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14" r:id="rId2"/>
    <p:sldId id="274" r:id="rId3"/>
    <p:sldId id="283" r:id="rId4"/>
    <p:sldId id="303" r:id="rId5"/>
    <p:sldId id="290" r:id="rId6"/>
    <p:sldId id="278" r:id="rId7"/>
    <p:sldId id="268" r:id="rId8"/>
    <p:sldId id="307" r:id="rId9"/>
    <p:sldId id="292" r:id="rId10"/>
    <p:sldId id="293" r:id="rId11"/>
    <p:sldId id="294" r:id="rId12"/>
    <p:sldId id="295" r:id="rId13"/>
    <p:sldId id="296" r:id="rId14"/>
    <p:sldId id="308" r:id="rId15"/>
    <p:sldId id="309" r:id="rId16"/>
    <p:sldId id="311" r:id="rId17"/>
    <p:sldId id="318" r:id="rId18"/>
    <p:sldId id="316" r:id="rId19"/>
    <p:sldId id="315" r:id="rId20"/>
    <p:sldId id="317" r:id="rId21"/>
    <p:sldId id="312" r:id="rId22"/>
    <p:sldId id="31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3029"/>
    <a:srgbClr val="BE5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/>
    <p:restoredTop sz="95884"/>
  </p:normalViewPr>
  <p:slideViewPr>
    <p:cSldViewPr snapToGrid="0" snapToObjects="1">
      <p:cViewPr>
        <p:scale>
          <a:sx n="96" d="100"/>
          <a:sy n="96" d="100"/>
        </p:scale>
        <p:origin x="992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C23BB-4F37-EC47-BF61-0CEACC0142C8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0F557A-DD27-004A-8F82-92A030727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65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Measurement of Winter snow depth – mainly caused by deposition patterns</a:t>
            </a:r>
          </a:p>
          <a:p>
            <a:endParaRPr lang="en-US" dirty="0"/>
          </a:p>
          <a:p>
            <a:r>
              <a:rPr lang="en-US" dirty="0"/>
              <a:t>Discuss dynamic downscaling right-off-the-bat</a:t>
            </a:r>
          </a:p>
          <a:p>
            <a:r>
              <a:rPr lang="en-US" dirty="0"/>
              <a:t>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dynmaical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downscaling allows you to account for inter-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varaible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consistency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-explain the processes involved in preferential deposition</a:t>
            </a:r>
            <a:endParaRPr lang="en-US" dirty="0"/>
          </a:p>
          <a:p>
            <a:r>
              <a:rPr lang="en-US" dirty="0"/>
              <a:t>-Leeward snow loading caused by speed up and eddies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268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Similarly, for exposed grid cells, we calculate exposure vertically. This is done since there should exist some speed up as we move away from the surface friction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965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Currently, this is done for an arbitrary number of cells above the surface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51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could be worth mentioning that the driving model ICAR usually downscales has a grid spacing of ~25-250km, and that it makes sense to apply linear mountain wave theory in that context.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999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72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-COSMO – NWP model. Used operationally over Switzerland, input provided at 1 km resolution</a:t>
            </a:r>
          </a:p>
          <a:p>
            <a:r>
              <a:rPr lang="en-US" dirty="0"/>
              <a:t>-2 resolutions of ICAR runs, for now we will just discuss 250m</a:t>
            </a:r>
          </a:p>
          <a:p>
            <a:r>
              <a:rPr lang="en-US" dirty="0"/>
              <a:t>-Varying vertical resolution, extent up to 7km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14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studies have </a:t>
            </a:r>
            <a:r>
              <a:rPr lang="en-US" dirty="0" err="1"/>
              <a:t>notted</a:t>
            </a:r>
            <a:r>
              <a:rPr lang="en-US" dirty="0"/>
              <a:t> resolutions of 50m may be necessary to resolve </a:t>
            </a:r>
            <a:r>
              <a:rPr lang="en-US" dirty="0" err="1"/>
              <a:t>pref</a:t>
            </a:r>
            <a:r>
              <a:rPr lang="en-US" dirty="0"/>
              <a:t> dep</a:t>
            </a:r>
          </a:p>
          <a:p>
            <a:r>
              <a:rPr lang="en-US" dirty="0"/>
              <a:t>We are using TPI and </a:t>
            </a:r>
            <a:r>
              <a:rPr lang="en-US" dirty="0" err="1"/>
              <a:t>Sx</a:t>
            </a:r>
            <a:r>
              <a:rPr lang="en-US" dirty="0"/>
              <a:t> since they were used to great benefit by </a:t>
            </a:r>
            <a:r>
              <a:rPr lang="en-US" dirty="0" err="1"/>
              <a:t>Winstral</a:t>
            </a:r>
            <a:r>
              <a:rPr lang="en-US" dirty="0"/>
              <a:t> et al. 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59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TPI – Topographic position index: A measure of our difference from terrain represented at forcing data resolution</a:t>
            </a:r>
          </a:p>
          <a:p>
            <a:r>
              <a:rPr lang="en-US" dirty="0" err="1"/>
              <a:t>Sx</a:t>
            </a:r>
            <a:r>
              <a:rPr lang="en-US" dirty="0"/>
              <a:t> – Maximum upwind slope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98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have flow separation, sheltering will extend above the surface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20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calculate </a:t>
            </a:r>
            <a:r>
              <a:rPr lang="en-US" dirty="0" err="1"/>
              <a:t>Sx</a:t>
            </a:r>
            <a:r>
              <a:rPr lang="en-US" dirty="0"/>
              <a:t> for model grid cells above surface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685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…stepping up until we find that we are no longer sheltered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00FC91-A0CA-5A4F-972F-7125EFF883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6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B3A89-4759-294A-A4C7-10EBCA2DD8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1D5E15-4E3F-B145-A120-FC0DDCEE1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6DDFD-9A94-5B4E-85A5-0A38EB45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01ECF-DD94-E44F-8674-564B8476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6475F-BE17-5441-9C26-11F96D904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8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E74FD-D589-514C-AA06-CD1E70770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E3ADF4-AA56-D342-9C0B-53EECBBF5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C9B72-13C4-594A-8AB3-D5224E453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3E0C4-D066-E446-8BD4-44258E15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0A78A-6DB8-5446-A173-82E8A064F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808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A43ECD-79B6-D441-9D83-1DB9BF86AC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690ADA-4DEB-174D-BEDE-4479679EF1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0B091-6835-E344-A352-D7838EF0F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FAB78-BBC7-9049-B5BE-9665CF895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7205E-A6AA-164B-84AD-49790C78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65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DA3CA-9103-5240-BD4A-EBD6E0BF8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8E29E-95F1-6C4F-94AE-7142F4A9B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ACE94-D1D3-F54C-8902-053E8277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973EA-0306-5B4D-AA12-5C999C19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A978C-AF26-9E4E-8310-4DB7A7E46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34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D8FD7-DF22-C347-AA79-54306B0E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2DB82-D524-1843-97F6-3E5794503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6F075-3DDB-2342-818B-C1528FD83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D5A46-D41A-6541-A504-8EE40F944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862C1-40BC-0E4C-9121-3927A4F8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6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B160-34B8-1F48-96C1-7525D57B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72400-3008-6545-BFC9-7958CE8CBD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9ECD8-DD55-4444-BCEC-2A2F081FA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CF1E9-C8C3-DA47-88B5-1B908ACB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A599F-E22B-F04F-8FA5-14175BF37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0731C-C642-E341-8CC8-56CD6FA38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8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740E-3905-6349-82BD-43084806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E49F4-0FE9-F544-AA82-B34791C36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DEFED5-99DB-8D44-9BDE-8E666800A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EE2B7-4F9B-D04A-8A4F-EC63130CF6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D3E84F-1747-E54E-82DC-43BA13B17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92CE2B-771A-3D49-AF41-1A3D15665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42CD09-1135-3544-B6EC-CDA788BE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D1009A-0D7A-EF4C-AFFF-E12A7E6F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4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A0A89-748A-DD48-91BF-5D375CF2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21AE0C-A277-9242-BABF-A892E76D2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FD0732-D99C-DD45-B8BC-F9AEAC0F9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A4CE5-9016-BD4A-ACDB-BCE7F587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5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F28C5-F486-AE45-98A7-65557C9A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10B6EB-258C-154D-8185-C7D47EE59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AD442-F29A-2C40-8692-A354A91FB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823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1033-C436-B142-AE53-0F8483DFF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2601F-E486-2642-B675-75DE148DE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BC6A6-3C96-D144-8AC2-9CE2C3798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55F5C-7452-4240-8A06-9CA236789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CB49C7-1175-604D-8839-1785C9B5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513896-3A66-804C-9B05-889F4497F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5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7B975-39AA-4646-BA6B-FB5B136DE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73475-4283-3F41-A618-9DC81451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D79C5-4B08-A44D-8EEC-06A43EBF5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C9763-66CC-EC40-B389-DEFBC85AB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BC6A0F-9075-AC4C-8454-477CD3CDB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3862DC-F787-004A-AAC5-167DF168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17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A02314-FAED-8042-8D6E-2042026C3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99389-50EB-134A-A0F1-4587DE9A9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8F497-749F-2F4A-9D15-B6E474ED21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8F9BA-F263-084D-9498-72ECD1157E91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BD2A5-3061-4E48-87AE-C8613CAA65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B6F0-3436-824E-A3B8-AAB0261C6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9DBE0-CC8B-D347-B421-61DECB4F5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6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tiff"/><Relationship Id="rId7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21.tiff"/><Relationship Id="rId9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etingorganizer.copernicus.org/EGU21/session/3963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4C3984-E855-0C4F-BE7C-17DD03FB63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66" b="3634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FC8F13-753A-3F41-8A65-3C471F4EF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5923" y="10"/>
            <a:ext cx="11234057" cy="144867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5400" b="1" dirty="0"/>
              <a:t>High-resolution wind fields in complex terrain for snow-atmosphere interactions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631AC1-172A-4E4E-A9D7-56FCE0A41020}"/>
              </a:ext>
            </a:extLst>
          </p:cNvPr>
          <p:cNvSpPr txBox="1"/>
          <p:nvPr/>
        </p:nvSpPr>
        <p:spPr>
          <a:xfrm>
            <a:off x="3063776" y="4785886"/>
            <a:ext cx="78103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Dylan Reynolds</a:t>
            </a:r>
            <a:r>
              <a:rPr lang="en-US" sz="2800" b="1" baseline="30000" dirty="0">
                <a:solidFill>
                  <a:schemeClr val="bg1"/>
                </a:solidFill>
              </a:rPr>
              <a:t>1,2</a:t>
            </a:r>
            <a:r>
              <a:rPr lang="en-US" sz="2800" b="1" dirty="0">
                <a:solidFill>
                  <a:schemeClr val="bg1"/>
                </a:solidFill>
              </a:rPr>
              <a:t>, Bert Kruyt</a:t>
            </a:r>
            <a:r>
              <a:rPr lang="en-US" sz="2800" b="1" baseline="30000" dirty="0">
                <a:solidFill>
                  <a:schemeClr val="bg1"/>
                </a:solidFill>
              </a:rPr>
              <a:t>1</a:t>
            </a:r>
            <a:r>
              <a:rPr lang="en-US" sz="2800" b="1" dirty="0">
                <a:solidFill>
                  <a:schemeClr val="bg1"/>
                </a:solidFill>
              </a:rPr>
              <a:t>, Ethan D. Gutmann</a:t>
            </a:r>
            <a:r>
              <a:rPr lang="en-US" sz="2800" b="1" baseline="30000" dirty="0">
                <a:solidFill>
                  <a:schemeClr val="bg1"/>
                </a:solidFill>
              </a:rPr>
              <a:t>3</a:t>
            </a:r>
            <a:r>
              <a:rPr lang="en-US" sz="2800" b="1" dirty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Lehning</a:t>
            </a:r>
            <a:r>
              <a:rPr lang="en-US" sz="2800" b="1" baseline="30000" dirty="0">
                <a:solidFill>
                  <a:schemeClr val="bg1"/>
                </a:solidFill>
              </a:rPr>
              <a:t>1,2</a:t>
            </a:r>
            <a:r>
              <a:rPr lang="en-US" sz="2800" b="1" dirty="0">
                <a:solidFill>
                  <a:schemeClr val="bg1"/>
                </a:solidFill>
              </a:rPr>
              <a:t>, Tobias Jonas</a:t>
            </a:r>
            <a:r>
              <a:rPr lang="en-US" sz="2800" b="1" baseline="30000" dirty="0">
                <a:solidFill>
                  <a:schemeClr val="bg1"/>
                </a:solidFill>
              </a:rPr>
              <a:t>1</a:t>
            </a:r>
            <a:r>
              <a:rPr lang="en-US" sz="2800" b="1" dirty="0">
                <a:solidFill>
                  <a:schemeClr val="bg1"/>
                </a:solidFill>
              </a:rPr>
              <a:t>, Rebecca Mott</a:t>
            </a:r>
            <a:r>
              <a:rPr lang="en-US" sz="2800" b="1" baseline="30000" dirty="0">
                <a:solidFill>
                  <a:schemeClr val="bg1"/>
                </a:solidFill>
              </a:rPr>
              <a:t>1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D193D0-E32F-794A-9E6C-C2EE8EE26B77}"/>
              </a:ext>
            </a:extLst>
          </p:cNvPr>
          <p:cNvSpPr txBox="1"/>
          <p:nvPr/>
        </p:nvSpPr>
        <p:spPr>
          <a:xfrm>
            <a:off x="4329283" y="5946546"/>
            <a:ext cx="52793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baseline="30000" dirty="0">
                <a:solidFill>
                  <a:schemeClr val="bg1"/>
                </a:solidFill>
              </a:rPr>
              <a:t>1</a:t>
            </a:r>
            <a:r>
              <a:rPr lang="en-US" i="1" dirty="0">
                <a:solidFill>
                  <a:schemeClr val="bg1"/>
                </a:solidFill>
              </a:rPr>
              <a:t>WSL Institute for Snow and Avalanche Research, SLF ; 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b="1" i="1" baseline="30000" dirty="0">
                <a:solidFill>
                  <a:schemeClr val="bg1"/>
                </a:solidFill>
              </a:rPr>
              <a:t>2</a:t>
            </a:r>
            <a:r>
              <a:rPr lang="en-US" i="1" dirty="0">
                <a:solidFill>
                  <a:schemeClr val="bg1"/>
                </a:solidFill>
              </a:rPr>
              <a:t>École </a:t>
            </a:r>
            <a:r>
              <a:rPr lang="en-US" i="1" dirty="0" err="1">
                <a:solidFill>
                  <a:schemeClr val="bg1"/>
                </a:solidFill>
              </a:rPr>
              <a:t>polytechnique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i="1" dirty="0" err="1">
                <a:solidFill>
                  <a:schemeClr val="bg1"/>
                </a:solidFill>
              </a:rPr>
              <a:t>fédérale</a:t>
            </a:r>
            <a:r>
              <a:rPr lang="en-US" i="1" dirty="0">
                <a:solidFill>
                  <a:schemeClr val="bg1"/>
                </a:solidFill>
              </a:rPr>
              <a:t> de Lausanne, EPFL ;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b="1" i="1" baseline="30000" dirty="0">
                <a:solidFill>
                  <a:schemeClr val="bg1"/>
                </a:solidFill>
              </a:rPr>
              <a:t>3</a:t>
            </a:r>
            <a:r>
              <a:rPr lang="en-US" i="1" dirty="0">
                <a:solidFill>
                  <a:schemeClr val="bg1"/>
                </a:solidFill>
              </a:rPr>
              <a:t>National Center for Atmospheric Research, NCAR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6" name="Picture 4" descr="slf-logo - Highest qualified Snowboard school in Verbier">
            <a:extLst>
              <a:ext uri="{FF2B5EF4-FFF2-40B4-BE49-F238E27FC236}">
                <a16:creationId xmlns:a16="http://schemas.microsoft.com/office/drawing/2014/main" id="{1119A769-DFDE-674F-B92F-C900D5FA7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2494" y="5066832"/>
            <a:ext cx="1935605" cy="193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E397CC-B676-BB42-9FEB-FA240BFBE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7" y="6482552"/>
            <a:ext cx="3213100" cy="331302"/>
          </a:xfrm>
          <a:prstGeom prst="rect">
            <a:avLst/>
          </a:prstGeom>
        </p:spPr>
      </p:pic>
      <p:pic>
        <p:nvPicPr>
          <p:cNvPr id="18" name="Picture 2" descr="Logo">
            <a:extLst>
              <a:ext uri="{FF2B5EF4-FFF2-40B4-BE49-F238E27FC236}">
                <a16:creationId xmlns:a16="http://schemas.microsoft.com/office/drawing/2014/main" id="{CE5CAEAD-AC07-9E47-ADB2-161E801B0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" y="5876015"/>
            <a:ext cx="1694880" cy="49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546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477E3-03B9-5E48-A480-265178118DFF}"/>
              </a:ext>
            </a:extLst>
          </p:cNvPr>
          <p:cNvSpPr/>
          <p:nvPr/>
        </p:nvSpPr>
        <p:spPr>
          <a:xfrm>
            <a:off x="3069778" y="4846317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0FCBF-1418-844D-9C00-1A0C757647D0}"/>
              </a:ext>
            </a:extLst>
          </p:cNvPr>
          <p:cNvSpPr/>
          <p:nvPr/>
        </p:nvSpPr>
        <p:spPr>
          <a:xfrm>
            <a:off x="3644537" y="5120641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3F310-A07B-5F41-9B6E-57D51EFF97E8}"/>
              </a:ext>
            </a:extLst>
          </p:cNvPr>
          <p:cNvSpPr/>
          <p:nvPr/>
        </p:nvSpPr>
        <p:spPr>
          <a:xfrm>
            <a:off x="4214951" y="5434147"/>
            <a:ext cx="539932" cy="117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5B35B9-170B-2044-B7DE-3CC64F9EB593}"/>
              </a:ext>
            </a:extLst>
          </p:cNvPr>
          <p:cNvSpPr/>
          <p:nvPr/>
        </p:nvSpPr>
        <p:spPr>
          <a:xfrm>
            <a:off x="4785364" y="5643154"/>
            <a:ext cx="583469" cy="96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99487-AEDE-AD40-BBBC-6E24D728E0B0}"/>
              </a:ext>
            </a:extLst>
          </p:cNvPr>
          <p:cNvSpPr/>
          <p:nvPr/>
        </p:nvSpPr>
        <p:spPr>
          <a:xfrm>
            <a:off x="5399314" y="5251269"/>
            <a:ext cx="587831" cy="1358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9AA58-9712-7B4C-B370-623879A6BFC1}"/>
              </a:ext>
            </a:extLst>
          </p:cNvPr>
          <p:cNvSpPr/>
          <p:nvPr/>
        </p:nvSpPr>
        <p:spPr>
          <a:xfrm>
            <a:off x="6021973" y="3108960"/>
            <a:ext cx="609603" cy="3500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906DD-FB60-FE45-B0EA-E3F593F00B7E}"/>
              </a:ext>
            </a:extLst>
          </p:cNvPr>
          <p:cNvSpPr/>
          <p:nvPr/>
        </p:nvSpPr>
        <p:spPr>
          <a:xfrm>
            <a:off x="6675125" y="4232366"/>
            <a:ext cx="531212" cy="237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3E876-E4B4-6042-BBCF-0B18BC1A4FD3}"/>
              </a:ext>
            </a:extLst>
          </p:cNvPr>
          <p:cNvSpPr/>
          <p:nvPr/>
        </p:nvSpPr>
        <p:spPr>
          <a:xfrm>
            <a:off x="2477592" y="5120639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C7385-E32B-CE42-B373-B04C3094140A}"/>
              </a:ext>
            </a:extLst>
          </p:cNvPr>
          <p:cNvSpPr/>
          <p:nvPr/>
        </p:nvSpPr>
        <p:spPr>
          <a:xfrm>
            <a:off x="1911538" y="5434147"/>
            <a:ext cx="535581" cy="117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18DE4A-AF5B-9F42-90B7-D983BD5DFFAB}"/>
              </a:ext>
            </a:extLst>
          </p:cNvPr>
          <p:cNvCxnSpPr/>
          <p:nvPr/>
        </p:nvCxnSpPr>
        <p:spPr>
          <a:xfrm flipV="1">
            <a:off x="1502229" y="2116183"/>
            <a:ext cx="0" cy="4493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F5D045-BFCE-564A-827E-AE4118910B5D}"/>
              </a:ext>
            </a:extLst>
          </p:cNvPr>
          <p:cNvSpPr txBox="1"/>
          <p:nvPr/>
        </p:nvSpPr>
        <p:spPr>
          <a:xfrm rot="16200000">
            <a:off x="783731" y="4047699"/>
            <a:ext cx="106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Elevation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03A866-FBCA-CC4F-B73F-4A826EAB9A33}"/>
              </a:ext>
            </a:extLst>
          </p:cNvPr>
          <p:cNvGrpSpPr/>
          <p:nvPr/>
        </p:nvGrpSpPr>
        <p:grpSpPr>
          <a:xfrm>
            <a:off x="3337567" y="3108963"/>
            <a:ext cx="2684406" cy="1600191"/>
            <a:chOff x="3337567" y="3108963"/>
            <a:chExt cx="2684406" cy="160019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5DBFA1B-824B-9542-A41A-3D889CA804D1}"/>
                </a:ext>
              </a:extLst>
            </p:cNvPr>
            <p:cNvCxnSpPr>
              <a:cxnSpLocks/>
              <a:stCxn id="13" idx="0"/>
            </p:cNvCxnSpPr>
            <p:nvPr/>
          </p:nvCxnSpPr>
          <p:spPr>
            <a:xfrm flipV="1">
              <a:off x="3337567" y="3108963"/>
              <a:ext cx="2684406" cy="12279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DCF0CB-8A64-2B4C-9A45-4278F29B56DA}"/>
                </a:ext>
              </a:extLst>
            </p:cNvPr>
            <p:cNvCxnSpPr>
              <a:cxnSpLocks/>
            </p:cNvCxnSpPr>
            <p:nvPr/>
          </p:nvCxnSpPr>
          <p:spPr>
            <a:xfrm>
              <a:off x="3365865" y="4336860"/>
              <a:ext cx="10929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F1519C86-045F-004D-AFBE-897DB27243A1}"/>
                </a:ext>
              </a:extLst>
            </p:cNvPr>
            <p:cNvSpPr/>
            <p:nvPr/>
          </p:nvSpPr>
          <p:spPr>
            <a:xfrm>
              <a:off x="3520450" y="3964571"/>
              <a:ext cx="744583" cy="744583"/>
            </a:xfrm>
            <a:prstGeom prst="arc">
              <a:avLst>
                <a:gd name="adj1" fmla="val 17765729"/>
                <a:gd name="adj2" fmla="val 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E521821-282A-6644-86A9-C8B3A567E607}"/>
              </a:ext>
            </a:extLst>
          </p:cNvPr>
          <p:cNvSpPr/>
          <p:nvPr/>
        </p:nvSpPr>
        <p:spPr>
          <a:xfrm>
            <a:off x="3069778" y="4336863"/>
            <a:ext cx="535577" cy="470262"/>
          </a:xfrm>
          <a:prstGeom prst="rect">
            <a:avLst/>
          </a:prstGeom>
          <a:solidFill>
            <a:srgbClr val="4472C4">
              <a:alpha val="50196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lide Number Placeholder 6">
            <a:extLst>
              <a:ext uri="{FF2B5EF4-FFF2-40B4-BE49-F238E27FC236}">
                <a16:creationId xmlns:a16="http://schemas.microsoft.com/office/drawing/2014/main" id="{19722399-205F-0840-B376-43628AD9D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10</a:t>
            </a:fld>
            <a:endParaRPr lang="en-US" dirty="0"/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167AAD56-6419-B447-96AD-31B88BB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458"/>
            <a:ext cx="10515600" cy="1325563"/>
          </a:xfrm>
        </p:spPr>
        <p:txBody>
          <a:bodyPr/>
          <a:lstStyle/>
          <a:p>
            <a:r>
              <a:rPr lang="en-US" dirty="0"/>
              <a:t>3-D </a:t>
            </a:r>
            <a:r>
              <a:rPr lang="en-US" dirty="0" err="1"/>
              <a:t>Sx</a:t>
            </a:r>
            <a:r>
              <a:rPr lang="en-US" dirty="0"/>
              <a:t> Sheltering</a:t>
            </a:r>
            <a:br>
              <a:rPr lang="en-US" dirty="0"/>
            </a:br>
            <a:endParaRPr lang="en-US" dirty="0"/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E98EB503-8A3D-0A4C-A387-29B101F5315A}"/>
              </a:ext>
            </a:extLst>
          </p:cNvPr>
          <p:cNvSpPr/>
          <p:nvPr/>
        </p:nvSpPr>
        <p:spPr>
          <a:xfrm rot="10800000">
            <a:off x="7873711" y="1862720"/>
            <a:ext cx="2429692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027DABD-BE32-8F4F-BA6D-C1E4432570CA}"/>
              </a:ext>
            </a:extLst>
          </p:cNvPr>
          <p:cNvSpPr txBox="1"/>
          <p:nvPr/>
        </p:nvSpPr>
        <p:spPr>
          <a:xfrm>
            <a:off x="8500728" y="1678054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471F9F9-0E67-6245-9896-59BA7FB510CC}"/>
              </a:ext>
            </a:extLst>
          </p:cNvPr>
          <p:cNvSpPr/>
          <p:nvPr/>
        </p:nvSpPr>
        <p:spPr>
          <a:xfrm>
            <a:off x="7270907" y="4840995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4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15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477E3-03B9-5E48-A480-265178118DFF}"/>
              </a:ext>
            </a:extLst>
          </p:cNvPr>
          <p:cNvSpPr/>
          <p:nvPr/>
        </p:nvSpPr>
        <p:spPr>
          <a:xfrm>
            <a:off x="3069778" y="4846317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0FCBF-1418-844D-9C00-1A0C757647D0}"/>
              </a:ext>
            </a:extLst>
          </p:cNvPr>
          <p:cNvSpPr/>
          <p:nvPr/>
        </p:nvSpPr>
        <p:spPr>
          <a:xfrm>
            <a:off x="3644537" y="5120641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3F310-A07B-5F41-9B6E-57D51EFF97E8}"/>
              </a:ext>
            </a:extLst>
          </p:cNvPr>
          <p:cNvSpPr/>
          <p:nvPr/>
        </p:nvSpPr>
        <p:spPr>
          <a:xfrm>
            <a:off x="4214951" y="5434147"/>
            <a:ext cx="539932" cy="117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5B35B9-170B-2044-B7DE-3CC64F9EB593}"/>
              </a:ext>
            </a:extLst>
          </p:cNvPr>
          <p:cNvSpPr/>
          <p:nvPr/>
        </p:nvSpPr>
        <p:spPr>
          <a:xfrm>
            <a:off x="4785364" y="5643154"/>
            <a:ext cx="583469" cy="96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99487-AEDE-AD40-BBBC-6E24D728E0B0}"/>
              </a:ext>
            </a:extLst>
          </p:cNvPr>
          <p:cNvSpPr/>
          <p:nvPr/>
        </p:nvSpPr>
        <p:spPr>
          <a:xfrm>
            <a:off x="5399314" y="5251269"/>
            <a:ext cx="587831" cy="1358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9AA58-9712-7B4C-B370-623879A6BFC1}"/>
              </a:ext>
            </a:extLst>
          </p:cNvPr>
          <p:cNvSpPr/>
          <p:nvPr/>
        </p:nvSpPr>
        <p:spPr>
          <a:xfrm>
            <a:off x="6021973" y="3108960"/>
            <a:ext cx="609603" cy="3500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906DD-FB60-FE45-B0EA-E3F593F00B7E}"/>
              </a:ext>
            </a:extLst>
          </p:cNvPr>
          <p:cNvSpPr/>
          <p:nvPr/>
        </p:nvSpPr>
        <p:spPr>
          <a:xfrm>
            <a:off x="6675125" y="4232366"/>
            <a:ext cx="531212" cy="237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3E876-E4B4-6042-BBCF-0B18BC1A4FD3}"/>
              </a:ext>
            </a:extLst>
          </p:cNvPr>
          <p:cNvSpPr/>
          <p:nvPr/>
        </p:nvSpPr>
        <p:spPr>
          <a:xfrm>
            <a:off x="2477592" y="5120639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C7385-E32B-CE42-B373-B04C3094140A}"/>
              </a:ext>
            </a:extLst>
          </p:cNvPr>
          <p:cNvSpPr/>
          <p:nvPr/>
        </p:nvSpPr>
        <p:spPr>
          <a:xfrm>
            <a:off x="1911538" y="5434147"/>
            <a:ext cx="535581" cy="117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18DE4A-AF5B-9F42-90B7-D983BD5DFFAB}"/>
              </a:ext>
            </a:extLst>
          </p:cNvPr>
          <p:cNvCxnSpPr/>
          <p:nvPr/>
        </p:nvCxnSpPr>
        <p:spPr>
          <a:xfrm flipV="1">
            <a:off x="1502229" y="2116183"/>
            <a:ext cx="0" cy="4493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F5D045-BFCE-564A-827E-AE4118910B5D}"/>
              </a:ext>
            </a:extLst>
          </p:cNvPr>
          <p:cNvSpPr txBox="1"/>
          <p:nvPr/>
        </p:nvSpPr>
        <p:spPr>
          <a:xfrm rot="16200000">
            <a:off x="783731" y="4047699"/>
            <a:ext cx="106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Elevation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695AA2-4137-F146-9B4E-AB2051CF1752}"/>
              </a:ext>
            </a:extLst>
          </p:cNvPr>
          <p:cNvGrpSpPr/>
          <p:nvPr/>
        </p:nvGrpSpPr>
        <p:grpSpPr>
          <a:xfrm>
            <a:off x="3344080" y="2632157"/>
            <a:ext cx="2677893" cy="744583"/>
            <a:chOff x="3344080" y="2632157"/>
            <a:chExt cx="2677893" cy="744583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5DBFA1B-824B-9542-A41A-3D889CA804D1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>
              <a:off x="3344080" y="2682788"/>
              <a:ext cx="2677893" cy="426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DCF0CB-8A64-2B4C-9A45-4278F29B56DA}"/>
                </a:ext>
              </a:extLst>
            </p:cNvPr>
            <p:cNvCxnSpPr>
              <a:cxnSpLocks/>
            </p:cNvCxnSpPr>
            <p:nvPr/>
          </p:nvCxnSpPr>
          <p:spPr>
            <a:xfrm>
              <a:off x="3346278" y="2682788"/>
              <a:ext cx="10929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F1519C86-045F-004D-AFBE-897DB27243A1}"/>
                </a:ext>
              </a:extLst>
            </p:cNvPr>
            <p:cNvSpPr/>
            <p:nvPr/>
          </p:nvSpPr>
          <p:spPr>
            <a:xfrm>
              <a:off x="3520449" y="2632157"/>
              <a:ext cx="744583" cy="744583"/>
            </a:xfrm>
            <a:prstGeom prst="arc">
              <a:avLst>
                <a:gd name="adj1" fmla="val 17765729"/>
                <a:gd name="adj2" fmla="val 19981194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E521821-282A-6644-86A9-C8B3A567E607}"/>
              </a:ext>
            </a:extLst>
          </p:cNvPr>
          <p:cNvSpPr/>
          <p:nvPr/>
        </p:nvSpPr>
        <p:spPr>
          <a:xfrm>
            <a:off x="3069778" y="4336863"/>
            <a:ext cx="535577" cy="470262"/>
          </a:xfrm>
          <a:prstGeom prst="rect">
            <a:avLst/>
          </a:prstGeom>
          <a:solidFill>
            <a:srgbClr val="70AD47">
              <a:alpha val="50196"/>
            </a:srgb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A507FA-643A-874D-A921-4326C9A3CBAE}"/>
              </a:ext>
            </a:extLst>
          </p:cNvPr>
          <p:cNvSpPr/>
          <p:nvPr/>
        </p:nvSpPr>
        <p:spPr>
          <a:xfrm>
            <a:off x="3065410" y="3798844"/>
            <a:ext cx="535577" cy="470262"/>
          </a:xfrm>
          <a:prstGeom prst="rect">
            <a:avLst/>
          </a:prstGeom>
          <a:solidFill>
            <a:srgbClr val="70AD47">
              <a:alpha val="50196"/>
            </a:srgb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31298F-2CD8-C841-B286-41E0667428F2}"/>
              </a:ext>
            </a:extLst>
          </p:cNvPr>
          <p:cNvSpPr/>
          <p:nvPr/>
        </p:nvSpPr>
        <p:spPr>
          <a:xfrm>
            <a:off x="3065410" y="3260825"/>
            <a:ext cx="535577" cy="470262"/>
          </a:xfrm>
          <a:prstGeom prst="rect">
            <a:avLst/>
          </a:prstGeom>
          <a:solidFill>
            <a:srgbClr val="70AD47">
              <a:alpha val="49804"/>
            </a:srgb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6BDD648-E684-DD4C-8DBA-6AAAA3200A1D}"/>
              </a:ext>
            </a:extLst>
          </p:cNvPr>
          <p:cNvSpPr/>
          <p:nvPr/>
        </p:nvSpPr>
        <p:spPr>
          <a:xfrm>
            <a:off x="3076291" y="2682788"/>
            <a:ext cx="535577" cy="470262"/>
          </a:xfrm>
          <a:prstGeom prst="rect">
            <a:avLst/>
          </a:prstGeom>
          <a:solidFill>
            <a:srgbClr val="4472C4">
              <a:alpha val="50196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Slide Number Placeholder 6">
            <a:extLst>
              <a:ext uri="{FF2B5EF4-FFF2-40B4-BE49-F238E27FC236}">
                <a16:creationId xmlns:a16="http://schemas.microsoft.com/office/drawing/2014/main" id="{1437C115-F8FA-5247-B1AF-0D3EE68FA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11</a:t>
            </a:fld>
            <a:endParaRPr lang="en-US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94D2A832-9054-F545-8E4B-71016F594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458"/>
            <a:ext cx="10515600" cy="1325563"/>
          </a:xfrm>
        </p:spPr>
        <p:txBody>
          <a:bodyPr/>
          <a:lstStyle/>
          <a:p>
            <a:r>
              <a:rPr lang="en-US" dirty="0"/>
              <a:t>3-D </a:t>
            </a:r>
            <a:r>
              <a:rPr lang="en-US" dirty="0" err="1"/>
              <a:t>Sx</a:t>
            </a:r>
            <a:r>
              <a:rPr lang="en-US" dirty="0"/>
              <a:t> Sheltering</a:t>
            </a:r>
            <a:br>
              <a:rPr lang="en-US" dirty="0"/>
            </a:br>
            <a:endParaRPr lang="en-US" dirty="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4AF78D49-6401-CA4F-B1DC-020FE1BC993E}"/>
              </a:ext>
            </a:extLst>
          </p:cNvPr>
          <p:cNvSpPr/>
          <p:nvPr/>
        </p:nvSpPr>
        <p:spPr>
          <a:xfrm rot="10800000">
            <a:off x="7873711" y="1862720"/>
            <a:ext cx="2429692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68BA6C-47B9-8E4A-852E-E8951809C313}"/>
              </a:ext>
            </a:extLst>
          </p:cNvPr>
          <p:cNvSpPr txBox="1"/>
          <p:nvPr/>
        </p:nvSpPr>
        <p:spPr>
          <a:xfrm>
            <a:off x="8500728" y="1678054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8CD7E3E-1891-F24B-BF86-E134C63DA0B9}"/>
              </a:ext>
            </a:extLst>
          </p:cNvPr>
          <p:cNvSpPr/>
          <p:nvPr/>
        </p:nvSpPr>
        <p:spPr>
          <a:xfrm>
            <a:off x="7270907" y="4840995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6D5CBB-C004-ED49-8632-9EA65B67C84C}"/>
              </a:ext>
            </a:extLst>
          </p:cNvPr>
          <p:cNvSpPr txBox="1"/>
          <p:nvPr/>
        </p:nvSpPr>
        <p:spPr>
          <a:xfrm>
            <a:off x="8591235" y="4433319"/>
            <a:ext cx="34243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 up vertically from surface</a:t>
            </a:r>
            <a:br>
              <a:rPr lang="en-US" dirty="0"/>
            </a:br>
            <a:r>
              <a:rPr lang="en-US" dirty="0"/>
              <a:t>until </a:t>
            </a:r>
            <a:r>
              <a:rPr lang="en-US" dirty="0" err="1"/>
              <a:t>Sx</a:t>
            </a:r>
            <a:r>
              <a:rPr lang="en-US" dirty="0"/>
              <a:t> is found to be negative.</a:t>
            </a:r>
            <a:br>
              <a:rPr lang="en-US" dirty="0"/>
            </a:br>
            <a:r>
              <a:rPr lang="en-US" dirty="0"/>
              <a:t>Now the </a:t>
            </a:r>
            <a:r>
              <a:rPr lang="en-US" dirty="0" err="1"/>
              <a:t>Sx</a:t>
            </a:r>
            <a:r>
              <a:rPr lang="en-US" dirty="0"/>
              <a:t> of the whole sheltered</a:t>
            </a:r>
            <a:br>
              <a:rPr lang="en-US" dirty="0"/>
            </a:br>
            <a:r>
              <a:rPr lang="en-US" dirty="0"/>
              <a:t>region is calculated</a:t>
            </a:r>
          </a:p>
        </p:txBody>
      </p:sp>
    </p:spTree>
    <p:extLst>
      <p:ext uri="{BB962C8B-B14F-4D97-AF65-F5344CB8AC3E}">
        <p14:creationId xmlns:p14="http://schemas.microsoft.com/office/powerpoint/2010/main" val="407063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2600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477E3-03B9-5E48-A480-265178118DFF}"/>
              </a:ext>
            </a:extLst>
          </p:cNvPr>
          <p:cNvSpPr/>
          <p:nvPr/>
        </p:nvSpPr>
        <p:spPr>
          <a:xfrm>
            <a:off x="3069778" y="4846317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0FCBF-1418-844D-9C00-1A0C757647D0}"/>
              </a:ext>
            </a:extLst>
          </p:cNvPr>
          <p:cNvSpPr/>
          <p:nvPr/>
        </p:nvSpPr>
        <p:spPr>
          <a:xfrm>
            <a:off x="3644537" y="5120641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3F310-A07B-5F41-9B6E-57D51EFF97E8}"/>
              </a:ext>
            </a:extLst>
          </p:cNvPr>
          <p:cNvSpPr/>
          <p:nvPr/>
        </p:nvSpPr>
        <p:spPr>
          <a:xfrm>
            <a:off x="4214951" y="5434147"/>
            <a:ext cx="539932" cy="117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5B35B9-170B-2044-B7DE-3CC64F9EB593}"/>
              </a:ext>
            </a:extLst>
          </p:cNvPr>
          <p:cNvSpPr/>
          <p:nvPr/>
        </p:nvSpPr>
        <p:spPr>
          <a:xfrm>
            <a:off x="4785364" y="5643154"/>
            <a:ext cx="583469" cy="96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99487-AEDE-AD40-BBBC-6E24D728E0B0}"/>
              </a:ext>
            </a:extLst>
          </p:cNvPr>
          <p:cNvSpPr/>
          <p:nvPr/>
        </p:nvSpPr>
        <p:spPr>
          <a:xfrm>
            <a:off x="5399314" y="5251269"/>
            <a:ext cx="587831" cy="1358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9AA58-9712-7B4C-B370-623879A6BFC1}"/>
              </a:ext>
            </a:extLst>
          </p:cNvPr>
          <p:cNvSpPr/>
          <p:nvPr/>
        </p:nvSpPr>
        <p:spPr>
          <a:xfrm>
            <a:off x="6021973" y="3108960"/>
            <a:ext cx="609603" cy="3500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906DD-FB60-FE45-B0EA-E3F593F00B7E}"/>
              </a:ext>
            </a:extLst>
          </p:cNvPr>
          <p:cNvSpPr/>
          <p:nvPr/>
        </p:nvSpPr>
        <p:spPr>
          <a:xfrm>
            <a:off x="6675125" y="4232366"/>
            <a:ext cx="531212" cy="237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3E876-E4B4-6042-BBCF-0B18BC1A4FD3}"/>
              </a:ext>
            </a:extLst>
          </p:cNvPr>
          <p:cNvSpPr/>
          <p:nvPr/>
        </p:nvSpPr>
        <p:spPr>
          <a:xfrm>
            <a:off x="2477592" y="5120639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C7385-E32B-CE42-B373-B04C3094140A}"/>
              </a:ext>
            </a:extLst>
          </p:cNvPr>
          <p:cNvSpPr/>
          <p:nvPr/>
        </p:nvSpPr>
        <p:spPr>
          <a:xfrm>
            <a:off x="1911538" y="5434147"/>
            <a:ext cx="535581" cy="117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18DE4A-AF5B-9F42-90B7-D983BD5DFFAB}"/>
              </a:ext>
            </a:extLst>
          </p:cNvPr>
          <p:cNvCxnSpPr>
            <a:cxnSpLocks/>
          </p:cNvCxnSpPr>
          <p:nvPr/>
        </p:nvCxnSpPr>
        <p:spPr>
          <a:xfrm flipV="1">
            <a:off x="1502229" y="3473766"/>
            <a:ext cx="0" cy="313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F5D045-BFCE-564A-827E-AE4118910B5D}"/>
              </a:ext>
            </a:extLst>
          </p:cNvPr>
          <p:cNvSpPr txBox="1"/>
          <p:nvPr/>
        </p:nvSpPr>
        <p:spPr>
          <a:xfrm rot="16200000">
            <a:off x="783731" y="4047699"/>
            <a:ext cx="106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Elevation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9E48ECB-33CF-6E47-973E-289172A4EE6F}"/>
              </a:ext>
            </a:extLst>
          </p:cNvPr>
          <p:cNvGrpSpPr/>
          <p:nvPr/>
        </p:nvGrpSpPr>
        <p:grpSpPr>
          <a:xfrm>
            <a:off x="1911538" y="4232365"/>
            <a:ext cx="1426029" cy="1201782"/>
            <a:chOff x="1911538" y="4232365"/>
            <a:chExt cx="1426029" cy="120178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089EBC1-4B7E-4641-95BA-6635AADEA4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1538" y="4336863"/>
              <a:ext cx="1426029" cy="109728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C27ECB3-D8B1-2B4E-9543-2749DA177089}"/>
                </a:ext>
              </a:extLst>
            </p:cNvPr>
            <p:cNvCxnSpPr>
              <a:cxnSpLocks/>
            </p:cNvCxnSpPr>
            <p:nvPr/>
          </p:nvCxnSpPr>
          <p:spPr>
            <a:xfrm>
              <a:off x="2244641" y="4336863"/>
              <a:ext cx="109292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rc 28">
              <a:extLst>
                <a:ext uri="{FF2B5EF4-FFF2-40B4-BE49-F238E27FC236}">
                  <a16:creationId xmlns:a16="http://schemas.microsoft.com/office/drawing/2014/main" id="{56D7C8B5-A5B6-0C4C-916B-B581172E3C0F}"/>
                </a:ext>
              </a:extLst>
            </p:cNvPr>
            <p:cNvSpPr/>
            <p:nvPr/>
          </p:nvSpPr>
          <p:spPr>
            <a:xfrm>
              <a:off x="2592983" y="4232365"/>
              <a:ext cx="744583" cy="744583"/>
            </a:xfrm>
            <a:prstGeom prst="arc">
              <a:avLst>
                <a:gd name="adj1" fmla="val 8359680"/>
                <a:gd name="adj2" fmla="val 1346137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2CB3D92-102B-7E46-B3D9-9D53AA848BFC}"/>
              </a:ext>
            </a:extLst>
          </p:cNvPr>
          <p:cNvSpPr/>
          <p:nvPr/>
        </p:nvSpPr>
        <p:spPr>
          <a:xfrm>
            <a:off x="527557" y="1464877"/>
            <a:ext cx="2429692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7C2D8306-8744-D84E-8C87-36C4C23D0E1E}"/>
              </a:ext>
            </a:extLst>
          </p:cNvPr>
          <p:cNvSpPr/>
          <p:nvPr/>
        </p:nvSpPr>
        <p:spPr>
          <a:xfrm>
            <a:off x="1123404" y="2495884"/>
            <a:ext cx="1833845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1FC62F5-B4F3-9148-93B9-84DA1A41E1FB}"/>
              </a:ext>
            </a:extLst>
          </p:cNvPr>
          <p:cNvSpPr/>
          <p:nvPr/>
        </p:nvSpPr>
        <p:spPr>
          <a:xfrm>
            <a:off x="1859114" y="3473766"/>
            <a:ext cx="1062786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14C0E03-DF52-014F-8A64-AB62CB01C934}"/>
              </a:ext>
            </a:extLst>
          </p:cNvPr>
          <p:cNvSpPr/>
          <p:nvPr/>
        </p:nvSpPr>
        <p:spPr>
          <a:xfrm>
            <a:off x="3069778" y="4336863"/>
            <a:ext cx="535577" cy="470262"/>
          </a:xfrm>
          <a:prstGeom prst="rect">
            <a:avLst/>
          </a:prstGeom>
          <a:solidFill>
            <a:srgbClr val="4472C4">
              <a:alpha val="50196"/>
            </a:srgbClr>
          </a:solidFill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Slide Number Placeholder 6">
            <a:extLst>
              <a:ext uri="{FF2B5EF4-FFF2-40B4-BE49-F238E27FC236}">
                <a16:creationId xmlns:a16="http://schemas.microsoft.com/office/drawing/2014/main" id="{8D79EBD2-242B-9940-BC7E-E2E51B66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12</a:t>
            </a:fld>
            <a:endParaRPr lang="en-US" dirty="0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EE5920CC-8DDB-3643-9807-9ED078D12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458"/>
            <a:ext cx="10515600" cy="1325563"/>
          </a:xfrm>
        </p:spPr>
        <p:txBody>
          <a:bodyPr/>
          <a:lstStyle/>
          <a:p>
            <a:r>
              <a:rPr lang="en-US" dirty="0"/>
              <a:t>3-D </a:t>
            </a:r>
            <a:r>
              <a:rPr lang="en-US" dirty="0" err="1"/>
              <a:t>Sx</a:t>
            </a:r>
            <a:r>
              <a:rPr lang="en-US" dirty="0"/>
              <a:t> Exposure</a:t>
            </a:r>
            <a:br>
              <a:rPr lang="en-US" dirty="0"/>
            </a:br>
            <a:endParaRPr lang="en-US" dirty="0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71F50CF1-814A-1C4F-AF5E-00F9851CFFC1}"/>
              </a:ext>
            </a:extLst>
          </p:cNvPr>
          <p:cNvSpPr/>
          <p:nvPr/>
        </p:nvSpPr>
        <p:spPr>
          <a:xfrm>
            <a:off x="7873711" y="1862720"/>
            <a:ext cx="2429692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542598A-DDBA-954A-8F6B-97B5E18EE293}"/>
              </a:ext>
            </a:extLst>
          </p:cNvPr>
          <p:cNvSpPr txBox="1"/>
          <p:nvPr/>
        </p:nvSpPr>
        <p:spPr>
          <a:xfrm>
            <a:off x="8200074" y="1715101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00568EF-314C-F54D-9F59-0A7CCF719E3C}"/>
              </a:ext>
            </a:extLst>
          </p:cNvPr>
          <p:cNvSpPr/>
          <p:nvPr/>
        </p:nvSpPr>
        <p:spPr>
          <a:xfrm>
            <a:off x="7270907" y="4840995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5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15"/>
                                      </p:to>
                                    </p:animClr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A477E3-03B9-5E48-A480-265178118DFF}"/>
              </a:ext>
            </a:extLst>
          </p:cNvPr>
          <p:cNvSpPr/>
          <p:nvPr/>
        </p:nvSpPr>
        <p:spPr>
          <a:xfrm>
            <a:off x="3069778" y="4846317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0FCBF-1418-844D-9C00-1A0C757647D0}"/>
              </a:ext>
            </a:extLst>
          </p:cNvPr>
          <p:cNvSpPr/>
          <p:nvPr/>
        </p:nvSpPr>
        <p:spPr>
          <a:xfrm>
            <a:off x="3644537" y="5120641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A3F310-A07B-5F41-9B6E-57D51EFF97E8}"/>
              </a:ext>
            </a:extLst>
          </p:cNvPr>
          <p:cNvSpPr/>
          <p:nvPr/>
        </p:nvSpPr>
        <p:spPr>
          <a:xfrm>
            <a:off x="4214951" y="5434147"/>
            <a:ext cx="539932" cy="117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5B35B9-170B-2044-B7DE-3CC64F9EB593}"/>
              </a:ext>
            </a:extLst>
          </p:cNvPr>
          <p:cNvSpPr/>
          <p:nvPr/>
        </p:nvSpPr>
        <p:spPr>
          <a:xfrm>
            <a:off x="4785364" y="5643154"/>
            <a:ext cx="583469" cy="966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199487-AEDE-AD40-BBBC-6E24D728E0B0}"/>
              </a:ext>
            </a:extLst>
          </p:cNvPr>
          <p:cNvSpPr/>
          <p:nvPr/>
        </p:nvSpPr>
        <p:spPr>
          <a:xfrm>
            <a:off x="5399314" y="5251269"/>
            <a:ext cx="587831" cy="13585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69AA58-9712-7B4C-B370-623879A6BFC1}"/>
              </a:ext>
            </a:extLst>
          </p:cNvPr>
          <p:cNvSpPr/>
          <p:nvPr/>
        </p:nvSpPr>
        <p:spPr>
          <a:xfrm>
            <a:off x="6021973" y="3108960"/>
            <a:ext cx="609603" cy="3500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B3906DD-FB60-FE45-B0EA-E3F593F00B7E}"/>
              </a:ext>
            </a:extLst>
          </p:cNvPr>
          <p:cNvSpPr/>
          <p:nvPr/>
        </p:nvSpPr>
        <p:spPr>
          <a:xfrm>
            <a:off x="6675125" y="4232366"/>
            <a:ext cx="531212" cy="2377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3E876-E4B4-6042-BBCF-0B18BC1A4FD3}"/>
              </a:ext>
            </a:extLst>
          </p:cNvPr>
          <p:cNvSpPr/>
          <p:nvPr/>
        </p:nvSpPr>
        <p:spPr>
          <a:xfrm>
            <a:off x="2477592" y="5120639"/>
            <a:ext cx="535586" cy="14891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8C7385-E32B-CE42-B373-B04C3094140A}"/>
              </a:ext>
            </a:extLst>
          </p:cNvPr>
          <p:cNvSpPr/>
          <p:nvPr/>
        </p:nvSpPr>
        <p:spPr>
          <a:xfrm>
            <a:off x="1911538" y="5434147"/>
            <a:ext cx="535581" cy="11756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418DE4A-AF5B-9F42-90B7-D983BD5DFFAB}"/>
              </a:ext>
            </a:extLst>
          </p:cNvPr>
          <p:cNvCxnSpPr>
            <a:cxnSpLocks/>
          </p:cNvCxnSpPr>
          <p:nvPr/>
        </p:nvCxnSpPr>
        <p:spPr>
          <a:xfrm flipV="1">
            <a:off x="1502229" y="3473766"/>
            <a:ext cx="0" cy="313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1F5D045-BFCE-564A-827E-AE4118910B5D}"/>
              </a:ext>
            </a:extLst>
          </p:cNvPr>
          <p:cNvSpPr txBox="1"/>
          <p:nvPr/>
        </p:nvSpPr>
        <p:spPr>
          <a:xfrm rot="16200000">
            <a:off x="783731" y="4047699"/>
            <a:ext cx="1067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Elevation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22CB3D92-102B-7E46-B3D9-9D53AA848BFC}"/>
              </a:ext>
            </a:extLst>
          </p:cNvPr>
          <p:cNvSpPr/>
          <p:nvPr/>
        </p:nvSpPr>
        <p:spPr>
          <a:xfrm>
            <a:off x="527557" y="1464877"/>
            <a:ext cx="2429692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7C2D8306-8744-D84E-8C87-36C4C23D0E1E}"/>
              </a:ext>
            </a:extLst>
          </p:cNvPr>
          <p:cNvSpPr/>
          <p:nvPr/>
        </p:nvSpPr>
        <p:spPr>
          <a:xfrm>
            <a:off x="1123404" y="2495884"/>
            <a:ext cx="1833845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1FC62F5-B4F3-9148-93B9-84DA1A41E1FB}"/>
              </a:ext>
            </a:extLst>
          </p:cNvPr>
          <p:cNvSpPr/>
          <p:nvPr/>
        </p:nvSpPr>
        <p:spPr>
          <a:xfrm>
            <a:off x="1859114" y="3473766"/>
            <a:ext cx="1062786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8067FCA-C3DE-FC44-8E13-9A80311BA9DA}"/>
              </a:ext>
            </a:extLst>
          </p:cNvPr>
          <p:cNvSpPr/>
          <p:nvPr/>
        </p:nvSpPr>
        <p:spPr>
          <a:xfrm>
            <a:off x="3069778" y="4336863"/>
            <a:ext cx="535577" cy="470262"/>
          </a:xfrm>
          <a:prstGeom prst="rect">
            <a:avLst/>
          </a:prstGeom>
          <a:solidFill>
            <a:srgbClr val="70AD47">
              <a:alpha val="50196"/>
            </a:srgb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31F6AD1-966F-C548-877D-E81E3B46CA6C}"/>
              </a:ext>
            </a:extLst>
          </p:cNvPr>
          <p:cNvSpPr/>
          <p:nvPr/>
        </p:nvSpPr>
        <p:spPr>
          <a:xfrm>
            <a:off x="3065410" y="3798844"/>
            <a:ext cx="535577" cy="470262"/>
          </a:xfrm>
          <a:prstGeom prst="rect">
            <a:avLst/>
          </a:prstGeom>
          <a:solidFill>
            <a:srgbClr val="70AD47">
              <a:alpha val="50196"/>
            </a:srgb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F832D5B-2B83-C04E-9E76-0E7F68D25015}"/>
              </a:ext>
            </a:extLst>
          </p:cNvPr>
          <p:cNvSpPr/>
          <p:nvPr/>
        </p:nvSpPr>
        <p:spPr>
          <a:xfrm>
            <a:off x="3065410" y="3260825"/>
            <a:ext cx="535577" cy="470262"/>
          </a:xfrm>
          <a:prstGeom prst="rect">
            <a:avLst/>
          </a:prstGeom>
          <a:solidFill>
            <a:srgbClr val="70AD47">
              <a:alpha val="49804"/>
            </a:srgb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9EEF62-42CD-A64C-AA87-0023AB57DE05}"/>
              </a:ext>
            </a:extLst>
          </p:cNvPr>
          <p:cNvSpPr/>
          <p:nvPr/>
        </p:nvSpPr>
        <p:spPr>
          <a:xfrm>
            <a:off x="3074131" y="2722803"/>
            <a:ext cx="535577" cy="470262"/>
          </a:xfrm>
          <a:prstGeom prst="rect">
            <a:avLst/>
          </a:prstGeom>
          <a:solidFill>
            <a:srgbClr val="70AD47">
              <a:alpha val="49804"/>
            </a:srgbClr>
          </a:solidFill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Slide Number Placeholder 6">
            <a:extLst>
              <a:ext uri="{FF2B5EF4-FFF2-40B4-BE49-F238E27FC236}">
                <a16:creationId xmlns:a16="http://schemas.microsoft.com/office/drawing/2014/main" id="{DEBF6F1D-21FB-8B4C-8B3F-15BB611D5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13</a:t>
            </a:fld>
            <a:endParaRPr lang="en-US" dirty="0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84EC781-7FA0-D142-8305-D9AF36278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458"/>
            <a:ext cx="10515600" cy="1325563"/>
          </a:xfrm>
        </p:spPr>
        <p:txBody>
          <a:bodyPr/>
          <a:lstStyle/>
          <a:p>
            <a:r>
              <a:rPr lang="en-US" dirty="0"/>
              <a:t>3-D </a:t>
            </a:r>
            <a:r>
              <a:rPr lang="en-US" dirty="0" err="1"/>
              <a:t>Sx</a:t>
            </a:r>
            <a:r>
              <a:rPr lang="en-US" dirty="0"/>
              <a:t> Exposure</a:t>
            </a:r>
            <a:br>
              <a:rPr lang="en-US" dirty="0"/>
            </a:br>
            <a:endParaRPr lang="en-US" dirty="0"/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BF2A2F5A-E397-B548-B03A-0BA8BBAB89F5}"/>
              </a:ext>
            </a:extLst>
          </p:cNvPr>
          <p:cNvSpPr/>
          <p:nvPr/>
        </p:nvSpPr>
        <p:spPr>
          <a:xfrm>
            <a:off x="7873711" y="1862720"/>
            <a:ext cx="2429692" cy="739003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9BF1734-4758-F045-B59A-48BC0B9B10E1}"/>
              </a:ext>
            </a:extLst>
          </p:cNvPr>
          <p:cNvSpPr txBox="1"/>
          <p:nvPr/>
        </p:nvSpPr>
        <p:spPr>
          <a:xfrm>
            <a:off x="8200074" y="1715101"/>
            <a:ext cx="15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Wind Direction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170E89-76C0-0143-B97C-092F5C20E554}"/>
              </a:ext>
            </a:extLst>
          </p:cNvPr>
          <p:cNvSpPr/>
          <p:nvPr/>
        </p:nvSpPr>
        <p:spPr>
          <a:xfrm>
            <a:off x="7270907" y="4840995"/>
            <a:ext cx="535577" cy="1763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A7398-077C-7943-A21C-FF9F92CEBFA4}"/>
              </a:ext>
            </a:extLst>
          </p:cNvPr>
          <p:cNvSpPr txBox="1"/>
          <p:nvPr/>
        </p:nvSpPr>
        <p:spPr>
          <a:xfrm>
            <a:off x="8037401" y="5203149"/>
            <a:ext cx="41545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exposed grid cells,</a:t>
            </a:r>
          </a:p>
          <a:p>
            <a:r>
              <a:rPr lang="en-US" dirty="0"/>
              <a:t>there should be some additional</a:t>
            </a:r>
            <a:br>
              <a:rPr lang="en-US" dirty="0"/>
            </a:br>
            <a:r>
              <a:rPr lang="en-US" dirty="0"/>
              <a:t>speed up, extending slightly above surface</a:t>
            </a:r>
          </a:p>
        </p:txBody>
      </p:sp>
    </p:spTree>
    <p:extLst>
      <p:ext uri="{BB962C8B-B14F-4D97-AF65-F5344CB8AC3E}">
        <p14:creationId xmlns:p14="http://schemas.microsoft.com/office/powerpoint/2010/main" val="315827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E01B4-A183-E04A-BE9F-8B6E313AD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657" y="121558"/>
            <a:ext cx="10515600" cy="1325563"/>
          </a:xfrm>
        </p:spPr>
        <p:txBody>
          <a:bodyPr/>
          <a:lstStyle/>
          <a:p>
            <a:r>
              <a:rPr lang="en-US" dirty="0" err="1"/>
              <a:t>Sx</a:t>
            </a:r>
            <a:r>
              <a:rPr lang="en-US" dirty="0"/>
              <a:t> + TPI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CB9F4B-54DE-4D43-9CBC-096489DFAB9B}"/>
              </a:ext>
            </a:extLst>
          </p:cNvPr>
          <p:cNvCxnSpPr>
            <a:cxnSpLocks/>
          </p:cNvCxnSpPr>
          <p:nvPr/>
        </p:nvCxnSpPr>
        <p:spPr>
          <a:xfrm flipV="1">
            <a:off x="1341912" y="4227615"/>
            <a:ext cx="2671047" cy="1325873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A79891-19A2-1E4B-A48F-62D731660412}"/>
              </a:ext>
            </a:extLst>
          </p:cNvPr>
          <p:cNvCxnSpPr>
            <a:cxnSpLocks/>
          </p:cNvCxnSpPr>
          <p:nvPr/>
        </p:nvCxnSpPr>
        <p:spPr>
          <a:xfrm flipH="1" flipV="1">
            <a:off x="3965559" y="4215739"/>
            <a:ext cx="2239984" cy="1270661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6D42791-0976-9C4E-A32E-316536098A3C}"/>
              </a:ext>
            </a:extLst>
          </p:cNvPr>
          <p:cNvSpPr/>
          <p:nvPr/>
        </p:nvSpPr>
        <p:spPr>
          <a:xfrm>
            <a:off x="481940" y="2545711"/>
            <a:ext cx="1014351" cy="648751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4D429B-40B1-BC4C-90C6-7F2EBB562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998" y="6094180"/>
            <a:ext cx="2870200" cy="304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FC19709-B457-6242-A37B-88DB4163BF9B}"/>
              </a:ext>
            </a:extLst>
          </p:cNvPr>
          <p:cNvSpPr txBox="1"/>
          <p:nvPr/>
        </p:nvSpPr>
        <p:spPr>
          <a:xfrm>
            <a:off x="5724813" y="5805997"/>
            <a:ext cx="473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5717B7-7293-3F4D-B5B5-FE399DE841CB}"/>
              </a:ext>
            </a:extLst>
          </p:cNvPr>
          <p:cNvSpPr txBox="1"/>
          <p:nvPr/>
        </p:nvSpPr>
        <p:spPr>
          <a:xfrm>
            <a:off x="5809771" y="65836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E1314C-3235-6344-8DF8-62CC1E6E1C43}"/>
              </a:ext>
            </a:extLst>
          </p:cNvPr>
          <p:cNvSpPr txBox="1"/>
          <p:nvPr/>
        </p:nvSpPr>
        <p:spPr>
          <a:xfrm>
            <a:off x="7057481" y="63989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7F9092-539E-EF4B-87FD-1B60072201A0}"/>
              </a:ext>
            </a:extLst>
          </p:cNvPr>
          <p:cNvSpPr txBox="1"/>
          <p:nvPr/>
        </p:nvSpPr>
        <p:spPr>
          <a:xfrm>
            <a:off x="4465029" y="639898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6A040F-F698-3C4B-89B6-7C3BFC5A3EFD}"/>
              </a:ext>
            </a:extLst>
          </p:cNvPr>
          <p:cNvCxnSpPr>
            <a:cxnSpLocks/>
          </p:cNvCxnSpPr>
          <p:nvPr/>
        </p:nvCxnSpPr>
        <p:spPr>
          <a:xfrm flipH="1" flipV="1">
            <a:off x="9232078" y="5023263"/>
            <a:ext cx="897574" cy="463137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BE568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7A0E26-B732-4B4C-B95F-DBCA7F218BE1}"/>
              </a:ext>
            </a:extLst>
          </p:cNvPr>
          <p:cNvCxnSpPr>
            <a:cxnSpLocks/>
          </p:cNvCxnSpPr>
          <p:nvPr/>
        </p:nvCxnSpPr>
        <p:spPr>
          <a:xfrm flipV="1">
            <a:off x="8182099" y="5023262"/>
            <a:ext cx="1080655" cy="463138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BE568D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6B225B0-D09A-174A-8F83-66B4B00471D8}"/>
              </a:ext>
            </a:extLst>
          </p:cNvPr>
          <p:cNvCxnSpPr>
            <a:cxnSpLocks/>
          </p:cNvCxnSpPr>
          <p:nvPr/>
        </p:nvCxnSpPr>
        <p:spPr>
          <a:xfrm>
            <a:off x="3972194" y="4215738"/>
            <a:ext cx="2298269" cy="45204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92546F7-F5E0-6C47-84E5-1B27FABE44F4}"/>
              </a:ext>
            </a:extLst>
          </p:cNvPr>
          <p:cNvCxnSpPr/>
          <p:nvPr/>
        </p:nvCxnSpPr>
        <p:spPr>
          <a:xfrm flipV="1">
            <a:off x="5947838" y="6105848"/>
            <a:ext cx="0" cy="4777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2FFAF21-7DD6-2F4A-8307-6DEFA3565DBB}"/>
              </a:ext>
            </a:extLst>
          </p:cNvPr>
          <p:cNvCxnSpPr>
            <a:cxnSpLocks/>
          </p:cNvCxnSpPr>
          <p:nvPr/>
        </p:nvCxnSpPr>
        <p:spPr>
          <a:xfrm flipH="1" flipV="1">
            <a:off x="2469974" y="4393870"/>
            <a:ext cx="251519" cy="4966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383BB96-FF7B-D149-BE57-84836DF7F337}"/>
              </a:ext>
            </a:extLst>
          </p:cNvPr>
          <p:cNvSpPr txBox="1"/>
          <p:nvPr/>
        </p:nvSpPr>
        <p:spPr>
          <a:xfrm>
            <a:off x="1236425" y="3607959"/>
            <a:ext cx="2834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speed up winds where </a:t>
            </a:r>
            <a:br>
              <a:rPr lang="en-US" dirty="0"/>
            </a:br>
            <a:r>
              <a:rPr lang="en-US" dirty="0"/>
              <a:t>TPI &gt; 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A03C9C6-7AD3-B144-8163-4A0225D90AD6}"/>
              </a:ext>
            </a:extLst>
          </p:cNvPr>
          <p:cNvSpPr txBox="1"/>
          <p:nvPr/>
        </p:nvSpPr>
        <p:spPr>
          <a:xfrm>
            <a:off x="5293698" y="3296570"/>
            <a:ext cx="23425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apply sheltering</a:t>
            </a:r>
            <a:br>
              <a:rPr lang="en-US" dirty="0"/>
            </a:br>
            <a:r>
              <a:rPr lang="en-US" dirty="0"/>
              <a:t>where TPI of </a:t>
            </a:r>
            <a:br>
              <a:rPr lang="en-US" dirty="0"/>
            </a:br>
            <a:r>
              <a:rPr lang="en-US" dirty="0"/>
              <a:t>sheltering element &gt; 0 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E23A921C-DF55-B442-A2A2-9863D19FF84B}"/>
              </a:ext>
            </a:extLst>
          </p:cNvPr>
          <p:cNvSpPr/>
          <p:nvPr/>
        </p:nvSpPr>
        <p:spPr>
          <a:xfrm rot="19985928">
            <a:off x="2707189" y="4222252"/>
            <a:ext cx="1014351" cy="288345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4AA473E9-4CCC-4048-9B32-E3EE83C45697}"/>
              </a:ext>
            </a:extLst>
          </p:cNvPr>
          <p:cNvSpPr/>
          <p:nvPr/>
        </p:nvSpPr>
        <p:spPr>
          <a:xfrm rot="19985928">
            <a:off x="1928822" y="4711214"/>
            <a:ext cx="513346" cy="29859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34AA947C-8C13-634D-B6AB-1554ABE6D8DE}"/>
              </a:ext>
            </a:extLst>
          </p:cNvPr>
          <p:cNvSpPr/>
          <p:nvPr/>
        </p:nvSpPr>
        <p:spPr>
          <a:xfrm rot="19985928">
            <a:off x="8404956" y="4873962"/>
            <a:ext cx="513346" cy="29859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>
            <a:extLst>
              <a:ext uri="{FF2B5EF4-FFF2-40B4-BE49-F238E27FC236}">
                <a16:creationId xmlns:a16="http://schemas.microsoft.com/office/drawing/2014/main" id="{B8461612-9FB0-D448-8758-06488FDBBA57}"/>
              </a:ext>
            </a:extLst>
          </p:cNvPr>
          <p:cNvSpPr/>
          <p:nvPr/>
        </p:nvSpPr>
        <p:spPr>
          <a:xfrm rot="315153">
            <a:off x="4300833" y="3976949"/>
            <a:ext cx="1014351" cy="288345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>
            <a:extLst>
              <a:ext uri="{FF2B5EF4-FFF2-40B4-BE49-F238E27FC236}">
                <a16:creationId xmlns:a16="http://schemas.microsoft.com/office/drawing/2014/main" id="{38D9FD20-AF40-F845-9D16-F8E705D94C7C}"/>
              </a:ext>
            </a:extLst>
          </p:cNvPr>
          <p:cNvSpPr/>
          <p:nvPr/>
        </p:nvSpPr>
        <p:spPr>
          <a:xfrm rot="1793985">
            <a:off x="9576046" y="4959145"/>
            <a:ext cx="513346" cy="29859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CEF3EB-8E4A-084E-B091-33A8850BF68B}"/>
              </a:ext>
            </a:extLst>
          </p:cNvPr>
          <p:cNvSpPr txBox="1"/>
          <p:nvPr/>
        </p:nvSpPr>
        <p:spPr>
          <a:xfrm>
            <a:off x="2038386" y="1186756"/>
            <a:ext cx="7844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At 1km, COSMO captures some speed up/sheltering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only want to apply adjustment where high-elevation,</a:t>
            </a:r>
            <a:br>
              <a:rPr lang="en-US" sz="2400" dirty="0"/>
            </a:br>
            <a:r>
              <a:rPr lang="en-US" sz="2400" dirty="0"/>
              <a:t>high-resolution terrain features are not represented</a:t>
            </a:r>
            <a:br>
              <a:rPr lang="en-US" sz="2400" dirty="0"/>
            </a:br>
            <a:r>
              <a:rPr lang="en-US" sz="2400" dirty="0"/>
              <a:t>by low-resolution DEM: </a:t>
            </a:r>
            <a:r>
              <a:rPr lang="en-US" sz="2400" b="1" dirty="0"/>
              <a:t>where TPI &gt; 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BF9FB6-9326-2D41-AD85-515E2EA5DE51}"/>
              </a:ext>
            </a:extLst>
          </p:cNvPr>
          <p:cNvSpPr txBox="1"/>
          <p:nvPr/>
        </p:nvSpPr>
        <p:spPr>
          <a:xfrm>
            <a:off x="3389907" y="5403392"/>
            <a:ext cx="1135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High-peak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AEBF53-93F5-5C4A-9D8F-43FF2F659D6D}"/>
              </a:ext>
            </a:extLst>
          </p:cNvPr>
          <p:cNvSpPr txBox="1"/>
          <p:nvPr/>
        </p:nvSpPr>
        <p:spPr>
          <a:xfrm>
            <a:off x="8774741" y="5461325"/>
            <a:ext cx="914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Low-hill</a:t>
            </a:r>
          </a:p>
        </p:txBody>
      </p:sp>
    </p:spTree>
    <p:extLst>
      <p:ext uri="{BB962C8B-B14F-4D97-AF65-F5344CB8AC3E}">
        <p14:creationId xmlns:p14="http://schemas.microsoft.com/office/powerpoint/2010/main" val="33197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C1078-EEB4-6E49-8589-AA227C791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Stability-dependent sheltering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E03BC-01E0-7344-9496-7783ED73D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1240"/>
            <a:ext cx="10515600" cy="4351338"/>
          </a:xfrm>
        </p:spPr>
        <p:txBody>
          <a:bodyPr/>
          <a:lstStyle/>
          <a:p>
            <a:r>
              <a:rPr lang="en-US" dirty="0"/>
              <a:t>Menke et al. 2019, Gerber et al. 2017 characterize flow separation as a function of terrain, Richardson’s Number (Ri), wind speed (WS)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2BBCB8-959B-0D47-8E51-7384E54DB9AE}"/>
              </a:ext>
            </a:extLst>
          </p:cNvPr>
          <p:cNvCxnSpPr>
            <a:cxnSpLocks/>
          </p:cNvCxnSpPr>
          <p:nvPr/>
        </p:nvCxnSpPr>
        <p:spPr>
          <a:xfrm flipV="1">
            <a:off x="486889" y="4986027"/>
            <a:ext cx="2671047" cy="1325873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502B6E-3BB0-1F41-863C-78B93CE8DD8D}"/>
              </a:ext>
            </a:extLst>
          </p:cNvPr>
          <p:cNvCxnSpPr>
            <a:cxnSpLocks/>
          </p:cNvCxnSpPr>
          <p:nvPr/>
        </p:nvCxnSpPr>
        <p:spPr>
          <a:xfrm flipH="1" flipV="1">
            <a:off x="3110536" y="4974151"/>
            <a:ext cx="2239984" cy="1270661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FC7AEC1-E1E6-D048-8C94-CBA49B188148}"/>
              </a:ext>
            </a:extLst>
          </p:cNvPr>
          <p:cNvCxnSpPr>
            <a:cxnSpLocks/>
          </p:cNvCxnSpPr>
          <p:nvPr/>
        </p:nvCxnSpPr>
        <p:spPr>
          <a:xfrm>
            <a:off x="3117171" y="4974150"/>
            <a:ext cx="2562051" cy="160299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9C65C4-4527-AC4A-8770-FD7CD1442F28}"/>
              </a:ext>
            </a:extLst>
          </p:cNvPr>
          <p:cNvCxnSpPr>
            <a:cxnSpLocks/>
          </p:cNvCxnSpPr>
          <p:nvPr/>
        </p:nvCxnSpPr>
        <p:spPr>
          <a:xfrm flipV="1">
            <a:off x="6030533" y="4997904"/>
            <a:ext cx="2671047" cy="1325873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A016080-9E43-9E49-94BC-06C6543FDFEB}"/>
              </a:ext>
            </a:extLst>
          </p:cNvPr>
          <p:cNvCxnSpPr>
            <a:cxnSpLocks/>
          </p:cNvCxnSpPr>
          <p:nvPr/>
        </p:nvCxnSpPr>
        <p:spPr>
          <a:xfrm flipH="1" flipV="1">
            <a:off x="8654180" y="4986028"/>
            <a:ext cx="2239984" cy="1270661"/>
          </a:xfrm>
          <a:prstGeom prst="line">
            <a:avLst/>
          </a:prstGeom>
          <a:ln w="76200">
            <a:gradFill>
              <a:gsLst>
                <a:gs pos="0">
                  <a:srgbClr val="0070C0"/>
                </a:gs>
                <a:gs pos="100000">
                  <a:srgbClr val="FF000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AD49DD2-4B0E-D04F-B761-F84DE2C63696}"/>
              </a:ext>
            </a:extLst>
          </p:cNvPr>
          <p:cNvSpPr txBox="1"/>
          <p:nvPr/>
        </p:nvSpPr>
        <p:spPr>
          <a:xfrm>
            <a:off x="2677420" y="3904006"/>
            <a:ext cx="9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 &lt;= 0</a:t>
            </a:r>
          </a:p>
          <a:p>
            <a:pPr algn="ctr"/>
            <a:r>
              <a:rPr lang="en-US" dirty="0"/>
              <a:t>-and/or-</a:t>
            </a:r>
          </a:p>
          <a:p>
            <a:pPr algn="ctr"/>
            <a:r>
              <a:rPr lang="en-US" dirty="0"/>
              <a:t>WS &gt;&gt;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F9885C-ADF7-A944-835A-76A854A7FD73}"/>
              </a:ext>
            </a:extLst>
          </p:cNvPr>
          <p:cNvSpPr txBox="1"/>
          <p:nvPr/>
        </p:nvSpPr>
        <p:spPr>
          <a:xfrm>
            <a:off x="8221064" y="3939637"/>
            <a:ext cx="961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Ri &gt;&gt; 0</a:t>
            </a:r>
          </a:p>
          <a:p>
            <a:pPr algn="ctr"/>
            <a:r>
              <a:rPr lang="en-US" dirty="0"/>
              <a:t>-and/or-</a:t>
            </a:r>
          </a:p>
          <a:p>
            <a:pPr algn="ctr"/>
            <a:r>
              <a:rPr lang="en-US" dirty="0"/>
              <a:t>WS ~ 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F9443BF-7DE2-E247-B01A-DE32C0ABC604}"/>
              </a:ext>
            </a:extLst>
          </p:cNvPr>
          <p:cNvCxnSpPr>
            <a:cxnSpLocks/>
          </p:cNvCxnSpPr>
          <p:nvPr/>
        </p:nvCxnSpPr>
        <p:spPr>
          <a:xfrm>
            <a:off x="6078033" y="2814699"/>
            <a:ext cx="13164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7EAC37-CAB8-804F-A1A1-41069FDD4287}"/>
              </a:ext>
            </a:extLst>
          </p:cNvPr>
          <p:cNvCxnSpPr>
            <a:cxnSpLocks/>
          </p:cNvCxnSpPr>
          <p:nvPr/>
        </p:nvCxnSpPr>
        <p:spPr>
          <a:xfrm>
            <a:off x="6106205" y="2804532"/>
            <a:ext cx="1281026" cy="477893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141F34C-DA16-8148-8661-CBC7D03E2EF2}"/>
              </a:ext>
            </a:extLst>
          </p:cNvPr>
          <p:cNvGrpSpPr/>
          <p:nvPr/>
        </p:nvGrpSpPr>
        <p:grpSpPr>
          <a:xfrm>
            <a:off x="5117813" y="2826576"/>
            <a:ext cx="1825439" cy="502090"/>
            <a:chOff x="313859" y="2923038"/>
            <a:chExt cx="4863631" cy="133774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EFFD1AC-1E10-C349-9DB4-E8BC8A0C60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3859" y="2934914"/>
              <a:ext cx="2671047" cy="1325873"/>
            </a:xfrm>
            <a:prstGeom prst="line">
              <a:avLst/>
            </a:prstGeom>
            <a:ln w="76200">
              <a:gradFill>
                <a:gsLst>
                  <a:gs pos="0">
                    <a:srgbClr val="0070C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EB4359A-D738-E743-809A-831D98480A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37506" y="2923038"/>
              <a:ext cx="2239984" cy="1270661"/>
            </a:xfrm>
            <a:prstGeom prst="line">
              <a:avLst/>
            </a:prstGeom>
            <a:ln w="76200">
              <a:gradFill>
                <a:gsLst>
                  <a:gs pos="0">
                    <a:srgbClr val="0070C0"/>
                  </a:gs>
                  <a:gs pos="100000">
                    <a:srgbClr val="FF0000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177EEC2-6083-334C-972D-AC611FAC1487}"/>
              </a:ext>
            </a:extLst>
          </p:cNvPr>
          <p:cNvCxnSpPr>
            <a:cxnSpLocks/>
          </p:cNvCxnSpPr>
          <p:nvPr/>
        </p:nvCxnSpPr>
        <p:spPr>
          <a:xfrm>
            <a:off x="3110536" y="4974150"/>
            <a:ext cx="25686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9831585-2DEF-FD40-B8CF-A7E212D44A0D}"/>
              </a:ext>
            </a:extLst>
          </p:cNvPr>
          <p:cNvCxnSpPr>
            <a:cxnSpLocks/>
          </p:cNvCxnSpPr>
          <p:nvPr/>
        </p:nvCxnSpPr>
        <p:spPr>
          <a:xfrm>
            <a:off x="8654180" y="4970561"/>
            <a:ext cx="13448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7A2AD51-5ABA-F349-A659-462B9107925B}"/>
              </a:ext>
            </a:extLst>
          </p:cNvPr>
          <p:cNvCxnSpPr>
            <a:cxnSpLocks/>
          </p:cNvCxnSpPr>
          <p:nvPr/>
        </p:nvCxnSpPr>
        <p:spPr>
          <a:xfrm>
            <a:off x="8710368" y="4988627"/>
            <a:ext cx="1063804" cy="99045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1CDDB611-2333-0A47-90F9-6503DFC9646A}"/>
              </a:ext>
            </a:extLst>
          </p:cNvPr>
          <p:cNvSpPr/>
          <p:nvPr/>
        </p:nvSpPr>
        <p:spPr>
          <a:xfrm>
            <a:off x="7246944" y="2826576"/>
            <a:ext cx="45719" cy="81859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9F2B3C8-D8FB-8741-92A9-68A20B52F255}"/>
              </a:ext>
            </a:extLst>
          </p:cNvPr>
          <p:cNvSpPr txBox="1"/>
          <p:nvPr/>
        </p:nvSpPr>
        <p:spPr>
          <a:xfrm>
            <a:off x="7280946" y="2764605"/>
            <a:ext cx="4219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09C10B0-A1B0-FD4B-B442-542D233DF895}"/>
              </a:ext>
            </a:extLst>
          </p:cNvPr>
          <p:cNvSpPr txBox="1"/>
          <p:nvPr/>
        </p:nvSpPr>
        <p:spPr>
          <a:xfrm>
            <a:off x="8103876" y="2758407"/>
            <a:ext cx="2104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ϴ = </a:t>
            </a:r>
            <a:r>
              <a:rPr lang="en-US" sz="2800" dirty="0" err="1"/>
              <a:t>fn</a:t>
            </a:r>
            <a:r>
              <a:rPr lang="en-US" sz="2800" dirty="0"/>
              <a:t>(</a:t>
            </a:r>
            <a:r>
              <a:rPr lang="en-US" sz="2800" dirty="0" err="1"/>
              <a:t>Ri,WS</a:t>
            </a:r>
            <a:r>
              <a:rPr lang="en-US" sz="2800" dirty="0"/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6BB465E-8D80-834C-9442-03494F7E7A67}"/>
              </a:ext>
            </a:extLst>
          </p:cNvPr>
          <p:cNvSpPr txBox="1"/>
          <p:nvPr/>
        </p:nvSpPr>
        <p:spPr>
          <a:xfrm>
            <a:off x="1454213" y="2674707"/>
            <a:ext cx="32119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Define angle ϴ, which is the</a:t>
            </a:r>
            <a:br>
              <a:rPr lang="en-US" dirty="0"/>
            </a:br>
            <a:r>
              <a:rPr lang="en-US" dirty="0"/>
              <a:t>threshold </a:t>
            </a:r>
            <a:r>
              <a:rPr lang="en-US" dirty="0" err="1"/>
              <a:t>Sx</a:t>
            </a:r>
            <a:r>
              <a:rPr lang="en-US" dirty="0"/>
              <a:t> angle for sheltering</a:t>
            </a:r>
            <a:br>
              <a:rPr lang="en-US" dirty="0"/>
            </a:br>
            <a:r>
              <a:rPr lang="en-US" dirty="0"/>
              <a:t>to occur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A82989-F1DC-DF46-9325-02BEC3314C5F}"/>
              </a:ext>
            </a:extLst>
          </p:cNvPr>
          <p:cNvSpPr txBox="1"/>
          <p:nvPr/>
        </p:nvSpPr>
        <p:spPr>
          <a:xfrm>
            <a:off x="9632921" y="5114522"/>
            <a:ext cx="252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separation/sheltering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CAA2239-BD4B-4E4A-9297-8CD85CAF2B81}"/>
              </a:ext>
            </a:extLst>
          </p:cNvPr>
          <p:cNvGrpSpPr/>
          <p:nvPr/>
        </p:nvGrpSpPr>
        <p:grpSpPr>
          <a:xfrm>
            <a:off x="3188043" y="4155825"/>
            <a:ext cx="3841054" cy="2034910"/>
            <a:chOff x="3188043" y="4155825"/>
            <a:chExt cx="3841054" cy="2034910"/>
          </a:xfrm>
        </p:grpSpPr>
        <p:sp>
          <p:nvSpPr>
            <p:cNvPr id="42" name="Bent Arrow 41">
              <a:extLst>
                <a:ext uri="{FF2B5EF4-FFF2-40B4-BE49-F238E27FC236}">
                  <a16:creationId xmlns:a16="http://schemas.microsoft.com/office/drawing/2014/main" id="{FEE93FF6-6F61-0F4A-97C2-987F06C2565C}"/>
                </a:ext>
              </a:extLst>
            </p:cNvPr>
            <p:cNvSpPr/>
            <p:nvPr/>
          </p:nvSpPr>
          <p:spPr>
            <a:xfrm rot="10800000">
              <a:off x="5622322" y="4827336"/>
              <a:ext cx="395408" cy="690558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7968896C-D237-8F4D-A314-F26FE1CCAC37}"/>
                </a:ext>
              </a:extLst>
            </p:cNvPr>
            <p:cNvSpPr/>
            <p:nvPr/>
          </p:nvSpPr>
          <p:spPr>
            <a:xfrm>
              <a:off x="3188043" y="4992130"/>
              <a:ext cx="2421925" cy="1198605"/>
            </a:xfrm>
            <a:custGeom>
              <a:avLst/>
              <a:gdLst>
                <a:gd name="connsiteX0" fmla="*/ 0 w 2421925"/>
                <a:gd name="connsiteY0" fmla="*/ 0 h 1198605"/>
                <a:gd name="connsiteX1" fmla="*/ 2162433 w 2421925"/>
                <a:gd name="connsiteY1" fmla="*/ 1198605 h 1198605"/>
                <a:gd name="connsiteX2" fmla="*/ 2421925 w 2421925"/>
                <a:gd name="connsiteY2" fmla="*/ 172994 h 1198605"/>
                <a:gd name="connsiteX3" fmla="*/ 0 w 2421925"/>
                <a:gd name="connsiteY3" fmla="*/ 0 h 1198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1925" h="1198605">
                  <a:moveTo>
                    <a:pt x="0" y="0"/>
                  </a:moveTo>
                  <a:lnTo>
                    <a:pt x="2162433" y="1198605"/>
                  </a:lnTo>
                  <a:lnTo>
                    <a:pt x="2421925" y="1729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3029">
                <a:alpha val="45098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AC6BE59-8ACA-FB4E-93C0-60D0206C8C09}"/>
                </a:ext>
              </a:extLst>
            </p:cNvPr>
            <p:cNvSpPr txBox="1"/>
            <p:nvPr/>
          </p:nvSpPr>
          <p:spPr>
            <a:xfrm>
              <a:off x="4830418" y="4155825"/>
              <a:ext cx="21986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Area of </a:t>
              </a:r>
              <a:br>
                <a:rPr lang="en-US" dirty="0"/>
              </a:br>
              <a:r>
                <a:rPr lang="en-US" dirty="0"/>
                <a:t>separation/sheltering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20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8C79-B44E-9540-9D9E-AF5739542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Stability-dependent divergence splitting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505C-723C-9C41-B471-4730145EB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5449"/>
            <a:ext cx="10515600" cy="4351338"/>
          </a:xfrm>
        </p:spPr>
        <p:txBody>
          <a:bodyPr/>
          <a:lstStyle/>
          <a:p>
            <a:r>
              <a:rPr lang="en-US" dirty="0"/>
              <a:t>Forcing data from a compressible atmospheric model and terrain-adjustments introduce divergence to wind field</a:t>
            </a:r>
          </a:p>
          <a:p>
            <a:r>
              <a:rPr lang="en-US" dirty="0"/>
              <a:t>Final wind field must be 0-divergence for mass-consistency</a:t>
            </a:r>
          </a:p>
          <a:p>
            <a:r>
              <a:rPr lang="en-US" dirty="0"/>
              <a:t>Existing divergence is removed by adjusting vertical or horizontal motion, depending on local Froude number (Fr)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B182787-B100-4F45-BD45-352C8116A33F}"/>
              </a:ext>
            </a:extLst>
          </p:cNvPr>
          <p:cNvSpPr/>
          <p:nvPr/>
        </p:nvSpPr>
        <p:spPr>
          <a:xfrm>
            <a:off x="2014152" y="5881815"/>
            <a:ext cx="2285999" cy="2852009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BA8B590-E451-5541-9973-7AB17C7EE37A}"/>
              </a:ext>
            </a:extLst>
          </p:cNvPr>
          <p:cNvSpPr/>
          <p:nvPr/>
        </p:nvSpPr>
        <p:spPr>
          <a:xfrm>
            <a:off x="8048368" y="5881815"/>
            <a:ext cx="2285999" cy="2852009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9B6A3B65-7081-5144-A203-B5826FF1EAC5}"/>
              </a:ext>
            </a:extLst>
          </p:cNvPr>
          <p:cNvSpPr/>
          <p:nvPr/>
        </p:nvSpPr>
        <p:spPr>
          <a:xfrm>
            <a:off x="468527" y="6176963"/>
            <a:ext cx="739346" cy="506627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446FC848-AAB5-7E42-88A7-97DE202C2665}"/>
              </a:ext>
            </a:extLst>
          </p:cNvPr>
          <p:cNvSpPr/>
          <p:nvPr/>
        </p:nvSpPr>
        <p:spPr>
          <a:xfrm rot="19472258">
            <a:off x="1528890" y="6034537"/>
            <a:ext cx="739346" cy="506627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1F53B8B-36BF-944F-BFA0-D7F26A220C75}"/>
              </a:ext>
            </a:extLst>
          </p:cNvPr>
          <p:cNvSpPr/>
          <p:nvPr/>
        </p:nvSpPr>
        <p:spPr>
          <a:xfrm rot="20039448">
            <a:off x="2306049" y="5478803"/>
            <a:ext cx="739346" cy="506627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1BE8412-3C27-0E41-BB8B-A38464439E5F}"/>
              </a:ext>
            </a:extLst>
          </p:cNvPr>
          <p:cNvSpPr/>
          <p:nvPr/>
        </p:nvSpPr>
        <p:spPr>
          <a:xfrm rot="21096173">
            <a:off x="3190180" y="5225940"/>
            <a:ext cx="739346" cy="506627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BCED4E6-3143-A547-B1A0-9B1EB68CEF80}"/>
              </a:ext>
            </a:extLst>
          </p:cNvPr>
          <p:cNvSpPr/>
          <p:nvPr/>
        </p:nvSpPr>
        <p:spPr>
          <a:xfrm>
            <a:off x="7144264" y="6176963"/>
            <a:ext cx="739346" cy="506627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ircular Arrow 12">
            <a:extLst>
              <a:ext uri="{FF2B5EF4-FFF2-40B4-BE49-F238E27FC236}">
                <a16:creationId xmlns:a16="http://schemas.microsoft.com/office/drawing/2014/main" id="{9DCE663D-4AB0-F145-AC20-C93D55B36DAF}"/>
              </a:ext>
            </a:extLst>
          </p:cNvPr>
          <p:cNvSpPr/>
          <p:nvPr/>
        </p:nvSpPr>
        <p:spPr>
          <a:xfrm rot="10800000" flipH="1">
            <a:off x="7762002" y="5450056"/>
            <a:ext cx="3013088" cy="1675585"/>
          </a:xfrm>
          <a:prstGeom prst="circularArrow">
            <a:avLst>
              <a:gd name="adj1" fmla="val 10882"/>
              <a:gd name="adj2" fmla="val 1142319"/>
              <a:gd name="adj3" fmla="val 19842736"/>
              <a:gd name="adj4" fmla="val 11316906"/>
              <a:gd name="adj5" fmla="val 25000"/>
            </a:avLst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957CB546-2533-F044-9E08-5F8311A39814}"/>
              </a:ext>
            </a:extLst>
          </p:cNvPr>
          <p:cNvSpPr/>
          <p:nvPr/>
        </p:nvSpPr>
        <p:spPr>
          <a:xfrm>
            <a:off x="10405417" y="6144675"/>
            <a:ext cx="739346" cy="506627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64A6C78-927E-284D-9052-70F8876C2949}"/>
              </a:ext>
            </a:extLst>
          </p:cNvPr>
          <p:cNvCxnSpPr/>
          <p:nvPr/>
        </p:nvCxnSpPr>
        <p:spPr>
          <a:xfrm>
            <a:off x="6104238" y="4917989"/>
            <a:ext cx="0" cy="2594919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778973-42ED-0844-892F-FDA923038D6E}"/>
              </a:ext>
            </a:extLst>
          </p:cNvPr>
          <p:cNvSpPr txBox="1"/>
          <p:nvPr/>
        </p:nvSpPr>
        <p:spPr>
          <a:xfrm>
            <a:off x="1999480" y="4455985"/>
            <a:ext cx="2297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unstable (Fr &gt;&gt; 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B7FDB-EF74-004E-A1C5-C3CA371A7B51}"/>
              </a:ext>
            </a:extLst>
          </p:cNvPr>
          <p:cNvSpPr txBox="1"/>
          <p:nvPr/>
        </p:nvSpPr>
        <p:spPr>
          <a:xfrm>
            <a:off x="8222031" y="4455985"/>
            <a:ext cx="193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stable (Fr ~ 0)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CBF803-40ED-D849-A1FB-B813DDCC1CB3}"/>
              </a:ext>
            </a:extLst>
          </p:cNvPr>
          <p:cNvSpPr txBox="1"/>
          <p:nvPr/>
        </p:nvSpPr>
        <p:spPr>
          <a:xfrm>
            <a:off x="2846025" y="5997683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150EFF-5C43-224E-BC1F-3A37F738EEB8}"/>
              </a:ext>
            </a:extLst>
          </p:cNvPr>
          <p:cNvSpPr txBox="1"/>
          <p:nvPr/>
        </p:nvSpPr>
        <p:spPr>
          <a:xfrm>
            <a:off x="8889040" y="6041291"/>
            <a:ext cx="604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Hill</a:t>
            </a:r>
          </a:p>
        </p:txBody>
      </p:sp>
    </p:spTree>
    <p:extLst>
      <p:ext uri="{BB962C8B-B14F-4D97-AF65-F5344CB8AC3E}">
        <p14:creationId xmlns:p14="http://schemas.microsoft.com/office/powerpoint/2010/main" val="2770723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96899-2B74-044C-B365-02FC6FD5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study: 28/10/2015, </a:t>
            </a:r>
            <a:r>
              <a:rPr lang="en-US" dirty="0" err="1"/>
              <a:t>Dischma</a:t>
            </a:r>
            <a:r>
              <a:rPr lang="en-US" dirty="0"/>
              <a:t> valley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2A1A3-3ABF-DB45-AE14-A6062B5C8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Observational wind LiDAR data from Gerber et al. 2017</a:t>
            </a:r>
          </a:p>
          <a:p>
            <a:r>
              <a:rPr lang="en-US" dirty="0"/>
              <a:t>Observed lee-side </a:t>
            </a:r>
            <a:br>
              <a:rPr lang="en-US" dirty="0"/>
            </a:br>
            <a:r>
              <a:rPr lang="en-US" dirty="0"/>
              <a:t>eddy formation in</a:t>
            </a:r>
            <a:br>
              <a:rPr lang="en-US" dirty="0"/>
            </a:br>
            <a:r>
              <a:rPr lang="en-US" dirty="0"/>
              <a:t>complex terrain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970E45A-DF1C-1A41-8160-E20889F9581A}"/>
              </a:ext>
            </a:extLst>
          </p:cNvPr>
          <p:cNvGrpSpPr/>
          <p:nvPr/>
        </p:nvGrpSpPr>
        <p:grpSpPr>
          <a:xfrm>
            <a:off x="5309065" y="2437095"/>
            <a:ext cx="6301047" cy="4420905"/>
            <a:chOff x="5123374" y="937103"/>
            <a:chExt cx="2937954" cy="206279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AE90112-223D-CE47-A5C4-FBC34090F1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5081" y="1000065"/>
              <a:ext cx="2846247" cy="167217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E83F981-05D5-7B48-947C-6C74D4D3C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3374" y="1348524"/>
              <a:ext cx="694868" cy="106273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AE80F3F-3DF7-3241-90C9-67E9BB0F1BF2}"/>
                </a:ext>
              </a:extLst>
            </p:cNvPr>
            <p:cNvSpPr txBox="1"/>
            <p:nvPr/>
          </p:nvSpPr>
          <p:spPr>
            <a:xfrm>
              <a:off x="6829455" y="937103"/>
              <a:ext cx="320047" cy="1866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DEM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F5C336-6033-7447-9BE8-9866527E4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11219" y="2574015"/>
              <a:ext cx="2186535" cy="42587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FDCB186-91D9-994E-BED2-7EA576AD6B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34826" r="39109" b="30302"/>
          <a:stretch/>
        </p:blipFill>
        <p:spPr>
          <a:xfrm>
            <a:off x="103099" y="4272742"/>
            <a:ext cx="5266304" cy="2261893"/>
          </a:xfrm>
          <a:prstGeom prst="rect">
            <a:avLst/>
          </a:prstGeom>
          <a:ln w="76200">
            <a:solidFill>
              <a:schemeClr val="accent2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FA4E25-D15D-FD42-902D-5885E0328943}"/>
              </a:ext>
            </a:extLst>
          </p:cNvPr>
          <p:cNvSpPr txBox="1"/>
          <p:nvPr/>
        </p:nvSpPr>
        <p:spPr>
          <a:xfrm>
            <a:off x="847898" y="6533804"/>
            <a:ext cx="4041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of view shown by angle to the right 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8046159D-6418-C745-89A8-605AA704C74A}"/>
              </a:ext>
            </a:extLst>
          </p:cNvPr>
          <p:cNvSpPr/>
          <p:nvPr/>
        </p:nvSpPr>
        <p:spPr>
          <a:xfrm rot="7822604">
            <a:off x="9154128" y="5283122"/>
            <a:ext cx="1344861" cy="1110118"/>
          </a:xfrm>
          <a:prstGeom prst="triangle">
            <a:avLst/>
          </a:prstGeom>
          <a:gradFill>
            <a:gsLst>
              <a:gs pos="2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2"/>
              </a:gs>
            </a:gsLst>
            <a:lin ang="16200000" scaled="0"/>
          </a:gradFill>
          <a:ln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chemeClr val="tx1"/>
                </a:gs>
              </a:gsLst>
              <a:lin ang="16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E0A09D-F6EC-274C-8E76-B9195FBD6C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4988"/>
          <a:stretch/>
        </p:blipFill>
        <p:spPr>
          <a:xfrm>
            <a:off x="11433095" y="2669610"/>
            <a:ext cx="224687" cy="36427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68680CB-6DC6-394A-B9DA-99DC8171B6D5}"/>
              </a:ext>
            </a:extLst>
          </p:cNvPr>
          <p:cNvSpPr txBox="1"/>
          <p:nvPr/>
        </p:nvSpPr>
        <p:spPr>
          <a:xfrm>
            <a:off x="11610112" y="27873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2900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50F6C-A28B-914B-8F17-70433BD25E6D}"/>
              </a:ext>
            </a:extLst>
          </p:cNvPr>
          <p:cNvSpPr txBox="1"/>
          <p:nvPr/>
        </p:nvSpPr>
        <p:spPr>
          <a:xfrm>
            <a:off x="11657782" y="594220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80F0C5-1D36-B349-BFF6-98235BE8872D}"/>
              </a:ext>
            </a:extLst>
          </p:cNvPr>
          <p:cNvSpPr txBox="1"/>
          <p:nvPr/>
        </p:nvSpPr>
        <p:spPr>
          <a:xfrm rot="5400000">
            <a:off x="11218558" y="4502260"/>
            <a:ext cx="1425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Elevation (m)</a:t>
            </a:r>
          </a:p>
        </p:txBody>
      </p:sp>
    </p:spTree>
    <p:extLst>
      <p:ext uri="{BB962C8B-B14F-4D97-AF65-F5344CB8AC3E}">
        <p14:creationId xmlns:p14="http://schemas.microsoft.com/office/powerpoint/2010/main" val="22750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ta:image/png;base64,iVBORw0KGgoAAAANSUhEUgAAB9AAAAfQCAYAAACaOMR5AAAgAElEQVR4nOzZMQEAAAiAMPuXxhh6bAn4mQAAAAAAAACA5joAAAAAAAAAAD4w0AEAAAAAAAAg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CoDHQAAAAAAAAAqAx0AAAAAAAAAKgMdAAAAAAAAAFr27ju86Xp//3gQZAhHUBE34s/tuVQ853hceEQcRw+H41EOjqMgKE48HvWox4m4jqLiRFRAkC1lt7R0UNqmTUfSNGmaJmnSNm3TvSe73L8//JLTQCkt4jjyfFzX6xLyec8kDLk/QyJABwAAAAAAAAAAAABAEgE6AAAAAAAAAAAAAACSCNABAAAAAAAAAAAAAJBEgA4AAAAAAAAAAAAAgCQCdAAAAAAAAAAAAAAAJBGgAwAAAAAAAAAAAAAgiQAdAAAAAAAAAAAAAABJBOgAAAAAAAAAAAAAAEgiQAcAAAAAAAAAAAAAQBIBOgAAAAAAAAAAAAAAkgjQAQAAAAAAAAAAAACQRIAOAAAAAAAAAAAAAIAkAnQAAAAAAAAAAAAAACQRoAMAAAAAAAAAAAAAIIkAHQAAAAAAAAAAAAAASQToAAAAAAAAAAAAAABIIkAHAAAAAAAAAAAAAEASAToAAAAAAAAAAAAAAJII0AEAAAAAAAAAAAAAkESADgAAAAAAAAAAAACAJAJ0AAAAAAAAAAAAAAAkEaADAAAAAAAAAAAAACCJAB0AAAAAAAAAAAAAAEkE6AAAAAAAAAAAAAAASCJABwAAAAAAAAAAAABAEgE6AAAAAAAAAAAAAACSCNABAAAAAAAAAAAAAJBEgA4AAAAAAAAAAAAAgCQCdAAAAAAAAAAAAAAAJBGgAwAAAAAAAAAAAAAgiQAdAAAAAAAAAAAAAABJBOgAAAAAAAAAAAAAAEgiQAcAAAAAAAAAAAAAQBIBOgAAAAAAAAAAAAAAkgjQAQAAAAAAAAAAAACQRIAOAAAAAAAAAAAAAIAkAnQAAAAAAAAAAAAAACQRoAMAAAAAAAAAAAAAIIkAHQAAAAAAAAAAAAAASQToAAAAAAAAAAAAAABIIkAHAAAAAAAAAAAAAEASAToAAAAAAAAAAAAAAJII0AEAAAAAAAAAAAAAkESADgAAAAAAAAAAAACAJAJ0AAAAAAAAAAAAAAAkEaADAAAAAAAAAAAAACCJAB0AAAAAAAAAAAAAAEkE6AAAAAAAAAAAAAAASCJABwAAAAAAAAAAAABAEgE6AAAAAAAAAAAAAACSCNABAAAAAAAAAAAAAJBEgA4AAAAAAAAAAAAAgCQCdAAAAAAAAAAAAAAAJBGgAwAAAAAAAAAAAAAgiQAdAAAAAAAAAAAAAABJBOgAAAAAAAAAAAAAAEgiQAcAAAAAAAAAAAAAQBIBOgAAAAAAAAAAAAAAkgjQAQAAAAAAAAAAAACQRIAOAAAAAAAAAAAAAIAkAnQAAAAAOKw8Ho8ef/xxXXTRRRo0aJAMBkOw/H7/T708dCEhISH4WV133XU/9XK6dOaZZ/K9AgAAAADgB0CADgAAgCPeddddFwyiXnvttR71LS4u1pw5c3T77bfrwgsv1NChQ9WnTx8NGTJEZ599tm6//Xa9++67KigoOKS13XXXXSEB7KxZs3o8Rsf++9ZRRx2lwYMH65xzztGECRM0f/58tbS0HNJau6ulpUXz5s3ThAkTdPbZZ+vYY49V7969NWjQIA0fPlx/+MMf9Pjjj+ubb75RIBD4QddyuEVERKh///4HfL8JOjs3d+7c4Hs0bNiwbvUpLS0NeW8vvvjibvVLT08/4GdCgA4AAAAAAAjQAQAAcMQ7lAC9pKREU6dOVZ8+fboMqDvWmDFjlJ6e3u11NTY27hfGXnLJJT3eX3fXt7dOPPFErVu3rsfzdMeiRYt03HHH9Wg9PT2p4afS2tqq448/PrjuU045RRMmTNDjjz+uadOmadq0aaqrq/upl/mz5PF4Qj5zt9t90D7Lly8P6dOrV69uvb/vvfdesM/w4cNDjhGgAwAAAAAAAnQAAAAc8XoaoG/ZsmW/ELhXr1669NJLdccdd+ihhx7S3Xffreuuu04DBw7cLxDuboje8arcjmWz2Xq0v459//rXvwbD3GnTpumxxx7ThAkTdPrpp+93ZfratWt7NM/BvPnmm/vt5de//rXuuusuPfLII5o0aZJuvvlmnXjiiSFt/vnPfx7WdfxQVqxYEbKvrVu3/tRL+p9y0kknBd+/r7766qDtH3300f2+Txs2bDhovz//+c/B9vfdd1/IMQJ0AAAAAABAgA4AAIAjXk8C9PDwcB199NHB9gMHDtSrr76qysrKTttv375dGzdu1KhRo4J9EhISurWua665Jtin45XoTz31VI/21zFgPNDc7e3tWrBggfr16xdse9JJJ6mtra1Hcx1IcnJyyDr++Mc/yuPxHLC9w+HQjBkzNHz48P+ZAP25554L7u+tt976qZfzP+dvf/tb8P279957D9r+oosuksFg0BlnnBHs969//avLPnv27Ak5+WXevHmHa/k/OgJ0AAAAAAB+GAToAAAAOOJ1N0AvKCjQkCFDgm3PPPPMLkPgfa1bt07HHXdctwL0/Pz8kKvBP/nkk+DPhw0bpl27dnV73u4E6Ht9/PHHIe2XLVvW7Xm6Mnbs2OCY119/vXbv3t2tfrt37/6fCQenTp0a3OPXX3/9Uy/nf85nn30WfP/OOOOMLtvW1NSoV69eMhgMeuyxx3T++efLYDDo8ssv77JfdnZ2yPc7Ly/vcG7hR0WADgAAAADAD4MAHQAAAEe87gboN9xwQ7DdoEGDVFBQ0OO5CgoKlJ+ff9B2r776anCuMWPGaMeOHSHP1w4PD+/2nD0J0Ldt2xZytfsjjzzS7XkOpL29PeTK9qioqO895s/R/fffH9zjwoULf+rl/M/ZN9zuKhReu3ZtsN3y5cuDJy/06dNHLS0tB+zXMaQ/+eSTf4Bd/HgI0AEAAAAA+GEQoAMAAOCI150A3WKxhIR7n3766Q+2nj179mjEiBH7hbEdn/k8fvz4bo/XkwBdki677LJg+3Hjxh3iLv6rqqoqZA1ut/t7jykd2vOqO66jJ23sdruefPJJ/frXvw7eAvy2227Ta6+9tt9zuA9U+773O3fuVHR0tJ577jmNHj1ap5xyivr166f+/fvrtNNO06233qqPP/64y0D4QCorKzVz5kzdeOONOuOMM9S/f3/1799fZ5xxhm655RbNnDmzW6Hrzp07tXjxYk2YMEFnnXWWBg0apGOOOUYjRozQ3XffrbVr12rPnj09Xl9n9r29+qJFiw7Y9qmnngq2CwQC+uabb4I/j4mJOWC/CRMmBNvdeeed+x3vznfK7/eH3IViL4vFogcffFDnnnuuBgwYoCFDhujyyy/X22+/rdbW1m6/D7t379a8efN0/fXX68QTT1T//v111lln6c4771RsbGywXXcD9JqaGr3//vu64YYbgt+xAQMGaPjw4frNb36ju+++WwsWLFBpaWm31wgAAAAAwC8ZAToAAACOeN0J0B944IFgm8GDBx+2Z4N3pmOIN2DAADU3N0uSTCZT8PW+ffuqrq6uW+P1NEC/+uqrg+1vuumm77MVSVJ1dXXIGg7XFeg/VoD+2muvqXfv3vsF4t8nQC8pKdEJJ5zQrX5Dhw4NCU670t7ertdff13HHHPMQcc96qijlJub2+X7e/bZZx90nCuvvPKwha/jxo0Ljvvggw8esN1vfvMbGQwGjRgxQtJ3d3bY2+/ll18+YL+TTz452O7zzz/f7/ihBOh79uzR9OnTddRRRx3wPTrrrLO6dceK0tJS/fa3v+3y/Z46dap27NjRrQB9/fr1IScldFWnnXbaQdcHAAAAAMCRgAAdAAAAR7zuBOgdrwifNGnSD7qeyZMnB+e65557Qo6dc845XQaAnelpgN5xr/fee++hbCFEe3t7yLPjb7jhhsNy1fKPEaC/9957wR+fffbZuueee/Tggw/qhhtu0N/+9jdFRkZq2rRpmjZtmi644IKQPe59fW95vd7gHG63O9j2uOOO06hRo3TvvffqkUce0ZQpUzR69OiQW+n36dNHJpOpy73t3r1bt99+e8j6+/btq+uuu07333+/HnzwQY0dO1annHJK8LjNZut0rLCwMB199NHBdv3799fo0aM1efJkPfjgg7r22mvVp0+f4PEzzjhDlZWV3foMuvLBBx8Exzz33HM7bdPc3Bw8oWHixInB10899VQZDAZde+21nfbzer0h743T6dyvzaEE6B1Pohg5cqQmTpyoBx54IBjy762LL75YO3fuPODe6+rqgs9y7/ge3HvvvZo8ebJGjhwZfP2pp546aIBusVhCPqMBAwbo+uuv15QpU/Too4/q73//u6644orgyRYE6AAAAAAAfIcAHQAAAEe8gwXogUAgJNTqbnB9KNra2vSrX/0qOFdkZGTI8RkzZgSPXXHFFd0asycBusfjCWn/2WefHepWQnR8PvjekDMiIkLbt28/5DF/jAC9T58+Gjx4sNatW7dfu33X3pNnoBcVFekf//iHMjIy1N7e3mmbpqYmPfvssyFh6oHaStK///3vkLU/8cQTB7xLQUZGhiZNmtRpiOx0OkOuYH/qqac6HaegoI6j0NUAACAASURBVECjRo0Ktrv11lu73HN3mM3mkD1UVFTs1yYqKip4fO7cucHX77zzThkMBvXr16/T79X8+fOD/U444YROT+LoaYDet29f9erVS2effbYyMjL2a7vviQhd3Za+4/enf//+Wrp06X5t4uLiNHToUBkMhpBxOwvQb7vttuDx8ePHq76+vtN5t2/frsjISD3yyCMHXBsAAAAAAEcSAnQAAAAc8Q4WoCcnJ4eEeomJiT/YWpYsWRKcZ9iwYdq1a1fI8Y63qjYYuvc88e4G6Dt37tTNN98cbPurX/1KNTU133dLkqTCwsJObyU9YMAAjRo1Sk8//bSWLVumoqKibo/5YwTovXr1UlJSUrfG7kmA3hOPPvpocNwD3f4+Ly8v5Bbi77zzziHPN2bMmOA4b731VpdtW1tbdeGFFwbbp6enH/K80ndX0Xc8gWTlypX7tXnhhRc6/f5/+umnwdc7+8wmTZoUPH777bd3On9PA/S9YXxZWdkB99TxJIhbbrml0zb7nrjSWXi+l8lk2u928Z0F6HsfEdCvXz+1tLQccDwAAAAAABCKAB0AAABHvIMF6Bs2bAgJq+x2+w+2lhtvvDE4zz//+c9O21xzzTXBNi+++OJBx+wqQG9vb1dVVZXWrFmjyy+/POTK69WrVx+OLQVZLBYNHz58vxB93/p//+//6ZVXXlF5eXmX4/0YAfqdd97Z7f39UAF6RkZGcNxnnnmm0zYdQ/Yrr7zykG+Rb7fbg+Ocd9552r1790H7rFixItjnH//4xyHN21HHkzimTZu23/Grr75aBoNBJ554YsjrNpst2O/NN9/cr99ZZ50VPP7RRx91OvehBOizZs3qcj8ulyskbO/Mc889F/L5HczEiRMPGqDvvUL9uOOOO+h4AAAAAADgvwjQAQAAcMQ7WIC+dOnSkLAqPz//B1lHIBAIubLUYrF02u7LL78Mtjn99NO7vK23FBoId6cuuOACbdy48YfYotra2vT+++/rvPPOO+g6Bg4cqE8//fSAY/0YAfratWu7vbdDDdB37typ5ORkzZ49W6+88or++c9/hjw7veOV02PGjOl0jI7Pre/q6uWD+c9//hMc5+WXX+5Wn6qqqmCfyy677JDn3uvtt98OjnfJJZeEHNu2bZv69u3b6VXk7e3tOvbYY2UwGHTzzTeHHCstLQ35XLOysjqd+1AC9JKSki73s2fPHg0YMCDYvrOrwX/3u98Fj3fnERFxcXEHDdDPPvvs4PFly5YddEwAAAAAAPAdAnQAAAAc8X4uV6B3DC8vuOCCA7arr69Xv379gm3j4uK6HLcn4flJJ53U6bOcfwi5ubn64osvNHnyZF166aXq3bt3p2uaPn16p/1/jAC9uLi42/vpaYC+detWvfLKK8FnWnen9g2UJamysjKkTVe3Ez+YcePGhYT1HYP8A9Xjjz8e7DN06NBDnnuvjo9M6NWrV8izuzt+5h9++OF+fW+55RYZDAYNGjQo5PEHy5YtC/YbPHjwAU866WmAPnjw4G7t6dRTTw32KS0tDTm2Z8+e4EkBBoNBmZmZBx2vqalJvXr16jJAf+mll0Lex3Hjxmnp0qUHvbMDAAAAAABHOgJ0AAAAHPF+Ls9Av+CCC4JzvP322122HT9+fLDtfffd12Xbjmv/61//GhJ+3n333SG3bjcYDOrbt68iIiIO59a6pbm5WatXr9b1118fsp5evXp1ejX+jxGgb926tdvr70mAXl9fr5EjR/bo5AaDwaCzzjprv7Gys7ODx/v169ft9Xbmt7/9bY/X1LF69+79veaXpB07dqh///7BMcPDw4PHXn/99eDrnX0n3nrrreBxs9kcfL3jLe7Hjh17wLl7GqAPHz68W3s688wzDxh2NzQ0hLyH1dXV3RpzyJAhXQbobW1tIY972Pd7NGnSJC1evFhNTU3dmg8AAAAAgCMFAToAAACOeAcL0AOBQEj4NGfOnMO+hvT09JDAuKioqMv269evD7Y/5phj1NzcfMC2Hde+7zPQ98rOztall14abDdo0KAf7Fb13fHhhx+GrHvSpEn7tfkxAvSe6EmAfs8994SE3o888ojCw8Pl8/nU0tIS8uzxjoHtmWeeud9YKSkpweMHesZ2d51zzjnfK0Dv6Xt2IB1/TT777LPB12+44Ybg97Oz57MnJiYG+33wwQfB1y+66KLg6zNnzjzgvD0N0Dv7PDrTVYC+7+8vra2t3RrztNNO6zJAl757PMBHH30Ucjv3feuYY47Rs88+26OTRQAAAAAA+CUjQAcAAMAR72ABuhQagN1///2HfQ2PPfbY9wotFyxYcMCxuxOgS989y7pjKDd69OjDvs+euOmmm0KumN1XTwP09vb2n0WAXlpaGrz9du/evZWUlNTluA6Ho8vA9nBegd7xJIr169d/r7G+j+nTpwfX8fvf/16StGvXLg0cOFAGg0E33XRTp/06PiP9L3/5iySptrY25Hbn6enpB5z3pwjQf6gr0PeVk5Ojzz//XHfffXfIr/O9dcUVVxCiAwAAAAAgAnQAAACgWwH6lClTgm2GDBmitra2wzb/jh07dPzxx3+vAL2rsLu7AbokrV27NqT9xo0bD9s+e6rjVej9+/ff73jHK6+vueaag45XX1//swjQFy9eHGw3bty4g44bERHRZWC77zPQv88zrm+++ebgOO+///4hj/N9bd68ObiOPn36qLW1VWlpacHX3njjjQP2veqqq2QwGHT88cdrz549Id/pgQMHhjwbfV8/RYD+Qz0D/WBsNpsefPDBkO/OT/mZAwAAAADwc0GADgAAgCNedwJ0s9kcEjR99tlnh23+1atXB8c9+uijdcUVV3SrOj6vulevXgcM0XoSoEsKeW7yyJEjD9s+e2rOnDnBdQwePHi/4x2vvL7gggsOOl5SUtLPIkB/9913g+1eeOGFg4773HPPHTSwHTFiRLDN0qVLe7Tujl599dXgODfeeOMhj/N9tbW16eijjw6uJTY2VjNnzuzW9/j5558PtnM4HHr66aeDPz/Qlet7/RQBuiT97ne/Cx6fPXv2QceLi4sL+Z4eSoC+18MPPxwc59prrz3kcQAAAAAA+KUgQAcAAMARrzsBuiSNGTMm2O5Xv/rVIYVWBQUF+z1bfNy4ccFxb7/99h6Nd+655x70qtyeBuj7hnPh4eE9WtPh0jHYu/jii/c73vEq3D59+qilpaXL8aZNm/azCNDfe++9YLsnn3yyyzHb2tp00kknHTSw7fgIgKuuukp79uzp0dr3ysjICDkpw+FwHNI4h8OVV14ZXMsrr7yisWPHBk8y6epW4+Hh4SFhdMcTTd56660u5/ypAvSOJ0lceeWVBx3vvvvuO2wBesf367zzzjvkcQAAAAAA+KUgQAcAAMARr7sBen5+vo499thg27POOkter7fb86xZs0bHHXdcSIhdXV2tPn36BMdcvXp1j9Y+Y8aMYN9zzjmn0zY9DdAl6eqrrw72ufzyy3u0pn3t2LFD06ZNUyAQ6HYfl8ulAQMGBNfw3HPPddruggsuCLb58ssvDzheVlZWyG2yf8oAveMdB84+++wubyn+6KOPhqznQIFtXl6ejjrqqGC7d955p0dr72j06NHBcS655BI1NTV1q9+OHTtUX19/yPPu69///ndwHaNGjQo+8/uqq67qsl99fX3wxIpbb71VvXv3Do5jNBq77PtTBehutzvkc+7qLgImkynks+5szO3btx/0hJK9Zs+eHRynO49CAAAAAADgl44AHQAAAEe87gbokrRu3bqQwHvQoEF67bXXVFlZ2Wn77du3KzIyUqNGjeo0xP7oo4+Crx977LHatm1bj9bu8/lCgrSUlJT92hxKgB4dHR3SLyYmpkfr6mjbtm0yGAzq27ev7rrrLkVGRh5wn7t27dLy5cs1bNiw4NwDBw5USUlJp+3feOONYLshQ4YoOTl5vzZRUVEaOnSo+vXr97MI0Ovr63XMMccE2957771qaGgIadPU1KSHHnoouP/uBLYdr2I2GAx64oknVFdX12lbs9ms+++/X06nc79jOTk5GjRoUHCc888/X3FxcQec1+fz6a233tKpp56qiIiIA7brqcjIyJD97K3nn3/+oH1//etf79evf//+2r59e5f9fqoAXZImTpwYstbOQvTNmzdr6NChMhgMIbe433dMv9+vIUOG6JlnnlFGRkan8+3Zs0ebNm3S8ccfHxzn7bff7tZ+AAAAAAD4JSNABwAAwBGvJwG69N0tzvdeDbu3evXqpZEjR2r8+PF6+OGHdc8992j06NEh4afBYNBRRx0ls9kcHGvkyJHBY1OmTDmk9f/+978PjvHQQw/td/xQAnQp9Bbao0aNOqS1Sf8N0DvW0Ucfrcsvv1wTJkzQww8/rAceeEB//OMfddxxx4W069Onj1auXHnAsRsbG3XqqaeGfA6jRo3S1KlTdd9994Vcob5w4cKfRYAuSdOnTw+Z5/jjj9ett96qqVOnauzYscHvTe/evbVo0aJuBba7du0KeRzA3pMWRo8ercmTJ2vq1Kn685//rFNOOSV43GazdTpWRERESMhvMBh0xhln6I477tDDDz+syZMna+zYsTr99NND2hzOAL2pqWm/K627O8e+V+53FYh39FMG6LW1tTrnnHNC1nzuuedq4sSJmjx5si677LLg60899VSXY3Zc497v1w033KBJkybpoYce0m233aazzjorpM15552n1tbWbu0HAAAAAIBfMgJ0AAAAHPF6GqBLUlFRkaZMmRJye+iu6qijjtLYsWNlt9uDY2RnZ4e02bx58yGt/9NPPw2OMXjw4P2u7j7UAH3fK4B70rejXbt2afz48fudTHCwuvDCC7s1p9VqDV6V21n17dtXn3/++X7vxYH8GAH67t27NWnSpC73P2TIEK1bt65HgW17e7teeuml/a6276x69+4tt9t9wLHsdnvI88MPViNGjDhgIH+oOobGBsN3J0h05zbxS5cu3W9906dPP2i/nzJAl6SSkpL99rxvTZkyRTt27OhyzNLS0m59B/bW6NGjVVFR0a29AAAAAADwS0eADgAAgCPeoQToexUVFWn27Nm67bbbdP755+uEE05Qnz59NGTIEJ1zzjkaP368Zs2a1enzv5955pngvKeccora29sPaf1VVVUht5VfsWJFyPHvE4Jffvnlwb5jxow5pPXttXXrVsXGxurVV1/Vn//8Z51//vkaPHiwevfurWOOOUYnn3yyrrnmGj3xxBOKi4vr0ftRW1url156SRdffLEGDRqkY445Ruedd56mTZum3NzcYLufS4C+V0REhMaNG6dhw4bp6KOP1rBhw/S73/1Ob775psrKyiQdWmBbUlKiN954Q9dee61OOeUUHX300RowYIDOPPNM/elPf9KsWbNUWlrarbFiYmL02GOP6ZJLLtHQoUPVp08fDRw4UCNGjNDNN9+s6dOny2Qyac+ePd0aryeeeuqpkM/j4osv7la/4uLi/ULi7pyg8lMH6NJ3J5zMnTtX1113nU444QT169dPI0aM0Pjx4xUVFdXtMVtbWxUeHq7nnntOY8aM0fDhwzVgwAD17t1bQ4YM0aWXXqqpU6d2eXt+AAAAAACORAToAAAAAAAAAAAAAACIAB0AAAAAAAAAAAAAAEkE6AAAAAAAAAAAAAAASCJABwAAAAAAAAAAAABAEgE6AAAAAAAAAAAAAACSCNABAAAAAAAAAAAAAJBEgA4AAAAAAAAAAAAAgCQCdAAAAAAAAAAAAAAAJBGgAwAAAAAAAAAAAAAgiQAdAAAAAAAAAAAAAABJBOgAAAAAAAAAAAAAAEgiQAcAAAAAAAAAAAAAQBIBOgAAAAAAAAAAAAAAkgjQAQAAAAAAAAAAAACQRIAOAAAAAAAAAAAAAIAkAnTgF23btm0ym80ym83y+/0KBAIURVEURVEURVEURVEURXWz/H5/8N/Xtm3b9lP/cx8AAPgREKADv2Bms1kGg4GiKIqiKIqiKIqiKIqiqO9ZZrP5p/7nPgAA8CMgQAd+wQjQKYqiKIqiKIqiKIqiKOrwFAE6AABHBgJ04BfM7/cH/4K/afUavfrhbL364WytjjMq3pyt9FyfsrzFsnlLZHZ4ZfV4lJplkcOZpfT0BH395ftKTQyXK9son8eq3JwMZWWZVOxLVZ7bKKs9QU53qubMnqGY8Lmymzdo9mevK+bpKcoZbAhWwvP/0hZTujZtSdSayI0KCw/Xmk0RioiPVWRCnKJikxURHaeI2HDN+foTbYyNUPimWEXFJis2Pk1JJrOMaWalWVMVtm6lIqLWy5PnlNmSJovVrFSLRUazWUlms4yxMcr9lSFY1r/eKrPLJ0eOW56cbLmddmW5HMo+SDncOXJ4nMrJy5XD45TDnSN77neVlfNd2ZxO2Z1u2Z1uZTvMcjgscl5xUXBu5/AhcqQnK9thld2eJZvNqrRsp8w5ubI4nMrItMhsyZDRlKDk1ESFrVmhhOR4JaYkKDEtWwnpGdqSapQxLVZfzv1UUdGRik9MVeyWVEVtMSpi8xYZk+K1enWY4uI3K/WxKSF7XznjZc1dOE/vvP+u4lKNik1JVdj6GH01f6mMqWlKTEnQ0rCFSjIlypiergSjWfHJGdpsTJcpPUumVLOMKbHaGLVEX859R1sSo5SSYlRSkllxpgzFm8xKSM1QYppZpmWLQz5z60P3ym6zyJzpkd1RoNi4NMXFp8vu8CrLka2I6HDFJK5SRnakMnM3yWxPk8NhVZbNLEt6mhy2LG2KCNeG8DVKTTPKZP6/SjUqy2ZWiilRYauXa134KlmsGXKcd3JwbsfFI2Q2GrXom/kKW7Vc9txMme0ZSjYbZcm2yZxlk9FkVmpyvMLXrZQxabMsVrNMGelKNJmU6XDIZM7Qt6vC9M3SRUrLTFZyRqLMljRlmC3KMFtlzcxWZmaWsmxm5Uy9+797H2KQe9UiZZrilJoQqWULZuurT97VmuXzVeLNVrHXLrMlTUuWfqOU1GR5fQVyerxy5HqUmZ0jhytPNqdT2S6XnJ48pVsylZyWrk/nfCF7jlNZDoe8BYVy5LrkDwTkWBr6vjuemKpMu005btd+5czLVc7/fZdzPM7gz515ucr1upTrdcnldYdUrtcVcrxjOT1uOUYMkWOI4bu65EzlOBxyetxyetzKcbvkcOXKnutQltenJ97+RMa8gOzFAWVaM/TZx+/Km5erlKwcOQoDcrkdsufmyupwKiPTJrPZrPQ0k9Iz7Uq2e5QRCOipjxYr3BdQqs2rnPvv+e/cQwx67I9Xafn6lQoUfzeWy+1QrtulXJdHOW6v8vIL5MhxyOtzyZyxRU6HSa5ck/LcZjndNjm8PlnzCpUbCMhWGFCG0yuzI0erN0bo2W/D9XlGjmIDAc1Od2j5/AWyH28IVuzEv2mO2a5Eh0Np+UXKDATkCAS0Mm6LTDazImPXK9tlVZYvTyaPV84cmwKBfBUXehQIeBUIeFWU7wiWP98mf75NBQVOeb1mBYozFbZilvI9KUqKW6Ps84YG584eOVy57jS5vVny5Dnk8djk8abJ6zUpK3uTclwmWbJSlO1wyGiK16szXlBOrkUbo1bLbjfJ682SMzdN2fZErV41T86cZDmdVuU4rXLk2pSda1d2rk35frdsjnQ5n5yorKGGYNkXfSqH06wcj0M5HofM1mT5i53yetO0OWaRCryJ8hU45MvPktdrVmG+WRkp4cr3pqog36yiEpt8hVbletO1ZsUMBQrt8rksKikxKxBIlcuzSXl5yQoEHCqMWRQyt/Pvt8hbYFYgkCVvTqwC/jSFLf1IjhyTctxm5bjNKgnk6cqrR8psTZbH61CGJVlub468BW75Cj1au/QTOayxyrIZ5St2yuU1K+DPUMBv0uoV76mkJEMlAZuK8xNlvvRkZQ4zKHOYQdYzB2jxh+/p73//u15+9RWVBIqVnetQsb9Izz/3LxXk5+nppx9XYWGO8guylZYaJYctUYFiuzasnqc8j0lh3y6WKzdHVmuKsp2btXjZR8qwmJTjdCnLYZOnMEuRsV/LnBmnrBcel/lkQ7AyXnhUsXHrVVTiktVmUqYjUxa7WVnZGTJbUuRwmrUhfKWsWWnKzrHKlmOVI88hlzNNqSkxSjbFymwxypKVqkxbmiyZJhmNsVodtlgpxlilZJiUkpEss9mk6CVfhcxtueIsZdpSZclO18fvPaG4qEUypxqVm+NRakqG7PYsrV6zXHHxEUoyxionJ1NJxmSlm9O0eUuckpLjtXjpfCUYY2W2mpSSliRzZqrSzMlKS0vUunXLtXlzhFwui+x2kyw3jgyZ37F0kezWDEVELFBiYpjyXHbZLJly2DIUFfW1nDlJslmNion9WokJq2VOS1JeXrKMxjA57OnyOB1yOBIVG7tYycYNcnmT5XYmy2dJUNSG2SoqSpPN4ZDfna3of9wZMnf8X36ntLSV8uRaleuwadWaL+X3p8phNypQ7JHXHa08T7ocDqNKirMVFjZXjuwk+bxmedxp8rjTZLclyJGdpDxnkvK9GdocG6ZsR6pyXJnKyjEry5GpLIdV1myzzKf0+u/7/ptTZU4Ol8NukivHqhyHQy6PWw5XtnLzs2XLitOG9d/IkpGkLEuyMtJi5fWmyGaLVkz0Mn3+2X/kdmaq0O9VxMb1mrdwgdZt3Kgks1kffvGVNiUmKTXLqjXhGxQeHaXNt98Ysvf177woY9oWJacblWrOUJrZKnNmthJSkhS+KVKfz50rZ55PiSlpSjVbFb5pk4xpJlkdNiWajIrenKDFK8JkMpv19L//LYvNrnSrVfFGoxYsXqYcj1cr1q3Vn/76V1lXLg/9zk25Q2kZqTKlGZWUHKcVqxcrPHqNMrJMikuK1mZjjJJMCUpM2SJjhlHh0RsVtm6V4k1JijXGKcWcoviEWCWbkmS1ZWpLYoJWrl6nJd+ukcWRp8kPPK50c7Zmvv+JwiNjZfn9OcFf66YRg+R1ZiklI1lRm8Jly05TXp5dKaYYLV48W5/Nflc5TqsSjfGKjo/XFmOqUq02vfj6DH2xcIFWh6/Xhsj1iomPls1hUWpGkszWZCUkbVJcfKwSkrZo4aL5mr9gruITYpX52jMhv8+Z57yn6NgYbQhfr0TjZqVmGDXjjZf07xef1sz339aSZYu0bsNapaSaFLMlVuGbImS2ZynemKRMh0OLV4Rp9lfzlZCcoQ2RsUo122VMTVSSKVHJ6UZtjI3S4m+Xa+7ixQpbuz7kz7bUO/6odZuiZDSbNWv2HP1n1keKTUrWkrA1mj1vgeKMadoYm6iZH3+hz+cv1KrwjYpOjFOyJU2THp6iOGOKloSt0fOvvKlX3/xAG2M2y2hKkcmcqrXrvtW69Sv12exZmjvvC60P3yDnlLuDf6annzpQIy+6SOvCI7UpbotWR0QpOsGob75dLUuOR/MXLVViSrqS0y0ypmYoLTNTy8JW6ptli2WymLQqPExrN65R2IYwrVz3rTYbN2tp2Ld6+fXX9c3SFQrfFKuvFy+W1eFQUmqK/LHRIX+Hjvv4Ez3x/IuKNSZqizFemZlGRUUslyndKK83RxZLkhy2RGVnxik+5luZ06IVCLiUX+hUni9H/3l/pizZNuUV5svhcSkuKUFOr0dRcbEyppn07ZpV+mbZEs1b8KXe/eAdbTnnNOUNMChvgEFZb70ms82iTFuGcl02rVu3XNExYTJnxCnPlSaHPUHFhVZ5vWblutKVkZmo1eErNG/xV3rzvVn6avEShUVs0uwF3/13XXSsohOStDxsheZ89alWrV6hG268U/MXLdW62KVaMPk25fc1KL+vQSnX/EHhUVs0a/brevnNxzR33tfaGB2rNRsiFBOfpJVrwrU2arPWRSdqZXisnnhuusKitmhVZIxuv/d+3Tn5QS1auUaff71YMQkpMtucWrU+UqvWRyoyJlZOT57M1iwVBQL6av7X2rAxUkXDTlSJwaCi4WcoNTlFhUV+lQQCKvAXKsNsliPHoRtvvknefJ8ys6xy53nkdOVq85Y4FQeKNOfLz+XOc6mwqEAlgeJgbQhfL5cnVwUFPhmNiVq8+BvZbFYtXbpYq1aFqbAwX0UvvKhCQx/l9+4v3+Y4FRbmKxAoVmLiFhUU+FRSUiS7PUuBQLGSk41av36tZrz+uooDJZr53kzdPv4O3T9lsv5+373yFeQrfGOEIjdFyevzypvv01dz56okENDLr76ikZeN1JVXX6Wb/nizjCnJigkPV55hgPIMA2Se+b5mffKxrNl25eX7ZLZmyulx67Enpikj0yJvYYGMSckKFAdkjk7Um0+9pJf/8bxmvPaWLr/qWi1cGabVG2P0hxtvVWKGWSlWm158+z+68Y479PSMGdqYZNSqyE1Ktdp1z72TNfWRaYq/fqxyDIO19C936tRzztPLb7+j1VHR+mTe1zpv5GW68LeX64nnX1B4TJxWR0Rp9rwF+mLBIm3akqRbbrtdG6JjtThstdJtDq0Kj1SG3aGNcVsUERuvNRs3KXJzgj78/EvFJiXr6RdeUlR8oqI3J2hjTJz+dOmVyjQMU+RNdyo63aEpT7+s+Ss3aMHyMMUZTfrH88/J7HAoOjFBVodTmxONSrPYlOP1a/63azR/TYRmzl2ku6c8ojiTWW98+LnCE1MVl2HT6ugEfTJ3nlauWa8ko1EOR7YSM61aFR2juctXaMxttyvqvGtl+sN4vfLeJ1oVmySTy6eUXJ+S7C7Z/QHFmu2yeIuV6S1SisOjBLNDdl9A1rwi3fvIk8pyOORwuWVMTQv+f1mmPVs2R47sOU5lO3PlLSiUxWbXptg4OT15ynbmqrAkoIxZc7X65Cvk+L82m2LjFBUbL4fbq5kffqL0TJtiE4xaunKVnHk+fTz7CxnTzEo1W/Xi9OmKS0pSitksS3a2rA6HnF6vUi0WxSUlaUty4s7ibQAAIABJREFUstIyMxW2Zq2+mv+1EozJWrl6TXB9jlyXNl83WYnGZDlyXXK43HLkupRuyZTHly9zlk2x8Vs0/5tFmjN3rlatW6+U9AxZsx3Kcji0ZkO4vpr/tT75fI5ityRozYZw2Rw5CluzVnkFRbLYHfrk8y91172TZM7KltnmkDkrW1uMJkXGblbUjM/08ewv9dgzzypyS6KSzBaFRUQqLCJSiRlmvfnBh8Ef25xORcTEyJKdrdjERDncboVv2qRvli1TitmsnLw8mcxmZVjtWrlmvexOtz789HMZ08wymTM165PZWr9xk1zeAmXnemTLtCkt3ayNsbFKSk2V2WZTRlaWvH6/HB6PFixZIkt2tuKSkmTJzpbZbpc9N1dmm01Wh0M2p1NWh0MRMTHBf1/z+/0/9T/3AQCAHwEBOvALFggEgn/BT7ljrAoat6qwsVXlrdtU0dSiyrpG1dTWq66uQeWlZSptbFRZfZ0qaitVU1uuhtqAtjeXq6WuWP48q7ItCdocFaYtkUuVmhiu4mK3qmuLVVPhU32ZUx7bFi1c+Lm8Tz2k+uMMwao6/2Rlmi3KcmRr4ZLFiktKUEqWTVZfvlIcObLYPLI53UpMS1C2xy6zPVM5nkJ58ivl81erMFChwkC5vIFCFVcWqbSqRGZriuLiw1VQ6JK/tFBev0/uIr+8myLVONgQUjXJRtXWNaittVlNzXUqqSpWTWO1KmrLVd9Sp/qWOtU116q6oUo1jdWqbapRfUudGlrrVd1UrZrmGtW21Kq2uV41TXWqaqhTdWO9apqaglVWX6fyhnrVX3h66NzTX1R5XYsC1Y0KVDfKX1Wj4po6FdfUyl9RJX9ZmfKL/Mov9KmgME+ppkTl+1zylBTLludRtjdPuXkeOV05WrUmTOmZFjm9Xtk8BXL4SuQv8iopeYvWhK9V9oRxIXMXX3mxsnLdyrDZZPXY5Soq1ri/TVLk5lRl5+Urt9Anh9em5HSjfP5CFRQG5MwvlNNXLLevXJ78Mnn9PhWVOLVw8UfKNMervqZUpYWFcvgr5AlUKa+kQgVllSoK+zbkM689qa+cm9aprMqjQEWeqmoqVVJSLZ+vTKWl9aqsqlddQ7V8/mxZs41KTotWSYlXtTUVqgpUqL6yVsU+v2qqy2WzpSk+KVx1TUXyF5WqqMSvokC+AuU+FZe5tSl2nepOGxgyf/m7b6s04FdVlV8ZmXHy+bNUXJGnwtIi+QLlKipvlddtV01lsXJzrUpPM8rrc6moxK/8Ir+KysvlC5TJVVikuIS1SjJFqbSiSIHSKjU07FBFRYsqK5tVXVOn2gf/FjJ3/a3XqKamXNU15WpqrlP7nh0KlPol7ZIv360li79Rc3OjSktL1NLSpNLygOobG1TTUK/q+gbVNjaprrlN9c0tqmtqVn1zi6rrG1RYEtDmxCTVNjapsrZOFTW1qv52acjcdSf1U7XDptLKCjVvbVNTW6u27tyhhpZm1bc0qLGtSfUtDcEfd1bN21rUvK1FTVubg681tDbuXy3Nqj2pj2pPMASr7qP/qKGlWY2tLWpqa1VTW6uaJeU3tOn5D75QQf1W1e+WmlubNPuzj/TQQw+qrLpeLTulnVurVVRSoLYd29XY2qaiokLVVpSqouy7746/tl1lrdK1L30kT1W76u6/O2Tu0qvOl6vIrfi4RO3cvUP1jXWqa6jXjl07VVFZrZbWraqsrlLbtla17mhW685G5buTlZq8XrVN1WqWZHQW6rOVm/R1RJIcgRrVbW1T49ZmaWud1FarPa3V0tZabV+/RNUnGv5bw3pppzlWTdubVLejTTU7t6luR5uatjdpzmdvqLIgTc0VOZKa1Li1Vtu2l2vrjkq1ba9Q2/YKtWyrVMu2KjVtq1LTtho1bq9R4/Y61TdUq7GxVM1NfvnyjNraUqQcW7Kqhx8TOv+sl1RTX6ba+irt0U41NpeqqdWvBOMK2R3xaqgrUkNthepaqlTTVKGm1io1t1WrvrFMTS3lqq8vUUtLhVpay5Vi2qTaap9aWsvV0FSqQLlPNU0VqmooU019maoev0uVJxn+W9ecq5bmMrVuq1Xb9jo1Npdqd3ud2lq8Sk9epvbtHm3dVqXdu6qk9mppV5m0q0weZ5x2bi+WVKMdu8q1R7Xa2WiV2t3auTVbUkDbtnrV3l6s2Ji52rE1V9u3fBM690kGbU36Vm0t+ZJqtWNbiXbvLJPdskkNbVUqrS6UrzhX/jKfbpswVjWNVSqvKVV5TakystJVUVuubTXZ2tmSp40RC7V1Z5V2q1baVSwpIKdltfbsDkiqlRRQ2a+PV/kphmBl/+VqSdu1bXuj3nr7Vd3199u1Z+cONdTXauLEidq5e5feevcdOV05MluSVeCzqbQwSzWlDuU6klXgzZBUr5JArkoCPpVX+BWfuEltuxrkLc5TWW2Z6ptcWh/+tfxPT1TpaYb/1nmDVJRlVELiennzU1VdV6qCIrf8JT55fE4Fyv2qbahUpi1dpRVFatlap/KqIjU0VqqoOE85zkwlJEartNwnl8eqAr9Tvnyn8gtyVVpWoPXhK1ReWaDyygKVJkaGzn2aQcWzXlF9Y5lqa51KNW3QhnVLVF1epvLSCpWXVqmgwKf8Ardi4teqqi5fhf5iuTxuebx5Kg4UyZ3nlLfApdj4jSosdsmTn6WC4hyVl+erqalM+fl2eb1ZamwKqHT0BSFzl99wmba3tKq2zqrqGouK8n2qq2hRc32NKqtNys9PUW1VqVqbA6oodyotNVx1Nfmqry1QqmmDpDq1tZaoujJPJcU2NdYka3dbierKGuXJjVJkxHvS9jY11zUp8N6/Qvd+ei+lLXpZ7Tu2q76qUb78eFVWpam5oVz1VXVyONcoUOxQRZlLjfV+VZS5ZEzcoOrKPDXW+1Vb7ZMpeaPKS3PV2lam+ga/mlsCyrQmqL4xoObWCtU3VKikrFDVxXn7ve/VH7+q0pJcWTI2q6jIqfqGKiUlb1FtY4MqqgrV2FymLLtRqemxKqvwqqKqUJXVfgXKPKpvDOjrhZ+oqMglR45FgbIilVSWyuXPV25hgbLcTs1b9LXunniXZn74ror//qfQz3z0+YqMCVOKOVH1zW2yOwpVUbVV0fGJ8peVaWlYmDIdDr05c6by/H55Cgv11nvvqaK2QfnFpXp95vsqCBRr6cpl8uW71dJar9KyIqVkmFTdWC9foExha9fp1nF/kWP+nJC5A6f3UsqShXJ581RUUaT8fLuqqwu1MWql/CVuNTRXqbKhQh6/R3klBSqoLFV5c73y/LmyZKcp1WJSZGyUXn/nbWXluFRcXq2a+jYVBWpVUtqoxUvXKzXDIY+vVKUVtSq6aGjIr/X8fz2gNeGrVFUZUFl5oSqrilVY7FFDc5Xqmmvk8rmVZErRN8u+la+oVJtNZpU1NMmS65bFmaOSylLlFxdoXfgqRUatVVGRS3Z7iorLS1RaVaaismKVVARUWVelvOceCfk9ruz3/0+5OdmK3RyjFWFLlJFpkr8kT0UBr4pLC+Ty5MjjdcvuyNa6yEilZ2XJ6shVoildWTkuXXfjLXp5xltKt2bLmefXOx98KpszSy5frlw+tzIddjk8HiVbrHrywamhf7acaJBt9Qq5i/xKyrCosLxSbn+J1kRGy+EtULotV66CgJaviVCOr1CuwiIlpKdpUdgKrdoYocj4BBWWVykr16d/PPuSzDlerYuJ05pN0SpvqFVBSb5sziy5PTnKcdpUMPbakD/X/U8/JI/Xrc2JCdoYG62PvvhKT7/8iqZM+4esDo8yspz6Yv43+mrhQq2P2ih3QZ5cBS59Nu9jpdmMcuZbZc01K9mSqMS0BK1Yu1y5+bmyZFu1cNkSmSwWbUlOVXR8orb85z8hf4eu+M0F8uSXqLapVQsWL1FMzCaVlxWrbdtWNbc2qbqmXIGiPN0+boxuuv5yJSeFq7zCraa2ctU1lai8oV6PPfO0IjbHyVmQr7ySYvlKA3r3k4/lLvLLlGXVa+++o8T4jXI4zKq9+By1DjSodaBBjWeeqPlffamkNJNyfW7FJW5W+656+fOtqixxSLsqJdVpa1tAbVvLVVZToMJyt7ylebLk5MqYaZXRalOKLUcJ5kxFxMVr2apVMiZvUXTkWr33zgzFp5q0Yt0GxSaYlPTQg9rezxCshU89plfeekcRsUYlpWYqNilDaVkuxadkaktalj7+arHC41KU7StTkiVXEfFpMlptysrzyWR3KNlqU7rDKWuuR9UNLfKXVqqqvll2Z66efeFFtWzbrur6Bu2WtHOP1D6gv/b0MmhPL4OaZ8zQjl07tW3HdpkzLaqpq9Wu9t3KyXVq7vx52iNpj6T6xgY1tTRq+85tiouPlTvPpVVrwvTFV3O0PnyddrXvVIE/X9k5dpWWligqaqOcTofy8txyuZzavn2rGhvrtfvfL2qn4WjtNBytxhtuVm1ttebPn6vY2GhVVpZLateuXTu0e/dO1dZWa/v2rWrd2qavFy5QUrJRzz7/nLbt2K6Wtlbd9MebZUpL1ao1q/9vfc0KlJXqvkkT9fCjj2ji/ZMUF79Zzzz7L70/6wNtXLBArYaBajUMVMtZF6muqlLT33hds7/8Qg0tzapratSO9t3atmun6pubFBEToxdfna7WhhaprV2vPfmCvnz3M7nMTl14wSV64dU3lep0a0NcvMb8+S+yFRTKXuhXnMWiex97XE+++LIWLF+pTJtTpnSrim4Zr3rDcaoeeJpMmxOUlJmlux6Y+t13ZkuiEsyZmrNoif5w860KC49UXnGp5i5epj//7S5NfnSaMrKdevL5F/XRF3P17foIZWQ7FZOUotyCIr3z0aeas2CR7B6fFq1crf/P3ntGWXqVd75lPDaei31tjMFmPB4Dc4exjcPYAxiDMRhMMGDiNclG5GBEEBIghAAlQEJZaqml7pZaLXXOuasr53Sqzjl1cnxzjienSr/5UHKPNVW6a+6Xe9ey+7/Ws1ZVnTrrf/Z51977ffdvP88+efEyx85dJF0oE4knOXHr3Zh9L8d4wX8gcuIyszmFvFlhMS+TEE3Sqobs+3jNzWehb91wPX5QQdIt8oZHTPX40aNPMh5Nodd6RMsaTxw7z9H+cS7PxVguSSiOj247+GGA26gS9lrIroPbbiO/9v2Ifa9EPnyBvBuitde468lnEKsr6G0QqyvI9TWWVZ9L80ke2n+SkXiBpB7ib4BimCzGl9Esm8HRMcamprk8PEJ7ZZVqs4Xl+YxMTFJvd3j8iScRFBXL83GCEHXXUdJ9r0G6+0l02yFTKGIHVYqSyrXX3UD/8BiReJJau8ex0+cw3AC3Umdseo6f3HMPDzz6KHPRKKbvs5RM4tfrpAoFirKMX68jm5ufbWk5wdjUNJOzczhByMoG+NUaS7/2Nvo/dxOHjh3n5NlztFdW0W0H0/VodLqc77/MiTNnyZcFnGDz2XTfgYMURYlkNseOxx5nIRpDMcwrbXXDCoYbcO11N5ArS8xHl8kUBbIlkbwg89/f8CZyZYnpz97BwDU/5PDps2RFmSNnziEYFpLlkC6LfOzTn0UwLHbu3YcdhoxOT5MTBBK5HLrrojkOuutihyF3/OxnpAoFRM1Ed3yiyQyf+eJXkHSLmUiUoN5Csz3O9Q9ieiFiNEv0WzsRdR3ddVEsC9P3mYtGyYsis0tLqLZNa3WVD3/842TLZRTL4rEnn0QyDOZjMSqtFgeOHbuyvqZp2v+XS3tXdVVXdVVXdVVX9f+TrgL0q7qqf8X6lwA9+eIXoMWWMKs1/HqdertFo1HDc01cU6Ma2BiVTYBu+i524OAHNp5r4Ps6tdCiUbVo1R2aFY9adfNhyXQ9VEWglFwkPjtGdCmC/rlPPBcovriP0q03Eo0vcXmwn2Q2w2Imx2Qiy3xOJJkTmF2Msf/YM8wszZApFciVTEqSh6D4SLqFZGiUDBPRUtFcDcOW0M0Ss3NjCFIRUVUoiAr53bu2APTwfW/F911azTrNRojjiTiuiutpeL5OtebQbAVX/hZWLOoNj2YroL22CdrCpotXdfCqDn7NI6j7BHUfr+rjVjy0wEf1XCov/cXneFf+wy9jlkTMShOz0sTwHHTXRrVtyvompC3rJrlSGUGUyeUyXO6/yHx6nomleRKFEsupIslUDkESmV6Ywq+HzCfTfP07t/LVa7/IqfMniSZjJP76DVvaPvXj28jLGpHEAn/+1rew9/AZppdy5GSDZLlEUSlwYeA8seUoimyQLBVJlUQyJYusYFEQFQQ5gyDHyWdmsZQMgS4hexUE0yMjyAiGTfKen2y55t41H+bMhV3MRs7TXQnQdRXX9bHMENepUa208NwKqmJiBRqlcpbJqVHiixFsXcNQZErlHJJcZCk5z6Xhc2QKeQRVJC/kUHQBSS1h6cIWb/9VL8Es5jAtBUXJMDx6lpm5YRRTRbVt8pKF49nIqoDt6KSSUeZmJyiVcximgqSpiNbm9ZHUHIuxKSanx9ANi2S2gGFXMJ0QKwjwP/LOLf7W0YMYlRoZSUFyPATL4e5HdlLUTWzLYGJ8lNmZCeqNkEazguOZBBWfSq1KUGvihjX8ag2vUiWo1ak0mvjVGqbrEU+l6ayuEU0kCfc+vsU7/NSHaHY72L5HtdlAty0anfb/NkCvtevPgefPC9A95zkL3f5L+vBf8auEsvgcgJ60G6TcOpfmYtTXQQ8rdNfWabZbfOrT17AB+EGFodNPEwQGkfgCmmORKWYxNRFb1zANF9XtoHpr3HZ6lkWzg/2R92zxf/Ctr6esquw/coCyIrABeIHPysoKruvSXenhhgFhp07QrlGpaWhWgR497nv8CQp2hRpQWYf6OlRaDYK6T20FaitQ7W1QW4HKoX1bIIP3vr+k17ZodwNa3QrtToVex2UlzPP2P/stqORgxaJWM6itGFR7JtWeSdC1CLo2XsfB63h4HQ+3E+B2Aur1JpXKJtgO/BzZ1CSz4xe2eLuv/GVCKY0Tuki6zFJyFjcUsP0Unp2B9RBWW3g1A7eq49dNKnULv6JTrVuEVYNq3aLV8lCUHL6boVop4YUC7RUfv27iVjfD+fT7tkDs+p67aHVcOj2f3opLd8VgtVOm4kbIxE+yuuazvuKwvmLBig49hXTsEuAANhu4rK7bsKpQTB+A9Qir3QKb4LpCxV+kkDtL4+SDW7z9t7+GjVWTzopFu2eztuog5yeoNk3aKz6tnkdYM2m0PV71X/4jx04eYGi0n3wpTbtXp+kswoZCPDbABiHtrnYFoOeWTsGqCvistwuYr/yl50A18+V9NGcu0mrbrG3U8EOFa/7xg7RaAaomcnFgkOmFJR7auQvTNpgYH6LqllmtK2hygWRiBEVfoNU2CcMqkqgxtzjC5NxZqh0Lv1rBtAX8UEb60vu3wFT9qx/H9RVS2SnGJi7R6VapNnyCuofu6diBhWJKJNKLiFIO0xZIFzL4NQ/LVikLGWKxaWQ5i6oXyJeSpIvLJPMxSoUIifgkYVUjGD271fsPfg0zs0ihnKIsJogvj3Pm1NNocgGpKGLbLsVinlwxzv7Du8jmU0iKSFksIcoSkiKSzWcoClkGhs9TltIYTgnTLFIsxmg2bSYmLxCEIsbrfnuLv/HY3TSbZcIwy8LsGKHr4TsqphkhHhtAkVKwsUolkCmVxvBdETY6jI4eoFAc3NwkUnVo1FQSU3uhq+N6VbodleFLj9Cxcptj853Xb/GW//aPqQYmzYpPs16iUBjD1POEgYcbZhgZOsVqz8cy8rSbFtHFUXKZeTynjO8KdNsOhpal2jQxnBJ+KGNaBaYmLiDJSWy7TLtXxVye2/q9/9dfwc0vkElPsrpi4royqiYSWVwmV8hTa4RUmyZeRSYSnUbVNYolAcPSkbUysp7loQfuQFXzLCzNkMwl+NTnP81SJkleLKJaCpMzo1iuhvr+N23xj93xbeqdGoKis7oBZclmbmmZkqxhuAGa41DrtJicn6fZW8PyK4iahV9rsZjJIukylZpPMRejUbUoF5YR5RJ5oYAeVhBliQOHDqLseWTrpo33vxFJ1ymrMp5rIIkFKlWX4dEBhkcHqHeb5MUiyVKelFhEck2KQpag6hBPb0JiyXJQnQr7j51Bs0OyWZF9+45Qqa9y5vwgp88NIKkWxiv+l77+ihcS5JcZuHweRS1jWgq5cgav7hF26iTzWaKpFNmiwDevv5EjZ86TEWQUx8Or1TY35hkKZbHAcmqJodF+pmdGkE2VnFCgrMoUZRHJ0PBv+tqWcU74yc1YjoluySTSUcYmBygKaUpiDlkVEGWBklDGcENmF+M8/uTTTC9EGZ6YYTlTQLU8VMujIKrkBYXLIwMMjA6imgaLiQTLmTwlzaQ4Pr5lfin+5WsoqgqJQomCovGV626gqBqMzi4wH88ws5Tki1+/jlRJYHopxtRilLyscuDEKYamZjhy5hwFRaeg6Bw7f5n7HtvFfDLNeGSBueUoebGIrEoMj1xGf/trnzOnOy//RXITA2SKaWYXN2HyV77xVXbsepSx6Xn2HznBm9/2Th7d/SQf+cQneM8H38/fvOedXHv9tRTkPE/s38OZSxeIZxIsJWMIusDA+AD9IwN8+OMf5eT58+TKEruf2s/0D2/ecg/tPLaDWDLFT+/8GStrq3S7bTqAZBhUGnVEscwHP/Ae/vEfPspyYoGFpSmKagY1kIhmctx02x3EcwXe/cEP8/TR40QzOVIlgf6xCRYSKWaicS5fPsOZs8epvfI3rwD05ov6kL/+TwyMjXD6/DkkXcZxJLptl3IhQiY5Qasu4blZXD9HraXj1WWyUoyF+CKzSxGmlhaZiS+zlM3zyBN7mZibY2RslPvuvYvhoX4eP/gIR8+dZnwqS/wzzwXo8u+9guGJHGcvZRmbj/Ot79/G0PQiO586xLmhSZIlldG5Zb72nR9xZnCKrOwwvhjl9vseYLkkcN9ju5iKxrl/5y5mF+MopksslcP2A+rtDtVmi/bKKrv3PoWpalfg+cbP9bH+f/4KG45DrVGnUquyAXR6XRajSzy9/xm+c+N3WVlbZQMYGLrMzNw06WyKDdbprXaxXYu9+56k2W6wstZjdHyERqMGrAPryLKILIvAOuvrq8jv/bsrAH2l7xeonT5Ns1lnfHyUQiFHGPqYps76+iqwTrNZp7vS48y5s2wAJaHMBrC2sY6kyNx08/dptlv4YYDtOnzoIx/mOzd+l79++9uYW5gnthznR7feQiKV5JHrvnUFoDf7XoR38y0ksxnWAMOxUQydlY11eutrnL14gc7qGhcGB8mWy3iVOmZZ592vfxs/ueEWnnp0L3/9V+9iciHOI4/uZi4SZzIS5Tu33Ma3b7mNpVyBhVSGaCZPIltkdGqOwZe+krDvxYR9L0b8yDUcOnueg2fO8bUbb+LpE6d4xwc/zN9/5nMspXM8vm8/M9Fl0mWJn97/EDv27OWWO++mqBrc9rN7OTswTKJQ5vj5S+zZf4jJSJTFVJaSZnJ5fIqf3PcgY3MRDh47ybduupn8vqOYfS/H7Hs5ud//K+YzIntOXCKpBUjVFbKGTd60GJtbQDN0ZmamiMViFAQROWgwU9a5Y89BJheXmY4myWsOY9Esy6LFF66/mXhZp2h4xPMCul+hpCv4rTolXeHhPbuR/uAdiH2vRPydN5IrlClYNna7hxy0KJghe46cISlZ3P/kAZrAzffuINiAuGyx/8IQg6NjjE/PcOzUaRbjywiKSrXZIhKLI6oahuNy7lI/+w4c5Nip0xiOi+X5NDpd7F3HSPe9htSvvA4xlkJUNS4MDDO3FKckaySyBfKCjF9rUlZ0vGqDn93/EEVJJZHL8bXrr8cOQwRNo9Hrce/DD7P/6FEKkoTmOORFkYIgksrlUU2LsqzQWV3Dq1QxHJfFF/0Viy96M2osQ6XRpNHpkiuVaa+sEtTqHDp2nEyhiKwbrGzAyMQkrd4KjU6XoFbHq1SZjSxi+wGqadFZXePS4BCP7HqC2cUY6UKZm350G9d953t89B+u4Y1veRs3/eg2Lo+MM/KJm5n4d29leP9pYtk8WVFmfjnJxMIiP/zJnRQUjXiugN9sE1lepn9khBUgL4qIur45ZgsChufRWl0lkctxeWScSDxJXpDRbI9sScQJa0zORfCqDRTToSAqmDmJ/he8m8yFKUqKwsWhIartNvFMhmq7vbk2o6ooloUVBMimiWQY1DodJMPAqVQoqyrJfP4qQL+qq7qqq7qqq/o3pqsA/aqu6l+x/iVAT/1qH9Y1HyJfSFMspJGlIt1ulSAw0OQCzZqNHW4CQdP3sYIAOwwxPA879HHDACfwsRwT23Uw3ICS7pBXTERZQikmeeLR+yiXixjvecsWqOf+55cwMXiRZDqxWda5IDIeyzGdEVhcThNLp7k4fJFkPk1BkjYzz9UQSfORDAPJUChbAbLtIps6milhmCILkUnK5SKipFCWTOLf/96WBbDqr/bhnTlKqx7QbYXUqmVqgUq7btGsGtQClW7TwbcFAkek4snUApV6qFGtbUatZhAECq4r4roynqcQBAZhaBIEBqYt4ArJbb0r3/wCjmtg2RqOo2CYMqquUJRlMoJMVtLJSwZFSUOSdaanZzk7eoKUmCeeKxJZKrCcyHLy9Cm+f+t3ueH713N6YIixuTTzi9MMjF5mZGoM9S2v3eJtvuZ32bnrKRK5KF/5xjdYyogIVo1oXiSnaaSEDCOTQ0xMjVMqlDcXnksiGcElK3oUZBPFEiiUohw+sIOJgRNYxQSa7SHpm5UB5pbi2PfdueWaB7/+c1gjZ7EcEUXLMzJ2gVR6CdNSn83ANnGdCvVaZ3PnvSggKSKZbIyhofMUSykMSydbLFB+dvF1dHYIUZexfY94KouqWRRn57dC5Bf3Yd7wVVRdwdBlTEMhFl0gFo9QEoqUFIG8rCJZDoIxg2E2AAAgAElEQVQi43ompiGzsDDB7Mw4slJG0lSKskixmEeSBGbnZ8jkkvg1D80x0F0bIwzw/+YNWwH+f3sVmuXQBbKyynXf/wEtoLqyhmfZeK6N6xhMT43S7dUIKxZBxSWo+ARhnSBs4FWqeJUqbljBq1QJ6w2cIKS9skokFsfyfFo7H9i27bXxIcJ6DcOxqbdbqKbx/wqg/z+C82cjLBe2AvSX9BF8/XPPAegzapW79p3AW1lHD3xWgVWgu7GBE4S88Y1voFjIQUOhVIhSb4X0jw8Ryy9jOjKaLqHqGprfQnabiA3426/fhPy212/1/r2X8cnPfJRVIBKL8sTeJ6k16pimSb1eJ6iEeLUKTquBXg2xO3W0esB3bv0Bpu+zAnRXevRWV+itdlld77K20aO7aj8bJt1Vk/rjd2yF2C/to3X0MXodj3Y3eBage6xWRRaHDxKqS7BeQ3dU/I51JYKWjd908Bo2Xt19Njy8ukez1SOsuNRqFs2GwujwSUZPPLOtt//VT6I5DsOTk3gNG6cqs47LzORpmoEAnRC3buDWjSsgPahaVOoOlaqN5+sEoUm15hBfPIfnJKlURVQjjVPR8Ov2Zib6R966Be7Yr/5VWnaB3mrABgG9rsZ6rwxIDJx/AKg+m31uwboBKxpycRywYcMCXHqrBqz5jA3eTjU8S7eZg40mrDVgrYRYOkf7yH1bvX+zj9Yz9xK2DJorPmFNZq2eYzk1iW5lsf4ZUNollmITnL94hKGRc9x7/x30VqvQzUMnTyJ+mTVcIIA1GdYlivGzbKxsZslvNPJb4Ln58j7Kb/rPrK97tNom7a6LJMySyU4TVFTe9Xfvpb62QU7UkTSdWq3C3MRF9NISpuUQS40wOXcYSU2gygG22cALBSLxs6h6DNd2MOwaoiZQ+tibtwBF7T/+HNLQRYpyFtsuc/T4PtKFJIZvIFoqpm8jGiIDw+cR5QyeJ+FWqxRlEcvR8QODsbHzBIFCsRxnOjKObAsIlkjg5ohGBmi1bdxT+7aC3N/uw77+08h6gFcJKYpzKMoMu3bdhq6UEcsKimwgqCJOaDM4co5cMYWqSxTLJVRdwwt8CqU8uqkwMt7P6MRlDKNAp+ti2UXqDQ1RiqO/+pe3eJv/7WVUtQKeLSEKi1TCAq2mTK/jkklPMjV5EltzWF+tMDG1F0MtcXj/M4SVOEvxA1RDBccwadY13ORlMrNn8dubfTdUYqw6M1RbCsoNn9227eITd9JqiARWgYvnD2NoabxAQlYFVns+QilGJZAxtCythsnczGVqFZVGTUdXMwxePk5RzeFWdUy3TFiRUOUEi/MDuHYJVSsRRMa29Xau/0ccO0U0ehbbKWEaCvXqOoZdo9psIep5TF/mxNmTGFYD3WygmQGpXBY7VHnw/tsYvHyCWHwOxzcoa2VyQgHREEnmlsmXkly8fBrtbX+w1f+PX0bdC1iMLxOJxSlJMrLhoZguubJEqpCj0mpQ67Q4c/Eykm5Tba2iGCEn+y+hmDKaLjI2dIZSZoFaoKKoZZzQ5sLoCIIgcNddd1Hd8/C2bZcOP00klSRfKBGEVQRRRrcd8mUBUVVIFXK8471/S6pcoGyomKa+Ga7HiQv9HDh+FtEKuTQyg+4E1Bsd1tY2qLd7FEUFQdEZHRrZtq/bX/gI7UbIhYunEeUSTsWjZKpkZYmvXv9tPvm5LyDIBpYdIKoaDz26k8X4Mk4QEk0skysVyYtl8mKRglRCMhRGp8cxfZuSIpEtF8mUSuQ/+rdbxjjtVb+MWcxg2AqyVqYsZZmeGyWdW0bRRCRFJF8skC0pZIoyqhWQyoucvTTMQzt3kymKKKaLoJpkSxLJXApJU7k4cJmjp09TkjUygsz07t3bzi+nr7+WnKTwzLETfPHr13HPjp1879Y7kK2AgyfOIdsuOUnBDKtcHBlnLp7kwInT5CSFH/30LpLFMiXNIC/I5GWVjCQjOA7nx0a4//HHiKWTFEUB47X/Zcu8vvj213Ln3beRzsUYGe8nX0iQSi/x3g9+hHe97wN8/FOf4U1vfTuf+eJXOHr6NG95xzs4deEC87EYX/ra17jx5h/z4589wLv/7kM88cw+BsZG+MDffwivVmE+FuPspQF2PP4EyR9ufX6o/deXo5dL6KbBqTOneXz3LoqmiVGpMjIzx6e/8GXe8va/oX9omMVEHKde4dF9u5lLR4kXiswnU0xFYyyk0hw8fYbB6Rlu+dndPHPiJDv3Pc3ZoWGSqRhLsUVqv/7C5wD0xkt+CXlhDtM2GBrup1oP8Cs23a5Ps26QiA0hlufwnDStjoJfLZDKThCNzW7C/FiEwfFRdj29n4GJKYanZ5maizAxOc2x4yc5cuEIn//GlxibniP99x98DkDvvrCPc5//Jl//9v0cPHOJfcfPcmlijqVciYHpeQZnFkiVFU5eGnq2IpZMJJtlYGaGpCiSFiWGZmY5ebGfpw8d5eips+iOT299g7MXL9HqrRBNJJF1Ay+bew5A3/i5Pla/9EXKokB3pcfefU9xsf8SZVHgoR0Ps/HsfVqlVqW32qXVadJb7dJsN9hgnQ3WWWeNerPGOms8c+Bp2u0m4+OjNJt1UqkEiiLR6bRIpRIEf/u+5wD0lT/6U5bmZwlDn2azzuHDB4F1TFMnCDzW1lbYAI6dOE53pcfF/kvc98D9DA4P4foerU6bm3/4A7zAx7QtYstxvnHdN5mamaYklPnoxz/GkWNHqTXqBIPDzwHojRe9lLBQoNnt8Nie3dxyx+0cOHKY8ekp1oCN3jr1dofPfusb+GurNHtrzA/NcOcNtzB45AKDpwb58Ac+TmohSTFV4vZbfspiLEW6IJBTNBIlgb1HjvGWd72H3c8cRPrDv7gC0IOf+3UeuvY6Lo5P8qVv3cBTx07w8JNP8cZ3vIt9R47zZ298M3/+lrfxyc99kVvvuodEocz9O3fx7g9+hKJqbG7WTmZIlyVmosvMxZNcHp9ifjnFsXMXKaoGJy70MzG7wEev+QzlXfuvAHSz7+Xc89b3M5tTKPpd1BaY3TXEoIpo2tTrVSxTx3UsLMfmqWOnGM8qHJ9NICgqgqLy8O4nGYkkefL4BWayMnHZRW2sk9F8ckbIcibPoRMnKCkKfr2O9Iq/3ATofa/E+PZPaXY7GI6NanmYXgU7qOE3O8QLJZxGC8UP8Ts9srpBUlYI640r3rYf0FvfYGk5ge0HNDpdmt0eAyOjmK5HrlTG8nyyxRJP7T9A/2e/TbrvNaT7XsPi33yGSqNJpihguAGCauDXmjy0cxeyYTO3FMf0QmrtHmGjTdhskhdFLg0P093YwK1WETSNarvN8OQksXSavCiy//ARVNPiJz+7m976Bm5YodHpMjIxyeIL30Sk73XMvfEzlCT5Sia6X63xre98l2a3h2pa+NUayWyO0+cvYLoeS8sJ1tjMvq80mqw++/Ph4yforK7h15rE05tAWzEd3vqOd7O4nKKs6IzPzBNNZnjwNX/HZN+bOf87f8cDO3Yg6joHjx+/kj1//fe+R1GWsYKAR/fsQTZNvn/rrZi+j+F5aM5m9T7FslAsi/baGrJhs5RIk8qXmJyLIGomwxPTdNagICqc6x9EtVzkRJ7Lfe9i/Pc+jyDKzC4tceDYMRK5HHYYki4WiSwvU1ZVbv3pT0nkcpRVlR27dmGHIZrjkBMEFhOJqwD9qq7qqq7qqq7q35iuAvSruqp/xfpfAXr4Gz9Pd3mWwCxTdSRss4hllchmIyzFJjYBeRCg+yF6WEWvNNArDdSghugEiE6A7PoUDIW0qpI2bdK6TjQd5ZYffoO56fNkchGc1716W6i3+OVPUShmWFqOEysITKVFhqIFEtkiw5OTSKaE6dsUJZWy7COqIaLqIWgKZVWkYNQo6Q5l3aQsFiiWMkQWZ5BlmVJZxjSrzHz8o9tC7PAtf0ojtOm1XAIrzjN77mHXw7eTT0zQqcq0KxLNQKAZCLRC8X9GXaHilyjmZlmOjrIcHcVQMhhKBlVMIRRilHJLTF56gvGHbtoeoL/k3yH1H6AcH2Zi6DRLC+OkUovkRZGcpBIvyqQEk2RJpyhaqIbPQm6caH4ZQXe559697Nixh6VYlPHZyxw69TTjkSUWk5ul7J94eg+x9DL+a39vW/8jH/kww5OXGJuZYn65xHxSZDEvE80XySkFZEPk4KGnEUqbZd2zskpeDSlqdQQzoKwUqTctlPICrDgcf/JBNEMnthwnm8/R6LQxb75h22vuv/uvCf3N7F/bFQiqArWmhF8pMjJ2lnwhRVhxUN0OBUUnll5GVNMoRpp0PsLk/DTL+RI5yWc2KqFXRObj81wcGiKVUZGlCvLAxLbewW++EHFuHlnQKWXLKGUZW1dIJBZYTs+QlAxKdkhB0XA8G8fWkIU0japFZG6cbC6JZqiIgoGueeSLBWKJWUamLqK6JRRP3gTor/u9bf3V22+k1gip1Hz80MEPHQxLxTUtKp6LoYjU6y6mWWZmbphSOYvlmNTqbfygju0HVBpNqs3Ncu71dod6u8Mdd97FGvDwzsfwb7lxW+/Sa/4TrWez0BudNppl/m8D9H8Jz//5f7cD6EF0YVuA7r/0BVQis1cA+kDRQ10DLaxi+Ta99TXsap1qdzObwbF1bvvRTeDmaNdNGu0Ap11B8jUShRi6oyKb6uY45DXoNiG1Abk/+d1t/eXvfQnFMphamNs8m1pV+d6N36HRqGE5NpVuhyaQVBWSYZ0AGFlcpNtr0G16rDcc6ASsNBxW19qsrnfptqHXgZUudNtQvXN7gO79yW9T83UqrRpBu0GlVQMaOEaB5PI03731FrK2T6XuUam6VKouYcWhErpUPJuKZ1P9F+E4NWq1Cn5g4PllqqHCxd33b+vtvrQPbWiAoNXBawXUVzyqTQFdWiTQMzRMkaBlU+m4eA0Tr2ZQaXkEVYug6tBohtTqPtWaR6uW3SyxvmYRVAWaKz5ByyWoezjv/O/bQuzajV+g0Tao1gU2M8d16GVoBAvUqwrrKxYbPQPWDNbbZcCkHmYAi3ZLBlxYqbPeGeLw/s+z0RVZa9ag2wMUNlaTuPdev623/fu/jm/l8Nse1brOeiVNq6kyP3cRTV2mWdcw9QxLkSGqoQIbNWyzyG233ADtNKyWCLwk4NPrapsAfVVASlxgoyuzse7Qk2e2hWrmy/so3Hcjna5JEIp0OhlOnH6EHY/fTlrM8skvfpmS6TIT2dzQoZZSzI2eJl+2UL0sZXOaC5ePIhQDDLVFpVZGUoY5c/ohNEFCNyCod1E+9PptgaL+vjcSS2bQlDSaVuDIyUO4NRfR0snJJSRTQjcEIpFxxHKcoqpjhyGqLlFvBGhKhsceu4ePfvy9xDOLdGhiVG2alRL1ShnPF3Gf2bG993/6ecqjcZygTV6cpNGKIklDnDr+BJpiomsesmYjazaimiBfWmZyZpjYcpywUsP1AkRZwgt8BKlIWPUYGj5Ft+dRKsdotU10LbW992/3YXz/mzQrLXR9nqJwjkTyPKHr4dol/CCKmNdpVC16qyly6Ti6pBFUInTXIihSikbYpNexoaoiRC9gdIs4rk9LUxg+fD1lcwr92k9sD3L/9GU4+iCBoSKVykTjg+jeEqbTpRqqDA2cJPAkAk+iWTcxtBzTk5cIfZnQl7GMAjPxWSSrjOFJBKFIxS8RuAViS2NUaib+0Ont2/47L8CbO02jmSaXmSXwbQKni2q0Md0GTtWmpOUpSirxpMGpM3NElyWOnT6P6kpocgJdzZAvxjlweC95KU9ZKyNbMqlsHNMWKIspxD956bb+qWs/i2paLCUipApxLlyeQDYcnnzmIE4lYDmbRjI0BNWgIKqcuTBCpqBT1DWCuo8o5aj7Ino5TmAVcD0NSRcRLJN4PMrRo0dRb/32tt7qG17F+cuXSWYVCoJNSbLZsfNJckWJ+aU45y4NPHvkiYJm6+Qyec6cvoBquKRLGo88eYizg1PE8xL1zgqGYfCZz1zDPQ/cj6SpjEyME5QLz9vX1XNHKRTTqLrEYjrB0ydPUrZtrvnKV9l35DiOXyOZyiMKJQLfxfMcdu3ZTa5UJCcI5GSJvCJT1A0kx0WyNfKKyKn+C5y4eIHFVIbFN/3htuOc+72vblbdcTV0S6RSd9AtmcNHD7CwOE88sczP7tvJ0nKBU+eG2HfwONd952aWEjn6h8dZSmRIZIskskVSuSzZYoGCIJLIFphdjDEbTRF5cPv5xf6zVyCpGnc+8BDJokBB0fn8td8gJ+rMxzPc9dCDnO4f4NCpMySLAllRYe+ho9x+972kSgKa73Hi4gVSmTST8/N4jRaxYpGBuXk++ZV/IiWIpMsi9u//1rbzutp/nGh8krIQ5757fsCRQ4+RK0skc0Xi6RzPHD7Gjsef4MLACAuxNH/9zvdx4MhZltMCb337R/nAhz/PQjTP//2JT3H3gw+SKuTIlApIhsHOPXu5894HkW/+9rb30Pb3vkmr06TT6xJNLPOdn/yY17/zHXz2m9dx5Owl7nvkCaLpMoNT89x+30MMRiKcGB7mzOAw8UKJqWicc8OjXBqf5IlDR/jRXXczOD3LoTPnWMzkyJdLJOLx58Dzf47gEx/ENGQaVYczA5dJ5rN4vk6louHZObKJIXKpQSRhmkxqkOPHH2Lnjh+zb+9DTM+MEI1HmFyMMDw9x2w0xYWhCU5fuMxMJMbQ7BJzyQg/eejr6B97xxaAHv72S7lvx4N87Itf4dH9h7jhth8zODPHzqf38/j+g8QLRb767e+QEkSWsjlmEglymsZkLMbA1DRl08Jvtqk0OyzEEpQVHdsPqLXazCxE8Ks11gBtdGwLQF//+RfgjY3yxN4n2QBkVSG2HOexXY9fKeHuhwGmbbDBOvVmjdX1FVqdJhus43g2lmPS6bURZQFYp9ttA+sMDQ3Q63Wo1SqsrvZYfdd7ngvQ+36BzkMPs7raA9YJQ//K+xqNGhsba2wAmVyW1fU1uis9/DBgA3hk56N89WvXUq3X+OznP8e3brietY11NoCgEiLKEhvAxz/5CZrtFt7RE88B6M2+F6G+90O0V3osxmNXKkm1el3WgPVqh9nZeaKmzMnIDJ/8+rUk5xNUyzbJwXl23vIAb/mTv+Twjqd45sEneGbnPj736S/xxje9lT9/y9v4o9e9gWMXLhHLF1lIZZBf8cdXAHrY92Kk3389O/c9w8RSjL/5wIeYWIrxiS98ie/+6DaimTx79h8iL2ucujRA/9gk9z7yGB/79OcYnp7jH7/wZWLZAjlJZSGRpqDo/PjeB1hK55iJLjM+v8jl8SlO9w+wmMow/I3vPQeg67/xh1zzua+zJAWYa/DAM4eQ620kx6VSCYjMThH4NrFYDC2ss6gFTEke+VyKQiGH6XpMRhM8/NRhImWbZa1G3uux82g/9+07tXl8l+FsAnI3QP6t118B6OIvvpqVQoGqZ1EJfSqhTxh4NJt1RFlgJjKLFTi4VR/FNQjam1XCeusbFITNakOVRpNaq01ndQ3ddqi3OzhByPXfvZF4Ko1qWvzg1tswXY/SLTuuAPR032vY+Zmvs5RII2ome/btZzmT5/CJ02SKAu3VDVTLpdrqsgrUOh0Uy8IOwytZ0a3VVTKlEifPn2c5m2U6EuH0+Qsohkm93SGsNzBdj2a3t5kl/4I/J9L3OiJ9r+PMdbdzvv8yuVKZaGLzXPegVkdQVIJanVqrjeG4XBwY5NFdu3n8iSd5/IknueWOH3P05CmePniIoydPUZJkhiemKUoqC7EEx06fIy/IXHvdDfz0nvvpHx6jf3iMsY9/n8m+NzPZ92YyP97LwNgY5wcGsIKAgbExhiYmMH0fOwzRXZecICDqOrJpEs9kMDyPgiRx1/33I5smYbOJZntkigJ2UGXPvv1cHBzBCWvcee8DJHNFLg2N0lpZ59DjT3G5711c7nsXg5+6nUypRDKfJ5HL0ej1yAkCuuvi1+vsPXCA7sYGpu+j2vaVz5QTBE6dP38VoF/VVV3VVV3VVf0b01WAflVX9a9YWwD6i/twP/8JdCfADmrIho0dbpYh12yV2FKUVDJKs+2gGXmCuo9qBahmBcn0KZsWBV0kLvkkRJ2skCFfWiYyN8rF8xdIJrIspXN4v/tr20I99xW/xtLSPIuZNLOJDDPxPLPLRVRZY3pmDsk1yTsaWUcjaykUdY2SoiAKKpKoEUumMDyPvCKSUiWSqsSpySkuxlKkgya37z3K6df96bYLYNVf7SM4cZBWp83uPU/ihDZrrPLhj32Ib990A72NLnZgYQcWTmjjVpzNM9ErCn5VJahpOIGE5QlXfverKn5VJazrqJZCePnM83t/+qOk8yVKpQKlUgFJLhGNRxCVIjkxR7ZcfHZh1SQrmQjlHBf7zzE1P81CIsVSNk+yLLKYymw+ID9bcnxpOc5yOsWhY0fRfvPfb+vtv+o3EJJJBgaHiaWyzMYSLBfLzMQTlHQFJ7TIl5JksxEKukvZCkgUFUQrJCeaeJUultekJFoEQQdRtLn5+s9z6eRemnYRT0oQXvupba95+OI+rGOHUd0A2QlR7BDNcjEsE1MRyMVmSC2MoVoaGbGE7DpECwUKhkHZ0Emm4xw6/BSmmkMsxhBVBcVUyZWzjM+MMh+dpXxs//N6+9d8iKSikzQ8UrqHHgbopkJ8YYhENo5iSgimQdnwKRkhqtdENDwMy2RuZoD5mUuomkVZUMgXC5SlPJl8nMPHniKVXcSv6ASvftn2/q/4NRyxhBV4mL57JTS/hu5XMILKZv8LLXRDoFbX0dUUkblLVNwcnW6DZrPOjh07+KV//ytomodphvzkrvsIqi0WojGC6//pedse+9GNeJXwytmJpuugWeb/zEiv17aNSqO+Jf7la9Vmg2qzgTcxvD1Af0kf7nveTNEOODY8jt+E+iqE7R6VVo3mahPbk1lZCbGMAg1fZezyKe6658eoukRvtU0QOlRrPnOz0xi6im9b2LpB6Hq0qj7lGjh/9Dvb+//WL6BcPgtrK9SrDfY9fZD4cpK77vopb37zm8hrFvkWfOPhI/h2mU7LRhASrG00aHV8Wt3KZgn2XpV2r0pnpUaj+9wIf/iN54XY3h03EjQDwoZPteHi+yqVQGZ+5hJvfO3/xUpDw6tUcYIQpxJgVlyMqo3i6wTNgEozpNaoIssi1ZVVTN+ls9bFtkUO7HuEwz96fm/3Xa/Dr9uEdZ2gptFoG9RbKn6lyOzCBVpdg0pdodIwqDbczaoH9c2S30HLJmxbhB2TRk2nXlVILU/QCATqFZFWw6TZtHHe9OrtIfbLX0AvcRnWddiwWFs16a05hDUR1ot0V0061KkTskEF1gXykcOs15Osbjg0Vx06KxasClCJUlMnAI01GoRti3VcnJuv2d77N/tQrvsg1XaaVlej3uhSbyioWoJEcpyDBx6m/9IB2i2N1a5FMTcLKy7dukpiaYCaX6Ccm2AT6qdgVYR1mULmMmCz1pVYLSaeF6oZf/gylGwEL8jjhzKinOHsuWP09/dzz70P8r6/+zAz81EkzSRVyDEfizA/d5HZ6Yt89SufIJ9doOJr2IaIKhVxTQ2hkCcWWaRSt1D0Asrb//B5QbLy9IMUyqvofoW55AXmkmcwfRFdq2GoHQzNRFGTTEf2srbqUKnKOIFEte0zOD2E5skYnkK1ruP5ZWpVET+I0u2KNJs27sN3Pa93+f1voCwXKIh5dFMjX0izuDjFoQOPYRopivkJTD1KWV8lUY4h2VGmFg4ys3AK2zaRlADJDNGqDoIrk0oNUA1MAscl8F0COfa83vorf5EgPUVYkfD8Mqn0NEEo0mjqBKHI7MQuelUJWj6L808BLhXTgnWbxcWzrHbBdWWqtQSGHme92aPuyKy1SizM7KMeODj/8N7n9U9998tUKjW8sESuPMpSfBjbdrFsFVkpMT4xhPFsxrXrGUxOjZAvpHBcHT+wMMxBFiMXMXQJQ69jeB5GIFNSp5hfPINzdGsZ8yubBz7yZhxfI19IMDk1RKVqo3pVJDugpJk4YY0vf/1aMrk0hVKW4ZF+JDmPbgi4jTpuxUNV8xhKhj0P3wYrNpnkBEUhSU4pkNdKaK/+lW29tVf+IvnpCcqqStBooBgmp86dx/J86u0O8VSagiCSLZY4e/ESuu2w68m9GG6EdjdAlsXNbM7QZHjsGJabQZRTaKrLqfOXONc/yOI1H3zetos/uwXT9VAME8vzWdmATKFIUKujGCaHjh1ncHQMSdus/FBvd8iVyiynMzhBSKXRRLNsDMfF9gM6q2u41SpOpYJTqdAuZJ63r5vvei2P7t7NXDRKNJXCq9WYjkSIZzJ4tRrL2ezmmayqRllWGBobZ3J2jrGpad7z/g+g2w5P7HuamYUIS8sJRFXjiX1PUxBEdNthYmYW852v3XaMs377F0gPXaK50kXUVQRNIZZOki7miaWTm2eAl0xiyRIHj50hns5TkCTKqoigC8zH53j66F6y4ibMHJue496HHiGezhFP55hbipO5+8fPO7+It9+ME9aYiUSZW4oTTWa47ac/oyRrTC5FGZmb56Fde3ho1x7ODY5QknUyeQHbqzMzH0c1fPovHiGbWaZUKqCqLl6ly2I8T1ZWiZcKeL/zf2w7r1vveB0Xxi8xujCEaKQYmz7Djd//Jj+56xaWFpdJxrOIZYH9h3ZwefQAA5MnGZye5fCZMc6cP8L5Syf5ize9npIkUpYVZhaWEHWdSqtBpVdDsEQiH3nP9htwX/ZCuprC+f5LfPwf/4G/v+bzfPrLX+XvP/kpvnbdN/nZ/Xdz4OhB4pkUkdQy08vLnB4ZZf+FIR4+cIQHn3qGifgyA1OTzEUXmZmbJJlaJJFYYPfuB7nv8d2kpue3BejNF/Wx65++zML8LIKdI68sc/j4bk5f2Ift5ZmLDJDMzmF4EqorUdRLFIwSaalAJDLDhXMAACAASURBVLlZXn98PsJcdIGhySFOnDnP+GSc0bEEg4Nn2PnYAwyND6O8/S1bAHr3hX0I37qep4+e4Mf3PsCe/YeYWFgiWRTY/cxB5pdTRJIZhqZmuX/nLk6dO08ql0e3HUYnp0jl8tz30MMMj08QicVxghBZ1+isrqDbFrKucb7/Es3RkS0AfePn+mi88S/o9rq0ux2OHDvK+OQEBw8fotaoE1lapNVps7rao9ttk0olqFZDksllYJ1arcLa2gqtVoNIZB5YZ21tBVhnbm4GWKfX6xCLLbH652/aCtBf/DLsfJZms84PfvB90ukkoljmn8vAt9tNYJ2jRw/T6bT49rev51Of+gdyuQzr66skEnEeeeRhRkaGuOmmG4F1gsDjy1/+IocPHyQaXeTOO39Cc//BLQC92fcipJOnePLpfbhhhdHJKY6fPcszh4/x1IH/wd57RktWlunfjTLhr//RcTBhHEdHRwUddTCCo6AwignHHBlARSUoiIhkmhya0E3oJnfTuU+H0/nkHOqcUznuqtq1c65dOZz4ez8cOAxvg+td6/0209daz6r6cGrfZ69dO9Tze67r3sr4dIh0XsKvNYmmBDo6D3LNDTfz/g9/hNM+ewa79h1gcDTMwYOD3PSn29j13B6++pXzOPu8/+SBZ55m66H9JMQ8I4EAqde87SUA3V/1BtZ88Vx2He3n6Ng0Ow73sq9vhGAyzTU3r+byq6/hyMAQOc3gk5//ApFMllvuvpfJSIx4TmT1PWsYngoyOhNmc8dewuks9z+6AdGw2Xukm10HDvOriy5naiJG+vq7XwLQjVUnI/z8UjZv7uC2W+5j0LVJtNocPjrGyEAKxYdzb1vPF+59glN/dw1Hh6cJHB3kumf30REpsP5AN1arzvDMKA89fDeqKyE5Cpv2dyL4JZS5JVY//jRjokK+2kJ83akvAvRV7yH92e9iNRaJ6TZqYxZvCcKKQaHSYOvRXtxFUBuzPLJtFwnTpTm3yJq1j5AUJXYc2E9xtoXkOVgVn3qzRiqVIBmNYJdKZGWZQz09TASDlJtN4lfc8RKAHv/HLzM1EaBjX+eKo90tlclJMnv2H6CgaiSFLJu2bmPvgYM05+Z57Iknueu+NfjVGqlsDq9cYe+Bg2QLEuH4chsAu+ihmga6bZGTCkxMTxGJx1bgeWDVacy85RyabpGFpUWEXBbdNMhkhZWFKoZl0pptkxQyHOo6urw4utVCd13uf3Q9gqLht2fZ1LGHvrFJkqLM4OQ0ibzEwd4BAtEESVHmUN8gP7rgF9z3/q+sAPTBvz2Tg89uRzZN1j/9NOVmk5FAgHKziahp7D10CNW2KTUaCJJEVpaRTZOeoSHCySRetcrqu+4inZeYiSZI5yWcUpV4JkcyKyIbNprtcaR3gIwo0/HM1hWAfuRV/0Gwo4c169ZR0HV010WxLK69+WYSGQGvXMEu+gyPT5DK5khkBERFxfKKBKPR4wD9uI7ruI7ruI7rf5mOA/TjOq7/wXo5gF486VWYU9NYxQpOqYpZXI6jlgwFx3KJx0KMT/ZgFwukcklE1SareKQknURBIiamiUouU8kcMSFKJD7Jc89tIB6NkRdVwsHYKwI9/w2rEK6+jMlYnIlYilBGIZrTKUhZIrEgyWwC0VQQVJGMqhDLiwTTGWZSGYJpgZm0RyBlMpXRiCkmUU3jiT076Y1Ocekt1xLU80ye9vIu7PLrV1H6zClYls6f/nwNuqOhOxpfO+9c/nDNlZQbJWzfeik8Lzv4FYti2cQpaivDdGScokapauOVDFxfxyqa+Js2vHLtvz8Bta8P3/fxPIdSxWff/t3sObCbrCSQymeJ5bJkVYOUqCHJOSKxMLv27iEtSwTTGYZnggxMTpAp5AlMT9Lbd5SnNj7Lzy74L379299QesOrXrG+dvXviCcTHOzqZSqWYDqZJhBPoBUdMmIa3ZIZGDpMRMhg+OXlqE1JwSxVyUoaecVCtXyGJ4JEkjnkQhjPydJ/dDsbHr4F/ydffcVj7v7b+1FUA8lyKdjuMjx2ikiKjGPriNkk/UPdaLZOXEijFj3i4rJTKxQPY1gqQ8PdaNpyrHpCSJKTswRCE3R07iT18H1/8TundB0gragUbAdBEpF0GdOSGBzqYnisF90xSOQlClYRQXXIaw6qaaFqIvHkFEMjwwi5LOFoCNUoYHsqXslgYLiLeDJE8S1//cr7ftlFGJ6H4Xmonovm+ajFEprnvwjQiw7VegnHUfB9g4qvEwuNoGgyH/nXj3LlVX/gi2eeTaM5T2/fMPML8KUvf2UZSrz+xFesnX3jX/Hkow/zhS+dxf1rH2IqFOS6m27kvR94P635OdyS/4oQ/S/B9RWAvn/HKwJ076RVDNx9J/sDYSr1eUrVFvV2i1LFo9rwcIsKjYZLJhMil4ni2Qr/8dWvUGvUUfXliH/XXXZmj48NIWQSlFyLom2QlhTcWgPnXX/3irXd886kVS3RbM0jKjqW7fLlM89AlwQeWruGdZu2oTQBqjRqJtHoGNWqxex8mXrLXxmNdoVGu0KlWX7J8C4//5Uh9jv+FicVxC3bFMvmMpSvmShSDJZKPPXY3dQadYqVMsWqj1svoXomxWaF2lwNv1ZCViU0TUEreiiWQSA0ydGj+3CsLFPrbn/l2m9ahffcI5SqJqWaTqWmU6oWaLR1coVp/IqI6+fxfJliScOvLLvKi1UXv/48QG+azM55VEoKM4Fu4pEBWnWVVsOg0bSwP/LWV4TYxfM+w+KsxOK8xvycziJFZhdslMR+Gi2Z6rzDLBVmlyxopiirg8jpoywsWbQXbRaoAQrMpZk6+jB+oY/5OZ16S6M1q1G94RevWNt826upxA5iuwksW0WWE9hOjvGJLgr5ICyVqFUlPDvJ2MgempU8zUqeXdue4MtnfgIWHWwzDFgsLoi0mmnm53K0W1kWFySaEz2vDNVOXkXowm9RkIKoeopMNoxpSXz96+eSzYkcOdrL5u27yORFVt91B5FUAk2PoWpRLDtDQYpy6NAOstkIti2jyDlcxyCZiLCj4zlMR0b9zHteESiqn3gbQjJPXhExiln6xzvRrTyW7WKYLo5n4pZksvI4/T3biUUHsJwcm7c/TkHP4FcMHF9CLISYmzVhwabVVDCtJJOT/Ri3XPnKEPvtq+i7489k8wKJVBxVldG1AoIQ5KEHVuM6aWRpmkRBJq/lyRRiqHqKZDpAYGoU07PQXZu8paEUTWbbKoHxAcqlIp5r4sUG/mJt9xdfxy8VaDQNbEcgIwRoNA1MK42WG6X/yGaE2DD1UoaugxtpVg1sI0EqOULF16k3TIqeQLUso4gxGkWJohHHkoOMDx9BP/ffjq37jhOW3dDvew35mcMUfQvbdhkdG0A1IgjZBIYpE4sHnwflEq5nYJgyh490oukFZCWH58Q42rWDSGQcx3PRLBPV0ijXLFLpAKHVv/uL++51PoftqQj5OKKcZnAiiF4sE4jGue+hh/GrFULxMMHwFFkxRU/vYfySSUoqIBsK2WwEKRemZKXZsO5WTC2BYYtovkFey/3F2tLPvo7hec/395YpqBp79h9AMUxW33HnigNP0nR026HabDEeOIjtaLRaLXzfxzAVhPw0shajWNIol+ocONrDrn0HUH75/VdeMPL+vyMfjeD4JR5Y9zBbd+7CdD0Mx8XxS0QSSWYiUbIFiWuuv4Fqs0UiI2AXfSyvyH0PPkQoFmfz9h341RrFSpVYJoPuutTn5jC7D/3Fc13c8CBOucx0NMrA2Bi66zITi7H7wAG279lDKp8nLytMhcIohslYYIq8rCCIBQZGRrnjnnsJxxOksjkOd/eQk2RS2Rx20SeRERBOOfkVr3OZr52OVy1jeA5xIY1s6uRVmaGJMXKKREKQuGvNQwxPTJNXlt2JkqFheA7hZJRgPExey7OtYy9HegeYDEaYCsfIiDJ33/8QyeuvesV7i/1Pr6eoqHQe7qKgmRzu6edo3yAZUeYXl/+eQDxJUpRJSyqRTJbugWEUwyYYTaDbDrFUmlB4AlHKs2NnB+OBCLK2HDXfOzZK/1DfX3ymmLr3DnS/yKVXXMbI2CD5nIMgaNx7320Epg8RjvaQz8cIBCY43N1H/8Qo0XyCyZl+BDHM2kfuI5aO41cruKUqfSMjNObnUVwLp+aj/uTbr/wM/YNv8O3vfZePfuLjbN17kM+e+WV+9PMLOPOcs4gnI8yEJxkY76d7qIs16x+ke2KQqUSSsXCEI0ODJMQs9z60hoNdh0imY0wFx0mlo+iGSDgnIPb3vCJAL53xMR599C627n4KxU6RFaeQ1SBCZpRgqJdsbppSTcfwJMpND8kTyZkFpmNZJoICo9NJDnR18dRzzzAZDDAWmGFsMsjaR+5n996d9I4NY3/uUy8L0BtveA19e/bxz6f+K2seWU/PyDjnX/xbBEXnvocfY+OODkIpgUReYioUJilkKagaz23bjlsqky1ILLDctueBdQ+zAGQLIuV6Dd22mFtaZPymG18WoC+dsIr69m2UKmUUTWXjc5vIiXlKlTLDoyO4RY+RkSFgkdWrbwYWV3qdN5t1SqUinZ17gUXm5tqoqgwssrS0wOxsi4mJMTzPYe4DHz4GoM+t+isWrvgDLzjXw+HgyvY7O/diWQYvwPQXRrvdJBSaIZmMEwxOMzfXxvc9Dh06QCaTWvm7G264jmq1zK5dOyjctPplAXrjU/9OLBHn4ksuJZ3LU223MVwfUTUwvRKDY5MIBYW8oqOYDpXmLOm8xNhUkGRWJBBMcfjwIB9696n84qcX8++nf5ltnQd4dPNm3vuxj/H4c5voHx2l8FdvOgagS699O+PjMxwanuTo2DTrnt3KeT/8MYl8gbxu8tsrr2Lrnn0cGRhi3RNPMR1P8sBjG7j5rnvQvBJ/uO5GHlz/BN3DY3z569/ivocfo388wIPrn+DGO+5m044DXHXd7fT+8FfHAHT91W8ndqAP2aoi2iVyZpHKEvz+rrXMFOc456p7eXRcZKYGgtfErc8StZrsHAySKzbIKCbj0yHyBZFiycNybI709KI5DpE5mGnCeBl6jQVyJ77vJQBdXPUepB0Hic1CahFCDZgswa6ozSM9Ma7beJQr1+/lkZ4YDxyaIZyRSMom05kCRUBvL5Av14moJjfdtxbVr5MQdSZDoRXHuKhpFGs1Qr+87qUAfdWH2fi587j97nuQNJ1YKs0f/3wtE9MzBKMxZN3A8op45cry96HZwvFLKIaJalpYXpGbb7t9uaWKpj9/r3PpGxpc/q1RKa8AdSGdeQlAD6w6jfwvb6M9N0u5WkHRVEqVMpFYdAWiW45NtiBSb7dYAGqzs8vu90qNgmkjOS6R7PLCmoO9A3QPjxFKCQxOTjMZiTMeivKO932AQ32DBC64bQWgD606g8kzfk1eVXErFVL5PLJpoto2/aOj6K6LW6mguy633XMPo1NT5BSFWWAiGGTjtm2s27ABoaCQzkvc88Ba3HINw/XRbA/D9SloJqrlcv0tt5Geib8I0Fedw6F3/oCbb76V1uIimuNgl0pojoOoqIiKytwSGI5LUsjiV2v41RqOX+KW2+84DtCP67iO67iO67j+l+k4QD+u4/ofrP8O0KNv/zvsP12O9+kP4V7wQ9xyHdX1KVjm8w5cBcv00HSJXCHOoaO7ycp5knmdeFYnlC4wkxaYySSYTojLvbtzUcKxCQ4c3MP0TIRgJE3o0JGX9MB+4X3+p99GO/uzOO97E6HpaUKCSEzUSMomOSWOYqTp6z1CIZsjl8qSSGYZjyYZiCYZzouMygpbB3NsHYgTkCukvAr5Uom8p5PRM7hNC8MvIHzo7cdOfn3p01R++RP8970Z4/F1tBdn8SouDzx8Pw8+8gCqpSAb0kvAuVt28CouxZKH57t4votfLuKXi5Qqyw7Rar2y8qqYMsX7Vh8b/fj6VfR89SyUT3wA95tnMzwyxkc+/jEuv/IKspKAbEj0DHaTlfNkCvnl/pB5mXgyRiwdJylkONjdTTiZZDIUIpHNMjQ2SiA0xdjEKJMz00QScfKhmZed9JO+diaFT36I4rveQHiwn/2Hj7Crs5NoOk1cEJgITvPkxqcIxcM8tuFhDhzsoFyxkdQci8yh2TqSbZA3dPKmRd60UIulZRjsWMsLEawCxa+dfgzALX/+FJyfnof3L2/FeugeVNtGcTxyhkXOdBHtIhnNIm95OI5CT+9hYskQ6XyGgq4SziSJCBkEVUH1XA719xGMhRAKWZLZFAkhTkKIE7zu2Pj44htfjXblxZT+4zOIn/0wWi6KoWQwbQ3Z1EkpGqqaIZ0OMzTch6KpSJq+3NvdtBENi5yukTd0RCnLRGCUSHwGUU6TKyRRdJFMLoGjyi/vfL/ge/gXfo/iR/8RY3wU1S0iux6K56MVPbSih+4XsXwfu+gvx+uZNrZVpFyqo6sWf7z2ahaAcr2BYbo8u3Err3v9STz40Do++OEP8e1vf4vwpz90TG35Y+/Fvf4PhE95N6Ff/Yy+oUHGApN8+vTPYRc9vHIJ03WQNPVlIfkLky3/fbwcQPe2PPayk9zGw2swfnM+2a98HrHdplop0m7VKHk6C7NlqiWDwb6D1OsejqvTaNXxfBfTqbBt515U0yGZytCabVP0bRrNMp6nEQ6PUamYyI6JY4m4bzxhGZY//+qdtIrs5Zdg3nULxje/RGlyjN6YTKa8hOC1KTebOK7BtVdfBsyxeccWxicGKJVMLEvE8xSaTY9Gw6XRKFJt+JQbJfx6+XmX9ovDPf9by1Dh5BNfBAz/firOlidwrrwI585rnwfoNkXfwPNVPE9hYaHMhf/1XS655CIcV8f1TSRdRitaSLZGfa6JXXIRcikCU2O0F+ZRTBXNkIE2ohhn6t7rXx5wrLkJ9zc/xv3G6ZTsPOWaRaPlUGuYVOsGni8Riw+RzkzSnl2OOq837WXYXjXx6xalhk2pYVKu6lRrOovzHoXcFLNNlXZDo9UwsN7zmmWY89YTVqBO+fc/QvzzBfg/OpPZga2wZLK4YDK7YDO/5FIyxlmcV1jCYX7JZgkH0GAuT6uaYHFWZH5WYpYmYEFbgHYEdWYLS6UgS3My83M67qU/XIHlL9S2P/1eSts3UPzTRWQu+wG57BiNRh6/aKGpIrfeeh2Z1BSNmkHJF1haMJltibjmNAvtLCy1YanNn//4G0aH9mCbUWbbOUBnfi5HNHIQQ5+k3rtrGaC97QSMd//1CkxTn16H+dBtmL/5PtOD+8mJEVqzPrl8gnQmxk233MjUTIB0Lssvf/Nrys0m6zY8xky4n77BvWRyU9x97w3IapJwdJSpmSEkJUUunyAjREll4gSmx5E//A/LsPwDr3sRJF7+M7wjHYQv+Qmxx29BV1PIBQldNRgbH0Q2ojjVLIorIFsSVrFMuyZhGzGGB/ZQ8nPUqhLVSoHZtsHwQAfZ9ChFK45ckKiUffJiktTF/7lc+5STXozS/uhbEAb7SN93C/mbryQWj9Hb24sgCKQzcSxTYWSkh6GhIzzxxEMI6giZrICqlMllPHJZlXQ2wEhgL8nsOKZnIWkmliuQz8eYnBykVNJxhvct1373iSgffP1KfXPnY2S3riN9xU+p5Kcp+iKVqkIqPYFuJGm1LWxJxrFilEsRSnaRZtWgUOhlru0RDIyTyR7Cc1P4dplqyWFo6BlMPUjJ0XBUh+GhDrKnnbxc/2NvfXHfL/ge2lA/5iOrGb/3CvL5ApLooqo6h7qeRcgmyAhxdENiaLiXVDpKQRIQsglsR2MmOIFuSCiSi+1oBCMDJIRhJL2AahTJZ8uoiol+zzUrju8VgPxPf4PduRnzpssxL/sxlYZPVsowGRynb3iMvQeP4JZraI5DtiBi+w5CIYtsSAiFDM9sfBLLX3aClisuiiLgexKWIVAoxNi+axOCLGDK6Rdr/uNfrbzPXP1rzPtXI3//SwxtfganXMbxS5TrDWYiUXbt3cfE9Axbd+7C8Us0ZuewvCKN2TlUXWHP3k5sx0c3LDRDRzUKTAVHGRjuoSBLPP3c1uUept89a3nf3/GqF53nXzwFbe3dZL5/NvGrf4MgFiioGg+v30Aqm6N/eITB0TGSQpYF4IlnnkU1LS753e8JBEOYrke9Pcuhrm502yGVzfHs5i0oxnIv1UqrRWtxEXX7xpcF54O//DH6Rd8hffoHEXNZ0qJIWhRxymWe2LiRnfv2MTw5SV5dnny/9PdXcKSnl7ysUGu1yUkyjz/9DDORKJm8yObtOwhGY/QODiGIBX7120vQbQfjg286BpxH//2jqD/7FuapJ6N0dtA3MoJdKnGkr49YJrMCaVbfdcfyM04+T+/wMKF4it6hUYSCyuBYgKuvu4lkVka1XGLpLMFYEsP1iSQzZCUV+U+XH3NvMd7zOowffg39vX9P6vzvMjYVJBRPYRXLRFMCfcNjPLB+I33jQXZ2HmF4KsiD6x+n1KjRO9THkd7DpPNJYukIaTG3/DwbjDA8MY2QVxiZmKKjczehvkMv+0yhf+bDuO98LdZH/5HAVIxHn9jIVDhJJGpQr0EyPUVgZi/79j1KLhNHzMnkcgYz0SkGJo+wu/NZYqkxBDHMxq3PcOtdq0lk0uhOkayksXX3AW6+cw2Jz//bMc/Q7pv/Fv/vT6D8+lVc9LlP0zs8zL6eAQYC09x8913s3LuDSHyS6fAQm7c/xt7DmxmePspUchRZzrBv33Y6O3fgFU1C4Sls12Df/r18+atn8/FPfYIvfOksvvGDH/G9f37fKwL0+mtXoTx8CzPhfoTsJOvW3kjHjkepeGka5TymFmN6ph9dz9Ca9bEaKgVXZipSYGyqwKZtPRzsGiAQDtI3coRNOzZw/yO3c6i/h7FQkL09PXin/svLAvT236yi/6On0Ds6wXQ8xb6jPTz85DMcHRzhwfVPcKhvkP7xAElRXjnP4+kMsm6sgL5tuzpozS8QCIbwqxXsosdYYJJ6u0WxUqay/rFXBOiNd72TpdlZNENncHgIwzIplnwGhgYZHh2h2ayjqjJLSwu8AKh1XQUWCYeDtNtNKpUSL0D0RCJGrVZhdrbFvn17KJd9Kq8/6WUB+tyJ/4elTBpYRNMU5udnaTbr2LZJd/dRWq0GsIgsF1bi4V94LZd9YJFWq8Hi4jx79+6m1WpgGBqbNj1LPB4FFqnffvfLAvT6qtfiP/o4C0DnocP0Dg/T1T/E4Z5+8srybxXD9dGdIgXNRNKX259dduUf+e6PfspHTvsc5577n3z77G8T6AsQmghzxpln8/HTP8+TO3fxqS+exZpH1uO8+o3HAHR/1RuI/OBCNu89wAWX/p6YqNA9PMpMIsVV19/Ig+sf5/KrryGYTPPIU89w9Y03kxQlwmmBiXCM1fesYSwY4arrb2IsGGHdE0/zzLad7DpwmNGZMH9eu4GOkWnSl95wDEA3Vp2MdeZ3GREUMskCi0tQqJbpzecIFCtMWgtk6jBamCPozhKvzpG1KoxEBDoHpsjadXJOA6uxhOZWkHWLcqmIY6h4powqpqkWTcq2egw8F1e9B/Hk0yjLErONKktzLVq1MkcO7OO5Z55kZKCXXDpBs1qiaBuIdomb7luLWZ/DmQehWEOuz5Pz21x2090809mD4LWJCwKN+Xme3LQJUdNY//TTZC9ZfQxAj7z6VO793dUkhSzrn3yKensWt1QmkRFwS2V026HensV0vZUWX4phUm/P0ppfQBALjE9N88xzm3nsiSfZtHULh7u7GBgZpquvl3QuSyKTJjI1cwxAD6w6DXl/P8FwiL2d+1j3yMN09/YwODxEJBYlnkystP2YCgWJptOMTk1Ras1Sbs/hNVtMJVIUTIfu4TG27ulkYGKKHZ0HuXb17USFPMFkhul4it7/vPolAH1o1RnE7nvu+bQUhZyicLC7mz0HD1JptSg1GoSTyZXFBy+A7mKtRlwQOPe888iIMkPjAfYePIJme3R0HsT0Ski6RU7WSOUKlBttlLT4EoB+ZNU5TF3yEMVajWQuR6ZQYHRqCrdUxnDcldZpOUmmvbDI6ORySkAgGDoO0I/ruI7ruI7ruP6X6ThAP67j+h+s/7cDXc1lUSyLfGAKxfYQDZu0opKUZJJSgWRCIJlOkMxF6R/tJpXPEkzkmUlIzKQkplNZJtMxgrEMoUSCUGKK3fu2MBMKMBWMMRMRiG/aRPGNJ5K54Sqk773oSk7ccj0ziRSiWGB0cIiUojEWSSDoNoHoML3DhwmFp5icmCGZyDMVEhiJCQRVi76cyJFUhv3hJFG/QswtorYa5DwbreRSrJTx/CKNWhP5ra+ldPbpVB5/9EX399mfwy17uCUXJ5vEqTgroNyruHgVF7fsvASeOyUb27coVcpohk6x5FN6vk57bpZSpUy5WsEvl5gITPLI4w+z9l0nYb35bxi+5VqK73jdi86VcGh5gjaZJp5ajgVLZASCsRB9w71EUxGCsRCRZBRZN0hlRcLJZXguiHn2HTxATiowEwkTT6eYnJkmlRXYsmsH8XQKy3OJd+6h/PpVON/5KpmvfmGlduKK37Jzz252bdtMLjRDIDjDlh3bmQoF0W2L4fExfn3pJWzevo1MoUAkMk5v736EbAzX18nJArIlkzdktJKLVnJJSDl0t4VsVTHcCqZXxj/9IxQ//A6cu65fOebSKe+g6KjU6x5KeJJiyUPWNWTbRXaLCGaRqGwh2GU0LUdGiDI6NsB0cBLNVkmLOWTHRrRM4pJERtfZta+DjCiQyqWJpePIhoJ1658pnvQq8qv/hPsvb12prw4NoOkSRiLA/i0bUIQQqXQU1TSISQaGLhGPBckICaaDkzjecsS57tqkCjJWtY7qV0mmY5i2xuT0KPFUEEXPIWt58gUBIxRadpr/51dxf/NijL34m5/R23cUv1xEV2XcSmV5sYpuohUdtKK34kw3XB/TmPMp7wAAIABJREFU9TGdEpZbxnVruG4Np+w/P8q4pSpFv4rrlTn99NOJRsPUaz7mFz6G9YG3om9Y+yJE/+Db8KuV5ah2VSFbEFfg98DIMJbn4vhFHL+4Asi9cmkFlP93aP6XIty9x+7Ee8uJlB5fg3fGqSuT3YUDnbjAtN8ms7jE7Fwdx1FwrQK+I9PXtQ/f1ahUi5SrJcyii+66FCtznPbZL5BI5xEVnbn55T6WrmdQKlskkkH6Bw+hCpN4urgc6/qLn5C75caV2ke/eDqfv+hqfnfPE1z3eAfpRejSFlGAzd0TPLf/CPV2iwfXPsBZ55xNo1Xl7e94M66rcvTQcs/iVt2l4usUyzZupYRdLeFVii8Zzne+hPOZD+D0H3kRNLzrNTie/t+uHya2b+L6ywkWRd/AcVWS6Rl+d8n5+K6CZUkcPnqA3Qc6Odrfy+HeblRbx/FM6q0ynm/jFi0cz6RUdcnlEwz96dc4bz4B8brfYpz50Rfr79mEV7WWI9wrFtWGR6VmUa4uA/FKzcCxMhhagnJFptW2qDctylVtOdK9blCuWVTqNo1Zl0bLplbXqFUlpiYO4rtp2g0V6y2rKP38XPy1N6/AndJFX8fSpjCUScCCRYOlRYv2vMUiRUCj5IZhQWZ+XmVhQQM8arUsYJAK74e5PG1KsGTDggKzKZhLsOfJawCVajmDdf7XsD/1TubCezFPfh7gv+3VtB2VsqvjOXlSyRFSqW6mAqNcecWlNJs+hXyEyfEuHDsBixbtZp6Jka0szeVhoYVnK1TLGn+6+hf09+2g0cizuKgCOs1mjp6e5/B3PYLx3tfgd6zHOf/cFahmrb8DRcvQbJUoKFkmAv1ISgq3qJDLJygoWXZ2bCOSjCJpKueedx6KZbHmgdX4ZZVtO57EcvJoRpZ8IU4kNsHhI3uRFQGxkELIZcjmBdR//GtCv/guyfVrXnSen/tJRClPNi9gGhNEgv0UsjkKgojjquw5+Dip/CBGMYtbs5ANh0P7n6HopDC1CKNDe5hrKDRrEvWKiGsliIV7mW2quE4Jy3KW3dK/Og/hzA8xcGAzyr+8CPDTw8PIsoyu66TTSVKpBHv37sZxDVStQNG30XQJsSCwZu1vyefzqHKJQraKppSQ1CimF2T/4aco+Tau7eAUNQwri5AL0Wo7eEe3oZ/yD5T7dqNc9mI/cufOK7AdAVmJMjfvoqgxoEKpLKFqcfxSYRmMV/Lo+iS1YgvPljja/QimliUYmGQ6uAVZmqZo1tCkPAW5B8eO45oatlrCtmIUTvl7zJsvxunZ/yLI/fjJ6IZIKpVAllXGxvtRtBRCNsbMTIj9B3bjuDrhyBSykmPHzs3L9x5NJJmK0LF7G5atohttZFVC1pOMBPZiuRrZrIqmzJHP62g3XIr6r2/kwN3Xo/3b21fqW+NdOEUDzVawyza6p+NUHLbs2Ek8nSFbkFh9x51YnouoyGSlHLbvYLgmiqURSiTwyiXcooNXtDAtCUXNohsigdAE07Fp5KnB5WN89W9Qrr98pXbhyos43NvLExs3YhaLVNvtlVj0UCzO3BIEgiHSuTy67ZDJiwyOjvHnG24kGkuRSgvs2beXcDRCs92iUqvieC5pIUUmm+Sb3/k+U+EY8lc+ifLvHyT89IYXF4x8+B8YHg8QCEWpNlt09fWTyYukc/kVN16pVieTFxmfmiaTFxkYGUXWDcr1Bl65QnthkVqrTV5Wnnfk+YxPTeNVq6RFEc1xCN95A/rbX4396L1kz/jgyrku79pC7/AwQqGA4TjccOutK671rCzj1+vc8+CDZAoF+odH2HfwEN39A4TjCWKpNMVKFcUwac7Nk8mL/O4PV3HrnXfRmJ2j3p7FcFzcUhnz7SfinPUxQhf9cOUaK3z3bAzP48KLLyYyPUUklWLNunUc6ukhLYoYnodkGMSFJKqtc/3qmxEkieGJKfpHJkjlFAqqh2ZVmJxJk1d0uvqH8Cp1piNxTK9EMisy/o2zcN7yKowbr8Z+8wnLzvOTT2RqIkC2oBA6cIBwPEVCyBNLZ7H9CllJJZiS2H24D82tkCrIJMQ8giQiqnlyskDXwCEmQ6OE0wJCQSEjyiSzIqlsDlFRyebTSP3LAN049Z1oZ3xk5b4uPXQPU8EZsp27ifT3kjd0tKJH71A3iikhSRKFvIhraqy590YCE0dJJMdIZpbTFzQrQyo7zchEF3euuZV16x8inklw9rnf4Jvf+QEFw2c8mGTyvW+h/PpVqB/755VnaOPMT3H04H5CDz/A0T9dya9+dznf+fmFfPQzn+WSq/5AKpcgEhsjGh9jKthNJDlEz8geMvI0uXQIzypQ9XXS6TCbnnuaK/9wOR//5Gls7ehgx9697Os6ymQoz3WfPeNlwXn77uupfPcrOKd9kGxyAtfLEQ31oclhYsFuoASLPlCnu3sfjqsSzE6SVNJ0HhlhMijT1R8lkhQ42H2YoYkuntq8lqHJwwxPT3JooJ9ovoD79jcdA84zJ5+Ef8r7ab3mRKI7d9Fx8MhKJPOGjZuZjMRX4tzbQEHVWACKlSr9wyNImk69PUtjdm7FMVttNqg2G7Tm57A8l1qrSezXFx8Dzluv+T8sfuLjLL76VbTuupNUJk2x5OOXS3h+kfnFBUqVMqapMzDQRyQS4oXo9p6eLhqN2grgnp4OAIsYhsbY2AhLSwssLs4Di/T39zL7N//3GHg++9FPMPs3r2Xua99c+ezsbIv5+VlmZ1uMj4+ubH9mZmqlX/oL4H7Xrh1s3ryJvXt3s7g4z8BAH61W4yXbCAQmqF7152Ph+bs+QPX/vpnaW/8JW1ZJ5/Js7ehAMR0SQp6CZvLHa2/gsSef4cDRHv79S+fwxbO/wp9vvIW1jz3OV7/5bX575R/ZuGkbgwf6WH/XOn530WV0dQ/wg/Mv5Ia77uMLX/kGp3/+rGPAufdXb8Z51UnYJ/wD55/9VYamgwTTAj0jY4zOhDjnm+fRPTzKgZ4+nnhuC6FUhslIjKtvvJlLr7qasWCENY+s5z9//DPGghHuenAdw1NBNu3czZXX3sDRwREe2L6XB3fsI/CdXx7rQP/rd2OsOpmnLrgcdX6RoWSKG26/k6ykMpXMETAbXPHodg4rDdYfGuOy29YyKupceO1txPwW1z36DGOyw5TioLcXEH2fYruOXS1SLBaZmpqiXq8jRmPHwPP8Cf+EuOo92FfcjuEUOdTVy9wSPLdtJ4phM7sIfrVBqdbkT9fdyN0PPEC52SQtihQbLfK6iV2pIWgGGVUnXpDZtv8gnUeOrCxan45GUSyLxPnXHAPQ46s+TPrzP6W9sEgmLxJNppA0HVk3nm87EaC9sEjf0DDthUUkTcctlbnhltXMLi4RjidIClm8cgXNsplniXK9xlMbn6U5N0upVqUx28bIF14WoI+8/RwGe/toz83SaDWpNeq4RY+5hXmy+RyKoWM4NuV6baU/uWQ57Og8wJ6jXYiWw1XX38T2fQd4cP0THBkYZiwYYTIS51DfIMFkholwjO2fv+AYgD78unPY8cRGBElCMgzcSoVSo0Esk+HmO+4gEA4TCIe5b+1awskkO/ftwywWl1vImMsLSDKizFQ4xuYdHQgFhV9f9nsU02FsKkhO1ogkMzx830PHAPQjr/oPIrv76BsZoTY7y+q77iIcT2A4LpZXRLcdvHIFt1QmLytUGk2mw5HjAP24juu4juu4jut/mY4D9OM6rv/BeokD/bILKUSDlGp1JN0mJWokRJV4QSZekInJMumMSCA4Q99IF1t2b2ImmSAQyxGISwRSEoFUnslMkkJBZmZminvvv5Ude58jlkkRSopEMhqJ57aQ7NhFR89h7vvkqcRP/UfsSy7k9h/+iD9ev5qUpHN4YJSb7rmPQDLJ/v5+NjzzBF3DAwxHExyeijOjljkwlSGkl3lw2172jU1hzIJas1CqOv5CCdmV8Oo2xapHo9GgVKxSKTbp+OS/4XsuXiZF6RPvp/jz71Bcdw9O2VsZVvX/O0DXTQ3d1LAck3J1ecJZyGXYun0LTzz1OAtL85i2QWuhiX77dVTTUYpVH/8n38b7+pk4f/o9WiSyDNB1C9UpY1fqFEybnCKRFgWKVY+BoV4eeOg+unq6mQ7OEMvmmYnFCMajhKMhdu/ZQTwRJpNNk85lSeZy5HUTw7HZvH0bwtZNqNf/kUwui3zf7djvfTPaN75E/KF7iaWSHOzrJpSILfdUnxrjsfXrCIWnCEcj/Pj8C+k83I1kFinIIoomY9oa+YJAb38XKSGG7ZtIukheydJarKEpJqbh4ftNvFIb5/wfoibzSBkZ752vw/3yp7GvuoyBnv08+9TDRMMjuHaekqdiWgqWoyOoCgXHI2s7aI6FUMiSEzOEI1Mc7TpAIh3B9h1kUyejKsiuRywdZXx6gr0H9y2vpE/E0VZfQ2HHM/SNdGF8/xzsT7wf48IfoYyOopoGlqniWjLpRJjhoT4syyAUixPJ5JANh6SQISXE6Orej6wIaKaEIOYxS1VUr4JuWKiagawq5AsCgelxMtkkilZA7e3C/tPvcewi6sbH8d97EqXvn4vz9COUyi55McPgUA+uo2PoEgVxOSb2mOEUMVx/GaZ7peVRLmKWS5jlErZfwSuWqDda1GoVFDlHXohQvvx8dj6+nnKtive+N1E865OYv/8VhqZiug6qaTDPEg898jAf/cTHac7NrsDx/98A/fEHcLv24lcc/Ct+QfET76VyyfmoQ/2UgLue28lgTqc426DgGHQP9NBslGk3ytTLRcrl5TpurYFTb2D4FW6/535uvPUOspJKpdHELfk4novj2RRLHsWSR6hvB76YRbv9ZnKlNsrhTrx3/x3et89Cf/QBQlVwgDG1wtreBGdf9SBXbxkhDxhACyhoJvNAIBzkvR94P5peoOtQB/1HduObecqeiu3o2NUKdq2BW/JfMpzbr8VRpeX3n34/zhf/Feeqi3EU4SXXD9u38GtFTM/A9IwXryviFK2KDNTIixn8ag1R0xAkCb9epVh1qdRdir6FX7LxfBu/ViSdTzH0x99Q3buR2ZaDeMmPluH55z6A1/E0ft2h1Fj+bKVepFxxKZUdSmWHcsWFhSKOlSES7iOVHKLWkKjVFaoNjVrDotZwqDWLVFou1bZDpa7Sahu0mzKek2DRz1C+6bdUqxL16MCyA/xDJ+H//kfMt0TymQGW5mTAYmnRYnbBZgEPsJAyPajpI8v9xZd0anMWC1SYWzCoO+NkprbAosTSosX8ksvSosXirATzAr48yGI9hbfmGppGmtmWhXPWKZjvOBHv65/CDo5gWQaqKmPYCuHEIJKURFHSzM+XMLQUuhqn1dQoFwXq1TyNssDY0Hbm50vMz5dwPZElitx0y6XMLZhU6wXqDZV6w8SyswQfvY7iaCealsZ5YPVy7/NPvZvwrZfhlQs4nomqGUhyhsD0IF09+/B8mVR2BiEf5a41d3DXmjtJZLN85vNfZPvOLYhSlrvvvYOH1t1PJpskmY4xEwowPjnCTChAV89h4qkwqWQQ46kHyBXSGEJ02QX9L69D/dlX0C0Zy9UwVIFSUWLnrg3ISphSWSKVDiAIQYZHDpDMjBFNDAA1dDODX8zSqMo4epR2Q6FWLlCpKthuntHJbnSrgKLnSAkxhKceYmioj0A4SPrrn0V914kIn/8Xtt95C4WsgO+YCJk4nqcgq2nGJvtwigY5MUNOzqOYKqoYYOvm9YwN9+AVLRRVxPNlbDNNraIgpgM0ywqW51Jv25hemv6hDkqBbiqJKWbrPv6Wh5f7f3/ynZh3X0WrbeG4WQaHOilXZGp1jWpNpat7J5adwXY0qnWTtDBNqWyh6xksO0UkNITn5KmUBMaGOynaEpIYRVFjzISGGBzqIi+msU0Ba8c6jnY+w9Chrajvey3qP78G5bzTONj5LBMTE+QEk3Q2QCR5hHhqjOB0BiGboKv7IMMjfeTyKQqSQC6fwvUM8mKaZCrCocP7SBZy5NQcBUMkV0hy5Oh+hoYGUFSdRDZF/tE7kROTGFqK5Hc+v+JGN7Y+hu3p6J6O6pkorrU8NBXbdRibGCdfEJ+//sN0NEyykENxLbKajOOX6NjXueIcb8y2mQwG0Gwd07Ooz9ZY98dLCD5wB9fceCPClqde7Hn/w3MQJInNO3eSFkXMYhHHL1FQNTTLpqBqWF6RbEEiFIuTyuY42tuHYpiEYkka8xV0N09OSZIR02RFnR/+5EK27Oggnoly0a8vIZ7JIV73O9KxBE6pinbKG5eP+4feQCYQYHBsknK9gWpaPLx+A361Rk6SmZwJrvQWd/wSpVqduSU41NXNpq3b0CybdY+tRzUtFoCxwBSybiz/747DfWvXImoauYfvRdm3E7NYRLriF8vn+jtOZP+FPyCWyfD05s0olsXWjg4mQyEKus7B7m7cSoULLr6YWVhJlqk2W9y95n6KlSrNuXke2bDsKr34kkupNlsohsmNq29ldnEJxy8RmpzE+Pm3ONTZiTcxugLQ9f/4FPuPdKPZHpXmLHlFZzIYIZUrkBDyTMyEqTRnycoyiWyWbR17SWZFwokMsuFx8+33EoxmiaUk7l/7FAkhz2QwQqU5S0aU8Sp1+kfGcS6/iIPXXr3cS/aMU3DetArtbX+N2NtNz+AIM9EEomrQNzy2DMBzBZ5+bitpRSWayzOTSDERCRNKJ5AMhYwooNkqoponI6Z5duNziFIBQcwTikVJ57KkxRwFXSW1bSP2184gFBjFvOem5YSZN72K9GU/J52N8syWJ1BsmawhMTA1ilFO0DW4h0q1RSHr0aosohTCFL0w6x+7hkxmBsvUkdQclquhGnl6h48iagI/v+inyKaOIEn8168vIZjI4n3mVIZ/9V+Md3WvAPT4m1/D17/zPe584CHGgmHO+PI53LZ2LdFclmAqTjwTZWZmmLGxLuKJcRpNi3rTJi2EeHzDI3znu98iEglx0S8vZHvHLk77zGfZuHUHP77wF5zyb5/iC/9xLk8+s4fcHXdS+7tXkfzDpRgfee8KQDc2P4FrSCwtzrJ+/QMs0Wb16mtgqUr30Q5qZRNoc+11V9OeW3Z056wcj295in1HexgPxpmMxEjk4hzu72TDM48wOTNN//AIR3oPc7Svi+lEnPpJf0f5Ta/H/M63VwC6dO45RFNZdm3awnjHHjoOHmHvkW4C0QQ/uuAXZFWDvG7h1poUG238ao32wiLbO3Yj6waBYIhMXmQByORFNMtGMXQWgIKqoFkmmmVS/uNVLJ2wCv1LZ7H46lexdMIqFl7zf1iam6OsKiyMjvCz839OpValNdtmCbBdhyXg8OGDLCzMMTfXBhaxbZNarYKmKbTbzZcA687OvbiuzQsx7rDIxg3rl4H529/N/GfPWAHoi52dLLWbtHp7mX9+e+l0cqWPeqvVIJNJYRga9XqVubn2ClAPh4OMj49SLvs4jsV/d6YvLS2wsDBHtVqmo2MnzUuvoL7qtZTP/toKQJ/+xGe495672XfH/8Pem8XIltBnnvTDPEy/jFpqtTU9mrFmesaekVtWd9ML7bHbYGMwGJdx2xRgMIYyFGCgip1iKVMFVUUBte/bvVV19zXvkvdm3tz3PTL2PU6cOPu+xYk9IzN/8xBV2XhstUbTb/b9pL+UCp2MkEKxnfP7f9/3KI31TWw/YDud5js/+CG/8du/w3ve9wHu/eZ3+M33vJdf+1fv5IVXj/OBO/6YbKlKtlQlkckzs7bOiZNnqWzlmDx5he987mt88P0f5mOfuIt/+9u/x1Iiy8SlGwTv+CdY//RfYPwPv0zwjn+C9o//OVevjZM7cZaNl14jLza497vf49/8xm/y6FPPkKnUeO+H7uDW4jKS5XDfAz/i0aeeYbdQolBv8NIbJ5lZWScvNLgxu8BWJs+VyWnu+quvcOz0Oe574MfMriXYylep3PlFjHf8jzT+t3cdAfTKxUmK4/MYp69xtdLgpxeukSiWGb98jXpN4sZmhvoBnM/JFGJYq9n82U9e4Q++/RMWtQgdSBoWu5LICxfOM51KUwhicmGLqt+m5DTR+3Dz6vQInP8vv3kEzuWv/AgzW6H63Gmae3tYA8goDlnVpWRFNAGpOUBqDhhfTXBtYYFwsIcTt0fu8PaoNsB1DArFDPNL03QHMVYQELTbpAoFvvHd79IZDtn94y+Rf8evUfil/0T+Hb9G6p//NteeP8bCd36CXRFZ29o+Are67eCG0VEtyvjkLXKlMoIk8+yLLxHELSzP5/K167x87DiZQpFWr49qGuwDzU6b3nDv6Pzu9Iuvsv2Of8fOf/+bR/DcPTVJ5eFXae0UqAo1mq0YRVMJopBmK6bZimn3e7R6Xfr7Izf9ubEx6rqJ7ofslso8d/wN8kKD+fUtZlbW+fHPnyAvNMjVRFKlKqlSldnVDU78u4+PwPl/926W3/FbzH3wXqpPnmP1iTeoNBoMAd11UW2bL3/964iahh2GrG5vc3l8nJosE3Y6CIrCJz7zGRbX15ENm0QmT7WhkClW6O3D3PIaQavLdiqLIGvkKwL53Sy33vF+Jv/RCJ6P/093svzXr1B86hKa4/D9Bx9kCKRyeYK4xd4hSJqOYpg4QYhqWrhhRLUu3gbot3Vbt3Vbt3Vb/8B0G6Df1m39PdYvAvSxK+coV0s0ZIlEpkCqKJCuiGQEiVRdJCnU2dxJk87nODt2hopUJl0pkywrJMsau1WVnWqD7WqF3cQ21UqBU2dfo1TPsJ1Lk66MjksUGySFBgvJLRK5BO//ww9w7MRpJuZWGLs5x/xGkn/0j/8JG9k8L5x4g7VMiu1Ujv/7fR9ioSRTB+b1Nl978RRXdkpkjSbRHihuTLvbwXYNwtil2bJodSy8QCKIVIJIxfUVPvzHH8ALLbzQwgnf6jRvOjhNB6vpHc3/V4Du+hZh00PRGnzgD97Hr/5f/zu6qXDIED90OGRIFPuolkLUCbF8m6jTPOr30ywb1bT+C0D3mpQllbKkUBYFNMegXC+xm9qmUivyz/7ZP6VUKlGUFHYLJdLFIpVakempGyzMTyEpdSpilYqsUmjIVOoC69tbHH/jdT5112e46+7PcfL0Ka7eGOeuuz/Ha2+8zvr2Fq+dPckPHn6AKzfGuDh2ljOn3+BrX/0S07MzVEQZO+oi2RGq5aKaDooxurDlBS6qJqJqAsvLt5iaukIisYgtZbDlPEFgYNoahhdQN3xEM6DcMBBUG8n0sSwRxxQxlCJLM5c5c/xpKoUtPEfE8Q0qjRqCrlBWdRrWyB2nqHUcV2V9fZ5kZhtVl2joKg1dRbMVBLk+irafmkYxTLKFDOligkojx/mx49QklYZmHsUaKqaDrBtIikwmk2Li5jVsQ6ak+RQaNnXdQrUUwshibu4ay8u3MG0NQVKpNlQUxUFVXWTFoN4QEaU6t6ZvsrK2iKpKaIaOYZmIqo6k60TdLm7kYdoGmiqiKxW21mYRCjs03Qaa4/yNeRt+qJ6N6tlovoXmW+hhgB4GGGGA5UfYfkCzFQND4tgh8CR6LZPBwT6Lqyt4notqGpiug+W5NFSF7t6AslCjM+i/9ZzdwotCwlZM3O38NwF0txXhxRFhM6AV+nTaMYeMIufDvUOyusuWoPDS5TE2KjX8Xp+43aLTjmnFbyU4xC3cThe300NxHSTb4pOf+yz5ahXdHfXZ+s02YdTG9SI8v4nrGGytzOFZDUxFoBm6uI49eu26AbofYXUCSqaBdAilffjP338aA9D2QLZHQF5VR47Buqpy9+fvIruzwmc/+cfkdhaxlTKOa+DEbaxW78ix/4tzBNMd+7/A9cjGjeyjzx47sDADE6fp4DZ9nMjD9G3E4gLJjZv8zm/+OqYh4/khXtQaxSFHAV7TwW3qhKFJ1HRHSwqtkEKtxKVrFxgedvCcGj05jZqawW1ZeG2boO0QtLwRPG95o/8NHYLQIYxcPEugE6vsDXQSOxPETYF2V6bTHcW5d3oenW5AaxjQGrg02ypxS6bflVmeO0uvI8LhqB97b98kzi3SG2hwaNJv1zgYSPRaVcDh8MBi78BhH4/hgQmDKq44A90SYNAmZEiLvQMLENh3ltkzluDQpjX0aNGidxjAsMHitaeoJccAizBo4zgOQWER30tyY+YVDE/E8k2EhkZDM9E9jcTuHPMLVzCtMr47iipfXrqCqeU42DPZ6yhEbpm4pWLZFSAEfPYPbbK5JX7y6H0MBj7QR6gVaSgrFIqrxLGDksviVfK4foOSsMbU/Dks38RwfPzAwLDqCGKG7cQ8klagLCRp70XMLc+ysbtLrlzj9973+0xNz1Ku1PjhAz/iQ3/4R3zpy/fw8E8eYXLqFonkLlWhxtTsNQxbRJSLKHqVci2Nvj1LTcgwMTWGZgqoRo16zaJay2EFCcrCJIaVJXBsbM3CMWoI1SV08xZVqUhr4HNAk05LY3HuAoFfw3cFnEDCberU1DKLa2MkcwvUlRrpXJlyTSNTkMgtrJLP5akodaqawMriDPnMNqEvoxtlXL/B8vokolbG8g0EuY7l2/QDn2FfZ2zsGYJWgU5fxbJV2lFIK7DYXR8nNNMErS5mIOLHNfLlJQJXoR359EKPPadBZeEE/cFb6QhvAfNcfhXDLLE3dIlbKpXqNoXiOs2BgqKLmLbB7OJZ9g8jLFPHtopUKksYsohr1piceAVFThEFTcLQpy7nsLwCoafT8n1iS2Bx4hilucsI1RTF8i6CmGNm7iqaUcaw6uSLO5y/+AZRrCErAn5gkckmcD2DhlSlUs1z4eJpCsU0hilTqeY5e/M4JblMWRSoCTJ1sUI6u8bN6VPovkhZqVLTbFyzhr18naXnHqKYXkczRURVQDIUBF1BtHUEQ6der6GqMoVSnpm5WVTTwA59NpMJ/G6HoNdlLZXkp48/gaSZZIoV/LjDytYWm8kkz73yEs1uTKGax/QM3jj2JrQIAAAgAElEQVRzhs5wiCY1EE+9hiuJNHs9qpJEvlplfGoKzRnFysq6waWr1xAkGdW02EmlSWZzRy7xR372c+J+G9Wr4PdEJhYuYEU6QTwk7kJNMmgYIg8+8lOqDYWl9S0sP2JxbRPr5lXUjTVWN7bZAyTdwnQ9VNMi7vYwHPdoTNfD9gN6w316w30MxyWdL7AP5EplBgeHWJ5Ps9NF1g2K1dooBndvD1HTEDWNlc1NRE2j2etRnpuifvUCuiKzmUzy1W9/m91cjrIokimVsIKAhq5jBQFDwAoCyqKIFzWx/eDIFV+XFYrVGp3B3lG8/D7gRU2W1tZRTWvkxpZGUdhB3GJjc4vxr38Jq1Tg1twSJUEiXajwo5/8nBNnL5It1dhJ53nmxVd55OdPspXMUhEVqg2VydlFkrkSlt9iZTNJXbHIFAWypTorm0nmV9Y5P3btaHFPNmxKQoPZqRlWNne4PjmNfvM61VsTKJrJxavj2EGTrWQGxXRYWN3gxNkLOGHMS8feYDOXoijXqSgN5jdWuTo1gWRoqKaBpKmk8zlkXSOXTVMuF3nqqSe4NT1JMp+m0qiTLBXZWVnhjXPn+MTdX2Dh6hXES2coZ1OYtsaNiWuUq4XRb0HbQTBtsuUimmNw8vQb2LaMJlcxpdFoUoFbk6d59ZVHqNUF/DBA1SVqUoWL184S9wMef+5xWoMOYxO3+JNPfAp9ZZn5zW2ygsj1b9zLsZ/9jBMXL/PYCy/xybu/wIlLYzz1ymvMbG+wktohWytSEgoUi0ni0CC9u45UL7LXbTHot7njT+7k69/5Hu//0B/xO+//IB//1F189VvfZWZlnSuT05y4cJlEvsR2Os3qV/+Km9/7CmVhB/PJH9D88dewLr3C+vRFUjuLXDx7nPnVRfYZUq7lGezFPPXUo8Aelj1yfu8dQkloUFZrhHttJhZmkWyNZGWHV04+xbd/eA9T89NM3Fpja1vgzTdf5sbNKyQzu0T/6tc4/fRzLJw8y9bvvx/h+ZdYuHqTF0+cY2pplWy1zvXpOWqqwfL2LpmKgGS5uK0uQXdAH+gM9jh59hy7mSy2HxC1O2iWTWewh9+MuT4xiRP4mK6DrGuYrkPc7dD84hcIH/ghJ06fIr7nK+S+9FcMdrYxDJ1KrYppW/z44YcIopAz584SNiNanTbtbodCIXfUc+55Dm/D6re70d92msMB4+PXjv6GAx588Icsnj9H753/no5Q42B8nP53v8/GQz+m7zmsra1Qr9cYDHrAAaapE0UB7XbM/v4eYegfPc4TTzx2FPH+9v2HoY8sN6jVKsABw+GAZjOk3Y6Pjml++nNM/vmnOeg2CT99N8IjP+X8E4/zZ5/8BL/7/vfxvg/+AW+cOk26WOTMxTE+/bkv8Pkv38snPv2X/PChn7CRSLG2vcvs0iolocFGIkWxJjK/ucEPH/gRB36PSy+cZHlsmt/9rffz13/9KO/63Q8wt5Fm7sxV9F/5d/zkm/fx2C//n4y987fIPvMyW8k02arA4uY2f/iRj3JtaoYB8B9++z2cvXKNV0+e5j0f+APGZ+ZoDQ+4tbjM3fd8leXtBMvbu6wnM9x9z9f43o8ePoLpyWKFG7MLPPvqcT7y4Y/y3fv+msx776T2k+dZvzrD1u99lOzjr/DKS28gqQ5Tt+bZkTpMJRscm7xFxlIo6ApXb8zxpXvuJ99o8uF77uPHF65wrjLgnldvUd+H2Z00dUOn1Q5o6CpWq8PVzTzffPpNPv7IMT73zHnufW2cBx55nZ3/4728fGGF7Y9+m2uf+j6vPDvGdgDrHkhABUh3IduHZBsyPVh14HzK4MGz8zx5cYKEFhABk6u7oyV0zRqd85sqki5j+Ab9w0MERcEOQyqNBrJpsnvHFxj/7LeQ3hyj/Jc/IPXcmxx7400yheLRd2hVbBC22sTdHn4zpjPYo9Xrs7q5xdUbN0d1H47LZmKX7t4Q3R6d6/aG+yTSGcauXyORTpErFVnf3mI7ucvCyjK3zlwk9S8+TH5inon/9fdZ/9xf4wsSe/vDoyWVRHKXk6dPUalVmbg1yXZih0tXrzCzMM/1iVG0+tiNG1RkFclyGJ+bZzmR5PWzF/jgf/4IO7kiKztJypLK8vYu3/j+X/Pca68zt7ZJ4fOPcf6Pv0L5+y+z8OFvsHL8Ind94QvUVZWN3V3qqkrQbhP3+1weH2d+dZW436coCAyBl19/nenFRawgwAqC0XUSUT467292Bxw7cRrFdDh76QormzuU6xKzS6sIxRo3fulP2XjxIhu//z3ST17ACgIypRKL6+ucunCB6cVFbD846p0vVKqIinr0vZ1IZ/jBAw/eBui3dVu3dVu3dVv/wHQboN/Wbf091i8C9LPn3iRXyPLnf/EpXj5+gt18lWRJIFGtk6jW2SyXSeeqrG9vUdcENpLrJMulI4C+XZLYLAmsFfLUSkXOnztJobxLqZ4hW6uynRdJljWSNZWNQpm1fIrfeM9v8JVv3MvPnnyG61MLTMytcebKBD9+7Fk+9NGP8+0fPYDoWHzk45/lI3d9iaWGw5jgMhfss9kF6RC0Pth+Hzfo0fZ6tIOYdhCwsTrD+sYUieQUqdwsm4mbrG5f5df+9S9RE3NopojhKVi+gdO0/38DdN2SaXVDxieuMNjvoFsy/WGbulThgAHdQYxqNDA9g2Y3wvJtLN/GdJ2/E6DXDZ+dfIWypFJsCKi2jiCPnNelSp73ve+9GIZGWdHIVGqU6nVK5RzVSp6F+Sky2V0amkSmUkNyPKpinbosUaiUuTB2mWQ2w24mzdZugnOXLvLgww+RKeRZ3NlgJbFBppgmk03QECtUyjlOnz5JRVRwmj1ygo7qjGLZJd1G1i1s18KyVWxbxncbBJ5E4IgM/SxyaZbJG29Sqe0i2RoV06Js2BQUi7LuIpg+plnH1Ct4RpnQKNG0SizPXOTMG88ginkkVaDaqFBzQkTLRrINTEtBUarEscXW9jKzc5OIaoOaJFBtlJENhWyxQLZY4tS585TrFepqhbKYpWHkqVQqCGIdQdao6xaKG6HYIYrpjhyqSoO5G5fJKiF5xUdxI0S1Tl0sEkYKmlZmdm4Sod5As1xk2UeWXVTNxrQcFE3FcnS2ExvspraRlAa6qXH6yrVR7Ls7AqyqrhA3PRQxR79pIuY3WZ0eQ7O9XwDobzkHXWM0vo4aGKih/ncCdMux8T2LyDdoRxrLC1fJl0tImorluUfjNyM6gz7NThsn8I9u+/V/86/pDPr4zei/2YHutGL8VotmK6bTjGhHIaEf4PkhfqePt3eA4EasNBSubiZYTmew/YB+f484atKM24StNk67g93q0NofINkGncMDfuVf/ktePHYMywtxgxbNuEcQtomaXYxogFbcITVxApp1fM9B9mLEYIjT2qPvKmh6gahlUQ1jTOA7L53HBcSwS2/QxTYaHPRjzHAUE+j5Ft+657PYcpEvfPojXDz1ClHTQ/cjjGbnvwrQ/8b8HQDdjmzs0MX0R8sRZuSS3bjGfkfh1PGn0LUGQdjEDWOCdhvdtQlaHkHbohmYNGOPMHYJ2hH5apFL45cIY5vhwCH0amwtX8GJTZzYHEW4Nx3C2CVqeYTR3wTo/bZFK5LptWV6XZkgKNLpyXR7Op2eQ7fv0+2FBN1RF3p/6DDYsxj0FMBm8vprgEOnLdHvqfSHFv09nf09FQ51wKQVFnkboA8P3bcc6D7sC6iF60CD/X6dPl0GtBke2oAAgwxYCwz3dJr7AQFD/L2IblyB/RqZ5TfpNwt47pB2ex/Lr2A1sxjRDjfmLrCV3kKxQ+qag2Qb6EYewyxQrW3R7+kocgpFTpFJztFtKTTdGhwGbGxOYNklorhOt69iWDmCsE4ytcSv/ur/TODbhIGHE+yyuTXJ5uYiUdhGkiR0u4pqpxDVXeqKQNDsoqg1NKOGblZZXb+FqOTQ7SqJ7CaS3uDr993H5798Lw/95DG+dd/97KYLSJpJVZQpvRVpXJcV0vkCO6k0pWqKz37+k1y+ehpZq+D4Cs22jW7VqUsFthJLyFoFXT9At2TMYJWwt87Lrz2ILhqU03WajkI3LrCz/TRuxyPseXT7Lu2OTr+nUymNooFNX0Y0akiOTE1ZYSc9xbnLZ9jYzpHMSKRzGrmSSqpUpaoJKJ5KKZsgvbuKrhZpxgqKniWIZRLZdXRXxmk6qLaO17Cx9QSOs8r67klML0G/36UX9RhETRxll+TGBSy/idOUifcU9g51yoUEkWfTcm26oQ6oZLLLmFaZIGwQNWX2hi5B2MAwS0RNGaG+y62p85hRBs3W6XSHFMUpJqfP45gRplXk2vVncTUPSUhj22vcGD+OWB2ljRhOhUvjz2CqErW8gF7L0jQ2ee3ED7BsDUP3kWQBw8kxvfgKpqWSy1YxLZWxG0/QkKpoeoOGVGVxaWb0nabWERsVFhan0fQGYqOC2k5zcfIimWKFYkGnUMiRK66QFya5OnWKZCVDTnCRxRSmWkJTiqyuTrO+tUhNqhwBdNmzaNgWrVYTWW5waewiy6tLqKaBYhkMgAHgtFvE+0Oidg/NcplZXGFmcQXdD/E6baqSRNxv40YOhquzur3Nl772NURNI2i3kU0T1bZRLIvjp04hahrLm5vUZYWpuXksz2cnlUa3Heqywqlz51EMk7qsoJoWda2OFVdp7otsZqeRrAovvnqKcs3BCXqM3bzMZ7/4Ze7+0j0UayLHT56hIsp09g7QbI+b03NUGwqmN+pWr9RF3DCiLNR56NGf0ux06Q33mVlYfCsuusfJs+eYX17hleOvE3d7iIrK6fMXsP2AiekZ3DCioWqsbG1x5tLIhVaTZZ5+8UWcKOKF117jxvQ0kmFQqNVwoohkPs9Pn3ySfLWKYlnorsuTzz/Pl7/+db767W9jeB694T75cgXL899aSLQ5fuLkkQO91etjuh4bOwnCVpt7vv4NLl29Rlmoc/r8BWoN6WghQDFMBFlndmmNqfll3KhNrizwyM+f5K/u/Qb5Sp1yXWY3WyRTFHj1jTNUGzqrWylE1ebStUlE1eb82A1KgoSojpYLJd1iI5HCCWPKdYlUvoSkW5TrEoKsMX5rhpLQQLVcLl4dpyLKzCyOetXris5GIsXEzDzJXJGF7WW8XkimWqCqisiOzlZql0KlSq0hIUgypZrAzsYq62tLrCzPk87uMrUww4mL5xAtm6puUlANEhWFXN1AMn0020dWNBRFYXpmjqDVw2r2qWo+mrmHrEc01DzXb76EKKyh1QS0qo6vehhailr9Fn/52S/w+BPP4IcBO+ktvNhibmWKj3zyT8mUM0i2RVGU2MoVyIsSP3/+Rb730COcGrvKreVVipLC+NwCT778Kiu7KZYzCbZLaW4tzTK7NI3v64SeTifyuHD6BJam8t53v4ePfeZurk7Nc2H8FhvpAgvrCcZuznDHnR/n9/7ww2ymc1QVnSuTl6hJWbaz09hhjkvXnyKIM7TbZTiweOLn34ODJgOgVK8wZI+qUMIPLPqDNvuHQ6JuF8MNSJWqbOWT1AyF6ZV5cvU8t1bHOHP1RRKFRWYW5tnYrDM9nWdpYZylpUlm56e5MT7O4k6K2Z0sy5kyiarKxVtLzGxmuDg+wVYmTyJf4u57vsa1qVmKoozX7jG/voUTdwh7e5iuh6wbeFGT3nCfuqxw8uw5VNNieX0DUVFpqKPqhBNnTjO/vITlucSyRNzt8MBDPyaIm4iKTBCFnDh1Ett1EMQ6zz7/HN1+j/3DA+J2C0Gscwg0myGNRv0ISjuORRxHnD17mkceeYhOpwUckMtlOHXqBG+Da8PQgAOOP/csga5ycDDEcSy63TYTEzeOOsw7nRZRFFCtlmk06vi+y/7+HoNBjziO6Pe7HB7uUyzmyeUydLttNE0hk0mxt9dnMOgxMXHj6HE/8pE/4f77v8/bQH1gmcABUdNDksSj4w6BfSDu9mh2ukTdLkGrS9TpHy27JDJ50oUya9u7nLt8lWMnTuOEMdcmpugDpuXAAGorGY799Hne/Rvv5Xd/9w959OmX+Isvfp25ySX+8x/9Mb/+79/Fv/9P7yZZLJOr1bl8c5L3fugO3vuhO/jQn97Js68e4y8+/0Xe/fsf5DNf/BJ13WQ1keSZV15jYn6RoihRU3Xm1ze5+56vceH6zaPXzHoyw8OPP8Xy9i5XJqf5yrfuI7+RJruZ5osf+wuSDYMVxeS1hRVOLm8wlyww6B5QSZVIZyIefeYiq57LjC2wE+rUyjItqc3M5XUqe3BBFrn39Q0+8uApdowhvT0wVYlAq2GqCm7Q4uJijqcvLuP6Daq1XU6dfpFAKtC1G3z9y5+m5UrQ9zlo2ez5Gt2wgVbf5fWXHqXflNlavk4pvch+Rye0yjCwOegaTNR8Cl2Yr7k88eZVikpATQ9pGB7LiV2mV1dwuzGa4xx1eWuOQ6leZ2duCdk0ift9ljc3CdqjPnPL83n6+ReYX14h7vaQNJ1mp3u0FJbOF6jLCr3hPmGrTXdviOG4TM3N8/TzL1AW6sTdHv39AxqqwtmLF9gHwlbM7OICtu9hSQpmtY6kqcwszJPKpPECn3yxQLvbodPrYjk2cbvF7PwczVZMvSFieS65UpHp+TnePHuWP//Lv2RtN0VRlEhVqmRqdV4/e4GJ+SUWN3fYSGW5fPMW8+tb3P/wo2QqAq+ePIOULGMFAflqlYauMzE7y+L6Ohu7u7xx5gxXbt7EDkPsMMRtNlEsi0/edRdxv8+5sTEauk5RELgxPU0im0W1bUTVGC3LGzZT80sUqqNrAM+9/BqK6TA5u0BJaDA9M0d5J4tkGGylUsimSVEQRgvbUURrMMBvtfCiJt29IZplo1k2L7zyKl7UpNnpErbaPPfSy7cB+m3d1m3d1m3d1j8w3Qbot3Vbf4/1iwD9tVffYHM3R7JQZzVZ4qvf+zH5usJ2Ksv69g6ZXJZ8ZpnpyTFypSJbySyJosRGpkqyJJIqFMiWcmxsL/HaM4+wuz5LKpMkXSySbehslkS2S3XW01k2k0nWtja5sZ5nW7DYLjU4dvoc04uLpPM5Tpw5zbMvvsTgEH740KN8+q4/57kXnkbTG2Sy2whCHtdqwEFMNzZZnr3KlfPHaFS2cK0K7UijHRtEvobrqoSRi+uZuL7Dxz/xMRxHpBlrxC2dMFJw3BquJ+B6VSy7RLG0xuLcGEvzV1iav8LC7GWmJ88xN32Rnc0pPLtKM2jQDBr4oYwXSDie+NZ9CORzSyR2pliav4hY26TdFHHMPJFfZdg36bZ1mqGCKGZJp9fZ2Fw86kLNCRUalklN1yhICkVZpSSrVOoCpVKBWjHNQ9//JqlynXS5xmY6S01uUK5XyJYyZHJJro2PIcsNBKFKslqlpI6iMzO1KjfmpplfXWY3m6RSK7K6vsT07CQb6QLL27ucvnCZzd00qXSWWl3ANHVqpTyrS7OkEhvopoYo1bEcE9f3qMvSUcy4oBnUVB3ZdvGdDrYVYFoqjiczt3SVbGULUStTV2UU00dUXBTTQTEdGqZNw3aQHRvZkBDlMnEosbk0xrk3fk4tt47v66iWRkk3KJsOFdNBUEQaUpVsYpHZG2epSlkKlSq76QKCJLObTbC8NUldy5Ov5BClEFsqsTwzPuq0bdRRXR/RckaA3tCQdJlyJcPczBW2N+ZxXZu6pCNpPrIV0dAcbNeiUNxkc+MmuVQCtSFgGNpoEcKwSVfKpIt5FK3B6uo0kpjl8ccf5+AQKnUJ2Qpw20MkO0K2AhTTxXV9DMOgVk6xsTpHOrWN69qY9sixoFkuquWh2W9dNDZNFMtCtW1018XwPKwgwA7Dt5zKo+m4MrZSZX/YI2xGtPcPaQ72EQyL1vAQSbeOel9V08KLRs5v0/Vwwwg3jPCi5i9M+DeA+tvzNlh/+/Yo9ImigKAVEnZH47ds+sN49P50RNYWxqHTRA19rkkWqwYUA3h9YpPq/iHbho2hhRw0OYrc1W2H7t6Q7t6Qd/6Hd6EYJv39A9wwwglC2h2fSjVPKr1D3G6imwaaZaLbFrptYXgOvlnCC1SqzQGlPozXu1zYqFDzB1h+RLs/xG/v4fkxthMQRm329/dRFIW//Oxf0GmHfOhD7yXyNeLQeOv94OB49shx34kJm8HfGjfy/s5xQhc7cEbLNZ5F061TyKzjWg3+xa/8Mqqto7s2YTvCjRzilkuzaRJE7ih1ozmC6LliirnFSVpdnzA2iVoWbqCS2LjBXs/CDxXavQDd0/BaHkHLI2pZxG2TVtvA7dk0Bw5xS+Zw36SWm4WeQmgVGQ5DHFcl7jVp9i3igU1nYNHbMxkMDaKwysFQQ5c3AZPDPZkeNn1cDg9cGGqw32Bz8WUO+ln6vQr7hxGHdNk/EAGF/UEVQ16BfQn2JA4HOgd7Nof7IYf7Ib1mhsM9mUFPoT9w6fVcuj2bOKrRa1XJ7FzEaiTZ71oUG1W0KKLQEDHVEkp1g43ZC2STy5Q1hU6gYaslkpvTxKFIM6jR76kEfgU/EOkPXFotEzBYnj9JpyXQ7qjoRpF6PYOmVVlfmcZoFBg7e4xkLkHY9jFsBc0U6Q4iHE8mCDR8X6aY3ySxPY9lB0iKjKpLWF6dirjNhSuvYvsifqSzm0qyvpEgUS6j+iGZWp21ZA7JDFndybC8sUOhWudjn/okN6cnqFQThJFCJrvK/MI1PL9BQ8riBxKykqfdMSlXdkhmFpG1HLKWQ9HzNNsq/aHD8NAn7mjEHQ03qFOvbhCHIlHQwLWrRIGCqlZIpTZIpbfRdIliKUtdN6nIKlupXbYz2+ykt9ncWWVxZZZkagvbUgkDm+FBTL2RZ2buOppWxTAE4kgjChTWViZpNXVcU8D0dFxHpxWq5DPnmJ9+nH5Tpu0NaQY9nFaR+CCHpSToDVysQMGJNErFVaqFZTpRnXas4jRtKsVJqsUZurGBb0v0WyHXrpzAdYoMhiqmnccPhFG0ftDAsBWiKKBUztGMFaKwhmNluHHtBKXcJrKYQqwlWF0ep9s2qZZ3UNQC84vjbCcWsJwGlVoaQyswMfk8U9MvEfkaakNAU5NM3DhNIZPFMyIkMcXVK6+i63WkRp18Lolm5nGD0aKcrGjcnLxBVc5Ql9OksynyhRJnzp0mkV6gUk8gSnWEeoN8McfNqXPsphJUhQrlaoGqUKJcy5PJ7zK/dAtRLtPuBbS6Pl4nwo1dvNDCDwx2d1dotz3OnD3B4GCfsN1D0EwMv0VeaIzATBySL6QJmg6mo2KFFqpnYsYeh+zhhRbf+e43qYhlBod7NHSZ5c1V6qpMqlzA68TIpknY6VCq13GiiEqjQWc4pCbLNHSd+dVVbkxPY1kGYeSgGyJeqHHtxnm8poPpejh+jG63+egn/4Ih4IQxXrPNN7/7A5wwPopoLdZEwnaPKPbf+ny0GAz7vHrsFcJmhBf4uF7A1WvjrKyuH3V7byUz1BWdfEUg7u2hmA6q5bKTzqE7PoVaje/cfz+CopAuFjE8j1ShQF1VuXT9Oqbv89qJEwRxC78Z44YRluejWTapXJ7ecJ9KXcRwXLyoyT4gSDKZQpGw1UbWDZLZHKppUamLNFSNY2+e4KXjx4+c70Pg7i9/mY3dXQzPQ1AUhoBq2+QrAs+9/Bpu1CKZK7KRSKFa7uj3SKFMszsgaHUpNEQEQ6ckS+TFOhdujLO4vUWuLrCeTvHc8WMonkv/8BDFsnj99GnGp6aYXlykNRhQFAQypRJ1VcWJIrKlKheuXCdXrnH85BnGb81QV3QsP6IkNLD8iJXNHWaWN9G8kRtf1EcJCYolMj13g6nZcVSjPqovqImYXoju+JheyOZummpD4flXjrG+k+TCletMrW6SESSS5SrXZmZp7+2RK+fxApdKOcf8zA2W5icpFnLUqmUkuYZhNiiV05y/dJJkZpt8pUA6X2J+aZ359S0+++V7yQsNnnrpVQTNJFcTuXprhu8++BDJYoVUqcrpscvccefHuO/+B1jZTFCuy3hRkz/9+J/w+FM/IV/e4MzF59lavYqt5lAbOWyjwROPPc6dd36MP/vUZ/jyV7/Bh++8k5fePM5jT77AtYlZHnn8eWbWkvg92MxVyNXqlIQyhWIaVa2xs3uLRHKK/UOLuC0CPmEksr4xxV/91V2cPHEMy1TJZZNcGbtApx1TqZQ45ICw7eO3bBS3SkVJUWxsMzd/C92S+eZ3vspPfvZjdtLbJHO7zK/Ns5Pd4c1zb3JjfoLFnQw3FtaYWNrg9NUJtgs1HnzsGU6O3WBuM8lKMs/02g7LiSTzm1tspDKkShVqmkp3f5/OoE/c7VCXJdr9Hr3hPrJusJNKI2k6th+gWTYXr1wlWyxRlxU2E7vc94P7sf2Ay9euMzg4RJBk9oFT586ztrU9+q3nufT3BkRxk5OnTzF29Qqu7xG3WxwCu6kkYTM66mg+BBaXl7g5OcFguMfWzjaHwCEQRCEHHFIVajiee9Sj7gU+zz7/HFHcZP/wAN00OH3xPOlinqok4jbDUW2JKPDcKy/hRAF26DO/uozre5SrFapCDdO2iNst3jjxJrlCnnpD5BAYHuxzCHz7vu8cRc//+OGH6A363Pmxj3IITM/OsLSyfAT63wbrcMDeXv/I6b60tIAojs7Z3j4uigIEocrBwZDXXnuFXq9Dux0zNTVJNOjT7Q1YnVykWbeYPj/OvV/4Kn90x5+ym69y15e+ym///h/ye3/wB9zzzW/y3Cuv8M7/+B/57g9/SL5a5SOf+ATv/eAHmZid5aN//ucsbSVQ3YCfPfM873r37/Lw40+xWyizlcmTKlX58c+fOEomCHt77OSK7OSKrCcz3Jxb5OHHn+Ljn/ks9z/8KPf96EEeeuJxnj/2Ot+6/wGsZpdkXWNH1NkWTV64cJNd2SNXKbBTyLMtuWzqHZ48P0HDCShUypi2xdjMCjuix+uJDCdSBb59enInZXkAACAASURBVJI8cMvskRr0kWkj9B3qsY/a6bC6tkiv36LTbRKEDvsHfTRdYv+gT7cX0+u3OHb8ZTpAUdZ56eRZirJKHzCimObwALfTxYnbTC4swSFErT4P/fxpfvT0c5T9CKHd55FjJ8mZEY3mEC0+QHVG54Gy7bG8vUu2KhDvH2C32uhhwJmrV1jZTeAEIWWhjmpa3Lg1RdTuIGk6rV7/yG3uN2NqDYn+/gGqaWF5PoIkI+vG0bmT4bgMDg7JFPLsM1rEKFYrNDttqmIdzRrVv40SUEL2D0cLG4PhHnG7xXZih/XNDb7z3fu4OTmB63tcuHSR/v4QzTLxmxGVukitIXFh7BqlmsjDP32M+x94mKdfeJnrk9M89NPHePqFl5lfWefDH/kY7/qtd/PTJ57ma9/+Ll/5+rf44lfuYXVzi9nFJd48fYYnn32OsNUe1VkpKplCke1kikcfe5zZxSVk3SBstbnzzz6BE4QUKlWeeeFFLM9H0nQqooxs2Fy6doNMsUJDM9Fsj0K1jqRb2EGTXLnG+NQUgqJQV1X+9M/+jKIg4MUxXhxTaTRoDQZojoPjufzssZ8zNTPN3V/4PIPhHoZlohk6kiIzPTN9G6Df1m3d1m3d1m39A9NtgH5bt/X3WL8I0E+eu8g7f/M9/N4df8K58UnW0nkWNrbIlotkilmWVxc4ce4U64ltVhNJ1rZ32dxNk0gkSOxsINdSSJUtzh9/jHq9QKmcI1MqsZHJsZYtkxIUdssCpu+zvL7G4tIsDz/3MnM7SWTXo6FJmLZGM/awbJX+XgfHsxmyj2qNoGazFeCHDqVqjlY7oNm08X2dVsum3w/odGyiyMB1ZVxPI4wcLEfHjwOMt2KU77r7c4TN6K3eZJcg8vFDD9s1UHUJw1IJmg6eJ/2NcRwR120QBApxbCDLBTKZNdLJJTbWbjExeZ5sdh3brtPp2MSxgeOIBJFKu2vj+ypBoNFsmkRNmyA00a0GuiUjGw0yxRRr2yuYjkpdEchXixQbIlVFQ9AMBEUhWyyRzab5zre/zvce+gE/e/YpFjY3kA2HTL5Gta6QzRVQNJWxaxcolHepqBpFSaasyBTEOqlygUvXr5LIJllaX6ZYK/Dy8ZcYn7zF+vYOr588weziAqLUQFYVTNtAlhvouookiaxtzpHKbmDYIm6g4gYqmimgm1WCSCWKdRyvgW576LZDVawjSg1MW2N5dYGtxBqmoyLK1VHnpGmgmtYRQJccl7qhIhmjaF1ZLdMbeKwsTrK4eIuakMd2DQS5hmKqlOoVqpJAWaySLedZWJuhoSqUhQZloU4yt8vNmcuIWnnkZK/bVGpFHM/kxs0rJHY3MHQJw1QwTAVJUxEUhYqsYhoKpXKOmblbWL5NqV7B8BwkQ6OhKui6iqYp5PMJ1jeWKFXyyLpGoTbqoM9Xq+TLJbZ31pmZnURXaji2jm2bGI472oj3Auq6RV23EFUDUdPQDQlNb5BKb7Ob3ELRVDRDRzHs0ZgjkP42QFcsC81x0F0XKwhwogi32cRtNnGiiF5kUSum2d5aI18soDs+Thij+xHd4SGdvYOjKNvOYA8vauKGEYYzikh3gvD/BdH/NkB/26X+9gRxkzAMiaKAKA6JOiFRJ2Cw38ILVKDN6uJN2ItoBwFyq8Pdr5zlhnTAugn5PnzwBw/z8UefwtyDqA9hq43pesTdHrrt4DdjKnWRd/6Hd3Hp6jU0y8aLmihahWxuB1UTcDwT3Ry9zkZOgdFzZzsKtqejhiFaZx8JuPe5MQRA7ECz08UzVYK4g98cxcM34zZxu0WjUeeZZ5+g121yxx3vY2zsDF7gohnqKJHBMQmbAUHk/635r8Hzt8fybQYtk+31GSxdIJvbxXBN/DhANhRs16AZe7Q7I0DkeCbNVkAYu2Tyu8wtTtLuBTTbNkHTIGpZ7HcNpHqSIFBod126+zFR1yPqerS67lvx7A5ez6a97xO3ZIZ9nW5U5aCrwp5Jt23SbFmEsU176NIeuvSGDv2hxWBosDfQAIu1pXOAAfsqPWz2cDnc92HfgH0JQ5pFrk/CoQQ06e/57B1IgMF+v0YueY12mIVDA4YWB3s2e0OfvaFP00myvnSRdlNkuB8QRCq2J9PqmDi+QNwWmb7wNMmlMZqxQ1kWUH0P05Lw7Totr0pq8xadjo1rNRj2QwY9B03N0IpFer0GQVBkdfky/Y7C4dDCNtPsDTSSqTn8pkLUsmgoFVRjBGTWV2bptV1ee+0Z0ul1NKPG7Pw45WoKWakiNkrUxSK61UBoFBm7dgE3MJFUAaFRpCYWUHSBpdUZxq6d48bkVW7N3GAzuU1dbZDMZ/ngHX/EuUuX2U2m+f79P+DzX7ybulhmY2uesYsvoUq79NoyqpKmIaUpV7aIYo1aI8PDP/0+flPliSfvZ//AJYxE9oY2zViiXNlAN/KEkYispFHUDNnUPEsLV1HlLIHXQNPKaFoVRa2RTG0xOzdJQxbYbqRZzGyxXajRUFoUihb1qorekElt3qSavYyjTlEQa4imxk5ml3wlixvo1OsZ4khl2LfZWr9Jt6Wg+wq+7zLo+gwHOTZWX2avI9OP93GdGCuu0DwoUc3P0+qYhLGJHaq0WzJri5foNut0OypB1yXyEyzNvw6HPq4pEHkquppnZ3uCIKr+P+y913NkZ36mebkXOxeze6GYiZmQJlbamdlZhTTa0YykkDSS2oxareaopVZbttqoxVY32Zbt2TTd9GRVsaroquiKLO89Ct57IJFI7zPPyZPHe5MWSADPXiSJocxfINUb8QWATEQAiDjIPN/3/t7nxfNFokhjIzWFYhTwfJ0gdHBsjURyFk1N4ro5Ir/O4uwdLL1INjWP0shw7crbKI0c1VoCUcoSi8+SSC2jmwKqVKfdElleOcvCwnlkKYdWdwj9OrNzJ2lGApbcpiHPIQpVGqKF7zlMzp0kmbtDQ1ZZXclRE+pcGznO2SuHSKYyZDMS8c0k14ePcXv8DRRVpyH5iPUGVXmR+cUZhkdvU6uXyOQTVMUiii5geyrZwga6JeJHOk4UYAcOUcun2fK4dOkUrqvS7QV0t5v4LY/e3jZdIF3Mc+DI8yh6namZIaJ3X0/MUEP1NfTQoFYvYDoyVTFPQ69Ta1SoylVUR+X22B2cdoDXjTh14QJHjx1jM5vl4IsvcubSJU5fvDjADl+5QqZUYnhyklbHRNUEgtDGdi0UTSVXKrPDYICqu7vLxz7+5+RKZVTTYnx6hmyxxLVbt9Fth7DdYQdYiW3Q7oXs0OPY6y/xzW/fT0MR6W13sV2L3vbWfpJOd3yCdo90ocxmJk++ItDQrUHqvyKg2R6bmfx+yv7W6Cheq4XmOEwtLNDu95F0HSeKqGsD5PtLx45z4cpVbD/g9sgoThBy4tRpFMOkUBlgZt8zNxKZLMVqbR/nfvPOMMlsjvXNBGcuXOTYW29RbTQQFIWNdJp8tcrk/Dx1TWNuZQVRVTlw9CiCrJEtVVmObWIHTaqSwtFXX6MsNjDcgHxFoNZQkR2bE+fPcWNslDfPniEvCiSKBYww4Nz1a6iei2SZZMtldNdFd10ahoGoqqwnk7jNJrrrIqoqhVqN6YVl0oUyKxsJTC9EtVz8VpdMsYLlRyysxqjUZd4+fQpBFknmEhSFLA2jSrmeRdSr1JQqdybvcOnmJdYTaSTNpFKXkY3BfVKmWKHZ65PKl5iYXWCjUEJyPCaXVxF1k6DTQTUNcoUsqiZRKefIZRMkUzFqQpFsLk6pmqEi5KjLVSStzvnLV8iWRHKlBhOzCyzHNilURabml3jp+BvEkhkyxQqyYZPKl1hPpPnS1+5neHqWL933NT70Jx/jQ3/yMT74xx8hlU8yPjWEpBaQ1Czx2CT5/DpBoPG5ez/F7NwCimGzkcqRFyRm1mIsJ1MceeU1Pv+Vr3P60g2SpToXbo/wzsVrTCwsMb+yQCK1gawIRJGGaVWx7BquJwBNmi2NsbGbtJo+sEtdkHjp5cNAH9PU6fe3ePb5Z2joEhWpQF5IUFEyyE6JR3/2Ux56+EesrC2SLmTIlfNMzM1QqFU48tqrzKyuMLO6wuXhSb736JPMrCcZXVjj4LG3mI2lmFrdZCVd5NrYDKuZElMraxw6dpyX3zxBulzl+Ml3UO0B1ajb38byXDrbW1iez+sn3kZoyAgNmQtXrqIYJs8cOMjxN9/CDSPCdgdRVvYNwEKlyuLqGrrt8NKx4+i2w6lz59EMHc3QiSc2GR0f4/TZM7x6/Bh3RoZpdzu0ux3qDQlFUwmbg/qg6zdvUG9IGJbJzdu3CJsRumng+h7tbofLV69QqVXJFwvopsHZ8+fQTYMbt26imwZ7gO17nD5/bp/ilCnkqYgCS2urzC8v8eSzzxB12rQ6bY69dpxOr4skN2h3O+QKeT76sT/lC1/6It/6zrcHCflmxKkzp2m2W+yyx+NPPkE8sckTTz3JHqDqGksry7RaEV/5ypdxXZsDB54DdimVCsTjMWRZ4vTpk8AuX/vaV1GUxn5C3jT1ffP9PXx8t9umz2B4IDRc+laLpaFpFkfnWZ5Z4Z6Pf5JPf+k+Hnn2ILPLy/zN/fezmc3y9MGD/Lff+z2y5TLpYpGfP/MMsVSKcr3OBz56Dx//zL3c/+APWIon+fLXv8GN0QnG5hYpiA1GZxeYWVlncSPBK2+9w+unzvK173yPJw68wL//td/g+Rdf4T/+5//CK2+9w9zQFF/47JeYyqSYkwSmhRp//cD3Cbwd5qYTjG6WeOit0zz+2kmOXb5FBLx5/iKC6XLm9jjrFZVN0aRmeGh+i7JqslZQ+P6BKV4ZanP/c7PE6yH1Ro6jBx6hq3m0Gx2inRZeLyDsNzl34wIXb1/Gajn84LEf4XQ8rJbDFn0iIAJKVoQUbVOyIsp2EyHsEQIPv3AcZw8EsYDnm+zRp1ApU5KUAQ3L32JovcDQZoWHj5/j4NFjHDx6jDvj07hRh5IgURKkwWtSrYbmOCxvbFCTGtwaHkE1Lbyoiel6LKysUqzWWN2I44YR9339/nfT5QpRp8vc0jKKYfLIzx9nen6BiZnZffKJ0JAoVMrkyyW2dnewfY+zFy9gug6aZdLqdbF9j972FpPTU4Pr33VIZzPsAZ1eF83QaSgyktzgr796H6OTE4xNTaJZNldv3uLKjdt8+3s/5M13TqOZHv/zE59CVHT++m/vZ2p+ia987QGKtTq1hkp7e5f1RJqvfO0BvKiJKCvEU2kmZmZJ5fJI6qCzPZHJ7tP7Hn38CTTL5tyly7x07Dj5cgXL8ykLIrJu7GPW8xWBG3dGefBHDyFp5v771kYqS6UuUxIk3KjN5Pw8JVFkdHqatUSCG8PDzCwtoTkO5Xqdo8eOMTYzwxNPPYlhmWz1tzFtC1XX9odgZFXh8NEjdw30u7qru7qru7qrf2a6a6Df1V39E9b7DfSh6XnuzC6SrNS4Nj7OUiJJplpiZHqE60PXuDl8nbmNTZZSKaZWVplbi7GeTLKytszE1CjHX3uJY8cOk06vMra8wXQ8zVy6zHxWYF0wWavKTMbSPPb8QZbiCT5572cJd3o0bINOv02+kELXRSxdIIoM/FCj2bYw7DqqrVNXJYJ2iOkNEOqmZ+B4Jl5g4wU2rm+9i0XWcSMH3dGQtAaqbeJEEbI5+PiNBx/EdAP8Zoeg1cUJwgEm2nOpKzKSqmB6FparYLkKpiNjOjKWq+D4Gm6gE7ZsgqaF42uEboPAkfAskcBVCAKDILQJI4ewOUjfupFHp9d997BGQ7N1NHvQe6zYCpIhUdUEKmqNiYnbbCZWkDWRslihUClTrtcHneY1kY1UjpnFVd48+zI1tcwzh55jLZ5HN3sUyyaaGZAvV8iWN0nm5sjWquRFgWytSrZWJl8tU6hVuH7nNkuxFZZiK4xOj3Pp8jlW1xZZWVnixq3rVIXKYNVFVNNAty0KlTJWoGEFGhPTdxgeu4ZmVLAdAc8RMbUCppajFdap6SKlRm2QMFctCgWRQr7C8vIy+fwGupFHkVMDc9NQkHSVumlQt0wajosRNSlIdWTXoSDVUS2FtbU5hm5eIBOfwzOqKFIRUalTVmRSsk5atphemCRbLFCsVsiVipSEMolcjIXVObKlHNlihbKmkBHKVKUys7OjKEIaWy5iKBVUVaWumuQaNoIoU62JNHSJ0ekhKnIeUS8jmQKSqiCKJrWaiRvoaGadueUZ0oUM+WqZeCZDIjdIwTdbHYKwSUPIsLI4gSxXMG2NQrWIaOiUFZWablCUVUqKRqVepdYQkNU6m8kYstqgoUjIqoKkakiahag5++lzxbLQHGf/sPu9FPp7SxJKKLLApUsX+Nj//FMKlSqm6/Hhj97Dx/78L9Edn1/4t/+Wf/Ev/w9ypTIf+dg9/G//+7/g7dNnMBwX0/X+XhL9Hxro7z1m+97/es4P8cOAIHKJ2h5R28EPNbb6HrHYDOy1CVwFxw7Iu02enNpkxoUlF1ZbMLkNd8IdHjh8FhP2u/7e/7tkCkWS2RyvvXWCtfgmdUVFM2qYdp2waSBIRXRTQbW0wVCH4SLrAZo/SAq5noEkC+StNp964hQPXUmQ3ga32aQfqnhRG932aPW2UFQd1/dwvAHq/8zZd+hvt5mcGGZqZhLXd5DkOq1OE0WTcX3nH6x/zEB/v3n+3gq8Bo5ZZ3FxnFbb5Vf+w78jldmkt91GNxX80CFoOniBje0aRC0fP7JJpGMsr80StmzaPZegaeAGKt2OQjo5x3bfpdUx8JsqYcskaltEbYtmx6bZNXFaOlHPodlS6LRlttsSydgIvWadKJDY7rv0tl06u4PV27HZ2jHZ3tFhz2SrW8dUNwAN+g16f8dAN2BHod/NUsjcAFR29zz29iK2dxRAZ6sr4JqbFNPj7PYGBvbujkWna9Jq67CjsbutMzd7jYZSIGpb6K6MHVk0TAnFk9lS11kdfZtCdgnLbVBSBKpyFUUXiJwqoVUgtz5M2LIxHRnXb7C2MYZuZgjDAr2egGOlcIwEnbBC1JTQrRKZwiqJXIyaUsVtuUiGRKVeZm19kc3ECko9y4k3D/PTn3yDa9dOMTc3Ql0qDQaBNJFcOUu6lEZS89y4fYGl1RlktUE2n2N8coLvfu87zC1OMbswim5XmZwZYmp2hFu3L1Mq5xgbHeKVl48wM3mH1149xHbPZqtrEFhptpoVLpw+hK4mefSRB6jWYoxNXcNv63gdE7upIdU30dQMvldlq6fRjOpk0rMsLd4iDARMI49lFrCMCkojx8LCCLHYDLJcQtUEFLVGVSwiSGVGxm8zvjpCvBRnPZ0lk5PQ1Ca1soRYqdIQN0lsXEWpT5GRFBpBSFlRmV6cZXFtfjBs5YnYRoFCepqNlduoroDv+zQDm+1unna0Ri41SjtoEQZtejjYnTxrc5cIowbtLZugpdFp1qmXltnrKnSaDVrbAb12mvj6RXa3dbotlU6k02pKbMbHCJsCYahjmQpTc5cImnU8T8GxNTodj6XlITQjTa9XJ/Tr9NoOm7FJQk/Ec2oEnsSd2+eQlTyilEVWi8wvjjG3MIokpinl0nRaBteuH2Jp6TKa6NMQi2jGHNn8dXwdTLXBemyCIKqhakUKhQLj4+MMj18hmV0gtrlAtS6Rz+d5++TLLK+Nsro+haZpiKLIyNgVNlOzFEobrKyskC+kSKZizM2P05ArlKspamIWRauwFpumWI7jeBL1hoTrOziugVgvAz3WYrPML47R3fZxfIXxqVvUlCpFscDWTshW36Oh5NGMMs22jttUMUMNq2XiRzqdLY+wZXN77DoloTDAR0slttjC3wo5efk0dU1DtW0m5uaoyTKCojC1sIDbbA6Gxt4lqBQrq+imQLVWRBBldN3HsKN3aTKbxHPrPHvwAEGriWaZhO0Wotygt9Mf1Ia8W50Rddr06aI5DabmJ+jutIm6AYop44Q2qjW4D9MdA93xafb6fOcHP6YsNrg5PEZdNVBMh1PnL6FaLqrlUhQETp4/z8uvv05NlnGbTUzfp2EYZMtl2v0+YbfL5es39vvX3+t6lnUD2w8GQ5D5Apbn8wcf/BCG4+4Pht28M8xPHnkU0/WYmptHMUzKgki5XueFl19GUBT8dpu6pmF4HlMLC+QqFRTL4vFnnyVfEbg+NMLo1CxvnzmPpJmolsvU/BKVuozphThhC833SBQLNGyLWDbDN3/4A+Zj61y6fYtCXWRhI4bXHSChnzl0iKDTQdJ1SqLI4vo6a4kE6WKRTKlEoVYjV64hyBqyYTM+M896Is2hF1+h1lBJZAsIsjagBbg6wyPXkbUKmlVFVAuobp1UJc1GLoloaUi2xfjMPENjk+QrAvMr64xOzWIHTaYXlrlw9QaFqkhJVtkslik2FJbiCeL5HEWhihsGZHJphHqNXCFNsZxgZm6YipAjV0yRysZRLY18uYRsOMwuxrl+e5LVeJKl9TiWH+FGbeygyWNPPoPhBvSBmcUV7oxP8cbpc8yvx1lYjfH1b32Xr3z96yyurnDi9FuMTd4hk4+jGjV0S0I1JK7eusIzB57n2u1hTl26yie/8BX+8q/+mm/++GE+fu8XefqFo6RKVfKCxO2pGdLlGtmqQDKfx/Y9UpkkpUqeFw4/D2wzPTOCYUr8/PGHOHb8CE8+9TPeeOMNnnrqGSrlOoVSnkIpj+O5hM0I1TQ4f+Uczx9+lp889l1efuMAM6t3yOZTVOpV8pUCiUyaVCHH/OoqR46/TrJYZmZlnenlNZZTBabXEhw89hbjSzGujk7zyjvnWMuWWUrmWdjMcnV0mpVUhutj4zx75EVyNZH23i41WabPHjWpTnurR7c/6DmfWVjk5eOv8eOHH+Hb3/s+J8+eI+p0OXD4CNW6NKhdqtaYmJnlwOEj+M0WQkPGdD1GJ6doaPrAJHNsgihEM3TujAxz5txZhobvsJlMEEQh9/3tV9FNg0qtyvTsDFWhRqvT3u9HF6U6iqYSRCHziwsYloko1Zmdn8P1Pfww4IUjh2m2WyTTKfaA3vYWP3nkYUzX4eCRw4TtFul8DtU0MF2HeCqJpCr8zdf+llanTbPd4tKVy+wBrU6b7Z0+rU6bIAoZmxjfT79/9t7P7afhXzn2Kp1el6/d//W/k1KHXR555Ke0WhG7u322trqk00n+9m/v473EeaGQo9ttMz09Sa/X4f0o+igKKBbzwC5h6JMvl9gDnn3iGT7+wY/yh7/+W/znX/p/+KPf+F3GR6YpKxqxUpk+sLC2xh/fcw9Rr8czhw7xxHPPkatUqMky9375y5y6cAHVDfjV3/wtnj3yErcnpvn2jx5ibG6RN06fY3Y1xtDkDJ/98t/w8ptv860f/oQ/+OOPMjq7wK/86q/z5pnzPPjQI/zOH32IK0MjzI4uEN/IcmVuntJWj/l6g5xokkgJ1ESP89PLJMMeP37jOml/l0SxgCaXKVfy3FxK8tQ7t1mRe1wdnsJxLKzAIS41mNqD//TMRe6bFfnGmTtcmZ0hpM+6rlIFcs1dDl8d4WcnLjBWkDg9F+PtqRWeOn2VY3dmeOHKMFdjOeSgg2CHKGEXfw8SdZ1Uw2IsluPmQpxjl4cwdsDcDtCaFlvs4ocB/a09LNNnaxcykkXW8Km0+hh2xNPPHUGQNFbWE5w6d5FYIs3qWpxXj71GLl+kJtQRZQXDcQlabUzXI50vkC9XkHWDTKGIrBtYns9Tzz2Palo0uz0Mx+Wb332Qbn9nf8js3KXL5EplSrUqYbuF34wYm5oklthkYWWZfLlE1Gnv7/E6vS6JVJLDR49gWCblaoWo1URWFbZ3+kSt5qA+Ad4ddhtUtVTrEtlihT//5Geo1mVu3B7FDpq8deosXrPDG++c5trtYZbW42RLVVTL5cgrx/nsF77MZjqDpGqsxDao1iXcMGJydm5/oFvWDTrbffxmC9sP2AF02yGVy/PdH/yQXKnM0OgYx998i5eOHWc1nqSuDt7vS4LE+Mw82VKVmcUVGrrFi8deZ2J2ATsMOXXhArFUimQ+z6kLF0jm80i6zq3RURTLwg5DDMukv7tDVaihGTp+GNDd6iFKdXb2dskXC3cN9Lu6q7u6q7u6q39mumug39Vd/RPW+w30saVVpmIb3JqeZi2XYXRxniujw2xUisynNsnKdW7NLbOYzlHTNS4N3ebzX72PF956h9OjU4xkJObqEdfSBsM5nYurZb7wyGG++PAL3EqI3I5XOXFngazR5Mr0Kr/0a/+V/+s//RL/8hf+Bb/4S/+aX//V/8Av/ptfYHVplssXTqIZNdxQRjHKbPU7uL5FKrPJuctncUKbh3/+CJ/+/Gf4H3/6x2RKOdymjx7YKK6B4hqono3uDpbmWDhRRFEQeOK559BtBcPXMXwdM9QwAhUjUDFDBTNUsCJ1v+v8/ctruriRs9+JbgcWzcCkFVq0I5sodAgj511T3x0Yiu8mgW0/wvJ8TNtBc5x3E8MmkqUjGipVXaKqS1y9dg7DlFhZnWV1bQGxXiFfHiShMhWBzZJIoqoQS06SryaRjQbpXJW33r7G33z1B7xz5iqpfImKXKTUSHFrdIhqQ2B5Y5V8tcxmOslKPMbtyTHmY+ssxjeYXVvlxNuvsba+SHxzjY3NNeYXZ6g3RESlTl2VkA0FJ/CRNRtZs1FUE91w8LwAyzBxDB3f0jEViUI6wWYpRlbIkSoUMOyIQkFGlkx0zUbXRWIb48zPXUXWRExHpSyWaOgyqUKGiiJTVlQqpkPF8qlYIaJpIat1LKtONbvC0uRVKrk1SpU8kmWyVhHJaA7JbIZbIzdJ5japShVy5Tw1qcFabIPxmQkKtQx5TaOk64iqhKKKVAoxFidvotRymIZGTWpQNyME1abWMBBVmZpcIF1cZ2ZphHhmDd11yZc1SlWXVDlHMp+mJFaYW55HVOqsbsTIlYr4rS5O0GJ+JU69XqRWyyHLFSanRpAVjU9dLQAAIABJREFUgapUo9SQBqQARaegGuRkGcHQKTVENENmPbbE4tLAbBPlBqJuIujO30mea87gunKbTWqyjKiqqLaNoChcunSRZruF77uUy0V0XcW2Tb7wpS/yS7/8Kzx78BCiovP08wfoA93+DmVBZG5pGcNx99d7Rvr7Ue3vrfeM8/fMczccDKn4zRZRyydqDagM0GToznm2twMUpUq77aKZAWIPbtk7fP7Zsxy6sUmsBRdlj4eGZhguuViwj8Z1w2g/Df9e0kBSNZLZHJ/63L0US1kcVycWW0BSStieih2YyLqG7UdoVhMtiDB9n9DRCF0FLYjYjGBYhmdubyJGW7jNkKjXG/TdRYP/XycYHNi2Om0My0TTNN5++2322OXi5Qtk8xl29vqDoQe5jmaoGJZO1AoHpAvPwg4cnNDF8m0M10SzdQzXxPLtfVO91wtwXZVWy2FtbQbP0/jEJ/6UZsujoQoDLH4rIGx6OJ5Jsx0QNB3WNpZIpNcImxZ+pOMGKn6k0+5obPdtBDFBt2fQaqs0WwqtjkGrZxH1HMKuTavrDFbHoN0x6LRlIr9KpbjE9pbOVk+j11Vp7zi0d5y/k0BvNQXY0wmtFL1Whd2tOtt7Otu7Fv2+z17fYW9Hh12BdpQBVPb6FuyGbO86bPdN+tsauz2F3Z6CraXpdhS6PYMgUgibGq1Ioxkq+G6dbHaVSi2JFWjUTQWn20S0bZx6HN/I0aiscufGW3i+hOo2MAMD3ayys2WQXb2G4Wps7XWRlBLdvoUgbWBYacDCtjOItWU21m/T3XLYTC4gKGWqcoWskGdsfopSo0aykKRWL5BIrjI5eoVqetD1LUk5RDFHvpDgzPl3mFue4annn+TTX/g09339cxQrSbKFTe6MDCHJDRqKjGaoFMoZ3EBlM73A9MxV8oUVVK3I4vwwplqmXk1RLa0TOVXyqSm22yKekWZz9Ra9oErTKbLbd4htTCI0snR2AupGjT49qrU44xOXgZBOV8f1BDS9gGVXWFsfZ2r6Gp2ujm1LOM4A2+56GqNjNylVM5RrWfKVLKank8xtkllbpZyJIwobzCxc4OaNl3C2VPzdgKxsULYhXmtxbmiIp195kUJDIFfNotoStlun3VSwjQLdSMRUUthhgXYY0HRd2KoCeSZHjtJrmfR7TdrbGjsYGMLSYLhjx6PTs9jtKXSVBGDS76m0ug672xV8e5NOs85e36HfM+l2JBYWLtPqSASBQasZUqnMsbk5TBTI7xJtZAQxTjI9Sasj4Hh1mm0LUyuwvjJKK5JxbQFTL7O0PIrrN9DNKm4jj6pXWVl/A6Xm4iqgqRl0c46x0dOYio1Sr1GtzlMtx1DqNepSisXlmyRTC6yvrxOPxylWN8mX11jbmKNYrVEuF8kX19GtAucvvkGxmEcQqgj1NCvrI4yOX0Fp1DEsEdOuoxkVNjbnMKwaslpA1UtEbYVsYRnbq+H7OlFk4bgqnq9jOwpTM0O0uxaZ7CIQEoQiTqTgNGWCZoOoKRE1JRYWb9HbMglaGk6k4bRMoqbF1k4T3ZIJOz4jk3eoKTXclkufXbK1IpKl7neDxzMZNtJpzly6hNdqsbC2huF5/PyZZwZdo6VVypUMfmCjaha64dLq9dFsnTfeeY1nj/6MA4eepVTJs7Qyj6yIqHqDIHLRTYUgcvHDAVFI1ARETWB46g6GbxD2QhqGQqY0MFsVy2BsZoqSIJEulAcmea1Orlzb7+9+rztYsz2aW1uURBHddTF9n9ujo8imSUkUSRUKCIrCUixGplBENS2u3x5Cs2yqdYmyIFKTBt3OqjlA0i+tre8f/udKZWpSA1FW2AHcMOLk2XPUFZVzV66Qr1Y5c+kSdhjy1unT6K5LplRCtW2WNzb44cMPU6iK+ylqN2pTlRQMNyCRLbC0HmdpPU6+IiCbJmuJBIplkatUkE2TaqOB12rt174sb2zsD+R1dnYGaeJmk3gmQzyTYXJ+nook8fLrr9PQLUwvxA6azC6t0tAtLly9wRe+8lWuD41QFhsopkOxlEKo58jkYyytTpHMr5MqJskJJRq2RU03OXHhEnXVwGt2WI0n8Vtdvv+ThymLDS5eu0mxVieWzJAVRA6/9jpGEJEX6si2y+Xbd0iVS6SLRWTTZD2ZpFzLYrkKUcvnxOm3SedzpPIlnLBFolBmcSNBLJPH9gPKgsjEzCw7gCgrWJ7PybPneO7QC/sY5LKks5kvceL0oId3enFwv2d6FsurS7S7LZ478Cx/ce/n2MhlmV1b5erwHT7x+XuZXl1jIZ5gYnGN9UyZeF4k32ggmhbzGzGMMCCRy/DSsVepKzLbe7s4gc+VW7cGA0S9bQ4dOsSpU+8Qhj7tdhPLsuhvg20FbG+BYmnkq2W8VouiIFASRb77wwe5PnSNipRjenGYspQiV85QEgpMLU5x9fZ1Tl+5yEoixVIiydDUPCOzSwzPLHNraoHptQRPHn6Fp48e4wc/e5pCw2ByJc7E8gYvv32WExevs5RI8cbZczxx4BA1VSdVHlybZaGGGwa8+vprvPnO24iygmpa++nRQqVK2O7w6utvkCkUkVQN0/WIOt196sTk7BxuGNHs9khmc0zMzA7uxTyXrf42l65cxvFc7v/GA/hhQNRqouoatuuwB5w9fw7TtgiikLAZYbsOfhggSnUqtSp7gCjVcX2PqNXk3IXzjI6PoRk6XuATRCHJdApJbtDd6u0j4d9LpO+yx87eLoVSkapQQ1YVettbDI+O0N/d4fadIRzPRZIb+8b8z594nE6vy7PPP8fps2eoNyQ+8cm/ZGZulqmZaT7xyb/ksZ//jK3+Nl7gs7i8BOzy/PPP7qfJPc8BdvnhD7/Pzs42sEs2m95//D0KwXvGehj6/Nmf3cNv/ub/x2c+8yk++IE/5DsPfhsn8GEX8iubLF8apjq7gVpu8OaFC1yfnyXsdpFNk87ODm+eOsV9DzxAXdO4NTrK6YsXGRofJ1su850f/5SVRJr59Tgb2QKJQpkPfPQeTpy7yJkr1/nKA9/i6p1Rvv/wY/zWH3yAj3z8E/zG7/wev//hj/Cbv/cH/P6HP8LEwjKb+RI3slnOLS7z9W//lHNnbjEytsxoIsfTFy4xq5ncmIuRq5i8OhZnXW+zsBFDbZSoVAus1Qxmyi7Hh9aQrJAg8OhIFru6RV+vYitlLM9lTYHNAGIWXBpZJ50TiGcFBNWnuQ3ZisrCeha/A3U9JOhCuiRz+NV3iDptTNeh29/m3KWLWJ6LKDe4fvsWdW1QtSEoDZJbcGx0hlvxPFnJpC6qqHWN9cVFrlw8Q6WSodV1qMomih2i2T61hsbQ6ASra3HyhQrz84scOnQYQzNZWFnlnTNn392HDfZCDU0nbHd458xZJmZm0SwbxTAJWm0Uw6SuqBx5+RWyxRLd/g6ybmC6Hpbn097qIesaB48cJlssYLqDPfR7+7nO9hbD42P4YcDw6Mg+yj2IQmzXoaHI7AHZfI6VtVW2dneQdY1mtzMY9lY1nKDJqXMX+dwXvsyx199meGKaJ549wIM/eojrQyO8efIM64k0k3OLPPbkM3zlaw/w4I8e4tDRFzl59hwTM7OUBZHOdp+NZIp0vsDqRpxSTaCz3ccNI4rV2v5Q9eBnDvaGO8DyeoznDr3AgSMvoVou4zPziIrOmyfPUFcNClUR0wu5OTzGRirL8RMnCDodVuJxRqenUW17f4isJstMLSzQ3d1F0VRqooDl2ITNiP7uDhcuXUQ3DTq97l2E+13d1V3d1V3d1T9D3TXQ7+qu/gnr/Qb6yNwi67kCC/FNhqZnmFxdZXpzk4V8mYVijdFEjtFEjblclQOvvcZf/NWnCbo+Fa1O0dDJuV1mqhZHbq+wVveotqDegXLQpxbuoHZB7ezRaG4juC2Ep3/OD376XWqNCpatoasau/0dbNPCsgwe/dlP+cCf/BEPPvRtYrE5stkNXFdF0yWipktDEQkiFye0ibrNQXdwYKP5FqpnorvvLsfAtA0sxyQWX+fFl49ivP4ChlZ71zTX3mecy1iRjN1U9pPt71/vHc6+97X/rmEeRg5R2yNsegSRu/99fjgw253QxfFsHM/GnryDuTSH5bkoloGk6wi6RlVVqKoKtUaV//bb/4WKUCC+ucrY+BCFYoZssUQyVyRRrhMvNxCkPKMTQ8zOTyE1FARJI1sQOH/lBh/6k48Rz2dYiC+RLWVYja8gyCJzy/OkfvYj5mOrDE1NMhdbZyG+yUJ8kzfeeZPl2Aqr8RXylUGP6tDwTSpCAdNSkJVB17imOximh2UHmJaHbjhouo2u2ZiGi6E7NCSNWGqJSzfOkcgm0U0DP2ihvfgCdUlGlARsTydoOiyuzXNr5AayVkOsF6lU84O0sG1Stxyqpk/V9Gk4LoJSp6GImKaIphQ5d/p1dKM+QKfrKtlykWJVJJZc4/LN8+TKGXKlIqlsBe3E66zNz5LIL1KWG9Q0lXJdoCxWkBURQSyxuDBNMrWBpg8S32XZoKxolBoSVamGqAhIssD0whTJfJ5iXSYnyGQFkVguz0oywaVrV9nMJChVitRViYokUVtcQLh+ZdAp7joI9RqZTIrzF04jCFWqdWmAkGvoFGWTgmmTk2VKcoOqVME0JcbHb1ETSmiGOkD66/Z++lyxLGTTpGEY1GSZhmGgOQ5eq0Uil6Nx6OkBHlaR2dhYx9BlGlKNY8de4Ytf/hJOEPKLv/zvOXjkKNdu3ebf/cr/zR988ENMzc3vH9K4YYQXNfGbrX/UQP/75rkXhXjNLs61i4RNj2ZTpxWpTIxdIvQbdDoOnm/S7TURJAMXmG1Bug0bjW1SRocSIADODjS32e+/+/tGuuX59IGyILID/M5v/z6GodHZXKI8dRNByhN0HBq6hOW5CLI+OIDyAjzPwfMcjCBCau6i7cKDR0+z6UPSB8330HwPv90m7HbxWi06231sP2C7v4uqGe92WP6AF18+yqHDB8nmMzTbEeaJl3A8G8PS9/HupmftG+Xv4drfb5474QDzbloKYWTheRqpzSUcS6AVGoxP3CZqe9ihixn5g9dAzyRq+XihxdLqHLliAuetwwS+ghuo73aca4QtmWRqhoYUp9tp0GlLtHs6zS2baNvF3/Lo9FzaXYd21xpg3TsDw7y/bSDVN9jZVmHX+EcN9L1dg70dle3kCL25C+xtS2zvaGz3Tba3PXa2XXb6Jt1OGVCQpVV6UQO2HdpbNr0tk+3ewATt91SS8XHCQKDVVvEiBTeUMS2VdtvFdSUa9Qyz09fZ2QmwvcEQgqAZyE99D1GtYCpJun6RC+88R9RUsQIFK9KxfQmxvEx/p4Oq1fEClXxxHcutMj13hWxhftCP7dbYiE9x7dopUpll6nKZ5fgSuWqOzWKS68PX2UivUiwnkNUiopgj/qP7mDj3GlUhM0gAqzUEsYBYL3Jz6DKCVCSTT5DMbPDbv/ubyFqNazcvoJn1/9Wb7mrolkyluo6iZuh0dYRqghNvHkapZ7l94222uwpvHX8cdhUyyTnymUV29DyNAz8CmqysTHDqzGuYjky5lmVtY4Enn3kYRa9y6eopFL2K7cnU5SKlagpJKVGqphgeu0a1kkfTJfKFFHWpgtioMDkzzK3RazQMgUItw2Y+RqUokstkSWQWsdtlaj+6l3hlCZeQnOHz9PEbfP+pk8Tyq7QIae24tPsuqlmhIefY6lp4lsDulksrUFCMJbajAFotus4m9OM07UnoG7ATDIY0ulV8dYP+tkFvy2ar78K2RnDxMN2lK+z2FDrbDrtbdZpekW5LZac3MND7fZnNzSE6vTq9nodj6/S6JcZH36bX0Qk9lcBrEEQ1JqbOErQquL5E0DTY6uhsrI0TBRLdtkHgSehGGcsRMawa+vf/CkWrUCgN0Wu1cfU2/V6IKC4xPvEGqlTHM32ESprJqbdYWj5DpVykmKszfOc2meIogryA7XjYVo+6JDM6d4qZhVODHueijK4pTM29Q640SrVSQpM9LFNn9eF7EUrxQdWMXaPZ0lhbH6fT1el0dTy/hutVWV0bwbOreI5Is6ljORJR2yFqW5w8/SqeLw3+vpaM11YJWiphSyZqSrSaEqZeZOjOeTRTYIs2pqezVcmg3DxLELmYnoVsKLz02jHcZsiXvvpVynKDnz33LM8cOkQyn+fEmTNojkNd07h88yaFWo2o10M2zUGvuC4ydOc6yytz1Bs1VL1BrVGlUM3hRAbpcpznDzyF1KjiegbmGwfxA4vRsdvYjoZYL+P5Jg25RqFWIlcpoDkGTx14jtnlRQq1GvFMhkpdZmUjwejULOuJNPmKwOkLlxmdmuXNk2dI5UtImkmmWKFQFenugKAonDx/ns9+8Ys4UUTt0ilMoUpFklAsi410mqHxcZ45cBBRVihUqqzFNwnbHTTLZmltnSeffQ4nCLl07TqrG3Eams7rJ95Gs2zS+cJ+17MThESdLvlyZf8A3/A8yvU6sVQKw/OonzvBWiLBnYkJBEXh1PlLlAQJUdFxozaPP/M8hapIplhBd3w02yNTrCDKChWxjhOEmK6HZtlMzs6h2w6JTBYnCBFlhSOvvrrfc15tNKhIEprjUJEkjPEhbty5Q6FW46HHHuep5w/x4Y/eg2q5JHPF/b7ZWDKD3+pieiGiUkc2Bvc0JaFAPB1jYXUeJ4p48rmD+K1tyqJKWWywtplCd3yePvACuuPjRm1W40kS2QK3Ll6ikUoyNrdASZJJl6tsZPMcfe0NJNNmLZUhU6lR1XSc0KZSr+IE/rvme5ZkrsTVO6PMrq6jhS5ZsYKsKnR6XSzHprvVI1fI44fBPmJ7ZW0Vx3NZTxWQEkm+/NX7mVlaQndt0oUM2VKOTC5LNlfguedf4IkDh/jDP/kIn/riF3jpzdeYXJpldm2ZHz72KA8+9DCbuQrxbJUb09NMra2wsLlOrlLg+s0rzM5Psb6xRlEQ2AKMIOLRx54kmyshZHO0ux2K5QKmbfDiyy8hKxqZbBHdcFEDh5qhUNNUboyNcvbyZUanJ1lPrDExN0K2vEm+usnFm2e4NnyR9fQKyXKKlWSMyeUlhmfnuDo6zsFjb3D62i0OHT/B9x59kvGlGLOxFNdGpjh55Rbz8QwvvnWa0YU1plY3uTE+SaJUpiKrmGGT8zeuYwUBYXtA92pv9bA8lzMXLlKoVPn6N7+1n6CdmJmlWK1xa3gEL2pief6+ud7s9ujt7BK2O2zvwcLKKrOLS6jmAJn8Xrq7VCmzsRlnDzBtC9t19lOhnV6Xk6dPsQecPnsGRVMZGRvdT6FvJhNs7/RxfY9mu4WiqftmetiMOP76a/S2tzBtiz3AsiwAXNdla2sLgH6/z/DwMEEQ4Hkep0+fprvVY2dvl1h8g06vu5829wKfVqdNp9dFNw2eff45kukUQRTy8b/4c/aAYrnE7/7+7/Gt73ybF19+aWBc7u1w+PAhHMfax7PDLpZlsLe3w+5un1u3buw/PjR0i0uXLlAo5Pjwhz/IH/7hf+fMmVP7BvvwrZsMj96hyw79rW3UfIXMzRkSl8cg6HF5ZIS8ZdDu96nJMvOrq9RkmXa/T9DpUBJFqo0GP370UYYnJxF1i7m1DR59+jlOXrzCi6+/xf0P/oA7U7N84KP38OF7Ps6HPvZn/PL/+2v88Z/9BT967HFuT0wTzxUZmpzh+Dun98kHL4yMsaTZfP5vvksmKfG9HzzJp779Q44OjfLAS68wtVmkVvdZqxusVmUOvnGCxUSKw6+fYCVf4/XLd5Bbe1y6M8E7F68x1m2RYRvPKdBVE7SbCt++Pspp4AOXFvgfP3meSquP36gSKgK0fdpGA6OSYy+0kfNJbp97h73Qhn6bkqwgmTZuu4vpD/Y9sqGwRx9BLON7JqYh8/iJi+TcLRzg2IUbpKoNFmKbNDSd7laHeGJjQKrb2mVmfZPXz5zjqcNHcaM2UXcbP2ghyyq+H2LbLslsjkQmS7ZYYnZxidnFJSZn5zh/+QonTp3m0NEXSWZzlGoCuu3ghhGd7T5e1CRotVFNi6DVJmx3qCsqDz36CGWhRtBqYrrOPoVPlBv02UM1DcJ2i1whzx6gaCq77BFEIavraxiWSTafw3Jsrl6/xg7Q0FTGpiY5eOQoh46+iCgPsOs1SSGezPG9H/+Urz7wLeqqwYWrN/jcF/+a3/nvf8Tt0QkeeuxxlmObfOreLxBLJMkWS7x18hRXb95iI5miLIj7e8D3zPSTZ8+xvQeG47K1u8fs4hLpfIGh0THqiopuO0iqRlVS+O4Pf8LE7AKVuoxiOmSKFe67/5sMjU3S6e+xuLbBWiJBvlplJR6nKAg0DINcpYLXatEwDLq7u3R3d2koMq+/+QZPPPUkyXSK4dERJqYmmVuYJxbfYHF56a6Bfld3dVd3dVd39c9Mdw30u7qrf8J6v4F++fYor508w8zKGsvJNMupHD85+CKLosVUSWU4r3Kn3OK+p16m0Woh2TJXLx0jnxzHVJJ4noKqN/aTsE40SKXqjoHj2eimxqM/e4R//W/+Fecun0f8j/8KY+o2hmsSNduYhkevC6lUCcseYBOdbkhzr0cv0tDlAm+/cYR2ZGIYAqbVwHF1bE/Hdg3Cpoce2FiBg+nbGK6O4Q6ec1wd05CZmhzh9Km3sL/xZeznf47tOjie/S5e2cL1LbxwsILQ/gcrjJy/83nUdPFaAV4rwG+HBG0fv+URttzBiiyC0Bzg6FsOYWRhn3kd6y8/jGGp6KbxbkfXu/3Xsk5ZbvDnn/4kLx1/mWxu0OGYyyYolPKk8wXKkk6yIiEIVSqVEuuxZTK5JOlCiroqsRRbYz62zj2f/AxPHDxKVShx7cZlpmcniC9MY/zy/8ny0hyj83PMb8RZSCRYTqdZiG8Qy6aIpRKU61U0Q8YNTNKZGKtLk6STi1hGdT/dZVgqljMw/wzPQXdtJMukbhoIuobnaeTym1z//9l78ydJ7vrOu+3HXttrx3r3wSxWYBnH4mV94euxMcYYDIuRBQJxG4wAgQQIcwsE6AQButHoGmkkzYxmNIfmPnqOnp7u6Wv6Pqu77ruy8r6Pyso6u/v1/FBSA7Hef8Ced8Q3oiuiIr6RWRlZlf36vN/v04dJppbRLRnjbX9K9dwpZMNGUCwKgopoVPHqDpenLpJKzOKYVSxLwrK1l7vRTaq6i2iZiJbZi3lXZQRVRDVEHnvsPnKZRSwlRzY+Q65YJVNMEc8uEc+uEE+nSGdlKt/8MurtX+fY2V0IQhlRFClUBPIVkZykkBaqCIZOMhVjdmqYUmaegqZRMgzKqkGhLFEoVslki9hOwMWxEVYLKWaTyyxnBKZjWQpSr//0/IUBTFsjmV7jxUMHSRw9iPK3f0S+qpPIC6TyZTLZPKurq5RLBUplgUJFJCeo5ASVuGYTl1XSsky+kkOScshyHkkuo+pSry/edLc60F+B56+8Vm17K8b9vkceQftfr6ZRyPUGGTyHmmcyPHgW6LlodNuhJCp06bm8bT+g3mqTKRS3+tBfcXz34PW/7UL/2Uh3L6xhh22sr30O7+DzRKFKVJO46/Z/JbY8yqtf/esk02ts0u11xrW63HvyHDG1gVUHv7mB1Aqo1l3a9Q74vai+n4Xobi0kiHou96qiYroeoqpRyKn8xq//V0Z/dDfC+/6OscnzJPNLGJ6CYsp4UUjNdfA8Dz1ooNVaGEGI4xqoWpW87fO2r9zP986melG27RZmWMMJQ/xGA8NxCZsdvLCB49YwTJd2t4VpGzy/6znuf/A+Hnz4AYw3/jby6iKmbWC7FqZt/Fzf+Svw/BVw7tRcnJqLHfSGcPzAIggMOi2b5Oo0gSPyN3/zZ5w9dxJRV7HqIa5vbQF0xzeYmBqhUE5hfOVfcJ/+MbYnE9QNgkjF9soEfpHhoYOEQZFWo0qjqVDv2IRdF7/j0Wg5PwfRo6aB61XY2LSZunwCy4jTbQv/V4DebYu0po6hvf0NbLYF2l2Jdken3fZ6q2PS7VbZWBdYmjtF6JTYiPSXXe8GUUOnFcm0Ihm5ukpQE/FDkSDS8EKll4Jga+h6mXogYikpquVlPFtCrBaxHQ/xL66iOtGD75ERoy5N4+hJvEDCargYdRu/rtJ/8giSVEDXywQ1Gc0oYLsC5waPUFUyZEoJ7MBEU7IUcstMTg9RlQtkiimK1TwVpcDc0ihLy2OUi8uolkz1u19AuPE6RicGmV+apFRJYllVNK1AFGqkErPUwhaO5+J4JmcGDvHgo7dzfuglRDVD1Oq56sJ6G1lLsrA8RKtrkssvoRsFFuaGcZ0CjVDg8vgROq0KnqchSQVS549SeP2vcnLP0xSLSebnJ7jhho+wY8djxGKzlJUSRanAwto8c7FZEvk4glahrJTIVjIUxDyZcprT/cc5cvQgVbFIIh1DUivkyhly5Qz9F09y7OxhVtKLrKkaQtQgZZgMzC1QfNcbeeBtf8HjO3eQkwq0iDAClYnp49QaJYKoTL1RZROH2PI4jdCkWbdohDadyCOTOg41D3yf7OwRho7ejieegGYBMTPNZlsiqmdpmKuwbhDWZbrrNrQU7GfvQb32T+jUBaK2xUZLoVUTadUNOg2L9bZJpyMgydPUojxBTSYMLRphknTqIlGtSqdl026aRE2RdH4C28/hhb3qlmZdwbNLdFoGjlWmUdfwA4mJyQFMNYvwuj7c2UECx2Vu7iSWvYxcLeJZNlFd5OSJZ7H0ClHgY1tpVpYvsrg4iVitoMgV5pcuMjpxkkwuSaks9IZurALZ/DSCkEVVJBxHwbQzxNYuUXo5LUXXBYQvvZ+l792Ebrxcp+JVmF8YYnZuAMPM0lnXqDeqlIVFDHmVTkvCsou0uw6iksd0ZIJQZ3LiPNnkHJ26ShD1Vi2UqIUS9ZpE4ImUy3GihouqSzTXG4jnT5J50+sYGRlGkBVEVSPqbHDrd+9AUAxW0jkE3SJKEUh5AAAgAElEQVRstylUq2iOw1I8zo7du5leXGR0aorG+jo/eughVpJJ8vk8Yd1jYXGSfDmGYuSpqGlks4zuyhSqJZ7a/hNa7QDLlpHe8QcIg8cQpQLnB07S6YZUxTxBzaQgSyiuw2ouyyc+exPjc73+3enlVfYeOsFatky+qnF5doFcucriagLDDVhJpMlXRCTdoiBIiJrJ9ud20X/hAkPj4zyxY0fvO/fJ+yl/4zMcOXWKqqYRS6VYTac5e2GQIGoQNltYnk8QNXoDV5uQyGQRVY2iUGU1maLZXd/qfX7sqe1kiyXaG5sohsnw2DgVSab/wgUW19boAqNTUyRyOYrlMspf/Q7NerhV36KYDifPDmxFnzu1iKpqMDgyThfQHZ8OMDA0zMJKjFQuT//5AQzHJYgauLWQdL5AvlzpdbQbxs/F7J8fHmZuZYWzFy8y9f5/IL5zO+eHh6mqBlXVQHd8pheWMdyAgeFR4pk8+w71Os1Nr9b7HSVLlCQJLwpJ5lLotsWhw0epiipzc6s0og2OnOzn+T37KFZlUvkSmu0hKDqxZKaXEHBhgNKnrmcxkSKWyXH49BkyVZGXTp/h5OAQxwcG6b80SkaUSWSy3Hb7XWTyFRLZMmupMsvJPKmSwM6X9rFajBMrxLCc3nCj63sMDl0kXyxswXPX9yiWS7zzXf+bqu4j3/AhStkCoq6yklylLFV4fs9Obr/zDm77zh08v3Mvk3OLjM/McG5okJyQ4+DxA+zet5O77r2bA4cPEUukicVzjMVWeOCpJzh+4SwzyzN4NQvTUrBdiz0HD1KQFGTXZ30dZmaXSD3+KM999lPs3rOL+x+8jw9++APc/8BDvO/9H+Atf/d2VotZxpcWGJtfIFEqkxVEqprC9OIseSHN9++7HUFOU5DXWM3NMRu/zFximum1WRbTq5wbv8QDTz3FyYvDrBZKnB6eYHQ+xq5DJ4jlBbLfv4eTF8fYe6yfvGIxMDHLYrpIolTBrEcIukljE/YfP4bheTzy2DYkTaUiiT3X7/IKFUneimeuSDLZYgnFMElkspSqIoOXRsiXK6imtfX77tzgRYSjR5BUjZmFRe78/g/obqxTqpRptltUJXELUAdhjWQ6hShL+LWAqNlgYWmReiOi2W6hmwaO5xKENaqSSK6Q3/qcW532Vr9zd2Od9c2NXux64LNpWUiKDMDDDz9MGIbU63UANE0DoF6v02q1OHr0KIJYZRNIZzM8/JNHaLZb+LUAQawSTybYYJM9L+4ltraKqmvIqkIqk+bu79/D9OwMd959F8/v2kmhVOSad/8j73nPPyHL4lb6wCvu8na7udVtbpo6sLEF2B999BFuvPHT5HIZYIMnnngM6MH49Wadw0cPYnVCNtlgs9Zgcd9pxMEZmqKFs96m0vBx63Ukw9h6riiKIrlKhdMDA9x2551c8773MT4zw+D4JNd+8CN88qYv8M3b7+Iv/vatjEzP8Xt/8Me849rr+Lv//W52HzzM8OQMA6MTzKys8fmvfoOZlTVWswXe8s5/5NjZAX7w4COMxApc84nPczGW54t3P8hYusyzR89xOVFifK3AjqP9xESD8ZnLPLrjGWZLOo+fGGFJDSnpNlG7xeDQRbKKw5pc4/4XL3FgaA3bbNI0A9peE7UBt/zkAN/fP8KqAkuZkPlMHi1qYba6REBSVCiaDmq9ib8JRrNDBMT1CBco+m1KboMn9+6ntr5JSZIwHJuZuWnyhTRiSeLBB36C4QbItYi8V2P3+YscnVyg2gS1A999aAd6Z52h+SX6x8bJySqTyysMXZ7C9Grcdff3kWQVoSqx/vIz2qFjx1EMk4NHjlKoCJzoP8P0/AKiqnHo2PGtSHNBVojaHVrrG5w8cxbL8zEcl6JQZXxqmrDZwHBshkZHtipRXjp6hKoiY7oOTuBTbzXJFwtbiQuSIiMpMj/44b2sxtcolkuUKmXWNzcoChX6z5/j1u/cRhA18OsRn/38Lfj1JvF0jhtvuoXx6Tkm5xa5/iP/zPH+c6ylczzwk8d4y9vfyejkDKupLO/70EdJZLIks7mtxAknqJErlWmtbyBpOul8gajdodZoki9XSGZzjE1OcXlmdmuYejWZwgvrrKXSrKVzJHNFpheWeeKZ5yhWZV586UivZk4zqcgaO3btIV0ssmP3bobGx3HCkD0HD3Lw2DHcep1MqURRFJEMg1o9ZP/BA5SFCqZtsb65QbPdYm5hHtt1KJSKVwD6FV3RFV3RFV3RfzBdAehXdEX/jvWzAH3PSIqTCZeBQoOXFhV2T+S44c5H2Tc0w5JkkVB7/cFB1EI1LbywhuGaqJaM6auotsDI5AX2HNzB9NghSpkxbHUFS1lGKk3z+c9cw8LUcQIrQeRlsF/7q2jX/R1Bw2ctmcOwWuhWB78OS2sZZEcnWLcpG1lsR8e0VExDxrMlfEdmbXmC9Oo4UnGJpl+mXROomSWagUI71HDNCrpSxPd1PN/EsBVe3P8C54fOYX/sGqzf/3/RqwUMV0e1FEzPwA564N0OLNTAQqvZGHUXo+6iBhaSqyN7BnroYDV87GYv1s0NwQs3abU6tBsBLb8A9Swda5zS0nZSlx8guzROan6E/He+iP2qPpa2/5jFqXOIhXkUYZnIL+GZGUTZJ5WtcMNnbqYoVJhfWWBobJhEJk2uVEaQTCpVh6Rgs5KrkKmIzC7NkM6tUCgniGfWSBfzxPIC86kq6XyOt/7D2+k/f465Iy9hv6qP8ne+wpPPPM1ibIWV+Br5colyPsPIxQHiazFyuQzFUgVN7z1YCrqFaHioTkimPMKlyQMcOvY4F4YPIEprGEoe15CwZRFDqOJIMgVRp6ToFEWBvFBkeXUe44+uwv7Hv6aYT2EoIo6hUlBk8qpKTtN7S1GYXZ5ndGKIamkNX0tTNzKYnkVZebnL2HYpiTqFskYul2FpaRzDmKVUOMdqySVRjVM0YgxPHiMWnyWd0lC+8HnM1/4aleQSJ4/vIZOaw/U0CkKebFUgK2nkRI2SoiMoBrl8kQsnjhFfmCWbj5GqpBEsjXRVIyMYxOIZUvF5kiujxASTuGCxWlJQg4h0ucr+Qy9x+swJLEtC2vtk77w//gyZvEEqL1BRK8QyC8zGxikrZVKFAsWKS0kIWZMkEtUqSaFMrlKgVMmTL+aYnVsgUyiTLilkBIOyLCOo6hY4fyXS3QlDZNNE1HUe374d4zW/yNnf/+98+qbPMDI6iKmVUcQcmlZBEEvkynkkQ9uKb/3pcrECDytwsGsuTujhhB5u2Nhar8S0+7WgF5EZvLI8FFPFvvEDmH/6Wuq2hOdpQItMNs6v/Mavcu3172MpFeeB46NcSFRoAoalEjVr1LodrDDCCgLCuofvmVtOJkGW0G0LtxYQRHVkXcOvh7TWuxiOTaJQxvRqnP/6lzBf3Ydz9iimJpKJL9HwNCwxh+eA64DjNDEcH6dmYQQybsNCdkyC1iarmSr/44dHec6GJS+iYQt0jQKbtRqB30Crb+C1W4StAEGWCKI6fqPOd+++m/0HD6K/pg/1po9SbzVRdYVNutiuRWe9jWkbiHIVL3C3lus7W13pWt1BDy3MmobjiQRuhbnpATQpw803/jNR3cN2dCxXw3RUHN8gqDuMjF9Et2Ssz16P/j9/E6+aI2oF1Dsufl2l2TFoNDUCv0yrqdDumIQvw+mo670Mzc2fRrk3bXxfptMyaNYqFJMTsGnS6Ng0Ojb1l1ejY7OJR6spUTuxHfWqPuo776XRlWl0FcKOSb3pUm+6tNserYZBYGZp2WloVvAiCyfScSIVO5KxIxlJy5JOzlLOLqEU4mzWLTTfwXB1bEfBsyp4VoX46hSOb+CGDlZUR3r9ryG9+y8x6z6KVaVVyyOnL0KYBC8NXZW6nsdaz5NSJrCiBG6rhFwrUKypqDTpnxtF8ovYUZ6qb6BHNn5dYd/+J+jiIvkqLk2ytoS/7vLSqRdI1xvM/st7kV/bx+yFQW6871EyHcg2O5TaHfTNLklDZq6qUqpF5BybxXSciZkxwoZD1HApldP81mv+K6Zn0KxXUYRlhgf20whK1J08hhjDqC6xEQmszZ/hvjtu5szwj7k4copHb/4C4tV9XP74m5kv9JOorFHRTDLVHOfGdrNWTFMx1d6wkGmTKFY5dv4Cx84PsFZMEyusUdAKpNNLZNMLiIVF1uYuMDt6glJuGUUtEy+XSSs6Cc3lBw98l/ODJ2g1azRDHfXv/wfCH/8mLWOFza5Op+nSboVcOv0MdCW66ybNlk6zIZJZHaAT5qAj01p3eteRPQeobIYVxPw05cwInUaC2cm9zE+9xHokwoZFoC+yTojVdHBbDu2wgP/4rQiv68Pb/wB+y4JOgna4xmZdp+3q0K7RrpdpNbPoxjyNpkEtcGjWJQK3ROhX2OyauFaeeiAQ+hVsI4vvFGmEIk2/Sc1VmJ7dg+smsQ0Zx4yIWhLHdt2J8Lo+hPe9CcOJU498Bi704wRLyNolIt+mYdc5eXAXDS+FK1VRtQpVMU9sdQ5FKVAqJUinF6iU1jhy6HnK+RWiQKHTWCO+NEAlswTtJrZepBEJTM0dImpJhJGJeuN7Ef/0v9CWpmk1RTrrGmuxQXRxjsiOATqyuoZZk6hpi2RXzrLRElnvqnTx6VAn6gZEzRqbdNB1FegSBB71eoN62MLzIxSjByae2bmdipbn8WcfQT5xGPHqPtYe+WHvt4Kio5oOkqazZ+8+srkCQVjDa7eIF/I4jYi8IPQcYaUqQxdHmZ1ZRBI14qspqm4JsyaxlllEN6qcHzhNNpdE0mUkQyGvVDlw9AUypQQlsYD4569GuO6vWV5bxvQs3v/h91GWighqkbVckYpmMhuLU9FMDp44TTxfYnJxhawgkS5XiedLPP38bsZnZiiKIoKqUhQFNMfCCQMypVxvQLLhcbz/GMVq4eUOdRn1gduo/t4vUZ65RNDwccPevenehx9AtW127t3PzOIKze4m60C722GTDVrdGl5NY5MuQehiWCp+zaHZrlNvBGzSpd1tkM2nGBkbYmTiMi/s20+91ebiyChVRWVu6CLya/twHr2XxdgqimFSb7WpNZr8+MGHGB4b5/HtTzO3tEw8nUGQFcJmi3y5QhA10CybvQcOshJPbMX9vhLtq1k2K/EEbqPN6cFhzg6Ponk1qoZN1bDJChLiDdeh/P0fUlUNdh88TOLliiHVDdh14BCJQpkj/efIVETOXRpjZHoO2fbQvBrJYgXdD8mLCpemZnnxyHGGLk9z/NwFdh04hGg6lJTe8OSZoREE3aKk6KTLVUTT4Ucf/RDab/8Cpx/fxlIyQ64qkyxWyIsKJUVnbjXBcipLXlTovzjM6cEhKprByPQsuWpvANEKI/ovDtMCYpkcvushClVWV2I0m008L+D8wCBhvUWpKmO5IauJLGnJovQnV3P8XW9lcXWJ2fkpypUMK8leHP3E0gxD81MsZHN8+wc/4IfbtnF5cY5sOc/8yhyLS1OkMzEGzh4lk5qnqo+he8s0EDCiCiWtyP4TB5F1jWK+RCaeZueTTzO7MoPXcBn50qcp/vHvcv8jD/OZm7/I83v28/FP3cTuF4+SyAh85wffZymdYXRugYVkmrHZBS7PzfGFr9zCNde/i4PHdlNRk1TLMQqZRbKpJdZWFxkeuUT/wBAzyymWklUWkwrTKxWml1c5fPosc6sJFtaS2L/1n/nkP13LxYkpFhNp4vkS82tJcpUShudg13y8KOLHDz+MarmURIXP3PxFLL+OqFmYvk8slaL/woXe0IdlUahWyVUqfP+++zg3NES91UY1LaJ2ZyuO2fYD/G9+DeuFXei204tu9lw0Q8evBZy/MEDUbHD46JEtZ/crULzeiLg8NcnZ8+dY39wgjOrc+u1vcfjoEY6fPMFDjzzMWiLOxORl6o2ITC5LoVTk5OlTW1B9U1VZfvvbSKSSWI7NBpvMzM1upRS84nZ/7InHCcLaVp/5/OLC1jCGKEt01nsDo+1uh1KlzCYwMzfL8ZMnaHXa1Oohl6cmOXHqJGWhQlUS6ax38X98Pz+49we857r38oEPfZAvfflfMSyT9c0NNEPnqae387VvfJ1//cqX+dq3vsNtd9zN4Mg4xaqMH7UIGm38qEXU2aALRJ0N3HZErdXguW1PMn/mEjPHL3Drv3yRPdue5ejhExw9N8Bf/sM7mDlygqmxSd70tnfw9mvewxv/+s187l+/yt++4138zdvfyWq2wLlLY7zt3dfyzAsv8uTzu/n8V7/B+Nwi137wI9x6x93MrKxx81e+zgc/cQPDM0t87qvfYv/Jcyymi1zzoY8zODnPrkMn+Mad97JaqLJ9xmAg71POLNP/wlO8MHCZcyqcyDc5NjhKSZI4emEENT1PevISQjrDvO5wOWrzhSf3EJdb2EmbqiiTCBQ2El02ixs4QZ18SyAexJnNXOLy5Ahhvc2djxwkpoMBCEAKSG1ssHd0lKjZoK6q0Ghw4sQxanRQHIGSkGNoaBDXbTCXlrj5jgeZlEPiIayYLfIe1DydZiNg4EI/jVbEwKVLyLaL7IXsP3OBolUjqdhULYdEqcL43AKHT5/hsWd3sGvfPlaSccJmA8tzsTwXUdVQDJOv3fotjp/up1QVeXjbY0zOzm3Fs78CmsenpllNpihVRXKlMkHUIJXLs2f/Ab575108vO0xVuNrVKoCoixRqQpbQx/1RsS+A/uxHJuV1RiJVJJ9B/bzwx//aGuwSDcNcoU8N37us70hk0bEg09sQ7INjp49jWDoVE2DC2MTjM8tMLca553veR/pQpmzg8P85IntrKVzPPXsTn7yxHZ2vXiAd7z7Wt70d2/jK9/8Nv/y6c+wY+cu1lJpukChInDvffdz+tx5NMveGqC2/QDNshmbnELWja2qLdsP2LFzF/lyBS+sc3F0goIgkcgWuDg6wUIszr33P0SuXEUxewNomu1RUhUku5fwVlEURiYuo9sOhYqAqhlYtovn1/DCGn49JIjqNDptcqUiqmnQZRNJU4mnU1cA+hVd0RVd0RVd0X8wXQHoV3RF/471swD91OQqN33/UW57/EVSAWQCyDktjNYGohNgRQ3coEHY7JDK5XFrAZZvEzQ81ulQqKaod1xqLZuak2f3s/dxz+1fILEyjFCYI7EyzND5fVw4s4e5M3uwX9WH/ao+tn/h0wiy0uuG1D0WYim2P7cbUVcpSgW8hotpG734Y1PBtmUcR8G1BRyjhG3k0apryOUVhgaOMjFyhmxyHtcSsfQKYWgRNVxsR+P5nU8zNT2G8w9/hv2qPtwH7sDxDUxH7TnZf2bV6gZBqON4MpYjohllRDmHblaImjaNlkOtbtDsZulslggbOTKZMWJLF6kUYmhCmoaj03QsmrZJw5GJbAn/9i/39r72bzGVHJZWQBQSDA0eY2FumFJVJlMoc/bCIMtrcZLZDLlSkYGhYUpVkZV4ing6x0pWpCBb5KoyFbnMyf7DPcejWCQvlFlOl1hKC+TLJY6cOM5VV/8Ok48/gv2qPsyrf53Bo4e4PDNNppBnLZUkmYgxfOkCpVIBVZWR1Z5DXrNsFMtC0q1eN6Wv4PoKtithmgKqWkYopckkY8xNjpFYWWCjVacia1RkDVFVUC0NSSljXfUr2K/qo7TzCWzLQKxWEAyVsqaSV1XKpknVsqkoErIhUcjGmJ04i1yMIekymquhOiolRcNw6xTKGpVKhXI5zskT2xCESyQqFiu5NWL5BZbiUxw5fpBcTkL+8HuxX9VH9bMfoVJa5cihnRSKSVL5JDmxSloQSVdkirKGoBiIkkLN1JkaG6YiZMnLBbJSiXhJYjldYX5pjfGRcxRzCyxkKmQVh6Lm4HfWOXdpFM0y0U2N+YUpcg/e2Tvvf3gVhUyZbKlKSS4Rz8cYHD9PQSywlkmRLSqsxEskJZVEVSQtVMlVSpSFEoJY4fLUJGVRIp4vkRM1Korycy50yTC2/iHphCFhu41aLmG+ug/z1X14l3p1AH/4htdx8tgB1tbm8XyLVCZJZ3Pj3wDo/ssA3cOu+ThhgBMG/wc8/3mA7m0tN3SwP/B2zFf3Yf/4NhKrs0SRA7RQLQXdtam1GlxWG0iA5Hl4NYtmu45RC7DrDYJmk6DmUAtsbN/Dr4d02aS13qUiiSiGjqgqlMUqhmMTNhtIlkMXkB9/sHfsb/kDTLWKWMowc/kikaviOG1su4Hj9hz3lm9jhzZu5KL5HlathVNf54QL1/7oOSaMCKO1Qb29Tui5aJJIs9lEtl0kx8XxbCRFxI8CvnPH7bzjTX+F/po+9Nf0ce8nPrzVja7qClGzThD6aIZKEPr/V4BuhBZWzcT1JWquiKnm8e0qvl3liSceotNtbN2v3MAkqDsMj17AdFTMD/0D+mv6sL71OaJWgFvXaW941OoqzZaOZWaph1Wihkq9oRM2DfxGL7a93rAIGxZhwyFsWDQaJu2myUZLYfziS9CSidoWUdsibDuEbYeobdFdt3ud6XsfQr2qD+2P/xt1O03UUam1TIKmQ9hw6HYDfLfai+ZulqmbMfzIxW1YuA0DJ1Jx6yqdTQ9TLzAxfIqmI9F0pJ8D6K4t4FkVdDmLKOdwAxNFrSK/tg/5tX3Y+54i8AR8M04xNYxWmaNZl7BtgaBRo2ELsO5i5BYIhDQdRyPy6wR+A8dyCeQikZRBbjWRmyGqr6BYJY7072O1mmE8tcILZ49z862f57HnH6Li64g3XY/82j7K7/5z8jUPkw0ypkxCyjE4NcipoePcsf0JPn/PHdz5+EMcHjyB1dBxIp2ymqOk5KkYAk/ufppMbglFy+PXFFxf4uz5w3z39q/w7PM/4b4HbiebXyJfXOHki/dgFpLknn4a8eo+qq/7f1g8up3Y3CjlZIpSYo3U0ghnzx/i4vBJCsUkxVKGVHqV5ZUZiuUE5y8c4dyFA7hBkYJcoSAWkNUC1WqKQnGFYiWNbMnY6+tMpHPc+/yLnB88CAS4lgiEyG/8b4hX9+H86AusdzVa7YBWO8SpzuLqqzRbKt11G98rYCuL0K7Aeu9zrrVMNltp2kEemiKbYYXRcztZr69CM07bj1HTY7BpElmrBJFKmxZdGmy0BZx7Povwuj6kN72GRl2hE8VgPU9oFujWDFqBRjMq0mnnSaUHaEYqtZpJI5RphDJL80P4TpmoJhHVJAK3wtrKGK1IJXAraIrJ+nodQR7D8XJEdQ9T8zGsNMrsoR5Af10fypFtaJpCPfTQjCm8YB5DFnBEHdo28cWTtBwNx5OJmiaymmN93cexyjQjnXpNQq7G8ewSZ0/vAYrcedunaPkS+3c9w/LsRU4ef5pDhx9kfVMnnphGvv7NCK/rw/nh5znVvwu/VsK1U4CKJU4DOqqeoEud7HI/xfgF6rUchp5gkwAv0ugSceL0ETrrTQ4c3MvTzzzOU9sfw7ZtJEmh0ewyPjXNw9seQ9Sq5IQsmicj7XoS8eo+xL/8bZ567Akk3UIxbGTdYveLBzh8/AS33X4Hs2txVD9gYn6RbEmg/HKs69DwGBOXp3jggYcIgpClTAzTt3n0yW1sbm6STqc5c+Yc17z3ul6PtihxfvgU2XKS51/YQfX3fgnx6j70kwdZTa0RNHzGp0epaiWKssZqtsBSMkOmIjK1FGN+LUmqJDC/liRZ7A0gCorOcjzF6fODqLZNqlDA8ByqmoIVOCiWxvDECLV6uAXCWp028rdvQry6D+2m62m2W/SfPUNZqFCre5i2Qb6YYxPIZPNsbIIX+Dzy6MOYjsrM/DibbPD8rud67k82CEIf13dY3+z20n1MjU02kHWDdSBTKFKoCJSqIsrsJPJr+1De8Bu4Qhm/HvHS0WPIuoGsGwyNjiGqGrJu0N7YpChUUU0L0/VI5wucG7yIYpgMXhrBrYU88fQziKq25fpbjK0StNeRLLcHzE2HqmGTq8qUVQP1/W9FvaqPzLYHWIinOHF+EL/VxQobrKRzW4MLw5MzyLaH6gaMzsyzlityZmiEimaieTV+8OAjKI5PUdZoAwOjEzz34gEUx+fRp59Ftj1W0jmqhs3+YycRdIvc89vRX9NH6dq3INsez+87yIWxyzz+7E4yFZFEoUzVsJFtj6ppINkWo7MzLKWSXF5cwKgFXJqeQrItzLBG0GkzNjJKYi2O67o0m02efnoHm8DlmXm8sIHlhvhhi4yoYvzP38L8nf/M9MBpjp04zH0P3svRU4e5MHqBxXScpFBmKrbG1Ooqw9MzrObSXBwbZmjsIpouUiyleOKJB/BsicWVYaK2iaBmiWWWWMmuUlBKnLlwmmo1g67myaXmUR2FwbFB8t+8Bf83+8hue4iVRJrn9+znplu+xte/dRfvvf7jJEplVrI5Pnbj5xgYmeTM0Ajvvu463vy2t/LkjsdZTswytTjM6toYAxcOcezEHoZHz5IpplhcizGzsspqrszRs0Pced82Lk3Nsu/oCXbs2cfnPv1Z6r/eR+F913Ds7ABDl6e3PvuiKODWa9RaDawgIFsuE7a6jE/PoTs+sWQW2XBIFQqUZZl4Nsvs8jKCqpIXBBK5HA9u20YbONF/hookUxSqDF4aoSLJ3PfQw9Q/92laf/h6Ou1eOpLre5i2tQWlN4E77rqTeiOiu7HOU09vZ2U1Rq0eYrsOzXZrK0r9lfc88+wO1jc3sF2H/rNnMG2LdDazBcVfee/m2hqbv/xLpM6ewa8FeIHPzNwsp/pPb0H5bD7H1Mw0J06dZBOwHJt4MrEF2ZvtFulsZqtHWpQlHM/lsScep1IViJoN1jc3aHXavLB3D7ppcMddd/Lt79xG+Ja34e3Zy+z8HDd8+lN88lM38E/vuZa1RJxN4MbPfRZZVZAUGdk0KUkS+48c4dbvfY+/fPOb+dgNN/DRT36SU+fP40VRL5EicPnoP38Mml1ogh0v8fF3vp/r3vpubr7pFi5OzZFxZH8AACAASURBVPBX73oXl+/5MZnPfJHDp8+y7+gJnt93kCee28Vf/O1bGZ9b5OzwKNdc/yHe+Ndv5k1vewfv++jHOXD8FNPLq0wurvDRT93IyPQcg+OT/OiRbUyuJHn02Rf48KdvJiWo3PDFr3L/EzsYW1jlyLkhYnmBGx/ez5zWRVJElC9+g4vLWT71wF6OJWzSZsTZ0XEuzS7y6Vu+Sf/4LKOxNEupMqbbpmjUiFs1vrvvMItGnW0vnqEJBM0mdSOgJgcEbpPqxiZpOiSbIbYTUFpKk9+ABQ9E4M5dBzn6wmHsNiiGzcOPPMrh48cQdZUWTTRbxTR1fK9JQfHIWU1iVoNpyWH32VG0JhRUk6rtYzVajM4tYNYjYpkcK5k0FUWhKIrIponq19h58BAlRUM0bfx2C81x8KOQolDZilYvClXu+eGPeOnoMeaWlpmeXyCVyyPICrYf0Oh0kTSdsiixlkozMT3Dnv0HUE0L3e49F2178ikMx2XX3hfJ5LK0ux2OHj/GanyNtUQcx3PJFfLkiwVWVmM4nssmve8vSZGxHJuqJBKENS4ODyGIVYrlEsuxFb787W8SrrepdVukK2XihTxjs/McPHGKdFnghZeOcP1H/pnrPvgRltaSnDw7wEc+ccPWsMcPH3iYz37hS8wsrnDdBz7IoWPH8esRs4tLPLtrN7VGk0yhiGbZ9J8f4PjpfpZW15hfXqG9sclibJWqojI5O8fuF/dRVVROnzvPucGLxJIZFlcTHDhynKW15BYwv/HztzAxM09JVLD8kIqukSwVyZbLOGEv6WxodIzRy5PYjoduWGi6Sb5cwgl6Tv9Xnj/bG+usA7VGxNDIpSsA/Yqu6Iqu6Iqu6D+YrgD0K7qif8f6WYB+fnQEvRZS0DQE08ZptpEMA993qQpl2Oyimg71VpeiUEXSdPoHzvDUs09SrOb5s7/+Y/7xve/gK7fegqmVWW/7vbh1pYhczdJuOIiVNHI1SzA9tAXQk2/6X4StOh3aJLJxDNdEs/WXXTIuVUVHs0w0y0S1NAxLxbAVPF/H8xRUtYiq5rFtAdtRME2RKHJQlBKp1DIjI2dRlAK1ms6jD9/L/MwI9ht+q7f/7/0XnGoK11dwPBm/9lNw3q5VaNcqNLwikVugZmXx9BShnWOjIdEJBepOnuXZQyRXTuJbK3TbMs2GTLPt4vg9oOm1NnCbmzRDn0bNw/38x7eO3e4/TLGUpSwU8AKbXCHNzNLllzsi8/x/f/MWJmcXSGaKLKyscezUSSRdpCznSZUVksUKuapErpwnkY5xfrCfVD5NuphnLVdkbi1LPJ1Cs0y+d9edxB/+0dbexZs/wcjEOPF0ing6RSy5SrqQ4cKlQVbjMWzXQhBLVKUyiiaiGXIvDl+t4ep1XKuObfgYmokkCshSBdtSKZXTHDm6j1KljKprCGIJQSoiFZNbeyt//jqmZ2bQbQ/ZkFBMtRfLbuiIlonsmAiq3Iu51yqkUssk0wkkvUpVryIZBlXVRLfq5PNFKpUMu3b9kLnZw8RyebKCxGoqR75QYnp2hnwpjfKuv8J+VR/Wq38RYegk+fwqiXQMQakwH18jXRbIVERyVZmCIFGRZMrZLKFnc7r/CMlyimQlR6ossZIRmF9KcPjwXnKZBewgYjmeoiQq7Dt8mF17X0Q1DYrVEoalkr/z61vHLt/9LYpChZJYpiSWGR6/RCqfRtJlikIF1TRISwYZUSUryhSqVSrVMoJYYWpmElGTeq5+SdwC6K90oUtGz5Uu6jq5SoVcpYK0NL8F0M23/ylVoQSbbQxd4j/9ch+iVMawdNbZwPL8/2O9Msn/Sge6Wwtx6/UtcO6FdYKwhl/7KTjvAW8Hzzcx/+GNmK/uw7j610hcOkXgKnieRr6YIeq20V2bCpD0WtTWu9SbPran4zfquI1WbxCg7tHtRLi1gHWgyyaLsRWeef45vnbrN7n5li/yvbvuZHp+rucCsFyCRpvw8fu3jt1++mHqgY2pCVweuYDjG/g15+V4deflqNAGdhARNDqoro/ieKR1E3kDrv3WQ6xswKwPgusRhhY1vYwbNLCaMDN7mVK5V6kgyRXC7OoWQDfe8zdcnp5C1jUarYhmu0HUrON4NrV68G8CdD38KUD3ApUwUDD1AiMXT+JYFT76oWuR5SK2p/fOV2jjhzYXhs7iBibGu/68t/9Vv0gQm8at6zQ7Hs22RbtjsrI8vAXQXV8iqBt4Ue/e54c6fmji1k380KTZtokaOpstnbPHn6Mblnsu9ZbZG5hq9ZzqrY5NPVIItt+DelUf6lV92Hd/ibCp4zds/MilFrmEkUmrbdGsFSmmLkKrQK3eq79wIwcnMnHrOqZboRmpCKUl2jUR38ig+RaGq2G5CrYt4NoVVDHN5MQ5ar6MV4pvAXTlz/87dSWOb2XYf+BJGh2LgiYh1hvYgESTStfj2MQ5xpPzTBeTLJk6i45LInQ5MtGPEFaYEiQGV+N8f9sDPLtvB6MLoxQdBbFZIwCaRIzPDwA2xsf+fmv/6NROmh2NRiSw3pEwpHkKqWEsQix89A0bo6NRsfOcGTvBgTMv8tK5g5yaOMsb3vwnbH/hGdLVHLKnUaOFEjgULZWcodI/MUpKV7kUW8bKLbLjoXuwdz7eg5lX9yF+9B3El8ZZnh7CKOepJkuUY6cpLp9m6OjjzA2+gFOaQkpcxK9O4QljdJ0FRk49TCUKMTfXkWoWfjckK+b43o/u5Pb7v8/pqUlyrocBnDu7g42uDHi0gwri7/5Cb+/X/yei8gzNjZCoU2cjyLA8e4qNTZtaKPXgepCh7iTYaIl08QnbFp0oQ6tWJLSysK6ilyYorR1BSh6DRozC3FFa8jx0JFQj27vuOjZ0ZPSvfmALYruP3Q7dLJvtAotTZ6BjQ9eh1SjRaRdYXjlFWBOo11Rcu0QUylwe78cy8kShTBiIuHaJmanz+G4FzynjuCGmreGEOcYun+rVxxgmtaCIcu6Zrb2rb/1dQttFVzXGxl+gUDzHZjOA9Q0aTpF9u7+LUYqh6VkWFocplZfYtfMhNDXOvj0/oR6USaxdgq6GLsWACvnERVg3sMUs4AAaIFFzU7BpIb/jDb39X//LtMpzgAdYgE5y8SRsKhhWmiY+IFNzVhGFWcDE8vPYoURj3aXR9ml2QlzPoCplUbUK3fUmmqagGxaFikAskewNLMkCO3Y/h77t+1vXXPb2f6XZXWdxNcGzu/eyliuynMriNTvc/NVvs5DIcuOXvkamIlJS9F5cejzRG7IzDU6e6WdyYRVJd1kHqoLO0SP9FAtValGHvQePYNYiBkfPIRkVYnPjP73e3/p6VFWhqgrUmj7HzxymImsMj09yeXaB+ZU1PvzxT7IQizOzuMI3v3M7btggU6ygGi7JTJGhkct4Ya9reZ3eenbXTgzHptFpswmcPHWWUlmk2VqndMN7t/Z3xkeQ5F7ELRsBUOfU8f2sd5v4nkMQBFsO9A5t1un9/eDDD9BZb1OqFLeGq+qNXqSyYelssrEFtg8cPkK91eZ7d93NiXu+t3Wfsb57C6br4dcjRFXjug98EEFW+PLXv4Fm2dQaTdaB51/YQ9TuYHm9iqSde/Zy+tx59uw/QBA1mF1c2nKjC7JCKl/i69/+Lrrj89j2HcSSGSTd4v5HtiG++fdRr+pD/tPfJpvK0AVeOnYSyw/5xm3fo70JVdXAqUWUJZW55VWmF5axgzqG2xvCm1tepViVmV2K8aMHHyFXrhK2uux68QAXLo0xObeIarnsPXiY0ckZ7KDOU8/uRHvqka3vVm/4ApJuUZE1pheWMb0aa+kciWyBU+cuIJsmg6OjGJ5HplRicHSUdLGI6fs8+8ILaI6D7rrIsowgCLRaLaJmo+cS7qzT6Gwws7DMzGIMO4gQdAPr1b+I/ao+pC98goKQJ5WJE88kmI8ts//ESe66/0EuTk8jux7jC4vMrsaYnJ9GtTR2vrADSS4jCFlcV0WSHH7845/Qf26Ys4OXSBVyFMQCJSlFIjXG2fO7KZcvs5pZJV/Nk/6X6/F/sw/7j65meWUFQTFYTRVYSeS4NDHLZ7/8Vd7yrncTSxeZWlzjI5/4DA9te4IPfOxj6I6GoJTJVVKs5adZTk8Sy86ylltgObvA+MIEY/MTzCdXuLw8z1Imwb6jJ3jiuV0kCmVmT/dT//U+wt/4BZ6+9VZW0jkW4ilyVZlsuUhVU6i1GiTzeaJul1gyg2Z7JLIFJN1mIZagJEnkKhUUy2Jyfp7n9+5FcxwK1SpeFJEplRBVjf7zA1QkmYNHjiKqGhVJJrzuGlq/0of78IPMLS2jGTq1eohhmVuu7wsXB9m5exfNdosNNrFdB8dz8WsBumkQRnUeefQnWxHts/Nz1BsR45cnqNVDwqi+BbxFWULVNVzfQz/8/7P33l+SnfW5b2PM8QXbx1xjsH04YPtgH8wFZ5wxBmyMsSQwQkiIJIIIQkJIQrIQMkigLBRHOY4maHLO3TPd0zmH6q6qrpx2zql25fA5P9RQct+59x+w57vWu7pXV695eu9669179ud9nu9Ouq8boPHpS9m+41W6wCtbt+CXA1qdNl3g4OFD2K7DkWNHsRybLnBmZJiwWkE3DSzHZmxiHEES6QKT01OcHRulC32wH1uP45cDvv+D27jzJz/muRee59bbvk/ql96M9n+/lWwygeO5dAHbdfjiVV/immu/zd9/+ENc/IlL+NSnL+UfPvbPfOBDH+bif/0Ujz/1NFNz8zzw8CN87KKL+YeP/TOXffZKrrvhRj5zxeUYmg4twCizOjTJJR/4Jy7+8Mf5xre/w/YTJ3j/P3+MyG13Yr/hV7n8I//E//7DP+FP/voD/M573sfR0yN85Zrr+PinLuOaG29m//FTfPbLX2P34WOcnphmainCS6/u4sFNTzE8NctKIs3yeoovfuNa5tYSbN61n/GFCB+/9Ar+9covcXJ0ipOjU5ydXeLYfIL7X97L03uOIr3pndz40U8ykVG57oEXGMmX+cmTL5PXDHZFy7w8LzOhVkitF8CpcXLfIf79sUf55sED/MX1D7Bt3CFlGYiNGslKi3QFigHoMoRynaZbY3blLHF5ge2RFPuXc8zLVTIeZG97DGlwjDMFmfu276IGtMt1CpaIFTiUKyG6YjM2tcy/P/Ao+XIVvQsnJmfIyyZHlwu8eGKKlNfl0PgiJSckrxnc++ADqEqJYm6dfHoVvVxBL1doAJd/6cs0gLLtYr20h2yxgBP4LEZWWE9n+kBZ1g1U00K3HXTbIajWkDQd2w8wHBdJ07nrvvtRTYuR8Yn+z8N6Ay+sYLoeYbXC9h2v0u52MG2rvxlFNw38vIBm6LS7HbZu30atUUdWFWbn59ixa2ffue54Lg8+9FNeeOlFbvr+v6E5FlmhyG133EEil2NxNYagGpw8c5aLP/UZFiJRTK/M0VOn+ei/XEIqX+JTl19JTpCx/JC7H3iIeDrHsy++RDpfYGpunmqzhRdWmJydoyjJVJut/nVNs3qJN1Nz8+zYs5dTZ4bRbQfDcRmdnMIth6RyeUqKztFTp1nP5JF0i4VIlG9e911Kis6J0yM88ewLZEsSr+zehR743Pfww1TbbaKJZD+5xTBtHnn0cZ559nkOHj3C088/x+Hjx3jquWeJJRM4gU+93cL2PQ4cOXwBoF+oC3WhLtSFulD/xeoCQL9QF+o/cf1HgL79pSeYX5pk+86XufX7N7Ft+2ZeevF5hHyBkaHTzE/2gKcTlMkUinhhBd22qDSrSLrc6zfuGaiWQrXZQrcdNMsmmc3hlkNsP0BUNarNFoXNz70Gkd8yQHTr0+w88CJ2kCdXWsMrazQaDUwjQJFcZNNENk0Uy0I2dSRDQ7V1rMBBdVR0T8cObVTbxPQsdKcXbey4OqYpoqsZHKPAg/f+AE/NbNAu3fBloquTJOKzrEUmmJ0eZPj0ATQ5hqUne/GtoUjoF6kEJSpBqf+zWigShD5h1adcdbECDbeiE9QtnFDDrhj4dQ+rbGE752DkJz/c1zY++McUFB3RdFjPl0hLCqqb5tjQPtKFJBMz8yxFEmx99QDr6V7U9tHBveTkCLF0mngmw0p0jfV0imyxgKDIDA6fYWhkmJwoMreywmo8RjKbYTGywuq/faevbf7Gf2Pl1DF27NnN9PwcC7FVUkIB2VSxyhZLkTkOH9vL/OIYipLGsYq9oStYqoQuCxiKiKYpiLJAUSgg6xqyqVOQRfLpBLNTo6yszCCIGYTZ4Q3nvfDwA0imz9TkWWLxFUpCjrxYIC+UyEsSGakXtZmWZETbIZ1ZZ35pkkwpgWJpZIoiq/EixZJCNL7G/MJptmx7hJIYJ7qap5gPyaQtSoLK4NhutL/4nb62dskHKQk5zo6NsP/gPtbTKWLpJMl8noIsk5ck8opGsSAhCBKTc+OcmTjNYjzCQnSdMxMLzC3HWI0uM3z2GL5tYCgihi7zneuvIZ/PYvk2RbmE7toIt3z7tfP+P9+IEpunJArkCyXWExmGz46w/+AebF9kPb1AVjTJCAbpkkpOkCmIAulChtHxYc6cPYUgZ1GNEkVF6bvPZdNEMgzykoTp+xieR1YQ0CfOvgbQ3zqAv+0F/HKAX/YwDI14PMqf/MkfsbYWOdeX+dxwPGzHw3HLOG4Z1wvx/AqeX8UtB7ihh1/ujaDs9F3i/REYvd7t7/311/Sv/jS1mkutHlDvNikZOkVDZ9mqYQHlRoV2O8C0JKrtJrpfxq3Xzjn5p/jYRf9CLJkgrNfQLBPNMnvzRSjhhWXKtSovbXkFxXSotdrIt3y7r539zTeQXVlE0yVcx2AlOoSkreIFMrajEZTrmGYNL+jilZv4tUrPkW6YOG6ZdafJpuFl/vF79zAkecybIUpYw3dDqm6VX/uNX2d8eoo//OM/wLJVttx6ff8hv/brA8zddTv1bpdXd24nCH2q9QqOZ///Rribvo0ZmFjnwLhf1ghDA1PPocopoMwN1325F13uGwQVBzcwOXbyEEHFQf+L3+lrG5/+EF7VotZ0Cas6upHFsXJMjh/F88VeqoSvoDkSjq/g+BqWb2AGBpZvoFslwqqO7+SIrZyhFZYoVzTKFYOgYvXgeNWi3vIIqzruvTf1AbryzjfgxWbwQxun3Bvlqkm5ogIGydhJKkEUz+sdv+XbmJ6B6RnYnoxuZNG1dfKpXh9zw1PQHRXdUdHs3t/s+gqSEGXwxKsY00f6YEl6+wDqXTegWAJFLcfz21/gxb07uOWeu4lpOmG9QbPZZH1ploYlQc2nUQnodFqEoUWzXOTEnk04dHC7DbqEgE21UiSoibTx6WDiGksUEyegU0D+yLtf037/b9KpJslHj5OPHgdKtLw1QAJEOp0S2ew45UqBWlOmiYkdCtx+181UOg66nefk8EGCukGLOnpooYYm+0dOcePdd/LQKy/zwsEDPHtwJ9vHtjL0/StfA4rvGCA/tp311grzVpRCAx4cjvCVJ3dyx5Ep7j45z48OTzLbgggwEsB4FZaAYmgS0sKoGlTxaeGxHD2LHeTx6wp+U6dFSKuyCq0MdDU6dnyDtvbNi6lTIWiHVI0ItrpCORSoN3TCcoF2JUNy9SRVP4MTiLgVlcCPs+XF+2lXRKgLUF7HLx5n9siPEeZfhGAB5DHaDYXpqaOkk3NoapywXEL+0j/0IXbx99+Ilx6nUSsilhZZi5ymEhZoNgWCII2iLOPYScJynlrNxPdlHEegWjVwXRHXFdG0LJqWZWLiJM2mg+yYSIaG7mnIWoGxiVOUfZnAzWLvf/I17d8awHvmYWzNotvNshbdTdWWWBgdoupGqXqjUMkABp2WAGgk14cB5dyQyCaGenOklccoTgESNTsGKFStKNm1k9AqULbWAIX8+/57X1u6+uO0KdPFpB5mGD72DKBRq5YoNw18P4VtR4knh9GtVbwwh+FmKNcU3EBFVHKYtkZsfZaTg/tIpJYJKzaGpaJZJoqho9sesVQWyw+JX3tF/z0v/e83IUTme5u+NJVESSSjGIhOwGWf/xqHTg7zw7sfxAhCIsk0RUXC8Cy8asBaag1BF9h/+BiW7fPThx5BVhUe+OmDFIUcO/dsw/Z0NEcikY2jmBL1YmrDnJOfuh/FVHFDh1Q+QTpfoCQrjE5OsXv/AdbTGWTdQFBUUrk80UQSxTBx3JAuoOkOflBl8yvbaTR7UMxybMqV3uunh48QhDpTM2dod8sol//da/P9k3+B5YhAFboGU8N7KBsZ6IbQqvHQ/fdQq/UgWaVRx69VcMsB2WKBsxPjlGtVEpk0uVKRsF7jRz/5Mbpt4VdCdNuh2mwhaTqJTJal1TW03Vv664z4jteTPnsGv1JFs2xOnRmmJCvYfsDd9z+AbjsohklJVtBth0gszsJKBEFR8StVYskUTz33PLJuYDguoqqhGCaqaWE4Ltt27sILK0zMzFKUZFK5PMp7f62/xkv33Mbo5BReWOGFza/glkNEVevDnen5BbywwtjUNLOLSxw7NUiuJGD7AZVGkwcefoTFyCq2H1AQJdL5Att37UbWDZZW1/pAvyjJSJqO+MOb+tc26e/eS73VJhKLky2WmFlYpCBKNDpdgmoN2/fwwjKqaVCuVdl/+BC6bRFUK0zNzfKNb1/D1nMAyXYdNENnLRZFMUyCao2nX3iZXfsPoZguyaLI04/e99q93Ftfj740y0o8zv4jx7n7gYeZWY6RETSyksK9jz7Cg09sQrVtDhw5jFsOKFcCbNdi/8E9KKqA43VQtJB0TiFbkPjmtdeRSK3z5DOP8I//9Nd89nMX86lLP8JHL/oYn/n8FZz9o9/F+5UBvF8Z4LE/fR8/fewJvvWdG/nqN69lIRJjPScSSeTIlmQOHD3JscFhIrEEI+NTJFMZVlYjyKpCUi2yLueJZJMsJKJMrCwwODnKziMH2HFwH7Ory5yeHGN8fon5tTjHzpxl9sUXCX9xgPAXB5A/8rfsOXKcp1/ews6DR5iPLOOEAYlchvlIBCcMsfyQTFEklS+xEImRExRW4vH+fbZsmoxOT5PM58mJIqKukxUEVNPCCys899LLNLv0P7PVv/lz6r8wgPurv0TL97FdB8dz+3B6fnEBRVM5evwYtuuwshpBlCVOD59hZTXC2bFRqvUaru/10yQkRaYLyKpCrVHvO85/9n0Qlqk16iiPP0b3dQN0XzdAeHYEx3N56JGHcX2vH1994NBBVF0jGo/RaDWp1KrnNs1AuRIiyhLLkRXKlV5ik+06SIpMs92i3mxQbza474H7yeZzfPXqr9HudqjUqpQrIdYv/grNgTfw8p/9OZ/+zGV85Wtf7W8a+BmsD8Iyiqb2oWer0+7D/Xa3QxCWN8TL//7v/h6R+UWu++JXObp5F+9+2zv5ya138OXPf4WnNr/CjzY9zu/+3d+Quek2goFf5ux738+7/+hP+fDHL+aWH97JfY9uYnhqlmtuvJnNO/cwMj1HsihyePAM9z/2BFdc9VX2Hj3B9n0HOXbmLIuxBIuxBEdOj7KcyLLz0HG27TvM2PwKU8tRVpI5fnDX/cytJZClAmu5At+49xWMgbcive+DPPXU4yRVh2ueOsKZjMtiqsBkxiZtdihpdX780itsW5wlXi6TFmy2btpPogovFx0Gbt3MG2/bzO2HEzz7zAmO7xwhHUkSK+ZZU2RORdIcm0+yv5ih2AKtDIYNqa/9mNm3/glX7z7CpZtewOxCXW+TLnvI5RC7UieXLlESFDTHIeg0SElFGt0mrqkxnRQoBm3SVpWE5rHtyCCvHjmF6ASMLS4jWA4F3UT1y7y8aw+y7SKaNhlJZGz/YeJv/lMO7drN8toq1WaDeCrNI5uewHBcMoUioqqxa99+IrE4qmn148x/dm1TTau/0bne7jA6OYVfqVJpNMkUiuw7sJ9cIY9uGtiu09tMfG6OLHzyWtySRLvbYW5hvh/vLspSf8NHuRKysLSI7TpU6zUefvwxTLe3Ae744NC5tV5i594D/OTeBxibnONHd93Lxy7+JKJmkimK3HnP/SRzReLpHDOLK8RSWa58/0dYG5kmlctTa7VZXoti+wHbdu7ingceRFBUml2oNJoohsljTz6F7Qdols3mbdspyQp5QeTw8RMsr0XxwgrxdI7l6DqCavDcy1vIiwpHTg4xNj1HLJXlxOkRnnzuRW750Q9Zml9CtW32Hz1KSVb6bU/KYRVRUvjM5Z8lU8hTb7eoNOrIusZDjz1KtlhA0lSWViOcOj10AaBfqAt1oS7UhbpQ/8XqAkC/UBfqP3H9R4B+82+9hRYtgkZAuR6SKxVpAarhky7IJDISxweHOHVmmFd37+HM6BjxVBrNMrE8l1gyQUmWsH2PF7e8iumFZIoSTrlGvQNho0MiWyRdELGeeHgDTHUu+Tt0O8+p4d0UxQiinKDR8JGKJapBmZKqUlJVJENDsQzsso9kG8iOjuzoKK6B6plojoXmGOiOgXmuP7Dn61SrFo4pcPON38KOTGzQtt7xJtzMCr4rEngSZV8mDBT8mo1XtXBCoz/sst5zZVZfg0aFagq1VcBCxGkL6OUMllOkXNbpVupUtRo1pY4oF5FVAeuv37NBX976IpJukRFlspLKcnyK5dg8B4/tJ1MosrCyxs23/juCohJLxUnkouw6uJmpmXFyhTRLa8tkCkWS+TyR9XWS2Rynz44QWVtiLbZCNLFOPJVkJbpG7OrPbTz2r1/JYmSFVC5LQZPRfIdoKk4ylyBXTJHJJ3A9DVnOUCjEGR89xvDwNgYHt7B1+6Ps2fscidQiklpEUHsPwATVIC+qqIqArklEVuaZnjlLdMeLG7SNd7+N5HoGSS6SSscZnxhBFEsIUom8IFKQVOKFEusllWhRQRTy7DuwDVnLkSqmyIki62mZ6HqBaCxJND7PqaH9qFKU1cUoqhhQyJmIkoZsJ1Hf9eYN+sKe7aysF8U1FgAAIABJREFURpiamWRxeYF4IkYqn6akyuQUmYysUJJ0ktkCiew6jz3zKAvxJaaWIozOrJDKS5QUAUkXGBk8zsz4CNu3vAjdJtVa7yGpYqoUFQnlmi9s0M587iJkVULRVBRNJZlOkMrGGTxzmIWVMYqihqCaqJbHeiaPoGkk81lETWA9tYasZikWYxv6n5dUtb/JRHMcdNftxbAfO7gBoCvvfisz45Mkszma7V6f20oYcOVnL+PNb/klBKlASczToY1pG4TVCo7rY9k+tXoby/bxAhvbNfDLDpat0e7UCAID11Wpli1CX0OVMhQKCYx3/cpr+m97HdWVKeqdBno5RAoqyOUqV99xP4sFmTatcw51GcnQyIgyl37uC7zw0vNEYysE1QqiqjC7uMCOPbtRTQPb93pAvxxgeS6GY5MXRA4ePcb8RX+/4dj1W65h6Mxp/upv/ppvfftSHtv078hKEsuWaTXB9xuEYRvbD7F8E8PVKBkNTL9Do9MmXiogd+CbT73Ke794M7MWjI5Nc/CVl3jnH/wpK1kB0XbYsWc3D1/xiQ0AXXzv25idmuSDH/o7NEOl3qzheDbpbArbtXB9By9w8QIX13ewA6cPnN3Q6QFoX8NxBJp1k1x6jnvu+C5333cnslaiQwPDVjhy/ABBxUF7z1s26NtHduCHJn5ZwfdlAk/EMnKsrExg2gJBxcINbaxAwwo0zMDADHoOeNORcX0F184TWFmqbo4gUPACFT80CWoeVtnE8g1qTR/1pqteA+i/OYDxxX8mqDi9PsEVh6B+rh97QyISOUE6PYKuibie2Ysutkx0x0B3VBQtQzlUmJ85RjY1japn0V0Z0RAoWQpFWyGWX8f2ZJKpBczTOzYAdPF3foHY9FlOjR5nbHKQsCLTqCuUgzwBZbSKhOtnWF04TKOcodlWaWHQRAEKjI08RbVpAT40ReiWkH8GOBsFQERNHAV7ElAQ/uw3Nuh7D34XXZyDtkDPOaxBeQ1h9SjZpUPQlQADsHjv7/4qzzx2J1WvyJ7tT7PjlfsBjXo5B1jUGyrgkswusbg2SYsqDarUqVNDY/2Or2wAiqm/fQe7Rp5m+6nNhAB+BCpRaK5DsIxbHITyPLAOrTVoRkkvbEd30nQwqdYFwMDWl/GtFegUARHaBZrldWinoVuCrkYrP7NBW3jHAOHcEHVqdIMkmfgwjaZGWJFpt1RoC6wtHKZTF/BCmUrLptUqIRaXSEZHafsZCOJUpEEwh6C9zOKB+7GW92A7RVwrxfTYfspOBtfOI136lxsgtvrdK3C9Iq6fZTU6TKspU6/JeE4B28yytHgSx4rj+yqep+A4EvPzoySTy2haHl0voOsFVlammJwcQjJFCkoBzXIR5SKr0Wl0LYpjpvG2PrxBW/iDN1MuFIECtjXK0tQp6ISASHTxWaAErSLteg66IlU/1ptP7QL5xFBvUwIl9OIY+eQ4oEAjB50cufUhurUcNCVoCXTrGQq/87oN+v78SdpY0FEops7B+a6OWxaw3CyOn0dQVphdPI7rZ/DKRbxAwnIVFFNGNhQMq0ChFCORWkQ3iyh6sf+aoPQ2duUEGfX6z254z9Ubv4juGCiWgeq5yK6H6gdUqnXi60muv+G7DI0M41V8xmcmOHziEHOROaLpNVo0sR2FWt3DdETCuoFqF2h2XQriGrIWxysXkQ2RNi3E4WMbtMU/fAtCOoFqaUi6yNTcfL9PbLZYwi2HrERjVBpN1tYTeGGFNj2YlMsX6XTB8dw+dOrSodluEE+s0aFJs6ui2+sUxEVqLQn1Y+/bON+PvkgHA9Bw1Rhg063ZQJNaNcTzPFwvoNpsYQUBVtBzgreARC7Dl67+KmMzU9Q6LRTr3Dm0TU4MnUYxTCKxOJKm41eqjN30zQ3rzMTfvgfT9cgLIouRVY4PDvVje1/aspVYMsU3r70OSdNZXotyx113U5IVgmqN6fkFCqLEejpDIpNl5959FCWZoydPUWk0+/1fNcvGCcqYjov89p97bY3/vV9GWo9j+wGybjA0chbddlhPZ2gBimGSyuWJJVP4lSqRWBwvrFBpNHnxlS14YQUvrGB5Pul8AcNxkXUDL6xwYug0S6tr/OBHd2D7AYlMFum6qzZc29ydr5DM5hidnGJ6fgHddti6YydnRscI6zVEVaHZ7V3D6+0Wqmmw79BBnMCn1mrSBu574H4OHj5EFxgZH+PsxGTvPsrxURyPaCbPxMIy64OHN9zLJT72t4zOLqA4PlNLETTbJ5EuYPo+K/E4uuuyddcuciWBZreDoMjYvket1WRsYpzDQ8exAodUIcP3f3ALhUKORx55CFmWyWaKbNu6k5u/dxvf+d6NPPjYI6z/6bv7AN14+y9z9w//ne/efCvbd+/jC1+5mh17D5LKCyxH13l1715uvOVmSqLA9h2v0mx1kCSFkZFRplfjjC+t8vLu/fzk4cd5ftsuhiZmGZ5eIJGXGJ6cZ3RmiTOTM0wvrzK5uML6U0/2AXr4iwMsP/MMEwvLXPaFqyipMoploLs9R79iWRw4eoKRiWmODZ7hyedeYnBknF0HDrCwukpOFImsr5PI5fr3qzv372c+EkFUNURVI50vcHxwiLwgEkumqP/+/6L+CwM9F/r3bmB8cgLX99AMHb8cIKsKru8RT6xTrdfYs28v+WIBwzJ7QHBpEc3Q+wC50WriBT6WY7OeTFCuhJQrIe1uB83QGTw9RK1R57bbf4Dw/Vv7AL3+139Fp9thy7athNVKP759enam35O93mxguw733HdvPwo+kUpSFEpMz87Q7nao1msUhVK/r3RsPc7jT2yiXAm5/obvIsoSzXYL27FpvOFNNAfeQPXNb+XfvvUtvvb1q3n08cc4ceok217dzr4D++nQxS8HnB4+04+Jn5mb7TvhH3rkYerNRt9l7Fk2VS+gW65x1b9egZkVef6J5/n+v93O6PwCX77pJj58xWdYu/wqgoFfxn/df+fWT17GSiLNybPjzKyskVd0zs7M8/zWV1lL5/jE5VcSSWbYceAwBdVgcnGF2UiUBzc9xeHBMzzxwsscGRpmx4HDjEzPkSpJRJIZiprJpudf4t5HHucTl1/Jlz5/GXc/9Aj7z0QxBt6KMfBWjn3l67y4YxdPD61xMmHxyokJLCFFKbnKpsceJ+NWOZ2VufHxl5nNOUhKhWiuQC6w2anAZ56c4W1X3MEzMY9DSpdYC1IelEKQQsjZHZI0UJtQkMtMT+SJXvRNhIF3sOlLN3Dlc6+yczrJ+GSOadUirnuMLq2TSoksr8RQTAe94uO16xRkkXq9judbGJZOURLJySpn5pcwm7D56BmWpIBUGWJOh4JushBPsPvwUWLZPIJpUDw7TXrg91C+dy+27xFLJjg+OEQ8lSaWTJHM5vDCCpKm9zeatAHL84mn0mzdsZPV+DolWcEJylQaTYJqDS+scPDoMaKJZD+9oVKrUqlV2bt/H7brUKlVSf/jN1i94iZODQ2SyqT7c9v1Par1GrbrUBRKbHt1O9V6jXa3g1sOWI3HMBwby/O57LNXIqoGn7/qq6imw6annmf3gcNkSxKf/uzn+fLXv4ViOuw+cJif3PcggyNj3H7nXey44S7mP/Ydnnjm2X6f8zYwNHK2f9362XEeOnachZUIsm4gqhq67SBpOtliiVxJYP/hIwyPjaNaLrsPHGZ4fApJtwhqTfYeOsrM4grZkkQyV2R6YZkvfP1qDnzoW3zj2muRDKNn+hAlBodHKJZETg2ept2BTCGP7XuYroMXlonEov2e6IqhE4muXQDoF+pCXagLdaEu1H+xugDQL9SF+k9c/xGgr/72mzF1mQYdgmqFkizhVxtEUnlCIGeUmZydoyBK+JUqeUFEVDUanS5uOeTw8RO8tGUrYb2BariIiolhB2imh+WGFASVRhuyBQnt5us2gty3DKAc2YnjyWSyy7yy5XEsM0W9ImGo65i2geWYfSipmCqyqSLZ2mvw3LcwXB3L2TjcwMQPbUxH5atf+yLW6SPnadu3fgu/rPVHEOrYVR+76mOGLmboYlW8/nBqQf91twFOA7xGHb+mY7lZmvUCtSBON0hCJUtFXMI2s1hGDvP/BXKN97+LdDJKrpDt9bqWROKpJJplcuTkUeZXFsgUszz46E8pKQKCIiPrGgsLY8wvTCFIBdbWEySyRUqKQSyZIi+UODV4FFFMkcikWU+nWFqNIF716Y3abxng/q9/ham5WY6cPIqgir1e0I5JSSxSEvOIchFBKmBYKpajYzgJFD2GHeTR7SxLqxOsrC2QSMXIn+vVVhAlBEk8F4EoIsh5Us8/et55l394C8lshkKpSDS6ytTUBMVinlwhTzpfIJorEC8qRHIiulJi06b7yRXWSObWSRVyRBMCiYxCdD2HpIgousDuVx6nU/VQSnksy0KQSghKAfNtr9843/7y90kl0xRKRQ4d3oemSxRKWeKZFGmxSEZWSGZlsiWVpegKdz34E5ZiSyyuxpicW2E13gPb6VKaZ558lNOnjrJz+2ZGhgeJxyKYlorrW9iBhXz5P2/QNt/6c8xsfZ616BLZXAJJLiBKeSS5yEpkgcXlnpMmlcv2XTlWECDpMoJU4OTJg+hKjnSxSE4UyYkikmH040h7vct9rCDA3LF5A0Q23jqAcef3qTS7PPviS8zNTgMtirkksppm05P38S8Xf5hvfPMqViLzVGsBhqFh2zZhGGLbLo12hUrVw3Y0Gs2ASsUmDA2gilCMEV2dQhESvYdHb3vdRu2L/hbZcfGBrFulGLa44oZbiSkaXeq0Gja2UWJxdYn7Hn0cIwgJq5VeRHwlxC0HrKd7c9wtBziB3wfotu9heT1nhlsO0b7wiY0A/TffgBlZ7jkyPAHTLPDSS09w770/4t77fsynLr2ET37qE3zmist44tlNnDh9nGjJwa6BrQnUPIWw6pMMId6Af7nuHm6/9yGefOJx7t58iMGowKNb9vKRiz9BYfMzGx7ya78+wOI1X2BpZZFqvcL1N3yHdrfVh+Y/c5+7voNf9vACG6fs4oYeTujhVVzKdR/bFQgDmcjCKcDixc3PUm0E+KGNG5i8umsLfmijvf3nN2jrf/kuPEftrXHnAHrZlxgaOnAOWKkY7mvOczMwz0XIm5i+SlAxKPsSZa9APjWN68pYjki52ut171QcdE/HDR20b122AaArvzmAPbgXyZSwQxu/7qNYArYv4PpZTg/volEzsCyJsNJ7IKWaFoqhY9kqmlHA0DIszA1Rq0ooVhG75iJWQ8RalYxtU6ZBnRoHbv36BrAkvX2A0lc+QVAxaDUMjux6lMTiIehmcbFwuhKNbh5bn2Rx9lWgRAeRLiLddpzVpVegawEWdAVopZgfeq4Hjs+5hEcPPQTdGJ22ivDuX9qo/7tvpK2s0u1otLEI6yr4a9DM9v6Njsx3vv6vPPDj66Frs+uVh9nxwgPQMQARENny7O0cP7CJqbOv8m83XM6RA09xxw+uppCbZvfOxzATIxzf9jDO9796HsSWHrmFtlugrit0uh6NpoEX5BCkZWqNEm16AL/d1VC0NXoR4Qq0C4BE3Y+h5EaBElTXIVgDchiZod4xNIvQUGhEhs7TVi/6E9rtEDUzhi4uUKsrNJoGnbYGHZFi6iztWolq06Tadmh1RZo1icmRA7TKebpBkpHD93HgxevZ+/S1jOy4m3L6NH6oE9oZCrERQiuB64oIH3n3Bohc/O3XYc2cIaxJaFackriEbZfwHZWyp1PKLzE1sQ/dEFC1IoViElUrcuLkQUQpiyBm0A0BRS0Qiy+RF1dwfI1cTsWyDFQjxeTMLiplFfmB2zZq/9YAwk1fRldHyST3Qtel7So03VUO7PzeuXOrQKNAbOUIIJGIHKVqRygbC71zTYn5s1ug4/di8rslPHseEKAlQ1WFtkxbXzxPW/rE+6k1FGqVPFU3SujEsMx1bL+IYOQQ9QyWV0A1EujmOo5bwHJKWI6O7XuolotpSeiGwJFjuxGkFJqVR7VFFFNCNpTeZjlNQ/jcP25833/r55CnTlOueMwtz2P5NseHTuA7MvMzI3z3uq8DdbrdKtBkbnGKVrdGlyaOb1CraHTxaOHQwKGFRxsfyyuwnpqlWhExXJ1qq8LSMw+dN+fEH12PbChYvtmPmK3WazRaTYKwjChLvPzKZgqlIq/u3EEQlqnXq0CHVqtBNLZCKh3HtBS6NIA6jWYA1Gl3FcAgnZ2kUisg/flvbHTAf+C3aTdKKGIEcGnWTaAOdKjX65TDXjR4G5hZWMQKAoYnJrDLZaKpFNv37GFuZQVB05iPREgVCihWz00oKGo/pv344BDqvT84b51L7d/J8cEh/EoV0/W4/Y47ue6GG9ny6g4u/tdPEUumuPTyKyjX6kiaTqXRxAnKzCws0gZsP2Bo5CynzgwjKD3oVygVGTpzGsuxqdSqHDl2FLuQPW9912/5Brfe9n06dJFVhVanjWlbvf7RvOb09csBru9xcvAU45MT/TjqQqnY/6rqGs12i6JQolwJabSa/2FTA2hf3Lg5Tf7D/0GnXmduYZ5oPMb9Dz7Qd/6eHh6iS4d8MUehlOe5F56lSwfHs3E8m527d9DqNPt9a3XbImzWmVlaYmRykqV4Atl2SQoSerlC6cDO8+5jF7dt4/DQWR5/7kX2HjxCLl/su+kXI6vkBZG9Bw+RLZb46aOPMbe0jG47lGSFtJJmNRNh16FXWYrMUCpmMHSZB+9/AN+rsr5e5Lbb7+PhJ54gVSgQ/Z9v7gN071cGOPGPH2A9m+W5zZv53m23nWvho7D7wB6uu/Farr/x2+SLGdrdBpZlMTe3wOTELLFUlpwgMzG7yJmxKU5PTLOayhJJZojnRU5PzjG+EOHpl7cwtRRh294DTN1w/QaAbr3/fSTzJYqaiRMGHB08iRMGHDh2jMMnT7K0FieZK/Lqnv1E4ilmFiMUZJmZpSXimQyR9fX+HC/IMobn4VYqOEGZkqzQBuaWltm5dx+ColL71V/sA/Tam9/I2Z07kBQZVddotJrUGnW2bt+GKEvMLy4QhGVc3+O+B+4nk8syOT31Wk/zc3NJVpV+fHUXqDcbtLudviN9ZPRsz939vZv6AL37ugGa+/cRWVtldHyMWqPOWixKUSgxMTVJEJaxXYdCqYhpW7i+R75YIJlOkUglOXr8GENnTvf/lma7heO5vLT5ZVZWI1RqVa76ypcZn5xgz769TA2eojnwhv6o3XQz1XqNaDzW/1x4gU+tUSdfLBAEHt1uG+hw+vQg0CEMA2655XtAB+jQaNR4/etfD134bwM/x7t+4508+cCjbPrpJr74+S9z6NQQn/vWNVx7++1kL7mcYOCXCQZ+GeXP/56tu/ex8+ARdh48wqeu/AIL0XUiyQwj03Msr6e45sab2XXoKC/v2M3hwTMMjU8xubjCzMoaMytr7Dl4hJnFFU6PTlCut5iYXeCSSz9DTpBZz+QZn5nnoxddxDU3/xsn9w71Abry6/8Pp4dHyQctbn5iJ+NyAy05h5RbQjJFfKfB2nSavFpnSnF5em2WgiWDX0YTm5RU+OG+ad75vcf4pW/ey8XPnmG5AcUm+JUunuex9cQxJMfDDWooiodyydUIA++g+JY/ZLTgsH/d4q6tIwyWbFIV2HJsnF0HzrAczyHYPkJYxQMefPYF0qJBNdBJxpdZWpxhZHyM+dg6Wd0loZdJ+5AOYUGpsRBPkBJlHnj8CbKSgmRb2KOzpAd+j/Qb3kN+fJrVeAxBUdFth6GRs5wYOt3vz50XRNxyiBdWUAyTervDYmQVSdP7bvAzo2PMLS0TicU5MXSaw8dPML+4wJFjR/upCz9rvTa/uMDs71/Myuv+iIXt+/sJB7KqUBIFKrUqjueyFovy8Yv+hYOHDzF8doRqvcbmLa8QhGVMy6FSrXPNt6+n1YbVtXUuvuRS0gWBM2OTfO/7tyPpFqrlsm3XXiLxJJ//8te4/c67+OZ7Psj0wF+z9vJBxqammZyd62+q8itVdu7dR7MLqVyeq791DXNLy9TbHfYePMTc0jJjU9MUJZlYMsULm19heS3Kzn0H++1E1hJp5lfWiMSTPP3Cy0TiSQw3IJkrUtQ1Rn/jMpYe3cFTL7zAcy+9zK59PUODJKvU6k0M0yaZzdAGCqLATx99pN/2RbNM/EpIppC/ANAv1IW6UBfqQl2o/2J1AaBfqAv1n7j+I0Bfe/MA5cfvJfAtPv/ZT3HvXT/AcXVETaLcqLHn2FF27dvL1Nw8th+QF0TuvPsenKCCX6lTabRxggqvbNuFZuiksxnWYlFGx8eo1KrEE+v9/+jbV1163kMo42N/QyVs4JgShpbB0hbY+sqtrEd3YRsivmeiayKm1euBrjsaqqOiOiqKpSHZGq6r4roqjqtiezq2a2D5NrprowcuH/3EJRg7Np+nbb39/yIoJglqHn7VxQ1t/FA/1wu4N4KKQblqEtZ6/X7LVZOgYtBQ4lAWqGsrJBf2MjX0PFNnXug5yToqjpalbEn4xhKBMn++9lsGmLz+iyTj06hignTGoyR65EsKOSFDSU1xYng/XsXhW9ddi6SUyeYCUolZIpFpTp46QjJbYD0ns7KeJ5ktEFlbpVRKMHhyF6OTEyQyaWLJBNIlf38+xL7kQ6xE13j84Qe57NOfZDWyjCQJKJpKLl9E0kwMt4xsexQ1k5LSJlMMkdQ6ut1AUi10U8NxdWZnz3D6zAE0PUFakMlKCplSgWwph7zpvvO0zXe8iexqjLQgk84XSCbXmRgfJRpdpVgski4IJIoyiaJMKZtkZOQI84tnEbUSoq5SUDwEOSRbNFEMm7xQIhQzJFePs2fnvWTz0+SKcdS0+v953tMP38dyZIVSMcuxoweYnhmjqAikxSLRQoFk0WQtIzC7usyhkwc5MniY+ZU1UnmJrGiSFiSmV5dIpRI4joVp6tiOjmmp1OoBmi4yMXkG6R/+7Hz9T32IbD7CicEdmLaAKBUwdB9Dq9BsOpw4eZDh0UFShRyCaRDN5CiIErIs41k6o6eOM7u83AcZqm0jaNr5AP2ZR84D6Po73ogST9IGsukM1cDFkEsIcgSw8cMSkrrO3MIIyfQKilrgq1/7Iv/j7W/jgQfvwXFVanWP1dU5VlamaDY9Oi2XRs3Es4r4dolm1cCSiufD+7cOoB/ax+bjoySDHiL0gKLnEYQ6tbKKa5e4854fE7Q75GQVJ/BZi61iODaGY/dd523AC8s4gY/te/0RVGuIqob2ib8/T3vpA3+EEVQI3Sq1oE6jEvQc73KU2YUTrMbG0Kw87W6DWqNOLRRR5RSq5XJmdIF77n6IUjTK/3rLm5HEEgtqwHINnpsSuOr+7ZxYN8n5TYwtL54H0NXffhPzJw4zdGaQH991J4VSnqu/8TUsx+zHuW+IxS97eBUft1LGqwZYZavnIA8EqMvEFo9jOipXffXzeGWLeitk197t+KZ4nrb26wNYj991DqCrBJ7U6xnuyuiGgFe2sHxzAzzXg14fdt3pOc3DioptZoktj6AoWcLQQDMlTM9AsjXM0EV3TbTP//N5gEX94LvRbRk9sBEtFa8aIKhFLFfC8gTi0REct4RuCFiOjW57WN65nqSuTa3mousl1hZP4FdUrJrLbFHgdDLPU8cGMYFSpYx/aPt5YEl6+wDh5FECN0+nmkUrjJOL7MfDwG3JNOppaKahmoCODHURMCirS1i5UbqE1JsWYLA8sxe6EvWWRq3rUOnanBzcRrtVoF5OI73j587Tdq7/NN1miXZXB1xikf30Zr7EmdGddLHpYhNUC4BBp12kU8/Qagi0myJhkIGuDGjQkaiHKXpx3zK5xDArCz+lEaxjXnfl+QD9j3+Njp8HklCV6Xg5GnaUTrAOFIACYvIU3XKi54ZvS+fc8hq5xFksJUKnLpxzwRvQEjHFRTrVLO2WArjQLVN6ddN52sI7Bgh3P0tFX4Fu73e7uD2A3irRrmSgo9KlTFA36HRExOISufQC3ZpMt1pgbuxFWu4M+ItMHHmakzsewg5tqMvgp7FLc/hljeKfve08kCxe9kFENYUd5IlER9A1CU3RUUoyirCOrkYoFNPohoTtaMhKEdNSWFicRtUEBDGHbkiIUp79Bx7t9UPX6hiKjBfkWFjZg23LqHfedJ528V0/jzLzMsOnH4SuC3UXahls8QiEaTrVLJ1qluTqSWj35kLvvIsQpnrAXJii50926SBiOTO0WgXoGLQrJrR0mtmz52v/1gDG7ieoVoq0KynE3AS5zCSalUEru+iBjWyWULQMY+PH0LQsjqNQEiRExaSouqiqimFoqFqR6dlhgqqK6uTRnCKGp5xLpzARP/lX573nxhf/iSDQKJd1oApUCa1473PVMejUVGiYNCoGrbpPq16mEno0GxUCR8bzFMKKTbnuE7bKvWQS32VtdYXA6iVzBLUywb6t52mX3vULHNvyEkGt3IdqjVazH2tcEgWa7RbJdIoOXRzPBeqYlgRU+enDPyEIdToEVGoGUO6PWmgyPzNCp+nT7VYQfvcXztP3n7+fszOnaFGnRZNKs0pBlKg2O5iWR6Xa5IYbv0cqkyavaKznixQ1g4MnB8lKCiuJFA1g//GTSJZDtQsFUWI1vk5RklFNC9W0KFx/1XnrjHLRXzB4ZphGp9vv454rCf3+56KqMTo5xfDYOLOLS+RKAobjUm93aAOJTBbFMDk+OESj0zs3P+sHvRxZYW5hni4wtvWl89Z35R0/jxNdZnxygkqtyvGTJ2h12n2Q/bP4X83QEWWJE6dO9mOyu0CHbv/7LjA7P0etUe8Dwp+5ai3HRvr4X553bVMevAO/HJBMpzg7Nkqz3UI3DcKqT7VeJqz6tLsNKrWAsOojSAVanTqGpTI+eRbVNHDLAQVZ5NjQKQqyTEooMbG0zLb9BxiemSMpSCgvv3DevZz20b9iLZMjbHfx3j2mAAAgAElEQVRJ5dOcHR0iXyyQzuRotjoohnkucllg6849rCXSZIoiC5EYalBncnGFcqOBYSqMDh/j9OB+XFckX4xz170/ZGj8JMvR/8PeeUZJcpfnfhAmOHIBg8AYY0y6YF/LBmyEMMFIJBkDAoSJspBQQDI2CCQhJIGEAooo57C72pxzmNkwOefp6Zyqqyvnrq6uzv27H1qaa3lnP9yv9r7n/M/pPjPnPF2hq7vr9z7PG+POe3+L/a43vwygO29+LY/d9iuu+fl1jE5PcvFl/8p5XziXr37zi9x9/6/IicsUijGS6QUeefi33HzTLyjkRdKpCeTiMkuRYSamjrHv0BYefvp+1m5bw44ju1i7cwN7TxwkmhWYjsQYmZlHvOHalwH04Pd70J57Br0UIBka89EI+3sPU9R1nt+wgbHpOX747z/h1jvvRpB1+kcmyIgimuNgl8vMR6OkCwUWYjFe2LIFt1IhL8s8/vQzpHJ5br3jTiZn5zg+OETglVbg+UurfsUlDI0M4wflFWdsNp+jKEvc/8BvV5zWhaLIb+6+C900KBRFtu3YTjafQ5SKPPPcs/QdO7riws3mczieS//gwIpzve/YUZpXXvEygF55x5+hyhJBWFlxoU/PzjA1M008maDZbqEZOnML8yt/n5qZ5tbbfs2Rvl6GR0c4MdDPrj27V87t59euIQgr7Duwn7/+m7NIZzO4JY96MvkygN54zR+w48EHVt4r/3kOe1irYjs60KTVrjE4dJxmq0q9UQGa7Nm7g3qjQrNVxfI9nlu3llf09PDKnjP41Dmf4NEHHuOrX7mQyak5zv2nL3H1T69DPvefVwC63/OHPPfdS1ZA+YXfu5izP3UuP73xlwxMTHPgWD8jM/Oc/alz2b7/EOu372I5k6cGzMdT9I9PMTm3SCov8qNrriUrylx21Y+IprJkChLLyQyPPvUsQwmZr156FRuu/fkKQDd63sTcD64hHZ9jbd84F/x6PT+750l298+RlwyyYgbFKbB52xrGhk9g6QHbRmNc/fQ2llWTrFvGKNeQDQ/Tr2E2IFqqMK6Y3PLCDq5/aj2ZaIZSqdRNfapbZP7u84g9b0fseTvz37mGiQZssuHsK28iUoOIA4dGE2SMKvlSm/UDE9y//SBH4zJzchXJLdM7MsG/XHI5ed0kIykUDJ2irlKqBCRzKRaW5tHLFWpA0bSJ5QRkx0bf3dcF6D3vIfO5ixEVmXxRWpn7HU2mOHCkd8Vd7pYDLK+EF1TYunMXdsnH8cuIisrU3Dy67SBIMqOTUyzF4tRabU4M9LP/4AEWI0u8sGE9z615nma7heO5RP73l1noOYvkORchSkVkVaEDiFKR4/0nGBkb5d7772N8coLZ+Tl+eu3PVlITJqYmabWhVu++Bz/7uX/iq1/7F8YnZvn0587n45/+DHlJRbVcfnTNtSzGkuSKCh86+2N88YKvM33Hs4z1fJT+Mz9PyfNXoul37z9AvihxbGCQA0d6UU0Lu+SvfDb+6CfXMDw+sbJv3HJA//BIN5llcZmJ2QUOHT2BYjoUNZNzP/9PLMaSzC/Heer5dSxEEyxnMxz9w3/i+Bu+TCqSWNlfU3PzTE7NYNkuktw9fhkhT0bIMzo5wc233sItt9+GYujMR5aYmJ46DdBP1+k6XafrdJ2u/2F1GqCfrtP137j+K0C33vsmam6JK668irn5RS781rdJ5fLUOh28MKTe7qx0AddabTTLJl+UKKoaB470ki9KLCxHKaoagiSzY89eKvUGew4cRNJ0NMtm3cZNmOf9/apA0zi8E9WSu4DckND07jq64RoGt98E9ih1ZwFXm8Nz8qhW1wkl6A5ZzUL1nZctrexSdAzM0Ecru3z+a1/GfviuVbWtay7HqJQwKiX0wMMo+zjVEL9apuRbhK4MFQn8HHgxcBZAmSQ+sonRA0+SWzgEdYlWqGA5RbyKixGGGPUOWh2MoIKRSKyu/ddvY9uWO9m5725EO088v8xyOkJOLCCIBdLpLMeP9ZFLxXn2qQdJRqe6oHwxgqqqbNu6meXIIosLc6RyBaJZgYigM5mSOHriIONTgyQzEZRz3r+qfmLjBgqmwVI6wT0P3M0nP/0xNm98ijtv+Rnf/dqn+fd//SJjB9dxbMdjJJLjKGoSIZ/GshyyWZXZhSSuX0dQJDRfZ9/x3ehmjkh0ipSQISkWEG/5xarawtWXEpMN0oUCspBBFzPs3fYC0YUpVF0hms+xLAhkimkS6SVm5gbRlDidlk1Y1ZHUDIKSQfE0JFcnH9ik0yBnYXm8nx1rbqYyv2NVbf39Z5JLRJBVieVYlKHhURTVJJHMUhBVloQCs8kkM9El+o4d5vCRfRi6RDoVJZaIs+9wH6JhkzKqZKw6eatCXnORdBvLsiiKAiVDQvnQO1fVV3dswLRU+geOMjU9hiQLSLKwEu1eKIr0Hu3ejFU0lXgyQaEoks5mKBRFJuaGmF4cRTJySFoKxxORlRj1mkKjruJaSeav+NrqEPsH36KgOeiVCovZJEpoYdnqi00nJpVGiFN2sWwV0yxyYM9GZsePUjZzfPLTH+Xqf78Mw1ZQjW7KQHeOdzeidmUtLqyqbXzwnfz28ecRgcUQSqFHtRXiV0tIepG9h/bgV0uUaz5O2cb2LTRbxXSdFde5F5TxwwqOX8Ly3JXVheg+dsnH+PTfrqo/dP/dOEGAXS5h+R627+D5NtWah+ertFoeQwP7WV4aplZzMM0itUYF3S9RbrbR/ADV7d7Q8VwbWnXILAJNvvD0YY6qoD5476oQ27j8K2SSU9h6lgvO/xS+WeScvzsLaOCVujHoDeoEYYlyxaNc8QjC0sqNfz9wKZUdKlWfRCpKyYzwq5t+yHU/u4xqo8z2vbtxc+lVtbV3/xFOPt51mXs6ZknFdkVEYRHHTFCyEi8CdGMFkJklG8OzumDcsdAcq9uQpC6gyAvYJRHRyJLTiyglG9VzUb740ZMBy1t70J68B8OzUD27O2rDkjEMAVPPMrswjhdaZKUMVuhghQ6Kp6GXTURdxA4s7MBiSTXYevQol//sZwxMjmCVLcySilPScCsm5rP3rgrQ5c/9DeVWCa8s0qjL5OJH0VIHgRed4E0ZOiaqsgQY0MpiKidILG6mUZeo14oE5Ryem2Jx4SidtkZYEajXiiwtHqNeK+Irzqra0tt68EaP0GyAH8rMDm0icBKAS7mq8+wzd/Pck7d3I+JbEvWGQZ0QyKMWBrGKI9DIUa1LtHBp4VKpZaGxgJvaCB2XDiWMiz+3KsS2bruKkCp0uhHgYL0I83XysV5CcxaaBcCgQwmCZZZn99JsyHQwAR0oQj3N/ORuGrUCLVxoOnQh/CylbQ+sqp0/6w20QxU6Xejtq4vQURDjgy+67G26LTQlQEG3lzHs7r4JygXS0eMMH3yY+OhzRPvvZ/bQr2lQgUaRlrWEnhrFdhSEd796VZCs732BXD5OtaIj5JbwHBFNL6BY3YYPYWYvoTKP46oIholW8jh2cCdVM09JSqNqNnm9ws7nbqOkxxAtCd0qELgZ5qcOo9dr5K/511W1le99kuz0Zio1mTYmSqYXanO0MKFdYGFyJ3U/RqMch0auu+pZaqUoVW+Zbet/Q6ejUAuzXchez1MtJenUizRbFlago433raotfORtiJkMpuWh2d1kiKODhxGKIzheGlEUKBa737MkPUpamEIoppAVDUWtk87kUBQJWUxSyC8RlgXqYRFdW6bZcti28wV27d1E6r+4sF9alcEtNDBoYtPEpn/r7RDEaZYzOF53XEcdcIMqLcAwLMIwZNO27SuztCVNX3FLlyohdslnZmGRbD6HqmvEb/3ZqtrFy7/O8OgIrmuvuC593wPa3HjjDSQSMV5yZUKbJ566nSAs0GqYDJ3YB60SUCZ0itC2aPhpQGFyYgegEQQZ2kFhVW3x/7wBQ5bZf/Q4Q1MzpESJhCBSNG28WoNkoYhoWMTzBQzPIZ5N44UBBVXmufXrMDyHcr1KuV4lJ4mkhByua1MquUxNTVAquXieg/T9L696nfH3b2NueYHHnn6csFZmYXGG4ZF+/LJDrRZy7MRRdFXjgfsfpFprUVQNGkCdbqtDBdh+8ADldtfBesstv6RWC6nVQur1KrVaSKn/8KrXd+Fbn0M3NWqNKn3HeoknY+zas5Ow1k2QcRwHgDAM2bdvH41Gg0ajQRiG+L7PY489RqfTIZNLUio7dGhiWCqVqk+l6lNrVGi2a+gfe9/Jn23v/V+0XIdS2cd2nRUIbzguLUCQZAzHJZnNYXklSpWQ+x58CLvks3PvPizfJ1ssYpZKiJrG8eHhlfnc6UKh6/5OJtnz3QtX/S5XPriHdFFBLwWkRJnt+w9xz8OPsXbLdgTNRC8FTC4uMx9PMTg5w2U/+jGz0QQTC0scHx3n6fUvEBeyZJQckewygpFndGGIqLDAY2sf5P77HyMezeK8/oyXAXTvdT3YP/gWC5Ep+o7v43vf/zybtz/K0vIYuilw8PABhsbGV+bea45FNJ1kPjlHvJBgYHKM0blZxmYjRDMSs8sZBicWiOcUjg1PMp5M078YYSKRIP+Di04C6Na73krgGtx1/4NIusWxwRHcoMpiLMlcJEYsnWNidoGCopMpSKimRakScuTYcQRJRjFMYqk0llfCLQcUVQ0/KKMZ+sqs8EwuSy2XOQmgV3/3DLzpSeySh6xr1FrNlYSug71H8ILyiitUMXRqrSbHBweoNhu4ZR/NMmkBa9a/QKVeY93GTVTqDQzHZWZhkaKqrYwWaHz1gpcB9M4renDvvRdRUek9fmLFoTo1N08L+OWvbyMtFRF0jY3bt/Pc+vV8/7LLOe/zX+Bgbx8FUaIchJiWQxCWUTSZbD5DWKtwx29u55+//EVanSaNVp3Crh0vB+g9r6L53YuANooisXnzRprNOu12E11XabUaQJtOp8Xatc8DbRqNGtVqhXQ6ufJ828YXeMvb38pZn/gIv/nNbxg7fIyNN93D0/9xC1pSYOOJPv7x8osQPvB3LwPo9rvPIhZP8YUvXcBlV/2Iiy+7kumFCJ8873O8sHkbW3buYWRyhl//5h7imTwH+45z7S9u5gc//De+/PV/4Utf/zrxbJatu3dT1HWGJyfp7e/npzfcwL9873tYvs93r7qaX9x1N2P3PfIygK6+9u0I0QSRgkjedvjGM3187/k+ZpoQMV1GFuZQpSxSNk67WkczQkwHJBdSSoed/XHW9qdZPyHz7GKJtRI8locnTLgjC88l4Ge7k1zxwgxXbZxn4m3nrAB04Xf+grufGeb6fRkWDBiyYF1U5NotW8mUfBy/wp3X/opH7nyQohdyOJvjwKzJzU/uZ91ggtkS3LFlF9OGTVxVqNVCkovz+EWBcjVEMXSeX7+GUtnDLTkIj69bAeipnvcgbNyOGZTYeWg/ZskmbIcYrobtqUCNRGKORx+9h3JZxaxUcetNQuCZ9RspNeoUVBUvKOOWfcqV7pgxzTKpNhsoho6oyGzYsplKvYakqSy9/bMs9JzFQs9ZjN50H4d7j6xEtQdhhVqjzuHeIysR78+teR7L0ak1qni+y6Ejh8kXBC6/8goy2TxPPf0sn/ns+ZSq1ZVktd0HD2L5Pr39/Xzxq1/lzvvuYymR4Ncf/ifGej7KWM9HiV7/CIvRGH5YRdYNBEnm8NFj6HZ31nrv8RPsPXiIheUoiumQFopIlkO6qFDQLSYWY8QFmcVYEt0psRhLMjI5w7pNW4ln8gyNTyGqBrF0joVogsXIEsd/9wsc6zmX+e/ftdKEo2gqtutw622/pvdoH7KurYwGeen3qOk6SJrKvkMH+fJXLzgN0E/X6Tpdp+t0na7/YXUaoJ+u0/XfuE4C6G/swbjnFgpFkd179/D353yMqbl5Erlc1yHhuJiux8jEJC9s2ky93UE1LSyvREFWUAwTyyut/F8LeOixxzEcF8cv03v8BKlcHvMv/2R1oPmZD6OaEoopoRkyqq6g6gqeMUHoLSAkj9O7/xn6Dq5BFhfxnAKqnMSzFSSpe2PW81U8X8XxZGxXwvFk/ECnVNb49ncvwLnuitUh9lteRTW3RLXuENZsWnWFelikURFphiJlO05JX6JTzrI0touNT/2KyPhOAjdN1c8BNmUvT6UsUS6r3Rh4T6XSCKg0AqxAxRo8sLr2G3uwHriJVGacNRufIFuMU9TzSEoBQcxj2zb5XIadO7awdes6krFZlpMZcmKRaDzG/PwsoyMDSJJIRsgTTWWJZAosZGVyhRQnBvsYHDmO8f63rN648OkPk9ENIvk8OVUhJ4kIYhZZEfBdhWRknGx8ko3PPYhYjPLP/3wufUcP4XkeRUlD0R2Kanf+YU4SyOsC+w9uQZQzpIQcGVmi+O+Xraptnvk7xIeHyEkS+XyWbCaFrSsM9B9FELNki3niQpq4kKaoFShIaRYXR5md7seyBHJClLyYxA5sMsUMeUdFUVuIuQrFdAJbXmDvLy895X4v3PQT5hfniMZjLC4ts237TpKpDJHlBFOJJJPxBGML8ywno8wvzqBrRVLJZe6883Ycv0wyV0AxTGTdQDUtNENH0VRyQh7N0CkURcwPvHV1/XPej66KGKZCJptgYPAYC4szyKqEIOYpyiI5IcvI2DBH+g6TL+TQDJVIdIl8IUdKiDExN8LwZD+qkScan8JxRIKKSjY9Qzw6hnfD5atD7Df1YAwPUjB0qnRwGwHlwOVI30F0x0A1DRy/69qybJXAU2mUdWw5xdDoMa68+hIUXaTaKBPWyv8PoP8niO4MDZxSO/HLG0g1YbkOuqPhVVyCeplau8obznw9YbOCGzhYJRO/WkK1FIJalaBWXYlyfwmmnxKgf+idq2pr57wfu1TCLpex/G70u1N28SsO5cDC9zVqNYtCIUomNUdYNrrNBeUSeU3FqzUQDYuz/+Hj6LpOEPjolRKyF6C24WP/fhu7v/vN1SH2mT1Uxg6zMDNA6Mrs2ryGimfwnW9fSCy+SF7KEjTLK8D8PwP0sFamXOnGu1eqPqWyw7Eja6hVRG679Ro6NBieHMeenz6ltvHji1cAuuVruCWJibHDuFaSRqWAUdL/0zK660WArtrdpTkW46O7sK04piugOSJG0AXjqmejfPIDqwIW5QNvpJiOdUduOAaGrWCYRUyzgGfn6Du6k7BmUqeG5CgIlkZK01gsCKQsi0c3bWJgaYn9Q/0kJQHJLFJplrA9mXJo49ccjPtvPiXEtjY+TKWmUg1FAjfJ9PGnmeh9EsI0YNEMiySiI4ANnSI040TmNgEmJS9Dq6mia8uMje4lrBRo1GUqgUBk6QT53BSlePqU2uo//z1+KcR0BSLjO+nUZcCl0fFIZ2bYsv4B5OwYNGUaTZMmNWjlSS4dpB3EgS7M7lCigw3IUJ+FcAA6Nh1KaBec7AYW396D+K5XUxZi0EyRTxyDjv4iGDewimPQEbpR7Gg0OjahPkkxM0A32l3vRojX0nTKUTq1HM262I3YLklAnnTqBcov3L269tt7cH97PbS6enQ0zMIEVSv24nOTTtvsurQRmZnZB5i4Tqp7HFChEqFpjUJnEUpDVOoGoEBDoOMmqLri6hD5HT0UPv5Oyp6MZWQ5cmgzuprCLSmolozmavRu+S2huoSiZVE9F921mRg8TN3OE2gZLMdGcQN2Pnc7ZTOBoEvopkDFy7IwfQSjViN/6ZdOqe/tfZhyKFMOiyyObYHqPE0saBYZ7d9MpyZAswgNERoi+eTgi259DTEzQqEwSatR6CYQNAsUsiPQUjDMNGGnjHp48ym1hTuuJZvPkBZSiGoB2Sgyt3iIZGYSSRKRZRWhkObwsU0sRE9QkONohoptV0mk4jiujm3m8b0CxcIMx49uotlQmJw6RrNTptooIX3wTasec/m891NvWYRtE6+uER3dQGhFqHhZbE+lXK8wMjNHE4gmM+zatQvbtNAsm3K1RkFWONjbtwI5Gx0QFZUde/aiaCq1Rp2+Cz9zynOueOII0F6BSaIoMDjYT7vdXAHC0CaXy9Bo6jSaOlBGLsSAABoOUIKWDg2BTLSXTkt98Zy0KSUnTqmt/Oo/yGsqm3bvYnRuFqcaMp+IY1UCFNchr6l8/oKv4IUBhucgagpeGOAEPkVdRXdtmoDle+zvPUwul8FxLKCNJIlYlkH8vLNWv9ac/ecUChk6tGl1mkAbPyhRqQYrjtXHH32McskHYGExQqMDw5PjNIFap4FsqjRp43kOnU6LSqW8og9ttI3PrH59f2sP9lAfDz/6EPlCjg5tOrSpNaoEYZlWq0Wr1aLZbJJIJF72W6RWq2GaJgDDo0PUGlUMS6dSDag1qpi2QSaXpkMb/QNvWvWzLXrZN+kAOSG/Mn+62mzhlgP+46c/W5nhrtsOmmWjmham63WbM8pl8rJMIpcjJQjIpolbqSAZBj+5/noiySS665L/+Y9Xb4b84LsQFZ10UUGyXPRSwIYdu1lIpBmZmUfQTIqmw4Fj/dx6930MT88xOrvAvY88zkNPPcPg5DRZRSYjCwiGyJZ9WzkxcZy55DQpOY4gFujdvvUkeO69rgfndT3c88NvI0gRZH2JpegQqcw8ftmkXPExHJunnnsexy+RkwQW4xGyao7FdIRoLs1SKsNMJMnIdISZSJpLr7qGkelF/u2nNzC0vMzg4iL7BgYpXHD+SQA9+P0e6o8+QFBvcfFlV3Kg9xi79h9iYHSCkckZBscmeWHzNmLpHGs3bsHxyy8CbZNsQSSRyZIRCmzcug1RUXHLAYqmEo3HeGHDeiRFplqvcfS+e04C6LXX9JA/+4P0Hj9GuRrihxWWYlFKlaCbRlWr4pZ9ZF3DdB2CWpVjA/3otoUfVpB1jY1bt1CQJQ4cOUxBVvCCCtVmi7UbNlKQFbIFkb4T/QRnn30SQG+d+WbUXH7lt6+k6TyzZi2iotICZMfmmQ3rsXyfm379awqywqVXXMlPr/85/QNDXPPTaymIEn5QYnp2Cj8oEdYqdGjzr9+/iMXIAs+vfQ5r44aTAHqj51UsrVvLnXfejiSJNBrdUREDAyeANtVqhVQqwfPPP8tLzUKdTgvT1KlUymQyKW6+4Tquu/F6KrTRNI1fXP1j+h5dx667nmBg7xGEsMxS2SL7pj9/GUD3e/6Q0kNPksqLPPncWtZv2U6mIHHTrbfzzNr1fPVfvs1td93LeV/4IgvRBN+//If86JprEVWDPQePML24SFHXSeRyLCUSNIHFeJxLrrySi37wA5ZTKZ7fsZPxaIyRn9/6MoBu9LyJxc9fSM6ymctkUaodZgWV53rH+fmz+ziUKRNvwKTWQA3beK5BzVVw2gpZK4oRitiBRKkso0lJfKmAV8hRyubAdpHkPOlMjM1bXqAcOMjvOHsFoIs9b0f6/HfQDYn5rMGFP7mZLXNJRiuQAea0OqJWwy612LbvAE47ZCnvElPK5Ettnth1iCOLMbKVOvMFmZ/edCuTc0v45RpOCzbvO0SpBZLjcWRomMzdT70MoGfe91nCRgO9UiGvGwiGjqAr6K5N2KxSbYXopoJmyGzbd4BIJk1BVbsmA0XhV3fcxtzSIjmxgGLomK7Dbx9+iEQmzZPPPkO93eo2szk25WrI4uv/YQWgL7/1PALTWkl1yeSyjE9O8Nya59EMnQ6wsLTII489yJVXXcHBwwf42oVf55x/+BiT01M8/MhjnPeZzzExOYvmOLiVCl4Y8tMbbiAlCNz129/y/rPOIpJMct7557P7m9esAPSRV38cYWoJu+TTPzzCwd4+8kWJertDNJlicHSMSr2B5XXheDJXIK/q5BSdvGowE02x/UAvsXSOtFBkcGySuUiMUlhnx94DiKrB9y//IbfccRcPPvYktutw9IzzONZzLsdecR7uRIzR8TFKZZ+ZuVnCWpVLfnApltdtznL8EqbrEDbqK6NAqs0GqWzmNEA/XafrdJ2u03W6/ofVaYB+uk7Xf+NaDaDb7z+TpbkxFpZmMRy7G/+45gWagKTp+GGV+x58iOVEEknTCWp1MkKBUiWkUm8QTaZIZnN4QYUtO3bilgMKsoKoqGzYshXLdjDfdMYpgaayeyOyJSObOpLlIFkOhXKZrOuSVosYvkqlbmJqUQqxAU7se5Jtz/yS2RPrWBzdyczAFmYGtrA4upPI+G6M3BiOOEVoLPHr6y7C+fZnTqmd+PI5HN/7FNnFXrCHwR2l7YzTsKegmca2I5QqOarYOC0bu+1hNWychoPXtPGqKpW6RjUUqVYE2tUCoRUhNJbwvTilbY+cUtt8zx8jRAvoWoyxkYMc69uJIMTI5+P0DxxFUUWmZyc4cGgv73rvO/jlPfcwl4gzF48xOTdFQcpyuG8/M/MTpLIxUvkkyVyKgiiRzecoiAWMN//OKfXTa55hOV9AD0KKrotZCREMk6yqIFomiuugei6iKFEoFDh0eC95MYmi51B0gQO9+xgen2DN+k0Mjc4wOTPMxi3rSBfyLKdSiN/60im1tW+dT0IQiQoK8YJBWjJZzuQ53HsAXU0TWxojLsgImkFR1zEsHcc1sEyFSuBiGjID/UcZnxhGUXLodg5Ry5AvWmQLNtm1j59SW//T3yM7M8PScoT5xTlSmSQ7dm1nMTLHdCrPSCRGJCcQyaTJiQUMU2FkdIClxVmGBo8j5NNM9+9mfng/oyd2cXDvJg4f3slyMoKgK6RkFfNPXnvqbX/0HgxTQdWKyEqBvJDmwOE9xJJL5MU0yUyUopLH9U3iqQjHB3rJi2ksVyORTSLIBRzPZHxyhD37dpLOxJieGcO0FEyziHv1d04N0L/wEUxbw7BMfvf3/oienh5e+cpX8pGPfQLVdCgoBoKk4pXKSMUCtaBENrHMJz71MX7/D1/LK1/VQzafedEx8V+W5+Mc2HNKbf2df8TTm3YQqXUd6LqjUWkEnPGaVxBLR7su7HoZxZTJFcZpTlMAACAASURBVLNUW+H/P0B/7xtOqW899Qi2H2J7FexSgON348Jtt+sIsmwN01Kx1STT40fpNH0su+uGs8slgkaDrbv2Umm0kXWLFBBVQnBV4qpC5tqrTwmxrS/8HZYlUsguk1ieBkJuvPGnlAOH62+6liZNqvXgZRC9XPHwA5dyxXuxYcHC8218L43nZgkDmU+f+zFGx0ewBg6fUlt76xlYUwPYL842d7winpNnZHAXZSeFE2g4gfH/VtnC9s1uvLtnvLgsSl6G/hPbUPU0fqghGQKGq2O4Osrfvu2UgMW48YcYrobh6uiejuZqaK5GxS+iqymaTZeRySEmI9OMRiIsyBrZoEGq0mHRCfGrHpYrYbsSQ8MHyWTn8cvdxinLVVBuvvqUEFv+mzdjFubQzBRuRYdmAT07TMVYhppK3RfxrQx9BzYAFjU/BS2Rek0irBSo1yQqgYBUnCco5wETz02jqRGGh3ahDh07pbb0th7UDU9SqqjMDW2jVhYoBwotQuoNC1lc5Pvf+QxgUa1b1GlQqYoszh+BegE6KmDRbBm0WyqdRp4dz/wYasPQ0um0bJRP/+9TQj398q9AM4UlT1INC3RBoA7NHNTT0C4CGrWWiRg9SK0UpdVUqDXkF7WL5CIHaVbSrDjVcaGdBSKUHrz+1DDzvb9HS41ASyGx0Eu7kgO0rj4WjaoE2MxNbAEkujPYi9BWCb0EB3Y+hJYfALLQSgIG7VKc7PwBqIs0clOnhsjv6MF4/JfYVgJNXaLT1jHMJOVQxg9lDm97gtBJY+oZgqqF4xVJLg9S8zN0agIlX6Bc1YhP76cZFtFKFqYtUPfzpJb6USo++a99/JTa4nnvRTdFJDVDev4wGNPYZZWyL7AwfxypuEijrhKUC1RDiVh0GMdOY5lJLDPJ9PR+amGecilFGGTJZycYG91LUFFR9Bzy+odOve3v/32SM8coSGkEOU9RkzDtPNn8MgMDJ0gkYihallKQRzejxBLDhFWVet2lQxnLzZHNjNNoiMxO76Pb8NAFzR1qhHUf8Z2/c8rjrj77AI5fQrctHrjvZhqtEqIqkFMlppajVIFcUWFwdIxkMk5QLq04PguyglsOkHWD+cgyimEiSDKSprNrz26a7RbC1SePLFg537/xKVqtBp1OC0WRCAIf17WBNu12k8cff5SXgHCjZgEB3aj2gFbNho5Lu9E9P6vlFCBDp0k6FcMv2dgjfafULvzFq8lNj1MHIskkE3NzrN+6FScI8MKQoNFAcxzq7RaiImM4NtVmg7BRp1Kv0QJ021pxzy4tLQBtMpkU69evA9ponzkFQH9bD+6T9xOG3XnrvcdPsJxIUmu1qTa7gOTEwHEeevh+6HRnvENILege12R0EkWMYetZCoX8yj56aZXLJYK1j53y+q5+8WzanRa6qa0A9A5t9h/cx5o1a2g2m4yOjtJsNmk0GlSrVWRZJpPJABAEAfFkDFEqkMok6dCmVPbo0MbzXVzXQnvrGat/tr39NUzs3YluGliOTavTplJvkBOLTMzMUpAVLK+EZtls370HWTcwXQ/ddjh49CgDY2MsJRLIpsk9Dz7IYjxOtlhE1DQMz0MyDJSrLj71d8nHHqTWhuVkhutv+hVZUUY2bA72HefQ0RMsxpJkChKTc4ukhSKyYTM0PkteMogkMryweTuD4+PMRiLY5RJ+LWBmaQ7TN+kQYkydWBWge6/rQfmnc8gVZ4CAopzCcVWWIrNMTo9xdKCPaGqZFg0S+ThTS+NMR2dZTEXZeeggG3fu5vCJEXKyzcD4PPOxDEupLHuOHGX93r08v2MH63buRPrkR1YF6P6fvp6a6yEbNqm8SF5SeXbdBqbml0gLRRJZgZnFZcq1JrJuoNsOObHI1Nw8oqKyZv0GlhNJdu8/QKXe4PEnn6Bar1Eq++QLAouRJYK9u1cF6LXX9KDv2UmpErAUi6LbFqVKgG5bXHvDz1dmErtlH9U0yAh5TgwNohg6jl9idHICu+S96LxtcKjvKF5QQbcd7nvwIfywil3yaf3lB04C6J1X9JD7/vdZv3nLymzqI8eOMz49g247xIU8S+kU0XSaoNEgnRd49MmneHbtOrI5gXqjxcZNWyhXfO6+9y5kVXqx0aUL0MNahWo9pO+ii1YF6ML7PkCn08K2TW6//dfceuuvmJ+fhRebX+6447aV9221WmFwsJ9Dhw4Qj0fJZFL4JZtn1z3Hbx6+j0gkAvU2mAET2w7x2J33c8VPruGCH1yC+8cnA3TnDX/GM488TiydY+e+g1z47e8RTWX5yoXf5NDRE6zfsp2LL7uSxViSa39xM3lJJS+prN24hbws41YqbNi2DbNUIpnP8+2LLyYlCAxPTnL3Aw8wudz93XX0u5efBND1V7yJ8Y3bufHOu1iSIaZC0YFYViYtSNz18CPc/vAj9GcE5howWYdiBcwmZOwqmw8dR6s0SUgSOV3myOAxslIGr2Z3xzgUu2Mv3LJP6tXvfBlAF3vejrr7EJKZRjI0TL/FXBF++EQvBy24a3CJW3b3ogU+TiGNZgqkM8tAA9syiCcyGHbAYk5lJCUzKpjctWU/dzy7jfW9Yzy4YTdr9h8j64QkbnroZQA91fMe8nc9w1Q0za7eflSvQjRXRPF8VNdHslymlqKMzS3yzLNPsHPXVjK5NGGtgu07zC4usJSIcfcDD9A/Osq2PXvoHx5icnaGgZFhTgwNkhHyVOo1qs0GC6/+8ApAX+g5i8I191KUJTy/RAe49LIfoJsGw6Mj3HXP3QwOD9GhSavTRNUVFpYW+fz5X+C+397P177+DdZv2ISimtjlMn6txqYdOyioKsl8ntHpab550UV89ZvfZDYSIXrdwysAfazno4x84jL29/aSl2XmlpfRXZfB8XF27NvHUiyOpOnkixI3/PJW1m3aymIyzfrtu4ikcyhuwFw8Qyyd45Enn6F/ZJy0UKSomWRFmQcfe5JoKstyMkNB0ZElqQvPX1zDf3UJtWoVPyhjuw6Dw0OIUpGCLLHv0EFuuf02tu/ehek6aJaJXfJQDJ14KnUaoJ+u03W6TtfpOl3/w+o0QD9dp+u/cf1ngL5w5qtR3/16rDf2MP0fl3C4bz/HBvqZW4qSl1RS+SKSppMRChiOS1HVyBclduzZy3PrXsBwXPYcOIgfVtEsG8sroRgmXlBBMUyWYnEcv4wZjax+A+qst3fd0Od+CMkoUrRMJMtFslxylkvWtFBLHnZgY7gaupnD0ON4ThLfjhO4SWp2krafo+3nqNlJQjNOxYhRMWK0/RwP3XkN9nl/e7L2e9+I9dZXY735ldTmj1F3UtAUoJqhUU7SCnM0akWCSrF7471mUG46uHUHv1qkXJMImzJOKYMgzjI+eYCjfZsYGd6NUlzA1KIkF0dI3/hvJ4Pzt7wa6/1nYr2xh+IvrsNSYhTS0+Qzs6hyAlFYJpGYYzk+x8z8BMlcgq27tvDX55zNbDxGrJAlKWZZjC0gG0V6j+2nf+AI2fwy6fQiyVSOTLZAemZ29Zt+f/2nmH/8CrQPv4tMOoaoFlBMGcVUEeRuzGhGFJAdk4Khks+riEUVUc4xMz9CvriE4eRJZhZJplMMDI5x+PAwy8kIkcQSk7Mz5MQiyvkfP7lZ4t1vwPjzP8J6Yw/Zg/tYzBssiS7LokmsoDI7P0V/73bKVoZUUaOgORhuGS+oUvIDPM+j5Dm4joGldWeDz40PEs8cQ3GXWC4YJOU22Yd+e/J+f/PvYHz0A1hv7CF36beYWZgnkU0yNj1KNLXM8aGjjC7HiRYVJiJRsopMPJslm88QiS6RSkaxdAnHVNC0DIqSwjQLlHwD05JI5+IMTwwSj82tfr7/w19h/NkfYL7vTWi5JAUxi27IKKqI6+vs3reVY/2HEOUMspbHdGQkNYdhS4xO9LMcn0MQC2Ry2W7MfzaDaVvopoFpGziejWHpmN/8wskA+W/ehvh3f959vOFpUsk4733n+zij5xWcccbvsLicxCvX0J0AUbUJ6x2i0Tjnn/9FXvmKM+h5RQ89r+jh9W98A1/9+tdotJonA/SSh7Nx7eoA+2/+DONNPQx8+bPEW2C4OvVOjVLo8d6/fA+VRsDNv74J0zNQLWXFif7/E+FueSWMt7zyJG3zI+/B+LPfw3jfH2NLehegexUcv4JbDilXazh+eWXWes1X6DQcxoeP0OmEBOUuYBelInNLETTbQ1QNfAc0p4HkF6EUoHzvwpNu8Ot//Rb0c96DdmYP5guP02yWyCQXcEwRz9O46eZrqTUqXHfj9S8D6H7g4gcu1XqA45krMD2slSn7OTLpSVptF9MsMDo2iL1n0+ru869/Gu09r0P/ysexSgaVZolaw8axsvhuBpoqfqh1V8V4cVmUAhOvbOH6Jq7ffRyUC1RrCo6bx/Ml/KALsC1XQXn3H5wEVoqf/yDa5/4G5Z2vxZwfwvAU1JKOUrKRSzbRYpGUIrGQjjM0PcaRoT4030AwZbTAo+i7FFwXyxIIfBlVjlHxC8xMHkFT4lSq3der/vh7J88G/ru3kfzGxxD/9ky0W36I5QjYVQeaGp1ynv1bHqUVFKh7eRrlArn4KFVPoF2TqZUFIksDuE4Gx07TaZuUfaHbtFAp4rlZOm2ThfnjuCf2rgq0Fi7+AvLX/gHpE+8lKMkMHFyDa6UpFuP4NQdFSyOJET77yb/ijlt+hKRmcGtljFKBpcggmrJIvZyl4hfgJXCNxoGNv4TaRHc72ibSh06O0za+9XHMK7+E9ME3Ux3bRGAvElYEugBdA0RoZACFWpinhUt8ahvtMAUYNNsajVqBph9leXI71POAQVBTaYcSYvY4dCK4t1198vz1D52Je8c1qF/8W+zrvkPJjNIKu0536kXoaLRrImDgmVGgAK189zUhdV3xHQnPWAAUGkEKUGhVEsRm9lJ3l6GSpx49sSpAdm6/CuXy85HPfS/zg1up1wu02zKdjkKlkqUS5MmnxunUNNoNnU5To1GVqJQztGp5mtUMdEQ8b5m6k4C2hdes4HoizXIOMT6I4jvkzv3ASdq5b/wj8rXfI/fJv0Db8BiarXS/m+hzGK6GaQsU5QTTswNYTgHDylOtW8wvjlCpGoQ1E93MkYwP4Xvp7rgEK0HZF1iKDCNKMXRTQHzwppO3/b2vRbjgw+Te9SoK13wDSc0gyjmS6QRiMUcun6IgZhifGMCy8+SEaRw7QTR6nL6+tdh2hIHRvRh2gno9DyhMTe7EsSJUgjxeqYhhK9Q8bVWALH3hg4h/9QaKH3wLyUiM/qFJ1m1aS1LMY5R93HqTpKSgeD5e2I1mr1Yr+KXuPG5RUQkbTUzXo9psYXklqs0WpUrIN7/7PYZGhsnksoz+4/85WfvDf4L00Xd0z/3dG3kJII2Pj3LJJRevPO/vP85LYIlOhVbdo+LrQABtj3bTAlySsWGqFQE6KrWwiVzU8NwAZdfm1ZtFPv7uLkS/9CtMz8+xYctmjg10Z2wrhs6ufXvRbYude/fgB2VkVeH5tWtotlvYrrMyM7wDPPXM03SATCYFtCmVXCqVMq5rk/3AG05uEPrA65He1kP6na8lNjXFwnIcwynRojsbeWFpEWhzyWUXvRj7G7x4PbFph0VKeqzbjFOVObxvDS9F3zcaNbZv38pLsdDKrT87GZ6/7YyVx+HhXSwszVMqezRadTq0KVd8xicnEMQCmqGvzD8PwgphrUq5EhBLxLnq365mZmGeertFpV7j6eefY8ee3ezat7cbxR5ZOHVz2Jk9qJd9g3xR5FBfL6lcloO9fSvuYFk3iKczpPMCBVkhIxSIpzP84MofIhnd5sxjQ0MIikLYaqHaNvc/8ggpQeCpNWtwggDjO18+dRPs+96MIgiopoWoqOTE4sps3qKqEYknSGSymK6HIMlolk08VcCwA8phG0m12LBlO/sP95HOC2iWjR9WWL95E07JoDFyaoDuva6H4u51NFsB1ZoHNIAGyUyUFg0KSh7FlGhSo2gKZJUCm/dsZ3Rulr29x9h5oI/fPvYct/zmfg6dGGRiYYnJxQhb9u0lks1gVgIK7/uzVQF68Ps9qP9xNRu27mA5mUFUDZK5AsvJDGmhSKYgkRVlDvQeW9n2dRs3ISoqXlBBVFT8sEoqlyeZzXHoyGHCWpUO4HguI2OjVJ5/5pQAPfzIB5EUGbvk4QXlFYf5+s2b2HvwAKIio9sWtVYT1TR4YdNGVNNAs0yadDAcmyPHjiJIMqVKSL4oUWu1OT44hGKY+GGV4I/+cFWAXn/Nq0kOjxBPZ8gWRIJaHS+okBEKnBgf666REbbt2cNDjz1OMpsjEk9w3fU3YDsejz/xFB3a3HrbLVTrIb1Hj6BoMnf85nY6tDl24iit++5fFaA3el5F+8ABOp0Wvu+tpGrYtsn69ev49re/yY033kC73WRhYY6NG9fzUgPRwYP7+fFP/o0TA8dxqj7T09P867e+A3WQF5J89qOf4pGHn2BwZBzvlf/rJIDu9/whsxd8m0+c+1mmFyJEEmmyoswtd9xFMlfgKxd+k6279pIVZS669PIVYLlh6w68MERQFL5/xRUsJRIsp1L82zXXkMznufehh1iIxVhIZ7n0339M+qrrTgLoRs+b0D7xJfb0HeOZPYNsOTrDjuPjRAUFzQ8Q7RIx2SDhtfjVCwf5+i8e4Owr/oPP/fQmHjs+TgEYLTqky5AyqhTsJgU9JC+XUZswW7AQAkiZ4UnwXOx5O/n3n8v24X6mokn6+sZIRA2SLhzIOXzniTUccCsseU3iOY9C4KD4DjfefivFgkQ9aFArNxgcmWY2k0drw+HIMnIVrrntXqRyA6sOgmGh/Pz+kwB66nUfZP7EMIZpE1brmJZDWK3jlcosR+OE1Tp+uULJtwkqHrFElF17dmKXPAbGRhAUhbymopfKBK0OLcAueVSbDfywQkbI45Z9qmH4Mni+0HMWi6/6EPZ8lKXlCDfc+Auq9Rrfv/QSdv5f9t77S7KzPNeWMRxsc47xdz4bzLExxhhszodtbMCW4QACY4yJEskYYYKQACOhDJJAEkooZ43iKI+kkSZrZnp6Zno6TufcXV057to5x6pd+To/1KgHDN8/YM+z1rNW91499dau6t61572e+7737sELfNrdDl1a1OKImblpanGd62+8gb0v7+PCiy7hw2d8lK2PP00im2V5Y4NMqcT86iq5SoVPf/7zfOO885BNk7V0mrve8Y+/ANCnT/t71h/fTaZUYveBA+QqFTKlEivJJLOLSzzw8CNYnk9JVFhP50iVKuRFhf1Hh1HciIWNLBf/8EpKokK6UCaVLyEbNtte3MlqMsPgsVGSuSKK6XD3Lbf9AkA/dto/kLj+KWRVIarX0E2DsBYxMjGO7Xubw9wjE+O4YcDS2ioDRw7z9LZnTwH0U3WqTtWpOlWn6r9YnQLop+pU/SeuX1Cgv+k3UeQcxugB6k892Ac39RqKYfP8jt0Uq8pmDmUHMF0PUdV4attz7Nizd1NlftOtt7GwskqrB41OFzeMMBwXv1ZHVDWkg/v64PYf3ot1xrs3N5+SW25m7egejC23oCXmUS0N1TSQNB3PEvFtCddVsT0dw9WQPQMxsBEjBykOkRsRXmjgBjpuoOP4Wj8XN9AJ6zZ+ZHLvA7dj/eWbsf7oddjfPGtzbecbZ+JbVbz9L+ANvEQUO3itNn67Q9BuETbjfoZkzeordWKT2MwjpqbJr+5DLYzQDJI0awXazSpdXOotEzPUsBseTjPEN13sq/r2j/Y3z8J6w6/3N91+79eZGn2ZlR1bKd/xE7RyElVMs3P7VqrlVTYS48jSOrNzR1hPTFEorVGppplZmuO97z+dkckJyprKzOoKRUXEDhwUTWRqeoR8fo1cvkgynSJ9aH9/QOHdb6F6+sksdPHB26lsLOI++wDJg8+z58XHef6pB3jysbt55on7GRvZjyrlsQ0BSchQrqoUKiLZUo6qWiGRWmB0YhBZK6NpCmEYMjs7z9TyAg88+jDHxsaZmZ1Hf///h/nG12B97cyT6uvPfpjE8gQv/+wnrD/xMNmqzlpeIl3VyEs6mUKexaUpjo0coFgsoulm33rTcjG9EN32MC0H0zSxTB3bMhDyeTKF4xwY2sZ6qUCmaiHccG3fZvOLZ6D/r9durr80PkpueZH9l/2AucV5phdnmVtZYHF9mcmFSTKlHIVqiYxQIlkqkiwVmViY54777iNuNpCkKo6tU/EblL2Ysu0h2g6Ka6FqVXS9TJCc7p/rO9+A8c9/v7m2ccd12JaKNjrI0oFdHDi4F92QqYolVEMklV0nX0qTzKwxdvwYG+lVRKVMvpSmIhYolDMcGTpMKpNEUkTKQoVULousGxiOi+F5aLaH/s/vR3/Tq9G++/WTIPkjf4mk5VgZP4A+epBGzaNVDymXCrRaLSzbR9EddK9OTlCxoxaq0ber+7VXvZrTTns1/+21r+OF7Tvx/JAPfugMonqNQqmI63toho4fejgP37u5nvEnv725vp1KU17P8NIPL2PNaxI2AryaS7qQolgtUBDymJ7BPVvu5qU9L1JrRWi2ihsGeFGIF4U4gb/Zludius7PgXQfS5b76/3J6zE+cfpJ5fmt1+I4LvbEGPbaKk7Qh+f2z7VxIuNccTxcT8MwRSAmlZhnZfE4cWTTrLvIUoXZ+TlqcZ2aV8S3JTSnhRZFaF/+GNobT6N87r9sbu4r7/8z/GYbWyjjzYwShCbNpsvU1BF0vYzn6whiiQcefoguLS69/CLiZrSpQH8FnPuhs9m1hgr4jI0fACIOHdjF6s1X9SH9Fz+K8Z63bK7vTQ8RRDbu8iS+oxC1PPxQoRlr1MMKa4uHaXZM4qZJs21Tbxg02w612KAWWye77gAhrldFlVMsLRwj8ATqkUrgin2Q8t43o5571iZUsa78Noq4ytzQdrzcPKYrILk6AZCxbGbMJg/vH8IEnDjA9lRGhnbQqVVp+CUseZ1uXcQNVHxfxg8kAreC7xSZmx6kHuv4oYJ6zmcQ3/papLuvOwmX3vnb1PwKqpSgOHeEgwPbMewq9GxaQZmGncURl7DFeSI9QcPL4xs5PEugWbNIbUyRTEwS1xSiQKQWShw6+Dyh3z//uKYgixsIz93VB/aXn4fw8Xdtrq/veKpvH66n8ByJpl9icmKAdidC0AQ0s4rrisxPHiSfmePtf/5WslKFtXwCRS+x/flHCKwCUaBQj92+Vb1TIXRTTB55lFJiGNtII7zttYgfeQfmdd89mX9+/uegp9LteXTFCUAETNpdjV5HxpZmAOEEnNaI2wZ1fY6FyRfptBVeAe01awUlP9xXqvdUml0LeibJ1f3Qy2Jf8lXEP//vRHu2ILzlVf313/pqun4EnSrdMItnJeh1ZMA40Rq0qmTWBvvAviEACjSKgAAICLnh/rGeRrelQsekmNgHaLRb/ecXT+3qq70v/jz6ef+0CZLD52+l1yqTz4zSa0r99dAAlXYtz/LcLjr4eGG1r/KnSn59ALoSXXTabRFaOaqZAXqxRKdlYjcCWg2dtpsm1tYw6x6Vv/0DpE/+Fe6DV52E2F/4EIawzvrxPeiGgu7pNLwixcX9CJqAZcvoRpXRscO4nobtKGi6wOzcOOVKZvP7elQmsT6C6xQwrBK2W8WwBBaXj/djJq79Xt+q/uJvUnn7azfXl8rLVMU1krsfZXl1glxxnYqYw7BMxiaG0a08h48+z/zcABddcDaGmmLLvVdAp4hrHadLAPjoWoJ6vcT87F5Aw3Wy1Or9eysjMdd/nz/wVvKffM9J5fmW2xBFmYEH7qc8N8+Bg0fICiIj07Pc9+hWrKhOIl8kVz6p9PNPdKsHparIRiZLUI85dHSIVq+vxG4D37vgB9QbMXfdczfalz5M9Y9/HfPCs0/ap3/qPTiey+DTW3HHDqPrKtDdzO9+BaDnchmgy8TEGBDRazmMj+6nUVfpD6i4dHsOiY1pOj2fesNG0x0k2aDTBWPb1r5V/affh/jXbzz597Y8i1fKoDz3CI4m8ZnPfZoPnfFB/umfP45h6cTNOntf3oOiyezbt49Wq7V5P95sNjFNk3q9juu6PPTQQ0RRxPr6KrquEkUBvu8SRQHSW/8b0lteg/KJv9m8zng/+yFeLk1t33acyVGuu/lmLN+mR5tXYPmR/U/TIaTW1ACLTqOMoy7hSAvQEOg1ZdonPlNs2wS61GohxWKehYU5KpUS3k8u6KvNP/D2zeu79u43ISzPIT1+H9Y9N2xaUcfNOitry/ToUpFE/FpEB2h2O7R63T7cbzU3j4dxnQcefRRR18mWywyNj2N4HtffcgtevY46N9UH5W96FeU3v3bzsy116zXID9+Fcs7nObZ9G1bgkauUeOb5FxiZOE5ZlMiVynSAolAlX66wktigIsl0gLIso7sugqpS1TQGh4eZnJ/Hj2P2DgygWFY/Q/gzHz4RPfSakzFAH343uR9fQv4j78W44wbCWkSlKuB4LqquISkyieQGqq4hiFUKpSKiLOH6Hp1uf1ji0OARmq0OjWabiy+5jOOT0/QASVZptjosryRo7tv1K8G5+t1vYZ/+LvyP/h3z85Osrc/z2OP3kS+uYzoihqcwND5IhzZePcD0XfKSQEGWuOKn1zO5uML0UoKBYxPs3H+Yn911DxmhwoVXXE5ZFmnRIy+UCd72pl8C58bb/5DgTa/H/53/hri8Sipf4rIrf8LY1CzFqkymWMH0QpywTq5cJZ0vUFVUJE2nKFQ3Ld0npmdww4iKJGM5NoZlohk6nV63P5D5s+t/GZ7/xq9tfr3vm/9Gs9tB1jWCeo1vnXcua8kNJE0lnc+xbfsLrCTW0W2LXKmIpKnUmg1WEuuMTIxTFqvMLS2TL1e46ppr+9C80SRqNBFEie6rf/1XAvTer51G/K1vsXPvPmYXl1hcXWN+eQVR1SgqMjsO7GctnUZ33Z8bOYSybQAAIABJREFUznR5+JHHaDTb3HzLbUiKyNXX/oS4WadHlxt/dgOPbn2E517Yhh96tK+86v8XoAd/8g5uuPYa2u0mnueQyaR+4TonigLtdhNRFFhZWeKJJ7YyPDzEtm3PcPjoAI1WzMjYMDt27GBpYRHaXejAwIt7+dZZZzPw6LZfCc+D0/4H/m/8Ll62yCU/uorvX3QpiumgmA6643POd79PKl/i8PBYP25MVMgUK5z15X+lLMs8/MQTLG9s4EQRQ+PjvP+MM5hbWeHr557LSjLJFdffyPcuvZzsv5z7KwG6cdrvkX/iOfJamkOTg6zKFe54cR8X37WVT3/vGnZNZVkve0iSR+Q0iOnitOo43Ra3P/YYy5UqGTOgEsGLI4toXVioRuTdFjmnSdZuoJnurwTo1dPezOPf+jGLZpe5tIRREfB0gbHpYyzZFtvX87yswGgNbtg9xpgckwggodQ4PLZAIl0hbrQwbQ0/MglqBoalMjxyBNNS0TWRZtMnf/aFvwzQT3s78rd/hKaKQBtFFmg2Y+r1iIMH95MrZLFdh4yoInsBQafH0NQMFcPCqsdUNAPF8Tg2OY1di1lPJSlVBZ7a9ixeFNKmx0u7dyGksr8E0FdP+yuSZ3yLVqfNizteogfc+LObKJSKm4NfL+18gRdefJ71jTVkVaEW1/nO977LVT++ms9+7iwkWefJ555jJZlEtW1KksSnP/95CtUqa+k0D27dynnnn0/yO7f8EkCf/aPPcXBwkLseepDldIrVbIbZtVVsPyCZzbG0ts7Djz9FSVQ4eGyEjUKZXQcHWcuVOb64xrHxSXbs3c8td95DSVQ4OjpBMlekImtMLyyTLQkkMnnGB478EkAfed2nUBM5HM9lfnGBygkbfFFV2LVvL5bnEsZ9lzRBlgjjOpn8KQX6qTpVp+pUnapT9V+tTgH0U3Wq/hPXf7RwD/Mb+IGNF7h06XHVNVeTyuXx600U08H2A+7d8iC63f/aDaMTmU8xh48Ns2PPXjKFIgsrq0SNJnfeex+Hjg4RNZqYrsczz7+A+tSjGFddhFgVsa/8wUmgeMtVFMsbJJLzaEYZWS5iWxqOreNaIt5/AOi6a6L4NkrgoEUBaj3Ejiys0MQKTczAwAwMDF/Hi13MwODxZx7F+si7sRNz2AvjJ9UjH/jfuHVns/2Gh1dzcCMbN9AJQpNOxyNwK1Ry86zNH6bjlyGqAAaNuoDvFaBn0W1bOK5AGKrUG3Y/kz00sLwq9kXfwHvsbgxTwzj9z/sbcb/7a6hjh1H1AqnMPAP7d1MuJPFsiZmpQ1TKS1TK8xwZfJZ77/oxc9MDlAtLrCzPMXDoZX7rv/8mKxtpFlMZUpUqyWLfMr0sVBgZOcbRY4PIahX15ZdQPnsGmcVZCldeeBKgX3IehVIeVS1jWSdeY1tG1wWq1Ry+r1MqpVhbm2NpaYpsuUgyn+1nrWdzVCURUa6yZ88u1lYXSCQWWFycwKk3ODw+xkc//k+cedYX0P7PX6APHkRfXz+p2HnXHyCrFVRdYi2xSqlUQqhKJNIZ0vkCa7ksFUNnIZ2knFnFNGQ0XcIJQqqqgWz3IbFsmqgnbDvDIMZ2DTSzytTCMHkhSfkH56FcfSWrKwmKHzj5uq8/9ShzK0uMTE6wuL7KsYkxljfWSeazpItF9ux5jpmZYUpCjqqmkK6UKao6WbG/MRjUYyRZpWJYCKaNbLvIpomsa6i6gu3oqCOHMD9xOkZikeT1Pzp57t87G6FapFzJI0plKkKBo0OHGDj0MpVqEUkRqFSLJJKr2K7B/OIMC0uzqLpEKpMgV0hjmAqHBvczPXucUqWIZplUFAnVtlE9F80LMD7zIYyjAxiShPHGV52Ayr+NZ1s4rsHxyWNMTg9Riw1sQ6bVrCGrSj8TVDXw2130sIbXaLGcSHHPA1uYml6gUKzSA2wnYPuLO7Adjx7gBT7NdgPbtbBvvQ7zG2dhGlWML/7DSfv2p7ci+i0uuvdRUu2+hXuHNvc9dC9B7DN47BB+3cMOLPy6h+Wb1FrRJjx3w+CE0tzDCXxs3/s59bnXB+jpJMb73oa9uoS57fGTCvQvfhw3jPACH+/nILwdhhhhgB74qL6H4rnIbn8YwvT71umNhkc90Jk/foQj+1/kxee28vWzv4xjqFjNInFNoWFGlEIH5Qsfxn38AcSyh/qW39jc6HcUEyPo592GdRs/1ICQbHYJ6L9uhVKRH199BT3aXPPTH2PaGrU4IKx5+KGDF9h4gY0fOrTxiOoamp5HKCfIbCxw/Z/9PsHVP0DTRczzz95c233wZmoNn/BEe3WLqK5Tj2RqQZlMYpSwLhO3dGoNlVpD3QTp9Yb5c20TBAqNhkUr1tDkDepehXZDpSZtoH7qfXhSFvPY3pPWvh97F62wH2sxP3MQVc9TdTWeHTzM00eGEVp9xGM1IiBCKK9CR2d+aj90LVoNE9upoAc2dmD2B6VcEc8RiAKRY0d3o6hZtO9/EeX4ILKrIv7172/CJWHyKKYj4zhV4ppGKT9PpyYyMfQiC8d3IWaO0Q022Pn0TcT2OgN7Hqfma3i2gqnnmJw4QOhXqYUSjlUkk5ohk5ohrinUI5nAEyg+cg3qo/djaj7K1eecBPhXfI9U8jimm6IiFrDEdWamjnB8epiCXMGwFbLZFWYmB1hbGkcxZd51+t+yXkyTzq0BIZmNWRxXJy8UmU9tkJEqzKxMsLh8hP0v3M3xwecQz/4HArNIY2PsZBb16X/QB94dnVibASTo6XR6Ou1mlczKflxpGlDYtGZvZhk78sRJq/eeiiVO4yuz/Z/rqXRwAb0P0LtF3OsuoJXuR53k3/+mzfUbxyegJ+Aby4BGt9O3om81JeIwh6UsQrfSt5LvWtCSoCdhlEeZOfY4RBsnoL0Gnb4q2BRG6KJT61hEDZ3gwGOID/wIuiW8LT/chMjWD/+FjeWDtOMSYAEm9HRa9SLJ5f2ASITbP+dOBb86TmZhJ824Arg02hoNJ8Hisa3QUmk0TYyaT6dp4Fbm6DlJzMhF/OE5hE6FRm7sJED/899CLS6xMrYTxVaQTInIyjJ/5AlEW0LXy2haiampIVxXxrZFDKOCKGY5fvwIllXFtkVcK8vU5H5EaaN/D+Gp6JZIvWFzZHAnlcu+hv7ITYiWSuUz791cX9z/PKqlICpFRDXLwtIobiAwMHgIzayiWQlqjSJDQ9uw9SIQUnPT9BoZQneCDg1qsUWn1c+jb9TLTE/uRawu43pVTEfEnjmKdPbHeerhLUz+6Psn7dPP/wphLcIPAxzPpd3t0OjA3fc/QKZQ5Cc/vY6NTJYO/Vigsckp0vkCz7+0g6JQZXDoGJOzcyytraMYJoKsnMgaDUmkM6i6xr79LyOe+X7Ugd3Erk31xNBG+Y9ehSYKPLPtWaDLkSODxHGN1dVlRFH4BbjU63Vot5v02sYJu3b7RJs0miqtjkOPGEkROT41iRtGmK6HICvI99yIdfm3qfkB+ne+cNLx4emHabRiJibH6dHliace59zvfJt0NkWXDs12g/nFOeqN2iY8z+fzANTrdTqdDgcOHKDX6wHQ6fTVpe12c/N5d0MP5W/ehD95jPqRvZvXGeNLZ9DttgnjBlYQ0AR6NOhfWQ3oScwPPU7cUQCLXleAnkDTSwAKvZZAD5dm1yWR79vGy7JIpVLazEC3bRPne/+CfdE3OLR3F8qfvf7kkFR6nagespFKIMpVvMDdtHB3fYdCpQ+w/VrECzteQrNMikKFpbVVssUC1RMqYj+OaQJWEKA5Dnfefz95QSBsNpl++D60d/wO2oGdmFf8+0n1+a1XU6hW2H/4EBVFYimxRpv+4EW+XGF4fIK1ZIoDg4fJFkskszkKFWFTCe7HMZJhUO90GJ+ZYXF9HSsImJyfJ2g08Op1/Dgm+6e/i/nZMzD37Th5L/e+t+MFPjNzs9x19534YcCuPbtptJpohs7ho0fww4AeMDo+hh8G1OI6I2OjdOlsgtNmu0G9EfOtb59DVK/R7nboAWGtnwOfv+4qvP/nVTxz+nvw3vPnmwBdO3qUWr1BxzKJQ41MbgWIaLQsGh0H01cJGz7D42O4tRqq5fHk9hcoqzqzqwlSRZG1TImJuRUKksrs2iqqZyMYKpliFt0xaPd6BL/zGoI//J8on/jISfv2i77P6nqKm/71X9nYtYtEJs/0wjKConPTbXf2hzgdn8W1DfKVvpV+UI8pVAQ6QKEiIMgKQT1GVDVsP2Bg8BCSIpPOZpiYPE6n1yX31S/31eb/+083obn3+t9k49gQweOPYl5xGYeHjlKolPFrEapp8MjjW/nu+d/nnz/zac7+xtdJZjPMLy9x3r9/j5tuvYVMIY9mmWiWiaSp7Ny7j1JVpCxKm8/poce2Ullbp/drp9F99a/TftPvb4Jz7YEtGI8+Sv6TnySoihwYPExRqHLnvff1HQ8cmye3v8BNt9/Og1u38vRzz3PhpZfx4KOPcfEll+G4PmvrG+QKWeYWZgkiny4dvvf97/Lsc8/wwysup96o4X/1a31g/qY3b4Lz6Ev/QvmRR2hd9kO642N4ngN0ufHG63ll6OWV68Xa2gqdTosw9FldXWbnzpc4cOBlDh45gBe43HHHbfR6PQ4MHOxvDPTg21/+N877zFe58qOf24Tl/m+9keC0/4H5W2/g3L98D/ZV1zN+7vm0gP2DR7lny8NMzMxjBzW+fPbXWU/nmJxbZHRyhly5yl33P8jWp7cRNpuki0Uu+uEPyQsCz+/cydfOOYfzL7mEB7duZSOX4xNnfoGirCF85myM034P6TffvAnOk1fcwPoPrmLus2fzvi+fw4MHhpnL52m1Q6qFVW6/7nK+8ZUz2Tc4zJ3PDvLsSApJF9nIJmjTIlvKYAUOJamCYhn4cQ3ddWkDgljhmW1Ps3vvLrzExi+B88r7P8eBv/gghQ98iR/e9CCX3/MIarOJ6tkUZIm7H9/OkdUqtx1K8JGrn+SZaYH1OmS78Mnzr0UDlB6MrybJCiKKZXFk6Ci33nIDtciFXpNUeo0wchH/9T8A9P/5XsTzf0r2Lz+FNLVEXlaY20jxk5tv55EXXsKIu+R0BzGIeXlmnZzTJG/H5MyQofk1qraP7Pp9iG5ZiLq+qZ6O2y0eePghFEOnIolIy4lfgufZj3+X1Fs/SfHJXRTLJSRFpt3tcPe996CbBj3g+huvpdGKT1zPWtiuw9e/+Q3W1jeox02+9m/fYvvu3SiWhe66ePU6k/PzfOeCC9jI5fj7D3+YK665hsUvXfmLAP1Pv8D0H5/JrrMu4OjkccxaRLJcYvvL+3DDCDeMeHjr4/zkuhtZ2UizkEgydHyaqaVVbr3vIZbTBaYXlllOpFhP5zg2Psn0wjKPPPE02ZKAbNhkihWcsM5DN93+C/B8+PWfYeztX2PyE5czNTPN7PwcSyvLzCzMk8xmmFmYR9JUdNuiUCnjRSGiqrB9x45TAP1UnapTdapO1an6L1anAPqpOlX/ievnAXo+sU61WuXiiy+mVm9QrlRxw4iHHttKSZI4OjZGWZQ2FRxlUWItmaIDm6rXZDbHoaNDTEzPsPWpp5lbWmZodIxcqcyVV1/D6kaSUj5Po9NF0nSqE2PIu7cTCXlEKYui5Uml5pmePIwmF3DNKnIl11f0eiaGZ2F6BoarYXsqtqPgOBKep+D76q9UoFuuQlCzsFyF3bu2EdhS35bYVXC3P4a/Ok0Q6AQ1a7Oj2IFGHppF2lGGwF6lkBkm9DNEQZ4oLBHWytRigZAudrOGUXOpdSIcX6PTsqmHEp6aomFmaBpp9DiBrk6hRRUMz8E48DLCnoPEZkgYtJCqIpVyHlVV2bX7RUZHB1laHiGbmWTL/T9BLE8jlqdJLA2ysXSUxPIsYrnA8vIi1998G3rQZDUvMJ/IIRgu0wvLlKoixUqaQ0f2sTZ5DEkqk0iukz46wOq9tzE/MEAuX0RWDEqaTsUwEW0H+UTeueyYFKoVdNfE9CwyxSyz63Ns5DdI5UsIkk65rJNK5jEMi8OH9zF4eAf53CyJYglBN1lcXSNfKDHw7DauvPLHfOITn2TlhmuYfvF5KorKSjaDFXiMjQ5RyScpZ9aRhRLpdJJUpUo5aJDQbDZmj6KUk4SejqxrmFGI7PY3BBTP7wNjx6EsGVSqLrJiMjL2IiOjTyOsLFDMNSkWa4j7n2TPTy9jemqI2fV55hILLCZX2X3oAIvJDdZzBZZTGRL5Ern1KcaHdrOxMd+3tNc1BsYmeez5l/BbUJBUVMvD0wVcrYohC2iqiK6rKIbZV2NUFQyvTtWqERVTFLfcztSu56lU8rieiSiVkRWBbC5JEDrk8ikOHR7EsEyqkkhVEsnkspQqZUbGRhkYPESlKlCqlNlILpHOrDM0MkiukGYttU5eKCIYKrJjo3guhti3hHc8E+vZJ7DGJ7G0AMuqoxsWbqCjGAWOjOzAsyVkuUi9EaK7Nk69QdWyKSgqqXIJv9XECjyCoEWlolGuyH1o7tc486wvsJZYx7QN/NDr55UuL+F4LlZoYb34ONbt1+IOH0YTJPQY7tl3hIGciOkZyIbEhz/2IZ7c9gSyIeHV3E147tc9JF3ctG5/BaK/0q+A81eAuuX5WFUBqyrgBCFWNoN5xQVYO5/DLhVPAHQXL3Bxwn7boYseuKiBg+xZSJ6D7LsoUQ2r0UAyNKLIIg4N2qFGZFTohjrvePMb8HSBpaXjrKxNImob1H0HN5GiFtepWxWs6y6l9PgjPLRzlfn1PH67i+Z7BLGHF2q0Ow7J5BzlchLXtbEdD91U+OSn/4kbbvopDz3yAKatEUTuJjx/JQPddCu0Og7NlsXi/DBCcZ2uKXD33Tfj1z3MgV2Yt1+DN7Sb0KwSxf11g9gjaDg0WnbfrrhrEAcl3KBMu2cSt1Tilk6jbfQ34lsWjZa92WHNoN12adQU2jWZxOJRIrdAyy/jWiX8poNllpF/dC7K9keIq2vEfp7YzaCr60zPHUaOXHZMTqEDHRo0miZ0bCI7B1jUAoFyNc3QxBCJahmj1UT0fdTAQvV1DLuKaVewjCK2WWLoyC4UIYGk5KmIGYp3Xk3p7usoTY4g2jYlXcZ2JeRqgsXxnURuHktZRa1MohWHcatj6IVjEGcpJCfwbYnANaiFCuXiKlI1iW2WcO0KjlVmdvoI9UilUdcJPJEjw09iGTU0KUQdeprcZV9A2fE0UiKJoafZyAwjyhXk0jLVaorj06OkygUqYoF63SJwqkwdHySRWWdydZXptSXCho+iFFhZPM70wgypikDeCZjNl1kqZShoBTpeiuFDz+IGEkFdo9lQsL7/OZRbz6cxu4teT6XZUSFYg2YRsGi0ZNrNKi1/Azl3rG+X3lX6yvJWPyu9rxLvZ6VL+RHa3jqvAPR+Brp6AqBX6NVN6EbQy7JyxWdxbvo69QMv0dU8aJcoZ4YAlV5Xo4cBWIRuCqEwCojQKlCvG3QbfaX4/OhTRMYMUAQk6CrQNcknp6CdodHVaVInJqKSm8QVpiFO0dw4jHH52QTP3UK0sh+aZbqxQC0oAybthowhLfcfs1GgQZ2oa0AzR3FhO8Qpum0FCKk3TKTMGLE0TaeuEMd9gB5HItWNoxBk0EMTrdEgiFSa5hrqRV+idOe1VEeHMCrLrE3sRHUUFFvG1RPsfvKnyK6EpZVRqlnEcorQVQgcmchT8SyR5fnxTdcdU0uSSU8xNX0YzawgagKSXmVldZZSbpmV4T3kNyYpmTnKV59H5SN/RuXCs6mMHkNSLaJ6iG6XWVkfJ1eaodFqougluki44Tqjo89jyXnoRsjFWUBgz/ariJsNms2YdsOFrkezLlLMzZDNTBKEch+gSxkst+9INPTYgwh/+bvo3/4clQduRjc1JEWg2a6ztDyHKIps2bKF4eG+dbplGTz48EP4tQi/Vmc9ncOrNYgaTXTb4ba77iZfrmwqNl/JGN53cICwFrG0skxNETeVvsqn3ov8udNxbryMmq4wMjZKEHj8PEwqFvNAl5de2s6ePbvo9TpAl15HpZCbolEv47pp+sMWLn4o4wU2Qb1JWO/S7DWoyALJXIrpgb2k0ikEscrqlRcgfOBtaBecTTA+TI82PdrUGyELS7P0aOOHDnfcdSuiXMF2jROqcAjDEICRkRFarRa9Xo92u02z2URVVer1OisrSziOxczMFJ7n0A09GlKZMPRp6zLyu/5fpC9/FOWOaylUyrySbN6kS61pAi60i7jlYXBmaKMSNYp0GnmqxVHoFgGFXkelQ4Tb9LA7NWZmptA0hWQywS/koM+M0et1iOMa9tc/TelD76T071/F2Fih3qiRK2TxApd8MXci7kTADz1kU+flwQEMz+GFXTtIF/PYoY/mWIi6ylPPb2NmaYGNQgm7FpMXZb5z4cVYUR1BN1lOZaiOjzC+ayd64GJufwL9b/8E49wv4h/ZS9BuUFIlnDiirMk0AdW0Nv/PImk6VUXFcFxU0yJud7D9gAsvvWwT5pQkiajVQjIMbrnrLlZTKWaWlmgD9U4H756baTYbdJtN7He+EffzH0P60QW8tOMlLMfeBN5xs4FpW/QARVNRNHXToccPA266+WfU4jr3bbmLdi+mR4sebVzf4gtfOhPHsxkZG8awdLzAZXzyCLlrLqE1PECPNgN/8TaCD/41tYu/Q+rALqZmx7FcjbhpYVglDg6+gONXaONR7wQ4oU0inWPnvkNsZESWUxlyVYkLf3QVE3MrrGVKHBmbJitIJAp5kqUsmm/Ro4ukiLRdC/d970JfXUXbvRv7j99I7sOn8+JXvsJtd29hx979FKsyU/NLrCYzVFUDv97EjWKKVZmZxRUERSdfrnD73fdQqooMjY5x34MPIaoaimHy6BNP0oHNQQPbdTAsky49om9+jeBLZ6KUitTe+TaCD/09yS+dxcr8HKWqgBP4TM7OoJoGQb2G5bkohk5ZrOJFIZpl8tiTT2C6DpKmYnkuO/bsRrctLM/l6Mgwa8kUpush6wZTc/Pc88AWpucX8JaWaPzO6zH27MG59FKcN/8hyQ98gPLLL/P4089wZHiEZ55/YTMiIJnNIesGJVXhnkceZmx6mmtvugm/VqdN372tB+zctYfrrr+R2fkZgsjnyNBhenS56547GRg8yNLKIp1em9y7/wbnq18jzqRovuF/YXzwDJYvvqQfP0EX09SBbt8R68SgC3SpVEocOPAyrVZj89ihQwfpdFo0mzFOaPPEU4/T6/avRTfcdGPfCaILh3fu52Nvfy9Hf3A1yu/8Idec+SWUj5/J1OvewNgH/5GzPnsWBUFCsz0KgkQik2fvwUEuveLHDI0dR9KtTUg5NHacTLHCciLFRZdfQaFapappmL6/+bc2ND7OLXfdxcDQEIlslquuv4nVTJ7y+z9J5t++z/ff+ddIf/RuSp/5GvvuvJ8zPvEprr/tTtZmphkdHCAOI8qVKg8+9gRZSWHH4SGe3LefpG4wWypw3WMDDK4ZFGNIuVBqwIZVJ2n7rOkmuybGKNcCJpbWCLr0YfPoLMLr/ozKtj3kXvcOyr/3brTr76NiukhKwIKgkuvCV+64h3mvy4YN69kawzNVfnj/c0zVQGzAlj1TfOWKO1mPYUgOeWJqjWwTsm6X1YpLDZAUEcsxyZdL7D98GDOskTjjq+Q/8W3WvnY5ud/8C7If/CorFRUXkDs9sn4bG1jUIiZKBtvGlrnluf28vFxgJG9zcKXCeT+9k0tvf4isWaOgu+QVg4pmMDI5gW5bjB6fQLNMJqanaHTamK7D1Nwsz910B2uveQ+FH9/L6ml/ReL3zsCdWODe++/j+MgIu/fuwfFcwlrE+kYCQewPVN91z+3opkaP7uZQ0cWXXsK3zjmXf//+Bezes5/ljQ38OGZidpajY2OMTE7ytXPO4bzzz6dQrbKUSPD82z/J4unfZuHvzmHmNR/kpnd+jH/99jmMTxzngSceZymdQvFckuUSl195FZOzcxSFKn//oY/w8qEjHBgaZimZ4eCxUVazJUTLZzWZYeDoMHPLa8yvrJPMFRk4OszEzDwziyu0AUm3sDYKDL/m40yceRXHTvsH5v/+B8TNBkK+iOd7yKpCqVLefN06gG5bKIaOIEsUKmXWkhvct+WBUwD9VJ2qU3WqTtWp+i9WpwD6qTpV/4nr5wF6RRRJ53M4gY9uW0zNzRI1+hZffct2B0nTqbfaGI7LQ49txYtqxO0OuVKZxdU1qoqKG0Ykkutkcmm2v/QCcwvTvP///B2fPeuTnH/hd7FcDdUQMGwJ0VEQHQ3R0pF0C8kwEGQJw+rDkY3ULGsbx0lnlymUEshqAcMSMCwB3axgOSK2K+EFKn6oUQslaqFEPZI3O64pNOoqjbrK4vwQUSDSqWt06gqtSKLul6h5BbqNKq1aGVWcZ2VhP7E2g1sZhzALzQqxV6LXC2i0XFRXwoxt/G5Iz0vRthPQFMivHmVt7iCWnMDRMtRCibhhUKvp6O4Sfj1Fs1chmR1jZGInx6cH8AIZzSgjyWV0QyaXVUnnEmSLiwyPDfLSSztJraV5bMu1zB1/impygNXhvdxz96WIxRWWpiY49vIA99x8PavzIwjiMmVxA0FzKMtdBKGvbk6l1zg+PUwiu8L8+gypSoayqrOSzTO5tMH48EEKmRUsvYquiUiKQFUVqWoaomkjmDZr+SK5Qpbp2eMsLM8gKkVKQoZiJUupkkdWDBTVYmEhydL8cXLZjX5meDpFSdFYWFvjxV07kRWB9ZVZdmx/kkOjRymIfYg0OLiXxbkJspkEYrWErFtIpk9RspANiYqQJZ1eIrFynOTaFJqUwXVl4oaH7mhojkHFFCkIKrmCRqWsIlRKTM0OsJGfI1vJsJ5TWZ/ZyfZnbmM1t8ZUcp3JjQ2OHD3I0UO7Sa0tkM7kWCo5ZLIbmJZCqZwllVpmYGA3k+OHufPWa0j7UwmvAAAgAElEQVSuHOfowReZGt6HLmfxrAqBUyXwJHxXJJmYYX5+DEUpYFlVgkBD0zRqtRqqqqLrOplMBlVVcRyH9fV1nnvuOXRdp6qKjE9PcGx8mIossJpcoySWKVZLZIpZjo4OkS5k2MikSaRTZIsFhkZHSKRTrG4kqCoyhmNjODZO4OOHAZ4fYrp9NZB2QrmvOz6G42JaDrppEJgCy/Oj+I5KVShg2kY/G9S00cIabqtH2fZYL+RJlksk8iXsoI4btfCDmDM+8o+Ioojr2rieia4pyKrS3zS0HDRNoVLM4DoGkh0xXfG54ckDSGqJQ0f2c3joIEPDhxHECl7gYzse3R7ohoXtBJvqNTtwaLYbOJ5NEPl4XoDnRrhOHc+Nsf3gl9oJQryottlOEP5SW57ff41s55fadPvK9lceT7cdNMvmb9//AfYdHKAWuWhahTgyWVkYY2VhDNMUUEwJM3JZrwqUvIB3PjpK1QH0GlphlYgGcqNDJMhgyNASCf0CUT3cVKZdetmFQJv9B/awurYAtPA9s5/HXnPxfZ1GzSKwKsxPDFDJLdJruTy29UHiZkSLDq7vnGir34GJH5n4kY4f6QR1jahhUMwPkE0NABbtpkG95lOLI8JGhFt3MOsaVqyixD5KzcHwDWxPx3dULK3I5NhB6pFMSVgGXFqeSq/mUS2VCWotZCug5DjkXZuvXP4dZrU1DCL8yMQKLTTHQPM9JNtCMjQ838LUBDaWjrOxMIHtGoi6jGzqiJZJQZaQDA3H1fEdGSG/wsjIC2TzUziugKKUUBQNVbPRbQ/phJ22ForMTW7HEKeZOvoYHWsWmgmIEpQX91DXU0wdO0CvHqKqYLghs4mtGEYFU4oIHRPbXkNQZpE0FcWyKFWHMU0R342wTIUgKlOuHsexbHQ5pJgvMTL6MoqioOsqklRl4vjIiWu/RLmSoVJNs7h8HMsRCC2Jb3/3e3zonz9H1oxJlSpIYomDLz5Cfn0cQSqSN2wMwyCo5djY2EO9loZGQDtymJp8gSBaIYoLNBoN6JXJbgwSx2W6mNSaGl1MwEQqjkGcBgr9z8s4A2Sgl4dOgK9vkE8fBHJ0O0V67TqQplgcgp4LePQ6Kq1WhjBcIa4ViAOHbhzTiQWqxRlesW7vxAI1L8fC9L7NY7Rl2vUqdAoQrtII1olbZXwCGoQ0YhHCNdYO3EW9UaHTtYkbBo2miqIvE9QydFHpdG3qtZBea4nFuadpUyVsCEQNtZ9ljUYrTAMqbTTolaBbQVNW+r+vHRUQoZYGBNpxiUZcJWo5dAiga+EaKbKpKaLYwghUwrpJaGWJzQR1t0zV1NDCGoYpMje2l5ZbxIhqlOyAwwdfBGkcy7KwHQVFy7ORnu7f15gyiqIgyzJ+YGDYBUxVQpbK+L5OWUhRFBLIWpGqWkFQZSqyRqYiMjm8G13OEtY8JEND9gIGJ6b7riiqhGUqPPzA7bQ6Pr4vAz6eWyS1MUocFKAtn4hLKBMaWcJmkR4WzbpLJ/ZpRwKxv4RrTNCM0tRdldi1aMQBtchF1wWarYDZuXFanZhSpdi35K638aN2f9BSMfn8F77C7XfcQxg1qLfauFHM/PoGRlSjAZRkG0FzkK2AdKGCX2uwkUyjqirVapVsJkUD0HyPkiTRBsJmjB/XCOM6x8aHkQ2FIyNH6QGGaZPMbdCmTZsuu/YeZGJiHlWU6Od/GyiF4zS8LPQMGk2TdtcjXUjSoc3zu54nkVlnPb1GSVUQLZOqaeDVIw4NDeJ4Jq5nAC263RpBYPAKrIrjGpbV/77bbVMo5FhdXQa6NBr1X1CV93odms2YOK5x+PAhut02tVpIOp1ElkUGBg5sqkg7nRZRFGz+20aj3odonTajR0doA24UU687feeGKMv00FbE4jB9BwoZejK6vEinJdIfkvFpdVza7ZAwsPEsk7jZoNVp0+l1aXXaxM3G5jHN0AmiENf32PrUk9z34BZavS5xu0WpKuBF4YlcaRHTdShVBR5+9BFSmfQmcNEMHcMy+0N2js3YxDhe4JPNlXC9CNPysGwfoapw4OBh7rv/ISRZ5777H+LgoQGODh1FNw2u+smPaXc7eIHPsZFh6o14M0P7lc/QTq9Njy6WY1KLI5rtBs12gx5dWp0mXTqbP2c5JpIiUm/UmJqZZOsTj20qxBOJNQxD45V8eOjy7LNPb77PQ0NHEEWBV8BmsxmzurqMqsqbvwfQpd1u9t0PTjxujy6Vapkbf9a3v4+bdR5+9CHCWrCp5Pc8m6okEDfrdHsd2t0W193wU+JmnSDyyRWy+KGzeU6arXPo6BEkQ0PUdXKVCgMjw6xmcgyNj7O4vs7Lg4Nse+klDh49ysjkJC/s2kW906Esy8imSV4QaALJRAKhXOKBRx8lbDQYGh9ncn6eR558Es1xePLZbSiGyUpig6AeMzQ6hul6qKZFoSKQKRRRTYvF5SXCWsTcwjyCWGXn7l24vreZd+4FPj3AcmyK5RKNVhPX9xi94zZy+Vz/PW3E7Nv/MmHcwHQ9wriBYpj4tToPb32ceqvNyMRx/Fqd+eUVPviRj/LWt7+DP/zjt/KWt/0pCyv/l733Cpb0vM/8SEleWbu2vOHK5VqVvaty1d6sq6yyltJSFAOYlhSDmCkmkCChZQJJEWAGIZAEARBhiDxIAwwm53Amnpxz6D6dc3855/766/jzRc+cBeytsl3lK2meqrdqzvR7us90v1/POef3f55nB8UwMV2PdC7Pz/7+flTTolBtcO7SVYq1JlPzS3z/Rz9FUA2O7XsSN1fEDlrIukWhqfDaqfNkqgINw2ItncVLejzzwsusbacRVY3vfP9u3vWud5DPZxkO+yRJzGDQo9NpMzZ2AUFo7F2/3W7CZz/7aRRFAga89tqr3HffvXvvIYOlRT7ykQ+NrvV2C9s2kWWR/fufRVEk8vns3pm8CckLhdzeewMMcByLCxfOYdsmg0EPyzJ44ol9JEnMcNinWMwTRQGua+/dT61W4Y7bbuN7H/00s7PznFqY4sv3/ZB//+6/5IFfP8Ts+DS2ZjGztMTDTz2Jbls4gU+mkKfaFNjJZLn/gYf42d//ksPHT7G0usX61i4bqQz/+dvf5XO33zGKzF5a5YMf/TgPP/4Es0urPLX/RQoNkeXtNFcffYoPfOyTfPvuH/K5O+7kw5/6LBfHp/j4577Ihz/1WS5cvcpdd99NXVNpAxfGr7OSTiFYJtlmne/89MdcnJ6kWKqQ9AcYUYwY9VivK6SskMlKk2OrWxxeXuX5iUmOL2TZf2mey+kaE6euM37yCvOVJpW6hDUcInbaNKKAQl2masYICeyf2GbWhLv2n2Wm4dLswOzKFq7tEKkOnRgko8vdjx7mfKHFd/Zf4fv7xyiE8NgrY5y5vobegWPXl3ji0Dn2HTrL2cUddl88h9rvY/gh1bBDrQfVqEslSrABtdNBCj20dsBqYRezl7BRL2MDzxw4wka+Sq6h85NfPUbVCNHb4A5garvI0SsLnJ/dYv9cjp+8OsZYVkIB1O4QzbdQVtexrl4ntErYS5M88eyTJIMOfQakcmlUXWH/C88hyyKOY9HptPF9l1HRyuhMv3b4ELKqsLKxzrve+z5OnDmLqJnMLq1iuAGSbmF6IV+/63vUJZXtTJ4Pf/xTHD5xmqX7n0OzHBavTPHc8y+RKpbZzOa585t38b//hz+nWG1gOD41Qeb9f/VByvUaP73v5xw9fZL3fPCDvHDoNbLVOsvbKZ56+RWOXRjj7MUx/u4HP+QDH/4ICyur7H/pZX754ENUGs29947rU9MoqQLG+AbrSytYpQZR3KLb76GbBkm3w8LSIkOg2+8RRCGCJNIZ9Gl1urhhRJj0Rv/OlbVbAP2WbumWbumWbukfmW4B9Fu6pX/Aej1AL1bKPPToIyyvr7G2tcnU3Cy7+RxR0sYJfBqSiO0HJP0BTVmh1emi2w7VpoAXtThz4SJNWcEJQoIkwXQdZF2jLjUIIpdSNcf18YuYtkCxvEO9mUO2BWRLQjZVZFNHMXQ0y0Q2FOpSFcOTCBILz9vCcTZQ1UXq9Umq1XG2tk6xuXmSjY0TrK8fZ339ONtX97M+9jSrF55k6ew+Fs88zszxh1k5/wRrF5/i4os/Iz3+IquL10hvz7C7M8v2xjjzM6fJpKbodSQYaERBFcevEbdlWrFCEMoksU43MWlHMt22RC9u0A4q9Lsm25tTVMsbDIYeUUsliFTClkHUdnBbJnaoY9katqPjuMYI9gQWuXwK1zNYWp5leuYqxVKappxDUmSqVZliucTmziJTMyeZvnqOs0de5eTLjzFx+hEOvXwvRw48ypVzR2hUqvzZn/8fTE1f4fL1k6SyyzRFAcfpkikUqTYb1MQ64zPX2EivkMpvUmqWKNQq1GUZ0wspl7I4toaqCWSyO5w9f4a1jVVkXSNfrVKs1xF1nXqzgaprrG0sc/naBQrlNLLWRFKaVGpVKtU6gqiytbnC9fFL7GRTNGWJrXwOQdMo1arMLUxTrxVxHIVMqcD04jz/4l/9IZ5rUCjssL62iKqJFCplBNVAdX1EXcf0LILQwTElNLnC7OQYUrNEO/ZpCFVc30KwJCTdRlRc6jUJUWwyt3CZUiPNWmqVpc08QmmRlbkLzK4tMrWxwXwqTbaQ4tKF45TyO+ykt9mqyAiKTLlaQdU1isU8uq5iGgr5XIrlhWlagYmlNnEcBcuS0DURzzXwXINW7KFqApJcZ25+Ek0XCUIH01JxPRPDVNANmVw+TbGUxXGNvTj369PjLKwusrC6yDMvPEtTEchXCuwWMuTKeZbWl0nl0mQKeeqiQCqbIZ3LMrMwTzqXRVBkVNPACXxM18EOWqPO+BvwXDEdVMtFd/y9v1MtF8cUqBTTXLhwgqnJq/z8vp+wvLrEPT/5ARcuX8IOfTrAiYvnqGsqNUXDcEMqdQnd8rGdgAce/DXD4RDD0BCExqiPdmKav3jHO/njP/43fPoTH+Gd7/gL3v/xz/Jv/+JDvPv2e/j8lz7Da0cOYFgqQeTuRb6mM7v0B/DKq6/xP/zzf8lt73svca+NH48cVX7s4UYeth9geSGOE+M4MabrvWH91wD6zdi/16//LwD95r67/u77PPnsc1iOSRSHWKZC0nKw9AYzM5dpiBVMz6AoNfD6XRa1IfeeW2YtgQ4gFiow8OgxQFN0Nqeu0G0XaLUDWrGP65lAj7vv+S5Hjh7kVw/8Pb/45b30+jFhYBMmEVHsk3RCXLuJZ9SoFTboxibvec9bWViYoForvBGe3wDojn8jycOTcXwFN1DptBs4VpaN9WsoUpY4NnB9BdcbpXnYnophS2hOA8NpYDsNfLtJ7DQh0fCNEhvLY/R7KoaexRGbRKFLWpHYavssBibv//adzFULJJ2IzPR10CQMq4nlariRg2IZGKGHFXiIsoBhKhiqQCa1Ri6/japLNOQmkqFhhB6aY6FoIpouYumjr2lza4alpQmqtRyGrWBYKpIuIukigi6g2Aq+nWFt4RRyaYLLR+7n4qs/YeHCY1w/8SD0muysXqOQXsKw+zRlBc3dRBBTGIqIY5hYRo217fO0OiYNScQLquxmltC0GkGgICsFZmbPY5oilqlimQqCUGB7Z416o0SjWabeKHHp8jm2tlcplXdR1Dq1ep7LV84i1jNEnRYVReP41UkETaJQ2CLxqmQ2xxHlElrkEQQBQVRha+sYg36NbmjTcjRWlo/jBZv0BjKtVouWk2Jr5Qxxq0F3YNAZWPSx6CQiYmUGX1uFaJdOW6M/qGGbc9CvMIwMBrHI1YtPAhV6/Sq9bsyQIrn8VRg4DPs2/Z5KGGXpD6p0uwJJyyHybHqxSOiUoafBwCByKzAwKGXnaHlVQqdMtyXQ7jhEVhZfWcNT1xj0BFoDB80TUbQSiZVjc/IQfljD92WCQMOy60xMHcOwMjTFLVSthGs7tP1NmpUJLK+I4VSxfWHkQu8IhNYOoJH05RFAR6BcnGMPoA+aMKizs3h0L/693XXpD30Ymkj1dTQ5TZQYeLGF31JJggquuErLqaFYGmoYEkQ6F0/sJ9KzGFFI0wvRpAI0J3BdH9czUPUaK+vX0Yz66PxaBqomUqpso1t5XMcg8C0kscaVa2fQzAaSWkExJRqKNAJdho1rNrh66Qxzy/O0ej3quoEVtzBckzDUoecyN36Sbs+m0x0lCwwHGmLzRiz/QGKYCIDF7sY14u5oyKLfdaDjMmxL0MkDZfpxhU6gQa8FxHS7HrbdJE5M+kOfqG3hhRaOZ99wZzk4jke93uQb3/gWvUEfVdduRLir+O0W5WadVq9Dq9PFi1pMzs6xvr3D+Qtj2K5DnLRpigKLy0tojkOQJLzw6qs4UUSUdPacxjdTks5fGqPXh7jdoUcXr+3RpU+5JjIEGEKvJTNMBKr5ZRi6owHJXkDQ9qmKdaJugh36KJpMEPnEvSHbmTwXrl7F9gPC9gjOtlohLx94nnYcAD36/S6OY73B+QkDNjfXCQIP09QJQ/8Nt8GAycnxPVfpTai+tLRAEHj4vvuG226C2FRqm8Ggx/b2Jl3PZW5mlnJdYHx2FoihO4pp35w7CMMm/V4dBgKmtAI9AdDp9nR+eu93OXr8ZVqxz+zMFINefw9Cn7twHsuxkRSZOGkTxS2Go6eQJ59+CsMZvc6CIhPELVTToC4KbKZ2MF2H2cUFpuZmSbod1jbWESSR02fPkCvkefW1g+SLhVEdzI3X+dLlqyPntqrz6sFDRK02rhdw4JWDDIYQhK09x2MQhcRJG1GW6PS6dPs9svkcQ6DVjkm6bfrDHpeujO3FydcaVYYM+Lu7v0e7M9pz6coYYSvY21Ouljh15iS9QZek2ybptnE8ew8wOo61Bydd16bTaXMTeDYaNaIooF6vctMJnCQxP/rRD97wek9PT7KwNM+QAaquECct7v/l32NY+t7X4oceYStgN5um1Y544qnf7u11/REsv7l3enZqVOsy6FJv1vjNvkcI4hZXpyZo9XpkSiW++Ld3UhZlTl24wIHDh5leXOTM2Bg1SaKpqmRKJXpAudnEb7eJ+30Uy2L/gQP47TaG53H09Gkm5ubQXZe1nR2CJNmLwjccl9XNLbyoRavTRbNsyvUG5XqD3o0zk3Q7JN0O+WIBPwy4cu0q3X4PVdfoDfq0O6Mo+7HLl/bg1U2oruoaK2urCJKI4bhESWcERh2X+eUV3DDi+ZcP4AQhrU6XHiCqGqKq8drRY5w6d56rE5O4YYRqWjz13H4kbeSMv+maf+3YSVTLxfRCnj9wkK3dHM++eIBircnE7AI11eLKzCIPPP4UG5k8c2sbrG2n2ckWuDY5xXMvvkSr08WyDA4efIUHHvgllUpp73y8fnDma1+7g5/85Ed713YUBbztbW/l6aefBAajlIleh9tueydf+crte9e9bZvAgMOHX+Oll154A0C/CeJfvyRJYDDoMRj0cByLffse2zvHN6sabt5nksR0Om1c1+bMmVP81Vtv451vfTtTm2vc++Rj/Ls/+1Nq9SbHXjuKa3tMLi1y6MxpwnZMpVHnzm98HVHVKNXq7GTyNGWN3XyJVKbIyvoOsmGzky1g+RGGG/DEs89Tbog8tf9FPv35L/HIb5+iJMjMrm7wl+/9T/zR//rvmFhYZjWV4eCJ03zi81/i4vgUVVljYyfFpz/3eQxnlECWKZXYyuf45Be/wMLWJv/bn72FL/7nv0VsSlimx+5uGdPu0GrDwlKW1Fadr97+HbSGy2c//EVE22FqdR01iDh4fozxzRQ7oo4DLNUVLqdKHJ5ZZ3Z2nlKpRLVeoakI1AwNJemy6w548OQ0X/jNKZYTSGuwZcHJHYPrNnzl0Bz7sgHXgdd0+F/uuJf3PXyQdJhwbjtNow8qYPRBbSVUZQ1FNSnkK2iKyanlKWy6rBS2iGnjWjKDwKFn6UQNgUSQCcpNmo0yrchleWkWTRXYTW9y+NAB2rGPItbwbIVWYNJ2VBgmKLKIZvtEg9FYmdQZjTZ+9Rcv8OJElqgb02dAnwFPP/8MrXbEgw//eu983X77F1laWqDXH/WxD4d9gigk6XY4de4sxWqNl149yAc+8jE++8Uvo9kegmqg2R5VQebLd36djVSGVw4f4yOf+DTPvfQKNU3ntdNnkF2PVLHM+m6Wv/nSV1jf2eXc2BUkzWRmYZmdzC7bu2mW19f4xN98hju/9S3e8+EP8Rfvfi/33Hsfr548zbd/+GO+8/27UQyT5fUNcqUygqIyOTvHwSNHqQkiqmmxld7FsEx20ilOnz3Dw4/8hlNnTvOTn/2Ux/Y9zr4nfktqN81uNkM2nyNfLJDaTZPKZpieX0DSdJY3tlFMh+ml1VsA/ZZu6ZZu6ZZu6R+ZbgH0W7qlf8B6PUC/PjVJ2I5xAn/kAnfsvT65mtDk3NjFva7zpD9gYyeFYphESQcnCCnXG2QKRSRNJ1UskwBeHGP67ih62NepNwpsbc0xOX4Wy6iiGVV0s4FmSuimgmppqJaGbKrono7iadS0BoYiYqoSlibjGCqOoRJ5NqFrETgmvm3g2waWq+D4Gl5oEMY2UdvB8TX8yMT2VAS5gh+ZJJ3RaicG7cSgP7AJI4kgbDIYWvQHJl7fw+u6uG2LqOuRdF3akUwSCAyCCo3sNUobZ+nTRbVkgraH4SmYvkrU9Qg7LkHi4Ldt/LZNGHRxnRhRMNBUm8CPSaczOI6FIDSwbI2mUGV15wzbO2maYkCmUKZQ32Z85hUqhSKVVJ2zr75MKXUCX5qjnp9h5vopSpUiz736Ch/5m0+wnFpifnWSSiWDWCuTrdZJlYpsZDNkSjlOnT9JuVGk2ihiuwa6qSBJArIqIUhNVF3BsHRM26BUKTIxNU5DqCPKAvVmjaagUKnWEWUJyzFZXV9iYXmGdHYLWRVoijVqjSq1eoliOce1yQkWV1fYyeVY29khU8gzMzdNpVogl08j6xabqTSCJPLVr93Oe977Tp548lEeefTXFMs5dgtp7NCloTsY7sj5axgatqVhaiKupZJNb7K6soDvjaL+yw2RSl1ClDQaQhNRqXLu8imqUpV8TSK1OUe9nuWxp55gYWubxe0dtnbWWVyaYmt71DW+USiQK9dHfZGvHUUxbBqSSlOQcFwfWdGo1+uoqoqqa6PecNfZi50cAk1RIIpbtNoxhmWytr6IYcq4noFhyqiaQCq9gSTXuXrtIoJYRZLraLbObiFDvlLgzMWzTM5NURVqFGslcuU8hWqRIyePUmnUacoS5XqNTCHPiTOnSWUzaJaJYugjeO57aEGE6ofItodkOYimjWQ5KI6H6gYoXoDs+sRtH92QaMUelXKOpcUZLFMhCh00VaBUSuM4Crpr4sUBuUqFfU8/h2EHVOoSkmZy8tQZ/s0f/1ve8uf/gf37n+XYieP84jePcnVikuXlRcRGmcC30aMu971wirNbAq5v4XgmfuhQrVc4evwId33327i+x7vf+x5+/w/+W9705jfx5t//XWaWZ4h6EX7iEXYDnJaD6bsYnofhhqPluG9Y/3870A3H3XM9/fjen/PLBx/C9EIMzxtFgjo6jqtj2TLTM1eR5CrlRhHLN+jUVN7/6Cu8++gcOz6QQN+oIMUaLYB2QnF3HN2QCCMHWWkCPXr9NoJY4/r4ZTzf4ic//QFDuthxCysYDRI0mmVagU4/sbl26TgQ8S//8Heh778BnN9cXmj83yC6rjcxzSaaXmZre5JyaYkwaOC7DSxdwLM15GYDyyximUVcq0po12m5TWy1yLBnoasFRClDf2AjdSLqScQ9T+9jXpbY9X2yuka+2aCSTjGQRXLXr6CrJRxHQlHrWL6JqEnIpo5qj86yoMjopkF6e4lyeRfb0dAdA9lQUG0T1dbRbB3FlBHFJooioWoNdrNrrG1No9s1dLuO7qiYnoHljaK4TWUXV9vCbUyzeOm3vPjwlzn10j1cOvYgbb9ILjWOfgPu247C/NJxHCeHKiiogsbO7mV0O42kNNFVjZnZs8jaJo5bxdAlKqUqspJD0dLISoFGvcz84lVMW8CwmohyiVJ5l/GJMXRDolDcRVaaFIoZlpfH0R2VolClpsuotojjNgmdErFfJV9aJR769Pt94qTB5uZxWlGBwJTphjaqskZ/WCRsVUd9y30JsbYC2ISxTBCPutGTtkhoZ1meOXQj4j2k3a4yMfk03XYB2h4MTJbmDzEcFuj1miTtFu2kyObmRXpdbZT00pYZDGQ8L4cs7eBaInFo0fJlkkijUdmh09IJHIE4UFhZuEpmZ4FOSyd0RSTHJvBEfKPA0RcfILNxBdcT0BwJ2RAxTBFdb7KTmt0bWFLVOoK4y9T0aYJQxDBqOJZNZGXphFVSu4tIag3HV2hHTejK7Kyepd+XABs6RRg0sM0MSU9jiAn9BtBkdeoVQIOhTmfg0hu4gEkhPUG/LdLqGMR9Dy+Sod1ALU7RdiuYgYkaurRaOuWdCTp2HsU3KZsGgVWhnT2LrtnYjo6mN5mcOYvjiQShSRA6KGqTy9eOYXl5BLGGZavISgNJrVGuZVH0BoopIWoSgiIjqhqtyKPZrPPiKwfQXZtys0qPHknXxrcKkDQZ+Hm6bQmw8N0CoDLoVEb98/06oGHKm0i1FQZoDNDptkdpPfRkEj9DevMsDDU6LZ1uPKp/6HdNTKtEuyPR7emAT3/ok/QCWu2A3iAhcA18z+TZZ56gnYRwI+Z8SA/dVEjtbuEGJt1uQLcTEbc8BsMOa+tLJN02a9vrOIHP8dOnaMoKqmlRFyXGrl7bg+Z9oDsEv5WQK1XJ5kosLC5jegZu7NIedFAMm04X6HWhq+Lq2wShTdByOHX+NFYrwmpFCIaFbLuots0LL72Ioig8/uQzBHEHw/Epliqsb2yNwJ5lsb29TZIkxHG85y6XJAHD0Oj3u3vgfDDo0et1OHnyODDgxIljTE1N4GeKgtkAACAASURBVPsu3W5CEHgkSUy3m5AkMZ7nsL6+SqlUII4jPM8hnR71k8OASqWE77ujOPpBl3Nnzu49F/2uDQORxNgEmjeWxiDKsrN6CtDoJCL9oTf6vjmwATBNG4bw64ce3IOXr183o8mbosDG1iZ+K8LyXLLFApbn0h0OWFhZ3oPqfaApS1iOTalSRtFUkm6H557fT5y0sRybhtCkWC6hmwaKqlOu1Oh0+1i2y5DRIIQoKZiWQ9zucOTY0b3vsxpCEz8M2Emn6A8HiLLEEOgPR4N4N4H5TRAeRP5o8KEdEUQ+3X5nD5wblk6nlyDKAu1OzPmL5/Zc4q7v4PsuURTg+y6+77K8vMjzzz8HDOh02m8AmTBge3uTU6dO7H0chj5Hjx7mpoP9phv+pkO+2+/wla9+eS9hp9vvYDkmQwY3ahHENwwDOJ5NQ6jTH/YwLJ0hPfrDHrqp0Rl2sX2PHnB5YgLFsqjIEtlqnUKtxvTiIplSiZPnzxP3+3zhjjtQLAsniqhJEkGS7PW/665LVRSRTZNUPo9kGFhBQJAk5KtVMoUiQdxGMUxsP2ArvUuhUiVsJ7Q63RvDMjpTM9OousYDD/6amblZFE1lCNSbDXqDPqIs7YE3wzI5d+E8V65dpdPr0u4kVGpVJEXG8VxOnj1HXZR46NHH0CybUq2OaloEcZuZhUV28wWcIOS9H/ggb3nrXxAlHapNgdu/+jXqosTCyioNSSaVzdEdQqUpcej4KXLl2mgoKWrvxZNL+sihnsoVqSgaddWgLCrsf/UQY9cmePjxJyhWaxQqVU6ePUOctAkCj8Ggx3DYZzjss7GxRrebIMsi+/Y9xoEDL3ETml+7dgUY0O93eeyxR5idneYTn/gY169fZTDo8a53vYPvfvcuRLH5BgAPA3zf5ejRw8zNzXDhwjmCwCOKAgaDHp7ncOHCub0Bj06nzdbWBqVSgdenZNyss7i5bsJ0GPBXf/p2fvL171Gt1vnTv3wbf/6ud/Ktb3+HffueIG53KDQb/OLRR+gDSb/HwSOHKdXqbKV3yZWqKIZNuS6wtLqFFyY0FZ2n9r+IH3eYX1nnM1+4nd1CmSeefZ71nV2efv4lPvypz3LHN+9iZWeX8fklvvz1b/HpL32FX/zmMS6OT3Fq7Arj80t87c5vcPnKOH4Qky/X+MCH/5qVzR3KDZEPfOwTvHjoCOlShVPTk6xVKmw3RQq6x6+ffpmNnEC96SCJPr6e0MiKSHKVulCmIVSpSRJWFPPFb36PXcmhbPfY1To8dvgK1QheG5uirBiIUg2pkSX0VBJAimE7hPU2nG93eGhzh08/9zy3v3CAJxc3+OYLh1lx4eS6wLIMr04UObC+xX1HT3G1VCHjhRy/Ok5ZVvFdD0cSIQhIFIXWjbkrRfIZDkF1YgqqQyPssmO3SAU9pkSLjbpCxY0x+5BVTb79s/sQbJdzExOovofs2FQVmbbv0/IDhgMwgz6K12enGXJhucQvX76CxgjoZ0o5+gx45LePsp3ZoTfo8oMf3bN3/g4ffu3GgFAPw9A4f/7s3rDVt7/3XbbSu+x76mkuXLnOX972Xn788/tRTIfNdJav/O03+Nn9v+IzX7id+ZV1drIF7vzmXbz/Yx/npaPHWNja5szlq7zj/R9gfmWdxbVN7vnxz7C8kMeffAZZ17B9j3y5xFve9lbGrl/n45//HLLtcujUGdazecqyyr6nnmY3X2Bydo7b3vd+fvCTn3LnN77JlfEJ0rk8mmVTFyX8MCCIQhzPpd5ssLK2SrffI53ZpTfo0xQFXN+j3Un49UMPYrsOnUGfpD8gbCdspDJcn57jytTsLYB+S7d0S7d0S7f0j0y3APot3dI/YL0eoB85cZw+YDg2dVHADQPy5dLeL8XCdkxdlNjYSXH+0mUmZ+dI5/KMT89QrNYwHBfddlBNCy/poro+hjfqJdZNBdOSRsusYxg1LKPK9uYsqlzEdUU0o45hSxiuhuHqGJ6F4lrIjoniN1H8JmogoIUiWiii+M29P2uhiBoI+IG0B8Vbsba34rZO3Nbp9R3aiUEUa0SxRhApOJ6w93HYUglbKlGs0U/qdOMqLa+CrWXZXBtHkfL4rkAr1kh6Br2hSa9j0GmPAEInVklaEr2WTL8toUspdjeuU0hNkSnMUqwso1tFHE/AdgVUTaDRaCBJCqbhIksGlVqRhlLg8uRptnNbrGxtsJnKcHHsDBMT56iX01R309R3xxErq2xvTVBTyuxUSiyk0xw8eQzDNSkVNlieOUNBEFnLZNmtVsjWqmxnU1y6fpnV9SVcT8O2ZZrNPA1FQtRVRFWhKUvIqkRDqGNaKuVKnqXlWVZW56nVRXTDoVAsI4gyxXIBQaqTzacZu3KGci1LJr9BVWyyuZsincsydvUKmUKefLlEppAnWyyQLuSYXV6k3pDQdJtypUalVkUzVGRVoFovsbO7xvXJMf6nP/pXmEGCqFk4YZu4O8AJWoRRTBh4tOOIOHAxVYkzF84j6xqCKqK7Nql8lvVUimK1NgLMuTRrOzssbWzw8sFXOXb6OJvpLRZWF1nb2eDazDUWVucxbAVBtZlf2ULSXQy3RU3U8eM+pbpMVTJIF5s8+Piz1BUL0fDQ/QjZcEZub9sjSjr4QUQQBERRhOtpCGKZ1bU5SuVdLFum3ihQbxQQxDLFUprr4xepNKuUGxUuXh2jKtT4+l3fYGJ2kkK1SKaYZWt3m+WNFabmp9ktZKiJdepSg51sisMnjiDpMqqlURPrCKqIErXRwhZ23ELQFCRdRtQkVNtEclxEx0MKWhieM4LuroXtWjiuTuQbRL7GzsYs6wvXURs5qmKRplKn0qzSkERE1eDc2BWqTelGKkWDdCFHvVnD8ly0IMT0fVzfIQxsdENG8tvc8fN9VAZg2gaqrvDu997GP/vv/ylvevOb+KP/+V8TRD5Jt82b3vwm/pvf/z1+5/fexD/5Z7/Hj35+N7958gHCnoPZMhBtGSN0sNsxTdNANS1U09pzRFneqBf99W7z/1rM+819N9/LNMveW6+H6F7UQjUt/FbM6uYW/+O//iN0Lx4tP8L0bsB428DzTUSxzMbaFI1ampYZIvVhPoQ/vee3PLekYmkQhxKinSYgZBhAHFqjFTsk7YAgdIhaHk2xgWHpHDp+mIcefYQ7vv0t3KSN6tkU62X6ww7tJECVysyOn6WUWSK3NcuQhO4gwrAlJLWB6agjKOzpODdi2C1Xw7R8TMvBsmUsp4HtFjl46HGCsIkiVui0AgxZR/FNtNBGC12UwEENfZRWgOA7VCyTnCJz+NIYL0xdQaCL7AWYik3LjIhMD8+ykV2ViidR9JuUCutsb88jikVMS0JU6jQV4b9USOgWDcOiWcuiqlVWVmaoN0oouoBqKZj+qMNetExMM8S0/NFQllFHNnIUqsucv3wQQS5h2hrtpI9lSfi+ytjZF2lkr3HpyK9YG3+KUy/dw8Ujv2AQF4n9DMurBzGNAqroE3cqXLr+BFHoois+spJhfPplHKuBrbfxwxo7mfMEUZ0w8OjGsLw6Rq50BVlNocgiTWmXXGGNscvH0M0a1XqGYinNxuYy166PYTs6zWYdzZGoC3mW1iYw7TpeKGC5NbywgRvUSacmCLwijuMRxQ0efvhv6XUa9EKP2DEZ9ARcb4s4EXj729/JJz/xLq5cOkKhuI7ri0hKAdcTaIXSyCHeUYicAr1+TKvdRJbnUaR1uoGHq1dxrF3idh4/rKJrNoZZplReJ2qJuF4D26lRrabwPIlLl47jBxKaPnJChYHN0uIM9VoRSayxtrqApgpkdrc4dfII+VyKmm6Syu+iqE1qhQ3E8hbPPn4/jUYBUZMoqgYVJ0BRSpRLBTRFR2wKGIaAJBU4fOQ5dL2KqkgkjkBg1MlktymUsnihwbCn0Q2qmNIaN4cIoE5s74z63/s6YEO3Br0q2wtHAI1RJ7ZPp6sxTBqUM9dhqNDu6gwI8CMRBgKVzTPQEwgSi4g2nUSh7+UgyCM5Mh5dHC1N6uz9WIZNK3JR1TLrG9cxzCq6XkeW6hiGwMLiRVRjG0lpYlgqqi7RGyTspDe5cm2MhlBFNURMR+XB3/wSQWgwNTPq337+pWcIIpXB0IHBKJI+t34SBiV6rVHfdTl3bdR/TZ12kAGarC2dhL4IfYVOIgI6/WS0f2vlDL6ZBSx8p0rUGqXzgEES15mbO0arVaY3FAGLsNWg2tjmpQNP8MrBZ2nZJRZnTjPyt0UMiICYwcAnjlTo2wzaOuDSa8mU8ivUqzsksQ606A4ikl7Ag48+gHfDBVyvV8lk0vT7fXYzOb713e9heSGG41OqCximRxC2UUyVQr1AsV5Gs270VHsmoVPA1tbw4gjVNmkNB2wVShhhwla+QqGpsLK5Q7c3QBAEADqdUV/w7Ow8AEnSBaDXG+zd3mqFBIG350Dv97uMj1/jZqy3pil0uwn9fndvz3333UsY+gyH/b3OdsPQmJqa4IUX9vODH9y9d183ocXrHem2bfLkvt+Qy2VwIw8/skdnuVNha/oVoMnwRqqA1lyg2yoQR3XAZ0jC1clrVJsNUukMQ6CTDPZc4U889STZfI6Dh14j6XboDwcMGNLt90bOdE3lyvh1LM9FVBWSfo8eQ0zX4ezFC3sdsbKqMIRRPYvr7EHSVjve6w73wwA/DPYe+777/56k2yFsRSwsLe7FyCfdzl4H7xCo1mt4gU9/OODKtatYjo3rexTLBTa21glbAX7oMWRAb9ClP+wRxSFDBsRJi+3UFr9+6AGGDHjl4AHanRjd1HB9hzhp7UH2m9Cx203Y3t7E912+9a1v0Om0GQx6aJpCFAWUSgXOnDn1htfJMDQ8bwTh4zgiigI6vQTd1IjikExuFy9wMSx973Fb7YhzF85Sb9Zod2I0Q8UPPfzQ4+VXXqIpNvZc6HHSIpNLsbi8MNoTj36GUyyDhqIgmyar6RSHTp2h3GwiaBo/+vnPibpdDM9jdnmZIEmoSRIHjx2jIghMLy4SdjrMrazQVFW8OEZzHJwootRo0AV016UmiMwvr7C+vcP2boazF8dwgpA+0JBk9j31NBs7qb249psu84WlRWzXod1JGAJR3CKKW+imsdeDfnN/u5PghwGKptIQmnvOUdsPuDY5haTpmK7Hxk5qr1ddtx0qjSaSpnPizFnWtraZWVhEs2xEVUPSdOaXVzh/6TKlusDadhrFdFhc2+TIyTMYbkAqV6RYa1KoNnj5tSPUVYOaqJCv1Hnt2EnmlpZZ3RwN03R6XfrDAe1OTD6f3atsCEOfr3zldi5ePM/NCH9BaLC0tEC3m+xd84LQ4K67vgUMiOOIMPTZt+8x3v72tzEzM8Xdd//dGwB6u93aqxL44Q/vodNp0+t1CAKPRx55eFQTcAOO+77L888/t5d+kctlmJ+f5SbEHw773Hffvf+lEuLG/eMkpCeXmDp9ibf+yVv4+Ic/xrMvvMhzr76CHbcYm5wglc8TJW3+7gf3YPvenqPXuvGzkKgaHD1xFlExETWT69NziJrJdibPn7zlP/LJv/kCu4VR4tjb3/0+ppfXmFvb5K4f/Jjf7n+Rlw4f4y/f+5/44Mc/xcXxKa7NLjC/vsXk1Bxf/drXmZicpSlrNCSVd73vA7zjPe/n8Wf3U5EUik2Rk/PzZCyLDU1nqtqgMoRZSeMrDzzInKKQbvmc3d6gbIU0vTYnrk1RUW3qms25S9dIOgNeeP4ApUIZSzXJ+bBt9Jgs6OwYHYp2gtGDK5OTJJ2IfqRCKOA5PgyGLM/P0PI1bLeJ7japeQLFrstWbPOlRx/gkZMzLIgJ+QgefG2Mnz17iCfPXMMAKn7MRlMiZzr84JkTTBRNFqo+ORvqPhhdqNrQ8EDrQSOActCl4Cdsm22yLXh2Ypu3f/NXfOqBg5wWYCaBxQGs9GALePxaih+/cIrTq1kCwO318EMHiGmFKo8++Tj7X36eT3z2k/RvJISpugIM0HWVsbELN2pFekxNTRBFAb1Bn9X1NSzP5favfo3b3vd+Ll4dZ255jR/+7D4WVje4cOU69/3qQb7/o5+yvLHNvqef41Of+yKLa5vMrm/QMEw+9OnPcH1ugWJT5It33Dk6L5/9PIphEyU91rY2efGVA5w6d5bdYp77H3yQbK1KTdEYm5hCsBwKgkSl0eRt73wXX7nzb/nSHV/l05/7PG+/7d2sb+/QlBXSuTzFao2lleW9qpIobtEb9NEMHcdz6fZ7e/9vtTsJG1ub5IsFVNPglUOHUU2LYq2JpFtcn52/BdBv6ZZu6ZZu6Zb+kekWQL+lW/oHrNcD9BOnTxElbUzXwfJc+oCoKjQkkcXVFfLlEn1gdnGJ7d0MlucTtkfRfU888yxB3CZsJxiOywsHXmZ2cYEg8qnUyuimMorRtRV0S0QzBTRToFxOsbExR7WaQtHK1JsZNLOBbokj11Dk4bV8lLCJGgmYiYLT03H7BnLQQI0EtJaIGgmokYDrCcRtfc9d/nqAHrVU2olB3NZpJwpxW6adKCQdnVas7IF3zxcplTfZnHmF0sbZUQf6QCX2GjhWAz/UCDsu4SDA73n0ozr9qA49hZZdoFGYZ3v5Akp5GboKiV0ksYsESRo73KZUn2Zt6xKLqxdoilkKxV2q1fINgK7TbHhkyqsofooDJ15kfi3N3EKZjfQSY9dfZntnhuxWjXIhRSazwsb2FK8cfZbdUhpRV/nkZz/Phz/y14hShUuXj3B5+jqZaomNbJqaJCHrBqbrkM6kWN9aZn1rkd3MBoVSHssxKZYLSIqIpIgomkylVkZWJVRdYWtnk4mpcQqlIl7gk8sXaTRF6s0GTbFBqZrj0NGXSWc3mFvbYLdcJVMqsL69xeLyAun8LulcllKjMfrFhiixsDDH7OzIiZIvVyg1GmQKeRpyk0x+h8mpy7Rih49+7K+ZnJ3jAx/9KJ//8le59xcPcOr8GH/9yU/x5t/9Hb7whc8xOztNtdbg8vglDF9HchRKYoPtXIVsqcHMwjKZ/BbzqQzruQLTsxM89PD9bGwuspVJs7qbJl0ps7K1QTq9QhB3qDYlaoKMYtjURJVKU0Y2HCqijmKHlAUN0XSQbQ/TC7HDkZu5N+hj2yaOrcOwSztycVwd1xvFuxdLGRaXZjBMmUJxBI2qtQK5fIqp+WkyxSy7hQxPPPskjz7xGN//0d28euQguXKelc1VcuU86XyK8ZnrbGe2mF+ZI1vKUBUqrGwuo5gybuRg+SZFSUHxfHRnlDig6000rYGiiSP3dtRC9gI0Lxg5uV8P0h0d05BpBSaerZDaWqQpFVGNJo5nopgqXtRCNmwassbpixdRbRvB1PDjAL/dQvUD9MDHcE1MSyGKfcqGy5H5XXb8UdSqZujkiwV+/w/+Cb/ze28miEauac2QOXHq6MiB/uY38aEP3cby6hRuKBO2dfrEPPLkb5hdn0dxLfTAfQNAvxnhbvvB/2uA/v/kQjccdy/yvdoU+O/++b/A9KL/yxp1ztuuQRQ65HbX2FqbpuLHBKJCy7S4YMa89/Fj5D3ohT5DLIRIomtDEplsrEwjC2XabZdW7OF6IydaH2j1Orx48CB+O+Q3v30cO/RxWyGaY2AHDt1ei17Hppzf4PCB3/If3/YnGLaAbok4/iiOfQ+geya2a2A5OqYbYLoOpqdj+iq2L6CaFda3ZwljF0GqI0hNql5MxY8ph21KQUzBb1EK22xrFt9/ZB8Z3WEhX2VtaoZ+GGHaFhF9cmqTsqNRdRQatoJkSsiGhB+ZlCopVtdnEMUivq9jWgqyPupvlazRNeaFFpatEoQmq6uzqGody1bRHQPNMZBsC9320CwbxZSRDRFZL2P7AnUxw9TMJWSlhq6re+d7dvI8XS/P0Nslu3yItYn9nHz5XraWTyJU5tjcOkS5OIdnRJhWCdtLISpZXMdAlarUKsvkdmewTQ9ZKaDqu6yuXcexNYSGiCTvsrR6hp3UNNVqlkJpg0Jpg3pzl4uXjqFoVWS1gqLWKRRTpHfXqVTzFMQqil6j3tihHdRoRQKOJ+C3ddxY4fLYS3SCHLblE8VNcrkxLp5/jsDQaLs2jrVLoXiNOBH5p3/wh7zpd96E44kUSpuMT57D8yQMs4oi5fHsGrqSp5JbwvVMorZEencMsblB4nr4toQq72A62wQtAddr0U4CDKuO7VVxgzqmXb+RYiGzvDKDGzSRtSzVWpFKtYAg1pibn2Jq+jqiVCeT3aFSLVAoZpiYvMpGao2GIpCrlBDlBkK9QCWzzIkjz1OuZNgslymbJrbdZGN9FcuwsQwbXW+i61U2NifZ3pnDsiRaVpXQrHHp8hnC2CbpO3QTkUGrhi1vYRoFXnz5t9Apkt04yyiw1AVs2l5mL8KdgUQYVAGXdizQa5WRqrO03CxDTJK+SW+gMYjyuI1paFdI+jZtYvo9Bbo1OtYGHSKMtgNdgdMPfYZOK0BXqvQ6Bu1YwDYrePYoZcd3dGqVbTy3RKsbodkqoiaMhsJMjYWleZZW5qnWcpTKu3T7Pp2Oy9raDIOBz9bGNGDDQAcUXG0dtTY96pfvNgCF0u5lQIRBFRBJwhygEftlGBo3Pl9hkBQQauPQq994fkKiQObI8WcAm8MHH8J3c0jiMqCMHs8vAhZXrx3ngx96Ox/7xPt48bHvjm7vSjC06A/sUeWN3xg91lAn1DLIjQ1iv8r/yd57B0l633d6cOnkqrNdZdfd8SSerJKpO50knyWfSCtQgRKDwChmiYSYM0EQJAhmEAQILkARiUi7SAQIbMBic56d3dnZyTn0dM6535xj5+7Hf/ROC9TdVbn0j2V5v1W/qp7pmemZ7fft7u3n93k+9GQY6qNNDx2ZEXh3ePChO4E2Qi1PJrmNoUs0Wx7tbmsEEltNFtfXMX0fWTHRdJs+A6bmp4hlYzjBCNCNzAhpDGUZVRNodX1a/TaLW5s8+szTXF1eZWkrQmtwDSSbJgx7MOyxNHcV33PoXFN4A9dqSzQAVleX2QVW3W6bl146yJ133sHk5AQrK0vj63YhWL/f5f77/16He+rUCQShPoZqu4nn3evD0B9D2c3N9TGUHw6beIFNJLFN2LSgIzE0d4gv7B/d10ORPiZNJz26n3FxXXkEZg1znFwfAg8+/ABDoDfoMwTqQmOc6t7tf/XDgFqjTqvXxfY9ltfXaPW6WJ7L5k6EZreD6Tp4zRDDsccJ9mK5NE6PlyplwlZz9HrJtq7B8wGpTJIhA0RZQDc1LMdkfXONIQNyhSxe4I+B5eLyEs12i0KpOO5sdzyXx554nFgiyvbOFt1+h1anSbFcGMNwURZ+LmEetgLCVjC+jV1FeqvTJGwFtLujFO/NN3+BWGyH3a7fXSC6e/94nkOv12H//hfGGvdd0LS7AaLbbdPpjI7ZTC7NkAHnLpzFsHQ6vTaR6Danz55C1ZVx2rzb79Bsh7S7LXqDLo5nU66Wxsr3UZd6D9d3aLZD+tfOhx4jyG36PhuJOAePn2RhbY39L7+M126z76c/RTZNekBNlnnuwAHSxSI9IJJM8uiTTxJ0uzRUFb/T4e777uPFw4dZ39lBd13y1SqqaXH56gzr2xGK1RpHTpwkEk/QkJWxGaLV6zNgyE4sSrffQ1JkwlaTVqeN7Tr4YTDelDFgiCCJKNqoNkqQRHTTwPW9sWFg1xxUqFTHpqGaKFFpCCQyWe67/wGCdgfVtIjEE7z2D/6QcxcnWVpb5wu3fJnP3fwlZhYWERSVy1dnaPaGSLpFPJOnoejEM3kqgsxmdNTbHUmkqcsak9OzVASZfc8+z7FTIz11u9sZJVNtc5w6Hwx6eJ7D0aMvMz09RS6XYWlpAVWVyeUy7ELys2dPj4+JIPC4994fUqtV6PU64+PrxIljfOYzn+I97/mr8WPCLuTefZxot5skk3Gef/6nY2X87pqenuKLX/z8zyngH3roAVzXptfrjM0Yp0+fBAYUCjl26wnsqgxWi30/uJ8fffsu7rt7D4ligYvLCxQViXh2lPS3fY/H9u0laLfG+n5Zt1AMG1m32H/oKMlMkVy5xspmhGJN4OrCMt+84/vMr6zzng9+iJs+/ikeemwvN777fex7/kUuTM/yjTvvZmlrh51MnqWtHc5NXWV+fYsPf/IzHD56ioqg0FAMPvTRTxJJ55hZWWc7k6Oi6jz20+dZjSdxpYCBB42KyeEjExw/O0vN7LBVEhCaXaL1Os+eOMGh2SgLRZ1z6xmqXp+q1WIrkUNVdSxNpZxOEOgSTT3HudOHsTyXJw5fYDJlUgcuxuo0WuD1unS6Hht2i7jTZjpTRmuDrIYIdYfFqU1CeUhus04xIlO2QG7DzXc/SUQecGgxgwBE2vDRh57mQLLCag8Sjs6BqxcpeToJoYzi20SSSaqShKy5iIpLpWFxeXmZvS++yA8ffYztQpkXT18gKZvs1FUqfp8Ti5s8cfQCxzfTZNqjZ+5KH3SgELTRALk/4MULE/zkwEHu/OFdZEs5Htn7KP1r5gtBarBrNRgMerTbTRaXZsfHnKwqVGpV+sC37vgen/nCF/n8LV/hu3fdw30PPEymWGEzmmAnmeHilRlu/srXKDck4pk8pbrIU/sPsBZP8PSBg/zdI4+xk8nxgQ9/hPOXrvCHf/IGdNujBxw68vLYgmJ4DjVZ5oUjL7MSiZIolFiJximIMjVR4sZ3vJMPfOjDpPMFJE3niaeeRlQ1TNcjX65wafrqGJSnMmk2t7d4+tlnuP/BBzg/cYGp6StE4zE0Q8e0LXTTYHN7i/OTF1lcXaPSEAg6fRbXNjl5YfI6QL8+1+f6XJ/rc33+fzbXAfr1uT7/jOeVAH07FiVotzBdByfwMV0HUVUIO226wwGaZeKGTdr9AZF4gkKliuG4uGETQVG5MjvH2tY2V2bn6PeadNo+jXoJ1zNQdQnFlFFMGclQaBgywpVz1BtlGkKZoKmz8xqM4AAAIABJREFUsTXD6bMHSWc3KJSiyHIJ05CxTIVm0CH023hOiGP52KaH7zbxnBDXDrAMF1N3kIKAqmXRcF2sfh9nOMQeDLD6feQwRPR9tHYb7eoR+h2BQU9CEeNcmjjE0vwZTK1At6Uw7Fp0wiL9Vm30JnRfpekLMHDodQyCUKbdkUe60laden6ZzcVTDJoNaIuASdurY6h5Bj2D0Bdw/DKWW0TLLGGWt3CDBmFL5cLFo5w4dZBiKYVlyxQKDTLFFOuxJTaTO7xw5CSxbJ1UMclmfIGjx39GNp1jO1NjO50gmY+wuHya6NYc0c1lCtkKP7znfhK5HKlahnOXTpGvZKmKFapCg/zcDFVBRNA0ZFNFMiUqUplKOcelyXO4noGsNKgLNbL5DJplkimVKNRq1GSZXDHBxvYKtUaVRCpJpVonnkiRyxdJZZKUKnkWV2aJlypsJNPEMhni6RQvHz1MZvriKIVeLJOuNcgJCuVymq3tVRZWF6lKEqlyiWK9Tr5aJV/MsbW5wsSF05QLcRpCGcvRKcsSwRByDZGiJKN6LoKmkC0XkSWdT37u4/z40T3ECiMgnsiJbJ2fYnM7ztLKZRbTeWYiEZbXZnn+pz8hEVtmNbrDeiZPUbUpiTLxzUW2I+vc88Pv0+m0EGUBzdCpSzI1WcZwAwoNEd0PR/3sro1qGuimhu0aDAdtmk2LftsmFPL4+W10Q6bdCVBUAcNUMC2VmdkpsrkkDaFCvVHGsjVqUp3LM1NMTl/ibz/xEdKFDHff+wPimQRHTh6lLjfIlnJEUzscO32U5Y0lEtk4yVyCdCHFlbkpZpdmENQGki6iJmKki3lMS8KzJeiY2GqJwFUwbW2kyXZclGsQXXGdayDdQbNMnMDHcE1UXUEzVOYXJ4hEFxHkEYSviQKq5XLh8jS5eo2qqtAwRp31yvYqkjcC6LKhjBT2roHgt/nR4QnSHTAth063j+O5NMQ6QwY4noluKgzp0ur6rG8tszxziWxynXagsrk+TTyxTKmWIJ6NUKoXsAKHmtz4++R4No1WLo2h+Sv7z/9rAP2VIH03hb7bo65Z9higq6ZF0O4gqhqKYfI7v/faUaex7WI4ProToLoB8uIcqmlQa1TptV10pcLk0lW6co12tUjScFjw4S+/tZeyD1LYx++E0OlB26LfNklGV7ENEccddaE7oYvte+iuix74fOazH2VIl4cfeYB0MY8RejidJvrcJH5gEYYmllHl8X0PkMnvYDoiglz+e4Bua68A6DqGq2G4Grqno7smqmfi9ELcfpNTV85RMeqUtCq33fswn/7uPXz70X08M3GZlBvw+ImTvDB5mVI2gxjbwegOwLZYmzhLq2WSlLKUQpmcK1B0RpYEV9HxFYOiWMVvuzi+webmPPH4GppWRzfkUa3EteNRsg1ETULRRCxLYnn5Co1GDstWUTQR2VSRr5xEczUUW0G1lNFzjyZi2AqOq3L+/FEUtTDqzTR0hFoWV02ilpapJy7SVrcI5W2SW5NsL53H1jbYXD1B07WwLQM/lJHNTRpyhH5rgFIrMH3peWy7gX35FJZUIxpdY3Fxkko1SqGwQ7EYZ3nlEmfPvYikjKpLao0sullndv4CslqkLmSo1lPMzJ2n2dapWxa6JWIbJWrpBXyngh8qSI6M5sksLZwENzkG6K0gxcpPvsmwGRCaOtXyKssrhzHtPOlUnngqQjIToVhKUSjEOHr0eVy7gW3WkIQskpDl7OkDaIaOZhaJxC5QLq0T2j5Ko4RpZPHCPJpZRFE8ZFnGtBRWNyZpdWVKLzxEqVShUZeR5DoXLx8mU1iiXC1QqRXJFdLEkzukswkWlmbJFdJUakUqtSKlSp6VuWPUpAolVaYoq1REkaYjkIvOcuTA49TUMoqnoukFrk5fQlcNAi/E8zTUuZM0Ni6yuHQO1xXx9TS0RZZWLuG3VJygAchsLL5My87iOQ16/QCCJLa0jmNl8JsNbLeIVFlEq8yzOXeAq5dfRFOT9AYjlXtoxYmuHoN+lU5PBGwGqHgnHgZ3BwYVgraM2zcY9AQIU7SUVfy+jj1woFPi/CMfI/Rlel0Fzy3S7wsMegbt0CBwbJqeS9PXyGfXEQ0BwzdoDTqEnTZ33Pk9eoM+fmDjuipBoKCf+xkdf9TVvjJ/HEtNQKcGAxGQqBcX6AZ5GDSgK+DLO4BA10lBp0Q3yLOzfha6EmBC37i2GuRSp+m3dhg0czDwoO2h6zVu/+Ynecs7/jMvPHoHK49+AxDp9yqEYY5er8GgP4Levi/j+zJi+jQMywxbeQa90e20WyJgMAirVBJXaCoRwGDYlxn2ZUBltLFhtPqtGvfc+XkquU1Cu0YnVLEnDjAcBviBQV0s47VcWoMOQbdNuTxKPPcZIOgCftcnuKaV7bYsBp0i3WYMuRZj2DOAgBcPPsvb/uqtLG+u0lBlekC336E/7MEgIJfaYtjx6bVdOuktunKFId0xDDUsnccff5TdLuJiMY/vu9RqFb7+9a/x3ve+ewxbW61wnC49fPgQhw4dGCfTX6n8HgMJWQQG40Rpe31+fP2tt97CkaP76dNlSBsvkGEoY5WvUlh7GWgAGl1cQqsI2NAfqfT7QO/a8tsBqiXjBjqu7xFLxFE0day1dTx3lPyObjAYDOj2e1iey5XZGeLpFF4zRFQVWr0ufquJE/g0ux38VpNmu0Wn10XVNa5cneb5F37G2fPnOD9xgVQmjR8GBM2QWqOK6zvUhRrNdsj65hqGpROJbmO7Fp1em26liHUNyqu6hmGZHDh0cAz3DcvEDwNW1pbZimzy0E8eZMiAbD4z7hZXdYUBfTq9Nr1BlyEDtne2xpc7vTYD+uzEIgRNH93UaDYD7HKe4bCP41gMBj1efPFn4/um1QqZnJzAdW32738BTVPG0NL3XVqtkEOHDtBqhYShP9a3tzpNhgwwbYMhA46fPDaG/J/+7KfI5jMomszy8gKGqbG0skg2n2FwrZl4yICg6bO2scy9P9rD+uYaxVoJWddwmgFWEHBxepoDx4+RLlexw5Cw12MrHqciimTLZSTDIF+tki4WefCxx6grCqY/sgf9+Cc/oSKK1GSZk+fPE89mqUoSfqdDIpdjcyc63mj4/P4DxFLpsb7d9gM6gyHdIWxub1Gt18ad5rvwXFaVsY1gwBBZVRgCtuvg+h7NdgtFU9nc3mJ65ir5YgHbD+gOIRJPjO1nj+7dR02UcMMmVUFkem4eQVHRLJv/9X97DQdfPsLt3/o2//qXfhnVtLjnvh/R6vWJpdKsbUd58NEnyBQrGG5AQ9HZ2IlTqDaoyxoVQeaBRx5nKx5Ht53x37W6voYgiZTLRTKZFIcOHWA46PDgg/dz993fZxd4vzJp/kqbRBj6497y4bDPl770RWCAYWjEYjusrCwRi+1w8eIFJibO47o2jmNhWQaSJPzc5prdaghBqAODcQVEqVQYA/fhsM/i4vzPPc4EgUc0GuHw4UO0282x4n1q6hKdoA1hn/kTE9z0tvdy+vBxPv2VL7NVKVC1DV7cfxBF0QjaLWYXF9Ask6DdoSErKIZ9rcJBYTuaYjuaYml9i1S+RDJX5MjJM7zxxrfzR3/2F/zFX76Nd73vg9z/k8coNCQWNra5urzGlcUVPnPLV0gWKyxuRpi4Osd3frCHWK7IRjJNNF/kre/7AEuRKJvpLAVJQQpCjl26zNTGBpFymfWZCE899ByNooEmt1GVNpYz4MrVdWo1HdPw2N6KsVk2SCsB9QBmo3mmNxIcvzRHpi5REFRKskq2WoeOilBPYzs6eVGn4kHGgONLWc5ulXj6whyXkxU24wLHz69w5soOzx9f5icHrnDn3hOc2SyzrjaJeT32TkyTq1koASwk69x+317iNmTacPPjh5h34VBGYz6EgRVCF+gNaBo6xUKaLh3kQMNhQDZQSIUatmtRF2pcmprk+Reew7B02t0Op86cRjUNGrKEGwY4rjqquAtM2oDoBzx59DRX4lkURv6di4kaPQa0Bx2iqRjtQQfXd+j2O1y+PEmrFRKPR9m37wl0Q8bzRnUyjz3xOPsPHqAPHDj8Mr/72tdx/tIVIok0X/vWd4ln8uQrdd78tneSLVW5MrfI9394H0899wI7yQyf++ptfOU732UpssMf/cWb+NytX6UiyEzPL/G3H/8Ukmbihm0eevQRHvjJw6xtbdIDErkcG4k4NVUnms2zmcpQUXUUw2R+eYXVzS0Uw+TRvft4041v5cDhl4ml0pTrDaqCyNLKMqfOnMZ2HTRDpz8c8Mhjj47rTAqlIn4Y0Ol1OXLsKKfPnsEJfDZ3oiQyWc5NTmG4AXOrG9cB+j9ier0ejUbjn/Tq9Xr/b/8zXZ/rc32uz/X5JzrXAfr1uT7/jOeVAH1zJ4Lh2HjNENv30CwTSVOpNOrjZIpm2dREiUNHjlJpCGiWTbPbI+x0kTQdUdWIxBMMAp2WI7G5OoOpNZC1BrKpIlo6dcugZppI73sTws4WqmkgaFVUvYTpVJCVNJZRInAEXK2OJVewKhfQi2cRUscoRQ5S2NpPcvlZYgtPsT3zBKuXHmZl8iHWjt3L2rF7yU7tpVu8CMIM7fwF2vkLmDtHUTdfwk+dxvu7rxKe3EevVabtlxi0BfotgbZXp+3V6QYScttD6/nY/RCr4+I3TfodDVtJk1k/TX3nFH1thcCt0gpE+l2dZlsnaOpYvoHdtPEGLaxuE9l38R1wLTAmr6LdfjO6bmI7CtVGHElNoppxkrkrTC+dJJaokEhZrMeKRHIxnj3yCKlinZn5+AhGn36AlUKblVSRilojlbzE+vRRnrr/B2S30kQ2srx05iJpTaXeSLG4OMnlqXNouoL8V39OpSFR1wwKokDNUKgZEoZYQBWLVIop5manSGXi1OUGZUGgoupkag3KqklNTFOqJShWsszOzxCLpykUq6ysblIsVVhcXmLfU3uZWFxhO5tnKx4nVyqSTMeo/s3bqMaj7GRyFFSDnWKdcnGHej3N1Owl1mJR4vkiyWIZxXRoNESEagVNEqElMT97Di9QCYcdkuUSNdshr6iUdJ2KrlIQBQr5Kg21xHp8ns/e9lnOXplicSNP6s47ST25l0cev4fpdIbJzXVSmXVikSvMXT1FolggUVcpGyE1xcIRazz68L0UsjvUahmOHt2PqgnUGmVKlfy4o1nQRpBOdzQ0U8J2FLLZCK5Zw3dqtJwq7cQC0mffy+rqKkEQoGkakiRhGAblcpkzZ84wPT3NysoKpVKJXDlPoVpkK7ZNIpvkgUceJF3IcOjoSyyuLZHIJqmKNVL5BKtby1yemaRQzdFQatSkCrH0DpIusLGzRrGWR3z/Gwk8g/NnX0IoRwmULD27QjIyRy4fR9QEJNsYA3TZfeXyUf0Q0XZpmDai7SLIaepCmiszE5SrBcr1GqVGgze/868oSSJ5oYHsOhiuiXLXbTSuXEQPfEzfptX1qUlVipbHpazM/Sdm6fWHCKKM54eYtoXlmLi+hWZKDOmyvDZLsZJm4GjQcei4EoOWSuDWAZ/TZw9TqecwXB3FlP8+NT43jfr1z+OGzZ9bluf/V8H5P+xC3001ma43Bum7PeiSpo/V7ldm5/AsHc8ysW337wH6O/4IVZSRdY2w6WKZCv3yClPTZ5E0HbcqIZTLLAO//bVnmMxDXx/QbC7RdARcrQp9l9npCbq9kCB06A4HqLZJcwi6H2IoRSrFBHf/4DuUhSp33LuHkqyg3v01zDOHR4DcVtGsKv/zv/5FJi6dpCbkcHztFQDdxLQNDEtH98voXh3NGR0Pktvi6laMZ44f54kjL7AtZkhZOcp2k4LpUg1Caq2QomNR8wwk30Bbu0rjr/8Cy5IoNXPU3TzlwgZ2Ng5CjUFDoCNKGJpOzbYpuzYlXUe0dARdQNcbBK5CPhPBsxUsU8FyRhs4zF6fbK2K7po0GgUsvU4us0kxF0VVa4hKjfo7/jP1zAqiMTpHRcWkUhUJgw62PTKRCFIE0wvx2m2CwMCUkhi1bYZWioGZpKtn8aQ8HVukaeUw5A0MNYtUd3CdkLm1Zyg0ztG0wREcWl6clfUTiA/chXjvD2jU6shqkuOnH0LXJEr5BpJYpVJfZW7+CrV6kVo9jx9q1BppItFFipUIqlFAtwpsbE9R1C0c38DVS8QWTjJoyTi+QkAfo+Uy7Ejgp3CdJqadp29Gqf/FrxOqGqYgItQ3abay7MSmyWXLFKp5BKmGIFaoVDLoSoV0cg1dLeFaIopSplRKUKsLKEYZUdnm5cN7aRQbGKqALCU5efZpGnIOWfbRVBtNU9DMLJenj1K96c8Rz50iHi1QLBbRrQL58jKRxBaCWqcuVxHUOoJax3A1alIF2RBpD5oUqjkwN4jElyhoMmW3jeC26LR0mlqS80cfRRKjNDsCll1iY30Jod7A0ExaLRvr3POUP/lmiuU1Wm0J+lUcLYph5+mh0ewJxKLnoF2AboNh38EPbLbnXqTnpQj9EVS0nAIM6zSyU/TdBKO3kLURLB/K0Ctz9cI+2m4K0AnbI2V57Q9eRU9cRMhdpt1TaGHTaZVhUODy8R9j+DXaNGFYo3jpXoq5NRiMEtvQQKzHYBgyaHVouT6hY/LoQ3sQbQmjadFjwPHTZwjCFp1un3Ilj++rQIB275dx9+8Z9Zg3c6O/cViDYf0aSJcZQWiDlpLAa0RgKMFQhH4dU94BtFHXOS7g0yjtXPt8BkgzbOVhEI5S2LQZYhB0y6Qv7af+tt9m2B31azMUAQ3LzNHrG3Q6JhBS3T4A5Om6UUatqhr9nkQhNUvHTo9+XzdFf6gyUuZrDPsN+u0KYmWZph2HbonH7/8SDLRrX2Mif/yNNLen6PQsVKNGnzZBz8frBwTBtfS03CBdSmEGJpevTmM5Jp2WDoMy9FJEl46N7oehQjMQgQDVHh2XnWGbBx65H7/tUc1vAT5NR4Chj3/xEPodnwW6dHshQ3pU6yUsy2A3mQcDFEUaJ8Z34fnudbsp1N3LtVqFXbi2trbC5OTEOK2qqjIrK0uEoc9Xv3or0lv/TwaePVY4D2iNzishB/iAhJQ4RyN6Grql0XGMhykXGDQNZKlOp9OhDxSqDSTD4MrCFIYncWripbG21nJsFE0dJ8hlVUF/bA/qkedHwHo4wA0D6pLI4WNHafW6KIbOdix6rRt2pHR/pb77iX176Q8HPPbE43iBz8nTp9BNg7DVxHJ0BnQZ0qPdDen2W/SHHZLpGJ1ek0I6hv6xd+IF/jgRv/uzXd+j2+/RbLfIFwsM6NPtd8YJdFVX6A974/5zP/SwHJP+sIcgNdje2Rqr3muNKrZrXdsUadEbjJT75ve+QnlzlSDwaLVCVFWmXq+ymwLeVfNPTJzHtk1kWcS2TXq9ztgmMBz2cV173GcuqxKmbdDqNOn2O9z+ja+Nf4/dzvZqvcL9X/kiyWefIBLdJp1NjYF7XajR6jQJmi6GpaMZKrlyHtv3aPa7NPt9/u7hh3E6bYygSUUUEXWduqLws0OHmLx6lWQ+T1WSuPeBB0jm82RKJb5z112cnphgam6OE+fOMfOjH1IWBLbicaLpNGuRCOlikZoosRHZIVcqM7+8QrPbYyeRpC7JFCpVEpkssVSaAUOCZoikyOSLhbGFoCEKWI5NrVHHtC38MMB2HQzLHCv/SwtzWNfMBbubWfuA4bg8/NjjWJ6PGzbRLJug3WE7Fmd+eYVWr0+pVidXKiPrBoVKlbMTF+nD2FYkqhrLG9u0B2C4AU446up++PF9lOoi7QGEjk9nOPq/sO0HY1vDmXNnefnoYS5fnmRtbYVm6AI9Llw4Ryy2w3DY5/bbb0MUGzzzzFOcOHEM09T52c+eG0FHXWXv3sd585vfyJ499/Bv/s2/4q1v/UtuuulD3HrrLTiONd5Y88d//Ed84hMf48477+Atb3kTf/7nf8YHP/h+NjbWUFV5/DjS63WYmDjPnXfewS6k3+1g73RadDqt8eabXa387vcNBj0OHHiR22+/jU9/+pMjg0DYoSOYvOn3Xs/b3nQjt919JxlDRu002b//ILGtKM1uhxcPHSSZzVCXZNr9UdWW7Tcp10UWljdY34oxNbvA69/wRn73dX/Ap7/wJV586QjRVJZ4Jk8iW2AzmuC9H/4Iz790hI14iosz81xdXuPr37uLW7/5HeL5EtupLFvJDJPLa0SKFWa2dpje2GZqfYsvfvsO/vJDN7H38BFWC0V2GgIR+kzpMiutgL1z82yFLe57+SiTOwkWM1kytTolSeShBx5kaXkVQdEpywZ6e8jzF6ZZlz2uFDRe2iiyE8LpJrz6fbfzoT0/I1qWMYQaeBquXKbXdNACH6kzwAnLpMrb1NQyommj6i0kwWZoN0FXQChDMcr89jzHL51G6zRROx2ENhS9AbU+7Nl/mX3nd8i14d/eeg+fv7TNH+95kkfiDRZaEOnAV/YepTCAqAMzxTYTHlxy4f7LFb57aIVzMYlIWWc5ksLQVeh40PPY3Njh3NmL5HIFDM1k+tJlnnvySYrpNO992430Axe6LfY++yR9BnSGXQ68fJD+sMfnv/i58XOdKDZG9SNNl+XlRc6dO4MX+GxubzG3tMhf3/S3fPm2r5EulHnX+z7I69/wRmqSSrpQ5mvf+i4fvOmjPPTYXk6cvcCZiUt8+GOfJF2tkSxX+NvPfo7VnRh7HnyYT33+ZnLlGjuJNIlMnjMXJgnaLSzPRVBkTN9lO5Hgied+ypdu/wZvfPs7OXHxEhvJNNNz87xw8BDJbI5SrY5qWtx861fwmi2CdoeXj59gdXOL/QcPsBOLjh9nmu3WeBOP63u0u51xv3vYauIFPjVRYH07gmbZ7CQzFGsCE9Oz1wH6P2Je+b7kP9V1/f68Ptfn+lyf6/PfmusA/fpcn3/G88oXqn/3wIN87ZvfYjsWp9XrYzgu+555ltu+8U2iyRSG45LM5siVymPItLuz33Bc6pKMGzYp1xsYuoRtqShKkUIxwuLSBWr1OA0hTatlY1sq6u/9GuqXPjruY7YDB9OzMFwT3THQbB3DNTFcE9OzXrEMTM/AcDUs38AKNKxAw/RVvND6L1bQGvVBvnKZt34c7Y9/C9NWaLZsfF8lDFXaTY1h16LfHnWedgMBqRYhHbtKbOsioZOnG9boNxUCU6Trm4SWQtNW6YcmdFwGTQO6FnQthm2NllvDN0uEXo3Qq2EfegLtV/57pOgShWoOzTGoaTKpSpW8IBKJLjM1fZZ4cp1cMUEivcPS5hKXF66ylYqSrpWIl3IkUxfZ2Vkkn82RSzUo5LOsbUxzZe4AsdQ0b3/njQQ+bOSSpGs5io0CM6cPor3qBqxjz2GIFarlGuVSg0pdJymaFCQNURZQlCql1Abzl09QL8RoCJVR/3axTKlokC01iNczRKpRTk2dIJFIUMiV2dpKshHLsJJMsRWdJZNPkErVSKdEkqk81T/8D2Q//R7S+S0y2SKlksh2qUSkWCRRzDE1e4VCKUulVkZWR1o+yW6i+f1RClUXSaeipBNb+I6KacjUJZGypFAzHMq6i2CZ5HMy2VSV4ydf5Fd/439hPRuj9O1v0njdf+DEmZ8xF4mwkU6yGdsmltzm1PED+I5Ko16iLmtUVYdIUWU1lSZTFyhJInWhRiYdZ3NtnkJ2B8cRENU8sl6klIswf/UcTV9jeeHKyLzg2jiOg+14mPOzaL/8C9ibZ4ntTBHZukrgmDiWi201yebKnDs/SSwd59jpo6RyWXKVCtlymWg2z6duvoVUuYQbBnzltltYnLtMMrpKLB0lkthmK7bJxSsTFGsFirUC2VKGXDnLZnSDRDaO+lv/CuGHt5FMbaPqErbvIeuj5HEitszC7BlcI4dlj9LzfuhRblTwOy1kx0a2XSTHQ7AcyqpORXGp6wrJ4hIb0QtYdon3v/+DVCoqxaqOEbSQPQPdtlC//HGUv3wtmjn6WLctZF3DcGx02yKdzzEvtFABx9Zw5DKhqxB0u7i9LrqnIwsxukEZr+XjNUOCsIXvh3hegGloCLUihWwMRcjh26OaAs32UM6fRv53v4AS2UH3mzhBiBf4+P4oxW157kj7d22ZroPpOhiOjWaZI6PAPwDnu0sxzHEafWpmlmK1hu0HWJ6Palp4zRbSv/+fUPZ8e/x1imGSczSansylA3vxE0uYuSg6cFLp8kdfv4/6ENqdIYX2EMEy8WyN6vo8WDZ9t4UVDjBbHeyWQtAqolijn9sZDPmTP30D3W6XT33m02hf/QSN3/81KmKZsi7Q7A6QJInLF07RNAWGnkTXEfCsBrqpoFgGgmVjtqCo+Tw7Mc2Hvvl9ZmoiG6pOQjfRg1EKLx+PUk3tEJgysjQyM4imjWBdWxdPIvzKDYhnD6ObCrajYWo14pEFNpcvYyglLL0+6ig3dSqKiGRoaLY+ety3FUxLQZJrKGoDRW1gWgqaKaHrKrppoJvG+OstWyaf3eTyxZehp1B/3asRbvkwsqtSNwTquoKg2oiiiSnLtG2JxNoJRHmkHTW8NJevnEQWFQzBpeXZWNoqYnkBXy2h6QMMxyeSOI9pZPBMFVu02FxZwPajWF4N1XSoRM6h/+BL1H/zfyS1tYLZdDG1AumNC1QyC+iOSkVXUeUCO1uLbK3PIdSyGGoV26xRzG9jm1U8p8bK8nlUMY+lVWh6MsvzE7RckV6oQs+k6dTpeiKuWqSNhe2VuPzUnVR/7QasJ79FR10jsfQySmkVW06yPHua8s4UulqiYduUDRvd1IgsXEBMLWOJRVqtENntYslJ9HoDoVYknV2g0khSLlhYepN8dpbttXPIBRlBalBp1CmKddK5KPm3/DaVN/4GlphAUarUDIeKFZKPL7O6ehrFTRK2PHTVIDSrzE7tpR3GR5+zQmjb5CuzuP0yutfG9WHQdPDUGSZP7aHvG7TNkE5QpdssMTe9n+GgAsMq7kt/R/mYgrRCAAAgAElEQVQ1N2AtniAIRWhFUHOTGH6DLj70K8ips9ArEw4sQIFWinTyCiBBvwSDHFBELF0m0LcAFfrOKHmNcE3tLrC0eBbPb3D6/EuYjszE+WOUX3MDxc+/m6W5C4CD79QAG9sooMlJ+l1xlEhHY3LiOU6fPUy741IoprFtk0KhRKXcoFYVqVZHfduSJJHNp8av19pBCATQV9ncHGnnmx0B9Zsfpfq6f0PPvArDInQc6HswLJKIHIaWDwMf2CK19RIMKjAwoWfT9opABSgy6CsMuj70IZneBJpAkyEtmi0XP7AZ5ZQHI6U5kDn7HOXX3IB9/EmG+LihjOEJqHYNv2NiBDKSVWN96TDQxNJU+v0uli3THlS4PPU0DKvQUaFjM8Smj8sAh/5QYtgtESorQA2QuP1bX2SACkMVhhrCO/4T0of/hGFfh+G19Dw2DC1SmSS2a/FKlXGr6bK2Ngf4DDER1DhtZ4utpVFPON0qth6nXtuh2VKB9rgru+15jOJ/bTSjjPPSI1R//RfoljbphSJ4KtX4OobRxPVaeP4old5suQyGTUxrlAC1DBsGsLW2CsMBjqETug70ujAcoEkip48fo9/uQH+A7/sMh8Nx6ikMQ4bDIfVf/0Wch75PPB4nDEO0Th23G47+1B7QtynsvEQxefCaqn90u8srM3i+yX333cfGxhae3+L0+Yt0h2D5Nqqj0mOkYt+1Uq1vbzGzMH+txmkJ8Y6bEf7035NKJej2e3T7PQqlIpqhc+bc2XECfLffPGw1UXWNL335Fk6ePjVWwkuKTH84oNPrMgQUTaXX6xCGPgsLc2iaAgwYDHrjjQY7F88ivfoGOusLiGKDixcvsKvFv//+v6PX6yCKjZFamP44yT5kQCIVRze1sRZd1RWa7dHrgh8/cD9f/NLNDIF8scCFixMEzZAX9r+I7Trki4XRpoJPvIfqzR9h31NPks5mMG2LaDw2hiu7Pe+O545BjGlbiLI07n7fhS+SIjMEvMAfX2512jz6+GM8/ewzWI5Ns91iY2uTgy8donD8MPHf+LfsRHd45LFH8cOAj33i4+SLBWbmZsed4VdnZ4jGYyTTqXHC2w8DUpk03/3eHeTKNb71vbso1UUMN+CFQy8jaiaSbrEZTRDP5JENm0K1QaZY4fs/vA9RM1H+7LVYqTTRVJZjp8+xFUuSLpSJZ/I89dwL9ICwO8BtdqjLGvsPH0UxHabnlzh8/BReq0uuXKNYE2j2hjQUnbnlNTTbw/Kboxokz8LybRRTJeiEBJ0Q07MIXt5P8MLT+O2A9qDD/PzsGODtasmLxTyDQY9Op0UkskU2mx6DYl1X6XbbuK5NNBohCDwmJyfYtQMkErGfU+xblsFjjz3C/Pwstm1S/eRH8X2X6emp0XlsGXS7bdrXqhx2drZ58sm93HrrLePz4ktfvoVcIU+lVh1vPvnp88/xwb/5a4bA9k6Ez3zio6hinXe+40b+5q/fx+/8H7/Fd777DYqlLEN6DOlx741v4s03vp03v/3tfPSTn+Jd730fX/v67VjOKH1u2ya7J36xmOeRRx7+ubR7r9fhwoVz449HVoQeFybOkM0l2XVQdLoh0OMH99wJ9JCVBtl8AS2T5+LFS/z+7/4+r/vt3+PH39lDdStLbTNLUDTolG0sxaNYaLBv73P0A2hrLYyUyOrkEsf3n2B2aYOZ1S3e/7cf43O33sYdP7yP9374I9z47vfxgY98nLe86z2898Mf4dLcIqenptlIZZheXWdqaYW5zW0uL62wky/y+rfcSLYhMjG3wMx2nMVomp8dPclr//QNvPGd7+KZgy/x4yf2sZzMsZyt8NOTk+yUReajGcp2i6LdJCk5fP2+R1gvNtD78NNjZ9l36DhFRaFumJQkEa/X5vSlCRTPZ3ozyk5dZbNh84U9j3F8p8RqE/ZtS/ynbz7Nf/zmc7zxkQmOCH022tBoNenTxmqC6oLfB8OHu3/0KMtbSZo9+MnjTxCELeYXF1iKpzB6kNGbpMwOtfY1/0oPRHMUbFCVBjM9OK3Au+56hjPlNjs2nF5K8eyxyzT74IVDikWBNlCSFe66/0FSVYFYVSSneUSqGik1QANK/pAP3fRhvn/3Xbi+x4Ah37/7LtrdDt1+j1KlzMGXDtHt99iz5x56vQ6dTouvfvVW9uy5Z3zO7R5fvV6Hx554fFzBsL65wU4siqTIfP6LX+B9H3g/Lx7Yz3MHDvC617+eqiShWBZvvPHtlBsS8ysbvPsDH+Kd7/0gR06e54G9T7ISjXNm6goza+vEcgX+rz/7U276xCfQHIsrszPc8tWv8I53vZV3v/edfPLTn+ClY4cp12skMmmS+SyFWo1oLsuRM+dY3Ynzvps+ysEjx4kk0nzvB3u44667Wd3cQNHUkXnJ0EeGlTCg3e0Qie6QyqRpiML4uUw3DWRVwQl8GrLEy8ePsZOIU5dGNXSxVJbzk1Msr21dB67/iLkO0K/P9bk+1+f6/H95rgP063N9/hnPK1+ofud7d1ITJfxWm0vTV2nICk4Q0gfqkoysG5TrDUzXY2FllXK9gddsEUul6Q5h4vIUDVmh0hAQVYWaVEfUGuiWiG7XmJk7z9T0acKmhSKV0f7dL6K9+l+gx9fR9Aa6IWCYIrajYDsKli2PL9uOjuOOlutp42W7ErYr4QUqQVMlCLT/YoWhjuvKuK5MEGj4vor+gT9He9UN6C89QbMj4YfVUb9pV6QVVolHL7O+MkG9skWnVafTqsJAgKFMvyvSaYr02wZNT6bf8mn7Ji1fQ5cLZJLLxKNXKBWW6LTzNMM0hrGBppcolaPEb/802qtuoPHZv8bxDQS1QUWsIWgKFbFBqV5gZnGayekJNnbWKDeKZIppJmcmmZyZJJFPkClnSGW3OXP+BGfOnSQW2yGVjpIvJEil1rn33u9w9eoEmiriN3tkcyUEUaZ69RLaq25A+ZPfYurSKXKFCLpZpVpPkas1qKoKpVqVSq1MoZihWsmztDhDoZhGkusYpkKlolOoSmwWYmxXYpyZPkMstsPOdpR0pshWMsNaOsfFqeMUyhlisQKlkkoylUf6338J5dX/gtr6NIIoUyjW2MgWyNQF0pUyVxdmmJq+TKlSJF/MIWgadc2gphpIhoYgNbAdnVw2wfz8ZYRGGUkRqUsiDd2kIqtEi3kadYdUvMSFi0eZWTnLky/9jNwnbkJ71Q1s3vFFVpIZZje2WFhbIZNLc+CFpynloth6HVUTqQoNJmcXKEgKou1SEeSxolFuVEknIqyuziJrFXSrgWMKpOLrBK6GItdxHQPXtbHdEUA3zpwYHW9/8xZaoYpjCkxfucjmxgqSJKBoKqZtceDlg/z44fuZW1pkMxYjWy6zuLnNvudf4Lbv3MHS2iprG6ssLlwlsrlEOp8jmkyQKxU5fvoU2WKBVC5LPJ0iEo+hWSbrmxvIv/zfIb7mf8AsZwk7bVTLRXd8BEVGNwR0vcbWxlU21pfwAwtZaWC7BqZtIOsaoq6OlOGuS13X0NwORbGOGVbJFJeJp5ZYXl5F0zzsoEtV0TFaLpplonz0XSi/dAPawWfHYNp0nZF5QpFRTYOHjl+l0WGUBAtNAlfDbbWw2yGpfAJLzwLqzwF07xpAD/2AZuiiSjXWlqeRGvkRYLUd9JdeQPmlG1A+9LYxQHf+HwL0Xdi/24v+D5fl+Uiajm47rG1tU5dkdNvBb7XRLJtWq4306huQXvMvMXKZca+6OwxptWwCrYaRS3Ds+afISwLrhsVPF9aZrRjUmuBaHfqeC6GJWt6iO7QxOg5id4DYHmKGbULXQdRVnGZAVWgwNXWJz3/uM5w/d4b1N/zO6PYf/gGabyFqJrbr8Jv/8TWUclE2V6cxlFHFhtVuoTSb2MCFxRUe+umLuMB2XSbnhhQdl+o1fbpmqziuzubCZYRSClVpYNoGgqYhmvYIpB95AeFXbkB4w28iKhKSLtMQyviOjCRkyaY3MNQqilpDVgVc30KyLWTHRLVNFFNGM2TqjRJXrpynXE6iKxUCVxmBc8scbXCwR8v0DFxfodXSWZw7S/03/iX1X72B+uxZRL2G4RtYbpNaXcZzXBxdpJpfwG+auIGK6dbRtCqLi1doeQauWaftFVmZeRlfT6MoI7Xw1s452q06cr2IIxtYaoNafRHDLqMZOnhZip99F/VfvQHhax+jrtaRhRTy/83ee0dJepf3ns29YO9euPbdywIGG8vyGtuALYMRwQIUSAKEBAghEYQESCgLkBAgCQkJUJZQzmE0mqDRaHKe6TAzPZ1zV1d35VxvzrFy1Wf/qJkSs95dn+Ozf3h95pnzO9PTPX2e+lXX+9bb7+f5fr/5aWZGd5ArJhCPDhM4psDhgzsJPAnbLBL6Mju2rcGx8lQCkUx6inJuhsDKQV1l8shOmqFINRBp1lQ8uwAtk4XZIUwvR6MuUN79NIWT+sj/45+w5alfsHnV7wjNBL6RxHfyLE3sQFPSKK6F7FnIWhkxM0N0ci+dmoEil5AcD1WIIBdX0JQMspKiVE7jui6yJCCVYkyN7CM0ZAQxT0nIIxkKil6g+OmTKZzUh7PuIWxbxKhUEdwq1A3mZ3dhVpIEFRfP8XG1FHt33E81XCCoOjh+jbpTJFceIWgX8GoV/KBOwxMpxDezMPkiTV+BegOaIrQExoZfpWtNXcZ47GfkTu5DOP8jNBsKBDNYuUH8hkaTAJo5KsJhqGe6QB0NgiXo2N11NC+cepaKEYV6CToGNB1oVbqAnTLF9PBRe3GTekPDtAo0tQy5k/vI/fWb0MYH6ULWBo6tAQ2ymTgD/XvQtBIbN77Cvn3b2LL1VaBBEDrU63UURaPdhmq1SrVaZWJyBGhycLi/a9ndgfWvrIa2C5hI0jSg0sFAuuxscif3kb3lfKAADacL/utJWtUIND2oaMACvjpGFxRrUNeIzOzpfg9lOm0dqJFYyfD8C0/w4EP39PYSWZrDMDQajRq6rhMEAe02jDx4O7mT+yic9l4UoUClFnJkfIx0Poek6dhhSElR+NUvL6acj0GniaIK1JsOlhenVB5lbnY7oZ2HqkG1plBtmlTaJn6Yx/diQB6CBKDwu3t+Rbtj9Fbx4+8id3IfwcA6wIC2Ag0J10ig6WWgRqtdpUODZquK55v4gUGtYVJratSaCnVvBZp54pF91PwstBU6bR3dyNFse11Ve9UhdEV2bl9HqRSjg4/++5spnNSHdtV5tOoKVStLKTVBre4DDTo0aNRD6rWATruOJBaBBvlckk6ngizniUZnME2RQwcPMD42TKtZpVGvQruDrmq8+PxLWJYFdHPWW60WAA1Do/TePsp/91ZamoIoilTxsUMXWbDZumEbtF0MYYhdm++EdoFO06BTh+deeBgvUIFuVrMoKZQklQ2btmJ5Lk0gaFSYXVxg8PAhnMBn1769/P6xR7F9Dyfwka6+kNJ7+1BfeKSnHD8w0I/tOr188mPAYefuXdQadURZ6qnYO8Dk9BR+GCBIIoeGD6ObBh1AFLvZuouL8ziOxcLCHLHYMtBmfn6W+uxY973tSx+j02lRr1d79tSVSoBtmwSBx65dO+jQRjNUtm7f0ssGl1WJxaUFNm15Hdd3CCo+07MzR5F657jH7voemqHTbLeo1Kqouob2hVNR/uIteMkVgkrIo48/hmGZPev4ar3G9T/5cW9IYHp2hkQqiWGZRFeWqdZrdICyKPSy3/0wQNU1ZufnGB0f45777u3ZmBuWyXMvPM83vnkBD33+dIy39+FuXk9QCXsK/KAS4ocBhmUezZEHy7HZvnMHtUYd07YIKt1BAVlVug44R914nCDEcFyOjE8QjSfYunMXZVmh0mjiBCGRlRgryRQryRTuB/4C+7LvEI0nmJydQ9J01r22kSbdjHO/WqMFLCeSHBoZRTFMXnh5dc/Vp9JokshkERQVN6yQKRQZn57p2b03OpDNZ3hx1QvYroUoC6i6wt79e6g9/iDB372Xdq1Cs93oAeJsNt0DyMeGLxzHYmpqglKp0IXZjRqHDx/kWEZ9u93svWaO2atPTo5j22bPHcJ17R50blRDGv/tLXSWl4jHV/A8p+cMcc89d/HjH1/H5OQ4x6IbWq3uQMjd997D7x95mEqtyk2/+Dl79u3FtC1kVeEnN/yUQqnIb399O9+/9HvEY8tUKwHXXXcN9F6NbV546XmMyy/DeuElxmZmuOi7F7N2w2s02y3qzUbP3UJRJKDJZZf9gGQyzspKlFwug+va+L7bc784NoxybCDF913C0O89/kolYGUlSqvVIAg8SvOLhNffiG27fOsb3+YLZ52Nr3oc3DHA/k17WPvEatY9+QqLo/NIeZno7DLrnnmFQ5v2seWx1dx34x08edcjHNh/kO9echkfP+MznPqpM/jCeV/n3kce5/LrfsJvH/g9Xzjv63zs9LP4l7M+x0fP/AwfPfMzfOiTn+aW93+I95/6Mbbs7+fwzBw/+/WdPLFqNZ/+4pf5wMc/zennfJ27H32SwfFJVr++iRt+dTs/vuVX3PDru1gq64zGCgyVGxzIePz68ZdIZNJsfG0tmpRlZmGex15ew4LRYiAXMCA0+MFdz7IzUmbFCEhHM1xz3XUIUpHFyAyHD+/HMEpkrRp7Fsvcs2mMn+1Mc/66DB/5/RRvu+Z1/uiHa3n/rw9x6t2jnPbE7/ldIsI3X13Nc7kkz8xPsW4lwu54lE3DB8m5NnlLh6oBTY90Jk6Ldu99UzdkHKNIYBSpm1l+/vwaHtt7kBwQDat87/Zb0YFJIcG8miDuFVmx0giFOPn0EpZewlBL2IaIbct4rkHgW0SWZoEGgweHWIgs9twgFiKLRKJLvXPKVddczdbt27AsgyDwKJeL9Pfv7x1rtm1imjqCUOLGG39Kmw7Ndotao86rr21gObaCF/h88B//gSuuupIdu3Zyyqmn8u1LLyUnCCTzefYNHuLldRv4zqWXMTo1x1cv+BYzizFe2bSFL19wIWMLi6zdtIWvXHAh8WyWBx97jIFDB3vRgtV6cHTQpBtoYXkuuVIR1TaxgoDzv/sdvvm9SxkYGeepl1bz0dM+TSSWJFsS0W2Hi777HRRNZd+B/cwtzKNoai9SZPvOHQwMDXLbr28/7n2hUqvSAu6863cUhDKyrrFxy1Z27NmLqBqopsMtt/3mBHD9d9RxAH26j77yf5A1fQKgn6gTdaJO1In6t+sEQD9RJ+o/cf3hherQ8BFk3WAhuoysGzSBgUOHsf0AWTfwKt1fGLLFEnf87i72DQwS1htUGk2KosRPb/o5yWyOXKlM0TTJqioFXUawdTRXQ7MVTEemVE4jRybR3tGH9o4+1KsvwndL6GoK1+6q73y3ROCV8ZwinlPEtUQ8R8B3RUJfJvQlAk8k9AUqQffvMChRDcR/tSq+QKuu4TtFHDOHJidQPv7XaO/oQ/jwX5BYGcI0V7CsGI1GiUajROinqAR5GrWjuZG1Io4Vp90UaNSKmHqMXHqSWPQwR0Y3k0gdodkWsd00fpinjUa1JqHpSRy3SL2hIRklFEvAuPmq7t7f/WbiQ7s5MnaQyakRZKVEsZRhOZdlIZlgLhZlcOwIQyOHmI3MsJKIsBxfZGBwN/HEIpGEzvDUDGkxxbqtTxFZniIej2MoFcpZmYXZIdav+Q23XHsNIwf24+omC88+1XvehVeeRlTTpLKzHBzaSDo+j1DOkczniRVKREsyJTtkMZVGlIpEF6dYnh1meSXJwnKCsWiUw4tzTK8scOhwP6nkCjOz80xFlpmO5xmfPcLuA7uIxlNElpPEkhnU9/wR2jv6iH39LJbiUVK5LMtZgXhBZjmTJ1cqM7u4wNzCNKJcoqwUKStFBLVERpCQDAPD62ZXWrbG/MIU5VIWx9YQyjl0TWS5XGB2Pk00kmHV6ieYiR7koeceJ/PVs9He0Ufpb/6UydllZmN5krkSmWwesZTltTVPMzN2gEMHNrEcOYJl5CkpCoplkcjkyRcEsrkSkqghCF37ddd3UDSRpehcFyaVc7ieiSCUcDy3B9DNVc/2nnen/wCGYaHpZUQ5RTw9jeUJJDNRFiKLyIrGz26+iVQuSzybJZJMMxtLsJBM89mvnMP88jKHhg/SP7CX2cUo8XSOxeU4y4k0O/bsZ3o+QjJbIFcSyZVE5EyuC5Hf1Ydy0xUojk9ZcwiakC5L6K6NYmnIloymlRDFLIcP9ROPRTANuZtZ7mjdLGqljKIKCKqBYhmki3HKapqp2WGuvvYKJmdnuoM1tRqaY6GaBsq5n+r2/tBfYKgyTuCj2xaSpqKaBpKmMlEyufXhZ9CCCrpp4PsujmdjuRqHhvfiuyVqVZGg4hNUwu6NYL+K61WwLAdRLOP7LqomMDk1gigUMCwd5fH7envX9u3EDsOjKvT/d4B+/HojF/0P1eiyblCWFYqihKwbrN/4OpplI+sGluejZzPdm/zv7kO58lu9THWpnOp+r+ZQBxYWlzCFKJPDW0lnF3nwtb28OO8iqS2CoEUYhiQzM6heFqMuotZtlGqA4bexHHAaLrqn0aTOocP9lPMZPEtn9IN/hvTuPrLvfQsNTULzHbLlPHkhx133/5aw4bP/0H6WchlWVI2Zssjr49MkLRUfKKgKsm7QqNWxLQPT1NE9DS3Q0Wo6lUAmnpimLKYwHRnDNZFNHdk0EZ99pAvQ/7yP3JP3k1c1VNtEVgVMSyGfXyEyP4YkJLD1AkJhhaJuUDYNBMtEtHRkU0UzJSy9hGeVcZQ0ejmGZusoloFkWz3FuxEGlFWRBnUKqUgXnr+3D+GrH8Wys+hmAUWTcb0Azw9xfYdq0ySS2IZmRQnDKq6jk89NYTvzVII0vqYzO76Xwf1PEQY2hlGiWimxMD+IpeWx1DKhK7EUGULT0xhGCUuNIXz/7G7/k/4L1ZUxQl/ANtL4Tp7oyiSWK2EbZVxLJPAkSoUo1VDC9wrMzhzA9wpUAhHXLtC//SmoZWgGKep+mlJhhlq1jOsVqDU1/KpCSUmxZ9eL0CpTXHsPhZP6ulDv1z8g1BcZ2PMymhjBc/O0GmUi0YNYXhk3lHH8EoFbYGlhEEWK4/syhi0xuH8zljmPbaWwdYPJiTGK4ii2vYKje9iqyezMZhQhgedJ6K6MX1UpnvI/KJzUR/bD/5NQSxLUfZx6hZqdI506SNhKE4RmV2nb1MjFt9BpLOMHBvVGB1eepdHIARodHDotExDIRDcfVYdr3c91BGbGNtEM09AsQKuIcdeVXYh9ch/erudBGsLKDdLA7QL0RpaWNg6UqeLQapTBmafT9KDjdTOwWypKYaZr1d6SoaNB24COTdWYJTG3jS6wl7oDdUezueuxgV5v+ZLPEwQesdgyW7duRZIkNm3aAh3I5wTowMT4PKOjR7Asg0qlgiQp7Nt3AEmSsGyNZqvC7PwIuplnx65XgRqddo2ab9NVEcvUaym69vIG4vkf6/b/+z+mWZ4AuntJRQ8Ape7jrBVJx7ZDPQMI0JJpVQrdx18tACYQQKdOKpGm3mxQKBV7YLDVhkq1q67VDQvb8ahU6+y46nu9vY9c/wNKZZlCWaEoqKSyJQy3il/rkMvM8eLzD1Mup5HlLI4jIMkrWE6KdGoc3y3hWnk8p4wd6jg1k6CmElSKFFOHoaNQc3Pce9+d1FpWd9V1cu97M7mT+yid/fc0GgLtdplGo8DCwi5a7e6QQ1BRcXwN29OZmZvEPQoQZDlPp1MhsApUnBKdpsHggdexzRy6kcH1Sph2ETeU0O0CK7F9dFAIqyWggn7bVb3jrTp7gE6rTBjEiMf2EXhpOk2NZsWjU29DG2qBSyw6DR2VZqdIMjPV/XniUqnphBWL7sBCG0VRaLfANLxe1vcxQNoB6qlY7zyn33o1jVaTOjUUy0BTbepBg/WrnqbTyLNr2+OEQQHTLGKaNtHYGAuREZptD0UtIsoChuOSLQrYXhXLr7J34BBhvYYT+LhhgOV1B+LS+RxbdmxHvvDM7jn2n/+MySOHqdSqZHJZ+gcH+NXtt/HMc8/ihwFlUehllP/s5zfRAZLpFDNzs4xPTtBst3r26x262FCShJ5qWNMUXNfGNPWeVb2747Xee2t1cBdB4DEzM8XIyDCVSoDr2qxevYoXXngOWZXo0MYPPV5+ZRVzC7N4gYuqK2zY+CqmbRBU/OMAeAeIJxPopkFQCZlbmO9Zif/0xhuQ/+k9KO/qQ7rsAjrALb+6lYmpSR546MHe/nTTwLBMBEnEC3wmp6dwPJfoyjJPP/sMQSWkJJRptJq4vocfBl1Vo+dSbzbYsm1rTxV586238PyLLyBIIpXnHsN4ex/mx/+OVCLeA/HziwvopoHrewiSSDyZOA7oK5pKWewOa/phgFcJmZqbxfJc3DDguZdepNZq8vrWLXztgm/w4xtvIKhV8SohiqF3r5UsE+ftb8b+H29CGhvGdB0ERe5FfPnVCm4YoJoG9XaL7bt34QRdl5cWIGkqoqrQAtZvfI3ZxQUyhTx+tdKDYd3xkG6Wd6fTYv/+vQSBB7Txb7qe4K19hI89SD6fpVIJGBsboVar4Dhdp4lGo9bLAY9EFtA0pQeOj6nLZ2enORaJAO2e/f4xIP+H8QqdTot2u8nK0ACNt/ThnXN2r0+tVmFlJdpzSQhDn2o1ZG5uhs9//rNc+K2L6ABLy1EODPRz3wP386vbb+Oe++5lenam51RQr9aoVaq0220Avv/DH9A/OEAHuPSyH/L8qpewzj0P6x3v5LLLL8dwXPxqjV/c/EuuvPoqnnjiMVKpBLVahWrNp1wu8rOf3YAkCYShz2233coLLzzHN7/5DS655GIuvPACLrnk4t4xpx21xT+2KrUqyXSqd85pzEcI3/I2nGiMkdFJ7rn3Qc76zNmc8k+n8s8f+QRf+tLX+fjHz+Cu2+/mm+d/m6t+dB0/u/pGPvnBj/GFUz7Fx/76FD7xD0drMzUAACAASURBVB/jA//4z3zoE5/kM18+l1t/ezfPvbKOb//gcp5dvZb9h0f46KfP5Iof38Dvn3qWV3fson9sgkuuvpbpkz7A9GPPcO/jT7Ktf5Abb7+DtVu389Azz3HjHXdzzoUX84NrfsKjz77AjgMDTCwssW7rdq686VY2DY7yyOrXeeqx+xgZGaB/coYpqcaI1OKhHTM8sf0Iy4pPNB6jVEqRlSWMSvf33pJlkXhlI9u+cSlqC/bNLFNqwN0vb2Z+aRi/oVDtGBTMNCEV5JZJueGQ9AzSYYAINH2wZZg8HMfXu+YwiYUCTz70HL5eoeG1KcTyXHTF9Xzy3Iu44b6nueGhlxjI2ER9iD+1kV1LEhtGY2yZTLJhX4SXtk6yYyyL3IY5qcFo0WUlhEQDpo0a/TmNzbNF1o+lWD+a4Knd4+xZLLJ/qcjOqTirdg9z1a/v59wfXNc75/70xht6wzi3/OpWZuZm8VUN1/f4wWU/BNqcd95XWFycRxBKXbv2o8fL7t07MQyte6y1WwwMDfLcC8/jBT6KprJh42use3U9+WKB8y/4Bqd/7nMsJRLMRCKIus6/nH4W+4cO84lPn8XM4jKDw2Oc8bkvMzQ2yVRkmQefeIrxmXkWVxJce8MN3H3/A92YQUMnrFa45Pvf5ZHHHiISXSSoh0cHn21U20RzHDZs38ZZXzqHfznrcwyOTlBWdC657Apuvv1OUrk8Mwvz/OLmX3aHcw29d94en5zg4OFDaIaO63vYrkObDq1OG9O2cAK/G3+Sz6EYOqppIesG1WaHaDzF9GzkBHD9d9RxAL3cx3+YP+UTAP1EnagTdaJO1L9dJwD6iTpR/4nruAz0uXnKsoKgqD1YXmu1e6rz5USyZ08c1OqkcnmS2RxrN7xGvixg+0EvF1jyHGTfJafIFHQZydaQdBFJF1H0Emr/1jcA+rvfzJHXnmb7tpfYt3cd83MDLEeHyWamyWamyaSnKBWWEctxVDl1dCVQ5QSaGkfXElhmGtvKUPFLhF6RwC3g2TlcK0t08RCx6BEmRnfhWlkqfgnt5Lf1+gcbnsJzioS+QK0iU6vINOvdfM5mQ8T3sujaCkuRQaandpNMjNBsiF21eqWI7zUIgxa1auvoDQwPP5TxK2X8ag6/lsCvx7FCswugLjnvjb1f9g10Q2Iltsjh4QEWFqdZymSZXl5hfHGBLXv3cGRynMm5KWKJKJGlWTKZZWKxeYZGc8ysxDk8e5hoYZThiQFS6Sy5lI6QM1DEGMnkLoT4KO/7y7dxyXfOQ1v9BkBXP3IyiqygKAqObaKXExw5tJ+FRJyUqDKTEYgrDisFgXQ2RT6XZNfmNSzHokzNRxiaXmQmlWc2tsLOXZuIx+colPLMLseZjpVYWF5kan6aZDZDOl8gPrfwRu93vomBZx9lbmmGomSwnMyTLUlEk0kKksTU/DQHR4bQTIFiOYGs5ijrXVu9kqJgug65ch7dkDmwfxe6XkYRc0jlFCtiiblIlvHxRXbs2cD+w5v4xOdPp/yZj/f6J2/5GbG8QkFUyRZLKHKZVGyGG669lOefvIutrz1LdG4IL7CJJaKoukYmW0TVbMqCiiBqyIqBqmuouoJqaaiWhmHpmLZ1NMfbxrJdHNfHfOiuXm/trH/GND0MW0GzCghKnLGpAbbt3Iiqa+TyReLJGFdeew0PPvYYc/EE8ZLAYjrL4PgkV/z4p4zNTPGzm2/ijt/dQ0GQSWTyLC7HSWYLbNq2k0yhTDydI1+WUObmehBZ/vM3I8zOoHs1ZCtANB3KpoVgmciug2nImIaMoUvomoimCgwfHmDf3h1YpoLr6IhC/qi1uUW2lCNdyJAsJBgcGeCBR+6jKJVQDB1Z7yqFlU9/4A2Iff/txwHrYyvrVJlIFbHaoHlhVxVla4S+zNDAVmp1Hcsp4YcOfhjghwGuV8FxQ2wnwLQcdNNA1CQEtUw2sYTvWRj33PrG8MDpH8RwnG5Opu9hH13HQPmxmy7/1/WHtu1/mIsu6waCopIpFCnLCl/48jnIelf57oYV9IXZ3k1+6d19TK15iYIgUrVkDDdA8JoUvQay61ORYmDFKa2MIXXgyucPcM6vHiHegnwTRM0ktzxDXS/Q8aSuOjgwEKohZtXArhq4FZvRsUP4tkHoWmifPaXXe+sn3s/4wiyVVg3dNQkaFTTf4tD0KA+veoFX+wfIB1VSfpVy1UIKu1EZrmNQNXVCU8MzVXRHRQk0pJpBs+0QVjVm50cQ5QyCXEAzVBRDR3zg1z2AXv6H/51iLkdJ1xA0BVGTCEIb39c5cng3upjEMwoUZRHVc1G9rsuB7NgYro6uF/FtgVx8gpH+TUhKGafiIeoqVq2KaDvIrofiOmiOhZaK9sBS6b19ZFfdSyY703U1ccxuzn3gYVR0Bo88Sa2ZQVctaFVxnBiVWgRZnMVSDFwrTyq+G0ON0aor1CoqS4vDlItLmEaKWkWGjktiZRzXymJYBaQLTuv1li/8FNWagh/KNJomg0NbcJ0cjtmF6L4rks/N4ns5PDeDJEaQpSUaNRXPKbM8s5W6F8PTFwCZqYnt2FYSLyxRa+nYFQnFKWJrMbZufALx2dt6QC//N28hceAlFqa2oZZnqPlZ3CCPaacQhQV8L4usxKjWFEpCDEVNo6hJPKeIZRQ4eOglwjCLpeloYpHRsReQ5AlCp4omqjRaKxzp30CzJuMEEtW6QuGv3tTrbz92M36o0eyENP0CqjiJX4/j+ko3R7suQ3OBTn2BatWk3mghpPtpNco0WjIgQ7tAfO51uorpLlivNMq0Kylo5ulU09AqQaOEduMFPZBbOuMk/NgW3OIhwpbRBej1DIQRaBe6/0ajoU3SRqODTqclUgvSiPkxaBfoQuYiIFJvFSkmBrqfQ+rmffdyxRUqY6/3eudO7sM7tAnw8UMFqDA3P0615tHu1Lnzzl8TjUbYsmUT1WqI4zg0m02CIGDv3t202lVqdRcIqLd0FqNHqNdNirkVqDmAST3M0Kqn6HQEOuiUzvzrXm/tF98CJEIzRmDEaXhpoAytDJHpLXShuwJIDO598egeXEw9TxjYVGs+6XQS03Ko1ZvYjkez1WFw6BCtNuzYuRs/qJDO5KhU6xhP/eaNvZ/yJ7hSjrJSOroEinKZglTCtmUikTGeffYhsrlFXE+gVF6hVtcRxDijY3vQ9DSKlMJwNfTQRPNk/KrC0P410JBpV2VeWvU0ft3Gr9u4aua4511f/xBhtUhYzSNrC7RbCo6dxnTy1JoOslmm0gxZSS3ToYEil6j4Fs2ai2vJVAMdRcywtDQOeOQLS4Q1Gc3M4IUC1Uaa6bmdlIQFgkBDuPzc3utduOBfCCo5vGqShdmNdBp5qmGBmm+jCgrNSgNNFVGUHBMzu6k0swjqCpIeJ6x3rwUUvYRhqVTrNURJQRA1VM3uAfT7HrifDlBr1Hn2qu+/cZ47+c008mnsis38UgTXq3DkyCi+ZwIOjpsHAkQph+WYVOoKswsHCSoKXiCjWzIFsUit1eSVdRsx3BBBtWkBXuWoa0u1guW5FIQyfrVC5JR39vqnbv9JDwIfs26v1mscGOjv5ZF7gY9m6NSbDQRJxLBMZufnaLSa7Nqzm1qjzuJShA4AbWRZJJGI4XkOjmMxPHyIMPQ5cGAf3qon3hhOO/Mf6BxV1A4O9uP7LuvXr+3at7ebtGnR6nTVic12gw5tMrk0h48c4pnnnsZ2LQ4eHqJQKhJWK73c7W07thNUQurNRg+G//6Rh7u26+/5r93rqT97E41YFMdzUXWtpxiXFBnX99BNo2fjvnnrFmKJOLpp9DLlf3j5ZRRKRbzAR9U1vnb+16nUqjiey8OPPkKtUUcz9N5z2Oq0ce/4Ocbb+zDe3sf2S7uAttlu9eCnpMhU67UeXFJ1jVqjzpp1a6k16rQ6bQ4M9Pfs8o9B3LBaYd2r63ll7Rru/O1vGBgaxLBMKrUqsqqgGTotTcX50z6cP+1D+urnsBwbL/B5+ZXViLKE63sElbBnST94cIhGq0lYrVBr1DEsk2Q6Rb3Z6EFby7HZsPG13hDFlm1be2AuElkgl8uwa9cOqtWQ6g+/Q/DWPvyT3kHHd5mYGAPaPXh+zKY8n8/SbjeRJIFms06n0yKXy3DMdn3Llk20200MQ+upsKvVkCDw2Lz5dSRJIBqN9GIAgsCjNjlG4y19NN7SR210uNfzmCvC448/ypNPPs5zzz3DunVrME29ZwNdqVXZu38fzXaLar1GpVbtOR0ElRCAW2655ehQrsePrryC2fk5Hn3yCZ5fvYrnXn6J5T//czp9b8J5+GF026HWauP6Hplclg0b1nP//ffym9/cwXXXX0WzWadaDTnzzNN7j/Gee+7CdW1uu+1WrrvuGh599GG++OUv8c2LLuSMs87ky185h+9c/F2uuuZqrr3+Os772ld755r4k89Q6/tjDv7tB/nYaZ/mymt/zNT8Eh/6xCf54te+wTnnf4uLL7uab3/v++w4MMDdv3+EfzntdL765a/xz+87hRuuuYF1a1/jjHPPZe3e3Zz6qTP40Cc+yamfOoNTP3UGN912B7sGDvKVCy5i1asbOe/Cb/fU5ud9+7uUTz6F9Hvfz47+QQbGJ3ngqWdYv30nT61ew3gkzvaBYUZmI2zb1881P7mR0z7zeZ56aTWXXP0T+icjHI6keeT1AUayBkk95HcPP8rIzBznfP3rRHMF0prLb59dz0v7xlmcHSabjVIWcsQLeXZe8ROk/+3vuO+pNTzfP8XhcpUJHUoeiB6oDjh2QNXUaVoKHVMCSwbLAMui5sDk4RWG9s/SaoLutnHq4AJivcHa/Qf43YvPcdFXP8OO11fzw0u/RWRpjqBRw23Uyb/3NIS5KKLtEHSg7rg0XI+m69FwXBqWQ8vxaFsuDd2hplpURJ2HnnmBiaUYgmWjHj1vhxWXZiPklz+7Blcr8KNLLkDVNar1GotLERRNxQt89vcfYM26tZQffBFncYWrrrka17X59rcvYnl5CWjz+OOPMj09yTEHg2NuBZd8/1Isx+4N79Qade65714+87nPctmPLkfRVJ5fvRo7DHnsmWf4lzPO4LKrrmU2sswzL65m9fqNTC9EOTQyxepf3MXQ2CRfOOc85qMx4pk8V157HUuxOPligZt+8XN+ecvN+KFDtR7w6OOP0KKNahrUWk1KikQdSBQLXHPjTYzNLXLhJT/g9M9+geHxKa649sfE0133tu9+72IeeOhBgkrYtWgvC1xx1ZU0Wk2mZ2dQdY16s9EdPgp84skE8XSKZ198gf2DA6jmGw6NN/7iFiTNZOOm7SeA67+jTgD0E3WiTtSJOlH/f64TAP1Enaj/xPWHF6pLzz+B4XTtGx94+BHS+QLJbI65yBLJbI4j4xOMT8/gBCG33fkb9hzop9GBxeUVpubmyRSK3PG7uygIIqIhUJDzKLZCWRXRHQPFVFFMGcWUUNc8+QZQfEcfxk++R6WqElYUbKeE7ZSw7CKankXVMphmEcsq4bjl3tdrdZWwIhCEZYKwTFgRqFVFXCeH6+SoVUUadZlqRaDT1hGFJegYNMz0cb31j56MreRxjDK0fKCCLGSJLA6ysnwEVYnhOUWqoQRtCzoGtWoZ38tSqxVodNJUGknqrTxgUKnK1Koe1UpAxW8QOB18u4MbqBi2gPalj73R/51vIn9wD4ousLg0x/DIQZazGZbSKVZyWeaiEV5ev5Z4JkE6myKWiDK3MM36V19hbllgenmF6ZU5JiOH2Tuwmx17dlPIy8RjaQQhhWEsUy7PkMtOEl05zN4LP3/c3rUnH0cQHDI5k2IuTjyxxMjUFNPLK+QMm+WizHK+TDSZJJXLMj5xhFhykbGZGSaXC0zGysSLZWbmDrN7zwYiy3MsxJNMLpeYXlxkKRFjeHKY6cg0Kwf2H9e7dN6n2X94F/myQEEQiSbSxDN5irKMblsUpRKjY0NoWgGxHKcolbA8F921SReL5EWReDrFwOA+YiuLaHKBQjbGTC7F2Eycubk4jz99H4cnd3FkYZLSKSf1eisnvY3Y7ByyYSNpOpIksLK8gFTOUA1VfFtALsd57dXnmZo6RDoTo1Asky9L5AWNgqgjKDqKpnaXZRxdFpplo1l2z+rbdjzMX91w/PO+ZhWqpaGYEqavouglZK3Mrj07WVqOdvPW0ykypQJrNm8hmisxHlmhf2yKQ1MzXP/zXzI2M8PEzCxFUaIkyawkU8TTGYqixP7BIRKZLIlMltS2TW9A5Hf1IX/7HAw3RHcCVMtDtj0kx0XyvC5gdExM28C0NUxLxQ8sfM9kfm6SkSND2LaMrAqIskSuLFMQVZazKSajY2zZ8yp+3SaZjlGpNrsA/ZR3v9H/5LehZ5L/ClJLQRW5BkuSi9kEPaziOyqekWN0eCeVmo7lCXiBjR96eIGP5YVYbgXDDrp555aFoCmUVZnh/p0oYgH951cet3f9hcf/PwHout1Vph8bGLL9gL/6m/dheT5FUcKrVDGODB0H0JVzT8NwXKqmheGGSH6dYlBD9n3avkZHy9M0BYZn51kJ4RXR44u/eZytaQsPmD80TnFiEkIFKhJeU6NQU7BCEzsw8UKLkdFDR+06feSP/OUb/f/iv7LjyYdJFXLsGxpg/aYNnPyB97Fuy+vsGNxPFZBCj4yuIIUWamBgezquoxPYKr6l4LoquqchexolV6Ok5JDNMoVygpGxfmQ1hyBmKZWzSL++vgfQhT/vo/yr6ykb+tGlkhcKFEpZLEtidnKI2NIElq2imGpXxe46iLaD6tnYTjd2w1azFJOzGEYJw1YwXB3Nd1A9F7MSYlZC7DDEXJg+DqAXPv4eStkxPF/E83XcMMCpBJhVm3hiL4nEQULPJPRUGnWRiYktVMIirVpIs6biezEmjqyjFqTRpQL1qs7w4c3UW0UUOYqQTzI/2U85P47sSpQ/+/7j+lv71qC7IkFNIxkbQS3P4Ts6tlGmUdNZmO/H99PUagUy6XGODG+hUVOpVzUcbZFM7CCNShZVXsS2koxN7ETW4ngVEdnKodh5LDONLERQH7u5B/QKJ/UhXvFFlOwwFX0OwjhmRSSoFHH1KKEdp1YtozkCqitxaGQPpUIEXYgQhiqx5EFcO4VvS9hqllR8N0eG16LJJep1Fy+M4QizJJYGqdQVqmbiuN7F9/83wtIC4EFdZGluC3XS1GoGtGrQkqAxA+1Fmi2LZrOOVhiElkWnYQEF6MR45anrIchBx6TeFmgi0glj0DkK1ZsCNMtIl555HEw1H7qSljFNDbsLzGtpqK9Ap9gD6HZ+iDZid7WLhG6Mcn4UGlmOwfJjK7TS1L08XaV2VwneaSrQlgn2PH9c7/IX30/gpQD96LCdRLOhUK0IeG6eaOQI69a/TLXmUShmUFWZdrt51BK4QSy+QFBRAZ/5xX66t9v97qpLpJb7gSKtZveaI/+Pf/JG/79+E/X4XgrJISxxuZsL3okBGUCDhg5oiIURpPIoYECnSrXiATA9PclKIoLl+TzzwotImo7peniVkGqzgWwotGjToEmLNuIdlx+399Jtl6E6BVS7iGoXkaw8opmjWC6hGXk8v8xS5BC2mcOzFYqFNGUhQyIzw57+V7H1EmVVpKDLFA2JkpbHs3NkY+NU3TJPPf0ohm9g+AZadOK43vlPvBtLS6JbWRQ9wdJcP56do9E0kYwCftNBchT8ho+iiezavglVKGAaCmFgoyplgsBANwT2HdiMomUpCTEcv4SsJTGcJGVxkcmpfShSCvGC0457zUu7Xkb3CpRL48xM7UQRlylkY5SLJfL5PJlcmmwhydzyKCMze9l7aCu7BjYzvTRGRkgSz8WZmJtC0DReWL0WUbOYW4ohKDKiqvQcU5p0KK959rjzzMjnPkSmUGQuskQLyBXydGgjSEWCqkO+lKZFkxZNFC1Lta53HTGcMopeYD46y+YdmyiKEq+8upE1GzahWSb1doude/cgqgoL0SVqrSam61D+x//Z6138+//OxMB+Dg0fxnJsRFnCsEwkRSZXyFNvNkhl0niBT75YYPfePXSAp555uuvS4zq0Ou2e5fkfZlAnk3GWl5coFvM92Ok9cPtx763Oa6s4BkdNU0dVZQqFHJIk0KFNo1UnrAZ0aCOrEn7o9VTpHdpHATscPjJMB4gdVXYLkki1XusNMBTLJVqGftw1xdzpp+AFPq+sXcP+/gMMHTqIrCrYrtOzaG+0mqi6xtr163oZ58d6dICXXl6F63tUatVefvn45EQvk/eYgrwDiJec3wPo0t+9k0YlxPW9nvJzYGiQTC6LZugsRBZRdQ3TtnrK+mPg2vddBKGEYWgcg2Cx2DKtVoNt27ZQqQQ9i/NjEFoc2NsD6M6f9uEcGWJ8fLSXAV6thui6iqJI7N+/l1KpgONYvP76a9RqFWq1CpZl0GzWqdUqyLLY6x+NRoA2e/fuJjjqPjA6MswxAFwJfSpfOpPgrX0Eb+0jfe2PesryP8z5PmZnXq2G1OtVDEPrRmAc/T+SJLBhw3qOWbTXahVarUYvnuKNfPA2zz//LNBmenqS6rbNPYDePPuzjI+PMj4+SiSyQKfTotVqUK9Xeyp3QSj1BiVkVSGeTBBdWe4puzvQU/wC/PKXt+C4Poqqc/Y5X2Fo+AjRZJLZpSVml5ZQ3vlOOn1vovXu9+AaJrOLkd7P8tjPD9oEoUOr1aDRqPHwww/xk59cT6US9PZ2THFfr1fJlcoIikpRlIinM8RSaVrA2g2vceddd3PTzbdw3U9v4N4P/hO1vj+m+l/+V2Y3bmH3gUG+cM5X+dTnzub873yPVFFmOhLnoaef4UOnn86nvvxlPvrpM/juxd/nS5/5Eh/+p1M5/bNf4AOnf4pTzv4sf3vKh/nIJ0/nE2d+ltM+83nO/ea3OOPsL/OdH/6Iiy79Ibf85i6uvPEmTj3jLE7/0jnk3vJ2nL4/JXr/Izy/fgO7Dw3zu4cf5aIfXs7nzr2Ab1x8GY8+8xL3PvQoq9a+yvjMAv1HxlizaSc7Dk4wFS8xlHGYEAJ+/NsHSZTKJLMZEqk4C8kUdz/+LFGtRrICD7+6kwXZJ6KGTORV9n33WpS+dzHz3asp2h7JconhiTFePJxg1fAKrxyJsmFkno2jM+xfTnBgOcuBlQL74yr7Eya7xSJ37dzGz9e8zKP7dnO4kGUwleDVQ4NkbZuFfJ6vXXIJB3e/xr133IRSjPPQfXfgeyZ+YJN78/sQv3kNVhDgVCoU6zqlhoHUsFHqNkbVxgldXN/BtgwsTcWQFDQvYGphgdHJCSRFxDBl4stzHBrYiVxcgYaNVlphYmqyd244MNCPbhocGOhndn4O9fbHWT7zYh557FGOKc2hzdjYCJZlcGzQCdqIYpmxsRF006DWqHcHL5IJJEXmvgfu54eXX8bqNa9w7lfPw/R9IvE4511wAd+/4gqKksq9Dz3C9EKUq66/gd/e+yDrV21g6m+/xsXfv5yVVJbHn36Ox556lieefJpavUmj0QC6kTeub1GtB9x40w28vG41Dzz8e15c/TKvb9+K4XlEM2kuu/b6nvPBtt37yJZEEtkCZ37u82QKeTrA+Rd8g63btzE+OcHApbcRjy4TVELyxQKSIvP65k3YrkO1XkNSZBqdNtt372LLju0Yjs3Q8BHGpqbZvnsfS7EkUzOLJ4Drv6P+8L7km4p9/Jf2f4z1puIJgH6iTtSJOlEn6t+uEwD9RJ2o/8T1hxeqC6d9AMvz2b57D7JuHL1pWkUxzF62+ao1a/GrNSRNJ18WeG3zlp69+/bde3oWx/GlgyxM7yMVm8Y2urnVmnEUkFgy8n23Hg8U3/MWtOU5TFvD9S1c38LxzN7HfsXECw3cQMULNbyKQljX8SoybijhhhJeRaZa17vq77D7ca1hUGsYOJ7A7Pxhmm2b2vLY8b3f0Uf+4VtQpSitpkrgF9GNDJ4v4vsyjYZDqxUQBja1mkO1alKpqtQaIvWmSNX18U0bSxVRxRTF3AKHD67n4NAqDvQ/zs7dd7Ntx53s2bWOwf5NyKe857je0re/REESWEwmWM5mODJykOjKEtOzU8wvzjExM83m7duYi0aJZ7MsxJOkSgJDozvJC7mu+ngpRzybpSDn2Xd4C9v2b0DUVcqyx1zRYDaZJ1UokL38guP3/sE/o5BLExcVlnMFEsUCoiwwPnGEldgi+UKaZD7LTCzFZDzHyEqefQObmV1aZDFtMhaRWUwWWFwaZWJqN4n0EgMjYwzP5ojnBIanp3hl8ypG5g+T2rLhXz3vuV2rGB0bIrI8Rywdp6ipZCWRsqqSL5cwdJn40izTI0OoYgbLVCiLBUqKQk5SWM7kiMTjzC4uUCxliS4vcDA6z+h0jOm5GI89dS8TiwMkhRzCSf/9uN7lay9mJbVMrpxn+97dqHYXzCfzebxKlVQujyYuEF86yOubXkLSRZL5LFlRISeplBUdSZdRNPGoirub/yxZDor5Bmi1bBfj6u8dv/cPvRdJVhE1B9XwKZVlBFGmLOQpldNsfH09+WKOhegSkXSWM8/7Ok++soFdh8fZOzrBviOjLGVyPPjoQ2zfs4NoYplsKddV/EklkrkUC8uLHDjYT379i8fd8FXe1Ye+fzeW1X1smu0h2y6CZXf3YViIpo1sdi25DddEM1R0Q8YwFRYjs8QTi5RFgWRWJZbRSAki8+kpMsoSv3vgVkSliO9Uuxbuf/m/HNdb/fH3/xWkzisyWr3Dg+t3I9ZAcOtUPBkpPUUicgi/omOGGp5v4voOru9hugGmE6LZYXcIwHIpmxYlw6RmCZhSDuWy84/f+wfegSlJ2H7wfwvQLc/9V+v/SYFea7VRzW5Gumpa/MOHPsxtd/4G0/W6sRavvXLcTX7p3X0Ym9YS2m1c18fybdRQRw0sFLeBolUxjYCqK3bzaqkwlkzw+9d38qNHXibitig3SINaXgAAIABJREFUIZVPkssnkVWJsml3re4dE9u1GD4yihNUqbVB/D/eelzv4Q+fRL3d4eHHn6AF5Is5fnXbL7FtmXRyjnbdQpNSmLaF7hhorormySi+iFk10AId2dSRDANRM5EdG8UysFwN05Jw7TJzMwdJpedQfnrxcQBd+Ks/QorMIFhm9zixHSTbQjFVDFPGMGWSi8OYWhHb0RBtC9n3UYMKmu+gOwa2o+C6Mpq4hO+W8DwJL/w/2XvvKEnu8t57nOBc8DX3XsPLNRhkXdsE29jGGJERytJKAmWEkIRQQhICBMoBCZQDWq1WWmWtNuec0+xOztPTaTpN51SpK3ZVd3X8vH/0bpv1rM49x+8/r332Oed3pnumu7+V+lc19Xme76NhOHp3X5plC+3InuPAUvZTPYgv3Y3rZKk6Ik7FwK6Y6BWNmm3g9wxQrcRwnTyGKpJPFRgZOIJpRjH0OSQphSYfZOv652hYZTQli+Mm8Ie2I6t+dEmhomWI+HcgNxxyp33yOO3c6X+DZImUKgqaFCDq2UHZULBNkaojMj62E9eNU68naTazhEP9BP2DpJN+BDFCvjDL1HQvkeg4+cIsuXyQSHScI33biETH0Y005YqKXS0Rvue644Be+pQeKn3v0lYGGd/5PFrDQjPT7N+8BLMwiSyEMJsV5oQCQqmIUIji6d9CrhDG0BVGBncxPrKWlhuBdhnQEeVBDNtHGxesAEpmhDYytfjoPO3SfT8ASuBmmQvvokWcDlA3oV2kbQ8CQcCkUa9g5A9Dsw5VB0hAa4rA0NsdH1SnTJsSNgnaFT+Q6VSIN/LQEslc9IXjYeo//ilNeYwaBjUs9OJ4xwa+nqCKAYhExtbQQqHeEqGlURLjpCIemo4KzQr1qgXUUTWRetUA6lQrJrW6TcdquwKUMVe+cJx28tQerLUvgVuAWpG2m+0kDByt/o4GDrL/0EacqoxmFDCtEtBgamqCtetWYloqlaoJuAwOru9sQ3RwFdSCB1P20AHiRWrlxDxt4YZvkUschFYZ6ibgI+RfSaWUBVeHukg4uBNI0W6JOGWbsuWiqWXGJycIhCaJZ9MUSzJuu46kK9z/6P1kpQwN6iSLc6iOiFVXyd152fH6n/kASmQCtSygmAKCnqeo5ajUQVASGOUkgcBB1qxcTD6dQpIU0tkUuVKUohHBMz7YOf8rCuFcjnghSyzmIeIfYeemFWxYv5qMkuuMg5vnrXth0WMU5CKaoZKP+5gePUg87kfQ86SkNHldIFvKkReSJGM+HK2TvJgrpsjkE0ilArKaJ19IEE/M0j+4j5KWI5PpVA9Lch5JShGfGyfx9U8dd7wnz/gc4USWdCpGPh8nGJxiy/Z1TPkmmA5OE04n8MfnGAvMMuyP4J+LMObzMOyZJK+WGPN5CSXT+GNx9vUN8PTCl/HHEhQUiWQ+SzgxxxtL30F3yhReeXrePOf6psgJIla1jKQrBGMxQokc0XSRx595ntHpceymiVMxEKUciVSQA4e2ouhpiqUkalkgK2QoWRqD4+PkhCK+2SCBcIhEJt216VYUaf4c+9gvGB4d6UBeoUhBKFJxqyRSSWqNOmMT46i6xroN6/EF/NSbDcYnJ9i9d89xFdRtQJZFKhW7CzqPAc0tWzZRqdgY995y3Lkt9y9/SftopTC0mJuLommlTgVyq45uarj1KkMjgxSEPCtWLSdfzJHOprqAffGrr9CizVPPPE3ZsbtW7ANDg2TzOZrtFvVmg8Flb8+7nioe2NWxuj5qx34MhFfcKjM+L/Vmg1AkzKHDvbSBerMD7GfDIYKhWQzLxLBMQpEw9Wajuz1ef/MNFr/6Copa6sJW44pzuwC99Oc9VN5Y1N1uqq517P0bdZrtFk61gmWXu+994KEHWfL6a502DIrEzMw0kUiIRYsWAi2WLHmFYz3Cj9nlQ4u+vsM0GjXevfb7xwH01Df/mVqtytTUBNlsGkWR2Lx5Y/d9rVaDdDpJve52+9q7bqWbCDE+Ptrdx8cs0BuNGqMjQ4hCAefo/ly/bg2Nuovzxc91Abr9iY/QVhXqdZdq1aHRqCGKxeOWG1qoqtJ9vG3bFmZnA0ALRZGYnQ1gWR3gHAoFu4kAx5bjxRdf6C5n5bXFXYBe/5MeVvz4RxyzhT923O3atYMHHriP2267lUWLFmJYJm1g34H9NNst1qxbSyaX7dq6HztG1q7bQBv45b338S+nfYXv//Ba7nvkEb535ZX89vnn2LBzB9UP/yntnj+g3fMHTF97Ha++8SaHDvdypL+P6elJ3nnnLbZu3Qw0qNWqzMxM0243aTRqVCp2F3Tu27eHjRvXk8mk6B8dZcO2bazbsoXrbrqJS666im+ddRbX3XQTazdvZtmaNTz1wgu8cxSguz0fZOjTf8O5Cy4mNpcmkcwxOeXj4Yef4PTTz+O8M8/liiuu4o477uTNV15nz8btDG8/gBhNMzvlY3BqkkAqwWwijT+WIDCXJJLO8ebyVRwcHOGFV17jtrvu5tlFr7B3YIjthw6zatNW9D/8nxg9H0E55R94Y+ly3l6zjr0DQxwaHeeG2+/imYWv8Yt7HuLMcxbwg+tuYPGSt1i7aRveaJqx2SSrdx4mmYriD/oIpIvcs/BdZjRY3h9iry9N3Gjw+rL32LZjK+Mpmf2+BPuDKW769fOMXnU7Ys/HET70VwiJPBWgoAggyLRFhZakUFc0qiWLulmhYdZoGnVaR0fJrVByK5iNOuVajdWr16IqJX5y/Y/BqYFVZc2St/nO5dfwze9dRVDQuO3hxzk4HeaBR54m2XMqyZ5TifXO4C81SHaujIi1IdKEYA0CbudnqPFvI2q08UtVJtIqQblzxXPfs4tRWhAWDYZDSeZKNhs3b+K2O27vziErV6/inaXvUm82KN7+W0I9n+fub5/Pli2bjpuLq1UHSRKIREK8+OILNJv1jktEzaUNmGWLRCqJWbZ48umn2Lp9G+eefx7JdIovfe1r3PfII+zt7WXBJZdw/sWX8LuXX+WiS69kdMrLVT/8EQ/d8kumer7E09+8nFSuiGY55PIij/3mcRynysjICEMDgyxa+BI/vul6ZnxTCFKRJi0Mu0ylXmPSN4Nimjz+wvN85fQzSAkyBdVg2+59/OD6HzMy6UFSNS698go83hkarSa33XE7115/HZ6L7mXmnkWUNBVV1xgcHmL5yhWsXb+OyekpNEPv9FlXS11HNr1ss23XbtJ5gWBkjgO9AyeB638gTgL0k3EyTsbJOBn/meMkQD8ZJ+O/cPz+harnoz3kN64mWxSY8Mwwl0pTrrrdqkqxpCKWVPb3HsZ0KpQMk2xR6EIlSdWwKlWsShU1N4FdClNIeji8dzOJ2CyiLFBUBHJqAeHOa+fBVOWXN6OaBprV6U9s2OV/A1m2jFqWUMsSRkXGrCoYFbE7rJrUGUfBuu3KqGYOWUvj1BT0coHe/p14/ENMvfzbedqlL32aqhXCdZPU62mcagrHkbBtmUpFw61a2GUdxzawyxqGkSeZnsQX6GV8/BWSyXWAB7c6Sa3qpWrPUi1HcMtpXCtPrSxQd7JoSgz5kx+Ypx/bt5NQOkM0XyQaCbBxwxr8AQ8e7zRziTjDk5P4Y/FuP+xhTwB/9ABrN6wkFEoSjemE42nSYoJgcpDZzDi7Dh0mmW0wmYOxiI43LJD//nnztDNP34uvEGdONvHG4nj9M3i9Y2xcu5RkzEckFmY6lmYkkuWAL8WSN5/FG/IzFVaYjppMBOJ4AwOEo4OMjB9m3BdgxFfAG04xHZpl1D/E5n0biL+1eJ524YwvMDy0j/7BfUSTEUTTIKvIFBWt0wqgkMOUiriGyvTwAeJRP0UhQygeJ5LOkhQlYtk8s3Nz+IM+JqbGORKcYdwXZ2DYw7Zdaxia3oc/4punLX/iTziw/A0mZsbJKjJZWaVUcdErTSKpAnNZmbBvL5nEEDu3ryCSCJEu5kkIEklRJi/LCCURSemAzJza6cdc1AyKmtGtRNd0E+X7F8zTF55/kpxsM5eQmZvLEQrPkc0lCMxOMDzSTzgaYmRinCGPl9vufZh+T5DeCS97BseZjsS5+qZbOP/i80hk42zavpG5dIzQ3OzRpIAEoblZDvUfJP3a8/Nu+Epn/jOqrKAdrZgvqDoZpUSmZJBVdfJapwJY1DScmotVccjkOhbd8USEial+IpEIyYxBIlcmkEgRyvlIyn7WbH6XX939M+YiKcR8dp62+Bd/iDIxfBxArzTrhIsSqToc8CbJaBVcUyAT7CcVHsKsKpQq6vEA3XAo6TaC1hkF/d8AelXNsHnNUoTLz5inL//mnv/PAF3W9G5i0aJXl1AyTE4/62wi8QTJbI50voCy6p15AL34r6dgilXKpo1lyajlApJdIm1AuQW6BVgZkI5AKQyuTtF2GKjABU+9yOn33s89C19gw759FIsGJanZAehap21A/8AIhlOjIGnztf+ih8cXnI0/MMvV1/yAStVCFLKMDR0k5Onn8O41OFIUXdU6x4UpI5Ql8rZAxiyS0QrkVRlFt7CdOlLZQXWqCFKeklogn51FVeKEI2OkrjnreID+yR4KN1xMQTfIGwZFy0IwrY7lui4hlwSy4WES0emOw4Gho1RcCmUbqWyj2RamrVK2NTKxUahJ6GqaWt3CcjTMinXU2t9C2752HtxJf/ZDVPIzuE4Rx+l8jmbLGJKBY8iUyzO4TharpIELhXQepTSFZSepOCaGvI9MZC8tu0q9auC4CY4MvUO1nsLRy+BI2MoE0ZJI9jMfmqefffMZzIZBo5okPL6Jqq1j6UWqjohtxykKY8jKFKLowbJiHDqwkWh4kmjcRzQxw1zKR9/AbvKFMMmUj2hsgmJ+liO9W9BKCYpKHkHNUbx3PkDPLPg8dmoXyIfJGAqiHKdtRRg7sAxbS3JkfIxDE5Msem0xL77wGPnZPoKhMe786S955aUn8c2sJxbaxluLXkLMhBkYeZUGIUqaCq041JN4vAcoDW2cp50+9Q+pRfpomVFqjp9aOwSYULegXaRuHAECgEnNtVEzB6HRom07QBKYJDqxHEwVKlUqbYEaeagEgEyn/3mjAG2J1Df+ch5MVZ+6mSZlGthI6UFoRqAaw26qgISv/z3aWNQaGq1WGSmfITkbggZQB/90AFpQyMtUKzZPP/0knY6hLaq1Cr7gNJZVRFv8yDzt9Gkfp2XnOxXf1eLRnuoSILLo2V8yMX0Au1oEymzavJo2dfbt20OzWT96k7pBrW5z6NAyoNTpxd5QyMeHcc0gtGK0mmnqhZl52slTe1D3LqFty+DqNNxBCpnt0LKhVQFXpFL2Uq0GqLk52k1oNmD/gSPkiwV0S0DUZOo0cRpVGjTQHJUqNgU1TbmhYdZk8qUE+evOmqed/9lV6HanDYSkK4iaTDCSIy/GiCXGKBY9yEKIQ/v2k0kXyBcLxHJe5oQZPOODeEMh4oLEbC5PSi6STAYpFWOI+TlWr1pGQsySlHKk1r45f93/8SPkY1HEkk5FzVNIBlHVHLIpkZYzJMQ0/niAyJwfqRAj7Bumb/gwEzNjlHSRdC5OOhfvzGmFBIlkiJmZUWQ5Sz5fQhRFZCmPWPCT/sJH5h3z8bdfRxYVvF4vsyEfqcIc474RVmxayf7hfmZicYIZGV9SwxeNE5hLsuTdZVTacPfDj7Jt30GimTwDE9PkFI3e4TE8QT/FkkxWLGLXXeq0EZ64e/48c/kZCIpG32gf5XqZ3y15FdmssW1vP4Ju8fRLvyNfymCaOoViBkFMY5aLJDJ+BC2JZhdRLYW8kieciBJNxFmxZjWCIpPIpIkm4oTnYpR+r/96twr9rz9IZnqcweEh7IqDYZkURYGVq1cRiUW7vXbbwIsvLaTRaiKXFBqtJk61wtJl73VtxTWthCgWaTbrbNmyqVtVrGklwuFZpGvOn3duE155lt/vc30MhJplgzYt5JKEIBWpN2u0aWFYOm692n1+DFofs5g/ZnPeBpxqpbuc1sFd869pLv4myVQSRS3RaDUpCEXGJsa761xr1PF4Z2jRRlFLXchk2eWu3f0x7dvuuJ2CUKTRanZhdzga4YmnnqTWqKN+/e+OA+jqZz5Gs2yh6lrXWlg3DWLxOZatWI5cUjjYe4i9+/d1QXq92aDRrFKrOzRbLkpJoNlyqTcqpDNxJiZHgAaVqkWbeqequeVSW/HW8RXoH+nBOrCDzoTZIJWeAxpU3TKtdo2t2zailASggabL3de12jVmQz7cmg00sMoa0KB/oJdWu4aplqDdgnYL29DZunEDjWoF+y/+7N8A+od7qP36Pvbv30ulYjM2NtKtZj9Wcd1s1mm3m5imzu7dO7tA+dhxoutqFwhOTIwdV6kOLZYufadrT9184jfHAfTgR/8HV115Oa++urgL3lutxnHHX7PdokWb+x64nxZtqjWXRYtfxqlWulb9LdoEghFWrV7P408/x9PPv8i23fvISyVuvv1OZhMp3njjrS48b/f8Aa3/9ecYhWI3EaNed3+vwrzBvn172LBhHcf6ub/22qtAi1AoyA03XM9VV13BxMQYEzN+Vq7byPU33crmHbs52DfIpDfA4888zyVXXs0Li17hu5dfxcpPfLoL0N2eDzL15lIuuvgyvvXNMznty9/gsu9dzWOPPMV03yhUmzSsKlg1fIeGQa1x88Xf59oLL+f8cy/gtK98jatvuIlvn3sBXzvjbO68536+fuY5TPhn8ccSPPr0c2zZs58RX4DzLruCwT0HMHo+0h2BBx7ji9/8NkMzPha++TY/uu0XPPLEC0QSOWKJLH1Do9x6+8958NHHGZj00+8JE0gp3PzsMt455MOTVTsV0P5pVDlHLJ1mZ98I2ybjBMpwx81XH02WEglmC+Sv6VSgiz0fZ/SiG1k/lWbNeIJd3jkOxfL0ZxW8VoO5JqTaUGi4SHUb3VEolwVqooYraeA28U1OYtsWZsXi77/6ReJqAY06MVNg/451bFv/HlvWvM2VF5+Jo2aR+g51AXrum5eTS0dBa3SG3gDdpalXcPQyjmFjWRaGZaKaBkYpR6tmoCtZ5GKCil7gqUfvgZoKTRM5GyYZmuSqq7/PqjWru+0UjiV3PPTIw2Sv+AWhns8zdeqZ1GtVli9/jwsvvIB7772bl156kbfffrPbbqFSsWm3m1TcKgsXvcQbb72JZZep1ly++vWvccZZZ/LVr3+NfQf2s3rjRm649VYmfT52HTjAd845n2A0zouLX+ONd5dz5TXXs/vlZUz1fImJj53FkkVLWPTyEn75q/t4+pnnqNUaBAIBalUXt1LFqVrUGhWqtQq1dp3x6SlGJycIxiLojsOzLy9i2boNzCbS/PCmW7n6uhsYmfQwMDrBwMgom4/C/cnpKW6+9RbOOe9ctv2f7zH4obOZPHCEuUQcSZERZYlm+9/OFbZbRVBkDLvMqnVr2bl3HxOeGYKROTIFkeGxqZPA9T8QJwH6yTgZJ+NknIz/zHESoJ+Mk/FfOP49QPd/8RQOHemjIMnkBJGirGBVql1olBTyJIo5nEYN3SkzPD5BtihQrrrkCwL5gkRJNTt9oRUR0yphGCLFfBgh4yPiO8LU0GZy5//LfKD5yQ9QjU1Q1uaw9Ti2PkcmPkYkcARN9KNLAWwtQtWM4loxWtUE1NO03SRlzYeheAhOb6d3zzv07X+PqH8f2dggIc9elJyHFW89BU2ByvLfzdf+WA/K2y9gVGSMiky5plLRA7jmLDUrgil7ifr3Mdy7huDUbqhmoSXStFOUayqWW8KsKphVBcvVsFwNs6KjlUuUTIWSqaAbFqV44oTa8XP/lXjaTyA8js+fZ9fB9azZ8jqj4yGmPVk8wTF2HdyIxxdiYmoOX3SIiD9IIDDJgcNbCWa8DM8G8aUFZkJF5lIyk5NH6O9bQXAuwFw+RSgVp3jB1+dD7FM+hD03SDyRwReKM+KNMuwJc+BgL0cOHyIc8DIx42ckMEd/uMCu/bs5NLgTb3yE6egMYzMZBqdmmYkFGfb0MjY9imc6hSc6y0wsxHRghj0H95J59tcnXPfYWy8zOjXCjHcC05QoFpOIQpaikEWQRApSiZyooIoa3sBhhsZ3Eo6n8IVzjPoCDHuPMB4con/Yx/Bokt6ZKKP+EBP+IGPjQx1r9pnxE2rnrjob2i6ZuQTJeAahWCIlyEQLBcbjMbyeKNmMRMDvZeP6d5iLjFLI+8kVwki6wlyxRLRgkpHLZGSTfKlTuS1qnYx0VdfQDRvl3K/O05b+z58hz/lJigLBnEgwJxLNFYimUgRjXkYmxpn2BRmb9HP3/Q/wje98k5/87CYO9u8lEA7xtW+exde/fQbxdIZIIsq+3j2kCnMEY17imRjBaIDZaIzJX942/4bvx3uQVy5FtSok81kEVULURZJClrwqk1dL5BSVnKKRL+kUNZOCapCRSsSyeYaG+9h/cB/BWIy5XIGkKJOWFbKKTLqQYdo7zs6dGzGi/hNqS1ec07GQNzsjrZmU6i1yVpUnFi9BqtbRqhVS6RiR0AQVPUVFTaI7AmalY1nYgdkmuuGga2UMzcRUNUy1hKaWKZXSpL792fn6n/ogYnQGvWyjWeWu1X7J6Hxmpd4gkcli2A5iqWNhKyhyN7nnyh9czdDYKE1ALCnImkpRljj7/PMIhEOYTgfOS688e0KILS98HMMud4detjAde94wKpWjYNjAdlTKFR3D0RmPRhmNZ/jCxdcwLDfxZ5so6SLtYp7Nq1aTAXZOxk6oLX7781xz9fdpNtvcdtttDA32c8H5ZxEJTWBbORw7S6qYouxaXHfjtXzviu9Sa7uccupfMjjcx99/4e8oaQqvv76ET3/2M4QTc1x93Q+496H7eHnx79BLOQw1T/bi0+YB9PwnexCO7KZoqhQNnaKhI+kqsq4g6wqmKeD3DjEz3Y9jFqi7JSxLxLTVDoyrlClVHA5sX0bDEXBtEbdmoply18LecjTUFYvng6VP9aA+eCP1ikylKlGuShiuQq1cwNbSjI/sRlEjyKUwqjGHaafwzvRSKefRxBglpYxTEek/+AKUBVAVbNNP/8i76LZG2apSrWQZG111Qu3cP/4v6kqKhinQMguE56axXZlsMUKlXmLC08eB3h2kMiFCkWmKYoLxiQH6D60jm56kYqcwywn2HFzN4cHNGLU8kbyHSMHHwbFdTM2MUXUNCjdfOB9in9KDvvRBavFtrH33SUCnkElTLjus27KFK66/ioGpfiRDwhOYYWR0koxsIqgS8fQwJXWSwNRWHDECtRKVUgDv6BoggOMmqDUzJKJ9OAdXnFBbvP70DjhuBqEWhaZ5tBo7iGOloFGlWS8ASeTiJC42kKNFEVohSK3DwaWFBe0cbUwalg8cHZpVaOegHSHxDx+eD1M/+wHq2TGgiGnO0m5n6VizZ4EMwZH1NNGoNyRoFchGjlAqenHrKg3qbNy1lXJFRRTj0IZa1eWZp5+kU33u4lYtoIH86J0nhNjaK48BFZptkwYmTSo0qPLIEw/jT8xQo06l6aIYZdrAipVrWb9hNVNTQ7SaIo6TYGb8TWiIUDOglcfjf49mewYaFrgWrn/PCbXzF36BtivSrgdRpUOowjBUTSBBy41g2zFayFRqnarVsl2hr38EoVji1w89gaRqePwBpj1ePN4ZdNPAdSvs2rWDbVs3smnjWhS5SGbB359QPzu4C8VSEAyFGi3Uso5qlSjIecyKTl5IUpSSvLf8VSQliSjH8QWGSWXi7DmwifDcFFIpQywRQpRUREmjKEi8+vpCgqExwtFJoi8+fELt9CO3UdRy5JUcWSnDrT+/iR/8+ArOvuh08qUMWSlDqtBpA5MpShTEWcKxUWZ8gyhqlkIxiVIqIohpiuIcE9OHGJvcR0HIEo5HSGSTzIb9Jzze01/+38zFooQTCWLpNPFslmAshmwYDIyN4QuHef3dd0kVCjSAG269lYGxMVZt2MCU308il0PUNAqKwqGBAXTHYXh8gkQmy4svL6YJFGWF9O3fP+FcI+/bTrnqopdtJFVDNS0aQEGSicQTSKrGpm3b+fEtt5LM5khmc4xMTBJLpihIMtFEEr1sMzAyyvMvLUYo6UfhxhLimTzBaJwXfnLTCbWFu35EeC7J1p17EEs6kmpQbbTJCTL7e/soaCqSrpOXZRqA6VTQyza1epMHH3qkU5FbrXEMtEKDxa8spFK1qNUdoNEBvhf867xzW+Zz/5OBg/u7fcrbgKTIXdv2erNGQehYurv1Km1avP3uW7j1arc3esV10E0NyzapNVwarTqCVOTd996hRZM2LcxVb53wmsbt24dp6hyDSXaljKLKjI6PMBsO0qaFZZu0jybgLFr8Em1aiLKEW68dZ+19bPmPWd23aHc/W/3bPz8OoJf+vAf1iQe7Ft6uW6Hdbnafb9++tfte27bQtFL3ObRot5vdKu1oNNy1UnecMtWqQ7GY5xiIrT7/+DyAXj77q0xPTVCvuzQatS5E9vlmunDati3m5qLdRIh9+/aQTMap1apAC11Xu387Bn4bjRqhUJBjsDsR8B0Hz+0P92B/9L/RyGcYGhrork8qlQBaeL0eoMXBg/u7FeL/3u69WMwjSQLh8CzHqmrj8RjQYnY2gCgWqVadDkD/6U+OA+j1P+mhtW0z0GJmZpqf//xOfvObR3n88d/w1FNP8PrrS6jXHHbu2MLKFZ0WA269iqTIrNuwnmWrVlMyTPqGhrn0h9fx9uq1rNi0matu+DELLr+MMy9cwJnnn8vSVSuQPdPHAfR2zx/QfOQRLMuCVvuoH3wLWtBwqtx68y0EAgE4Oq/feOvtXHjJFZx9wcV4wwniOYUXX32HN5ev4v7HHueNZSt55qXFnHHBRfzzV7/B/Y89zta9B/BF44RTWYRzLjgOoHs/eQpLXn+NUCTMlGca3TRIpJIcnhxA1WVsTYNqi5mNu1GH/BQ8Eb6zHjsNAAAgAElEQVTzlW/y3NI3+dKlF/DUE8+yZtV6LlrwPfbtPcSFF13Cl77ydW771d3s6uvjkuuvZ8fBPnpHJrlrwaXHAXTxf3yaxYuWcOk1P2Jo2s9UMIw3Modk2ryxbCW3//IeJvyzPPLkMwTjKV5bupzl6zfx9rptfPnsC9k1PMOTr60gpjYIFG0OTEW4/eFn8KVEjnhmee29pQxNT2G3mtzz60fY97G/7QJ04Y8+gTjtxWm3KLqQMNpkXcg3YUZ2iFchpNXx5E2GI0WiSo3BaJGDvjiFGry7ZQ8HhscpVVx+/qtfcsOPr6XiGIDLyMQ4Yklh0auvcPW1P0RQZAIr1ncBerLnVJb+6Dbe3b6PXWMzjMVzTKUFUuU6s5KB1Oo0l4lpDnN6hbG5DGK9TSBbQKm3uOO++1i5aT2PPPU4RaVArelQqVl4vR6++92LMAytO3cdS1ZKfed6Qj2fJ9TzefJvrevOT8eSn3TTmDdnTUxN0mg1qTXquM0Wim5wzoKLueWOn3F4cIRfPvgIKzduoW9sksuv/iEXfPdSzjr/QsamppFUjR/fdCPnL7iAwNKNTPV8iameLxG6ZyFOvcX+w/088MivMZ0KTrVCURQwyxaPPv4EP7rpZr7/w2v56S/u4tnfvYjpVDqvq9WZnPHy1tL3+Prp5xBJFcjKKlv3H+RHd9zJwjfeZGBiClHTeHfpMioVl7lEnF2fWMBAz7fYf+ZPaLZbJNMpNm7edPSc0nH7kEsK+w8ewLLLqLpGQSiSLxZ4+913eOOtN1m46KWTwPU/EL9/X/KPUj38ceP/H+OPUicB+sk4GSfjZJyM/3ucBOgn42T8F45/D9DFj/cw8spC6m261eXLV6/p9loWTYO12zYj6Srb9+5m575dxFJRikqeckVHVPIoWqFrB13UNQRDp6ApnYpGTSArZZC+8jcnBJriL26gXLcwaxqSWUQpF9GrMrolYJRFLEfGdjvDsAsYdgGrUqDWKtFAo9ZUUI0UcilJtaYANpYtoKhZXnr5aWoNA/Pp+06oXfy7jzE9sAn/1B5C3gNoZhrdymA5eZyqRL2poRk5dDNPxVVptCyqNY1ypYBdLWJXxKNDwiwXMawCmlFA1fOoeh7dUiiNHj6htvyxHoZfW4jHO4knMM2Ex8fw+BTBaIBJ7wTe4CzByBwLX3mJw4O9TPuCBGNF/OEYkVSE/b1bicRmCc6GiceLhKJZwokE8WKCkbFehkb7SOWTCP/61yfUnrruQnoP7yMYizAxG2ZiNozH7+NI3wFCIQ/Dk+NMzIbpCyYYm5pkzaaljAZ6GfGPMepJM+aLMRnycmh4F1O+CYKBHIFEHN9cDH8kxEzQS+Kum0+8z0/7a3L5NLF4mKnJEUpKEaGYRRAKiCWVgqySE0sk4xlSeQ87D65haGqG0ek5ekcmGfT0sm77MsanZpmYTDERjRNKZwjGIuzavRlBSKGN9r7vdlf69rJnzxYGBg4QCE5R0hT8oVmSRYlQXCQQzjLlDZDORNm8dQVe3yDZ3CyykkNQSuRFhaxok5XK5BUToaQjahqK3hm6aSB/+cTbPXP71WRySRLFAsFkGt9cAm8sji88TW9/H6OTHgaGp1i9fgN33ftLvnvFAtZuXklvfx/DYzNkCkVmAn4iiSjJXIKtuzYzMNrXsfnOJZgJ+Enc/ZMT3vAV/umTGEqBSs2iWjcxyiLlskKhmCSXT5LNp0hkk+RlmWKpRL6kk5VVkgWFeCrEXDJMIDpLViwSy+bJKSrpgkhOEElnchw6dIjojg0n1BY/3oO8Y0OnAtnQEDUZtWxSqji4wNING1AcG0FVkDQZVetYbxvl0tH2Djq6YaEbNrphUzLKRwF4Z5tnskUkJY30tb85sf7Nl58QoJtOBUEp4dTqNOnMgfV2i6Iskc7nMOwyDdrImkrJ0DEdG7fZoCCJXHbVlQiKjFVxcGoupWcfPiHELv7tn2Fkk1gV54Tg/NjQnAaG41K2K9i2hWMbmJZKudlArzeRWzCd0/jyS2vZXzIQga1HjvDQu9uY8UZOrP0XPYivvUClWuOuu+4in89z2aUXoSgZymWBqit2XTuKUpJ9B3egWwrBUIB1G9by5dO+yuSUB8+Mj3dXLqcB3Paz27n7gV9x2le+iKoW0PUChbP+/oQAvXDePyMaCqKpIZqdfa8YJRSjhKSkKZcFKraILM4hi3NUKjLlitpJmqhYaFWLbGwU0DHVDGVHxm1YOPUybsPGbVjorz91QriT/as/wgmOUK3qOK5O2TWp2ALNukq+EO7O46adwa0XaNTyTA5uo2YmqVRrWOUCueQeKOfAEqlXomiWj3Qujl3Wsc0k9dnBE2t/qofib24jIwXRKinUfIDdW94h6u8jEx/H5zlILDxEODTAoYNryRd9nSEkkeQsvb27MZQCQjyGnknj6z1CoLcPZI1assDY+F7kUpjs5V85IdSLfemj5P27UTOjiCkPId80uVSS4dEhAjE/wzND7O07SFIo8t6aTTy38GWWrX6PvoFN1GoJoAh1kXY5A/UUVW0a6l6a5Gk0MkAR5d0nTgwUT+mh0rcOiAFpqOuATKM+AajQqAIKkMQ3soY6KpChSQHaISqz72HQQK+XoC1Sa5o0yh6o6dAsQztBSTh8QpCaPLUH6WeXUHdTuG6cRvNob/NmEpoppOQAlbpEp6d5gcjUDppWlGZNBCxMswCoZMP92LYMVGg2DaCMVc7h8w8BZXzfP/2E2ql/+FOsXIw2dSoNh0Q2SQP40c0/IZUr0tc/SIsmbs2kVi/x+pKncawULTcPyOhSgMzcXkCGtgbkmZxaBu0w1FVwJCqDa9533csb34BmlGR8J81aDNwKIJNLTtBqlGi2dNyGRb1ZpSBk6es/RLGQxi5rVGoWiiYglQo4rolhSpimgCSluOiiM9m6eTlOWSD+5Y+deN2v/AaFUoFdB/YQjIUQtRJZIYeoSjRpoRkKzz7/FEqpSCQaIBINMBcPEotHSWZCROLTCEoCUckiKyq5vEg2V6B/qJd0PoTHP0T44VtPvO6f+QBp3zCKriEoMrOxEDfffiNbdm0gL6fJy2kKcg5RFTrnFz2DpCRIpPx4feMIYppcvvPdyxVilLQ0ohzn8JHtKGoaQUpSSr4PQD+lh/TvHqOgKCTzedLFIsFYrPs4K4pMeL14gkGmAwH2HT7MuytX4o9ESBeLKKbJxu3byQgCarnMrXfeSTydYfvuPRi204Xi6avOPOE8kz77C+QFEUnVsN0a6XwBp1ZHNS1ygsjBI32opsW0z088nUGzyry3chWSqjEyMcnhgUE2bt3GTCDIwb5B8lKJKV+QcDzF0PgUI5Me9j/+8InnuVP+kKmd25jwBxmd8XF4ZIznF7+KLzpHLJvn7VUrmctkqDSb7Ny/H0U30Ms2/sAsrTaYlk0oHOVY9e+SJa9QKORQVYXh4UGg0xs9+4WPn/DcJj33CJqhd2GOqms4VZvpmSkUVaZFE7Ns0KKJU7WpN2sk0wmcqt2F5+lsCrkkHdc3veI6uPUq8eQcmcfuPnFS4Flf7ALjsbERgqEAbVo4VZvDfb1dDUEqdm3jVb3TL/i95ctYuOglzLLF2+++04VS99x3L7ppdNw+aNFyK/PgeenPeyj91Z/RUmW2bt2M61ZYv34ttVqV4eHBLpg+BrJrR63uW60Gtm11q7bT6WS3d/YxG3Rd7+hKkgC0SP7wsnkA3fhID5XtHdt2r9eDLIscOdILtDAMrdvvXFEk6nWXTCbF7zsFHFvOYyD6GFQvl00cp0y97iIIBVrx6HyA/uEeZi8+t7turluhv/8IzWadmZnp7u+z2TSvvPIy0CKTSWFZBl6vh4mJMXRdpdmsdyvNj0F7TSuxffvW7uPGZd+dB9CNvzmFjevXsnTpOxw50ks8HkMQCsclKPz853d2esjTYmJqkhZtmsDkjJf+kXGGJ6ZZum4D31lwEd85fwE33nEnl119NdfccANm1UFQZN659ZZ5AL314T+lUSh0/pH/vf4HNadCswXJVIbf/PYJzjjnXH771LOMe/x4AmGGp/yMe0OMTAd48NHfcssdP+O2n93F9Tfdyq8ff4pwPEUwGmc2luCJZ1/g7AsuIvvZfzgOoLs9H2TsmWdR1BKJVJK+gX6uufaHCEKBNi1qDZdcLEFsfIbZ/cMI0xH8h0c5/VtncvZZ53PJlVdzqH8ITyDEOQsupm9sgu37D3LRFVexff9BDo+N8+jTz7HncD/7H3n8OIBu9HyE5C8eoG9skgsvv4qJGT+xVJZp/yy/uOd+nnj2BaZ8QZ549gVefu1NhiemeW/VWn54063c9+hvCWUEvrXgMp5/YzkziSIPPPUim/YfIZoV2Lx7H1lR5MnnnyeaSvHswoV4/p/PdQG62PNxjnz2NJ558UXO+d7VzMTz7Bqc4Ig3zFubd/LisjUMBGKEBA1fskhCMFDdOm+uXM3PH3gIpwXBWAzdKfPWe2/zztK3efSxh4AG5WqF2+78KZdddSVLVyynb2iQOz7zT8cBdP8nvsxcQcQCth3u540167nl7vtYvGwll91wE/tGxtl2uB9vMkNOs6gCVrPNkneXoZgmlXqNWsPl148+yLFkJNPUKRRyvPnm693v47HvydSnvt0F6LFPn8n3Fixg0eKXyeZzCJLIe8uXsXTZe4yMjXarzd16DUESces1FN2gXHX5zjnnM+2fxReK8vp7K3hxyRvccNtPee3tpVz2/WvYvGM3Tz33PJu376BaczEsk+nn3uoC9NE//jJSNMPFl12Jalo0gVdfW9J17mgChu0QT2doAm6zxbJVq3nhpUUUJBlJ1Tj7/AvYtf8I3z7nQi649AqeXLiIXUf6eeqlRXzrnPNYcMkleH0Bvve9S3GqFfo/8T0Ger7FwB98m9iuPnbt2U1JU8nkstQadeyKgyCJ7Ny9i98+8Tg/vulGwtEIsfgcDzz0ID+87loe/vUjJ4HrfyBOAvSTcTJOxsk4Gf+Z4yRAPxkn479wnAigZ847jVQuz0uvvMpcKk2mUKRcdZFUDcUu441GEFSFjJBD0kSiqVkGxg4xNHaAUGwS25UoyHmKikCxJCKoErJRQrF1RLNEQRWRPvXfTgw0P/kBrEwIp2Gi2SJqWUB3JKp1nUpNo1xRMOwierlAuSpiuxLlqohh59CsDLbb6Yleroq4TZVaS0cvF5DVLE8/9yglPY90yxXvC1Odt56iWUnTqmYw7Bymk+/qODUZQUlQMrLUmib1loXjqjh2loqTo1rJU3WKVOwCTrmIbRWwjDymnsMy8ujlAqXty99XO33Gv7Bt2w48oX4Cs3lmvHnWbX2P4ek9jIz7GRz2M+WbYC7rJZ7QmYyIhFIdiB6PBzm4dwtzIT/ZdI50pkg0KzEWjpNIBBgZPcLIaD/Sqf/9hNrSpz/E+tefJRj1c2RynKlIiOmQjxn/JB7PEJO+aUb8fkaiKbzBWd5YupjRwBFGA+OMe7P4YhmmI1729W9hZnaScCiPP55gOhwhkowzE/Aze+V8+/huJfirzyFIeQJBDyOj/Z1e4PkM2aJALFsgnMrinQkyMXOQZWuXMDYzy97eaQ4OTDDm6+P1pb8jOBsj4M8yk0iQkvOEk2EGRw4yOn4Y68Cm99We+MJfcqB3K8HwCB7vABOTg6iqgt8XZjyQIpZVieckYqk5jHKJHbvWsnfvRlKpWYqFNJKYIy+WyYtlioqJUDKQVKMLc1VLQ/7rj5x4u//FHxM5tINUeo5AJMh0OMp4KM7hoQP09vfRPzzGyLiX1es38Po7b7BszTvsObSDRCbNsy8sZnh8jEgiSiqfZjYWZCboYf/hfYTjIWKpOSKJKIkbr3hfiB194DY8niFyuXDHbtCRic5OcOTQTsbHj2CVVfJSgYIkdhIZFI2MqJHJR5nLhNm5bztTgSlyksBcOkdOLGE5dWKJLDt37acysOd9tcVvfo6SJqJapY6lti6hWiVC8Rg14OcPPEi8KKBWXWZTafRavQPOTQPTNDHNMpbVAeiKaaKYJoJpIJidm/J2xUT4u4++r746cHgeQK82mmSLAk3AG5wlWxSo1GukclmqjTolQ0fWVARFxnTsbu8707H56S9+jqSW0CwT260i3X/b+0Js+Vc3/V8r0DWnheE0MB0X27ZxbItmo0bFrXbgfkmjVG3wkAinP/YCVz78KN+5+HKKTUgOj76vtvD3H8WRZARRZnB4CJ9/ml/84icsWvQ0spzk0JFNKFoCyy7Se2QHhqnwyKMPc8tPbiUQjGCVq3z+7/6J87+7gKWrlnHdjddyxrnfIRrvJJXohkjhtE+dEKDnP9mDsOp1JEtHsnRKpopmKGiGQr1l41RLaFqW8dED2FaBuqtQcVUcV8d0DUzXpJicpO2KNFwJt65Ta5pUmha1Zplas4z23D3vC7GFa8/FdnSciolTtXBrCmW7iCDN0aaMZuVoNEs4lTzNag45NU423I/h6DhVmZo1S2xyFzhZ2vUMqjqLxzuMoWWp2Wnqnr731U6f+sdEhzbjCfSSCI+TjXuI+IfYs3slshIlm/ORl2Zx6kWGp/dQbhXAdCEnguOSnvVhNC1SVYmxao53Qod5eHgDBzHQND8ezy5y533+faHe1H3X887i+1GyPtLRANnkHLMhH77wJIKexR8P8uATjzPqDVNrVBifGkTV4iTio1hqGFoCtIo0nSjNSoiS0E+LAt2+3o/e+L7ahXM/T9v1AhmoaYCEZfYDKu2aQ6fHd5zBnS9Ra4tAmiYCEKE09SYmYLZMaBSpU6FhT0BThZYBrRjF4Pr3hcjJU3uoTu8ACmjqDLTSUE9AI4WtBmhjUquLUE8jzR3GLE4AMg23gFtOgzNHemYnSilGoynjVLO0UejUe2m4NYnYpV9+X+3C/TdSa3cScpqAajj87K57aTfBsTp2wrQ0Ws00Wza8COQ6w83gqlGK6RFAhnoWSCPmj0A9ftQWXsba8Lv31c5841O03Bjl8jSQh4YLDZOpsV5arTL1RpkmLi2q9A3sxSoXWLXiFSpOjnJVQi8XcKoyghQHypTUBEUhjFgMI0thPFMHSH7ug++rv+qenxwF5lBpduZPSS3RBBS11KnSVSRKJZmnn36SiYkxVF3DbRikckFGJw+RyobJ5LJIsoYoKfiDM6RzMTRTJHHXD95XO3XH5ZR0G0k1KMoSkiYyMTOGqGWR9ByyUUQxJBRDQjMKCFIS21GZmh4mNhdA1UQMU0LTOwmYqp5HKgbwzvSSL8ySG9z5vse791M9bFy9kr29vUx4vYzPzCAbBhlBIC/LJPN5QvE4oXicTTt2kBVFwokEF156KWcvWMDjzz7L+MwMWVFkxbp1RBNJcoLI6vUbkDWdxa+9Tvbcf3rfuSaz/A2awI9vuRXDdth3qJfZaAxZ04mn/1/23jNKjvpM2x9hYxxw5PV6MbZJr/FiAw4YbDDZxuQMImMyFjmZYGGSRE4iSgIJSSihnEcjaSSNJmhy6umcc6iuXNXVua/3Q2taaCX2f85++u8ePef8jmpaM/1011R319T13Pcd4Z/PPkcqKyJpOtFkiu7+ATyBIIVKFbc/QM/AICN2B/0jY7j8IW67exIfzJzF5ytWIyg6Q1P/+aW9/Tf8FXswxAefzsEZjjAWCLK1u4cFK1fRbx8jkkrR2ddHVtPISDLDY3ayosxLL79KVpTx+gJ0de8kXyygGTqyqpBIJSmUiqi6RrFcIvmzA/f52RY7+mAqslR3VMiZKJpKJptuAGtfwEuNakMRXqOKKGepUUXRZGpUMXJ6XWm+y/r9w+kfUKVCuVqiSgX9mQe/9JxCX7mQ0dFh2KUwD0WC1KgiqxKZbJq+gV5qVJEUkb6B3l328XVFp6KpGDmzAf+tQp7mlo3MmTe3bm2fTlKJhfYN0A9pwnj2Ub6Y+d3e3kY8HmU877utbRtfVJiOQ17D0CiXi3i9bubMmU21Wm6o18chd39/L1BFvvqCfQJ0/ZTjKO+yEB+H7pqmNKzNx1e1Wiafz7FgwWdAlaeffrLxf11dHYiiQCqVoFIpNR7feMZ6oa11nwDd/O5XqQZ95PO5xgADVBuqcl1XqdUq1GoVdF1FkrJ0d3dhmjqlUqHxGL1ed6NnoWA1fv6RRx4CquR+/+u9AHrpwCaqn83BMLSGgldVZRYtWtDY15FIiBpVNrduIZERSIsSV11/PeecdyFtXT14ghGmvvkOWzp2YtUgnEhz5rnn0jM0hFUq8vKrr/DOmWfsBdBrTROoPvhg42/5jRs38swzzzB16lRWrVtPIBJnxO5Cz5d45oWpnPynM/jj6Wdz6jnncvl1N/LEsy8wMGqne2AYXzhGRtZw+oIsWraSJ595jof/8RQ2lxc9X6JwzN4A3frtH/hk1idfZPe4bTYqVNFK9XPU7VvbyCdlVn40n+5Vrdxz1S1cevp5vP7Bh5x3xZXMXbqMxevWMXXaNAacLqa88RZ33fsAF19+FR/Onst5l13JY4cfsxdAl799GO4hG45AmEuvmsiM2XN5b/rHeENRoimBtKSSzMr0DdsYcbi58dY76OjeyZBtjJatbYQzMuu3tnPdHZMIpkSkXIG+oWHWbGjmoX/8gyeeeYYyIJsmqUOP3wOgp5t+xJzHnuTKa28kpeg88/KrjPgCeFJpxFKZkCAiFUpIuQJvvfcRT09+gkw2ycxPPiJftFiy7HOyUt0Z455JdzPlpRepUmmcHzzwyMMsWrqEF16aynO/+P0eAD3YdCT+N2cgGDrnXX4ZoXSKFc0b8MVjTJs5g1ytyu333ctJZ5xOLC1iFqs88o+ncHoDXDPxOsrl3a+PJZ8voFYtUioVyOdzvP32myQSMaDKSy9NIZGI4T10N0B3Nh1L9vVZqLqGZuiNyAlpl9NaoVSkWC6haCodXZ18vnQJZqFIKity6VUTG8fag088zbG//T0XXHE1S1et5dKrJhLPiJx21tk8++KUujW6lSP4xpwGQB9oOpHWs2/nkiuvIZUVKdXqGetGzsS0clSAjCSzeNlynp/6Ei2tW3H7A/XzrV2fcdfeeBOnnX0e3kiKPpuDUCZL14iNY37zW0bcXq687joGh0aIRuM89c+naf/ueXWA3nQ624+7gWQ61chDV3WNcDRCVhKpAZFYlEsvv6wB/1+cOoV/Pfcsa9et3Q9c/xu1H6Dvr/21v/bX/vqfXPsB+v7aX/+La18APf2jJuS2VrzBEOF4glRWJKuoxFJpolkBXzxGR283Kal+UTKRjZCWowhyGC2XxOUbYKS/BZ+jCyFuR8l4yJsJLD1JTkugBUa+FGYKP2xCf+J2imYYU/GRU71Ymo+Ytxdbbwv9HatR0w7IR8lJbsqGn5oVomIGKOk+ioaPRKgb1+gmtm+az6Z1s9GzbnKyjyceuomCFkK5/LQv73/8oWQzXnSrDgUoRiiZfqglqRWijA1uZLhnA0Pd63EOb8XWv4me7g3YRreTTjlQpCCmHqNgZcjn0uRzGUw9ia7GcXj6CL+9bxvz8RVYOJ8VG+YyOBzEH9BwBgZZs+kzRsb8dPc6GXOP0rJ9BcGQhiOeYdQbwROM4/cGiPjd9Ha1MjS0E1/Ay7A7xKBXwB9wE40FcI/2/Ze9I3dfwcq18xnw2Oiyj9I53E/PcA8LF33KoG2I9oF+2kedDNkczJzzIR1DW+kZ66d3JMqwO8SAe4gPZr+KzT2A0xnG5gsz7PEx4nTi9HoIXLi3fXxDhf6rHxEJePAHPXh8ThwuO/5wCIc3gMMfZdDpY9TmZPm6eWzrbqajz073QJjeES92Xy+r1s8lEAjgdYUJJCN4wh4USyYU9fDZwll0Tb7/v3zu4cUfE017eX7qE/z1r2fQvn0zfqebYErFFU5h84Wxef14QiEEJcOYfYi2resJe4cQ4x6yokosniYpSGQVnbSokFXUus24KPyXvT0Xn0rI1YfX2U+PzU6nI8D2ri10dO+kb2iUvkE7/cMjvPrWa/z9wTv57R+OZ9ID97Ojs59V61fij/gYcYziDfmIpZIEImFad2xle2cbvUM9hCee++UQ++hvI/nHyGZjyFKaQt4gGvEjilFkNcGqNYtIZqKkMnESGZGUoJDM6AQTAQJxP8lsHHfAyba2rURiUbzBCLFkFm8oQTytkVy0b7vT8SXOfANRSiCKUTKZEPm8gi/gprO3Czlv8fCzL7DT4SVsFImYZTJGjqxqkJFUTNNCkhQ0zUDSdARDJ2UYpAwDwVBJixLpnxz45f3PP5msojbyzf8zTB9f4xnpsq7tkZuumgZJIUNWkUmLWdZsWE+uWEDWtTpYv/eGL4XYycMOQB7q3cPKXTUNtJyJbuXQrRyKWUI1CqhmHt3IYRgGhqGhaQqqrtSHMzSVW1dEGJZBNaBl0Vp0DYR1G/bddxd4yDzzEIpRv1CvaCpPPvUYr7z6Imee9UdAJhoaQlPC6GqMQMCBJGeQFBFVM5B1A1nPIRviXks1BFRDIP6Lb+8Nz3fdlvjdoYiZOLKpohkyhllfeknBsLKYVgZVDtHfuxlDi1KuyOSLIsWKRq4gkQ73QylF0UpQrqrkSwq5cn3AKleQEJ68bW+wc/TXiB5+ANGfNqG1rqFQ3AUPyylq1QyjtnYqNQ2rkKVS06hUFWrlNIbkoq99GRYaVkWlZCbpbv0U58ASikaMvJlFkoN4XNswRA++TQv3beH+mx8S/WkToRv+TM+2tbhjAQpUiUoptFqOTTtbieoJXBkfo7Ex/vXOcyza8jkvuhez2NxJF2Ga012oKBTQyITGCA90gWmAogJJdM1B9A+H7p2BfsL3CR/eROi47+DqXUcm5WXzxrUs+3w+7e0tiEqQRMaN0z+CaIhEMiKbW5ZAVWV4oIPm9Z9TKWfw+7ZDJQCEqOW9tLfMBoRdCvQ44Sdv2Lv3sd8i+usfED68ifj0x6Aa2KVAzxAMrGA3QBeAIG0rX6VYTQIhzEocCI8VfAcAACAASURBVCDbPkMDcuQgHwRM/I5lUFOo5tJQ9eLc8Ma+bcTPPorgURNIXHMypaKPaKgNqnX1OaShkiQjuqiSqUP1ohtb10Jq+UD9MZXiUImCPES5mgAylCpJqggUiilAoVKVcJxxxN7w+tSfEDr+2wSOPoCi30bb9i2M21J73PbxuFpqpTwgUc576W7/DGp+KPuAOGl/J4acBpJAECpOyIehkIRaGogwOvnGfSiwDyR0wncJHtlE26TLgDiVWqZBOoJeHwCFgkW+ZJAWAih6hEolDrUEecOJVUxjFZNY+QRWPkEuH6VUTFDIR6GWwTG2DSvr3Od+9+/qvfO475NIxAlFwuSrRWRDYfWGNbsU6BKBUJB8Pg9APp9naGiIjCCimRlUM0ZW9ROMju2CmxAIRukf7MMomPVzz3su3bv/sd8geNQEAkdNYOf8eaQzdaAaT0aoUWJDywryJYVA2EVndxuxZIhVq5fh9tgpFE02NK+mVM4BJUQpRbVWIJWOkbM06kMTCm7vAGPz398nPA8dfSDhw5vwPXUPrkCA9p4e+kdHWbp6NR29vfgiEZauXk0gFiOUSBBNp0lJEo//85+ceMopbO/qYv3mzWQ1DW84TDSdJp7OkBSypEWJQCRaV6D/7t+/FGLHTzuacqmEVSo3QHkoFie2S5leqsGMWbPJFUvE0xkSGYFIIomsG3R09zDtgw/rir5InGAsyc7+IbyhKP5InFGnh/DUp760d/SnTXg3rmXI7aFreIR7H/8H3aM2ukdtDDjs9AwN8fnKlSSyWRweL4VKlXgiRalcpae3nzG7k1Xr1iKqCqmsgFnII6oKW7ZvI6vIyNHQl3+uHtpE702X7gH1xgF2sVygWC40wLkgZlB1BdMyqFHFF/CiaPIe3/NFkB5Pxur3dceXDySm//h/yZs6kpTFH/Q1bOPHrduNnI7NPsrb096iVCmSyaZRda0xHNDT10u5WqFcrZAWMnvYuJdKBYq9HV8K0MXDvs7K6e+j6yqqKhMKBahUSthsI4xDM11XyedzOJ32hs17Z2c7gpBmHJiPg+Zx9fZHH33AqlV1q/LMKcfvE6Cr323CWjSnYZs+DqGr1XIjI7mzsx1NU/D5PBSLeTRNYWRkiHXr1tDTsxNdr0dEbN7c0gDhS5YsbtxfedmifQP0bzVRuPMmKpUS+XyOefPm7PGz4/c1rg7P5ernUeFwkHEL+3FL92XLluyxr6DKqlUr6OjYQfGIw/YJ0BPf+xbzZ3+yx32N28E/8dST1ABBzLJ05Souu+Ya7r7vQc4693wWrliNOxzjvsee4K57H2Th0pVcfs11XHfzrUQSSaLJFB989CHJdArjtdf2DdC/dhAPXHkFf7//PpxeD/lyiWA0wgtvvMX8FavY0TvA4888x3sfz2Jlcwsr1zXT1TfI1vYuvOEww2N2kkKWts4uJj/3PNdcfwNazqJCPV5BkBXKgHrgwXsB9ELTQVSWryQQCjays6nCxrat5ABXKk5EytK8ZiOJsRBty1tYP3c5Q5t3csMtt/Hniy7hzAsu5Denncb9Tz3FzIULOeWMs7nsqolcfdV1nHrmOdxz/0Nkn315L4CuNn2XLaf+hcXLVyHICqMOJ1NeeZVbbr+Duybdy/kXX8KVE6/lossu55U33qSzp5d77rmLyZOfxuv3ceOtd3DpxOsYdLjpHRplcNTGm2+/xeBgP6ms2HiPjcQTpA48bC+A3vOT4wkGAtidDp7+1zNIlsFVt9zAqN9NTMywcv1aNEPH6XQy/YO3qJYMnM4hoEShaFIomoSjIcxijjemvYkgS1ilIqVaFV8oSKlW5Zy/nsv8U87fC6CHDj0Z+8AgL7/6Sj32ZcH8Bri+9fbbOOVPp7K5dQsjtlFefvUVkukUAKVSiSef/Ed9eKVWwdBVmjesI51OAlV27NhOrVahtGsQRlVlnAcevwdAH/vWb3npyadRdQ0jZ5LJCiiaypjDzpJlS7HZx/h86ZJGfIaWs1i1bj2DNgc9gyNMvPEWbpt0P6MeP9fcfCvuQBiby8ufz7+IYrVGvlxpAHTnP97aA6D3NZ3IO/c/hW7liaXSvDh1CgsWLaS3v49Rh5NcscTcBQvRchb5cgVR1RrH8ZUTr2X56jXIRpG77n+Uv1x8GVPeeoeeMQfPv/4Gr7zzLv+aMoXNW7YSicQIhkO0H3BmA6C3N53OjOsfYM68uXTu7GLuZ/OYN/8zli5fxq2330aVGoVSkY2bWpAUmfc+eJ8LL76Ij2d9sh+4/jfqi9clDww08bXi/z/WgYH9AH1/7a/9tb/21/937Qfo+2t//S+uL56o7vzZwex4bSqRu68ne/8tiKpGKBbH5fMTiEQx8gX8iTgRIYVs6qxuXo9iqghKhoycIpGOEIkHEKQ4kuAhFR8jEhzE5+6mr7OZnvb19HZswP7Z+3X17WFfI/Pz7zVA4tCjtzB826WETv05Q2vnkE0MU86FqOYjUMpQy8UpqAEKaoCi5ifs7mDz2k/YuGoGIVcbujBGNR+iYgWpWEFKZn0V9RAFLcidN19EyYggnnxUvecv/203yLz5IrLTX0G8/jz0z95D0eKYspOgu42hntUkwz1AhpziIa8GKGhB8mqQghYCNIqVLIoWQzeT6GYKzUjuWmkULYmkxClUZLJTHq33+8Uhu3sfcTCJxfOI3HMTsRsvo3ewm83bdjDm8rK9cxueoJtFS5cxZHOws78bp8/B5m07sAcduAIBnL4QXm+cMbsTr99Fa9taWttbcPlDOHwpbC4vTq8H+5YNu5XPP/l6Y9v/1IN0TbyE5Kk/57PXJ9NlH6ZjzMaOwX76xkaYv3AufUODdA0Os2PITt+gjYVL59MxtJVe+xB9ozE6B+2MBsZ4/vVH8YZtOBwB7IE4Nl+YoTEndreHxBnH13t/wX0gcdmZRN98keTV5xJ+4wWC4QCRWJgxhx1vMITNG2DA4WXnsJP+YRvrty5lwNVN76ifvuEEDn8Su6+X1h3LiEWDRAMxUlKGhJDE5holX7GIxIKI06bUQf1hX9u9D378NUJzZhC772/Eb7gIh9tOIBrE7RmjdUsz0997E38kjjcUwxEI44+nSKs6oUQMUZOQpASL533Izra1pIQYGTFBJptGlBSyio4ga2RkDSHg+8J+P6ixnXppMrHXniV79dn4VszC3t9K58AQbTY/PUOdjLnqwwpjzgBjLjc9g714w05s7iFuuOVm3L4ooXiAzt4O4pkYwWgEtz+AJxBkxD7GsH0EX9hL7IKTSf+oieQR32xc6E1ccirZpZ+SfuR20u+9TFYSkWQVXziOZBhE0hHCiSCxTIAhex+JdIRkKlNXAaZVkopIWhYIRP0kUlGGR/rxB32EoxG8oSjBWApXME7P0w/V7eKP/BbpH3+l3v/QA4ivX4b96ftITLoev2uUVDpMRojido/g9oxh5lXCyThypUpINmh3BnAKBmGtQMYskFYNdCNHuVjC0PQG2BV0k4xhkjYkhER694XtYw/ZPRw07TmEZYvJPHU/QmfbF0C5vsf2brCu7QHPx1XjoqqQFrPoVo6W1i3EUkny5RKyXreSz9xwfv2i/m9+vNs+/dI/IY/0k/14GuKn7/+XAF03dq8vqtVlXUNUFURdJiVlOOf5daQKUFCrtC5agqFVyC76rK42P/6HJP/vwY3+2bF+spvWkHn9WeSsRKFCQ0FRo0rrtk088fDtLJzzLmBgKHF0PY2iCih6FsVUUUwV2VBQclkUU9pryWqmDsx/9hUSZx/bAOjau88ieYfJLJyO2LMNxZTRTQUzV19qXsEoSpgFAcOM4/f1krfiVEpZyhWRYlmiVFGomAFApFJMU64q5IpZ9IKImRcxCwKZv19B9KdNJP58TAPoJP58LJaURN+0Am3JTMpVnWpNhWoMyhEoJamUJMCgVNEwcgJmLsXgQAv5XBgTAaMsUzE19HQnXa3vklNiFEwDzQgy1L8Uv307qea59Z6n/IzgCT/YnUu8YzXiyA7Ss99EjnlZu2MzGnnaRnayZkczr370GgvWzkcsZciWUhTQsFCgKEFJIh+xQ0mGqgYVlYHezVDTKFVkkoIPVfICIuFffIPwUV8hesEJDaAXnXwXGb+N2JIZxLYtxx91k0olSCWjOMa6Wbd2NtHIAKoWIS2EEOUss6a/wIJ505gzazqvvfwCYLCz+3MgDISgHCTibAMEapUYkCA0qZ6/nr7xzN29f/dvlMtV8oPNeD98GMo+alYWEEinNgISVApQTQMh7J1zKSMDMcxdt5HYgFDNU8aEvBdQKKj9UDWgagIRImteJ3hkE7Fzfk7sz8c0YKretpyC5MLYOJtKdpB0rANqYahGoZoERLbvWAK1BFgOKLioKMNAqp7bXhWAJFge8sUYkN0FznVKJZl8XqJQELGf8D0CxxxI9Na/fME6/grkjBfnylnkB7Zwx81XQFWhmk9hKn6gzMoVnzNhQhOg4XbuQBHs9X7EoRwk7ttW5zEkoWqHmhMK2XoeeiUONTcDky4geGQTyev+RPCoCQ2AXjVz6D076Zp8J7VaCtWMUauB3ebA5XAzODiMaeWoUSKXzwAyBSsA5SDZ5E6KpTTFUppCMUWhmKJUTAAiOSOIofmR0jaK/s662vs332fgd/+2W/398Zv0r1tB62N3I44OkMvlELQMmqXwj38+xpl/OYPLrrgYzVDJZjPUlasKpmli5orIWhLVjKHmIlilDH889SR++rOjuOjiy+vK9VKBlJgmPvFPdZX/1Sc3eidvOBMh4kHesIzYZ9NJJpMoikQk6gcKDI/08PEn73PjTROZ+tLzXHrpxXzlKweycuVKRFFg85ZmEskwqpalVM6RTEXRdR1N05C0KFktQQkL+/tT68f4aUcSPPbgxjE/vH41Z31zAgvPPYmXX36JpgMOYN7ixSRFEVcgwOa2Nrr6+0lJEoNjYwiqSlwQKAFOf31Ir6O3l67+fkaczvo5ntfHjq6dFKs1Vq1bT9OECfh/Un9v6T/qG7tjIqY8jrJtI7FnHiC5cTVJIYsgK0iaTqFSRTFMnF5fA8TH0xkWL1uOy+dHkBW0nMUFl1zKeRddzPG//R33P/I4KVFB1Ey6+gYJxVO4A2FST02qu2ocv/s9LnLSYTgWzyP49L34Hr2D+ctWEBdltGKZWFZizBfAHQkTy2QoAUlRJBiNUQaSqQy6kaNShdat27G7Paxt3sjT/3q2HuOTEXB6fUiaTvv8ObuB+RFfb2xPP+k/kP/1EML5v0cNeBtQY+XqFdSoMjDUTzKdaKjRQ5FgQ50uyllSmSSpTJJoPIKR08nlTWRVokaVSq1MjSrz5s9Fuuz0ve3bzz0R6eHbEH73M/TPZlAu162SX3/zNYyc3oD04+rzEdswYw4bHp+bYDiE1+9DNw12dLRjFfJUqRFLxLE7Hbz1ztuUqxVEUaDj2Sf3Cc/lE4+qq9Afu6cBwMazwC3LZHh4kN7ebsbB9vi/kpRFkrLUapVG1vk48C6VCtRqFcrlukuGz+dB+9XPvhSgS7/6KdldCtYXX3y+0UPXVSzLpFIpNXLVxyHzuNocqg21/PjX41nsTqe9bi3/wdtfCtDNgyfgXLWct956owG+v2hH3dLSzDhMH884N0298VjG7d7/89I0BcPQsEyd0je+uk+AXjqwicpH71OrVejsbG9Y4o+MDHHuBRfy0GOP88fTTucfkyezvbObS6+ayOqWLXQP23j46Wf5YPZnvD9jFq+/8z5JQaKrd4D33v+Qth0diLKEruvUJk/eJ0CvNU3Ac/rpzF20gM9XLufxf/2TO+6fxF+vuIa/P/Yk7QND7Byx0e9wMuYLMOh0MGCz4Q4G8YRCPPfC81x59VW4vR5KlTLFconX33yDKjV6+nrp6t5J1TT3Cc8LTQdR+MXx6KrCfQ/cTy5vUSyWeeeTmSzb0oJIlVA2i98XYfWiVdx76yRO+I/fceLxf+DCP1/Io488QfPmrfzy9ydx7hVXcMQvf8Wdk+6nf9iG2+kjmkxRrNYwHnpqnwBdOeiHSA43t95+G8tWLMcX8FMDfAE/kVgU08ohqwovTHmRm/92CzbbCMGgnxmzZiMoOj0jY0R2xVN4AkECoSDFYp4Xp7zEW29PY+bHs5gz7f294Pn4SsxfyrT33uWRfzxOXEhz8pmnMex2kK+WGXaMUa5WyOfzlCt5oEy+YFCtFYklwpiWQSDkx7QMCtUiFaqkxSwVwBPws2lrKzfccjOtZ16xF0APNh1J+ImXWbJsKaquccNNNzLr09nMX7gAq5DnoxnTCUcjPPPsZMYcNp574VnWrl+DIGbQDJVz/nI2gphpxEuMD8dUq2XuuOO2xrHvHxndA56Pr/DfnyMcjaBoKk63ixqgmwaCmG2o0scdQLzBEEkhi9MX5LSz/8L5l1zOqeecy47eAZzBCHff9yAvvf4W6ze1UgGK1RppIYNm6EQf2ROgDzSdyNqf/JmkkCWr1KF9VhJRNLVh4e7y+fEEgqhmruEmtnz1GmTdoH1nN2edexErN2xhfet2brr772zt6ePRZ/7FWedfyOQXXsDt8bF48RIm3Xr7HvC8vel0Nn3vXELe+jHWsnkTlVqVXN4ilojj9fuwCnkGh4fQTQOXx40v4Mfj9e4Hrv+N2g/Q99f+2l/7a3/9T679AH1/7a//xfWfFegemw2b00UwHCEpZClUqoTjCWxO1y4Ld41crYwr4GPM4yKWShJLJYkmE4iyhChLCGKWlJYmJkQJp0Kk5TgVLLRdGZryoplkT/0Fcncryr3XN4CiPPN1dD2Jlc9gGAl0I4ZhxjFzCcCkUpIxtLo9ej6XRlcjWGYCy0xQyCcoFpLouSiaGUMzY+i5OLqZJF/MUizLXHLZOVRqGsLR38F8/zmMDbvt1EOnH0vHtqWMDrTgc+wgm7RRqgoYVgxFj5AvZQCtkXNu5NIoWrwO2gsC+bKEVRKR1ASSmkDRMyh6BtUQkTUBSc0gSHGE+24kfcmfCI/0kDnmB43+9m2b8AcDjI7ZGBr2sWLdYjZuW4nLG6Gnz8WGzeuwuYcYc3np6bezrbOZzZs/IxR24/b4cPoF+p1+Bj0uRv0DtOxYjcM5QtATwhVN4wxH8a9ZRuYnX6f/uYdx3HDBboD+4j9ZurEN28B6Xn9tMu2jQ7SNjLBjeITOoWGWLFtKd/8QHX0jtA846eoZZl3LWjqHt9PnGGZgLEHPqJNBzzCzFr1N70gbdrsfmy/KmD+CwxvA5fOTPuEw3JefzcBHbzd6J0/7Fd54Ak8sisvvxR3w4A35GLGPMThqY9jlZdAZoGvEyaDNwcb2NQx7++izhRhxygzZgqREN05vB13tWxESGaLJBNFkoqEOVk2D7DMPI/zucIz+DlLHHbr79966AafXhzuUwhNO0zM4hiBmSWdibNq4lFtuvZl7Jt2NYpgEEmnC6Sz+eD3H1B9wkUn56Gpfx8BQG6mMD1FKIIgZRFUjI2pkZJ10Xy/CoV8lM/1tEvdd0egd/eejeNJZIgEbQ1uXEBzaxpDTTeuQm50D7bR1duDw+PEG4gyP2Rlz22nZtp72nm30Dg7w9/seZc7CT9jZ38mWts1EEnGC0QT+cAx/OMTQ2DAr1y0nfurPCV19PmPLlu2+6HvCj0llBZJCdpeqXCWakIlpNXxpFX86TSAdZ8Q7ysat6xga7SOdTiNkZGLhFGFBJJhMk8oKxJMxAn4XzRvX1u11k3FC6RRJVcc3+VF8vzgEf+sWUmed0OivbFmHJKaplPO4nDZ8ATf+oIdozIdhishKhowskDIMvBkRZ0bl07WbsEs6PklDLUOhWEYWJXKaiqHpaJqBrFlIukVKFxAcXtI/PQhh1gykd1/Y/dwnTSRnlRHk3S4Be6vOdRTD3LX0PeC5ahroVg5Jq9v0ZySR56dOQVQVFEMnVyzUs3cv/APCQ39D8rl2X/A/8hsou47Jfa0vAnTDVDBMBd3UUE0DyTLI6PWc+JQukzFVHGE/JzzyCeEKyLpG88r5yKUCqY/fJn3uryn6Rshe99fdGbFLPiFrakiGgWxYqGYeWa+DC1GWuPb6iVAx2LB8Ph++PRUqBrWyjm5k0Y0sqiWiWiJyTmpsN1ZORrFk5LiP+K++j7h1NdklnzQAeuSq0zAsCbOoo+YU1JyCYSnkchKWJSNaElZFxSwIFEsCqhKgWIhTLCSp1mSsfIpyVaFmhTDkOjCuoqFbaayKSr4sUajIpK8/C+XFe6jqfiJHfrUOeH42AUtOUajmqdQMKjUVagLkXUjRTiBNpShQLStYeQXDksiXFPqHtlIop5HKEayaQTlXpGIMYB+YTVFPIyUlisUIlYKNwfaVRGdMJXb1qUQd7aTvv3K3dfzsVzCxCOUFQmWFfvdOtvQ0Y5CljEJacuEN9ZAvhahUopRLQeZ8+jwdHZvo7t6KbXgnPtcQUjKMd3SAoizSvakFVI1p/3qObMpPX9sGIr/+Pt7FHxFfOnO3Ivai3+D2DhJPeojoaYZ9LuJCGkkRCfqH6e9eSfPa6ciiC8uIkzclWjd+TPOaT6kU6oChWJZx+TYjyt1ACCohlLiNWiVRB+i1CMGbziDz1sPUymmivz2k0d8MBchJbgLu1VDxQ0WDWhpZ2loH1NUilVICCGEk2imjUa3GKKCRNx2gbEclT6GShZIHOTkK+OvwvGpBJURk/rOkbv8z5VQI8blJDZianfYU5VqGajUBtRBDvUug5IVajHIpQbkiEAh0YOkOKLupqYNQDVAqRKiRpcau44Q08cQYhWKKYlGiVrMol3KUSxbFgon99/9OpmM9BWf3bvX7GT8jHupvHKuU41AMI0TaoRbELCZ4+93naTqgiXJZw1BTgAko1Ip1G/dEaOtugM4IitBWz30vmJD3oYntRB65DGnK/dTMCLG//t9G/xn3TeL3vz6ZKjpOXyfL1y6gqekbyKJGqVijp7ef7/3g+4RjdXv2eg58GlUcRk73UCpnKZWzVCsC1YpArZqhWkpBNY17bDsgonetJHL+8WjeMcKvP93o/fwhTXz88cfkcxYrli1n4fwFSLkkVkUlV1bo7GsjV6i//mVFoFS2qFRKFIt5rHyFcs2gWBUpIyAoPr5x8IFUqvVhn3Qmi1EssmX7NmIXHo++bDr+zhW7FejHHczipQtIaQZQxsrrFIoGUMDICfj8dqBEtVbkZz87goMP/g7UQBI1FEVhR/tWiiUTWcngcI5QqZRobd2G1xMkkg4zd8kCvIkIvtefIXjtOaxdtZrBP+8eWJl25cWccuaZLFuzhlUbNnDnvffyxrvv0js8jDsYJJRI4A4GWbVhA3avF380SjiZZNHy5YQSCcLJJPlqFV8kQjSdpgwEozHy5QrnXnAhTRMOIOpxE/7FwWTXLOGyb05ovM+MXvxHKtBQlsZSaRTDxCqVmT3vMzq6e5g5+1NyxRJazmLJipXkiiWyisrk557H7Q/QNOEAvvODQ4gkknT2DrBi7Qbau/to6+rB5Q/h9AUZvOiPxG48nwUzZhI9+qBG/3XLV+ANRhixu7C7fSxaugItV6Bpwle56LIr+e2pp/DzX/2Kb3z3u2j5PKmsiJaz8AdCvP3Ou0iySrUGgqpiVSoIqkoZ6OrvJ5JKMX/JEsIrFpM8+lsoS+eRmrTb5eWBHx2MrCpUalWCwQCmlUM3jT1U5UuXL6F/sI980WrYKIciwYZteywRRdUVnG4HubzJoYf9O6Kc5fcnn9gA4MkTDydz3kkoCz5pnFNkz/t9w/q8JCRZtGhBI1Pd7XVRqZV56503+XjWTAqlPKVKkSOOOpwaVVRdIxAKEgyHeOiRh5k951NWrVnN29PeaWT8WoU8iiKRn/0B4iFNxC8+g+zR328A9HzAQyXgIT9vBrVdgDwY9DMOgcfzwcft1fP5HIoi0dy8nlQqQTIZ5+abb2QcngUCvobteTQaJpNJUatVUP/PgSjfPwD95GN3K8+nTEZrWYv61EPoLeuYP38elUqJQsGiULAIBHyMjg5Tq1V46aUpZLMZWlqaGzbnLS3NmKbOuJ38OEz3eFx73Fac/Djmt5rQv/+1BjjXD/8h+Rnvk7/2MnwXnN2A16VSAbvdhmnqzJjx0R5W8pqmNCzkg0E/lUoJ09Sx221Uq2WmTXu7AfM3btyAZZnUhPQ+wXnx4vMp/fLnFA/7ETVTb9jjB4N+arUKLp+fk0/9E3fc83cGRu3cef+DbNvZizscY0tnL4tXb+D62+/h6GN+xbrmLcTTWRTDYuGiz7nv/gepVqsA1G67fS9wnvrmt1C+810qEw5g6yczeffj6cxdthhPPMxYOMmgL8imzh4+X7eBNz+azuqWzfSN2Vi0fCnvzfiI2+66k2A4RL5YoKt7ZwN6vvTKyzS3bETVNa65diLO5ua9wHn+a98m/eMjKDQdhPb+h6SFDO+8O43BsTFiusK20WE67WN0Dg1z7cSbuPiiqzjxxD9x2Q238IuT/shfTjydv5x6DldechWbt7cz4vWRzVmYxQo5q0S5WKNYreEJBDGvv2MveB455AiUCd9DvOFOxhx2xhz2erSTofPcC8/T1b2TxUs+Z+nyZWQlkdfffIMLLroQt9fDiN3B56vX8dQLL+MKJ/BE4vgjcd6c9i6r1qyuD6xqBjUgur1zL3DuO/Awkl/9MZnjzmT69I/wBgO4wgFOOOUk3ps9k1Gvi47ebnr6etEMnR3d3bz2zjv0Dg9TAXLFAhUgmU1RqZWpUqFUKVIB+oeHCMWiDTv3Hb/96x7gPPCVo/F/7Rj83/oluXgGK18kXyixdt0GXnr5VR559HE03UQ3cmxu3YgoZ/AHPTz/0nNUqFKiTK5k0T86iFmy0Asm8+fPY3R0GMsyaWlpZubM6UhSluG1zfsE6PYDfkmwvZtUJs2Yw86OjnZ2dLQzMDRI30A/n8yexe133sHVE6/h2htv4py/nseKtRu49a6/89eLKVT5LwAAIABJREFULuWDWXN4/b0P6R9z0j0wzE233UlHTz8ZSWb56jXc/+AD3HDTjWw57aa9APpA04kIq9uoAKVKGbfXgy/g5+333ue1t94mEIlid3vwBkO4/QEUw6R58xYef+pp7pp0L5dedT0bt3WyZlMrZ5x/Ieu37+DOBx9i+fpmYpkMTpeH2267A8UT3gugtzedTs8Dr/H+hx+QTKc46BtfRzN0XnrlZZYuX8aYw87E665lyktTmXTfvWSyAnanYz9w/W/UfoC+v/bX/tpf++t/cu0H6Ptrf/0vri+eqI7edxtRtx+9VCWWlZGtAjt6+3n345n4E3GcoSCZZAgpE8bnGiIWsjPro9fp72gmFR5Bz3qQknbyih85qyMJGtm0gphRUUQDRTTqt3f3IUXTqJKJ8v40xD+fhHjPzajNzeT1IpqoowgqhqyT1y3yugVqnppiURaNxipldfJphUJGrWfFmmXIOSDvgUqQgjSMGOki6tpCNtTFyb/8Ho6OJYgbZpGrmBipIMJJR5K9+WLUD14hVzExywZm2cAo6dQsk7KhUVBlCqpMUVMaX+ekLGVDo5ozsIwwlhEmb0awjDCmFiRvRijkohStGKYWRJW8yJqAsnEl0USEYCpJ4sZLSZx/CulH78bT0Upv5zaUZAiHx40vFGRgZJjOnm62d7TT2dPNRx/PpLVtO3a3C5fPi9M1zKhzhN7hfoY9bkZDYUaCIYY9bkLpBGuaVzNq68Pvc+Hyh/BuWI99cyuuSBTPa8+TOPq7JC49g84pk9nY1cO2PievvXwX7qEN9Hb3saEvRMuok6UrPmOofYjeLjubh4bZ2T9Ka1sHY2NjjNhGGXR56HT42dxvY3vfTja1biDg6sYWDGILBhnyBxjyBwi88wpxMYPLMUL6p18nc/YJJO67AW8sgTuUwBmIYXO7cfrdjLj76R3tpHtkELs/Q99ojEDQzfKVS3C47Dg8btzBICNuH+GMTMYskVSLDLrCzJ3zPIpsQxTtqEYUQYoiLJxFyOUjmFJJ3XwVyd/8lPjNF9E690PsQSfeWJBAMoE3GscdjuGLpvFFBdas+gy3s5d3332J2267nrnzPsHjc5MvFnD7Q/jCcdKSgSI48bs62LFtBX7vILGYi6ycIi1lSHTtILVlExk9T3r2I2SOOBjx8rOIzXwVfzyJN5Bk45aPsTvb6OkNMDgWoq+3m1Wrl9I3shNHyE6/00af3UnL9i5WrG1mzD6AP9CPacEV10xk9vyZzP38fTwhB06vB5c3xrDNRXtPK843HmbM5cXpD5L6xQ9InHEc8Qf+RiQRIywKhMU0YTFNUErjExQ8SRFXNIkrEsMVipCRRCKxMFu3bWJHeyuxaIBEbAhdjdPfaycR1wnGUoSzAVo61hKI+8lIMpGYSnLVEiJ+P1IuT/zB20n/+jDSf7scob0VSVMbYFrTJVRdQjIMBNNCMC1E00LVFXRNxNIzaEKYx6fNIqgXEcs1UlmBYimHaci7bM01MppJRrWQVQnBMUxmx2aymkK2s5X0Ed8kfv5JeF94mHwuiSAWECSrPuggyWRVAUnPIulZZEOqq62/AM2/CLdTWYFSrUo4HmPjls3c+LdbUM0cqplDy1noVh55/Qq0nIWWs0id+nNSZxxL5uHbUBPRfWae/+dV0HWMnI5q6YhFHTlvoVlFYikVvQR2scDHrT1c99o0pDIkolm2bNiIUC0T7+lEFnNYJmTfeJHEcf8H4W8Xo25Zg5FT0U0FzZAR5Qy6qdSV4JbGw48+wED/GM888yzHHnc0w7ZuapQaQwZaQUMtZFEKMfJaDkvLYep1S1TdVFAsGTHlI+vrRyqLCOFh4kceRPqyUwhMvpeCloGCDrkM6AlKkh+sMBRjlCuQy1sopkyJPAUKuMUw3oJMjCojeZMIsNHuZmbzZrriGaJABHBXYciEmdv7eO3ZF5i/tZVPWzYydtaxhP7j24xe8kdat7ayetTJR5u288Kildz84uvc8sbtTJxyP8PACLCDHNPaB3l9w07m9Gxm4fBGZuzYxEurpvP0vJd55LUVzNu0hG3BD0mVTHQgUgmQBVJAS/NTZMoiMuD96AMih38F++k/peWFW7BlhhEKGQqYwAipUA9UdQq5KIlUG8tWvIyhxNi+cT2fvPsS65ZNZWDQRrFYZvHihUCBnW1rifj6gSzVchKvpxMjFyJXVQkHPSRHR/BF0zhGBgkf3kTwmK8TuPZMPPE467d30bJqKarej88pImVldKkbJD/BoY+h6qCiSVTx4htaTsjVycIFS6nUQNMlIMym5jfIGQNAgkJFBsteB9IlH6VIF1s3zQUUYjf/pa7OPedYckM9pAQX/uFVUAygFUVAgkwnIFCmQDkX2mVb3gdEoWZAbSfO9regoiGTJIcJhoPs6AeASLUQBVJUDS/lYDe1SoorLzuDSw6ug9TBo75CaOqDVKpSvR9Jtm2YAYW6PXuJLAUUSoUe+nvmQDkFFR1DiREKdew6sqLU0JEVAU2X8AfcvPDivzBzCvm8wowZb1PIZXC0r4eaQq0sEfrlNwn+4iDil5/I0I5VUEzX7dZVJ9RCbFj0HJRskFc55vBD+WpTE6+/NpVY3M8fT/01hh6GagZKISi4oVwEklB2YB9eA0UdShq1kostm16jFKy7EZBTST54cV0Bfvy3WfXwQ3ztgEMAg2OO/Q7HHXcE3zzgUAyrjJUvcvDBX2Vn50ZAgGoYiOMYbSYa6aJWiWHWDEpodbV+0Qs1L6J/MzFnMyBSKMgYURcVK8uceR/xp2/vsm8/agLv/FsTK1cvJF+UsQoSppVFUdNoxvhKohkJNDOGmY9jWDEMK4Lbt5Oq6SDo6aCQi5OzVE486XfMmb+AdZs2Es8kyKoZCrJI2VApBVz4/V4KlTKRU39Sf+5/+HeKKTu66cfUE4BBzohj6jFWLJsFaIyNdvJvh3yTYk6HWpmEIGEUyii5HLJpMn/JEnLlIlo+h16wSMsCesEkFBNJiTrJrEaydyfBUBSny0P0uQcbr7cbD55AQkzQb+tn47aNHPCNA0gIMbJqBlETyBU0DEti6YoFCLLGslVrGXW4iaczZBUV3cqh5Uxi6TiCkiWWjjNqszNmd3LQ17/JaaefiRwJE2zfTqFY5lff+VZjSChz7TmUKzW6e/qY/elc3B4fW7e1YebyPPrYPxgZHcPM1fOJBVnh40/n0Ds4RCIjkFVUVq1bz+lnn4PL5ycUi/PGO9NIixJ3TbqXR594EiNfwCwUSa5ZQjorIusGsQtOrPc/4RDC2zfRNzRIIpNGMXQqwNYdbfzkiMOJJOIohs7WHW185wffrw/fpVO7Bv8idPX2EEsl0XImm7dtR7fyGPlCw3r+w5kf11WGyxbRtegzPMEIjhefJnloE+FDm+j/+834I3EiyQyLlq1EUHSyqkFalskoCq9Pm4YnFKK9p4edAwP4o1EGbDaKQJF6pq6qa42s21P+dCpf/+Y3aJrQxF/+ei6SIpMWMihTHqec16lq4m6AfvovyVka+UJ9aKNcyTeUmEMjw4iyRLlaIZlOkcqkufvv93DXPXej6lrDYn4c4i/6fCFbt7dSLBfQTQ3d1AhHQyiKRO7VZ9HeeB4rZxA463cNgH7ffxzJ2NgoH330AbIsAvXc89HRYQxDI5mM8/LLUxlXpFuW2YDE+XwOyzIbymzLMhtZ5KVSHeCruoYaDqIe9UOMLc0UlyxoAPTIhWcRjcfIF63GkMHm1k172OBXqewaFlAaCnPD0LAsk1KpQGvrZpxOO5Mm3UOtViEcrquBS6UCmqbUc5rvuBHl97+k6nFijkP0gydQVmVmzpxOrVRo5J2Pq+a7ujqAKslkvAHRs9kMg4P9Ddj9+OOPNrLQLcukuXk9uZzRAO8tLc2sevF5Sgc2Ubj6copXX94A6MZ7b5EvmpQCbqqpGIlUlOtvnEiNMvFkhFBKoM/mYMjp4Za7JzFz3gK6BkeY+/kyHpv8LP+PvfcMdvQ8zzRb9HpsybI9HtvrMLs19syOd11rT9leeWRLpBVJiRJFiRJFikEUg0hJVBZFSmbOIilRzM3UbDabnXPOJ+cEHBzknIEv54R47Q90w9TYW571rxlX31VPFc7pLuADPrw4H97rue/n01+4ii179lNr1Kk16gTtFg8+/BCyqrC6FqEpCmiGTu/SS+m/99cJvv29IUDvXPJJuv0+R55+nv0PPEIiXSCTr7C4ssbhk8c5cuoEG7dsptSokchluOlrt/Lia6+cHSICqm1y+ORxOoCgKRwfOY1qm5QaNZ569udUhAZ+r0Pz0KEBNP/cVXh/9H8Obr/rV2lbFme27iTz2kZKdYFQNMHdDzzM+/72Qv7q/R/ggx/+GBd99GKeW/8qsXSOQrVBNJWlVBcoHJ4F2UGvSRSrFVqdNoZhEDg28cgqe/fvImj7GK6J9ZHLkN77hzQ+deUQoBd+/iLFSIT6ho2UC3mq9dpwfd10y81ohk7QbnHjzTex78B+JEVm5+5dfP7KL1CqlFE0ldMjZ3jksUdpCE2q9RqvvPYqC0uLFKu1YWOPdWYSYd3vse/3/y+aF/wBwrrfQ7z8BqRqnbXnX+HR736f2cUFitUKH73kYh5+/DE2bHqT9a+9yuTsDK9seJ2nfvZTzoyOkM3nOHr8GDfc+BX27t/Hw48+cnb9DxpkHM+lITSZmpnm+fUv8dNnnqXyoavJ/Nv/wtIffYDCuj8m+8v/mcjiEsqJMRpjM4iqwvzyEifOnGZ0cgJJU7E8F7cVEAotc8MN1zM9PQn0eOqpJ2i3AyRJIAg8isX8cP75uREHrmuzceMGWi0fe3aFxLo/ZeE3/2oIz8P3PkX9mY289OlreOnl9RSrFZqywtXXXU9NVHDbPWw/QLNsdNtBNS3mlpb50Mc+zszCInf+/d3sO3SYo8eP8cWrr2Ln7l185rOX4/oeQbuF3wro9LpYjk304m+w/G/ez9JvXMTyuv+HE+/7IqWXd1J65DXa3Q6dXpe1WJTF5SWcoIXl+aimRaHaIJUvkanUWE1lue6W27j081fz9w//hJu/djsnRsZZWo1yamyS+x5+jJ37DpKv1Kk0JRZCEX7wo7uR5qNMrruImd/61MB9/u4Pk3/9AG/816u47eZbqNSqxJMJbrn1ZmRVYvOWt5AUkVKliOWYfPf736FPj2Q6cR64/gv0zn3JX8mu41f9/zHqV7LnAfp5ndd5ndd5/fM6D9DP67z+FeudF6oPPPI4r7yxiQ1vbUF3XXKVCrJpUqzXMTyPeDZLrVFl246t5AppGs3KYHatJeC6MuOjhzh6eBvVcgxJTqOoWVQth6rlkJUMmp5HNwoYZhHdKKBqOQw9jyylMI0CgV/F9ypoagpdSyMKURqNEIKwyomTT3Pi5NOcGXmO8YmXmJhcT6N5GsddwPUWEcQRqrUTLMzsIpcag04FaKBLMVpOga5f5dYbL6PrV+l4FTSjQtBW6PYN/JaM5TRwPIFWR6XT02l3NfrdOr5bQFcTuHaOwCuiqwkkIUIqMUY8eoZifpZiYZlCfolsZp5cdoFCfglVyaCpWUyjgGUWscwijqtimDKlepGKLFGWRDKVGrFUknQ2xcToSQ7v20G2WGBhZZnF0AqbtrzN2NQkS+EQ4egaW3fuYHJ2hqVwiHgqwubtb7EQXmIlmSCUzhJKZ1lJJlhJRJmYHadSL5DLJknkcsTyFSKlJmu5PLF4jGNH9jM+OcLPXnqRkaUQo4sJfvLorcQWDzI/u8Dx5TIn15Ls2L2JyEyExdk4Z1YjzK5EGZ2cIRIJE46sEkplmIplidUVwukUp0aOUc2HieYLRItFIrkCkVyBRKVCvJAlXcxy/Ohe6tUkqlggW62TKlXJlJtEEmnC8Qgnxg+TKEQIp+KEYiVCsRqrayu8+vp61mIRVmNRitUKdVmmLqnItsuLG95EMGxavoDQSLO6Os1yaIq1+DKSLlKsl0mVC1SbNbL1DJPLE4wtjLP76F4y1QKZaoV0pTw4lkqdXFVEFvMIQo5t2zYgShXCq4tc/ImPU67XOHz8FIrpUqqL6EqeailCPDrL9PQJgkBDNyQ0U6JSK6Oag41xp3aQvm1iKColOU9d1SnXVN58+2Gy+TlWI3VmlpIsLSwyMT3CybGjrCSXiZdyhNNZkoUaI5Oz1JolavU46axEoVJn/5G9LEYmiKYiRJMpEukKq9EModgiJyd2ki6UiSTSpLI5ik2RoihQlqVfAOglRSAraKTqMolynUSpQrJYpilL1Js1avUSktxAaFaIRUY5fWI/smSRTteJZwqE0yEqUpb58ByZQpFMpkFF0ZhaCZMuVylVa/gM3GWyqf8CQDeswVxvzTJR7UHptoViquimhmGpOK7BZE5EAWqWS9DtoGriPwbo5iB6VdY1JENDNnU0S6PRLNMQS4yMHEaR8jQle1CyhqCo/yxAPwfRTdfBa7co12uopsHfffQjLIVD/wignyvT9VAVZehq/++B56br4Nv/ANDVwMLwHAzHpSFqGD5UPHh08y5+vO8EZbNP24fpUyeRfRUxMPGcFl07wDF0Gj0D17dwPPMXALrjmRiWiuXoGJbKps1v0GnDCy+8RK2e574H78RrWRiOixO00D0d1RXQ/BqGa54t/WxpWK6G5SrYnorraTiejGeWaQcytl6DlklgiriGhG2I+IGB3zPp4tF0XSwCfNpEciFC6QUee+4R7nv6ER596RlWq2VMBh7dudQaZccgKYuslEscmJ8n7wdIQB0QPQWlpVOvpXB6LSw6qPTQ6KMCMiAChrvMcuQUDqABGh3UzqAfq49NQIMuAQIaVRpoHQhwcJgiX88wu5Dj1Pw+Dk9NcXR+mvufu4INO19hLVfHcWx018Klik0Zs1Olj4dp14EQPS8HfRNdSRO01xCkScCEjksjHwJSQI9W4LBlywboGvRbDWZGd2NrKeg1qFVDyGqS7Qe3sZpOsBhJsrCaIJJJM7v3LeK5EKlKmly9QkMzkSpJJiZfw7PAtgxoxcGvMnP04cF87Y4PlKjED1HLzQADJ1SrPYhKpxvFNlbodIqAQzl2BLzEYK54r0Ro8SCKnMbOLtM1ZMp1ga079yDIKeT8OFCjg0e30wR1ngHI9qHXHLjTWRkA274D3RnCpx+Hno2DhIVGdfUQmIcAeQDQuzU8JUpgpNm28Um+/50v07PriGvT1JQyXQI8vwmo9P08kyfeoO9n8d0CdlCji03LWyAe2Y2jZ/GsJmCzuHiATPY0orKCopWYnhnjPb/2b7jwor/h2PGDCGKZF174KeABNrG1GTrBIKUmSE3QbzXodRqszB+BTh1aJegVoZ1i+6s/AGL0PZl/s24df/Fnf0wQaLQ6Gvfe9102vv4EXb9MPHRo8Jq3fOiXgQyN8hS07YELnSLF/F4gB74Enk559DVa2WO0vDzxtTy/9ev/nlZH5Vffs47l5XG++dW7ODM2zU+eeIonnngQsHGNDHJjgWziJHTLgAD9On2cgQO/26DrZ0iG9uMqYeiVoSvi+zKdjs6xE3tZd8E6ep6COXuMrW++wH/8P/6A1bU5BKmIpJTRjDqyUkPVz1UFRSujGRUMu4Lt1RGVNAvLJ6GXI7Ay0BXxPIV171qHqEm0+gGWq+G1NFytAYHByuIMK6F5/K6HszpDIJTwugayXgJ0RLFIv+9g201OnNxNH5M/+ZM/5IILBk0Ljz/2CDu37yDo97FbLY6cOjWY+et53PPQA1TFJrlKiamFOepyE6fVY8fegxRrAidHxrnsc1cwPjFFI7xCK7nGlVd8nt/4jX+LrBskMlm6wLpfuoAefeLJxFmo2kMUmwhCYwhtK7Uqsqpw6MhhHM/FbwX06GNYJksryxRLFVwv4O8+9BHWrbuA6Zk5Esk0F170Ie69936M8VMYjQZ9YC0aZ2Z2nrc2b+HiSz6JaTmUKzUaTRE/aKPpJm6rjaTpPPPCi4xOTpHIZJE0nRtuvoVULk+pVmfrzl0cO3Waj1x8CcVqjb0HDzE+PUO2WGJydo6aIGJ5PsLsJJnZSZqyRKFSRrct/E77LKRXeeixR5lbWkQxdLrAzbfdyroL3oXXbjE+PUWHPrKu0ZBEfnTP3cRSySE0rzSaxFJpnKCFZtk0ZWXorD89PsXq5CSv//hOfvldv8SJkXFC0QR1SeXk6AQ79h5gZHKGfLVKMp/H63bZtG0buUoFQdNw2m3SxSKKZVGTJFRdw7Qtuv0eummQTKewHJullWX+wx//ET367N67Z+hYHh09Q2thkmY6jmUZ9HodfN9l9+6d/OAH30PRVJ5/8QV27dlNt9/Ddh0WlhZJZdL8u9/57WHksePZbNuxlSPHDg+BsyA12bDx9eHP9WYNXVepJaJDKLz3jm8RHNnDNy7/FD+664dAD1WV6fU6yLJIp9Oi3Q7YtGkjqirzzhndodAy/X6XXC4zjHzv9To4jkU2mwZ6LC8vks9nCdqtQfJDOkm3XqPVaeOXCwRvbcBemKFaLNAHzoyeHkbkS4pIu9virbc34foOfXq0OgGiPJi13mjUGBsbIZ/Pcs4Vfs4hPjJyegi3zznTVVUm9sDdpCJhoIfx6gt4J4+yOj5CEHg0GrVfmD/uOBanTp0AelSr5SE8b7cDIpEwzWYdx7FotwM6nRaaphAE3i842N8ZA//G9deQ+963ef21Vzjz6EN0d++gl8vQ63Vod1uMTYzygx9+n30H9hKNr6FoMp+49BI++bkvMLm4wtRSiMW1ODd+/Zv85d9eyMmJaUZm5jk6Mo5kuWRyWfqDM8Qzzz1LH+j0ulTrNVzfo3vNtbx1z938/NEnWf+H/zs/++glfPZvLuLzX7yWL113Izffejv3PfgYT/z0WeKpPMl8lmy5SLlZZzUR4/5HH2bLrh28ufVt5kPLQ4iezGd55qUXSBVynBofZWJuBqcdoLs2D/3kMQzPwd+7jwMfvRjFNGm99Tard/09P/3qrUiqyuLqKk+/8AKXfvazXHfTTXzz+9/nuZdf5sCxY8QyGTKlEhVBQNR1RH0wT91pt0ntHSc5ucTyxBxnxseYmplmZGSEerkE/R59OliOSZce6tU3suHRJ5jbuZcn/uOfcuaJp9n+9ja++vWv8dQzPyWTy7L+lZfZuXsX115/HZqh0+q0aQhNrrzqizzz3LN84tJP4voehVKRb3zzdo4eP0Y6m2HLtq3Mzs/x1dtuxfFcCqUipuvhBC3cVpuTd9zDwu0/pFCusP4vL+Tv//JvEdYS3PGjHzO7uMD49BQ3fvUWVmNRxqYmqYsCQbdDF6g06nTo0+33CK2G2bFrJ9V6jZ8+/TMUTeUTl34Sx3MpVcq8tuH1s+NUBikrXaAhyeSv/hZCLMudH72Mye/eT/zwGY6fPMHJkTPYvodi6Ly28Q2yxQKJTBrVNCjXaySzGQxDA3pIkjBcB7Oz08O1ftddP8Q0dUKhZe6//1663Ta2bQ4bUFKvbWXzf/ogXU2j8sXvovx8I35x0HTjeC6iLFFtNvjMFZ9n5959XHHVNdx02zfYsmMnpushKCqXfuZyTo6McuGHP8LBo8c4Mz7BB/7uQzRFgS3btvKxiz/O/OICtutw6sxpDh89wko4RKlSJvKpb1I7Oc3Oz95K8ts/4ZXb70SUpbPjpgax8e1uh0qtShdYiaxx6Nhx0oUyqXyJdLnK/Y8/yetvb+PCiz/FE8+t57Zvfodjp0e57+HH+MRln2XDW1tYjsQQVINsqcpyJMa9Dz3K2PObWLrqHirji+z+62t54dM3cfMtN1OuVvjO977LV266kW6/x/pXXuKqL32Rm265kUQqzptvbeQrN91A0Pbp0+OhRx46D1z/BToP0M/rvM7rvM7rf2adB+jndV7/ivXOC9VYOorf9WjTQtJlssUCkXiCt7fvoFSrU6o1kZ0Wa7kCVVWjLMpkqhUqQo2GIiAaIpIuDpw2+hrl2hwrq4dZWN7P/NI+wmtHicSOE02cJBI7TihyhEOHX2T7jifZvuNJkqkTSPIShhnG8+M4XgQviNLuJrECDcNTUG0RxRJQLIGmWsXv2fg9G0GrUREKmE4ZSc3g+A06fRUvkPACCVkt8Y1v3oDfUnB9iZ5fxjMyeEYGug1cPU3bKUCvST+oUC8uMDe/g8Wl3UxNb2FicjP1xiyKuoJhRjCtNSw7SruTxXYGsfOttoLtNND0MqKUwzCrtDsqhWKE+YXThJYmicUWEcQqDblJTRLIVSoUajUi8QTpbIa5uRnC0TUyhTzh6BoLK8ts3PwWi6EVQmsRZhcXWImsspaIE44ss5aMsmPfHlYz6QEYLxRJlkuEkgnylQLHThwmFg2RLZdJlCqslRusJFMsr4bZ/NYG1mIR3tyxnbHlNUYXUwOAvnCYhblFTq/WORVNsWX7BuILcZbnk4xF11iMJJmcWyQUWmZ1NcRqKkMoX2MqlmUhukYqn2R1eXx4PNFCiWihRKJcJV0pU27WaTTLLMyOkEuvkq8OvvDGMyVi6TyRZJx9x3YTz6+RqxSIxAukcgK5QpZqvcLBwwdoijVKlTxNsca+/buIrK1gmAqVagFZMmg2ZEzLQVJEas0Sy+FpJuZPEMsuUBZjhBMhSs0iiXyc1eQq04uzpIt50sUi2VKVXLlGsSZQLKUQxDKmJRGNhRibOEM0vkahUmb3/gM88fSzVAWZQiGBotRYW1sknY7w+OP3D8YVyBV8R0ZoZJDFPCf334/eaKIpOlWtREMzaDZ1nnz6dlKZSWJxkYm5KJFIlPnFGXbt30E4uUwkkySeL5LIlllZS3D81GFyhVWi8QrFaoPlyAr5apode3eysLJKPFUmEssSSayy/+h2JufnyZRKpAqDRoGyJFI6W0X5HyojyKRrAqlKjWS5SqpcoiY0UYwB4NYNmVI5R70aI5+JkkkXKRabFKoNYtkokXSI3Qd2UiyXqNUltKDNxNIKiUKJaDb//wnQVdub58S2AAAgAElEQVRGs0xMS8UyFSxTGdwOAmTXp24FSC148JXN5FQHwfMHbnBHx7H1IUCXDRvRdFB1BUlTEXUVyTDQXZu61EAzBbLZCJZRpS7o1AWVhqSeBegKqjUozdZ/Ibr9v3Win/udE/j84K47qYvCPwnQTdfDcNzhfPX/PwDds+xBBK1rovgDSK1pCq7t4dgBgtdi58QUH77/BZp9sC2IzE7iBE0Mv0nP0sA06bo6clcawvNzZTk6tmug6hKGpWK7BpVaEcfycRyH5198kmR6GUlt4Hhnn4MpY7d0VK+K2FIQWwpKoKD6gxh3x9bwbI22pdO1DHqWQb/bBBQMtYAgFOj0Xdx+BxOotdoIQNpv8fSebZyMztLoKOhdiQ4mU9NHGCBzD3ptCDzoixQLiwxcxTpg0sfG9EW8vkkHDxAAAVNPnb2tDP9/H5MWBn5fA/E49fkd0GoP/r3XBNMArzOAiX4Eeg1sGujdCr0Og8fsz6A1IvRMFxDp91qAx5mRR6CnEZgt6IKmNUhljjI1uY3Q/AniS5OsTBymXtxNszQLfQ1QsNxFBHkcUPENAaG0At1VOl0N+gpz04ehI0C7OgDbnSqmksA2c8zPHeaNHZuIZDNMLEaYC8WIZVLkqlkK9TiyXkYzBTRDhaDK+MSrtPwu/Y4DFGg1w0wefAQ6aeh6dHpNxo/8DKixa/dWVtciXHPd57jr+1cSD++lkh+j267S6RnkIgfpmlHoF4AacjOE51Y5eGgL0MGyXTqA1xJIL+2DXhUfa/BaO2FAIsAenCM/Af01up0GEIAzMgDofRsfAaunEB9/C3ojg/PZa0JfwJSj0Kry8rP38eVrP021HAM8nLaBZjZotSVaXpWOnUNtLBMPHcEy0vTRkPUC9JL0Oyk6XoW2J+FaVWQ5ytraMVrdIidP7eKCC9aRzSXIF1K02g59fBxHotcz6bZVivkQ3ZZAvyPR6lQBiR4ilfLy4Ll1KkAFuhn2bXsIelFA5b3vXke9EkEQ0xhmmcs/exGNWpi2W0SpL9GzU9ByoFOAboKun4aOc3b2ewHfmQPy4CvQ1Rk/vh76aaAJ7T7v+6v3c9PNV9IUo3TbKolIii9e9SXWrVsHOLS8JiDgW/HB8Z1dNwNXuky/1aCYn6dUXCRo1wCVdk84OwfeJGiJqFqDv/3AX/Hu91zA//LL63jhxZ9x7XVfILw6T6WapdEsUiqnEcQyklwdlFJGUso0xRyyWqIpZjHtOvVmmkr6BNAgsPOcPL6DBx64A9MWsJwm7a6O7dSwlBymlmd68iiVSoL5pUm6dLADi/nFGSxXo0+LQiE3SMewNcqVDBCgqE1y+ST5fJZqtU4hXxlG6yqGTiKT5sVXXsZwbJZXwxSrFRRDR1QV/F6HdD6H124hqhpvbd7CBz54Eb0e9HqQTGQ5cug4mmrR6wJ96Pfg5IkRTMPlHCF55KHHsU2PVtviqZ8+RiIZoVYv0WhWaLcDnn32WZrNJo7j0WyKdHug6SaGaZNMZbj1tq9z7XVf5sTJ03S6fUzL4fUNG4nGEkxOzeB6A+fw8koY1wsolavkCyVESSGyFsNwXPLlCsdOnWbfocNs3radSDzB7/z+H9Dq9akJIrFUmnK9gW47/OzZ5xifniGezrASWaNcb3ByZBTFMJF1g7oo0JBEFEPnZ88+g2oajE5O0JQl1r1rHYVKmUqjTq5U5Nd+8zf4nd//PY6cOE4slWR+eQnLc5E0lUKlfDbpxacuSjz93PNs2PQWNUFEUFTS+QI1QWTfocOk8iWSuSL//o/+Exf8yntIZAvEM3lS+RKr8RSr8RRryQxTCwuUGg1KjQZ1WSZTKrFxyxZU2+bQiRNkSiVM3ycaj3Hk2FEcz+XP/suf865fuoB171rH7//hH7DuXeuo1KosLi9Rr1cJAm8IqM65tt8ZEw496s0GC0uLtLsd+sDk9BSWY/O5z1/Be977a0OHervbotMbNFZYjolpG7S7LWzXIl/MsW3HVmqNwWO6rs2dd95Br9dheXkRTVO44IJ16LpKq+WztLTAuejxdx7Luej22dlpjhw5xMrKEr7v4vvuYGyC5yDLIr/3e7/L7/7ub5NOJ4du7nOw6lycfKlSplQp0wdUXaMPBO3WEBq1uy38lketUcULXGbmpoeNAJqh4nkOMzNTyLI4BOXn6lwDAPSGLvJzZVnGcKZ5s1kHehiGxle+8uVfuJ9zIN0wNB599GFGR8+QSMSAHgcO7OMcsNc0hWQyDvTYuXM70Bu+fkHgoWkK2WyaUGiZ9ll3+rnHCNotCqUiu/fu4YmnnmR0fAxZVag3G8QScT528cc5PXKGYq3JxOwCl15+BQ88+hNGJmeYX1nlM5//Im9s3srhE6cx3EGzzMTUJI7n8sO77hzC1KDd4o47f8gN111LJpdFMWxOjU7wuSuv5qVXN7CwsspSeI1vfe8O7nvoUb5801e57HNf4OrrruXH996D7XtUmw2uveHLlGpV/E4bQZHZtOVtssUClUYdtxVQqJRxWwGaZaJZJl67xT0P3I+gyHQ6g/EPa4kkluejGCYnzoxw5Zeu4QtXf4n7HnqYcr3BYihMMpujKSuU6w0KlSqG43LgyFEmZmY5duo0yWyO1Vic7fc+A2Yb3AFsrtZrgw2Jfg/6PZpijb3795DKp5E1jRu/fjsz4Qh/8YELueexn7CWyQ3GxpmDkXEPP/oI45MTfOnaa9i+cweaoQ8bEp59/jleenk9a7EohVKRPnDPfffS6rRxPHeQKmEaSIpMsVzCCVo0ZQW31UY426wjqhp7Dx7i6MlTfPmmm/nuHT+kXK8haSqJTJqHH3+MYrWC7Xt0gbmlRTKFPO2zjTNzC/NDON4HdNNgaWUZy7FpCE0OHj40AOf9Hn2gLgrccPMt/On//WfE0jnufuBhbvnmdzCCDl/9+tdYjUVJZNLMLMyza99evHaLfLlEU5YIuh1WY1GmpyeHDSjnXObZbJr5+VmefPInPPnkT9i/fy++7w4bSaDH/Pwsd955Bw/eddfwsy2TSfGN22+l1+vguoN4e0VTyZWKw5QQ1XKpCjJO0OLDH7+Yr9zyVS79zOV85Zavsv611/nYJz7J2NQ0P7jrR0SiawiSOEwLOPe6WI6NZug8/+ILPP7Ag9Qada6/4cvUGnXuue9eevRJZdIsrSwzv7hAuVrhez/4PrFUGtW0aEgykm6RLVW54577uPyqazhyZowrv3wzh06Pc/kXruL9F36IH/79vTQVnZnFFQ4dP0U4lqQqyKwlM9x02zfQRYlCqcjs/Bybt7xNtV5DkESmZ2cYmxgfzjzP5NJIikg6m6JHF1EWhvPlTdsgGl87D1z/BToP0M/rvM7rvM7rf2adB+jndV7/ivXOC9XVtRmaYg5RLqFqDRLJCIoiIQgStu3SbMhcdf31SIbBxz5xCZd8+hNIShNJbSBKFVS9hmbUEeUSUlNDbKiIDRVFNDBUB1NzMVRnWKbmYmk6pqoRODaeZWJpMpYmY2oijqngOzq+o+O4KrajYFrSsHRDwLQkLFvG83X8wKDdbdLuiHS6Eq5Xw7QqWHYVTS/z6GM/otFMI8l5UvFJThzdzNT4XjQ5hWsV8ezSYKM9qNMJ6nhuG9/r4LltHDvAsQMs08O2fNqtPp02+F4HyxOwPAHbFzHdJobTQLfrw9KsGppVQ2hkMLQKzWaekdETLC7NkswOZmBGEmlWU1lWU1lOnDlNKpdlfnmJ1ViUM+NjnBodYWJmmmyxwPbdu1gMrTAfCrEUibAUibD9wH7CqSShZIJQMkGmVCIUi5Etlzl8eDf5aplkucJsPMNMeJXl1TCvvPwCH/34x9i4bSejSzFGFtL87IlvkwmfJLyyxshakzPxNJu2rCe9kiS8nGQyEWMllWN6OcTi0iyR1SWiyQTRUoPZeIblRIrVRIzDh3cTz2ZJFAsky9WBm7lSYzWTpaYqlOplJLnO6MgJ4qkwhVKetWSelViOxbU4k8vTbN+3jVQ+SalcJ5MtDSFutV7hKzdey+TkKRrVDKZaJnAb9PwmdBVU2x4AUV1D0mXK1QJNqUypkiRfjDG3cIZsKU2unCFbyhCOhUjmEiSySdL5HLlSkVypSKXRpCrUaCoCdalBKpdFUGRKtSonzpxmam6WfLlEMpth74GjlGsitXqTer1KPpeiUUlz7MAW5if2M3FyG8f3vIIuz2DpHqJok6llEQyLcqnB8y9+l4mJ7SyHS6wkiiyHE2SLBZZWFwnHl4hnk0SSSdK5KtFEnobcZHZ5nEK5QSpXJJHJky2WKNWabNu1l8WVNZbDMRZWVknl8hw5cZx4OkUyn6VYr1Oo1SiJAiVBoii+s2TyTZFsvUGu1iBXr9FUVeqySE1oDuaSKwKKUkNWBhvEew4cJJ7NUqxXCcdWiURD7Nm7g3wuxVquwNRKmGy1jmjaNA39nwToouMh2y6mpeKaAq7ZwLJVarqN2IaxrMize8eQupAVJRTPJ1Mq0KM7mBFuDUox7EFpKqKqDeNb67KI4djIWhPHUQgtjyNpOpI2ACOiqiDrGqppoJoGmmUOj+3cpuI7IbpuW4iqwv/2R/+BVq+LpKn/JEA3HHcYZSjrBppl/3cDdNscgHrFNVA8DctW6QQ2rirjmyaaY1F3TK7dG+dUHZoBhCIJ6q6E2NJoOSaYDi3XQuoavwDPz9U5qC5IdYK2ixfY3HfPvTi2xtZtr3D1lz7FQw/fTb3ZwA/a6KaG7spYrSaW1xx+9hmeNJyDbrg6hmdh+i6m7yK0THRcVjIR7v7J/ew8tpc3D+zgld1beXHXdqbyOVRA7QcEBLRwaPUagEBi7SQtOw8o0NfBa4KfoZkbB6qDmOt2iX5QAiRAIfDK0MtDJ4srLUM7B1SgXYBOGfp1hqCwc5JSYitgYJLHIofRatDuG7SI4DFHhxx9qnSp03YtaNWBBPXMHiAPdp1sfIYjh1/GtUboe1XotqHl0vcGzmEQoHfWOdxXaJT2Qas4iN7ui1juPJX6CXqdBoHVIB8fBUJADahSSJ+m4yTpOUloF2iWl+j6VRyrSiq9xMTKAlPhMNFMhdVknkQ2zlJ4gkj0NL5fpNdu0mvLQIJGZQww6XUU6JVZOPkSuMtAlZ7fpE+b1alXoZ/Bdkv0sTgzsheptkx4Zg/lzDiF9BS3f/Ma2maM2MoBaOWAGh2/gKqkABtVaXLgwAGmpqbIFVaZOPwq0KBDQL8nQicKSPgYQINWcwrIEjBwIzq1A5SXXoWejUmZDjZoYczoS0N4DhKqlISujKmXyOXD/OCOW3nXu9aRK0RodVRavgBdEdfIYKtxpMbKoCnCLdFHwXOy0KuxFjlDK6ihaxkcu0ivKzA7c5Bvf+tafuO96+jjky/GKFdTgENTyNBqS3hulVRyClDod5v0cWj3rEGqglBhfmEK39dxHAmw2bH9JUClUpnnT/7kNwCJdrvCls0/5bd/ax0gsbZy/OzzEwaOc8oo4jhQhMCEwKQXpKC3xiAZwIZ2nuWJtyHIQV+g31EAm2x6cXC+2zItVwTaVKtZwKQdVKkWp8++zxrDNdTqNtEyE1SiZwAV2xfw8FG6JkKgovsCplPFsquEIovYnk5dKFMoZ0ik1yjX8iQzUSr1AnWhTLGSRVKaKLowLFlropkSlquhWzJey0I1RKTSDM3yAq6RQRLjdLoSlWqEXlcCVNpBFRAQxQhjE7tptQV6mECbRx57cAAlO2CYHrMLIeaWQkSTKQzHRtQkTM9iIbSIoKhUmxKSaqGbCqouMTk9xmsbXmbn7h3ce/89nB45RUNo4voenV6X2eVJurQRlTpecBZyBW3oQzFfgj60Wz5d36QXWMTCCzi6SLflAG02vfk627dtJh5bBTr4gYRtN/E8CcuSEIUqa5EVJEGk2+4hixpvvL6Jz191NS+8/AqG4+J3ujhBi0qjSSo3+LtfE8ThXHOv3SFbLKGaFoKi0gX2HDg4jESvNgX2HDiIalrURYnZxSXi6Qynx8apNgeNYJplMzY1zc69+1iNxbH9gMVQmNVYnMPHT7CWSCJp+hCSOYFPQxKRNBW/0yZfLmF5Lq1eF1nXhtHsXUC3LeqiQLFaQVQVZhbmCa1FqDYbbNryNtt27WQxFGZsappsscSp0bFhxHy2WML2A/YcOEix1qQqyDz/8mv82V++j19572+SK9dI5oo89czzJHNFDhw9wfLaGqKusxAOsxKNshSJEIrFODE6SjKfZ9+RI5SbTQqVKtWmwJtvb+Ev3vfXBN0egqKy7l0X8Ou/9e8GY150g1qjPnw/mLaFZujUGvUh/DozOoKsKrz08vqzDnMXL/DRDB3N0HnPe3+Nm265mR59Or0uXuDS6gS4voPj2UO39uT0BLVGlc1b3hqMsrGMIaQ3TR3Pc4hGI2ebYQbA+RyUjsejTEyMDRruXBvPc+h228N4dF1XB+7pdzitg8Dj3e/+Fe69925s22Tnzu04jkUfOHz0CNV6bejQzxcLrMWi+K0AvxVgWCZjE6NDiD6/OIeiydSbNXKF7DDG3bB0bNuk1+sMYbjvu+zfvxfoDV3jpqkPj89xLPbt2wP0ePvtt3Bdm06nRb/fZc+eXbTbAa5rD5+HaeqEwyvs3bubc1D+XIw19JiYGCMej7J58yY6nRbz87P0eh1CoeVfuI9UKkGv18E0dZaWFnj88Uf5zne+xcaNG9jwxltUqk3CqzHe2LiZG2+6lY9ffCknT41SKFa544c/5v1/cyEXfeSjfPBDH+aOH/2YTKGIalqIqobf6eK1O7z8+gY6QFMUqNZrtLsd1mJRvnTtNXz2is9x7fXXcfu3vsmtX7uNK6/6Il/9+jdQTYtyvcGzL77E31x4EeFoDM2yeW3jm0zNzeO22tz+rW9y149/RKVWHYLkTq9LMp0itBpm157dXHv9dVx2+Wf48Ec/QiwRR5BE5hcX+Ov3/1euv+HLFEpFbv3abTzx1JPD+zBti+XQCrVGnR592t0OQbvFWizKrV+7jbvvvYdUJk3QbtHpdYdrwvW9YUNAq9Nm9vV9GNkaE8fO8PLrr3HsxHFqtdrAfd5u0adDnx5denz2i1/klU2b+eTnr+S5199gJhwhWSyzffculiMr7Ni1k89e8TlqjTqVWhXLsYdrs0ef9a+8zLXXX0cfkBSZaDxGp9el1WnjBT6mbSGrCrKq4HguW3fuYnk1gqhqPP3c8/zdRz9GU1Z4fv3LKIZJaC06/H555ZeuZjG0wj0P3M/rb26kVKuimgZdQDWNwXdGSaRUKbMSDnHxJy7h7nvv4Wc/f5qbbrmZz3z2ci760N/x0CMP89AjD7PvwH569HFbAePTMzhBi8uuuPKso7pGRRo0GU3NzTKzMM+bb2/mc1d+gUs/cxlvbd3CT5/5OQ8//hiGY7N//16+8IUr4GziiSyLHD9+lB07tnEuZcFxLDZt2sgDD9zHgw/eT6/Xod/vMjc3A/Q4eHD/cCSEog6c7JqmMD45get7Zxulpnhlwxtotods2Nzyta/z7e//gMs+dwWpXJ6773+Auijxycs+w/v+5m+pCSLPPPcsO3fvIhqP4XjuMOWiD8PzYlgmGza+wacu+zT7DuxnfnEBvxUMGx9c36PVaTMzN4timHSBR594kgs/8nE+9slP8+d//X6+8rXb+c9//he876KPct/jP6UqyIiaie74xNI58pU6l3z6cgTVIJrKshCKYHotXn39NSRFxnYddu3ZzWsbXuf0yJlhE9GuPbvPfq67NITBtYCqK7i+w+j4CI5n4/oOlWr5PHD9F+id+5K/mlnHe9z/MepXM+cB+nmd13md13n98zoP0M/rvP4V650XqqHVKWqNNNV6hnqjQLVWIJmMc/LkSbZv384zzzzHq+uf48Debby96WU++fEP0qymEKtxlEYKW8nhagU8PY+uSWiqiKoIw3rn73RNwjJVVKmMrlRxLZGWL9MOFDynSaelQM8g8Jq4do2e06LntOhYPr5m4yomvmbTtQO6doCrmJiCiqsnKWUmia4cZ+T4Wxw/8Aa6EKeUnuOZJ+7C1XKYUoouFqbbRLNquC0Zv6PitmRMdwCF/I6KfdYNaxoytqXSabtoqoChS9iWimnIaOoAnDuBhBNIvwDNVbOKrJdRzSqaVRtAR7lKo1FAEEoUSxnGxk+TzueIZ7OsZfKspYusJeIcPHqE1ViU2cUF5peXeGvrFhZWllkKh5iYmWYxtMJceI2laJxoNs/I1BShtSjxdIZ0sUgyn2c5liBVqhKNLnBmcpTVTJqR5TBnZueYnJ3hpRef5bvf+wGTC2GOTYaYClXYvPExEkvHCS1HOBNpMJLIMDZ1hPjiGrl0hYlEhJVsgdlwiLc3v0E8vkI6myJaqBDOVQhnCiRzRSKRMKlcnnKzSTxfIlNrsJotkq7WyVbrlOsNao0qtUaV8YnDZHMJQpEUU4sxorkqo3PTJPIJcsUU1UqJQi7P7OICiVSchaV5dENCUevE4wvs2vEqxw5vQZXS9NpNRKNEVcxSEXKISh1ZFQabK+UGxUKVbKbExOw4s0szJLJxVuNhVuNhxqZHOTV2GkEVSeZSNOQmZXEQEV9uiFQEgUKtRrqYZzG0wvEzJ8iV81SaVeK5GodOjvHBD38cRdWp16sI9QJtT8WWC5hCErW+Ri4/gtB0WYnkqWg1ksUymmoxOvoKW7c+yexCipVkiZVIhng2y2o8wumJ42RySeKJFMlMmViyQLFe5/joMY6fOUE8nSGRyZMvNYmnc0TiCU6NjhCJx4in8kQTRVbXwswtz5MrFUnlBhC9KoqURZmyqLyjZIpNkUJDoNBsUG42qYoidVk+C6NVBE1BlkVqjSoNuc7RM0dZTcQIRROkckXi8SiHD+2lmI8QK5SIZPOIpk2u1qCqyEOArhj6EFh7gA80JBHDVLBsjTZ9oqUGKnDv+rcpBCC6LpLjIjs2qj0A26ZtYFgmumkg64NSVH0Q9yprCKpBU1URFBlBqqMoNdKJFRRTxvJN6lJj4FZXNVTTQjWtszP8/sF93gVs36NQKQ9i5k2DdD5HqValIYk4gT+cd/7OOuc+P3dcqmn9k7D83Nzbc3Bes0xM/aw73zNRfR3TUXEtFVeV8SwT1XMpaCongYu+8SwfueYeFrIidSDZatM029AC22nR6Di4vvWP6hxAP/ez5ehEw8tAwMzsMRLJOVxXplQqIQgSiibTJ8D2BXytCR2XlqcjyXW8nkfNVsgqNQygRoBAl1PpAlsnZ3nglZeYT4dxcJG9BnZXpotDG4suDnQC6FnQ0xkErNfJZUfoUqOHQIBIGxmoU8lNAwItpwAo9Hsi7Y5IqyvT6spn4XSN5dk9DB21SPSR6aHSQ6WLjpLfjCdMQM+nhYJNiTYegW/R76coN48DNfR+EpcGXqsBiHS8NGOj90N/hq5vIikJquIUrd4SoND2VHptEduKAjH6PZF+x6HT0en0mtTy+8GvQKBDV0Q1ZmhKY4Pj7OgYQgR6S0AV24gwcAdX6HkZ+kGB5NoYc7NHqNSSLIVmWEmGmVpeYjEcpdIQqTULKHqBo0dfpd8r0w2K0BWhO88AlNagL0JQIbe6CdpR8AbO5T5QCO+AfpZOp0gfEVGI0XMHs+oJCiSjJ/DbeeiW0MRlOl4aqNENioyc2k6/qw4c7v02vucADkphmpaZoUMAqAOA3q8PwHi3SGF5G/Tz+D0dAK2wi8L8evqOhIeM0VHBSpObfHIQi45Er93E8+skkgsIYpZ6PY3jCKxf/xQ/eeJuDLNMK2jQbjWxjCy2maPfrZPLzmKZOfxWlaAlohsFpqf2EQQlfL9IK2hgaEWyySV8p8r111zC7/yv7+art13DFV+4BEHKASaeX8f3KqxFztDr1Oi0KmiGOnSXGqZLtwdHDp/EMj08L2BhYQHfd9HNHKDguYPmD0uLY+sJQGBuYvcAgrfq4Gt0gziF7IFBY0hgQstCrE0DSaAKPQ/6Sez6InTEs+/3GqYRg55GN1AAnVpphm7XoFaJ0+8M1oVQm2MwA71KH4kuEu2+ytKJ16BbAST8dhOzp6N3LQRXpiyXMB0RxxORDYXF8BJtOoiaRE2sozsGhWoRUZOYXphh09a3uOfBu4lnErhtj29853be2LwRr+MjKDK6bdHqdenQh57M9i3PcebkDkQpQ1NKY9gV1iJjWGYe28ijaCmCdh3HKzM6tpd6I4WiVNANiZ27d/HgQ48gyAaa6aGaDpKmY3oWhqujOxp2YDG3PE80mcDyfLyWQVMqIyp1RidOccutN3Lw8AFSmeRwYz9odWj3LPoE1IXy2Rhoh16nT6/TRVUkoA1n39/VwhKamGAwHMLENiuAjeOJGFadoGPgtxS8QEUz6pw4eRjTUhHFJp4X/L/svWeQZYd5pieXvWWXLG+5tso/bO/atXbZ63Ko9corqSRRlESJQaQkiJkAARJgBEmRIEiABAkwIAPEIGMADIAJmABMzrFnuqdzTrdvzvnknM9Nj3/c6StgtVuuYu0PSzVv1Vc9ffv0ndPn3pPu873vh6YZ6JqNLBlcGh9HcxyWNjZG52LVtgl6PSbn51Gs4TlO0DRk0+TC1atU2200Z5ju0gVShQKqbdOUh+5yJwipNltUmy0e/MUvqTZbFKs1EukMlueTzA7nstfbAsdOnWZqbp5CpUq12aIHvLXvbR554knOXrxEpVHHCXw0y2RmYdgYWm+36Az6w1ErN87zpuugWSZ+HLG4usLzL7+EpKnkSkVakkihUqbabDC/vELcH7C4uoak6Rw+fgJBUVlYWaUhiLRlhUpTYG0rjWI6KKaDpFusJzO8ue8AuXKNd4+fIpkrUmm1SObzrCWTSIZBU5ZZSyZpKQq/ePxxphYWqLRajE/PYXohuXKNL975VT788b/i01/4Iv/7v/5tDh45TlNSETWTsYlxGkKbtizRA0q1KlNzs8PrC02lBxiOzYM/e0F9k5wAACAASURBVOh9rtLtOP7f+E9+Y+TcNm0LURZothujCHfNUDl5+gT3/eiHfOe73+bi5QsM6OP77sidvbGxBvT5whc+x759e+j1OiiKhKYp5PPDdIU4DkfLnzlzim0n+uzsNLZtsrS0wHPP7cD3XS5fvsjZs6f5p//0txDFNlEUcOLEMdrtJqZtEXc79BkwAFzfQ9U1wjjCC3zyxQJ+GKAZKoalE8YBnV7M0eNH8EOPMA4I44Dp2SkkRURRJFKpLR5//FHeG9O+f/8+FEWi243Zs+ctfv7zh9gG+5IkcO3aGKLYRpIEjhx5F1WV2Qbevu8yMzOFILRIJhP0+10cxxr9HPokEhuj+eZB4DEY9IiigEaj9r5lLcvg7NnTZDIpBKEF9Dl+/CjQH8X3D48HfQRR5e3971BvCHh+TDKVY30jyaXL18gXKsi6geX5SJrO5OwcPaBYreHHwxEHz7308nBESreDHwasbayzsrbK9alJTNvi+MkTLCwtcnX8GvVmg4npGYrVGnv2H6Bcb9CWFT576228uPNVBGX43nv62edIZzOYtkUQhQyAl3e+wle//jXu+upX+MJtt/KrHc9g2haGZfLarte58yt3MTs/R66Qv5GK0KXPgPHrE/zVLX+N7Trvc1Cns5lRzPx7H99+bPtx23WGEfQ39oHt9SmfnQO3B12GaUtRCIBrGoSuw4AuUSck6IZ89otf5OLEJD9/6lc8/fJOPvrJT/PFr36d5fU1trJJbvnk33D3t79Ft9/j+MkTHDh0kLFrV3nsiccJ44iNxCbf+/49dPu9kQP9vety+OgRfvHwL9EMnQHwqc99ntXNBHF/wFe/eTf5coVHn3yKRDpDtljC9gMMx+XpZ3fwhdu/yFpiE0GR0W0LNwzYyqRHKSWCIjM5PcU37v4mZ86dJerEvPr6a1y6cnnk4u4N+qPEgVwhz8OPPsJf/s0tfOTjn2DHCy9Sa0vkyjUWN5PItsee/W+TLRbY8cLzrCU2eeX11/DjCN22WF5f4+HHH0MxdAqFHO++ewjoU69XeeWVlzh69DBvvrmLhx/+Bfff/0PuvvsbLC8vjkYoHDjwNkHg8eqrr4z2S1WVh8cXVeDAgbdZWJgbNUT0gC9++U5uveNL1AWZh594mp273iBfrnDLpz9DpdEkmc3x9qF3eOfoMT752c/x7IsvcW1inD/78J8Px0HEEYfefYefPvQgjz/5BI889ii79+7Bdh1u/eJtvHvkMPfc+30SyS3WNtZ58GcP8fyLLzAxeZ0BoOoaxWqNHvB7f/gBvn//A/zwgQf50Mf/ko9/6rM8+sxziJZPVdI5feEykm4hGzaPPb2DS9eu8zt/8EesbCZZWk/wre/dS1vRcX2PyempUWqBqmu0hDZRJx4limTzORqtOqIsYNoG7xw+hB96XLpycXQcvwnQfz3dBOg3dVM3dVM39Q9ZNwH6Td3UP2K990J1JTGPoDWQjBbqjTh2SRcR1BulyMhCldmpMZ5+/CHuv/cb2GoVpZVBqG2SWrvKwuRJzp94k7MXXufa9f2kc1epNedRjQTZwjjzS8e5fHUPM/NHqDXnyeaukM1dYSt5nvmFd5meOcCx47/i5KlnWV0/gijPouqLqNo5LPsyfjCO7VzBMC+iqGdJZ3azuPQCU9NPMzu3g9gtM4gaDKIGkV0hMEt0vQb5rUn2vv4UPb9N12sRdXQ6PZNu38IPFeKuQdTRcf1hVKjrS5jW5iimvdcv0+2ViDsFgjCLYW7guEnCKIdu1DCtBrbTwg8kOl0d22nhuO1RpLuqVWgpwnB7Sk3aQo1mo0yjXuL8+bMsrSyTKVZY2UyxvpXg0JHDXBm/xvzyEjML8+zc9Trzy0vMLy8xt7TI2YsXmN9IsZLOsp7JU6zWuHDpIpValfWtJKl8ic1CieVkjnx+jdf3vs7cxjqTG1tMLC6RymV5+aXnyBcqTC6ssVVRmFqtcfr4yyQXL1LMVZnKqIxnCqxvzZCYXyWxnuV6ao21UpWFxCZzc+NcPHeUaq1IslwlWWmRKDVIlaqUylVeeXUnyWyOuqySrTbIVFsUmhLFtki1JVJp1KnWa1y+dIjl5UlW1tOspWtsFVtslYqkq1n2H3iTUj6FqQhMTk9hOSZtsYVqiLSlOrJWx7RbuL5IECn4kUi1scHY+HEuXztJoZxCVgWaLYFipU2pKpEvShTLOSanx1nfXGF1fYl0dotqvcTm1hoTk1cRpCb5YoaKqFFXTKqSTk1SKTbbrKdSbGZSnLl4lrpQo1DN01AtqoKGYNik8yV2vPAic3MzlIpZauUMQiOP0MhjeXk0E5IFDcGWseMuzXqL2bndjF19i5mlLGOza2yk62ykciTzac5eOE6pnKNQKJDP18mXmmxlC2RrRa5OnaNQzZMv11hPFNhMZclXCuw/vIeZxSk2U1nWN8usbSyzb/9uKrUybVmiKUo0ZZmmpFGXjFE15WGjQF0UqYsiDUl6H0CXDIO2odNsSQiSSKqUIFVKsJFOspkskEwWyWWybG0sUikuUmyLFFpDN3tT1bHiCNW2Rw70bXe3aNq0dROr06Nlukh+F6MPL+8/wlyqSM0MkCNQPRvV+7s56YZjD13hNwD6tstrCNAN2oqOqFmImklDENFNBaFdw7MlCrUMsiHSkptIuoximOi2h2577wPofhwhaSqGY+PHEbKukSsV+dhffoKWJNKWpSHw/o8M0F3TwnadUYS76RlDF1oQ47kRcthhtSXwpTcvkY8g2YLvPfoKT16+zqw3oBEOE89tJ8QhIIjcf2/5oUPU8Yk6Pl5g86E/+n0goN3awrYqPPzw/Ty741csLi4Po2ttFdWs4boupmkSdjtDp7lnsVTKcWZxml3nT/Di6cOc21qm2oWM6VL3DBKlVcZnz9JorTOMVdegrwzhbuxAx4CuAn0BBi2qlWl6iHRR8VDwMWAgM3X9KKAzQKfTlYl6On73RvUthrHqEuXSAtvR7T1MOtjEOMQ4hHikzj8Ofg68mEEoAip0+vQlE+I6mdl9hK0kcjeN1Zfx+g0GfRW6Fhcu30up9iodv0cflYgcqeIZgqgJeERRjWz+PD1S9PomvV4Hv2tjdxu0yxchkiGw6YQSrr/O9ak36EYixDZ02njGBIFXptep0w0rZJNjRG4VxyyhqGVKlQRvv7OXi9fHmJwZI53dot0WqdVqKEoFwyyTy4/R71Vg0KbfFSCehJ4KFOl3W9BVWZ16GsjRCzJAmU4f6okhrO0PKoBAGFbBawxfK1o4+hpQGjYqdGo0q7P0ojIgIrW3mJ06S79jM+iEMOgCAYQ16LRHAH3QHmfoSHehV6GxeRgGFQZ40B/gNU+RnvgVRCY2KnrfBb+BWTxMP65h6jm6HQHDaiCqZXLFTcJYI19c5zf/y99g6vppel2ZdGoa0yjhuVUcu0wnbrG+dpkwrOI4BcLQJIo0/LCO4+fwvAKB1x66unvuDQgq0RbziHIRRavQaKdw3Dq2WyEKG6ysnIN+izis0OuHxB2fKAowTRvPjQj8LgzAdULy+SL9PoCHbtQAG0cvAMpwG3WbLE4fveGyl6FrEbqbFHPHoF+ArgORzcr8YaAwhN+9ENiAQQsCBfoSkCeTOQ0Yw99Bo169OHTkYw7/P9pDgD4YJjP0UegOdMKBQSlxjoGbpuPniLw8flhH1kuIehXD1ZANBc0eNib5cUTU61KolGmKw4akoBOj2xZNUcCLQnr0KdXLw4apzjAmV1Q18uUaimEzs7CMrFv0YodqNcsLLz7NgIBMaZNscY1keoF33t2FbTYQ5Qr1ZoZKZQs/kCgX1zG0GobRQtbaGK6OG4cIgoCu64xPXCGKbcLYQDcbxF0DP9SIYpsgtIm7FpJSBQJ6fZ/+ICKMXJLJBABBEAHQEktAh1R6kzAMYQChH+HbBp3QwrHqgEkpO0Pg1gCdXlem01VxPAE/VjF9mWDgUpcrVJpl3MijLjTIFPLUWk3asoKsW6xsbFFrSrQlHd11KTebjE1OMrO0RKXVogs4UYQVBLx74gQb6TQLa2sYnsfi+jprySQ1QSBXqXBpfJx0sYhiWbz59ts4QYisG7RlBc2yyZXKLK9voBgmhUoVw3FHQO7njzyK7QdcvT6J6Xo0RYk77voKpjt0lCfSGdwwQFQVwm6H85cvYboO5XoN3bY4ePhdFEPn0JHDdAb9kUM9VypiODbrWwlakkginULSVJqiQK5U5tS588i6QTpfoFSrc/z0GU6cOYugqKimRbUlYnohXSCZK7KVLVAXZFqyxmY6h6Rb5Ct1Kq0Wuuuykkiw7513UCyLTKlENBhQabWYXV4mX63SEBUSmTzXZxc4euosxVoTO4jJV+oopsPhE6epCzJnLlykKUp4UUw6XxilzaTzhVG0vRfF3Pej+zFti71v78O0LbzAZ+drr3J9ahIv8EdQ0fFs8sUcA/qEcYBuajiejWaoyKpEGAdDN26vMwK9m5vrnDt3ht/8zf+CbQi97RStVEpsO9LfO/t8222+DdV83x1FoT/00E/59Kc/yebm+vvinOM4HDlC680GhmUyv7gwWnfX9/DDgIPvHKJPD0kRGbt2hTAORm70AX2CyKfTi2m2G8PnjENUVebq1Su4rk0ch0iSAPTfN5fd8xw0TRk5zNvtJqoqMxj0ePLJx0cu9m3wDcP57idPHsd1bbYB/LZbfzvevdfrEEUBcRwSRQH9fpf9+/ehaQrnz5/Fsgx6vQ7vdaMbhjZan6PHj+GHAb985GF00yCdzSBIIsVyiWsT4xiWSb3ZwPU9Xtv1Om1RoFqvoZsG3X6Pp5/5FY7nsrK2Sktoc+nKZTq9Lu8cfpeJyesomkoiucX65gYtoU2338NybNqyhBsGVJsNDh8/NryHupHkMDE9xS8efQQ/jhgMBgAsLi7yve99D1VVAQjDkMOHD9Pv99F1nW63i2EYAPi+T6/Xoz88ORFFEQcPHuS+++4bbePtKPAoCghDn7Gxyzz//LO8/fbe9zn4t6vTiRDF9mhGfbNZB/qI1zZAD0YAfXDj84jQdZidvM7M3CRhHHDPfd/nM7fdxpEz5/jBQz/ns1++iwcff5K5tQ1Onj3D//p//Cv++m9uodaoc/T4sRG8X1pZ5gu33cojjz1KWxQIohBRHt6zdHpdXtv1OoVSkcXlJSzH5oGf/mT0nn7m+ReQNJ1itcYbe/bSFCU+/8Xb0SybdL6AG0b88rHH+egnPs6fffQj3H7nlylWK+x44Xl27nqdYrWCahrYvseBd98hmU6NQG8QhRw/eYKvf/MbvH1gP7br8L3v34OqayP39QC44647uXxtnA//xcdZT2ZI5Utkqw1KN+6bNctEVJVR01m9PWxqUgydbLFAZzDc/xVF4vbbb+Oxxx7BcSwURRrtS9tpFpcvX+Spp54YjTPodCKazTqf+cynRq9jKrXFD374PaCPILToDfo0Wk3e3LuHH/74AT57622olkumWOGRJ55E1g2OnjzF62/tpt4W+POP/QXVZot3jx3nIx//BAcOHeSee78/asxwPHeUaLDdWDQAfrXjGc6cO8tH/+Jj9AZ9BEm8cUQZNvOEcUSn1+Xg4SN8/K9v4evf+jav7HqLwydO87kv3cmF8Uk2c0Xqisn4/ArFWpN8pc749By3fukubr/ra4xdn+Yb3/kehWqDW790Fw1R4eWdr2C7DrKq0BLaCJJI1IlHDSHbqQp9eqNj3EuvvMiAPqqusLq+Qp/eTYD+a+omQL+pm7qpm7qpf8i6CdBv6qb+Eet9AD2ZQLINZMdEcQ0KzQoNVUByFCRHQbAkzDAmX28imAZuHFMTWghqG1ET0C0Zw1YwHRlZaiFLLTRVxNBlbEvDdQxcx8C2NExDQckncQwdx9CxdWVYhkzgGoSeSRyY+I6Ka8nYQQ876GH5XQw3HpXld7GDHoYbo9khdqgOo4QDDdNXsXwD09O5NnWVC2PnCbo+qqXQkxIQ1em6Jdrlefa/8SgXTryKIWzQ9yv4egZDLGOIZSy5iqc3GYQ6oSUQOxL9QKPrKcSORDdq04sFOmELxyxhG0WKuTnymRlSiQlSiQkyyUnyokRDN2kKDZqVHM1GmWxqDaldY3VlgWvXrrG0sszKxjqLqyucOHOauaVF5pYWWVpbZXp+jrmlRRZWljl8/BgTiwnWsyVWkhk2U2kymQxnzpwhmc2RLpRZTGRIlgUy2SUm5sY5eeUCF+fnmZ2dZXZxgX/xz/87VtcSLKxnWC9ILKdVcslxrp/fz+LcKpfXGlxOpNnKzHHu8HFSiRxTmTUWCyWWMykymVVWF8dJbK6QyJdYz1fJ1GSSpSapbIliucSx4ydZWN1gKZGi1NYoFmuU2grFpjCcWZkvsTB9kvGrJ8mXmmQrBrmGgex6rGUSNNsFZsfPcf3ySQxDI4iGsWkNsU5ba6N4GmbXxiNA8hSqWgPPsFAEEbHZot1u0xKaTMxcJ53eoNCskKpmyRXS1Bplxq5dYuzaJXKFNPlSmlwxRbVRZHzyCvlSkkLLoCI5VCSbqqSTa7TYzOdIZNMUqnlmFybJ5DdJVcqItkWh0aIiDKPRyw2Bta0MPSBXqKO0VVS/TDSApgp5ocrFiSk++qGPcO7MU7x7+CnSRZG8oLGVl0kV62TLRWrNAlfHLpBOpqhUBIoVka1Cmc1CnmRpirOXj7O0tkqtOQS76WKCbGWVq9Nn2UylWduosLU8Q76QYm1jmXQ2Ra3VpiWpNCWNpmTQFK0bJdAUBRqSMALnTU2lpRkIhkVbN2mqOoLs0JJkcrUEm8VlphZmKFUUNjfKZNMZ8pk1picO4QPlWp0QUF2fUruF5jhozvtj0v3QwwgDKlaHPVeWeXjPaep9KGouehjjOjqG2sBwdQzXxHDNEUS3/WAYr34DoluWhapZCIpOqykgiCqq5SKq2nCOu6Fg6QLTi2PUhAKCOozpV00H3fLRLR/DGUavm65DZ9BHs0x6QNCJKVTKHDz8LrKujeah19utfy9ANyXp1wbonmFgu9YNgG6j+Q6m6yHIFrLTZamq8M58ArUbIQkyjVyNgmhxoirxJz96hJZmQAx4Nl2/Shh7f6+CyMUL7NH3rm/xL/7b/xpbr9PviLz7zkt4jsDRI+/SqDVRFImhy9Jj78wMe2dmyEUhClDyPBzA6PUQVJXYtrDDEHoGdBQGUYOen8dU1uhFVXqdNlPT5xnQoS7U8DBuuMwloA00qeQmIRahq98Ayx4dr0THKzE3efRGXLtE3JEIOzJRVyHuG/TULTpBGQYinahOFDaIuwJRVyLsKvg9Db+nkd16HV2ZwgktTET0fg03MOlF4Q2gnKVVmcUfNAliZ+jI9g2wIHSPcvHcV+iqEAdtok6SfO4K3WaSQG8xCMt42gKDOEnPs4ndPl7g4nTabC0dpufI9Gwf31LodIvMzR8k8iQIPXpug8zGAXS9jqZU8F2BZj2FKBZpNrMIaotkIclyJkWyXkdqZ0gnFtGlNm5mjdCXGPQlFH2dPvUbLn4FonHMegXIDiPCuybHD9wJ3hCID1ijA4jJq9BvAHX6VKDfgr46bHQYlKGXwAmvM+jUGXSqCI0FQCDOT1LKz/P2nmeRWnki12TswhlEqUYkp8gnrt0A6Crpay/T7VTw+gpQxSifBSr0BxaBbYB3nQtv3k3HlGl1RaReB1uvg7tEav0iuppBlDK0pAKFWgahnGBtaYJEch6hlcXSS3h2DdMosbpyBT9oEYRD13K306YT1aEv4HketqPhBGUawhxRt0Iv0mHQwdMUqrl5emGBARaW2yCIJRS9QBi3COMmYVjFMFJ0mgv0e0MndxTV6PdEwMS0GoAHBNiuhBcMndt+EA2hUT+CgTNsTggaEDeYu/4uoOC5Fega2Poi5eIxGBQhtqDnIzXngDzQpFNMMxjMDgF87AxfJ5IsLOyEvgaDCHoS+dx+QKfXad/Yx1qETgqoA206fYWop+N1DCrVSeZmD2FJM3TNJcz6NWxhGVPcQlHbaG5MWTDpApXlOSZmZ5EMAyeKEHWduihSbjaxw5Bqu8216UkMzyEaDFhNpNBsj8m5JRKZEssbaUo1mceeepFKRUB3Ah7/1bPUZIG60sbuujTEGrMLk0xNXuXkqXP84peP8eMf3cfY3ldRxRKl/DJxKCFrRUrNJE2jQqteYHFugsX5MUJfwLGr+F6VOGrS74n0uiJxJBB3dcC90USp4Hoa3V5Iq9UAwPMCwjAGujfAHOzbc4DC2iaBJAIB9HSuXtmHYycxtTaa3MLURKrVMgffOUSl0UQ0HcbnFgmAimwiGh6ryTwxUBU0rkzNUmi0OXz6HIl8iYYyTIXZzOcotppMLMxTFtpcmBin0GyQ2NqgJkv4gz5vHjzAtblZWrqG3Ymx4oiaLPH62/vYKhaY31jH7sRUJZHv/eCHbCRTNAQRQVERFJXVzQTfv+9+MoUimUKRYrVGud4gX65QbbZ47c23yJXKFCpVJE3HdYbno4YgIusa2WKBHiCqCkdPnkCzTBZXVwg6MV0GiKoyijaeX16iM+ijGDqm67Cysc7s4gJxv0cPaMvKKGK+LSu4YUQPbsTFxyiGien4NESFfKXOVraAG3Vxwg5T80tkihV0x+fa1Cy5SoWnnnuOA0eOkC4WuXL9OmvJJNV2m1ffeotys8n1uTk2c0Xm1xPUZY1crcnU0ip23OP6wjLFpoDbHfDoM88R9iBfrqHZHgePHOfq5AyGGyCoBuVGmzf3HcAO4pEDVjcNOr0uLaE9inwvlksjsDegj6xKDOjTbDdGUefbEH1An3K1NHJsF4t5isU8uVyGU6dOUCzmgf7IdT03NzNyV2/PNJ6bm+H1119l3749qKpMuVwcQfJtWP1P/sl/ShB4I8Bt2yadTkStUWd2fo6oE3Ph0kUESWR6doZHHnsUPwwI44gDhw4SRD5rG6ujCPptmLT/4Ns02w3aYovx69fwfRfD0Hj77b14noOiSCwszNHrdUYQfdeu19jYWMM0dd566w1WVpZG4G97FvmePW+xHdGuaQq9Xod+vztqGnAcC1WVcV2bvXt3A30KhRy+745mv7/66iv0+10EoUW/36Ver47mxc/MTHHp0oXRdvB9l3K5CPS5NnEFP3RuRI13WV5dIFdIUyznMCwVVZdIZRIkklsjx7OkyOx87VWa7RbJdGoETbdSyfc5uJ946knGr09Qrdfww4BCqciPf/IAUSdG0lTGpyaJel2iXpeG0B5dL/YYOoKvz0yP7u8FQQBAlmXm5+fJZrMA7N69G4DBYEAUDZuDNE0jlUqxuroKDAH68vIypmniBzZxxycIHaCLH9g88JP7gC7DURQu0OX+H93LzldfpC3UsWyNuOMDXQZ0gC6OawBdTjyyk/zsGqtTC/Ru/N2O40C3A4M+rm/REpr8+KEH2H3gAPPrm3zgIx9jYnGZRLHM20eO8du/+zt84Y5bUXWNTq/Ld777t6Nt+MBPf8LJ06d47InHkVUF23U4ffYMx0+eoFKr8tae3czMzeKHAbVGnWMnjlOuVsgXh4Bc1g1qrTbzyyv88McPsJlKc9uXvszOXW9wfWYWQVG55dOfwotC1hKbXBm/xl9/6pOcOneW6fk53ty7h0KlPDwu5nOousb07MzoffC5L3yey2NX+MJtt7Jn317qzQaO5/LNb93N7//hH3DX17/Gjhde5Gt3f4sTZy/QEBVUN6CtD+/RZF2jJYlsJLd4+9BBntrxDD97+Je8+sYu3tq3l18+9ii+79JuN5FlceQmf29tN9wYhjY6VoShT7cbs3//Pu6++xtEUUAul8GyDCS5NVp+G/Z/8EN/ymYqTa3V5tv3/IBcucYvHn2M+x74CdVmi1de38XRk6dIpDN8994f8MUv38nv/eEHeP7FF5hbmMfxXCRFRpBE8sUCW6kkZ86d5fEnn+Cb37obUZZIZdKj/ejaxDjHThxnaWWZZrtFqVIeOtXv+BLL6xt8994fMLu0SlNS+eY997KRLZAqVdm1/11+9sQz5Mo1nn1pJ7//wT9ldmmVO77yda5MTPGZW2/nwOFjPPHMc/z+B/8USZHpM0BSZLZSSQzLHDU3OJ6LF/ikMmmK5QIbiXVc38GwdC5cOo9mqExMjnPm3Gm2UjdnoP86eu/nkr+Z+w1+y/3/R/1m7iZAv6mbuqmbuqn/b90E6Dd1U/+I9d4L1ezmuzjKNVx1HFcdx9MmCM0pQnMKT5vAksawldrflVrFVqtoQg5TLuJoJWy1iC5m0VUDQzPRVQ1D03EdC9PQbpSCaSio930Dq1HCMRU8WyNwTALHJPJcIs/FMXRC16MbRuAXwSuAm6drpnHFNfp29n2PxXqSvlUGpwp+lY6RwZcTaPU5Du/+BRePPcvEuZe5cvI5lJ0PY1w/jiVnGYRtfKNEYJaJ7CqxUyN2alh+FTuo4UYNnE4bp9PGCFsYoYAWCig3SvcaGH4Tw29j+iJWoCBqbTRbxfJtZF1DMUyqpTWuXjlK7soxlOcfoVrJUyykKRTTFEsZzl88xskz77CWvc78YpXl9QLTq2eYX5tnfqnEycu7WUxMMjmd5+TlfZwbP8jS5iLryQyrmyU20zk2s5tMLl1mI7vI4lqClbUGiWKJ+c0NDp06ydz6Grlv387k/CyXJ8bYTCdI5dOsba1yeSPN3PoKLzz1M5YnzrK1vsbyRpLFXJvxlXX2Hz5INjHFQibPRrnC8laaXLnGsVNnSWYLJHNFVjI5HnjiSZbzJQ4dOczZ82e4MnaeleU5KuUcwoPfpVLIU5EUVgp1FvM1Zjc3OX1tjK1iDkmXyZdLtBWdzWyZVF2hrPdYqxhkVy6wMXMCoTBLbBQI1CyBUcTT8gR6iciuEloVBDWNoreQFJFaTaHZNKnXVaZ/+n02juwmlZ8hk6+RKzYoVOqsbKyzsrlMKp8kX8mRL5coVhukc1UmTuyitjlJq16gopkslwSWDNHzmAAAIABJREFUqhoLRYF0rUW1kiexPIkti1QLWVRVJlcp0dI1qqpMVZVpaCpStYT85IMomoysa0iaSVt2aEk2lbpErVHnuWefZm1pnFJmnqVsgXRVZj3Vot1yKJYyHDv+FqncFOX6FqWaRjIXkcq0SeXynB87TbKwSLaUIZUrkky3SGWanLt8nuXEdfLfuYNis8alaxcZn7iCKNRp1MsYhkWh2kbQQ0otk7piUpMNqjei3RuKTlPVaSvvL8FyKLYFCrUaxWqFA4f2ky3l2MqkyVbrZGp15jYSCK0V1Fd+hpFZoVkXUCUb2+6iKA5ht4NiSngdizyw4cKzB07iDkDUTGzbxrGHX987h/zfrfdCZ80yUU0DWTcQFBVxfQXp9eeRNB1J01EME82yMRyX7Po41cwCplpD19vUxTay66N4AVoQYXohphcSdjtkiwUERWZlY50/+tM/eR/4dsPgP1jyT741WqftCFsn8P9ebT/f9t9iug6x62PqBqZpovshchyj9Aa04gG1sM+OA8coOh1MJ8R1XSRFpO16JCP4+APPk3ltB/lUFrUPsS/TD2WIdeJQJQg0wthDdwwCBljdPtYAlKjL577+bb75o5/g0ufq/DRu3+el3TsZm5viG/fdjwuslZoUikl6fZ+oYxJ3LfxQI+4axF2DoL6F9tj3iLs6UdchjA3oG3TjFlFQxbVLOHYZP5B4Y/crBLFDS8rT6VhAgO/U6XdbrCwfAxqEcZPuwCfuBrixiWeWyG1evQEcRfxIx4kdnNgmDFXU+z+P3FgCdFynRuAqeJ6G52lDQOYruL5IO3sesTxGP2rgRBpmbCG5OnbXIQjb0KvSczbwaeD1TIJumyBQCF0PvzPGlYmHiG2IIgsnKLIyfQjn4DPYJ9+ArolvNrGtIk6Yxw1LeF2ZaGBhuOPEUYE4EPEMi26o0qgt4Hhr9KnhuAaFnM70xjk0s4KmVNDbTY6fOMTq1jyrhSXWC6sk0inK2TqyWsayq8xNHUK4/QMM+jkYFFDacwxBqQzoREGV5LWXYVCniwEITLz1t6BP08MkwoZ+jdBK0vOLQ/gaSzjaFt0wARTod1NAlcuX3iSIC+h2hj4m+VKSxc/+Mc25q/To0MPDjlvU5BS+mYW+yq6dO9CVOuCyuXmZTlwk8vKARjk1g+MuAQGR49ELbVJb44TxAoJ4HdeqIhT7uAIUa3lOXTjGxPwVBL1IS04jTR1BfvF+TCVDu7CIFakEPYPAq1LNT+GbWbygTtCRsb0mQn2F2MngBsMI7cAso1SX6HlV/EDAi2TCrsbSwlliN09gWfRiBcuZxDCWifwWgyjCc9OE0TrC1z9CZOgEfpNOLKKpWeKoRRw2YCAyjM4XoFvH0bbwgQOn92D3CoTdGh0voGM7WPoy09MvEEUZumFEP7YQWzMo4hj0chAa9C2JrpcFqtBtYO55AXPseYg2oK8T4mH0imysHoCOiBsMUwCklZeHjRRow3UJi9ArQa8G/SaDvkzcN/D7FnZQJei2sYMGYVfBdFu0pTJ9QjRTYiu1QTK9SSmfpfrlj7CVSvLO4Xc5fvIElmMTROEo/tm94TLUTYO420HRVCzHplqvIcrSaF5ts90i6nURVYUzF86j2xbT83NYnkulUef6zDSTszOkkhuUilnGrpxn/+/+DxiZJRS1zNlzB/D8JlGnjeWU0Kw6klYmnV/m0tgRjp96C9MuoZt5TDuPYaTwvAKdvofpyHiBTbXZ4sr4JNlSjT0H3mFufQXRljFja+R+jgYD7DBEWJxG2PEApiXR79tEfgu5laDcbCJoGprjIBkGLUWhWK9TqNUoNRoImkYM5KtVNMeh2m7TkCRqgkC52aTSaiHqOrv27qXcbLKeSpGvVplZWqLUaFCo1di1dy+1n/8tz7zwApcnJmirKmPXp3HCDqrlMjEzz/LGFtlSlUpTGMWQNyWVTLHCVrZAudFGd3x0x2d2aZWzl8b4wY9/SqHa4McP/YKmrqGHAWvZDJJjs+PVnRTbLRqaSubgGzRmxzl77eqwcVAUWE+lcKIASVPRbYt6s0bcjcgV0vxqx5Mjt97SyiK6qY3iblVdYUAfyzHp9ofO3zgOyWbTxHFIpxPR6UTkchlarQaNRo1Tt99COptBM3RM26LWqCPKErKqIEgizXYLwzJxgy6WG2F7MZYbUa61OXfxKrliDVExeeDBX3Lm/BVe3v0WJaHNpalJTl6+xIOPP8beI4fJNxtk6zVyjTrpagUrCDj3k3vpBD65SoWWouB3uyiWhaBp+N0ukmHw7rHjnL14iZdefe1GM56HF8Wj6w8/7hD3B6RyWSqNOmF3GOt9Zfwal66OEXRivCjECXxaNxyQAyCbyxLOTowcs9tft6HWtit7Y2ONWq3C008/yQ9/eC/NZp2jRw8PG1EDbzRnvNfrYFkG99zzXUSxTbcbs7q6jCQJRFGAYekM6JPNZ6g1qlRnxom7ES++/AK9QRfTNkbu+dX1Fa5PTaBoMu8cPsSAPq7v0KfH1MwkjmcjKTK9QZ+oE48cwfsPHmB9c4Odr72K7ToEUUi33+OpXz1N1IkxbYv5xQVMWcK+AZ4Xl5dwfW8EJjO57MgRrxk6bVGg0+vihwHpbIYnn36KQqmIIIk4nsvBdw6NZmCfu3B+FKEtyhLnLpxHkMT3rWu330MUBQRJpNaoc+7CeY6dOD5yo76885VRHPW2ezVXyBLGQ6fq0eNHKFWK1Js1Lo9dIuqE+KHHxcsX6PU67N79Jr1eh6NHD48itTudiFRqC+hz4sQx7r33npFjXpZFCoUcBw/uJ45DXn75RdrtJoNBD9s2uXZtbOQq3n6+7dd+u6FgO9Z/auo6f/u33+all15gMOjhOBYHDrzNe4FrsZgfgVbHsTh4cD/bSQfb8NWyDM6cOcXzzz/L3Xd/g7vv/gbPP/8s9XqVKApGy7aOTWBfWx+GA9mAHEAM1YbI+OIyRdvkjm/ezWe+9GWuzswxt7bBV+/+Dh/7y1v48Ec+zh998EP88hePocgGUa+LoMg88NCDN5psXL7yja9TadR56dWdN+4HNL5w260jCPrwo4/g+h6KprKR2OTchfOsrq9x4dJFtlJJ2qJAIrnFLx97lENHjvKde75PrS0xs7jC2PQcVVHh1KkzKIpGoVBi7Oo4E9MzJPN5Dp08wanLl4iAhcQmB4+cIOwOmFsaNiZ0ohgG8Pjjj/Klr97BsdNHUWwZI4g5evYChhtwy2c+zwf+5E+5Mj5BMptheXUFL/AxLHN0Dq03G6P57ffc+31qjTp+GFCuVmgJbZ58+inibmcU5b8dq78dFz8AGq3m6DW5fn2cH/3oPu6880scOPA2+/btGTXXdDoRqiKwb++brKwsDZtdFJGD7xziC7ffwfT8Al/+6tf4N7/zu6xsbHLLpz9DOl8gnS+wc9cbpHJ5fu8PP8D0/AKZQpELly5y51fu4tiJ45w6c5rde/egGTq6aeAF/mjW+I9/8gA/fejB9zWYyKoyir/XTYP5xQV27d7DjhdeZGziOtWWyNJ6grV0lmJToCapPLrjRTZyZUotkVvv+hp/9rFPsLaVJlOs8OG/+DjFaoXF5SXuuff7/M2nPknc7SApMkeOHcX1Pbr93ijyf3v2ehhHIwe9bhqsbayj6hpv7n5rdDyqNxs3geuvoZsA/aZu6qZu6qb+IesmQL+pm/pHrPdeqG6tJVBaEnJTRKy3UVoSaltGbooItRaNUo10JnGjNm/UOssrM6yuz7C2McvK2jQLSxO0hASinELVcxhWgSBqoJtZdDOL6WSx3BzKJ/4fjGd+iO8X8bwCrpvHdYt0u02CoIKqJllfv8jU1BEyiXHExjq+VUKXUrRrq+RTk5SyM5SyMxTSU+RTk6wtXGJ1/iJSc5Ne2MI1CnT8Ogf3Ps3mygW6YQW6DeRHf4hy20cxAxPJlNA9fVSaq6HYfwdctisMbFzPwHF1LFtFM2RUXUKzqmhWFd2ujeadO76G7ekY1jCGUVJEPKeNbTYovbOL1r/6Z6zPTtJqNUhnt0gk10lmNrhy7Rzr2Wk2t0Tml9P89LHvcOT0ERZXSryy53EmF6+wvtlmPTvNkbO7SZdSJHNFssXhPMhELsFLbzzDRnaZVL7M6kaNlXSGmbVVXnrrTaYWFxD/+/+M3IVTpItZMsUs8ysLJDKbTGdLzKwuceLgm5w9vIf15SXSuTIL6Rrr+SITs5NkU3MsZrJslauspjJspnMsrm5QrrdYWN0gXa0zu5Eg3W4zNjnJtcnryKrAZmKVbCaB+Mk/pvXUQySLZRKlGuvFOlWpyfzqInOLUziOgiBUyKQTBIGHZrls5atofg9XL9MLBDyjgqVXiAMRy6jTbmaolDZZWLjK1NQFcqUV8qUktUYVUdLYSubIZIvUH/8pxT//N+TLq+RLdVY3k2xlsqxsrHP+yjmKtTz5So5kNjOc396WMJtpSlvzzM9Nkmu0WCvUWMzXWS42KLZFWkKdaiXPmeOHyaY2KJay1IQGmWqJqixRU2Saqo64soz0P/0WciF9Y1amSVsZur4zxTr1RotkaoOv3Plp/vgD/xf5dp2GapEqtmm3HOr1KtV6hsW1K+RK6yysbrGZ0cgXJQqVKsVanpnlMdaTa+RKVVKZJrmCwLnL5yk1kzR+538k9eoOqq0Ki8tzlEtZJLFBS2giGzY1SaWpuTQUnbqsUZP+DqD/u/C8rei0DItsvUGqUCBTyHPk2GHyleG/k8UyqUqVbL3JzNRxtJ/djXHPHXQ6HYS2gmYGqFaA6ga0dA233+O1K3PsPDeOOgDF8XHDCMeysW0Tyxl+4Ky77n8QoG+DZ80ybwBrC1k3kCevIfyf/w1ivfb3AHpolJm8cgRbbyAIlWGji+OheAG6/3cAfft5VdPgDz74R+TLpb/nHn8vBH9vtf/tP0c5ceDXAui+7RAEAZ4fovoBbd/HAhYKNR599S0afg+1D6YTIqsKumnQtD12TyX4w7t/xtjX76J951/hAeAyoEs86BD0Ori9GCOKER0PtdNH64Pag7WayOmJKf6X//u3eeTZp1ncWsaKdDRX5a8+fwvzW5v83of+HLMHA0LijkOnZ9MbuHR69gige4lJGv/zf05Q3aDT94bLdFT6XYFep4kkJOj3JDS9imFLXJ24hOm26PdderFFHLTx3RKbG6fpD6rDWdXd4Zx2O9QJ7AqFrXEGbpWe38QLNezIxo4sgkCh9eH/jeIjd2OZRTyniaW3cGwNx9awHQXblbBdgY6+wsrkPrpBDcOT0EMTxTexOg5BKEK3Ss9O4PTqOJGBG7XwPAXf8jDcc5y9dD++Dr6vY7k5NpeOY7z0E5of/Jf0HIF+rFMszI0Auu23CHoGpj1Jt1OhF2mEtkvkyaST14i7GSR1lW4vxFAHFIR1coVVXEukVcrTaBSYmL3M5blznLx6FEUTsRQDVa/i+U1qGxeo/MvfwL68k463iWusQ68OnRag0++2WD73q2FjACb0W0zuuxesOboYI4BOpwD9OsQC9DValVmGbucSg24OBlWy6QmCuIDtZZmdO8e5C0cR7/oY1S9+CMfXkLQyMRqqW0JqbmDKReqVPJ146MZOJCfodGr0Ok0ip4ElFYnjNLpcxrc0VLGC71Q5e3YHnbhIu5FErJiUtnTypTQtpcLq1jzLiSlko4B8dhflf/1f4TfWKKenMQIZK5CIwwamnKDjlfCDFlFPxY9ElmZPQlzGCrRhE4hTw2iuEdslHLeJ7Yv4scLi/BkCK0dgOfRjgzBaJZ+/RC+WiD2bwM8Sd7ao/Nt/hvbG03RiD11vAxEXzh6BgUPoC3RCAc+u0Pp/2XvPKLnO60y3fT2+c23P2L72tTmyRsMl05I91tiWZYuOkmwFiqRkiRIpkmKQRJGiKIqkmHMUM8FMigkAARIgcs5AN9CNBtA5VHV35Vx1Up2cK9czPwookR6vO9f+de2Fvda3VnWlvc75Tp1z+nv2++7CNKChetDAw6gncf0sTd+nbpvQySIK++h0MtCq0wwNTG2KYmE3kOtZy4cmicju3px0BLSn7qJ83sfounPQNvFaNmoQI764AYIC9XbvHFDPr6Hdrfas4ZGglu7Zt3fK0JHodHUaHRO/beGEZeyghOmWMJwyQUNDtyQ2b1tPrpDGC1wsx2TVs0+SPWsAaWg3p3o9RxaibN2+DS/waXc7KGq1vwC++t13CGphHwacOnfJVYXtO3cQNhu8sWI5+wcPEUsliadTuGGApFbZuXcPRaHC008/yc0338QVV17K8c//IeJPLkbVCyhqjqPHd1PVMxh2jnwpTqGcYHB4J8uee4ixyQMUKxF273kXzUhQKk6jKBHKYhZBzqMZCrKmki9X0GwPO6gzvRRl896teB2/v0huug6vr1zJ8POPkv3jX0VMzlMWUhwe3Ea5EGEqEuHg8DA/+PGPqVSreI0Goqbxxttvky4WEVSVqmUh6Tp5QUBzHBZTKW656y72Hz6MW6+TLhYpyTKbduwglsmw//Bh8oLAbffcg6hpHBweJvOZ32P48Xt5feVKXn3rLZ589gU279hNRdFwwkavVc5Jt5/pyCKKYTM5F6UgyDz70quk8iVWrV2PV29REGQS2QLpQplVa9f3QMTiAolSkbHIPLOJOFNLixyfm2VqaZGFZx6gdNkXOTo9RVnVKSg9x4FELkO93WLF6lX4oce2HVtptmtYjk69WWPoyCCu7yApIl06uL5DvVmj1WniBS6NVs/2+ZQld7vdJJVK0Om0qNUClpYWenbQn/gNrFSMfLFAJpel3e0Q1EL8MMB2nb4d8NvvrOPu+x5GNVwODI6wZ/8QhbLM1h17ue3O+yiUZeKpPEW1yu7DQ+QVGatRZ8OunWREgflUkvFohBAw6zXsMGTqB5dQfOo+FpJJXn7jjX4P+kypxJPPPYfheUzMzOLXGzS7ICjV/r2HoFR56Wev4QQhJVGiKFSQNRXb96i1mjQ6bXKlIms3rO8r+pvdTh/+jQ8eQD/nL/DDoF+Y0uq0SaZTqHpPfX1q3+m6yvbtW/tq02Ixz+7dO1lcjP4vfcTr9ZBcLkOn00IUK5wCr45nk81ncH0HQapg3PBdxMljvVZKhsoDD92P49m4vkOHNn7o0aWDpIgoqsx11/+Q42PHmJ6dQlFlxibGMW2LLjAXmSes1/ACH0ESabZbuL7XB32r330HuarQoYsoS2x/9mnsV55FkERs12HPvr2UKuU+NK83G3iBT7Pd4pbbbu1/T0UU+gUGummgmwZPPPUktUYd3TTww4D7H3yAvfv39YsSqppKhy6GZWLaFq7v4bz+ch/odwG5qvTPa4Ik9j8X1mvUmw1WrlrBzbf+hMjCPBWxjGkb7Ny9g6Dm0+626NLh3bU9UH1KWf/IIw/RbNbpdtu0Wo0+yO4mYnRPqvAnJsbI57OoqoKqKiiKxNjYcRqNGgcP7u8D81N2/51Oi3h8CcsyWLlyOX0oqlV58MH7+yr7U3b/iiL13QCgw4kTx5g6PNi3sT8F4NvtJkHgce211/S/89R3XHfdtWSzaVauXM5ll13Kfffdw/e//71eX3nJwZpPs7DrMAfeeA9jsYifV6kbAbShUe9yzgXf4Oy//wceePxJxuYivPn2O3zl69/kuht+wnnnfw264NgBum0RNOose+F5DMfGCXxuuvUWzvvHr7J2w3ry5RJuGHDFd66k1WmjGTo/fexR3lu/juUrV1DVVMpChbBeo0OXerOBbhqouobluRw6MszcwiIv/uwNvnP1tcRyRcywQRDUaDbbVCoi553/VSZn53j4sceJJhKkyiW27ttLWqgwORdlcjZCviyybdsOuu0O4yfGOPfcc2jRpN6p8cxLz/CVCy/muptvoyyrrNu8jc9+/gtMzs5x6513YFgmlmNTFiqUhQrbdmxn+coV/WPz5ltv4dnnnyOZTvGZz30W3TT44Y+uo1QpY7sO765dg+06/fPFqXNJrpDnwQfv5+mnnwQ6KIqE5zmsW7eWu+++sz//+XyWF19YBrT61vCPPv4YR0aGeeGVV/nzv/wrNmzZyhfPPY8jo8fYe/AQjz75FIPDIySzOZ54ZhkVWUG3e04JDz3yMMuee7Zvw94Fmu0WrU4bx3M5duI499x3L2WhwpGRYR58+CGuufYHXHzpJVx2xeWcc+6X+c73vssl376U0ePH2LJjJ58/58vE0xnGpud48WdvkBUkNC8kK8hE0wXKms3YXJQrrvkht9x5DzffcTdHxybZd2iQS6+4HNO2uOCb3+BvP/N3FEpFFpYW0QydZ55dRq1R7x8fQS3s/a8lCjz2xOPEEnG60Gu3dfK8cMqyf9ee3aeB678iTgP003E6TsfpOB3/luM0QD8dp+Pfcbz/RnUmMUPFqlAyShT1IrInI9gCRb1IXs2TkTOUqtoHh1pFMFQkS+9bv2u+he1UsOwiVTWNrCSpqkk8v4zrFzDtDIaVRvmTM1D+8DcxK3Fcu4TvlU72Kc1i20kajQKNRoEgyGB5IrWWQbNrU2+beLUqqlnE8kScQCZs6tRaBvW2ge2LeDUFw6kgqVna+Dy17KcIcp56y8X2VIwfX4pyxgDW2H5aHZtaQyesa7i+jOUIKGqObGacXHaCSnEWqRJBkaI4ehzXSBDaaRpehlaQw/HyOF4e1yvhByJ+IGI7FRxHxHFkDENEVcuISgHNFBHefA7ljAGEpx/iwNAwC8kkqUKB+WSMxWyCPUPbmVvIMTW/yM6Dm1i/dSNbdx5iauEYr7z1MqNjUWZjE+SlFHsG9zAdjRKJpYgmEkTiC8RzMTZsX89iMsNiosiJ+Qgn5udYvWkj40MHUc4Y4MSf/x7T0VleeeNVjk+eYCY6zUwmTzSdYn7mBBvWrGRpcZ7JqRmWcmWmF2Mk81k2bnmPSDrFbCLJQjpLLJ0jEkuyfc9+JueiLHvlZzz72utccMVlLGTzJEplCqJIodKDtaWzz0L62G+QW5wnlctSFCoIUolMPoGmlUguTfLeqlcwxCSOnMGp5qkWE9CwEZUSmimjGr1e8qZnoJgqslFFcXT0wEUP3JMKkV7f72Njw+RLSSKLM1TuuBbljAES77zFkWPD5Mp5MsU0S6kF8kKag8N7OTp+mHwlS1kukS5kWEgmWUylKIolRo4OMTs3SSabIFdIUxArpCoCGVGmWExSKCY5dHgPhq9TlIvk5Z4qqyxriAf2o5wxgHLrD6iqOrJmIlQtirJBvlJlNrqAosrMz48TjY4zeGIruw5soaIICIJJIp4ntpRiem6cjdvfI1lIkKpkiKeKRGNLCNUKE3PHWUgssphIki1ILMTSpPM5duzbgvjxX6fyF/+NhYU50tkEiXSU4+NHWIjNoLkqRbmAZMsIVZ2KolGWVSqK1v/7n46SZpCqCMSzWWKpJCOjw0TjCz0L+VyBxVyejChj61WEH1yE+Lu/gHTiIIJWoairlCybgt1k33iKF1bvoey6SL6P5nt4gY+uq7h9eO6g+R6a/88D9H8K0S2vZ5mu2w7a7i1IHxpAeui2/wWg60oW8JiePkpYszBcE911e6D+FDz3a/j1GhVZ4lNnfxrb9/DrtQ/kPAW//zkFuvD7v4L417+Hqir/YoBu+x5uPUTzPex2G9HzmUlnGI8lMepdBCNEc9uYloOk9mz2806Nqx97haGKT/Yn30f48AClvduZHBtm67E5DswnKIRdxDYsyjY3PPw0V9/1MHKr1xW5FHRZ/s4qrrn+Wqp6BdMWAQ9JSVNrmDz57BPUOg0iqSTtTkCtbtNo2YR1Awj7AN0d2Ub5IwOo119Is+PS6ti9XsD1EqYeA3oW4622iW4JWG6VVWtexXUV6AY0QhHHSiIKJ2h38oBOo92zmzd9lcDO9ezA7Z7zhO2dKoLScV2J0l+cQel//Gd8YZF6WMUxZRxbw7E1bEfHdjRsR6NlLzGybzm2kcb2VKzQwg593IZLra7SDvO03QRWrYjlmzh+Bd/RCcwAx93HvgP30LShVXdwgzTDh1ZgPPYjimcOYL75OKErMTG+i2anSK1VxAtFWh2bwJmmGRRoBVVqjoNrSXhukWx2lFqtQFUqoQomaSGFKGc5fHAHbrWIIqWIJSbJCIsYYYWZ2UHagUi9pdJFo5EZJf/RASpf/jjdMA6UaQRpOo1irwc6Kkc3PwbdEg16veInNtwDzXlqXZMGLrQKdBuL0E73bN7RGT+2CajQamYAhXZDwjUrvedqaTKp41SKUUpf/VPyHx0gOLGbyalDgIHlZDl0aBuFfArHDSkJVdZt2UJRSuPVFHSz2CtAMBTGx3ZhmWlEYQFZTFHMxRFLRXZt38SuHWs5OrKZQmEcSUojSClUs0ihsoQgx9HWLOuB3Pu/x9Toduy6gd/UaTUEPCNBw8sQ1kSChkqjZXBiZBNNL4XhanihQTuUeq4G9d413Alk/KbOzPR+ak6KmudDO6DRKHD8+BZymRlcWyAM03juApnf/wVyf/6bzByfw7abJJNljo6OsxTrWSy7jo6mVdizZwPDh3eSzBVR7TJevcTQkY00Q4NmqPXmq5mgqszQaZi0Gz6tZpbZ6Xfp1JM0LImurxGP9gB6u1lCufMqsmcNoL95D7Rcau2AgBxiaRd0yrTo0u4YoG2m3VUAuTePQQbaFWhWoK3QbBnUGiamp6NbEoYt49dsas1eAU5FLHPsxHGOjh5nw8bNaLrJ2/feSvasAcoX/TWaoeMFPrFEnKqmcnj4CENHDvcX7jds2sjI6FH8MOgvRDuey/TsDJGFKPFkgm9feQVeLaQsibSBqqETT6fw6zWWvfA8S8kEFVlBUKqs37yF4j/+Gdnf/wWqM0fJV3JUTZkN29ZSlLIUhDxtWhwdG+GRxx5gYnoU25XRzRJKNcPwyA727V+PaYtoRhmpWiaeXCSTSzM2NUkbKEoC6WKWWCbB1PgIqlqmWMpgBw6V1S+TPWuA0oMxU03HAAAgAElEQVQ/Ii8UKUkFVEMiaLWIZ7OUZJm3Vq9G1DRKstxXroftNpVqFSsIyFUqJPN5brvnHkqyjOF5ROJxZhYWyJRKLKXTeI0GwydOEE0ksMOQS668krsffJD8H/8a+b//GCVBoChJCFWd11esYtP2XeTKIl+/6BKKooJi2Cylsry9Zh0VRWPD1h2cmJpFtVyKokJRVLj+J7eyfst2siWB639yK0fHJnl99SpGJidYvnYNm/fsZmpxgawoEC/kmb7pOxTPHCC5cyOjUzMojs0bb79NrdNifHoKRdfwAhcv6Fldh3Wvr0A/ZfG9d/8eHM/uPz81M0mjVSeXy/QhoKJI+L7LxMRYvwezL5Upf2QA4aYr+j1pIwvRPjy3XYfZ+TkyuSypXBGv1uThx55ErOrYfo3b776PaCzJtl17ufn2u3hv4xY27d5FQZGZTyaIpJIUqwr7R4Y5OHqU4YlxoukUeuAzOT9P5bpLyP7+r/Lmq68wPjtLQRSpVKsYnsf2vXsRNY1oLE6uVEa3e64GThBSa7V5ctmzHD46SthskS2WUE2DWCpJZGmRRqfN5OwMgiIjqVVs30O3rV67GM+l1WlTX5pHOWMAZ9cmGq0mru+xfecO/DBg/cYNfShuWQalUqFvfX5qhKHPa6+9SiqVYGTkCNChWpX7rzebddrtJpZlsHXrZk71MK83a5SFEvrXPod53eU02w3qzRrNdgPbtcjk0liOSb1Z68+vosrce/89ZPOZvsOAolYxbYsOXe5/8AEarSbNdgvTtmh3OxTLJVqdNu1uB8ux+w4DYb2GuWsr1sc/xHNPPYHtOn0VbbFcoqqpHDh0kB/feAN+GKAZOvFkgujiQh+gL1+5ogfCPZfV777Ta/njOn0F6YZNG2l12liO3Yf8+WKBsF7DDwPCs/+E2uQ49WYD07aYj0b6Fv2z83P4YUBkIYpuGjieS6GUp9YIabTqPPXMkzieTbFcoNVp4voOclXi7dUr+/MlihWeeOIxFEUinU4yOTnOyMgR1q59l/IzT6HcfSeJRIyNG9fjujamqfPIIw+xf//ePryu10OuvvoqpqYmeD9Ef/75Z/F9l+uuu5YXX3yeubkZ5uZmOHx4kEhkrv/eV1556QMAPgx9fN+lfeON1Oshs7PT3H//vf1c7z++Wq0GYej3Vc0HDuzjvvvu4e677+SKKy5DVRVuv/1WLvjupXz9Wxey7Lln2bV+Mx3JhgDKh+dY3DSEPDTPs6++xmc+/yW+dP4/svTy60xNzvC5L5zD5885j4nJWV586Wds3rIDrxbi12s4gU+93UI1DUzXYfmqtxmfnqIiS2QKeeajEVKZNF2gQ7cPkW3XwfU9dNPA9T0kRe6rijXLJLIU4/zzzmcplaUgyBRklenFOOWKyLnnfYV9+w/yyutvkM4XuOCibyGoKtv37mUxlSIniby7YQOz0QU2bt3G1q3bOXTgIJd86+Levm3VsAOHFh3yUpXDJyb4xCf/nO9e80NSuTyHjgyTKxWpNxs0Wk0My+zD29vvvKNffKabBjNzs1x3/Y+44jtXEtRCFmNLPPPssv619h++8Pl+UZFpW9QadVqd9gd+96ceX331VVx//XW0Wg0OHtzfL8g5Nb550YXcc9+9XHL5FezYt48/O/uvefLZFzC9kKt+cC2xVJrN23fwxoqVXP7d7/XbC/j1BlXD5Ollz/C971+FHwYMHx1h+coVvPDSi7y7dg3LV67gM5/7LD/44bXcfOstyFWlrwA/da5vtJqYtoUfBsSTCb7xrYt54plleLVe4bNme5RVHdly2XFgkIJiMBGNM3hsjE/+1d9y4613sPvAIOd85Wt841sXky0WkKsKN9x0I/c/+ACJVBLLsak16giSiGGZZHJZXnz5Jd5bv45tO7aj6hodunzpy+dw7XU/7BdenCqe6QKZXPY0cP1XxPvXJf9TfIBfc/7/Mf5T/DRAPx2n43ScjtPxv4/TAP10nI5/x/H+G9W5hSyyVkPWakhqSNVoIGs1xGqAoPgIio9clf7JEFANCc2UTw4RzRSxjTq2UcdQA/Sqi22EeHYN1wqxDBddrKL8l19AOWMAY9kzOFoNRwtwdI/QCXoWuY5NM/ToNELCmowfiNTqCu2OQa2u4HoVXK+C5wuENbn3nrBIWK8Q1iv4Qe/1sFbl3ntvQpZzKEqeVGoe5dxP9oDmN/+Gg5tfRM0eRc8fI5BnaOpR8JIY/iJ2LU6tk6HWyeCGi/j1GH4YRTcnEYQjFIuHiEaGmJ8bYmJ8L0dHtnFkaCvF/DyKlMK1K2jVHFo1h6QJVE2F8iO3o5wxgPyHv4UqKmzevY/RqRlmE3EWshnmY1He27yZkbExFpJL3Pvwg0xFIhybPMG6LRuYnJ8nEl9gKjLDrgP7OHBkiKlIhPHZaaYic0zMTbFuywZGxo5zbHKSsUiUycUFhicnmN+2obfdZwyQ2PwukViUd9evYSY6zXwqw3wyQVkoMTc/xZHhQ2SyCWYi8yymUozPzjI8Mc58MkYsnyESS7KUyrKUypEuVNi57yCSZZKTKpRUmblUhqV8kUxFJFnqWX0LH/+/e8UD995AIZ9CqORJlkukK2VylQKJ1BL5Qgq9WqTbtBDyCxzev5nNa95g47qVJJNzGEYFx6liWjKGqWC5Go5noptVZF1CEFXyxQKiXGZ67hg7965HkLPkLv8KyhkDVD7zCYaGD3Bo+ACzC9NE4/PMLkxTknNMzU9wbOIoS6kFkrk40aLM2GIKUdNIxeeJzo4i5pcQigkqYpmMpJKQDApCjnhmiUwpwdDRQ2RLaQpiiYJYoSyqiGvX9Pb7h38JZWYKSTWoKDpF2SBTkYhlMqTzOTK5JNlcguWrf8qTz9zFn3zyY2TSBbJZhUxGJBpLEkvHiaQmWMiMkS2WkNQqyWyGXDnPa2+9yVIyQWQpRrZYYn5xgaHDB3sQ+UMDFJ+5n7JcIpZeRDEFjo4PspCcQjYK5MQ4clXp2Z/KEoJSRayqHwTnp6zddZOcrJAXBDKFPDNz08TScRKZNEvZPPFiibJu4rs1hIu/hPShARJf+iSxUoyUUkKp19k/meB40kYHau0Qt+YQ1lx0rUoYeDiOhen2+pxrvof6/wLQ3w+gbd/rg3L13Td72/7RX0ZeWvgAQHccGVnOMXpskNFjh9GMHuQ2XQfbD/oAXbctJmdnTj7v0ex2PgC5/znluRP42KaO8OEBhA8PIL/8xL8YoGuOgxEGPYDebDGdSDCfziKZDi1A0zwsM8Q0TUwvJFmRyXldbnj2TeIhlK+6AOHDA4hf/FM6zTrVTs+4OaE6LIk6aqNLtd7CBxTfpwZYjSZX/+B7PPzo/YBPLZAAC8vMAg7Hjg9x2ZUXc821V1NvODRbHh18Ovh4gdoH6M7Otyl/ZIDyRwbwpw9Tbxp0O1UCL0shd5x6WKDbUfB8ATdQqTUtGh2TMNQJPZV2Q6HdrFBVJqk30oBO2LBxPBPTV/HMDIn5Q7TsLA23iOXK6J6O7mnYtkDxY/+R4pkDpG/4Fo5VoR7ouK56UoFu9EfdjCFkT+A7RYLQxPJN3JqHW3OoNzSafp6mm8GqlU+q7CRCxyC0QlxvP/sP3k3HgUZo4DgxhodWot9xGcUzByj/6W/iVuJMTe6h3srj17J4vkC9adB0ItTtDDWrTGDrOKaI4wpMzx5gcmIPgaNgyDKKqVKuZNCVLBPD23CtPI5bRjJyHDqyleTSIDUzSr0l0aHKypsuJP/RgZ4Kfc1jdBsZPGupp0JHottRGN32NCBQxwJUpjY/AO1FwpPW37QK1IMZIEenVqDbEDGri3Q7JUCg01YIfRm6DaAC7TKgYlVTpD79O+Q/OsDoJ36N9955GdPIUAsFVE1kz77dJDMCRyciPacLrcK2PRtYTM2TzaYpl8tIUpbDw5vI5icoFpfIZdOkYpVe+wetxODwWzz/6rUoUgJJTqGqeRQ1x+z8KNLzd5I9a4DsH/wSI6uXoXkKmiPSrAnQqNAKCoQ1GduXqDcNCukxLDmCFVpU9QqBW+LgzhU03AK2K6C7Em5dZ2pyL56ZxPcsXEenXtcxrQJz84dx3CJeUEDLHe/lPmsAedn9BHXI5CsISpWpmWkef+oRluLTrHrnFa665kIct4hpyXiBgqbnmZsfplFT8J0yvpvDNhPs27mculfANDTCME23mzy5v0MIbWjngRy2HUe4+nyyZw2Q/6vfoeNVaXZCGuRJLa6BdoGgGdJGp1vdQA+eVwGFpp+lWy/TqYt0mlXqdRM/MFCtKoOHD+F4NvVmDUWtMj07g+P6DA6NsHHTNjZu2kYQthC3r+1v+/6HbscPAxzPRVGr+GFAvdlgenamv6h8ShX3ftVWOpvpK0Xve+hBKrKEVwsZPjZK0KhTlkQUXWPTtq1UDR07aPDGytUcHj1B4lO/RfasAXJXfIEW4DdDvEZAXihy1wP3sXv/PgzHZnBkiKDmUtVFTEdBM8qYdgVFybJuw0oqYppcPk62kKRQzlCq5ElkkwiKTCKXYTGVoJRboJSPIYo5RFUi/9RdZM8aIPXx/0By6gSvrHiTTKmAoKrorku6WGT3wYPMx2K8+tZbpItFrCCgUq1SkmVETWMpnSaRy/Uhe7ZcJp7NMjE3RzybRTFNqpZFJB7vf1Y2DAr5bP+3Lr37GrsOHCBfkVhMZqiaDkeOjWF6IdORRaYji5RllSbwwE8fp6JobNq+i3xFIpUvIWkmRVEhXSiTK4sURYWSVGXP4SG+/+PrKSgyWVFgz+EhJMukomtkr7+Y4pkDlL75N6RLFaquc7IowCOVy9LotJGrEq1Ok6om0aWF6zu0Ok0arTpe4NJsN9i9dxcLS9G+rXWXTr93daNRIwg8Xn75xb4FtKZVqS3NUv7IAKUzf5F6PsWuPbv76kBBEkll0qx5by0VUUCsqpiuh+X5GI5Lvd1BNS3S+QITM7OYrkehIiDbFgVFJpJKsnHXTuKFPEfGx0iWiozNz2HWQiTL5KHHH0f45mcRPjxA4ad3MDoxQaZUQtL1vv2+6fsoukGuVGbVmrVYnk+93UG3HdL5Apu372Bydg6/3mB6fg7b99Ask8VEHNN1EBSZDVs2Y7oO+w4d7Nm4SyKCJOIf2IlyxgDVz/0Pbrn1FmqNeh+MdYFIZI5UKoFp6jQaNWRZpFYLiMUWaTbrOI7FD35wNTfddAOWZdDttvnOd67o9xTftGlDXw3NSWv2kdFhmu0GjmdjnP1x9N/+P2hlk/ihh6pXEWWByMI8XToENZ8uHVqdZr8w4tQwbYMOXUzb6qs1E6kkpm0hSCJdQJQlDg4ewvFcVF1DripEFxdQ1Cr1d1Zg//oAW7725b4SPKzX2Lh5E6IssXX7NmqNOopaxQt8MrksmVwWSZFZisfQTYNao45pW0xMTfZtoEVZYseunby1YjkVUcB2HbZu38bade8xOz+HaffAv/vb/5npj5/ZV82estUOaiGKWiWs1wjrPUegXv40kiJSb9b46WOP0KXD8NEj/eKCoOZz0803cgqg67rKvffezSm3gKuvvgrPc4AOrScfp/VffpuarvJ+YL17985+IcSpHvadTgvoMDR0iPeDz1QqwcaN6/t94tvt5gdef+qpJzgFxqHD5OQ4hqHRbTVo/eL/iT18BN93+20CZmam2Lt39weOl8cff5T328ZHo/NcccVlfPvbl/Dcc8vYvXsnw5EJQlrkKgUO7NnLDy++grXPvQ5WG8w2c2v2MR1Z5MJLL+fiy66k9P0fsXjbPXzhy+dz7le/jqQavPX2O2zevqvvTmJ5Ln69huHY3HjLzVRkiVvvvIPFRJySKOB4LoIkcuDQwQ8on7uAqms0Wk0cz6Xd7dDudlB1jaBRpxHWWLrhDo5NTDMxGyEryMzGkjzwyE+ZmptnKZniuhtu5PXlKyhLMrKmo+gGu/btpyCKiFoVv14jbDYQRZFHH/kpoR8AcNtdd/Ldq7/PBRdfxBe/+nXm4inufuBh7rj3AQaHR8iVygiHj3LPffey4u2VnBgfo9luUW82OP+rX+HSy77dv5a2ux100+C5F55HUmSy+RwvvfIy7W4Hx3P5yj9+lSu+c2Vf7d1oNWl3e3PW7bYpFHI8//yzbNiwrj+XplrFcSxUVaFDm0ariR8GfOXrF3D9TT/h/Asu4OHHn+Lw6AnO/uzf8+6mrcxEopxz/lc4+2/+lgsvuZQnnlnGSz97jedeepntu/ew79Agb7z1Zt85QzeNPiRvdzvEEnHuuuduPv/FLxBZiBLUwv42n4L+hmUiSCLfvvwydu3ZjaIbHBg6zEWXfpttu/cRiSXJiTLziTTJYoX5ZI6CYvC5L5/P333xy3z2C+ewZeceIrEk765bj3uyyOCbF13I8pUreGfNu2RyWRqtJmvXvUer0/7AOXbw8BBhvUa72+GhRx7mpVde7s/Hl887l1d+9mof7p8Grv/yOA3QT8fpOB2n43T8W47TAP10nI5/x/H+G9XJqf0UyzMUStPki1PI1UUUdQlFXaKqxXpDzKLJeXQlhyZnqYopTDWPpRVwzAKuVcSzSyiSjKpUsS0DxzbxXBvfswh8G881sKOTfZBb/cTvEGoagWMTOCbTE0fZvGEVkpAEPOphFVePo0sRQIWmgKPFaPp52mGRdljsgQ4/j1waZ/zoeqaOb8IzYtCo4GpJ7vzJlSd7m5ep2UXUT5/Zz1+bPoDvlQj8MvWaSKup0O1oaI6I7koYntwfmiP2hxVUcWoaoS/2h+9WcO0S7aaBY5WZnx3h+OhesulZvNBCkEooN1/Vz51/8E6Oz8zz9rqNzCXiLGTSTM4tsGr9Co6cOMLIiWlefO01jk6MMDG7yJFjY4xODTO/lGRiNspCMsn2vTuZmJ9gOjrLVCTC6PgUo+NTTEdnmV2aYWJhkenYEsdmZxh+8qF+7uKXPsVsdJbR8WNEYr2FgLmlJSaji71ebuvf5fDhvSSTEWais8wnUkzGsxw8coBYOs5SOs38UoLj01GSxQqpfIlNO7ZRFEvMLc6SKlXIiTLpskCiUCKbzyOfLJqQzvxltESUaHSSkh2wVFEw21AxbcqmSUmVkY0qbqCjmxUsS6TlSTQcAaeaRRWS6FKawf1b2LPjPRbmjqHKecqFOPlCz+ZOlAVS2UUK5RTHxg5T/trf9bc9++YyxmePceTYEIvJKMlcgmwpQyy9xImpY2zdtZlsOclEpsxMTiBdFnqW58UEE6P7GB3cSSK5yEw8SbZqkZcFkqUs5WqZWHqRsZlRCuUMlqNTlqqor7/Sz6189xtIqtG3S8/JVXKiTEaokCnkSeWy5DLHmZ7ah6plWLV6OQ888DiHhiZI5yR022Pn/o0sZo+SLqTIFguk8wWyxQrJbI7BkSES2TjxTIzZaISFY8f6AF34g18nvThHupQmJ+QQ9BJL6Tkm549yfOIQmXQcSRIol4vopkGuVKQiKz1V+vvs3YuqTknrLRin8zmy+QyRWJSlZILZWIKcrFCoaui6j3ju2f38B566B7XhM51Jk6h6OMB8KcA5CTc91+wpz20by7ExvJMAPXTRwn8enr+/N7rpOhiOjWqetHF/6cmfb/s130LWdKqG2QPploJqSIhKiZnZcVzPwPMtGq3eIk3QaNICTkxO8NnP/wOW5/YUiULlA/D8n6rRT6nPnWK2D9CFP/oN9FIB2/f6r/9TcP7+Xu7mSdt6KwiwggCjFqKHNaxaAyds4AR1PLdG6NTxPQszbBAtykwJDrvm0hSaIF7wmX5+570VeIDfhaDbIei2qHca1NohzVZAq+WdHA633X4Ta9auQFUyBG6FIwfXoSkxes0qQ2bnxhCkElBHqZbwQw3TFml3vT5At1Y/2wfo0gVn0+k6gEboZ5if20WrUaTVqtBoKtTbJvWWTRun1wO9G+A7RUDl+LG1NFtZvKDQa4vhmWiODC2F0UPv0XHz+EYGQc6iWAqSIVLJzFE8c4DimQMUfu8X8WLHMfUC4FOtFghCEz+wUDWJbi2Hoy32FOiuiOVW2blnK13qHB7cAqjo0hxOWMTxTDpdE7p1aEOttp8tW38MHrRqGs1WhnJpFOWac/v59cduJJ06TrOZp9Uq4bsVGg2DjhunGBuGlkLNkwmCKp2ujVJNkUlP4Bk5aFsIqkoY6j0I3C6SWBji3nt+SAcXPxBpenFox+iiATr+gbf7UK109u/QcZYwqnP0+29jsHDkTWiV8Fo6zYbA4p4nwBrDa+nUqQMiyfhWOs0E7VqJbqOnXC8UTgAS3baBa0mEgcfE8c3U/Qx0qthGlvwnfrWfP/Hqw6xb/yZvr3qJ5194mvsfvI9tuwZ5Z8MONu7cw2XXXIFoFFm/dQ3FYp5UKoUsF5DkFMdP7CUSmSCTTlLKy1RKAoKQRVQmMd1Zpk7swlAzqEoGz6syOnqAzO2X90Fu9qovYAYGuqvQqsvU7ByZpaN4voQbKtiuSGT6AIERx/ANZF3E1LIM7nkHW0vihgpGoKC6IunMJCNH1tPtukhSHrptyuUkS7FjuEEa3cihTh36ee4/+r8IlTwVpUSr67EQn0BUErS6VVQjiVyNsrA0RD0sYeslAlejkItSC0v4fpZmTSF0JSr5aepBHM9xCcM8HdIEzhI0XKg7tOopvGCORiNH+Ruf7ue3Xn+UVjegQ4GpkRegkaMF1Fo6yeNP0u325hNU2k2RbksBPNpNk8mpUR586F66dBBEGcf18YMapuVQqzepNzoUSyI/vuFmlmI9RwFj/Zv93MnPfpTrf3Qd373qe7yz5l2a7RZ+GPStmR3Ppd5s0O52ECSxp6htNtAMnbnIPHv37+O1t94klkpieS6z0Qi33nkHum0xPT/HHffcjaDImF5IvQNlqUrm4/+hn9+bGiVst9Fdl0MjI+iuS9BqYYchgiLjhC6OZ2J7OqajYFgChiUgyxny+QUmJoawXZlEao42deajM2iWyeTsHLrtIQlJNK3E3n3bqHebpG67sp8795PLKKlVkqWe9XpBFGkBgqoiahqReJxKtcr47Czb9+5lIZlE1DSmo1Gy5TKVapWFZJIDR44wPjuLFQRcefXV/b7pMwsLvLN+PZlSCadWIzM22v+tLf3pb7KwsEAsnWP56jVUFA1JMzk0PMqh4VGyJYEHH32C15a/zdDR46iWS74iMXx8nGg8Ra4s8tVvXMTU/AJHxybJlgSEau/6ni2XeWv1ag6NjJwEQhqipjH1hT/un+di61bRACRdJ13M0waisSVc38G0DZLpGK5v9dXnjVa9rzwvlgs4nk2r08QPPfzQ6wM52zYZGjpEt9vuq89brQbWgW3964t642X4YdDvBa6bRg+2Nhu8/uYbbNq2nXy5ghOEVGQFWdN5ffkKZE0nshTjxltupSRK/aKGsqIwu7jIK2++SVGSEDWN/YcPk8jlODE9TaZUQvjbjyF8eIDyH/waJ44MMTI2RkEUkQ0D2TAoyTKKbrBjz17Kkky+XGHN+g0ISpVvX/kdPvkXn+b8r32d+cUlLM9FUquIVYWw2WDk+DFU08CrhRiOjaJrNLsdvMAnmU4xffdN/XtJc/MaDMukC32VtWnqnDhxDOggyyI7d27nFBw9BT5PQdJUKoGuq7TbzT5sPbWfG40a3W67D78XlqK4voP+X38F/bcGmPn8p+nQ5tHHf8rs/AwLS9F+z/NT83zr7bcgygKiLHDfA/eyfOVbNNstvMDHtC2a7RYzc7N9MKWbBo8+/hhe4GNYZr/optVp0+q0yd1wDfavDyB86Fdp+l6/NURQC6mIAoeHj3Dld7/DgUMHESSRHbt24gU+clXp9y3+yS03Mx+NMD07g2GZLHvuWbSTfdWfeuZp3JPf22y3sBwbQRJ7wF8SCH95gPCXB9AHD5LN53j1tZ8R1mv86MfXE0v0ClDb3Q4LS4snz3kOql5FM1Sa7QZdOhw9NkKXDm8uf4MuHa66+nsIQrk/LzfccD2GoZFIxDAMjbm5Gd544zVO/MWnaP/iACe+eUFfLey6dv/x7Ow0k5PjNJv1PkCHDgcP7iefz/b/NgyNt956g/eD8/crz1VV6b+vWpUZHDzI1NYttAd+keR//yNarUZfYb5ixVt0u+0PfE82m+4/DkP/A20Cms16rxCmU6fRCjl4cD90OyxMzjA+NMIt37uOumBweN0O8oUKz7/wCm+9/Q7yVy+i/Cv/D5ddchlX//B6RNVgJrrE/Y88hhP4FCplmt0OpuuQL5f44z/7JOs3b+LGW25mzfp1TM/PEdRCsvkcpm0R1ms4nst9D9zfPxZ3791DF/ACn1whz6p3VtOiy1sPPIL6m2fx8rMv8KXz/5ETsxFEw+b41BT3PPQQ11x/PTfdfjv7B4c4emIMRTeoGia1VhtVM1jx7tvcce+dvL7iDSzLgi60my2q1SptwPJ8Nu/cyd9+4RzG5qKs27yN9zZtZdO27by3cRPZ8y8neWCw/xvZtmM77W6H99avI6iFPPr4Y/3jN6zXqIgCDz3yMJqhc+G3LsILfDRD5+llz3D+V7/CAw89SBd4/MknePnVV7j66quIxRbxffcDx0273WT/869i7xrk0UcfwbBMao06hYrAF889j8+fey679h/iG9++gsuvvpaHnnyGr150CQvxBH/z2c9xzvlf4fqbftJXn1cNk1ypzOGjo0zNTPeLGNyTrmOnfuuSInPn3Xfx95//B2a27CJXyLMUj3F4+AiRhSgLS4skUknKQoVLL/s2t9x2K0Gjie0H2H5AWVbZPzTMZd+/hqt+dAPxfInxSIz1O/by6c/8Peu27eTE1Cznf/2b3PvQT0lkslz+3e8wOT3FNy+6kFtvvw1RltA0lcHDQ/1CmVP72PU93lnzbn8+XvnZq6xc9Ta5Qp7IQhTHc/nWJRczNTNNMp06DVz/FXEaoJ+O03E6Tsfp+LccpwH66Tgd/47j/Teq0R0bMXS5P3zPxLZUqkoFSQppnoAAACAASURBVCxSLmWxDak/HFPEtSQcq4JrCzhWGVMvUJXT2F4cqTrD1OwOBo+sYuOW5zh8dDWHj65mz4GfMfrsDT8HimcMkH/sOsYnNnDs+FoSyX1MTm0grMUIazEazSTthoRjZgCDbqtnIVvzS4RekdArUvNLJ0eFbkul06ziO3kMNUHoFfnuFedBR6XmlwicPMp//aWf57/sy1gtB6vloNdNtJqB7FUhcMF3aNkmTdOkZlqYio5ZtbCtAM9r9Uag9ofjKdiujO3KOJ6Cbpaoank0o0guF+P48SGEb/5DP7f0sd/g2IFBktkcxyfGicSiDI9G2T+ymZffeo7nXnyHVWvXs3rjaxwbSzA1l+Dt9S8zFy2yEOv1HR+fnWT/8C4m5ieYnItybDzCTDTB6vWrWchMEElnGIvMM5dMEHnkrg/s99KWNYxNj7PineVMjx9ndiHGZDzLZCJNupDkwL5NxOaOMDc/xURkkeMxkbHxYTZtXcfE3Bxz8STRdIFUUSKa6qmgy2Kenbs3IMklRKlEIpOmrCgkpqc+kHv+0vMYHhnkyLFhZhYilDWVimVRsQxk10R2qqi2hOOJOJ6IZwnYegVbr+BaCp5dJQgMLLNKuZQlm0tQLGUZPLKfslCiqupEonEqFY1MtkThLz/Wzy1+6iPE4/NMzU+ze/8+MoUiiUyeQkVgMRGnKJbYtX8Hi7kC8WKZZLFMURIoChVyhSyCVGLdhjVkcmmy+QyLRYWMpJOpiOTKvX6qM3PHOHBwJ6VyjsxdN35g2+WhQ5SqGkVVI6sopESRZFkgWayQLFYoLC2QmDvBqhXPkc7NkCvnWUhkeOnVNZzx4T/ArXns3LuWodE9JHMpYskcqYxMriSQLqQ4cGQHwyf2ky2WiO851IfI0ocGSN/yfWKFIoWqSl6WKIolKmIRpVqhKuQ5fnSIUjGLrskUSkVKokRJqlKQVQqySk7SyMlVslIPEuTLJXKFLAePHCKeTpEslilpOoJp0wCEvzqrnzv2J7/Lm6vepSBXWcyn8bp1MlIRxzWwXQvH9THdAN0J0B3/pHW7gx6a6KH5Prj886Hb1gcen+qBbjgu1Z/e+YFtV44N9+G64pjItoGsK4hymYmJEdSqQL3WW0gyXY+CIDM2NYmk9ha76u0Wbhj8fwLodmTq5wD9wwMo9/74A6//7wB64NVxXR/H8bD9ALdex6nVcMManh/ieQG+G9AIHapujdmSynvH45TaoDRA/tx/7+eWPvW7ND2DVqdOs9OD5s2WR7Pp0my6tBt2f1x08TdYs/ZtgqCKbRZILB2lWZNwrCIQ0mj6XHzpt3j8iQeZnRvDC1T8UKOD3wfoxov39gFH+SMD+HveodtRKORH0bV5up0SnU6Fdkej2bVodm26eBQKMTpNB7BoNysUCyM0mhm6qNRbLvVmQEHMQLvKwtReMpEhfCNDVS9RtatYoYkcGe2DneKZA8Qv/EuGj2xk6/Y32bVnFbpZRFJyQBOoQCsPHQHTztDuaHSxCGsi3Y4CSMSie5C1Bebmx4ktjQAeLccmEnmGeGIZeB1oS9Qb87jeItKFZ/88/8f+I+LMPrrdMnRFOk0Nuh50SowffBvqGeiKNNpVwKGLRacpk1k6AOQI2200Pc1Lz91M05sks3QAVVwA6kAIVAjF/YBKFwVn/XN9qJb/6ADmC7cyO7mlt43dIm10MpPvASItfDqohKmtjG7+KXUCAgLoCMjCMdLxQeqBQCOUscws1WqU4aMbe84vroKhqyhyjHxuGl3N4NulD+Qu/u1/Q1fLHBzaS0WIUyqnOXBwkMVUisVUjN2DWxCrSbKFOSYnh9m9ezMVMUksFkMSVZaW4iwsznJiYi+GnSNXWEBTLUoFlfjcQaRiBF3Jooh53P/J3ptGyXWX574NXHJv4N6QxElILiGBADnJIYQQTgLYgGMbY2MbT3jEE+AJbAy2wcaA5wGPkm1ZluRRkq15bLVmqSX1PI/VXfNctWvXnofau6Zdw+9+KKnsPq21ck/Ol3Oy9K71X6ul7uqn9+49VO/f+zyvreG77uz3IPZnOsj27cUsqpScDAU1RO+hjVh2FresYdoiUnaG3oPrkGwNQRUoWFlMJcjo0F4UI4XmymS0NG5ZxDYjJDLDVOsqsmQgKwKiMsfI1DZMSyG3t2uBtnD/91GNOELOT04MMDZyEFNPoCtRNDnC7NQxNqx5ECMXw8orVIoWPf3rMAqzlByNgmagiSGKhVFcp4JhRSlXQkj5cepFk2bZPh6nH8EtR0h+86/b2okv/SGelaZJmNEjz0MjjVWsUvZs4hMroJkD8sePb51KVaVWd5HkLPF4lIGBPgqFAlWvjm5YTE3PUnCKZAWxFZ/qtaD3iQffwgu/WbDtG35wOf/0z1/i1ZUrqHjVdlR7qVImlohTLJeoNerkZYl9B/bz+ptvEIlFaQLJdAqv2WD7rk6mfLM88fTvmJydISPmUAydp59/DrvoIkp5ytUK+zavX6CduvyrJFMZjh7rJZXOtu4/uoZecnCqRYyigXViOQqWI7VGALkSohCiUlUZnzhKXorgFBV0Q6RJg5yoIkkWE7NjuDUXfyLMuH8e37VntbWjn/sgum8cfzCAB8QyGURNIyWKhBIJDNdFNk1k02TTjh0IikI0nebowADTfj8eEEml2LV/P8F4nIwkEctkGBgbIyEIPLN0KTlVJZnLMTYzQ3T3tgXnm/+Z3/DUc0t49KlnmJidJ6+ZBKIJZvwhunsHmA/HiGdyBGNJpuYC9I+M8+LylRztH2Lths0MT0wTSwuEE2k8YC4UJSPmsdwikUSS3sEhegYGyYh5CqUy0TP/9r1GpfO+yCVXX4XuOOiOzaNPPsHg6AhuyUGUcsfj22uMTYy2wfmKVa+SzbVG++im1gbrM75pTsQ/VyqldnT7CUdruVxEfvOl9+4vf/UBZnZtZcY3S8WroptG2zE4cjyGX9Y1tu7cgaxr3Hz7be2Z45FEnGxepLvnGIlMlinfHMFojHROJBxPoFk2Ly1/ld7BIfqGhrnnvvuRDIPsZz/SvrcmH/wZM4EAimVhuC5HBwbIqSopIcc119/AoaPHcCtVZv0BZN1g07btJLMCnXv2ctX3r2N4fIx4OkXPQD+qaVDyqqSELMlsBs0y0W0L+fg83YLrUHj6t+33kfEv/iXV43O8u/bspre/j1QqwftBuKYp6LrK+Pgo1WqZyclxDEND11X27duDqso0m3U8r8LKla8CDYpFh3K5SKVSYkfndnr6jrFx8wbqhop2WgfaaR2of/pBauH5NjTXTY28LLYj32sND0HMYtoG6zeuQze14wC5D9sp0Nvfh1sqMjQyzNDIcDuWOXE8TvnVlSsoVytUax7xZAJRylO4/Uasj3VgfawD5+XnqNY8wtEIpUqZZDpFIBSk3my045110yAcjVBr1HnksUfJCFkkRSYvS22Qalgms3M+Kl6Ve35xL7ZTwCm6DAwN0qCJWyq2otwP7W8DdOPcb7Yj3k/ANbdUpFytsGz5K22nrqTkUTSZEzPhZVUimU4wOj5CkwYN6vz8np+1I/RrtSoXXXQBZ575DQKBeU64vHfu3M78336W+oc6qP7JH1G3DO66605uu+0WVq9+C0WR2ueH51XYvHkjW7du5v1OcL9/jvHx0QWQ9MTavHkjJ5zItm1SKFgsW/ZS+/PW/n3UOz5EveND/OLMb3L55ZcyMNBHsei0AXqzWUcQMm3HfLNZRxQFNE2h2ay33e6eV2H7lvU0G1Wghu0YhEIBoMEdt93ONZdczs1XX0fXrn309Q4RCEaJfvYLuB0fRXz8Gabng0QyAof7B1m5em27gTadE6jUa3Tt20swGuHQ0SMEoxGMQmvutqTIZHMCv3vmaTZs2ki5WiGbEyhXK7y1+m1+ef99bNy8CVlVePHll7AKNi+/upzwO5vQOk7j3X89iz0Hu3lt7TqmgxFGfbNceeMNjMzO0DM0xDnnnc/3rr6GRhPykkJf3wBPPvk7Nu3cRDQVIZGNs2TJ87y09EWWPP8CO3Z0snP3Pr559rlM+vz0j0/xrYsu4djAMH3DYyQyWURFJfmlc5k64yIOHDrIXT//GY8+/hh79+9rw36vXuPqa69BEHPtOHpV13j9zTcQxBz7DuynCaxYtZJcXuTue+9px9j3Dw60z/cTDRmOYyPLearVMutuuYv4Fy/CNHUSmSyybjA8PsGyla9z48238W/nX8h0MMKK1evYsvsAk4Eof/cPX+CKa67lgosvYWhsHKPgUK7VOdLbx/7D3Wzf1UUwHKIJ7N67hxtuupHHnnicrdu3sWHTRuYDfg51H+YbZ36TyNk3k0+mcEtFdnTu5MChg9Qadeb88zzz3LNcevll3HzrLXhNKJTK1KE9gmw6GOalVW+w72gv06E49/zmEXpGxrnh1h9z0y238/jTz3HJFVcjKiqqaSApMldfew0XXHQhBw8fIvz6VjYuW4WsKu3mnngy0f74RINPJBbl5ltvIZcXueGmG8nLEt+78gquvPoqguHQKeD6H6j3P5f8g/kO/tD8X2P9wfwpgH6qTtWpOlWn6t+vUwD9VJ2q/8S1YAb6NRcg61Z7aZaDrFvkZI1sXiEl5NtuGsnQkE0dxdJaM6gNBcVWUAsqmtOKy7VtGdPMY5p5DEPAMDLH54LnUFY+tQAoyv/451StLNWySt0z0NUkgbkxLF2gUtTYsG0NgpIgpyapU8IsyouW4UoUPRenYlP0HIo1G7MoU26YfPuib1Jq6GhOFjU2vkBb+ngHXs8aPLGf+OgGJg+uYN87jzDR9RgTe5/Af2wp8ZHXUMLbKcq9uOoABWOcsuunUg5hOFp7abaCaucxiypaQSKdj2K4UsutbuSwdIHUVz67sHngV3cxNjbG1u1bGBrpp3cgSN/ELp5d9hg/u/tpxmfmWLdjBf2DMWbmUwxO72FwJEpPf4CpuSDjvnHWbX8TX9jHxOw8Y1MRJmbC7O3eQygzxkwkynQ4xFQoSPyBOxcC9G/8V+ZD84xOjbBn5zZm/CFGwinG462Y70RsmkM73yLgn2FsNkhfUCEcnqan9zCz/gCz4SihtMS7Wzp55Y23KFdLiPk0qdQ848NHCQemyeYyhJNxkkcPL4TIn/gw4b6jHNm7icnhw+SFaHvequUo6FYOMR9EFucQMpOIitx+oGi4LmaxSN60yekmomERTGeZCkWIp+fYd2Av/QMj5IQCc74MsahM7vMfX6AfeeoBEpk003PzDI5MkkhLhGNpgtEYY1OTRFMR+oeHmJr3EckIxESJmCgRymQRTYNAyE/IP0XYP0FEKhISLGI5hUw+SzoTI5sN4/ePMzo2gPyLWxdu+wWnk5aUNkAPZXME0lmCqRyhtIgSEkj5Z0mGxzlybDM5NU0wHicrloklLe7/zUMMjhxjy67VzIf9BMIp/EGRQCTOfHiOaGaGnfs2MDw+wfzaDQsgcu6vfo/g8BDhTJ5UXkeQVHKiRD4nIsT9VBydwb4jHD1yEFWVSQmtSNeEKJMQZaKCTDSXJyLkSIki6ZxAIhVne9cOwvEYCVEipahkNIOsrpH7+z9eoC++tpw9Bw7jlHQy+TmKntB2XBtOGbVQQbGryE7xOEA30Uo6WklHt61F68QxceJj1TTQLLsF0O+9ZYF2/pJvoJoth3pGU1FcB8lQMCyVQGAKx5JRpTS5XJbDx3r48lfPIBiN4DUbxFJJFENvR7H/ewDdPHZgAUAXPvVhzMDs/3+AbhQp2WXcQguYW27xOEBvva7gOjiOQ9FSyBdKjCRk1g+FibmglBuI//TxBfrm0keoNr3jzvMKpVqZoldatL76ja/RtWcntp3HsrMM9O+iUsoDDpqeo0mNjJjDtCS+dvo/AyUqnsn7Z6Brj/xkAUDPnfEpam6S2Zk91GtxaGZoNgUaKNSxqVPArcjs2LGOkcFuHCsJKEj5EUrlEKC1AXqdCkUrDigk53uIzvcRT/mRTImZ4DTa8P4FAD311x3Ih1ejmfOoup86GvWmRalsUqkEqHlRSqUILVeuRgOFJgrVapJE/Bgz0500yQEuqjpHQYthS1lGRh6m0dwB5QaQxauOUq5FEL71twu0M7ddSL2WpFHLUK8q0ChANcHBbS+AFwbSgEbZy1OuSFRLWeRsL1QmCcajgEazFqLuDuKb2EatlIVmDZoVmpaf3MxaGohU62mM5Q8sgGrJz3+E5Nh2ml4cmkm8hoIa3ku1GEMp5rGdBJgDCFMbSSoxzHqBajGG6/iZHN9DyRHQpBimnkAzAmSECbKCD1GKIis5FDVOVgiwd/9mEuOHF2gnPt1B+Hf3kVcVopERLDvL0NAASSHFpG+ccV8Pg6NdpDKTZNPz5HNhjvRsJx4TENIFhKxMKh1mdHoz/uhBRClCOl4hHYGyFuDYgQ0IiRlUKY2p5YldefoCmBq65MuIqoClJ7CVEGFfD5IUI5OLYBXylKwUU0O7EE2FjJxpJS5YcTLJKbJyHKmQRy0qpIU5DD3Erv2vMBfoJZNSUTURxfAz7d+JaZqkVr+9QDv2uQ8iDOxFzkfRlTRKLkkiOEsuHqFkqHgFE9/o21RNEc8sU9AVpuc6SQm9VEutc9/Mx6iVR6hWmpQqWQrFAOnkEDXHolrQ8KoRFHOIshcn9vmPLNBXn72bejNA755HoZzAqTQxXQtX2I1p+Cg6EWwrRrEkEI3PoOgiDTwkSQJAlmVUreVsdYtlTKuAZuisffed43ODzbYzNfObWxfu9//2p9x3z89wS0XGJydIplPtmNlD3YfxBwOoukaDJo898Xh7jvGzzz/H0MgwplOgXPNQTYNwPMazS15gYmaa5atWcutPfozXbGCZOtDAmBxcuN8/04G4fR3lYoVmHaaC8/SMDmFVXYyiQY0aZlnDLKoYbgueF0oStpmBhoUo+BHzQfr6d1MsKzRweeiRB5EVE9uuEs8nEW2VIyMDCJZF6sozFmjHf3A+QjaNVijgVKukRBHX8+gZGkLUNAzXbbuaT0D0uXCYrCyTleXjDu4UGUli++7dzIXDuJ6HqGlM+Hy4nkc8myUlivQ//eCCcy3+pdOYmZhkx+59HOkbxHBKPLPkJb53zXV07T/Em2vXsfLN1fQOjfLoU88wNu0jlZMYnZpl2crXmQ/H2LZrD1axQlqUySk6eVXj6edfoFj1WLrsFY709pGTFZYue4XEF/5owXVO2P4OgqJQAyRNbd0XCyayKtGkRrnqLoj1dkutmegTU+NtwGhYOuVqCUkSF8RCV6tlRFHAsgwajRrW0kcW3F/U275HLi8yMTWJVbA52nOMXF6kb6AfWdfaLsh0TqAO1GiSyKQpVivMBQNImoqk6ZRrdVJCjll/ANW0CMXiyLpBtdFk/eYt5GSFRCiw4L6a/sxHSPrnEBSF+UjkvSj3TJYVr79B5569BKMx4ukMdaBr335++cCvufn2H7PqzbdI5wQKpSLVRh1RkSlWK22QPjEzzZYd2wnFoiiaSrlaQb79mgXvJa1NaxgaGW43qwwO9nP0aDcngGwyGeeVV15ug80TsNbzKshynmaz3o7+PgFEy+UiW7ZswrIMytUSTRrEkzGkvu42QNdO68C+5Wo6u3aiGSr1Zq0d3V5reEzNTNKkwVur38QtOcSTMR5/8rF2dLtvfo7J6SkmpiapNxv85M472lA6Go+RzQlMTk+1kyqK5RL2d89uA3Trs39GUdcouA5NYPXaNW1XqKwqDA4PoRk6GzZtxC0VqTXquKUiiVQSp+hSa9Tb85QzQpaC6/Do448RioTJy1L75yxVyi0H/OGDbYBe+v0O6iNDiFKerdu3tePB3x9Lb9oW3UcPMz45RrHs4pYchkYGcUsOy1e8gmaoNGnw0rIXsSyDWCzC9PQkn/zkJ1i69AWefPJxfvCDG4nFIpTLRapf/AL1D3VQ/1AH6/7xH3jiicdYtuwlXnttJVdffSXLly9bMKu6ULBYsuR5xsZGMAyN90e2u24BaBAIzPP8888ueF25XGRiYgzbNimXizQaNYQlS9oAvXb+d6hUSoiiwP33/5K77/4ZV111Bddddy0XX3wRoiggCBm2bt3ML395bysC/jhkt22Tvr4e6niIeo5wKsTgxCBWwaS7+xBiPAE1GOw6wNe++g3OOP1MHn7occQ//kvcjo9if/xvMBQd0bB4d/sO1mzZSqFURDUNZF1DNQ3efmctk7MzPPPC82TzIiWv2jr/jydUpDJpKl6VvCxx6eWX8eTvnqIJ/PiOn1Asl9rR3E0gHI/hrG0BdPUP/4bHHniQm+/8GcFkhpiYY92O7SxduYJ/OeMMrFKJ+VCYf/nXr9LXP0i5XKVarVHDY2J2HH9kvhXPf/wgrVZrnPudi7j3/l/z8BNPMzIzx5nnXcChY33MhaJ07tmLpOkk//yLCB/4SzqfX9o+ZlOZNOs3bmgfv1bB5qmnf9ceaXAimSGZTtHT14vtFPjVrx9gaGSYO356J0tferE9LuG111ZiGBrZbJpwOMihQwdYv/5dPK/CwF2/JdLxObQNndRpNYU9/cKLvLLqDSb9Ia67+TZ6RqeYCSc4OjzB8IyfM878NyZnfbyzYSPXXH8Dt91xJ8FoDLtYog5cc/0N1JsNvHqNcrXCgUMHqdY8qjWPilcllUmzbcd27vr5z5g77eskH1qGV6+REbI0AdO2ePTxxwiEgvzq1w8wH/BTAzr37CWezjAfjjHp8+OLxAilspz1nYsYmQ3gT2Q558KLmZgPcv53L+X7N/2ITF4hkkjy4ivLmPPPc8VVV2I7BWKJOJ3X3M2+b97UvqYUXIdSpUyDJgXXYWBokOnZGao1jyZw4Xcv4pxzv8XUzDSXXHYp533nfA51Hz4FXP8DdQqgn6pTdapO1an637lOAfRTdar+E9cCgP7nH6AwMYKryLiKjJkTMHMClpijIOVxFZmwXiJmVYnbFWJWmYjpkinXEap1spUaqWKFiFkgbwoIWhrJyqG5MmZZQ3NljJKK5spID/10EcQW33oOsaZx79O/ZPfIXnQM3t6zmqgdI9K/m00vP4Y02wt6HIwEzXwQjET739hpcKbAngBnhsjwBo7tXMLQ/hV89fMf5WjnK/Ttf42hF+9dpC1d82+oxRhqNYPq5VC9PLLlodg1DKeK6ZSwXR1VSyBL8/hn97G38yW2bnySPesfZv/mxzEzx3C0aWx1FkMPI6kRtIJEShbI6DIxVSKhSIh/d9oC7dynP0p4cojNnZvZumcn+3r6GJ6dY9fhbq6/5Tb2He2hf3SUQCzC0Ngo49NTvPraKnr6RxganWJsapb5UJjx6Sl8AT/T8zNMzI4TTYXZ3rWV+dgA8UyUKZ+f6A1XLNr2yBsrGR1LMjx8BN/8MebmJ/DNhvHPqczPJ3j6xdvonXiHWCbA5FiZ4blR5pJ+urr3MBcLEkwliaaySLpNXrEJRrKIcoFp3zBHe/YiZALkskGy765YpD1z2XlEs934o3uZ8W0nGNhPNjNA96F3GRrchW3nkLUcmiEjyQKh8BzTM2MMDB6jr/8wmp4jlQkiKUnC0RlSmSCJpM1MYITuwU2M+vYSF3wkUxr5T3x44X7/L6cRDYTwhebxx2foGztMPBdiwjeFPxJndDLE1MABju3fhj8wiy+WICgopK0yvmTLeX3kYCeDR7rwBfzkdZVQKkNUlJhLZAikMiREid7+HrLXfnvRtme3byaj28TyKlFRIpLLExZEwtkc0ZyNL5wkmcqwe+c64oEh8qkpsmk/075xsobFWDTL8PARvnb6f2PSN8Fzr7zEiG+OhCQzMjtFJBVjaLiX2KpnFwLsv+ggc8ulxMUc4aROIJ4nmMwQEaLEsjKZvIIo5RFFke7DB5FlmWQqg6DaxEWdSN4inssTz+VJ5rKkcmlS2Rjjk31MTPViFwRULUbRzSBqBrlPfHCh/hf/AjkdY3zgENQNCjk/lUqJXF6k6DXQXQ/d9bBLHrppYOgqjiFhSpnWXHPDbC/VtFBNC82y29D8/Uv60eWLtl3avgFJ0xEtG6lgk5TypGQR2VDoGzzK9MwItpHjwvPOoP/YbjTdxi1WsQtlNLOE5XgYThnDKaGXTYyqilGVF80113esXwjQP9FB/ocX/w9EuNttd82Jz59sYWfRCgXEiEVXpkJ3E+xCE+FTH16gnfvsR6jkUnj1KtVahYpXbrv+Kl6ZcrVEuVriwgu/S9AfQJOSgMPU6F4qpTTVikC5puF6BmbVYuOmdyiVbaCCV3Oo1iyqNZ1qTUe5++oFgCPzyQ4Krz/BaP92IA+NHDTy0FBoNDXqGJSqIqBRLafY+O5zgMjs5B5o5gGNQHgIMFn97qsY0gwjx9YwcvQNqAapIVJBx2ualHq3LwLo4ne/SKMhU8ekSoE6JiABYxiJQ9TLNiUy1MhCs4Dn6ECMkf7XgDxlsjRQoGyAE4FGgGXP3wC1KGVHaX2vxjxeQyHz5T9dpF+Z3o+U91EsZ1pu84LAY7+6kXoxxJGjb9PEplp3oFHhhWcehGYQMbaaCi6gU/Na8667dy8HsrTi2CUgTWh8M3VK0MijPXLDIoiduOsyito0uJOYtTySnWDVmudRrQhFN4khzwESw0fW0XAi1MwguVwWQchwtP8Yo1MjRDJBouk5ktl5Rsf30bXrTSRxGtGWCaRCJHNRpKH9i7ST//gxxPAMgeg8qVySaqPOJd+7gs3bOznr3PO54ppr+c3DD/HSqy/TtX83ohhjZLiPgq0j5yUSsSS5rEhfXw/Heg4j5pOoegYhE+DIwe0MHO3ENRK4Ror4eX+3CKamtqzEtvOIYoxMJkJX1xaSySCJeAhVyREK+ghFx8grYRStNU9d1VPs3b+NvJRCyCUpVxwy2QSikeRQ326i2XnCyVlkM4soJzjSs5/Eyw8u0k7f/C1MW0AQROS8S2//PmKpUQpuHkOrUp7djigOoNdlcmqZ5NRRpNg+oTJZAgAAIABJREFUMlaAbLlEPi+DcQy3bGA7EgUnx65tr1EpRCjbYUqFMEd7tuAa4UXa8f/6f1FL+Th6eBU1IpiFGoVyg6w9hSH5aI1TyON5Bpu2rKfaqJMSWo63JmAVbNxKlQPdR7DcIumciGpaOOUKxapHoVRmcHSM1e+uI/OTyxfpR57+FW6l5QiLpZLUgULFRTUNMmKOsalpHLcVqXvZ5d/lkksvwC4o7N67BaekEon76B04zKo3llOs2DRogYNf//Y3VKo1AqEgubyIO3B48e/8/M9Tq3mYtsXuvXvaDtJAKEipUqZYLqFoKpqhUz8ejd2kRi6fwauXEaUs0XgIp2hRcE2sgk6TGlZBZ8+Bg+RkBVFRWzD1m59apC8PHiUcTyBpOuF4goyYJ50TqdQbRJMpfv3Qw1TqDVa8/ga/feRRREVFVFQESSYYjfHOho1olo3puOzcvYexqWl8gSDH+gfwhyNs69xFMiuQWPLoovNt3UXfRLUcspLKK6veIJYWSOUkDKeELxghLcps7dzN0NQs8ZzE3iM9BJMZRmbmmI8liWZFBiamWb1xC+G0QLniEYsnefa5F/AFgjz02OPUgFQquegal/q3v6VRr2MXyqQzeWZm/TSBilem4hXx+aeoeGUmpyfaDRgn3OgnZp83aWDaBqPjY20wemLZToFILEoilUS//9ZF9xex9xBNQNU1qjWP2Tnf8WPmAW6+9UcYlo7tWHj1KvsP7muD4XK1RMUrs2bN29TrHuvWvUMqlaDRqCGKAn7/HI5jMzY2gqrKDG3dtOi+Hv3Fbe1RRUcGh5FtB8WyEDWNJ559lkgqxXMvvYRq24iaRqFSIZ7N4o9G0Z33vjanqhiui2rbzIXDFCoVZNMkEIvhFsvYBRflkjMXNh9/9XMkYwks22HvvgOUa3Xq0AZWM/N+1m3ajF0s4ZQreM1WM4FTtGhSo0mN+cAsFa/Iug1r6dqzk3qz2j7mAWzbplwuU9i1bQFAV//kA9QCczz//PPU63UA9u/fD0C9Xmfjxo3Ytk0mk6FUKlEqlfC8Cn19PbhugXQ6STIZBxr84Ac3Mjw8SKFgMTY2Qi6XxXUL1Osed9zxYzyvgvmlz74H0D/Wgfa7h6nVqkiSiGnqFIut+H/HsanXPV544TmKRYd1697hxReXoGkK8XiUI0cOc8J522zWeeedNYTDQXp6jtJs1tuvPxFJXiq52MtfWgDQyxecQ7VaRtfVdsPBidnl0CAUCjA8PMiWLZvYs6eLF19cQiQSAhoIQoYlS57H8ypIkki5XMR1C5x33rmcddaZC2LRI5EQnZ07cP7v328D9Pqf/BF2Ns1vf/trjhw5TL3uLYpShwaNRo3R0eEFMervb0pZvfotTkT9n4iCf+21lczMTHGiyQIaJO/8aRug1zs+xO4Hf9v+PvW6R6Fg0dm5g87OHezfv5e5uVkuvfRiLrnku1x22SV873uX8e1vf4vHH3+UkZEhKpVSG+LX6147+eD9Me/3//AODqzbzqHtu7E/+P/gdnwUt+OjjN76YxJ5Ed+cn0QihV6sEEikEVUDzXZ5ZslL9A+PcOtP7kCU8siqwuq1a9h/cB/bd27j+huvo1QpUm/WuOGm62lQp0GdweEB6s0a1QYUSlWqDQhEE2R/9Rhax2loHadx4NuX0T00jC8WZ8mrq5j0h7jvNw9x6FgfG7Zs5eLLv8e53zmfO356Z7sRo0Gzff1a8vJLeE0wCg53/Pxe5sMxBiam+S9f/GfuvPsXPPTEE4xPz9A/PEIqk2bt2jVk/4+/Quj4BP1/fwZVr9XQUCw67NnTxaOPPtzeb7Zt8swzv2N6epJKpXWPc4our73xOrZT4KKLv0tn1y6+d+UVhKMR6s0GkViUWtllenyMp558HEPToQmWZVEslhF/vYRIx+dI/v35zPj8rFm/iU3bOznzW+fx0quruPr6m3j0qWd4+Inf8eWvnsE3zj6Xhx99hBMz2b16jaeffYaKV8UtFTFti+tvvIGaV4KmB02PY8eOtFJFjju9BUnm+h/8kHQqg6/jC/j+4Ku8vXwVL76ynP7hEdau38Dp3zyTK6/9PophUvJqqGaBvqFRsnmFdE7CFwhzznkXsG7TVl5/ey23/PhOfIEwv37kEZatWsW038+aDRsIJRLtZrY77r6bK6+7jut++EOqNY/EL15i5ENfoxhKkZclZud8hKMRwtEIfQP9qLrGU08+Ss0rUS61juU7fvoTLvve5Zx/wXe46NLLOO+CC08B1/9AnQLop+pUnapTdar+d65TAP1Unar/xLUAoP9ZB5nbLiAcOkgwsJ/9+1ayu+sV9uxezoH9q+jtWUt+YifSZCehI2sY2f4iO5ffjxXYSyl2GDeyH3V2B+Fjb9K3YwmzR94EYxLKATxxEAqzYM+APoF507mLgKLyxY/TFAegEYLSLLnpTQx1PsvYniXM+7ZR9+apVeeQxB7q3jw0gngVH9XyLAVrDEMbwtH9NCspKk6cihOnVhUoFdPcftvlqFoEx81gbn51MUD/eAel/mNUnSJVp0jZcTELScxCkkIxg+NmcFwBt5CjVBAp2iIFNY2tpNDzk9SKUfT8NKCQiA3Ttest0qkp8lII085ScEVSap5IInxS7dg9NzMyNcYb61bTOz7J4PQsy958i5tu/wlrNm1haGKCt9e9w8Ej3QyPjzE4OsLm7TuYnptnes7H+PQUew8eYEfXLqbnfASjEabnZxibHmfXgQ3M+KcZn54hccE3FoPcr3yOmekEkbjI/iO78MdHmPaNMzMdx+dLMOPvpbtnPXP+YWYmE8zGQowHfKSVPCvXrCaWE1j51ltYxQqxVJaMKBOOp4imk6TFDLF4iKNHDpBa+ugi7fyffwBt2IeUK1EpgKO5NMtNXKOAazqYukWx5OEWq+iG2F6qJqCoWXRDYmJymKPHDpLOxBgbHyQYSRKMBYhnw4xM9dG5bxszQ70n3e+JB+4klogST0aIJyPsO7CbQMhPNB4hGA4Ri4eIRAPs3tvFrH8eSVMJx2OkcwKBkJ9MNkE8EWb7js3Ek5HW52QVfzJFSlGZjyWIpZKkzv3nxfpn/B1CPk8yLxPPt9ztLWe3SDirE0vnCcXiaHKK7n2b2L7xNZLJOULhOWZCESYjKYRcnFgyxPT8FLORIJPBAK+ve5eR2Smi6Tj7DnaReO63iyBy7v/9AOF9uwhEcoTjYutBez5FUjFIKVor1k5XiMVD+AOzpFIJdNsins0iGhZZSUOQteMP/2XyskihaKCoWY4d20s4PI0sx5ESoUXa4l90kHnkHuJxPwd2baRsiRRMBdtqxWDmtVaigOaWMJ2W07pUcrEs438YoOcv/7fF+qd/DkVRSasKds3DbdTRChamayHKGbxakU996s9wCyKKFEM3NayCiWlbOGWPQtHDdEoYTgmz6GBULIyKuQiga6uXL3rQLnyiA6Pv8KKv/Z8B6JWiiGcWmRwNMe7BMweHEbXCSbW1e36wAJi34MZ78LxUKfKd885HU2WghGsJRAP9NLw8NU+i5GmU6hYVynzr3DMBj+4jeymWDIplDa9u4NUN5B98exHgyH7+Y2SmD0I1fRye56H5HkAvVnLQlPEqaUCiWoxRKydw7Ag1LweYlKoiTVyalQSQxjeyHkhSR6aKRQ0Ld9fri+HOX3fgdK5aDNAL3UihPVAvUSVHHYFGzWzNOSdO0RoCJGrkaaKCZ4OXppjvAeaxtQmghG9sN0K0i6GRvSQ//aFF2vmrTqdWzbQgPCa4SZT0AJCm0UwAJvWmA/Ui4ABJavZRijiATqOeAi+CnOqFZpoGeaq1LM1qjIo+Salu0aznUe6+bDFA/8wH8XeuJDu/F8NOYNgJZCWEkJtDU8M4Vpx6WUDLzzMzup/IXC+ZTIhAYIJUNsJceJpDPftIiRE0U6BcUVpO3awPwRBRbJlQ1MeR5x5YrP3pDiK/uJFEMohuSPzkjlu59dZbSSaT1Ot1stk0W7ZuIJ4Ioag5JCXOrG+sdT1PxVDkHGIuRdlViUensM0Ulh7D0FIUjAyb330VS4lQ0GLEv/rxRTAz+I2/IhqbRMjHmJodYnxqkEh8nj37O0kLcSLxANHYPF27t+K4GvFEAFnJkMlGiURbzVpu0cQfmCElxUnLCfYf2U0oMU9OTZNX0qiayOidVy3Sjn2mg9zhzYiiiCTaTM30EYwOICkxDK2MF+2mXg0gGAFUo0zTytLdtRS5FCJtqaiyQnZiDVYhj2GmKRdFlJyPeilFpRDBKybxzXYj+xZD5NhnOhDvuZqy68dx51tNQJUaViNJ0YgiC7M4tkDBlZENCX80TCAW45kXlnCg+wjliteeKyppOhkxz/rNW4gmUzz02OPIuoE/HCGvaiT/O+d/7DMdxP7pY0TnZkhmM+w9eIBZ/zw1Gqx843XWrHuXaqNJqdyaedpoVgGPvJRixjdMT/8Bak0HRRdo4lGs2Ow7sJcNmzZy1jlnt91gpm1h73z3pNtu71iLVbA5ePgQ8WQCVdcYGRtl/cYN7OjcSTyZwCm6KJqKaVvkZZFqrYJTLCBKOSQlj2aozPimcYoF3JJDsewSS6XJqxr7D3ejGCaxz//+Im3hhnOQNB23UkW3CwQiUQqlMpplE4rFiaXSFKseDz/+BN+97HKO9vXz4ivLqdQbdPf0smnbdg4f6+F3zz1PSsixc/ceklmBy668CqPgEEuliaczxB64fdG5Fv+HPyAwOcXSV1ZwuKefsWkfkWSG5a+9SVZSCcaSJIU8km4x6fNzuKefRFYkk1eYD8eQDRtfMMLYtI8NW3eQyOQQFZ25YAinXCIcj5HKJFn73OMnvcaaW9cSCLbi+Hd17WPPvr10du2kXHUpVVuzsQ1Lp0mDvoFeUplk24Hu1aus2/Du8WjrFnQ64bgsVyvUGnUaNHGKLtlrzll0f1FuugBFU7GdAqKUZ9OWzQyNDNM/2Mcv7ru3rXPC+W7aBhWv3I4eTyRiWJaBrqssW/YSuq7i989xAk4lk3HGx0cRu7Yuvrd+5iOEJ0ZZ/vrrJASBlChy4OhRouk08WyWXz/yCNF0mlgmQyiRYGRqCqdaJZnLkZVlXli2jKGJCdL5PFUgmcshGQYDY2PIpslcOIymm5hWAekrn1n0XnLjdVcwOjZB1au3x9cUqx51wGvSbn4xCg5Ll71Cseq190UwHOCNt15HM1Qa1ClVilRrFQ4ePtBqMCiX6e7uptlsUn5rxQKArp3WQeT8rzM7OwtApVKhUqkAkEwmaTQaC/7ebEH2FvCr1ao0m3VqtSqHDh3A8yrouorj2G0Ifd99vwAa3HbbLShyHvW0Dy8A6Nbf/AlNx2Z4eJATUPjE7PYTs7g9r4LnVXDdAq5bYN26dzgxA75Wq5JOJymVXHp6jlIsOliW0Z4HrSgS4+Oj2LaJ89v7FwD00u93UB/oabvHJUmkXvcQhAyuW+Dll1/k+uu/355JrqryglSFZrNOOp1s/yzf//413HbbLVx66cXU6x75fI6DB/ezbt07/OquO9+D58dX9ie3c/RoN5deejHf+c55XHXVFezYsY1du3Zy3XXXcu6553DppRdz4YXf4VvfOpvf/OYB3n13LZs2bWDJkudx3cIC5zk0mJqaQNOUdvz78uXLcByb4q23LQDo3rfOpV73cN0Cr776yoLvcWI/F4tOG5Lv2dOF51XaeieaE1aufBVJEtvpCK+/vooDB/ZRKrncde2P+Pa/fIOXfn5fG567HR/FPu2T5LJZnHKFqlfHF4mTUXT6hse44trrWfHG2ySzAnf+/G7ystSObm81YTVIphM4xQKSksctOURiYeYDczy/5Dnuf+A+Vrz+Ft09/QSjCT7/T19m3xfPaAP03P/5Fzx4368YmpllLpogkEijF4pce+MP2b6ri1Aszs/uvYf+wYHW3wtFl+nZmeNNWidGQLUay350+x185etn8vaGzdz30KOcc/6FzAaDbN6+g0Sm5bb28hJCxyfaa9ODDy36nQ0M9LWbUIpFhwMH9hEIzOPVa6i6xtnfOod316/ju5dczBnf+DqXXHYp3z7/vPb4AZqtSP9KuUit6tFoNLAsi3vu/SXpG+8j0vG5lgt9zU6uuu5GvvL1Mzn/u5fytW+excjkDLfecRenn3k2/SPjJLJi20leqpRRNJUXli6h3myQyqS5/4Ff8Z0LL0CWBKCl29XVeTy9otW4d8fPfs62zl2U0mILoHd8gdBdT1HyauRkhRt/dDNnf/s81qxbj1upks6JWG6ZXXsPEE8LJLMi8bTAWeeezxlnnk0gEmfJy8u5+rob2bV/P08vWcKR/n60QoFgPM4PbruN4clJJMPgmhtv5IGHH8ar1wh9/0FGOr5C7xk/oG+gH9/8HE8/+wy6abBtx3Z006DoWghChjfeeI1arZVqMOef550NG7ny2u9zzy/vOwVc/wP1/ueSf+jr4I/1/zXWH/pOAfRTdapO1ak6Vf9+nQLop+pU/Seu/x6gi5/8MEZoGNNKkZdCGGYSy06jajGywjyiZZNWFbK6huwUKFJHdi3yBQ3RVpEcHa1sgzZBTRohOrKJ0X0rOLzpGRLjWwkNrmdg18sk/vWTJwWak/dewfD+V7BS3VCcxVMHoBlsP3QruDYF10bVFUqVIlbBxLB0VF1BViVKFQVwKFUUdDuD5YpYJYk777kVp6pjVzX0lxeDXOnjHehXnU2zIIArgitSKMzgOLOUikEq5SheJYupxbH1DK6p4ug6rmHgFCVKFZVSRUVRoyhqlEo5y5HuTcxM7cfS5shnx4hlY4jTQyfVFj/1Eab6j3BkqJfpcJSD/YPsOtzN6Owco7Nz9A4PMzYzxbpNG5mcnWFwdISRyWF6h3oYn5lgPuwnGI3QOzjAXDCELxAkkkgzMx/EF5pg175OoskU2dP/7qT60WUvMTIlMRsLsb5rFaH0BKFYkvn5BBMTU7zx5lL6e7uYne4nkMqwZc8+fJEYedNm1do1qLZNQsgQSUZJ5dKEExHigtKa550VkBSZ+Z//8OTbfuUF5HMOrlmi6jjUSgUKRhbbzOAW81huFt1OYRVyGFYW3RSOA/Qclq0RCMyTSqXYtWsXfr+fQMxHOJ4iEheJxDMkskmOrF16Uu38pz9KfHyYRCJFNJJEUTR27tzO6NgAkdgswXQWfzxJOidw+NBehvq7ETNhhHSErJDEH40SSKTICUmGh3oZnxxpzUnPZvFFYgQSKULpFPkzTr7fxZVLyOZF0vk8CVEimhOJ5vLEBYNENo+oqARDPtLJOXqP7WZ8vBchlySUiDEVCDE9O4EoZQlEg2zr6iQlS8xGwvzox7fRNzJEIDRH8rc/PSnETl/0NYLRNPGMSDKXIyMJxFWDhKySkiWycp68LDA+McTh7j2I+SS6ISHkkoiyQV41jo97MFB1jVxeIC+LuEWLdCbO9MwYmf7DJ9UWP/NRtIgfTZdYsvRZ5meGEdNRNqxfy09/dhfheIKHHn+KB5/8HarltGJhjf8AQD/7H0+qn3/lWXKGTlqRyesqgiIhyDmK5QJCLsmhQ11MTQ0xMdqD42qUyiamrWE7FrZTwHRcTKeEWSxilUpYJXcRFFdffOykEFs8/8vYrtP+Oqdc+p8C6FZFpiYYhEICMx7c8fRrHDo6cFJt4S8/gDsz2obl7wfnpUqRYtnl9K99hUa1RLkoUzAyuHaKmidR9RSqNYNKzaLSKHHW2V+nVi8xPNIDVGhSpNYwqTVM8pf8yyLAkflkB/qDPzoOzuXj6z2A7jUUGvU8da/lsI4EjvCe01qh1lQBE1lPADlqhTnE6GGoRGmg4GFTx6aw9tmTwp3s6X9JrZxfANA9eXcboFcQqCNQ94zjAD1KrTQB5PFoueOpO+Clyfp3AHNAmkbVAiRmR1ajZyZPqp366w7cA6tpoFDxcuDFoB6lXvEDaaqeRNXTqJZVwKblMg9RwqGBCrUMVEKtWeYIgE6hmKJRy+DqM1SxcYtZ8jeddVKInb3hLAJT++k+uAFdCVNyMmhqmO5DWykXJRKxaUw9TTg4zrtrXyUnTFOw4whiCN3OMu0fR9ZaaSCKkkLXswT9o2SVDKKWIZGaI7d26Um1E3/7e7zz3ENks1F0LU9f7xHGRofJixksU6G7ew+WJZLJBMjJUXQ7SyrjJxAYQ1WTyPkQmhygZMfJZyYo22EsI41jpfFPH8NzBRw9Tuzvf++kMLXv4R+zrWsdo9P9+KPTjEwNMBOYoH+kl0gyRCAwjygKbN26GUUV8c1NEYn6iSdCTEwOMj0zgmlJJIUEwViARDbOxNQoopRFUgVyYorML68/qXby0i8higK65jI128Pk7AEMO4WuuTTFCfLZoxRKUZxChbIpcPTQShTXh1qSMJQ8E0dWIOT8FOwktpWgUkpjqX4qTpxyMUE8Nkxiz5sn1Y597oNYU7twnHALUhQLKG6MvZ1v4hUziPkwqp4hr4lIhsFMIIBqFli+6jUkWSUcT+ALBFEME6dcQdJ0BEkmJytU6g0GR8dwyhViZ332pPqhB25Fty3soksdUG2dZDZDueZhFBxq9VYUKtSwCxobN61h1+5NNCmRFsI4JZ06FZp46KbWni98wt2WSCXRXnv2pNqJr3+SH996M7t2d1GqlJmenWmDd9spoGgqpUq57YzL5jKEIq33mQXXplqrUG/W0E2NjJBu/5+k6cRSaeqAks2cfL9/pgOlezdGwSGSaLnvf/XbB5mYmWViZpZtnbvo3LMXQZIZmZjk4su/x49uux1Bkrn1J3cwMTNLSsi1Xev7D3dTA4709jE2Nc1zS18kns4Qufnik55v/l/ewtRcgKykMheKcmxgmOn5IEf6Bnno8aeY9PnZsHUHd979C0LxFAeP9jIXipIWZVI5ieGJafyROL1Do8wGWvHyhVIRUcpSq5fw+ydJda07+TX265+m4XmYlotbLLN8xats2rKRcrXl8t+8dVM7AWV0fIRqrYJXr7Jpy0Yef/IxmjR48+03aALFconp2Rk0Q6dUKS+I0s2e8w8nvb/0rljKug3radDEHwyw/+ABbrjpela+toJcXmi7zt/vdrcKJl69SiAwj6YpvB9Obd++tT1D+gRQNNe9ftJ7a/oXtyBqGul8nmKtxsjUFHPhMKFEgmA8zjU33sjA2Bi+UIjB8XEyksSeQ4d48dVXycoy/miUrCzjeh5rN25EUBTWb92KPxolr+tksjk6O7vI//XvL3ofKf/Lp1ElhXAkxrIVKzn6/7H3nkFy1Wfa9ziswyan57HXeW3vOgPOGINBgMBkMCYbAzY5eU0w0SYHk0FEgQLKWUijrBlpokajyalzjifnPp27f++H1rSsR5Lf593aD+9uzV11arq6avqu8+8+/e86v/u6ru4eZN1gxZq1zSEYQVGb6nPNsnELOURZoE6Np595ikqtTLVeIZd3cFy7OVwgSRKvvfYaANK9tx8C0NVPtZAfHuDBBx88CCpUq1XWrVt3EEQvFArNtVQUqZm3XK2WcRyLUqlAPp+jWi3jug61WqWZ2T3V03kwPJ9WoT/eUENP29Abhkal0ng/N258j1KpgG2b+P1eFEXCMDRs26RcLlKplIAa7e07iUbDQI077/xDMxM6GPRj22bj9a/7zSEAvXjmKdi2iaJIzXiBTCZFsZinUHCp16uMj4/y4ovPAzUmJ8dZtmwJt9xyE/fffy9QQxSz6LpKW9sOoMZRR32HHTu28eabr3PFFZexdu1qptatOQSglz/xz8x57BFuvfVmtm7dzMsvv8gzzzzNwoXzWb16JStXLm+CalkWEYQMc+a8TFdXB1DD2B+D4TgWmze3oqpyc6ihXq827ManVebnX3AQQK+2fAB14wb27OlpQvLpY3R0mFAowDQoL5UKZDKp5mDD9Pvp83kOGijI5ezmtVatllGCSc786SzmXn3DQQA91/IPiA89TqFSZcLrI6XoZDSTMY8fTzDCY08/y0OPPU53397mEE4D5krEElE2btrAq6/PYenyJSxctADD0nHcxnBPOpsiX65RAcLxFPc8+BAbP/bFJkBXWz6F95pbuPb23zM05WPP8BhTgTAXXX7lfreVBC/OeYVKrUq1XmNoZLjpgFKpVbHzLl17+tizb4C35r/LCSfP5pyLLuWMC37FHx/4M5OBQCNeKiuwas1qAutaDwLoytlXcsMN17Fgwbzm2lmWweLF7xKJhLAsownYp4eQVq1ZzaYtmzll9qlcfOklTExNcu7553HfA/ejGTrTILtcKjSv0xp1Lr3sCmKnXdME6P4vnMAll17BiaeezuiUjxVr3+Pp51/i6B/+hLPOv5BwIo2omezd19/coyc9U3T39lCpVdnVsZtTT5vNnXffRa1WoVwu4jgWu3e3U6qUKVSqyLqBatsYuQI9c5c1Afrk3/+Y6KiX7bs6ueLq3xHPiFSAd5etbO5Zz7/yGoFogiUr15DISvzk+BO55vqbOPfCi5nwBfGGohx30kl4w2GGJyfp7u/nuVdeYWBsjPseeogbb7+dX156Kb+59locN8fUKbfQ33Is/S3Hkmrrw8453HLbrY04h1oVr9/X/Oyrqoxhmai6hqTpXH3tdazesIFfXnL5DHD9T9QMQJ+pmZqpmZqp/841A9Bnaqb+B9chAP2zLWTvupVMxkKW8wiCg6oW0bQSguCQFFJk5CySLiLpIqImIBsimq0gm1lEPY1qi4h6EslIIZtpFCuDamexCgpWQcFwJcRvfeqwQFH88ZfJlw2iaoiNHeuZTIzx9OtPYFk+HCdAqRTDdUPYtp/x8W0MDbUSi+3BdUPkckHybopqRaJUzFIsZCiXBCYnOrnq12fR27WBWHiQ2HUXHL73Z1qw964i53pw7EkoKtRcEVuNomR8JELDBH197OvbQijYT6mYxbZiiJaOYGpIhoJuifsBbxghO0E5H6Fn9yLat8xFUuLE1797xN6emy6no78Rjd4tAAAgAElEQVSHa2//D3b29rF3fILf3XIbq1s3MzI1Rf/IED17++jo6WZ0coKh8QHWta5hXetaevftYcrvY8rvo7N3D6vWbWDCE6R/cIwJr4+hsVGWrFhO9hufPGzv1Pc+z8iUymg4yT5vNxt2LyOY9DAyMUnAK+GZ9NOxayPjk2v5yytvM+SJEhc0psIxwukswXiUrr09+CNewokgsUyIYELCG0khqGYjT/P3hwfo4mda0HuWUSj6iYR3MTW5maHBdYRCHYjyBIoZJKv46BtoY1vbOgZHeshKSdJCnEQqTiKZJhpL4fOH8QeiDHs6GZ+K4A9ojI2niKdE4q3vHLH3xBXn4JkKEwllCQWTZDIpPN4xuno3MZWSGY+m8YWCxEITJAIjtK6cR3hqHx7vOBFBYiLWUEkmE2Ei0QBtu7YzPDpEKBZl1OMhpWiH2PY3b3we8zm0bJxkOkE0mSAlCSRFkWhCJBRNEUtlCUTChBMhxr2jbNn+Hm++9TI+7zgB/2RDORgM4AsFmfL7aN26hbGpScLxGKFYlBNPOZmRX59zeIj92RZiKxcg6TKiqqBZJlFVJa6qJBSZhCqSlrOksjFkJYVnci9bN6+k4AiIsoSqGUiyiiDK6IaFouooqo6qGWi6iW5YmB2bj9hb+I/fIlg2GcOi4IhkkwGGB3pwcwa6IZPIpJEsh7isoJdqxGS9mV8+Dc+nwfk0PDecHGbORbNsVNMi+/3PH/68v/aPnPqzn9Ly/vfxwY98mJb3tVClRiIV5+JLL0LTJQxTwckZeDz72LlzPcWygWGKqIaIW8hhOTZ2voSiO2hmoWnHPg3F5Yf/cHiI/fkWtJULmlbufwug/3XGu25bhwXooquDlqdjYIiQXUS04A+///0Re4sXz2oqKqfV59PwPJd3+NEx3yJnCowOdyEJQWp1k0JJ2X/oFIomhaLJj358DE5Ob6yJlsHOSU2Anjnpa4cFHMmvfJBydB91tEMOMACVcjFBf+8aQOCvAXoNjRoauVKGaj4M5QhU41BPU0PbD9ANjJfvOSLE1t94mCIWFXSoC+iRFeTSnRRslSJpcvUw4FDJ6VDxkYxsAkTyJAG1YeFejDHROx+YgGqYetmi4oTxjSzDDe05Yu/0yV+jXs5SrWQpu8NQ8tAA5TKgASr5XIxKPknRDEAtSxEX0KiV4lAMQylGpZSkUJGx8wK5fILBvevJCh4kNUTi3O8dHmJ/pYV46xKKRpSe9tXUiyKpyCiqGMayMti2iJNT0UwBw5ZYt/IvFHIeFNlLviCwo30LdWq4hRyqJhIOeYE8lWoOt6CSz2VQ5x5qKd0E+DeeT/+e3RiqALUyc158DtuQ0ZUkBVdioH8Hk+PdyFqQQllA0fyEQ33EYntxLD+1UpycPkXPriVAlpydol6RERLjmIqfgjh1RJgZPvbT7N27lcnAIO9tWUFb1xb80QnCST/t3duJRuOIokg0GqWjYxfhiB+vbxxNF5mY2oc/OMqOtvVEYmGyYgbNUInGQ2zYuBZJTqNrItGrTzti/+ya+UiCiij52LDpDVQthCSo5LUw61Y+hCF3Q6lAztHJlULEkztxnTCuKaNp4wz3t1J0IlATKLhxNm2ch+tEsc0QeSvCzj9fd8Te6d/Npn3HSpKpcVIZH2khSsS/h5HBncSTHooVG9lUSSka0axIIJpg7cbNbNyynQmvj0Qmy97BIVKCyL7hEUKxOLFUGsPJkZUVJE0n8N1/PGzv4Dc/RFFIU6iUERQZUZd56dU5yLqGbjvs2Nm+H4qWWb1mGX+442ZKFZNcQSVf0nGLBrarN5xNVAnHzfHaG68jKw2gaucc4n+66YjnLs59hkqtyp8e+nPTDlwz9GYe+zTYmLdgPpZjE43HsBybVWtW89gTj9O+exeqrqGbBoqmNqBuqaHMz0gy4Z6OI/YeOeFfsfMFgtEYTqFIIpMlLUo4hSLxdAbDyRFNpvCFwk0gn8wKxNMZ9g4OMeH1YTgNxbtqWvT27yMrKxQqVcLxBGbOJXX54YdlQl//EOM93aREBX8kTiIrkchKeIIRgrEk494ATqFIRpKRdYOMJKPbDru7e+gbGCSaTKHbDolMlr7BvQhSmp1tWzCMFGCjZr3oq+Yc8Xtu6JG7GB2bQBBlevv2cN8D9/PKqy8TiQWb4DqVSVKplQlFgmTFDMFwgHzR5b2N65EUkWeff446sH7De1TrDRg0PQThuDlSR3/qsPvL5Mnfwev3MT45QSqTplguMTg8QDKdOEh9Pm0fPw2N69TQNIVpFec00B0fH2VamVuvV9F1Fe25Px92X01++e+IDQ+wfPUqIok4aVkmLctsaWtDsSxk0ySjKLzy5puMejwImkYskyGezRLPZhvgyHVJiiJrNm7EH43uH2wU+dXll+MNhjAz6SP+jk3MeZasrJDMCs2BjMHRMWKpNCMTk0z5A6QEkbQoEYhESWTSzeG81q1bsNwc/nCIfLlEvlxC0lRkXUNWFTq6Onn2+eewb7rysADduOIccnkXt5BH1TXcQh7Ttpj0TDXhYTqboUa9CZZ7e7uZhqfDw4PUahVs2ySTSTFthZ7P59i6dTNQY+kDfzwsQNe++DHqltEEwtP539MQvFQqNIF2MhlneHgQSRKasLhaLWNZBuvXr23mwxuGxtKliw+C+c5pPz8EoOc/2kJux1amAT7U0HWVSqWEZRn09fVy/fXX8sQTj2HbZkNtux9qO47VVIxfdtkllMtF2tt3csIJP2NaoX7ddb9r2LPv3H4IQK9+oIXszTfw6KMPs2zZEm6++Ub6+nqbtuuvv/4qzz77F+65527mzn0TqHHJJRdRKhV47LFH+MUvTuOtt95A11UKBZdyudiMKZh2CGjmoh91zCEA3TnueIrFPPl8jmIxj+s6yLJIoeAyDRWnXQCmr6tarcKGDeub616plEgm46TTSabdAppW9CVQohm2X3vLIQDd/uQXiAWDPPr000SzEhPBCHsGhrnq2hsQVINIIkkgEiUUCVMoFfdngh+IjLBzFsVygXA0hJ2zqFNj5eoVGJZOoVJnZMLDD4/9GT39g3g++62DALrwoX/BMzDM6/PfxROJM+bxo5gO+XKFfLnCZVf+mkQqSY06ubyL1++jWq81LM3rNTZt284Pj/0p7V297O7pY2DCw10PPkTvviHau7tJixK67XDTLTcjLl59EEBPt3yeYt8AjmOxZcumprsB1Fi1akVzraFGLu/Ss6eXbTu2M+e1V7n08su48KJf8cZbbzLntVe56ZabeXnOK1RrRSRJ4He/uwbdNLAcm607d3DjrbcRPersJkAPtvw7Uw+/xM9POY1nXnyFWaedwdE//Am7uvcQSwu45RqK6RCIRCnXoVitMTQ2zvLVaxr7lSBy4623YTg5HDeHbhq4hXzDYaxcIZpOo9kuPf2D+OMpHjn1V02APtFyFJtPuoK+kTH6xybYOzrO+q3b2dy+m1AqgycSYyIYJpIRmApHeXPhIrbs6uCSq65h7qIlnHj6GQx7fFiFAhdccgmXX301CUFgKhjkkaeeQrEsBE0jkkrxy0svJZd3GfvOZU2AvvLTJ7J2/Tq27djO8pUrmtnzjf1liI6uTpxCkVdef4P3tmzhG989hhNOns0PjjthBrj+J2oGoM/UTM3UTM3Uf+eaAegzNVP/g+twAD3zrx8h4x3AyStIaoJ4yk8iHWg8VjSSmkFKN0nqOglNI2MZpE2dtKmSNlWSuozhZDCcTEMBvv+Yfs6QQke8CSR+pgVr0SuUXLlhk65ngDyOPkLYt42BPcuQ0r245hiVvBcqIVxzDCXbhyEPEPHvIRsbQkyMYEpeXM1P2Y6watHzuPIUFTOIftnJR+wtXXJ6E1o5uo1jmLiWSd42KLoq9aqGaUdQNA+7OpcwOPIeTtFCtWQkNYNhC8hqAlEKkXMFJNFLtSIgCpOsXjmXscfvOmLv7Jc+TNfW99jS0cWtf7yXNVu2sm98kvnLVtCzbx99QwO0dexm07at7BseYmB0H2OeUba1b8cX9uMJ+BmbmmRgZJTe/n3sGx5jbMrHviEPewdH8Hkn/ua6e/7yKGPBFFPRCL1jfWzZvQ5PZILRkTB+b4rRsUGefuFWBqci+OICvYPjeKMJegaHSUkC8WySHbu309G7i3DSTyASJZpMkVEUJMNA+PU5R775N/toYpFBcmaaalGjkndwLRtNdrDMOoZeRbWzpKQYspll30g/rds24gl6CUZjBCJRApE4E94AOzo3EEmk6R+cwhfIEI6nmHzl0SOv++c+SKCjE28g2rB/DwWJpmIMjPWxd3ySqXCUYDRCMhFGSEfIJPy0bd9IMOTFF4kQyQgNyB2PkcokmZgapae3gynvJKlMEm8wiPDZ9x+xv/fuG+gf2MOkZwxVV5BViXRGwh+OEYwl8SfieGNhokKSUNTHvoFuJkZ6yEam8ERiBKIJ/NEo/mCA3Z272N25i4yQJZKI4wlG8F98+hEhdvr4fyeRCJLKJEmmMiQVmaQiNwD6/seCJpGWUpimiKVn6GjbQDIVRdMlZCVLRkij6hqqNq0Mt5B1C1ExiS9644i9s59/P/LoMLJbwDAEbFtGEGIMDfWSyUTQTQXNsbDKJRKqjpTL/18DdDPnYrl5sl/56BH7/+nj76flfS20vK+FD3/0I2zc1MplV1zOK6/OQTPU/ZDcpF7Poetp+vt3UywbiHIMK6dhWCo5t4DtljGd8iEAXfqPq44IsTM//iK2of2XAHTLzuM6eXYNDyDbLooD4zu3HbF3+vMtGFvWNCG6W8g1Fej5osvF583G0pJIQhA3L1LDplDRKJYNimWDUsmiVLK45dbrGZ8YYmx8H1DELahNgJ46+pOHB+hfbEG69ixqGM1jGqAXygLFQhKQyNsBqP511vcBgF5BhmqyketdjAIiNYwmQNcevu6IcCfx3X8ir0aaAN1JrsWMt1N2DcpkKZGAuk29YEHVTya+FRApkAJUKBrgBBnrfgcYh1oEKjau5kVN7aQ4suOIveNfbsFe9DQgs6/vHSDROL+qClUJymkgjXdiC5STUMxQxKFQzEI1S93xoQmj5JwYmpMhq8ewcimE7AQdbYuRlQDR4794RIidOOsY8nqYgZ5NaIKPop3EUCPs2LkWf2CQjBDEtDNoVopkZBsrFj1KpZSGms7ujh37b8ZuJZ4IsXv3VvJ5mUrFoeBKVEsi4pM3H7F39CstBDY2MmJNQ2Ng314qZXf/tZWkUlVJZzwkE0PkcxFAolKOsmXzW5RLEahnAIGJ4W1k4kMU3CymFsbRQ2xrXYAx0X5kgP61FsSX70M3k2SEICtWzSOdDZHOhhDlGAODfSSSEaKxAEPDe+npbScrxAiExlD1FBkhiD84TDgaQtUVVE3EMGV693QgSQk0LUX0gh8csXd01lexJJWcE8Xn34FpBHF0G8sR6W57CTXWCjmdXMklj0AqvgkKAchr6IUkPe3vUi9GKThBKqUk3Z1rKOQS2GaIWjFN6IU7/+a5p7csw7b9iPIUpqmjK0E6d79HLOElLSUZC3jZ0dPLPY88hj+eontgmE3b21nfuon5ixYTjieaauo335nHi3NeRdYNvMEQ0Ujkb/YO3nYJiUwaO+9iuI3vM0GRMXMuObeRR37Djb/DH5jkwT/dTTIdwC1qmI6I6ci4RYtC2UGUBSKxKEuXL8MwbTq6OgmGQ4xcdvIRe/uP/mcykRB79/VTqVXRDJ1SpdyE6aIsUaOOZuiUKzUmp7zISmMfiydSKKpOT28fixYvxbQctu9oQ7PspoI3tX3D3zz35Mr5xFJpcsUSO3btRlQ1Fi9fgaCovPbWXMyci1sqYzg53FKZUCxOFQjF4kSTKapAz95+ZN0gLUpUgTv+eA+CohKOJ4id8vUjXmt9vz6T/uEx3HKNvUOjWPkSq99rZWTSS6kO8WSCl+e8QkbIIsoSkiLjDwbYvHULk54pDMtEN41GZIx/CLChrpO3otiqF/OtPx/xO873nY+TScSo0+gjyhLVeoVCKU8u71CulvAHfU01uGaozefD0dD+PHRIplNN+KpoKoIkUq3XWLNi2RH3luQXW9j9/BPkiwUqtSqyqqCbGm4hR50aL895ieHRIbbt2NoEavFkjK6eTgxDo1QqUK2W2bWrjQUL5jE5OU6pVGiqi6vVMvrd1x5xXx24eDZZMUMg5CeWyTAZCJAQBB589NEmoNna3s6Tzz2H5jgEYjEETUMyDNKyzPwlS5jw+3nt7bdZ9d57eEIhNu/ciWrbpGWZeQ/ee8TfkdFvfBLbcYinM2RlhXGPF1HViKXSzJ2/gJQgEozGSAkihpOjb2iIW++4A81x8IbDSIbBgqVLSYoibqXCy2+8gVMqIesaiUyaRCZN6pQfHhagq59qQe7eRb5cogrYeZdyvcbIxDidvT1EEnHe29SKnXepVssUi3mWLVvC/5nLDbWmHfu0Ktl1HcrlIq2/v+mwAN38WAvao/fjOBaLFi2kVCqg6+pBrykIGaDGhg3ryedzTbg+NDTA+Pgo1WqZjRvfw3UdNm58j2kQPv3/sViEwtFfPyxAN3/+E3bu2Na0PR8Y6OeRRx5q2tAXi3mgxvz57zTz3Kdfe2xshI6OXUxD/1tuuYmVK5dTr1cxDA1RzAI1jJeePyxAr37in+lp3YCmKZRKhYNU462tG/jNb37Ntdf+lnXr1vDgg/fzm9/8Gts22bt3D/Pnv8MVV1zGrFknsnz50oPWfPqxrqvU61XyH//UIQC92vIBSm07G3u6qbNgwTxs22y6OKxfv7Y5DDGttF+6dHFTZV6plLj99luZHiaYdiUIBv2NbPYKZIJxFn7/uEMAeq7lHzAefQrZsUnKjUHu088+j5NPP5Mrf3sdz730Mvc++CdkVWHx0iX7HSxqzSHAv45xqFMjK2ZYuXoFf7z3biy3SDwt8OKc19m4dQfCx796EEBXWz5F5+zzuffhx+jsH+Tyq37LdTffhqwbnHL6L5jy+xAkEbeQpw4MjQwz5fXQ0dVJNJlg1br1vLdpM7fdcTcnn34mf37yL6QUnbSkkpZlqkAikyUYDmG/tuAQgK6cegnJZBxRzLJ9+9aDPucrVy7H650iEglRrdeaqugnn36K1954nVNmn8qxx/2UQCjIvfffxxNPPUm5kqdWqxAMB6gDqmlQBa675RZCn/rxQQA98JnjWPzuUnb39PHbG25mwZLluOUahSrYhTKK6SCoBoUq6E6elKgQTWUZmfTy4qtvEM+IhBNpNrRuZN6C+SxduYplq1YzOD7O7++6h5/+fBa7+/axa08/D3zzhIMA+uj7j+aFBx7nuJNn85MTT+a2u+9l7+gEu/b0M+oL4InE8MeThNNZJoJhYoLEeCDE9487nrcXL+XaW29HNk1GpqaY89ZbnHb22axtbWVrezuXX3017yxahGrbrG1t5fxfXsDg/zq9CdD7W44ltWEXoiyxo20nqq41bfmdQp5IIokvFOaFOa8z67QzuPg31/Dra2/guFmnzgDX/0T99X3JT4y38L+U/38cnxifAegzNVMzNVMz9f9eMwB9pmbqf3AdBND/7Z8Rf3sG2a9+lOxD12PnY0z5u9i6cwk7d69gwtuB7u/ECHRhR7rJxXrJJ3qJD65nePtc9ra+iq97CXZkNwVlkpLmoWr6qdtByIWpmn5qVoDy0ObD3gDSLp2FdNSnyXzvs0x2rmKscxVyYA9jHWtQhTSmIlJ2bcquTdExKbs2tibj6Ap5Sydv6dTKCqW8QN5JkjfjFOwYRSvK+uWvQikN+STKiYfaaUuzjkE6tZFTrXZ2oZkFZNNENk0UQ0e1NHRLxs4J5PIihhmlVMliGkGGB3YwNtxONu2hUJSx7Sz5ooaoJMlXciTEBOFUGDXrZfDGXx3SO/2ljxI69+dkv/QRvNddzIqNm9jS0cWmXbtp3dnOwhWr6Nq7l76hAYbGRlm4ZDGegJ/B0THGpjz0Dexj3cYNeAJ+wvEY3mCACa+HFWtXMhXw4PULeAJhRnZsOrz6/Jcnkfjup8kc9WnGx314gib+qMy2nvfY2Na4oecPi4x5Auzeu5VdfYMMeYIsW7eBEW8AfyLOVNDPqGcST9CLP+Jj2eqlSNkYhiEQjoYQFBnfsf9+SG951lGI5x6P+IW/w2xdjWtq1ItFCpZLKVfG0kvIUgFFLiJqApIuEkmGSWSTKKbKzo42vMEAsVSSCa+HQCRMWkqxduNqevd14wv7CcXipF946pDewhc/TOiKc8h859OMnfNzpiJBPNEI4UwabzSOL5akd08nnV3tJFJxQrEo/nCIKb8PWdfYvHUTgaCHSDSAP5kmIkj4o1GyYoZ0Js6u3dvp7tlNamrssOuevOR0sqf/COHrn0AKTjLlGaW7q52Af5J0Oks4niIUTxHKiniTSabiUSLJMMlUiOULXiU5tRdPNIUvlsQTjBCNx4hGw+za1YbH58UXChNIpAmf+dNDAfLJR5O46lwS3/w42bnPIMoZVM1CkLJkJJG0pJKUVRKKRkrREHWddDZFKh3D0CUmJvoYHd2DrKRw8zqKJiJpKoqhI+kWomaSljTSc186tPcXPoBw6xVkf/IVhMvPQLRz5EouRk5HVjKkUgH6+tpRlBRZMYVsKCQVGcmx/68BuuHkMDXtsOD8nU++j2WfbGHqMy184YMNgP6LM89g1ZrVHHXM0cSTCUzbwnByZCQZRUxRr+RxHIX+/t2Ai+PK2I7SyEe3XCz7UAW6ePU5h4LzU76LdM8NZGd9C/Xlx/9LAHpdq5GuuLSN9lGxbKR8ndC6lYdXvr/8KNI15yCc+1Mc2zgo33caoP/DB1pYsehVsmkflZpJnTyFskGhbFHcD88rRYtHHn2QsfFBojEf+YJBpWZTqRmUKxrJL7+/ATS+9L4DGbV3Xory+K2I5/0Id2gnFUyq6NTqKrW6Sh0dkBGzo4BIvZxogNN6w/K9ikoVtQHcS2HSod2QDwMy1bpJab+yXPmPCxsw51/f14Q6mdlfx3jzzwhXnYrylzuaAB1jB0asDSoueZKUSULNgmoe6kHkTBsgUiIDqFCxqSgTDO1+E5gAEtTLFhHPbmq5Qdxdyw7ApK998AA4X/4M2mPXI145i5oTIRbZvN+OXaPq7Feg19NMja1Bl/dQL8eo5FO4NRPbSQAS5ENowji2FUPPS8g5CcMVsJ0EYqQDRfYQ/e4/NiDat/++CdPk+3+LOP8FEjdfhLltCdn4GDkrjmPG0LUQAX8vXk8XsuqjhkylJlJzRlk89z4cPQg4xGMhqtVGhujKVYuoYVOpqlQKOuW8AjWJ5B8ubPQ85mPN3rETv8ro4gWM/eFqsk/chesWSKUyACSTcdauW4bliEhKhLTgZaB7DZVckGohiC4PUy9HqJSjFPIJCqU0mh5lcGg3Y6O7KLpJQt5uBvZsZOOTvz8AL7/xdwcs1J+9E/9/XEzslz9E9O9DzAZo37keRYqQiHow1BTbdqwhKwZJpr2kswH8wWG6e7eh6glSGT+CFMaw0uzp6yIrJJDkNKqWIRyeQDcSOFaS6Mn/SvhrLYS+eaB3+qbTEV9/gPiVs1BXvEOpmMLJTWGZIYo5F7OUIzy1jNDAG2BLuNSxkQhOLYXSBJQN1LpO1LMVSGGpo1DLIgqTBPy9FN0kZSeO+uJ+gP6djxwA19/9KOrqF8jceQXpWy6kp2cR6UwfumqhayHSyUk0M0NWSaO6NpLjMh6KEEik8UYTZGSddxa+S0oQeePtd4il0k3AO62MzpcrpCZGD6z7tw/kgU/ecx1jd15N6Nzvo/vGSQlZNu/ciuE0APR1N91MVpAoVcokkhHKFZcLfnkmpi1guzJOXsHJazj5hgo9EgsjyhKvv/kGhWKZlatXMTo+Rvji4xs9v/XhA+/5hceSefUxEr85lcQLf2JsYpxKrYqkyETjMWrUqdSqPP/iCzz+5BMEw43MbttxUVQdWdEaudvFMuvWb6AOWHYO03JQDBNR1Xhn4bskls5t9Py39zWOaceBt55h+FcnMDLr34nG4pg5l3A8QalWb7iiyAq5YgnLzZPMCpg5F0FRyZcrvPbWXPLlCpM+P4KismDxElKCSDie4Mlnnm0q2OfOX0D06I8dAs6DZ/+A6GnfJvqNDyF5JtGdPBVgZ0c3aUmle+8AsmFjWCaSIpNMp0imU8xbMJ94MkE0HiOVSVOuNjJpM9EhDNEDZQHKGYpmAFsZR3/ixkPAefKYT5A+65jG4xcfZjqv3HFz7GzfQalSJCtmSKTijE+OsWdvL2vXr8Et5JiYGmdweABVV1A0uZEvW8izcvUqNEPHcXMYlsm8BfPJDu87LDjPHP9Vkl9sIX32j5BVBdO2KJSKTUAfDAeQFLGpQM0XXfxBH76AF0kRm4rkvwZS+/btbSp6p62lM5eccuje+tWPkP58C6kvf5COVUt4b+N6Nu/cSVIUef2dd9jR0dH4DSXLaI5DZ18frdu3Mzg+zvW33ko8myWUSGDm80iGgWQYTAWDTYV6RlHIKArDr73wN4dgQ8883PxsqaZFLJUmlkqzb3iEsSkPTqGIalo88sSTGK5LBdAch109PfgiEVTbpm9oiGA8TkZRKNbrFCpltre3kSsWkL/35SMCdOnC2bilIv5wiLvuvQfVNOgb2EepViVXLGDnXQRFZvPmViKREIGAr7mufw3Nu7s72bWrDU1TyOdzBIN+SqUC4YfuPSJAN7/0ccqa3FRPx+NRKpUSK1cuxzA0UqlEM5N7/vx3mhC3UHB54YXnmr2n/9/jmWRavZ7L2ezp7cb9+IcPC9DzH22hsHMrtVqF3t5uxsdHD1K2T1ujT+eJTyvli8U81Wq5CUHvueduOjt309/fR6VS4q233qBer2LbJnvOOO3wAP0DLdT+/CCGoZHJpOjq6qBYzLN48bucdtqpB32WL7nkIjZsWH/Qc+3tO3nuuWe46KILeeWVl5rofn8AACAASURBVJAkoXkNTFvc1/O5w8LzassHCHz+i9x04/W8++4CTFOnUHDRdZWhoQH8fi/1erVpzf7ii89TqZSaSv0HHrgPx7FIJuPkcjb5fI6hoYFm77KVhwq8/YnPHhag25/4PL7JSXyxJL+5/iZu/v0dGLkC/cNj/PLiS/AGQ8QScX5z9VWsWrOaOrWm20SNKu9tXM/ylcvo7O5g46YN5IsulVoZt1SlVIPt7R3sbus4BJ6rLZ8i+8FPk5jw8tq8hdz/0KPkK3WuuOpqZs0+jbnz5yFIInWgo6uTJ59+CsfNYecc1ry3nmtvvImhsXGOPeEkTjvrXHbt6UfNFcjIGhlFISsrPPbU0zz0yMPo9z11CEBPt3weY2sbhYLLE088xrRjQrVapqenC8PQGBkZIplOoeoa7y5exDnnnUv/wD6eff45zj73HNLZDOf/8gL6+vdSqRWpU2NsYpREJt3Y412H8847/yB4Pn20XnQD494AfYMj9A+PsbOjm66+fYxO+QhEEwyNT7F3aJQxj5++wRHWtW5h0/Y2nn7+JX520inMX7yMN9+Zx4mnnMrNt/+em267nRNOns3Lb73NQ089w1kXXkz7ngE6L73jIIA+0XIUXadczQNPPMWPTzqZ7/3sBL5//M+ZddY5/OGBB5l93vm07ekjnBXwxhPs6OllMhJlNBBkMhIlmM5wx733sra1laGJCZ587jlOnD2bre3tiLrOMy+9RFIU0XM5brz+hoPgeX/LsYz/8CokRaZYLrFoyWJM22LFmrUYTg7FMDnj3Av42UmncOLpZ/DtH/yYK6+7kTcXLpkBrv+JmgHoMzVTMzVTM/XfuWYA+kzN1P/gOgigf+HDqBkLNSYjt25BzdrIaRNDcjEkl2xcxW+D16zhMSt4rSp+p04gVyNWhmgJgm4Vv1MmXXBJ5XMkXYek65DI2YiVEkK5SGbLWoTPfYD0sw8hXzy7efPHXL8cN18ksW0rVVlicGgcWTGp18GtJ3DrCfIkMYohlJyPbZ1L2NG9DE+0C70QRLI9qI6KU7Rwyw5u0SCXV3Bdie1bV5GzM+zYtpL0lz9K/GdfInHvxQcg9sXHEfRuxNe9iGDrawRDbSTsOAk7TtpOkHHSiLbQUJvrErlcQ51uaTp5bYyiPklO9RAO9DE+2olqZBF1GcFxSOg5gpJJ1NeLcOslpL/0YaaeeQThcx9ogNx/eR9dvXvo6u2kf96rrN+2gxF/kIf+8gxrNm1hzaYtDIyNMeH3Mjg6QjgeY1vbTsYm/YxO+Bib8jE25aG3fy+DoyPsGxlgdGoEb2iK9zavY29/BF8whnftYsTPtDBy9s8InXX8AfX3638hEO+ndcHtTHb34vPCxESO8cg+RiPtdA63s2fYz3ggy8CUh2Gfn/sffwJ/PMlUOMpEKMiSVav402OPEY7HiKdTpEWBVHiAnduWE4172NWxE+EHX0L48VdIPnLfAYh93km4JYW8HiO6awWtG19l3brniMV2kEi1MTK1kt7hdxn1ryGrqsSzWSKpBPFsmqSYJpyM0tXfxa7eXYSSIbwRL6mshjcyyKivg81tq/CGPMTuvhPhcx8k8NifyH7l75v9g+NT9I6OEu5ro2OgE08ywFg4zIAnRFTIkwoMIyW89PR2MBGOEhJ1RiJpvCkJXyjI4N7d9LRtwCcaeNIK3niSUCxKLB4iEvaRzUZpf3tO4zN2yenEr7rwAEB/7jGSskrEO4UUnCQeC+KYAtlkgNHhMZIpgUgyy1Qyw1Qqy0Q8QTARJBiaJBUcZMUbT9E9OIEnEscXjhEIBAj4p/B5J+jv72dbWzveaILECd8iecz/xvPn2w9YmB//TeLJGBnRR1frErZs34ggaihiCknMkpFU0pJGQrZIazkyuks8I5EWFVTNQDdiGGYcTY8TT3ro6N5BRk4jalLDDs+wSCkawouPk/1sC8qT9yIc9elmf3NiAFmV0II+NDuHYJlkDZW0lEKSYihShIH+dlQ1jWZKSLqI5hj/nxToZiTUsIr/5Umo/3FNs/fd/9RCy/vezz///Yf52Pta+OhHP8pZZ51Fvljg0suuwMk1bj4bTg7VdLA0lbxtUSu7KEoC15Xw+gfJipH9SnQTy84dAtCF839G5gefQ3339QMA/dgvY07nnyvSfwlAJwtjdYsdw92gmSQLZdILXif5pQ8gzZ2LOOuoZn+rtw3HtbFsA9vSD7Jud1wbO2dx0bk/Z/XS1ygXFap1i1xZxy7q5Ao6+bxO0dUp5XSWLltId88utm3fQLFkkS9qVGoGJT1G8ostKHdejv7yfU3Aod59BbW6CjgUagbFukmlZlCtKVRrCvlSFkmcJJ0cbFiWI0ItDbUs9ZpIpa5QqSvkK2mE5B4S/jaopKCUprL/9cp1DfGqWaRO+iq5rtUHKc+rNZEKOoWacQCgmztJjK+Dah63nqBKmlrF2J+BHsFUugCBCgI1ZKjlsBL97N0xB8pDQALqLv2dqwA/zto5JL79D7hb30a47GfN/u6O+Uyr6cvFBBAB5P2wvgwVGSox6pURKsVBGtbuGmVc6miUclEqlpeCHaZSldGLGlbFJl+3cAsSSmgHtVyQ6FdaEJ79I9LiA3nk4g3nYOkSZqmO66SRBD+FfBpQqddE8vko7e2LqZSjlIphqpUY5MZp2zAH6iqukaJ/bw+ZTIpCKcfIWA81DCp1iaIlNc6hlCX86+PJXnkCe9a9QfTrf9fo/9X3UbYtVNPBzBWYO28RkmqRyIjMe3chd9zzBxatmM/e4Q4kMw6Wnz07F+CIQ5jSEAXHy9BQK7oVxSlI+MIeQvEAsuSjo30V2cQwSnaM8KK/EP72h+n68/VMXnZ8E2ZqS19gcM82Kq5AMjxCcKqfpQvmMDHYhWekl72dWynVskiaF1BJCxPYbpLtbasR5TD5ooKkxIE8Hu8IopTAsLJoWgLDTGKZUQr5JJHv/TPpP1zI3r/c3uyduvwnuE6YSkGnVihQKSVRlH2UiwnqxSImoCQ20LXmTshL2ICGxHDfHMgPQllHxoV6CGpRKIZwnTCmEWJ0pJ1yIQ2FNMJ9VxI+8YsIo+uJ/OBTB1T3oxux5DRiLI7tDNK+6x0U0SIY2IvtZOjo3sGYZ5SByQlWbNxEVFDxJ7JMhRJs79iDLxSmUKky7vEiaTqComLnC0STqSb0lfd2EfrG39H/6J1kHz1w7mP33cjY1CSLly+jUq83hqushpLVKTS+Xy27oeAaGR1g2fJ3uenm3xKJTVEoG5iOiG6JmI6KlWsoiL1+HzvadqIbViN/NO+SOOM7xK46DaFt40GK/2mL9nvv/WNTCVgsl9BNg4yQRdFUdNPg4UcfYWxinBtuvJVMViadkUilRWp1UFSToeFx6sDujh7mzV+Ealq4pTKKYRJ58WEiP/wkwvb3iJ919AHledtmnn7uedJZAX8g0MyPN5wcuu2QlRUERUU1LcY9XhYtW87Fl1+B5eb54/0PEI4nSGYFJryN33WBSJSbbrud7r69LFi8hLcXLGTl8mVEv9JC5OwfELvz6ua13n/N+WRkjcfvvovM6DCBaAJRM1GtHPMXL2NnRzfrWrewas1qytUKpm0hq8pB+eLJdIpqvdZQ6Qc7qZpeqCYhH4J8CCMzgPL7C4j/+4eYvPOiA9+xR38c25WRAhNY7a1U6zUyQrb5XlRqjQGc6az5weEBXnn1ZYrlAoKUxbQNFi9dRLlaYuv2bRRKRQzLZHB4CMuxGZ+c4IyzzuTO2Sc09pQzvk989oEs9P4Xn2CkfTviwldxk1Hue+B+ovFYc2/L5R3enjcXRZMplPIYlo6kiGTFDC/PeQnHsQiHg03r6um/08DPdR16e7vJnvxt0l98P9KlB0C6/4ITMAPjOItfY+Cp+wmEvGRVFbdSIaMoJASBhCCg2jaxTAPkjPt8TAYCxLNZEoJAPJvFF4nQ1tVFe3c3K9evZyoYZCoYxB+NktE11HmvNn5LHvUvCF/4UPO35KZnHif15ANkrr6AXM5Ftx0ykkxWbgC5/qFh9g2PICgqGUlmwutj6dr1JGWVzv4B9HyRQCLF24uXIts5srqJZDnIdo5CrUI0ncTM51A++2HUT7WgfO4jTXCeuvJ8Ujf9hujXPkm2fSsVIClmiWfTrN/ciicUQDI08tUy4z5PM498ZGSIwcF99Pf3sX371qZyfFqx7TgWo6PDbN7cysjIEIWH7zkEnBtf/gTG+bMxP/1hCk8/zPj4KI5j0dGxq2ltbVlGU8k9rXT+a2U01Ni5c3vzcSDgQ5IEWls3MD00UZPFw4Jz53//Y+PxKT/DsU0eeOA+7rnnbnbs2IbrOmQyKarVMl1dHei6yrx5b/PSSy/wxhuvUS4XSaeTlMtFCgUXSRJ45525hMNBLMtAUSR0XeWpp56gdu01RwTolY//E8VMqqlqdxyrqUifXsuNG9/jtttuYfv2rVx00YWccsosTj31ZJ555mlWrFjGNddcxZ/+9ABXXnkFs2adyMknn8SiRQtZsmQRN5926hEBerXlA4w8/zwrVizj9NNnc95557Bw4Xz6+nqb2fGdnbub66hpCpFICMPQMAwNTVOaQwzTwwuGoTXcCUp1qMLuz//bYQF6ruUfyNx5LyeefiZ3PfgQoXiKq6+7kTPP+yWDo2OoptUc4ClVyhRKeSq1clOJXqoUmzDdckx2d+7CcRsDXmauwNsLFnHnpVceFqCrLZ8iftUt/OXlV5vZ32effwF3/PEe5r27kBp1CqUil//6Cs4571x00+DOu+9i2aqVbNmxk2uuu57ZZ57D86+8hmy77OzegzcUJSmKJLMCuWJjr9rzk9MPC9CF485tDjosXDi/ORCSy9k4jkWlUmq6q5xz3rlc/usrmL9wAZf/+gr6B/bR17+X8395AfMXLsBydKr1CoqpkpFEzHwOPWcT3Tt0WIA+/KFvcs7pZ/PKG3Pp6tvH2Rf8ih8ddwK7e/qYu2ARx596Ou8sWc7m9g5+/PNZfP+4E+jsH2RT225OPfs8Tj7zHDZs3sKCxUtYuGwZS1au4RfnnM9vrr+Jze0dHH3sCfzkpNn0nXHDIQB9rOUozv/xyXznR8dx3qVXcu1td3D97+/imON+xrd++COOPfkUfnzSLG68406uvvkWvvXDH7Glo5PlGzbSsW+A3b299I+MYLguI1NTmPk8F11xBS++9hqTgQBpWSYlSVx55nmHAPT+lmMRVu6gVClTqpQJRcJEEkn84QidfX3s7unjF+dfyA+PP5HvH/9zZp97IS+/NW8GuP4nagagz9RMzdRMzdR/55oB6DM1U/+D6/+0cFcndqEbETQjiaplEKQsiUyWWCpLOJEhLEiEsiJxVSVlGAiOg1JwERyLtKmStXXUYg5JF5ENCdWS0WwFPSdjFTTMvIq6cRF6z2asgoL2p9sOAPRnH6SUNyi6OrYhEgt7kIU49UqOZ/9yFwFfN8n4INn0KK4TpVJKUy1nKLhxRoa2sW3Lu0yNbCUb7iI8voX2dS/TuuQpst52RrpXU7Ui1LQQ2gPXY2sO1vDAAfXGcf+GZQnk7AyO1bgxTiVBXh5juGc1+7pWEw/tQdcCKGoQQQohm2kMV8JW8+SMPDlLRdVCJNMjZKQRhsa24QkMkM6miETj+EJR4vfewfimNazfsITEjw8osrsXvUp7l0TbvgHmzn+M4eFRLv7VNaxYuZaRiV529q7FF04yNJ5mPJhgw65VbGh7mYGRUcbGs3h9Ku09G9nZsxJPcJLhMR++QJZdXd1s3P4iPl+AwFuLCT39HIPjHfTedH6zd+wPN9E3Nsq+iQ527dnKRGCCCf8UU4EwY54AK9ZuoKd/kIHRCa6/9VZkw2YqEOa2O/7Iy6/PZSocI5QU8SeyBFMiobREXNKRJQFVEfjTg/fw9hsvkbzsNJTQEE6g74B9+jc/jmffJqToAPVCmpKTQpND5HMihYKB6agk0zHCiQgDO1cTDY4iyRlGg2FCos54OI4/HGJifIiBzs0IoWE8IYFRb5iJYIT+8RHWb2slcv8tTK5ZzETIT+IXP2n29y+ch8+X+n/Ye+9gyc4yzVNDD92z27E909sDTRt2Zjq2LU13A42RQI1ADnmVvEUGIRAgQMgLZJFUVfJeKpVRqbzK+6pbt+rW9d7kNem9Pd7kcXlOut/+kVICQ29sRP+101FvxBuRN25Enpt5bnzfie/3Ps/DQqTAwOQIB4/vQVASJNMhhEKFWMolljZJF+McO76JkbH9JKMx0nGBZEIlmk4TSszRc2g/hUySpaUlUrk8C9EES+kUiVyGzO6NzP/oRuZn+sm9suJXQxt3XEdaMMmIVbKiRr4iky8WyOezJBfHWZgdwTJEypLIYjrLQjpLrCiwlM2TKJQYmZpi59u/IBufYTEeZTQuMBUvsZjIUUhHGTq+n2IpQ/bWyxnde4T5yWHKf/ofOtbt/+33WPn6qzz53OssX/4M+ewC89N7mOg/gqEUEKU8RTFPNJfs2rpXFB1RNdANm7JRpaKbiLqOqKsomszM9Bh9fYcx1SJyJU3NrCAuf4TK9vdRHJvKjRd2Ifbiil9ATaWhZ7CLiwiGhWxYnfz3YpqymKdQinPkyA4su4xllxHKMQzTRdMtVK1jE68YVtcpQjZNZLvTumWjT40hP/IjDLOKvntL99pb/s8OQD/ttI/xHz72H/mPH/89/vTPPo3j1njwoUeoCBKKqiOIMo5bQ7YcZNtCs20Mx6Rqm2iqQLmQJJtcoGZWkIpRbK+BU2vi1JpYXoD009twCkU8x6P0l7/fPWw3c+luXuhH7Xhu97CvalsfKuCt3wDqWtVEq5rd3NKPgHvD0RFMlwMDkxiuS93T0Na+QnpkkM2zJQr33/krBfprz+K4Qfdvrbo+tmNQ9yU8O0dkoYeNmzdx/4MP0KCF5mgE1DE8HdPVsR0D1zEJXIu3167i2InDbN74FlAlaJh4LRczO0919TO0WwWMw+90AUflvL8jaFUIWhXqbeG3ut0sUyzMkEqOAgr1hkSjqVJv6h+2Qb1p0GrmKBYnKBYnaDZLNFoC9aZA0JQImgrqC/fR1CO0GgWKX/6TLuCpJXppUqDBhzC+ZUAwwtSJd4E6DWR88rSxqbsGNOIE3hRQIWjLQI4AG7caYfKDB6CVwG8J0C4g1WQiM7uxelYTRMeh4aKv/MmvstdX3EOrbgMVGsYIYEBboZN/XoRmCkudBkp0QLtGu6VAw4WGAOSYn9tGK8jQ9kXqbpV6zaIWlKi1kiSTH1CrTGLt2Uzd8XEio7/KPv/SJ2jVBKg1wU8hlGdpoFNvazQbFainmehbD+0CrSBHCw2aGU7sf6OTMx+k6TmwGhoCdb/IwvxJDD1F3ZeoNWScoEw9KFN4fyXRuV6e/MVdTH3xU93rb37oBxw+uJXe47t5/qVf8vOnHmHvkT1s2P4er7zxDIMjB+k9tpmxkb30ndxH38k9hOZPEkuMICkRSuVFjvbsoK9vP/l8nGw2SlnLsKCI9I71kpo/RObg++TGejHlEOEHr/oVxH7wlq6V9GtvvIwbyAQtFUFJ0waWljK88+6LZHKLOK5AI5AxtRSTwwdpeRXaNYGamYN2lUx6AlWJ4rl5al6epaXj1GppFHEac9MzDA5uRIz1dK+d/uzv07IWoZ6g0S5i1cuIZrLznbeKUJchGGbn5nugVoWaDO0wQyNvYFtpAt+j3k7S9gvYWhTfSmHrMRwrTSTcT70pUAtKSB+8zOTgbjLZk+Rv/Gb3+tE1j6Dp09iGiiZUSccjaMYk6VKavJhjKTXPyMwg6XKCbCVLtlykJGkUKgZDY4sk8/nuuqo7DuOzsxzq7SUvCIzPzpIXBKzFaTY89hBNoLRl1a8g9q3n06RFWS4RtH00S+1YZrsOk7MzOPU6DWDvoaM0AcUwuedn96FqBm18bM+gFnQAuySriJLC4PAQr77+Gn69RjSZQNY10q8/jWroNOp1Un/zKxX63Xd+B1nXqNoWsqqw78B+2kA6m+nEjehaR80sCvT0HmMpk0N2Omrtn//iMV566SUkQeSVl16m0Wjhej7RZAbbtbBdh8XwEoXNa1CjMVyvQeneW7rXFt5diRM0iabTpAoFlhIJhicn2bR9G6plsufQAeyghmRo5EpFUrks9z30IE2gCR2I4dgUhUq3Z0Nz3HHndxkeHeGDHduxUxGKD99JKh5F7933K8eHZV8mHI10FPSBz9DIMBVRQDcNZFXpAm1dk2i0mjz93HPEs0nAgiBH04pCo4BfL+FjEl3YD2aSoKUTUIRGCAoDKPddS3nhOPPH36bwuT/srnPG4lFAomrlmE8u4NOiQYN4fAawWf3eOkzHRv9wf1MMnUwhT0kUWLV2DRVZYt2G96nICpKmE7TaCIrK7v0HcPyAucUljjxwN9mf3U4+l0N4/Kfd/eWDC7/G8f6BrmI/X64QtNrcdOstbNy6Ba8esHv/PgqVMuPTUyzFotQadfxmg2yxgO06tGiz78B+Gq0mK55bSYs2/YMDrFv/Hjt27cSomohn/S3CoV3M7tj8KwX6l/8bH2V5+77HqlVv8+DDD/H+xg20oatIDUcjVG0LSZHZsGkj77y7ij1Hj5CTRIqqQigeI17IU9Y1psNLRHNZVNchls+RKgmUf3EP4rXfophMUTzzM91nycMvPsdSKkskk0eq2ph+nbykYPp1VMdDsV2ef/1NIpkc00sRcqLM6GwIwajy2LMrGJ0N8exLr6C5NRTbZXByGtOvkypVGJwaZzEVpxhfQv3Exxi89Rryz/6iC9BDV57PfCJKKpuhYdtUZAnF0EnlsrzyxuuURIFssUAik6ZJZ1BjamaabD5HOpuhRZt6s0Eqk6YiCjTbLV5+9ZVufrpuGhw+eoTMpeeg/vkf4G/b2AXo+h//bxiGTnx+jmC4H78eYFRN+gcH6Ok9hl8PcDyXQqlIRRSo2ha5Qp6gUadFG900usMjjudy7NhR0ukklmWSSMSAFvl8lpn1azrA/O/+gtpXPtcF6JlXX6Q2PUF95dM0M0kGBk4CLW6//VYOHz7I/oMHaNHGrwfc98D9iLLEnn17+cfP/ROXX7GMiijwwEMPotseJ4fHuOGW2/nliuepKB0np0gyg257eN84i+bvnIb553/SBee1c8/G3LqZY3/1f7Pj3LP5yT0/5aVXXiaeTLB3/z5efPkl+vpPsn3nDtrAueefx4ZNG/nxT3/CWd/8BqZVZe176/jqmV9jzbq1rHhuJRddcjGCJFKqlDn9q2dw/Y03cNff/i3N034H7eO/h/vx36N52u/Q+NjHUbdvp+fzX6D3L/+KhcUFLlt2OcVyiWuvv46bvn0z2XwO3TS4/sYb0E2D1WvX8N3v3cnjTz7Bpi2bicZjtAGjanbvgV8PPhy0AQvwAetzX8U57fcp/e4fdsH54NXXkf3RvVS+fBalbIGte/Zz/bdv47Y77+LGW79DKpdnKRYnV8hTqpTx60E3m71e9/E8B0kSWFpaYM+eXV2L/1arQa3VoCTLbNu1l+PPvvhb4Dz6ib9k/H/8A+Lvf5rM5DSFitBxEykV+eY5ZyPLIs1mHde1aTRr3Wf2w8d6+OZ55xJJxImlkpzzrfMZGhulUCmTyKTRDJXF8AKiLHRdMjJf/NZvgPP8xz5N9txrKP8ff419qAdoYDsGXs0CGkCDRrMGNLj8imWc8bWvElqYZ24+xOe+8HkkRWY2NMdXzjidm2/5NjfefBOrVr3NN795Fvc9cD+lSplssYSsGzx34x2/Bc8HPn0G0f/yeR751Gc466JLeHTFc+w6eoxnXnmN9Tt2cWxkjGtv/z7fvORK9hzr5yePPMG3rryen/78SXpHp7nzngf50jfO5+DJEbYf6uWsi5bxlbMvYOv+o3z9wsu54KobeH3dJi646gYG/uHy34Dnx3/vHxn/gy8zdMaN9E/Nc2xkinc37+DJF15j/Y59bNh1gLXbdjMTy7Dj8HGuvf37XHLdt7npe3czPBemZ3iSoalZ3ly7nouuvIbnX3+L+x99gmdefIUrb/w2XzvnfMZDi0wtRlj7yIrfAOcT/+lMRv/8Ysb/x+WMT4foGRjmiRXP842Lr+C8Zdfy1Iuvc2xkit09J+kZnuTrF17Oecuu5W8+9+VTwPXfUL9+LvlHc6fxSen/H/1Hc6cA+qk6VafqVJ2q/+86BdBP1an6d1y//qCanBzlxPEjbNu6gaHh44hSnpKQIi8kKUppRD2HIBYQpSKilEdWipiWgGkJ6GYRzShgWmU8X8GzKp22Sx92gWYgEnhlXCuLbaaxjBTewn7sg2/hxI9i2/M47iJmdY56I05Qj9FqpzCrc2TSU8yH+gANSYwABn6tjOsUMPQUfq0MbZVKzUBwFARbohrouC0L1VYYX5yhYulorSai71PzRdxqHnPja1iTx6nKWWxbwTRkdFlAFcvYgYbhSghyFkFJo2hZFhf6OXn8AwaOb6PtF2jV8vi1IlUzg6YVEYUyQrlCNpvHcRymZkcYnewhlh5jfHaYWCJPKBRjzXsvMLLySebeXsXxg6tYt2UVQxN5Dp4cYteeTUxMjvD1b/wLa9atJpaOsPfQbmaXlgjFEsxF48zFFjnQu4lMMc3I+BxTM3GiqRgnhnqYmh9jMbbA3EKUhaUc41OHmZ4ZJ50qsbSUYzG2RKL/IANP/oz//r//LkMT00wtpAjFJti2dyOhaIiZxXnCiTThRIZIMsv0/BLjMyHmo1HmIilGZxbZue8QubLEE8+sYG5xibIkkysViac7Fuvpskg4kaYgiuQrJQS5RLoYJ51dIvfq4+gjB/HdEopnInsWomOhN5tUATloUq41KLlNFisaU5kyNbPCyb4eDh7aS7pYJBRLkBUkIok4mVyagf5e+k8eI54psRBNsBCLEUnFCCejnBw6ydT8HIvxOLPvvs3kK49wYsdaFpciLIQzZIs68UKaxWSI44MHSefCJit7tQAAIABJREFULIQWSRZkSpJBOBEhlQ4zOtpHMhEhm86QSufJlEpky2UK+RRHj+wnloh2stAliXSlTDybJZGKEZqfYnj4OOmRAUqrXiHVf4JYJk+6opCRDDKCSlaQyRQrpPMFpEKM6Yl+Dh7YTbZYIFMRiRVKJEoVFlIZ5uNJwskkob4tRBfHCCcijERyzCSKzEVSZFNREuE5RsYHCEWXSKZlQpEI4Zd+Tu8bjzMzN8xCbIlCWWZuPsSf/fknqVoF8uklhvqPoBsSRTFPQSxRVCWKqoKoGkiaiapVKekGZc1A0DQETUNWJQSxiCKXSScWCc2Mokk5NLmMbmpImkpl91aEd15AHR9AEgoM9h1CryQhUFEshaJcJF/uHN5UBKmTnyoVOX58P7KSxA8kZFVBlCVkRUPWDSRNR9RMRM1E0qtd1ZRu2Wi6gVa1kHWDbGiO3GP38uwVl/DH//k/c9rHfoeP/+5/4rTTPsZ/+cM/4tP/139HEGW279jVeW9FQzeqWLaLYBoo1SqG62K6VUzLQJJLuI6BLGRYCo1A28HznA8VIDaeX8NxHSy7k8WuvP0iyrb3UCJLWI7dBeeeX/stiG45dgeifwjI/2eI/q8B9JJmse/kOKbnEbgqtmOQA3789i7SA/0Yq5/HnhrErVZxvTq218D1W3j1FlVLo+aKNPwyueQIMzNT/PRnP0ExZdymi2iIvwHQHdek5lksf3ElcwtTrHn3RXy3QtAwMTwdp1nFsfNQS9G/4wW05+/BPLaRuhHH9Yu0UanVy7/VjaBAOjWGpkZptyT8QCCoy/h19cPW8OsazXqRYnGKYmGGRr1C0KjgBxK1QPmwVdpNgUZQQHvrEWbuvw5vYieBl6TeLHVBe9DQodpHeGwTNGvUEKlRoNGyaPkONOI0gxA0yngtBdp5PKrUvARjW++DegK/JdFqFJAClcWZXdTJQcOAwKI2sZeZ28/CPfIadSnRAej1Iun5rYAJaHQAeoG2H2NiaCO083Qy3zX8QKLlqfh2GiiSz/RCq9CxU256NAOTelAmaKaJRrbR9NO0AxeCgLonoPz8JhIv34W3cJB2IIHfgGaWkaGdBC0Vv/khwK8lGO5ZDRRpN8v4DRGcCANHV3VUp/UMUnGqA/JbMlOTR/GcMkFdxvJEdLOAqsTR5CiGHKXn8EZSrzyM+trPKR/ajC6mGR05gCjFKUtJJkPDrN+2lnh2EUnLIqsZhMoSQ4N7Mat5KkKYihCmf3AXu/euZik8RCw+xcLCKNu3b2B2dpR0LkzGslFtldjkXjRLQXQs6kaS2shm8tedjrD8R0ytW8kTj/+c6ckpNEWlUEiwf/8WVC1L1VSomjrNhgBo2FYGTYkQWzwJDRGCCnyo8m46eVQtieMWCeoi9abA0Mhe3FoBUKkFJfYffI8WMuXbz0N8+GaMjSuwSmMQpAgaRepolLUYINBwEuCVgRAb195N25Fp1wRox0hnDpNJT2DoEo4fxq3GGO7fCo0CIOF7eTQ1hqImMMwctlfGqBbpObGG4quPU/jOpRSff5iRXS+SL41QLuUwVBdRKHO0dx3JXIKCkCNbTpIpJTgx1EMiG0ezdJ576VUOHumjIln0Dw8xOTtDIpOmKFS6sPedNaspChVMx6bebiErGl4tIDc2TOi8v0dZfh+pLauoBR4bN2+gTQPPt9F1Fde10U2tE31hGbRp4fk22z7YhG5IWLbGgcO7CJousiogqwqabrJn73527NrJmnVradNC0jpqOTfwEZRObqxw781kf3wdpXefp1bVsWse9z1wP7v37mH12jVkcllKlTK261ARBSzH7qqvq40WS5kcSrVKPJngjTdeo+9EL7lsmiNHDpHN52i1oU2D0fER3nt/Papm4NUaNJow8Pi95G+/kOhjP0SbHqTehpIo4fidTOgXXnm1qyy3az4VWWExGuvmQ6/ftJFsscBiNIKkqQiKjGLoXfhoVE3uuPO7fO4Ln+e279yOqqm4NY+qbSEmImQ++wfkrvoq4sqHWIqEyeZzBI06kiJjVE00Q6dqWziei24aTIwPU282aADpYhawwc8iZYehVaKFhNvWyCeP0KomaWLQJouv9YMVoe1kkVGZ7X0X6eYzKZ7/9yj33kg9P4dnlgAfHxCrnaGEWDRMIZNENQ3WbXifiZlpqq6DYuidiCTToOo61Bp15sNLTM2FONRzDK/eIJ0vUBREioJIRVZYv2Y16XyBJ595ll0/uI3M5z7F3r/9BE9+/Uvolt21Lv/otWFbhJYWaQKJTJrB0RFEVaEJjE1N0gQyhXx3L9ZNg7dXvYPjuYiy1IW4fj2g1W6jJ6M0GgEzE2NU/vGTiJedjvLQ92m3GjiORa3m8sQTj3HVNVezY9fOblxA0KjTPziAKEts2rKZXCGPUTV55a23sHy/O3CxduNGnlqxgng2S+/AAANjY4i6jqAa9K1eRSSe6uQJ33EdlTP+mv6v/gMLu3eSyBYoigpuo9HNME8VCqzfsoVcpcLrq1aRLZd56LHHKMkyeUGgrCjMR6MImkYynyddLDIwNoZqWYi6zsFjx5AMjWrNpTI/g3TsIKbnkN6+EfUzf8rCGX/P+L0/IJnPMh9eQlQVDh/rQauaiKrCO2tWE00mCMdjiKpCMpuhUCqSK+RJplMUyyU0QyeRStI/OIBuGt3noUarSf/gAJZjc6TnKPZj9yPOz+F4LuY//zX2OV8hfd2lbFm7BllVqAU+bs1DlCWS6RRtIBqP8dwLz9MGHnrkYcpCBd00uvECk9NTOJ6LXw9oA0FQY3FxnmazTqMRYJo6vu/R89MfEdx2A74qYz5wD+5n/5Ly+d+gOdhRV09MjKHrKpIk8JGS/YYbruOyZZdz5dVXoRk6q9euwXLsrutDsVzilttu5cunf4X7H36E0FKYh37xKNOhecqSjKhqePUGumVT/+xnqL3wPPbcDI0/+SSlf/h7tn/lS3zvru+z8vnnOPvcc0imU6Qyab596y0omkpZqLBz9y7uf/ABRFnitTde5/P//AVUXWN8coL7H3yANhBamOfKq6+iDURiUb5yxuncePNNXHDRhaxeuwb5xZfwv3IG4uwMhX/8HKk/+gQH/+RP6d2xg/lfA+dV2+LRxx9DNw2eXbGcy69Yxptvv8Wq1e/yzPJnSaZT9PWf5OxzzyGdzfD1b5zF6rVrWIqEeefdVSiaiuO5aIbeWZPprE/uX38O8eGneerP/wb5U3/BsT/+b2x58CFee3ctXz3jLBYTaSKZPB/s3sea9zdRUXS0qkU4nqCn9xgvvPQir77+GvPzc4RCsyQSMTZv3oiiSL8RzwAtdu7cTqqQQ7UskrkiK758FsIf/gV9TzyH/PFPoXzsE5QuuZ6ekye478c/48aLL+WKa67lwksvQ1JkjvedIJ1Osn37NjzPod7wsDwXN/BxA5/nXnqRW75zOz0njnPOt87HDXy8eoDj11B1hbGJUfx6Dbfm0KaF8FdfQ/r23Wh33EvptD8j+Qd/xXOPPopcLtHI5bsuCx85DUCLhYUQsViEZDrFjTffxDfPOZuxiXE2bt7E8b4TLF+5gr3793H5Fcu464c/6A4uvP7mG5zxL1/nwksv4wunn85bl3+b6H/9Ik9/4RwSp/0lkY//Dfd+8WwuveZ6trz0JlfcfAunn3Me/VMzrN+xi3/++je46Xt3sZAu8i8XXMbPHv0lR4cmeG3tRu5/4ll6hifpHZ3mym/fwbKbbufwwBgXXXMTXzv/Eg4PjPHIM8/zlbMvYDKc5Pm31rDn45/h7U+fwaFPfZX50z7Ljs9fxoETQwxtP8yOA8d4f+d+1u/Yxz999RsMzixyfGyGnuFJDp4cYXguzOvrNnH73ffy2MqXufjam7n42pt5YsXzjIcW2bRzD1fffCvfvfun7D7cQ+/QKA898Us+f8aZrHz1DQZfWMf4J89n5s6nOwD9UxdwuLePp3/6CO+9u55/+NLpHDk5SN/EHDd//8f84xlnsbd3gMdWvtz9bOctu5a/+qcvngKu/4Y6BdBP1ak6VafqVP2vXKcA+qk6Vf+O69cfVOemFxArCpWKiChWKJVzaHqFipwikZljeLyHsZP7icwOkA6Pk4tNoZSWmBs/zPFDG9mz7S1OHN5EJjpMJjpGKjxCePY4C1M9zI0fIjRxmNh8H2JhGk2Yp6qEcawyNVek7it4TkcB3mrolAphivklpidPEA2Pd1Xp4LNx/SqGB47hVGUCz8AyRFSpgFOVqftF2kGRll+gVk1ia1FaXhFdiqCLMWQhhm3msZ0w1WoYVV1AN5PoRh7TLGGaIromoqoyeVOjUNWRayaab6HZEqZVRjfyqFIMS4nhmQlkLUShPMn0dD/j45NEIxlKJZNiUWEpHkaqppiLnuT4xB5GpqaYmxPoObmZx3/5fcZGQoyNT7Jt93oGpwcYm19keirJ+i3vMLXYy9kXnMn3fvATUmmD/cd20TO0g8VkiLHJJDNzKT7Ys5GxuWOEE0vMhUqE5oscObGHA70biSSXCIVkQnNpek4e4NCJbSxE55mazjEyGmMhMcVnvvhp9hzezdy8TCg6x0J8gaN9x5hdWmBmcZFoKss7a9fTNzTK5u27mFkIM58okiyoRFMFRM0klUmSToc53rOXvmO7kSpRMrFxxubmiWRyZEWBufAibqOGbIiIegm9WsHxZRxfRsjNkFjsZ+zkTt57+2nefPERtq55jv5DG9ELC9hCFL2wQKYiEk+niMYjjI70c+TwPmLxJZL5PJFcgcVchfmcwMDYEAuxJRbjYSKpGAuxJQbGRhifCbEQTbIYyxBNzDM1O0bf4AChpSixdI5kPstCfIF0IcXxgV5iiTg5cZ5UYYlSSSWZUMlnNUbHTzA0eoBkbpJ4OkMiJZHMhIklF1iKLzAwOkheKBPLZIhlMuTLFVLpLJlsnsmxfmamx0ilY5TEjm1nWpBICQopQSFakgkXRNKpKMlUBEUVODHYx3w02nm/XKFrnb+UTlGIj/PB1tVkc0kimTzziSzhdI6lSJhkOsGRnoMsROcZDpcZD6fJFNMoWoGTvXsoppYoZJJkCmUShTLxUoV8LsVrr7/IHd+7lW+ccyabPthAtpSjIBQ7qjBZR5J1SmqnK6pKRe0c+JcqRQSphFezUNQK7ZbP3PQIoZlRBLGAZqhIikhRqFASBSRNRdJlTLfKeOgo4dQkFUUgn1fQtQae11EfClKJyek+puf6SOeiaKaEoolUFAFRVSjLGhXFQFAtRKOGZPpoVQutaqGaVWTdYCESRbds/GaLhUiURCaLWbU7h6yxBBVB4v0Nm1A1A0030Y0qZtVG001Uy0K1LDS7cxhftU2CuosgFnEdA6gReEbHHaGcoOEbuK6G4xoYjtmxRKx5yI6LaNk4novn1/D8GrXA777+LYjuOr8Byg3b+n8F6DlJZ/fxESzfp2bLWLZOIoDbnltPrgn1lvehpaePVwtwgzpevYHp2LhelUag0Qo0xgf30wxMIpFZ/MAmV0xRUcqYroHpdvKIHdeg5lW558F7SWaiLH/mIeo1EduVcZsORk0l8CsESojJ3jUEDQ23JuHXVRxPxK+rvwa7f9Wek2Zy4iDtlkg9KOMHAjVfxPPlD1vB8xXqtRKl4hyl4jxBTcSrCXiejFtTO+3p1Jw8rbrA6Mg+rGoav1bGD6QPQbtKLdCp+SZueT+V6GEC10L3s7jk8HwNmj40ktCM0KzlcVoqtHJUWwbtZpmhjfeBH8drKQRBHgOXaOggHrmOBXzgQEvi2P6XgFRH7U4dEJkdWQNUoa3SAegVsonj0MwAZdrNIo26CJjQljGlOUqZYdr1LO1mGZoStA1adQlQUIRpiuV+QKRVU6Bp0fKKtP0MpjZJu1mkVZdo1BxoZUnH+/GCCmDQbom0vATDveug0VFW+00FtTjKyPH3oJ6h7WdoeDkMNU49EFDUFPMLgziugKzmEYQ0kpRGV9NoaoJiIUSzIRBaOMFSdBDVSJDNTzM+eYh8aZFiOYogJUlnFxgZO4YsZygUIoiVBGMjh4mEh9C1OEJlnkx6nMmJQxTzCxhaDlMrUXMUwgsnUfwqZrUI1iK2U0G1FbBiaOEDtL08kGLVWw8yP3US6j6+XqNetZgeOQkNkYaXw9ZjlNL9zI3vAErQyEO7TNv/MEIAkXJyECk7StDQqDd1/LpKOruAKGfRDQHdkJidm+D5F5ajaiJVv0rNl6Elk44cw9bnaSEQoOK3JHQ1DO5HAD1PIXWMWjVOs1akUcvg2inCi8PUXBHLjRAEaRwnwcTEHlQlgmmksasFxsZ60bQipimiqiUKlSmS6TlUrUypEqcshhkZP0K+kCafK1MoFEilw0SSS+QrWQpCjoKQI5mLM7c0S0kqE0+n0C2boiCjWTqyoSDpMv0jAyimSiwdJ2jX6R8ZQK1qZEs5NmzYxCWXXIZtuzSbTarVavdAv1ZzEaUS0MCvudCq0/BMwEEsRAg8gaH+PdBW0Y00tlNANSrIWgXT6uS3xhMp5heWWL5yBaPjY7RoksplsWseR3qPIaoKsq7h+DW2796F6dg0Ab/ZYP/BA3zrwgtYt/49ovEYM3OzBI06tuugm0YXolsBBMDMfAhBLFCvW2zfug7wUJQiXs2iTQPbM5BVAc/vDDnVmw2aLSiUisiqRNDwqDoatUaddL6TGX/nD35IE3D8AMUw2bVvP5JmolUdmkA0mSBbLDA1N4tqGtQadURVQdJU3njnbRy/xnMvPI+kdBxq3JrH/OJC160knc10YbrjuYyMjXLoyGGeWf4stcDHrwdYjk2j1aQW+Cy78go0VWTd+vdoAKqlAx13jPTiUWiXabQEfExseQBaMrW2DswxuO+X4JWgbuChoKWHaTtZ6s0atq3QsEWargY0KEgGqtum1oBnn16OpRsYtkU4HqMiS2zdsZ2VL75AOB7DsC1EVcFvNoilkuiWTb5cwfJqFAWRZDaHalZJZLKoZpVwPEGuVKYiK2SLJcLxBE3ArvnIuoGgqBi2g6Tp7D14gCawFIsStJpEEnEERcarB5Qlkarr4Dcb6KbRVcNmclnawOq1a2gDr73xelclW6/7rF69io8Uq78O4BSlE+/0/PMraQP5YoGTA/0USkUisSilSpmgUcdybERZoiIKuI0GDz/+OKKuc+uddzI6Pc137rqL9Vu2IBkGqmWRKZXYsHU7sXSOdKFMRdExnBpFUSGVL2H7DV558x2OnugnWy5iuDbxbJqiJFCSRZSqwfDkOA1gMR7FDmoYrk26mOfVt99kz6EDZMtFTM9BtUyUqkFeKFOSRcZnp1lKxDhyohfL97CDGslchmy5yGNPP8XJkSHCyTh+s0Eym2HHnt3oVhXF0Nm2c0d30MZvNogk4nh+jX0H9jM3H2JsYhxJkakFPg8+/BCxRJxa4KNoKicH+ruw+cWXX8LxXNpAqVJG0zViiTjTszMomkq92eg6Sxw4dLB7H6u2hW4aZPM5EqlkF5RLikw6m2Hj5k3diAdR7liIy7JIreaiKBK1mottV7FLeWo1F8sycR0LSRLI5TIUi/muxX80Gu7+H3xkFb/2vXVd54FMLssrr71KLfC7gzsfOUJoVZMXXnmZ7//ohxQqZQ4cOUxZEvHqAffcfx+pgwfIl0v84tFfYDk2qUyaH/347u4QxlIkTLFc4rbv3M5SJMxf/+3fcOHFFyEpMhNTk5z3rfOZmplGNw0uW3Y5GzdvYmxinKuvvYa7fvgDLr9iGcuuvIJvnnM26WyGWuAjyhL33n8fD111Jdl0ivc3buCBD2H86PgYX/uXM6kFPj29x1j9Ye73mnVr2b13D7Kq8M9f+iJXXHUl9WaDs889hwsuupCDhw9xxVVXcunll1EWKqxa/S5XXHUlV159Feecdy7PLH+Wb996CwcPH6IBSJJEayEObpuhzft4+amVnH/uhVzz7Vu5+pobeWHlKzz/+ltcffOtLLvmeqZCiyRzRdasf599hw4TWpinIgr49YDly5+hVCpg2539yTR1NE1h27YthEKzfGQfrzsWU/PzPL3yBZ655GpuveQq3nx3Pfm+YRLRJBctW8ah3h7UqoNkGJwcGmZ0coobbrqRG266kbvv/iH33nsPzz23gkQygl3zuPDSS7joskvJl0tMzEzzo5/+hKuvvw438LE8F1nXqAUeTzz1OM12g1rgdRxbtu5m2/atNMpl5GiUCy++gGeWP8t3v3cnbaBFmzawZdvW7loVNOq0gWVXX8N1N93M8f4BzvnWBdx6x3d5b+Mmbr3juyxGY3z162dx4MhRhkaGOf+iC7nxllsJxxMsf+Flzr/4MjY+9Eu+/vnT2X+0l561Wzjj7HPZcfgoB/r6OfNbF3LVLbexYdcevvSNs7npe3dxqH+Ql99dw7KbbudQ/yiPPPM8t999L1v2HWF8Mc43L7mS5a+9Q9/EHJfdcCtX3Pwd1n2wh/6peW6880ds2XeEz595Nv1T82w70MO737mPbQd6eOPpl/nl0y9w/hXXcfo5F/LK6vfZcfg4b72/lWMjU4zOR7ngqhu4/Mbb+NGDj7K3d4B9xwd5/q01PPPKW+w8coKh2SVG56OkSgJ7jhzj4Sef5vNnnMmy62/ikaeeYcP2XRw5Ocjeo70cHx5jYP1uho72k4xnuPmSazj9rLPZe7SXv/v8F7n/0Sc4PjzGv5x3ATd894cMz4XZc6yf86+4joMnRzg8MMaK11cxsZTgmlu/ewq4/hvqFEA/VafqVJ2qU/W/cp0C6KfqVP07rt+wcJ8ZRxALVIQCpVKBcrmIIAhIkoQoypRKFSQpjywXKJfTVCopDKOMrhfQtDy60ckFtewyti1h2xKOI1KtlhHEBI4r4AcSupFF0zOASbvhUdUl2g2P8MIMb772IlCnVXfxXZOaY+BaGq2mT6PuocgVhodOMjoyQCGfJpmIMD01xujIAIl4GCXdT8NcAidG24pR15fILR3n5IHVpOd7CORFfGmBmlPGswu4TgFdSzIze5zxiSMMjx1kJnQCUYtStUroRh5Ny1OtlqnaIopeRtCKiFoFxVKQqzKiVELTJVStzMz8EP3DhyiJcWKZEIlsjGQ+y9j0HFsPrWPLnu2MT2UYGN3Pxu0rmZ6eZXwsTN/wUXpHdjIdXmJkPEkoMs6WPW9w/iVf5+8++8/MzhUZn+3nwPH3mAuPMTwSZ3q6xGJ8jq173mYuPEE0pjE1VSSSWqBvdDfz0SkWFgWmZ8uEItMsJAYJRSaJxXXm5gQWYrM8+szdDE/2sbgkMhdeZDI0y8TcDFt37WAyFGJ2aYkPdu8jkS0wODZFLJ0nkq0QzXQs/TOFIvlijkRiAUlIkktMc3T/BmbHDmFZMpVKBlnOYeoFgppMM5Bp+BJVJcnkyH52bn0DKX4S6jn0zDA4CVrqAg1hlnplhrF9qwif3ApGlMVMjnSxSDqbIhIOMT0xSGh+ilgmw0IqQ7iiMRbLMR+ZY2x6hHgmxnxkgXg6RSKTZeuO3UzOzhOJZ5iPRgknk5wY6Gf/kQOImkSmkCccT5DOF0hkspwYGkC1IkyFjlMqqYQXJWQpIJOPUBDm2Xu4c2iUTktEMxGimQhlucTY9Ch9QydJ5bLkyxUiiTT5ikw4kcHQJfpOHKV/oJeyUKIklcnLEvFimVhRIFySiJRVliKLpLMpYokoQyODJLMZ4ukUqUKOVKHAfCJOOJ0lFBpm+/b1bHh/Dcl0imSuyEI0STRbYGZxkcnpMeKJBY7NRomVNZZicfK5DJnoHLs2rUYopckWSxRUnaRYpSyJJHMpFE1kJjRBJh/jd373NO648zYyuSyipFARVATToGLoFCWJkiwjGVpXSWZaBlW7Y3VumxKaXORYz0FsxyCTSxJPp9DsKsliGdFyyMkqmeI0U6HjGFWdRKJEqVilUrY715JEJDWPrOdIZhYpVtJYrk4yl0A2FCqqiqhVETUb0XARjRq6ZeMGdfYfPoLfbLH/8BHO+dYFDI2NI2k6umVTtRwEUcb1fGp+nT/6r59E1QwkWUVWNBrNNuWKSLXmki7mMR2bxWiEJi0arTqyKlFveHg1C02XINDIpULochbX1XA9k6Dt0wCq9QC71aZiWV2Lyo/guaTI/7qV+4d56lXX6cLzj6xvzQ8Bu+W51G2NcKbIjp5BTM+j7mk4rkkigFtXvtcF6I1GQKMREDTqePUArx7g1j2CukOrXqUV6LR9lbojQqvKXXfdBtRxApeqZ2G6VSxXx7I1LFvh2puvp02d1ateIPAELEei6pvIloDnFhHifZj5wS74/vXuQOzfbNoCpeIs9aDUUZbXxX8VoPtugUR8DFmKUnMreLXOPmO7MrajYjsqgVeEpsSxnq14bpGgJuN5MrWagudreDUDx9WIjr0F5jw120L3c1SbGaqWTDvwoJGkFSzi21l0T4BGHr1u0mxUGNhwHzQyGF4F18lh4DNycjNuOw841G0N6hX6jr5Fi1jn89GAtsjEwLs02yaNpkzglwCRRKSHTu65AIi02irNtglOlOjMfjq27iod1XpHud6sFwGZVKTvw9/LNLxOdjqNEra6QM0KQ0ukWVdotVxopYEyLWQst0CzUUEXpghP76Fdz1NvCtgNlVT4KNMjH9BwkzS9DIGToe/EB4DGyOhRovEpdu3ZgOsq5HIRisUomp7DrBYxq1k0PcX2nW8jSItYToaKEMZxi8yF+vDcIpqSwrGKhOaHGJ/oxfVEKpUEVjXLQP9OrGoKx87g1wpY1TTZzDRQpVnXoeUw1LeealOh0ciDOUIQZHHbCtSWMOO7gDyqOIipTvD9W6/m4PYPmB6YQMykWZoapOFm6QDzNKn5feAsQZACytAu43tZOsMNMmq5Y+PfbNuAB/iMjPYjiAW2bNkEgGEYxONJKhWRl995E/BwqjmE3CiLMwcAFdsvUW/JnDi6AVpF6naRhlfANiIszO3Gc5LUaxXAQ5WV4dlmAAAgAElEQVQznWEGP4PjZVC0MIoWpdESsewigpigWIyTTC5SqWQQhQKF8hIHDm8klZ1GVjNoegVVE+gf6KUiFIjHo8SiKfYd3EGumEDWKhQrWXKFNL0njjI5Pcb07BSJVBxZlSgJOSxXR1RK9A0cQzMlqo6G5erYnoHrV3H9Kj/4wQ8IgoAf/vCuzvpSd6k3POqNztriBzZ+YCOJJWj75OJzgEFgZjm4+x1Axq6m8Oslmm2RRtvFtFV0U+moQ4MG5YrId757B5ZjU6oUCVpNVNNA1jUatLE8l2yxQDKbQauamI7NS6+92l1fw9FI10bb82sIktjZVxQZVdcYm11Crbq89sbr1GoaZrXI6MgBqmYGsRLHshV0Q6KNx5YP1vPsyqd4/c3XGB4dQjcNcoUsuqlQq1fRqyKeb9OmgWlptGlxcqCvC/VkRcP1fPbs3U8ym2E6NIdWNSkKFdL5HKvWriFoNSlLIk8+8zRa1cTza9SbDWqBTzKd6qrojaqJoqmIskTVtrjmumt5e9U73TxzRVMxrWp3WOCjfUeoFDh89AgNQKlquHaFtpP8DQW6h05dH8X3ZESzCMEQPZvvBVel5lU7a52TBiOP48vUGwqTQ3sBA9eVSBRzVMwqDcBzO88CFVmiCUiaSpMOOCyJAh/s2olWNZF1jaJQIZnNsfq99SQyWWYXFskUipiOS6Ei8NSzy3n0yaeouh4bt24jaLVJZnNUXY93173HUizOvkOHKUsdZwLVNHD8Glu2f0BFlsiXS2SLBfLlErv378Pxa6TzOTK5LBNTk1Rtq2vxXRYqlIUK45MT2K6DonVUxqoq81G+9q8rQDdv3tj9+aPv+yObatOqYlpV2sDk9BSKpnbeT9M7ufY7dyHrBslsDq1qMTEzSzydIZnNsXHrNubDEdL5AqKqUZbkDx2fyhQFkaDV5pfLV7Dv0GG2797FQiRMgzaL0Qh7DuynJAqElhapug75cqk7oFFvt8gU8gStJqKqUKiUSeWyneeKdotcqUimkKcJnBjoR7eqnBjoxw18ZF1j++5dWJ7Lug3vMzAyjGFbFCplglYTWdeYW1xgam6Ww8d6OHysh/KH9uDhaITh0RFUXesoyq0qqq7h+bUOUDZ0Dhw6SC3w+fFPf8L9Dz6A59eYmJqkDV21ciwRx6iaXWeieDLBlm1baQOpTBrTquLWPFY8txLPr5HKpPHrARNTk0RiUcLRCKZVJZXpRHo4jsWv53Z7noNlmdTrPo5j0W43MU29e/8/Up83m3XeeOM1LMvEcSwsy6RcLpLN53h2xfLusOTA0CAt2hRKRV546UUuvPgiLrnsUtasW4tpVbn8imX0njjOm2+/xZtvv8Vlyy7nzu9/j9HxMWzX4ZfPPM2adWuxXYcjPUcxqibFconvfPcOZFVBkETcmsfuvXt44aUXeWb5s7zx1pv84rFHeeudtxFliYceeZjPfPbvyeZzvPXO22zfuYOBocGuij8cjbB95w5Mq8qTv3yKK666smuDf9ElF3eHGL565tcQJJGdu3dx3rfO55vnnM1rb7zOFVddyYsvv8SWbVu59vrr8Pwag8NDfO1fzkSQRERZYnxygnvu/RmyqvCVM05nNjTHAw89yCWXXcruvXu46JKLOffcc7nkootZ+9LruDmB/OQS8cl5Zoam+H/Ye/MnNw4zTbNn/oeO2Z3dmI3YiejZbne7p8e3bB2WJVm3JVmWrduWbdnWYVuSJUuyKOuwLkoidVASKVEiKYqHeBRZLBZZN4t1XygUUAAK95VAXsgEMhPITAAJ4NkfQGLt3d6YiY75YaaDb8QXUWQUGclEkpnM53vf9ytf/gbfu/FWvvLlixianKbiNrn3Z79AkEuYTgNBkknl8jTPLVEdPdbH558f4De/eZhazeLEieOcOnWy9xnWahaqKrO0tMBywM/Bvj6+9e0rOHDkOBPTi/zxT5u5/Z77GJ+aQ69WKdcsjg8OkSkWyRVFPvxkF1atilbWMYxyr/8dPJxmg70H9jM8PsaV11zNyMQ4oegGW955G9000IwKjz7xOLZbw6qZvWQWvdKtxjpzdqIX6e7zr9ABFpeXqJgG84sLPP3MH2h12pSNCqIs0QFs18EXCPLzXz3An159jXAsztXX38BPfn4/a6Ewm55/gcefehq1XGHLO+9y9fU3cNFll3HHvfcRiiX5w4svc/m1N/A3//hlrv3+j9h/7CQvv/0ujz37HNOra9zwozv4h69fxMGBQY6NjPHuJ7v58YMPc+rsNNfcegc/eehR+sem+KdvXc5XLruKp196nStvuo3v3vIjbrz9Xj47Nsj1P7yb//Rfvs4fN7/FjD/MqbPzHD41xstvf8D+/tMMTS/y4pZtnJ5aYHo1xOvv7+TSa2/i0mtv4gtf/RYf7T/Ci1u28cKb79I/NsXI7DLvfvIZ+46f4vX3dzIyu8zAxAz3PvBb1tMFxhdWGRidIJzK4t+IM728yuj0HLfccTdX3XgzP7z3Pr51xXf5x69dxDe/cxXz/iChZIZkQeJL37yEm2+/i+tv/SH/+evf5LMjx/j00FEuu+5mtn64m4lFP/1jU3y47zAz/jD9Y1M88swLnBibugBc/wX68/eSf+37K/4X6X+M+WvfBYB+QRd0QRd0Qf91XQDoF3RB/4r15w+qp0YOkRFCFKQksiJQKGYpKRpCVqKYL2FbbfKSgFJWe84ktaIgaUWUsoRmqpRMCdUQKZtq9yWoqaLqBSQ1R9UpoRtFqq5CvVXGw8SyIjSbaVqtLKYZxnHimGYYRfHRhQJFdD3AkSOHmJ4+SyqVoFgUgDYvvvg8yWScaDSCqspIUpGqKyOXsxS0DKJRRDQklKqKoObPHZeMWStRN0vYpoxVLmJXRcqVFGUzieEkqdgxssoSMd9p1uf7SUemMdUodlWkKGcoqgUKlRK5SoW8ZVE1QS85ZPMpcqKfnLzI1MohRqYPkpUyhGNFYskKI/OTHDl9jLGZOWaXZljyj3L8xD6WFiIsLM2z49NXmF6cJRgtsB4PspH18/FnO3nokd8xtxgkno3gC0wyMn6CublVFpcyzK8sEM34GT7Tz+JKmPVwnnAsTii+xv4jnzK3tMyCL8dywIc/Os+Hn77LzPwa07NBNhJJ/ukr/4mdu95nxefHH4qy5A+y6PczODpKPJsmsBHmwUce4f2PPuH44DDHTo4QiCXIqQrrsRiJXAahmCWVjpJOR8ilw8jFJAH/NMcObsc3d4pEaAZdDNEwMpw99RkHP34dJb0E1SxeOYGkZrBslYqlIJfy1NwyilZEEDMUpTwjY6f5YMc2UrlsDyyHIwFS6RgjY8Osx2KkRZnVaJyoUGR+6SyDp08wtzBNOpthIxonFN5g1R9g/8EDJFJJAnGBYCxHMBpiemmKiZkRQpEwsVSWQCRJKJYiEN+gr38nqayfcCRKJqcTTRRI5BPEMgEi8UWmpifI5QTW03GiuTThRIyCUiSS2GBkbJiVNT+CXGIjkycpKKxHQxSlPMGQn7mFaeLJDVL5NNFclphQIC6XiBRVkvk8sUyGVC5LLBFlZOw04Y0QmUKWULTrRt/I5ChqRRQ1z7Eje8kmwsTjcWLpPOGsSDCVI5IIMzJ0hEA+yUo0SjInkUjmyKSTZFMRTpzYT7aYRtJLiHqVjUzuXOR+FlHJM37mJKlUmFg8xG9/+1suvexyypWu80KpVCiWShRLJZRKBdUwKJkmerWKXjW7U1bQywpCIc3C4jR6WaGkd6P+RcMko5YpVKpISgKhGGVwcIBsrkgup1AoaAiSSkFWEEsSYqlILLnO8NggvrVFNLPUdcZrKpKuI+sGUsVCNqqYtsNaKMwll38HQZL5we138NNf/JKhsXEO9R3j+MlBKoZFxbBIZ3L0nzhJLJ7kyquu5rYf3o7jNlgPdbtkc8UCiq4hSCJ/83d/2+uqXd+IoJRVqvUaulUGHNyaTiIawHYMaraBVTMpmd1z9emhIzToOkTMqtV7ud7wmv/NAF0zKj2Qfh6i/3MA3aqWSXrww+feRwVa1P8MoNdxPBfHs3E8m6Zn025W6TSqUDdoWFlcM8dLLzxFPpfEdmtUXQfLrVJzDaqOTs0pcc33rqPZdjh6+BM63jn39zkHuusUSK4OYOan/1lY/s9N2ysg5H00GwUa9QKNZtddbrvKuVGxXZWGm2d56RRaaaNb4+GI2I5MzVGoOSVqTgmvkafTkvCtDOE1uwkntn1uzjnVq7bKzMkXaZf92KaB0cxT6wg4roln23TcOA17jaadR3NK4BXRmyZuo8Dk3t93l34chZotoNFgeb6PGjnAoVEzoCEyNf4xbaLYjRLg4Tl5gkt7cT2dNhUangiIZJNngDznQXiL7v2RzkY31t0rAibtlkqz1f01nhtHTM9DR6PRknAbAiBDMwsUCC8fB2S8ukS3o74MzRjUkzRbElYtg+vkqMgrhFdP0PYK1D0Zs1Umvn6a+al9eHYCz03j2llWlofxr03i1FUKYgyjJjI1OUDNKuI4KiU9i1WT0Cs5mm2NZHoRu5ZBL0VwHBW9nCUSmsXQ4zTdAraVoaRGiMfmsaoCblOhZqbJphfJpBbotIrnlgRK6GqMVkMFarQbZSZH3sdBBgRodgG35qSBOPL6Z+BFWZrfD+08d956Lb/88d1srAbIxYNU9RRQoNNMQSsHdhjqUWimoaPgNgo02xo1V8QyM4AGdYFmy0VSCry6+SVOnOynanf/Drv1ruNLKIj414KotSpVR8coZ6CRIxM7i6pFsJwilp2nmJnH04PYZpFWvYJtCfQde5F2K42hCZiahSplmZs/SKWygawl0IwMip7k5KmDSEoC0yyiaXkmJk4iFRKU5ByiLCDIIcrVJIIUQZJVFLVMILRMQY6RFZIUCmVSmRCnh46TF1Jkc0kkWUBRiwyPDCIrAjVbpyim0fQiFUMmndnAv7aAaf0/Cyq2U8ZxK7h1g72ffszvHvs1+VySTqe7YOB5Jp5n0myWe9Pu1IEaYGKpG/im+gCZRi0NlGi2VSxXQC7l0Q2FerMb5ztx5iwd4M6776IDiHKRZqeNUauy6fnnWFnzM7u40FvgKlsmLSCRSTM0MoxSUglFwtiuQzqbYXZ+jr37PqPZ8qg5dte97bRIZAs0vHo31YAKI0N76C5RlKjVZDzPRNbSLPmmeOaPT1D3amRySS6+9CKeeuZxpmYncJsVmh0DqyZRcxQC63N4bYtYPEhw3UfNNpBlEduuYpom2YKAZlSotzxagGnXKFsmgiRStkym5mZZWfPT6rQxqxa261DSNZy624Ox9WYDraz37icvvfIyi8tLiLL0F99XEIt0gJ/d/3OefupxjvQdZdOLL+LRBqp4ZhQpNQVenmZLpNbWaKoLXZhT01BCH+EbeIF2/VwksRsEO9kF6i2ZhldkdPAj2vU8jlskUUwRSEapNmyqVYVmXSMj5BkaG8X1mmzf+RH7Pj9IQe4myZQqZSpVixbw6f4DpHJ5DvUdQ9Z0RLVEQVZ4/8OPuOHmW3jk8ScYHp9ALVf4aNduYqk0HjAycQbXaxFLpWm0Oxg1mxZQqpTRTYNsQUCQRELRDTw6OM0GVdehUrXICXkMy+T4iX7uvvceQpEwM3OzjI6PISkyVq3KiZMDhEJBGg0XaHP27BnqdYdWq8ni4jzQxrarWFZ3WcJrtzhzdhLbdZhfXOi5e6t2Db1SJifkicYSOG6D+3/xKyqG1a2NkVX6jvUTiyepNzzKFZN0NkM8maBsVFBKKuNnJhg/M0G92UDVSnx++BAV08B2az0Yp1c0JEWkIAo4dRu9ovXioUfGhjGsCk7dRiuX0Mol5hZm2fLWm5R0lbKhk81netdVYD3Yc/Nmz0Xeq1qJ8EaE2fk5zs7OIKoKrtckVywwOTONfz2IZlQoKjKVqsVGIk5J12h4TR557FEyuWwPcp/vIz+/aBJPJrrLHorM7596EsMy8dotmi0PoVjoAUun7lIxjd4z1dLKMg2vyfziAksry8iqwgc7tvP+9g96n0kH6Dt+DKtWpdnyegsnAwP9eF6DlZUloM3ExBg+3zLnlyLa52L6w+F1dL3EecherzsMDZ1ibW0V1+12qY+MDPWgtKqVaHXaBEPr5AtCL6r+88OHcOrda6nTafGjH93GnycanP+9fvnL+9m3by+yqrARi/LiS3/i7nvv4Yknf896OMQvH/gVC0uLzMzN0mx5vUQK23UoSiLNltdbThBliYd/82t27dmNz7/Km1u3sGvPbr558bd47fXNPXB+HsbOLczzye5dtDptnnvheb5+0TfY/emeXnS8P7DGk08/xWuvb6ZsVLjz7rs4PTyE7To88+wmCmIRp+52IfbhQ3jtFrKq8OP7fsJb77zNsf7jlHQNq1Zlx0cf8sSTv2d1zc/1117Hzu07uPbbV3DHjbfw2H0PsPvt7YixPMMnhvn1b37H8YEh/uErX+emH93J2+/vQCyVSeYKZAtdsO3UXbSy3v230KkRDq/TajU5v/ySTMZ5443NzM5O9855KB7lx/ffz2VXXs33bv0RP/3lrzk+OMpKIMyCL8DbH3zAaiiI24Jqo8GefftJZnPdZZiSyttvb6VaNRkY6CccCWA5NtfeeAM33nIzoqpwy20/4Orrr0MzKt2F41oV12tiWBXatOjQpuHVqTdd8oUcJV1FKckUpQJHjx3hkcef4K1t71G2qlSqNWr1BrKmM7OwyOYtW9nx8Se88vobbN76DmNnZ/jJ/b/iN7/7PcGNOJddeTXfufo6FlcDzC2vUqm5TC0scMl3ruJI/0m+8e0ruPzaG9j0ymt8evg4H+zex99/7WK+ccW1DExM8rPfPMK3vnsN19x6G/uOn+DSa69nb99xhmfmuObW27j5rnt44PE/8KOf/or7H/k9AxMzHB89y8DEDEPTiwxNLzI8s8T7ew7w2LN/YsuOXYzN+9hz5ASbXt3Cp0cHODQ4ytmVINv3fs6Ub52jQxM8/dLrTC4HGF9Y5dvX38KmV7cwH4zy4pZtDM8s8a3v3sCxkUle2/YhR4cm+P49P+PE+DQvvfU+nx4dYGBihs+ODfLme9sZmZrlkaeeYW41wNjMPL998g98+5rr+bv/8hX6Tg3zzocf8/df/hpPv/AS8XwRoVRm285dXHzl1QxNTjM0Oc01N9/Km+9t5+SZWb713Rv4h69fwsjsMj/48f3s7z/NyOwyk8sBbv/pry4A13+BLgD0C7qgC7qgC/qfWRcA+gVd0L9i/fmD6qJvgbSQpCjnMEyFVCbEkSO7SSVWqZoFopF5ymURw5CxLBXDkJHlNLredWkbRoFqTcStq5ilFHYlR6cu03YlbCOF5wgYpSiRwDjrqyNkE/PEYzOs+UfYvWszkfAk2cwSppGgVk2jaxtAiUZdOBc/7DA5OcH4+CiRSAhZFslkUlSrZs8RoGsbWNUcRq1IuSajmCKmq6No3eNzakXcWpG6lcS10jTtPA1XplTKoGoZKpaCYZepOBU0NY1dlahZIlIxRklJkUmtEVyd4vTAAfzLZyhkQwhSFEGKkhWiJHNxMoU0sUwKuazx+Yl+QqkkC4E15gMa/RODnA0cZT2ksLAQZPsnTxOLppmZ8rHom+DQ8f34Ez7CyTzj034EWWN4cohXt27C518lmSzg8y0zM38Cf3CDtWCaWLLI6voKgegc876zLK+kWVzKEIyEmfUfYSEYIhDNE0oILAUW8YWmWFidIpM2uOSb1zM5Ocn49B7WQhmiySLLa91Y9IN9RwhGI/x+0yb++KdXWAvHyBZ0ArFVxmaGmV+dIytlyYp5imWdhFAkLSrIFZt3duxCUVJUKgKynMSyRDQ1RdNR8dwSZTUNLQOaZSQliSinKJsy2WIaxVDIyEViQp6kpLCeKxAVFQ7u3EIs4iOZipIqSoSzeSLZPKdGhhkbH0LKRkiEFwlFAiRScdbDIQLBCKFwjFQmTTy5QTga4OCRT1hPlAlnSvgiATYya8wsDBONJdjYyJHIlIhmJNazMYR0nmwmxdjkCcRKkvX0KuFUBqnsEAgliMb9nJnsIy2b+GN5olmBVC5PMp1ClAXmFqZZDvgJpVMEUinC2TwbuTyxfIZsMcPy6jyhjTVyYpZELkW8IJCQJOJFhZQkdx0OQpZwZI3RkUFi8TDZfIZwIkEsJxDIZEllYySjPg7ufItwYJVoKst8NM9aWiKairEyN8TwxG4KUpL1eIFY1iCQKJJWVUpOkWB4htGxPorZODnNIlfSSAspUtkNSqUMa6tTLC+cRZKKSLLK8uo6crmMahjI5TJyuYximciGhWJWeyMbFrJhUSzraKZOZCNIKOxHlPKUdJVEQSCnlclpBrpaJZXIUijkSaUjCGKKZC5OViyQl1TyYoWMWEZWJdLZFOvhIEVVRNYViiUJUReRyhKiISMaMum8wC8efIjn/vQSf/Vv/i033HwLF11yKb986GH+w//5HxHVEr964CHee387N938fX7z20cpijL/2//+H9D0Cr995DH2H/gcoSCyvLZCURXpHzzZ6/79xqUX88Y77+APh/nSN77BwPAw/9fffoHJs9N89+pr6QDB9TDHjp/At7rGseMncNwGj/2uG4F5w/duRCgWqNo1vHbrvztArzdqBE0YLTQp8P8G6M45eF7Dbdl4LYeO50DThbqDnl+BehE5t8GN111BtVqlVu/2NNp1k5pbplZXueSKy9AqMvOzQ9RtkXqzgtUwsdsWnXYJ35nPwFrv9o3/t4ybRcj76LRl6q5A01P+2Q502gUGBz/CcdI0GwXqzSJuXcRpyN2pq3TaGexaFNOM4TVFXFs+50DXzznZVWquyOLQZjBD2KaF0ShgU8B2DJq1GqnICK36Ou16Ed0tQ1NE82oYZo7p/c/SqqUwG2XcpoLa9kjHZtGbaWq2Tr1q4FRSLM58RrMTw6prdGgjC37E3ChOU8NrV2i0FJrNPMXCAnTydDoirY7cdahjIqx/Cma3h522SzdqWaNDgrodBESwRVo4gE7D2QDSrE7vg1YeGjJg4rXKtDBRYqfpgvoSHUq0vQJmKUB8/TTtloTdkDFaBuu+ASaGPsFz0zi1FHVXoFzJML80TNWWKVsFqk6JWiVG35EPUEsJPEw0S6TRMilKSfRSGktLQkPBtquoSgFdSZMMT+PZGezKBs1Gino9jeWkcJo5PEfAtdKE10YAGbw8ZWW92/tOBccosDQzhGPEaeBRswSorNGhhmRpjJ3chZ6cwKxkiUYWgRrpRIT777uXu++4meXlge45o0CzUaDT0gkvHqNpbOA5Ai1quB0HySih2QaCnGNubgQ6FlbVpWY3KIoy7Q58snsXDa9JeCNEhzara8sYlo5ebyKWusk8NETa9TxrwXFqrkjNFqCeY21yP55Xwak1aHkOHgvkhbMYmk61BI5ZJpMZxjISaFUNtSKjmSqCmELV8+SEKKIYp6JnGR/to5BfRys1qFQLnBrbzcLKOLlsmXyuQkGOMTi6i0B4jly2TDK9TknPs7A4jSQLyLJINBZCkgVOD/dhWEWUUgpVy6FXCqQyIVbXZjEsCbMqY1a7aQ/nl1UqRh6vVaZaKwAGtlPAa6l4LZVWR+lNrVXhve2v8PZbz1CW1wCRqh6m0y5RKqeotUwqjTJOw0CryEzNnKGka9hOnaHhUa66+rvYrkO96bKwsszCyjIZIY8giZh2jbe2vYtp10hk0pydneGx3z/BRixKQSwyePoUTt2latd6sPk8lM4XBD7d10fFalCtVXBsgWY9Rzo+TjR0GsvYwDIzlCs57IaK6+moep5nn3+SK6/+Npde/k1yhQQdHBQ9Q9WV8RCpt4o4TQF/cJzuAouOVZNodaqYlophKj3Qf2zgBBkhT9V1aEHPVd/7+hwsnJqZ5vTwEFpZp9nyWPatUG82KBuVXjT9y6++wqEjh8kJ+d795PySVtWuMTYxzpHDB9h3YD/3/vznrEWCNFyVprFBMTFJp5mj4RWptkrsfPVhVoJprvv+D1CX3uT0jp9Ta7QpN5u41WkaVhjXVqhYJZpNg8N736eq5Wk2ajQAyXARSyYb4Qh02iyt+hAkkVKl3Ouvn1mYJxgJ8/SzmwjHohi1KqWKQQsIhCMIkszxk4OUKgalikE0mcJpeih6maKiYjkuQ2PjPPPc8xw8cpS+EwPImk6lWsNyXCpVC1FVKCoymlGh0W71oL2oKiSzGernIGrlnNt/+4c7KIhF8gWB2fk5KqZB/8AJwhuRHlCFNuPjoxSLAs1mnWrVxPMaQLvrWHbs3r3dsEzMqsXho0dotjwaXpNDRw73Fm/6jvVTMSwKRYlcvkBJK1OumJyZnMKq2ny27wDPPLuJY/3He0D7vINdK+uUjQrpbIackMeqmdSbLlXbouHVKRs6Tt3u/bhDmw5tItEwHdo9oD41cxZVU6jaFlbNZO++TykbOmbVoiiJVO0aDz78EONnJmh4TfRKmZVVHy+98nIXQJ+7Xi3HJhAO0YKeG/34yQEEScQ9F19fNipseWsrH+zYTrPl9SD2+ZQF23XQyjoNr0k2n+ORxx4lm89Rc2yaLY9MLttzk88tzPf6zjuAqpVw6m4v8v38+X5/+we9VIbzSRTZfA5JkRkZG+2B7POR7MWiQLmsUanovc/0fIz7ysoSxaKA3+9jcnKC/v5jlMsajlOj02nRajU5cuRQr8/7/KJkURKxXYdsPtcD/PVmg06nhaJI3Hzz9zgPzqGN5zV6/7dtNFzqzUY39v/PKhtGxkZ7Dna3Uafv+DGuuvq73HrbD3j9zTd46NcP947hfOd12ahwx1130gEWlhZ7zv67770HSZGpmAa3/eiHRKIbvPLaq9z8/Vv46te/hqwqbHlrK1vffouCWOTiSy9hYWkRr93ihu/diKwq1ByboiRSbzbw2i2WVpZ7Cw/X3XA9jzz2aPf5OLTOS6+8jChLxBJxlJLKoSOHufPuu/6od4EAACAASURBVLjz7rt4Y/PrPPfcc1z53au4/PLL+f2jT3DVNy7jlsuvRxdKXH3dTfwff/sF+k4N88Szz3NmZp6cqJDMFZBKGhmhwNnpKSRFpqRrnK9ceOihB2i3PQyjTLNZJxhc4/nn/0g6naTZrCMoEmuRCLs+O8CTm55nfiXIpVdcyyNPPI0vGMF0XWyvweySj3/40pd4+JFH0QyzVz1gWQa2XeW8A70F/OD2H/H0s5t49oXn2XtgP6VKmY92fcKhvqNIJZWq6+DUbZqtBm7DwawavWWXtaC/G+d+LtXr3R07+N4PfsBLr79OtdEgUyyyHouxHosxevYsW7Zt46LLLuM/fuGLfPWSb/P1y77DF7/6Db5/5z0cOjHIaiTGxVdezUd79zOz4ufhRx/n1489wcOPP8k3v3MVf3z1Td5470Mef+5PPP7cyxwdmmA5kuS+h3/Dt6+/kfsfeYwZf4Dte/dxxfdu5pa77+WZV16jf2yCKZ+f46NnGZldZnxhlYd+v4kf/Ph+/v5rF/OPF13G1y6/mje3f8LYvI/+sSk+PtjHgRNDDE0vcvcvf81H+4+w69Bxnn1tK/1jU3x+coRX393Bi1u28fnJEUZml/n4YB9bduzitp/8gp0HjvLgE8/wwacHeW3bhxw5Pc6ZpTWeeeVN3tu9n5vvuo+xeR9HhyYYnlniw0/3cez0CDlF4/P+k4RTWXzhKAePD3Djbbdz0eVXMjg+yY49n/Glb17C33zxn9ix5zPOzC9xdnGFO+77OVfecBOD45Pcete9vPruDsYXVnni+VeY8q0zuRxgf/9pBifnmPGHuen2ey8A13+BLgD0C7qgC7qgC/qfWRcA+gVd0L9i/QVAXw6SK4rkCwJ5IYGsJhHldWw7hmEGCaz1M3H6KANH9zAzcYJocI6qnqFW7r4oz8QWCSyPMnb6M6LLQwRnTyAlZnHUEB0rCU4a7BQdKwrVGJ1anEcffgQpL+I5TQoZgeRGAjywdJNCRsDUDDaCEQxTw2u5xBMRtr33FuFIANPSabXreC0Xw9TIZBNI/s+Jz+0lOvsZxcgwUmwCMzePmZ5kbXQn04deJ3D6fVKRAdZ8fcxM7mPVN4xlyZQrClKpjKKZlC2PYqWMYlXQqxU0s4RhiLQcGbecoiaF6JQ3aEh+pMoC6/Ehxs+eIJEWyOTKBMMyBanOwto6h08dZCU6w+i0zNDCBNv2P8HCbJHZ6SjB2FH27TtAMi4TDK8QSwb45Mi7LATiBCIavlCScGqNR/9wD3Pzy/hX08zPL9J/6n1ml+ZYC+ZY9Qssry2x7ePnWItOs7iYw7dSZtG3ys6DTzK7tsRKKMfMYpJZ/zyjcwdZWBtlbVUkFjY4e3aa40OvEYmLBMJZNpJZVkMhphfn+ezQfkRNJbjRdTanciqRzCppcYNAbJXBM6dIFvPEhCKxvETJ7nB8ZIa5tSQb6QiFkoDlGoilAkZVQzcUtIpMtVZmI7pGKOyjEBigVfLT1texhBUSq6OEV0ZR8kHyyTVKUpJ8JgJWll3btzAyegp/PI0vmWM1kSNbEPD751mdOkklHyQSDZPKpInGEhw7fpL5hRX8gTVWA0uENlbIixsshlRmAxlC6Qi+8By5YoR9+w8yPx8gmlAJJ0VSWpFsXEYWFOKpJeYCA0QLq2QlnbWISC5fI5Hws7ExzqmpVVZieZJCiWQ2R74gkEzHEGWBE0Mn2RByhIQsIUEkmM0RE/KkhRTJTJTBU33ki2myxQyJQo6kWGSjKBPO5Ihm86QySTLpGPFYiNm5s+QLORK5HIFYgrVMnsD6KqoQ4+CHbyKk46yFoywnRcJimSX/MvnkKjMzn+APniWW01hPG2xINcKSgmCkkdQwqfgiU0N9LEfTCHqFkqGhVUQUKUFFzzExeoJsNo1bb1J1POSyhmoYPSf6nwN02aoimVVEwyKt6ORUjXQ+h+NaZHMJ+k8cZS3oo1gqEUikSIoyqugiFSoossgHO94gnvYTzwbJFHPkRIVM0SRdsMjksoiyREEUODk8yNzyPIVSAVEvdseQEA2J+x94kL0HDiKIEkeO9/NX/+bfcvG3L+ev/9d/z/adH3NqZBRF1Xjq6Wd4/Ikn+ea3LsFrdfjSl7/KkaPH+PzQER586Nc4boNtO97DbdX55qWXIGslVoMBkvk8m158EUFRWE8mMOpNdnzyGR7wxX/6Ktfd+H22fbCTbdu2o+sVvv/9H9Bstvjyl79KSde46Zabuz3nVav3wvi/Z4S7YWp8eiZAFv4ZB7qD49X+AqDj1XsAXU3PQS0LDR1VyhKNRrGdblfjeQd61VX48kVfRVIFYhtLNF25G43etvGo02mXmOp/H6ohmm3t/zP/fwC9WPADJZqNIu2OhtfSaLbK56ZCs1UBigwMfECrlcfzBFoduQvRm9K5Ueh08ti1CFDEaxZp1hXqdY1GQ+/CeE/FaYhkVneDE8Ot1ii7eaxWrgfQTx59G7e6RsstoDcqtJpFNK+GVkkzc+CPNKoJjGaFuqeitj0KeR+KE0fXCjhmGVONsjy3n2YnhumWaNMil1ygos7QaJldGNeU8DyBYmGBTjtHu12k1VHwMPA6VdantkAn1QXILYd6XaPZEml1YkxNfgidAng6TRygAuToVP10zEAXoHd0Gq5Kw9Opo7M6th3IASVAh46EWQqQDA//BUAPLPczcvLDvwDohWKYTG6dslWg5mpYtkq9FmN1ZRDLzqNUcpiGgOnqVJ1SN/o5H6JWzqJpGnbNglaVjbUJbD1Ky0nSbqXxWinq7QyNTpZ2vYhSWCObmIWWQKuewb90EtDJxpcYOLqnWzHQqXJmcZm+owdZGtzdrSVoNJgdOU4xNEUiHsYsK9DxoOPRabr85N5bWF09QYcM7U4GryljWwoJ/2n0/ApNV0TSiqSlPElZxGg1+XjvLtKZDYYGj2DX27SAXFFG0ctUqjXUSolyVUetKCRiAXSrxOjcEkpZplqVqFUSdBoCYxOfo2gJGk2ZppUgMnuYRMKPXCyjKhJieYBjx7dg6SalfJuKolDSZpiePEqxpKBUSuTlAvFMlHgqhFCMo+kZapaALIXRpRCJpEEkuYpajTC1OExesMkJFtGMj7Q8y+kzhxBlG0lJk0gFmTgzwvTMGfL5LJqmYpgllFKWPXvfQ1Si5AsxzKqMpKQZP3MSrSxQNopUTBHD6lY2WDUFqFBRInTaJSwzBWi0WxLtlkSnLdOtJZAYmx8GTOquAK0CUARUvHPJAg08ajRwGgZVp0IHrwthWh0ct8Hf/f0XyBcEOrR7HculShlJLPDUpmeoVC1WgwGe2vQMy/5V9h/6nEQqiduoMzl1llgizuY3Xu8BJMMye07gFlCQyihqkaqVpe3loZ2mmJ+mpKxRLASp2UXshoppi5QqOYyqiqIJpFJhjKpKBwfTFqm3dGr1FLoZYWbhGKBh1wVqbgGoolfyNDwDr21hOXbPHR2MhNFNg6ef3YSiaxi1KrJWYnp+DlGWekD2zxNMWl4Tr91C1Uq9jvN3tr3bc/HWmw22vv0WDa/J2MQ42Xyu60YXMkTjMfRqFbfdAKx/1oFOLUX/0BJDk9NQPsbQ9p9juG0U16XlnMG1guiVPGWjgmObbN+6GTmbxrXriFqdvsFZ4imNNV+EweOnKVsmtbpL34l+XK/Zc52fj/wOx6I889wfcZoey/41nKbHzMIipu2QyuUR1RJqucLQ2DiW4yJrOvfd/wssx8X1Whg1m4xQYH55BUUvo+jlXmT76dER3nn/PQ71HcWjw9Z336FUKaPoGs65buyXXnmZmmNTc2yy+RyZXJaSrtHqtHvO2bm5GapVE9Os0G57tNse0WiEvr4jPP74YwwNneLw4c85PTzE+9s/4J1t7zK/uNAD3uej3G3Xwam7pNJZNL3rvi5p5d7XjtvAtGq49SaO26Dm2L148g7gD6xRtWs9UHze5bzsW6DhOXy48wPKRgnD0nEbNWS1iO1adPDo4DG/OEO9aVNv2nTwEGWBTC5JNB6m4TmUdJktb73OWjBAMLT+F4snu/bsJpFK9q7DwHoQu1Gn0W7hek1agKyVWPav0gJeeX0zLaBsmd0Fjr6jmFWr54o+fqIfWVU4eWqwB7j/vM/5PDT2B9Y4fPQIQrFAOpthZGyUuYV5tr79Fl67xXo41Os5jyXidIC1YKDXc36+F316doaRsdFepUHZqHCk7yie1yCXy/RcyuvrgR4MrdcdMpkUrmtjmhX6+o7QbntAm2g0guPUmJ2d7vWfq6rMjo8+7B2Pz79KviAwNjHeOxZZVegAW996nSNHD3L3PbdjVcs0mjatdh3wetPudOt39h3Yz9npKeLJRO9a7QDLvpXen78oiYyfmeDQkcME1oO898H7XHPdtdx40/eoOTZm1eKBhx4kEt3AsEyCoXWsWpXZ+bleQkAwtM707AxWrUoileSmW25GKBaYnZ/j9TffwKm7XHfD9by6+TX+9PJL3H7nHYyMjbLsW+HjXZ/w05//jHt/8mOe+sPTvLPtXba+/RZb3traO4ZYIk7VrpHKpAmG1hFliWQ61as+2Lx5M5s2beInP/8Zt91xOz+59z6uvOgybr3iRh771SMMjkywv3+Am2+/i4uvvJoF3xovvLKZj3bvZWpunqm5ecbPTPSWYqBNuaz14Hmn0yIej3J+YaHZrHeX9Odm+Oa3v83sko/NW9/lymtv4jtX30giW2Dz1nd5dcsWJL3Esy++zNU33sgbb72NUbNp0+HVza/14tsty8CtV5men+PGW27m6uuv48prrubjPbspyBKmXestSImqQv/AcTq0Kekqd91zJ/WmS6vjEU/G6NCmalu0aSFpFRZ8a1x06eW88sZW5pZX8QXD+EMbTC8sM3JmivGpWXYfPMzB4wMMjk9y4NgJPtq7n6ee/xPf++EdfOXiy7j4yqu5+fa7uPX2u7jo8ivoHx7jzOIyd/38Ab74tW9xcGCYp/60mctv+D53/OJhDg4McvLMWT4+eIjv3/NjLrryu/z9177B5LKP/rEJliNRTk/NcOT0OFfd/ENOTy0wNu/j9NQCwzNLDE7OMTyzxMtvf8BVN/+Qf7zoMu68/yG+c+OtDM8s8eq7O/jg04N8enSA+x/5PT9+8BFG51Y4fGqMQ4OjPPLMCzz85LP8+MFHuOSa73FifLoH59/5eC8DEzOcPDPLs69t5bNjg2zZsYsjp8fZ23eS9/ccYOeBowyfneEnv3qI3z75B+79xQPsPngY/0ac8dkFRqfn2PTSq3zhS1/lW1d8l4/3HeTdjz5h14FDDE1OMzo9x7w/yNs7dvLK1ne49xcPcNcvHubYyCSjcytcc+sdTC4HGJld5skXX2PKt84He/ZfAK7/Av35e8l/t/xX/Pvi/xjz75YvAPQLuqALuqAL+q/rAkC/oAv6V6w/f1CdmjqOIkURpRiFYgrD7Haq5YsqgqhTVA0KikCpXKRSLVCxcmjlKKaRoFKOYVu5bre4UTgXW1xCrSiUqxpOy6JsqrQ6DTK5dPcl3lsvYVXKyKqC7TrEkwmWfSuENyIMDJ7E51/lWP9xnnvhefoG+5hbWUDSFeLpFPf+9D4KokDNqeLUq5QrKkIhTbUqoesC5XIB05QwTQXLUrFrFexaBcc2MA2Nyql9VMOz1G0R18pQ02JElk+zMPYZ5cwC1OJIShqllKViyBimgl4WkeT8uZhTg4pRQtNl3Ea99yLi88MHWVxeYC3oZyMWIZWJMzE5St/xw4QiAU4NDTDSf5jw2y+x5F9gwTfHvsN72LbzbRbWZplenmRy8iCxaISVxTV8/lWC4SWGzvZxaGCI6aU484E4U8FZDvUfwrfuZ963iG/dz9TCHLv3f8bC6ioLq6usRSIcPTHI4Kk+VnzzrIdWWVldZOCJBzk7P83S2ipf/NpXySgyc2sBPvj4Y6KpLCuBDVI5lZ27DxMIZzl2coRHn3ySbR9uJ11Ms5ET2MgJZGWVvCwTTSb4/NA+CkKahdkJVhenyafDmKZCraZRKuWwbYWiGCGw7VlGx/ZT0sNYdpx0bq4XZVc29F7kdzIRYerMEPlMhHQ8QCYRJFGusbYyydjR7UTmT1BMrRHKF1kTVIJZgekzp5gePoo/mCCdL5LKp1kNLTF6dhDf+iIbffuJLi8TjuY4NfoZxwY+JRiM419Ns+pLkM5FmV44yVr4DIIUIx4vkFU14gWRlCDg868weXaMYiFDKh0jnc/hC2+wHN5gZmaIsYkBZF0kLqTJaTKhTIJsSSIQDeBbnSX2yVYSgkEkIxPPF4lmosRyEULxFSanR1C0ItFonI1IgqAsEinoxHMmmaROLpFAETZYWT7F+EQfiWyBSNIinJIJx7OEojE2QssE/ZMIuSCx5DopIcN6XmEpqVLp28fpUyfIZRNkslEqlkKpXEQsFbuAWlLJKyaF/CL+1TGEQpqiKLORzJPJS8QTKZaWJohuzGJX4xQNC92tY9o1qraFrBQQChmy+QyCoiDoZVS7gayUKPR9TjInkJRl0lKebDbE7NlT5HNJMgWZUKrARq5EOF0kns3iDy4zOnaSvJAgX8iRF4rkCiUygkZSKCFrFYRiAdPSiCaCTC/OUgM2SjW2Hhrl9YMjvPT+blygVJSJfLoTwyijKBL5goBU0tDtOrppUaoYSCWNoqIilTRcr0WlWqNSreF6LapuvRdJWpAljFqVbEFANw1Mu9Zz0bWAasPGcA2imQ3WY34O9x/A9+pTFCWR3Xv2cstNd/Kj237Kf/7G16m1W9Q7Hdx2G6VSwXRtqq7Ti0o3bLMHzitVqwfOz8Pz8wDdtGugiYzmM4zM++kYEgXPRrLg3d88iltWoeqQBZotl3q7Qb3dwG171NsNHM+l0azRquu03RJOOYfblLqQ2yuTE6IEgivUGzXqjRpu3cKtWzhuhdvvvIl0LkIiHcZwNNxmpQtqGxKevkHwuZ9BO0erXaHV1s9NiVa71HWotuVzI+G1JZpGGM9OAee7wUu0WyrtlkynJXVd2F4RmmmO7t8MXqYLiZtZ6HRhndeWu1HQe1/B1UO03G4neKPZjUVvegqggpuGagTbjNJws7TQcJsSDU+kVY1AK8nYsa20mgJuU8Jp5bFqCm1HIBP/lNnJD2nYNWxXxWmWaNRMMhuTaPUy2vA+KsEJCplFkhvTWHYBrSZRbZTIZ1YQsws4zRJeR6day9NuyRTyPtqeSMuTujHtbY1mp8JE/zPdY21XaXfKQBRYZ32+H0wZqNKhgIuC18lBK072hXugnQUkWlRooUFHhXaR4PBb0EkCCs2WRIcSmuynkJ6hVc90z31LIZc6yuD+B0EtQ81EayqYrsvSwi5cdQHPbFKolqlpGRwzjWkkaLZVpHeextWKmIaGW5WYP3sAJT+H5RSpuQXsehGff5iSGqZZz9BpZroR9c0UNFNUjQyHP9/GE7+7l5KShE6j25fQPv/E4lBvagyePoVSUnsOv1anTS0ZYfe9NxONx7qds+eudb0sUy4XaDd0Pv7wdaRCGE3PUJRT6FUFxyuwuHoaWUuQKyQQilmaXpuR0TN4Leg/cZqa3USUi4Qi65R0laIq0qLN4WN9vP3Be+zY9TGp5x7ikSeeIJmR2YgmqZgGZVOk6hTRKnHUUoyaXcRxNMyyRHJlB2ZdJqlpGNU68YXjjBx6jUhmCckzSBYLBM8M4wutkJeyiKUCopJndOwU8wtTyFIeTSmgiDmW3niW/MIYmUIasVSgIGXxrc5REBPk8xFqVhEhF2JjfR5RU8mL3fvj4vIc8wuTiGKSQiGKXkrj902gqwk0vUgsHsR2VZLpNUIbc1RMgYopUNLz53rBJWpyFOWN3+K6GaqeSLWp0sDGrMrQkaEeYHpkK5zvkO/YgAlotMjSIkunI0LDhLrNwPHDlA2BDjWcTpUGDRwPfvqz+zFMjZan4Lbgw12fUrZs9D3voKTTlMsGrabHpqee5qf3/phf/PRn1KplGvUqVlXnPISqmGU6tBk4fYoWIEgiM0tLaJaB5Rq0MGmio5lxLDdHKutndm6CQjFDupBHrshoNYVqU0WTQih7XsJuFrCbInWvu6zSrseZmtiDKvvx2hKOJ+E0FVxP7X5PU6blKdRcEbdRBprMzS9TLtfRjQaSWuHkyAhWw6RUFSmZlV6f9/kKkXgyhvDuC8RiEQ58vh/wCIR8NFo2u/bsPAdK2zh1G6fu4tTdXgz5/s93Y1RV2rjMLU7SbNfQKiKx5DpVR0c3JDrU8RpZqmYUTQ3QaQl8svNFalas+3NLx5n/8I/UrBiiWiIvSoxMnGFyZpZXXn8Dy3GxHJeMUCAvSuSKIqNnJmh22kglFVkrYdo1RFVBkERGJsap1V3yYpF0PsfIxBlmF5f4/P9m772DJDnvM82WYqXb2Nu4De3F7QqiKB4JgTInS0gkARIkCE+QMAQIEI4kQEAgQDgCIAASdgjvxsLNYAbjfY/p7unpae9ttSvvXVaaqqwsb7Iqs8xzf9R0CRQVsRG6f06K+UV8MV1dab/Myqjp5/e+7/ETpPMlevuHiGsZApEYG9/7EPXQJ6RSGUzTJFfI4/a6iKcUtFwSv+AnpxfIV4qIogA0GBsbIRj002zWKZeLZLPpdr51IqEwOjpMPC5TLhfbzlaiKDA3N8OuXZ8ADSQpRjqbITU7issyyy+efoo7f3gX2XwOo2Zi1ms8/ctnWk1x5SIDA2faQFWWRSQphiyLhEIBJifH6evr5eOPt3LgwD6OH+8kl8vg9boZHOwHGhw7dpTOziN4vW4slnnef38L9bpJ3r6Mokisgbo1CJhKJanVDEyzyvT0JLlcBmhQr5ssLy9Sqxlt6CuKAsePd2IYFTRNxWZbbWeAm2aVNZX92vGvwWXJYW1vd2RkCMOokMmkCAR8rFnYBwI+gkE/mtZyH1lr3ms260SjYTRNxe/3Isti+/gHB/upVnUqlXJbyR+LRdm+fRuZTKp9rpVCrq3QXjsXaLB9+7b27xwOG9DAYplnZWWJNQBereocPLifNaX52NgIxWKe2dnpdp59NpumWtWZmBgjkVDa21xTgm/Zsqmdeb+2Tj6fbYP2QiHXPq6196HB8PBge24bjVr7Hpybm6HRqPHIIw/xwx/eCTRwuRzY7VacTjvLy4vtdatVvT2XhUKOnp4u7HYr5XKxDf1rNYNSqUA+nyWZTLQV9Pl8FpfLwXe/ey29vT0cO3aUjRvXU6mUee21V9D1EplMinXrXmxf80DA17aqdzrtrOWFJxIKL7+8jieffJxjx44CDY4ePczmzRv58MP3WVPMr83D2tzdd99P0DS1Pc+fXq5SKWMYFXS9RK1moFOlikG5UgBqNEtFyoqKdXyKp+5/iIv/9kJ+8N0b6Rkd5fIbbmDF62PB5mBseo6B0Qksq3bcgTCjU7NMLS5jc9gZn5wgnc2wd/8+iuUSqpakCQTDIT7ZtbP1XQK4+Qe38Z0bbsTh8bK4auXyq6/BEwiSK5XRsjmsThcXf/MyTvT2ki2W8IXCnOzuQtVa59ls1hGECKl0gmypwnU338w3LrucL335Kxw8fIie3lPtezqXy/DOu29gWZih1SzR4Ne/fumsW0QrWqAOGI0mdeDU0Chbd++jb3SCwckZRmbmWf/BVl5+ez33PfwYW3fv4+obbuKrl17O16+4mr/58kX82d9+iauu/x7X3nQLN93xQz7atZd9nSd4Y+MWll1eegZH+PoVV7PnyDEWbE7Wf7CVvtEJvnb5VfQMjvDEsy9w0w/v5f1dBzgzOc/JwXHOTM7T2TfMR3sP881rb+RAVx+Tyw6+8NcX0jcxx8j8CvtPnuat9z9m48e7ufP+hzneP8rUipNjZ0Z44c0N3HL3/Xz96uvYsG0XQ7NLrHtnMz0jUxzsPsPEkp0NH2znvocep3tgmL1Hj/HIU8/QOzxK3+g423Yf5MKLr+Dzf3Yhf3PRN7noims52H2G7uFJDnafobNvmF1Hu3j7g+3M2b30Ty3QMzLFc6+/y0tvb+KWu++nd2yGde9sxhoQODM5j8UVoGtogr3HT3HRFdfyj5dexaO/eolFd5AZq5vxRRtnJue55e77OTU6zZZP9nGgq485u5cFp58TA2N0DU3w9K/fYPOOvbz13rZzwPXfUOcA+rk6V+fqXJ2rf891DqCfq3P1H7g+/UXVMrNANBzB43bSe/okwZCLRCrcyt/MhVHzQUQpQSKRIJ1RyeaS5PMqhp6lUkqTz6gU0iqVQpZCJkYmFSGtBcnmouiVOE2KZPIKmZxG1+lufN+/jOLBHWdtOVs5fg6Xkw8++rBlbXjW9i1fLJAr5Dl4+ADPv/grNm95l+GR03R3H8LttjA10cvcTB+K5ELVHBTLIapmDL0ao1iOUNIF8oUoZV2iWGrlM8bffw31kTtJFzS0fBw1JZJMS6RzMtlCnFwxQbkqomUCeAPzOD3TzC8OMjV7mqWVcUIRG3Lch80xy7sb38TltfGje+6gSY1V2xKnTvcwNTONx+clGIrg9vg4cqqXw109LHUfQ/jKF/h458cs25dwelbw+Fc50rkTp3uBleUQQ2PddPXtYG55DEFSWVqOcKLvCIPTnax6LMwvhrF6rBztOsayY5UVpxWLdYXTQwMs2mzYvd4WSF+2cqL7KB6/A6fbhi/gRvjSH3Pkk1aO29evvAyrz43FYcfm9tF1up9YPI07ILD/yEk2vv8xO/cd4vipbnoH+1lYXSQQCRMSoghKjFhcJBqLkEjKzMxNosRjjI4N4vU5mZzbhd3dTQOBdM5FvaGh3v99lKO7yaSyZFNFkvEc6UyCXF5DSyko8RiRaACX20ZClZicHsNqXyYiBFletWCxLmHzODh89AAfbd2EKLjw+VYJR3xYfV5sgSDjM6O4Ay5WnVaC0QhOr4czQ4ME33+LyGM/whtyEwpHCUXCrWxxrw1BCmF3OhAlheUVK6PjY3gDTjwRU/QA4wAAIABJREFUAWcwjKjGCYZbcKX3dBcr1kXsHgf+aJSQHCcS9RJPCpwZPk0sIeEVwlh9bgKSQDQexb0wQfjCzxIUwrgjYZyhIN5QFH8khs3lJia1AP307ATL1gUENUgsoRCISvgFDX9Mxh304vAt4g9bWV5ZwOcJsuSVWHQG8IYEXG4r27etp7fnIIlkBLtrBa8QJRjXkK79Mv7hfuaXFxgdHyIqBimUM2iZODFJQJRjaOkUcTFKuZTjzEAv07NT+MJ+QrEw0VgEn9+Fy2lleWGWbE5rPQMyKuWCRjopks0lUTUFbziMPyYhZ/MocZXY688Rfv1Z/IpCQIqgKH5kwY3P6yAiJbD5BexBGU80TkAQCEX8BIJubPYl4qpCTJSJiglCsQSiorVgfzqPX80QzpXYfvwk67fvQMkXMQBFyyDlDeK5Mq6RYaTL/grtLGxLZrKo6QxarkimUGxDdC2bI1sskcrlkdUk+bLeBuvFio6sJlCSreYdNZ0imUkTjgmUjSqpXJaYIlMsl2gCqYyKZXEKq20B6Yq/pLA8QT6nYepFjLOqk7XM21K10rY9bQN0vUyuVGz/mysV/1VwXtDLFPQyZOOMhUKMLDkwc3EUo0LChP6fP0zyxYfBNImxBtArZwG6cRaglymWUtSraWjkcSwNA3nMeivTPZONM78whWGWMcwSVSNP1chTMTK8/OqvWFyZwulZQcvHKZSTVAytZb0enCF24f9FI2P/VwF6vaF9yt45Qb2ZIOQYbAH0RpxmQ20v12yoNBsqNBJQb9lvJ8U5WlbcawpXjZa1uUadFMptX2X5/aepVYK0NPhpamf3hREBRGgEz66rUidFranRINl6jwiJwBCQwKirVJsSjUYe6goTg68gh/qpVXQqRktN39RLxAITZKpZkgc2Iv3kSqoFP5aZk2QLAlpepFhRyaQ8WKaPkS+3wGqpLGJUJRbmeqibMjVToV5TW4r8Roa+zqeol0JQL1BvZGnigrqNasoNZh7qOepIVEjQaIgEnb2E/uL3MYVZIEWVLA3SQAoaAsHZXdBoqYRrjQQNkmQSKyiRKRpGy6+gWtcwyqsc3PpTyEjUMjKqkSKnF4iGBqHsopJOkaqWyGsR8pkIbtc4Cc2L+tQdKK8+RiGfppST0fMBrEvdlIph9HKURk1hdvo4NT1K0xRoVsPUygFoiK1GiIZCNutgcvIgfWcOUColkEWFqcl5Nm3aQq1ZIV9S29B8zaL3qWeeJjM7QvCSz1KvVvAHA5wZ7icohNAycfRKFk0NkdYijI10E1eDSPEg8XQrc1tNidgcKxw8fAjL4ipRQSEYipHJllDiGkJMIiJKnOg5RUiIEYhEKVaqpHJ5Ptmzl1ypQvjqv2B16wbEeILxyTFW7Yuo6QhaJkQmH2ZsvKcFqVNxlJiAojmZnDhOPhNBEcNExSDBqB2LpYdYdIFkPEw8kcbhmENRgsjxIELMTzwRJRB0E474iUQDKAkZ/8YXcNx6Eem0SEzyEY158AdtjE8MkFAFwhEPCS2GzbmI329H00QiUS9qMkZEcGNZmiAm+QhHXcRkP97gCqvWeZKaSCBkRdVC+ENLeHyLaOkIyZRAKi2Tzigsj3fj/39+n3J0lkJFpGCoGPUipXKaSqnV1DE1urV1jRt5MEvUzDJQpUGaxlmFOnUV6hqFbAIh5qTWTFOnREQOMD49xVtvvUG9plMqChiNLE106pSYvvNS1PVPYdTLyAmBslkiKkeo1Ku8u2ULnlCIgCAQliRyuk6pWqFGk3BMaMPoVL5MrlxFTiqUzBwlM0XZSJItSpR0jXqjyuTkOCYVSmaGoqGRq8ik7aMEv/aHlPMRdCNBxUhRraZoGkGc1tNAgoohUarGMRopqvU01VqSqqFiVBWgSlwN88mu92lSpEmJai2H029FToqkCyniabWtYJUUGTmuEI5GyBcLzF36ReQjO3j+xRdaGdHNCgeP7CWbT9GkRoM6Rq1KrVFH1ZJtterO3dtpUmsvly9mUBIiZwZ6KZZz7Ny9nUxOQz8LBY2qTj6X4ZWX15HLppkYH6U03ovru1/C63EhxhNEJRklqSGrSfqHR4hrKaxOF55AEC2bQ0qoRMQYUUmkVK2w79BBQkKUOmB3uwjHBNR0qpWD3myBs4pRYsfObcjxGE1qFEpZSnoes15BvPqvyDmWgQZ+v5cGdUp6saXizKUomzr5SpF0WqNeN9vq0zVopeslQqEALpeDubkZoMGBA/toNuuk0xqVSploNEytZqBpKqFQgOnpSbR0iuSeD0i8/hRXf/saIkIUVUvywM8ebKumzXprP2uQ7NNA2uNx4XDYUBQJ06ySzaZ/4/1ms06pVKDZrLOysvQbkNjlcgAN1O9fytTEGMPDg8zPz7IGs3W9xNKSpW1D3mjUkKQYy8uLFAo5pqYmSCQUTLOKYVSoVMqcPHm8DUnXwOaRI4cIBv3tba6dS39/H8l3f014sJehoYH2cVarehsMC0KEfD7bciw6a3m+tm2LZb7985olOjTYtGkDu3Z9QiqVpF43URSpreY2jArJZIJqVadZN1l58MftbUADTVPZu3d3+/Xa8bpcDkyz5byzsrKErpcYHR2mWtVZXFxgrelgy5ZN7XWXlizEYtG2Tf+n52VpyYJ5pptKpdw+7k+rmNdg+Ztvvs7o6HD7Wvf19bJlyyYOHtzfXu/48U40TaVa1dvr2e1W3nnnLWo1g1wu8xuNC/l8lqZRwUhruN1OhocHmZqaIJNJMTExhsUyT71uUi4XGR8f5a677uCKKy5jenoSaNDX18tDDz3IW2+9wRqIt9utjI2NIMsi69e/g9W6QiwWZevWD3njjdd4+OGf8dOf/hN33/2jlmL7U/dhIqG07+21BpW1kctluO6675BOa+2GjVtuuZlNmzaw1mAhy2J7/teu4ebNG9vrp1JJ0qk4x48dYm5+Cr1SQK8UCPm8BOwObKPT3HbJVbxy76NceuU13HXPfYxOzfLQz5/ksquv5fYf3cPtP7qH+x58mB/c9WMefPRxXvr1Ombn53C4nJzs7qJc0RkcHiKTy9KgSbFcot5sIKtJbr3jTu796QNcesWVfO+WW1l1OLGsrDI+PUNUknnupXU8+uTTxBKJlntJQqXWqFNvNtrNFYZR4ZOd20jlS9z74IN847LLufLb1zIzN0tcTbTny2638tjPH0KWRep1k0qljMNlb7sUVOsNApEox3tOc9MP7uBH9z/IL9e9wiVXXsPW3fv46WNPMGlZZt2b73D8dD8f7z3AjbfdyamhUU4NjXLrj+7hultu4yvfvIyLvnUFn73gz3n25dfYfbiTq67/Hv94yaV85+ZbGZ9f5FjvGe5/9HEmLcvsOXKMoalZdh/u5NqbbmFkfoVvfPsGXl7/HoMzixzq6Wf7wWN89fJv8+Z72xhftHHljbcyZrEyNLvETT+8l1c3fsCJgTH2Hj/F5h17GZ5bZnShZfO+bf9RBmcWmbN7eefDHVz6ne/xyob3+XDPIe74p4foGprgzOg0uw4dZffhoxzqOsmuw4c43N3F4a4e3tjwPi++tpETveNs2r6Ha26+nY/2Hmb/ydN0D0+ybf9RjveP8ouXXmPMYm2D/40f7+bk4DiHTw2wecdedh45yU+f+CXzDh+7O7vpm5jj1Og03//xP7F13xG6hia46ns/4JFfvsiYxcqKL8LQ7BI/eeRJjvQOcsk11/O1q77LS29vYmR+hcllBwe6+pixuuk8PXgOuP4b6hxAP1fn6lydq3P177nOAfRzda7+A9env6jaVh0kEyqyLJJQRdRkDKt9hvHpU8wvDRGVbaTzftJ5L6mMm2TajqIuEU8uo6ZWqVbD1GoC1WqYUspHJRtEzwcopH3EFTuWxRHGJnqRkxJqJol4+d8gffXzNGo1HC4nGzdv4rU3XmfesoBlaZGFRQsTU5OMTYzjdnuZnp5GSyo0GkVymRimEcfQRarlGNVyjJTqJhCaYWrmJHMLp5AUG5lcALd3Cp9/HiFmJRhaJCY6kJ++D+Wz/4mcb4l0Lo6UjBJPi2g5lUQ2TqqokUwH0TIhsgWhBUHSEcoVlXxRQUm08q9DESeZvEJYcBMV/UTFIPsP7qGnt5tde3YzPjGDxxtiYnKOwflFDvaeYfWTrSjndeD/eBNnhvvxh9xMTQ9z+PBOduzYxOJKCIt9Bot9CLt3ibnFFVZXgizbphgYPYQ/bMXtFLDYLBztOsbg+DALq4ss2laZWVxgcHycJbudVVfL1s3mWGFidpxV5woutw35j36H4KM/xhcJsOfQPpYdNja8v4Vlu4vOrlMcOHoCy6qDsBjH6QuS03XmV5aIKhLr39tIJOpHVqLExDARIYgghunp7cYfCeAL+ylWSyhanJSmkM2o1OslslmZUjlO4nsXE//WX1Iohkhl3MRVG/lMnIwmEROCpNIJ4gkRUY7h8LiJJRRODw0xNDGBEnbgjAjM+QXEQoVlh43J0/uRvTP4HDPYBYm5sMLgxEms7iX8ER9ObwCXN4TN5cX61P3If/J7eGdP4fMmcbujjE2dZnzmJE7fDJKs4naJRMIZBEFlaq4PTyhAWIrhCfgJCiF8AS/+oIepmUlWHKs4/V6cfi+CFCIQ8uKP+BidHscb9hMQQqw4raw4VnGdOYFyXgcrrz6BO+TCE/LhC0uEhSRyvEgk1lJoJTISnsAySwv9KIkQQSGENRBhNSziEEWCcQFX0MnoUA9i0I5XymELxlj1+HG47Pj9dg7t347Pt4qihBHEMBEpivjlzxH7wZV4QgFkNcHSygLDowP4/E5SmoKWlEnIUdR4AZ83TDqbwrI8i82zSCTmIxILEAyGEaIKtlU/Lts8uZRIMasQF/0MnuniTH8Pk9NjJFIaoqoSTSSRlQSxp36K+MX/is9hwy+GEUUPYf8qLucqTl8IV1jGEZbwRGUCURFBjKLEYyyvLBCKhBFlCV8oij8iEokI+GJqy55ezvHOoVNEDXBGBJZsy5hFlUpWwh+T0YplkuPDSJ/pILl3K+l8gWQm24LomTzJTBYtm2uD9LXX+bKOrCbJFkuUqgZ1QDcNopKIbhqk8znS+RzVeg0pEadSM1tK/GLx7H+qG9RrOpOTg0hf+p+IN12MUU7Syq9u/YG/YugoCZkmDapmhUKl+FsAvVjRyZdLvwXOPw3PixUd8nGmfUFGVz2U8wlUw8Cuge0XjxD7wu9hupZIA2ZDPwvQ19S5FSp1HahCPQeGRlJ0tLK5axmMWg69kmXnro8xay2AbpgFqmaWqplm34GP6Tp1mENH91A0spSraWqNLPWGRnX1DNHPdZB999F/FaA3mikaJM8OlQYqRsELjTh1U6ZJuqXSJEOjeVZB3VRboxGlWQnQAuhJaCg01zK9z25TvOoCQpd9nmY9Qguyp4AUVTPWUmc3wsSc3axB+AZpmmTOLidCLdCyQUfFbCQxm+LZ65dk6PRzNMorNKplDLNlSU+lhByYJKVrqO89R/jzHVRmOxk49Qn5QhQ1K5AtSphlgYnB3eTLCvmSSKWqYFQlhgb2UzMkaqZCzUxg1DWq9TSDXc/RKIehXjzb1OAFXFCVQM/QqGUpNyPU0Wg2JXK+YYLnd5B47EaaZNCbWVrW7ir1oruVgd6IAmnMRhLQSCsWpNAEph6i2UhQqmmYFS+W4Q8g7cbMhohX0ui1MoWMg3raSjUjkSxnqZQ0SgWZE10fI4gr2K7/O4J/+Z8phlyYlQz1mkJcXqGc89M0RKjJzE50Us75wRCplSNgiARcY2CImGaMeiOM2zfII4/dTqEos3v3bkJhES2V49LLLuEHd9zMo088yeYPPiRXKpPMZDnRcwrpxD78F3Qgf/QGdSCvFyiWC4xNDBMVgiQ1GTUZQ4j56R/oJir6EZUQvlCYbLGE2x9i6/a9BCMK3b1DSPEMkVickBCjoJfxhgQ8wSjLdjcTsxbCMZmN732IICfYte8ggQv/gODlF6AkBBJajPnFcdR0mFQmSlwN4PevMD8/jiRGUGWFcD6NbWkA53QnhWSIYCaHS5bZufVlHJP7iXpmccspkoqf+dlBEoofUfQhSkGiQoCZuUmCQghBlgi+/Cj+CzqY2vo6CcWPLPsQZT8+vx3L8ixhMUQoFiSiRJifHsDtnEeKuREEF9GYB8vyJCPjp1FSMaJKkIDoxbI4xeTUEFo6ipLwo6YCzM4PMj3bj6QEEKUgSU1EtAzhv6CD2M+/R64sUNATGPUyLre19bwzIwjBUSqFJar5CC0VOhiGQZMyDTSafOrzTZlKVQHS6IZCSU8QDHnZ8t56ikUVSANFGs0cpplBfuA7BP76v9B/bB9vrn+LGpDWy4hamkzVpNiAUhNCchw1X0Sv16kBUUlsRZXk0wSFOOMzCyQzWY73HGN4YhCzUaJi5klqMvW6SS6XI12U0QoxTPKthtDxo/gv6EDb/jK1eoZaLUutlm09o0wBSFBvqpSNBLqpUamlqJqpliOGqQE1MhmJbC5GtaZgNmUGxg7QJEulliKv51i/eQvFYh6Hw4aul9D1EqVSiXyxgO8b/zfBb/0pjXodISbRxKSoZ6maZfRqEb1aZnHZgl6tsOX993jjrTfbltnPvfB829p6LUfb7nS0LeGbwOEjJ9iz9xCRqEwTePW1t8lkS4TCImNPP0Tw/A6kMz24fH4EWaGgVzjUeYyYEmdmwcLbGzbi8HhJ5wts+fAj6sD80iJSIo6UiLNit7G4ukKNJkajjm4a6KYBmCQ1kXwhSc+pTnJ5Fb2SpUkZVYsyOzdM+C//C4GffAdJDNN76iS5XIaKoZMrZAlHQ1TqOkazSjKZYGpqgjUYeeLEsTbkGh4epFDItaFrNpvmnnt+TKlU4OjRw6wBP2gwMHCGVKqlWJ27/1b85/8+QyePcdkVl/PuhvV849Jvtu3Hq6ZBuVykWtXJ5TJtCN5srtlpNNoqZGjwwAP3t+H4GvBdA51ry/v9XkKhAI1yAekzHRR7DmMYlTakdLudbehqscy3VeKNRg1FkSiVCtRqBrIsks2myeezZLNpRFFgdbXViJBMJtrH2dl5hKGhATKZFM1mvX0euWceRLz92+1tG0aFalXH5XJgscwzMTHWnsu1bG9VjbfPaW2sqZIjkRBryuY1BffU1ARDQwP09fXSbNYJhQKUy0XiKxbS5/8BtplJRFFoK+0/3WQADebmZshm02Sz6bbiWddLaJraiqs4Ozc+nwdosH79O21F9NrxlMvF9vVyuRzUagaZH96MOXSajz76gHrd5NSp7vY+Q6HAbxzDvxxrMHvtuuZyGSqVMo1GjRdeeI5KpcyTTz7O/fffR6VSRtdLvPPOW9x2262sW/ci911+KZ4H7wMa7Nmzi2uuuap9f0QiIR588Kc4HDbqdZO77rqjrQSHBtFomPvvv4/x8dH2726++XvtuVm7htCgu/tk+/OwNgQhQvmj96nVDDZuXE9X1wlqNYNAwMdNN93YnqdiMc/8/GxLQa6XMM0qW7ZsYmRkqL0tXS/R29tDvW5Sr5s0m3UmJ8fJZtNt54FSqcCm118l4nFSKmbJOa0cP7IXl8fJrp07wIC9L77NCzffwxVXfptnn3uJgZFxxmfmcfqChJUE7nAUX1igUDHRzVaz3Vq0xQ9uv41fPffsP0Nq0+DQkcO8/uYbzCxYmFtc4tkXXyIkxJDVJF+76GImZ+cQ4wmcXh/XXn8DH27fSck0KegVVh1OzHqNerOBzbbKxMQYmUwKs6YjJjS++o1vcP1NN/N3//CPBMMh4mqCfD7L6uoy7777NjExTH9/X+uzB6SzGYqVKrpZw+n3850bb+bvv3wRX7v0cj7ee4BLr/kOJ/oGGJuzcP2tt3NmbJLN23YwPD3Hdbfcxj898nNGZuY5NTTKK+9saNu4f/XSy7ngr/+Oq2+4idvvuY+P9x5gw4fbuP2e+/jSxZewfd9BXnlnA2fGJnlr8/vMrti47e57eeG1NxmzWLn30V8wvmjj4Wde4Npb7mTW5uGSa65netXF8NwyN/3wXo70DvL65o+46IpreXn9e3xy+ASvbfqQ4bll9hzr4elfv8GxMyO8v+sA7+3cz4Ztu/jJI08ya/MwZrHyxAuvMLns4OtXX8fU4grj84t0njrNiTN9dPZ2MzwzzYRlgUWHm1V3mLc3b6ezb5jhuWX+6iuX8Bf/cDGXXHM9m3fs5dWNH/DJ4RN09g2zfutOXl7/Hn0TcwxMW5hedTGxZOdI7yDX3Hw7x86MsPPISR5//mVmrG5ODIzx0tubuOunj/Dc6+9ywx13M2axYnEF6J9a4O6HHufb37+D/SdPc6inH4srwMj8CmMWaxug//rtTeeA67+hPv13yT+0dPDH4v8/xh9azgH0c3WuztW5Olf/6zoH0M/VufoPXJ/+orq4PNWy/BQDyEqYhCqSUCUSqoSalEkmE2Tybop6gKIeIJlyUtLDZHJecgU/+WKAVMaNlnZRSXnRMz6MYgijFKZSEsjlRcqVJKNTI5jNGtKf/zekz3QgbN/Etu0fUyyXqJoGwXCIilFFUmQmpiZJZdIoUpzjncegaZBKhoAsRiWGUYlR1QVK2QDFjJ9cXqRYUsgXJPJ5mWIxTjTqJpORSKdlEokoup5BvuMKlPM6CN3zHRbnB4jLbtS4n3QmSiYroGkRiqUUmWycdEahWMqQziRIagpVo8Tk5DgrK0uoahwlGURK+LE65nn5tRf51fNPsWJdJiJECQSjPPzIE7y7fgsTVhfHhsYZevxBlPM6iH3lC8zMzzK3MM2ydYG+vhOcOtXJknOBqblZIqLCkePHmJwZxe1fIhjyYrfb+Xj7h1htU4zNjjEwNsSWre+z6rKxsLrMssPGx7t3Mz47i83jaWWXRwLsP3IAT9DL4plulPM6kD/3vzFweC+rTivfuPybBKJBAlGJvqExDnae4KMdu7B7vYQlCXfQT1SR8IQChESBM/1djE8MoMQFkprMsnUBMRFD0WQkVUZKKqQKGQrZKloiTyFXpKKXyOUUhC//Ccp5Hfg++iX5spV0foliTkUvpnA6VhgbH8LjcxOIhHEFAniiEVY9PhYdLkTPItM2D5ZomqWoil+SqWpe+g5uxGMdZSUaZV5Q8EQs7DqwjdnFGRwePw53ACmh4br/VpTzOoje+108Lo2AP4EvtEIi4+Tw8Q+xOzyEQ2m8bg1FyeEJzjM1P8npwV48QS/Bs0DcE/IRjIU5cPQgghLDG/LgDfvxhv24Ax6WbMt0ne7GHfAQiAYRExKh4/tQzutA+pv/wcCZY4iJGKt2H8FwkmgsS1RMIiU0wpKfsOIjG/czPtpDWPCy4HLgUTVWohI+SSGkiHg8iyxMncIeEnFHJEJyAqfbRSjsI6lKnDx2AEHwIMsB5HgQ8YL/HekzHYh9XajZLBEhjCBGiUQDjI/3E/TZyWgxorE8sViKiBBFkEIc796HIPkIRX3ExASBgIwc15HDTgJOC47VWQJeG5mzjQ9ur4N0NoXL48QfCRATZWL3fR/pMx2EH7sbrxAkFLIR8q3g8zrwhgRWvREc4RiusEggKhKNCQiCQDQaZnF5Ca/fh83lxh+N4vf68ElJnEqO97rG2TtpYzVZJlWtkslpuBaGcM/2UTaqlKoG4qHdSJ/pQLrwM2iJBKlcvj3S+cJvjUyh+FtjDZh/emQK+d8auUyWfDZHIZ+lVMyiFzPEvvB7xD7bgW/nesyKAvUUNbNMRc+TL6RauZZmmYqh/zMgr5TJ6f/8ek2Bni0W2uD806NeijO8YGM5olLR88QLOtNyldCjPyL22Q60B75HtQFGvUilXqZS19EbOpW6TrWho1fT1KoqseASmAmgRCYnA1WUuMB3r7sGs1am3qhg1HI0KFBv5jhwaAf7D+3g7nvvwEQnW4i3LdzLw/uIfq4D4c/+M3rMgWEmMWtnrdvrScyaSq3RUmdCimw+AGaMpiFSM6TW873esjn/tBKdukqj4AQkqAlAioohnYXBaaqmDGiEv/QHhD/fQeH4BkDBqIk0Uak1RSAGRBg6/iY0ZWjGqZOiTgvqYwSByNnRguvVWhQoQk1maeptMOzQMKgaGk3SUC7it54mXU6grPsp4c93IN3wt/R0vkelqlCppcgWBKgrhJ1D5MsKmXyUQlGgXoszPnoEoxKjorcaw3QjQaWWYn70LUDF0NNUjBT1podm3QF6DPQ0lYqGiYJhJqjqESq2PoLndxA8v4PC6iAVctSbKqCQjo5jZKyAjNlIUmtq0FRJyQvEwxNUiv6zCv4iDTOO7BkmF+6nofuRS1mkZBg9G8Ize4xmMUTOKCGKAQwjzU/uu4GRsaNYvvKHBM/vIP6Lu0inRcq6RMWQcNn6AZWaHiWjupifOkk+5UPPRUlKTqZHT5DXAhg1hVTWCSjsP7wZJeHnvQ/ep1CsEo5I/OKXz/Dh9o8YHB3jpVde5aHHfo4/HOGNd94ltn09/gs68P79fyMhRLE5rARCflweJ109JwlEg7gDLkKxIMm0gjdgx+2z4gsKiIrGzPxqK/4jmqJvYJKR8QUUNYPd7eGmW29h2+6DeCMyh0724PSF0HJFglGR666/EevyCv4LOvBf0IGw8y2S6RiC5CMiuoirQYrlBIlEGFEMEFdipBJxPOkquWSQirJEWnHiVrM442lKCS9jh9ajRZcIaBrlvIJjdRqHbQZNE4hEvSRUEZfHftYFJYj/0R+09n/D3+NzL6BpEVIZEVEKMjY5hJyUSGQThKUoWjzAYN9RNDWIJHuQ437UlICaErC6Lah5BeXsuqm0jN05RzIVRoq7iasB3F4LMcmHz28nk42TnDzV2vcXfwdxrqfltJBLUyzmKRSS+LzT1IwY1FaBJMVUDJpgVmvUmmVqTY1cMcyaKwLoQBq92nJEMA2ZdFLgrbdeIp+XgRQ0q9SNAg2zjPC9C/Ff0EHi5UeYWVjCaIKgpBiatBBWEngiAmFl8ktUAAAgAElEQVQlgc3vI1+pEJFlDBosLC8hJeLUgeM9fcRTOfLl6tls2gYNTPLFFmgbGxvjsccew7IyhtnMUjaSNCkR378B/wUdBP/xv2PkBWjmgSJCYKL17Ki1nmXpfIwmJYxGq/moWFIo5mMUcxpx2UdMdGBZ7kHRFtFrAcqmSNlIUK62srJL+STNmk6xkKZmlmliEhWCBP/mvxI8v4Pk4e3kyyWamJSreQqlLMVyjoqh06BOoVQkV8iTTGnkCnkkOU6pXKGsVwmFoyS1NFu3bSeVzuL1BSiWdOoNGJ2cQpAVpubmKegVduzeQ0yJYzSaBF58mOD5HSx8408RZAVZTSKrSabm5lmxO/CFwqTzBRKpNKlcHiWpkc7n8IWCrNhtLFlXWbHb8AT8lKoVykYVLZtpNaOVUgRDLjI5mbmFUapmGqOWway3RiXlJ/z5DsLn/y7Th7ZTM8tEIyHWrVtHOBxGSyeRFIFas4LNttoGrPW6SaNRw2KZx+m0k8tlGB4exG63ti2w12DozMxUG+pGo+E2nDbrNXZ+8b8T/VwHrifv5fPnfwGzXqNBk5JepmJUyRXyyLLYBtIbNrzLGqg0jAq9vT1t6Nho1Ni3bw+NRo0zZ06zBlg/DZRHRobaSuX43ATSZzpIXP7XqAmFSCTEzMxUWxG8pupdg8SfVkyvjTXwrmnqb0DUNZvutfXWFLFr70ODxC1XkPjD38Hw2NrgfXFxAcOooKrx35jrNWV2JpNqA2nDqLRhaT6fbavS1wBirWbQ3X2STCbVPudms47VuoJz1zZS/2cHubfX0WzWsdlW2/MFDRRFalu0f/qc5+ZmUNX4byzr93tZWJjjmWeeai+/pkxfG6VSgb6+XiqVMhMTY+Qu/wrFq79Gs1lv56EHg/728vl8Fqt1hVKpQKGQY926F2k26ywtWdqNEc1mnVrNYHJyvL3e7t07KRRy/Pmff5Fbb/0+L774PPfffx8PP/wzoJWxnu86hv65/0FRjfOznz3Qnt+pqQlef/3V9v2iqvF2w4iul2g261x//XfbcxmLRXnrrTfYtesTdL3E+vXvtK5rQmHjxvXtYzLNKk6nncOHDzIwcIb6ly+kaZnn2LGjLTeAZp0333y9fY8nkwnWr3+nDd9LpQKHDx8kHA62X58+fYpNmzb8huV8MOhvL7MG0MfGRtCiYTzLi0CN4qED6OvfZtG23LrnDEhMW5n46ABXXnoV111zPQ8/9HPufeAhrrzuBjZv30Hv6BgWu5NVh5vOkz2tppaKjlmvkcqkOdJ5lCbw/Isv8Pqbb9AE8sUCxUoVKaGya99+Lr/6Gnbs3oPw82c41HmMEz2nGJmY5LmX1uEOhCmZJtV6A6PRRK9WaEL7/IvFPNmcRv/IODfddhuXfOsy3t6wkWhMOIvJG1itK63PSqPKR9u2UjFabiFlw8TtDzAwNsa9X7+Mf/rZI/ztVy7mzU3vsXnbDr5/14+ZWlyhb3SCjR99zPTSKg89+TTj84v8w9e/yd0PPMTU4gqeSIzdhzsZnV1gYmGJ/cdOMm91cKz3DH/1D1/hyutu5LlXXmdgYpqjPac5eKKb/cdOcnpknJ//8jnmVu1c9LVvMjq7wIGuPrbtP8rEkp37H3+Gex5+gkM9/ax7ZzOnx2e57d4Hue3eB+kdm+GSa67n1Y0f8LOnnqOzb5hTo9N0D0/SPTzJ1n1HeODJX7HzyEm6hiYYmV/h1+9uYWDawnOvv8vhUwPc//gzfLD7ILsPd/Lhzt2Mzc9xZnyEwalxxhdm6R0Z5tTQKEe6+nn2129x45338MCTv2LT9j1MLju4+MrvcMUNt7Bp+x56RqZ44oVXeGXD+1gDAoMzi3QPT/LQ08/z7GvvsPf4KX75yls89PTz7Dh0nGtvuZOBaQunRqc5NTrN+KKNdz/6hO7hSa677UcsuoPc/KP72HOsh4klOyPzK5wYGKN/aoEPdh/kG9++ge7hSQamLXy4+8A54PpvqHMA/Vydq3N1rs7Vv+c6B9DP1bn6D1yf/qI6ON7F8Hg3c4sjlPUMMTGELMVQ40kyappyTqeUqoAJSzMucmoNj11BESpkU1AtQzbVoFoBU09TLafQSwkKBYV0WgCqxJMir7z2Kva52RbY+kwH8Uv/AsM0SGXSNGi2/wAVk0SC4RARIcqhw0d5/sUXmJ4bpajLBMILyHEbgaAFr3sO2+oU1pVJ4vEQ2Wwr+zybUcmkEyxaZigVW1ArEZdJaSqJK/8a5bwOlD/5PXKOSTKqm1I2iFmOkU24mR7pZGCwB4dzCcMskMtrJDUZvVJoZZ+nkqTTWitXWQ4TT4rE5DAxKYLducrpM72EoxGcbhfvvf8hT/7iaUYWlzg+MMDMPd9v7fu8Dt6+6pt8tGMXx3tOs7BsxekNcLLnA5YXl5CiGUKhCC7vHP3De3B7fDgdIguWFY52fciSY4n5FQvLjlUGxoaYtsyz4rSzZLdztKsLdzCI1eUlIInYA15mV5dwde5v7zv2yF3MLUzTdeoYF375b7G6AsRTOUKiiJbPsvfIXvrH+gnLYaJKDCEu4/D5yJWzBKJ+9h7azQ9/cidWxxLegB1RCZHJxhGlINMzI/QNfoRl5Tiiskgy5cYwUyhf/D9a+//qn5JVS2SSVTLFLJliFm/IhxhXSKQ0JmdnWLZZ8YQCuAI+PKEAtmULk7NzRBNJltwewnGFsODH7bbw4dZ3cPkW8YfsrDqXcfmdzC8v4PC4cft9+EJBxLtvaDUP/NHvEhjow+50EI2FCEa8hAU/x04cZ2XVRjAUIZVJY3etEBNb2eijU8MIcRGLw4o7EsTqcxMUg3T3HsflXcUVimDzBQgIrRxwj8/J2PgQK9ZF4qkEga2b2vMe+fUTzC1Ms7i8RCKVJhyTCQoSEVkmHFcISCKKpBKO+LEsT7PsmMEV8OCPyXjCCXzRJP5omEXHLHv37yKuKjhcdqLRKJIkkcvlzlrh++nt60SOOtqfNfmaC1G1JEpcRZLjyHEFOR4jEgswPNaHNyIjJ9P4wyEiQhCX28r8whS+gBur282q00NISqLEY8jxGIIstUY8TkyRkRSR/jM9RCIeFNGPKCnEbv5WC97/yX/COzmIy7VAwLOE3baEoCRxhWU8MQmfKBOKycTEOKIok0ymmFuYZ2ZulkAkjMPnwekJElazeBI5Nh85hTOlE8xViKZSJLMahYxMUvSxujRHvpBG27Xln58z77yEliuSyuXJ5LL/nwD6vwTp2WKBXCFLvpijUCpSKpUoqnFin+0g9tkO5G/9GWY5QULxMDPRT72aBXSKRY2aWaZqlMjrhbMAvUJObynRPw3R12zd/+UoV2WmplZZFVPkq3m0Qp2ffXSU2I+vbe+/MjXaAuiNFkTXG2Uq9TKFaoZMTsS6PEpKcYMZB3TqjTJgUm9U2H9gN2at3LJvN9NUDI1yNc72T7bQN3CCH//kdgrVDHVK1Js5zJpKav87RD/XQfRzHSSfvBOzpp0dKmZNpWrEaZCkasoUyxFCkQVons06b7YywI1Ghho56mR+Q4m+NLIDqi0FulmPtwB3XQPSNOpxmk2Z8Pm/S/jzHQgX/xGNcsuyvEmqpXRFgaZAwtf/rwN0RELWLmiG2wCsgQjkwRQIO7dBzQG1KmZVBVJQyhGy96HXc8Qfv7UFdz7fge/DZzGqErqRoFZPUS34sc52kivJFHUZvSKjlwVcjlEq5SimIWNUW1nKxUqC5dktUE9g6FlKlRRG041Zc4ChUC+mqFTSlJEwjTjFjJ/i+ME2QBdu/xqpito6p6aAf+nI2ZzzFEYjhdlMUzdFqAZYHN9Lw4hSMSQ0PUEpn6KWjiF6PgE8xMs65XoSXYsTmO2moE6SLmaRkwpFPU2uECImLBG95I9b+7/gd9GWJijVNPJVBevKAIq0SikfplyUcNpn0PUUwYAbNSlj1nQ++OA9yqUCSiKAnPBwvHs3/UNd6BWDrlODPPvCy0RkmRtuuZmonOCue+5j3+FOjvec5olnnmXTRX/Rhti2p+5lx46Pufzylm3qjbfeykNPPkUkrnL0VA8RWSAU9eHx2jnR28uq08PY9DwDo9NkCjVktYCYyGBz+/CGw0xb5nl983v0T06z5PYwtbTI2MwUwxMj+AJuUn5be9/+r/5PYmEnciLC2OQANrsFSQmgKEESiTBDQ92k1CiiWiGZUpEkP/1DR1HUGIlknHI6iRr10bl/M4KwQFKVEaJB4okYLreVmBgim0uS1EQ8Xisz82ME7rq0vf/l7W8xMzeMKPuR5BBKPEL/QDeCFCCZliiVEuTzMkMjXcTVILmCRExyk8nFiAgORiZ6SOUiRAVfKwc9sMLA0HESmp9UJkpEcLC4PEkuryIrYeJde9r7jt53Fdm8QiaTobv7FLVajWI5iVHLMN67gYyyCmaSXFoCdJoU6Ty5k5Bgb6mnyzm0dJRmUwIEalUftuUeGpU4nYe3AVnqxIESNIuYukboa+fhv6CDwF/+Pmm7BTAp5dKcOHqIl55/iq7jBzH0LLt3fYwQC1JvtrLB8+US615/nUWbDSmZJF+pcPDoEdR0Ck/Aj1k3aNIgoUo4XVZ27d7OwHA3t99xE8GQi3qjzMrT/y977x0syUGeex8MvtfYl/L1xTbX5gNhY0y82CLIiCAQAgmEJCSBJARIQjkQJCEQiqxWOUur1Uq7q80579ndk3POac7kHHqm0/R09+TpSb/vj9EZdL6l7q1y3T8+u/atmqpTZ2b76Ty95/e+z/Oz5rar634LqNQqMfzOfmqlRoMnpLn7vlvZsecNjEwjyiiTEYEs5aLMa+vW8Lv7b6GzYxeFkkDJkiiWFYpWkqKlUbB06iUZMCgXZSbH2jEMgVom0bzWI+d/FC0lki0YFKwMgZCXQimLVSlRrlpUalXWPvE4KUNnYmqSpWUbZiZNMqWxbcd2RFmiVLawKmXyxQJWpUw2n8NmX6BQyhKJBUmmZB57/FGMtIaZSeG+9dKmvtTdiqyl8IXCyFqKnoFB9h8+QrkO87ZlRDVJWIjz0rpXSSgyRjZDKm02GsCAcr1GFZC1JJlCnqSaoFYtUi5nmJsboVTSGm4fb3+P5Jb7m/fY+J3fh9rbE7N1KOZLZDIZZEVgcKSbNWseRZISaJrK7Ox0E4SLYpyurg4yGZPl5aXmNPLKJPLMzBSSlKCt7STvBLK33n4biavPI3JWC44Pv4tf3ng984sLVOs1UobenGiFhjX5CthegeEry1kBnu98DQ7209Z2srku09OTHDlyCFWVm/ntyZMHm880hY4j9PR0IUkJZmamSCaVJtS2223EYhG2b9+KKMYpFHK0t58CakhSAklKMDEx1vzsyu9LpQK7d+9sguYV0Lm8vATUCP3rh5A/0IJ261Wk0wbptEG5XGq+n04brFnzaHP7VibSV8DxysR8tVomGPQ39/eKnf2jjz7MCkxdAf0r+0fe+Cra+1tI/fNfk1Ea+eQul6O5jisT1smk0gT5Y2MjvPnmhmYG+zvX9Z2wfwVmlsuN/PpoNNy0qV9ZH/NjH8D8yxYqI/1AjZ///M5m5vvU1ERzPVam2AuFHFNTE+TzWQIBH+m0gWUVWVpaQFEkdF1DUaRmM8W9997dXMb+/XupVst4PC4ef/wxKps3UHhvCzvO/ULzHIYaa9Y8imUVmzEAK9B9pRHk9ttvbTY/rEye9/R0kcmYXHnl5SwuzpPPZ3nooQeax6pcLnHXXXc0z1VRjFP9m/+B+e1v8qMfXc369et48cXnV527DscyS0sLlEoFYrFI8zi+E8hXKlbTut+yikhSoukkADUSCQHLKnLkyCGKGZ2qlQMquO68g8xf/Q31lWYOMwvpInvWvcmR7Qdwzdr53oWXcM6Xv8a1N97MwMwMfkkikTJIGhlCYYFMLkskFqW9s4NytUIduPHmm0imNJ557llOnDpJd28PVSCaEHn6+RcIRKLMLS4hvfu/s3TsBEpK5/xvX4iqGwhykmQ6TTpfwKrViQox7E4HO3duZ8eObbz88ouEI34UPY03HGZ0coqvfuN8ilaJlKE3GxQa52CFvFWmCsREiTt+9SvOPudcrv7J9Tz14U/y8Nlf5pOf+zfuefD3fO3b3+HyH/2Eh594mrPP/Spvbt/FrkNHueSH17Dz4BF2HjzCeRd+l7G5RXyxBM++up4Fl5dZu4trb7yFTTv30D08xv7jJ1lweXlt81Z+/dCjfOJfP88nz/4C5134XS76/pW8uvEthiZneO1TX6ZnZJznXt/Mib4RDnf0ce8jj9M3Oc/WA8cYX3JxsK2Ha266gwOnurn+zrt56KkXuPM3DzFl99I5MsWh9l4efvpF1m3Z1Zz6Pv+SKznRN8Lw3DKOcIL71z7D0KyN6++8m8GZJTbs2MdkayeDU5N0DPZxuO04G7ZtYnhmnN6xYX580y0cbeth/eZd9IzP8upbOxmYXuTZ9Zv4xveu4Po772Zvawef/MKX6Z2Yo7V3mFc27+D17Xu5474H2bTnEHPuIMe6B3l2/SZefWsn/VMLtPYO89zrm7nsmut48Y0tHGzrYd+JTr74jQt55JmXGJq1MTC9yMD0IrOuADNOP1sPHOO+3z/JDXfdw/Mb3qJvcp7bf/0A3/7+D88A139HnQHoZ+pMnakzdab+I9cZgH6mztR/4nrng+pkTxuSJhMIedl/YBd2xxyKEkZTQyiSH00NUsmpyHE/mZSK3+2iv3eAgf4RXC4PNvsyr6x7mR//9Bp+/JPruPT7l/Gre37JGxs3sLA0y8BQPxs3b2Ju3kZubrb5R6D4B1vQj+9DSTbsEU+1t3H3vfdw4tRJhEScjZs3EYrHKVRL6DkZs5igWJUxchEKJZWipVMoZsjns4TC87R37KOz6wAxwU42J9I/0IosB0gmw6TTCYrFJOKn3t8EmvJ9P0NJRkimIo0p+WwcqyChaG70dABJdeLxTzA9100gvIDLO4U3MEsgtERUcKKbKeKiQDAcwBfw4va6mJ6dor2zDafbwfjkGJ3dHXzjexdxw1234bjmoqZ25AtnMTazwIZtuxmaXmJ4xkbMb2NmoodD+zbjdk7j99sJhX28te1NFh3zzNrm6ezvZ/u+7cza5pmcn+aNLRtZcjlYdNoZm5lheHKSqYUFXP4QCx43Nl8jI7zrgV81tRMfeg89uzYRjvjo7jmJ0xdhzuYkJosISoKYEmXGNs3AeD+BWIiYLBIUBCQzxd5jB1FNDcVUiAgBooKHZCpGxoxj6lGy6TiS4kDV3OTyCfIFES3uaWqLf9eC+MYLpDSViKwSTEjEUxp2r5dlj4uRiXHauttxe124PE68fhcOb5jxoT56246Q1iWWnDZmg2FcYgKv4OPEwdcI2TvxBqI4vT4cXif7j+xlamEMX9iDcOm5TW3nxZ/HE1hg2e7G44nh9UaJxoMMj3eysDxKOOYlEhWR5RD+4DIuv4Ot+3YyPDeFLxHFG4/g8DuIxv0cOLSdJV8AZ7iRs2p3LhMTQkhilKnpMabmZgk9/9gf9vs/vY/Q0hyjE4N09J0kJodIJCXCskQwrhJI6LgDBv5wjFDUx8DgUcxUnHAwRDik4fYpzPsiuOUYHsc0U+N9pNQE4VCAUChCIBgmKsSIxIJMTA/hGGpdfa0d3oWZzqOoOqKaRFAkQvEI8455+iYHCSQihOMRQpEwHo+Hrq4u+gcH8Ib9LHkdhJQoEVlFSKYQdJNYKk0kmSIqSQSjEWJhD93tRzCkQAOgX/DZpnb4Jxfh8y0Q9C4wOTGMLyzgicp44nG8QpxgLEE0JhKLioiizPTsDG0d7QRjITwhH96IjE9Qieo53th7iGi2iFdOohYKKNkMUrKRWR5wzqMnRZy/u+sP2/7P70MNhv6vAHTNNNBM4w/wPJfFKBgY+fTb0LuE4XU3AXbsQy1o21+iaGlAllJaQgg7GB7oJBx2nwbQ9XfYub8TpP8xgJ624owPzrMkpkmVMhjpOje/cZDopec0teVLz6FUMVcD9FqWKiUgRzQ0D6TAEilXskAJLSWhqAmefOox8gWTYsmkUjPIFUWKZYmjx/dwou0gv1/7AGUKlGsZ6mSo1pKIr/y2CdAjH3kXefsQ5UoSqyw3pqUtiXJVolASKFdFZNWBlQtRrUjUaVjB5y2VUlWnVE1hVf8A37sOPA3lICBSqsjUMCnW9QYEr4iU5MUmXAn9QwvGhoep1XVqGIBOw/Y9DrXIHwfoRR+LI7vA8jYAMwYQBdJQjZOWDkF1GSoFqpYKaNSzKaL2Loo1A+nGbzW1I1/7ENVcFDMbo06KaiGEEhohb6nkiiKVqkqxEMPnGaWQC1OrylglEauaxMjGccy9Rd1KNBwLiklKVTdWeRnKMuW0SqFoYNailIsyWsJO+ujrTagV+GgLYtderEqCuhXAO70XqyRQrqnkKskGRC9FoeBhZnAnNStCpSaTrZuYehqKOY7uvh4zNUQ8XSRTTlDSNDKBSRZGN6Clk2StIqohY1Ul2k9tI/ipP/sDwP/Zt9FyCfSiSDg0g315iKQWIJtXSekiSlJESqqEYgI79x1iwe5G14q88MJzRGM+pueGeWvbm2hmlrVPvoA3FCcQi6FlTByBMHZ/iKklOwdPtOEKRXHe/ZMmzHR+/D3sf/0VBgYGsLs9BKJxesYm2HXkGJO2ZeKqjG4mmV+Ywp8IMrE4w95jhxF1k46BYaYWnTy49knG5hbYtGsnnUODzLqdPLN+HXE9hWQm6RnqIyQE8AccxIZa/wDQP9ZC+MUHEGUBTVfo6W1HUWMoShAtFUY3wgT806Qlk4hiEtbTBOJOYu5RtJCNcChONKHT232IotiLIMn4QkH8wQC9/T3EhCBuzxKhkAMtFcZpnyB06Wea2oHvforunhMNzWSERMKPogQZ7D9BKhlG1GIk0xJmVqaj+1gDnhth1KQXVXOjJd3EhUUMU0ZWomh6FN2MkZDdpLMJzEwjF3x8YgAtlSD0xlOrtl0cPEYsFicYiHLw4GFShkq5ViAvT5EWl6CqkM81mjWK1QQZS6JKiXIF6nWALPV6jGolwNTYTigHoCIzMniscY9CpVwKAzL1agLfx/+kqS0/eC1UE5RSboqaC8oqZBMsTfSQSUaBAi88/xTRWJAKddJli2ylRr5SRFASFKslUhkdRVexKiU0XUGUGs2fzz3/OE88uQarnAcqyJJA16Xn/GG/n/0+qsYyIKCJC43IgppKLp/gzbdeIi4FSJkJipYO5CiXkoCM1z1CImYDcmRNBauUxbLSjaiMikqpIgMyanwBM+mmkAtTLMSxfNOrrnV1/zoyeR09rVKjTK6Qpk6NbD6DkTaRFJlgOES+WEDTk5SrFisZ6UvLi5TKRSq1MqKcoKevG6tSYmZmhkcffZR8Po+maTz22GOkUikAQld/takduvyLLC7bicQTTM7O0Tc0zP7DR0goanMKXc9kkbUkeatEppBnbmmR3sEBMoU8xUqZUrVCWIhRoc7gQB/QAEtLS1NUKmkqFaNxH6/rZLp3/+Ee/4/vwvIvUC9b9PcOYaQy7N69myNH95PNaZTLJXRda05/r0yIplJJvF434XCwCSTfCRpXsrJDoQCBgI8NG9ZTrZb5/hWXM3HWe5rfb/HHf03RKjE+OUGhVCQhiZTKFtlsmmw23ZwEL5UKdHd3oqoyTqedsbERDh7cz8BA3ypIvAKuV+zdV95Lpw00TSW74/XmM03wK//UzNGuVstNi/aVZb0zn3oFzK7A2qmpiaZ1dyqVJJ02EIRoM4tZ09TmdPLKa++eXcgf+XPkD7Qg/92fEBvpR5ZFLKuI3+9t6q1opFJJBCFKb283s7PTq6aTp6cnm/byKznpmYzJoUMHmlnluVyGo0cPNy3A88+tQXt/C9r7W7D/+o5VVuM+nwev102xmKdUKqAoEvv3723uT1kWm9Pg4XCQ/v5eKhWLHTu2NZskVmAxNOz9V6bWMxmTgq5h/mUL5l+2ED/vcxQKOUqlApOT40078pVl6LrGkSOHOHbsCJFIqPn7VCpJvV5FkhLNz3u9bq6//qds27aF3/3utzzyyEOoqowoxjFNnXg81tj2+++h8N4W0h9qgOQV94R3Hp9MxmzCaEWRuPDCbxEKBZpQ++GHH2RycpxcLoMoxrn//t80z/0nn3ycFdBtmnozk1xVZba+8hLVd7dQfXcLddsikpTgpZdeYHZ2GsNI8fzzz2KzLTaXtW3bluY65fNZTpw43nxv5Vjb7bZmfny1Wl517UENp8fGy+ueByrMfe08yi1/SvX1N6gUGxEgpVKJm2++ma986gtc8Pmv4bF5uOc3v+O6W2/n/Esv5csXXsgDjz3OW9t30dM7yLLDztTMNK0nT3D0+DH27NvL3MI8dSCTy1IHilaJG26+hRtuvoWNW7ay5okn+d5Xvkam5X2ELrqcdL7ArXfehZLSiSRklj0eHB4vVUCUJSRF5uTJVvbu3U1b20mcLhtJM4vD5yMuK9xw8y14/T6sSplCIUdvb/fb52eFQrmCNxjiy1//Jud85Txe27yFU70DHPv4F0n887mc/51LGZic47pb7+BYRzeLbh+DkzO8uvEtOgaG+dHPbqZvbBK7P8TXL7qYYx3d9IyM89DjT3HdrXfQPz7Fuk1bWPvciwxOznDdrXfQNTRKz8g4T7+8jv7xKV7fsp2Lr7yKL37tG3z005/l2QfXEPqLTzDQ0ctFV/6I1t5hRubtPPDEc/RPLbDm+Vc53NFH2+A43/nBtbQNNkB7a+8w+0508uKbWzneM0T/1AIdw5NM2b1s3H2QgelFHn9pPRdf9RPWPP8qb+07wo7DJ/jp7b+kb3Ke/qkFjnYNMP+DO2nfuovjXe0cPHmUOecSo3OTjM5NMzA5wc6DR3jm5dd59NmXeXb9JtoGx+kem8EWiHHRlT/iw5/8Fz577tdpGxznaNcAe1s76J9aYHhumb7JebpGp1nz/KsMTC+yfkrtBVQAACAASURBVNseusdm6J9aYPPew+zZuJvnfng73WMzDM3aONk/yotvbqVvcp7usRkefPJ5zr/kSh544jmOdQ/SMz7LwbYe9rZ2cO63Lmb/yS7Wb911Brj+O+qdf5f8+6kWPhz9/8fr76fOAPQzdabO1Jk6U//nOgPQz9SZ+k9c73xQHb/9BnzBGDFBQlbiaKkEtuURFhY6WFrqYHbmGHGhk+nJHbjd7eQLLjJ5H6m0C810EhbHEdQp1Nwi6VKddKFKJCETTiQwc1lENcn2HbsoVyDXenAV1BPO/zThSJiRsVEqtSpKUkU3DSq1Ktl8jmtvugG710mmnELJhMmUE6RyMTQjjmbIGGkTM51F1RykDDdmxodu+lA1F29uepLB4SMs2vpIaj5S8eVVIDfx4f9CzDGDmBJJZRXMrIyZSaAai5h5J9mSh1TGgZFzkS0GMHNe9IyXhLKEyzfMkWNHsdmXCUcj+AJ+/EEfLo+TRdscg8N9zC1O0dbZyue+9AVefO1lRj79P1fpt93zcw6c7GXPsS7mXBHi3ighzxCp5DhbNj9Fx8kTzM/4mZwf5LUta7H5l5iaF+ga7GJkaowFxxLLHgfdg/0sOu1MLy6y7PGw/+hRlt0+HKEw7mgEdySM8NJjq7QDN34fNSlgW57hnt8+zPDEDHavG2fAiT/mwxWy44146Bnqw+Z2EpNlbEE/fjFGWBaQDZlwPIikhJDlALl0jEI2Tk4PYWpl0rpF2shhpHS0pYlV2rHP/jVTE7vxJRQiyRS+eIKIImP3NibGF20LDAw2gEEg6MYT0wi7FhHsYwx3HiYhxZiKqIwGIriFMHMDO9n94l0s2kK4fEH84RBaRqSz/zh27zzCuR9dpd/50gMoShaPK0k4pOMLLhOMzTK33EVX31EUuUA4bCchBXD67MzYF5h1LbMc9GIP+XAGnCzaJtB0geNd/YSVJE6/n3g8RjwRIRL2kdQkxqencN9zy+pz7v7bEUQ/YcHJ8HQPETVKVJUISSYROU9MgWBcbTgbRGY5dXgHgt+Lzy3j8evYoxpTkQgh9yQzY10M9Z1CEuNEIjGiMZFoIk4wFiIoeAl0rb7W4v/2EZJyEkXVEeQk/riAPx7FHw/TNdGJW3ATEsL4An6WbS5GR8cZGBpkxjaDI+LAFXci6BmCSR2PpOGVDQKKgTcqIKoKhpZAjrpZHO8mnpAQPv/BVfrRtj247VMcP3aQRYeHkKTjFgS8QrwxiR9JEH37FYlFGRkbJSYJ+GN+wnIaZyhBUEyybutWYrqOlM0iGAZiOoucLRIUk0ghJ9GQl8lrv7NKW/zNbW8D9NT/dYCul0z0kolZyGHmS6SmxlcBdOHsD5DX41DPUjDj1AoakuAjEfOfDtALpVWZ6P87gG5accb751iWs6RKGcwMrO2YIvLlf1ylnz65swHQa9kmQM+UdFQtTFoPQlWBigyUyOUNoEIub7Jj5xYq1RwNa+Us+ZKEVVWIxb1cdPHXeXnds/ijbqrkaGQTa8QevekPAP2sFqSffnMVQC+WxKaFe9ESEBKL1C2BUrFh+10nS6GcJFfWGtnB5cbUesmSGgAdgZoVaUyfY1CopaiiQV2h7B1YBdDD/+u/kRNdVOsmVlkFS8Az3wnlPw7Q63kPMWc7VAPUKnHq6NSJAGmoi1Qz7Q2AXs5TK789gZ5NEXN0k6+kSFz+uVX65rYnyRVFGiA+QcV0UK43GhHqpKiURdzOIXKZINRVrJJIuaaRSsdw27ZTLQoUC2nMgkqp6qZk2aCiYJlJiiUTvRKmXJSRo4voWx5fBdVCF36cbCZAJechuniQYiFK3pLJWAqlapJKMdQAlAUPlWKIbD5CsiCTMfNUUikinleYmdqIXgFF92Gl0pAOc3zvr0maKrKukTQVYokljMTiKu3AR1tQho+jFSUy2SjDIyfR9AhJPUHKVOgZ6CcqKszaXdh9MdS0xdS4C1XVWLTNMTU7wvETR5A1g7hikFBNopLEC+te4ZEnn+HJF1/hgcee4Nzzv8WFl13BsXPOWgVyI/f9lLGxMV5+bQOTc0uo2RIBKcn2g4cJCgLzizNEYwGcYRfr3noNnxDiVF8vcw4XjkAYVyiKOxxlZHaGGfsytkgQW9CLnDNRcxq+eICeoQ5CETvRY5tXafs+95eEnUvIaoJ0JoXXt4ymRRDiLmKCjYH+g2RjMvZwEle6jE/2M9W2iVJsHknJ45eKCAkPM62PIiYN/BGBhKISigTp7DrZmA7XIph6GEPz4/z8X63ST+x/A3/AgZKMoKoh4jEnsdAyaT2Mnk8RkcIkklHypRRRwYmiekjpAYqFKEJ0jrGRRu50ShfJ5mX8wUXaOvchq4GGnbvoZ3ZujIXFSSLP3LdKO3TNlzDNDAP9o9SBxx5fQ0yKQsZD19E3qeUj1OsiVeJkLB9V0lj1IuUqlMrw7POPUCoFcDhOAkGwvIDK4lx3I8YBmUZDS5CKMr16v3/8T7DcpyC/DHUP5AWoqqQii1BLY0gBrIKBJMeIyxJFIGGYSLpEhQqFSp7JuSnShQyFUpZ8McMjj/4WKPDs82t46qkn3gZUADUmLv6XVfrys7cQCHS9vY4aoFEoSlRI09lznLgUoE4eyOFYnsDl7MQqRsilI0CJfDqDVSxhlXINiF6RKVUFlqaPUsn7AZlC2g91hWTPzlXXWvArf48shlC0BMmUjKYrPP7kWqxKiVwhj6an2L13D9l8jkIpS40yZiZFnQrtnSc5eHgfA0O9VOsWoiygJEXEuMKPrv4JbqePUqHC7x9ZS8bME49JBM77h1X6i1tfJ2mY+EJhqoCRzZErWUQTInqm4fwiSCJ5q9T8/syViuiZNKKqUK7XcPm8mLks1KFmlagUc0CZSsmgWtapVXRqFQ1j+zOr7rHKL3/Iow8+AHWoWHVqlSrVWhEo4fW6mxA7l8s0AaMkJUinjWZu9Aq4q9UqeL1uBgf7mxPKKxDWNHVOnTpJ4CPvan63hT/538grIpFYlDpgZtIUSkV6erqIREK0t5/i2LEjrIDlQiGHokir7NFXXum0gWnqVCoWpVKBQiFHrVahVquQSiWBGq3f/uKqZxr/1vWsgMqV9Y1Gw4hinOnpScrlEpmMSa1WoVwuUatVKJUKzcn4lW1bAdaCEKVerxII+MhkTKanJ1m7dg1Qo6pKDXj+9sv8xXXUahX8fi/5fBabbZHXX3+NFRA7ONjf3LYVG3fT1Onq6iCRECiVCmQyJpWKRV9fDz6fB9PUmwB+JUe9r6+HZFIh+/PrmwBdOOt95FNJJCnBCoheOUYrzQOjo8MYRopIJITTaadWqzA+Ptpcv5XPFQo5NmxY3wTy5XJpVV491JjYubUJ0M2/bKEy1bDNXwHCKw0P6bTB7t07WWnIWNm/iiLR39+7qlmjWi0jinHm5mawrCIejwvT1Mlm0+i6xuzsNJ2d7Rw7doSlz32awntbKLy3hVM/uIz169exefNG7rjjNm677ZbmZP/Kslcm51cm/3/5y5/zwAP3s9JMcPz40eb7K00D9Xq12Txht9ua2xQ6frQJ0Gs/uqrZ1DEyMsQ111zFNddcxalTJ6jVKkQiIW655aZmNAA0LOhXfs5m0xhGqukCUCjkKBRyTat8QYg2zlEsUjkNqFC48DuUW/4U/a/+FkMQKBaLFKhyw123kfLG2fnqZi4493yefPYFppaW8YkiiXSaLXv28ct7f8Pax54iFhea7nZ1oFKrUqPOzNwsTz79FD+76UbWrH2MpGHS0dPLVdf+mMeffoalHbvJtLyP9Lv/Ozd889t8+7sXo5lpfOEY3nCYSDyBJxBE01NYlXLT5SCfzzIyOoA7EGbZ42HDps14AkEe+f2jTYeKlWOQ1CSkpMY3L7yIA0db+c6ll7PmmeeZWLAx/P98GrXlb+i+/zHGF+z0jIzzzCuvMTQ1y9DULHf/7iGuvv5Gvvi1b/CbR9Yws+zkll/czXkXfhebN0Dv6ASTi8u09Q3yq/sf5HhnD1NLdr7w1a9ztL2LaZuD2351Lz0j4/SPT/G9H1zNlT++js984d+46hOfI9JyFq0X/JALr7iGjuFJJpc9PPTUC7QPTbD2xdfoHJni5U3baRsc53BHH629w9z4i1+zZf9Rtuw/ysn+UbpGpznS2d+0U99+qJXXtu5myu7laNcAb+07wvDcMr0Tc3SOTHHHfQ/y8qbtLH3pB4x+/RpO9nYxPDPO8OwoPaMDHDx5lJ2HDjIwMc3I9CK/fOD3PL/hLa687maOdPbz1Ktv8MgzL9E+NMFvH3uar198OdffeTftQxPMOP0c7ujjmdc28vS6N2kbHKe1d5gTfSN0jkwxML3YsJJfu47xj13Knfc92MxyP/+SK3lr3xEu/8mN7DneTt/kPEOzNtZv28MLb2zhn/7li/zs5/dy0y/v47Pnfp0nXnrtDHD9d9QZgH6mztSZOlNn6j9ynQHoZ+pM/Seudz6oTp31Z4TsNhweN1FJIlMq4Q54SKUSzEwOEPYvIasSdSqISoykLqEZMnpaJRoPomoSKUOlUitjVcpoeopYXCBXyDcyASURUZaYmpkm+dJjq6HeB1uYfe158sUCcwvzDA4PkTL0Zlc3QLVa5Re/+AXf/OY32bFjB6IUo63jMMOjHST1IGrKh5kTiIlOInEnSV3AzKps2/EWKUNDSaooqoY6vRrkin/XgvvGi1lc6EFLushlQ2QzQZREAF2NoqthZNFLUguRMqLIyQhxRUA1TeSUiapJ6GaS9s6TzC/PseS0MbUww4JjmcNtJ+gcGmR4ZppNb23mB1f9kKWz3rtKW/jCWWzZtgXJTBGWE+w/tZ35ZRcjk7PMLPYyOtnK8PAg4xMzDI730tp1mJEpF5NL82zcuY3+0WEm52c5dvIEew8eYN62RCAUZGZulo6uTgZHZvGHBGxOD6F7frYa5H7w3XgHBnF6oghimHvvuwd/IITbEyAhJnF7AtidDpJ6gnDMzYEjW4nEnCjJEJmcSCiy3MhGVb1oRgAjEyap+xFEO/blecZHehHCLvJpkWT7/tP2u7zuaSKCD5tjnoGhXlRNwe504A/6sNmXiCVCnOo4SjjmRdWSBEJeYvEwQiLC6PgIUzPTeHyNqf9AyIvH52T/G48jiGGWfH6WwjHs4TA+3zLxj71vlXb8e1+ku7+T3sEBYqJCKCriC0WJJuJEEmEm5kZw+Gdx+hfxBWMsO6K4vQnauk9xqvswc8tjuHx+3D4BSXYxNtnBvH2aQCKOOyoQFJM4QhGikoD3uu+u3u9n/VdCc5OE4hEkLYHLu0Rb5zHc3gWMtEhYSeIXEnhCIbx+F+GQl5npMfxBD5FElEBcxBWJ4Rc1EpJINOBhrPckkiIS13Qc4Sh2rxv3TCfqljWnXWvZbS8hKjGikkQ4LiHIGpGEgj80y/HWQ3g8MWy2IDMLNmaWx+kYOI476mXJ48cd0gkJIiFBJBxv/PuQICLISRJqqvlzVFToGzuK8I9/tko78p3P44gFGZwYJOTxIAVDeIU4nlgcVzSBOybijokE4iK+UJCTbceJRr3IiRCeaITlhMaynOexN/bgT1mIehrDSKMbaeRUFjGVJxILEo746Dvv06u3/az3oNjmkTO5VXnoK6+kYTYA+zsA+v83M70B1f8A241sDiObI5PLksllyeZz5Ap59M5jqwB27EMtJJ97CDPXsNYtlrJQK6CrUYSwi1xWJ5c3G4Dh7WXkiwUKpSLZfA4zk24uO18skCvkyeZzJKsFevo7yKVVrHwGIQ+uIvg/9hertBNf+QcKBZNcrUyhWqZcNqmXNCKOMSp5BShRoE65lqFcyzQsw6tpckUNORkhnVNI5xRKFZMqOYqWxuTUEIcPH+Twkf1ADpCpE8F/5yWrAHrkrBYy/fvfBugq5ZJCuaRQKycpF2WKuQSWMQdVFcih6xpVauQpIuVllILGUsDHwfZ2Hnj4el548WWee3EdCTOCYUXIl0WsXBqsDHLby6vgSugfWlB+fytURSiHEINDpNUFaihAloqVAnSoJYA4fkcnpawTEGnkLb9t+06CvDYPORdUwtRQKVWTWNUkBcOJGhimik7svI+s0o6c/VdUU06oNfLXrZKXWjFItSJSrStYVQXXcjdWxkU974FyiLwlI2YV/IvtZHUf+YKIkU1QshQU0U45E6SSD2OkBVI5DSvrJeAeRnnh16dBbHnXi5QrChPjrY1lZcJQNyiWVCo1k5QRpVozCAVnKWQjWLkIelnEyEiYUoioa4RycQ4z68FIi6RNjVw6Rr08TzqXxDBVsmaS1NLwadqhS8/GMDNUi1lymSAJaQjH8gSL88toyTRtXQexOcewOx3ISRO330fKVEhnVKIxB/lsHNvyGKIcxOFe4tCxo2zYtJFF+zKqniIUizI0Nsrg6AiOS/7lNJh6349/TAWYmJlF0SVEJUSpYjIx1cvcwijhsBNnMMIrb24mEBfpHBwmXbAYm5nB4fEiqgr5YgFRlgg6W+lu30xAUAhqaWKGiCguoAYdqFtfWa39sRYiD/8CRTCQ41GW7F1oRoiYEERWkkiKSO/Qm+i6iCqZhAMSCdHB6MRhFNVHSpNIKhpCLMLJU+vRVD/5TApFTKHKCvMLExiZIILkIp1V8X3iPau0A9/4MLPTPcwvjqDpAlHBgxAPMD0zQr2eQVVDGIaAKPqIRBwEAkuEQstEIg5UNYQk+dE0B/lcjEJWxdASGIZAXFpGSbmIJRxk8joOlw3pkWtO23axYytQZnzUhpnOkskZ1Ao1hidH0a00WYpY1EgbJtTK1CydSHyW0emj6PIy9VIMynGqxSjVYhRqIkJ0hnI5BshQlyEfJj995HTtX32fOgbVeppCOUodhVI1QaWepIZBjQxQoFYvkU4b5PNZklkZQQlj5FLkrAy+sJekqTWs3rMZIlGBDW9spFQDTyBIKm1SqRaIXvG5Vdrez/xXKslZSuUYFWSsukS2IpKxJCroWCWRYiaMb7EfyhLFskGxbDSmzcsprLJKvZZsTK9bUQLO7sY9odoA8pWSQs1KUasYGAdeP/1a3/wYlaqKlgqS0iMUSim6uk+xaJujWq+R1HSKlSqKnsPM5enpO04obCPsX2Lto48QC4WxLItSOY836mJydoYqEIxGECSRm2+/jaShExZiBD793tXX+iVnExZEVD1NQtFY+9TT5EpFDhw53Myaz2Wy5PN5AOrUCEcbjhRLC4MYmh/qKtV8jGJJBpIU8xFqVoic7oCqAOiUChLyE79cfY//x3dheZcZGOgDGjnP5XLj+Hq97mbGuWnq5HIZLKvYBMimqVOtlnn99dcIBv20th5rTo7X61VaW49hmjo//OGVJJMKV1/w9dO+2+Snf0uNOpqeak6zGmmT19/YwLLDzlXXXE1ndxfZfI4adQKhINV6Iwl5Bdq/c5q6VqucNpG7AqF9V12w6plGuvBfqderGEYKWRaJxSL09/dSrZaZn5/FMFIcPLgfVZUpFvPousb8/GxzmaVSgVKpQDweIxDwNbLG385C1zSVWCzCsWNHGvtlamQVQJf//t3kXDa6ujrYunUrAO3t7ei6vur/mMVisXHM63Xq1JhfnMOqlKhRRTdTZHJpXB4nGze/SY0q9953D3VqJKR4M3KhTg3xgi80Abr2/hakF55o7uvJ6SmSKQ2v39ecKna6XViVMjXq1IFytYKsKtSBkbFRjh4/RlxMoCRVSmULRVdJZXReePVFjJyJVS9TpYbL70Y8sHMVQI98/QuYmTQ33nwTdWjkX5eK3Pnzu6hRJ5nSOHr0KMViEUVRWFpaolgsUq/XsSyLQqFAJBLBshowNZVKEgz66e7uZHh4sAnYV4B+/ktnNwF64eNnUS+X+P3vH+HGG2/gggvOp6+vB8NIYZo6Xq8bTVObx/c3v/k1tVqFdNpgYmKsCfh1XcPlcjRhuyBEWVycp7OznRXYHQj48Dz7VBOgV97zLu7+zre57LJLaG091mw0WGnKuPPO27HZFmlvP8VTTz2BLIurzuGV3PoVOA8Nm/1CIbfqsylDZ+/+fY3j9sn/RbnlTxtT6Fu3U6OOklS57PLvg1GFAswd7ScXUJnrm+S871zMVy+7jC9dfDEXf/f7fO/r3+XiS77HN791Aed+5cvc/8DvOHLsKMFwqHnsVibQjWyO7//gh5z/7QvxBIL4nnuZTMv7yLS8D+man3HFVVfj8vmRtRQVQM9kSSgqW3fuYmhsnGA0hqyliIkSAyOjbN25i9nFJZxeH4t2B0nDpApUgXS+QN4qE4hEsXkD3PvgIxxoPcVTL73Kr+5/kJ/cfBvBD3wKteVvmP0fH+UbF13MVy64kMuuvpZzzjufT/zr5/ni175B19AoD659ksuuvpZPfe6L3PXr33L/2id44Y2NbNl/kOM9fQzOzNE1Os7T69ZjD0W44qfXs2nPPsYWnTz45PMs+iK8sXM/Z3/1m2zYsY+vXnQpM2tfJdJyFr4//zh7dx/iN2ue4u6HHqNtcJy9rR2cf8mV7Dnezt0PPcYPrr+FTXsOMTBrY8OuA1xx/S20j0zRPTHHjb/6DQ8+/SKvbt3NVTfdwdCsjdbeYV59ayeDM0tMLntYv20Pjz77MvtPdjHrCvDIMy+x+MGv4v6TTzJ45ATHe3sZWVigfXiY4fl5jvf2MuNyMeNy0TU6TffYDCf7R/nB9bfQOzHHSxu3ces997NpzyE6hifZd6KTi6+5jjf3HGJk0UnP5DzHeofZ39bDnhOdbNh1gD0nOjncNcC1t9zF8GMbWGg5m+GXd9DaO8yuo6c4NTDGpj2H+NnP72XN86+y9cAxOkem2Lj7ILuPtfHw0y9y4RXXMDRrY8LmZt3mHWeA67+jzgD0M3WmztSZOlP/kesMQD9TZ+o/cb3zQXXmf7YwdcePmZ6daWQgCzGMtEY6o5LLqdht4zz6+K94eM2v2L7rTRJyuGFxqcSwqlnMnEhMdDI8cRKPz0ulVkVWFWbn57jm2h+RTGnkCnn6BwcY+95XToN6nq99ArfHjZJUUbUkmp6iDsiqgqapmKZJMpnkwgu/wznnnIPDsYyZVhASPsJRO+NTnTiWjyAKI2jKDIbqQJc9vPHKMxR1g6xqkJZMtIMHTgO54ln/BdUxTy6rU8ibmIZKOLJMQvSwuDRAd88B7K5hRMVBUvdi5gSkZBBB8pKQo7h9duJilJm5SRYdC4zPTDA5P83O/XvpnxhlfGGWkeF+fvfbe4l98E9OB/gvryWuCEzMjuMIhNmwZQPj8yMMDPUyPj7KoSPbmZgeYM42y/H2U4wtjDNlW2DGvsTug/sZnZ5kZmGetq5OFu3LBEJBvH4fS8s2OnrbmV2awxP0EvvpJadph667BKfPgc8fJhyJcd0N17Nn325cHjvegJNgxIuSFEkZKqqmkLdixGUbw+NHOHj0dVy+QRLKAlJyCdWwoRo25NQi6bRErZZFlQPEIw5yR946TTvxqfcTci3h9jpISCJHj7USCIaxO1y4vR6cbgdO9zLtXSdYtI/g8URwOkQ87gThSJyh8eO4/GNEE24cjgjBgM7C3BADPccJeOYRpSi+sB9XwH/6Mf+7FoSju1mwLzI2PUpUjBCOh/CF/fgjAXyhIK0dhxgc6280H0RVfME4Dq+dzv5TeMN23P4A4ZiEx+NClBMMjQ8zs7SAOxJkyevCGwvj8LlIXP2t07Rjt11DVFSIxCU0PUUg5Odk+xHmFsfwRgVcgQD+aJhAyE8o7MPhXKKzu4Pp+Tk8oRCBuMhCVGbJ50fTFYKuORbnxhGlGHavF1cgQLloom998bRrLfzPf0HSNUo86kFQFCKqhk8yiCZcjIwN4vcLOBwBFpbt2LwLzDmmWfa7WHR7cfolfOEY/ohAIBpvvsJxiUhCJioqxBWNmKTidU+eph3/YAuuHRtYci1jm5tGDgXwxARckRj2UKwJ0SOySlhoZK0nkwKJmB9nIIZTyhLKwZBLIFEA1chgGClShkYiZRDXDKJChGzOYOSLHzlNO3HDJcjvAOP/J4D+v5tUN7INEGHm8qcB9NS+t04D6LF//nPyiShmxqBQzFAspKmVs0RDbsREhEq1gKopWG87b+SLBfLFAplcFiNt/lGArlRqtHd3UUjrVNIGWqGEaJVP1/5QC8amFyhUyxTKFpWSQb2g4JzpIp8RGtm8lQJWNUupkiFX1MmXDLKFFPfd/0usapZcUadgmRQsk6Kl4fE2slP/9m//mkJBpV4XKZdDiLdedBpkSHz7E1TzMSqlt3O+iwmsskqprFEoqUimDd1SyFFCLuVR6haBnMjmk7vY2LoDvykRzCTp6N6CVa5SroFFhgopciUJK5+Boom4f+1pAD30sfdgeUagHidg7wAaE/CQp1zWoaYBMlRjJCKjVIs+VgB6pdrINQYRMTgABQ9UI1TrCsWKSqmiktcdKP4hquiEP/PfTtPXnroD6iIgAAkMeY6KFcOqNGzoTd3N4vTxhjV9JYqRjWFWTYbaNlPOR6lUNfJWkkJRQk96yKc8WNkgKSNKKqdRygRw2QYQH7j+NKgW/NIHyKVCBPzTTI0eB1IU8gLlSpKilcRMCxRLMuMjxyllI1QKMZLFKJm8StmUKGouxobWky14MTMJclkDQ/PT1/UCRjaBbiYoZDWM0dbTtAMfbUE9ug0rr5FNe7C7DpIxo2QzJqqs0DtwECMboFrLk8lkKNUKRAUXhhmjWIiTz8WYmuiko+MYW7ZuJJXOoKRM0vkcqbSJqCromTSyliRwwUdPg6mJu66gaJWYmZtm/RuvkC0kkZMRkmmJ6YVJOnrb8AkxEnqKiCiSyqZZdjmZXZpjZHKUqBAhGPYRF6P4HWNEQ/OEE24EXcYfjyLFg3S2biPx4r2nafs+82fo7mWSkoyiRBkZb0XR3AjxAMFgAsMM4fFOk0yGqZRLmEaKVCqBPzhFLL6IpsWR4inCoSH6ew4S9C5hJDVU6keZ4QAAIABJREFUJY6ux3F7JkjnBJTA4unaH2sh8daTjE92kzJiZHISKSNOOiszPtFFQvSQ0huRNdmcyODQSUJhG7m8hG5EyeUl+np2Ew5Mk88oSHE/SS1EV88erIpAqSKjGxKFYobgDV8+TTt6+WfxeZYYHZ4jFouRL5hMD41SBUJSnCINg+67bv0582OTfPeCC5DUKKopksvJVCoG+YJMMS9D3QBS6Cl/YwK9rkKhEeEQ3ffsH932onOQKnrDUYIkVlWiXJMp11QgjZz0USdDJtfIU6+Tw6oZGBmJYjlNuVbg1ttvYtmxyNTMJJIis33nDnbuPUCpWiMYjZDJ6/jP/dvTtNUnbiJfSlCsqGQKEvlKilLFxMzKaFoEyBLxzELhbYBeSVEqa1hllUpZJJ8Lk9GdeBy91K0AlINYBYFyUWzYvtdMisUk6isPnN6w8m9/S0ZzE44s0D9wjExOJJNTyBZS6GYSSYmzYfMbDUv2pEg+G8fQA5QKKtTBKtVQUiZaxmT7wZ24fH5GJ6cwc3lENclDv19DTJQQfJ4/eq0nWvfjC4UJxQTmlmwcP3WShCLTM9hLQhXp7mpDUSSi0TBvbNzA+g2vUiyZRMPL2JcGKeejUI5TrurUqioVK46VDzTuxZXE2/fpLNOXnXPaPTZx+xXNrPOVae1oNMy+fXtYgXKVisXMzBTQyDTP5TJ0dLQxNzcD1Ojt7WYFLK5MCr8zb1rTVPpee+G077bop99H2dCoAzb7MulswzbfSJu8tXUL5WqFar1GoVSkUCqiakmy+Ryn2tuasL9Wq2CaOqVSgVqtQrGYb04G9/Z2Ewz6gRrS98457ZkmeXwvK/bYTqedTMZkYWGuOR1tWUV8Pk+zMWDFFnxlCntoaABVldmxY1tzWy2rSH9/L5ZVJJMxSacNiq37VwP0D7Qw8s3PUy6XeOCBBwCoVCpNYJ7L5QAwDANBEDhy5Aj5Yq4JxbP5zNtNKiavrHuZZEolm8+QK2Sb0FxSxObP+mc/tAqgpz7zQV57+SXqQEdXJ0Ii3pgCBvLFAg6Xkxp1VC1JjTrlaoVkSsPMpJmdn6MO2J0O6sCWbVtJqCKqkeSZF/9f9t47SI76zP9fwNjm7nw+Y/vrADbmsA3G2CYHm2BsMpick8kZTE4CAwaEEAIhQEIRIaEcVrva1eacc5qdnHPo6e7pMDm8fn8sGlvWqu5XV/Wt+t7Vvqs+NTXS7jzTvd09U/163u9nAZliFn8kQFwR2dNUR2DBa/sA9MQ3K4i3NZXrSQmZd99byODwEFpS/7I5AgKBAAaDobxvMpkMiqKURyFkMjNu90RCYmCgr7z/c7kMa9euYcmSxeTzWVI/+NbfAfphFajLPyEWi7DX3f7PzRalUoFkUsNqNTM42I/ZbMRsNu7zM3vd8UajgcHBflauXI7L5WAv4H7hheeorNxBcdHCMkAvHFKBesO15d/fsGF9+X0kEhLr139ePl5yuQx33XUnqprg/vvv5Y03XiuPBdB1lXw+y6pVK4jFItjt1nLywrp1a9lTX4fD5SSby5L7+jfKAD17zHEkNRVFU3nksUchA6RKBEdtNH22g9VvLcFj9TA+MU1LXz8dvQMMDo0hJWTikkgkFkXVNTK5bPnv39zagtPtYk99HdliiSmTmVPOOJOzzjmXnutuKQN06aB/x9jaQSqXJ50vEJNklGSKmCSzu64eh8f7ZcORj97BISwOJ9sqdzFpNOHy+dm8fQeyNtO8OzAySigmMDQ2zujkjEP80muu58I/Xc2fbriZ0889nyuuvYHAQd8lVjGzHvnVaVQ3trDwo6Xc//iTbNxZxesL3uOks87mqGOP5/HnXuTF19/kpyf8hpvuvpcHn3qG3114MSf+9mxOO+98Xpm/gI6hEfa0d/LZlm0sWractsFx/vruYtoGx2npH+X2Bx+nsWeI95atpvXGh/BUHIWn4igG732OHfWtbNvTzJW3/JkPVqxlV1MHqzbtYEtNI29/uIzNuxt4d9lqGvtGaB4YY/7HK7jytrv5bHs1jX0j1Hb2z0D1niEWLl3FzoY2BgxWtu1p5r1lqxkwWGnoHmRXUwc76lowHvpLLBXH0nz29TT29vLu0qXUdXXRPjxMx8gI6ysr+XD1arpGDVQ2ttPQPUhD9yDP/PUt2gbHqWnr4diTz+Tz7dXs6ejjtUUfcdlNd/DJus28/v7HPP7y6yxasZY126qo6x7k93+6jsdffp1Ri4vXf3ouYxUn0X70JWyorKV/ysKAwcrilZ/TPTbNzoY2NlXXs3rzTv72/sd0j02Xo94XLl3F+Vdcy5MvvTYHXP8b+sf7kkf2VfAT9/8b68i+OYA+pznNaU5z+q81B9DnNKf/xfpngO4/4XACTjOBoBuzZYrNWz5n2jSM0TyCIPrwBSeortnIp8s/pqZmD6qSJZcFTUsiKyGGR9tRkx70VJIiJVRdIxQJk85myg6AcDRC7MY/zArWBj9djD8YoKunm56+XtxeD4VSkY8+WfKlY8XDtNFMc0sbr73xOoomERECuH1mZDVMPJQgISgo8QQJMUJC8vHG64/hcnUxNLydSUMljncenBWmRl94gKgQKt/ECYt+BCWMogtISoio4EJLRgiGbQwOtWA0DeDzGPD57cQEP0bTBEOjfWzaup7h0QGmzJPsaapjaGIEo92Mw2xgvHH3rLVDp/2Y3bu20N7VzOBohOaeajZULqWtbYixYRfPvXgv/aPVTBgnmTJ56RyvpLmnk9a+bnqGBmjr6WLcMMXw+Bhbd+6go6sTo9nEpGEKk2uQnqEWaht3E7jktP0h9g8PYrJuHW63wJTBwtjEMNdcfyldfXto66rG4Z6mb6Cfzq4+AgEJIapjNfvQlAJeT4S4oKEqaZREioSsI0saYlxB0SKIsg9NCRCLWDG9PPt+973xzIzLPS4xPmHE7vAyOmbAYnXidHmw2i14/R6GRvsYHhnDH4jg8QYxWy24fVbqGqtobqsnEhUwme1Muj14Lf00bPqQiLUPr9vAxND47AD93ONxee1MWQepb9vBwHg7do8Nh8eN1RHEZDfPwJS+XgzmmXl3E9MGDJZpdtVW4fJ5mbZYsTmiGM1+XL4gPYNdNHc3MGUbxe634PC48Z3/m/33+xEH42huw+mOY7b5cbgD+CM+pswT1DTW4/R6sDodODxuHB43Tq+HQCRMV18vNpeTSbORfleAYacbezCA329nariTPZUbMJumsNmdTNr82N/e34EeOKKCiTvOY6JjK0I8QFASsIkaJruZsalJmtraMVptWBx2LE4rk6YptlXuxO52YfN4sLq82Nw+HN6ZueVOX7DsRvcEI3iCESJiAudg16y1PWf8hLGJUWqrNuOxjGL2+ph2eZiwu5l2+zF5g/gFEV8oyMTUKENDXQS8NpxhhRFXnEVrK3HKebxSiqgUQ07MJGEEE3H8soigyNgcVuznHjdr/Whr/f9vgP6PIP2ff/4fgfo/A/T4sgWzQuzYc/eQyaVJqDMx6ZAnmUrg8zoYHuoll9XJ55KkMmnS2QzpbIZkOoWiqbM70HOwe08TKSVJTpJIp1REv3PW2v5fHY4Sj6PncmQyEhRFrJNNQBwtFUTMiqSyiTIsl9UoqWyCq6+7DIt9ihIZ1GQcPS2RKyik0grhcJiuri50PUY67QYieK4+eT/I4DmqAmHjxyiZBGJOIZpRCOd0gjmNQFalvm8XuzubeH/Namp6+zELMSIllXhJIpyNEtZjyAWNrs4viIYjaHoWOR1BSDqJa36Smk5alfAue3Z/gH50BeEHLoN8kER0nFTCQjoXplDSyOUSUJyZjZ5SrWR0MxCkVAh+Oa89+uXM5RDmsV2QtUPRSyYXJJmNkCvGSUTH8UzVk06GZq3tOvar5P3DpJMeIIbP3Egx6yGTC6IkAxSJMTFSQyFpJZUwkc6F0UoJ0G2kFCeq5kfPxEimQpTyEcLuIeSoAUULElOi5DQvhtF2Ag9ePjvYWvQcSS1MyDOAJllIai5UxUkuH6VQFCjkw2Q0Nx3NG8knnSQJUygpZKQAFEJ0tS2mhIdsLo6uxAGZiLcGNe0nV4yT0iMkatfOWtt9/tFk1CDJlInm9kVks14K2QQUNApFF51d6wGJlB4hJjnpH6xFT3lIag40xUYkOIXbbaRq1zaEuERzSwfBaISwEGPj1i04vR4cHjdTx39tVpg6//ZrMEyN4g84CIRdDE/2Y/VYGDFOsH77Fpw+Bw2t9Zjs01js08TlCG6PhUjUS0dHHZoWRVHCBFwRImEfgUg3YsI+MzdYypJKuZh6/JJZa3ufvoFQIEgspBMITdDQsgJZcZBSIRyQ8fhG6ehZRzA0jc8VJ+iVmZpuo67pU6am2wn7VRJREyHvGNXbVwEKpXyclBbA4xonIbnxd1XPWtt+xncIOkdobasklxeQEz5EyYOueRkdaSKbCSGJdpK6D0m0I8ZtM00tmRDpVIDtmxdhmGxi8XuvkdYiLHz3Bbzefj5eNo9Y3IQs+0kmRWyX/mzW+mL1ajKpPJBD1YJsXj0fPRVBSYvIWYUCeaymUW6/+Souu/j3xOJRxqYmWfXFRrJAMp8lrgiUyAMZMpkZeFoqyJRyXqzGFuQN78xaO3DfBWV4Xobo+RDZfJBCacbdDDEgRpHwl89nQH0mK5DNisRiHrI5FcizYcN64vEYSjKFx+unf3CAYj67z/z18jr+qwiOcRJJCVGNk8qnsdpt2Bx2SqUCtbW7SeoyyaSImomjZ2LomSipjJ9s2kMm5cbt7EEWp8nn/WRyPpKZMLmChJaMkMqIZHIywRf2b5ZxHFNB9NN5KJqLEiKyOjO/Xk1FyBVVCugUyEBBRRGcdHVsx2TsRFHChMICip5nxGAlJCVo6m1H1lJ4AmFiksIny1dhtDoYmTBgqq+Z/Vy/7NfMf/ddmtvbsDodqGkNX9iPrCcYmRxFFP0I8QB6Uiahyqi6gqqJ5DIC0ZCRfMoDWS+FkkY2F4dSHCE6TTkOXw+j6zH8150563XWXF+NPxigvrGBEqBoKrFYpAwT16xZxV44abNZyGbTBIN+YrEILpdjn/no/wga97rBx8dH0ao3z/rZFlvwAiUgGA6RzeeICjEGhgYxWcw0NjeRyWXLaTJ7AWu+WEBVE2SzaRRFLtdLp5P09/eSTifJ57Pl+d3pdJLQSd/f7/tM5JKTCXwZfb03envv64XDwb9HcbscTEyMUSjkSCa1coR8PB4rb/veGPBiMU+pVGDhwgXl/wvPn7cfQI8c8RU6Nq6jBPgCfkow871EjNPS1koqkyabz7Fpy2bikojJYiSbz5ArZFG0BNl8hmRaJxDykytkkRUJVVcQxBjJtM6u6kpa2ppJ6wrx7xy0D0CPf7uCxIolSAkZt9dDKBKmBGW3f82eWsLRCIIsEZNE4gkZm8tJTBIx2axIqsLw+BiegB+j1YI3GKB/eIimtlZikoisqUiqgtvvY/DKC/cD6O4LziIUCZe38eFHHyEUCdPT14sgzjRUOFxOJg1T5fem6hqLl3xYhvyx+Myx1tXVgcViYmJijHw+W46mF4QoJVncB56nDqsgfcJPSetq+VjdvHkjd9/9Z4aGBthVXcWWbVvRU0n+8tST+zSkl4AiJdLZzD7HeLGYp1DIld3ob775BrfcchM33XQDe445eh+AXvjqIaRN0zzzzFPlBpNUSueBB+5jb6PKhg3rMRoNwMyM839sRInEoixb/inX3XA9Tz79FKlMuvzeRFmianc1vzvnbC68+CKuOP20Mjzfu9TVa5ASMvNefYWoqhCIRCFTwtYxzNCOBub9+VEev/luzj/791x07dXc+siDvPL6G9xx9z1cftXV7Kqp5eHHn6DioIM58idH897iDykAgUiUmKziCUZ494MldA8M47zihjJAVyu+gXDvYyxb9RnPvDiPJctW0Nbdx5TZxoTRwvCEgab2Ltp7+vlw6XLWrN/I2wvf54lnnuep51/iqedf4i/PvsCKz9bR3tPPvQ89yvG/OZlz/3gRJ511NiecegafrF7LlqoaNu/azWfvfViG57GK72L52WlceMVVnHX+BdS3d3Hhn67mN2f8lpPOOpvLr7uR8y+9gnseeZw/P/gIF1x5NYtXrKK2rYPm3n4uu/5Gzrv0cv7zhF9z2nnn89Kbb1Pd3MplN9zGhVffyLEnn8kNdz3As6+9TXPfCH2TZsYvu6sM0B3fPIGNG3fQM27kkutuYennm2joHuSVd94vzxZ/8OkXWfjpGu576gWe+utbVLV209g3wjOvz2drXQs7mzr4fGcN2/Y0M3/Jp3y05gsWr/ycC666gfquAW5/8HE27NrDgo9X8OmipVgqjsVScSzmQ37Bc/c+wmsLF1HT1kFjTx9PvDSPjuFRxm0OWgfGaOwZYk9HH3c89AQfrFjL1tomnn71Te594llOOOMcTvv9RSxYuorazn6q23r4oqqObfWt/G3xUlqHJqhq7WZHYzu/vfhPdI5M0XD+3YxVnMRYxUmMrtpJTVsPQ0Y7u5o6+GDFWtZsqaSus5/lX2ylf8pCU+8w9z/5PG8tXkptey+tA2Mcf+pZc8D1v6E5gD6nOc1pTnP6n6w5gD6nOf0v1j8D9MARFfg++CuxmIdYzIMsB4nE3AiSH0Hyk0zHUdQ4Pl8AryfIvfc8wjVX38y119zISy+9QDjiA1Lki4Uy8CkBw6MjVO2upmp3NVu3b8N6/OGzgq2ek35EXBIpUmL7zh3kCnlEWcJkN6Jnk+yu24OoqMhaioGRUT5ZsZTtVdsIxvw4/VYicRlZ0wnFooSEMEoqwV0P3E5cDRCWXMQUL8EX75kdYv/kayg+A1p6Jqo4HA2Vb+Ik0yni8TiJRAJRFIiE/TgdZoaHevF6rbjdZozGUUzmSQYGuxmdGJyJGR/oon9kgJqGWszT44Qbq2av/YMKpt95mdaORrr6nTT31LBu+8f09o4yMmRh2Yr5DIzW0TPYS3f/BOt3fUzv2DCdQ/30Dg+yvXoXo5MT9A0NMjw+xp76Oiw2K9MmIxPmfiyuKYbGB/D8+gez1rZc8ztcrhCTU9NMTo8yNtnHxq0rCQsOtmxfjz8QIpcHQUgSDoeJRCIIgoAoisiyiBAPE40F8Xgd2B0mDNNjjE0O0N3bxNRUHz6/EWHeQ7PWDvz035js6WBwaASrzYXbE6S7Z4DOrj5cHjcujxNfwEsgIDFu6GXdpg9x+ccZmxxgetqDzRqms6ufielewnETI3YXfuc4EWsf9dtW0FS3neHKHQfc79Zl7+KP2pm2DzM43smUeXLmhprFzZTJyrTFzq7aKiaM41hdFkw2O1MmK+MGEx093dg9Nsz2MGZ7CKvTgzfkxmKfoK2rlsnpQawuG8GTjpy1dvCmS7A7o1idISxOPzaPB4fPg8E4hd3jwOp0YHW7cfhm5u3ZvV4sDjvtPR14/R4Mfj+2SARnNIrFZSPgtTEy0I7DPInP52HC5sf50lOznmvBY75O95q/YTX14g1YmXBYsLpm6gxODLKrbhfTViMmm5Npi53O3j5qGmoxWadweAN4Q9FyjPve595QFF84hj8iEIjGiXXPDtADR1Rgnj+PhtotWKe6MLo9GJxuppzesgM9EJ+Jio0KIfr727EYx7CGZJ5fsAyLkMUmaMSSWSQlRkINIykx/LKIR5LwxwVEJYHll9+efdsvPaUMy2cD4v/V+sef3wvYteS+Me6xt5+fFWL7jjoYxTBEKp8mXciQzWfI5lPEhRCJRIRIwE42GSvD83Q2QyqTLoPzvfB8L0CXcyUqqxvQtSxpSSOtJchaxmev/aMK/K89hQ5ISox0MoIcNVDIBVF0L3Iujp5O7LeefOYx2jqbiAgBMnkdNSlRLKVQNYkbb7wRr9dLMGhHU52k004c5/5kVsjgPf2HeKIR2gzTbGxtZcH6L/iochcr6+ppaN1KMpdCzxbwxxL4BQkhGUfSQyjJMKomoGoiw/3bUBMKCTmJnI4hpX2IWhBdTZJRVQwv3Tw7xD66gvRANX5nLxQiKMkQ+YKOqkcpliQoRsilnOTTDij6oDQDl3PFOJSCFLMuJvq3QN4JeTe5QphULkq2IJCUphnv3ETCN3XA2pEnryeTDlIqiBj6NkHWTS4bIINMthBFiBkh5yGn29BTXhLpMKQcuG19pNJhklkBPRlEkez0t29DDE+STEdRMglymh85asV345mzgi3nr/8N1Wsgo5jJanYKOT+ZlJdcNkixECGfDVDKeenv3AoFHwVE0mkBigqkXPR3fESx4CKXESikNchHiAVq0TI+csU42ZSIvGHxrLUdx1QgfvYOxZKDPU1vUSoFKGYlyCcoFu0YDDtJJ12Qi5PKBhBEI319O5ClKXIpO1LcyOhwG4LgZWflVjRNYfP2bWUH+r0PPkA+m5kVpNp+VoHnxrPY+MVaqqq34vSYcQftBAQ/jpALd8SPN2DF47fQ09eMooXwBcyEQjYiUTt+7zQ2yyDZdARJyiAIURKJEcyGBvREGFVOkcwFcD1y0ay1rT8/GH9fI3I8iSS7CYWGMBk7ZlzpQR2vbwJfqBdfYIRwQCAeVYlErQQjw7i9w8RjArrgIBExIoXGCbp7IRfA7xpGDFsZHWomVr/ugNvuf+9pioUYXs8YIEIpTjblJyHacNkH8HtG6e3aRTRkwGUfIBaeJh41kU35oeRlqG8nGTUAKBSyIRTFSG/fZjI5H6AxNTWA9cxvz1rbfdFP0SSZXE5C0314zDsoFHzo2SBaPk4eCVE0IIvT6Jobb8jNnffdxatvv0MesLgczEypzbO7Zju6PjPewWgcJCFZ0VUn8SXPH3DbE/1VM3HoRYFSMfrlijADziNfrtCXa+bfi5kApXyEQjaC120glYrT1dkC5HF77Kz9fD2KqhOKhEkGnAes7X7+DvzRILGEhCcQRNMzaHoGq83BwOAwgWiQJ5/7C4m0TCIVQ01FyGZCFNJ+vI4+8lkfqaQHLeVHTgXQ0lHUZAxFF1B0gYQWw3fXhbOea65TDyclOWauGZkwyXT0S0gfQ0/HUTNx8loITbJjt3bhcQ8hygEicRl3IIbDG0RQFMaMY1idLpYsXYbV6cITCBIVJbr7B3Bt+/yA5/rUiveZtpipb2kgGAvhCboJxmaaA0dGW9GSMVJpmVQmiZQQaW1rpFSQAZm0ZqOQcpQTTgpFEZ93lEI2RD4XIZeTyGQVPGcdOes1tuei3yBrKlo6RWdvDwUou6yj0TB1dbVAkcHB/n1mXG/Zsom9oA9m5mnvndfd3d3JXii4e3cVjjefnfWzzXP8NxB9bmwOO16/j8qqXWWQn85m6OnrJRYXkBJyGRbGJbH82uFwkLVr1xAI+OjtnZmv/c9zuAe62g/4fSpRt5NAwLdPFDwU8XhcbNq0gcnJcUKhQBmQp9NJbDYLe93G/+hi3ju/es+eGsLhIKmUjqLIKM8/tD9A/14FyrP3k6dEppCnAOQpsWTpJ5hsVtL5HAldIyaJpHJZzFYTmVyaZFonm8+U3eUOl5216z5DT2kkVJm16z7D43Pj9XvIF3MkrdP7wfP4tyuQfvNjdCWBIMbJ5nN4/T5Gx2ccx+OTEyiaSlNHGyNTE8hJDYfPQ0NbC2annd0NdYTiMYJClDzwt/lvk8plsbtdJHQNg9mEmkqiJHWMZ5+8H0BPfLOCaGcbNXtqiUsiiz54n/7BAcLRCLlCnlAsisVhJxiNkC0WKADpfI5kNoPRakGQJfqHh5CkeDkVoFjME42G2bZtC9lsGrPZSHF8ZD+AnjqsgvyWL8rNHT6fh2uvvZqBgT4WfbiY2oZ6tHSKJ55+it11e4iKcd58Zz6ypjJtMROTRNLpJMVinsHB/vLfXtfVckpDLpchldIpXHbxvgD9kAr6TvwV9913D4GAj+HhQa644jJ8Pg973e9+vxcoEgj4yOUy5QQFKBKJCxSAhK5RAHyhIL5QkBfmvcyV117D2b8/jxtvvomOrk7a33lnP4Ae+M73KRaL1DXUkwWGpw1QgkxYJjxqIdpvhFiaJ+9+iLaBfka8DjzBSLnR9wc/PprDv/dD9GwBbyjK0PgUS1euYcVn62jp6ScoJrD7Q0xaHbh+deY+AF069Fuc/vPjOf3c81nw4cds3FnFKb87l+rGFqoamjntnN9z5u//yNG/OIHf/fEirrj+prKj/JennM68N+dzwqlncOk113P5dTfy+ZbtXHbtDZxx3h94+/0POe7EU7j8uhtZ/OlK6t96bx+AHqv4LguuuYXqxhbeWrSYcy68hAuuuIqa5jbO/P0fae7uY3tNHXc+8DCNnT1sqarhi+2VXHbtDWzcWcU5F17C0b84gceefQGz28f2mjpOP/9iXlv4IUs/38S7n6zk/Cuu5dxLr+Kia27CdMoVZYDuqTgK0/Pv0Nw3QlVzJ7tbu9m2p5math52NrTROTLFlppGVm7eSXVbDwuWruLTDdt4+Z33Gba4WLp+CwuWrqKyuZOnX32T3154OSNmJ3s6+rjkuls45dwLOPF353PCGedw8jl/5N7fXVoG6JaKYxn80wN8tGYdjzz3Ek+98jrvLVtJfVcfG6tqyxHuz70+ny01jVS3dLGpup5nX3ubjuFJnnrlb6zcuJ2Fn67hwzVfsKuli1sffJzNtU1srm3iz489zbmXX0PzwBhvfTkXfejMO8oAfcc3z2DVxu1sqWnk5bffo3/KwtbaJhq6B6nr7KemrYdfnXkubYPj9IwbWbOlkua+Ef62aMkccP1vaA6gz2lOc5rTnP4naw6gz2lO/4s1G0APnHoEYZ+RWMROPO4hFvcSE30ISnjG3RiPEA55iQshSsUMSkLA67ETDHhYs3o5zz37JHf8+U4uuuRinn3+Obp7e8quhBKQz2YI/OjgA94I2j3/dT78aAkTU5M0NjexcfMmEkmZkBAmoWuEYiIuX5CEnubd9xfx6F+eYGC0n+6BLjzRIQoSsbfzAAAgAElEQVTEULI+fBEbghLmhltuxh8SEeU8sgLB2689IEyNvngvmu5D02ccvaGgBzEeQZbixOMSwWCYaFQgEAoSi0eJxIJ0dNTR0rKbcNiNwTCM1TZFS2s9u3Zvxx/0YHVZCAlBhof6MH284IC1fScdQXdPG5V1jXQPdbOjdit9A92MjY2wp34bA8MdjE6N0DM0wLrt62nsaqepu4PB8VG2VVUyZTIyODrC0NgoVruNmj21jI6PMW01MG014nDbCRz5lQPW71y9lEDIy8TUKE6PlUDYw3MvPM3u2mrsTgedXT3sqqqlu7+K3sHd9A1V0ztYRXf/DqLiFJJqRs/a0TI2JM2ImpTQUjIxwU8s5kF46PoD1h7+81WYrRasNgd2hwu7w8Xw6AgdXe0zM89DbjyeOILsxR+ZZNuuFdhdRtyuOFZLDLc7TH3zNtp6tmEL+LHZjdhsE5iNg2xYt5zItrUHrB047SgslkkcXjtWl4Xd9TV0D/QwMjHOlNHF2KQJh9dO/2gnNo+JaYsdhzuEyeqjsa2J3fVVWL0BbL4AFpcDf8iNP+TEZB6nvqkah8dB8MdfPWB9R+UWrC7vzPIGsHnDBENeqmuqmLaYmbbZsHh8GJ1ujHY7FpeD7t4uxsaH8HgsTJqNGN0eTIEwBquZQNBDV9seTIYRnMEw7oduPeC5FnrgUpqqPqW3YxtW2wAWVwyr18+4eYQx0zCTpilGJ8yYTC6mDEb6BroxWocw2V3Y3D5c/hC+cAyXP7RPfHswJhISJEKVuw5Y23f84fQ1bKa/c/s+AN3sC2Hxh3EGw/jDIXwBNx6PhbbmWjonjIjAZFAimikSkGQkOUwiESEmR3GLEnZRIayoTNts+H/+jQPWj25Z+38VoEefvfeAEDt820WkctmZOPVCjhx5sjmdtC4yMdgOeansQM/ksmWInsqk94foGZ1dNXWoyQKKkkfVkkhtNQes7Tvmq3jtTjIUicsBRvprUCQ72YJAIiOiJRP7rY8+WUxHVyupjEYsHkYQZyKcFVXkvPPOJ5FQEQQ/6ZSPdNqN88TDZ4cMR1UQ+PANBEoIlHBrKoFMGoES/V2VpBSBpKKiKimSyTQJJYqiBlCUIJoUQZNijA1uRxElxLiCnIwST3qIyn6EWIKUqjF6/0UHhNjBa07BONZAWveiJMNoKRkxESaVjs7MJM/5GR3eTUq3o2suMvkYkuqnVPBTyDgZ7voCim7IuSghoKaCKLqfUtpJzcaFKFNdB6zt+s+DSIy2UCqpZKIDlDIuUkkPyUIcLR0ilfEjRcZmALrmIqH7IeNidKAWTQ982UTgJ5P0EXQO4LJ0IcpeEmmZjOKmkA7gueCnBwRbkVfvhYIHh7EZ8j4ohSnkQ1AMUcwHyGpWpkdroOQjWQwCGiRjUArgtW4D/OSzMcgnoSTgtW4jW4pRQqWY05A+/usBa7tO+w7ZxASDoyuBEKWcNPP6OLAad0HeD/koYsKJqtrIZdwk4uNkkxYghMc5hJrw8vyLjxOJuXn+5ZfKLnSHx814W+MBYabtZxXMu+gs7rz7Vp585iFWr/2E+tYaWjqbMNoMBMNWRMmDKHlobNpGOGgiLlhREi6EiJG+7ioC7hEiUhwtJZNW7BgGq/DZ+hEEL2HZh+uWsw5Y23Tb2QT8LnxuG/Goh6H+WoToNEJUIpEIEJesdPXsIBSyoSQEYtEAqhqhvnED4agBLeRk48r5jHZvIextJa+baar9jJwaJhYwMTz/sQPWtp/0DbKCEbOpC0ox+vuq6WjbyqYNi1ETdvY6e/PZAFLcDMTIpLzMOLL9DPVsg6JIMR2mVAiTy9px2FsoFv0kJDelooLtuEMOWF/auAxd9ZNJ+5D91eiaGS0VJJGKkMyFCIV60PUJkkkrBTK8u/g9mlsbkJWZfS3JUSDDpGGAkbFu/EELJTRAIS46icy764C1fbec9ffI939czLYCgJ9C0v7l8ziUZD5e8hbFooaelCmWZiJ/NT3F+MQU8f62A9a2HnsIxu4WvOEwH3+6krio8sRfnqW2oZlALEYWCMhRoqqIpMVRdIGk6iejeajf/RnFQgwh7kDLikgZkbgeJq5HEVUBURWQVQHXpccf8HwTPp6HpofI5ERUPYyiR8tLTkahEMcw0UquEEJWncTVCGFBIqHliMYkXB4n45N9XwJwL+s2rcfmthOMhVi5dhXT7718wNreS0/A4bYTkwX8ER+JpIw/4iUY82N3DqDqIWKCn3wxR0JV8PldgE42FSToHYCsm7gSI5URSaWjuJzDJHUfKT1IMimgq3Fcxxx8wOusoaYSPZNFz2QpAMmkRiDgw+Vy4PN5yGRS+8xa/uKLdUhSnA8+WEQiIdHZ2c5eR+1ekLzXlfvRRx8Sf+WRA362+d94aqZ5Li4QiUWx2KwkVIWoEENL6uXY6HQ2g5SQkZUEuq6iaUrZDb43Rv6zz1Yzf/5b9Pf3sjdWPucwHfD7TOSyUykW8+RyGfx+L6IoEI2GyeUy5XnoiiKXmwT2Rm4bDJPU1+/h3XffoVDIld9HMqmhqgny+WzZ5Ry9/o+zAvTIkYci20yk87nyvPv27i6cXg+CLFEAdtftIVPI0z/YR4kiqUySto5W0tkUuUIWUY6TyiQpUeTV115BEGN8vn4tqUyS1974K0pD9awAPf7tCuTVnxAIBUll0iRUhRIgiHHikkgynSIQi5DMZwkKUaxuJ3JSI5aQkHR15rqeTXP1jdcTFuK8teBdQjGBQCRKOl/g6edfICbJxE49blaALt96NUMjw0RiUV5+ZR5jE+P4An5kJYGoJBiZGEdLp4hJYrm5IFPIE4xGUJI6MUnE43FRKOTKEf5msxFFkcvNG9HVn84K0NMnH0+xkMPtdlIo5Hj44Qdn4tOTKXyhMLKm89iTT1G5uwaby80td9yJls5gMFvoGRikWMzj93vLUe5QpLe3m0RCYm9DidFoIPvzY/YD6IWvH0rJ52F4eJCurg4ymRSKIrNmzSpEUSgfZ6qaIJXSGRsb+ftxpycRFZUC8PzL87j2xpu46bbbeeSJv9De3cPw+ASP/+UJTj/zDBb8+jf7AfRcxaE8//Njefb55zj/j3+gtqEem8PONZf/iRULF9O6divutkEQdX5/wR854ZwzOOXM33HR5VfyzqLF/ORnx1Fx0FcYM5jo6B2go3eA4QkDYwYT3/ju96k4+FAO+dd/54NlK/B+84h9ALpa8Q2MN9zBs6+8xnW33clbixZT397FdbfdyZU33kLHwDBfbK9kS1UNyz//gqVrPmfhR0t5+uVXeWbeX1m65nMef+5FttfUsXbzNpZ//gVrNm5hw45dLF3zOeu27uDTtetZuX4jzQ8/sx9At/zybGpb2nn0mec558JLqKxr5PUF7/H4cy9S19ZJXVsnTzz/Em/MX8id9z7IuX+8mPMvuowLLv0T511wCd878idcc+OtvPLG21x0+VW8+8lKGroHue8vz5Ud4JWN7azevJPBr/90H4A+fdjP+ejjlbz45rucdPYfuPq2u3n9vSXMm7+IjuFJNlbVUdncSfvIFDUdfWzc3UBd9yArNu2ge8LEF1V1PPjsy3SPTbN2WxWLPl1DfdcAN9z1AMvWbeaW+x5h/c4adtS3ct9RJ+0D0KcPPo43nn6Z1oER6rv62FS9h7MuuIT7n3yWmrYedrd209I/yl9efp2Hn32Zlv5Ratp6WPr5Jm5/8HGeeOk1FixdxVW338OF197MjsZ2WgbHWfLZBj7+fBPvr/ycYYuLHY3tPPDUC4z85LIyQB+rOIn1z7xFdUsXt97/KLtbu+mbNDNv/iJ2NrTx2Auv8vp7S1izpZIX/raAx154lTseeoJ126rmgOt/Q/94X/LHPRX8p/P/jfXjnjmAPqc5zWlOc/qvNQfQ5zSn/8XaB6D/+Gv4f/avBI6owP7hq0SCJkTBhZIMIyhBRD1OIasTjznJ590USw4s9ipa25cTDPWga25yGQFdiZPJZcvgpwToqSSKppLJZcm57LO7Qn8540oP33ox6WyG8ckJmltbiMUFRF1EySis37IJpy9IVFK458FHmLJYmDSbaWxvRdRkBJ+dZNxPVgkRdE7gMPZy0vHfwzhejxAcJikbiV74y/1B5s++MfN49NfRXFMYxrvZXfkxXW1fIMXNZFNBJMlHJOrFF3ThFzyEFD/euAOPcxox5mV0qJPOznr6+9vx+myYzJNYHUaaWxuwOcyMjI6z/ZqL93ch/+gr+L8ErFPvvMrS9fNpauuno2ec3qEaBkZ30tnZTX//OCNTA/RPtNPaZWHVhnWMGKcYmZqgf3SYrTt3MDw+xtjUJCNjo3T1dDM8OsK0yY/Z5sfUPzi7C/rIQ2bizG88l9bO3dgcZixWO+GwjMMR4qWXX+PSyy/DZDEQEXwkEgkSiQSyLCOKItFoGDkhICcE4mIEIR4iGgugfBlV6Q+48fqcRK8+Z5baM0A/+JOvsW35EsxWE26vC7PVhME4gT/kpn+onYbmKiaN/ejJHKOjVgwGJyOj4/QNNeMJGDDbxrHZfBgMbtpbajB4Aww6/Iw7PVjtJnofvm7WCPXgl/PonQvfwmjxYrJ6sDjs9Ax2MzjeicUWxWzzM22bYNzUQ2d/IwazjfFJJ3ZnDJPdjM0zzZ6uanonu3EGHDhcdpxOOxaTGb/fS13V1tnh+dGHzTROXPRrbB4LVp8bizeG2SXhcdvwBz0Mjg1hdnuxB8NY/UEcgRCuQIBQxI/VYsDQso2wx4Y7EGHIGWc6KDLtcOGyjWE39uPxmPDe8Pv9z7ef/Qv+Iw8i8KODiTStpHfPx6ieFixuBYPTjTVgYsjQxc7anUxM2JiadDMxPs20cZyaunWY7K6yA93lD+GPCOW1F6AHYyKBlWv2q+3/0cF4j/0mgSMqcD57O+tWvYHB6WLK4WLK6cXiD2MLRnEEQoSFGIGQl3g8QDTkZntbC5OhKL50Dq+cICgJSFIISYwQiQvYoyqmiEpASpDKZme/zpz8QwJHHkTwzJ8gxGL/1wB6+L6r93d/n/hd/L/57sw88rY96MUCeqGEpKsoapy0LkJGwDo6E3269zqazecOCNIzqTC7anaTyEIkCYKeJ1GzdVZ47rn6LNw/Ppimi04nViigFZNoCS8pLTAD85QYqi7vt9xeB4d+7WCy+RTprI6eUpDkKKqaYGR4gmeeeY7TTvsV+VwIRbHi/s9D9oMLrstOwvu7o/D84l+JOydIqEEyegQ17kIKmxkf2kEmGSKlxdGSOqIqIadjyKkQUjKIrEaRlBhD3ZtQBBFF1pGTUSKKCzEZQ1NzRMMx3A9ftj9YOfnbuE//Pq6jK+j+2yNEgtPIyShqUkLRBVQ9hKa6UBQr46O1BIPDMxHtmTB6Jko27YK8h57m1aCbIO+emV9eENDTIci6MQ9WInftmhXq+G84A/cvDsN/y3mkMyqkpgm6uigWwmj5OFouRjoXZmyoGiE8RibtQ08HQLOiilZ6eveQzAqomp+07kWPmzGON5LNi8gpiWLaS1p1YD/pm/sBLd+1p+C99Bc4jjuUnLOd+qpPoOAFwlAKQykIxQBSdISwpwfwky2FAQUKMqKzB4pjgB8KIhR0yIWxTa2jhALokM8hvP7o/pHOZ32f4CNX4jr5W0QWPUpUbJ6pm1fIKiEo2ihmpiDrg0yYbC4GCCQ1GxOjlcixEbIpMxCgtnY16zcspoRIppDHGwyQLRbIFgtMVm2ZFWRu+/X/YexX/0bfSYezfuNaxqf68QXMOJ2TDAy0MDLSgSQ7URU3QsxCsRDBONU+487P+MloTgppLy5LFx7JjJKOkhYE0P3EnM2I2jhRTcV+4bH71XZdeRLuG07BdtwhBDs+R5dTyKEsmhxgcnIV/oCJUCCILCZQdTdT5l0I0jjxaAJFLKHrERyB7WRjQbzTnfjM9ZTSg+TUMRLRccglSElepJV/3a+2+Zdfw3vLWdh+8RViCx5FFi1MjjcAMXJJNxAj4B5EihqgGEaTLFAIQSky80gM8nZySQvkIoAIxEinzDidzRQLHkpFgbw4uwvbfMVx2E/7Fs6zjyCjOEinnfTWLaaYFlDkBIqqk1AEvJ4ulMQkgmAgoSfxx1R0yUM4YGTxolcp5uMktRCpdBQtGaaIRioXJxJzAxn89126X23neT/GfdHPsf2sAr1jC5SEf1jil0ueWUVlZuGGtBW/rRW/o4u0YgdkdGUmUUnVBCQ5Sj5fRE+myeYKyHU7Zt1217WnY/35QZgfvBKDw87d9z+EKGkIcYWm9i58QowRu4lAUiSqzAC0uBQlEfci+E10Ne0k6DcjyWECYgRXPE5AChKUQ0TkCBE5QkyO4Dzl8P3ON9uZP8Bx3FdxnvhNlKADUQqRUKLIahT5S/AuqgIpPUh7RyUx2YqaC6JkEgSjcTzeIJqaIJmI4bIM4PTZ8YbcKKm/Q/D7Hr4H67z796ttP/7r2I8/DMcxFUwufQdP0I0n6EJIRAlEfXiCLhTdSnffHnwBK1EhgihLpNNJ0skoKc2H2dBAPDxEIikjq1ESahCf34Ca8JJQ/IhSiJhxdNZrrP2YQ3AdXYHzzkuwuX1ExAQRMYHb7SxHmjc3NzIyMkQyqaHrKtlsmmRSo7JyB8mkRj6fZW9keygUYN26tWUQ2NhYT2NjPc4bzjsgQPf+8hvkJAFBjJPOZmhtb0MQ49x0y818smwpDU2N5Tnp6WyGWFwgHA5itZopFHLU1u5G11VUNUGhkKNUKqAoMvl8Fl1XidftPCBADxxRQax6xrVcKhWQpHgZ/Pf39yLLIoVCjqGhAXK5mTSNvdHuyaTGm2++QS6XIRIJkctl6Onp4sMPPyAcDqKqCVQ1QeSsn80O0L9XQeiJu4jKInJSQ9QUeoYGUDMpvOEgaiaF3etGz2XoG+hl2mSgp68bt9fFqjUrKZTyWO0WIrEwkVgYWZFQtAS7a6vJ5NKIchzts6UHBOjCiUeRz2VRdQ1ZSWAwThOKhInEomRyWT5atRyT24GazxBVZUaMU8S0BP54lHBCJJwQiSdVFn6whKiYYHRymkBEQElmcHj87N7TgPiDf50doP/HQeQtJsLRCE88+RdEWUJWEkybjHjDQZx+LzlK1DY1oOcyNLS1MGk28t6SxSjpJJKusnz5MrLZNLqukk4n2bZtSzkRQJZFhu+6bVaAnjqsAnn9Z0xOjvPee++yZs0q6upquf6W27n4iqsQ1STbdu2mpqGZYEzk7YXvE1d0PMEIjz31LA6HjU2bNnD33X9mw4b17HWd751hrmkKpUKO/GFf3R+gH1JB9LZbyueHpil4PC72NpzsPX73JiLsbUbJ5TIkkhl+e94f+M2pZ/Cna2/g7YXvc+V1N/L408/xyhtv8fATT/Ho448xMjaK9OzzswJ07/eO4BfH/wK/zYnP4SIPeMNBdFVDtnmxt/az65M15NMZkqU8qRLoBRgzWflk9VpqW9p55a13+No3D+fOBx7mqptupeLgQ9lSXcfydZu4+pY7+XTVOuSD/n0/gC597TusXbqSikO+ziPPvMhrC97nqpvv4OwLL2PTrlo+27yDr3zjcBZ+vJzPNu9g6+56mnsGqaxvoeLgr/HGwsWs315FxWH/zkm/PY/Fy9ewZMVqRqbNfLG9kqVrPqfi4ENZf+LZ+wH0WMV3OePQf2NrdS3z3pzPd448ilPPPo/n//oGFQcfysH/8g2au/tYuvIzvvV/fsi//sd3+Nb/+SGr123kkK//GyeedhaH/fvhHPTVf6HiK19nS00jbYPj3PP4M3SOTLG1tol58xfxxoLFuA85eh+A7qk4itd+ehqfrt/Chl17aOkfZdm6zXSOTHHHQ09Q09ZDY98Iyzdup7qth083bGNHYzuDJgdVrd2cfelVVLf18PCzL/PSWwsZMtoZnLbR3DdSjm6/69GnuPT6W+l7YN4+AN1ScSxNf7iNS6+/latuvYs1WyrLj12jBna3dnPHQ09w/5PPM3/Jp9S09dA9Ns3Gqjo+WbuRhV/Gt39RVUf/tI3n/raAuu5BBk0OOkYNLPlsAxuq62kfmeLex59h5Kun7QPQa75/HsvXb6Gpd5iW/lGuvOXPvPTWQrrHpqlu6eLdT1ZyziVXUtfZz9sfLqOhe5DN1XVzwPW/oTmAPqc5zWlOc/qfrDmAPqc5/S/WPgD92P/A67YQrlyPZ/6LCIk4RtMELQ27GO5pwjLRi9U8jGl6AK/bgJqYgS66HiGbFUllYmTzIumsQDFfoFQCNZlD1grIacgCvpDCxiceI3BEBdNnH4/p5CPLN38W3349K556lImHb8M5OkgJyOa/dKkEzOQKCm6fHUmT8QT8BIJhbrnpZprrG5gaGSEtyWghGdEXQ41KCNEYoihw2tmn4oq7EQpxnAkngeMPJ/DTf8F59al/d54/diNplwHf+2+j1e7GbVcRY14SYgBR9ONwTNPd00Iw5MHrcxCOBgiEvHhDHsKKhi0QwuLzMzxtoLapieWrV+F0O5gyjGGcHqexoYax6SnMD9w8A2xv/jtIDxx9GC0Nexhf9j7GFx5h8eJ36exqoru3ia6+BvqGWhga7aK+pY6RiXH6BseYNnuortlE32AbY9NDtA90s27nVpr7e5lw2BicnqBruI8N2zdgsZmxuZw4m/bMgONffofg6UeX63tXv09o8wo8T92HdbCXselpahvqcbkcOJwW3A4zYY8Ft2WCU44/hl8e82tO/MVJOEw2HrnvPi7+42+5589X8uJz91DIebGYm3E52zCNNWOf6mSgbTfte7bz/7H33lGO3GW+92AwLMtedoGFJacFvCwXWLNmwSYYDBhjYG0wTuCEccBgs9isAzYYPM5pbI899uTsyZ2mu6enc+6eTmq1cg4VpFJJpVKppFLW5/1Ddg9c89733P3rvXvme87vtE6fPv10qatU4fM832/iC62a4tdONjCIV3+bxfYpHL+7B//WBxmcexlbcJygmMAXyRCR8gQlEZ8QYMeOl0gqMeYXpllYOsGKx0F3fx+LbhcRJYk9EMQViTK9Mokr4sYb8eKPBHB7XQi//xWJ96wh+uWPnwToH3oT8vIc8ZcewXfblSz7/Uz440xGRZbCIeYmD+MKTZHQggSjAsmUhcsjMDwxxOGuPdhcM7h9Ybx+hVDYze69m/AF5/H6bbhcLsIBHZc9jb9/olXvE3+D8MWPrdYPrHuOxPFhZm/6EfHJNtz+E/jEJMuhDHFJIy4kkGWZ0dE+EokAguAhJkcIJ0QCSQ2XrBOTo+xv24UnZMMdcBKOZvH5coRCZTzeFDv3bUT4VisHXPzuF05C7CvPZ3Z4kKF7byWwYS05xY0uLuEJhAmICtOuIEuhOLP2JUIhB47lGVacdvyROHOeKF6fnQXbLOGESCghE89kEdIt2+1kOouSSpNKKkhPrUV63xqi3/ws4kfetFrfNT/D3L49RNY9TG/fIG7fMiteJwv+EK6oSExJIyYTRJUkcT2HQysw6BUIpQTETIqwKBKTkqQyBko6h5TSiClpwqkU4VQKMZXigbvuaNX71NuRzv+X1drJZ/9IIbpCpu0Qqs2OohmkcyaqmSddMFDNlrV7LpfH0P/3ID2bN9HNArpZwDDzGGZ+FaAnfvhlhA++7s9AeuJ7n2+Bdscixkjvn9m0vwrHX30ILHhmoJQAdGqlDPV6gbyZxarWKFYbZEt1NKtBoVGlf2IUzSqSK5bJmiXUbc+36l1zAeK/vHO1vuW3IyVlTuzdy20vHsELGKZC1jcGuRAVy8AoaOSL2VfgstbKllfifP6LZ5IvZmlSpVQ1yRlRGs0c8ViE22+/ne07t1CkiJlXWkDh3I8Rv/mHq3Ah+tDtpM0EBWEFI3gCIx/DqihY1TSaIeBx9FMsREkoTkq1DEYpRaaQokwRzUxRKGXI6BLHOzdhGgJ6PolWNZELOqlCFt2U0bMhpGvOJfKRNcRvuXgVrkTP+wSpdILk4iRCx07mF8cxTJlCo05Cz1CnSr6QIG+KRCPzOFZGKRSTaNkETapYRT8VQyLmHAMWKWROQKNOvpCkXJWp60lMaZpM5/rWpPv15yOc++HV+ubiAUp5O+ZsO2baT62iEYuPoudnAZmikaWQ0xDFWVyedsyCA9OQqVezgIYgzFOrhiiaIapFAVOLUjFFQIFmBE2XsLJBQh97HZFzP0Dq7itWwVbi/huBArWUj6r3GJ7FbmgaGFoc0LEqIQplL3FhkmRygdZUsk6lEAFExnpfgqYEaBiFOKC2AHzBtQqcoMHYBZ8l+Kk3E3jq5HRq5LNvJaMJlEoq5dAiNscUdfKUmzmsavoVAG9Qa6ZpQdoqNMvUyzrUDRZmB7EKMqWyQrmmMj7dQ1qPUCqVSGsZClYRTyCI/+D2lnX2rT8i8qMvrsLM0fVPYnOuEJ3uZ/zobn7+s4tw2wfIZP1kiyIJI0ZKGqFiOqmZCYykTCmnIouL1KohavUwuZwE1LDbeimaAUrFCPmcH5pJJsYOo6U9hM56G5FvfhTlkVtOgtSbzkdVI2iSi9m2TVhlgVw+jK4niUdjjE48SS4To2rWKOfzrDgOMTe/nYTognqdXDrJ8NB2ktkQNMJsffynoI8gLuyAioOAZxCQkH93JYEzTmP0xu+dnAY/4zSKGS913Udx+iDNepTR41upF33QyGAYC8jJXioVJzSqlAoiEAbslMsOmhULiFMquQEBM++ChkSlJDA/20OpIGKZEoZtkMDH1+D47qeIX/f1k1P3T9/N7OQx5NF2cv550qkw0eAEJ2YPUrFkQh6JXKZGoRynf+oJNGsWIW5gGlCoFTAtjUOHtgMGBSMG6FRracp1jRoWlhUBMoS//2lCZ72NoasuPDl5fvk50KhSFdxY8z2t/aqahJr8SnNAAqoxqIYBkUrBw9JcOyl5vrVvN1Mt2I5OyRJeOR5atu9lDCoU2Lr3JaIb17YiAu68itCX3rNa3344hVQAACAASURBVIoFySUkQrtfpGRZFMoVasDY1DSakWf9iy9RaTRJqCky2TS5vE4ylUDTMyhqkhPzs0RiYSKxMKIsEI1HiCtxQmKIhJYgLIVJJKOtY+xL7yd07Z9Yud97NXl5BbVrG5HjB5GTwmr2cTabQ4iJZDM6qrCElnCiKCHKtQKRpETa0FHUFHktiamKpELOVQid0jX0nEBBD7HtmTsJXf+NVnPO7T85Ce//7V0I8QD+g1vwrvsdGSNNTI5ypOswTp8Dw8qRz2rIopeh4TZEyYVpJikUdYplg0Qqgj9yAi0fRNUVkhmZjKEipQSSGRlVV0ikJeThVpOS76x3E/nqR0+6i3QdJNHbxolrv8/i8ADeYIiIILYs9EtlipUqoVicrt5jaEaeYqVKsVKlBhTKFcrlMvV6nVqtxvLy8uo9Ujab5ZlnniGRSGBZFtK3PkXsQ2uQv/2Z1XNb4qYfkB/uIfKrq1B3rEfNpDGLBX57373sO7Cfb337fFweN6m0imHmKVhF1Eya6iuTyJqRW53cdno91GHV2nretkRCTZHWc0zf86vWdcxH/wrp/a87OX3+3CPIl3yN1A+/yvSJOYqVKrpZIK3nKJQrDI2NU21CWs+hmwUyOYO9Bw6St0ok1DSVRpOIIDJvW+bWX99OWs9hVWuk9Rw9x/uJywnaOrtIfOBNrwHnwa/9C8LZZ5D8wJtQfR4kJUVcTjA6OcXM/AKzC4tEBBGbw0mxUqWju4dipYpZKpPNm5RqdSQlxdyS7RWL8zrZvEHeKjI2NblqC288cPdrwfkH3oL28XeQeccajD1bEWUJTc+SyWrIyQS6kVttNtT0LPVmg2LJIl8wKVcriLKEL+AnEosiyhL5gommZ+kfHCCT1bDKJfzBALLX/Rfh+atLvvS7FKwinUe7/gygC5KIlJBJppTVhsi+/uPERQHDzHO0p5uRsVEUNclT657EKhexykXiYoxDRw5SsEzSmorzO+f9vwJ043P/jM/r5rrrrllttjDMHAXLJF8wCEdbjlW1RpVtO7aS1lQKlslPf3Yd2ZzOM889S6lSZnp2hp9cfRWVWpVSpUxCSWKYeRqC8Bfhef31a6i95a9wjQwzMDTI0rINRZVpUKVJg1LFokmDBs1W3rtVXv163oXfZ3R2nnvXPswnP3MmF116Keed/20+f/Y5XPmTHyMnE4RCAXbt2kH3u97zFwF6dc3pHLj2Wu5/4F5u+/UtVGoWjWaFgf5eqNZo5gs4hqfAqEEyT1hTiWgqg9NT/PGhR/nJVdfxxwce5m1//x7W/NVb+O5lP2bNG95E+7F+Pv+Vr/HJM89ipq3rNfD81eW5+kbe+Na3ccZnP8dZXz6Xg109bN79Mpdd81Oe37KdT555FnsOt/Pk8y+y5q/ewtve837e8b4P8ro3/w0v7djN3iMdvOFv/paRmTlGZuY43H2MK677Gd/5wY9Y84Y38dKO3Ux+7mt/EaAfPO3tjM8tsmnXXj53zlfYunc/s8sO9h7p4PuXXsGRnj5u/o87+Nt/eC9b9uzjpR27eWTdc6w57XTe+YEPMzx9guNjk6x501+zae8+hk/Mc6i3j/sff5Lb7rmXK2+4iT/+6jevgeexNR8i9M4zeWLdBjoGxugZneZI3zAPP/sigzOLq1bq+7r6ONQ7SOfgOD2j0+w83EV7/ygTS046B8c51DfMuM3FD665gT2dx3hp7yEO9A4ybnNx/X/cyf6eARb+/eevAeieN/wzxw/3sqe9hzt+/yDjiw6GT9i47Kc38/0rrqFraIJb/vNevnDeBfz2oSc451vfZcehTg5093PNLf/B0OwSB3sGeHrjdkbn7cyseFn79PN0j0yx/WAH/VPzHOju56H7Hv4zeP7q6n9yK2MLK9z1wKP0js1w90NPsL9ngNFFB8PzdvZ193P7/Q8xtuRkb1cf2w62nwKu/wWdAuindEqndEqn9H+zTgH0Uzql/8b6Xy3cc8kYhYqJls+SMTSyeopSQcPUE1TyCoYuks9JlC2VopmgXEm3LHbzErLiZWD4CGsf/k+effYx/vDHe9mycytPP/88l197PfeufZi+oVHye7dgrH+EvK6h3XXjSTvp5x/FLLbyxqv1Gjb7MmaxwPadO6jWDeKij0g8gGHlmZiZRtOzSGKcHVs20t/TyfLsFMsrg+hGCNMSSSgBcvkkV/zkR0gJkZSWQYyESV34BdbfcSv68ZO52MJ5n2JocD9ZPYqaDmIYMgmxZbmayyVIJCIkklGCIQ/TM2PMzk1hFnOksgqeSAxBzeAX4kQkCW84zHU3/Iw9B/ZyYn6WE/PTON12Onq7CF71XVxPPsC83Ub8U3+/Wr9z8wbGZmaYmp9n3TOPMzk1xIpjnrbOl/EEFvEF7ax99AGOD/djd3lZdvhZXJpmZm4Cm3MJm9fFnNvJxr27mXHYmXevsOxzMmubpaPzMDEhin/bBqTvnY1japLo7Tes1o7c90uEiBN/NEosIREVBYSkyOyJSbZt30TQ50SVoySFEGDRrMvomg8hukjv0V3MzwySTsTQFIlasUhaTvLD713Mpz75Xh575LfEI27SSpzE595Pct82Ev1HTwL0L34UT0DG4Q3jjXix++aYsY0yuzxFIB4gFJfwhUUiQpqYGKL7WAeBkBcpJeLwOnEFPOza/zIrAS8BUWDR7WLBu8C2/TuYmJtgyWHD6XYQvvFHRG++lCMvb0L8/AdOZr93HiDqs9PbdYB5l5M5X5C5YBiPECEUWOD42GFmloZx+0PYHRGiQhpP0I0rYMMVsLFkd2N3RF+ZnpE53LGLQNiBoiYJhzLIYpnwkS6iX/gwQ3ufJvLHO06+77feQNAXx7E8w5J9GDUbZsUfJChmCcVSBCMicUHC5V5mdLSbUGSFeCJKLCHgF2W8UoZwPIY/4uXlwzuISmGCkSThSI5ItEAqXSWWCBE9+wPEtr2Ie2TkJED/9DvJWRbpTAI1EcDvnKTzwAYisSiuUJSlQIx5fwh3JEh3zxFcrnlsjhXsviBzXoHjAx2oaZGwGCWSlIipGcSMgazlUDI6alpDVVXEe29DvO0anE4nofP+52r9le0b8AQj+MJxpudtxKUgdq8dd0zALykExQRxWULMpPFIMs5siU1942jlPFNL80iqSkrLkVA1lIyOlNKIp9JEUyoRVWV6YYHo5Ajxr/0z/tlppBceW63tufRrFDWBlKqjpnOk9Txavohq5ldXJmeg6y2I/n8C0P90Al2+6Gyyx9rIpxIIH3xdC2J/9I2YuZP27K+uV6fJX7VmzxdMUrEVpPAS1bxMpahSLmYpWQbFUuszMm9VSOdMirUSw5Pj5CzrFYBukXr6AVKP3oNRNEhe/71VgJ7Z+wIZq4gEfPbqOzniTlIs60QXuqGSaNm2vhK9YFo6+WKWnNnKRe/p66RYNkhlZHJmhrwlkyskyGTTrHv2GSanxyjUdQpxJ/1nvZcl5zLO3ZtOQoarvkm2kKBGDtCxSjKpTJByNYNZUoiHp4AMDVSqTZ1iTaPYyJHSRZSsQEzyYBSTDB3dRDEfxywqaOUcop4mUzLIFRJkM2GEK84m2bWDtC4SOeNNq4AlIwRRtQQxwcv07AC5vESmWMCsV0jnUmSycXJGnMWFfhwroyipIJVqnmLZIJ/zAiaaYKOSHwJC1CpVClYKoxCnklVQw8Oktq8l9eQdFEoKyu2Xr9Y2dj1AyfJSqSUolRUqlsbg0FbyhUVM00utZFEumNRqUZZXDpE3nVRLWYpmkmolSTbroVoJYhXCUE9RyMaomCJ1KwL1ELqRYOTgBmwXfhLR3snUhrtXwVbs4s8xPNqFqYU5vOt+5kb38uzjvwVMpia7gATlWghBmKHREF+Bh2nKhSAQZ6z7eUCiWIoDGqViCJCg5OZPs3aV+25AXRgnnUkS/dL7V+tXQg6sUh6o0d5xiCY1EopIpV4Eyq0oAFMBLGjWoFmhVNColbLMTPTRqKZp1FXqtRSS7AR01JREtVYEashJialH7mL3j77JXffdx77vnLUKM+333sLYzAROzzJq0sfWlx7EvtCLboRIZkPUMLHP78PUlijpAjTKWHqSqYnDqKkFjLyTekNHyySJRaZZWjhKtRynVhHI5/yI8UWaFQnh5gsoJBzklk9ayYe++j4MQyarx5ESKxSsGGYxRr2eJ2/o2J3bUSQfWSUDjSrF4jK25ZehqVHK65hZhUx6mfbuHdRNF9lgN66eB1nseojQ/G7mpvYBIur9PyG+5z4azSzhCz95EuQuHgWS1IpBaMSQI+NQDVOvJGg2Azhce4AwVAuARqFgx+7YBUShVqRk+QAJSZwFWlb/lZIA9RSa6qdgxMgO7EV48GYC/hnE5+9dra38/npicScOxwzJZCsKSFO9DB7fz5GDGzF0kXjcTVx04w8t0Dd4BFVLEIkFCQsh0lmZWMxDQnJTLkqUSzJWKUW1qVOjSNkKAyriTRfgnTzGaG/3Sdv6z7yFZr1Ks2JCMwON9J8AdAkaIpAgJc3iWemmoK/wag56syLSauTQ/2RplKsSlZpIXArSe7wL09Jx/O7nCLuepVSxsP/gC6v1832HKZYsRFkilzdIphTCkRjpTBY5oeD1BdBzedY98xyegJ/9hw+xtGKnu+8YMUnEHw4hJGQSagqjWEBSkiS1NIKSwKyUyORzROYnif30ArSkwODau1aPtfCVX8JpH0dRIq0J/4RANm+yefsOlmx2jh8fYHF+CTPtIxlfIZWOoaQlklqatKGjZlJkUgIpwUdJi6Pmcqi5HGlDI2eIFHMheg6sI3zVV1A7t+GNRgh9+m9W60tBFxExSkSM0tPfy9j0OE6fi+c3vkDXsaOYegYtHcHtmSKrRzHMBIViDk3PICai2BzjpHMhkhkFVU+TzCgEYyGCsRB1GiQzCvFdz9N79kcIOh1MXv7N1c/YxAuPEJNkQrE4SkbDEwjSNzjEcxtexCharLg95ApFDrV3YHM4OTYwSFrPMTIxSR04fvw4O3bsoFwu02w2KRaLbN68maWlJfr6+qjValSrVaKffw/ejU+TGDl2Mpbkgs+gZtKomTS1Rp1kSkFKyIiyRLFkYZh5Hn70EeyOFcLRCE1gadlGkxYorzTq9PYfp1yvrWZwp/UsDz/+GHJKQU4p6GaB0F23IJ/7Tzi6OxC/+JGT+eeOZXKFIuP9/VRrNXSzQDZvUq43CESiDIyMUgf++NDDpLQsKa1lqy4pKYqVKlFRIm+ViAgiEUFk18v7SGlZxKTC+PQMy04XosuJ8g9rSN54OYl7bl0F6OKdt7R+3rnCzofXMjo5xc69L+P0+hASSVJalqgoISYVPIEg49MzPPDwI7Qf7SYYjVFtQiZnEIhEyVsloqJEQk0RlyUCkTBuv4/N27eRuupilHe+HnPtPasAPfWJd5LVMuiDxyjueAlNz2KYeXQjt2qRn0wp+AJ+ND2LpmcpWEWagM2+zI5dO7HZl4nEoquA3SqXeOyJxwmEgihqimLJIjXc34LlH3kHuU9/aBWcZ7ZsIPH0o+QuuQArHCASi7bie9IqlVoVt9eDIIk8u/45dCPHitOB3bGCpmeJiwKKmuLg4UOYxTyZbJomDerNGg3qVGpljh3vRZQFlHO/+Fr79s98gvzZZ2K9eQ313i6uueYqLrjgfL797W/xyGMPs+K006TBzIlpFm0L6EYWKSGyaFsgochc+9NriMSi/O7+3xMIBTHMPBdc+B2aQEJJ8vVvnMf6F56n+567/iI8T7/nXdRfv4bKHb+mQZOBoUHO++a5/Piqy7nu+mv5j9t/xS9u/SVbtm1Fz+V5/Imn+MIXz+ErX/0a3/r+xZxz3rc4++vf4HNfOAeHx0tcTlCslNH0LL19xzj//G/yxz/eT+mcr7wGnKtv+Tuqa07H+ty/cdkVP0BJSzSp0aTKsm0e6g0yMYHYgoPYtA0Uk027d3HJlVcyu7TEm9/6Nt734X/k7f/wXtacdjprn1rHc1t38vXvXcxfv/2dXH3jz/mPu+9l/213vAacS2v+B7nT/pbUG9/OnbfdzprTTuct73gXTz7/Ii/t2M2aN76ZC394KVv37mfjzj289V3v4eGnn2X7voNs2LaTt7zjXRzs6mH95m2864Mf4eW2Tn7+69/w3Usu45qbbuHTn/8iT6zfwIHObibe/o+vgefyG96NuuadDD+3kSfWb+Cr53+H+x58hJGZOQ529XD9L27juU1bufsPa1lz2ulMLtjoH59i7RNPs+a00/nm9y7imptuYWhqlnd/+B95euNm2o4P0DU0QvfIGP1TMwzNzjH74o7XwPPo6z9KbM2HaLv8Zm789V30js2wftsennxxKzsPd3HlDb/gYM8Az2zeyfaDHRzsGWD7wQ6+8e8/4lDvIM9u2UV7/yi/uPv33PSb33J8eoFd7T30jM9yyXU3sXl/Gx1DE4wuOpj5nxe+BqD71pzBsa//mA0799E9MkV7/yjfu/xqDh8bondshk+c+QWODk+yftseBqYX6J+a58kXt/LUS9u44/cP0j81z5G+YcYWVvjmRZfSMTDGrMPHvQ8/ybHxWV7Y8TLbDrQztbPzLwL0nvd9nUVPiEO9g2zYuY++qXlGFx1s2neEnvFZjk3O0T+zyLZDnQzP23l60/ZTwPW/oD99LvnhiTV8LPj/j/XhiVMA/ZRO6ZRO6ZT+v3UKoJ/SKf031p9eqNp+cz3Hj+xBVATWPvogHT2dFCyDUknHzKWoFDNk9ThWKdXKjG1oxOLLVKoKwfAJBocPEBOWqNYTKKlW1qWajWLVswyO93LX7+7gwovP5/prL+E3d/4cy1LRX95M8rLzGP33cynNTZDN6aTSKvVmgyPtbTzx1JM8/cw6ipZBrV5CzaTQCzm0fIY/Pngvy8uTgMm9d9/AtT/+NlIuRDIXJqGHsDnGmZzp5eYbLyMRc6CKThK+OUpqEADJvUzyW59FuvEHpDesRZYcpBU30xMdxENzjI/04nUtkE7Hicf9JJJRlJSIJEeJixEEKcriygLTM+P4gx7kpITH58bld7OwbGP3gQMcaG/H5vFxwu7ghS3Pc2KilW8+PjuJ95rvE7joK3hvv5GunTsZnTrBzMIyS8vzTE6PMTM3wcBwDweP7GHZMceCbZYXNz5PKBJuWbM7nBw4cIiR0UlmFpaZXl7BEYowvjDPnGMZh9+BJ+wmIYY4evQQtr5OIiE/ESGOsPV5xH/7CPK1/058zxbGJkaZm59CEMMEQx4EMUw0FsDIZ9BzKqGwl2qtSKNZxjSDWMUY0AIbSdmPmoyRlKJYeQM9nSEeipE2E6RNBaNkomhpgtPT2Jx+4tEkgX/8H4gXfRXnL65jbPowHr+NYKCVZx4IxhAVB+7QMKNTncTjKVxOEXckjDPkZ2r+BN6wn1A8zPDEEIGQl/mlGdy+FWzLc8wsz+OJhhiaGMMfjmB3uXH0dhGPRwn43QR/8h2iZ38E+eeXsHy8izm/H5cg0tZ+gOnxY6QEH6IQxhWVCYteRqcHsTmchGMyTk+QUDyMzbnIy4f24PaHcHrC+EIKbr9ELCHR0XcEf9xDRBKwu31EFm0IkSjxZJL5db9HPvO9xC47n/Dml1gJxHHFIkwsjtM92E4iGSUa8eMIybgjMs5ghGA0gpiI4vE7GJscIioEiScEgtEI4WiaYFQgIkY52LGHYMyPL+zH7QvjD8Vx+fyMH9jJ0GA/ohBDPOv9iP9+NsI9tyBJIoKSICZHcXsdePwOtqx/knDIx5zThT0YZsG1wp59O5iYHmHB6WbBE+JEQMFum6DjyB7iQghBiiKn00iZLLKWW12JtE5sbo6wIOPw+Qjffh3Rsz9K6PqLCfR1suLxE4rLrHgCTE4P4Am68MRFggkVf7zVyCHrOQKpDEupAk8d6SOYEFhyrjC9MIdh5kkoSdS0tmoZL2SyCJksMUnESEgEgn6SuoE0PoT0mXeSvOoC0lvWMT1+HF3XyeVypPVsK+PSzJPKG6TyBmouh5bNkdX/97bufwrQzeLJVbCK5GOh1Zxy+Ttnkrjoi6h/+BX5pPQagF6wiqvW7K9OTBVyMrVShlhoBSHipF7WqRQzNKsGjUqOqqlRyWcwLJ3xmTEKleIrf4uFLskYRYt8ySS9/kGkr34M5dYryA62k9RSZIHDPp07t3eSNTUc0z1Q1tCrUCwbFEq5VYheKOUolg1CUR8xMYRR0GhSRUOnSBWzUceq16k2LGpNDVV2UK2plKomVSVO/DN/h3Lt+RibH6KVrawBGtWKzLJtCNApFEVSSVvrMwWVSiNLuZmjWNOoNnOYRQUwMfISo10v0ijFqZQTFGs66WIGtZDGrKTJ5SWK8SXUnEDakIlf9K9EPvlm4pecjeo4QVZPksnGsTumyJtxBEXBqtcJRwNEo05e2vAItoUB7EsjRMMrqCkJSY5RbcooSgQzE2Bh7kUs08Hi0jJqPknGFNESMfz2bgw9hFXJYlVyZHc8TeQjaxC+8THUHQ9Qr7bOnZWKTr1SAGTGJ7cDaQq6SdksUTAjVGt+cjkP1VIeq6Bg5CI0GjK2pQ7KVhQaKnVLoVlWiPjGGOnfRCYbp1lJUtVdTPRvpWH4WtPon/97xJu/S7OZfcWi20XFdFLQQ9DUMfIxak2RRGIeXfOgyA4KWYFWJnQcCsvMD7wI9RBW0Q8oNCohqIWgsEylWkSSY0CDZq2Cw+EAIHzttwmecTrxiz9PyT6HkSvT0z1IrQo0T665uQUkKfFn1yTz8yd49tl1TE+NYuZStLLSdagkyCZWoBCDhoLHOYYiuyjkRTz2KXqPHqRcypM6spXAx9fg+/RfE/zjLwiEXYQiK1QsEb9zGMdSH5m0h1JVplRXoBpmYmg3jbJMPhMDDGgkmD/RASiULImylaJWiVEpRahVBEChbEWplkVOTHWgqV6qJYl6SSL4mTcTOOM0ohf+EyU9TiEvo2cDDA+/TKUsYhUUrLyOVVogHlmAWpGMEqXZiAIxaCZ54bm1eByzzM/2oCYWSAaOgz5LeHw9C50PcqLrUSaOrgNCNCseDm/6DdWqgPLbH7cg8qfehLzvUUAARCCCHBsDotBQaNQjQJjBga1UrOQruecC0Wg/Af8g5WIC0MjpQdyuMRwrw5j5CHkjjJbx4XGPkzfCGJoPSXajpsO4DmxYhcjRG75NOh0nkxEYGTmGJIXQVJF4OIChC+w5+Hs6jz2GJMZxL5uI0TIdvc9wfOIRRDlGNOZDSgRZWhpnfPQoKTVEQgmQzYnkiyrJ+Bxzk23oioeJsW7ypkb43A++kvv+t5TlOGk9S6UQp1oUaJQlGmWBRrn1v6MWo1zwvvLeiNCQaEUapGhUU9DIAia25XFq9Sx1MuSLAuVijnqlQK1s0igXMPUMWTWJ+PAdrW3/p9eT3vw4YiJMkyrTJ8YplvJU6xWscolQOEoT2PDiZopWle179mHVmtQAw6qQNS2qwMjkDHa3D08wQrHaQEyqPPrkOnTTQlLSBHx+0noeJaMTmp5YBdgz//oPXPjd84lJIoKi4ApFiKczTC3auO6mm/jiV7/ML399K7oSIxZyIkpR0pqKoCRIZhJkDRVFCWFbGEJT3GQMlXQ+jZJPoRkCRi7E1PAu/NNHyGWj/Oq3dzL7pQ8T+sc1+P/pjQT7O/jBZT9kaHyYUDzMtt3b+dLXvsziyhKKliKXU8ibIorqJl+U0I0ERr7A0e4+evsH6B3oRk7H6eo9TkSQ0YwCmlEgpeUYHJ1ATKok/H5CUYFMzmDynl+2APpHX0f0vlu4/qabicsJsnmTYDSGmFSwu9wcPdaHzeHEKFpERQl/OMKTzzyLbhYYGBlFSCTRNA0AwzDo7Oxky5YtbNmyBVVVyWazFItFMqkUvrFBao06eVU5ad9+1ruR5NZ5vb2zY3UKumAVGZsYx+PzEhPixIQ4Xr+PWqNOQkmyaFviF7+6DbvLycKyjdmFeSQlSVxuXf+0dXWSTKscPdZLIBLFvf0lYqEQdpcb+arvrAL02SfWIqdUjKKF2x8gpWUxihahWJxQLE4yncHmcOINhrjzt/cSjgtISgo1qxOMxohJMv3DIwyPT9A3OMSTzzxLMp0hHBfwhcLIKZXxXdvxP/cEB9vaie7YuArQF77yaYREkuNDw6vZ2wk1jZxS2bRtOz3H+ynV6sTlBLlCkXK9gdPr41B7B5u2bcfmcJLNm3R092CWyoTjAjWa2F1ODne0UyiXyFtF1BuuwLIvEI5FUd77V6sQvW7kaAK1Rp1sTmd5xU6zdUaiQRM1k6a379jq5H9MiHOkvY2lZRu5vMHyip20lkF/5fdY5RIbXnoRNZOmVCkzO3eCpYfuJ/3tL2Mf7Kd4xy2rAN14/ikyWY16s8H84gJNQFFTNAE1k2bbju0cOnKYTFYjk9VYWrZRbzawO1Z45LFHSWsZrHKJbE7DLOZp0mDTlo3ML86twvSBoX5Kn/kEpXM+R/aZJ1YBevm8L7W2UhapTY1RqZRW8+vrzdorW9/A7XUxt3CCgmWSyaZZWl7EMHOMjA1jFgt0dR9FlCWyOZ3NW7cgSCIJJcmF3/suhpkn98J66q9fw4mvnIP1/vesAvSZtsPc/cOLWXfGx7nm6qu48ic/5idX/5jLrriUy6+8DJt9mXK1gtPl4dsXXMiPLr2Sm27+JUfaurj7d3/gxJKdZZeXlJZFSCSJxKI8u/45Lr38Ml5+eQ+WVaBer1J934eofvyTaBf9YBWgl598iokD+9l81udZOdaFllWAGl6fE6hBvUZ/ZxeUG3Ru2c3Qy23sfm4T3/vKN0knVC686Ie8+2Mf46mtW7h/3TqODAzScWyI0al52nqP85v77qejb4Dxm27DOO2tzF14ySpAD55xJod372P8P+5i7On1bNmzj92H2mg/1s+ug0d46oWX2NfeRfuxfr57yWWreeg7Dxxm69793P2HtWx7+QDrN2/j3rUPMzIzx4+vqYKSRwAAIABJREFUv5Gdh45wxpn/yqc+/wU++E//zJo3vBH36e8m9IHPcvT0kwD9zhtu4ftveQf9t97FbXfew1lfPpc3vvVtfPzT/8Ib3/o2zjnvWxw62su9ax9mzWmn09Z7nFv/826GpmZZc9rp3HHv77ntznvYfaiNd7zvg+w/2sPz23ey/2gP+7q66Z+aoXdsgoX7HiP6+o+w+LVLVwF659W38eDFVzF90z08/MwGlgMxHnt+E7vbuukdm+GBp9az41An/VPz/P6xdWzZd4QjfcPMuQIcPjbEc1t3094/yuAJGx1DE3SPzdA2MMa8N8y2Q520DYxx90NPsK+7H+cHzsX1ni9j/7uz8K05g6V/u4Tpxzcx8PUfs3HzLv7lS1/n2l/8mt1t3dy99jF2Hu5i+8EO9rT3sKe9h6HZJTbuOUjn4Di/uf8hLrjkSp58sTVBfrBngOETNtr7R9l/9DgTS04u/slP8UsqA9ML7PrZ3djWnMn4B87HtuZMFk/7HH0PvUjPN37Ks/c8THv/KEdemaJ/4qVt7DhylEV/lA27D7B5fxs/v/M+fvf4M/z24SdOAdf/gk4B9FM6pVM6pVP6v1mnAPopndJ/Y/3pheri4gSpjMiO3VsQkiIuv5ufXH0Fd935ax5/7EESYojZuSE2bVmH0z2Lzz+HmvYDaWiqWMUYlUorW7XWyGGV01TrBooapa19H+WK0bJrtHI0mmVq9dZkxqt2cTfefBOXX3kFI2OjxIQ4upGj3mygZtLouo5ltWz4UlmVRFpG1QSGR9p56cW12BZ7+fWtlzA7Oo+ZKZCWU+Q0hWxa4L57f46me8mZHpTMAkJimv7JXfQO7mDZPcj80gDZtEAmJZGWk+SVHLqcI6dJyIKf8fE+pqeHkeRwy75dERDlGFIijpQS8XkdjI0O4HLbiQlR7I5lFlaWcQeD7DxwiHvWPsShnmM8+9IzDE0OMr8yx+T8JL2DfcwszjOzYGN0apbpeRsLdhfzywt0H+9hdGqM+eU5RiaHObEwxdziNPaVBfbs3Y7TZcPt9OB0eNm1ex9LDg+OQJjp5RW279/HksfJsmcZh9dOyG9HFoKMjBzD63PiC3jxhf2EBIGokiQsJ1HzBXxuO/3Hu0mrMrFoAK/Pwa233YwgR1DSEpF4AFVXKOZrVKwGpWIZM58jnY6jZUMYZoREyoaUnCcuT5G3ZORUAG9gBbOYI6EkcXsCZDSDjZu24XT58HiDzM73MTDUQSgUweMOE/BHiMaCCGKQ5ZUpRsZ6CYZcuCJRZuzLLPu8bNm1g3n7Iv6ghxNzk+g5he7uw8zPT2D3+7B5PTj9fjbv3IknECQcF/D6AsgJBfvyMoe2/I6h3i3M+ZzMRASmA1E0NY5nrp/Q/BApIYQtouHwOvEEvRzp7GDZ6cIfjuAJ+AkLEdwBD0NjowSjMdzBNO5gCk8kjk8IcKjnICtBO0E5xIo/iDMgseiI4LaNMH9iiFDUx0oowqzHjzeVJqIquKNeZqf7EWMr+MQUvrhCSFbxRGJERQEpJeMNOBkdGyAS9RKNellxxnB5I6y4PSw55/BGbMQSPuKJKC6/m7iUJqEUmBgfwuW0oaYTCFIcOaXg9HsJJ2TEtIYnEsPm8zPddwTb3CR2j4cZ+wqLHjcjk8N0dbez5PayHIgx508QCTqQ4gGcjiWyego5KSGnU6sgXUxrCGqGqKQQT6Rw+ltgf8XrZNm9wtzyEi5/CLvbTyAqsnPnC4RjXuyBIH4hSUCQEZMKMTVNJFfguCfO+p4xJE2lULXYc2AvaU0hnUmiZlKtB7aqhpTRkdIGZskinkyiWUViioqUyRKVJGJCFCUlYRgpwiEvkhghl9fJ5g0UI0fKMFFyeZI5nbSeJa1n/48BesEq/tk0+avrVTj+6uv/1br9T18XrCLVmollZSmVNDQ1zuKJUbz2GaaHujnesY/Z4W4aZgqzkGFmdpxypUAub5A3i5gFqwXQrSL5kkm+kqdSq0ItT87KEyvUeLx7jsfaxzHKBoGVCQqGglKBUtWkWDZW4blVyVOpFxmbHCImhlrwPJcihcF1/3kLRSBbstizdys9XdtfyVrOACaVvEKzoVCrSFiFKJChbMUxjRCQJp8LAhlWbIPUqyIJ2U44Ok+hnEQ3JYbGuvjd/b9mcWmYifEOkpKTofbnoCJQLYvUyFFq6BiVDJVGFtOSqVhiC2oXJHLxFQwjgZ5PYZgKupFASQVZXBomX4iSNnQiQpysoRKLOynkRUYGD5BNB7AKSRqNImZeo1SXSWsCxVyYSmWaZjNEMp1FyMQ5NtpOzcojBEfIWkmMQhrDzGLKMUw5TLkoIQkL1CqtyJNatUi9XMQwvKjpOcx8hIJepF5qULIEKtUAS0vdZBSZRk1fBejtbc9QKkYAjfmpY8QC8+zd/gjNih+rmqZSEihpDqYHtkNTpiLZqDSytKZoM4BEUjgOxLHMGK9O2GqaE0gQ9k0AGpQytKBiEMxFlsc2QTMCKNBI0CiF8Sx1QsmNlk0BNbLZDLIsEggEKJUq1DIpchmNZgMadfAHQlSrdUpWARplaFaBMjldBao0qVGwDKBGpVqkUi2SM9JAGTChokBFppxyvAI7JVLyPKbuombFoJkmnwmRUyOUEkH0xTH8YSeTc6M43bNk9SimEUJXXVSKIYTYHLWqjFUWsIwgoJKS7IBGLuunkG9NOHvdIxTNCGYuTK0SI5/zMjF2kGo5Tj7np1lPYhohZqe6oKGiZ/wYK11MDO5BywQoWylo5CgWoqiqnampQ5StJLVyK3f7D7+/iScevYuE4KFaFqmUIuR0J6BQLkpUiinU+BgYNqg4mW57ALLjUFumIg5AxQ3NIM6ZvZRLQbIr3eSXu6iX/Lhdx6hVg0CMWtlLsxagmF95pQEgSb0WBRQatUQrGqAcxcx7WJjrpGzFyWhRKtUMpbJKUvGhZSMUiiJmQaBaT3KkfRMxYQnDTKAbElLETueDt2Of6ScUdpPOSMSFAKGwl127t+Lz2YjFfLjdc0Tji0zPHmXfvu2EAmF8XjeHDm/C7R1laLiPYMhDXAigZRPERR8O1xyC5EXNRFEzUQpZH3MTHVBNYubiQAF1shf/9CDVZpNis0GhUcfMRVv29E2tdQw0FF61YweZVoOBAKRe+Z4GTYNaRUPXZQ4c2A5YQOGVJh6DakmBZr61X9Z0aqU01dgK/q6dNApJqOnMLYxRruqYRRUo02hWgNqfXXvn84VVy+o6YBQtsnmT3fv2I6dUDhxpI6GmWzbX5TqVapO8WUJN6/T09lMoVsibJQL+MMm+TkS3m3379rJtx3b2t7XR1T+IlM0h6waynkNIq8STMmlDQ5FjDPb1kEhIJFMJVD2NrEqkMiLJZJCFuQGK+ThpI4lqpEjkFZRcnHQ2yMJ0Gy7bMUKBJbbs3cXgzk1c/a2vcssvb6FcryEkZNJ6lnA8xqH2NtSsRqFcIhAJk8sp6Pk4oegiKS1C1lAIBKPERJWMXmDLzq1IaQlZ0UikshxqO0oilSUupZidX0ZMpBFklWK5gS8Upm3HNuZf3oEUi6JmdQ61d3C4o5OlFQfeYIiEmiYcF5hbshEVJfYfPkKuUGRiZpZyvcHhjk6WnS6OHuvj2PE+iiWLTFbj57+4BZfHTb5gcmJ+jp/deAPJlEImq1GpVTHMPIu2JTbfegPbn34cNZPmyaefQlFTVGpVGjTJZDW27diO0+0iEApy1TVXr97TFKwik9NTGGYeSUnSfrSLlJYhFIvy3IYXWg2AxQK6mSeZVonLEkbRQjcLxCSZobFxQt3tCN1t7N7wAnmrRDjechtQszoHjrThCQRJ6zk2b9+BVW1NpQ+NjVMoV+js6cUfjpArFNmxZy/PPP8CQiLJicUllp0uHB4vmZzBT2+8adUGX06pdHT3MLuwyGDbEaK7NmM/1s3O3XsYGBnliXXPcNMvfklHdw81IBwXGJuaRk6paEaepRUHYlJBTCrYHE6iorRqKW8ULX542eXEJBmrWiOT07E5VnB6PQSjEepAJpMmVzAxSxbRXVvITo/RMM1Vq/WCVaRSq5LWMpSrFZpAJqtxpL0Nq1xi247taHqWXN6gWLIwiwWq9RpDI8M89sTj9PUfZ9ee3SRTCtt37sAql8hkNar1Gh0bXyRn5BAkEWt5kcJgH/GleSq1KnIyQTKl8NS6p2nv7GB27gSGmUdRUyzalsjlDbx+H2ktgy/gb9mYlyyscokT861G0HK1hC/gJRqPEAj5KVUsDDNHvVljbHyEwu/uZHJ0iPGONqRbb6J2eB8NjxOHw45pGtx4489wu53cc89dHDvWg5pJ0aSBmkkRiYWJizEy2TQ/uORiKrUyTRpMzUxSqpRX77HNYoGjPd2rFvRXXXM12ZxO5bln2XTJD1m0LVHbvJHEQ2u568vn0CiVCEcjLNqW0PQs5WqFOg1SWoa8VVx1gbjokh8xMjHN1IkFJmfnOdzezfMbt7B+40au/un1fOXr5/GzG2/gyaefYmpqAlVV0HWN8fFRoj4v1nXXU8tlGXvuWWqPP8G2Sy7hR1/+EnNzs7Tcb6pAlZc2Pk9cCLP2wfvJGzpCJAylGrInyPLIFB94/Vv54Ze+xTMPPcHckp15j4dPnP0F9vb08Ov7/8CzG7aw/1AXjz6znv+HvfcKkuSw0/wUoYhVhBTSyz7ogREXcSedxDvdiuIuuUsLQxJYgCBIgIQhSHBBBxoAJEGAAGEIDDAY2HGYAQbj/Uybae+97+qq7vLemyyXVVlZJsubrPrpoXr6yIeLO23oQbeaLyKjozO6srJMZ2Xl7/9931e+8Y9c7h/kwP/6HzjygyeYXFzhk0//X7z86c/w+Be+yu3/+E0+/9U7+Pvb7uSOe+7jjnvu48tfv5s77rmPO+/9Fn/7pa/y8I9+zPEz59nQm7j/4e/zrYce5UJPP/s/OMz+Dw5zsfcGN8anOHnxCodPnEJjtvLoT37Ge8c/Zsti482336X/059nbV3DkUd+xJnb70V/6gJHjn7Ea2+/x1PPvcD5631cHRhmVafnxvgUeruLmZV1ZlbWmV5ew+j08Ob7h9j37gd76wYnZ1jbNjA8PceSRsfKjoGf/fZZPrpwiROXrvD862/w3Gv7mPnVC8wdPcXY6ASLj/6SyRffYnlykek1LXc98Aifu/0uHv/lb/jgxFlOXe3n+z/7NWd7Bukdn2XNYON83zCP//I3PPj4T3n5wAes6q1MLG/y8I9/wcDsMh/tOrjf/fgMI4vr9EzMsWKwMTi3wuzGNpt3/pCxkRlmn3yZ4Qee5MLv99E3McfCloHpNS3Pv36AXz3/Ml//9kOMLa4zvabl0sAYE8ub/GHf2yxqjYwtrvP7P+1nckXDks7EtZEpXnjjHeY1enrGZlgz2BhdWGN2Y5tFrZHBmSW2rG5GfvEaqwfPs+8Xz7P5o1cwHrzM8qae2Y1tzvUOMbuxzdEzlzh67gr904v86KlnmdcaGZpfZUFn4nTPIG8c/oiLN0ZvAdd/hm4B9Fu6pVu6pVv6r1m3APot3dK/YP35ieqFc8c4d/4EV3suMjo1wrX+68wtz/O7Z5/mBz98hNWVeWbmx1hZ7wLP9z54je2deZyOdTzuDWyWBazmWaKRbRJJgYgQ4Pq1SywvzREVgmRlCTEZRxAEcrkCBoOJJ3/5i71Iw5vT/ze765pqi8HhIc5fvIDL5SGbzRMKC0i5bNfNUpLY0S8Rj1lZWrjGhwdfQDBoIZumGAuhKlmKksihg+92L+I166RLRaRyibcPv0QoamXfW38gryTJ50VMRh2zU6P4nFbKeRkx7ufYkbdRFJFyWWZ0rB+H04zHayeeFAiGfQQEP+GID3/AhW57kx3DNnanjW2zEU8oxOzqOhNLyxw/d4FH/+lRVrZW2LEY0Bq3MTksaI16bB4P6zod/cNj6C12diwmeocG6B8ZYn1Lg9FmYmxiGINRi9tjYWjoMgbDKhbDNm6Xg62tLUYnZ9CarezYHCxrtxgcH8Ud8GC1m3C7rAgRP8GAmy3NKnqDlows4vC4CScS+KJxvLE4kbAPs2mb1ZV50qkYK6uzJJIhMrkE+aJITkkiZaOUSznKpRzVao5EIsji4jjxhBspEyQpuklLPqSMl0LWh5ILUsxFUbJRChkRo06DRa8j4ndz8vgRAm4rbrcbn9/O8PhZEqIXr89JKlEllagTDIZZWutjcv4UvngMVziEPx7DHfSzrttEb9Rhsu5gsepxOI309F7E4nJh83iwup0srq8yPDmOJxDE7Q/g8gVxuAPEXNPcuPo+YTnGmtOBU0yTiHrJhK1k/CbGB67jihYICUl2TFZsbjuLawsIyQhufwCby4svJDC3PM/yxhJWTxSHP4EnnMAbDWP121nSzWINGHALXjzhNO5glpDPjE63zOzCKC7BjzUSxBlP4wrHCcWSGAzrbGvmCCZEPJFYtws+EiOSSJHO54knY8QSERYXx0kkvPhDCRzuEHa3D2/Ix+bOIqvaGUJxFy6/g0A4idcnY7UZGB0bwOtzIqbjBMMBhEQcfyyBIxzDFoxh8sdI2DXo1uZw+v1o7XY2zEbWtWv03biO0+/H7g+hc4Zwuqwk4hEiYT+TE8OUyjmkTJJ4UkBWssjFAsGYgCgXiKdl7F4vZqcVk8NC3/ANXAEfVpcXpy+E3RNgdrqfTc0SNr8PTzROIC4iiCL+ZAp/rsxHE6uM2AXCKZFkRiQY9uH1OSgoacRUlLxSIJMvIObKhJMy6ZyELxLh1OVLeGNxQqk0vmicbEkhmRFRilms5g18bhOpdIxsXkYuFndhg4KYV5AKOaSC/J8E538Ozwvlyl/Et/85OL8J1P/cYV6qlKk3G3vrS5XynouqWC51L7LWFXKKtJv6kKFUEFHredpVGep5OuUM2ZgX/fYSOt0yXdjYolwuU67UKFZrKLUKSq2EUitRrDWpVLKEEzHSbfjFsWv0GkJ8+3v3QydPvZLjn579E0Oj/RQrOX78s8f5/Bc+SzDiJS5GuP1rX6ZQkqnUFQ5/+D4rDg3JWpY60KDN8ePv8eC3voB5ewy1GoGmBA2563xWk91uYST2eobJdGOVGwLRwGbXXU22G+HelmlRoN6UaasSdLLk0i5ApiQZadfCxIQdpIyXQ0dfRy6ESSQdVCsC0aCWpOQlkw/RaHe70XOFBLlclGxWoFSOc+niYfw+DfV2DaPNQK2Ro1qJATLmnUka5QiNaoJaJUWjkafWilKtSkgJK63mJtWqjWqzRTIXo4rMoXff5OKpV0nmwhQrOdKZJOVClmpJplIUsFvnKeS8VKsyrWYFp9WEKBr5+MTz+H0azDsWaEOtKtBo+vD71yjmMpSUBM2GiKrGOXrkWfp7PyTg3iQreoE8QfcKINC8CQhVAcNqD6hJWvUE9abcddXWwlBy4XEMAwKQAwpAjkYjDMTJiKZu1HVDAhLQiVCMr+He7gG1C6DVVhpaIvPjZ6EdY2lpAb/fS6mkcObMqW7/qpInm83w7LO/BdpcunSBDnVKFQmHbYN6KQxtCZtxBsjSbKVpU6DRzlGrpGm3S1y+fBKo0lQVqqV4d7+acSh5QY1AO0Qha8KsH6ZTD0E7Ac04+s0xlJSbcsZHTomgFKM47GsE/FrUmkCrEqRVCdJ//RCNSoBWLUSzlqReiWO3zpPP2XaTECRqxTAB92Y3yl4V6ALWFEJYR7O+2wWPTLuVxGpaoN0UgSxKwYbTvojfowW1QLuZoaMmUAoO/L5lzp95H7/bgM+7RCy6SSS8Qa0sUCuJNKoJrNYR6nUHrUYc1DoQgIYbKjZo2GjF58nYeyn5R6DjoZUzoMhmwv5VGpVu7Hqt5MJqGadSdtGoe2nUvdAJo9P2dR9HO0WzlgQklEJ3KKE74JKHdop0ageHY4dKJU2tlkFREgwMXCQWdxEKWxFTPsIRCxubk4QFF3Iuht25Q7mSxe2x4HCaEVNR3B47QjSI02VlZOwq/sAOXq+ZkC+FyyYgZ/1875H/nYGhd9hc1uEypnC7rHh9DjxeOx6/g2DEi8W+g9dvQZIFkkkfccFGq54m5N+hmA/RbskUyyJCzEOtU6Oq1rH6fZRKIouLo6hqASihtm/Gs2dptBI0WjHqzShtVaTTTtFpZ2g2c7TbJcSkgN1h5qu3fZFCSaZDs/s/trtUSiHoiJSLfmqVEDnZSSSkJZux0VQVWu0iUGV1bY6bkKdaK6K26zRbVRwOG612nVDEz7PP/YbV9SVa7TqSLLK6voTNYcbmMNOhhSRn6O3vo1guUa3X0BsNPP2bZ5iYmkRMp/AF/EhyhqgQ5ODB95ELCi5/iEAyxWM/e5ILff0ozQb5SolMQcbndXPgwH42tzao1MrISpZUJo4/5GRtYxZfwEy9kSFfFEnIccRyBrmaodyU0eum0K6PEA47cQRCSKU64VgUFUhKafKlIumsTK3VpH9okEZbJSmlCUUFMnISORchHLMRiNhIZeK4feFuRU8iw8FjR2nR5tzFaxRKdYKRBEI8jcsbQs6XScsKQjxNKlPA5nKjMxixudycv3yF9S0tQiKJXFAYmZgkky90Byf9Aabm5rG7PZjtDuaXVzh/+QreYIigEKVYrdFzY4CgEEEu5CnXa/zqmafZ0G6RKyo0O21MNiulWpV0VmZ6doaVtVWK5RLlaoVt/Q6lSnd4LSWl0RsNiOkUuUKeSq2KzWFnZGyUn/78ZwyPjlCqlPc+89MZiWanzfD4GFmlQCASRi7kdwcrmmzqtESTCa7395GSs0zNzaMCnkAQTyBITExRrjcQEkliYopCuUKpVkcFQtEYAyOjFMoVIvEEJ06fwWCx0j80TCSeQEgkkXJ50tkcpVqdRFpCs71DSs4yMTOLmJExWm2EojEmZ+dIpKW9203PL5Arlnjh5VdIZ3Nc6+vH5nJTrjdIyVky+QIjE5NYnS4i8e4wZFbpVuO4/QHMdgfhWJxAREAFrvb20Tc4xMTM7O75VIl0VsYT8LPvrf2MTIzv9cKnszKziwu4fF4kOYPX70OSMxTLJaLxGJValW39Dh3YO6+qNeoopeJePPnxjz+i3mzgDwY4e/4c1XoNpVSkqbZQSkXOXThPXikgyRl6+npZWFrc206rrRJLxClVyojpFEsry7TaKq/te33vPuxOB1euXWVtY51gOEShqHSHJZIJUlKaTFamUqui3dYRioTZ3Nrgw+NHuXTlIulMag9ylypFJDnNb373DJVaGVFMEIsJzM3NUKtVmJ2dJpNJA22SyTjQplRSyGQlGq06kpzG7rSRV3Jc67nKW2/vJ5OVqNYr9N3oJa8UqDXqPPnLX3Dl2lXu+ea9VGpVOsAdX7uTDtBoNjh34TzFcolGq8nlq1f43sMP0VRbGExG7E5Ht/rJ5SRbUmjtHu2eee45PvP5z/PB0eM88fNf8dWv3c1Tv3ueF155Ha3ewC+eepo3DryNw+Vk/4E3+frX7+T733+E8+dOUasWOXz4IFJaBNoUiwVuVsWoapNSSWFxcZ777rsXaJKVEnx84kMqtSIdWgyPDuFyOWhUqhTTMof3v8O3/uEO7vncV9EtbWA22THanHzujjt46ImfcLF/gMU1LUOjM/zk18/w7z77OU5evMJ/+9//j/xx336+etc9bFsd7NicaIwWZlc3uNQ3wIbexPy6hoWNLa4PjXJ1YJhX9r/N0ZNn+Pkzv+Pubz/Itx56lD8deJctk5VvPfQoG3oTK9odTC4vqzo96ztGVrQ7LOl2WNjScejkaV588y3ufegRbrv3Pj7zpa/wxW/czf7DR/nsV27jb7/0VU5dusrs6gbz6xr+/rY7uev+B3jjvYMsbmpZ0e6gs9j55ncfZmZlnTvv/RZr2wamllY5evIM4/NLfPO7D7Ok0bFpMGMPRThzvZdnX32NF97Yz1tHPmRyZY1DJ0/ztfu/w90Pfo9vP/ZDfvz07/nSXffx6b/7Ih+evUzfxBxvHjrO0OwyveOzTK5oeOfYSY6du8LQ7DLrRjvbDh+XB8dZN9rpm5ijf3Ke833DvH7wGB9f7uW9E2eZ1eiZ2dzhk6v9vPvxGV774EN6xmf54S9/w5LOxNEzlxieW2F0YY3fvryPyRUNveOzvPL2QRa2DJi8YZ599U3GlzY4dbWflR0LawYby9tmxhbXGV/a4Ni5K4wurPHae0dYM9h4+cAHLOlM/Ondw91UNbuX5W0z53qHuDw4zqtvH+R83zAD04tcHZ7k699+iNvu/Q4P//gXHD51YW+fvvXYE2xa3fRPL/KHN99lZnOHw2cuMavR0z+9yJuHjt0Crv8M/fl1yX+99t/wv3n/v7H867VbAP2WbumWbumW/vO6BdBv6Zb+BevPT1QX5wdJpUKIqQjxdAxZyZJIpyiWu7275UoBrVHP4OgIJouecxdPYTJtQkcBFErZILm0C7NuevdiY51KMQ2UqRWSaNZm2dGs8Ptnn2F7W0tKSpPOSPT09e7F59388u5wOVlcXsLlcbO8usLmho6x0Sl29BaMFidBIU4sESedipFJhZGSPkTBiRCYJitqWZk/x9Vz72Pdmee9N19Fs7jC1uIm28sGtpcNzEwvYDLaGB4aZ2RkhIHBHvoHLtE/eJL+kRNc6X+Pc6c/ZGZygImJfubnxxkYvEZv3xVOnf6I1fUlllcXWNlcRqPXs7G9zca2lv6RIc5evMCaZpOxqUnWtzQc++Q48ysL7Jjt/P7FV+gdHOl2NCcSXOq5xrpuE6vHit1nZ2D8BjqbFZ3VwtTSCia7C5cviMFkRKdbxWbTYTEvYTXP43ZscO7MQYaGLzE9N4rVbccbDuIJBRAzEpPTU5gsRpzBMK5AAKfXgxANEol4cLlMTE+NkitkERJxQvE4BouVRFrC4bKTziQ5eepDNjTzZHMR1FaalGhnfu46gegilZabVNZMUrJSb8pkc2lEMU02UyUnN0jEFBKJIIl4mEQ8QiJnvUQxAAAgAElEQVQeJR4TSMQj6LQbXLlyhtXVST772X+L3uwjHBeJpD3s2FcZmLiGOxjE7gngj8QJxAK4gk4Gxwbwhb34Iz4sTivugIel9WUMNhObO1t7gHZkaoJtsx69TY/ZZcLkNDK7Po8zFMTi8eEKxvALbmJJP06XjksXjlIpiVjtJqJijEBEwOv3cfXiOaz2KIGQhNlhQW/VMDTRTziWxO4K4g3E8ATdGO0aXAELAcGHzenDbPNjdfixuszMLo8SiDoIClEiMRlPOI3D58HmM7NjWiIccxIKCwT8aTw+EYc3gDvoZ2lpiqQYJZaIE46nCCaz+OMZhHQGd9BPLBlkfLIXo12LNxjAGxDwBVI4vT7MDuMeRHd4vPiDEsFkjJAYZWRyGI/PiSSLRKJhAkIcVziJLZDA4I0i+Ywc2PcyeqeLTZuTP33wAUPjgxw8dIChwV4uXjzP7OISIVFmQ2/C4XKSyaQJ+uzotYtMjfUQj7poNPKEIk7C8RTekIDD58PstGJ121nRrHF9oB+nr/saW5xe/B4tMzMD+OMxIpKML5pAqdWwRWJEyi3WogoGBdL5PIViFqWcJRi0YjCsUi5LCLEIiWSKSCJDIl0km5eJSyk8QgSrP4g7GscbS5DMFciVy8TEJKJgRbM+Rj6f6HbB54skciUSuRLJgkJKkUkVpf+sA/0mSP8vBeg3f//z9ZmsTFNt7bnT23Ro0aSmVqm2KnRo0WrXqTfKewCmVMxRr5VQqynmp2/gcWxTK+ep1SqUSiUK5Qr5Sol8pUS2qpBRIaMoeOJxfKUmU6EiIeD4iUMUky4Sgof3z1zjf/if/jsqdYV6q0wiJRAXI/ybf/uvcHqsfOpf/c8kUgIdmuRqcRooNJoV2mqd9w68xIF9v2Zx9jx0RDpqFijSViVaqkSrk0Ulh0qOVjMJLRHUGE3ZTMgyQVsVaaoiajvT/ZtOlnpDBDUNyHSqAl7TLLWqAMiUqxHUTppyKYTajEFLgFaYasYIZEnLXoqVOIVSlGIpQbGUwGRYwulYJZ3qunwrjQwdSrSRaKsR1LqfHU0vnYYfOrFdx2rXva02UuRTJmAH8AItCuUEIFPKRKhld2ig4PQYGZ8aRru5gmF7lZ5rR9FtDTE73QWQExMDFLJJyhUX2byOctlHo1JFTqXpdjEH0Wz10mmVqVXSVCsxikUfnXZ4F9xmAQXIE/augRqggQykaJd8eAyT0Jagk6PZykArCh0Bt/YqNyPCu7HoJdodma4DV8DvmgY13AXV5GmrIl7zNC7DBDTSNFsVlFIOaNJ37SzlVIBms0kymQTaVGsK0ETOxYAyxXISj3+HfFGgRQlQdjvcI8R8S0CMeq3r/i42E93H0Api3h4BJFY3RgGFdkfuRm+3BOgIUHHRaASBGFnZAsTpNINUCnY6NT9R/zKtshtIodbDQAqPY4EuAO92YFfzThKhdSBOu12h0cjSaoUxmPoxGgfIphx47RpWZwfovfI2tZIJEHe3IRETdgCJajlMKmnl42Ovk8t46L12jJS4TSJmYmTwLNVikkJ2171PBBBo1KJkJT+oGTodHz7/GN3+7Sq0itgdg5SrGiBGu9qGigXDxjUqBTu1kgvBOgQdOzQM+HZ6CHrmaZCjKNuQkwYgRT5jA1IUC25UtRtbXqn4kbI2Cnkr1WISMRqmXk5x9twf+PDo78lJId5+4zW0GzPsf+uHiOkAJ08fIhi2MTs/QiotEBG8BEMeHE4Lff3XmJ4Z5/K1swTCHuR8CjEdJxoP4/LYWV5dIpaI4vV7CEXCBCNuQoKLnt7LBLwR1le2uHThGInkFivLVzBqt8klS0TDHtweG1PTY9jcdnxhP2tbqzhdJmbnR8hmQoTjEXwBN9G4F5tdQz7nIyu7kTNuKjWJbEGkRZv5+XkmJ8fpwpcu2klLUTLZKB1KNFq57pAJMq12ig55oI7artFqtegAx45/TAf46OQndN3o3SWbCQNl8tkIFtMKhVy4G/dfSwAtOu0GbbVGrarQHW7qOtk7nSLFUoILF48BeUqFMMV8iFZdBPI4rKt0BxlkbqZEtNp51E6BcrVbZVGppdHtLHL/d+6kVBHpUCSZ8iEErajNHFCn1a7TAlK5HGI2S11t0wE2Nzf5+PRHpDNJmu0qcTFCvphBTMdJiFGSqRh5JUe2mCOTSyDmRAKShC0UQCrlWF6eZP++F9nZ1hKJ5wknFNLZHBtaHT03Bqg2WyiVKlmlyI7JTK5YwuXzo1SqBENRAmEPO8ZNAoIPl9+N1RUgna0SSWVY02+wadIQiMQo11vEUxm8wQhjU7OMT8/hCYRRAYvDzY7JTM+NAV585VWcXh+haGwP1Lp8fl54+RX++OqfMFisFMoVto0mgkIUq9NFUsowPD5BPJVGhd249yQ2lxOlUkZvNvHam29w8OgRlEoZuZCn0ugOCly8fIkXX/ojDz/6CG+9fWAPkN4YHOB6b8/e5/nJ06dYXl0hGA4h57KkMxKlSplkSqTvRj/ReIwOkCsqBIVIN3Y/maCuthAzEipQrFaoNOpUmw2ySpFIPIEvFKbR7uw55yPxBD/++ZOMTEwiZmSERBIxI3NjeISrvX34w5G9ePRQNIaYkTHbHQyPTxCICNhc7u55v8fLysZmN6I9FsftD5DO5nB6fWSVYjcRaNeJvqHVodneoa62GZuaZmltnXypjJTL4/L5kQsKckGh0e6gVKpk8gVe3fcGtZZKUsrQaHd454ODhGNxWkCj3SEci/P+4SMk0hJuv48XXn6JTD6HNxjA7ffRNzjAxMw0EzPTHDvxMYl0ilKlvJcKsGPQ732PFNMp1E6bbD7H1evX6AD9AzfoAB6flzf2v7kH10fHx2i0mtSbDSanp6g16swvLtCBPSf7zej1dEbqDj2orb2Bx5W1VS5evsTE1CS5Qp5qvUYkKuB0u2jToQO4PG58Af8ehL95+0hUoNFqIsQiLK0sEktEySs5vvvQg7TaTY58eJje/p49R3mjUaPRqNHpqDSbdWIxgaWlBb73vQf5yU+e4Oc//ykGww5ur4tqvUJKEvnDi8/Toc3y6hJjE6N0aFNrVJlbmKUDFMslZufnqDcbHD324Z5Dv7e/jw6wtrFOrVFHzmXpAP947z0srSwTCAX34urzSoFytcLSxgbfefhhnn3xRV7Zt5+jH5/kf/n0f2BmcRWzw4fZ4UNrsHH/d77Nr59+ik9OnaRUUlDVJkpBppDPkJVTDPZfo9msA21Onz5JLidz7NhRksk4f/jDc/z9338ORckDbd4/8AZ0mojJ7rFrZXMZlTaRhECpUsZoNLKt1fG1r32Dv/k//k9++6tnuHrqEtvLW/Sdv86j332MK5d7sboCPPX7PzIwMc1Tz73A4qaWgYlpvnjnN/j43EVGZub5+TO/Y3FTyz/c/jX+3Wc/x+e+cjuP/eTn3Hb3vXz9vm/z1HMvsGWy8vyrrzO3tsmWycq21YHWbMPi8fODnz7JV++6h/sf/j5nrlzH5PKybXWwpNExp9Whc7k5eb2HNbMFrdPFyNIyl0dG0bncbFhtfHjhIuev92H1Bvjind/g7758G3fd/wC3/+M3uffBh/ibz3+Bv/vybTz6xE+ZWlplSaPj5MUrPP38iyxsbHHg0FFWdXq+/PW7mV3dQGO08IWv30XfxBQLWzo2TBa2rHbGl1b48Ox57rjvfj53+53c9cB3ueuBR/jlcy8xtrjO4MwSv//Tfk5c6qF3fJah2WXeOHgMgzvIn949zOzGNv2T8+w//BHDu47yG1MLTCxv8taRj/ng5HlefucQ81oji9tmLg6OM7O5w7OvvcXFwXGujc2w/+gJro1MsWl2MrOu4/roNBsmB8+99hZXhiY4du4KJy71YPKG+ejCNZa3zZy62s/Q7DL7D3/EotbImesDDM+tcHlwnKHZZU5d7advYo6VHQsTy5t8cOIsgzNL3HHfg8xt7vDK2wd59Z1D9IzNMLa4zvK2mZ888xyLWiMX+kc4euYSh06eZ0lnYklnom9qAZNfYHhhjT+8+S7zWiNXR6cZXdqgZ2KOc31Dt4DrP0O3APot3dIt3dIt/desWwD9lm7pX7D+/EQ16NHjdutZXZtjYPQG8ysL5IoKmp0twkKIy1cvcfzkGTQ7RpbX1zBbTczPTfL4Yw/wg0fu49c/e5jnnv4h8aCRRlum1clw03EoCnoGeo4T9GlR23niSS+huAeDyUgyJdJqq1zv7WFLpyWdkSgUFcR0ipSUpt5skM+VKJcaBEMxMrkKHn+E5ZUNAn4vnWYNv8tCOSsSzabJVXJEEz7KpTDNapAjB37Cmff/iUtHfkze2wvKEhAnENgE8sQTQeRclkQyRTSZRsophOMisYibaNhFJOIiFHLx3e/dh9Nl4crV8+iNOpxuG+VGCX9CxJ8QMbk8OENB1nU6tPod9MYdFpZmuTHQw9LyLNPzG6xpTLz6xjt8eOI0z7/0Kn3DNzh75QynLp7kYu8ZPj53lPeOf8SRU6f55MIlXnjldU6cPsebb+3n3LmP8br1nPz4TU6ffIOB/g+5du0QFy8fYnF1nOOnjzE4McjE3AxDY6NotnScP3+eKyNTaK12NEYzW7oNzAYNO9pVPE4TNwaus6Vdx+aw4g7F0dtdSIUC4XgEh9OImA6QzwWoV4UuxFBjFEtZWmqVfCFFWooi52LkClFyhSiZXJBEyk0m5yeclImm88SkIhExj08QCcRFFjWb6B1mJpYm8cY89I6MEYxLxKQy/riALWhmYvUaes8iFp8NT7CE0ZJnS7vClnYNh9tCIOTFshsFPre+hsXrYUGziT0YYmBsCGfAwbZ1C6NTx5Z1gwXNIia3A7cQwRWO45ZyhDNp3JZlGmkbY9eOEZeSrFmcaFxBfNE4fvMadkeK1XUrwWgAZ8CAL+JgfWsbo8WL1REkIPgIxKxMzV1ibXOMUChCNFwgGS8SjUbw+IysayYJR/xEIlFs4SJuIYbZZWJ59QbbWxPEQyFi4QJCpIjNl8AZS2I1rqHXreHzuxCSEuGUQiilYA8IBJIi0XQUv+BkdrUfl9+JNyDgcqfx+OOEogKzy6No9N0e0kA4hV0QcEUjeEI+rt/oweWxEwj58YXCuIIxnCERa0gk6TNx4vhhjp65wKGzl3BEY5htesJhJwbdCk7LDm6XjZBUxRESsbm8VColpGQQJR2gkPIjxV0EvDssLwwSjCZJSFnsXi8OnwuDzYTZaeX6QD/bJitWlw+L04vXvoHNsolGv40vniQqZfEEI0QLJdacAbSZFtY6yAWFZCpGKi2gKAkycgizWUO+kCEj50ik8sRTCrlC1wUvV8rI1TqemEi+2cETjRNMiMQliVzaSSykp1CIk8unEeX8XwB0sSgj/icA+s0LxH8O0f9LAfpN10+lVt37WalVEWJROkAmK6Pb2UaUkzi8dsqNCirt3ZjfMpVGk0qjSalWp1htoEg+PLZNsskA1VKOUrGAoijkiiWyJYVsSSFTzuPJqYQlmR1vgHt+9gxewKjA/gMvQ1si4NRTBt47eIBCSeZXT/+c+aVpyrUCsWSYnCLxox8/Rqmap6FWgCythoRaU6BZ5tA7r3D65BtMjH8CSFSbGdqUqKvZrru4nafeKdDs5Gk2xC6crgboZM1kg4u0VZFWO/UXsB3ytOtxaMYJO5bJJwzchEqQpbrbadyo+IAY+tVLoPopViJAllI1BhQoKAKNWjeC2eva2AXjKTooNLn5OSUAIfTaK0AAOmE6aoxuvHME1DQl0QisA06gTpsskKIqBegU9CjNBC0U5HwSqENbodWIYjSM0oWoCrGYl1olTa3uodV2oqoRWrUytVIBUdQDXoymYaBMpdSFauVygGBgmZLio11P0CwnqRej6DVD0AlRaadotxO0FA8Rx2LXsa3K0M7RqgQBAcvyJ3TUGJ12BqjS6VR3n8c4EMBm6IN2ANQIHco0mhJL01fRrQ1DW6HS6AK5cqXG3NQkSiqGJMmsrW3QbreAOrVGDlHyUm+lkHJupJyTFklUmtSbeWhlUJIWkr51IAkdCcijUqbWzlOILtAomClmzVy9fphw1IiKBIi7cN8HNTdNNUm9GQUkUqIeiFErOynnzdAJdJdmEFohUAXUepBs2kRFcdGuBWlXfUwOHCHuXWJudgKXy8D+t3+F0z2KxzMJyOTTQVAVQu55YqFZunHn3fdbKKAhLVoAmWLBj8e5G39PlmrRCcj4nRroFGmWk7uvfbdv2+dcIZ/2UiuJ1Os2kqk5Ws0QtNt0GhWcrkGU8hJtNUiz2AYCbK1do1DwUGvESAfmCRuusTXwOrQ8QJJkMQ6k8NsXEfwaUJOc+PAVgv5NhodOUakJzMxdBWRqVQ9Q7jJlyqSlZUpFB62a3F3XKREIjlGqiKSkAFDG4zOTSIYwmXcQxQSiKOJ2exGEGLmSzPLGIsFogHKjxJZeQywVxx3wsKbZREjECQoRYok4oXCMQMjL1d4j7BjHiYb8+KxJ0kKOjZUrTE68iywKVCsKJouRjW0tRruVgbEhHG4L8biP/uuncYcF7AE/FruBZMrP4kIPPs8atJNEBDPFsohSzZPNFSkoFZqt9h4MKxTzVOslOjSpNgoUK//RVa6289TqBaq1IsOjI13AVKrtuV9pQyaVhw7MTs914+ddboyGHWrVMtqtdfI5iVf/+BKoLV74/bOUChnCAfvuc949pqktkXzOSyKshU6SRslPsxyglHWiXeunXQvTqgSRk6bd45QMZJHzPiBLrZkgW/DvrVeRMNuWujUEagZVLVCuZLs9ynTTncbGJsjnFSIhgbgUodTIky2IdKjz2hsvkytkOH32FAaLmWYHzly4TE6RyChZQrkcPZNTrGzrEFMxHnv4u2TSOUSpQTRVR0ikSKTl7mCrKJErVvAEwrj9IQ68d5DldQ1uf4ienlHkXBazw4QoJ/GGg3hDcfpHpwklUwxMDbJl0SAkkgyNjbOysUkknuDjU6fJ5AtMzc3vdXc7PF70ZgvFag2n14fT6yOTL+AJBNGbLYgZGaVSxR+OEIgIXL7eQ6FcQalUicQTmGx2EmmJcKwbjz40MUYoHmVFs4HWqOfclUtEkl3Aa3LYSOe76S2ForIX/10sl8gV8nQAtdNGzmUpFBUiUQG90YCcy+5Vu9w8P5BzWSQ5s/teVMiXiruR1xkqjTpSLktdbTE6OUE6K+PwuDHbbTz2o3+i0miiAqVanWqzRTgWRy4oFKs17G4PxWqNMxcu7jnvY2IKKZdHyuUJRWO8vv8tUnIWg8VKud7A6fXRoutWT6Ql/OEIQiKJ0WojHIsTFKLUWioWhxMpl9+7r8HRMfzhCFmliApIuTwLK6tYnS6kXJ6UnKXR7nSj1wsKpVqdSqOJlMsTTYpo9Ya9rvSsUiQUjSEXFEw2O6VanW2jAbffhz8cwhcKdit25AwqEE0mSKRTSLkseaWAnMv+hes8FAnTAZpqi6baQu10B0ey+RxCLEo6I1Fr1Hn9jX2YrRYmpiZ55U+vojcaUErFPad4uVrB5XHTAXwB/952G60mrba6B8EzWZn9B95CTKfQ7WzvDUZksjIDQ4N76Wp9N/qp1Ko01dbee0jOZclkZcrVEtd6rlKtV/ac58WyQjqTokObTFbC43MzPz8LtAkEfLTbLXp7rzMyMsS+fa/tAedUKkksEaVDm0NHDmI0G2i1mzz1zK/3HO1CLEKHNk21RTafo1Kr7j2+bf0OJ05+QrFcot5soJSK+AL+vff8x5+c6CY+ZWWSKZFqvcbUzDS/eurXDE5NMjI7w7bVzpJGi9UbYMtkJSYVCCUyPPz4T/nsF27DarftwnsFaBMJ+7k54FQqZLAYdXQ6KtBmdHQYj8cFtLFazTgcNmq1CqlUd3DvrddfgU4TtVXDYNqm3q5RqBZp0WZFs8EfX34Jo9nEyMIcI3OzfPYzf8szj/+Cg3/cz8l9h3j513/ge996iLHpRR58/Mf0DI/xmX/4Ei+89gYWj58v3vkNTl26yr/593/D575yOy+98Rb3PPA9Hv7RjxmZmeeu+x9gVafnvu89whfv/AZ33HPfHlAfnJxheWububVNljQ6HIEwX/raXXzpa3fx7//28/zq2ed5Zf/bfPaLX+Hnzz3PwvYOqyYzG1YbGruDJb2Bk9d7WDGamNPqOHr+Aj97+resbRvoG53gNy+8hCMQ5ra77+X1d95nammVqaVV+kYnuP/h7/PtRx5jYGK663DX6Hjx9TeZW9vkBz99sgvt1zb5+rcf4Gv3f4enXvgjX/zG3Rw5fZbHf/lrvvODx/nWo4/xnR88zieXr3Ls3BWOnbuy1zP+m5deZ8fpZ1Vv3es4f+iJJ5le03L3g49y4OgJNBYXr7x9kOk1LZ/50h30T87TMzZD7+Q8GxYXf3fH3XxytZ8Pz1/lK/d+h1PXB1jasTCr0fPmkY+5MbXAoZPnOX3tBis7Fs73De/B+KnVLWbWdUyuaJhe07KwZWDL6ubI6YtMr2l54+Ax1gw2NBYXP3jyaTbNTtaNdt49forhuRWG51b46W+eZ2XHwsj8Kuf7hlnUGnn+9QNMrW5x+zcf4NrIFCs7Ft776DRTq1tcH51Ga/Mws67jD/ve5s5vP8Sy3srL7xxiemOb2+57kPc/OcfUuo6Lg+McOnX+FnD9Z+j/rwA9nU4zMTHBa6+9xj333MNf//Vf793fE0888f94ezMzMzz44IN86lOf4q/+6q/41Kc+xYMPPsjMzMz/6/t+S7d0S7d0S/9RtwD6Ld3Sv2D9+Ymq220gp6RIZZOUGjUK1TJJWerG6WVS3S/fue4FlHK1QrGUI50WaLfyFHNRUGXa9QSLM1eBFA3FBy2B86dfx2bZjWtVcyRSAqFY10miMzhZ2dxByhZZWVkjHAyRjsWg04JakXw8BJU8siJRqhdx+lzEJYlHHn+cYCxGKB5lXbfJlnELd8hNpSggS37EhKsb11uRWFieIZkRqTSrpPNZBDFB0L7DVN8ppq59iG9rgGJUR1W2I8kh4rkkjlSaRLSGyx4nHPEzNXMDUXZidW7iF5wEhCDrui2mF2eJCAECQQ92pwW314XNYeXi1Susbm5gtNvRGo0MT06yZbKwbbVjdvtY3zZjsHvZMlnpHx/jUn8PS9plNk0bXLtxAbvXiM6iYW5jnv6JG2yaNKxoF7nUc4aJqV5s9g22DRqszk229JNo9aMsrQ5wpecUgWCYUDRBJJHCEfSxqV1mY2sJX9CBEA8SjQukJBEhFkVMSThdPkZGJ3Fsu3EbfGyvWRjvn8dtj7Oz5WZ7y8/muoflFQezcyZm5q4xMHSKsfFLTM700D9wnpNnD3P52mkuXj/LxetnOXH2GL3XLjIyeJ2ennNMzQyyuDLJyOQwcysLDE7OMDS5zMv7DnLXPX/H8socW7ogmzsRNvQu5rYmGZy9xLpuHqc9hNMSx+WNMr9+g4WNATz+OBZrkkA4hcGxyJUbx1ndMLClDbBhNKC1GFnd3sLmcWDzODCYtllem8fntxNPBAlLOVwRgbAYwBU0YrKss7Q8RyAQwh9KYHH6Mbo9LG6Mobdq2DbY0RsDmK1BVjUrzK2MEU17cfsD+EMiVkcQjc6IxWUgGHfg9Jvxh2I43THcPoGF9XFishldsIAtksHsCxGLB/B7trHp50gnvEQiHtzhKB5BwhHcYUUzw8z8GMm4SDKWw+9O4Auk8AREBLmITYgjBB24XVbMFj3eYABnMIxXiGF1OvjoxHFsVgMBjxmHIOISYvgikW50vxDA7XXg8LiZWlphy2rnyNnLzI6bmJ4dwOCZxBbSYbAnMDqj2ANuBifPEQxbCfoSWAMRHOEYgWSKiCSTyBaQ8kUy+SIZuUBayiGmZGan+wkGPKRTdfSmIBZ3EI11g2X9HMu6JbZNNiyOMLqQH23MgX9+DGvcgl9JEAqXeHVollljCDEsE6tUSBeqSPki6XyWZDZJMhPH4bURTwpk8zIZOUc0JhJPy0RFiagoEUmkCEYT+MJR4mmZUCxJPC0jZ1PEE2Hszh2K5TSFYpa0lCeVKSNly2SKGaRiArmQRy7kySoFckXlL5Z8qUihXKJQLqE0chTqWXLlAkqlTqnaotMBpVhDbUOr1QLaZLN5Go0WiYTIyy+/itPpRpJkCoUi5XKVer1Jo9GiVi+htuu01Bq1WoVWq0W5XKVRb1OvqRSVGrWqSiYpEU+kSUpZ3EE/21tLFKQAqDlkMUa5XCVXBmsFrOkSr772Es1qhoh3m0TYjtqu0aRBU60RCnspAzFFoUWLDnXaLZn1lWHUZoZKI0NVLVCnQruVBDK7TskCz/32p5w68Q5jwxe7Dmjkbix7M47aEqmrWSrtApV2gQ4lWqoEJOnkLYjuadROmlYn8xdLvZkAkqBGCTlnoRmkTazrGO/koCPvxsGHCIXmKeQt0EmhkkQlRYcsdPLQyQARaPtQGy4gDh2Zlip3t4HUdTcTIx3fRK156ULPXReo6qRZzdKseaC9Bs0IFURAgGaTEhHAR6Ow21/dTNDsZGm2JWgJbM6dhUYAtdnd91pLolz0QztGu+iAThQ64u7jzeAyT0DDQ4sC6u5zkIlsghqFZrzrzEdm6Op7UHKiNjM0GgKVshO/bxFQul3jzTrUQ4CLtaXX6ZChTWYPvLU6me4+omAwL1NrpneHF+oUSjKz8zOsbazT6YDL5YE2yFIGk1FPs1qiWE7SaaehKUA12I2KJ9e9/06actoIHYFWe7dfmgyxkA4asb3nttWQgCKqWiDhHaNRdAISlUoGdpNs6rUYdBIUZR0QIJ/vwuhCTkPYNwqVANREqKRpliJoNRepd2yUax4KmTyNSpW56ROUiytAAMp5FodO8dYf70ftmOl0fNAu06ylmBz9CPDtwvcS+bSdZHQRVIVWXaTZdBEMjQN+2q0k6YQPKNHpRIAgtaZIsRKl1UkTiRrI57w06wKNSgBaAoKC/wkAACAASURBVH7HLKgR2qpEp52hWonRaqZoNkTaqkSlHGVs9AJFJQwdmU61RLGwg8N+lUbZRT4u0yzUqZQ9BCMTdBCYnZomHU0zNHiEsDBKp+OjXS/TqhZxu6doqTbyWQf1QputjVGK+QDVcphKOUwsaiIjBygoMdJSlIjgJ5VKEoxpKdYixJJB4skEopjHYvGwtr5JIPx/s/feQXId9p0nvKf741x3dVe3VXt7JXvLPpdsOWhtWpQpWaJIKpCUKIoUKZIQRTGIFCkGiTmCGcwEARBEJAAiDTDAAANMTj3TPZ1nOuecc86vc/fn/uhBH+3TXa1V3qotL75Vr6ar+73u96bTq/78vt+vjVDcSCRlwOMN4vEGmZqeJV8s4HS7SG/UeazrlFgdeiJxH2argVAiQiyTwurzcvzsaaLxEJGgg3jQSsKjIe5ZI+JYY+n8UZanR/A7tZw5+SkK5QqesIdoLo3KYmJi+jjFSpho3LmxuJieHaPeKBKLB2l3BErlHJVqk3YHsrkSzVYHod4knc0gNGp0ek36dDbSkiCTyQEwOztPt9ul2x0AHOjRaFZJJCM4zVb8Tif9ZhP6HRq1InSr1GsDZ7hocYzxs4foUqNDlQ4CHZp06NCgQwuI5XMkyxWe3PIK6+sSoE6rnqfXLtNtVdCuyalWStCHRDJLtdai3S/SpUKrU6LdLQN1Go0sffIIghebfY4+fpo0KNQyVDac6oMBoyj1qm3wusdLKrQInRJ0q9AVoN+h1WiiXTeQSRdJJyvkMg0aAkSyiUF3eixLPFZBqELAnyUazZMtVcnUcsSKScwhP2mhjDPkp1guYTKZEIvF3PerB9l94BAvvfk2rkiMex+8i1qrwvTCFDaPg1//9hG8sSCJUop4Mcnx8yN4Ej6UGj3uQJh0ocyW17cyvyzB5Q9RrDWG1zk8bjQGPZFEnPNTkzg8boRWE0/Az2fHj+EJ+AlGIyh0Rn523wMsShUkCmXi+RLeaIJAIo3NF2RmWYI/nmJetEQslURoNfGFgrzzwfuUalUqdYFqo06r1yW5MdzrDwbo9nuUKmVOnR6lUqsytzDPulZDrS5wcvQUzXZr0CHdadNoNdHotJgsZqpCbdjF3el1iSdjrGnUHDtxlGQ6wV13/xyPz02hlKdUKdLutgiGA5ydvECqkKMDzCwtkCrkyFVKrKoUvPjaK/giIbLl4mBwsFLiF/ffh93rJpJKkC0XiWVSdIBkPksyn2VpVUy6mCdVyFEUqnRgkFZTLRNJJSjVa6SLeTLZIrF4mlQ6j9sToFprks2VqDc6mMx2hHqbVrvPgcOHCETCxNMpZColhUoZbzBAMpshWywgtJrUmo1hz3wilRxC57fffYdILEpVqKFQKbE57EMndL5YoFAqYrXbqAq1Yc3NzNwspUqZWCKO0Kjj9fuoNxtIpKs0Wk1KlTJ9YFG0RKVWpk+PpeVFqkKFPj0isTA9uri9Lvr06NPj+PGjHDt2hGq1TLVapt/vIghVgkE/mUyKRCLGLbfcTLGYB3qUSgWgxwsvPEen06LdbtLptIax6hdd4s1mHbF4eWPQrEe9XqNcLtLrdYbXbd++Dejh8bgQhCprayra7SbdbptWq4Hf7x1+Hvn9XlZXxUOQ/tOf3oLBoCMSCQE9er3OMOIdejSb9WEM+muvvUK5XKTdbmK323nuuefodru0222q1Sr1eh2ABx54gGq1SqFQIJVKkE4nSWWSROMx6u0OQrvHjn2fct1Nt3Dvw7/lyZdeY3ZlFbnWwOiFKT47cQqnL0i+XOGXDz7Ej358Izs+3olWr6PbbQ/3KxoNczF6vtfrsH//XqBHt9ekT5tgyEurLRCO+IeX5xemgQ7NVo1nn3kC6OD1OMjnszSbg2HVZrvFx3v2sukP/h033HQz//DNq7jimu9yxXXXccV11/Hnl32Vy7/6DV55cgs/vPoHLM2Luff+X3NoZJR/+PY13PvrR1EZzDz69HN8evwkB0+c4vs33szXr/4ul3/rKu5+8GEOHBvh29f+AJFcxT0PPcK1P/4JMo2eRamCzffez4pyjXPzi1x/621MrUiQ6Y2I17W8teNjHnj8Sb513Q+44jvf49a77+XmzT/nLy+7nIeffIbN997Pp8dPMrMs4fjYOCvKNTQWOyK5ihtu38zKmoZ5mYIf/+znmLx+rv3Jrbzz8ScoTRYmRCvMyxQoTRZkeiMf7NnH4y+9zI/u+BnzMgUi1Roau5MjY+dQmixsvv9hdh0+warWzBXfuZ7Hnn8Fsy/ChEjKqcl55qRqpsUKJkRSplbknJtf4ZZf3M+ZmSWu+dEtnJ5eZE6q5vT0IrsOn0BldrKk1PL2zr0cGZvg2LkprvnRLcyuqnj9w4+HzvCVNQNLSi3Pv/keo1MLKIx2jp2bYkG+zqcnz6K2uBidWmBOquahp15gdlXFJ5+NMCdVs6zWc35Rwtm5ZZ5/8z2W1Xre2LYLldnJnqOneOfjfSwptSwptaxZ3XzvptsYmxWxpNQiXjcytSLn3V37eXvnXl7Y+j7v7trP06++xdisCJneytkFMat6K6dnRbz18T6+ef2PeXvXfnYePsGMVM0DTz6PaM3A2bllxhfEzEnVw78rawbE60be2LaLyaXVSwD999Dnf5f8M8kmvuz8b2P5M8l/XYB+8b5/1/IvAej9fp8HH3zw//f+HnzwQfr9/r/6MVzSJV3SJV3SJYB+SZf0b1qfP1GdmRkjFPXgCw9cCR1A6LTIFPJEYmEMJj3vbdvBy6+/wUc7tvPMs08wMnII7foKyagTOlnoZUhFjZw++iHLM4eBFNWiA3oJakKUPkVU66usylaoWrWcPH2EZCbMhx+9CdSoVBLkswGq5RiFrA+xaAyXXYFkTU40l0QklaC3WikLdeLpFL6Am3gqTKGcIpEO4PboWJFMoVoTkStEabaL6PRK8oUUQr1EvpghlYmTtNuIhX0kM1EqpSiZpI1EWI/LKuGzA+/gtSuJx9JEIjFCESexhAu334BcuYpaqyGSSOMJ+QgmAszMTSKRLmOxmbHaLRisRqRKBWcnL7Ail7NuMWN0OTk4cgyD04baZOQn376Sj/bsR2UwI9PomBWvINOqkGqUaIxrLKzMoTaoUejXmF6eR7ImZ824hkSxglYv4/33X+Hk8YO8vfUZZqcPcejgK6STJkwGCbNzk6xrNSTzWVxhHxqdmlDEj3hVhNlqwq+WkUwnCEWCBMMB7E4b4WiIWFzF/MIBFMpTBMIyOv0gyYyWQtlGueakWLGTyhowG5TMTY8R8jtoCgWikQC5XIZMJkUsFiMaSxCNJUik4hRKWRLpCIl0CJF4lpBeTjgawuUbdJE73CGOnzjI//K//iG+cJxQMo/W7sTqc2MPuBk5c4JAwIfdbsfh8RKMBbA4zYgkq2gMZmwuNya7EYfXjlgmR601oNQbOXrmNCKFHK3ZiNPrQWvSkXZbSCXCTE6No3Pp0Np1iBUylOsaxOJl9u7bwa7d73Lq3HFGxk6x77PT7P9sJ89ueZIDh44xemaWTw+f4uTYCCNjn7H/s53MLi4xMnqe02dnWFyWc/j4IaYWznN24gzzS1IkUj1Ts8ucnRzlyK6XWZTrWJKvIVatIVXJWNOr0JvUTE6dQ7wqwuPz4nC6sbqdBKKD52d6epJCoUAoFCIYTZDIFvGncniSebxeK3Pzk6zKVrC7XRicDsampwhGI7zwyoucGRtBpRKjkaxidHsxORzIVEp+8/hjnBwdIRAJE0ymcUfjeOJpAp4yWoOcd3c9hSOiw+pN4I3ksAe8eMJGjo0cwGJ2YguEcEfjRHIF4vkSsVyBWDpHPJ0jkkgTiiUJhmLEIg6WzpzAZguhN/uRa0ys27UoTTKMDgN6ix23L4o3ECXi9hHPB4h5Hcjlcn7x6lZqPXCmKoPo9WiSaKZEMlckmb8I0OPkK1nEqyKC4QDRWIJIdDA8Ek6kCceSROx2EtkC5XqLeCZPrlzD6vISjYapCSWk8gXiSR+ZfOJ3APTkfzFALwplikJ5ANOFgTs8bjZTLldptVpUqgXCER/9foVOp0izmQNqtFp5+v0KvV552NULNaBOt1vZcAo36XbqdNp16kKZRr1Gp92k2RBIRKLEEykyxQq5SoViMUklF0J/7jDpRJhUOktegBl7ihvu+TWb/t0m4mE7PSEF7QJ9WjS6dTq9Jo1miR3HTmIKRmgCjX4DhWqRdjPNIDa8TKuTp9XZ6NzegKDddhaFbJY3XnuKSikM/Qwtn3rQLdxN0uumaPUK1Ptl6v0yQitDu5OmXw8ScywiJNS/E6BDfgAeSQwcxf3wAKD3c/8MoIfw+0WUS2boZ2j4Zb8ToJfyGnptJ4PY8otR6AUGDvQYdPzQG8SD04ttrFOEvpNBBHMUqvNQ99EkAwSh3aZBDPp2SkkN7aCadsVPnzJdckAcr2mKvuDaiE/P06W48ZhxUn7JoNe7n6TbH8TVW7QXoO+n3s4OAHo7wrr4OLSC9FtxOt0M3U6SddlpaHkGr6dGhE7Xh3n0LTqtyOD7uCtAL0u37kOrOkqjnUZoDiKf+1To9EoIjQxQY3b+HBfjqafmJyhV8uzZtxuv30O9XsPnd7EqWSIcdqLXS6mUovQpD1zknSA0fQjSUzSbCdq9zCBWvxeGtodWOzWIi++nCbiVNKtBfvC9v+Pb3/wr0kkX1WqSdrcITTt0BscIdYqVLHqTGpNxhU4rgnT5EOCj26/S7YaAID7XNDTDdLNuBPUUQslHOq2mh5tswTiAnLTJJFV8vOMe0lEJQtoPrTC0TKST89B3Q7sM5NEoRwHX4DXSLhP3qyjnVHTbefq9LN2en/nFXQgNC5CjIaTptvOY976Ax7tIrRomFNTT7aSpVkKsqWcpFb3UygGyKTvlghfd+hx+n4ZE3EooqEe6ep5mI065FKBWDROLmolGTKSSdgrZBKm0hj5OlhaO0C7XqGULNGtuZKv7qJaMVFULpA1r5HIm6i0DQt1Bu1GiVS+SSmuAANmMHaHUIBG1oF2bp1T0ks+5KJWDKFVzlKsJakKeRDJMPB5FsbaIWrtCKOrDH/Th8wfxeP14fF4UKily1Qpun5VQJIxz//vEElFkCinLYhFOt4N4MobX70KmkLCmUfLaGy/jjwRIFTJ4QgHCySjzizNEQ068Ti273n+J2XMHmRrbw74dL6FYHqWQtGE1iHjrzWfxh9wE4gGc4RDRuIdV2TyxhBfP2D48Dg2JlJ8l0TS5fJx4IkChmKTTBX8gQiKZpVwZRDaXq5UhRGu2B/UYF9VsNrlw4QKRSIRWq8HF6Pd2p0631xyAbTo06hXq1RxQp7R0kouJGPQzg6UXpd+8GN2fIR0zEfatI1oYZU05B/3Kxud8k15PoF4fxK77PVay2SiFwiDBotEs0WiW6NOkVM4CHQShSq/bplYts7T9DaBGIRek3Uixrl0lnvQRjtiAMkItBKRpNQJ0m14GQ0QBIEe/mxwmQEhWJygUIrQ6JewOA/FEgG6vQZcO7oCLRDLC0uIs3aZALpumWimhlEpwryxQFAROTl5gUrREudGgXKlRLJbp9SCVzuINRgjFU9zzwEN0e+DxBlkRyzBY7CjUOt545wMK1QZKvYnx2QUShUGPskylJpJIEo4nePTxJ/AGQxSrNQKRKDs+2Y1jaXoIbEOxKC6fl0anjTcYwGAx0+x2EFpNmj0oCU2OnTrDW+9vQ6paJ57Jk8gW8EfiFKp10oUyUqUCq9PB2Plx4ukUH+7YTrVRHya/FCplMoU8SrWKQiRIKRWnUCpSrlbYs28vrU6bUqWMXKkgmU5xdvwci6IlFkVLlKsVtHodNoedbr+H0KgTiUXp0cfr95Av5khlkhTLBapCBaFRI5NL8/6H7+Hxuak3BRKZQdx8MBqhkIqzJF6h1mwQScTJFguUhRrVRn0A+WtVqo06+XKJYrVCsVohlcuyJF6h3m6hMxkpVMpMz8+RKeSpt1sUKmWWVyXs/fQAlbpAOp8jlkrSaLapVAU63T6iZTGRYJhCsUwmm6fd6VEolpmemRu6wqfmZhFaTba++w4mm3W4D9VGnWA0MnRoN1pNqkKNcrVCo9UcRoGfHjszhOJur4elZRHZfG743s0V8tSbDZLp1NDNfebs2DAy3Wg2Dd3hyXSKEydHaLYbeHxunG4Hb771BjqDlngyNnR8L4oW8Po9XATUmUxqeDkUCtBqNahUSkMwLhItIhItMjl5gX6/y1tvvTkE4bFYhIMHDwy3bzbrXITmoVCARCJGOp1ELF4ertNuN3nxxeeHseSjoyeHDuzjx4/Sbjep12v/BKJDD7F4mVAowAMP/PKfXL9nzyecPHkC6NHptDAa9UPY//ljW1xc5Pjx43Q6HVqtFrt27QKg3W7TaDR44YUXuOOOO8jlMrTbTR777W+oNpokszlkag3js/PsP3qCV995n2defo1b7vwFX7vyKu791a955PGnuPWOzSSzOVqd9tCJn83n6PU6tNtNGg0Bo1E//KzdseOj4f+40RCG+w897rxz8/AY1tfVQA+LxYRWo+L1N17mhz+8HrPZSLvbGqYSTM8voDEY0ZhMfPjJXt7avpMrb/gR3/rhDXz1yqu4+caf8tYLb7L5x3fw7Su/y/jUHGsmK09veZUrrvoOc2Ipi1IFf/G3f49Ytc747MKw61ym0TO5uMy0SMw3v3stf3P5FXz1m99mYkGESK7i0aefQ2t1MC1e5Ye33cG0eJWbf/4LRKo1pDoDV17/Q5557Q3GF5b48le/xteuvBqdzcnXr/4uX/na19my9R2+e8OP+eUjv0G6rkNvd7EoVfCN713LyIVJ1BYbDz75NPMyBYdGz/DS2++iMltRmizc9dDDiNe1aB0u7vjlA3x86DO0DhdLSjWfnhzl6Nlxrr7hRr5300949LmXueH2u7jpznvZd/w07+7aj9xgY3JZxr2PPsnBU+eYXVUxOrXA1IqcJaWWrdt389QrWzlxfmYYi/7eJwd475MD3H7fQ3zy2QgnJ+Y4O7fMXQ/9hnWbhxff+oDxBTEL8nUml2XMSdV8tP8zzs4tMy9b4/T0Ilve2cb+E2c4MjbB8fFpRi7MYnAH+ezMBbQO3xDif7j3EOfmV5iXrSFS6Xjk2S1sP3CEsVkRH+49hExvRaIxceL8DCKVDoXRzp6jp5iRKPn10y9yanKe1z7YyTOvvc1Tr2xl3ebhwtIqy2o94nUj06sqHn3hVebk64zNrzAyOc+SWs+dD/2GfSNjbD94jFnZGlKdhaNnJzl6dpKTE3Ocm1/hwMgYBncQkUrHgeOnLwH030OXAPom/viP/5hrr7329wLoL7300nC7yy67jNHRUTQaDaOjo1x22WXD27Zs2fKvfgyXdEmXdEmXdAmgX9Il/ZvW509UjUYFoagHk93Ax/v28Po7b/HWB+9x4PAhxs6dIRILY7Q6aHS69IFev0W3WyOV8CCU4wTd60QDWip5N3TiCEU3kKFVC0A/TakcRKdfoY8ANMm9/hhF5SRCPUYy5aBSDQNFtLolTGYJ+YJvw6VYRG7QkCjnCWfSxDIZfKEwGt06hWKacNhNMGgllfaSKsQoVtKkshH0JjVKlRinU0+5nCSXi5DPhCkX4kTGThL++F3C+TypWolcNYsvaKPXjFNN2QgZ5rgweYpg2IY3oCeWcGGy6tAbrIjEasw2Lxa3BYtHj9vrYlUmQSIVY7Ra0BoNaM1mFsRidHYbGosNmUaH0qhi37EDmHRK1D+4gq9+80rOzcyzolxDqTcxemESkUKOSqtm/6GDiKQSFqSrGJ1uVEYDK3Ipa/p1JqfOsb4u5eShfdj0K1i1c6zM78NnF5EI6vC6zMgVElR6FQaPCX8ghNfvI55MYLXbcP3kSsxGLYlUFF/QRSDsweN34Atr8Ic1ODxywnEdvoCKk6c/Ynz8ExTyUWzWeXJZI4V0lEw8SLWQoVEpUMplSSWSxCJR4tEEkVCcSDhBOBnHGw4Siofxhb2EY36MD9yK7sIoTqedcDCE3+sjFs9wdvwcEvUCnpgbk9uBK5DBG8hjc/qYWRjDZJPj8juwOSK4vUmUGjnnZ07hDbnx+tNodC4+PbIfiXKeZakCs8PNkZFRLC4XdreHaDKB+/inBHe+jcvjZlYygtGlJBBOYHNE8Xhi2Bzr7D7wJkanBKtbj92VxOGzoFiXE4wm8AUTOD1BIsko0VSYFZkIm8tJOJ7C4Y5gtLhRadY5MnKUVYWcQDiFxR7A7gpithpx3XY1DocNt9czGCAIBLEGgxi9XsweN1KlgjW1HJtZh1RuQrlmZEWqQKtf48jxfYjE08wuTTM+fYGxqVlGxudYXJrl3PkzvLH1dd5+/z3e37GDwydOIFUqmBctMXLqGKOnT6C59RpmJyc5NzXB+OQEx0eOceizg4hlUpZlMqTrWkRKFZp1Lxq9iuPndnNsbB+ra1pW1Xr0VivrRiUmqw6T2YozHMGXSJIslslUamSrAtFUllg6RyKTJ5HJE0/nCIVcuLe9ivfcGBZ3eNAHaNKiMqmZW5nDZLPj8QYJuuNknVGsxSgFf5RCusg7E+dxmwNkhQbBQhJyeVKlKulCmVShQCyTIJaOE01FmFuYxeVxEk8mCEXCRJIZwok0IYeD0BP3kS6U8YaiJLIF5GtazA43mUyGdDqJVL6A062jWEmTzhRIZSsDgF7O/8sAerVGqdagUm9REwZL6jd30hMqtDt1RkYOAYPoc8hTrQRQq6bQaubwuJW4nHIcdik2qwSbVYJSPodeK8Hl0FCrJIA6jVoW+gL0atSrOZpCgUQkSCqdJVuqkq6UKVdyFDJBfB++QOzUAVL5EhpniNuf3kpM6KLVKcin/bABTltdgWqzQr1VodOpku3ByflFktUqTeB//MP/YQOyVum0U1yERc1GFMgjVGNAFZ1mhbHTB4EKvVqY5L3fpd9L0e+l6faydDYi3Jv9Eu1ebuBcboVJB2RQd/9/OtAHPdYJIEpfcNEjvgHQS4NI5H4a+kF8viUqZSuQJfXELTRjun8G0KPEIxLoexnEaRc3Oo//H4Deb3mBIPRD/2+A3heAKG3/MWgFNwB6GDqdAUDHRTGxTm35ONmdz3wOoCcoxlQ0CmYGQC0/AM9koBUk7FgYONBJ0+4OnOUu8yy03dS7F/vio5iVZ+k1goOBhH6OmhAl6BJDw4Ug5Ol0M9QbLkI/+jIdwUG/G6fTyEK3QrOcpJDyIFqZAurUhDzVWo6aUKTXb9JsVUmmorQ7dRrNKrlylnK1xGdHD6NUK+j1W9TqWaBGLG4lGNYCGaqNBJ1eEjpBmmU7mfd+TXFiD412km43Ri6qgLZn8HxTpNNOEPatQyfFyJFtxCJWbrv9eurNPIVSHAQ7lZwNoRIkFvdTqubIFVNUazHefO0xckkN7aqDXDFGrR6iVLIBMZoVH1XLCsFbL6PfH/TB21yzQBzJygTppIdwSIpBd3Lw/LaTg+1KWmTLH0DDBL0yNBPYdePQsw+e23oel2mRZlUP/SL9XpZeL4rVNks0qqaQd9NqZGg30wTvvALn5Cckw2YatSiJqI1izk8+60OlmCeV8lEqxcgVokRibiTic+SybjJpJ9mMC7NJTDbjIuDXks24kMsmKOS9dLsVUhkLRsss+aIbaFNIR6nkLFgNp1GIPqUw9jHxp++gVvOh1Z0jn7eSywTotkoUCg4EwUutGqacz1HIBdGuL1MuhqhUw6QzHlYkk2h0EgJBN+nsYPgtEPJjd9pYFM0hVawQCHtweew4XHZC4Sh6g4WJyVn8ITfub/5HgkYlsUQYp9s2OBcyGzg5eopiucTWt99Cva7A7nFgddmwexzozFoCQTezU2fIpwNU82GM6yJiQRlzFz5h6uwOZKJjKJZPIl48xdLSeZweK66Aj0DQQ7GURbQ8R+j9p4nufZ1EMkgi5Wddu0o6GyCdDaBQqjnw6aEhvGm2WwiNOplclj37diM0auSLA+e50+kkEgmRSiU4dOhThHoZ6OB0WYA22VxiA7a3KVcygEAp6cR/7Z/RbyegnwLi0ApSjimwqc7g0oxD3cOgJiEG3QR041ysNmrUK0CHulCi26kzMzNGq5VnANfL9LoppiYPMzd/Ab1hjRXxIuFQgFIxTzoeI7nlfmJzY9CuQ78NVBk9sY96NQbdwWfXQw/8ZOOxwsPH7bajw8vZrJU+g8SQi99NzU5iI6WiDdQ3Bqhyg3N5ivjderJGFcbN1+D1RklXymRrVUo1gVy+SLPZploVyOUKRGJRPD4vzXYLAJfLg8ViG8RsdwbR+CWhQzCWQWNw8uGO/cPI/FqzhUyl5sL0DKlcnq3vvodibZ1oMoX1Z9/BKhdTazZw+byE4zFCsSiNziDmvFSrMj45Qa3VJRBNIFqVU2t1sXv85CsCHWBFpuSZF1/GH4nToc/u/ftI5bJUG3W8wQCpXJb9hw4SikXRGPQcHTlBH9Ae3U9yx2tUalXiyQR9IJVJUxVqwx7ug4cPcX7iAk63i9vuuJ18sUAfqNUFcoX8sC+9XC1RFSqcHhv9J/HdF13RfXqksymkSgVdwB8O4Xv6PiKJOLVmA53JSCyVpCzUWJGuUqkL5EpFCpUyHfoUKmVCsShdwO334fC4qTbqxFJJ9GYT/nAIfzhEhz5Cq0mlLiCRy9i2cwdHR07Q3RiEqAkNAsEwwTMnKOrWqTdaPPzIY7jcXpSqNcpCjUQmTbvfI5ZKki+XWNfrsLtdPPPC81QbdYobAPy3TzxOJpcllUlTrlbI5LK4vR4KpSInR09RqwucHjszjMcfPXOaVqeNVC4jf/4U7W4Ht9eDeFUyjM+3Oez0YQjo680G+WIBqVxGt9+hUMpjtVtothtk8xlq9eowIl1o1Kg3BWKxCNAbgmzosW/fHmq1QSWTb2GagM9DPp/l88D68+u7XA7m5mbodFrU6zUuQnjo0e226fe7GI36F29J6AAAIABJREFUYRy71+tmcvICb775Om63kxdffJ6jRz/D63Vjs1m46M6Ox6P0SwW8XjdbtrzI2bNn6HbbdDotVlZEVKtllEo50GN5eYl2u0mpVMDlcnDmzChi8TITE+dRKuV4PC6gx+zsLPV6nX6/TzweRyaT0Ww2abfbLC8vA1Cv19l3YD+BYIAHf/0QP938M7519TXcsnkzv3zoEQ4dG+HCzDznZuZYlipYN5hZFEuxudxkiyXe//CDYV2BIFR56qkn6PU6NJt1crnM5waVeigUMtrtJoJQxeVyUCzmqddrrK6Kh+uk00nuu+8efvCD67jqqiv50Y9+yJ13bmb79m0k06nBoIVQ58//6q/xR6OcHp9AtCpnSaZkUa7k9e07+JsrvsGV37+e23+ymTtuuI1v/O3Xuezyb3DVdT9k/9ETHD55mnt//SizK6sYHG4u/9ZVnDo/ycnxCZ7e8ir/+R++wU/vugeJWsMb72/jl4/8Bolaw7rZxmXf+BbX3XQL3/redXz72h/wN1d8g698/R95Yevb/PSe+5hakSBe1zItXuXvvnklT73yGlMrEh56/Cl+8atfs7AqZ8/ho3zpK3/HtT/+CW9/tJP/8J/+lJ/edc8A5v/95ez49BBjs/M88uzzGD0+nntjK8++/iYKoxm9y8ONm+9E53SjNFl4/cOP+O2LW5DqDGx55z1uuvMu1qx2lpRq5AbTMOb87Nwy02IFGruX0akFpsUKzs2vcH5RwoRIyujUAosKDa++v4OVNQPzsjW+d9NtLKv1vL1zL2/v3Dt0jH/y2Qg3br6byWUZZ2aWkGhMyPRWlpRapsUKPj50HJFKx7xsjfEFMa+8t52jZydRGO3DjvUF+TozEiVyg413Pt6HSKVDaXLwyLNbWFbr+XDvIaQ6C7sOn+Ds3DK/euK5Ybz7xUh28boRicbEodFxDp8+zwd7DiLRmDgwMsbeY6PsPTbKokLDx4eO88vfPI3cYOOFre9zXiRFbnJgCcaRmxw8+PSLnJ4VcW5RwtHxaSZW5NzxwCNDB/rUihy9K8CuwyeQG2w8/epbzEiUPPTkc5cA+u+h/14B+quvvsr09DSpVAqAYDD4LwboXq+XL3zhC2zatInLL798mChyUYIgcPnll7Np0ya+8IUv4PP5/rUP45Iu6ZIu6b97XQLol3RJ/4b1+RNVq3WdeqtErpyhRY9cpUQklaALOFx2ovEIlXqLA4c/Q6FSEokGqFQy+L1G6pUEjXKYfmvQa1ov+2kLYZpCBHoZkgkL2YyLdidLTUjS6RZI3nsd2ftvQKhEMehWmJk6iVBPUa9nKFXiVIUM2XyEdreMI+zFEw2RLhYRWm2C0QjBoB+ZbAmjUUkmNYhtTxYSpAtJIskQsWSAbC6GVitFKZ8n6DcjlBNkEl7i214metl/JJwIE6tVCRTyBAtZcuXM4IfupAurQ8qnh98jlrQRCJsIRYL4/Wm8/hwXJlew++zYfHrMDgsuv5vJ2Rn0ZhNOvx+Tw4HGauHAsROoTGZ0Didqs4oV9TKa8eNE/+gPeP7un7P5nl+h0JqRrRvZvvcAYtUaijU1J0ZPI5armBNLEclViOQq5OvrKNfXOHb8MGtqGXathiN73mfi5MckPUt4dJNcOPERhaQfn9vC5NwF3HE3Pn+YQDBKJBonGA4R/cv/Ddu7W1hamSOTjxFLBvAFHaRzAgazC38gCn2olAQKuSJCsUyzWKKeL1BKJajmw5SzQcr5CPl0ALdDj92ix2kzEosGiYT9RMJBYvkckWwKh89DOBnF7XUR/Pl12G65CrvNhNNqIuh1EYlV0ZnMHBrZhlQzSygZxOpI4/PVCEUKaC2rnJv9dBCL7ivjchdw+s14IhocPhMKpQedPsL04jjjs4dR6XTY3R58oTAqjRaLw0kwGiO07yNil/2fOG121q2TLKyeIZerEQyU8PtyODw6XAEFZ6c+IRi1YDQHCESDOH0uLkxP4fL58QSCxNMpDFYj3pCPiZlpTDY7vmAMXzCGJxBGYzAjksiwOX24vCH0Jjt2lYrYFzch2/UW0YifYDiAJ57Gl63gSBbwxNO4AgGk4nmMa2Ii0QZub4p4qog74MLiXufU+GGi6UHvuicYwemL4PR60JmMvLftQ3yhIIFImEAkjC8UxOp0YHHYGT07RvB7f4P1yftwej34wyEcHjdGqwW1VoM3GMAd9OOPhrHYQqzptFjdWvYe/giT04jRbsflC2KyWVnTryNTS9FYTaxbjKhNetYMBtR6PctSBUsSGdMLIi7MzHPm/BTHjh9Gcv9PsXz9/2LXgYPsO3KMgyMn+Gx0hKeef5pz588yMXGe+XkpkpU1Ti0ssyxfZ0IkYdVhQyRZZdf+3SjXJBjUEvR2JyaHA7PTiclhw2y34Q54sDmsTE5PYLGZ8Qd9BKIJQvEUIaWcyJ98gZh2HbvHT7pQxhOMUK63iMUSZDIZiqUUp8cOE4l7SGdypLKlDYBeJFNO/xcD9EK5TrHSoCa0qQkNqrU60e//NdltLyEIeZrNAq1WnnotiUI2S7Oepl5LQq9Ep5Wj3y1CrwT9Mv1ukdYGtIYqnVaOZj2NxSTH7zWSTnpp1jOUi1G8HjuRRHwwVJArkMmlKRQSFHZsIfjNPyFdLDMh1fLCzkP4swVqtQy1QmTgguxXaHcbNHsNmq0qrXqeMpBt99hx5AiLajVPv/oSHZr0GXRm99pJOkIQyG8MOJXpdAuUy3H0eindXpFm2EjgTzdRl4/T7WUHAL2fp90v0ukNOsy7nST0E9RzZuiFfydAr9XD0I/TqrqhFwKiGwC98DmAnoF+CK9HtAHQc8Rvv4L0M7f/M4Aeweee2wDog2GtdifLAKCnGTrQ+4EBQCdJtzOI1abvpNssQi9AWrcTelEapLkI0AUigIdKWkf5zHb8X/lDWhn3hos+TqtgopLWbTjQczS7F3vXE+TC8oGDmwyNVgzIEXCKoGalTWUA0MmQ9MvoNcL0e2l6FCmWAqSjWqg6EIQ87U4eoerF86VNeN97kEY7SLOehG6LUi5PtSAgV65SquRptgXqTYFXX39l2OWr0xvZvuNjhHoToV2n2W5gc1h5+dUXyRcSdHpFasLg/y9VjNLt+UkVg9TqYXoNP6nIGtEnbiJw9X+iXArQacdRiD6DhptSJYbQGKQYyCTnWVPOkE25adYz+P1Wbv7JD/CH3NAOIpR8TJ4/wuNPPYpKq0S+JqNUitHv5jmw+1VCHhmVZo5MLkC3l6VS9GFYn6WqOIfrLzbhO/EhubyXkZEP6HTCNBsR2q0YdcFNu+5GozrDoBYgCERRiT8CXNAuQiuJ2zQJLQsQpVvOYlTP0BJMNFvJjePPUBVCSKTnqDfipDMuypUQnu/9Cb6fXYF6dYpEyEIx7ScRcVLIhYhG3ZjMWpKZKOFEiFA8SLUSwmhYJhwyEA4ZWBadwWaVkohbKeS9QJGV5TEarSyRuAUo0upmaXeyVMsR6Cdol20YpSNkdz+N68t/QMG8iMujxOtfQ6gnyOYC5PJ+VsTnKVdi1GoZSvkYyZiXUMhGNhegXI1TriYQS+eIJUMb9R4OnC7fYFjKbUOuWkG1LsYbsBOK+AlHEng8MVKpGhPjx3D9xSZcT93Bq2+8hN6owWw1Mb84RyqTxh8Ikc7ksHtszC1M43BZcXqsRKJ+CsUker2StTUxXpeRWMRBJq1lYXoPaukxzh3byt4PH6ecMOG1qxEtjhONh0gkEvj9fux2K+q7v4/rin9P2GPC67OxrhWjVC8RS7gGbt1KmXg6RTqfoyzU2PHJLl5543VSuSyvvvkGN//0VsTiZZqtGsXSwOWdzsRotWtAkwOf7qIm5FGtrdDuVehTp9sv0+7kGd/5Mq6/2ET+9DYqBTsW3RQRr4RefSM1g/hGrUEK2gOA3qwGN977OVpCDYvZiNNpp1DK0miXqTbSG8OkOaoVBx7nAm6PZpC4QRWhngJqlItRwvdcQ+iuKwdx7P06dHPQG4DzVjWKRj1Hqx4HiqypZ+m0UxvVAHn6nQyJuJVgQEezlaRQ9ANFqvUoXXK0e5mN9JMakKEt2IEQRs04izOfUVw8i+fP/4CK2UK6kKEL5AslZmYH/Zrnzp0DerRbAo16mW63xu7d25DJFkgm/WTzEc6dP0GpmqNYLqDSrFOoCJy9MEUfyBXytLsdytUKyXSKUqXMI489SiAUpFAqYvj6Fwm++CtiqSSZQh6z3YbQanL81Emm5maZFy2xqpCTzOaGHeHHTp4iWyzR7PbwhcKYbHZSuTy1ZotKXeDwsaM4vR6a3Q7BaGT4vZ/IpBFaTVK5LP5ggNix3QQu+/dUcxnyxQKNVnMYG93udti7fx/PPPcs993/S3588038w9evIBAKks5mhv3Z/mCAUqVMpVam1WkOu64LpY3u+n6HPj0qtTLNdmM4BFKrC0S//kckLpwinc1QqwvDTvU+0KOPTCGnD3R6Xax2G+VqZXh7pValD0zNTGO2WqjUqnh8Xmp1gR59guEQBpORdrdDp9cdXp9IJfEHA+QObCf10G1UhRrhaATxqgS708HHe3aTzGbYc2A/ZaFGOB4jnk5tdKTnyRYL7Nq7h26/x6eHDpLOZpAp5MwtzA/j8FudNu998D59oCrUEBqDOO5duz+hDzhdTiJ//X8wfWaUZDpFVagRTyZIplNMzUxTqwuYLGYSqSTFcokefapCjTWNmlanic6gJRwNYXfaqDcFZAop5WoJoVGj2W5w6tQIgYCPvXt3D2PaLwLeZDJOfdf7+A9+AvSwWs2o1Urm5ma4CMc/7zqPxSIUi3kEocro6ElsNgudTgu9XosgVIf3cRGCf+Urf83u3bvIZtPD281mIxcujBOLRfjow/dx3X4jvV6HPXs+4Wc/u2P4eNDj6aefpNfrMDU1AfSo1SpYreZ/ss5FNzz0EITqcKijD0zPzuAL+Ifvvcd++xsqtSqlSplcqUz52BESiSQGixWLw4nBYuX2O3/O3b+8n8v/8R+57sYbOXH6LBKlkuVVKX/1n/+WeDKBVD6A4r1eB4vFxOqqeOgu1+k0w/25GOV+cbnYXV+rC9z201vpe7288NKLXHXN1Zw5O8azzz/Htddfx5VXfYvX3niVUqVMs93i3Q+3Uak3iKbT3P7zu5lflmByefiLv/17Tk1MMS9T8NG+A7z57od878rv87d/9hW+/Kd/iUpr5OzcAld+/3r++qv/wNeuvJorrvoOT7ywhf1HjvPb517E5PJy/c23cnpimoeffIZFqQKxap2b7riTFeUab37wEdv3HuDC/BIzyxLOzcyjMlt57PkXOTR6hhs338mcVI54XYtUZ+Clt9/luz++mR2fHkKhM3LND37Ebb+4l6Onz3Jmcob7Hn6M42PjnJ2e4+Enn+FrV17N5LKYyWUxSpOFbfsOINUZWJArOTU5jSeeJJjJIdHo+HDvfiQaHataPT+56270Lg/WQIgHHn+SZfU6N9y+GYs/iM7pZ1mtZ0mpxeAOMiNRsvvISQ6NjnN8fJojYxMsyNdZVGg4fPo89zzyBFu37+bvvnkNS0otDzz+LHuPjTInVfP2zr0sKbWML4iZXVWx+f6Hue+xp3hrxx60Dh9PvvwmEs0A2h87N8VdD/2Gm+68lzmpegjej49Pc3p6kTWrm5ff/YgT52d49vV3OL8oYfP9D3N+UcLKmoFnX39n6Ip/4PFnmRBJ+fmDj3HZt77D2blltu07zD2PPIFEY+L8ooTZVRVXXv9j7nvsKb5/8+28sPV9XnzrA7a8s43n3niXV97bzpJSy6rWzOsffcLY/Apv7tjDjFTNrGwN0ZqB3cdG2bpzL7966gUOj01w4+a7WVJq2X/iDGOzIrZu382cVI143ci8bI3zCyuXAPrvoc//LvmllU38lf2/jeVLK/91Afo/1+8D0B955JHhNmq1+neuo1arh+s89thj/4p7fEmXdEmXdElwCaBf0iX9m9bnT1S9XjO1RoFKo0SpXqPWbpKvlknnc/TpEYoEqTU7nJ+aZv+nB9i9ZydWq5ZaJUGvladeClEteOk1Y7TqcQpZD9r1JeJRG+1mFigPfrwjR7+XIn7Nl4j88Sbcc+epC2XSqRj9Xou6UKZYyFDIp6lVi9SqRdK5KOlclGg8RDqbGvbRxeJBEskgOoOcZfEk3rCTfClJKhshmvCTTIXI56PkchEEIUvAa8FuWcf7yx8S++ImCgffI1NJEipm8OWyeNI5fNkCnmQeX8BKMu3jxKk9TE6fRG9axx+IYnOGcLhDzK3MsSidYVWl4Naf3YHZ6WRqYYGT58eRaXSsqNeQrGtRmiyoLTZWNVLWLBqkH7xG7IubWPjGl3n06ee4/e77ODczzxMvvMSKSolMpeTU2FkkCjUStQaZRs+STIlsbQ292cT5C2OYTVpCgShLc+OcOb6Ts0ffJO5YJO9X4bOskYv78fpdrFu1iJbFeHxe4skEfqed2Bc3Ebv8j7CatOz79BNU6zIK5QzNTgVoks3FiCd91Os5CoUI6aSXTMJDOu4mErBgNomIRvSUqwFKFT+lcph8MUypEiOadOP0GFGureCNeMlVc1icVpLZDG6vh/D1XyX6R3+AbuwYMukyfp8TrcWHNxTlf/7fv4DGIGF24QKRSAa3O04gmkbvNOCM2Dg9fgqdwYPVHsZkN+ANWzk+epQViRaNzoViXcaZC8ewOy14fE7sTgv5SoH55QWMdiuRt54j9sVNhD94lVjMhcWyhky2is3uJBSL4w64cAVsaI1Stu/citm8ji+YIJbKcursSaYWzjM+dZZAJIrV4cXlDaHWaphdmsHld+IOeLC7fbi8EQxmB2cnzmGw6tCZtXjm5ol9cRORH12OXqcglgizZrKQLAm4omn8iSyuUIRwNIDVZkCtsaIxWvEEI6iMGuxBB4FUkE8O7sQX9hCO+Nn18UfYgyFiuQLJfB6Xz8uiaAFfwIvD48YV8KG3O3FFogT+7j8Q/tL/hFujwu52oTENBj3mlhbx+j043TYCQQ/2gB+7J4TBYsbjt3Ds1A5cXht2hxdPIIPTF2JVu0QkGSaVTxLLJIim4yRyGcKZNKFUhkAijTeexBWJDYYLnribyB9vwnZgG1qbFbsvhsHiJRKNs7AwQTz+f7P3plGSlHXad+E87+M4jued5bzjjLiMMgijqOMoqKgoi2gjDLKJMshmI4IgiyCy77R0Aw1N0za90PtWvVRV175XZVVlZVVW7vsWGZkZGZmR+75n/t4P2Z3Y78w7Mw9nPsyH/p9znzpdHRX/iMyMOyPzd1/X5cLk92Mt5PG7M/SHIjxz4BDFaBp7VsTlMZILiQTyYWL5DIIkIUgS4VgSIRgmEJaJJ2NolhfwiS4Ckg9JSeARQ8Smxwh+ogv3jd/DG5AYn5lj2WBmx94DrH1lPcGghN1hYMu29UQTAmLQjxAMkc6VCUajJPNpHB43XtGP3mzCbLdhtFqYW1SjUi8wMTPN6OQEIxPj9PYNcai7h+PHB5ifV7H/wG6EL/01wjkfon/HJgb6ulFNj6DX6zGZTFgsFiwWC2azGY/Hg8/nQxAEfD4fPp+PQNBLSBIIyyJS2E8w5CEQdBOJimTzUaZnh/D5rSwtTaIzr2Byu/BFFMLxOF7BQ+jRnyN+qgvHGy/xzOYdzFk92ARfO/+WLG04X6JOg3qzQr1RoFVLk8ynCSYVcsCmg90cU81RBIrUqDfTbRV6NUS+FKJcU6jWk9Qaaar1DKGwmxZ58voxhE93EbriPMrVKJV6jEq9bdteq7fVjI1aGMNSH62yr215TJwGiVNHS4FGiFRUD4Sg7KYNu0/a3OdpK8SD+IUZclkbtFIEL/sHhM+cQcU+2wboJGnWPAieEWh5aDX9NBsxGs224pJWBOoC9ZLzPYDelGg1FVrNONStQAmaAkXnNmiG3lOgn7Rwx0UxYSC16XG8Z3WhPPXz9rE1Q21IfuLYa40ITTKcVKAXFG1HgQ5JalWJaGAByva25X25nYveKvsoZtxUymEKFYVsIUQ+5US0jbYXphWiSBYN7rO7sJ/3p4Rcal7f8BzpbIpCuUGl1rb/laIRQhH5xIiSLVaIp3P4QzKpbInRiVnCMZlkOkG5WuKZ554kkQxTLCtkcyKJtJUVQy+VqotoJkwmFwYSmFZGCN7yHdxndxHZ9jK5fBjBPkvAMUW5liaRliiWoljNC3zv0guoVxMoip+wLBCU/Pzyvrv4s64uRvv3IQpmPKKbcrOKkopRKCZRFD92o4po0MySRcPiioa77v4F1UqeRMzD0msP4TynC9+qs4kpEvFoALNxlnhCRyZrJhZxUs7HkENWyiUHlZKPciGMdm4jlMxQTtHIS7jMQ+TTK5RyLjLxKErEjcUyTLbgJ5H2kisoRJUQYVlAox1jWT+MEFjB+eUP4zyni/DALszGeYYHDhOPB1CUtpreajMwPNbP9OwEkhzg4d/cjhy2MD52EEhTrchYzDMU8gEc9nloJQgFjYwObiaflSiX06QyITSGXiRliVpZhrJCUbEQevKG9uKBOy4lFpcxGDUk0m5SWS9RJUQkEmF4pJdMwYMSlfALbkzmZYZHepEVAX/QQTDsRW/RMTE7zqxahVfw4BU8eHxOQrKfYFhgZGwQq91CKp3ll3ffx9KyHv/yBM5zunB8/n/h1Yzj9Fjx+No56CNjg0hyCEH0IcfDxJIybo8Nl8tAoRAjHPYQVQJksnFGxgbxB7yUa2EiIQ2CY5xt6+6jZ9uTROxjaMYPUkkL6LTTJBIx7HYrsizh/tnF7ed93SOEZRGH04jLbWZ4pBetSYc/HEBnMeDye5BiUcxOO7esvoOLLrsMlUZDqlBgQT1DsZShUExSLKVIZ6LkCgr5YoxCSSFfjFIoKdSqEcoliVIxRExx4D74Os5zunBf/AlKaS/loki5KJIrJsgVE+RLSbLlJNlKhlw1S76WI1vPkWvksQo2Srk8mVQavz9ArQV1mieS0rPUqhKtsptcZJEWJ9TthNpzTksEJIRV/4DznC6KmqNoF3qYGN5DIe0BEtBUaFbaC3JOjnopCCQwLM8z0HOIx377IAlFIiz5gTp2h5lSOUcsFj0BBCvteY8k8bCOyeHt0Gxf75mDG3Cf3cXAt88CSiQSQaCGKAqoVDPksu2IElppqEeAGFbzKK1mgFq17QJSq3toIaMkHLTInOhX4aRNdqlUYHlZg8/noVQqsHPnu6hUMzQaNdznfRjPuR8kHfSRyKQJRWRGJsZx+bzs7z5ErlTE6nRQa9SRoxFaQLFcIpVJdyzUvUI7s12ORogm4oxOThBPpyjVqnj8AmElSjydIl8uUWs1yZdLKPEY0ppHET7dRfTtl2m0miRSSVKZNMl0ikQqSb3ZIBAKYnPYWfvqOkonsr9LlTLlaqVjMV6t1zpOH41WnUwuTblaolguMDo+QrFcIJVJojfq8Hg8VKtVKrks/r8/A/lHXyeTyZBItB0UGo0GkUik89muVqt11Gd/nHWaz+dZWVkhm81itVopFou0Wi1KpRIejwetVkulUgEgHA53bM6bNGjRJPbEr5A+8QFCGhXPvfAsguhjcHiAUESm+9hRgnIYKRrB6fUQTcSZXZhnSjVLOp9rL2LJ56jWayTTKQ52HyKWiHcWFRRKRe5Y/XPyxQK5Qp56s0GTFvsPHqBJi1JEIvrRLvIb15LJZYkl4h2V+v6DB9h/8ACJVBJ/QKRSq6LEYzRaTWqNKvVmDZ1hhRbtf0cUGbvTdorSPx5XWFxc6Ki7x8dHgSYjI0P4/T70P/wOme9/nUQiRj6f5aSNeKGQ46QVu0o1w0lAbbdbO1bsDoeNk/nky8saUqkE119/LVNTE8zMTHHFFT/gJDzevXtnR7Veq7Wvh5hxhdRf/AnehVlOAvKVlWUqldIpkF+tnqdWq2C1mmm1GtRqFbLZNH19PZRKhY56vqfnaMep4aRrw0nHgqAcpgFoDXqGxkb57vd+gP7CCzA98zQbNm9mdHIKp9fHj669hut/fANOt4t4MsHC0jI3/utNnPu5f8TmsPObRx5CUSJUynlazSoG/XL7c30hx+7dOzs29mr1PI8//jvuueeX3HbbLTz77NPUabtQ3PGLu5jdt5/FL3wRh8eLelnL1dddz22r7+T2O3+BGAxw6HA3BouVVC5PIBIhICsYrA50NieXXXk1W/cdQG93sWy1s37LNnRmO6o5DVte38z2N7dyyTcv5WNnn8PXVq3ivK9+jSdfXMMXL/gGRwaG2d19lGc+9yWOj03yzq69fPGCb3DjrXfw6sY/MDytwuTy8vza19DZnAxPq7jy+hsZnZ1HrTexYct2NBYb//qLX3LJVVfTPTjcAeCr73+QGa2OcbWGa392K5//ygUc6DnO0cERrvnpzbz5zjaODo5w9eVX8OhDv+Wtre9yZGCYh556hpvvupvNe/ZxbHScnrEJ5g0mtHYn67ds45m1rzKsmmfV9T/m1nvuZWJxiSPDo+zt6UOlM3B0ZIwN23dwaGCIm+68izm9lbEFLSNzSwzOqNnbM8hjL67lYP8oz7/2Fo88/RJvbN3F7IqZ7QePcWx0mh/ffhe7jhxn4459HOwf5ZKrruP5197ilY1beOzFtew83IdKZ2H9lp0s2zy89e5ejk/O0TehYnBGzb2PPsWmXQfon5pnYHqBgekFXtm4he7BcZZtHo6NTvPQUy+wbtM23t65n817DvG7F17h4iuvZVKjZ92mbcwbbNzzyBPM6a0MzS7yysYtDM0u8tTvX2f1/Y+wr3eIux76He/s7WZodpGB6QVuv/chZrQmdnT3MjC9wINPPs+4eoUHn3yeoyNTrN+yk56xGY5PL9A3Nc+S3cu+4yM88+oGDN4gDz79IgcHxzEJEpPLRjbtOsC2A0d5ZeMW+iZUbD94jNkVM30TKrbuP0L3wNhpgP4+6jRAb9f/KUBvtVqceeaZdHV1ce5c1PIjAAAgAElEQVS55/6H255zzjl0dXXx8Y9//HQW+uk6XafrdP0312mAfrredz3yyCOnZLpMT0//l/5uaWmJu+++m3PPPZePfOQjfPjDH+Yzn/kMV1xxBa+99hqxWOx9Hc+tt956yvH8V8aOHTv+zX5EUWTLli2sXr2a888/n09+8pN86EMf4k//9E/5+Mc/zlVXXcXu3bup1Wr/bcfj9/vf1zn/Z/XHN6rT0wO8uv5l3tr8JpNzs+gsJnoG++kbHMBoNhBRZJRkhnK9Qb3ZoForks/HUSIerMZ55iaPMjd1mMP7NxBTHJSLMplUACiQSQWBDIV8AJoyoneO4Fn/m+AnuojccwOlcrb9xWU6TC4tk04GSMUEitkwlUKUhOImEnKQz0RIpxSiikQoHMQXFPAFvYRiQSIpGaNpjoXFMVwePflijGw+ihzxk0hGiCdkIopEMh0j9OPvtIHmV/6OweO7iSUEEmmJWCZBMJbAJcUIiGHMZisuj5HxyR7sbi0OlxW724XJ5sTksDCtnsLsdLJkMHDnr35F3+g4G7e9i9poQmO2cnhohNF5DTNaA5PqOVRaDUuP3Yt0Zhehj3+AkZ3vMr24xJLZxGPPP0Xv6ABzmnkO9xxjyWBgTqtjQWfg+NgEC9oldGY96sVZjEYNZk8Qo82ATj/D8cOvszy2k6B5nJHDuzEuqohGZYKREIFQO6d9cnoMRbfYBuhndiG9tQYx6MflcbKk1RCPGwiFFgmFlgjJWmRFT7bgwh9cZE59GJ1hGIiRK8jIUTfRhEAyEyYcDxCMiAghH56AD1/ITyASYn5xgqHRXoKSH6/gIRCUCH7l40hnduG/8XuMz0wwMDqI3S+gs9swWOzMzMwQCPqYnBrC6tBjtJuxeYNorR7Uy1rsHhsmuxGTzY7R6qBvcAitcZmJ2XGMVhtagxm1pp3NGpJ9mOwGcuUM0+ppPPf8tP2cf+4vCBk9yIEIy8tTLOvGEMIWvGIAn6hgs7rxuJ0sLfVgsvh5+rnfI4YFLC4tM+oxXD4Rq0PE4QpjdrStzcdmjuMPe7A6XXiEMHa3D51lkYM9O/AEbLj37uw87sKh7Rw+ehBJkvD5fEjhCKIUwRuQcEsh7KKfwfE+jA4jZqcVo9uDMygxNr+AJ+BnaGQQjWaKWNSDPRBGY7bilWREKYQ/IDAyNowQDKC3WrGLQYxugeBn2tea+Ot/bbs3RCNYfV7cgo9jvYdxuizIsoBLErC4JewuAYfbRN/w25gsGgRBxmKLYfeF8SetjE8NojNrCUWDCCEf/nAIfzSCP6LglaNtgB6Q8YghhNuvavf+xqdQ6zTYXGEcriget8iyZoKxkUOElDDzLje+BDx3eJilWJZwIEgw6iYuuYkKXkJKGJ8cIJbJEI4lcQlBQnIcOZYkk0szo5pkWjXK0d4DrF2/AbVWj+rlZwh+oqvdf2QAtz+IRwxhdXnxekKEghE8Xiti0IYQtNDXf4z93YfZuecg/nCYXKVEvlyiVKtSqlUpVisdxVsslSSRSZMrFSlWKyhKHIBiMc/efTsoFpOIZ/0vxE91IT34M5qVIrlEgnK91tlXOp8jkUmTLRbIlYrkSkWyxQKZQp5itUGp1qRYrZEttvNMI/EYATmIS3DilwT6hnrZ8NZLzGlm6RsbZlKzwvD0LIOjYxiuuwjxU104//EjXPmzn7On7zhvb9nEwuwg2rkhltXjLC3NMre0wLx6lvmFSZbmhhkd7cFs0zNnMHDLAw+hcgs8+cabeBNx7IIFQTSjyBbCUQexpBcxaOvAplxBoVRJkh7dj/DpLoRPd6Ec2ECuFKFUjdJstEe9FIRmhLaleXtU6zKVepRKPUq1oVBtKLSI06oFkEU1tAInIHSCNjgv0mpk2gpxwgREFbmMg1YlivjPf4nw6S7kWy+h1UhCPUqt7MTjHOwA9EZdATJAklYjDE2RXNLwHkBvhU+o2xPQsEGzQLPmgdABKHmpkYCW748s3F20ik7iL9yJ96wuvJ/9E8o+zb8L0GutJDRlqAeoZ9pqZ2ifb7MRoZK1QctHhSLlmkKzLlMvuPG45imWJAoVhUJFoVEOYF48jMM1S7WaJKNbxn12F+6zuzh+zYWkixFqVJlRqynXIVPM4hX9SNEImUKeaCLJ6l/ejccfJJHJk8jkicTS5CsFCqU8sYTCutfWks0lyBUUsjmJWMJOMu2gWHSRKmSIxELUCjJO8zz2Sz7TVsCf/9dE/TYyigv1+CFiGZloXEQM2rjw659n08Y1yJKTWj1PLCmTzKVI5lIYF0fIpUIkk2ECcpBMKYcUk8nkkoTDPlIxP9GAA3vQTjJXxOH2IwgiSsyLec2v2kroc7oI7X6LTCxFSgnhcg0TkubJZxTSsQz5TJxIVEOpGKCQTTA5tJZkZIFKMkIxGcRlnUKJacnnBGQ5SiIZJpZ2MjS2B3/QQDAkoChxFEXB4dKiM40wMrCt09t91XlodfP4RAequXHCES8bN63DZNGQSIWIKAKFQoxkwo0UMnHwwNskE27a0Qhp7LY5ioUg+ZxIo64Q9g1BOUazmKfRyhKKz2Nw9BJPCFTTSQpRJwtXn9PpH5mZJJNJ4fCokGMmIpEIETmFGPBicY7g8/naCm7BhdVmYE49iSh7cfud2NxWfCE/WpMBg2WeQNhBMNxeWBSSZDxeAZPFzNbtmynXslgdenyD+zu9Xb/6EeFoAH/QhUewEY0HGZ3ox+rQ4w148PocyLLA9GQfJp2KcNCFX3QiiB48AR9Hjvfi9BhJKXZUw3sgYSLpHGW+ZwMrE3vIyxbiYQdj44NYbQYEvwvnqnNxntOF7ct/jmZ6BMHvRqdfQm9YZtfBXUwtTOH0O/nVg/cxMjXG0MQYs4uL2L1ewrEkoWic8YkBAkE3hVKcaj1DMi1RLMcoVeKUq3GKZeWEg4KCwzSOYXmIZNRGfO8rnXOP73udbF4mkwuTyiQ7I5FNEs8kiOfipEtporkYSj6OxrxMKtZ+zzhwsBvV4jLpSplKq0GtkaVWlmnm3VRiOspFmWYjRrMRoe2M4aNR8eD44p/iPKeLwE0XUCsIQPzE/Ki079VStvb8WhMBmVLCQiFmoFaKteMdWjmgRLWapdmokE4niUQiKIpCIBAiX0hRreTRa1U4jGogTyUnkUuLxF9/uD3XfPYMirYZaKWx2bSdBQhQoFoKtZX3hPDbh4H2QiUI0Wi4gRAWyzDNVoJ8PsJAfw/NRgVB8ALNDoys16s0GjVqtQqtVoOY4G7PsWd1IT1zL1qDHjmmcOjoEUIRmbAS7UDwXCHPsd4eXv79GgqlIplclmeff45oTCEUltDqVjBbLfgCIjqTkUwhTwPw+IXO+30kHsPmcpI4AWvDD/wrwqe78J//UarFtqLb4XKSyWWR5DDVeo1QWOLFl1/q2ErXGnWq9Rp2p4NiuUQynaLebHQWJ9ebNcrVEk889XgHprdodgA2tO20DcePIn6qC/FTXRTn2zbbfX19QBuiV6tV6vU68XicQCBAo9FgZGSEeDyOJEnMz8/TaDRoNpvkcjkABEEgl8uRy+WoVCpEo1H0ej2xWAy314VX8FCtVyiU8iRuvwrpzC4i999CrVGlRRN/QKBcrxGKyFSbDTKFPKIU6mSv+wJiJ5+93myQLxawOx3oDHqWtMvI0QipTJpao84v77mbcrVCvdlg157d5Ap5TBZzW6GuVRP9aBexL/wtzXJ7UcJJBfXw6Ai1Rh1B9GNz2NtRTcNDdB85zOKSmlwhSzKdYNeeneQKWfLFHNOzU+SLOXbsehdJDlEuFzu24jMzU6TTyY7tOjTJ/Mt3Sfx1F6FjB8hm0/z857cjigJut5NEIsbysgZRFAgGRQ4c2EcmkyKVSrB58yagiU6npafnKLfddgvvvPMHksk4oVCAp59+kksvvZhUKgE0Oz/HxkZotRo0m3Xq02PkPtKF97afkM2mO3bzwaCIVrvE008/yYMP3t/53UkYn8tl2LDhDRKJGLlcBmiyuLhAuVykAeRKRXwBkQZQazXxBUReXvsKUjTClT+6mu9ceglPvriG4Oc+i3LOZ9i0ZTvX3PBjbvjpTcwtzJPNZ8hkUszMTFGpVfnwR/6cn9+5GqvVjNGox24zsW3rH/jDpg3ccetN3HDtVTzxxGM8/PBD3HzzTdxww3X84Q9vUy4XOznyhUKOfLlCMpuj+1gPr17xQypnfICR3XvYvms3/3rrbWhWdHj8ImElRjpfwOMXWVjWYbQ52X+slwM9x9l58DCXXXUt+3sG6BkeI5zOYvYKvL15Oy6nwJ0/uYMHVv+aviP9HBkb5/ZHHzmR4/5dnnxxDe/s2svFq67E+Hef4vc3/JSLLl/F7559gbsffJhLrriKb156Od+/+lq++q3v8PjzL/HLB37DF87/OqvvvZ8x1QL3PvwoKp2BYdU8dz30MP1TM9x4x2pmtDoOD42wcccuRuYWmDeY2HP4GL99+jmGpmbZefAwP77ldi685HsMv7QO7er7eGbNWq68/kZeeP0N1m/Zxj2PPMplV1/D1y/9HlfccCM333U3d9x3P9fdcht3PfQwF1/5L7x76DDdg8OMzqv5zdPP8vVLv8eVN/6UW++5l8EZFdsPdjO9bGTR7GRsQcvUkoHDQxO8tvldNBYXxyfnUD/yPMs2T0cpbvaFmFjUMae3svNwH69tfpe3d+7nYP8o4+oVBmfUrN+yE63dy5Z9hxmYXqBvQsWTa17j4WdeYsFop39qnn29QywY7dxy9/1MLOoYmF7gD7sPcnRkin/56a1tVXzfKEa3yLPr3uTI8CTHJ+d46929zK6YeeCJ51i2eXhm7Rv0jM2wdf8Rfv7rh5leNtI7Pkv/1DxDs4ssWd388jeP8c7ebhaMdnrHZ/nZL3/N7IqZN7buYlKjZ0Zr4vjkHDu6e/naJT9gbFHHhh37uPiq6xhVrzCo0rDi8jOu0bOnd4ijYzPsPNpP34QKlc7CsdFpdE4Bsy/EsErDwPQCsytm+idVpwH6+6jTAL1d/6cA3efzdba/6667/sNtf/GLX3S2FQThv+mIT9fpOl2n63TBaYB+ut5nGY3GTg7LfxWgVyoVVq9ezRlnnPEfwuSenp73dUzvB6Cr1ep/s58nnnjiv/S3X/jCF/7DG5P/aQDd4zaQLyVJF5LsOrCPQq1CrlIiU8gzOT1BsVwgX67ROzDYtgdslAmHfahmBqgUojTLEYoZ3wmVS4ZaPUk6GaBebf+kkSGhOHE7Z0k6xjpgK/ipDxC1qCiUJfKFID7vIsuaPpbVR0nIKxTTNvJxJ/mEG6texeDxwwwPHUcQ/QQiYQKxCIISxhcNkkl6iSturOYF1OoxdIZ5pIjYhuxRiZASwR8OEbjo3A7QjG19EYt2AOvSIF7rIiG/va1scsSIRYt4vA7sTi0b33kBk02N1W3E4rBj97rRWQz0j44yu7jIyOwMWouNQ339HBkaYc2bb7Fxxx6GZheYXTEyPrfA8PQsprt+2uk9cuHnWDQaGJ6Z5NVNrzOlmUajW6R3sI/jIwNoTEYW9DoO9PawZNBisOoxGDUcO7YXlcWH3mXD6l6h98h65ga3sP/t5xg/sg+vyUBQDLShddhLKhtFDHmZf/PlTu/Ql/+OdCyOyWzl6LHjDPftQnQvE/QbCYomQpKdZDJARBHIFuLkS0kiyRDxdOoEREyTyOUQw1E8wSguUcYbTuCTk7hDCQS/ATFgYUkzx8DAcZRYgtDf/+9Of1PPQaY1C4gJEbtfQG8I8IXPX4DX7WF67gjHBrZg85nRmoPoLHHMNi8Hejajt09jMLuw2WOol4xMzB/F4JjB6QniFwtMTPVid2pxevVEYn7sXiM2nxnHtd/u9I489QyiI0Yq40aQppjS7McbiOBwpLEaI9gsTt7d8Sh79w8SjmbxBp0YHQsY7Rr6h8fwCjH0Rh8GqxG3aGVyoZeZxWE8fhGH24/LJ+ASjcxpB1hYGcP9xivvPe6Xnock+ek9epB8KkYk6CcQCOANBrEEw5ikKF5JR+/oQbS2FdySzILBxcS8Ab8UxR8Q2bXjLcJBAyqDDbPPj9ntJRCWsDstaJYXsDodOHw+nKEwZoujc60FPvUn2CeGWDZbMbk82FxO5EiQo0cO4LBqcYRc+MNZfKKC3WXEI45wrHc3s7Na3N4iNq+MWVSjWphgYnoIMSwQjAQIREL45DC+SBSvHMUlyTiCMr6gjP9HF3b629c+gc7ox2qLYLO6CQWsGPRjVLMpVhZ1/Pyt7Sx6swTy4EnLNEJ+oh4LPr+XpFciEAtjcjhwCQGEUASD2cH4tIpUJo3b68DuMiKGnPhPLEiIbX+r09u/6isEwtH3strDSTxukXQmSrmaYGKmjwYVfAGRdK7Mb594mmy5SE//cWYX5hkcHcHp9ZAvlzq27dligVQuSzydotVqEAoFWFqeB0qkgtbOF93iZ/6EmtNGs1wnVUySLqVIl1LEczGUTJRoOkIsqxDPxTojX4ZiFUo1KFQhW6oRS+eJJjNEkkkiyTjxbJqBwX2Y7Absfi/usIIvHCUQjhK44aJO/4PX/4Bdh49QquShloJWlraCu0IdqNSKlMtpqvkI1JM0ain0Tgc3//oB3PkK9730Cu50hgp1GpSo1mJUG21XkVIlTjwZJCwLnSxrZe/6DkD3fe3vcNrVWB1qLOYpLKYJdJrjzE0dRD3TzcTwLiZHdjM0soeR8YOMThxiYvoIkzNHmVf3oVYd4uiB13AZ+7Fqj2FzzOJwaHG5DPg8BgSvjqC4yKK6G49rhnjQjPCZMzr9owM7ycSd1MpO3I4BmjUHtaqHRl2h3khQq0aoV4NQFwiLqlMs3DsZ6E071HO06l4ojkJFoE6SZs11SgY6DT/RB67pwB35niv/XYBeacTbOcTNEBQdtDOSYyf6JaDqg6qTXCNLpR6jUZWhJeO0z1IsSWRKUepkKGU9KP557K4xJqb6cO3b1wHo7s/9bwLmObbt30q2nieYSFGslxmeHEWQgry64Q2y5XYWsCBJWJwe6oAcTxFJtBXoLo+T7iOHaDQrKLEgmYxMOiOSTLsJBlaIJjNkcml2bnuL/iN7cX71rzr9xZceIBfzY1maJJmL4xbtlCpJPvjBLqYn+4jHA5gtOrL5FC6fl2qzgW5umEjITaWSwSN6qdEiGJVR4m3lsui1kE1K2AI2PMEoFkcQJZYmELIjvHDneyD3Wx9D8cgEvV5WVrqZmNiC6PUQ8CgEfAILmkMIfh2JWJLpiTcZ6FmPYLeQjgdJJpxotL2MTR4hHE4ixSWEiJlQRM+cuh+Px4XLKWC3uVHiPoKyDtk00untPKcL1543cQkOjo8cQ29SE0v4aZFFiXlpuz9kgXam+tsbnwfSZDMC2YzA9NQR8jnxhFtPknpqlkLUTTNfoFpNUsDK9PIOcgWFRr5ESvbgvuG8Tm/vT7+LLEeZmNmHxz9PRI4T8CeJRmVmF/cgSTKRiEJEkUmkFKwOI1PzY1hdZuw+Ow6fC0/Az4p5hGXDKOFogIgSZWnJxO49B3G6PPT2dxNNuhBCOpzbX+/0dpz7AZxTfSiJACHZ03ak8eiYnO3HJTgJBN14vWbcdi1LC6M47cskU1H8AS/ukIg3LDGzMEtM9hD1riAbR1BMg3hUe3nz2V/wxnP34LbM4vIYmVWNYTIv4zz/Lzr9dQ/fhkqlwuv1YrHYMHstzGpVHJ8YYFI9i95hxhkQmNet4A5KJAolBFnBYltmbKKPVCZMrhChSY5aI0W5GqdaT9IkTbESYXlq/4ms8yhxyUTojxZtuC86k2RSJl1KU8ymKGZTFDJJspkE2UycfCFFLp+kXMlQrKSJJSXkYIBGo0WxVCOaLlIBBDmKdkVNMStDWcJvGCKpRMkko5RyEeoVhZCwTDVqOuU1lxjdQ6MVpVw9mXUepVkVqBec6OYPQMHeji0o2mg1whTz3vZcQ5pKNU6lkqJWzwNtiFWtllnzyov87ne/RQqGiATCUGtAqw5UCP/mhs61Lj9wDR7nAtVajBZ5SpU4UcUFRKEhYNTsoVXU0yi2FyUVMg6yGSvzcwdo1MJACVp1FmbUbdkpdWx2E/VGGaizotPgcFoIhgSiioSld19njvV+/kMoPldHTTs5O0OmkCeeThEIS6x/8w0kOUytUT/F6jyVSZMr5FlYVJM/kd9ttts4dPQIpVqVec0i/lCQcr2Gxy8Qibdt6sVggPBPvtN5f5E2raFarxGNKbSAialJ0tkMWt0K5WqFeDLR6dmCTkb6cy88T66QR61ZoN6skS/mSGdTrOi1p6iiWzRZ0WvJZrNMT09TmhrsvK9Hb7qUTZs2oSgK9XodgGq1SrFYpFKpUCgUMBgMAMRiMbLZLLIsUywWqVarlMtlMpkMAFNTUwQCAQAsFguyLNNsNvH4nLSo02hVEYM+XCcWwUp//39REF14fE4KpSyFSpkGkMikKddrxNMp5JjCsy++gGZFy869ewgrUTw+b8cJwGAyYrFZO49RqVLm2uuvowWUqxUKpSItwCv4qDcbpPZsIfrRLqIf7SL37kaq9RoOl5NsPocSj3UWK+QKeYxmUycfPV/M0aJJNp+hUitTb9bI5NIsaTVU6xXS2RSVWplqtUw6nSQYFJmYGKNaLXdsz4eGBkh+4UwSf91F/EeX8MwzT/HHluMns8pPAuD9+/fy61/fy+WXX8add/6cSCTcAfEajZqdO9/tQPBcLsP111/LT37yY9au/X0HJJdKBdTqeXbufJfq1o3kPtJF7m//nK3rXuHVV9cSjyskk3EajRrxuMJJ6D4/r+qo4hOJGOl0sqNSHx0dJhqVqdUqSLEopUaNCdUMgUiYkBJhflnDxi2bWXX1Vax5bR0vvLKG59auJ/WXH6bywS5eWbWK+eXlE6/n9nkHgyKNZoVfP3A/FpuVuQVV5zEJSyK0qkANqFGv5Dv/l8mkUJQIJ7PN/9jO/Z77H+KiSy9ndGqW0ONP0uo6g72f/HueX7OWK6+5nkK1gdHmpFSrU6zW0JpMzC+tcOhYH3YhgMMfZHx+iRtvuxNvOIbO5sQuBtE5XAyPTfPyC2vZsWEbPbuPYDM6WHa7GdAtc6hvgOFpFWvWb+AbF1/GxauuJP1Xf8vI//3/cPGqK/mH877EP1/4bb556eV85ZsXce4/fYVrb/oZP719NdfffCv/fOG3+ewXv8yOA90c6DmO3uVhwWimd3yS0Xk13YPDDM3OcXRkjLsf/i1zeiPX3HwLPcNjqJZ1PP3yK1y86krue+R3PPv7dTzyyXMQPvwxdu09QO/IOE+/so5n173GP3zpy3zyHz/PYy++zK333Ms3L/8Bnzv/a/zzt7/DVy76Ll/+1kX841cv4Ls/vIpLrrqas774TzzwxFM89fu1/OC6G7jzgYe473ePc/VNt3HRqqv57Je/xle/8z2+/K1LeHvnfh5/aR33PvoU4sf+ielDfWzZd5jR+WX6JlTcfNd9jKtXmFoysP3gMTbtOoDe5eelNzbx+7feoXd8lkmNnqklA8+/9hbfvPxKFs3OTo769oPH2HNsgEmNnkmNnu7BcboHxxmaXWT7wWP0jM3w0hubmHtiHcd+9zI/XX1Pxxb9/sefZdX1N9E3oWLeYKN/ap6X3/wDG7bvQecUGJxRM6zSsGh28tIbm5g32Ni4Yx8PPPEce44NcMd9v6F7cJz9fcM89+oGlqxudh7u48X1b7P7aD/HRqe5cfU9aJ0Cky+8ze/f3spl19zIqHqFyWUj67ft5uDgOENzS/SOz/L8a2/x2ItrmVoycHRkitff2YE3kmxnsY9OnQbo76P++HvJc8a7OM/yP2OcM/4/G6APDAx0tl+/fv1/uO3rr7/e2XZwcPC/6YhP1+k6XafrdMFpgH663kc1m03OP/98urq6+Ju/+Zv/EkCvVqusWrWqs+23v/1ttm7dyvz8PBqNhkOHDvH4449z9tlnv2+ALklSxzb3/2+oVCo+8IEPtFc+nn32v7ufp556ii996Uv86le/YuvWrQwMDKDVapmammLr1q1ceOGFnfM466yzKBaL/+5+TgL0j33sY//pcf1navb3W398o2re8ibRRBKvGKABLGr1xNMZEpk0DaBcr5HP50lnclicHqpAslhuA5hmmXg8QDYdpFwIkSzK1CmRKiZJZGNodItkC0la1PAIFlJTR98D6J/ownn75eSSbsrZAIVMmFwqTDYVIanIxCMSopJDVDKI0ThBOUJQDhOWRUyGOWam+hB9eqqlCF45gk8O44+G8Usi3oAHk3mFmckBLKYFMokAMdlN6KwPdYBm8OufxhsIEVIU5EgQ3fIcxqVpglkrtoANsyWH01HFYrGwa+9LzC504xb8LOrtLFttGMxadu7ZRv/gAOtef5vuY8Mc7puku3eK3zzxMjetvo+RuSXmdAYmF5dwXHfJe70/fga6gWPoTEYWtcscO96H2xtFY5jGLiwxObOIySKyYlZz4OgOFpaWsTpEDPZ5RiZ2YbVrkSQJu9WP3+/D6dbRP7yNHXtfRkl48HjtOEMRPKEwQjBAcON7AF06swvpzTUEk1mEZIFsrp0HraQiRJMyUkommk8SKaVRagWkchZPKorXpmVm7Agh3wK1vINYaJGRwd2YDHO4vIG21bcvjzecQJAV/JKIFBHRT/ed0tt/7cWYPRKapVkGhtt2q0a3i0uuvIpZ7TJaqwmNbhGbXc/Kioop9RKLRgN7jhxCb9OhtWiwuAzs697L2MQo/oCI1ebAHRJY0C4yMTeB3WMlEguh06uRf/iV9yD2Zz+M2ziL1eEllqgQkJJs27UFb8jCvHYUp2BGvWRkz/bHWFk4hOB04nHHMFlE1KYlth3azJJtFqvbjdkewOqyISlhhidGcPs96C0GdGY90aTCkn4Zz3MPnXLu3i1vta1zAxampo8SjvrwBb2sWDy4AglMdjPjs4OMzfaw9/A7xNMZXN4wbm8cnyw5D6gAACAASURBVKiwYpljQr2HiM+LXwzjDMYxBhM4ggI+wc7MUDdukwZ/KIFl3nTKtWa7/ht4QnYsLgcOj4zJ7sXl9zEwcRSjapZQMII5FMMgKZi8VrTq40wP7ESw6fH7RFxiBotHxib40BpGmJ/vppjxoYgBJH8YX0DCI/mxBMw4xTyeb332PYh93l9hdsYwy/D8u/08vn0X6473sXdohP7paeRoCEkK4vK48YWjSLEoIdmP7NcRD+kR42G6+0eweWVCsQJGpweL24LOrKW75xAev4jTI+LwB7ALIt5nf3PKufv2bccXjiDIUYRojHAyjSSHSMRlJJ+FjOInqYgk0wmiuQKhVA45ppDMZtAa9CjJRMcGW5RCxFLJdvZrNkMd0Jn1QJ1sUsJ0bM97AP1TXch3XEmxWCRfLpErFUnnc8TTKZLZTEd1nsplSWTSpPM5CoX3RubE75V0EjkRQ06niOayyJk0S0uzqOam8Pm9OAUBRyCEMxTG/70vvNf/sx/i4nvWIDSg1cjQqqWp0UYltJJkRTWKoMHsMpHLBCgVIgTDAnf/+h6UfAExnWPX4BDeQoEkbTxTBMo0EcI+7C4j/f0H2lnupMlseaEDGIRPd5Hc/DTlZpZaI0WrHoWSl2bOCk0/lZZElRiNlkyjmaTRyNBqJGk1FWiJVMpOtMvHoBmjVYnSaCk0mmla9Vw7N76h0Gz4sBiPUi5YaMSMp/SWrjyPVlMAAkiBGWiK1Cp+Ws0obbvgAu1MbAfjwxuAYNumuB6nUY9Qr4coVwO0GiEk3wy0/FDxUKlJ5EsBSpUg1YyJsqIm7FPjveGC9+DOWV3o9rzAgV3PMD+5k+HRvQyNHWZ6cj9zEztZnt2LcbGbudluzDYVBosKrX4c20oP9vmduOxzuNzLWJ2L+IJ6dEu9TAxuxmceQhYW8fmtuEJBfMZJYoIeeee69wD62V147r62Ax8SiQQZoHd0gGQyjFo9wfLKEuFUnmwDjvQNkkplWFmcw58IUyxVKIQFqEgEhEGCSS+BRIpEpkG1WmZpbhepTBg5LvGL++/B7bXh/OwH3uv9xT9DdDsJZIqM9bxDvaLgjUa5/JrrkGMKRs0kqYiDVCqIMxrBHIkS9Dnwi2ZEyYYnZEfJKEhKAiUew2E3kYy5kCUDfknA5fcgSEHCqTiBSAj/wzedAhTFPzyJL+LF6nPjFkWm51QEwg5cvhWkiJn+/gP09R3CYY7i84gcOvYSbv8wtbqC6IsS9Mssrwzj8swRCJpx+8PorVaEsIWh6b3Y3HN4vHYUOUlwpO+U3p7Lz0YJJylWXLiEIUrZFNl4nLhspJjVU4zlqJTqFMpuxqY3EU9ZyKUr5NI1DKYJPP4piiWJVKxKtuBHtXAcJeEilvQSSwjEEgI+v5lozI8SF3F/76xT+suDfYRjFqY1h7D5zASlDKIYQwx4GR/bhkE3Ra0AdnOAYEDG5VthTtOHELYRTUbw+GPs2beT8ckRnn/xGUwWPXanhXAkSCgs4vO7mZ6dQGdYRtj46Cm9HXeswh0wEUl5CUZEAqE0gWCBBVU/8bgff9CF0+8kHI/gFNwEJB+i6CQcsCMHHXgFExMTvUhhB5mkwMJ0Dx7rLCb1cfZsfp6YoMbvi6NEM+hXxk7t/U9/jkNnYXR6knl9P26/C7vHgcVpZWFZzejkBOrlJZxeHy6fgMcvIseSFFMeFlU9JGIeaq0MTYrUydBsJdpzQ82FYjtOA4l6K0S9GabWkJF+95NT+sd2rqVUSpCrpE6MBIVygkIlRjYvU62nqNQSFEtRqrUE8bSTSj1Gvhhj/8EDZDIVllZsJDNFYukcqWKKfD2DZmWQaMJGOGohlnS3FyMN7jylt/8nX6PWqhKO+qjXZCBK0DMFhKDi5eQCnWYtjhR1017EkaCe90LGDnUf9egyBzY9DkUP1IM0WnnKlQwtajSp0aJOuZKht3c/oZu++d5c89kzqLjmoBEFIrQqIjQkfLYZoqIOWknquQDJpAXI43JayKbK0IRmHV5e8wot6vhDVlqkO8rf/292c6lUYP/+vSR6954yxyZeeYQjR7pptRpUKiXq9SperxudTks4IlGulsjmM9QaVZLpBLlCtmOX3mjVqdTKaJaXqNZr1Bp1hkaGcXncrOh1rOh1lCpl1JpFYok4YsBL4MKPv7dA7PyPUsolmZ4ZB+qUK3k8Xgf1Rpl8IU3f8aPkC2mqtSJLywu4PXaKpSxLywvU6iVGxgZptKpk8yla1DuP8/YdW5hXz/LKupeJKBI7d++iBXjWPnXKfUVuabYDn8vVCgaTnkqtTDKdIJVJEo5IpLMpWjQJR6QOlD9pfa43GvAKPkqVMk1aHQg9PjlBkxYmkwFRFMhkUrSadcJ/9Nkp8eS9BIMio6PDHeh7MjscmmzevIlUKkGpVCCVSjA8PMgftm6hSpN4No1TcJMupam3ikCWZMLJwT2vIcViFKsVGtQxO/W0yNJAIf/KbzoAPX7+J0nJQWhVcFiWabvS5MnnI0AJu8MMwNDgGCfhLdTJFdrK/nylQE//ccrNOvUT90Jut5NYLMr27VvZu3c30GRg4DjQZO+2d0j8dVdnzGx6E5/PAzSxWs2dXG9FiXTyyev1aud1C02cTjsvvPDcv8n7PnBgH6tWfZ+TWerlcrEDvHt6jqLXryCtvrkN0D/SRfSJ32Aw6JicHKe7+yD1epX+/r6OXfvJ56FSKWG1mlmz5iU2bHiDBx+8n0gkTCQSJpNJsX79a6xa9X1+8IPLueqqH/LDH67i5Zdf5LHHHuWNN15v269XSjTiCpUPdlH5YBeF715IuVzsAPpGo8YLLzyHWj3PRRd9i4WFOSYmxjoW9CfH/fffBzRptRoUSkXyxQKpTJpKrUoLOHS4G7vTQaVW5Svnf5Vd+/aiUi/wjW9/i8Nnnkmr6wyqf/ZhrvvB92kA72zfxru7d7G4YsBgdSCEZGYWNKgWl7F7BNRaPTfefCtmhxu/FOGr3/8hN//qAZaXrSyOL7Hl9W1s3bwHg13AHoiwoLexYvHw4iuvoVrUYnF62XvoKA6DhUrXB6l0fRBr3yCFahM5nsYuBLB6/SwazMxotOjtLua0ekZm5hicnGl/XjWY2XHwKG9t28XwzAIbt+9m3cZ32LB1J/9y481c8J3LuPiKqzl0fJgNW7ax6prr+O3Tz3LhJZdx3lcv4Pxvf4eNH/0Mqa6/5OnP/zP3Pvxb1mzYzOyKmRmtqaMYf3LNa6zfspO+CRXX3bKadZu28eiLa3nylfUMzS3x+tZdPPriWu7+7ZMcHpliYHaRO+5/hPXbdtM3oeLI8CRHR6a4+qbbWH3/Izz36gbmDTa6j/Qjd/0dU9+6iqklAwf7R5laMjA4o+bF9W9zfHKOBaOdg/2jbNp1gAPHR3j3UA9qk4M3tu7i/2XvvaMku8p77RbJmA9fPrjmGj6bC8ImGRswBkwSEkgCCSShBAgJZARIgEAIBVBAQjnNSJocNKMZzUxP7umZ6dzTOVZ3dXflnE7VOXUqnMo5Vz3fHzVd0O4GE5a98FrzW2uv1V29+7x7n6oT6jz7/b33PvIUJwZG2bh7/wrgrrELLWDeN6FidF7Lc1t38bnLv8rEooEpjYn121/m5Be+jvFfvsLEooFjvUM8s3knn770K3zrB3dwrHeIYdUSh7sGWLC4ODOzwIHOnlYd8/0nujk1NMHInIbrbv4+V3zj2y3L+Bmdhe7RaRYsLvomVOxsP8aCxYXW4WVgap4vf+0mus9MsPSWTzE5u8QP7r6f3vFZHn72RToHxxicVnP59TfSOz7Lxy68lN7xWQ509rDrUAd3P/wER3vOsPvwCQ6d6j0H0P8I/U8A6AsLC/j9/t/Z/lT9oQB9x44drf4dHR2/s29HR0er786dO//ksZ7TOZ3TOZ3Tr3UOoJ/TH6wNGza0arA88MADvxdAf/jhh1v9nn/++d+5/f8qmAywffv21jieeOKJNfssr/T/Xbrzzjtb29m8efOafZYB+jvf+c4/Zch/kn7zRnXpon/C7RbY+dJu/HKQcqVGtdagVK4ST6QoFMvMzKiIJzLMawzkKw3ccohgLEaxViKVClOvpEnFRMqkCcW99A6cpHfgJL967EGW6ykqETeW536+AmxJf/860oKecjVFKhsjmYmSSMUJxxUCkSD+cBS/oiCFw80ae0E/csCHEpGJRgIsLEwxMHAK+1mrZ6fPjS/gJZWJE1b8JJIholE/BoOa2d7jKyHy37YROLgLMRRC8HlQIgFMejXz+kkkRcRslVhQO7Db3Kjmhzl8/CVmNVPM6gyoDDZmlkZ5af9WBsb6Od3fzcDoKKd6B5he1PD4+nWYPU6ml+Y42t3LS+2HcH7uAytiO266HLvbhc5kZFGn5XT/URY0RsYm59nTvoOTfYdY0BoYGBqn/eh+5jTj+PwRPG6RoeE+hke78QctWG0GRFEkICv4fD4OHNqKrCyiFxWsfgWLT8b76H8Aue/9Kyb7jxPyWXElS3hSBaRUGjkRJxL1k0n5qWYFiiENYdsZFgZ2oChecrkw8ahAQDIhi0a8HgPDwz2YbFYcgogYTuALxfGFo9g9jmZt6rHTq/a76fgxDMYlZuYmcEtNK/ePfe4CLIIHk9vBy/t3Y7bosDsMTC9qMXvcTKtnMToMqLVzGO1aLHYDC0tzzM6pCEcUXD4HwaiM4HczOz/JtGocQbQjffTtK9/zB76PTw7hcPsx2wR+/uA97GnfRv9oJ5FUEKPFiWnpDHu2P40o2NAbDRgsVnR2C3qHGZvowOMX0VutuEUPXtmHxqhlUjWF1WXDIwkYbSasLhtz37xsRWz/J9+Fx2VB8DrwCFbGJobxyj4coh+dzYkoKwh+D1LYzch0T7PGusdHIJTFbBNweu30DB9GNd6Hy+dG53BhCSbwhiL4/SLxoJujB3djdbsxnz618lh7Rxsz+7bg9AlYnQGsLhGLy4XBrmdm6DROtw2d4Mfoj6CxWQmIFrz2eY63v4TDbsLm9mL2BHHJfuSwDZ+kYWqiByUUIRhM4JIV7MEQi14rRjGH8KG3rog9fPMNDKhcWJUSplgKQzSCSRQZnZ9BlNyYzDpyhTx2ScbobpYEOHpoOy7LLK6gxPi8BpsQxmD34Q1F8MgeugY6WdQv4JNDTft5r4jdJyHc9d0VscXP/D2C5McbUhDCEfzROFLIjxIJEJZdGLXT5NNhQoqMks7ii8SoAmIoRDiRwK8o+IJBfnL33fiCQeRIhFgmQzybJZ5QECU3pVKKWNhLbqpvxYNu3zvbiE2OtGzak9kM8XSKZDZDOp8jVyqSKxV/bRlfyFEoFMjmcyTTKSKJOAElfLbefAgxEsKnhJkYH2JsfAi34MLqFXAFQngjMbwf//9WxN578YUINWgC41zroTGNONPdO8lHzCTycVTTvTitC6TTCsl0jL7hYaKFEqkG+IsFwo0qzlQcfyJIgRIVSjz86H0cOLAdyABpos/8dAXE9n7of5GPeVcA9EbWAg0fZQK/HaAjkohrsZgHoaZAJUKtEaZWT/5GvzDlsg2drgMQKNvHV8QWzm8je2ojtbIdzUIHNPzUqxKNukK9nj+7P+QWQG+U3VAWm7C+GqJWk6nXA9SrEubFE4CPRtFJoSRRrDTrk4MPylYqWQfSVz64Au7IX/8YdsMpagUrEKdBFhoh6kUP4CfgHm/auROndtbGm5qPiHOQ5QzROkkqRKlVRJymfqh6oeylUIqiZJJQkZEdsyRefnwFQHe85zy84027a4tZx5RWy/T8DFbzPFNjPQwNdXO6v5fx+TkOHm7nscceoH33i4zOT9DT18tYVwez/e3c+ZOLGZzooGvoDDNzeiYnxxnq24ZKNcTcwji33XEb4z3HVsR2vqcN+z03o3V7UY0dQ7M4gsnt4MHHn0QMSoguHZmYgChaEOMKwUIer9tC/+BxlJiLQNSDrEgo8QTxeByf6CKi2EglndgcVp5e9xxas5FAIo4gS7i/c8kKoGj/2JvweXRIYbl5rCoBhse7EANm3N4lEgkJo3EBj0sgFBRJpK10nt7EvgPrCIW8eNx2IhGJ0bETTM2cxOp04fS68MhGIkk7Vtcskagfo96E+sXHV8Z+XxvxI7vJFhyAl4DkIRKQyKfcmA3dJAJh8tkS8aQDm2uIUkUmHk2RSeXJ5LxMzR4mnnSSSRZIpAUcbjVLujGSGZFwxE007mVo5BTBsIdYwo/9o3+1Irb76o8SVHwE4x7GVf34JA9yMIDsDyMHLOj1M3i9HgKBAJIkIXibVuoa3QxOj5mTXccxWfSEFJlILMTI2Bmi8TBKNIjoFwiEJCw2I1Mz4zh/+e1Vc586uBGrU000EUCJJPF6FQS3Do/XTCjsIxwPEYwGsHts9PSewGbXI/nMKCEXiXQQo1lNb/8xBLeOeNSN36PBa5+lkvFiXhogrMhNO3j91KrYtl9+HzEssmCcY3ZuCqfbhuBznV0AIDO/MMfI2Cg+SUQOhIhE46SidiT3ErlMgEQ6SLmWJleKAGmoB5AsfYTtA9QJ/UZTkG65cOXCiQveRikrUaorlOohSvUQ5VqISi1IvricGR4hl2sC7VRWYOuOp4ECDoeNXL5CWElQrkO2WCJXzZEuJ4glBQJhG5m8TDobQIkKLGx/bNXcPV0HqJMDUnjdaqoFXzNexkM6KbHsOtKgRLWeoVwMN883RRmnZoha0g21CBCjnPICJeqNApl8gjoVUpnmIthatYBw4TtWHOvBO69pluVo+IEgPucEy+U5qlkfECOVsrP7pXUU8wpKWCadSrS+izQaNUIRP6MTZ8hm04iiF5vNQjIZx2QykEjECAZlstk0yZefX3GOdX3wDdTiClNTE8RiEaCOILixWs3EElHyxRzpbIpnnnuaVCZJuVrCZDFSa1SZnZuhq+c0UzPTFMsl/AGZBiAHAzy77jkk2U+ukKdcreAWPExOjq9wOBHObyN+aAdVGjz7/HqcgqdZT/osPM1kUlSr5dbvyzWuoY4oepsw92yGdLVeYXh0iIEz/WRyaar1Cg3qhJQgqUy6aWd+29dWLsy7+TLmF9S8sOFFUpmmTfkyJPcHJASfhzo1SpXif8hsp5WtHUvEKVcrPPLYo+gMerL5HKlMumm3nk23LMVrQWnlfey7X08tFiYaVcjnsy2IvtzK5SKyLNHRcYy+vh6iUYWJmWmS2QyZUoH9hw9Qo0o8KVGvhCiknFAWkP0CUKJSSbBn70Yq5QClko/Uj65tAfTw37SRObgFKjGW1IPN62dVaR6zZPEKDmKRKDR+/cxg2bK+1qhTLJfY+fJu3D4vZepUgUgk3ALh27Ztadqcn13Iodq3ewVAT99yPZLkw2DQAXV27NjGcr30Wq2Cw2Hjxz/+EYcOtWOxmCiVCuRymZaN+n9sTz75OOVykWIxT6NRQ5J8/OhHP2C5Dnr+a19pAfTM+W+lUchRKORQlBDbtm1h//5XmJubxWjU8+CD92M2G1sLTyqVEvl8tvV5dDhsTEyMrXi/arUKmUyqBeCDQbm1GGJm4wstgF76izYs+/ditZpbWe9f/OIlWCwmstl0a/HA4cMHqVRKZDIpTp3qZN++va3xdJ46SaFUbDrZ1WvEkwkawBcuuZhPfebT7G8/wIubN3HDt27iX//tEwQ+9GEabefRaDuPM5deSq5UJJpMEIpGMDvcJLIFVItarrjmet7/zx/hcxd/kY98/JPcfufdiEEFJZHm/Z/+HEf7hpmd1nJ87wmefvBZ1CoDSxY3uw+fwC6GeWLdZvQWBya7G4tT4Ps/ugPXyZ4WQI9//Vu8cvAo9z7wMI88s46ZJR2+cJRfPf0cl155NV+/+RY+9IlP8eTzG3CIMhPziwzNqPi3z1/MV795E3MGEyq9Ea3dyaLFxqzOgMbm4KobbuTir1yJ2S0wpppnyWxlUr2ISqvH85nLSLS9mcC7PoxL9GMSZOaMdi6+6nomFg2cmVngu3fcw7HeIWb1VoZmFxlf0LN1/xG+/I1vMzi7yD2PPk3PhIoRtY4JjYmTw5P0Ts7RNTbD6LyWjbv3ozY7efyFLdzyk7u57/FnGV/QM/ryIYJtb0d6zd9xYOc+RuY09IzNMDS7yJHuQW75yd08t3UX2/cfYfv+IwxOqzkzs8AP7r6f0XktLx08zqPrN3Gke5ATA6P0jM3QNTLFo+s3obELPP7CFtpP9nJ6eJITA6M8vWkHfRMqzswscHp4ksl//TJC2/lM7TnG5dffyPb9R5hYNKA2OznSPcipoQk27t7PrkMd3Pf4s0xrzWgdXo72nKFrZIoXdu5lZE6DymDD4gty10OPs+nlA4ypdew/0c1td93Hke5BDncNcLxvmIGpefon55jSmNj2yHrMbR9k8t7n+MKV1/HIuo10jUyx61AHXSNTTCwaGJ3X0jUyxZhaR8/YTGvcUxoTKoONz1z65XMA/Y/Q/wSA/vu0P1V/KEBft25dq//AwMDv7Nvf3/97P3M/p3M6p3M6pz9M5wD6Of1BkiSJN77xjS1g/sgjj/ynAN3j8fDa176WtrY2vvOd7/z3Dvg/6JOf/CRtbW2cd955+Hy+P3o74XC4Ne/rr79+zT5/bgBd/fY2Qj2dZDIZwuEwtVqtZe9XLtWR/WEqdVCptQhikFS2RCiaIJFME0s0v2iXilly2SSQo1JLAgUSiSDRsEg66UfymdBrRog9fvsqqBf91e3UGlniiSDRRIBYMkg4KiFHfIQUgVDYRzDkRQ6KyEE/Hq+AGAgSiibwB6N4fAFEyc34xBCquUmUWIBYQiESC+HyOVESEQKRILbTR1aBXPmC9+LwuBBkGSkcxuP34/VEmJ6eRWccxe5SsaA2sKT1YLTaONi1g2n9HEMzWs6oRnl22/N4IzKD06OojRp6h/rpG+lDDHoxWTWMjPez9+hxnnhhA7bzX7/yIdTfvYr5E0ewu10YrRaMzmlGxxeZmjExpT6D1jrG1OwC6iULOssiw9MncQtRXM4wPklECjg5M3YcvVGDLMewWkK4nBFCEZFDHRsYGOzGITjx+EU8P/zmqrnP3nYN+vEOooKWoEONXTeBcX4E9fQASsBJJCKRSkdJpCOEIwGUbARfRCIUjxOJZ/D4Qrg9IoJX5GTvcQbHTuP2G3CLMm5Jwus/W6v+4EurYgtf+hhGk54lg4aT3V1Mzs3y0it7sLiaNrIOwcnUzCQGk54loxGTw4bBZqJ7oIvhiTP4/G48PgdywMuJziM8t+4pnnrqAbZuXceGDU8xPNKLS7Cw7+Ae5N+wj5f/tg3pXa/l2PbNLdcFt+jC6bXTfnQ/DsGO1enAZnDhtDjYtv1J1LoeYmkXdrcXuzuM3RVj0biI3jGPxWlFVgKYHRYWdIuc7DmF0WZCbzGwoFvE++0vr5q7+/kncbtl7HYJh1tkYHgEo8OAEHSRzsBzz28hUyjiCzrp6GpHa17A5RVweSXsLgmH24/WeAa1bhK7147NF0KQEghiBKvVSiAoMrs4imP/+lXHmuuyj9LV39+E504fVpeIye7GJy0wMHYSh1/C4pMxe2QsVjs+0Y3eMM2+/Ruw2KfROQUMLjdWnx2zy0QortA7NoHa7GTRE2LeHaBXY+Rn67fj+7+vWgmx3/OXWOcW8MoRpFAElygSTEYoVHOc6e9E9gso0QhWMYDFH0QIhzjZdRi7fQmHX8LqDbJodOMLxbF6BUwuPXOaaXwBL/5gFKcniM0r4vIH8H3v6lVz921bhxSJ4VWiSJEY/lCQYDhAIh5mfKQPl91AIhkhmc2QyOXwBEKUgWg2jxSJEcnkMLk8WAUfmUqNaDbPz+5/kFohArUMPocOKBDp2LMKoItXfKJVOz2aTBBJxImnUyQyabLFArlSsVUPPV8okcrlSWSyhGPR5jgjCqF4FL8SIJyIMKdRs799LyaLEbvbhcsfwKtEcQfDeN/zFytiC+e/CtOillIhAo0suUqFXKUC9RhpnwoaYQr1PPVilHxCRj07guS1c+11V1GjTiyTIppLE8lmSJSK1CiQzCvIITc3fPMarrjqYorFKA0yhH9+4yqIrTzxk18D9KLnrHW5nzIBSii/BaD78QrjyP45qISgFqOKTLURb0L0epxaIwz4SSSWAInC7IlVsaXP/h21rJme05sAGRpNe/ZGo0ArAx0PU2MvNWut1wNQP2unToRGrQmFFif2AV4ouylXA9SIU200M+WpeyinTHg/9Tcr4I7779tw7H6AasZEo9EE5Q2iUGvaxpvVHVCTztY3TpLOClDxIZp7gQDUg9QaCoVqgHJRgFozm566BPUExVoeSg5MS6dRnr5tFcSWbvkC6aSPZMxFPJslEPBg0Y4Rl01k4x4aZElmA03b8LgNyh4yhTDFUpZaLk0tH2Bx/hW83llMJnWTulAhkTASCZmZVfUjBF0kzLOrYjve/xrsqjGiYQvHj75EKCIyOj5ErV4kEnYzNnIKt0dHOCHhDTiIRYOEI26GRo8jBszIITchJUg0qhBW/KgXBkmkXASDMi6Pm/HpGQR/EJPdheWyf1wFFNV3XsfU7Bi9/T309nfR1XOY9S/+ks7Te+jpO86x4wc5dnwdW7c+xMTIML3d7QyP7GHd8z+g88QOhvtHWVJPMDd/jN17NjM63o3eNIHNOcv84iAPP3wXfr8Lx4sPrIrtvODt2I0jCIKKpYUxYmEvMcWJz7NAMiLjl3xEo17CigP1wgipZIRw2EdYsZFI2XEL8yiKh3DETSojY7LMoUQFonEfsYRIIOTE7tQRlqyrYtvf14bvyAEkUcEra1g0nsbqUOEXk1gcErFUErtvnqGJw4QUgfZ9HWxY/xIhv4ReO4nTOYjbaz9bz9xFUJEYHhvA7bUjBYRmXXS/m6AiYfzO51fFdt18ITrjJG7BgBKRCIZEZNnJomaKefUkgmgnqPgIhD0EQm4iMS/BkAOfaEKO+CiUU7i9ZlTzo9gcS2zeIP9+9gAAIABJREFU8hT5rIzo1eN1a1AvHsbnm0HsP7Z67h96PfaFUSQxidWuYXp2CIfTSDIVJhAUCAR92B0m/LKXWDyM1+cirniQJQtOp5Z4qnnvmcwGiCdF6pUQftcMQfc01fpZB4yGQh0Fz+XvWRU/tu8x6kSoo0BjuYWolEQgTC5lw6wfIBUzkMv7gSzpdADJ7wKqjIwNtyBnKp/kaOcRGpSRA16SqQiVap5SOUto77pVsb3f+CS7X9pKuZwkEHDQ0fEKiXSYSr2AIEuEUxlCyQxKPMaxzhMk0wmUaPDsAgonhWIaj89BtVGkQbV5bqznMJo0lKslSpUy4XCY6YlxnO9/9crj/b3nUbCOEpDnCUqzzfMocvPcWhahIhH06SllvSTjViBMo+anUY9iMi2yoJ4jly5BrQmfl7N2l22ul4FsvV5FeeT2VedY6bE78PtFstk0uVymBULr1AgpQRrUcbodqBfnicQUJqbGqTWqpLMp0tkUw6Mj5IsF0tmm40sgFOT2n/wYSfYzNTPN/vYDNADfknrV9cX9qXdQqlSQYwm2vrwXOZagVCmjXlygWq8xp57HH5DR6LQtOF8sl8jmc2zasnkFTPzxHT+hAaSzmRWW8/c9cD8NIHjLV1bdV5RMze1GYlG6e7soV0s0qJNMJ1oZ9pVamUhMaQH5Yx3HaQAWm5V8sUChVKRar5FMpzBbLTSAUqXcykKGOqYDu1bdxy589zrK5SKZTAq320kul2n1X7bjXlpaaP1erNbwyX7S+Ry1Rpl4IgikoSgyM7gX6l4oBqAgoxo+QnMRRhCQiV32kRUAPXrBe0gqarIJPY2K52y/GHMzXVBNkk4EgBLVcoOlBR3VcoNMJgdAPJlgcOgMxXKBcqNCjTrhcJDDhw/i8wm88ML6FnSWZYlST8cKgB5966tIG7Us26QvL4iAOjabBUFwY7NZWvMOBmW+8pXL+fKXL+M737mZDRtewGo1Iwhu1Oo5vv3tm1hYmG8tAgmHg1x//bVYrWagTug9b/81QP+rNtQ//j6VSonlTPdSqUC5XOTUqc7W/99//y+49dbvtcawvNDhxRefb9nJQ509e3a3YPrIyBDt7ftbf4M65f17VgB09yc/SqlU4IILPsOzzz7NsWNH0GqXmJubBeqo1XNEImGW7exfeGE9hUKOXC5Do1HD5fWRzObQmcxcdsWVfPmqr3LZFVeyfdduZubVvPcfP8gll13OxMwsNpeb8t+9owXQK2/9Pzz8wIPIYYVgJIrR5uShx57kkxdcxKVfvpIrrrme6264iQsv+RLJXJFLv3wlV177NR7dsJUdB45y9ZU38JF/+Cjnv/Xv6e8d55FnN3DPo0/z1MbtfOnqb9A7Mo7Z7WVmSYdKa0D78OMtgF587RuZ7xvEKogcPd3D5ddcz823/Yhb7/gZRqcHi8fHgeOdXPPNb/HIM+sYmZljYHwKbyiCFInTOzLOrEbPvN7E1TfcxJzOiM7mRAgq2Lwiv3ziKb55y/d4+eBhTg8OccN3vov7//wDibY3k2h7M+pnX2R4Ro0czzC9ZOCGW25DbbSxefc+RlWLqHRmdHYPu9qP0n6ym+/feQ8nBoZ58KnneGTdi+w+fJyJRR233fVzntm8nbsffoyTZ8a59tvfawLzeS3DqiVODIwypTGhW7edYNvbCba9nZErv0Xn4Bh9EypuvPXHPLlhG30TKu751ZMMTqvpGplifEHPj+59kGHVEh39I3QOjrH1lUPsbD/GK8dPs23fYeZNDl45fpqROQ3do9Ns23eYMbWOb//wp/SOz6Iy2Hh60w7ufPBRpt/8zwht56P//A3M6CwMq5b499t/xr2PPMXkkpE9R0/y/I49rN/+Mmqzkw279tF+spfjfcNYfEEOdw3w0DMv0DehYu+xU3SNTPHUxu0Mq5b4xWPPMDitZmf7MWb1Vo73DaMy2Fi//WW6R6fpe/hFzG0fxPB/L2FoSs3Q7CK/eOwZTp4Z58zMQmv8h07388N7HmB0XsvkkrGV9b5k8/DT+x8+B9D/CP3mc8n3D7XxIcOfR3v/0J83QH/88cdb/UdHR39n39HR0f80Weyczumczumc/jidA+jn9AfpiiuuWHGx/30A+n333deC1r+rZvh/tZxOZ2usF1100Z+0rWw229rWFVdcsWafP0eArtzwBbK5JA3KpDMxljTzAHi9IhElgdHmREmkKVTqeP0y6UwOWZZ54YUXUBSFRqNxdrV/gURCplLJkE4rqFXjZBJ+Srkw2ZSHpcs+tAps+d/7l0RtKgT7PIbFYSbHOtEtDWM1TWE0z6EzqDAYFxBEJ/6ArwlmRRmPL4AvoOAPJwgrIkpExiPYGZ8axmTR4xDsRFMx/GEZQfYRaN+xGqD/bRvigZ3YBQF/LIrZLeC2RfG4fHT172TJ0MOCxohGJzOl0rFux8MMTPexaHYwoTVwoLOLeZONpzZsYtFkZWBknD37D2Kx2hG8IouLGp7euBmN3rBmbO1XL8DisDM9p0K1oGHXvu2Mz55BazQxMTPHhq0vsKhXMzo5wYLWwNBEP3LYicvT3L7D4aere4Ce3n48XicGswZJFnE4BWLOGU4f2oLXtoD3ms+uiu3/p/9NQrJSCeipx+zUUz7KST/JZIhYIkokV8CTyOOI5nElK/iTAeSkgssfJBArYLTLGK1ezA4PeusSI9M9WF2zqLULJDJpLA47NpcTxwtPrDl3x5G9aI0GlvQ6jFYLP/jx7VidDha0Gsx2G6PTk+w7fBCtSYfNbccjCeiNGubUMxgtWkTJjeC1kUyGCAYFHLZFTpzYh89nxWbXY7HraN+1ec3Y+m9+CVnxY3GaMViNWF02NAY9vWf68EhunLYw8yoDomzgcMd6rM5JbHYnLmcYuyPKpGqCvrEO9BYDNrcdp9eFy+dmyaBhcPQMNrcdk92MeMW/rf68/dNfEwkkEQNpvJKCwyMwPDmA2bmEP5BBECOIsoLNbcUtmZnTjOOW7Ng9DkxWL3angtE9w5GTe5nXzuCXw7iFCC5PBIPVjclh40RPO9KW+1cda9I72tC/vJUlo5G5JT1Wl4jRKmIT1dhFPWanFacko7eJGOw+XP4ADo8Ot3cBrbYbg9d3ts65jKBEsfsDTOr07Dlxiimrh0d3vML69lPMGqxrxvbefgOxqEIynmhmrseDBBUJt12H4LEj+LzYpCAal4DO4WRyZhizVY3O4cTokrAJQew+PzafB0/AjtNnRfB7EMQwTncYu0/CG1IQr71gVWzxw3+N5PXii0QRlSiBaJRgRCEaCyH7BdTz0+QLKcKKTDwZI5nPE0mlyFUqJHI5wokEyXy+tdhGjkQoAzTSBDxGkmGBUj6B8vLzqx50+97ZRvDYK0STCWKpJIlMupWB/h9bMlcklSsSS6UJKBHkcIiAEkZJREgXMkzPT+GVBXoGe7E47LglCaccQAhHEDzCmrFHL/hHaGSAHIVajWK93rTXjeihHqJMiWIqSD4hI/ssdBzZi+S143ZZCYX95Iu5szawIHh1QJaJqT6uuOpiPvCP76bWyFJrpAl+70urIIPwvtdR9OmbmeQ1qWnhjp8aYQqN0JoAvVH3EpBnETyT0IhSKwSpo5AvhZp2yOUo1VqEBjK5vJVCwUmsY+vq2Oe3Edt+H/qlU0AIGgqNehQoUaskgCDFrBaN+uCvAXotBo1Isz9BqHjQTrcDHqi4qNZDNEhSbkQAGQo2JGs/7ve9ZhXcES99N/alTiBMqSJTbUSbP6ctuHWnAD8QplxTqNabwMBt6IGKmyZAUGgQb/5cF6DsgpILGlGgAHiRPROEfvG1VRDb+Z424sPtUJEpVPPYrQt84dPv4wff+iLVggQkiac8QIRyzgYFM+VqEChSyKR5+1v/knBwFCpOKjmZV7e1kUnHiKUsmHT9bNr4ENGsTHa2b83Yu9/3RqIxN5LfRLkYweXQkE6HkGUnsmxneOQk2YxAOGQim0uQSPsIKmaiCRf+gI1QWCISDZLLx1nQjGB3qQjIPpRomHyxwLFTpwjFkjg+8/ZVQNH6z39B0LJAKh0jFJYIR9yEIjZS2eaivHgiTCw5gd7QRUKJk4hKlCsubM5O9u1/jHq5Qj4bolrzAFHU872UK2EWFoex2edJpnxkczL+Z3+yJsQWN91PULZx9PAOnHY1LocGo07FK3s2otFMMzU5gnp+ms2bn6Wv/zBnho4zPHKCzpN7efqZn3Pi5E56+zvoPHWQwaFTbNvxPL39HUxODzI7N8SeVzYzcWznmrGtX/gHdGorGt0QS8aT7Nm3HpdDxmiREWQZu6hCbxtE9FvwukOInhiRYAhJMDI8vANRdiEF3CgxP/6gByXmZ8++Hbi9Vjw+G3JIIJ4K4fzax9aMr0yfZmTsNEHF3sygDgrE4gHsTh0G0zzZfBivaCKTCxIIORB8RvoHj5MtREmkg2QLUQIhN4NDnbS376BSjSNKZmJxL/0D69mz55cEDm5ZM7brgW/hdoaJJXxEYl7mF0bxeI1EYiJK1IfZukhX93ESyRAut5VQyIOieFHNNd1q0rkoSkwklhBJpUXSCRcB3xKVavP4TKRcNBoxHB95w+rYn/5rKsmmjXSjmgEKVApRzvQdh1qKYjpALadAI02poABZypUYTQvqHMl0kHItS4MK0XiYcrWELEsUi3kSiRiHDx9kZGQI72Nrf+biQx1UKhmOHT9ANBFCColUqaMk0gTiKRL5KjWapcbVGi3Pb9xEtligQvVsK1NulMhXcixn80KBYjlHPBlr2n373Gse6/bvXdI8rxVdzXPiWYDusY0TkZdoFENQkaiXXNQrDkBAr+s5G6OE3eSAajMbvVarkE4niUYV2tv3c/r0SSqVEl1dpwjeesWqc6znQ2+kEm8CwnA4iNNpb2YDN6rkClkEn4cGdWKJKHNqFcVygUQqjj8gUaoUkYMBDh05TK6QJ53N4JNE8sWmA4zol3ALHpa0Gg7ce8ea1xe5fSdOScYq+Jhe1HD46BHCEYVUJo3g82KymJlRzVKt18jksljtNtLZDA1gf/sBRL9ErVFv1f/u6DxBpVYlnky0YHs6myHwxX9afU9x2zVMTk/hcDmJJaLc9sNbKZTy5ApZUpmmZXmtUcUtuHj4kYcolgtEYtFWpnmlViWbz7Ws4IdHR9DqdRRKTRvx5Szs6ft+vNq96wNvohRTqFbL1GqVFdn2mUwKs9lIvV79dQZ0Nk+1XuPg4UM0PXAqVAoR8hEro10vQV2EWgiqMmc6tzTdavJ2qHlR3v//rgDo4b9pI9T+OLWCEaou6iUX+oXu5vWyHASSZJI+TFojtWKVWqWOX5SgAceOHQHqnOo6SYMqhVKWarXcgtK/WTogk0lR2PTsCoAe+99tZH/2/RY8X94eNGuhT0yMsQy3M5kUFosJUfTS39/L179+PddeezX33fdzbrzxBu69924uvPACduzYxk03fZO77rqTG2+8gVgsws03f4srLv8i6Te/ZgVAd/31X3L91Vdx0UWf44EH7mPZHn154Ug0qiBJvtaChmIxvwqMZ7PpllX9covHo4TDQfr6eti48UXU6jmKv7xvBUAvvf486nYLu3btJBIJ8/Of30OxmOfAgX3Mz6vYtWsny9b1/f29rTEt78/1GzZy3Tdu4Kprr+P4yVPsO3iIG2/+dy68+BL+7TOfZc/+AwSUCFIwxIbn1lE/71UtgN5oO49NH/4IYiDIxq3b+Kd/+Rgf+9Rn0RgtHDvZxcTsPFd/7QZsbi8eKUAqX8IXCDNnduKQFMYGZ3jqvqfZ+vQ2hgan2bh7P9f++61MaEyMzGk40T/IktXOjFaPXZJR7rmvBdBLbX+BePP3mDOYGJ9bwCHKGJ0e9HYXt97xM375xNPs3NfO9KIWi8eHyx9ErTVwsqefm77zPb793VtRLWqZnl/EZHcxPDHNi1u2c8O3v8OL23fiDSkcOdXFLT/6MTff9kMWtHqir/7rFkAXPvhJrrvpZp7ZsBm93YXZ7eWJ9S+yZfdejE4Pw9MqHnlmHQtGCzf/8HbmDCYOnerirl8+jNpkYWpJi9buZEarxykH6RufZNehDr7x3R+ys/0YKoONk2fGGVPrOHS6H83372kBdM/r30V//wgbd+/nnl89yenhSfQukcFpNeMLesbUOtRmJ8OqJVQGGw898wLzJge947N0j07TPznH+u0vs+foSfaf6MbiC7LjwFGO9w1z7yNPcXp4kjG1jsuu+yZGj5/jvUO4X/9+hLbz8Zz3btbd+yv2n+hm08sHGJiab2XCH+4aYM5op3NwjMklI09v2sFP7nuYMzMLaB1eXjl+ml2HOrj3kacYVi3RPznHjgNHGVYtcWZmgWmtma6RKX5074Mc6x1iYGqeW3/2CwZu/jnmtg9ibvsgr3z3XrpGpugdn+W7d9zD4a4Btr5yiBmdhWe3vMTA1Dzf++m9LNk8HO05w5TGxMFTfbx8uOMcQP8j9D8BoP85Wrify0A/p3M6p3P689A5gH5Ov7eOHTtGW1sbb3nLW4hEIsDvB9Df/e5309bWxsc//vHWa/V6Hb/fjyAIFAqF/47h89BDD7XGunfv3j9pW7t27Wpt6957712zz58jQJfe0UZeM0E84SOXD1GrZYhGAggeF+q5eRySSKFWIZqKEQwH0OkXqVYKhML+pkVdIc/WbTuAKsGQxCv7dhONhYAq6USIvp4j5HMSoctXA3TpHW0knr6TXNxFMSVQSoskFQexoJVoIoQSCyD6BexOC1a7hdm5GXySSDQeQ5RkvD6JaDyMW3AQDPuRZC/Do4OoF1UEw34isRCBkIT05L1rwlT/RR/AJXhwSxIO0Y/gimG1uJjTDXKyfy8u0cPknAmHL8yiScXoTC9awzxTCxb6x9Qc7RrCI8cYVy1x30OPY7C62bxtLy6PwuycicfWv8B0Z8fasd/xKg4//wxao4GFRS862zj7jj3P9KwRk1lhYm6AifkerE4P6kUn4/OdnDqzHZdow2wTMBpjuL1hZhdmmFnqRQjq0Jst2OxxqsFFLLMnGTi+A/HT714zvrTuIaREAo8SIl0rka2V8UhC0wI/JBEOCERDAsmohNNnxRcQECMKciyJye3H7g1gcLiweqx4Ay46u9pJpCNodAs4fT4sTg+uB3+69sKFSz6MUxAx2awc6zjKth1bcbodOFxOHF4vFo8XlVaPanGmCbXdNgSfB4/XjWpuCrtdj6J4CQQczYy9sEAg5Obg4d1oDfNYHXru/+ZXf8t+fzXHNz+B0a7FaLVgsNjRm23oTGam5sfQ6Fz4/GHMtiVm53vYtWcdDqcFSQxit/uwua1MLYwyPjOBxWnF7nHg8rlxel1MzE7SM9iLGJSQfst+dz96PzOLJtxigHmtlh27trB1x/P4Q0HEQBiPL4AgBRD8blyihY6udsxOPSarC6s9hNXvwBty09d/EtHjRJIiOAUFmxjB7g9gdesx333D2hD7wvcyMNKDwWZjbsmI1uBjyaFH7zRw4tRRTBYjTimAzi2z5PCitWgxW+cZ6NnFosuJ1uPDlyjjT9eYs7rY03mC+555kkmThUChztCCA8P05JqxpXe9mpB6DMnnJ5suIMUV/GEJn8fMQH8XVruNeZMNtdmK1Stw4mQ7dqsard2JwSli9QSwCj4sggONRYXNY8IjCVgdEnZnCIfoxxMIIX7+A2vHf+Ln+CLNDPRANEowFiMSU8gX0vhENzqtmlQyQjoVJZvPUCjlSWdTpDJJcoUsDeoo0XATsKcTZPMZ3NYFfA4dlWKCfCFN+IWH14TY4gXvJh6PksxmSOWypHLZNQF6PF8inikQSWaaoP5s3XUl0TyuTFYdUkCgd2gQtyQhKlE8IQV3SMG1ML9mbN872yhMddGoJCkDpUYDGnFyfjXUgpQpkc8oJOPiWUtlJ4mYl0su+SQOhw4l7KdUbD4IhzgO6yzVWoLv3Xoj73jX31BtZKmSRr7mX9eEDOGfXtcE6FWRasoIDR9VQhQJ/1YLd6Ohm3TK3Py/skIFhUIlRqmaoVRJUq0nSaScCL55aESIvPTkmrG9H34Txqkj0AhDPUyjFqdazUI9TRNgu3HZutcG6HUv1LzMDm5nGaDXGmEaZ63VIUij6CRu61kFdpab4fFbqJebQLzSiFMtS4BMWpqklrUCgbOZqxEgTFyeIytPAzK1mkSNCDVkwIfiGwfOWkI3kixnxcvf/fyaYMt08fk4jYPkakmOHtsBBJkceJmpsUMoMRulatNqGWTmhnaQTVpJxWUCgQBtr2qjXtMjO/uhEcZnt/Dwwz/HKS+yOHOEiz73HkIJAaH9+TVjO9/Txmf+7i95dv2D2IzjKJKRbNJPOhclFPHil81kY0ZKCRORWIh0zk8y46G7dy/FgkwyGSKs+AmFffhkE0NTnaTiMvFEmEwuSaqQwxfwY//HV6+diX3ft0gnFGLRIJlsgFDERjhqJ5NTSKVjlMoagsEZyrkU2WSQejVIo2HHZuujUY1Qyss0agHATzikJiQbqFcTpJPNMgBuQYV83zfWjO38t7cQ9diQ/TpSSRfRqJ9MOsmS9gxO9xylYgYlFCYa9ZPNe0hnXcTjfqKRIFbrAsWKh2hMJp4IElZEjKZF0tkwot+Ow6VH8JkY3vzImrHt72vD9/IGIiEBt6BGibkwmPTYnCIur4DTu4jdM8fp7oOYjSa0Swa0mkX0mhmmJjs5dqKdweFuegdO0t13gt6Bk5zsOsr6F5+iq7eDE6cO03n6COYL/nbN2OarPsLEeA/Ts6dZ1AywqJnHYFzAYJrnzNAJuk/vx2afR2+awmKfw+XVotIM4/EYsNuXkCQrSsRNuRLjxQ2PEY0JVGsJUmk/2ZSGSFCN+9k71577B19L0mGhVo9TKIYwmqZJZ2SCIQeiZCYeF5mbG8bp1ON2GxElNx6hmXE/PjWMwaxBDgkEFYFwxHM2499B/8Ah5ICJYilIxKf5rfs9vnsdiVgSGtBx5CjLacQ9nZ00SiX6T55oFv8mRxMep8nl/RSKASB59vUC07NTxJMJPB5vy4a6Xm9aMnt/cu3a7/nXP8GcaoxMNkoyEyVXzlKjSrlaIlfIks1mUaIR9h3YjxJPkCnkKTcq5MpZUtlIa0y1SpSmA0ccnWaCYMhLgwpdPadJz42tfay/9zwShiGKBZFYxACEEZyTNBfnCNCIUkrbAJnJ0V0UMrqzmepRqCehUYJGE9YODQ3ymzWoK5USiUSMRqOG6bP/d81zrLL+foxGPZs3b2RhYZ58vnmtXrZw7+7tIlfINrOOz2ZpL9dEL1XKDA6doaPzBOGIgsPlpH9wgGA4hBKNkEglUaIRgns3rXl98VxwPtFkEovLxYRKRUCJMDw+wSNPPInL60O1sMjp3j40BiM1wOp0kchkUS8sIQdCNKBVNisWTxJWoqTSWRxONw0gmU5RbzQQ3/+G1df1d51HyqSh1mjOtVIrky/myOYzuDxO0tkUXlGg89QJTnefwuVxcvjoEQ4dOdzKui+UinT39hAMhzjd3UWukKcB1OtVisU8guAm/dyDa97HZrY8haKEOHjwQAskG436Vkb2cpa202mHBkxOTpJOp1GiYaBKKR9jx6bHsGqHoSg2WyOMdakHaj5qeQf1uGEVPA//TRvhiz9Ao+44ew2X8TnGoeKHRpBcoul0EPS7aZYQa9ZCD4ckoEo0FqJaK5JIRTly7CDxeBSos7ioRhS99PX1oFbPAXWyd35vFUCPvf11pF02lpYWWosMGo0amUyKVCrR+vz29fWwDJCX+y1D5WWnhY6OYzz33DM88cRjbN26mV/84l527tzO+Pgo46+8vAKeL7fo7m1cf/21XHzx57n66qu45pqvtuqYd3WdQpJ81GoVJibGOHWqk2hUoV6vEo9HOX78KF6vpzWuwcF+du9+qfV+Lddgz+ezpK+5YiVA/4s2Krfdwp49u1t9crkMdruVZ555qlXHHer09HQRCgUIh4NAnUDAz4f+9RPcevsdHO08zYWXfInLr7qGf/nEpxiemCYcT+GRAiQyeWpAcHRiBTxvtJ2H/Mb/xWWXX8Ez619kcHSCzTt28S+f+BS33n4HF3zhUnbva0cKRXhxy3asLoG5JR0XfeUant2wA+OSnW3PbGfTE5v54Ac+xsDUPN2TKp7cspPxJSMHT55G73RzemiEoRkVoa9cvQKg5/+ft6CZU3O8u4/j3X1s3Lmb6UUtsxp98/uSzYnF42Pf0Q4GxqcYmZwhXSg3Ew+qDSLJDNPzi7y8/yCfvvAL3Hr7HfgCYWK5AoF4ksuuvpYrv/YNntu0hZsuuqQFz5fb4LMv8sqR41z/rX/HF47SMzzGxy+4iB/ceTdaqwNvKIJVENHanXiVKOu2buf00AidA2fQ2p2o9EZ6xyYYVy/yzKYt3P3wE3z3jntoP9nLtNbMsGqJ3vFZlmweJv/10hZAD7a9HfMvnuR43zATiwbGF/TsOXqyVU+8a2SKgal51GYnT2/aQUf/CI89v5m9x07x1MbtPLvlJW792S9YsLgYnFbz8pFODnT2MKxaYs5o555fPcn4gp7Ne9o5NTTB8Ik+hLbzW23gk1dxeniSWb2VrpEpntu6iwOdPZwamuB43zBTGhN9Eypm9VZmdBZODIwyo7PQ0T/CxVddz0sHj6My2Nh/opvdh08wptbxwJPrGJnTcNNtP2H34RPcdtd9bNt3mL4JFYvX3NEC6JoPXMHPHnwUndPH9v1HOHiqjzMzC3SNTPHK8dPccf+vmDc52PTyAc7MLLD/RHfTFr7nzDmA/kfofwJA/+94P8/VQD+nczqnc/qfqXMA/Zx+LyWTSd72trfR1tbG7t27W6//ZwA9Eom0/v7Tn/6UdDrNnXfeyZvf/ObW6695zWv43Oc+R29v73/Z+BuNBu9617toa2vjDW94Q6tW2h+iRCKBVqvlrrvualnSv+51r8Ptdq/Zfxmgv/GNb+TodFHHAAAgAElEQVSzn/0sb3rTm3jd617H2972Nr74xS+yZcsW8vn8nzq136m1ALr475eiXupCEFU43XP4ZSvxuJ9EPEyOEmJUIp4NUakl8YtmIIcsO5lXTzM4NIDXL1EFNEYLNSCSSCMHQiRSUTyCne6eQ4jv+//Ze+8oOc4yb3vMwrKsWRZ2YckmLcaEJRjWsJhgjMAJA8YRcE5ylpxzDrKRbVm2LMnKOUsjzWhyzt0z0zmn6qqu7uqcu6dzX+8fLbXszxpgefc7357v6D6nTtdMPVV3PdX9VPXp67l/v5OPC7bkr3+YWFAikcsQSaXw+oO4RBklnsUfSyKHogTCIUKRINGYgt2uRz05gFE/jk8045R9BBJR/JEQHp9A66F9pNJRBMHKrHoYi2kK3y0XH/dHIP+nW7CufhnJ50H0y9glESWRZkpvwRUM0jZygBHNEDaPB53GxcRIB7t3PItb9B7x/nYyPjOOzqrF6DbTPdLPTYsWs/NgF0MqA88vW87kquXz577iHF5f+SYa4ywGi5nB0RG6B7oYnRphcmaKQx2H6ezrwmQ34pFELB49B7v3MjTVi0O04xTd2DwextWz7D10CKvbjt1rwyRJuPwSXsWLfOoHjw+Sv/ZhYgET0YSHUjlELOqg/cBaBjq3YZvtJe03kFdMxIUZbIYxdm1bzfDoYWIpH3qnDqPHhs5hx+mVMdslbI4Ae/dvQZTdDX9thxv3TVfM23fn5rVYHE4cDhsHW/djNhtRQkHG1bNYvX40VhdDo13ojDP4/F5kWSIcDhLwiyQSCm6HnmlVD16PlkAsgNaixel1sO/QHsKxAD3PPzhvbu/V57CvfSsWhxPJH8clBDHZnAyMdaBxzKB3GvDKCh63D5fDzbYtb9LVuQVR1jOjn8XqkhADEmOqcSZnpnCJbixOK1aXDSUa5EB7K/JXPnT86/6Vf8Ju1qCxGpCCAQ61HSYUijAwuRudRY1b9CKIcUQ5gkNw4pQMTMz24vbZEf0BdN4EBqsTj9tOb9tO7A4TFo+XaY+fGbefWb0B+zW/Oj5E/mwL6iWLmTFOM66eRWvwoRMzOOUIRuM0fT37mbFoGHe4GbMJ6OweLBYLh3duRiNLtKs0PP7qFjonPaisXiwBF76URO94H1IwgNXuR+jYNW9u5frzcYl+5GAGRziMyevBLTjoH+hmUjXFrNWOyqDHYNUzMdTK5NA+NFYXOrsXk9OHye3C4DLRMbgfh9eEW/Lg8oRxuCK45EADoH/7346f/9ST8VktyNE4/liCQDxJKJEgEPSTziaIxwNkEgHCASd28wxm/RQGzTj62THM+ilspml6OvYhOA10H95Lf3cr6XSYwlyadDZFMp9HfvT2eSF2+K2lTXg+H0CP5kqEknn8sSRefxA5qBBJxBmbGMZiN6AEvTicRvZ3diAoITzBcFMVwNPfNW9u5fxvUivGKdQavp9UIkj6TqgqFOpz5AoxStU0oZgHX8BMT/9ukimRWNyLJFgozSWBMh7LIBBhaqKTpUuf5J7776JEnko9i++nnz8uZBC+0EJR1/NXV6AfD6BnSmEK1TliiTh1ahSKWSBLIimRzYYRn1o0b27H3RdDVaFaUqCWoFzOAFkqZQFwYzXuPz5AL7sAAcPYJqg6oOIGolRIUSYJKFD14mxfOi9AF77/MWp5B5WqhypZIAZFN9TcgJdGtWYEiDck5iteLGPrGxXn+CjWFGoEABG77gBUXEfyNqTuwY/wq6/OC7Ez7avoHj8IRCgX7IBEtSpidU2xeuMrZHJe0klr41h1CcgyOqnGG3BB3Uj37idgzg65GIVclCJJKFrw2HspECH0//Bff4eM/LU/xx+0svrV+0kFdFCNEc9EyZaSpNISxontFJVRQvEgyayPZLrRt/7e7cSjXjKZSMNPOyUihq0EfAY+/ZkPsWHTG8QyIZxG1bww0/619zLnmCWbCpNKS2RyXmJJN4l0iGw+RTHnYC5jQZHHqc6FoJyBcoTSnA1J2g81kVxcRnAdpFIwolV3Qi1PAzSGkYOTiNf/ZN78kVceJ5WyYnMOkUnHiYTTRJIG2rtfIxqViUWShII+WttfQwqMEg75SUTnSKcSDI5sQfZ7SSQjRyTHgxzu2I9KPYJfceHxGnFsfGn+vv/4k0SEEMloGafTyazpMLJkxi85iUXiyJKfgCKg1nbhC+oJRrwokTDhaBmDWc3YZB++gLMhtR7y4BJMJNIK41P9xFMBogkZ+zc/MG9+f/t2Rsf3oTd1Ek3FCEX9RKMSc7kAyZgLi3mIdFYgnnETSXuJZEU0qg7KeR/ZhIt6MUQ+6aWtdQNW0yj5jEwhF4BCmlo+hPmuC+bP/ehllCoKmZyXRMpFR+c2JJ8el3sajXYQs2WCffs30npwC+3dhznYcYiDbfvp7Gljz/4d7Nyzlda2vbR1HeRQ90Hae9vo7N7KGyueoat7BxM7Xp83t/HbH2Sws5PFd9+LzqAnFFJwOGwoARklIJHPpXDbLezfvQnBqSUStAIR6nU/EKJcCTNXjLJr1w4Astk8lUqFUqlEvV5lz94deC//wbz5E/27yeTC1MkBOUqFCJSiKB4turEOCnNpWg/uoU6ZcCxAuZqmXotSK/oa4z9vwWc8QMMqQqRa9VOqRinVklQpkj64ad6x7r31Vyxf9hSloh/VRBsQJx6xHbmvKUegqAwl+YiNRUPqPZvQIzj6KGSMRKNhUqkE+XyWvr4ejgLZo1Wz5i+/W+XD/aUWhG99iJh0DAomEjH2HdhLPBkjlog2YfpRz/GjED0YVhgdH2OuWCCVSTfly0uVMvFkgmw+RyCoEIqECT1/z7zPl+DONezcvYO31q4mns0i+P14AwH8kQgWl4s9Bw8SiEYbE96CQZL5PLl8gWAogs3uxO3xEo7EWLd+Izq9sSnfXgdCkTCFkH/e57rv1ktJZdLkCzlKlWKz8rxSK7N+4zr6B/tIphOkMkk8XjfBcAglFGR4dKQJ6Ge1GurAlFpFNp8jk8vy4osv0NXVQblcxH7pz4/7PVb55seozWVRq6cYHR0GatRqFVKpRLPq+GhVukk7Q71WIZ1uqO9UgQpVJlQjFIopRkc7qVfjNCaSHJnEUfNT1nYcH6B/vIXS2G6oK5D1NCbIVWWoCICH6fFNUA8embAWw2Ydx+Oa5egkFSgTCMjNSnKfTwRqpNPJd/jWC2f+x7sB+r+2kHvi3uZn86i/uU6noVots2TJ8+RymeYxjh6vXq82vcZ/97vfMjw8yNTURFN5oVotN2E+1Kj0HD4uQE989zSSiVgTyh9d9uzZxejoMCtXriCbTVOplKjVKjid9nd4nyuKH6ixaNGd7zhPQXCzcuUK1qxZjVY7S/Y7X38XQM//499R9YlEo2GCwQAjI0MUi3NNafh9+/awdOlLpFIJtNpZtm3bwoIFZ3Peeefw2HNLWPCr3/DdM3+CQ/IjKGHi+SLPLn2Vux54mBvvWMRZPz+XP159A7ltu94F0OstJzH9yOP0DY5x26J7uPK6Gzn3wt/i9PoQZIU316zH6fXR3t3HirfW4fT6mDG7ePDR5xjpmeTgxlbeXLKSu+54kL3dgyx6+nl29Q4ypDWhc7r5yXkX0D44zM62w0S+8h/vAOjFlvfjuH0Rs2YbRqcHh+THG4zwxtoNPPbcErzBCCaXgEPy4/YHee7Fl1izYSMPPPIo9zzwIGa7A7PdwejkFG5Rort/gKeffwExFGFCo0NtMGF0uhlWTWN8ffW7ALr/7N+gt9iZ0ZtYs3ELTzz7Ak6vD43RwoLzfsWflr3OWxs289rqNdi8Ej0jYxzuH2Tdth3c9cBD3HzXYrbvb0WlNyKGIjz76grWbN/LD39xAedf+kfuf+oFDvWPMqoxIXz9rHcAdM9Hv87qDdvpnZhh9dbdbN7XxqBax10PP8lTS5czpjWjNjt5/rWV7O3sp39Kw9YDhxlU61h4z0NoHV4uu24hPePTTOitdI5M0TE8Sf+UpuktvuT11ezrGuCN6xe9A6C7//5UtOOz7O8epH9Kw7bWDgbVOna199A9pmZMa+b19Vt5YfkqtrV2NCH/6q272dPRx+9vvI0Zq5vhGQPdY2o27G5lymjnoWdfYvfhXh594WV2tnWzftcBXl+/Fe3plzQBurnl6/S9up6e8Wm6RlU8tuQVBlRalq5cxxU33MpTS5ezdOU6JvRWDG4foxoTr63dTP/kzAmA/jfE23+X/Fp3C9/W/e9Yvtb9vxugt7e3N9svW7bsz7Z99dVXm207Ojr+h874RJyIE3EiTgScAOgn4q+Mm266iZaWFn74wx9Sr9eb//9LAH14eLi5/cEHH+RLX/rSn/WUufvuu/9fOf+3n8cf//jHv3q/oxD8eMsHPvAB9uzZ8zfte3T59Kc/zcTExN/cr78kMTQ9Pf0ugO773HvI2fvJZm1AiFTCC/UMK5b/iUmTGqffgdtnRpItpJMi2bSfajXFXClDppCmUKuwbttOxlSzmB0extUaRiZUhOJhUpk4M4Ot80I132db8C17Dl8yjxDL4wxlsStpvOEMYjiDFEogKgpSwE844kfymgj57Zj0QxzYtRp3KIQnqGATvYiKj43bNpBKhwn4HCQiXly2GVy/+Ob8MPUnp9HRfgC/IuNSBKbNFlz+PFNmD5agjgP922ntOIR6zINgnSEeGuSlpU+h0Y0zrR3GKRkw2FUsW/MntHYN513ya1p7+3nxjVWs2bYDw0tPzptb/ux7GN6+CZ19gP5BDUZTkB0H3kJlOMy0xop6xkbfSAd6+wjTMx7MDi8OycyQ+iDTlnYMDi1Or4zTnWVaI9I/1odLmWQ6WkYlhTC5hHlz+z/dgufOcxjf/iDCxHqynm5qSTOFuJlMUkRWPIgBL/6IQsAxQ1DUYzIOsm3nCoyuaWyyA7vsZdbkQqP34nKnMJrVbNi4CjkcxuULIV26YP7rfuapzGp1DAz0IfsEbrrpBsbHx4kkM1gEGZc/iijb6RvsYnh0gEgkhN/vIxYNEgh4CClOXI5p+vt2M23SM23SotbN8OIrS7jplus4cNNlf7bvs/vWIPhktAYnHm8Ury+IqNhZv/d1xg3DGK1eFHmOoD+J7NNzqO0NNMbD2N0u7O4QLtGN1y8yPDGCyW7GIThxCE5mDRrcTuufzW1d9Ee2HdiBEgsRVKKEQwniRT29I63MGjQI3jSiL4EcDOGWDUhhMzv3b8RkN6LxzKEzCbhsVnyOaczWGcxeFzopii2UIRCI47t8wbxjTfzexxka7sBot2MwB1A759BaJSxGNR3t2zALJvoNRrSBKG4licXsZPdba1i+czsqt4xBrmD21zB4Q+g8esS4i76RDgaGevFJYXxbV/z5sd7fh0OKYYvGsMgykuLD4bCxZ99ejE4PJocNrWEar32SraufawJ0o0PC4LShdxo40LUDu9CQ3xd9SWz2IwDdryB9/r3z5158LXI0TiCeJBBPEk4mSedzRGJhyuUMmYRMJRchGRJIhgTqhTim2VGcJjW5uExAMFPOhillQlTzUQrFDPm5NLFU43i+2y6f98du6dv/SkKRSWYz80q4R3MllGQOXySO26/gCynIQYXB4T5MVh1OlwmPYGXf4U6EUBinX8HhD+EOhpFad82bW/xcC5m9b1GhIaBKKYRDdQCqCnO1PBUKRNMBitU44YSTQjmAR5jF7dFw1R9/A9U8U+NDUA9Qy4uMDLayYsWLrHzr9SZA9/7HB+eFDMoVP6RekZoe6FVC5GvKXy3hXqynMDss9PUPUgdyc1k2bl7J/v1bgTLRR2+ZN7fn1PdRkWaoFANQT1Kt5qiU4tRrEuDCrN87TwW6ADUPAdthKJih6gFilElSIXWkjcj4qwvnBejuL7UQX3434KdCjnLpiMRx2Y5LewDwH/FBPyLVXhYhoYI5C+U5B3ViRyrQZWLyKPWsiaOer0elkh0/+Oj8YGvBF8iXFYp1H5WKA5AIhzUU6jFSpYZ8fFAxNKA+IpLHwOSMlmBCoV4zYBx5E1IGqDakpjPEABeZuI4qScJ/WvzuvG/zSY4P74GKRCFqIhtzUqRAshADkpDU4J3dRr6aZ64SJJl2kIiZSCVs5NMBUqkQqWyIWN5PrhYhEbVjd6i5/PcXEE7K+Kb7jg8Tv/l+7F9pwXfnbynkoqTSEsm0m0DIQiIdIp1NUC8pVIseLKY9jfVchmo+STw8y87dt7D0xYXU8hkKuSnAjcs8AvU5cnGZTMZO//B63L8+7V25Hd9pyHs7vn0yGVlFe+dbhIIy8WiRaEpPODmGKFqJR1OEgj4kZZD+4bX4RAnFl0YUJNzeYdavX4vTZUXwOjGZtYQjPqZnxrDYZvH5bUhvPnacCuz3NvvuX7kMpzlFMpEjnJ5GNdlKRHHhdQRIRkv4ZA+9I5uYMR7EG7ARiqcQvDXCMQlRtjM60Yvba0ZWXGTnonhEC76AE1lx4XfpjnvdHd/7MPavtOD57bepVGSmZ/YhBQOksjHS6SBzWR/5jBeDrpd8QSKWdpGtBonmJCCGwzgElRCljEhlTsYw24Ps0WDUDZKMuWCuDIUs/jvPPc6Eib9rvhZFNdWKQr0WJha1oZntplwKUq2EKeQV6tU4QwMHCEYjyCE/iVScSCyIEvbhER2EYwFShRShTIRgOkwi5SISs6FSd5EeOo7/+tsnTqx6jioVRiaHef7Fp3nymUfp6W3j7ntuQ/DagCKK5KK3cw/5jEStJhOJaInE9TjdU4QjbmRZwmpxolKpGBwcZM2a1axcuQKjSYv5Bx+bN7ftgq+h049hc8wwMdlJwGdg1bLHkK1jpLwaFEXA53OiBL0k0woBxU4h4yYgjOKY2UUtOgaZKRoTexre7emcRJ0suUIC0xO3zHufcZ56EoMbl1EuhoEkxbyfcqEhpx2TJqAiNyBnJQj1CGFpmlhABbgBB2DnKMir16sYDLpmNazRqCcfkv/sPXbi1svJ57MMDvbj8bh4+NGHqFMjk0tTp0a5WiKejJFIxRkZG25C9Bp14skEdcBkMTcqwitlSpUyqUya/a0HqAPTvz5j3ueL/MuvsWjRbaxbv5pQPMWTzy3B4wuQzBWIpXO4RBmPL4A/HCMUTzGunqW7Z4BsrkgwFEMJRunuGSASTWK2OKgD8USGWDxNPJnAtn/7/M/1L/4dilZNOpsiN5dlVjuDRjfLm6tWNPs/MjaMW3AhiB5MFjNuwdOUja8DcsBPIpXErwSIJxOUKmVmZtTk81nm5nIEzz193u+x7ucf4ugEh1qtwrp1a6jVKlit5iZEVxQ/1Cv4BA/QsBEw2u2I4RD5SoEKFaqUaagyZBvPBmJAhLkDq+YF6IlLfgw5iZh3FkoyxYQF6l5C8gCUjdSqAvWal3LRy7T68JFnbMOaoPXAbsLhIADDw4OsXr0SnU5DX18Pq1ev5O67F1EqFYie9vHjAvTIZ/6RiMuO02knFFLe4SU+NDTAUfWExx57hLfLmE9Pq9i0aQPF4hxGox5RFHjzzTd45ZWlXHbZJdxyy83cdNMN/Nd/fZ+J6688LkDP/FMLyf27mgD96OtRKfpCIY8oClx++aUsXfoSsizxdpjf1dXB448/CtRYs2Z1E35Xq+WmZ3m5XKT4Lye/C6AX399C8f67KRTyvPLKUuLxaHNSwNEJME5nYywvWHA2l156MUuWPM8zzzzFjxacg5JIc7h/CH8syei0hrEZLVfddAsTGj3jszqMFifDYyo0l//huADd/MEP8bOfn8u4eha11sC23fvYtnsfdo/Iz8+9gGtuXIhDkLju5ltRafSYPX56B6fQT5h48cEl3H3DPRj1LtRWN5vaOlnf2s6/n/FDBtUzdI6Msa+rhytvvoXU3//TuwB65l8+ydTUNGMzWpREGofkZ9ZsY/lb6zA43PSMjLNhx27UBjMWhxOv7Mfmcjdl6Q+0tbPg3PPo6uvn4OEOjFYbMyYLKr0Rp8/PjMnCsGqasatufhdAT7R8hOWL72fRfQ9idrhRafQ89PhTjEyqCUTi/P7q61Bp9Cx+6BF+94cr0dkcaK123tq8la1797N60xY27NjFVTct5OI/XsXydVtoHxxnTGtmVGPi1bc2cu8Tz/HEi68infzFdwB0peWT7Ln6drrH1Cxbs4mO4UkWPfIUh4cm2NXew+0PPMa0xcXSlevY09HHrM1Da+8wB3qG2NvZz5N/eo1BtY77nnyeQbWOZWs28dTS5RwemuDRF15mUK1jxupmQKVl72UL3wHQhZYv0HfhdWzZ347a7KR3YobhGQMvvvEW4zoL3WNqtuxv56pb7qJzZKopRf/Qsy/ROzHDpMHGlNFOa+8w3WNqfn/jbZx1wUWs2Lid/ikNh4cmWLZmE70TMwxN69H/yw/fAdB1Z/6RGauby65biMrk4NEXXmbL/vam9/nOtu6mj7xVCrKzrZu2/tETAP1viBMAvRH/XYDu8Xia7RcuXPhn2958883Ntv9fWqeeiBNxIk7E/x/jBEA/EX8xxsbGOOmkk3jve9+L0Wh8x7a/BNAPHDjQ3P7+97+/CeFHRkaYm5sjkUiwfft2PvnJTzbbrVq16n+8D9dff33z+L29vX/1fvNB8MsvvxxRFP/svtdeey0/+MEPeP755+nq6kKr1TI5Oclbb73FGWec0TzWySefjFar/Zv69ZcA/duX6f/4KOFX7ydwzjcI3Xdl48fmlA9FceLzWZmbixEKCU1f82otTzIVoVSZo06FKjVmDRrGVOPE8mUKdbj74cdo7xsgXykxqhqnSoX09GAT1Pu+8o9NoBV8+i78V52D7/unEIhEEeIZvKkCUqaEw69glWRcAQVvOIQYDiEqfgTZi1ty4RYcuDx2WtveIBb3IEkOPG4/mzbuxy3EEf1xBFnBFfDgO+OUBrD+4j8ckxH/3dm4b/o98jc+imfXesamenA6zAheB0abCZckYZNk7D4/Yxodew8dasgom7UI3mHa2lajM0yiNbroGdLRN2Jj3dZOprRmugcPM60dYtv+fWhuu7Ihmf659zZzi6f+E/o7rsZ95qnYfn8+6mmBcdUUKu0oHb2ddPYMo56xM62fxBPQs23PBrQGJyqNGqvLhsFqpGewF0H2YnXZmDVoMNpMDI4NYbSZiGQzeENBZPX4Mcn2z76nuR58+GbkP/wC/+mfwu8yE0mGSeXThBIRRMVHMB5FSSaQImHMHjc+XwJRDBHwiw3J7Y4dWK3TGC2z2Lw+hlQGZu0hjHYrs3odQyODOFx2fD/9auO6n/J3x8D5r3+E+dpfIX7301hXvIjWbmPWamNQpebDn/wERpuJgCKSSkYwuAWCMQWn24DVMMjsRBuZuBOvZMUXlLCIPgxeH929+9HoRtm1ZyOS30M8FWZ04e8b7/OnTzp2Db70AcRn70H61RmIVyygrfswk7PT+CIxjE53Qy7c1sHQ2B60Wj3qSRs+MY5bMOEL6Hl95eN4BCsmkwWLO4nFE2HaOk3HyF6mTaMYzA58/izWwel3SMY31++7Aec1v8L7vc8QMs+ihGQkWSAQ9OHxuvEFnIyrurC7Z3B7vEhSFMETx2LxYrROYbB3orN7sXhEtCYrXkmk4/BB1KpxvJKIxeHELsoI5363oSzxufc0x5rnV2fgePwu3Oeezuji63G5bVgteuyCG4PNhhCKMDKrZ8Yp0a93sbVnkuc27GfYFUMbrWCd7mXHhpfIpp0IXg0+JYzoK2BzJHCLMod79+FVxhGXL3k3uP7C+xCXPILlnNORfvcjfIIDtz+JUw5hFizMWFV0j3aht5qZ1ZvQmcxoTRoOdhxAYzejMTuxOEVmdWZMFjM9Qx14/G4sggt3IIHNG8HrDyLZHcdynnLSsfV7b8C3+Drks04jODNFOJ4gkkgSS6WJJlNEEkmUSJTMXKHpFRuOJ7h90WJ8SpDMXAGP5EMOhli3aTPBaIxcsUQ4HiOZzSD4JALhEOJlP0X8XAveL763+SN34KL/IrzyT8hXnUvg1SeJpaPEM1GSuTiJbMMTPZ7KE08ViCZADmbxyjEEWcEXlPEFJfa37UNSfASCCg6nmz0HerC7A7iEALI/RCKRILlzdSPnl96H+IX3NPPb9+0i/tQNhG88h2ypRAwokScpjpHyTVCrNrzFC6UYubkw2VxD9loJOnA7NezY9iaf+dTJ2K1TpLMBIMv6ja+zfec6HnjoTrL5EPVirAkUxG9+6JgH+dLFpLYtJXT7rynoushlPBQLMrVqiEpZoVoPUa2HqR7xJ6/XolRLCsU5LwN9WyhkrVARmCslqNTzpLMJiuUS9SPv0b0PPkQFCN56McIXWnCe9g/H/Gl/fTqRA6tx3P5bEm88TK2eYK4QZK4UAtLUqiGoKWQSFqj4gBCVkkidCOV6kDINufVyXkc5NgFlG9QlaoSpEKNGGOoB4jufO+LHezKeb3ygCXWSA9tJbHiW8H2XUosbgRjVShBIQjWMceYADYDUgNeQoForQHIU6m7Kcy7y9TjVegjKHnLKGB7dPqgHKJCkUgtRr4exf+U9DVh+9ueaQCv26p3Eut4g+vKNJKfaKNciVIteqIoYp3ZDwQEVL/mcl117V2Nxz5KPTXD15WcCxSNV+iFchk14TRuPnGMY6jVAgroX8BN84DKcX25BvPBrx6D9Lz5P0T9KaOtLJDY8S6kgMjy0lWrFy1zeQb0aIJ91U8z7mJ46DHgp5ALUSinKhQRzeZnMnIW5so1yzUd+LkE2l8Si2s5cXkSJuFm/dSPZia6GZPqPP4n7rM80QWJ+Yh/J4d2Elt1HKmAlMxciGPXQ2bOLVNJJPu/BK6uALC6HQDJpIpvXI9hnKaUT9BxeCRUT9YIHaiEgik+coVoOUKsoVEp+ujs34zrz37B//b0Ivz+jmdt62wKynlFCm18jevgQqaSLobEtxFMe4tESiZCTmYkuElE3+XSAREzE4dDhFe34ZBdWhxFBcuIUzRzs3EMyH3zkrCsAACAASURBVMbhNiD5XbjcZqZUw8g+D45Hrsf+lRaEa47ltn/zA4TlMTx7n8P6+M0oQhivHMOTi2G2qhgd7cbnFglJIUKxKHbFhtYzjRy0Eg46iYtO7MEY3lAAl3mU2fH9BPxGfEkFMRkillGY7NuOv3fDkev+KZy/+voxeLx7GcGJgwRWPEHEoscfjuMw9JNMyqRzcaLxEPl8nGJawi+oqJT8ZMoB4qUAlayAXtVOKmKGiky1IDE+upfCnITgUVOtRaEwB7U5xMu+3ZAtv/zbzdzeq8+m6FLhful6onuXUyZMreiinjbg0h9sVKfWw40JOnNe8mEdoZxALO8jkQsRTyjEk356+3ciBWYJxa3IUYHkXLJhIeN1EIwpBLe+hv0rLejO/BTWt1Xhd65dRmL/WgKP3cCSZx8HGjDxqKTxUSl2jty3SuWjE46LFLLBhh90wk8uHmDlq0sZ6enCYJmizhwVSmRKGRKZaHOigPtnxz7vkwsvJLHzDYQbfkFmqhuoIHjsZJIhZMnCUbn4YNQIhEinjICMXxgkJE9QK7mZmxMoV5XGfSLtopS0ko/pMGv3MTG8iYA0jrD4osYYP+PYhB37Dz/O1LPXo7/8DGavOpv2XfuYHR5FNdCFenQ7rbufZ2psDzZDD1rVATzWfroOrsSs7UZwqfC4p7E5ZoglJBKJGK2t++nv7yUYDJBIxDgqrZ2aGcP9pRZc/34S7m+c3LzHRl95lNDdf0A86wsMtLcCNdraDgI1EokYxeIcsiwhSV6q1TL5fJZqtdz0az4K/o6uZzIpksk4sixhMhlYvnwZExNj+H/9vcZz5dT3NZ8vrvO+hXLnFYjf+jCx1q0Ui3NNae5cLkM8Hm2CU5PJwCOPPNTsUyik4Pf7mJqaIJGIEY2GiUbDiKLQrEIWRYFicY7gljePC89d534L8fMnEbzvWl544Tm2bNnEli2bWLz4LorFOdLpJJLkxe12AjVeeWUpDz72EFVqVKlxqLONSDKKSqMmkU1isBrJlfK4JQ+FQp56vcrQ0ACBr3343RN/T2uoKwW/9xmK2XQT4h71Ej8KVQ8dam2qAhy9Lkev9fLly5rrDYgL+XyBUuloBXiRxEsPzgvQQx9voTR9ELd9gMakMgUIMDO1D+oy2YJAjRBDY/u46+6reeb5+3juhUd5/IkHuOii33DPPfexbNlyarUKuVwGWZa47757mgD5N784+7jw/OgSfeZB/H4ftVoFvV5LLpfh4YcfpForAhXqlClX5oAKPlng+Ree5tbbbmL/gd3ccOM1rFy5gkBAJp/PNqvY377kFt8yL0CfOeWjXHrppZx33nncfPPN+Hw+jkrEO512RFHg7ZL6yWQcqNHZeRjqlcZSLVEp5KiV5piZGkc1PsLk6BCH9u/BMzJ4fHj+/haK//pBaokEqUyadDZDoVBi48bN3H7HXVx51TVcceVVnPmzn9EzOsK2/ftY8OsLueDSSwgoETLZAsUqqDR6frTglzzwxFOs2ryFP614k5vvuYfX3lzN0PgUmcsuPy5Ar7echHvTFs676BLOu+gSpnRGLrj4Mg73D6E2mLntnvtx+gI89eJSLv7j1Uxq9bi8PlQjKi782QUsvOpmVq3ZzKbWNrZ2dDF+BLAa3D4ef/FVnlq6nH3rt74Lnh9dDl32B3onpnApIaRYgimjme6xCbrHJtDYnUwZzczaHHQMDHPuby9mybLXWf7WOlq7ehmcVKOx2AmlssyYrIihKIOTag5297Fq4xYuveparll4G/Zf//64AN3zmz+wetNWlix7HZ3NybBqhv0d3YxOa3D6Alg8InZRJpLJNz3ZbV4fr61ey0NPPcsvLvwt//njs3jh1eW8sPwNrr39Ts6+8Df88Bfnce7Fl3P/Uy9w85U3vAueKy2fxP3F79M1pmZXRx8H+kYY0Zpp7R/lnEv+wMC0nh2Huli+bgurtuyie0zN9oOdHOgZontMTWvvMCs2bmdMa2Zf1wATeittA2OMakz0jE9z/1MvNOXjLVfe8y6A7vnQN+npGea+J59nXGdhW2sHI7NGJg02OkemaBsYQ212svCeh+gcmWpC8T+9uZYpo522gTF2tfc0c/dNznKof7Tplz4ya+TRF15m+/b974DnR5dNzyzj57++hM6RKXonZugaHccTirD7cCc3LrobkyBy/1PPcP2di3j4uRfY29F1AqD/DXECoDfivwvQ6/U6n/rUpxrS96ed9mfbnnbaac0irbcXvZ2IE3EiTsSJ+L+PEwD9RPzZKJVKfPWrX6WlpYX777//Xdv/EkDfunXrOyDud7/7XQqFwrvaOZ1OTj75ZFpaWvjYxz72P+qLXigU+NCHPtT8MlGr1f7qff1+PyaTCZPJxMTEBKtWreL000+npaWFH/3oRzidznn3TSaT826r1+s88sgjzety+umn/01fcv47AF19yvvIZkRyeZmMoCGgWOkfaCUUdhEMushmg5RLQSqlCJVqgkolSTIVYnximE1bNqJSz3C4o4tsrki5kAHKxIISjz6wmFuvvwLIEpXtJLYsI/BfpxDt2UHoml80wVZs5+ukIk6yspm0aCIe9hDyOwhIVrwBCVHxIQVlpGAAX0hB8PtwyiJOWUQI+hHDCsGQk/2t25iZHcfutPDyq0vxyn4EXwBRDuERfMif/3t8D9yEcekTx0DuFb/AJXlxelyYxoZxul1oddN0drdjdTowOWyY3QIaiw293YlTFOju7cJk0SOKZqamBti8bT1qnYYJrYbXVq9FZ3NyoLOHqZlZzHYHa7dux/bH87H+5yl0vLW8CdHlT59E7+FDqNQzGIaG2bzrNYwWNzq9H7NNYEozwoi6Da3Bjt4QYFZnZ0/bWqZ1M9jcdswOC27Jw6HONgbHhrB7HJjsZuweB4LsxWHW0n5gF7oVL+D/4j8wdu91WH7342bf4+uXkoqJ1DMSMec0Mb+NQlqmkA5QSAfYu3MdQ30Hcdpn8XoMCEIIp0vE43Hh97vxek1s37mO9s79aM1m3P4gdqkhWWl2OvEpAWa1M/i+9hHE35+Dc9UrzdzChT/E7bUzNNyHRTPFrMWMRfAwMDmBR5YYV0+wY/cWPIId2S8gK16UsIgvJBCISvSPdiNIdpweK0pQwuE0Y7bo2LlrCzr9NF6fC71Rg7j4aqxf/iDtS5/B9zYZ+4FDu7B77diMGvzhACa7me6BHkw2K6JfxuK0ojFqOdzThii7CUX9OBw2dBot0YjCvj3rcTlV6BwGrKIdt8/H1KyO1sNduCUPJruR2a1vIX/2PfiXPIrxyvOPfeaefwA5IBKOKoz0dzGlHkcJycgBkVAoh0cQCUZkJtS92F1GJFnE6fThcskIopeu3kOMzWixugQcXi9mqwVJ8qLVzjI6PobLK2J1CXi/fwrSxT/Gu31Nc6wJPz0No92O2W5jsL+Lg617cDqNqD0hRq1eejVmNrR2sXTNZjQuAYNbxCr60Fhs+GMJooEAfsnJtKaftZtexh8RMVodmG1uBEFAp59GlAyIT96N9NUP4d2zDen0TzTzu8eHGR4dwqqbQXRaMLkDmDxejG4TszY1BpcRg83GuGoGvdnC5MwEHX2HmDJqmTHa0VtcaPQWTBYzat0ETsmByy/hlGMIShpJCeNTqxr5HrkD8YFbmrmlJ+9GUsIEozEUJUgoFiccTxBNpvApQaqAW5RIZLL4Q+Hm35FEkmQ2R2auQDKbwx8Ko0SihOMJcsUSmbk8xWqFRCbNiy8vRTrnm0x87zOkRrqbP3TLZ36eaDJDJJEkHI8RTcWIpiIksnHimQSxVPLIthTRaBxZbrzXXsmNLyjhC0oMTYxgERyY3C6mdAZe29eKJRrCEfERiLmJxtyEX3sM6bsfx941jnTut4/JvKpHoR6DYpBSpUgJqFZzUPIRtA1CLUitlqVazVAupyiVkhSLCQqFOHNzMSqVNKGQwE9+8j0qtST5QgS3YOKmhVfy4ktPUywnyXj1CF9+L+ktfyK6+olj/ucPXslcXiKX9TKX8wIxMilXQza4FpwXoEMYg66TatFFreSmVEuSKyQoVfPk5rJs2rLxSAVdjUPtBxAuOoPg9eeTtswe8z//j3+iXsswMHCIfD6KIJiBMlUSFMphIE6t0pBPVnxqaiWRWsUHRCnXg1QIUiUANQeq3jehaj0C0INvA+hBUpsfRfr55yjZuwhc/ZMm3Ml2b4CqzEj3WkCiXPU3AHo9CkWFZESDSbcPcELVRbkUoFhMQdXMzPAmqEpHvNYbfuvUPGQjakChXAuRyfuZCxvRf7mFjgevILzrmB954JZzKKR1CLod1EmTLzQmCFDxUkgYABlKHkoFEYhjtE6w7vVFgEK92vBjrpUEKM6wffXtUHNCRaZWzkNNaMjB12Xk684i+spd1IpeXF9/fzN/Nd2YMJBPuQGFQtaO1zUIFRFQjshGR2lIPHspZkUgTaUYhlqE8YkdlKoeSlWJQjFCpZJGP7aZUlGmTpZ0McWNp36EqQX/TiXuQXn4yiZQDLz5MIW0RC4tkssHiSclytUEhaJCIu4glxUoVAWUkBPBLbFnz2tcd/1Z1OYSJJUgId80payBWk4mn/WTiHlwOabJZWRyGZlyMYzbrsb+o08QH2slPrKvmdv5m6/j9MySTsUIKVGCISu5ghuvqCUWiROJ+wmEvBzuOoDVoUeUHIQjPpxuA/2D7URiEn7FRTCs4FdkZjTThCIBfLIHUXLh8VhQq4cw3XAugTceIyTZcPz0GEwNTPQQle2o+ncQj9iIxH2I0TjhmEQioeB12khFQ8gBESWjYPdbmdQMoNMMU04pyLE00WSCbFxiLunF7lATiPlRUiFCUR+5uAfrhhfwXnsWecWG9PK9xyqg77uEQtpBKu4mmYmSyKUopyzM5WVyc2EqtRSptEwp68Fu7GYu5yJZEJkjAmWRSt6DRtUGNO4BmaTA7PQA+axCQ3rZDSUrhh9/gkz7SkrSZDO3+yefIBqcpaEQ0Ri/1LyAF/3ULqAxYQdiDfnwvJNIzk0sL5LOhUmlw2QyCvmCj1ltN5GkA1FxU6GG3eNg+crXSeZSdF59HtJ9f2DT+tW4Lj02eSE10U2hkG+Cw7f7HB+t0H3jjeWMjAyRiQehViCXCtLVvotaJQFkSMYbKjA7tm6gPNeolKVeplYtk0okGd6zC/v3Poxp3Sskd7x2TLb+3t8BEdJRF4mQk2zSzw3XXo7VNEuhEMdoVHFUurpcTuCwTuF1z3C0yrfxGqVQ8gNJFEGNIkxB1QuI1Ip2wI//+p8RfPAPBM1TOE89qTHWv/Y+sgkjVF3US24W33o5skvL7NhhBjs3Us46qJQaYz6mzDYq0Y9aVpCFep50Jsbo2CBvh6oHDuxr+nCrVJPIO9cg/OATHHjiXgJ3XNK8x3rXvkKpVKBSyFPLZ7jpphuavsvJZJxsNg3UcDhsFItz3H//vc0K3VgsQqlUoFQqoNXOcuedt/OnP72IJHmZmVGzfftWRFFApZrE/c1/RnvF2eiWP9d8vpjP/TaPPfYIB/buYmjHJp5++kn27dvD+PgoOp0Go1FPW9tBNm/eiMNhY3x8FK/Xg81mYXx8FKNRT39/L4lEDEFw4/OJJJNxSqUCwWCAfD5LKpXA/fidCF96H66XHsXzjX9uPtenu9qoRhSy+zZSKc6xfv1aZmbUQI0lS57nqBd1Op3kl79cwJ133k5ndwd1atSpMTDUT6lSxOVxsmnLRkqVIrm5LIlUnFBIwWo1U0vGGnLtZ/47oT+c8zb/8xcou61kViyhODve/Jxv3LiebDbN4GB/c2JCsTjXnEhSrZZRq6col4v09fU0VQYa0D1NLBZrts3lU8RuvYLQx1uIn39GE5r7vvVpSuP9pB++jfQjt7N7+5YmFK6XC+zcuolqMc9LS5/A4dI3xhFFiqU0DT/0RrV4vV6nUmnA87vvXsTFF19EuVzE5xPp7e3G19fRqDb/1xZinz25Cc4Hf/59NN/5Is6P/z0XLjibJ554jHXr1rxrzMuyRKlUoKOjnWAwQKlUIJ1ONiu+3+47Ho9HyWbTZDIpCoU89957N+KZ33l35fmpnyLz5U81/h7sw+12k8lkWL16NXfccRt33HEbr7/+Gs899ww33ng9119/LU8//SRQ4/nnn+XOO29n65ZN9Pf10N3Vwc033UDbodZj51OvUi4VKA/0zA/Q39/C9u9+i/MuOJ9zzz+PKY2Gu+67j2tuuomzf3kO19+8kG9/7z853N2DyyviU4KsXLOW9q5e9h86zE/O/gUvL1/B4oceYcW6DTz45NM8+8qrqIwmxEAIvcWO9aMfmxegj//zR7j/kcdp7+7DJcpced2NXH3DzdjcXsbVsxhtTswON8MTKq5ZeCs6k5Wug1289PgSBg8PMDw2zVV3LKJPo+PFN9eyfN0Wth/sZFRj4vX1W9l8xz3zAvTEZ77EA088xb6uHkY1Om5cdDevrV3PjkPt9E5MIYSjtA8Oo9KbGJ3WoLM5GZ/VEU7nGJ3WcOWNC1m2ag1vrt/E4KQag8ONVZAQlDAj6llmzTb83zv7uAA99r5/48IfncUvf30Ra7fu4EcLzuHUb36Hn55zPmeffyEai52NO/dwxbU3YHR6mNIZWbjoHnYdbKdnZByTS2B0WoPR6WFoepb2wWEG1TOMagwMqjX0T2m4++wLjwvQlZZP8sz5l7Gro4/V2/fSp9LSO6WhT6VlaNbI4kefZlRjYld7D5v2HuKsCy7iwWdeRGVy0D+lQW12Mq6z8MLyVezvHuS1tZuZtrh4btmb9E9p6BieZPfhXiw/vORdAF1o+QLWR17mnsef5XdX3cD1d97Ls6+uQOvwsuT11QyotNzx4ON0jap46NmXWLFxO629w2ze18bjL77ahOhtA2Ps6xpgaFpPx/Ak0xYXTy1dzjW3LWb34V62PvvacQH61M+vY1xn4bllb7Jqyy4W/OYi+iZVaB0utrUe4oa7FjOuM7Bu526WvL6C7a2HTgD0vyHeDtC/0dnC6Zr/Hcs3Ov93A3SAW2+9tbnP1NTUcdtMTU0129x2223/g2d8Ik7EiTgRJwJOAPQT8RfiKCA/5ZRTyOVy826fD6Dv3bv3HRC3u7t73lz33Xdfs11bW9v/WB927tz5Dhn5/9uoVqssXLiQlpYWPvKRj6DX6//mYy1YsKB5buPj4//t/f+7Eu4Zp5pMViaVlkhnfKTSEtGYQKkcQ6sbYWhoJzbrCG6XGoNxFJtNg9GkIZNJUQcGBkcpFGtQL2GYneStFa/y8P138Jtzf4JONYjs0iO3b0XUDJHw25EeuPoY1Hv0RhzGYTpbN9J7aAum6T4Cbg1BQYfkc+MPeJEDImJAQlJ8eBQZjxLAE1TwBEMIoTChUIhEOoLBPINT0HP3/QsJRiS8sg85GMFrciO3thHwR4jNTByrRv6vz2N2G7C57dhcbgxmF3LAh9lqon94CKPVgtXd8BjXms2YbFb2HtxH30Avo6PjOJ1OJlVjdPa30dbbypotqwgmgngDAdq7hrE4/HQMDLPr5mt49rlnGZ+exPydTzbzD61ahsFkxGA0M6w+wOjkFDZHALvbixR00Td2ALNNQKP14fVFEQIW9rTuRWPUojFqMdnNOL0u+kcGUGnUCLIXm9uO1y/isRupFTONyvp1r6OfHSP2ymPHKtDvvYa5jAKFCD6nhqmRdqbHu4koTjIJH4rPRiapEFY89HTux2iy4xF8eL0eBK8Di20WrUHFK6+9hM3lpH94BKPNiRyNIyghnIIHj8fN2J3XYrSYcby9Ev6rH8blblT5d/R0YxfcmBw27IITt08gFA/yo5/+gD9cdRkOowq3x4LX78ERkBDiIZRMgq7+DrS6KQa79hPzO8hkUmSzaVTqcdQzk6imJ7C+9Agrlz7DjF6N+9zvNPOP/h/23jvIsfM+1xyXJdlV17ter72yHHSvLd11urIk2rRFiaLEJAaJWTIzRUkU4zDnKGaRw2EYDofDyXmmZ7qnu6dzzgmN3Mj5IB4cAAc54wB49g9Mg2RZ1q5VultbtfOr+qoLjXO+cJC68Xzv+773OhOLc7j8ntMW4AKGNS3LK/MYjBqMNhH1mhOzW8+xno8wu1SYTXb8vgTqRSNDA0c43rEZq3cJq0eNwx3EZI6wqnEwMTeCW9Az9t6z+DqPYjEHiO76ePNA6GdXI8UjuL0OwmIAnUGNzqBGCHjwuJOEwzJOl4eI5GV0socV9RwujxvBH8Zi8WA2uznS2cma3X7aJjCIx+clEAoyNTfL7OICDp8P9yuP4wsEcLudbRV64K8/g0ajRq3XYXNY6e45gdmiRxUpsuhL8vahXqYMTpbNTvYePoxWryEe9RMJOKCaJpOpUCpXiSYDJHJBTo0cxebUY7bpMJvX8HpcLC8tENjyKoGVeYKShP+Wy9qvdceHb3GqvxezxYDP68TiDWP2+jC61tDaNKhO57JrDRY0BiMGi47R6X7U1jWWtCYMFhdrFidrZhMmhx6n34EgRXAE4gTjRUJSgtD8DKHDuwlG4/iP7P1Ygf5vFxCOyYjxBGI80Qbo8VSaslLHH44QT6WJJmRmF5eoA95AkGhCJlssUWtCIp1BzmQR4wmCYvT07TR1oFApE0vKSO+/giwnEKUo/r//g4/zzz2e9vnJbAY521Kfy9lkKydYThBNxJEiPqJhb2uTit+BS3CwrFvG7ndjD/rQu1xMa3Xs7O4inEoiiiK5YIRSMEG64xhWg4ulKgzc9sP22JZNLxMTBWgUWl8yN+vQrEAlCg2JomiAep6mkqNRy7YhOlSIRgWggnFtFTEq8OTTG6nUkkCJbR++w/jEALV6lkrQREE9TKkqUtIMtSFD4NK/R056Scgu6kqUUkHArB+lXvBCPfhrAHoct3OWZs1Lo+ohWxRpUKSi5FqZykmJbC4J1Fgzqcn27KbRqNCkRuBbf9kev+rWIoouoEJajkKzQUWJ0yANzXgLIDcjuO3T1EpeGkqQJnEUJOokqdQjUPewOrGdgjQP+GkQOQ3Q49CMUlo6iHlhP42aHfmd+9twJ/7mvYBIIrxC0DNJpeKjoYg0FYl6OQyNID73eCtfHQEacRq1LNRd5GUDDssYhZKfcjUERKDmBcIkY3oqJS9N8tRTbjzj+8glDFS9822A7T33C1BzIaydJJX1odQitC3iT1vC02jBrEo5SCbvJ+KaJOpfpmWhmyKfNoFipmvvk0AAqgFoZGnU3NjMg9QrXir26bZ6X7j2q+3xi8tHKKTdQJxmLcDi7GGap+ffOA3UmtUIlbzQ+n0jCo0YINNQRMzmMQoFV+t8kih1mVxkCaUWQZK9KJQo+Q3EwmYgycSjN7SBovH28ykXQlBP0KwnKZZEyhWJXFbAoB8nexrqe/0G5Hia1dVe1kz9JEU/RTmLFNCTiWmhFCefDZNNB9Gqp0gn/aSTfuKSGylgYXnoGOGglWTQguPvfqc1/lc+y+z8EBqdClmOk8mGiMt2ZqZ6iIkCwYRIQArgj/qxuS2ERC8ewYbba0IQzHg8RiIhG+FIFK/Pj9vroafnJF6PnXgsTCoVppATMUx1k0z4kIIpPHde0l57cP92UpJMJqFnYPBtfL5FxKiMlBQJR7wsTQ/isWpIZSIEEkEi2QjZcgy1ZopY0IScybbmnQyTS4UYn+imWEmSzETJZGPUK0kS9lWS0TXKpSCJ8cMfq+9/+DXkyCqVvJdcKUqlmYGmQD7nJVcMojQTpx0YQrjMw1QKTuokqCDTbARIyVac9nkgTbOWIp+NYDau0NN1BKWSBZYoxUepOaeoJNyU4y6cZ/2XjxXwvjFoZAEZpRGBZgCH4RTx0DLNhkSjKQMy1ARQfKSrfnK1EIVKnFxOIpcTyWW9RGNm8qUQJaVAUIwwPj1FtlggVyrywYvPEIlJpPM5HI/e0h576pHbkeIxYok4nSdPEImGyeYzNGmwsrqMRqeiVMnTRIFGEuoJqLScMFobVvLUaimghMmkwu+3IZgXsKinqeVj0KygSAFqETc086Rnjn+svr/mH4AAiYAKw0o/I32HcVq1zE2PEJX8QIUmFQqnYTLUoF6kUU0B2bbtOqTxeDXU8n7qpdZrFMKteItmiOj4flaXB4As3gs+drvIrI3RcqjwYtB2kYmb2Lv9VX52y+Uc3fcuIOFxzFAteqjkPIBMPtn6XJmbnaAJTM/MUamU2krZdDpJd3cXqZTcUghrF6jLErIcJ7XtlfZ7bOSVB4EGO3ZsZ13hLEliu5/1tq6MrtUqFIt53G4n7733DocOHTidOf/xsdFohFKp0LblblZKBPZvBRpk3NaP7dvP/jyJRKzd93orFvPtvOt6vfbvgOk61J+bmwEavPbaK63/pZp14nEJUQxTrZYplQoEg36crzyGuDjFa6+9gu+Ks9uf66O/fIGtW7cwPT3J7Ow009OTHDt2hA8+eJ/JyXGOHDmEVqump+ckDzywkY6Oo1gsJmZmphAELwaDDovFxOjoMD6fh8nJ8bat+OHDB0mnk0SnR1i+8tuEXHYWn7yv/XdsbONNrKv38/ksqZRMs1lHUaoMDvaTz2cplQqcOtXTXvf6dWg0FBSlyuTk+MfX+PR9NpuFYNDPww+3HtfU9Rez/Og9VLNppC/8DtKfbkD8888Q8Uc4eOAo05NzHD1yApqQSubI58p43P7W7dOq9/UscGjgcjlIpWRGRoba81pX/K9vflnPcM92Hkb6288z8NwTiDdd0QboUw/d1VpHWqYsRdr9nDrVQyaTot5scKKrk7vuuZuHH32Ehx55mDWziUcff4yf33Und91zN8889ywPPfQAr732Cq+++jKbN2+io+Mow8OD2GwWenu7cf3J75P6p79FfvWFNkDPXH4+I0NDHHpwI0duv5Wbb76Zu+66iwceeIBvfescLrvsEi688Hx+8IPL+clPftxWoq9vVFhYmCOZTFIsFkkkEoyOHjvE9QAAIABJREFUjvLTn/6U66+/nssvv5xjx46RyWTIb91C5fc2kDvnnyn9H3/YBuenXnyRvWefxdQX/ph777yLgZFRbrrjZxzr7aF3dITLr76ab194IeFIlGAoQiKR5IknnuL737+C7v4hXtv0Nnff/xA/u/s+uk4NMLW0gs5qx+bz4wqG+dFNt3LRZT+g8F/+gPpnP0f4z/+iDc6P/PWXeeOL/w33X/5XfMOjrGgNvPvBdqbml7josh9gdrixewTe376Tb19wMRdccjnj84vImTyD3YN8uOkD9n+4j7HJBY4OjjCpN/KvF13O6MIq515yBfM6M0d6hzA/+QKVDb9H/g8/3wbn6S/9Paar/o3sF/4butffZNGwxq1338vWvfvZcfgoR3r7GF9a4UBXN7uPHWdWpWFiYZm9R4/z9Euv8sLrb/LAE0/jlxKYXF50VgdhOY3e5kRlNPPkL17mmhtvYdeho0T+6K9IbfgjpN//QhueT53/AzS/93mOf+UbnHP+RZxz/kXc/dCjfLT/EL0j47z+zhYu+sFVnHvRJfzo1ttZ0hkZn1+ib2ySjY89yeYPtjO5uMKzr7zO5df+iP6pGU4MDjO6sMSUSovKbGdeZ+bQNbchbvgzwr//V21wPvOlf2X+j/4G4ZwrODYwRtfoNC+8tYWB2WWGF1aZUOk50NXHgt7Ckd4huoYnWdBb2N95io1PPs/A9CI33nEvT73yJoMzS3T0j7Jt/1EGphf56NBxJld0vPDmu4wvabD+6dkt1fnvfAnfhr9G/wf/gPEvz8H+x2fRNzzF2x/t5aXN7/OTjY/Q0T9K7/gsXcOT3Pv4s3T0j3JypHVM9+g07+06wJU3/pju0WluvONe5rQmDp7sZ3nNTtfwJNsPdjCnNbFqcbGgt6B9a++/B+j/9G+YP/NVpk4OMzy3gtbuZUql5icbH2B8aQWzz0/f5DTzOgMnR8bQ2Bx0DgydAei/QZ0B6K36TQC60+nkM5/5DBs2bODss8/+d2KzUqnE2WefzYYNG/jMZz7za0VeZ+pMnakzdaZ+szoD0M/Uf1h2u53Pfe5zbNiwgb6+vl95zP8dQB8dHW3f/7nPfe60ZduvromJifaxL7zwwm9rGVx++eXtfq1W62+lz2q1yhe/+EU2bNjAN7/5zd+4n09uMHj99dd/K3P7ZH3yD1XnwgDZbIBcPkQuH6LRTCEnvaQzfvKFMNlckFLRSbXc+hK+rkRR6ikKBZlyKUcsFmN6epaOY134g94W2MinSGUS3PbjG6krJYqFNJlMy74zl5aQ1ZPI3XvJGOdJxX0kkyFkOUhaDpGMB5AiHqJhNw6HkaWlKVSrC0SiQWIpCXdAIJiII8QkHMEQkXQGQYgSFkN4/U7CkpPbfnoNTq+eWEIkIkoIQoKAP4UvmMTn8xP86C00h95ncugooZgbvdmANxDE44vjDggYbRYMZhMdXZ34ggFMNitGixmHx82KRs3I1AQqlZFVtQGjycChYzvYtOUl7D49Dp8Ji8uFzizw0d5uhibneW3z+6xoDbzy5i+ZePlJlt59GdP0ECOjA+iNBnx+AZfgZmxmgIHxTkwOPQ6vE4PZxuTcFKNTw1idDnRGJzqTnt0H9qA2aDA7LAhhP06fi56BXjRGLeFYhHAsgs8vEAgF8Qo+wmIIOZXANzuC7vWnWe3Yi06ziNGsxeO1ksnGyOZk5GSUuBwlnZVbfYQEQrEIDp+L/QeOsKJS4w8GcHtdGM1anB4rw2P9rJn1+PxunG4bzlAEV1jE4fNhdTqw2i3Y3HasDjvud15Gf2QfbocDg9XKmtXGikaNSrdKVJbwBNz4Ql4i8TBOvwOb18rGO25EjAoERD9OKYIrHiWQSbJz3w7WTGrcZhUxwYzZvNa2woxEgwgBD2qDis1bNqEzaeh74QHUW99AMKpRmfTMqJYQIgG8QR+hiB+ny0og6GXf3h2s6gPYvTH0zlVc4VXG57txewIYtF4sRgGzZRlBWMDkHMXpW0GMyug0fsKhPCPjvby37RfY3IuEIzEc9ihh3RLud15E27EPjWqBWELEK7jwB704XFYstjW6ezvxuGOIYoaImCAQ8uELWlDrZ4nJIUKRIDabH73Oi9XpQKXVYHM5EUJBAtEIVrcTu9vF/PJSC5C7nGhtDhzBMJ6tb2I+so+Bni4W1WqmFxdxBwR6BvtxBwT6tF62dI6h9sUw+CWcoQj+oMCaUYNFO0cyZKcU9xCJ5fAEItjcVjxBG9t3v4Hbr8VsW0KrU+Hz+ZmbVVEsZVvvBekU9gM78Wx+EUv3cczW1oYJm8OM3WHG7AkwrVpl2biC2qJhX8chljUGDCY7y2oNJoeek/1HWDJq0VlcGK1urA4vFpuVqYUxInIYq8+NV0wjRHMEo/EWRJcSBKNxJJcL33MPEu09QdBqJZkrEhSjFKs1JDmJxx/AaLESiko8+4sXiSVTZIslktkcqVyeVC5POl9AzmSJp9Lttg7C5Uy2nWeeyrXA+HrLFPIE330Rx/uvE1iaIRyNk8rlkTNZssUS+XKFXKlIppglV84TjoVw+hykZAGnXY3BsEBffycTs+P4xSDucIBp1Qomnw+1w8nSwW6QFXIJhWAF1FUYTjT43jNv0Gl24l+aIvjRJuyLc7y9/wQlIFMo0qwWQSnTqJdp1tLQTOFY7adajAEF8tkIUCCZDFGtZqlUs5QrOQrlDJm8zODwCb557tdpQZkyo2MD7N6zjQYFMrkwFUWiWgoSe+0+4j07Ec3ziHE3UtzTcjlJe2iUBSh7odkC6A3iNIjTbCRo1OOUCwEaShi9doBKwU6z5qWgxKg20hSrCaKSn2DITamUolpNIobt5LNB6o0iSiOHvO0XJN57hszkCZRChGo5QbmQJJOIUsqmqNYTVOstmNdQwqAEMWoHToPdKIWSH5CpNtLUGjK1vJ2StMDxPU9CU6BcE6g2JVoqShlwIceWsVsGKKyeQHrxJ6R7t1ASFoAwGdmA3z0Nig+aEtmUm0oxDI0WyK7XHaSSeso5H9QzrGebW4xDFHJOlEaUYjlApRYGYhjU3UCQQr0Fvf7X39tAs+CknHEgPX0T8v7XKGp6aSo+BNMp0ilny766FqBR9dOs+AARmhEgfjqDXSYTVlPNOajVgjSRUCpOGhk9fYdePp2R3spqz8p6YuHlVh9KCJDIxE2433mY+NsbyY/vainQmxIQJxHRkEnogVBrE0A9SKMsUEw70a30AWJ7Ts2aAEhUSgFqlVDrcagGgDjp8DKlop9aM0m2HKNUCZGVHUAc58gB5m79LuGDb1B0LvLcs/fgF3TICSeQRopYaNTjzM32kM34SGRMuL0GkokMlYqPqel9KIUUuZiMLBqh5iLs1pLJhBFFF2bzChaLinjch9Opw+czsba2xMREL2trS9ie/jGOd5/GP9qFzWHE4jISijqRZT+JhIDDttqyQ5fDRNJR/FGB6YVJ0rkoQtCOKLoQ/CaWF4coFSL4fH5EUcTn8xEJ+9HrVPj9Dgo5kXwmQDzqIBJcIx6tE+3ahvDq7Uy+fDcppx8pKBON6lhe2snwwDaSoSCJbJKIJJCIWLEap0jEPG1leTjuI5kRWJw5gSxFkCJ+MhmJWEwgFvcghq2UiyLpdOs9IZuTMahPks86KEtmQs/fRur4Zgq6HhbGd9OoemiQIFeLQNVJueihqkQAmXo9CDVvK75A8dMgRUFJkMs52PTm40Aao36emckhlEq+5XhAjXo1B9UJVqffbCnIy3EoiEiv/pjAL64j3vk8jfwaipIH4lSrAig+MlE1EGw9bwshlHocCi7IWSgToUyUSk2mXE5SLSeolENUykFqSowmCtGEjJxJE5aiZIsFBkdHcPm8VBt1xFOH8T92C8Htr1N0WcjmCiwsLmOymNEbDSSScXKFLDaHmSYKFaVAuZanmbFBxQ9lP0nJSjhiR6OdJhS2AXkqpSj1qgQNL9T9Lfv5htR6r6mKUA1Sj2vwXPMPmH/+HUyv3op56RCUWxtDqrkgUEJR8tQaJeoo1FGYnpxphV43mq2fKKejGkpAjojooFqL06i1gLpSDQNx8lkX0YieZj0CzRjJuJ2Ra84mvPFHyB+8jGtpgKioolAwEovOAWHq5QC7t27i2N7tmNam2u4jzWorF91pVeOwm4BWFnep9jFg7uw8DrSys3fv3omiVOnsPE65XMRut6L68C38N5+P9cGbyc8Ns7AwR7GYZ11p/kk77KWlBdYB4uLiPDMzU/T19VIqFdpQcdeuHVQqpTZkXQev0MDhsLG0tNCG3c1mHddV/0LkkVtJ73yLUjFPuVwkn89iNq+RzaYRxTAq1XK7j3VFdTabZufOj7BYTGg0q58C64rSsi1fB7sul4NIJITDYeOT1ufeJ3+O+7KvE3vip5QtWgqFHIOD/ayDaWhZ3uv12k9tIkink+0x1m3lq9UyXq+7PceZmSkUpUpfXy/lcpFGQ8HrtFEs5lv51ouTGP7hT5DuuIbc4R0MDQ20regFwcuePbtYXl5kbc2ATqfh5MlOLBYT/f2nOHWqh8nJcfr7T7Wv53PPPcPCwhxarRqDQYfeoMZg1LQh/rZtW/FpVunsPInD4SJ86b8iXXcRS9dcSNBpJ18s4HS72HdgP7lCHrVW04538fi8lIo1aMLg4DADA0MUCiVqtRqKUuWRRx7i5VdeoEmtfT3WWy6XoVQqoOhXqcajHDp0AM+zj5C57Jtk7r0V/c4P2o9JNpvm5MlOHnnkIW666QbuvPMOrr72Gh5+9BFef+OX1JsNsvkcqxo1N9x0I1defRVxOUG5WmFwsJ9Dhw7Q3d2F2+2ks/M4d955B7fffhubf/ka0oN3ccO1V3H/1Vfi+Iv/Dc3X/47eSy/EZrPR09PDq6++ytNPP815553HbbfdxhNPPMbRo4eZmZmiWMzTaCi89947XHHF96lWyxQKOa655iouuugi7rjjDrq6ugCo1WqUSiXi8TgOhwO1Wk320QeZvuJydDo9U//1z3B/5W+x/eAydKNjPPz4E7yx+W3uf/gRvvpP/8yRnm7OufAC+ifG8YsiZqeTSlXhyJFjXHnl1Zzo6GTPrr109g8ysbCEMxBiWaNnzeZkbnmVJbWORCaPw+vnxtt+whvPPE/481/gnu9eyKZzvoXwZ3+B7h+/xn1/8/cMT0y3FOY2O7OLS9xwy62EpRivvbmJO++9D5dP4MFHH+PeBx7kWGcX0XQWrdHMuWefy9svvYV51cT0nIppnZEHXnyZR37xGrOaNSZXdFxxw23MqI30f+1f8Z5/Ccf2Hqb4uf+F6B9+nvCVP+SCK65jXqvn9ut+xJ0PP8qcVs/Q7Dzv79mH3ulm19EOZtRaTo6McaJvEKvXz5rTw4rBxPTyKmqTlVmVhmX9Gpve38bVN9zMdTffxnU338b/+Y9f51/OO59LLrwE52f+hL5Hn2HP5/8a4Xf/GO9//ye+8eW/4+Irruax23/OxVdczXcv/T5jc4s8+OQzfO0b3+LqG25mf0cnvSPj3H73fXz74kv51+9cwLkXXcI3vnshX/vGt3jnwx0sag0saPQcPNnD5u07+GDfAbbs3s+8bo0VkwPNj36O6+qfceLFtwl/9ot4vvjPGN/8kJFFNZuff409R7uY0ZqY1Zl5fesOjg2M8eLbW3l9y3be2bGPvcd7sAWi7Dh8gqHZZV7a/D4HT/azaLDSNznPgt7Cno7uttV6/9QCw3MrXHvrzzh8vAf3H36Vw7dsxPFPV+D+3S+jOucatHYvW556Gc28mhm1EZXZyci8imN9I22b+Hsff5axRTUam4frbruD8SUNiwYrz7/xDktGG3s6uukenebZ1zdjdAeY1ayxZfdBVkwOOvpHWfMEGb/+QWbPuoat5/0Qy4b/wdrnz2NyZJZdb2+n68ODrFpc9I7Psmqx8cbWbdz58KPsOHyUVYut3VRmKxufeOoMQP8N6v+vAH1hYYH9+/e32+bNm9vjnXvuuZ+6b//+/f9hP08//XT7vLPOOovjx4+j0Wg4fvw4Z511Vvu+Z5555re+hjN1ps7UmTpTZwD6mfo1ddddd7Fhwwa+9KUv0dHR8SvbD3/4w09B7/Xfr6vVrVZr+/4vfvGLv3Y8h8PRPvbuu+/+raxBkiR+93d/t20f/9usO++8sz3fSCTyG/XxyevzP8Nq51MA3aknl4+cbiEEv5Gp6ZMIfj2FYoh01kM576JZDVEu+pFjNhy2FZIJASiRzSSAGnIiSqaSoFBPk1dSlOoZbrjtWipKjlI1Qy6foFhKkUyJpIutDOB4NkYilyCRTSKmZcS0TDgpE0zECSbiBMJevH4nMTmCz+/GbDWi1q4ghH34Ql6EsA8xEcEXihGKSvhCAuFYkBtvuQ6VZharzUg8IRIQ/AQEPyYhijcawxkMYLKbcXqs9A30YLAYEUJBDBY7KqMJT1hEs2ZAjMcYHR/CYNRgthrRGPSYHA5mVWp6BobRm6zoDFqsdi0en5nOkwfR6JdYs9tZNbkZm9PTOzzN629vY0mt554H72dqYYYdez/CaNWzql1CrV2hb+AULk8Mo30Fq2+OkekeRiamcbrjOIU1PBE13QNHMa6FsDitmOxmZhZnsXscWF02THYzNrcdt9/DxOwkgdO29y+/8SrxjIw76MYVcJEqJolnY0iZCIm8RKaSpKSUiacTBKUw4bhENJNsZc2f3qDgDIWx+ITT67Qxr1pGazKxZreiMWox2wzs3v0+iZgXh0WFJRDF6g9jcnkwO524PE5m52cYGhlkzWrB5vFgE3zYfWGsLh++YAiHy4pOr8LqMBASvdi8VvzxAO6IF+OaBjEWZHJmmEqzgMVl5GDHXsRYy+o8mZKIiH5GxwZIpWMtq9uQh4OH9/HLza9jdVnQmfQsaVaYXJhkWbeMwWbA7rMzMDpIQAziCXhx+z1YnQ7sbhen+ruJSAGcHjMa4yo2t5Wu3n6Gx6ZZ0RqweqzoLFpsliVOdOxCr1/GbrPg9bpxOM3YXWaS6TgqrY6J6QWCYQGbw4zLY8dsNTI1M04g5MNiW0OUWuuX4hEGR3oQAn6ikozPJ+Lze3G4TYxOdjM1N4DL7cVqDbBm0jI6PsTY9DjugIDdL6C323AKXrwhgcXlOUxmHY5gGLPbi9ZkwmizcbCjg9lVFSsmC45oigmthft/8SaHu3ux+AQC8RiRRIKwFEVOSkixMPlcklJeZmK0D2/Ygz8SwOUWcLp8uNxWJmd7MZjncQgOzG4v3kiOgYEu9IYVzA4Tdr8Xo9PBypoRs8dNR3cXKt0qJruZRb0BRzCAyqRm77GDLBv0aI1ODCY7GoMenXmJvUe2YnDZMLv8WF1+nJ4ATrcLvUWNyblGIB7FK6ZxBuR/B9ADYoyonMYTCJMulPFHJIJilKAYZe/BQ3T39RMUowihMIVKlUgsTiKdIZZMkczmSGZzpPMFktkciXSm3dbheQu0fxqcr8PzdaieymXJFPJIcpJSrUEyWyAQjpEr1nB6/ZjtNiLxMGt2Ha9uegGXx0Ak6kEIOvEHBVw+AYPZht5sxy8l8EtxVtfMPN3ZxQdLen783l4+mLXjBSJAUQEUBcpZCJqJ1mHMl+HpgyOshLKAQr2SpkorGbfQqEAzhuBaxmKYbIGbeoJsLkhVSVGpJSlWkuQqKTIlmWDYCVT4aMdW6o0yd99zBwODPezdt51KLUlMdlNryOTyAdK5AMl8hFwtSVFJtsB1JQwVL0vDH0HN+SsBelORAIl6LQAEUcouig2JXDVKvixRrspUq0ny2TCFbMuCPCvbqNdzKEqaak2mWouj1EQKeR+QxKCdoJgLQP1XA3Sl7EO12EWp4AZkykqYcrVAkzLNkgA1O5nwNErFTrXupdKIUlXE02r5ACDi8cwCLaBcq7VgfK0WBOLQjBH0zkCtBfOa9SRKI0q1LuB0jeJxT1Iv+akXohSUGJWKn1rJjWNtkGLRS6EaIVEIUSdNOWOGgpEqCpDnf//9DShpKxbdQOs6NGPUlRYgz8c1REJaaEbbLSVboSECLcANrSz4sH0RlDCNpu/0mgJ07X0Fih6oBmiUvVQqPgpJI0rB3soIR0Kwz57uSwLCKAU7NLz4bDOEPUtAmGbZdbrPEH7nFEH3HNQjp8ePg+IGvDgsfchRNfWSCGShEacFQAPYNL2ATKYYoNSMtcZTfNAMoZ7v4rxzv0KdPNmiSKEYgqZMqSAQCxsxqIdpViTsliWiEQepnJ1kOkghVyaft5PJ6aiX4jTLWRoVB90nnkcKLBGXBUTJjRT3YrWrUamnCItO5FSAYNhOIunH5tDgj6wQiweRJAk5GSGd9TA0upN8PkYkFCaRCKBf68dgnCWecJPNBUln/Bh005QKEdIpD8VCkEI+wOjIUTIZkXjcTzodIpcTUS2PEZfcpGUvybiTbMLN2MBhoskkqVSQQspBQXbida0REQN4gg7kqBnRNU/Bs4g3IpHMJSjl7OSSBkzGCaKySCydJipHSOUCmMyDNLIBSpkg+VISOSdRLIVJiloouSkXAhSUPKlqHp9jmGbNS60Rp1QVaTZiQJixU+9DQ6BOmCZxaAZQyj5AptGI0FI1+4m4Z2mUA9TqWWqNEoWyCJSISkHy2Rw0YWxoGKjhsa8BeYzLh1pRAoSg6kcpuIj456kWbK3f1QOnXQxaGzFEYR44/fomRZ08TZKUJB22hUMohFoxDY0kDaWlem8qEk1FIhS2UCzmMVsc1IHnX3oZlVbHgSNHcfmE0/EdZexuD8lsjrAUY1mto29olKAYJRAJkyvnicRF6tRI5hJky0mKShYqVpLh1usCkiiNNPVmBkjRUsh7oekGLFiW9zN8chOa+cOt53pdOP068gA2qOlpFDSt2zUvzUorCiGbjeJyW5GSUQJiEIUGshRFDEcoFssk5BTdff0oNElnU+i0K8RiAVowvUatWqDZLGHQLhCNOBkbOsFbbzzN8KkDKKUQScnKSy89yaneTlrgsUS52MqhHh/dz0DPbnJxCeqQzyeAEql4gOnxXkKChUohgVIrks0lSeWylJVaO6v7kzAYWpnmCwtzrKu2M5kUshynUimRSMSYmprgk/BTUaptePzWW28Si0VpNuu8+OIL1Os1wuFWXvQ6lM5kUkiSyM6dHyEIXhSl2obrWq2adVX5+hijo8Nt6Pr8888yNzfzqbm7XA5EMUyhkCOVkrHbrUADnU5Ds1mnWMyzdesW1mH2J0G3xWJicXGeer32KTW+2+1kXb0uy3Hq9RpHjhzCaNRjs1namwbW572eA7/e1ufbqNdQahUW5mdpNhSWT28waDYUnA4bTz/1BL98/VXm52eZnp4EWjnawaAfaLTt8Z966om2XXl3d1dbVb97905qtQojI0P09Jz81BxkOd6+jsVintHRYfx+HyaTkVwuQzaXpForUq/XPvUYtCA/NBoNtm/fzsFDe4Aa1VqBciWHx2unphSpKUV8ghOoUSpn2+f4/X42btzInXfeQTabplaroFarePmVFxD87vbmiHUngVRKZv/+vcTjEuVykffffw+r1cyHH36A0ajnnnvu4qmnnuD663/Egw/ez6FDB1hdXUGrVfPNb36D71x4ETv37uPoiU56+gd45oVf8G833cx7H2yjb2iY/uERDh3r4Pnnn2VxcR69XotOp+Hhhx/E43GxurrC6OgwXV0nWF1dQa1Wk0gkcLlcFItFYrEY+XyecrlMPp8nl8sB0Nvbzcsvv4harWJycpxnnnmKcrmIz+fBYNDRbNbp6DiKFEsgRmO4PT6uuvpazr/gInbt3kswFGHTW29z/gUX8dyDD3P5Vddy4aXf54Mdu1nW6Dlw9Dg33Ho7f/uVr/GNb3+XIydOojaY6OjuZmZpiRO9vYSiUnsD6u79B1jRaJlfXqFYrbFsXMPiE9DbHOhtDqJymsGxSR5/+jnOv/hSzj7nXO6+/yEeuvd+du3YTc/AMDfe9hNGJmcwO9wsqXVsfPgxLE4PN996C+dfeAHfu/QSZuZmicsJXB43bq+HWl0hXyzw6uuv4QmLfPO883GZXdx27S389IafsOntD+gcm2TObGVy1cCc1sTuYyc569sXsmnbLo69tYUPDxxjbFHN1o/2cuMd9zKxrGVBb0FjczCj1jKn1bP72HHmdQYmV1aZUqn56NARnnz5VQZn5jjc1UPXwDDHevqYV+sYm1vkyMlevn3xpXztG9/ivO9dxncuuZyvn3MuZ33z2zzxwku8vOlt7rvjbqb6hrjy327kW+ddwNMvvcrFV1zNgeNdHDxxksuu+SG/fPd97nv0CR5//kVO9A0yNrdIz/AY37nkckZnFzjU2c3ffPUsrv/xTxmbW6R3ZJz3d+7hp/fezxf+6stcfu2P+PJXv85Z3/4O+050cel11zMwPc+S0cbYsV5u/NlGTo3OcejEAB8d6eTE8CSdI1PsP9nP2LKW5958l5NjM3x46Dhmv8iESs/kio55nZk5rYmdRzpRmZ28+cFOJpa1LBlt7Dh8gs6hCWbURvom51k0WNm69zA9YzNcddPt7D3ew2WXXEXHRwcwuPysLKi55+EnGZlXMb1qYMXkYNFg5d7Hn6V7dJqxRTUHuvqY1azx8ttbueexZ9h+sIOfP/QER08NM6XSM6XSs2pxMTKvwhaIMjizxInBca655afM68wMTC9iD0qMLapZ0FsY2HOcD/cfpX94ioHhKaZXDbz90V7e2LqDgelFltfsLBqsPPrCi4wtLjOx3Ppf+p7HnqB/aoYHn3mO/qkZ+ienzwD036A++b3kVwc3cLbm/xvtq4P/cwH67bff/p+K3fyPqtFo8LOf/ezXnnvHHXf8p+JKz9SZOlNn6kz9P68zAP1M/Yf1n/2w/2QTBAFo7Xj+7Gc/y4YNG/jzP//zXzveJ2Hyxo0bfytreOedd9p9bt269bfS53p9MsN8eXn5N+rDYrH8vwbQvV4TjUaWSjXs+AUoAAAgAElEQVRBMuUjmwsSlWzki37yRT/+oA6TbgynZZZYeI1syk1TiVOrxFCqMi0MkyeTESmUfKeBgYSihHj6yduR41bKOR9y1EyjEqZRClEri1TLEoVilFQmgpyMEJVFxESUcFwimIgTkhNEkzEicRF/JEAo4icU8RMMeZmdG0OlmiUaFQiF3PhFkUA0ijcUwh+OcOXVVyFJInPzk8zMjBCLCYTDLkzBIGZfK9fZ6QngD0TQG8xMz8+xqlfjEX3oHS5WzRb8oojJbsbjdTA1OYJWp8LssKC12Fg1WzjSeYzZlVnUhlUsVgNmk56Dh/bS2XmcVf0aK0YrUyo9Y7NqRmdWGZte5N1t25iYm8LsMHFqqIc1iw6704JXcNFx8hgOjxuz3YbFaUWlW2Foog+H18aqfoUV3QIjU33ozQaM1jUsTiv7Du/HZDcTiYtYXTacPhdmh4WDxw7RdWIPxXwYv89AvZagUm59SZ/NeKhVI5RLQaKiiWwqQrmQwOHQs7AwRl/fCXT6ZfSGVZZX57E5zDjdNjy+Vsb64Pg4PSPDzGvUGG0mdCYtQ0Mn2Pb+K+SSLqxBCWtIxCr4cfh8eAJe7E4bi8sLeAN+7F4vflHE7o/iECK4fALhiJ9w2MPC0jhTs0MIUQ9rXjPBZASTy4PJvoZXsLBj+xvYLQukZC+xhJ98JYfDH8QnxZHiXsYmTrG8MoOUCLPv4C7WbCbe+2ArS6sqvKEQXd2HWNUuYDCtYrLqcfocdPZ2Yfe6WbO38u6dgRA22ziTE8dwOmx4PCIORxCz086JgU5cogtnJILBE8ZptpKOR9mzexOhiIGDh7YQCASIhGUEIYGcacGJE13HEAIe7E4LYTGAy2Onb6CHUMSPx+fE7XXg87sJxXRMzgyiNxqIigXc7hDBcIBIzIXFscKKeg67w4XVqiMkCkzMjmP2OPFJUayCD4vXhdVtxx/y0NvbgUqvx+JysKxeRbdmpHdoiMHJaeb0Fuasfo7P6NBGK0gBO3r1HAGfnUxSJJ1JkEjGiaeSBCUJs8dNKJFkVtWH22fGbvMRFOLYrS46uw+xoJnEKXqxBINYwlkSksD4+CncPjvugIDJ7WDVbMLocjIyO4XBusaa3YzJ42VOq0Jj1bGgXcXocGG2+7E6vBjMJrTmBXYf2oJFcGNxB7A4BRxuPw6Xk7e3volDsGP1uXGFZPxS/lcC9IAYIxiNE47JhGMygYjIvkOHSWZz5MsVQlGJUk1BjCcoVmtEEzL5cqUNyNP5Qls5/sm2DtjlTLrdPgnRE+kUiXSKeCpJNLEO5jNkC1XKNShWIJ7KEolJBEQ/iWyEeDZAMh/DZF+jhoI3EGZVayYcTSHGMlgdXiQ5jdnu4L9vfJEOIUMQKANlKQlVBQoFqo06qXqdUKNOvFHFChxyVnj+2CSpfBooIRYruIp1pLpCoy4BUap5N7a1CeS4FZpxyrUYxWqcTEkiXYySKsWQYgFy+QQGo5o//cIfUyxliUpBLv7eeWTzLeiZLYSoKTEqSpxCTSbfyFFqZilVpRZoq/iYObkZKtZfCdAhSb0WolYRKOdtoPjI1SIU63Eq9QTlaqJlyZ32US+HqJf8mLT9KEr2NECPo9Qk6vUwEKWQt2NdG6WUcwKxXwnQG1U/smSARphs3kvLBrpOuZKDahiqNhpZDTFxAQiRrwSBNEolQrkaoFYLUix6icXWWkpN4i2ITYJSMUSlGsXnGKWcdVIrBkgmPBTLQYoVLzXFjUHfC9UQjUKEEgUSKScg4lrrp1YLUlBi5MmSLEWg4iYnDFGhgdLI4LfOQDNMLWNlTTMAyDTqUZq1AKW0mUhA1VKbN0RoRgkF1NCMnlaUtqzd0wkTNGSoBACBct1CUJhsnVONgNKCnybzIBCCihsaIWz6EUopO9QjFJM2qjkbduMAKUkF1SAQgUYLxoOAzXiKFlBvwfdarrVhIeSdwGPvpQUGg0CWRkkG0tTrLgRhDAhRroZalu4kaNRboH9hdA8gcvOPLqZCllIjCWSp1CLQjFMr+Ah5Vhns3UO9IqPXzgBxsnmJXLpEueymVFmjUY6iFGM0FRMBXwdjg++SSHkpVVt588VKlGjcSTIjkM4FKJRFMvkgqayfmaltVHIipWSKQiZCpexmZm4Xshwmmy6QyUjkyyasumEgTk62UUw7CXhUoERp1KKtjSNNGYt5DjnlpKqIVGoRatUI2YyH2alOyoUAVGPkZA9+lxpPzEomI1GKBWjmgricU+QrQbKlKkU5SVP2oR/4JTkFxESYbEpHMa2hq+NdUpkkyVwROS9TqEQJS0tQEkCRqFEgoyQpV0MUEmqoOaAeokiBLFUC7rEWHG8mqNVTNOpxKikrXtMw1LxUFD8NJGi2YgJaLgfxlstD3U8z54Fmkko5R5MG+jUVTRqExQg0YWVRQ7PaQKnkScZ8vPDsvaBkQEkAAuDF7xpubbBoZGkW4lAWAQG/Zw6XrfV8aVY9gESTPEUlCaQxLx2HhocaQRTC1BuJ032ngSQa1RA0MgAk5Ry1JkQTMqlcnhPdPZSVOpFYnH2HDrOoWmVRtYrLJzC7tMqHu/ZSrkMim8UbEtBb9biDLlKlBKlSjDI5stIczYoDFB+VapQGWZrkqJQC0AgRtJ1CMB6lGFmAqpMWaJeol0NQP71RpS7QrDqhagU8FLJ6piYPMDfTSbkSJ5kSURoVKo0qxVoJIRKAZplqJY/SqFEHkrkih44fJ1MoEpVCQA2UIm63m9nZWXw+HzRrFLMpqBWoFmVQkuza9hqvPH8/kKRSkQkKIvNTi/T39FIuihRzApBHFkUqqRJBf4CRgX6oV8mnJKBEMRcjX5ARY0GEsA8FBYvFxNjYCBrNKqIYxum0s7q68qlc6Xq9BjTQ67XMzEwxPj5KoZAjHpcIBIT2cdu3b2vbh6/DY5vNQiolt2Gzy+VoRdwEBGq1Cj09J9vHynIcaBAOB9vjy3Kc2dlpdDpN2xq7r6+3PadCIcfWrVvat9fbzMwUjYZCNBpBUaptJfj+/Xspl1vAWKVaJhAQKJeLn1pvs1nH7/dRKhXIZFIsLMxhNOrJ57Mtm/HTivdMJtU+HhrEYlFSKZn5+dl2X7VaBTkRw2wyAg0s5rXW9SkXGeg/RSIuAQ3mZqfbqnpoMD4+SrVaZnh4kFqtQnd3F+ugeV2tf+DAPtYdAAqFHIpSpV6vUatVWFszsL65IZ1OolarUJQqs7PT7bmtX+9EIkapVGiBbqUEKOzbv6v13KSGUv9YLW63Weg80YFSq2C3Wbjqyh+wc8d2nnv2aY4cPsjBQ3twOM1kczLFUpZMVubZ555k1+7t7eeFLMd56qkn6O3tplotU6/X6O8/RaVSIhIJoShVuru7kCSRgYG+XxkNYLdbuf76H3Hw4H5SKRkhEmHv4cM88NhjDE1MEEuniaXTSKkUgWiUnsFBrr3hBr7//ct44IGNqFTLmExGyuVi+/GrVEokkwlqtQpHjx6lWCyiKAoAe/fu5aGHHuKRRx7BbrezceNGEokETzzxGFu2vIvBoGN5eZGXXvoFguClo+MoJ092Mjs7zd1338lDDz/K7j372LvvAGPjk2z94EMuvOh7/MP/+EduvOkWfvnGJh57/El+eMuP2XXoKB/uPcA//ss5nHP+Rew+fIw9Rzq4//Gn+MZ3L+S8711GIBjGHwjx1uZ3cHp9BCIiM0tLfLBzJ+/v2skNP7md71x6CT++7z46+vqxCn52HjzMJT+4ip6BYTz+EGPj01x51XVsevd9pheWue6Gm/nbr3yNG269na5TAzzy5DPMr6i5/pYfc96F3+MHV17BvRvvw2q3MTE1iZxK4vF5cbicLKtW8AcDvPf+FnyiRCKdw2ly8tAdD3DpeZewsKxjSmvg6MgYw6fVywPTi2jtXgamF5nVrDEyr+LxF19nckXH6MIqUyo9c1oTV954M2afn1MTU9x+3/1YhAALeiOTK6vsOHyUlza/wzcvbqm+L7j8Cv7+rLP51oXf41/OO5/rbr6Np1585f9i7z2DJD3Le+91Ob342+tT5XqNi/Ip23XKx6ZewICMbAkBEmCBkQxCEgKhhCSwckRxJYG00mq1q7irzUGbw8zOTs49Mz2hc84556dzfvrp53c+9Eyza+AcH+DDG/aquqt3+3n67jv11Ez/rv//4vZ7f8xV132d0xdGef7nW3j8uRd54vnNXPHFL3Pg+ClOXxjlH6/5Cj996Wc89eLLPL35FXYeOMy137wBrdXB4VNn+dfv3soPfnQ/f/PJT3H1V/+Fh556hhW9iX++9mv831dcydjcAksaPZ+/+kv86MFHeOrFlxmdVfDia2/wrZu/x3U3fptX3trBJ/727/jXW3/AwdMD3PnAY3zre3ewbedBXn93L+enlth/+jzbdh9kalXH5IoWhc7CktHOlvf3oDQ5ePKV11ldh9smb5hDZ4bYd+Icr72ziyW9leE5JYNTCp586TWeffVNppY13PnAYxw5N8zI/DJTyxoWdRaWjXYmlWpef283p0amOD+9wILWjNkX4a0PD7Ckt/Lmzn2smp28f/AYzkiKZ36+lbsfegKlwcbwnJIFrZn7H3+Gs+OzzKzq+Pennufmu+7ngadf4Lobb2b/yQHOTy+gc/o5NTLFmsXFiQsTqKxuzk3MMa82cnJ4kmWjnXm1kUWdBbXNw+atb3NuYo5FnYVRxQpKg4nTo+Ns370Xo8fHzKqKA6fO4IzEmFSusO/YicsA/TeIywD9twPoGzE+Ps6NN97Ixz/+cf7oj/6Ij3/849x4441MTEz8zsd+OS7H5bgcl+MXcRmgX45fG78LgA7wxS9+kU2bNvH7v//7v7KO+kaMjIz0X//666//TubwqU99ik2bNvGHf/iH5HK530mfG3Hx+lit1t+oj7Nnz/b7eO21136n44P/CNDtdDpFmq0sxVKYciVKpRqh1ohQrYcpln10WwnEehSxHqXdiNEVM3TaWSQxt27z3muNiol62cj85G4WZ/aR8M9D00vKv4jPPIZNNUjSu0jcs0zEs0IiqCOf9VHMh8lkQqTSUaKpCLFMD6SHM0ni2TShRIRoKkIqE8fnt5PLRXDZdSwvjZOKuQlnkoSTSXzhGL5gjGuvux6v10845MViUaHWTJNK2rGnYljDEay+MB5/AqvZh8sZZGx8kmnFDGvmVcxeP/ZgGKPdjifoxeO1Mzc7wfKKAofXicpkYc1sxeQxcuzsUSxOEw6HDZ/Xjc1i54033kRrsqJQa1FodOw6cJJFlQWbO8itP/why5pVzA4jMwtTDF44g8trw+WxY3QquDA6h8EYQ2+yozIsMK44jNZowO1NYrAaWdAc5+S5U5gdlh7wjwRQGzQ4fS6CsZ4N/Ad7dpKvFGgUPOiWz7M49RFrilMkgis4TePMT+zj1JHXuHBmBw7jCH7bCsmQiZoQoiaEyMad5FM+MgkPfreB2ckB3E4tNoe5pxrWaplRrmBwuXH6vZgdJvxeA27HCjOjRzCHktgjKZzhCO5gEE/QSzAcwGIzc2rgNPFsGoPNgjOUxu6L4AuFCUd8pNNhwlEXRvMqGssa0UIci99OUCjyypaXsdo1JII6ot5VVubPEk/68IY8mIMRXMkcqYyPYNiGxaZGrVPy0fGDmB0WZhQL7D98hIUVFYGAhT17tuPxmTEY1zCYNRjtZk4OnCWYTLNmtuKOxolEZ4jHVtCuqVhedGA0hHD4HfiSDk5PHmfN4cWXbhPxJPE7vQR8K5wb2MaRY1uJRuOkEw0ioTqRRJxYxkezXWN8cgSHy4rdacHlsWNzmLHYemUGgmEfsUQYb3SWaNKBSrOGy5kmHO7VQ/eHTbgDGkYmTqPWruLzWbDaDKTzKU4ODWDx+YkXiniiIYLxMA6nGZ1uiTODA1icVrR6DWarCb3VzLb3d6L1hDkyucrWY2NoM13KcTuZgIGwW8fw2SM0G2XSQo5MsYgrmsSXLmAJJxga34taN4PXFcZpjRAOpNm15z1W9AvY414M4SBqfwK/10ggYGN4bBBXwIPJ7UBrt/WazYzT78ZoN6Ox2bEGPGjtesweJ1qrHYujpzK3uZw4/HpODe3DHvJhcQexOP043AEcLidzyil0Vi2ZSpFgqoQvVvglgJ4SiqSEYv//BquD0wOD5IolUjmBSqNJKieQFvLUWu1LYPqG0nwDoPdg+cXK857F+wYovxig54qFXwLpPRV7hVK1Rb7UpFzrEIwkCUTCCOUc4aSbUjOFLxEgkk0QTiYp1lokMxWSmQrhWJY9ew9htTmwOx1c962t5CtQqUEpn+zVqSVKSU4QoUsceHjvCA++9CxXP7aF02lwQ8/pIxXCkc0z40/iKleoNeN0Wz4Qw1QKDmyWGcR2nHorQaWRIF+Lk6vFEGoJSuUMOSFOpZpndm6SdCbOs889SVusEEu4qdSSNNppWu1UDzyKeSpSmYpUplxNADloB7AoDkLb+asBupxDbEWQpRjlvBmp5aMixamICWqt1Hr/PZthsR4COUk8sIQolhDFQh+gd7sJmg03EKHb9jM3tR+x4fm1AJ1uHFnq2YY3xBgykBNSNIteaDmgbePE0ZdJ5/QUa0Gkbo5mLUazHQdytFsxpiaP0m5GqZZ7iUqVcgixk6NYikLXj1F9AbEeodsRKFYCCCUHtbqDRt2JWTuCVIoSr2WoNaMIaQONvJ5czoZQjRCvJKjKBSBG3HScTK0E1HAbJkGO0xKseGyz63Wmc0AaIaEhFdMCSSQxBt0kft8akP0FQJdiqJbPQjcPYgwIAH5Wlg5BKwZSFrpZsnEtlaqNnto3BJ1Ir5Z9Jw7NMLSjuC3jvesdHz1FehJaPqp5AybNmXUgGAMxCKTp1oN4LYvr7+kG2QFyEOQqyDWgiNk8QLWmp5m3AgIiGVqkEdterPoBqDlBDPHNr36eGkU61CjXYkCeYtZOPd+zeRerEZBKxKNOLA4FjWaRcqFOve6hXNVDN0O9GEFq66GrpFpUAmUK5TAyJaBMlyLxlJOOnKfVySJ2BTpyHoNmbw/AVuvQKdEVfYyMvgHdBl0RqrUCuYqGqHMOGv7eusspov41IIMsrQN0CiQTNuJJI6IUp9EKA1lajQgel7IH2ttJ6OQIutXEKhYqlSw0m1CNsbp6mKroI1vuQA3EVJjAwpv44jkqzRKFnBokOyPnP6Bc7SX0lJolWlKOUs3U25dukoZcpNTJIZOmll2Dth26YSpyhRJtQs5x6IbpUkSmDFIeg3IAqh4Qg3TkGDIZXJqea0C/3IGcIO1XQjdLsxBicOAs9UaLdD5FS2yTzuQJBhIIuSpatQ5oMT1+FhCQqi3oikAIqW2ErhU6ArTr0BGhW6aUWaBVcwFxOnVH77EdpSkX6FCj1U4hFSzQsCESQpR7tu6y2FOgp6NWwgEtrUYGSZJIJnKE4ylKtSb5cg2DxY7R6iBbKJMWilidHrzBCE5vgKee28y7u/YSzwgcOXmSfLVILBsjmU+QLMRIl2JEswH89kEgTDlvptVJU6jEqDczQJZCSkvIfApaaqi7e3b1sgByHsQCnWYOKOIwz2HUDpNL6CiXDUCUbjdBu5MEasiIyHSQ6NLqtunQRWwJdLtVdn74HhaHnWylRgcoVnvAVuo0QRZ7FtiBCMVClb2793D6+DHkdp12rUAq4gDKdGpxmp0wUMVi9NBtAxJAg1a9N4Yzx07gMruQu1CvNogGA7SqRZBbxMIuckKcjlxn5/4PaMoNJEmk3W5SrZYxGHSXgORms47RqEejUfUV5BvPb8DjcDjIs8/+lEqlhMNh4/HHHwV+UeO6UilhMhlQqVbZgN8bda8FIUu5XESWJUSxhSxL+HweRkYu4HY7SSbjZLNpjhw5RDIZx+/30m43yedzyLJEu91EliVKpQIej4uDB/dfohr3+7194Lwxr1KpQCaTolotE42G0WhUVCqlvuX7RsLA2toKsVgEo1HfV2V3u51Laq+LYotut4NGo+q/buN6vV7F7/eysqKkJORIx2M0qxWQOiB3Qe7itFrYu2snu957l1QsSrVaxm639vvfSDrodjskEjGOHfuob/++0VKpBJIksrzcq2cvy1LfScBkMgC/sKo3GvX9x4sTHzb2A7qcGzhFIOjG53cCLRYWp1hTzyO3u0jNDnRh25Y3eem5zdRLtYuHQq1YJZbwYrKscdfdt3Hw0IdI3SYgInYa1OtVnnrqCdTqNZrNOmfPnmbz5hc4efI4gpDtJw/U61UymRQbcH9xUcHbb2/njTe2cHFyxsaeTkyMsao1YPf4CSfSvLJlK2+9+wFT84vccNMtfPPfbuL4mQGEcg1JEsnnc33bfkkSmZ+f5Tvf+Te+971buP76r1OrVTh8+DCiKCIIQv9v+HK5p7B/9913eeSRRxgeHubw4YOMjY0gSSKCkCUUClCplCiVCn0L/61bX6fSaBOOp3h92w6+8rXrufLqL/G92+9k889e46vX/yuf+fwXuOpL13LzD+/iBz+6n7/99Ge57e57eeHV17nyy9dx9OwgjkAYZzDChalZ6tUGPl8AlUpDIpkmlkpzx733MruyjEKtYm5tlZG5WfafOsWFmVn2HT/BlV++lle3vsUdP7qfv/nbv+fvP/lpPvu5L/Dm2+/x8BNP8/ef/iz//sjj7Hh/F0dOnObZza/w7q49fPIzn+Pnb2zrJdG+vQOr3cbo+Bi+gJ+Pjh3FYrMSjkaYnJ7iv//933F2ZIyjJ8/w1MNP8cyDT3P++CDjUwvc+cjj7Dp1hsGZRfYcO8Oq2cnPtr/PkXPDKA02fnD/Q8ypDBw4Nci3vncH23cfRGV1M6/W8pMnn8bo8XF2fJJVs5Wb7riLgclpduzZx8DkND/f8Q4ai527fvIgV133da7+6r/wmSuv4nNXXcM1X/8Gn7nyKj77z1/k+MAQOw8cZnRWwRe/dj0/+NH9vLf3AF/40rV85sqrOHl+mK/f+B2WdUbueeBhjp4d5MDxU9zzwMPMr6p59JnnueeBhzl5fpiT54e59ps3cOjkGeZWVPzsze3ceuc9DE3OcMsdd/N3//B5brjlNu596FE+/YV/5sdPPMUrb+1gVLHI/Y8/zTXfuIHv3/cg7x04yvDsCieGpnj65a2MLq4xOLOIQmdhdHGNcaWa1z/Yi0JnYU5jYtFg49TYDPNqI9t3H2R6RYvSYGNSqea7d97Hkt7KI8+9zBObX+XR519h2679rJgcPL/lLVZMDhQaE+OLa6yanSgNNpQGG0++9Br/cPW1jCpWGJxScHJ4kjWLi48GRhiZX+6r1zV2L+cm5lBoTOhdAQanFIwtrBJIF/jJk88xvriG2Rfp11mfVxtRWd289OY7nB2f5cU3dvDG+3uwBmJMLKmYVxtZNtpZNTv7tdJVVjeza3qOD40zrzai0Jgwef289s57aOxOfr7jHZb0RnRONxZ/kEWdAYVaexmg/wbx/1eAfjkux+W4HJfj/xtxGaBfjt8q/lc10AHee++9/j0nTpz4tX3ddddd/fuWl5d/67FZrdZ+fzfeeONv3d/FUavV+LM/+zM2bdrExz72Mer1+m/Uz7XXXvs7nfN/jIt/UVVO7kM5thv72jlEwdqrD1nzQMVBt2SmLWihbkcSdOR8MyQcY8Tto0QsFygE56HrBzmAJOho1aO91kzQqCUQpQLleopCLU2+nkWoZchVsjSr6X6rlxPUSnFCfgPLi8No1sapFIO0GwmShRC+mJtELkM0kcXjjxFNZAnF4jh9LgJhF/6QHbN+mUQ8RDQWxBsO890f3t6zIY/HcAc8uD12BgZPoXa6MHoCLOnNeCMpvKEYdrcHo9mA0aTB57Ng8wWxegM4AmF84RieUAin34vV7WRJtYraYkRrM7OqX0FlVLGwtoDVY0WxsojOrGdhWcmatqdKWlapUcxPo5if5u0dW/nKNV/AatVy8uQBjOZVrA49B4/sRmdRYbRaMNttzC4o0BoNWBx2zHYb80uLnBs6j9luw+FxozMZGRo+j8VmxmQxks7ESaVjTIxfwGTUkBdS5LMxkrXmJS1RbeBOZohX6uTaEulGm1C+RL6QJpNNkEhGei0VJ5GKE4xGCETC+CIh1EYjq9o1HF4nFqcVpWqZybkpbG47/kgAu8fRV7+fO/s2VvMSPn8EhzuCyeXFHnTiCplJFfwoFmYIBAL4wxG8oSiuYBx3JI07kiSQTBCIhZiZO08mY8FsHEfsNNCadNx5349wBH2EM0kSQgJPwITesIDFOEsiZsTuduH2+zBaLYxOTnDFP13JmlaDzmTk1LmzBCJhdCYzBouVodExIok4RqsFd8CDw2vn9OBJ9BYtZocRR8CM3W/BaDOgNZrwhyOEwlFcHjfhiI+ZuSGWlscJxIo4/Eli6RyJdIhMLkg8ZkHIODm2/23aQpyQVU8iXcYfdRPLujk3fIJ4IoXZ7MZkVTE0doRg2EYwGCQSTRIKxykUqyyurKLSafEGAzh8LkLJEBqbjuPnT6JzLeMI2bG4bNhcXrQ6AxdGhnB4bSxrl1Fb7ayZvXx06iBmVw9Uu2MpFowOxpf1bN7+Ad6MQLxWI5DLkS62KdXbROMhIjE3ybiD6ZkBXB4jkUQcm9uPxR0lFHEyqziH3akhFIzhd5dxOGyodCME40p8ARMWQxK9LUEgmWdONY3Fq0Fv1+BwB7DZAnh9IWZmR/EHLdhcXiwOJ5FEnKGxC2iMWuxuFw6PH4PZgTeQxOWNYdAtYPG6MPsC6Dx+LIEARouWQMBBMNRTuYfSKfLVKvlqlUAsRjybxeHzkRQEFCsrvQSbSIRMvnBJLfNcsfQ/tWvfgOUbzwulch+e58sVsqUS2VKJTLHY/7dQqSBUKuTK5f61VClPqlQkXS6RK1URSlWyuTyVSolcNoFyYYJGLU0qnycpCKTyeVL5ngNALJPpAfV6nVKjwZxSyR0v7CApQabVJd+oMq9e4ezEBFMqLR03LVMAACAASURBVOVul1K7Qamco1iOI1ZKGFxhXjpwkute2crdu4/hi7VoVSBXbxKkg0gbkQZQBvI47fP06u7mgRoSvVq6LTFPvZmlJeZptgv8n//l/8BoUnHdV6/miScfplTO0WxVqEoZGp0UohhGFKM0xQR1OU9dzgEpvIZzUDfTlVI9y3E5g9jN0pYy1BqRdaAdI2Cf7ClaWwLNtkC9naMhCjQ7+V699XaERs2HkNKu26YnaLbjdOQcjVYWiQLFUhCxFaFWsCM1nNSkFDUpRaOToNmJ0xLj1GshIMvq8nnopmlUw9S7aepSlkYrR7ueQaz36jcvTO9G7niR2knyuSBCMUmznaMtZmk2Q2TTJnJZI5VaiFIthlDNkanmoF6mnPUSi+gJRNTEU35y+SyFfIWSkKeS86BdOUo6G6JUSZAVgtSacdy+NTT6SfKlEEIhjCiVqTcKrCwe49hH26iV4pSLUaq1KIrF01SaHiqtIK1uhmTWT8BxHloZuvUKUiOL1ToAcrgHYuUq3XoQMCHJGZrUgBgR9WEQHbRp9BTdbTt5z1hfSSyKYVaXjgPB3u8AdQcQotvwAIme8rgRBilJIWZYB/NJGiVn/9GgGSCX0q4r9ddhe3tdgS4GiPqVlAQbINARE3TJs2E9nw2vQjcKdT+dRpTXfvYYjVYOxJ5VfFUwkwgq6TZDPZWyJCCLBTpNgU6zQKUeptVJMj1zmnojTShko9XIUq+mqJYiNGsxumKKxXNvQ9ECshfw05VDPeAqFUEuAGGS/il6kFhY/8xkySfM66r9OIgBPPYx2g0bUESWo0AIlfrIeuKLAN0qdMtABI/tGL1SANX1mt5lFhb20+26QErTrffeIxWdId8MglQCKb9uie+nIwWoNUtQL0IjjOg/vf45biE2K0CeSnm5t09iGZpNpKKfxcmXemsl56DbUz23W366Uri3N/R+HsjkEGv23j51gr05SiGkVs9VgE60l5jSt+aP90AwefJZH7363G3qzQYycPbcEDKtHmitQKMCrVoZul7GR7ZA17O+Nr3m96ytr3e6Z9suR0gElb0zIcd770cS5CLIld5r5cT6ufKCFIVOkp5lepGeW0GeTrdCLBnC5jCTyQucHhjkwtgkmUKFSlMkmk6zplfjiwSYWVbwzCubcYaCRNIFsuU22WQdi20Wte48iXiGeCJFpuDFHdYRjCWxu7IEM25MsUVMaiWNWIJcyke4nCMoFOnUvJze82Oo6GjVQSBHiyK0BGhloNb7+dBLNonR6fTOCLLwi/MnpWk3YuSEICbTMoqlGeLJGLVGHanbpCM1+5bPchecDi8ArVYDj9eByaymI1fZsHKvFrJIzSoWvRqvy0wPzlepNFIEbCoSASudmsD4hUGalSKFfG4dmnY49NE+ZEQAlMpFmq0qxWIKaK23nqpYatZwW63Mzk6zuKhApVrl0Ucf7sPUDaju93spl4t9a3FJEhkaGuzbrFerZdbWVnjnnR1swNqhocE+QMzlMsiyxNraChfT1larwfz8LLFYpP9cfb22+QbUzedzNJv1PpQulQrE41GOHj3SB6w9UC9SqebXLcQ7tMU60FuPSCSEx+MCuv3a5tCzaBfFVv/9YrEIWq36kjF2ux1KpUIfTG8kAWwoo5eXl0gm43i97v7abFihNxo1AgFfv2b3f4TVKtUqhYJAs1nvw9wNIOzzefrq8I15Dw0N9sd0/PhRAgEf9XqVRqPGhx/u7KvSq9Uye/Z8SLVa7tvlS5LI7Ow0rCv2W60G2XXl+9zcDKFQAOj27dPb7SaFgoDJZGDz5hc4fPggt956M1/72nWsrCj7Kvz9+/eytLTQB/MvvPDcRXvSOwvdboctW17FbDb251MoCAwMnKXTafPKKy9htZqxrSvzjx490j9bG6Dc63XT6bT7gL1YzLNt21Z27fqAM2dO9fvdmO/GnKGLy+VgcnKcvXt3s3//3v66fvjhzkv2emTkQn/9JUnkgQd+0r+WTMb58MOdWNddBH5V279/L3fe+cN+YsfiooJ2u9l3aXj62Ze57vob2brjA6669nq++d3b+OxVX+aKL3+Vv/7M5/juPffxwLMv8NjmV7n/yee4498f5ujgEEa3l5okI1QqJAWBNl08Af/6OfGRyWX56fPPceU113DgxHE8iQRrViuDs7O8vnMn37/vQYyeEAdODXLDrbfzuau/wmeuvAqbL8js8ipqg5mHnniCq77yFXLlMlMKBR/s3cuzL73EO7t20QHqnQ6ZYpGjHx1c/1x1SSRi1Go1JqYmkeQuLamLck1FNJkhnMuj1Bowqc3s27aLj947gEFrYUmj52vfvgl7KMKCRse5iSl++JMHeGLzy/zbD37Itl27OTk8yotvvMk3br4Vg9vL9Moauw8f5e8/ewX7j51k1WDmwSd/yndvv5Pv33Mft9/7Y17Z+hZjcwucGR7jmzfdwouvvcHBE6e596FH+co3vsVf/PV/41P/+E/89898jm/edAu33nkPn/zcP/LD+37CNV//Btve38U3b7qFk+eH+doN3+bL1/8rV1339b7V+1Mvvsy9Dz3KvqMn2L5zN6eGRrjljru588cPMDa3wLdvu53/67/+Ndt37ubc6ASbt2zlC1+6lq/f+B1GZxVMLS4zo1zl+u9+n1vv+QnHzo9xdnyWvcfPsqA1c+jMUL8u+fSKljNjM5i8YU5cmOD40DjPb3mL89ML6F0B3tl3hNk1PYNTCt7Zd4QfPfIUs2t6duw5xJZ3P+T89AJah4/NW99mQWtmSW9ldk3Pa+/sYvvug4wtrPat1NU2Dzv2HGJ8cQ2V1d0H66+/t5uZVR0TSyreP3iMSaWaN97fw+CUgm/ffg/ji2vMrukZmlnkpjvuZdlo50ePPIU9lOBHjzzVt4t/78BRbrv3ASaWVJh9EfafHODJl15jcEqBxu5lSW/l/sefYWByHq3Dx6RSjd4VYGxhFYXGxKrZyZLeit4VwOBwM7+q5sjpcxgcbhRrGh5/7kXWjBa80QTnRsYvA9ffIC7+XvLTI5u4QvP/jPbpkcsA/XJcjstxOS7H/zouA/TL8VvFfwagV6vVPmz+y7/8S9Lp9C/ds7Cw0K9V/slPfhJZln/pnmuuueZXKtx/XTz55JP9+wcHB/9T88nlcgwMDPxP72k2m9xyyy39vm+//fZfukelUpFMJn9tH7Is88ILL/T7+NSnPvUr5/zbxiUKdPcSzbIPsRakknNTL/hoVfy0qz6aZRfVgoV63tmzY+0mQYzRrQd/oTyTEsiNEJWsDbGdolGPIbZTyN0cjVqCRjNFuRIlXwhSKsdoliKUG0VK9QL5So5cKUOulCFbTCOUs0RTEbLFDNVWhSXVLOMzozi9HtK5EpF4Dn8oSTTZq3nu9Dnwhjx4nCa0ulUcLiv+aJgf3H03uXIZlUGHPxxixzvbeeyJR5laXETncLH3+Gm0FheeYBS7x4/L48bjczI1PYw/ksAdiGD3+HF4Azh9QaxuNzaPhxPnzrCm12J22lFbtayaVBw7cwK91YjKoMFkN7OsXuHUmZPYnTbsThs2uwmrzciRjw5gMWnwBdzYPTbOXTjLqn4Vu8/OoROHcHjcuP0+9GYTR44fY2l1BZvLicFixuKwozebUK6tsqZTceToYZaWF/EF3PgDbtKZGFaLnt0fvsfMzAjJmJ9irUC+IpCvCORKWSJRP5FkmEwhTb4ikC1miKYiJJJB0pkImWyUZCpCOOYnmujVlveF/dg8DlwBDwPDg8wtzaMz63EHenbuI5OjKJYXsLps/aZcmOLQR6/h8unxh5I4vUkCMSsWtxm7I4Nar2Bm6TCeoJtALIQjEMIbTeCJxNe/pE5SrGRYXZtieOgIkYiHRDKMUMhw8w9uRWPSkcwnCSV8RBNejOZlBoeOEk1FcAdcaE0a3t/9Hj994WlU+jU0ulV0Zi3zyjm0RhNao4nzI8NMz88RS8fxRwL4Iz7CiRCjUyO4/I7+3msMRsZnJlhYWcTrdxEM+3B77ESjYcxmI4MTe/FGtSTSIQpCk3IBckkRnyNGLhnlzKm38drH8QUdOFx2XB43dqeNI8cO4PKacLjsuL0edAYtwYiXQDBKNJbCZneSL1cYHh9jbnEBm8eBxWVDbdWismgYmjmD3qbD6feypjHicLpRGzQoVuex+Gws6gysWn0YlwZYXBwjIJQ5Oq3irDbChDOPU2gzNj2OybBIt+xDqJTIlQRy+SzpTJx4LITbZWNs/EI/ScIXCWF3+bF7zVg8Ssw2NU57FIPWRiTs4+CBrRh0c6RiUfTWIHqLHavXxIxyHH/UjcnmJBxJojeYWFyaZWFpAl8ojNPrwxcKsqZTcWF8GKvTgdMbwOOPYLS4sdgD2CyrmD1O9C4PGpcXazCI0aIlHvcTTwTwhoMEkgly5TLRdBpXIMDQyAhvvvMOBpuNYDxOOJnE7vX+Ejy/GIgXqzWEUvmSezYU5xerzy+2dd8A3UlBIF0o9EC6IFwC1n8dQM8XeuqgXDbBkmIcIRvsQ/NIKkUilyMpCCQFgXg2S7FeR6hU2LV/P4++c5JgHULlLnWgDpSAaKtLASjIMkWxgYRIrVYjXumQAZabcO/7hynLEAplSBRLaItBmoi0EGnKBSSKyN00XtcKyDnazSzQoNutU2/2gHKxHKdYTnLi1AGkbp1Dh3czMTmMLDVptavUugJNqVfKo9OJ0eokaVCgLueBFAHzeahZfiVAb7RiPXW0FCPmXyQTXaPeSNNs52i0cusQPUelHkfupoFe3WMhpaPTidBoRWmLaRqtLPliBCjTbkZBiiEk1NTbaRr9lqTZStLuJGnUwyQSBrqdOLKUoNhJURYzVBt5qtUMjUqSimCnVXVg0p6lWfHTqkSptMukkh7q7RxZwQXkMBjGKVUC1OoxsoUwuUKMUrmKkE9QKEUxmmcoF8PUymmymRR5IUtWiGB2LLGoHCOd85LN+8kIHnIFH0bLIrl8iETKS76QJpGMUCm5yCQdpBN+GkKcai1JVnDR7IQpVYOUazFS2Qgq5T7axRhyo4bYyOJwjdBq+npK0U6FZtEP2HprQQ3EIHPHnoeumzYNmnIBynoSlgFEKUWrEQCSOC1j0AkiVexADN3aGXqQNdXbl24Un2WCHtCMQzsAxGnX3djNo/Ss2nugVRYj65A1Dt0wiaASxDCQ7innyfVcEkgSDCzRaoWpVgLIcg6D4iT1kpdePfUkmYQWIW1a7zMB7eQ6RM/SbfTU24geEH20K04O7X6NkEdDNu0DatSaAuVmjnw1xdLEUeRqgFbNhUSUQsVDvZXqla+RBMToCnbtyXXlr4AkJmhV/Hit80ASuhFo+akVLUBsPQEgjkJxAEm0QydMtxEDuYxUjWLTDwEOWs1eGYB2O0SrEaBVjwJ56EbptrxAnIR7CbFbRBIjIPnxmobpgdRS714ipNyTUDHRJQvUgCqddhRZsgEpEEsgVkBOU85OQFcAKbf+mUoTj6l6bgPd8Lode5p62d0D5uV1NwKShL3K3vp3Emwozr2uFeRmvOdgQJFCNoheq8Dtsq5DVjh7bhAZaIgC6VSR7dv20G5ArZQnldQCIaSmF6kqQKdJNhGCboW24KcsuIE01bwNIaUF4lQFK5Doza1bAKncSzDoJoEolaIZ5DS0U1RqSSS5TL2ZRaZFPBUmk0vz+rY3CUSiVJodgrEUsbTAu7v24PT72fbu2wRiIUI+B7FMCqvbTQeYVihJRPP4gjqGRg8QCkWIJaKEYlbmV0YIxxP4wwKBhBtHysDc2Agxm5NMwoMnk8aVzJMM6AnojiHmtRQLkJVKZIoJOuUUVBIoRg8CCZplG6KUBPJ0mznkVphm2YPdPEk8rKJY8ABlms0c0MEX8BKLJ6k3SnSk5jqcA4/Hh0qlYnp6mg3I6/U5kGnx0bE9QJWgT4vFONs7E90CAwNHkRplZDr4PVa2v/lz6rUSnbZIu9kikUgAXYIhLyASjvjIZDJAB7FT54MP3qBaS9KsJ1ldHsNuXQaq1EpxLlY7l8tFOp02sViEZLJ37ezZ07TqVbrdDo1GjSeeeIwNUHv06BEuhowajeoSBbUgZPuq7Ww2TafT5vz5AWRZ6gPcVqungk+lEn1Q/sILz1EoCLTbTTqdNm6nncHBc3g8LmRZQhCyrKwo++/zxhtvXPK3ViIRY3FRQaNR69mad1tsgL+LQfbGOGKxCKLYwmDQ9a83m3UikRCyLBGLRTh06AB+v5dGo3aJmn0j2UCWpb4d+AYkb7V6qmtZlvoq8Gq1zNTUxCVK9mazTiwW6dvFl8vFS8D6Bli+4YZ/5bbbbuXAgX1sAOOhoUHi8Sg7d77fB8wbCnRRbFEuF9m5830uBvSpVO+8qNVrbCQubFw/d+4MzzzzNPfcc1dfAb8xn3w+x4cf7mRhYf6ScyNJIufPD/DjH9/HBuBWqVaZmppAr9ficNiAniJ+4zyIYotHH334kvMyOzuNKLZIp5MUi3na7Sazs9MUi3mOHj3Cyy9v5v7772VsbOSSvbw4AQO6vPnmG6ysKDlx4hiPPvpwf6/cbmf/3AlCtg+7K5USr7zyEkeOHGL37l1Eo2EeeugBqtUyP/3pU3zjG//CY489wo03fovvfe+WS8oOSECt1UYC0kKecDyB3e3B4nDy1LPPcdOt3+MrX/s6n/ir/8Y/XXMtN3//Dj5/9Ze47e57GZyc5vCZczy/5Q2u+PK1fPXfvsNNP/ght9xxFxOKRYRKhZooUqiUyRbyVFs16s0ana6ITqcjGo8RTyZwBQJ4w2GUWj3zGg2uWIyjF4aZ1WjX618vYvNHGJld5MLULCMz83zn1u9z/4OPcO2/fJO33nkXtz9AtlCkXG9QqtVpd2UkoCF2aIgdvMEQmWyCrtwrAyDJHWSgUqui1uvoAJ++4gqmFUt44kkCiTSjA2Ps2LyV93++A82agdnlNWzBMI8+/yKLWj2TyhVUVjsrJgtnxydxhKP8fMc7BDM5FnUGzk/PYg9FUGoNXJiaZfOWrQxPz6G3u1jWGRkYm8QRCLOk0aO3uzC7ffzksSe57+HHuPLL1/HsK6+yoNKiWNOgtTpY0ZuYUCyx96PjHB8YQqk1MDQ5w9Z3P0BrdfAP/3Q1RqcHqzfAO7v3ceD4KeZX1bz61tu88OrrfPFr1zOjXGV+Vc2/P/4Uyzoj9z38GN/4zs3c/MO7uPHW73P3vz/EmeExvnXz9/j81V/izPAYx86d55Y77ublbe/y+Is/5+29h7n30ad57rVtPL/lLXbsOcS9jz7N1f9yA+8dOMqDP32R19/bzYM/fZFtu/Zz6MwQH350ip88+RyvvbOL79/3IHuOnWFoZpHjQ+Ocn15gx55DDE4peHPnPs5NzDGqWOHR519hUqlmVLHCnMrA2fFZ7KEEKyYHI/PLvPD6dmZWdQxOKXjomc189877GJpZROf0ozTYmFrWsGJyMLWsYVSxwr4T5zB5w0wta9h34hybt77N+ekFVs1OvnnL7axZXMyu6Tl4+jxzKgPnJuZYMTl48Y0drFlcTCrVvPr2Tr727VvROf1o7F5OjUxh9kUw+yKsmp2cGZth6wd7OT06zYrJwahihVfeeo9DJ8+gMlmZUa7299HuD3Hs3HmmFpf5YN/By8D1N4jLAP1yXI7LcTkux/+b4zJAvxy/VfxnADrA6dOn+b3f+z02bdrEJz7xCXbt2oVOp2N5eZnnn3+ej33sY2zatIk/+IM/YGVl5Vf28b8D0CVJ4s///M/ZtGkTf/qnf0q73f5PzScUCrFp0yb+5m/+hmeeeYbBwUHUajUmk4nZ2Vm2bNnCX/3VX/XH8Rd/8RfrXyT98rr88R//MTfeeCM7d+5EoVBgNBpRqVTs3buXK664ot/Hn/zJn6DVav9T4/vfjYt/UdV5zXgzUSKlHNl2A6HTQug0EKQKglQm1ymRE6sInRqZVplMq0yh20Do1MhLdYpyk7xUJ90sgSwgdTJk0k7SKQfJmJlc2kEh56ZZCSHWI5QOvkbWZyBbipMpxsiVUwjlLNlihkQ2Tr7SqxscT6dI56LEM1FSuSwz80qOnhggmhBwByK4/CHCySTuoJ9cNoHDaWF+YQ5vMMADjz1CtlRibGYGo93OskbFrr17OLPtNSIjZzl0ZhCzJ8itd9zL6NQcRrsdg8XM4uoCRqsDm8uLOxDG6vVj8fjRO104AiHWTHosLhsLK4uozAYUqhXOXhjA7LTi8ruJxII43TbWVEu4nBYS8Z6aSW/UML80z/Bt32BBrWJ6WcnAxDgXZqZZ0qrQ2S2cGRxgYVmJy+ft1aseHcHisGN1OvAE/Lz/4S4WV5YxWI2sqZeZnp3A43OSTEVIpiLY7XoKhSROp5F6JUfWv0TQPI5XP4x15Qzmx29mcWQ3E6d3sDS6B/vaORppA7GEm1QmSCYXJpUJEon70OiXUaoWcXht2H02LG4L/kiA8ZkJFleXMFiNaIxaDFYj80oFOrMel9+N3eMgEc3h8aoZHt+HwazC5Q3h3P4KIVcEv08kknaisZ9FZ1nFG3bi8LnwR6N4Q1Ec3gCFSpWskEEopknn4pw7fZhKJYvHa8XmMPPd227CHw0SyySIZRI4A048YQ9zSzNYXWbsHis6s4ZsMc28cpbVo7uxD37EkROHUOm0+EJBnD4Xy+oVDFYjTp8LX9iPyW4knokxrZjC5kzgCWRw+8JYnGamFGN4/BbcPjPhiB+PO0A4lCKWUqJcO4HLpSMRKRLyloiH2/g9BWKxGHb3EpoXbscbXKZYLONyxnG5vTi9enSWSXz+MF5/jrnFZeaUE/j8QWLxJKl0FqfXQyyVZFWjRms2Yvc6UVv0mD121DYlK7plrG4nOqMNq9OD1engwswIaxYdCwYzGlcU/5tPMT07xvaDxxlatWLKdtElGvjzNaIxH4WUC8fqACrDAq6AjUQqSSSaJJspE/BH8fpCWGxGzE49dq8eizuLOxLm3PgBrP5lPD4vkYCA0xrGZdVz9tQefC4FVqcHz9G9BNQLLKuXGJ8ZIxgO4XR58AcD+IMeltcWsLncWJ0OrC4bDq+d0akRnD4XJpsdtz+EzRnA449hNirRO6wYPT5MgTCOSASzTU847CaeCBCMRwmlU6Tyec5euIDT4yb54VY8oRAtWaYhScSzWSKp1CXg/GIgvtE2APqGUv1X1T2/WKkez2b7bQOix3e8RDqf78PzXwfQq7UG1WqZUjGLy66jIIT7avP/CNAzxSKVVotSo8HYzAzffeYD5lwC06YACxorrmSeMuAcG+H4yTNcUOtZdjmoiQ0S2TzpNqhiBV49N8nT+08za/RTl3v104u0scZ8LNs0mHwGHAEjbSlDJKzHaevZWLdKCWgVaXcKiFKRaj1Ns10gmQ7w0dF9SN06Vquec7d9nbZYoy7naXUzSFIcqZOkLWVoUqLW7dXn9puG6OS1yFLiEoDeknK9usrtON1OnHzGzOrSaRr1WE/hvV6Xvd7OUmv2akS3mlEgi+/V+6gIVtqtGG0xTb2ZodnOUa0lqVaCQAar4QLNepp6o9dq660ppqg143S6KdxuBbWqi3w7Qb6VolDPUyoLlMsZOq0EQtrE5MhOxIqPQtJGupIhszZOcuQQ2UKISNxGOuPCblsgHrNQyPsQsj5CQoVQNkk8EyUSNmLSThL1G8mlI0RjQYKZBLFKnkjcgt21QqEcJJlxIxTCFEpRlCvThCMeAkEP6UycXNbJ+YEjvLv9TUIvP0AqFaBWT2CyzFIoBsjlQxRLWeymUzQKESr5LI1KijXVCWo1L7VSHKlepFkKUhaU1FsJqlRBjuJQ7IKWnYpcQaRKxjVKLaoA8utgO7H+mKRw8CVyxlGc9nnarRgSWWQEgq4ZcnHVuqo8BkQQ6+511XUciCF3Q9CJAmmQ4yTDa/gcsz2VMEk2lNBIMcCP2zZOo+Gl1o4hUUashjn65f9KxLcEcphQSEWt5keWk+vQNNsDpp0EdNPQiFJKWFArj2DWnoVOqHdPJ0VRCJDP+igXwxRLYZqtNAadgno1TqHkpdoO4fKv0RAFOu08XTFH4OnvIHgmaUsZxE4GEEhGdGRiut4aEaNesgFRkMMghXDaxpA7XuSOH+gp+mt5L4hx2jUX4O9ZaXeDgJtIcB66IkgNIILcMRL2T1NXz1IeOw5dP8XcLPHgDHKzDHLP5ryan0Y1+14vgYA8UqcHxQ368yAHQIz3VNqdLM28HXACVXoAPgukiYWUvb3rhkAMQDuIVT0InSCpLfcgdyLkUkZC3hX6Nu2UWZg/TzrpQqrnQW6B3MJpM4LUJBTs2V+n00k6XZFQJEy2EGJqaopmQwIZ5G6bHdufhW4auZMFSWRZocRhsVLKpSgN7iU8cZhWxYtZewFI0qh4kJoROiTpkEbqFn9R21zqJS7Ew6vInTSdZo56o0C1JtCW6qi1q9QaVXyhMJVGk2AsxbxSzeSckkS+SCSZweRwcHLgLPlqmfM3fJ6HH3+MpdUVjp8+RaFSJhHPkBUizC4MEwz7CMf8hONODOZVRqfGCMWS+MIe3FkvXrsb3ayCTMqNM53GnaySi/poZ9R49AMIuS5BQSCSDFNI+mgJYc4ceYdqPkD64M+ohIxIYg65lSXsXyIaXO59XuRe4kWhGKJYjjM2foFcXkAGUuko4xPDdOVefeoNlezKipKO1AQ6tNpVOnITaGCzKoA4paKFwroThCxWcbzwE+wOD5VmGYluLwGi2cbtCfT/xuh2O+QLaSYmh/H7e0k/klxFo51BsXgOyFIue2i3I0CWSqlndx4OB5FliWq1zOrqMtDl5MnjnDp1AuhSOLGTtSVFX/WdTMZ79bLFFtVqmYmJMcrlIt1up1+Xe6MeOHSZnBzvq5zL5SJK5SKi2KJer+LxuHj77e1sANxKpcTExBjbt28jHo/SzGfIDX3EBiSdnByn3W7SbveSEqrVMnIX5mYXGR4e4pSOBwAAIABJREFU7a+F399T6fbs13uJChsQG7oEg36CQT+tVoNGo0ahIFAqFXA67Zw/PwB00WrV+I7u6tfIrlRKeDwu0ukkF6ucN1Ts7XbzEkX6Bsz2+72Ew0FOnz7Zt1UPBHy/VGd+A2xvqLQLAQ8Fh6n/HhtAe6OJYot2u0m32yGXy1wC5ev1Kna7tT/2jbHm8zkCAR+jo8P9MbfbTUSx1QfdL730IhcunKcT7e2Zy+XA5/P057lxhsPhICdOHON/sPfewZLe9bnnwevlXlx4y9ytu17vlhBwwQJjBNjGRhYgWcK6KIDBAhGEQBIIBEigACONhLKENBKaJI00WWdyODNzcuqTU+ecw9vp7fR2eDvn9Nk/ek5b8rW9tu/+sffWfKt+1afO6X5/obur+vTn+zxPp9NiaOgMCsUMoVCAxcX5fnNBqVTA63Vz+vTJd6x9sxEjlZLYuXM709OT2O1WbDYL1WoZ0eOk223388+PHTtCo1HrrzuXk7n33h/R6bQIBARuu+3rfdD/y18+1J/nzJlTVKtlXC4HjUatb/G/mQm/uZ/NpoRGo4YgeNn62Fa6QK6QpwvIuWz/52w+RxfIFwvs3n+QW75+G5/5/DX8+BcP4gqG0dkcaK129HYnF6ZmcAZCrCi17Hh9L2qDBZPLi8pkZfD0EAeOnURttuGLJVBZbDS6TSrNKo9s3UKz3SCbl+nQREpGcXvs6PQqqrUix0+fot7uIGWz/O3NN3Ptl27is9ddzzU33cIXbryZyeVVjg+Pcut37+K+Xz3Gt+/+Mff98hG+fdcP+cZ37uD+h37F1Pw8bSAqJciVitRaTdrAN2//DlImjdluo9FpU2+3sDjsQAuf4CKRjFNv1kjLGcr1Go1OG38kwss7d/LZz19LIJnmxPkR3BYP48cucOy1wzzx2DNc9pGPcsWf/QWj84s8+dLL3PLNb3Nhdo4vf+s7zKs0PPD4EyxqdCgtNrQOF7PrSp56+besag1ML60yMb/Ems5IIldk594DeMJRhqcV2HwBVrUGlEYLo7PzLCo1qExWFpUaVjR61nRGbvn6N/n0VZ/j6utv4PYf/Igf/Oznfejui8RZ0ehZVGp4+PEnmVxYZlGpYU1nRGt1MLmwzM8e3sLf3HgLn/n8tfz51V/o28KvaPSMKRZ46sWXGZ2dZ2FDzSc+81nG5xZRm20sKjVYPAJ/+hd/hdbhY3R+lWWdhTmlnomlDWbWNEytqLjngS1YBJFTYzMcH57k6PlxfvHY05ybXmByWclz21/nxMgUp8dnOTe9wNjCGiNzKxw8dZ4DJ89xfHiSJ7ftQLGhY3JZya6DR5lY2uC1w8cZnV/t3+49dob9J4bY+vzLnBiZ4tHntvHsq6/x861PMTg0yr0Pb+XR57axZ/AkOw8c4dHntvH0K7s4MTLFjv2DfPb6G/n69+9h3/GzPP6b37Lv+FleO3ycex7YwrzKwO5Dx9h54AgTSxvMqwzsGTzJuekFXty9l+373mJYsczkspJVg40lrZnXDh9nbGENtc3DI8++xKLGxK9ffPWidb+RYxcmWFAbuTA1y/C0glWtAV8kjsMfwuBwc/+vHkVttrGk1FwCrv+OugTQL9WlulSX6lL9j1yXAPql+u+qfy1AB3j99dd597vf/c/mpr/3ve9lZGTkn338vwWgT09P9+/705/+9F+9n02A/q8ZV111FX6//5+8ztvP5V8a73//+//ZhoH/L+odCnTTKPa1E5gWB6kndKQ8C5C3QsFMRlCwNPwKaxN7iLtmKEU3aKR0tGUj9aSWTtYEDS+0/dDw0qjHaTUlup003U4aOilKeT/FnECjHKZeChJ78DZiW7+Pz7mKQT1J0KMhEbZQK0RoliUaRYl8Mkg24ScccRMMuUllEkQScYRQmGypyhuHj6A0WginZRbVPSgaioV7GeUaJQ9ueQgpk2b3gf3YhQC/2Po4Nn8Q8xuvYP7CH6M02sjVwewJcXJ4ghWNHk84glwtMT8/z8LSImaHG7Pbh0UIYfIGWDdZMHvcTComMNv0qCxWTC4PSpORE0NncPpchMI+lKolLpwb5Pjg6yzNDbNj50vY7HoMK3N4PvQf2FApWbc5UTnczK4rUZutKPV61HodEzPTKLUarE4HLp+XydkZ1HoderOJsalJVjbWcftduDx2pHSUheVZ/AEn1VoOv9+GLEeIRDxUiknCeZlwXkYsZImW8ojX/DHi8jRiIUsolyGUyxDOy6QyQSIxL7GEQDTuwyPYyOR6X/TOLEwxuzyDzqrDLwbQmnRMzU1z7PRxzA4LNncvJ16xNMfE7GRPqeyJ4nbECUWszK3uw+FeQ7j3HryPPYnT7+iNQAjF8hjr2nkE0U1IDOL2ehgen8Dq9FButAlJKWJyjlRKJBbzYzQqsdn1ZOQE9//ip4hSHHcgQCJXYEVnYEO7hsNrw+I0YfdYcfudDJ44jG738/hu/nMmFePoLTqEsA+b24pfFFhRrqIz6wnFwjh9LjwBLw6Pm2mFBo3Bg8nqwhNw4/BZWFfNM780gRgJEBETBANxYpEo6WSKeCyEVr+CRrdIShbJFiT8YoBQMEz4o7+PdvEIYiiMyx7E4/ERl7yojRNo9BZM1ggOb4hgQmB1fQUh4CMtp7C5nPiCAXzBAJNzs4zPzrKq06J32LF4tAyNDbGh0aIzOtAZe9n0j734NMsmLSt2N6fnVcz95YexHR9kSa1iZXmOWtpPKxugU0qQkuOEUzGETBop7SUoulDMz2Fz+rDYgjjcQaKJDAaTlsmZ8wRFC1ZfCl9Uxug2MK+ewORcx+0K4vfKCM4QcirC668/RDIdwvfK44g/vpVgMEw4IqLSrKPWreMPerE7HfiEAPPLS0zMTmJzWzE7jFhdZhRLs7h8Xlw+AZe3p3ofOnMIZ1DA5BUwB8I4wmGEoJvz50+QzkQpNWrY/QIGmw2Hz0dS8BC68n1EAwKxdLoPoqVs9p8E6Plypa8qT2VzSBm5n42+CdH/sa27XCiSyuaIplJEkklEqWe/LmWzhL/6WWKnDr7D1j1ZzJEsFkgWC32Ani+UyOVkSkUZq0lJOuknEI0iShKxdLqvbg8nEkRTKTLFIvlqlWWlkucvqHDXejrRfAMKTThyfpa5x36F6e6v4coU6H3F3UaQ4pxbUTKybmBK48aWqrMQihMGIvUG5XqLDB3kTpNkvUC+U6LcloECraZEUjT3MnjrEvWmfNG+PUO1LlOtyzzz7GPMKsa45Yufw/PR/8j4iUNkyjFaZIE0rWacRjtNizLFZhq6SeopA+aVQSDVg67dJNVmkkYnQ72dpt6SqLckatUwlXKQasFHvSbS7ibpkqdUk6g209SaSeqNJM1GAt93riKx5xHoJqmURRoNmXI1Tb0pUypHqdci5GQnYa8aWmkqpSj1pkwmFyVdiFDtyORLIZJJC3brLNlqgGw1SDqf7D3n2TylSopU2ke17Gdq9AAG5TjxTIjo8AGEGz5CTAogZaOksxESCR9etwaHdYlC1ocvLRGQEohSHCkhIid8CE4lOv08qWyIYFLClyqQzPgIhKwsrYyTSAqERS9ixIc/4ESnX8dm1xNPBAmGbdQbBa7/m+vw/fn7iMyeJSMHMZoV1KoiyYQXORUhFV+mUYpRLRaQU2HSWRPhiIFKMU0hnSab8LO+fIBcSSTTyNEseykKk1AwUaRCjTJJzzRJ1ziQg5bUG9007YZE8qX7sH7vGlrtFJsQtd1Nkk/1FMR0Q0CYZtVDreS+CMU34XiKbj1AMqIhnTACEq1aAEj0wHo3SrPsRRLVNHI66L1qaZMmV41S8iuxffx/wTk/CIQv2sFnaDZ61y5knFTzbhJhDXJcz6YavkaaTDlIlxyFfIB6RaRTCUFZgE6QjdHtTB97EjkrAXUa3RRy0YfGOEOllqJZy1IrSXi/+ed4n7q9FyvQ6OVTS3ET9bKHnsJeJCPpLu41QQ9SB3tAuh2HrkQx6yAj6WhWPYAEnQTUi9B2IwaGqRSM0KnTKedo1exIiVkgRGHiGMKNHyETXaFWN9Nuh3rwvFWCtpXl2Wehrodmb10QJRycolo2AsmL1t9JOnUvHvvUxfUWaFRjNGohOo0Q7ZoHOv7eIEzctwR1AYjj+fz/QWn5JKW8H8hRryaBMiuL0zTqJaBJs96g02pz/Ogx6EK71ejbaFdrRd7c+xqra4skkgGgRS7fs1xOp+L4fDYq5Rx733wNulDIlaELkYAXafdWwvdcRyZqoFXxQTdBuxWnS54KCeqkgTJ0itCSe2fdFvG6V4AqhXyGXCFLsVygS4d0LosQCpIuFNCarGzb9Tpza0qGpxXEc1nG5hTo7DZ27NmDGAzg+JN3EdOtIEYCzC9ME4v5CUQEfEERfzjK0uo0/rCNSDxIIOTD6tDj8ZnxC2EckogUSRK22ZBzLoR8Fk+yQTmdR/YrGT7+PMlMhYhcQ4wnyMTdpKN2zp85TET0E9h6F8HH7iQnh1lWHKdcDfViKGphmu34xSiHcdaVcySTCTodemffqVMsZcnlU9QbJeRsnE2V+MjoED7BRTDko9Vp0miWgRy5rBUI06gLuFxLZJ0qnFe+h1omTZsmv931Ms12g8WlFeqNFlIiQ73epN1u9y2te0rbJmn54uurFe81uFxs0uiNnp21QjHTB6ybSuB4PEq1WmZubhbPD2/iyO039f/ebjfRatXY7VYajRr1erUH7y9adweDfhSKmT7wfTtQbjbr7Ny5ndXVZVIpidHR4b7F+qb1uSB42blzO9Bhfv8uArd8gm633Qe3VquZpaWFPsjudFr9JoBNm/VGo4Zer+1D6fX11b5yWafTsAnsN4FqrVYhlZL6eembyuTYnTdQs6iRpHhf4Z3PZykW8xw4sI8TJ471f7cJezfV55vX3VRG/+NRrZb7sH4Tfsdikf71Nt7cjuG7N2IyGWi1Gu/Ijk8mE0hSnGaz3m8kgE7/fb5z5/Z3/G4z695iMb1jnk3IbDTq6Xbb/XWn00nU132S6ZHz5HK92JtKpYTP5yEUCvTXDz07dIvF1IfQm6B+dHQYUQz1If74+CjNZh1ZTvP667vfYYkPHZ577pn+/gxv7iA3ca6/3mhU7CvmocMTTzyOy+Ugm81w770/4oknHsfv9/UV7evrq5w/P0Sn06LTaTEycoFSqYDL5eC++35KICC8w1r/pZd+028QOXp0EMV999AG6u0WqaxMKiuTL5dweNxc9fnP8Zd/fRVXX/MFPv+3X+Khx55geFqB0mjhU5+9mtcOHOY7d9/D2bFJlEYLFo/A6wcPc+vtd/Dsiy+zsLpBIBJndnEFpc5IrlTl8NETCKEI1UqejHKZbqOMYm6KzeaPU2eO06VFvVkjk03jCgU5fv4cjz37PDd/4zb+7tu388mrruZPP/PX/MU113PbXffwg58/xKnhMZbVOrxijDW1DofXT1RKsmvPGxw/fYYuUCgV+el9P6MLNFpNHrn/Pjp0abSaNFpNOnSJSwm8gosuLbp02HtoH3IhTyAqki7kSJWKJPI5opksznCEV/fs5bvfuINnH3qCiePDrC2rmFleY3DoPKfGJhianOY/f+BDvHZ4kB/+4kFWDSbmlGrMPj9rRjPb9x3g3od/xZrRjGJ1g9Mj41g8AkPjUyyrdcSzBYanFSxsqFnXm5hbU7Ki0aM225hfV7Gk0qJY3UCxusGGwYzB4UZMyTz90it85vPX8umrPsdt37uLb9/1Q5ZUWl7ds5eFDTU2X4A9hwYZn1tkYUONPyaxrjeht7vYMJh54dWd3HHPvaxo9JhcXmZX1pmYX2JuTcl1N32ZW77+Tb5z9z2ozTYUqxssq3WcOD/Cpz57NWtGO8OKZc5NL3Dnzx7kxd17eWHnG5wcnWb7vre475EnUNs8WP0R9gyeZMPs5NHntjGn1GMRxD6kHpqaZ15l4Mvf+h4HTp5jcGiUl17bx4O/fpbBoVFsgSgjcyvsOniUJa2Zq2+4hb3HzvB337kTrcPH/hNDDE3NM72qRmP38unPXceC2sgrbxxkzWhnWWdh77EzzCn1TK2oGJlbYVFj4syEgpG5FVb0Vr7+/XvQ2L2cmVCworcyOr/K7kPHMHqCzKxp0Lv8/b3+8qkXODs5x4LayHd/fD8TSxto7F6e3Lajn7P+k18+xpLWzGMvvILJG0JpcbGss/TPZ+feA1i9fs6OTTK7so4zEGZhQ43B4ebx536DYmXtEnD9d9Tbv5f89OgAn1X9/2N8evQSQL9Ul+pSXapL9f9elwD6pfrvqn8LQAew2+385Cc/4cMf/jDvec97eO9738uVV17Jli1b/kXLc/i3AfTvfOc7/fuq1ep/9X46nQ4ajYaXXnqJG2+8kY9+9KO8733v43d/93f5gz/4A6688kruvvtupqen/0XL9VAoxBtvvMEdd9zBJz/5Sf7oj/6Id7/73fze7/0e73//+/nqV7/KoUOHqNVq/+q1/Xvq7R9UrfY1kml/L1+2liGbj9FoZak2JPKlEJmcl0Y7Takao1iJUm+lgAKFcoR8SSRXDFOqxoACzUaCRj1OvRbrjWqCeiNJqRylWIpQLMWI3vY5wh/9PSphM61KjGJGICt5EQUjFt0CS7NDCE41qaiTRMJHNNpTSMekMOF4iFg6ydz6GmJGZkGlQbGhYmxmBpfPSzgWRaNT85uXXmBiZppDJ05x+z0/xhOVuG/rU5i3/pTQ5QOcfeYJXn5tP85wgmWdBas/jN7lwRWJ4PO6GRsbwekLYHR60Lr8qOxezIEwBqeD4bEh1tbnUVvtrBvNGBwu1lRKzg4PEYkKBIMOFhUXsBkWcJoWcNiUaDQLGE8dQLxsAOX9d7Jh71lRb5it6K1WlFoNGoOevQcPsLKxzoZGjc5k5OyF8yyvr7GmUmKwmFFqNXiDbsRYAK/fSSTuR61ZYW5hjOXlKUTRTSzmIZ8VaRRDFFJuShkvjWII8SPvIXbrVRTTHqSwiUTISD7pYmVVgU6/zoZyEaVqBafHisVuwGgzEIgEWVWvs7i+zIZWiSfgxWA1YnFaWVGu4vS50Jp0eIM+lDoV0/MzRKJxHPYoKvUqNucsu157nNA3v4T48T/AYV3AGQhj88okcxFWVHPYXUYCQS9TUxPEpQRiPIHVK+CLS0RzBYLRANFEiHQmjsGwwfz8BD/44ffxCj4S6Qx2jx9POIrT5+Dc6BA2txVv0IPaoGJpfRHzsw8jXjaA9egbnBw6jtVlxuqyYHVZEBNhRiZHWVpfRms0YLbbUOsNqA1mRiZncPkEPAEv3qAPIeDBbDWg1qwTiYSJxSKEAhnEkEwymSSe8hGOm5mYPYrWNEc0KeJZ1yBeNkB0y/c5sHcXGvUaCUnEbNEQCLuZmlcwqVjA6hWw+714BRfTsxPMLSiIpeL4wyHsbhdGu50zw8OsaHQsq7VorRtMKqaYX17DYvej1JlQW8zsPTXIoknD4OQMI0oL/us+QeDqD5OVJbo1mZygw7M+ikurIBIPEstlEXIlwmEXXp+DUDTC9Nw8wWiCUExCb7YgBDwYjGp8PgsGhwunP4E7mCSciDGzfIZw1Ifd4SUq5tHrzMSTdo4Mbsf/+I8IXT5AdHEBn8+PGBPQGdfQ6NdweLzYXQJ+McD4zARqgwqT3YDOrGFidhyXz4vd7cEtBHF6Ahj1yziDAhYhgF2M4Y5GCUUEbDYdi0vTWFwOpEKe8+PjPeisWSN0+QDi0w/8Nyruf6wm37Ru31SVb6rP/ymA/vbHbML2Tbt1UZKQstkeQP/Chwlf/QGkVLIP0KVCFqmQRyrkSeWKpHNFcvkispwmn0th1K2SiHn6sHwzBz2eyfTV6HKpRLFeZ1WtZiULhxa0yEC1Ba0WtIHU7mcJfOhd5F1Wiq06pXyaXLtCsFQmnK8hREqYQznu2f0mI6EQO86NsHv7QSbX1gnKWRzRMI6on3gxTrXTyxl325ZIRgzQiv2TAD2difLo1gcRtcsEPjjAKx/6fRqUkQsi5VKQditBpZ6g2i1Q7RZ6avCGgHJ6L7QjNOoRWh2JajNJrZul0s5Qa6WotVI9VXQ1QtCzRLMeplGPUKxEKdeTlOspKrUUlVqSai1J8O+uxPup36eRctCsxanXMxTLSSq1DIVilGIpTL0mYlq/QCltp5T3k8oEyZYl0iWJTDlJsSpRr8XIy16crmlikoF8MUFGLpCSi4RiYaqNPKGImaTkZH7uDHJWQNz3DN6PDBA/soNkViIiiWRycSIxL0bDHBr1BJGMj1gqQlRKEInGiUQDROMefCE9Bwd34PQ5iEgZonEPsYSAw2kkIYmkM4mLTiNBcoU4axvTFCtRknIAMeJj6OQxvB8ZIPD1vySbC1Iq+YjHzJQLIfKZMLWKkaDHQCmXpVbLUWkKuD0qctkklVyJspxApz5Fuigi5mKUck46iWWo2sl3SsTyItSdmJcPU2uloJGlUUrQrGeAMuEH/h73FQOULPM9S/568KJiPAKI0Okp1VNxA62G2MtR76Zot3q3mZiGbj3AP4C0VM/CH4lq3knUv0Kn7AKiPRvxrnjxfhk0h57D+bEBYo9/h2reCyToNHrW761aANoR5IQJGkEgTqfmv2gVL1FtBGg0wtSKAtW8l5BzAePqaUaPPtfLPO+4gBqRiItSJUS1KqBQHKVUECkXJPJyFNf1l+H89HvIiU4qtRSNZgq/b51KwQmdIO26j4B3iZ4aPgNdI7RcvT20U3RrUZzWaXqNAaEeCG6koBtD9CgoSKqL55iCdpxIYIXNJgD52Is4PzZA5OATtNop2hRoN9NAhkJkGbou6Ar02mxyQJBkYgK6Nqj1PsfRjaHaOAwEe+trXFwncYyac/3mBxoemiVnb+5mgGLagvNP3oXlhg/S7WaBAt1WkUxSZGlRgdfjolGvolarWVtbA+DIkbc4enSQlZUlmq0qm0Cm3amj0W4gZyWsNgPQwmjSUqlUyOfzQE/R3O12abcalPMx4k/eifNjA1Q0Z4Hea6rZSVGjSJUMJdIUKynq5STNcpxOJUS3HiKVsFMqZymVq0hykmKtRCIj4Q4IzCzOE01JeMQw5U4beyCILxYnkk0RyaSRqxUUS6sIGys4PzaA+0c3kZUlVhYnEbxGopkgwUiOSKzI0NggYtxBMBzA5/MTjXsw25aJiTJeOY3oD1OXk0gZHYFSFl+mTSGRpxK1Mnl+G6lckajcJpFOERNNlLJepqeHSCTj+O66AeeV7ybv0zE3sZdMNkyhFCdXiNDq5LDYlPQzzEsFyuUy+/b2MoMTUoRcXmJWMUYk5qVYTgJ1iiX5or14h92v7+LY8beAKvGIHdX6OMm4DchRVo7hvmKA1K5HkdMCUGJxcQrowMV/fZ555jnUai1HjhwBYGxsDGgRi4fodot0+Yc8ezpZUnEvVmPPBl2S4n3b755iu6e23rHjVarVMqGvfwb/9R+k22pgsZj6edrdbptms94H2/V6Fbvd2geRmypzv9/HJqgsFvOEQoE+zN6EvG8fm8r1ZrNOceo03o8MIE2ewet1v0Nl3WzWL8LZMlCl0cpjtmjYzHn3BzzE41EymQxAH45fuHCOcrnYV1SrVBsIgrd/zc050ukkoWs/RPzeryKKIZaWFqjVKn01djab6VuCl8tFBMHbz8nO57N9q/NsNtNvUKjXqyQSMVwuB4LgZX5e0Z9v8+yr1TK/+MX9vHzNn+H9wO+gmZng0Ue3IMtpzp8folot0243EQQv2Wym/3yYTAZefPGF/vl0Oq0+EHc67TgcNkqlAnq9tm9F/9BDD3D//T/jrbcOvQP0F4t54p/6QwK/fZrrrruWp556gueee4ZDhw6wsbFGqVSgWMz3GxCKxTy1WoUdO15l69ZH+s0EqZTEzMwUCsUM1WqZer3KsWNHEMVQf23lcpGVlaV+MwZ0SL2+DeFvPoksp6nXe65Bmwr5zbz0SqVEoZDrxw2YTAYee+xRut02e/e+0Y8FeOWVbf19zc5O9x0QyuUiU1MTdDotKhdjClqtBkeOvEXsA++jmZSoNJpIGZn9h9/ijrvu5rt33sUXrrueKz7+p1z7xb/tw91v3HEn137pZn6zfRevHTjM7v2HePqlV9h/9ASrWgMrWg0Wr4dtO3Zg93opN5sk0hn2HjxEFzCaLKyubVCt5Gnu283xr90ItGi0quSLORZXV6i3W4RjUTxBPw89+SR3//znbHn2WTbMVmbXlSjW1Cyq9KzqzJyfWmD/sbPc+8DD/NU1f8Pz236LNyiy47XXKdXqSKkkt33rm1TrNRYX5zl9+mS/IWL8yj9Bo1H1X9uynO695mjRpkUql6barhNNSUSSCUxuB0IsSjApYfEJKC02ppdWMSiNnD90mqEDJ3E7BEZn59E6XJydnGZ0boGplTWuvfnLnBwdZ2Ztgy3PPIf9zX1s+fWTTCytsGG2Mq/qKcGnl1b7NuxvvnUUnc3JyMwcu/YdxOr18+qevTy49dd8+64f8umrPsc1//UmPv+3X+LeBx7mq9+6nV8//yK/fv5FJheWMTjcrGj0+CJx1vUmFKsbOANhHnnqWUR7r4n/c1/8r/gicQwON/6YxJEz57j51tt46sWX+fXzL/LMtt9y8623seXJZ1hW69DbXX3V+szyGrv2HeTbd/0QlcnKzbfexp33/ozR+VUOnxnm7vsfZl5lYEFt5J4HtnB2co6RuRWGFcvMKfV9hfpm1vixCxMcOTfG7kPHuOeBLew9doZDpy9wcnSa0flVxhfXmV3X8o07f8To/CoXZpd4ec8BXt17mA2zk5Oj030F+omRKc5NL/SV59/98f1Y/RF+tuXXDCuW2XXwKHNKPb998xCj86s89MRzKC0uFBs6RudXGVtYY0FtZElrZv+JIa778q2cmVBw823f5Wdbfs3Ptz7F0fPj/HzrU8yua5lY2mBJa2Z6Vc2cUs+cUo/OKbBj/yAzaxrOTs7xxpFTPPTEc6zbkgIFAAAgAElEQVTorUytqFjRWzG4A5wcnUZIyEwsbXBmdIINgxm93YXR6cErxphfV7GuN7H9jX1Mzi9dAq7/jroE0C/VpbpUl+pS/Y9clwD6pbpU/xPX2z+oGtwGYoUE2UaBfKtCqpIj1yySqWeQyhLRvEimGKXSkmlQoNKSqXfzZMtxsuU45WaGcjNDthyn00zQaSZoNhLUKnHyxSjFqkSxnqHYzFFoZAlfdRmhywdIvryVaqNISo4TTQTIFiSSmTByPkauFEMuRHA7VZw5u5/F5THSuTAJOYzFbcYdCeIMBbEFg7xx5Bjb9+7DKQjY3S6+dutXefyJRxETEWaWV7EKAW769veYVhqw3f0VQpcP4Pvq1YwvrmPxRVlQmTkxMoXG5cUuRggJHjxuO0arDYPDjSWUwOiPovMGsXg9WOwGzp4dZEVrwh2OozJZUem06AxaXC4TbqeWU0d2YdXNsKo4hVk3w/rKCNYdTyJeNkDgo7+PSqdn1WBBbbah1evQ6TQotRqOnDjO9JyCVeUG62oVBwffYk2lRGs0oNJpGR4fQ6lbJyaFEWMC4aiPSMxLrhDnhRe2sro6RTodxGbZIONXI3nWSfmUZK3ziJcNIF42QFlxjErcQj1ph0qIaq1APCEiJaP4BBcnTh1naWWRgBjGZLPij4RZVipR6lRYXTYMViMuwc3yxgoaoxaH14nD68TmtmOymxmeHCIUEQgGgzhsdpx2Fd7Pf6C39yfvwxPO4AjIBKN+0vkkG8pl8rkUHredVCZJQAzjFsPYwmFsYZFQKomUTRFPxxDDAsl4kNELZ5iemsBisbC0piQQ7sHmhZVlLoyNotbrMNttqHRaTPff0Zv7b69keWOO0alhhLAXq8uMwarH6rIxOjmBxWFHYzDiFvwIURdq8wYWpxmPP0Aw0rNe9/kFHE4zSvUcTreWSDxNVEoTScQJRgOE40FyxSQWuwGNTklwarh37h96N1H9HMeP/5awaCcQELC7QphdJhY1s+hdFizeIC6PHTEaZF25gtqgQWs0oDeb0FutLG+oWdHo0FhsqI2rrGs2ePPAYVRaG2pDD26rXVbGlaucXl7HlKoQ/uR/RrxsgNTgburNClk5ST6XIpdLYDCssaGax+01UZCzJJOJngV/JsaZ8SF0DgP+qB+314XL5eDc6TNEkj5MVh+Cr4XLnUFlmUHnUOAK2rE6ongDKQw2C3rtOBtfu4rQ5QMEb70WKZ4mEvMixl2cPDeINxDG5vRjsBrxBNysKJcw2rXYvWY0RhW+kIAYj2FzebG5vIghOwvKNcw+P9ZQBKcoEpPCuFwmLgyfwh0QCEoJGoA/EkEcP0vo8gFCf/weYk5bH0an8v8Awd8Owjd/3rRlT2Vz/yxAf3smupSRCcZiBGMxIslkH6CHPvEHhC4fILbnpT5A37RwT+RzJLMFUtkCcjZPKiUhZxIYdaukJOEd8Dwhy32FezyTQS6V+gr0uWSVH7/wKtFai1ar1ftOtg3pJ+8n8MEBYnd+iWopC9Uc2WaeUKlAIl+hlAepAAvlGtOlMhGgku8p2IsdyLbb5GmTrGYotTJUO2kggWbjHNSFfxKgJ1Mi2VyCmnGNwAcHCPzx/4qgnaPZzdFqxmm3krS6MsVmb7SacehGaGUMtGoBmo0ojVacWitFtSNTamUot9JU2hkqDYlSLc6S4hApyQQkSGd9VJtpSrUkpVqScjVJpZIkdM1lCP9lAOnF+2jW4lQqSaq1HNVajmI5QakcpVwKQs3D+uwhakUBuSBSasgUWiXETJRSVSadFKiVY9jNQ7ht48jpAAkpQzzZs98PJyIkCyKJtEAqE2ToxKuIL/4M70cG8F71fxIOeknIacJxkUQmhpQSCIbMhIQlUpKPVDJGUEzjFaMEkyFKrTjhuJm1lUnSYoRYPEQ8IZJIxJiYGCOZTBCNhZBzUUKig5hkwxdUU6hEiSYEbr/h2t7cHxlAnn6LctnN6vIpCjkv9WKUetXEouIC2VSaQiFJtuRApZ0llYyRTebIpeIEvAvkqnH8coRGRaASnidkGUGqZ0nX0lCxsza+i1orRTIaoN0oUypn8QVcBO74PO4rBhB/cH3PKr0ZIOJdAKJ0Gj0w3qmLhAIa2o049WqCViNFo5ai3ZQJuRTQ6WVpl0sBegA3hc+1SMi7DESg6aeDfBFEx6ERwGeZ4s7LBnB+bADnx3+HuqDv5ax3RWj4yUlGEmEVEL8I1RMXLa7jUNPRTi8xdeppStE16IYv2phLtGs9W+neKFHMBDDpxrAYRvC55mmUIjQqGXKZCI5P/UecHxsg+PSPyJck5HwQrXaMdMrYc+bphIhGVL2mAXLQVdEoXFTCN7PUCwEKshXwAYGLytwStdwKnYIHOjLdkp9uw0QkMAXNBLVCDJCJvtiDyL7r30+n0cu+7dl4e3Epz16E4RI9OJ+jXbfRbCwDNqj1miAgTqWsBvx0asme3X0tiBRYIxNRXnxsGDpBQt5laiUvINGM6Xvn/rEBNl7dwoVzbzFy/iSlotwHqQAmi55ao0yjVaVLi1q9xNr6Em+8uZtNgD47MwFdLkL1JslUlKeffpKdu/bQBcqVGkLQTZc6pUqKZ5/6OeJPbsD5sQFCd10NnSCNVoxaK0WuVUCqiaRqMaqNLJVCHDnmxrAxgtuqoFaOkJZTpOQiEUlkTb2KJ+ClWC/jDQlEMgm0NiPhjITeZSPXrBLLZwglJYRYlPmVddznjvX2/ifvIqlZJOy3MHR6H4Gkm3C0hhht4ApqiaddJKQUwUCEtBxEqR4hFa/gzqSR0xnycQGHMI4tFcKXaZOJ5ihH7ZjVx4hlYkRSbcR4jGzWSSHnRM6JSJk07i99FOfHBhCf+D5241nScoZEMo6cS1GsZFHMjdPp1oEm7XZPDU4HXC4HS8tz1Op5AiEHUKZDEaiSkRO8NXgA6NBst0gmkxg0WtrVKnRbQJVqWUI+vR33FQN4/+J/o54wszx7EloyB97YCd0WlVKZSrlBtwNytth/KXQ6LWx2E91uFahTK8vQrlEuZIgEfNDp8Npru/oZ5Vy0xq7VKoyODlOplNi27UW8f/mfcF8xQH5kkPl5BdCzYn+7gleW02i1at6uvi4W8/2s6Wq1jMGgY2VlqQ/Ne+fUG5vX2swthw6RSJjpu76C9yMDiN/6HM1mncXF+f6c8/MK2u0mtVaUZkciVwxSKEcwW1UcObofaF1UN0MwGH6HYj2fz7KxsYbVaqZSKfXt4zevLUlxTgwexvfh30H48LuIa1b7YH/zdnx8tN88sDk297apaM/lZEZGLnDq1AnsditarbrfWPD2x709O/3IkbdwuRxEn/gZocsHWLr9JjqdFuFwkOPHj77jcZsg//HHt/J2JXu73ewrxd1uJ9CzQS8W8ySTCQqFHDfffGN/zq1bH+k/d+12k04hS/T/HiDwZ/8XF86d6cP9LVt+iVar5otfvI6vfOUWPv3pT/KrXz0M9BwEms16H0h3u+3+mW42G2zd+kjfMr7ZrDM9PYnb7eyf2yOP/IqnnnqCxAN3I/3hAE2zlkqlhNNpB3rRAtu2vdhf68svv4TX62Z0dJjBwcM0GjXm5xUcO3aEiYkxJibGmJ9XUK2WyeVkvvjF69hscIAOv/nN87z22i5mZqY4dOgAqZSEdmaC7PsGOPLnH+fLt97KD37yE5yCwJnhYb71ve9x7Q038OAjjzAyNcU113+R7939A0y23v+vYjyB3e1BCIVJylkCYgQhFEYq5AklJY6fP0cLyJcrWKx27vjenSQSSQQhwOLiMtlcktqD95L4+AeRs2kqjTq1TouXdu1EZ3MwPD3LliefZvfgIDqPB73Lwy8e+zVfvf37fO27d3Lb93/E09t2sv/YWR577mUsTg9/9ld/zbbtu4hKSV7Y9jLj01N06KLR9c729OmTDA+f7703Milq/+F3qF1sKOl0Wv3nsFQv0qbF8MQI58eHcfg8zK4ukakUOTkyzOTSIq6wyLLOgMHhZvLCFIqzkxzevo/zZ0dxhyJs33eA7fsO8N0f3cuCWsujz72APRhmXqVhZm2Dpb/6awKv7uDpV15l1WDi+PAoSyotx4YuMLemZGRmjtcPvsWre/aiszmZX1ehsdhZUmlRGi0sbKiZXFhmw2DGGQijszkxOj2Y3T4MDjc/vO8X3HzrbXzxlr9jTLGAyeXl2Zdf5fs//inKNSWKT3yGFY2eG77yNbxiDKXRwvTSKgsbamaW1xieVjA+t8jLu/fwjTvuRGOx88Cjj7Ok0mJyeZlbU6Kx2Dk1PMZPHvwlU4srfPba63ntwGF+9OAjbN/3Fs/8djc3fO2b/OSXj3H0/Diz61r2DJ7E+NZpXtj5BmMLaxy7MMFPfvkYig0db50dYfehY0wsbaBzCuw8cISbvnE7g0OjTK+qGRwa7UPqTRv13YeOcWpshiWtuZ+B/ubR05i8IZ5+ZVdfMX73/Q/z6t7DnJ1QsG3bTlb01r56/OU9B5hd17L/xBAnR6cZmppnZk3D3fc/zNjCGnNKPfc/+iSrBhtWf4RhxXJfwb7/xBAWQWTf8bPsOniUZ367mw2zk5f3HGDXwaMcPT+O2uZhw+xkakXFzJqG0+Oz+OIZHn1uG2qbh0OnL/RB+rmJaX543y947NkX2DCY8Yox9hwaZEml5eDxUyyrtJeA67+jLgH0S3WpLtWlulT/I9clgH6pLtX/xPX2D6oR7wySdxzRfh7RfJpqTEExOEHMfAxB+SaG6ZfwJgzkOxFKxMm1RYrEyLbC/SE3Q6TrAYo5JWlpCcF1HrflFBb1Iayq/VhV+zAsv4Zq6jcEP/CuHtz6xO+TDU5SzxmhEaCVC6JUXKCSiFKMxDmyew9xKUFazhCPx4nH4+h0GkxGPbt2bicWDTF4cB8v/+Y5zo+OoDMZMdms7B8c5OS5c0QzWYKJJJNLyxw9d4Gf/nILnps/05v78gEmd+1genGdwyeG0Ns8vPr6flyBKEanmy999e9RrK5z4vwwZreXY0Pnsfn8OPxB7EIAo9ON3riMx2vFbPZidcQxWPyMKYYZGj+M2T7L4OEdnDq2H4fayvrCEK7H7uhDbPuvf8y6MoNKLzK+eBiboGPdpGFiaZZ9xw+zrOvlotv9AisqFUq9HqfXjz8cJRe1YlobZ33uHOV8FJ9gJ1fIMLEwz64DB4kUygSzJQppuT+y68v9ueNfv4ZCWiaXTCMnkkhyklgqTjQZw2gzEUvFCUSCTM1NY7KbcfpcmB0W7K4AR0/vR4hpcQfMeLxZ/KEEbxzcjkdU4Y848Al5tDYBlU2F3rOAxaPFZo8T/MR/QrxsgPBHf4+gXknML6H3J/BJeUYmxgm4DCgXx0kEreRTAfwBN5FMGjEjE0wU8cckfNEIQsSHEPVQKCcZnxrG7XYSj0s47B4s3jAWj4DZ42ZkegSzy8S6ahnt33+hv3fb3v3Y3T7MHgV6xwx6kxOLJYnZGuDQiZ24glpMlhAWUxSnI4JWv4LZPksibcXtsSH4RRy+JEJCxh2Po19dxmNTIckmPBE3crWDJ1xFiBYw2pX4Drzan9v3k1sxCau8vu8F9BYDJk8MXdDJhnuDPYM70Zm1LLuCKB1udC4XR08fZ8NkZtVsQ+0JMbWhRWuzYjRpUNsmmdkYZ/uB11mzRVh3lDAG4LUTsxwankXtNTKvGyd8+e/0FPB/8UfkU17kQgRBdJIpZvFGJPzxHI5gmvn1PWQyWcJ+ELxF7IKK0blj2PwONrR+XMEMZp+D9RUFoaAXn99LVErgCoYZm5lheHwMr89JOOQj7LdjDeYRvn1z/70WOn0Co1+LOZDGGYwyfGE/VpUJpzuBS3Cjsy1itYewWNIYzB7Oju9lfuMsHiGMRhvA6Iwwr1xkenUMk0uNK+DCbg9htQawWV0IQSOxpBUhIZPIV4iePNyfW/z57aTlDJlMpvfFaa5EKldCLlb64x2K9FwBOZftA2wpm31Hlnm6UCBTLJKQ5X5e+ableiydJpGU/mHfn/rfScUipAsFUrk0qayMlM0Qy8rEsjKJvEyqkEKS4zjdOmJxN7FcgUSu0IPxqQTJVIx0JkGhKJMv5pBLBcZmZpjOwNMn54h0oNZqQrsG7RrSfbf1IPYHBygrp8hXslTqOYqlHjzNF2Wy5SLBQomVYIIH9xzB2IR6KowsCuTyRaRchQpQa/dsf2kkoeInZxzugc5mjEYnR7ldoEWFRk2iUY3x6DV/0p/7zCf/kFo9TzYfo1CK0+rkabTTF0eSRjtBo50AwtAK0GqEKFZC1DtJKu0M1Wa6NxoS1YaEJOmBDIVSgGxepNkuUK6myZfj5EpRctUo/ivfi/BfBhA+/h6yXhWNepxCUaRQjFIqZyiWc+QKeWrNIJmsEzFqIi0HKVeTZAsSlXqBVE4inhGJpkIkokEa1Ryjo2fIZETEqAcpHSIlR3twXJaJJjP4/RZs9365D7Fj2x8gHjURjjgJRgP4pQzWoETQZ0UxewqDSUEk7SSSTBCMZAiEckhSHq9nA69vlFB+hUgyRiCcJ57Mo7WMkCnqyefjxEIJsqk0FtMUgu8YcX+INx/6RX9u/5euQLFxlide/Qpidp5iqU4xX0JjPEmp4qfTblIsyKxrBonEVdQrUMxVqTZd5JN6Ktk4qUSebC7JmXNPUStaycR8hII5XtqxjxR5ZCnLK688h84+SZEY3hv/GPcVA7ivGKCyOkqnsMLs+YdpdfKUq0mKpQiVUhSLaZl8IUK1kSVXSZOrZpFrOUTXCtVKhGI5Tq4QpdPK4DbP0aoEaTfipGSRFnWKzRwgQz2M2ziJlLDx6t9c0Qe5/ntvgLYbOj7KRQ+NdoIOGToNAQhCwwFNFxHnBHVKVNtZIEu3Lvby3Ks+aAd7Ge11P1S8xEJaXNZ5akUBWjFa1RCSqIemSDvr6M/tvPLdRGwblBtFltfmCYV9lEpJquUY9WqYbicMbT/1modGxUs+Y6FZCVIr+MhKZiBKo2QDBNQrb9Ki0Ntru5ejnopogCStTg960/QR/dVX+vObn7+f44fehG6LbqPK+tIsdLK9axCDTohkTA+tBHQStOoeQGB6cntvz6To1NJAlGbVT0/1HgG8gJtgaAbI8OKjT+BYMxGbG+7P7bnpY6RTKdKZBBazDqhCp8jyzHm6XWi1WjQajZ6SNCGyCc6r1TJarbqnNqxDlw6ugBOz28Cd93yfUrZCMVOHLsTzOcr11sUmgTrCV/+0P396+STZfIRSudf0lCzKxDMStWYBu2MDl3OdRjWGx6Wm1S4zNjXJibPn8fhDrCpV5EpF4ukY6XwKv+hDbVCRK+fxBoJIGRlPRMQm+PBGRNY1eiw7nu7P7bv3JuSkn9ELbxFKyyTlDIl4GNXaDBHRj5RKEEn2HFv2v7mTjOgkkqyQyOcISi7WjCeJRiRi4TqRoEAwOIdaeYhCvIrTHyFVqCHJeQ4cOUIqlyaRieP8f9h77yA5zvvMfy1bvqD73f10vrPvLMuyLMuypLMkWyaVKUoiRZESgxgkimKmmEWJErMIZhJMAEkAJAgQgcgZ2AU2AZvz5Jxz7unp7unJOXzujwVGXMNVV+W/7lz4Vr21Mztb+0z3dr/dO5/3eb6nF224/v7DJJxz+NLLc3ZOlVAzKWLRMKKSJZVRUKU01azA0W1vIeZE1IpKsZanWFepNQt0qCHJKQYHj+Pz+Wg0WpS7IJdLy32tiwo089CSoJUk8exNvXNd2vAYdHO0qdKiQ7ZUogV4fQFMBjN0OjRKJbq0yBUUZuYmSaXjNNs1OjQ5cuwgHZq88+565hamycgSXaDZbtFoNXlx9Uu9Hs+lSplWIdfTDl36txRrWdrUKZz+2qbO+3u30KJGuabQpU6lViRXWH7cJku9k8YT1NKhSReot7M0OiqtTo56U6FalymXRYSEn8GB/TRreVQ5CeRJPnpDb56t6iegWzy9SEWAioO44xAm4wCgUMqGaFdklp32Ku2ODJQoVMrIxTaNZoXJqVOImSRnUhjqjTLQolzJAy3GJ0Yp5iSgSSPkWL62faqPzGO3UC4otOolOs0K8Yif+flZjh/vp91uoigSLpej59at16s0m3Xef38bPp8HrXZpRUy+2WzsPX7vvU3E41Euv/yHXHPNjznjGI/ddAnRT/Th+dQfMzZwhPXr32LnzvfR67W9RQofBPBnIPMZkB4I+LDZLCiK1HMXP/XUk1SrZSqVEpOT49x9951s2rSRbdu24PW6e6A8vzRF8mN9JD/WR/HEgV5CwZlxBrxrtUvcccdt3HDD9RgMOtaufZ3BweM8+OCveosLOp0WpVKBcDjYe67TaXrA/cz7tdksvTYA8jXfQfyzPjQXfImnnnqG2267g+uu+ykXXHAh1177E8bGJvD7g/j9QdxuL5PTU+zYtZONm97tHdNdIBqP0Wy36NDlxdUvsXbdepR8gURa5OiJYUr1FsVmm3SuiFSuMq01se6OO1A/2of0if/Chd+8gC+d91W+8s1vM3hynGODI+w7fIz+oVEiyTSikiUUi/P2ps3kSmWqzRaPr3qKtKwg5/KkZYV8uUKj06VUq3PPLx/g2ut/xl333Y+cyxOMxpDUHL97+hnuuu9+lHyB8g8upPyRPhrTkxRrTWZ1Rr73wys4/8LvcsElP+Kr3/k+dz74MD+45qd8/8fX8ZXvfI9vXXIpF/zgUs771rf52e23YbDZSMkyPp+Ha6+9Gp1O0+tV32o1MBh0/OY3v6ZcLvLKyy8gSwLQojU7TfPDfcj33cVPf3Y9P/35jXzj2xfyi3vuxWhzkpKylBttgrEkJruLlJQlJWVxB8I89fxLPPzEKh567nleenMdI4NjbFj9Fm88v4b3t+9hYHwSjcvNhN7AZdf9lEWrm3mzk8GpBXYdHcTkDWP52CfIfe7vGToNffcOjLBx524WLDYMbi8bd+7m9Y2buOjKH/PFr3+TL379m3z1exfz91/9Oud960LOv+A7XHLl1dx6z/288tYG3n1/F2+++x6f//L5XHfTrbzw+hvs3nOQ/hOjaPQWduw+wJ6DR3H6Qmz/7WMU/91H8RitLJltfO+Kq7j7tw8zpTMwrTfy6HMvYPL60didGD3LixeOnRrnvG9dyMWXX8WW3fvYceAwF/7gh/zq0Sd4dd3bHBka5dobb2F4coaf3nIbD696mi99/RscODHEjN7I4NQc7+7ax4LNQ+iy63n3oSfZcXSQLQeO0T8xx09/cR8nphfZerCfSb2VwZklLv3JjWzed4TBqQV++dhTXH79zfz2qRcYnlliT/8wv3riGbbuP8rg1AIn53XMGGwcn5jjkWdXc2JynlmjnWdfX8fQ9CKPPf8KI7MadKMzLNz/O0bntIwtGth+sJ+X12/ikWdXc3Jex12/eYyDQ2Osenktpxb0PPHia2w7cIwlmwed08/+Eye57LqfM6k1M2u0M7Zo4Nipafb0D6N3Bdi85xBzJgdah493duxj3uzkJ7fdzejcAlM6A/Pv7mT/iSHWbd3OOzt2MWs0c9M99zE6t8C+44PM6gyMzy+ycfsOfn7HnTgCIWy+AHq7k1Oz89xy1z3ngOu/oj74ueSX+/v4+uL/HePL/ecA+rk6V+fqXJ2r/3OdA+jn6lz9G64VEe6D+xDLElJVQa5INKjTON2rNl/PoJYFhHSEciVLtZajXMlSrmTJFzIUihLlSpZaPU+zVaJakmjUZOrlDPWySLeu0KmIdKoCVFM07NO/h0uf6CO3+QUghyy6ODGwhaOHN2K3nqJRC5NOGVFUmUIhR3//UQIBH6qq4HHbcTmteD0OatUiXo8DXyjI8eEhTDYrz65ezcjEBKPTs4QFkQWzhT3HBli02Iic/7Geduq2y1m9dgOuYBx/LI3ZFcDo8KGx2DA63YQFkUWThbikMG8wkc4VGJ9fZN5gwuz2snHT63j8NqyOIHaXgNEaYEYzzcnpo+hMQxh0Y7z79usc3LyV3ZteZPGKL/VgauRz/5n5yQBGW4pdR9/E5F5k3qxnQjPP5j070Nkt+BNRLF4Xuw/ux2i34vR6iCSSJBIBJDlBNOZjYnIUMbPsWHS4LRQrKnJWpFwtUK3EKOSD5FQ/2f5NPe34x/sQT+1CltyoWR/hRIRsUcXldxOKh/GGfJgdFkx2M5NzUz2HudHqwO41s3Hb69g8JqyOIGa7C3/Uzfa9G7B5TDjcESJiFo3dyJHR/WjMSxj11hXawqr7iAfDDM1q0Nrc2FxO4rEg6WQAzfzYci9oRSAUDxMXk0TELKFUmmAqSSgRIZyIYHNb8ficHOs/hNvtJBDw4QgmsPuDeKIRJuYnmJwbR2fW4L/iq7/f7xd8Fr3Rwu4j6wgLZowWN1ZbimBEZFY3xNHhHRjNfqwOAbc3RSDsYnz6ABr9MIlkmGAoRiiWJaEUiGVlgk47Jt0MnsAMcSWGK5zCEchj8yVx+o3M/vrmnnbsEx/CfHIH721fy+z8DHp7BI3Xypxjhne2vYHRpEXjDqF3ujA7LBw5uh+NUYvJ42bKaEHjcrOoX8BimmVo+hSnFueZs9rQ+WO8tm0PA/N6PJksQVklqoiIIfeK/e55+l705hliyQDpbIaErGL1hPBEM3hC4wwNDWGzpHA5BVwBC2PzA0wuTOAOpdCYvZg8PibHBpmaPEkwHMDmcuIIBlCKRZxeDxrtPPFYkHDAiTUiEP3R7xerRC/+HHZ/AHcig9HtxaibYfDIHjR6By6fF4fPxP5D/dgcUVy+IP6YhcMndmB1OghGBDwRCW/cz9D0cex+E1aXBYPZQySSQUhJzM4Pk1F86GxOErJKfP3q32t/8kNk9EsoapZsTkXOl5Dzvwfo6j8D6Ep+2Rn+QYB+BqJ/EKinZLkX3Z6UpN//vM+9Yo5Lvvjwsgv9dO9KUVV7AF0sqAhZAbWkMDUzTFr0E1fUZYBeyJPJKghiimg8gqjIJDJpBDXPgtnKTA4GbMEToTUAACAASURBVHEyQKVWPd37uE7qZ9/pQezkFf9IoVkkW86i5mVyBQWlmKfU6hBQyyyl8zy3/wTGOsQUlZCsUAFynQ5lWrRo0qUK7eVY6E4lTCllACTyZYEaZUqNLN12lpwSwL320Z52+JN9fP+v/zvLUcJlFDX2LwL0iO8U3WaITitOqRqjiUy5tQzPKw2pB9CLRTdq3k+pEqXZVskVkpQqy+8jXxbIZoM9wBD8VB/RB69DynjI5aPkCwkKRYliSaVQKqLm/Siql8mZo5SrGeRsHCETJ51JIuUyxIQIyUycgpohFPQgilG0+mkqNYVkOkxcDC8vNEomiSTTpMUo4V9c0oMrvi9+hJhtEkVNkM4kiYoyKbVCQckQjzrR6kZxBjVE01HiaQlJqZMSZMrFBLMzOwkI4whyilyhSyKZYUF3GJOjn1jMQ7cNUiZNOKRFu7QBm8FA4sjenrb/033E9ryMUBjlyNBLSKJMMV9AkBapN+Oo2QyVco5Cxcqx42+TUyoUcmVExYBNf4ycGKZSbqLmMpgs+5FSGhr5NNGwwpZdh/CrcQ7vO4LFrMPoGiPfFvB95b/2wFbk6n+gWzPRv/vX1JvZ5WjpfJxCLopRP778uJxBKYpkywpKVSUd1FIpCRRKIoWSSK0uYdEOQz1FKR+hUMtSahZRqzKteop2OYTLNIKYdpF8+b7fQ+zP9pE+9TYp70katSiF8rLzGgRqihnyZo7veZ6qbKLRydGhSLcjQzsJ3SSQgFYEwT9DzD9DSbEDIrQS0BWANDTPxMdLDL2zaoV25NHrKVYkgiEXJvMS2WyCvBohp/pRFDvViodmI4Re2w/NJLRFSoqPbNrGsnM8Bm0vamaeDiWWAXoaWhGSoXloJukiAyJBxwjRW7/a0/Zf8D+QI37odqgWC6QTUaBMs54BsjQqQYKeWehI1EsRmlUfnZaLhbkt0AoDGWjlgARiYokzvam7RPD6h1FkIybNKJTr0ADh4OYV2z7+7INAc9lZTImQcxG6OcLhKJVKBYBarcLMzBTQYnZukmQy3utJ3Sm16dKiRR2zW8etd9zI/OQsdKBcqtMATDYn721/H2ji/epHe9rhn3+FjBwmJURRiyXkco5MTiabTxMKW7FaJhHTLtIpN7KSJBAJkyvX8IdjKPkCDo+bYq1EOBHCH/ExMTtOMpMiGI3hDYaIShmEnEo4LaAxWnA89YFj7nN/QHJ+kLGRQ0TlLIKUQUhFsRpnUWSBjLx8fRBVhdmpUcpSmHAqR1SUiEshTJ4TCIKALHZIxaLUqh5mpzdRkep4wkkc/ihGm5M5rZZirUTMa1mx30OrbiaSrRKXskTCPqoFmVQyiiDJCJKMmE5QlBPY5keQ8gpKSSFblFHLEqVqFo/fhttjo9tt0+l0OHZsgBbg8nnptOvY9HOkI06irnmKgpXUQ1f1znX/+R+lU0rSoUKbFi06JMUMjVaTQi5PNOhDSsURxBSHjhykS4cuHTq0qTdrvednht5ooFQp43A56QKhSJhao94DkAWrtqft/UwfkQMbadOk2iqjFCSa1AnG/Mvfa6ioBXF5EZosUm+VyZcThOJGuhTIF7NkJIVCJU2hkqZYXZ57cgWBYlEkGLSTUxIomSjlwvKcFLvhG705Nnn7Jafd9DlalQhJ3zg0PYC0PKdQQhEjQIlwQE9GdHLk6Da6dOg/cQpJEnvO75GRIWQ5wxnn9PDwIKlUYhlMdxt02jXKUwO/v7595o9ImpewWvQ0G2XqtWKvt3e9Xu0B8W633XPQ//MxPDzI/fffy9VXX8XNN9/I979/ERaLiauuuoING9ZRrZY5dOgA0OGqq67Ac/5f9O5pClvWUCzmVzjea7UKJpOB48f7Wb/+LR544H5effVljEY9rVajF1HfbjfZvPld6vUq77+/jXXr3mR8/FTvfS4uzrN+/Vs9KH/gwD52/+yKHkDP/PB8ut02spyh0ahRKOSYn5/FZDJwJur+zHsaHz/FPffcxSWXXMzPfvZTrrrqCs44+g0GHRs3vs2tt97c23elUoGDB/ejKBLFYr4H1KV//Djin/Uh/vkfknPZMZvNNJvN3v/T4XAYgFKpRKlUYu2bb1BvNjBZzNQadbI5lV//5sHecVwsl7DYrDz02OMcOtaP3e0hmhKJCRkOHh/k+lvv4PHnX2TJ4mTnFZehfrQP9aN9jNx8PaMT06xd/w5r17+D3mLH5vYxp9HjDUV7LYiODBxnfHqGUq3OmrfWkS0UqbXaFCpV1GKJZ154kV/ccy/f+PaFLOkNHDsxSCojYbLZ2bFnL6Vand37D9AGyn/9Pyh/pI/CFZcg5Yo4AmFeXfc2a9/dzJTGyNGRcbbsO8TJeQ0js4sYXB5GZubYc+QYI1MzhIQUt99zDxaXi263zQ9/eCkOh41ardJbSHHllZeztLQAdAiHfECLXF5m6c7baH64D/U//BEXfePrPL/6ZSqNJv5wBDlfotLsMDw2iZjNozFakHJFjDYn4YSA1eVFkFWM/gDOcJSZyQXefH4Nezbt4oXnX2F8ScvWQ4d59MWXWLDYOLWgZ/223YwvGRmcWuDoySkqf/o/aff9IdNr1rNk83Ds1DQ333s/Jq+fE5PT7Draz4zBhDuW4PEXXuKam2/lC1/7BlfecCN/+4V/4NZ77ufOBx7kr/7u8/z9eV/l4suv4u++9GUeevJpHnz8SS74/qV84R/O53998Z/4x/O+zrcuvJgvf/WbfOHLX2Hz9y6l3PcRlq67kQMnhhiemePiq67GFY3jTaSwBkIk1DxTOgO/feoZrr3lNtZve5+TM/NMLmrRWOyMzS2y48BhNm7fyeSilk07dvPqureZWtKhtzuZN5jQ2h1MafXMGkxs2L6Lm+99gDt/+zihT3yJ/r/8X+weGGF0Qc+YxsTIvI7+iTn2D42xed8Rpo12rKEEQ7Ma1m/bjd4V4J0d+7j/0VVs2XekFwGvsXu58Ic/5uDQGK9v3MrA+Czv7NjH6JyWr110GYdHJli3dRcau5dDw+PMvLQO0//3aU7Nabn9gYcYndPSPzbDicn5Xg/0+x9dxaTWzKHhcYZnlhid0zKtt3JkdJK9AyNoHT5+s+p5jp6cYtHqZu/ACEZPCLMvwt6BEYZnlnhnxz5OLeg5ODTGyXkdi1b78qKEz3yP43sP8+zra7H4g4zOLfCrJ55E7/Kw62g/J2fmWDRZ8MeT2P1BlsxWppa0BJMCgppnVnvOgf6vqXMA/Vydq3N1rs7V/8t1DqCfq3P1b7g+eKM69/3PM3/4TTT9G5g5/Bamk9vwLx1F9kyTDy6QDy9RUyM0C3GoiXQrAvm0l045Rbci9Ea7lCRfKZAr51FLOXLlPMVyjlIlT6GkkstLyAO7VsCl2Fc+RkoI06SKO2il0soSjDtJKUHkYhyLVc/M7Dhujw2LVc/ra1ajZNO4fXYmpk9itGjxBpx4gwEsDjt6s4lrb7gBp9/PgtHM4Pgke471M7GkZWB45Pfu99NDf/QQuw4dZXx+CbXaQFAL+GIJLB4fersTXyzB+ve2Mqsz4A5HOXh8EI3FRiwjE4x4WbfhDVzeEJ5AEncogclhYU4/zbETO5mbH6b/yG52r32W9159APt3P7UCaNoefwidyU3/+F4Oj+xlzmhmclGLzubA5HZhtNsx2s1YnGbGZ04tR56rKfwZhUBGwp9Ko5aLxBMh3n13LU7zDHbdGObZASaPbcFsmyEYMSNkvMibX1ihnbzma8hqiLS0DNCNNhMTs5M4vE58YX8vkt0b8jF4cghvyIc/6sbm8mIwe/AGI0wtDuIK2HB4/JisPqxOD3afhgWTHpMziM2Z4MDhE2iH9qzQDv/1h1nzu7vxeR34/C5MDhthMUNUUggLIt5wmLnZCcRkgKIcIyqGCCfjhBMC4bhMNK7i8SeIJeIEwz72H95GKGbHHYjg9PuxeTzoLAaOnjiG1qQh8PW/XqHv2vAGkVSAgZEjpMQsDncEi8ONxb3E9NII3mAImz+DOyph9bmJCn5MtnkcTjOBgI9EUlzuYSwmifgSiMkU4zNHMHuteGMSZpeIxupDZ51i5JoLVmh7r/8WGze9xtTUFHprGK3DxIJtmi3b3sSsW2TRaEej06LTLjB5agCtbh6NycCM2cyYbok53SxOl4bBhThjhgjzrgh3rXoQU0xLohIgW02QkiOIQgZlXrNCO/75/0LCbyUlRhgdG1x2kQspIrEoVpsDs02Lx2/DZLNjd8Yw2CyMTg9g8+uwuu04vArJVBSn20Y0mcBks+L0+wklEoRiUcLREKfGR/D5XYSlKKGv/fmKc823eStmrxV30I/bFUKjO447aEdvtuANJNGa5zgy9D5G+xJ2lx+L3cPk/DAay0ksTj8Gmwm7z8aCYR6b204gnMDjDRGNJZhbnGBo9AhOpx1ZzhBbdf8K7fjNlyHlimQKJXKlIrlSkXy5Qq5URi2WVgB0uVBAyud7jvMzAP1MBPyZ1870J//n/cpTSzMrtKOf+Q+kva7TAH3596WyOVLZHAlFRlBE5LzEoSM7qVQyCIUKkYxMVFIQ80XSpx3pqXyZgKgSUMrc8psneePgGAWgBtBpQb0KjQbx739+BcSWjm2n0ixTrhYoVYoUqxUaQEQtECg3MIgqGrHA6lN6njg4ih/w1KqotMhRIksOiTwyRWQqLIxspVkM0aZIoaFS6yz3spVFD+rbq1Zo+686n0YrT5cS5WrmXwToVt0Rus0IrUacakOg3pYpNSUqDfl0j/MM5apIsxlHUX3kCxHSmQCNlkqpIlE8PeSAfgVAD376D1EdM6i5GNlcHFlJIisCiiIRCFkpltOYzEucHBsmFAmyfdduXnzlVQKxGLlKCbvXTTqdQlEkEqkooagHo2WJlBxDkJOE4mEiqQSJTIZQKo3/6vNWQOy5m79PPiuQjAXJiAKxSJRMokAkFCYlhLE4Z8jkw0j5OJKSIZ/PI4kZClmJ6Zmd5LMCaiaLqmSp1hMk0kZqzQzJdJhiRSVfTiFKi4yNDiDvWb9CO/StPyebmqKoGmjkBKpVlVLVR1KwUq0qFAppRNlKImWhWMghSwLFchivfQIh7iGdTlGsSEiygZB3nHI2hChKRFMiw0szbNm0kzVr1vDmOy+TyUZWQC3vZ/ooDm9kcWIL+WIaORsnq0ZRlQjapVPIShhZTSCqScScSCKboiQFKBYlsjmJSq1INpsiHbHTKgkUsnFy5eUWCNmaSiEfpl2JE/XO021niT983QqgOPzl/8wNV5wP5MgVEpQqaUChW/QTNg9RzjhoV+J0WgLtZgqQaJaDSEkjdAS69SiN8pkYefl0tHwSmhE61SCKYCbknQNkSgtHVmi7P/8hJNNJ+o9up17NkC8kyBcSZJQANucsxUqcWjmB3TKD0zZHVgogp1zYDOO0yjE6tRhF2QbdONV2Ebo5aKahHKRdXX5Pna5CqeBHTRsIXvrJFfrJjS9AFxYXdNCFVCoFdGi2qhRzYWzmaeiUWQbrCaKRGfJ58/L2dQTo5sgJk2Si01CXoV2iWFAQpQg7d29k/fpXiAT8NKs1hM0vrtAOXva3dFt5OrUMDu3I8u+rRYEWjWaFLk36+4/2oOGZrxOTJ+l0G9CpUq7KtCkTTDi48dYfU1QT0CzTaddo0MFgsROKxRGivpX7/bN9iBMHSSTDSGqORCaFoIgkM3GS6SCptB9RCpFKBxkcHsAfjhCIJgjHU9x46x2kZYVgLITeYsAf8RFJRjncf4xNW98nkZZwhvy8su4tNFYL8bTEzHXfWql/x8VMTJwgKmdJpAXEdJyw30JWSZPOLCeUxEUBl91w2oGeJpIUSWZSGOzHEdIRkvEcuWyRrOLFaDhCOVsmk69yanYBk93FrEZDUkwTnhpcqf3FPybgdhKMR5HSYfbv3YyiJJHyCnFRIC3GScXcyBELiUyauJgkJSVJSQmS6TAz82OkhDBCOk6xmCefz1MoKtSqBRrVLPlMhFZJhJYMTYnoT89bca5n3n0SKODyGTg0sIdmpwzUaTSXo+GhSpcOrU6TLh1eW/Mq0XgEp9uBy+PEaDagM2gxmPQ02y2yOZV2t0M2p2K2WvAF/MSTCQqlIsnD21do2773KbKlEpFUikAsxvTiIjaPh+179iDKUUQ5TjgaIZEUSAoJUmIIT8BIoSKQzghEonFSmd/fz6XScQQxQTafZmJqEL1xmnDYTjTmICXHCHzjz1fMs4J2ErUg4nbryUoeSqqXdC5KgwpdWqSFOH63gXjEit87z9LiIM1mEUEQURSJTqfV66sdiYR6kejlcrHXu91hNwMtctvXrLi+zd1wMdCiXisBrV5cuc1m4Qwk/mCEvcGg60XYi6LAiy8+z+2339oD16IorOgBn8tl+d3vHkcUBSqlAtG/+ePePY3t0/+R3zxwH81mnXq9Sn//UXbs2I5Wu8Tc3Azz87O8//429uzZxd1330mjUWNs7GQvbv6DI5fLUizm2bt3d68fuEazyLvvvsMzzzxFq9Wg8OrvegA9+bE+xNF+6vUqkiTy618/wO2330q326ZcLuJw2Gg2672+5x90xy8f3yrVaplIJMTQ0AkeffRhrrjiR1x66SXcffedXH/9T3j66VU9B/29t9y4DM9PD+NPf0AvQaNW5NnnVvWeB4IeNrz9JtmcSqlSptFq0mg1kbNKD6TnCnm2bNvKLbfdyt9+7vPcduddPPq7J9m6cw/hhEBUlHju1TUMTc0wrTXhueX6HkBPf+4vMFnsxNMSQ6cmSGYU5HyJsek51FKVbLFCpdlh3+FjtIByo00onmL3gcM8t/pVpuaXuOq667nvV7/m2ut/xvZduzlw5CiJtMh9v/o1uVKZVEaifXqLEm435Y/09cbqO+/i6PBJ5vQmpnUGZnRmxua1mLx+pnUGprR6rrj+Zzzz8qtMazVkcjnUcpnvXHIxhwaOUSoVuPHGG1AUiVwuy8TEGIcPH2TXrh2Ew8EVEfv5vMri18+n+eE+mh/uI/q7J0hkMlicHpRCmfH5JZ5e/SoGhxuTy9vrRe0Ox/jNE6t46Mmn2Xt0gFWvvc57e/Zxon+E99a+y6oHf4dWY+Ifv/Vtfvvsc2hcbsy+ALZgnEuuvp4FiwuN3cvR/Udp9/0h7b4/xPjpz6Kxezk5r+Olt9azaLUzOrfAotXO2KIGeyjCc2veQGN3ct8jj/Hxv/scn//y+by99X1uuP1O5g1mNmzZzpe++g2uv/UOToxNcujEMHuO9DM1u8Qll13Jnff9igcfeYJvXnQJ1/z8Zha+dxnlvo+Q/9O/wuUL4IrGWfPuZjLlKgFBZFKr57k1bzCp1WMLhtG7PEzrjax+Yx033XkPz7z8GsdPTWD3h9BaHSyarDz2zPO8v/8QDz35NC+tfZOhiSlee/sddhw6wt7+41x36y948c0NDE3Mkf7Qf0P6oz9l9Mggh0Ynufvh32ELJ3nujbc5tWTknV0HmDE5GJrV8Nwbb/P+oQFuvPsBBsZnOTI6yep17/Lty65iy74jHBwaY3ROy/DMEoNTC7z69nvc98iTnJzX8c6OfWzZd4QHHn+a4ZklRmY1vP2lC0n2fYz3f/Eg19z8C157ZwuHhsdZt3UXg1MLPPjkc8wYbAxOLWBwB3tAfMfh40zpLMyZHJxa0PPk6jXs6R/mydVrek54ZyTFyXkdk1ozGru3F/++YHFh8Qd58qWX8f6nL7LzKz/EE0+id3m49NqfsPPIMV7Z8A4vvbWe6266BV8sgTcaJ5BI9dznNl8AfzzJyenZc8D1X1HnAPq5Olfn6lydq/+X6xxAP1fn6t9wffBGVfMXfZgGd1FtqBQaKvlajmwth1IrINcLKI0ijZqNvKolERvHbj3EoQPPMzy4lpmpTXhc/YSDIyRi4+hNx9AZjxJNLKDkrBQrbso1L6Wqh0LZhbjh4ZVw6RN9JLe9SKOVJSOlyOfzCKksfq/Awf3DyNk4GTmKVjeL1jBHLBnA7jITigfQGJeICVH2Hd7Lok6L0+thQavh1rvuYtP27dh8Ada8vZGrb7yJ1W+t59E7bj1LO3jLD9HZHMwbTEwtaTk8OEwgkcIbjXP/Q48wrdFhcnl6UH3BaGb9e1t59OlnMdpMBKMRNCYTzmAYRyCEwWnD7LQytziB3anDaJzh5K61vLf6AVx///+vAJqRz38UzeICOucSr29cjd7mwR2OsWS2cbC/nyWjHnfAgy/sQVZTHDyyk6ToR1EzxJMRFDWDw2nG57ORyURQMlFUJYoihihkY6hqHVmuIEllhCcfXAlTP95HemQUUSySEJOnXd12RidOYnFa8YZ8eIJejDYT7oCH3Qf24A6aWdCY0enDmKwe9h7bQDDuZGZej9EUQ2uwMzS5C4vbgtkexulU8QVEFra8cJa24ZaLCHl0CEkvwXgUSyiKOyXhSUpEMjLxRBjt9Aj6mRGiGS+RZJhIQiAaLxCNlfAHMwQicWJClJjoZseBDVjdbrzBACabFU/Aj8agR2cyEv38yv0e/son8PsDBKMxjgwcx+Hx4vC48YbcLBnnmF6YxBYWWHIECAoiwXgYUUpx/MRRrDYjkWig90Grx5UgI6p4wkZMDgsas5cFXZAlk4slyxjaa7551rZve+wuNBodRkuUJZuJWfMkm7e8gXZhnilzgFm9jUW9ifnFOTQ2O2M6Iwu+MJpgjMdfeYk7f30X1/9qFXc+8TyHpxYIKhnMfit2v4m5hVHsjkWKcozswM6ztJNP/ZJgxEsg6Gb05AlCYS9Ol4VkqkFU8LNpxyvMaiZxubL4ggnsXiPj84eJi2FsDgmt0YDD42b7rp24fF7sbhcmm5VoMkEgEsYbDHC4/xgGm4nI3/3HFeda5Gt/ictpxBvy4faHcPkdDE8cIhCJY3PEsfs0mDzDmJxz6I0BTJYw+49tRWsfwBsOE4iEsTitbNj0Nnqz6fe96QN+0opIOBFhYXYMNSuS+OVPzzrXhalTSMUyxXJhxcgW8ij5HEqxiFJcBuhiYSVA/6AbvQfKT0e2JzIZUrLcg+mJM/3XPwjwH7wZSc0tA/RsntTpIeaLJDJpskUFm12PKIaRKzXShRJisYSg5nGEIuwdGGLG4mZEa2fPmIaH1m6lDJQbHeh0oVmHao1OvU30y/99BcSOX/BXVJUIHusSFu0UPqeZjBCh1igTk1KozSpSo4xBLXPX6xu48rHneHTHEax1GPb62XC8n7f3vceh0X20yTHZ/w5wGnC3C5QaWejmqJbipJ68fYV2+JN9vHnTj4AyjZb6LwL0nGiEVpx6NUKtmV7ueX4anpfrEuXqco/zRj3JzGw/7Y5MGxVFjS73Na/KFCsSGc3JlQD9U32YrvonsrkYihpDzMQQ0rHTcFjF7bPjdDvI5YvMLmopVVt4gtFl95LbTQ0IRmMkxTSCnEbKifgjXrbs2Myifp6EGCeRFkiKGbwxAe+Fn1wBV/yf+2MOrnuZkioiRDxUVIFUooCUyZHJpMnmIwyd3EkqY0fNJ0iLcYqFKopUoVEOk8uEKOdkqsUcpbJAVg0yuzRArhylUMtQqGVpIfK3n/kzkm88slL7030omx6nKFto5j1Ua2kaLYG5+eMUinHyhQS1ukAobKZcllCUKEo2ghAzMzK0n5QYQs7FKOQDrHnxAUqyF0mKI6lZ1ry3DUUukUpmiMSCvPbkQ2cB9OAln8LvmELJppCUGKoap5CLY9BNkMksLwTLqGlScpqQEKOeT1DIy8hZiWqrhphJUFSiZOJeSvkM6WwWtVpHqeRRpADNSpyYX0OhmCR40zfPgqmZofeoldJUKjKzs8MM7N/Ib+68kp3rn4JOlrwaA8RlN3lXIOSdI5M0QydNu5mi3RBYjj6XWe6/HsZvHYZ2HBCX49yRyQ28c5Z24K6LMGqGeO3lRykXExRLKTJyCK1xikIlTUYIkYi5MBmmaVYlckqI/Ts30CjHKEherLoR6sUglWaJVkOhWYlTz3qgnYHuciIDKIwNvYf3yx9Zoe392p/QKhd5b8sOSsU6e3YfoFSsAbAwN0i3nefxRx5kbPQEUEKrPUa9sdzTvNsRgTwRx0HohKBZgg54XWFy+SK79uyk3W3QbFXpdFqIr/zqrG1Xj6yHrox57hBVwQjdGK1OEWhSb5ROwzrI55dBSb1eRatbQFYEOO3abVKkTYlf//YWpsf2US/GgTK5SoGxqWlypSKybeksbd+1X0aSU4TjMdKKSDQVIyHGCSf9+KNunH4r7sDyokCDxcrh/hOkxCyBcAKHx4svFOSp55/GE/QSTycwWKxkC2UWNEau+tlP8MUjiIU8KSmL72dnH3Pz+zYRU1QSaQEpkyQWspNKRghHQ0QFgUAsgkE7Sy7lQy6kSYkFUoLMxNw+kmk3YjpLMqaQzwsMDm5GTgukc0WCyTSRZJq3Nm4kk1UIH3jv7GPumXuX03mCVgy6CWQlSb5RxhMNkRBjpFIBqrlID+RnVJGMmiYhLJ+Lx/r3o2TTBIIecrksoZCLVCpEMuqiIEeo5GI0ayLNukzgG3+24lwPfO2/oV88ThuVclWk3c1Tb2aBMlb7Ijt3b6QNFCpl3t+9C1GRcfm8lOs1vMEAsVQSl8+LpGbxhyPUWm3y5Qr1doeHHnscjcFINJkimkzhWv3wWXONd/92dGY7kaTIzn2H8EcS2Nx+JuZGCCV8JNIiopzHEwgTTYVJSmFOTp0gJQmkMgqBhEAwlsIfiROIxQjHY4QTIXxBBybrIlNzQ3j9Jvx++1lzbPDuy7F7ncSECKOnjiFJYcSyRExKI6oqgiBSKcrk5AjNWpJSPgTtEqVCEUXN0gWSQoolrYYOXYrlEpPTU3SBVqdNtb4cYV4qFTDcctmKa1vgc/+eWiYJdGg0agwNneCDPdNHR4ex2SyUSgUymTTtdpNKpcTs7DQ//vGVxONRGo0ajz32COVykU6nRa1WwWDQ8cAD96/oKf/IjWffT/Xfvw/6pQAAIABJREFUfQP3339v72cKhVzPyf3BKHer1YzNZjnrtTMR8ouL89x9950oigR02Lt3N2ec+LfcchPdbhvlrmtWAHT5pstoNuvUapWec/mFF57j9ttvpdNpce+9d6PXa2m1Giui6qHDhg3rWL36RaCDokiIokCtVjmdwNCi223T7bYplQoMDh4nr5lZAdAzn/wIStTPoSP7eeW1lyiWc3Rp0WzX+N2qx8jmlgG03e3h9Tff4oabb+HH1/2EW39xJxaHE6fXh8XhZGpunot+cCnbdu5iSW/AH4nzzIsvo7XamdObODg4zC33PIBw2bd7AF39aB/BzRtJiDIWp4d8pU650UZvsZMr13pAXc6XSGYUHn3yaaYXNDh9QV545XVuvfMejDYnizo9STGD2x/A5nKzbecunn7+BWYXl5BzedqAIMlIo8MrAHrgqh8yuajluptu5fPnfYULL72C8799ET/6yfWcf+F3+fmdd6G12nGGgkwvLnLVT67l8h9fxQsvr2bVs88AHR5++Lcr/h5nXOhnFnI0WnW6dDgxNEjrBxf1AHrpkx9HUnJs27UXg8NFJC3x8Kpn8MdTHBgYZPPOPfhiSTQWO65QFJsviMHhZvP+Azz89LPYLW72bd7Ne29s4n/+j78kKmc5Pj2DxuVmfEnLj2+8nWOnpvnu5dewZPPwwtXX9wB66w/+iMm9hzl6coopnYGB8UkWLDbsoQgPP/McDz39LEs2B/NmK1v2HWBgfJKb77qXr174PV54/Q1eeWsD3/je93lt/Tu8tWkLn/2Hf+Ir3/4ul1x5Nd+95Idcf9NtPPrkM4zPLzE2t8jrGzaS/Np3Kfd9hHLfRwivXc+03og7luD1jZswenycWlhi0WrH6PExpTOwZHOwbut2tFYHVm8Avd3FoslKICFw169+w42/uJuvfeci7v3Nw2zZvY/b7r2f4clpLvjBpXzp69/kGxdfwgWXXs7g1BwPXncTSt+foPT9CZab7mVoVsP2w8c5fHKKN7bs5OjYDMNzWsY0Jh5+7mX0nhA6p5/ROS2TWjNPvPgai1Y3WoePDdv3MGu0c/dvH+fqm+5gcGqBQ8PjjMxq2NM/zJ0PPso9Dz1B/9gMW/cfZcHiwnvpTST7Psb8J85jZFbDpNbMKxs2M2Ow8fAzL3Fich6DO8is0c7BoTF+ftcv2br/KAeHxtA6fDzy7GrGFg0MTi2wYHFxakHPuq27+M6PrmbR6mZCY1p2uhtsvPneDo6MTrJ+227mTBb639+Lv+/TeP/rP6E323j29bWMLWqY1hsZW9Sw/8QQ/aOn2HdsAGcwjNXrZ+/RfsxuL+Pzi9h8AU7NzJ0Drv+K+uDnkucd7eOb8/93jPOOngPo5+pcnatzda7+z3UOoJ+rc/VvuFYA9I/1obnyC9h0e6Hlo5Q1UVKtVApOGhUvEKdajyNKTqr1OM22gJr3U65GKVUilCoR6s0koNCthWhXAjSKXupFL42Sj0YpQCnrIhXTEv3llWd9EBP62l/gtU0R8hjICkHiARdFKc2zjz/Cu++uZWlpgpQQxmDWcHTgIHqLDnfQi9Vt5/DQccbmZ3h/9y7mlhYJx2N89otf5PZ77mHN2xsxOt3Mm8zcdPe9DK9+5iztyF/9AXvfeJ3+0VMcHR7F7PZyx/0PsPvwUSweHydn5lgyWzk1O4/NF8DuD7K//zjZSo2DRweYmJllfGGWgBDFGQlg9vqYN5iwOOyMTwxhty+xe8MqtCf3EvvUH58FNC1P3s+8TseRoYNYXT68oShWl5eRiTEGhgZx+hwUyjJKTiCe9GGyzGFfHKJbipFPOkkEzMSjTlRVIJuTkPMK6XyOdCFPNqeSzakoapbE7VeepS1c8y0SqSQpSSAYCxGMhXAHPEzOTTE6cRJP0NsbNredEyePYHf50RsDuLwh7P45BkYOEQgnMJpD2F1+hib2YLIbMFq86PQRFKXK0MM3naUd/5t/x+5XH8dpXUCQl+PonPEUwXSWcFohlRaQUjGiPgda4yQOrx1BknG64ySFCr6AuOwgS0ZxBIwYXQu4vQ5MdjM6kxGDxYrOZGZqYuJs7Y/3EdqwFpc3xuzSHDaPCZvbitnuYlGn58iJA9ijUSyhEP6kgC8Ywx+IEIkG0OnnSItRguEAsUQcpyuN0xNGb5vF7DIvg3NDmCWTi2ntMO4rzj9L23XJF1hYWGBRH2JMr2PGOs++o3tZWNSxf87BgifF4YkFDL4gumACTUhkOpDGlCnz/tApYrkczoyXRFkiXlCJiXkaLZAzZRQ5Q05JEArMsbjqxrO0Y3/z70na9SSECAbjAhOTwwRCdpzuHDavFY3tJLsObcFkjuJ0x7F7bAxN7GdWM47DHsVot+Pw+ZjVLDI6PkY4HsMXChJJxHEFAgRiMSaXFtHP684616Kf6CP2xrO4XA5sAQcOf5YTp/Yzt7SIyRLAFTRiD0wxMLofncGLxRZmXjfOsdGt6I0aHB4vOpOVEyOnmJydw+G14ww4CSWW3YQpSV2OXFWSJG686GyIfcX5ZHI5CkWFQlEhX1AolFTqnQZqsUC2tAzOBTVPUs31oPm/NFKyvAzLMxkERVkxErs2nr3tn/wQKb0GUcmRVpbheVLJoVbrlBo1kpkUiWSQZNJ/ulVBgrgosn3/PuzBMAFBwp8tY0mo7Jw0sOWknnIb2u02tOrLAL3ZpttqE/7Uh86C2Oo7T0M5SSXth7pCVQqjJD1MjR/B41oilw2jKHFScppYB5xNcAJPH54hCYQzCaAEjQiFhA66GbqUKTZzNCkDBVr1NKn7rjxL2/H1v6RWl6nUpB5Ab3YkGu009ZZAu+KjVQvTaQm0ulkKFYFCTe45y4vlNMVymlo1icu9gNujQS1EqTUzy/HgxQy5Yob00N6zAHrwU31YDmzE6dZRKiuEIz4yUgpRShNLRAmGIsi5IsVKkxOjkxwbPMXzr63BF48REdOEBZFQPEUoESOSiqFWVIKJAHaPlUqzzPqN75AU08QyMt4v/qezAIv3rsvZ8u4b1HJx5LiDtJhFzGRRFIVcLoFWP4QvOIuc9aLm48uvyS2q+Thm7UnKapisGCefFcnlUmiNx4kklyhWU+SLBZScwHcu/gKJp24+G+7800cpxPR4nIcpVvxkszEMxglSaRvlaoxMJkaplEGrHyaXD6NmRRQxSKEYR8wHELIhJDHA/PgBHMYTlIpRkukob723h1KxTjSWYsPbG5nc+vbZUOszfbjXP0U05lt2/ssxctkY87PD5HIpckV5ued0IUtISJBL+8kXZJKZFGI2g5hJkog4qZVEJClOplggXSgiFLKoapyiEkRJOVDzCXyXfeYsoBi6+gvk1RjVqkS5KDB4eBMUI2x45WGycphKVYVOCkUw0yiHcTunue7aC3n0kds4Obobi3mMei0BZBEii4gxDct9x+PQiNGsRAAFZevTZ2m7P9tHzTVOTnIzOrKLlOCmWsuwpB1HUmJ0O3WUTByDdhpViZIRPNjMk+QlP8WsH6vhJOVcELWi0myqNMtJ4v5FmpU43XaWelul28kweezdf1E7uvZxXnvtteUbvS7IGYmpsVME/QY6zQJ0O8s5wp0qhw9tolqJ0mmLQAG6FcwLO6ARXk61aIOcqVIq14nGY+zcvR2bw0wiGSF076Vng9yL/5JuPU5RNC3HwreDdMgBVeqNAslkHLvdTqFQYnz8FFu2bAaaaLRzUA/S7mQp1yWa3RyvvvY4PtdJ+N/svXd0HOd9701Hsf0meZObchPHcRzZcWzFkqskR5YtWbKt3qxuVVuybElWsypVSElUpVhFUSJFUhR7JwgSRO+7wALY3uvMlpnZMltm+2LR8Xn/gIhrXYL3npO/3uTwe85zcPYAB9+ZwTwzD+Yzv++PNLPTeZx+P0arhdbODlIdhxbcd/HwVoRohOgnrV5EOYIgC4iKiMltQ0op7D9yBE9AICzFOdzYSjiWwBcKY7bbWPbmG3PzOZkgreXp6h2go1uHEI+SLmhkikW6+gfw/+zMk7xNt1/IKytWkcpmiEVDqPEgiXiUVDqJms8TicuoiQgJwY6qBZHlPHGlQlvXblJZF4oikZArqMk0+w9sJK0qZCujKJ/09X1/00ckM1kCK58/ed+/+3nyskAyHqCnqxElLhJNqySLBdR8hkDQSUmTkJJplHT6k4SoAtl8glwhjhwPoqYl8oU0mexcUkcqFaVUUHA7dGhZcS5FIiMuONej7z3H5FSGbC5EqSwzS4nJ6QKlWopZasSScT7YsolsqcDYzBS5cpHa5Dit3Z20dHUgSFHaerp4e9Vaktk8wxY7mUKZdL7EirXvkc6XcPqCxF74zUnevuu+y5sr1+ERJHxhBWcggkeQ8Ih2Wnqa8ItR5GSBiJLG7nVSGM0jKAEcPg+iFKc4Dt6IQiSRxRuO4hYFYsk4wUiAsCzi9FsZMPbh7W466Rob+sZn8A10YvY4SWSS9PR1442FSBULZAoVclqJvKbS0XaIsGgiEXfR19dGtVqlrauT8ekp0lqOgCjQ3N5GMCwyDRQqZZKZNLliAVVNzlVM33nJSfe247f9nGq1zPh4fT4i/QSIPjFOVGDPzMxVqd911x0kEgoPP/wgJwDm5OQ40WiYe++9mxPpEJOT40xNTXDLLTfh+ui9k9Y0prP+kmuvvpJqtczgoJ5f/eqe+arvPwbkR44c/mSe/69tqtUqjI/X5+F3Pp8jGg3j83nmQXs4LPDmm6+TSCikf/7tTwH0xJcWkbcYWL16JffeezePP/4ogYCPsbFRPvhgPR6PC5hBEIKsWbNqPu0im02jKBLlcpFKpTTvdSKqvlDQOHaskUJBQ1WTTE1NkNu56VMAPf2FRVTWvck0M1TGqoSiAtPMMDE7SSwhccFFP+SnV1zNAw8/yh+efZ5b77yHgREzVpeXy6+5nh/86GLu/NX9PP70c1x13fUcbW5h88fbWP3eB7R09tDY1sETi1/khz+7jLPP+yGZs774KYCeufR8hJiCT4iQzpewe/xE4ylSuQKBmILeZOXlt97hN488zpDNyavLV3LjHXfT0NJOUIoTTqg4vT5cPj99A4Ncee116AxDmO0Ojre1zwP0TL5Adv3aTwH04l+ewUdr17Fy/QZ+/8xzXHzFtVx5420YrHaMTjdBSeG5JUv4xW23YXe7qI2PMT4zMZ9AMTpaZeXKdz6VdPDHLQYSCQU1k2YWqI+PUf3Hv5sH6JOfXURi68fIGY2YmsXkDiAmMngjCt0GE85QlEGriw79MAea2jB7gjiCETyygtUfRNdr4NmHnmLL2k3odcPECyV0dgeHOjq5/f4H0Fvd9BrtDNq9OAQJx9PPzwP06UVnkL3/QXYdaWbI6ebjA4dY8cFGekZMdA2N0D1s5Lllr7OvqZlW3QBt+kE69QZ+csXVfPsHP+TO+39LY1snB5tauOTKa7jpznv4YOt2nnt5Gdf84ha+98Mfc+6PLmbZO6t46KlneO7V11D/+p/mAbrvf34Zqz9IJJ3l6ltv5/1tOzB5/fSbrbTqBrjv0cd55pVlHO3qwWB14AgImFxe9h45RqfewPkXXcIPLr6UBx59gnt/9zCtvTru+s1v6Row0K4fwOj2crynj/3H2zD7QgwtWzkP0ON/8WWuvO5mNu9r4OHnlvD0q29xoLWbY72D9FlcfHSgkSF3kOXrN3GwpYtOgxmjJ4TZJ/L4C6/Q3GegfcBI+4CRgy1dDDn9dBrMHOno4611G2ns7Of9bXto7jNwsKWLIx19BL/6QxKLvkRi0ZdY/9wrPPDEswzavby3dRf9Zie3/Oq3PPLcEp555U0Ot/XQ3GfAIUjoLC50FhddQxb0Vjc9IzaWr99E97CVToMZdyTOjsNNjLiDdBrMtOqG6Rqy8OtHnuTjA420DxjoX/4+wqKvIyz6Osalq+g1mrEGQmzdf5BIOosrHMUthHEEQrT36+keHMIZFHCFRMKJFB4xQlNH12ng+p/QaYB+Wqd1Wqd1Wv+VdRqgn9Zp/TfW/w7Qpa9/jlRwkInpDIVymFwhxI7da1m55gV27V3HSH8v9YJGUU2ixiJMlIvMjFaZKBepZNPUtOzc52JpbpTKTJSqTFTHGK+OUS+PUSpUid96yYJgTWvYSjYToJAPUix66O7Zin5gF8GAG1kS+Wjrh6iZFPohA926QYxuL4uXvc6I24/e6qRvQM/6jRvo6uvl5jvuYPmaNXToBjh0vIXjPb08tvgFvCtfWdA7+MAv8IRFzJ65N+c9YgSd0YxHjDDicGGw2tGbLCx/9z1cIRGPGGFf4zHkZAEpmSEUF9l3fA8+JciQ3cOwI4jJ5mfIqGfXno143YO4uxcGubFv/y1+p4Q35ONw0xEGjQYCYT9mhwmbw0zjscNkc0kkWSSdiZPXVGo5gaYDm4mHrRw7tBWDrpWsGiWZjJBSZTK5FMlsgnzeRb0uMDERIX7Ntxf0z3dvQ04pxBISohRGiIkEwkE8QS89+l68IR8uvxt3wINfCHHkeANWlxmb24rL5ycWV9hzcDd2jxWnz4HD4+VoUyPHWxvx+G0cbNiL+MbzC3rLT96FpPjYf3AbbrcZSRZREjKJpEoomkCQcwhxjWwuyYjJQHtnG1Iijl8QESQJXzSCLxqZ+5uFRXbs3Izb68DlmYPnFoebtp0nV2ErX16EdO4/IfpVAhEP+49uYcDYh9uTxO1JYnWZ0Vm6CCcCSAmVcDhNLJImGg0Tjvlp6zmGPeBnwOLE5IgwaLGzdsubdOk7cfnDGEaCDJncbN+/CfHSf1/Q37VzEwdahxmRFdYfO0Cvx4XOHeaFTbvZ0NhMl92B0eslqGbpNLsQChPESpO4QnMxh1ZHF3ZHP5Gok6l6iWxSYWZsjGIhO/fwuyATeefphc+5R+7AHfDgCjpxBm30GNpxBmRsviBDjhEGzP34w25MVhexWA6PR6St/Thunw5XOIrVHySsKDg8bvSDurko1lAQQUkQkOM4xRjtH3+44FwTzv5LvGYD9nAYq1ggGAnQ3ttMIOLBE/Dj9gcYMs2dX2aHhcERM25fmAFDOx6vH5crhNMjcKDhKN6wC7/kI5yUCETTyOooY+MVJiZrSFd9d0H/XON2xscLjI8X5iKjCykqtSJapUCuXCRVKhIvFlEKhZPA+B+PE9XnJ+LbPwXQ33tjQW/l3qtJpvMkMnmUTJF4tkS2MoqsquSKBUbrJdJpiddeX0p9rIwSjzIxNY5PFPFEYgSyZZRxeG1bI7v0PqrTE0xOjzE9VYepcSanoJRMnQSwo19dhHTu31FLRqmX88xM1JmZqFMuqJQKChNjWdSkH8dgM1ZDOzBJnWkixSqebIn4NGzv6CUNFICpvAfG49TGs5QnCozPVoAy9apC6u5LFvRvfvIeoLYgQJ+qCTCVZKwmUx+fq2yvjGtURjUqo9n5vtiVUoJ8QcLlHqBQjlIZTVAoKeRLKloxTWLH+gUBeuTmH5BQw7S0HiEY8hAMeIgoUSKyhBibg0qxRJpwQsXo9BBVU7gjAdLVPLFsgZCi4pdk1FIeMREjkpiDcrlSlr2H9pFKq7zx2vMnwRXh64sQzvoT5IEmjh7aSMfxLSS0ABlNplDMkMumyKZDWMyt1MYEilWBQjlNsTJGtZSjWAzQ1b2VsdE0xWyJ0XIFLWdlYHAzBS1AOVOnWJzi1jsvRPr9FQv6x974PeHcIWyuBkrFHBMTeYZNhyiU/VRKo5RLBSKyjsHhgxS0MlomQTzlQWc5QiBmpl4pU8sJHNi+jHLJRaWWom8wQCQWJZPV0PJljO+vWBCqBX78RRJSkJyWIB4PUczLSFE3mUyMXEGlUM2TLRVIFTWyCS/pnEK2nEUtqKRzCvq+o5TyUfJ5GbWUQ87nSJaLqJko2ZRAXg1RKmcIXPDXC8LUTNMWaqMqU+MqrYc+YKoYoJrz86v7buGDbRuplCPcessldPccYnRcZZYqUGZmVmPYcBQtYUMR9ZyoRJ+aTAE5mP2kcp0U6bceWNBbfugyIMV4TSSf9tLUsJldW9eRlgPAFLlcHFWNEI7YyGZ8qCkXQb+e8bpMPu0jJTnJlYto+SSFbBTRrWe0IlMoymjFBPlClJq3Z0Fv33l/waGta5ieyMJkFigyVpKYmkkDVSbHJzjRjHd8rEI47KU+WgKmmJ6cATTGqirMwpGGJrZt38nE9Ci1MQ2Yu9bUK2Vid52/oL+2bzmQgKkIzMrMksNo7kEIu+jq6qBUqhAMCgCMT9SYmKxQKmeI+o/DTIFqrUBtNM/i5x/CPLSXdHyYrOonpuRIZTN4gl7kHWsX9BZu/j6KGieeVIgnFaIJBTGZQEgl8MkyQipFtlLD6Qmy/8ARgqJCW6eOEbMDg9GEklIJSzHUnIaSyuANROnqNZDS0kwByVwGNVfA/53PLeivOs3kigVkSSSnhjEZB4knFSLxOMlcBinip/PobryBDtTEKEl5mlxBRFYHiSeDqPFpitoM/qCNfFlhAmjr02G0ORkYMSPGJPzP3bug98AD11HUkgz0dxCOigSUFKnqBI6QSK5YQpZEOnr1BMIxitUK2WKGVEYioYZJpSM43SNkc3HyhRTJXIZMMYealfEHzYwYO9AKEqq1e8G5Hrrw77EMNjOgP0rAb6BcTVIsJ4hnIoxOzbVE8YfDBKNRKuPjROJxLC4XyVwOq9tNc2cn+48cobWrF6cviCco4vAGWLdhE56gyC/v+TVvrVxD6M6fLOjf8NZSdhxqwB4UCMhxDHYn0VQItZDCG4pgdYbZubeJaFxlwDiMnJaJxGV69AZM3iAjbi+H2zoweXx4IjFcYhh/VMIthPGGwkSUJL7t7y14jfU/fBNuIcy+Q0cwWV109HURV9OEIwpPP/U8YTFAIOAgqYYw23UYzMOYXQGsThdhScZsdxBV4hSrNcSYxMEjjYxYrJRqo2ilMqm0ygyzRC768sn3tu//DVpSYRZIp1NEIuJ8L/KZmSm2b/+YSqVEJqOyePGzPP74o5wAyb/73QP87ncPsGzZK/PV5ycqyVesWM6LLz6Pz+cBZtA98esF1zRHnpqD8Cei2VV1rmXECY8TsfIww759e+Z7ih89eoRKpYTBMMDMzBSjo1VKpQK/+c19rF27mtnZ6fnK5LVrVqJ85XMnAfTc4/dwww3XzcNxmGH//r2EQoH5zycA/fT0JFu2bGL37p1MTIyRy2XYsmUTDz30O2688QZ0uj5ghqamo/MvJJz4Hfk3Fp8E0EP//Hku/I8LEaIycjLNTy+/ip9feQ2PPfkMO/bs5+Nde9ENGbF7/PzqgQd5c8VqVr/3AU5fkI937SUUlYkoSa79xY0YrTZcPj+9A0Ncf/Nt/Pza69myay/nXXwJTz357Kfg+XyUe1cH1998Gzfdfidr1m/geHsX6z/cgiMkIiRSOIUwTiGMxRcgqCSwBwWkrEaf0cwLr7/JFddcy3fPO5+HHn1s/rwbnZgkLMm4/QEe/cOT3Hz7L+n7yYWfAui1v1jEyi/+Pe9+uAV7UGDQ6sIZiuKLRti5fz9LXnuNKebSJsam5yrJK7Uy1dEStXqZbDaN3W7lxIsb09OTTE9PUq2W58+TVDaHklLJRmOfgueTn11E4T/Oo3fYgloa5dlX36JVN8yxbj22YBSzT6TP5GDI6cfg8KG3urEFo/Tb7Fh8Aa687Fr2btpFw45DOOxeDA4XpkCQVZu30D5g4HBbD42d/Qy7AvSZHIg33/4pgF7//J9jGbHN9ch2ezne248rHCWayfHulq10DxvpNZp5fc27XHXLbbz0+lvsOHCYa26+jbO+ey5dA0P86sHfc6S1g3N/dDH/8o1v8uzSV2nt1bFx207++Rv/zvd+dBE9Iyb6unvn4fmJ8eiFF3PJNddxtKuH5j4d9pCILShgCwqYfQEcQpieEROvLl/JhT+9jJ9efR3X33YH9z38KHfc9wA333Uvq97fyLZ9B2nu7uOG2+9g/9EmDja30Gc0Yw8KPLr4JfpMNkx3/G4eoGuL/o7BJ5ew/IMttOhHONY7yKMvvMKAw8czy97m0Rde4fk3V2Jw+Nh1pJk3391AQ3svB5o72bhzP42d/WzcuZ+rbrmTfrOTd97fjNET4sklr+EKKxgcPtyROP1mJ+0DRg4ca0P57JnzAN37i/txCBIvvrmSXUea6Rg0MWj30qobxugJMewKcLRLx6qNW2ns7OeVFe9i8YdpaO9lyOnHJ6U41NrNxVfdQEv/EGs3b2dfUztPLnkNs09kz9FWzD4ReyiGPSRiemTpPEAPnHUFfUYzDe2d6K123li7jgGbYz6uPZxIkdAKuIUwTZ3dvL5yNa29/bT29J0Grv8JnQbop3Vap3Vap/VfWacB+mmd1n9jnQTQz1xEYeWzzEzmmKirjJVlxkpRxssxxkoRqHvRYr30H19H28Hl6JrfQ7Q3kAl3MVOyM1t2MFOyz8XDVhUqtRSVukp5LENpPEdxTCNbyyFf8KUFH8TErvoOaj6PVq6xat1GguEkfiHO8JAej9tOPC5jttgwGC1EUxn2NrbSqhumqW+YPosHo9VC/+AArZ0d/Oyqq1jz/vv0DRt5/6OP8UZjDDlceB67Z2Hvr55BaGQQtyiw72gj3nCUh598mkBMxi2Eae7uZcjmoGvAQDyXZ//RprlKFb+Mwx/GrwRp1h+jZaAVvdWNxSPhCyWxOy2sXfc6g6Z+rLv2LQgzlS8vIvD6m3h83jmIG7Rj85iIygJB0UtA8OBwWhifqCHFRNasfoc+g45kNkU8KTExWSEu+6gW46gxN1HfMOb+I/Qe247TMkRSEqjkVRLnf3FBb+GybzFsHiYYCRFRooSiAt6QD0/Qi354AJPdPAdb/W5c3hCi7KO9fz92rxG3N86I2YEgeWnv34/JMYjDJWG32zl0ZCt+oR+/YEF66qGFAfpX/5SIuQ+LqQdZtCG457Y3EZeJJvME1DrB9DjJpEo8LhP4+rhnAAAgAElEQVSJCQwO9yKrEURFxBeN4BYi2AMS9oBEb38L/oALl8eJzy9gdXhpW7Pi1Mf9jdewe40M29toOH4AiyWJ263hCbrp1B9k2NyJGI7i88j4PBI+nwe7a5iekU6MHh86m5++ESc6swWdtQWbz4xuyIRu0Etr5wCdgx1Ev/v3C3qHL/sWFjFPn6Swa0THHc+/yK9ffBunlsedlBHTMrrhHnKlLMXRKmNAsVpnrKjNgVAtTzktU89HScUGaTy4gq72TURlO9lSimi6jPDMowsf96+cgWQcwBcLYPbZaOhooHvIgMEaYMjqxu6zcbRzGyEhjMel4ndncDhc9AxuxuwLYQsK+MNhIrJEU3MjTreDUCRMICbjl+MYfSKuvesXnGvSmYsQlzyMM5rDnpAJS3G8gpVO/UGcHgG3R8UbkGjqOIDJqcPlkTCbE+w7uAmH3YPLJeJyiQybbZhcBnySm6AiEE6UEeQqO/ftoDRaRDrFdUb+yb8y2HecYUMHsZiPUjlDZbRArpyfB+hKoYCsFeYh+f9t/O8AXXn1D6fc92RXG4lMkUSuTFKrkNCKpDQNnWEQm92EJAWZHi8yNNDJaCVHuZRDiEaQMzlErYY/O8qQVGaX3kd5epyx6TqT02NMTU1Qn5qlGvIuCLCjX11EZvVSypOQr8+glsYYB8KKhFYpoGpJihNlCuUUA127UbydMC6SUn0Up6sYK7Pc+8FBBgFmEzCbYXy6wOhMhVI9y8yUBrN5lCu/uaC365y/pOHAllMD9Nk01VKE6qjK2FSe6kSRaj1PuZajVFEpVVTGRud6SucLUYKikZjiIF+UyRWS5PJplDVLFwTo4a8tQtz3AemMTDQS5NDBvQgxETmloKTTyKkMZoebaCqNlM6ybNVyXGEvh9oaONzWw3tbd7F280dY/G5i2QRWv52QFOKNd15HSchEYlFUp25hgP71RYTuvphUwobf3Y7edpBsJYKalSnnC4yW0yQVB+mMmfqEgFaNkyvnKRbzjE5ECUW6qFRl6qVJxkpjjI96kaXjjJVF6pkpqhX40lcX4f/F2Qv7f/vP6OpbTO/AZtRkCk1TqI75UZJGauVpcpkspZoDh+c49eo0akqhPpUkU3PT1refUq5ISQ0y0LmJXGaQXCHC04vfpVIrzvUpLlRof+qBBaFW8KxFhFY+h5pWyOXiZNUoSsxPJiOTVBXylQKJbJpUscCQ7ggZTSZdVElqCbRiglBwGDXlRStIKPkkiZJGslwmngijxgMUMyK5tLQgTPR/cxGhq/+NUl4knw3gGGrApt9PKjqCrIpUZ+t4vAbGJjPkihJewco0NVJZEa9viJRsIeLpgIkotfEM49N5oDwH0WfSQBpNGUH47aWn9B+1NqGlbfBJOk9JDWLoaqSzq4WJyQoTE3kGDcepVkU0zUtn+w4CPh2ZlIe+7kOICZliKU0xF6OSCzFWS1IqJdAqaTJZgVL/vlN6u567jXopSL3og0kZs24/kAHmYplnpmC8PgcsYGquDcQsxMIqo6MZYBxJkmjraKdYyaEfaqGpZSfplADTM8yOjhP8yT8sDLEv/SITtSDMSkxPRZglA5SZoYbTacft9s4BfCAQ9JDOzMW8JyMdJBQfWj5NvpDm8UfvIZ3QE3C3EBXN9PZbicZjqFoa77Lfn3LfI43bSaWTJNUUUipBOJ0mnE5jCQkE40ky5RrxVI6cViam5OjoHiBfGkVOpsgVSwTDEVLZHJl8CSWpYbH76BvqI5lTCSsSosN+Su/Ag9cyOjFOJBwgKfvR67oRIwJSKkVKy5JVJRKCHZurgVxqkowCyXQAh+8oSTVENgUJZZx8ScVgbCdXHWX9lq14giJTgBCVCf/uqgW9vd/5PK88+ltMw3r8gRDRdJlorkZAUknny/T19ZDKlVG1EnE1haLGyeYTSPEgubxCZ/cxIjEvalpCLVdQyyXUQopSLYnR0oWaEcm07z7lXI+uf5F8ViTgHWLf/s0cbzuAko0RkoL4IjEEJUE8l59fT3+0ey8r3nsfndHMiMNFOJFiw8c72NNwlOdeXoac0bjntw/RPThMa6+O4129WM772wW93Tedj9UfoE2nZ/PuPfzmscd5ZcUSLrvhchpa2onEy+w93EkwlmTAYuae393HNbfcjMnlod9mY3dTEx3DI4y4vVj8QeyBMC4hhjsUIxBN4A7FcL/2xMLX97POwKPvJyIl2bJlF6vWvMOuXbuIReOsXL4WRY4Rk4J09B0jV03TMzyEwR7geHsXWrnG8fYuDjY2oahZVK2Iyx9CTmUIywkONjZhtFrwez2Ev/4nC97bMltWsurdtWzatBFRDPHHVb12u5WXXnoBg2GA0dEq1WqZ66+/lltvvZlkMs4JSNzc3MRjjz3Cyy8vIRIRmZgYm/9eb283wd/fvuB6xn/pv3PTjTfQ1HQUUQxhMAxQLObnYfzs7PR8Jbpe3088Ls9D9D8e1WoZUQwxNTXBu++uoaHhELlcZm5flMhJ8DzxpUXE/+UMPL0dnIiw37Jl0zwI37FjGwcP7p8/FmNjo2zduoVSqUAyGeejjzYzOzvNvn178HrdnOiPfmKbi8U8Bw/uZ/PmDzH95DsnAfT0Fxax/aZrGDRaee3tlXzjnO9y9Q03s3z1Ojr7Bmjp6aehpZ0Rh5v1Wz7GI0ZxBASOtHYQkhMcbe+iODbJrXfcSViSWbrsNc694EccbGzicHMr1992B488u5hQa+uCAD1x05WU6xOEojLHWjv41QMPks6XEOJpqtPwznsbOdzSiVuUGLS6eH3VOi782ZVcfMW1XHr1DfzsiitZ/NISkpksG7d8xDQwDVTHxnlrxUqEaIwVa9Yy8pV/PAmgp/7m8+zcsRuTx0fXoJEN23bz0OOP89jTT7Ny3To+2PQhGzZv4sUlL7Dm3dW8v2Ed23d8REjwYTQOk82mKZUK8+fBxMQYtVqFiYkxksk4sXiC9u4elKNHTgLok59dRKylnbff/YBOgxmTV6Clf4gRd5ABm4cNO/bRNWShVTfMiDtIn8nBoMvNPQ8+TESQ2bLmQ5b84UXMJgct/XockSgf7NrN4bYOBmweLP4wg3YvJq9A9gcXfgqgTy86g/CTzzFgc+AQwnQNjcxHtjuEMG36Qd5at55XVqxiydvv8MaqtTz6zGLe/2gbN991L9+/8CK+df4FXHXjLSx5422au/tobOvk0WcW85Wzv8Uba95l5QcbueBnl/HLs79zEkBXLr0KayDErx95jFt/fT8DNgfemIwrHGXE7eVgSxtnnXs+P7j4Us6/6BLO+/FP+Nb5F3Ddrb/kihtu4qLLruTGO+5m65799BhGuOTKq1nyxlssW7mKt959j9dWreGGO+/F7AsxfM6PPgXQQ/90DvuOd/DI8y9zpEvHgdZulryzln3Nnew40syRLh33P/Y0uxtb6DSYueme3/De1l00tPfy3LK3eXTxUvpMDjoGTbyy4l3efu9DDrZ08c77m1m+fhOvrlzH/uMdLFv1Hg9ff/s8PE8s+hLy577Cw/c9TKtuGJ3Fxe33P8Tuxpb5KPdlq96jz+Tgnoce57HnX8YeitHSP8Sb726guc8w33N9xB1kyOln855DrNq4FWsgwvV3/Go+dv6ppa+jt9oJ3fT7eYAuLPo6z15+I+9u2UqfyUJTT9/c8Xa4CEoKzqBAUFJwBEJs+Hg7vkgMjxhhy67dp4Hrf0J//FzygsOL+In+/x/jgsOnAfppndZpndZp/d91GqCf1mn9N9ZCAF0656/w2fS4PEaEsAv9YAezjKJmotTrWbLZKMlkiEolRTYbpVRKUCgo5PMyiUQQq1WHrWMzA0fW0ntgBbrDq3H3bkN1N1MO9zKTXjjWeb4Kvfsg6UICMSGzasOHiIkMPbpB5GSaQDiGlMxg8fhp7RnAJcT4eN9hbP4IblHBHohi9QmE4xnO+d75BMIxQkIYo9HIT396CS3NTQRvvfiU3tHH78YbDGB1OrCEwthDEbqGTDz76htE1Ax+SaG1X8eH23fijYQ53tHBSDDGiD+E2WmlX9fF4cb9GF1O9FY7BoeLYcsQq1e/icmZxfx/ALmR7/wddreAxeuhuaebzv5e/GKAVDpONBbCZR+io+UgD//mdvKqyHgxy2ghTU3LUMiq5HI5isUyCVUjmS2hVadIFetzVbWVHGpWQfmXz5zSP97cyJGWBoyuPvwxK06/G7snhC+ocry9i059G9ZAJ34xht3jx+UPcaytDVfAh83jwB30YrAYaGhuYNg2hE/w4w545vupi3dcdkpv4ZE7cfqt7Nu+BudQM35bH+V8Ao8YxZ0o4UzVkBJzFaARNY3dZ6O9s4GJapyI4MLpduCIpLGIWUasTlzCCPaAAU8wiskawbV+7Sm9Y9/+W9xeG8MuGxt3foxTDBBQothDPlyik46BLsR4CreYwOIVMXq9DListA/rGXQH6DJ6GDDuYuvON3B7fPTr3LS0DdHW28qGnWsYsHYgn3nGKf1X3P9bbJEag5YobnOIfEwjlVNJpOIk1QTJlITXa6Wr6xiK5KWclxktytRLCpVSnEopQamgUK+lKWpxSvkE6WQUl32EkN+Bcv91pz7n7r6CgChgdbpwePy092wjGAhjMUURwzJWXxdByYfZJWK0JrF6Y2zYvZpg1MuwdQCnz47T56DxeBN2tweXL0gqUyAcSyFEEvh37DjlXAt//fPk3BaiDj9OQcToiLF55x4sgX5sQSMjlgBLXnseX8RIQAxjtUew2kYIhrxY7SZcHicOj5uOvj5svgByJkeqVCGcSuPw+ZBVFemsPzulf3brasbqZbwuI5aRPqqaQkmT0TIK5WoJOZMjlsmhaIVPRp547pOh5YhrfwzQ5yLc/7g/uvLE3af0jl1zLvlyhWyhiBCNYbY7SGt5JmZmKVZrJNIZsqqEGHTgcQxTr2ZJ5xKkihry6DS2XB1jBTZbUlQpolXmHnxOzigwCfX+rlMC9Og3/4yqEmZ0rEZ1tEKlVqZYLlAo5ckXNaRiBUXLUy5kGNXiGDsOM16WmZ4pkp4sEKiqjGgJmIzCzFy89XhFYWIsx+RUlcnpMtJ/fOGU/rtv+DHVmgaMMzNbB8YpltJUsyYgRT7nJV9WGJ0qUq4XKVTzFCs5SsUspVKaQjlLRotTKKeJxLwYhruJx+fuR5VSAuWl+08N0C87i7AiE1Yk5LjER/t3U5oep7Wvd666MBhBiCj4ghEiSopsbZRAPM6RjhaCcpRoQiJbTCMnRFIZaa5yMxNHziaRsyqZ/sOnBOjC1xehdB8mXUjgbVtPXXVS0CLkJ0Ypj5fQ8jHsg0epaQHypSSJaolSKUWpEqZYdZPKDVIdjVCtpdCyOaYmJokn/NTGBHIViSNNO/Bd9E+n9PY+eh3hcAejox6KBScz0xJedzflgkhRC1HICeTSAZSYndJ0hXQpSbUeJxIzkU1ZqGhuYuIApXyYajnB0qVPI8syxXIJrVQmsuL5U0I17/f/nLjfgRSoocgRUlkPPmEQMZJBy0MqVyaeUdEPtqHERVKqTKlUIJPJkEoliCeiyIpAqZJEzYhkcyXS2TClisDsbIq8x3RKmOn/5iLiez8kl8uRS3loa/yQeimIllfJFivUiholTcJiPUSpFmFyps74xAyFcpZZZCYmYsxOFpilRm08w8SYwlxldQxmJDRlhNg9Pzylt3Db95gdl2FChqk4TKc++R0aWze8jt/Vy2gpwsxkhoIWIZEMYLPrUDNhIjE3Xd0HyWSDpDMhiiUJr2+EbC5CsaSgqiLq/nWn9PZ+57NUZQ+To1PMTlSRpK5Ptl2B6SRMp5iD6VXGJjRmGUcrplm1biUOlxOHy86+A3vZuetjYJJUKorNNgjUgBqz0yX83/rTU/prO14GYozXHEzMqsxQYoYq+UoOp8/BBFNMMUVloswE48halJyaoLV9PfGkjkxSYeni16lXirS0vYfHd4xiLk2xlEXLq5juv+LUL07ccA5RRUZOJpCSaaLxDFIiT1KrIal5PJEwOssgajVDcXSUYDSKIElYXC4S2SwvLVtGW08PNo+HAaMRKZXC4rZgDXjQxuv4Oxr/j+ecojtKPhsnrkikkhKHGnYSjtnRSjJKIkY6k8NtaycVd1IpRpFjHrZu/QA1rZBIyaTzKvG0zPK1b6MzmrE4Pby2fDmyqmLzeAhc881TekeXPYVWhMbj3YTjIs+9/DS5chkxliUk1MmVsqzb8B7xdIKwHCEWV/AE/EiJJMVqjZdeeZW0VmRmcpRUPIoU8TNZz1HMSbgsvYTffe6Ucz34438kGAwQiCbwR1SCUo49DZ00tOhxBkX6hk14xChb9+wnKMUZtNgJSnF6DCP0DZuwePw8/twLdOoNHO/qZcThxuTy4ggI9BhG6B0wEPjmGaf079qy/pMeyC6kZJpdh46gZPMYrA7a+vS8vnINTZ099BhG6B8xs3bjZtZv+Ri9xcauhka80RiN7W1s3L4Nd9CPyWHB7rERjPhx+R34Hr3zlNfYwFN30aHXEZLjeIMB3F4XBw7tRSumkOQQPb2tRKN+errbkKUoMTHMk8+8REzJEJFU1GwZJalxsKGZcCyF2xcmXxpDjCbxCX4ihp5T3ttCP/h72tuaqNaKuD12xidqlCt5fvXru4Ap6mMVJqfq2OwmLrv8UsKRILXREsVSDjUd5823lhGNCUzPjDM1PUa+kKFQzLL4mSf4aNP7qIkYiTsuPeWapj6i4/LLL2f37t3Mzs69GZNMJtm6dSvvvPMOXV1dPPHEEyxd+hKaluWVV5aSTqd46603OFGN3tHRxomY+RO92vft28OuXTsY629bEKAnvrSI0utPkS9k2Ld/F3/ci71YLH7yn+4UMMUbr7/C1GSdqamJuR7ngJpJo6SSTH/yU4ePNXPV9Tdywy23c9X1NyKnMtx93wNYvvJXCwJ0+byvsK/hKBdffhU/v/YG9h89zpDNSf+Imd6hEYxONzsOHOJwcytb9+zDYLXT1NlNa28/rpCIzmjmp1dfS4dugNdWrMLi8XGktZ3rb/slv3/qGQ4db2HXHbcsCNC1v1mEr7ONXF7D4XJy4NBB5LhCe08/3lCYWEIlGk/hCYpced0veOHlZTS1ddJvGOGCiy5hxGKlWK0xOjHJ9t17UHMa3f06fv3Ab3ln9RoONR5lz4GDJP/xf5wE0Gt/sQjPyy8RTatY/T5GXE5UNcnixc9SLhcZH6/PpweMj9cpFvPzke2vLFkMTFIu5TjedIT+/l5efPF5Wtqa2bl7F9t2bOdoeycJrUBpw4YFAbrvwgvoHzFhj0is3LyVLqMFkzfIEy++jNUnsHnHPi766ZW4/GEuvvRKnEoKk82Pbm8Hu9btoLd7mDaLnfe27KTleC9mmx9zIMKI24/ZF+Lld1Zj9oWo/88vnATQx//5TCwO9zz8tvmCmN0+hu0uBi12eoeMWL0BegwjGKwO9CYrOqOFTr2BTr2BD7Zu58c/v4KvnfMd+oZNXHvL7Tz/6us0tLRzyZXXcM3Nt9HU2YN/yWsnAfTKor/g1kt/xt7mFoY8XpZv2Eif1Uaf1caaj7Zy6Q2/4IW3l7Pr0BGOtnfR0tNPa6+OPQ1H6R0y0qk3sHHbTg42tWB2+7j8xtsxeQV6Rmwc7dLRaTDz7pYdPLp4Kakzv/cpgK4t+jveuvEujvcOore6OdqlQ2dxcbx3cL7XeK/Rzv7jHZz9gx/TMWhi855DbD90jFbdMIdau2npH+K2+x5kwObhQHMnx3sHOd47yKHWbgZsHjbtPsixbj36pSs+BdATi76E65GXuO2+B2nTj3D/Y0+jt7rRW93sbmzBE03Q0N7LvqZ2Bu1ejJ4Q6z/eTfuAkWFXgGPdeh5+5kWGXQF2N7Zg8gr0m50M2r2MuIN0DVnmf37jtp0E//3KTwH04OW/5lhHN3Z/iEGLHSWbJyQn2LxzD8c6unEGRXwRidZeHQNmG46AwJZde04D1/+ETgP00zqt0zqt0/qvrNMA/bRO67+x/nihavz3v8L146/OQexNb5NMSaxc9Rblika+MFcNVK9n6e1tQhDsZLNRoEalkqJQUOZhOtSolmTKhRjVkkylKDFRV9EyAvVqgqqzf+GK1Av+CenMRVgv+Tf0hm78YgCj3c6zLy7F7Q+g5jT8gkhDUwuiFOfuBx5kxOEmqmrsP9bKjoONvPvBhxhMVow2J7fecSfHWlpxeLz4QgJ+QcQXEhAu/reTvCPn/gOxf/scsa99lsDwIJ5AkH1NrQza3fSZbATjScxePx4xgjccpXd4iG69nnfWrkXvDtFvd2G0mzl67BA9/R3oTEZ6RkzorXa27vwIs3kAszuJ44U/nBwj/rXPEzvnf8xFer+xFLPHicXlYM+hA4RlETkeRcsnyaQieFxDc1Xmso8BXRPG4U4cNh2K4qdSU8lqMsVKhnItR7aYJpFRyFdyFEdz5EO2hSuRf/DPc9txzQ/whNzsPbINo1OPw+fCHRCxu6P4w2F6BrsZcXXiDggEwjFcgQAOn48d+/Zg9zpx+Fw4/A7MLjNd+i6sLhvekI9AOEi3rgfx5986yTv6rb9F/trnkc88A9HQTS4n4/OMcPjAdhIJgUDIiyBFERNxlKSGEM8SUNJEEwoxRaSvq5Ggz0og5McdUzGLScJykt0NmzHYuhixuhk2CXhefeHk4/7VzxL73j/MAfxXn8LscTJkt2Dz+3CHRUZcTrwePYGgEZfTytDQCCazlb7BXjbt2IDOrEdnttA3YmfL0a30e0ZoH/HSOhilz56kaWiYZmM/Trdx4fj4H30N+cw/QfnZN/GEnUhqgHTOid/Xjstjp1IrUh0tISthikWVel2jVklRLsbJqSIx0UEyGcJq1dHTcwyzWUc6HaVczqAoApIUpJBP47/s5Nh+6dwvIJ3z1yhfXoR571akRJxQJEok6mffvj1YrHbcXg82t5UDjQ0MW+zYvALDdhfOkJ9BUz+xRIRA2I/NbcXt92F3e3D7Q9hdfjx+EadHwL/mnZPh8dc+S/iys4l95TPEHr+TmNOD1R9AbwzOPXgK6jD7hrC7owya+tl7ZNMc4HdJ+Pwu9IN9cy9MeOcA+uGmJnzRCIKSIKZm5h5eCwKZVGLhCPVrvo/0nb9BPu8LFNMJUqpCuZRDTYi47UMEvDZqoyWkRBwplfhf0HxBcJ77VIz7iUr0ZC6HfM8VJ1e+//grBC75BtJXPkP6yB7y5QrTQLFaozxaJ1cskS9XqNTHKJZyVCt5auUsw4Nd1EbzFGsF8lPTOJNZGu0iD63ehlON4UtMMQrUppPM1GeoHjtwMrz+18+gXHE20a8uQl18P/XxUWr1KtXRCqVKcR6iq1qJtFYkp6mUyypaPkYiHSJbiaNNl+lxjtDjsc1VoE/HAY3ZKY2JsRwTUyXGJgpE/+2Mk/zjV38b17+eQey7f43frGe0XpgH6flCium6H0gwPRlndFylNp6lVNcoVnIUylkKxQyFYoZSVSOdS5BQoxSKKsVSmnDYzchIN7GYB/n3vzgZMPzoS0Ru/A/C3ziD8EdriSYUUukk4XSCgCyxde8eRicmMdmcFIpVkhmNIbMNpyDijcZI5LNE1QTdA90UKzliSoh0RkbNyiSzceKaSlzLkGzctHCE+hO3EP7Jl4ncfB7ZUgoKDloOrGd8NEW2ppEpJqlUkyiiEYuhiVJFJVXOUS5nKJVjVEYFevU7qNUltHyMVFJmZnoMu6OXyZkoTR37mKGEeO5fneTtu+4cxOvORjj7c+Tcx/F42tmzZyXbtr1NJDxCtSKh5UJUywq1ShLTSBfJnExlNEupHCOb8RGPGpkYU6iVJaanK8A4Lo+dg4f2snr1Skq1KvLS350Es4SLv0jksRsJXPA32J+5EyWWIp8rEIkGOdq8h3AsiJrLEk8Vicl5YrKfYMhFIhkjlUrM9b1Np+jpbcftsRBPCmgFmWS2QDavkNFCmC2dpPqaFgSJsRfvRPzlfxC6/GvkUnGm6nGsQ4cp5zxUqjnS+RLVwhwYtFgPoRUFSlWNam2cYiVHvuykXg8zPZ6nPJoCqkzU4zAlQ10k6mkHUohXnNwLW7rvYry//Rmhi/6eqm43oAIZmPnk63Qan7OHQsZHUQtRKceoVWVG6ynGJzIoCT9RyU0mK9Dcso9kKkgmG8bhGMRg6CCTiREM2gkt/8PJ+37e/4vw25/i+/6fobx6H6lEgOlxjbGaTDQ0SL0coV6OUC1FKBdiHDm8jUJB4e23lxISnRxu2IPH56ah8TCzTFGu5ZmeGaW19TBQY3qmyOR4jrhTv3B0/YM/R7j8TLwX/DWTRS8T1RCVehI1FyGbT6CVc4xNj9M/NEi+WiaRTdE91IsvFiASE1BSQSIxN8lUlCUvPYcc85CQ7QwPHmO8kkIrZHC4rITu/clJ3u5Lv4z3xu/iO/tPiDZ8hJySkJMJ5FQGKZlBq06gZIooWY1QXEHJZ5BVFVlV0Q0Pc7S1lXShwBRgMJupTkwQiETIFIuYHRakTJpUqUK69cDC1ecPXIX/3D8n+JufI0siWjaHlldJpSOktQhxNUS5WkDLl3F7BimWFKpVlUJRZc3ad8hpKdKZ+NyaLyexcctqwlKMuJqiOjGG1e1EPzyM5/t/fpK34aIvELz4H/F99//B0jeMLxSms7+VQ8f28MHmDZisLvbt7yQUDdLc0UIsIZHOZ0hlM6S1HC6fn2nA5fOjHzKSKJQQlCR2fxCn308sGScUEwm8eP/JrRrO/UtCl3+N4FmLcK55kQHLMC4hwNZ9e9GZTZi9Hrbs2os/KtM7ZOSZJa9w6HgrzqBIIKbw+so19A4ZsXj8DFrseMQoA2YbepOV7sFhNu/cg9HpYeD40QXBuevbfzbXC/2uS3jp9TdxBwSa2jpxBkWcQZFl76yixzBCIKZg9Qb4w/MvMWx3sfzd9TS2dTLsdGMPCrz05lvoTEYsXg8Wl//ohWUAACAASURBVANPyMfAiJ49B3fR2tWM/9YfnXyN/+afInx9EcFvfha3aYgtu/awYfMW1EwKIRygvauJQimOpPiYna1QraqEw26YqZEv13jy2eeRk2k+2PQR/YPDJDMaoYhEqTZGvlwjWygzNl4l33bglAA9/P+x955Bcpzn2S5kW7Zl2f5sy/7kc2RbkpUsiQqUaIlJzDlKjGICSZEEcxIpQiRBAswgSIAJOQMLLBYLbA7YHGZ2cs45hw4TetLmcJ0fSw6kQ6m+Ov517MJd9Vbt1s7OU9M93dPT13Pfz9dWEPzoNSYmVAwNDTAxoarPQX/77be45pqr0GjUVKtlFKXApk3vsnXrZn7XqW42Gzl69MjvzaOGeZYWZ9Hr1ETO+L/+KEAfPOPfeP3117n++uvJ5/P175ilUqn+89zcckx3Y+Mhurs7sVrNdHV1EAj46m73l19ew++60ufmZvD7vRy/+Yo/CtCTX/8rpvMZ5hemaW9vJZmM12u6XC6efOIR9u3d+XvPOzM3i8Pl5PKrr+Gyq67m8quvYd+hI2zfsx+XP8SvV79ALC1w7Q03M67WIvzrX/xBgC5+cQWrzzuLJ1e/wKatO3hv206GJnQc7z7B4ZY23vloC85gGH88SVN7J85gmEG1Bm80TjQrYnC4uOO+B/DFEmQKClqrnZvuXMmWPfvoH1fT0T+I58G7/yBAL/79Cmq/eZQlICsKdHZ3IedzFKtTuANhfnnXPZx9/kX87KJLOffCS3jimec446xzWXnfKiYMZvKlMsmsQG1mFrPdwWNPPc3Z553PuRdcyCNPPMmqRx7lwrM+Hd9en4V+2teIJBIok5McaWkhm00zMzPF0tICHo8Ls9lIMOhnw4b19UaJcllBSMeAeZSizPRUpb5PAqEga19Zx4RWw97GJpJynuy9d/9BgD77F39K85atNPf10zI4xJ6mZk6oJmjtG+A/fvhjHnrqGd55fzP+SILpBbAns4yoTPgGrLz169fY+M5W9JE4z7zwKiNDOqyOIBM2D1qHi3XvbKSpq4dkOPopeP7JSm3ZjtUb4EhbJ+G0gDscQ2dzMjShw+oN4AxGWL32VVp7+7n17l9xwRVXc8k117Nu/TsMqrUMqrW8sfF9Lr3259xx3yq27TvIZdf9ghOjKh54/CnOufgy9n/pa58C6LUVn8d42bX0qSZo7u6lfWCIhpY27n74UX5ywUVc9vMb+OHZ53LVDTdzx32rePjpZ7n9Vw9w692/4r5Hn+Cehx7lultu46fnX8S9Dz/GuZdfy6Yd+/hg90EeW/0St93/CG0DY+zYdQD5M//4KYAePPMKVBYXXSMTjJudDGrNdAypONY7ROewmvd3HaBjSMWHexo4cLwTlcXFobYe+tQG+tQGBjQmjnYPsHnfYW5ceT9tA2Ns3L4XoyfEuNnJA089xy33Pojxzsc/BdBT/3w6+w4fp7V/lP3HOjjU1sPeo22cUOk51NZD28AYPWNahvVWTqj0/PK+h+vu82G9lf4JIwdbulBZXIwYbLQNjPHWh9uJiEVUFtfH+9/HR1t34v+zb/8eQA985pvYB8bZ33SMcFogJsiE0wJ2f4gBlQZfLEk4LWBwuBnVGekaHEFrsZ8Crv8FnQLop3RKp3RKp/TfWacA+imd0v9g/e6FquprnyMej6Jra0Y6sgtRzHL99deyevVviMejJJNx1q59BkVJEY+7cbl02O0TCEKIYjHJzEyemZk81apAKi+QLohIlQJiOU9+soQyU6UwVabc10L8yytI/fou0tf+qH4DRug5iORSk9j4PLmwk7XrXsTpdmF3Onj/ww/QGg3ozSacfj+Hjx3D7HAzNKHjvkefwJ9MY/EFcHmceHxu1JoJHnvqSSwOJ6MaDS5/CKPTjd0XIPqtz+H/8Rfx3HddvbbhlovRjY/h3PwOnobdhKIpfMk0AxodBpeHtv5Bdh46jMXjY+u+vcQyGd54520Gx0cZsXkZMJjRmvXs3bcDvWmCceMyPB8zWTjW3kww6MTkiuL+1Y0kvvwnDNx0wUmY+c2/Qm8Z5tiba/CsX7vs3Pa7ychpTvR3I8gpAkEnMzNFivk4UxWBSjGJIIXIFWLki3GkXIRU1sPBw5tJC16mZkWkfAgpH0IpZ5HzCdI9y/Hxiat/ROLSkzA7vH87CYOewLvr8GrHCCS8dA604fR7MTvceIJxnH4/7pCb492H8UUihBIJXIEA/miUE8ODWN1O9FYj7qAXi8vG8c5WbG473pAPX9iPJ+gldNo/EP/WXxO/7/p6bdvPzyUV8RFp2Enk6H5sLieegB+dYYJt2z8kJ0VIhq1IKRexmEQoVSQqVgglRfzhEAGvBZ/bgt1pIZAWmXAFCcXTtPQ20K9qQ623ojOG8Dx273Jc+31Xk/jYhZ/4yp9htxjw9bbh3vAyJrudIZUKjcWGweFi3GBCr+mku7MBg3Ycm83BwNAgb737JidGu+mfGGLcbKV3XMd7x48wFPDRY4vzQeM4T7+1l1Uvv8ovn36c0daGZUh/zreIXvmD+msfWH0fVnUPwuFtpA0TpBJpMqkixfws+YLA6FgfKvUgpZJIoZAhmw0zXcsxP6NQLQkUcjFmZwsoSopCIUWtJhOP+xka6iYa8SMKScIhL8mffZ341/4C/11XnWyauOV8XF4bqn2bSfceR2s04A0GcDhCGMxqAhErKt0YJksAi9PL0faj2HxGdFYdFleCY+1H6RvuxeG1ozPrsbmcNDYfIxiNEY6ncHlDROIZwq+uJv7lFdhuu4DYN/+yfrwFfE68pkEMb/2WlNuKyeNFZ41idHoYt/Rg8mrRmXyoDaO09h7A4nBiMAVxeZwcOdqIy+PE4XEvz0v3ewnEYsvQXFHwRCNMLy4SNWiWofUl3yF528X12tmtbyMWCogGFRmnlVKtSqmiLIMLMY4oxtFMjCJKKcqVApmc9PH6/xblnrjqR8S+/deIrzxdr+04+99JixLZSBhH61GKlSpuf4CpuXkmZ+co1SbrzvR8sUBRkcmkY1QUEYN2lEIhQyQVYwbwy0UO9Y3y7NZt5IBkDcpLeeZnoLjz/WVQfs9VxH/w93WIPZUKM5mJUWw7yFS1VHehl6slShWFYqlAXiohS0VSUoZUIYMwKSLN5okWE6zd8CrTLDDFAiDDksTCrMjifJ6FhRIzcwqTUoToV1eQOP+rpO+9rF5b3PQCAb+ddx+6gwevuQCnywTMUCpLzM1XgRSTZT+T1SilcoLqpEC5JlEsixRKEnlFJK+ICPkM2VwauZBFLqTJSnEEKYogRHA4dARu+E/Cp/0V8VcfOwkXLvh3MkqJcChIVjdKSpIQcjIxSWTdhreJptMca2tFlCU2b92CKEvkKyU80RDK7MzyzPNsgkDUz5h6AJ/fjijHkOQkUj6DUJDIKjJiw0aC31hB6rWH8Zz3r3XAIoy3kyumkNw6JDHMtGDBaezhRHcDpapMsZSiUkpRU8IEXGpyhTjKVJHJmkKlmqFaS+J0D6GUw5TKCUqlNNlsEKd7BKXi4cln7mduWiT4jRVEr/s+4pp767XDz96K36NiUnCi+MfRaTso5H0UC36mp5KkknZmpgSUQpy8HCXoNzM7nSMvR5iuZSjmgnR37KesxEmlfNidFiana4TjCTo7m+nuaeOFNc8TefAafD/5BwJ73zsJ1U7/azLpGJlMiKFDHyBKIVJJgbw8icfroDIdx+4ZJxzOkkpMkRHCDI/0YrMbqU2WiEQDhCN+5FyGjs5mEik/iZSfaFYiJSZISREsNhWJ5p14v/snxD5YS2jlyTj1dMuHyHkBKZVASkSoFoN4bT2UZDuTU0UkRaGSz1PKJwgEB6hMxpHzAkWlhlLOE46NUa2GmJvKMbekkFeizM6kmZ+M4LZ0AVmW5lP4Tv9L4g9eitSw/qQD+bErmZ+Ks7QoMl/wsjSbgvkMzKfIZSz4XaPMzaSWgTwFrJZ+yqUobtc4tckURtMgSimOKIbx+8309BwlELCQTPrx+63093cgy0mCz92J94d/SWzn+3i++6fL9b/7J8R8bgJuG0fWriKd0ZKIGcnEI9gsI0youhCzPmQxgFKIYzGNkE56YalCtZyh9fh+Ptz2AdlcBrmQZYk5JmcK2J0aytUs8wtFoEyg98Dydl59M4knrj45A7xhA6IcRrQMIHnGYU4gLYTJiAmmZ2u8uPZlNAYjwViSca0BjclEMieTVYo4Qk5CMZFYMkdb12FeePlBUkk7uVSCiijQ27qDtJQhkozivfzr2M//EsEPXz4Jkn9xOtF0nLDHhql5F26flaSQWHajCwLeUAwhXyKUyhJOC8TlPB/t2MGWXbto7e4mklpuwAolEgyMjSGXSojFIklRJBoNE8+IpHNlHOt/i/d7nyXw7nP4L/i/6/X92mEySQeqLa8jpaIkk2li8RDhmJee/mNI+QSJbJJ4SkRSMgRjft7fsonaVJl3Nm5AlNIIYpxCIYVSStJ8bBd2h5mMkMQd8BCIhPE6zMsu+zvPI/zCvSdrr7sPu9tCcLCbhHaUQDTIuG6QMe0AiWyMcDxGZXKOYCxAvlxgXKuiNFlGzOcoVsp4gyGUao1IIok3GMEaSmDyRxGnZpmwObD4g/gSSRx3XYzvR39D8MO1J4/1n34BnUVN7/7N9L/6FKOGMaJiHGvAgcVvxxnxMKjW0trbz74jzQxr9HijCcRSlbVvbSAmyLT29nPoeBu+WJIJs41IRkRltKCzOfHFkqiMFtrefBn/t1bgveEn+K86rV5fv3cLW59/hqEHbiDj9/Hciy+jt1p56rcv8uJrb6I2WZkw27B6A5hcXp57+RVcoSgHm1voHBhmw+atNLS0MazTM6zV4AqHcAV82L1ObG4rNrcFh9eG95wv4f/On+O7/YL6OTa06hqiqj48ax5Cv+FFxg0mipUqDzy4inH1GPGUn1IlTV6JcuDg+2zctAabfYR8LsDs4gILQE4p4g0GPm6oqyDmc+RLClIhT3V6ipHhPuRtbxD+2griV3+f8Lc+W/98yw604nzqDqJ3XczczFQdRicSMVatup8DB/ahKAVgkVqtwrZtWz6GzMszqKemaqjV43wCMj+JMZ+enmTXzq1sePsNUhE/8a98Zvn67bv/q35Nk3vuV3RccBrRH3yB9avu5bnnnkOv1xMKhahWq6hUKkZHR9m9ezdHjhxhfHyURx99mGuuuYpsNs3c3AzlskJPT1cd6E9PT5LLSRw8uJ++vl78fi/Jx+8k/aUVJP7lM3Vwnj39n8mvupHM1z6H+PYa4vEoS0sLFAoFDh06xIcfbsbnW46zLxbzLAGT01NkRYHzL76Ec86/AKPNyfU33Ur/yDhX33gLDzz+FJdccz0/Ovtn3HD7XVx/6+3YBgb+IDhPfv9LiF9cgeOMr2N2+zA43KiMFnqGxzA43AxNaFGbLOw8eAixVMEbjWN0uhk3mDhw9Bgai43Nu/fylf/4DmtefxO1yULP8Cj7m5rR2RycGB1n7Vtvk73xyj8K0OV/+iyb1r3E9OwMr73xOrFEnM4TA9z30KPceufdDI6p64lhFqeHQmUSvcWOLxxDqU0zswjRVJbGY61oTVa0Jit6ix1vKMqtd95NpKPjjwL02udXMH+im7m5ORoaGkgkYrz22itMTKhYWlqov59kWWRxcR6fz8Ott94MzDM7U2NpcZZqtYzT7SAQCuIPBnjnvU1ojSYaW9uxeHxEvv/dPwjQ5z67gtjKOzna1cOE1Y4rEuPpF1/izAsu5tDxNoYmdMQzEtmcQmvXCT48cIj9Dc189Nx6Bht7ONrYxkQgiMUdpGH/UY4f7+ZXjz+NLRBiwmrnUGs7/W+s/6MAPf5vXyWUymL3h7B6A2zaugO1yYrVG0Bvd3GwuYU9h5vQWOw0tXcxrNEzpjdx4x0r+fE55/HzX95B1+AIZreP/U3HuP1XD9DS08eFV17DGeeez0e79pI542d/EKDLf/a3/OyMszjngks454JLOPNnF3La6f/JPQ88zPY9B7A4vRgcbgbVWqzeAGN6E45AmHGDGbs/hN7uYkRrwOLxc82td/HTi65g1GhHZXHRO67jaPcATa+9+yl4/sk6sP59WvpGGDc72dPUygmVnoMtXXy4p4FtB5sY1JoZ1ltRW918tPcQKouLB556DrXVzc33rGLNWxs51NbDgMaEyuKiY0hF96iGde98wLvb9tDYcYLx75z3KYCeXvElBp9ZR9fIBN2jGlQWFy+//R4DGlP9OYb1Vj7ae4gBjYkzzr+UPU2t2IJxukc17DjUTFNXPx/sPogrmkZtddM9qmHM5MAZSfHezv1YAzEmjrT/Hjz/ZIUfXMOASoPR6WFYo0dltNA1OMIHO3Zj94d4Y+P7GBxu9h1p5khbJ1t27zsFXP8L+t37kmc2r+CC0f9/rDObTwH0UzqlUzqlU/o/6xRAP6VT+h+s/3eE+1P33UepXGV6Zo6iUuaOO1eyfccuHn/iKYZHxujqOoIohikUEmSzQUqlNLlcjHw+TjYbxOs10tp6kBPjYxjdLnKTNeRalWxJ4bWN73KotQXP5vU0/vohUoU8yadOziPPbn+DXDFFqSyRSAYpKjK7d+/kjddeJ51N4Qt48QW89A8P4fb7ONjUhDsYRGu1ExMkxg0mmo4cxON1oNGOs+qhB/AGA+xvbMTodOOOxtGPjRK4/xcMnWjDe3T3yTjpK39Ed18/vlCUQDiBxx/BGY5icHnY29SMJxZHb3didbuxe5eh3UfbtqI3m1C7QwybbRjtZrbv+Ainx4rGalmej22yYHaYcDgMOAIhvPffgL1pN5u3vU/s+1+oA02vup8B9RhtfSdwB1wEY37CMT9ZKcmO3R9htqqp1WSSSW89rlsqCh9DpGWQlC9kiCd9TE7mSCQ8dHY24nJoiMfd5PNxcoc/QnjlcaRsmNgz99Rrp9/4DcGAh3AyTjSdxO514g562d94CLvXjT8aRWs24vB50FkM2L1ufJEQ7qAfu9eNzeOirafr4/91Y3E5UBt0TBg0BKJBjDYTDpeVyCXfwzPah6Ptd+bAn/dNelua8NjNhCMxPLEEzkgCRzBASkyye8cGZvJesv4REvEsgVgObzyPO5IlEE1iMesY7OsgEPRg8nhxxOLY3H76VW0caN7GuNaM1ZHEf/8tjK59FK11lOhZ/16vb29uwGIxMaHVMK7TsW33Pka0BsZNFtRmB50DLew9vIdhlYYTYzpGdFb6dTqGzQbsqQRqbwR9MMvDa1/ijqeeYdgexZ4oo/NlcaVSDJm0JLsaiT1wE7FYGt+6x+q1pRfuJeIcYdeml5DjXmoFAUksIOZqyHKUXC5BuSwgSTFUqj7M5gkcDgPRqJdqNUdOzpAvphDlGOlsiKIiUKnmKCoSg0O9mMxaItEA8cu+T3ysj7HmhpNNG9/7B7xBL56gl627tuGPBLB7HPj8BcxOLXsbN+EKWHC6RCz2ABPGEdzhCbxhJw6XTDAWYN+hvbj8bmxuO3a3ixODQ4xNaHB6fbh8QQKROJHVDxJ8/zVSqRCRK0+vH2/63ZuJxANsevN5zGOd6BxOTM4kapOV9qFD6F1qnN4kJoeOwy3bGVVP4PFl8QT8bN25A7vbhclmxep04Pb7GJtQIxcL+KNh7F430XSa5GA3yQdvpFTIk925sV479eity0BEzqNMzyIUCsSzWfLlAtWaQiodY2lxhuGBLtRj/YiyUF9Zedmt97tA/RNX+qci3O+4lJhmnEw8Vr/xHP/6n5OIx0mLEoVyhUAkyuzi0u+5z6VCESGXp1CuUKqUmZ+fJZ/LUivLmA0qqtUcSklGLuWxB7zYF+HeV47gLYE8n2NpHoobX8b3m1tYmp5DWHl5HWKXupuYnZ9hZm6a6dkpJqdr1KaqdYCulIuUskXyQo6MUiRezhGalEkvVXnitRcoz01SqijMTtYol6IsLsjML+RZWCwwO19gZq5Axaclc8+lVPMx8q0767WFB64BZvj1M49iMKrYvGUjpbKEJCeZnauwMBPDYe5lcT7LzHSG2TmZSk2gWM5SKAnIioisiGRzGTJymqQQJ5mJkhGXUzcSKT/pbIjw3ZeS0fYiZvyEv/MXdcgQiwRJ5gvERIFIKkVOKeIOR1GmZ/GEQkTjEdo7W6jWioRjfvLlHJFsgqiQRCzK+CIBhHyGYMiF021AluNIuThyIY1UFJGUHJndb5E+vgM5nyD4yHV1wJLd+RqlSgalIlGoSixMJinl/GhUHSiFKMV8hKlaBpYUZqYkkkkv5WqWmZkStZpMtSowO5dHkoOIUoC5eYl0xkV1MoYgOXhn4zpm0i4yz99FMetH6Nlfrx2/6QxGh45RKQSpVFPkCyFm57NkBCe1qQRaXU8dylcqIsVilpDHQK0YJycuz9xOxOwUSxkCQScb39tEvlTG7vZhMY3S29vMnv07iL3yCGLQjdlpJ3DOF+tgK64foVgsksy4yeYsKMUq6UQFWc5j9/RQmQ4wWZslEiwQCruJxYP0D3QTiwfJZOMfx7eHyQoJgiEXWSFGTBSIZ5MI+SySnCRy+CNi3Y2kpQzh1x8/6UB/8yFEOYNUyCPJGQqim4h3gEreSbkqkpZlJhWFSjGDPzBAqRpHkNLk8mWUch6np5dyKcTsZJ5CKQaUmZvNEHCPkE2YYDbBQi1KbudLLC0WmImaTzqhz/4CkGN2OsnifBbIATJzlRBiQsfMZJKZ6WV4zpLM3GyG6akktWoMIeskETdTKUeYnJSoVLJks0FSqQChkAOXy4TTaWSgvxv/Sw8QGu4gGiriufxrJ6PjO3uIR0S83hHUmr1kUkaKgkKpksHl0WM0jxKLuZabH6dktnz0FnkxwkxNwqQbYveBXVicZnYf2MmJoR46uo9hdU6QTPuWG/cKEeSBBsI7X6I6GSe1fc3JyPy191Msi+TzaUz6USbG+xDlDFkxRSQWplAuYXE46R8ZJyMXCUSTeMJJwimJYeM44eQcUhGUqSyr16wknbKhZEpIEQHNyCFSYppsTsDx+E3EQh7amw7Ua3tO/xzhdAqN1cKYug+9aYxYMkBSSBBLx4llMiSyEkK+hCecJJgQ8EUihJNJVHo9nlAIbzjMi6+8Qs/gIAlBYONHHzEP6CfU5PIlQvEs0R3v4D7RQbmSx3rjj+v1w807kHMRHE4zOp2GTFoinkyQV0RU+iE0pnECkTBCvkK6IFOZn6FYq7Ft1242b91CriCTyy03xZWVOO1te1CN9rJq1UrS2QQpMUnapCK1eS2NzU14D3540v1+9/kcPd5AWogj5TPEU0GK5Sy+oI3JGYVQ1LOc3iGlyOYEvCEfTS1HyZcUfKEgQi6PSqsjkkgSS2XZ0XAIncNJMicTSiewe924Ah7cv74dy1A3br8T3w8/Xz/WLRMqjHY7RrsdfyLOoZbjNLa38fL6t2gf6Mfo9NDU3oU3mqClpw+z24fNF8QbTTCqM/LQU8/Uo4Y7B4YxONwYHG6eXP0CBod7GaRvf4fg26t5f9tuJu65ul57dPVDiIUSKp0Ri8tFMBrDH46w48AhDhw9TvfQKBu3bOe3616jo3+IcYOZpvYuHIEwAyoNJo+PV9/dxITVxsFjzWzcugV30I/FZcPiNOPyO/B4rfiv/C6e/g5GdrxXP8faz/8qnlCA0tQUIzotx7t70RjMbNuxncHhAfJKGl/QgN7Uh5TzMDOXJpYwkZM9yIpEaXJ5VEmhkmd6YQpvyEOxWqA2W2VMM0p1psKe3dsQXnyA/DvPISTDRC/5Rv2zrfGNF5ClNIW8QLGk4HS7ePjRR3hhzYtUJ2ssAUuAyWJmamaayekppmammV9cYEw1TjQeqz9mbmGeJaC9s4O1r6xjenpyOU7dYyNy+j+x/sarEDa+XL+e2nvGv3PgwD6MOh1rHn8USZLo6Ojg2muvpbGxkYWFBZaWlqhWq1SrVd5883U+iWl/5ZW19PefqP/+Sdy32Wxk5co7+QSmz83NIN18IfGrf8KUaaIO0OP/8bcsMY8ipKio+vEHfTz6+GM8/+ILlCu133tN0/Nz3HL7HTz9m+f4xa230tTSzspVD/Hk6hd4/De/5ZV3NrLvSDMjWgMai52uwRHWvP4WQxM6dt53N+IXV+C58+fELz2jDtD1H7zLzeefh/7he9i6fj1PP7+GnuExtFYHE2YbrlAEi8eHVK5i9fpxh6Mc7ehCLFVwBELc+/Cj9AyPsm79BsLpLFfdcBMWj49BtYZAIsV723bQ2NpO/Nv/QuGfPkv+ugtPwvNfXsP+u2+j/MDt1LZuYgloaWvlup9fz1nnXchV19/AORdczI9+ejZnnHUuPz7zHC6+4mq8oSiBaIKDR5pJCjJJQeaDrTu48LIrOe/iy7jxl3dwyZXX8NNzz6elswfn2peofX4F5S98jsrf/mkdnHvvuIXit7/C1JUXMj48Qq1UprOzvb4PZ2enWViYY2qqVt+3mzd/yF133QFLc8AihUKOJRZZAqZmpoml0mzduQuNwUg6X+TQ8VYm/+WfPwXOS1/+EtN/9Vmm/+Fv6O/uZdxg4rZ77+OHZ57NylUP0TM8SiSZIRRPEUsLjKi1PPPqG0QTIk1v72K0qQ+3I4ja58fuCREJphge1nCguY3v/fRMrrjhRgY1WoIvrPkUOJ/7m79j9m/+joUVf0qouQWt1cG69e/QN6Zm3GAmkEijNlnZvHsfBocbk8vLmN7EsEbPY8+u5t6HH+Pam3/Js2vW0jemxuz2obe70FodnHnBxdz94COMaA30jakpfuFfPwXPM3/+99RWfJ4T197MNdffxOlnnMV9qx7l5l/exfdP/wnnnn8JZ/z0XPrHJ1AZLXQPjfLia2/y8ptvs+b1t3jmxZf58Tnn8atHHuc3L62jqaufcy+/Fp3TT8eQCrXVjSOcRP3s2j8K0GN3PsyAxsSvX3qNo90DjJudbG84ym33P4IjnOQnF17O0e4B1ry1O8q96AAAIABJREFUkY3b99KnNvDIb17kihtvY19zOyZvmMaOEwzrrQxoTIybnRxu76V3XIcrmuZY7xCOv//2HwToji//hBG9lfd27md7w1GO9Q7RpzZwQqVnzOTg8d++TJ/awJDOwoDGhD2UYMzkQGP3sr3h6HLD+8799I7rMHpCNPcMoncFePjZFzjY0oXZF8G5ac8fBOiBv/4BbruHthMDqIwWjE5PPeHkjY3vM2G20T00ijscQ293MaTWngKu/wWdAuindEqndEqn9N9ZpwD6KZ3S/2D97oVq4xVn0Xn4EL5QmKm5eaRCkV8/t5p4OsPRllbSokQmE0CSIqhUvfT3t5BMepGkCKIYplzOMDkpIQghCoUc1WoZUcxSq1UIh4N4PC5MJgPvbFjPkSOHcTrtpDavJ37e10muvILKQCuesAe7x0Yim8QfDOBy+wkEo+zYuZmOzuO43Fb0Rg1ev4twIsKJ4UHMTjtmpx2dxYTTbeN461GCYR9PPPMkDq8TjclAW08XzlCQYCKOwekgFA/Td/QwodP+jsh1PyG8ehUun5fO3h5ODA7g8HhxBEIEEin88SQHmo8SjMdxeNwMjY1ic9sxW03s3ruLCU+YcbuLCaOW9o5jqDQj2Pw+1FY7vmSarr5Oxsf7MXn16IxqtAY7Tqcd7XnfIH7hN4msvBpX/wDBWBKD3UB75xESKT8ujxGv30I6GyIjhBkZ60GjG6JYSpFIeVlagny+SCYjkM2KFAoKU1MzxGIJzGYrc3MLFAoKpYpAQUmTy0YoFEUkOUN8+wZSP/1XIjf+DNPbz+P2mnD63XhCIVz+KHZPiEAsQvdgN5FMcHnGuS+I25/C5nFw4EgDwXgYg82EzmLC4nKwp6EBq9uNzePBYLOh1k/Q0duJ1WXD43Pidtmwexy0tR4l8d2/I371GYSeuJOIz4XLZmZUrUVtdhBICsvbPhImEfUwdqKJY/veIy8lsfuDBDM59J4I3liWYDDIrp1bSKWjmD1OPLEoFqeX3tHjtPQ2oLe4cLgz6FUGXn/3JYxONYG7riN61ldw3HAehqZ92BxWJoxGjvX0sruxiSGDDY07gMrhp0Wnp9NkY9yXQR8p0aUP0Displk1wXPvvEuwOI0hLKMzaDl6rImCIpNIRpYjW7NhZDlOzKnBZh4l5DORbe8k9YP/jXD75RR3b2JaClNKmCmkjCiSjXBUS89AAz3dB5mZEshJQZRCAkXJIAgxyqUctckSpVKRTCaD2aYlK8XJFTPkFZHqlIIgpRGkNOFogP7BPlJBD+6AE2/QTeT7/4j//P8g+NCt2K1mfKEgwViIYdUQ0VQYV0DAH/NjcKhobGnE688QiiWxusx0nWhCrR3GZgvUkwKajh/DHw7h9HrwBgNM6HVEEnGcXg+RRJyg30M4liboi2JYeSXRs/4V311XYG9rwWpz09a0hYGOzRjdHsyuFBqLnebevZi8WmyuGDqLmv7x41gcTuzOBCaHg76REXoGl1MPjFYLwWiE1vYWIrEwRrOBYy3NCIUC2XQSoVBALpUQNKPET/tfJG85n/Tmt5BLJfIlhXxJQS6Vlh9TUj4G4HlEWaBYEMnJGSwWDTrtODk5gyCmSKZj5EsKYn45tl0sVcgWS5Snp0kIAvsbG3H6/fh8XpTJSXLlMsnLTiN+2fdIP3MvuXiMfKn8f1y50nK8a7FSpVKpUKsqVCsFjLoxDNphpGyEgNeCdQme3TqErwpVSizNwoIoMT6wB2YXKL77EtGvriB5wdcotR1kdn6mDtE/AeifzEIvV0vUiiUEQSKSyxMoFBn0+dHEokiL8+QnK8wvTMP8NDNzCrPzJeaWSswtKcwu5qlOiyxMiszOl5hfmkSwqoh+dQXxH/490tO3I+dShMJuXn/jJXT6MWAGQYyzxDTTtQRL8yLdHXthUaaY81MoRpmczVGakklKCYSyiFCQkJQcUklCVqRleJ3PIOVT5JUseTGG26FCr+kldv3phL/1WaJXf5+ERfd7EfxZOUe2UEXIl8hIy3OVc4Uk6olefAEThVIGqSRSqBUQ8lmE/DLIr1YlyuUMoYCF8fEecoUk0VQYWZFIFwRERSSTSyDufXN5Lu6Z/xtp12vkpDBSPkFlpkiuIqOUkiiyj70fvUQl5ycvBckraXLFFG6PjqlyFKUUpVZbTqCQpQyDg22EwmYqtTDFkp+ishzj7XJoGDzRjNutRxTDHNqxYRnufPMzxK77HnLKRUkKUCylkPNROrr3UapFKFZ8pEUbg6NNTM4IlKsZonEPybAVs7aPSilBpZqhUhOw2DU0NO4hKyR44slHKJfypOIWzIY+PtqynpdeeQGj3cymbZvpPufLy0Dtu3/Jm3fdTCabozpVYFh9lFw+TTgcRRAkRMlHR9ceyuXMcvqDlKaoSMTifia0gyRSfoqlDJKcJCskSCQjjIwOUKhKlCoKhUIBWcrgsKnRaHvJikGSx7Yvg9TvfxbPMzdQLMvIxcJy/H/Og9PUylTZTb6YIl9Zfr8rcpp0Rku5liJfzFEsTlFQ8jg9fVTKYabKOYpKhHIlTm0yhcs5wtKixOxMmqVFiaXFHPMLMnNzIr4fLUdrhy79MotTKSan0kARKLA4k0SO62AhDuRZIscSOVj6OM1hPgvkAZmhgQZYFBBEP1CmXEkiiEFSKR+yHCWZ9JLPJ7HbNMRiHnJyicDj152cf/7eayRjWZRClERCw0BfA9lEBEGKkkj5EaQobq8JQYwTjflIpiJ0d7USCftIp6I0Hj9O98AAFpeDtCwSToRIZWO0tB9FLqQJRZyIcgy318TQSBfWw1tOQuwbfozV7cTtdeFwWohFg6gmxrE7bYhyhlA8TCKbJBiPkhRy9A2rURkcmF0hSgszDKrtPL36DUx2A9t3v0N3dxNCMkvYGySX8XDo0G5M5glK5RyBoJt8UcJ51j+edKHrxnGGI4TCXirVAmPjgwhyirQQJy2lSAopCtUqGblIIpvHGw6TFMU6QO/s60NSFAKxGKWpKaLpNGKxyGjPcSrlAolMlmShTEJWSAopIq88eLJpY9NvkXJxEokY6YyAJJV54tfP4A54SMlJOvs7sXv87GtoZXIRjDYnvnCME0NjtHX14vB4kXJZyrUC0biLSi2LZugYihQinQ4i5tKEk1FSUoZ4JsbQwZPb3X/Rv5EVEoypOynXUghSmFI5TyweYnSsjwltP2nBydT8JL6wn6SQIi1laO3sQCrk2bZrN1KhSE5ZHuORzkQIBJ2o1IM0N+/HaBzD7zHjcejxuoz4XEZ813z3ZIz60UZCMZFkViGSLqK1+PAnZAbVVj7a1YhUruGNJjA6PWSLZQ42t/D+9l1YvQGGJnTYfEEMDjeuUBR/PIXKaKG9b5D2vkEsHj+uUBSt0UwkI2J2+4hsfate2/PEL4kmU3T09KLWaVl5z93s2bcXmy9I99Ao4wYzwxo9vSPj6O0u7P4QRqeHoQkdjkCYMy+6hFfe2Ui/egJ7wI8rHMJgs6A2aDhyvBG7x4rHayUedZOVksT99jpAD5z2OSKJNN5QlBGtHqPLSTSZwhfwI+VEnB4juUKMvsFmCsUwouRDkv04HaPIikSuJCMrEsVqAbPDRKGSZ4F5lFoRsSAwrh1j3asv4deP4Qu4ee+Dd/He+rM6QN//wK3s2beTJea58trruObnvyCaTBFNprh95d38/Kab2bDpPXJKiS07dvLkM89SnlzOkalOz1CqTVKenEJvtpDIZOt/W2AZQBeUInOZJPNKgdn5OWonWk42Pt97NfsO7KdardZnjk9OTrK0tIQsy1SrVVKpFOl0mqWlpWUn+NJCfR52NpvG7Xbi9bqZmFDR09NFuazwSXy7ohRwOu1MdjSytDjP9PQk6W98vg7RUyEPDz76CJWpSRaA6fllR78vFOVXqx4mHE9x/U238uhTz9A9NIrB4cYdjrH3yHEmLE627G9kUGumobWbxrZu+lU6uodVpPJlmrv6GJwwYFj/GmPvvs2R9h6Gr/hZHaA3XHcZz65Zy74jzax64mlGtAa0VgeOQJht+w6itdo5MTpOKJXBF0uwaet2dDYHt6y8hwuuuAqr18/Rji4uv/4XnHPxpXywYxdJOY87HKXtRD8JKUd3/yDyz35IsP8Ena+vqwP0wnmn89GWzQTDIQ4damByeoq5hXmknExHbz99w2Ps3HeQp597nlvuWIknGOFoawe79jcQTqRJiTl2HDjEDbffxXW33MZdDzzE08+v4dk1a7n02p/jDEYY0RqQnn4M5aKzSZiM5L71b3WAPut10dXRxoFnn2Iyn4Ol5XSDdete5qmnnuDw4QZ6erpIp5PMzk4zPz9LrVbhjjtug4+heblaYX5xgUK5Qv/wCL5wjDGNnseefpY3Nr6Hx2pn7rMryF91OdHbf1kH6Lu/8mVUg8OMP/Iwq374I37wwzM4+7wLGRxVYXG4qc0uEIwlaTzWij+eJFss8YWv/juPPvY0O5/fgGvQwLtvbaJpYACT1YVFb8Pl9JMtVTA63cQEiVx1ko5v/gcz//hFIm+8VQfo89/6DnaHi+ye/cQ2bGRMb6KpvYu+MTWHW9pxBMIcOHqcx55djc0XRG2y1s95rtByypbJ5cXk8uKNJtDbXdx27/2cdeEljOlNdPQPcef9D3LxWcvu87YvfY2+v/1iHaDff97FPPKD/2T7N05j++797G04wi9uuZ2zzruIn557AZdceS1nn38x3z79DL767dNoONbKgEqDMxhBZ3MyqNaiMlrQWh20nRigbWCMd7bu5t1te7AGYuhdAQY0JnwrH0X+83/GcMZFdXDuufcJIhu2kLjoF5iNdtoHx2lo7aa1f5TN+w7zg7Mv4MJrbqBrZIKP9h7i4WdfYMRg4zfr3kRj93K4vZej3QM88/LraB0+Vj78JG0DYzzz8utcdO2N/Gbdm5xQ6Xl+zWukPvMvWL7yE2L/9D3SK76E5Z9/gPqVTXjPu4EDL72F3hVg9avreWn9Jsy+CJ3Daj7ae4gJm4c1b21kQGNiWG+lZ0xLU1c/2w420T2qqYP1lr4Resd1XHzdTbz89nucUOlRW91YAzEMK39N4C+/i//Mm+rwfPz59divvg/dixto7e3HGYwwbjDjjSYYVGs5MaqiZ3iMYY2e1t5+Jsw2jA7XKeD6X9ApgH5Kp3RKp3RK/511CqCf0in9D9bvXqjGUymefObXH9+EmGNmYR6VVsOxtlY2b9+GkJOp1UQEIUSlkkWWozgcGnS6QXS6QTKZAMViEkEIcfRYM16/D1GWeHfTRsZU4wyPjjA5PYXeaODgoQaUcgm93YnWZsUXj+CLh8jVFIrTNRzBAOm8gjuUwh1KEYl6aT7WgN1hIhT1YbLq0BkmaG47RldfN06/G4PNhCvgoau/h76RAd7b/D7ekI9sTsDusXFiqBe7x0YwFkBrsGJ3+zDbXWgMRpxeD9FUDH/Eh0o3jtY0gSMYWL6RFgjgDgY53tmOyWbFE/Rid9oIRYJ093YwbPUw4fJi8zgYVw3R0d2C2ePGFgzjisYJJ0JoNMPo7IM4AlbcrgSJRIJ4wkHTsfcRRZFAIEM4lsYXc+P1GvEFzJgsYwRCVhaWylRqAtG4h0TKT1aMoNYOohrtw++xEw15SSYiVGsK1WqZaDzG9OwMiUwWqVCkUJWQigJSUVyGfqKEVCgSiAbJ5tLEs2G6B1rRWrR4Q1EcnjiBiIjOYsETdtPe34TN48BgdWK0xHGH3AxPDGNyWLC67WhMBhw+H2NaLRanB5PdhdHmxOK00tbdjj8SwGgz4Q35iCSj2D0OBkcHMTss+CMBHB4vvlCYvpERwok07kAYh8eL3eEinU4TjYQIBb0cOfw+Jo8ZWyiAORTH6Ang9fswm7QcbT6EJ+RDazOjMVpp6ztM19BRjDYPZlscldZGS08jY/p+Bob19PR1sHPPVjTGCVT6CVRmEy++vYFRq4MTRjvdOgu6UJIWrZGdXX38dtNu2tVujGGZ/e3tqJ0W4rkUwVQSZzBCQRKplQpoVP0E/WYyKR+puI9IxEMmE6FSzZDLh4mGhgj4+rFZOxk6cYD+7v2ISS8VWUROZ6kWJ5kuz5MTPRw/upWh/ibycoRcLkGpJFJUZAqFHFlBIplahoZq7TC9/Z3kFZFg2IeUyxJPxpDzEl6/h/0H92F1G7F7rMSSUcYm1FgcTsLxBG6/D6vLgj/ipb33OHqHFWcwgsHuxeUPodarcPoc2Bx2XG4vDQ0H8PnteIMh9GYTnb09jKjGcft9BKMRbC4n+w814An4CScieGNBwjERrzNBY+MuLJ4xNE4TRncEmzXM2MAhWhtfxeByo7NGUZusbGt4B7NPh97sR2+dQG8fxGi1YXcm0NkcGBwu9h5pxOHzYbbbsLpsdPd24fY62LV7G6XycoS6WFyOaJZLJYTfcYeLxSJyqURJkVFKMgUlT04pIihl0sUS6aJCNp8nnU2REdLkhChSJoxWPYQoJFFKOQQpS0YSEQoFMgWFUCaL1mzm0aefRigUSMsy4WSStCyTzedJZrPkymWy+Tw5pfSpVShXPrWUyjTF8hTFyiTFShWlXKJYzLMwP4Xf5yQWduFzGdHXFtk3nCA9B9MUYHoe5hbxmFtgapYFSWZOiTO/OMf84hxzC7PMLcwyOz/D1Mwkk9O1OjwvVRTkfI6EIBDJFUlW59h4oJlgoYo4t4RcLVGaVJiaVpicqzK1UGF6UWF2scjMQo7peZlSLcPMfIkFpvjtC0+jeAwsLk1RKkvMzlWQcylW//YpEskgu/dsoVSWmJpWWJzPkxN9QAGroYdy3s/0VJpUxkc8G0Su5ZCn8qQLIllFRlJyiIq4DNCLAnlFrKdxzNeSGCe6yXu1KFIUIZ8lm5dJF/KkC/l6zL6Qq5ESi+QKeUQpgSxHiSdsGIx9KNU0YjFNvppDVkRyJYmiIpDLxVAKCVgsIWQCiGKUXFGgNlshUSogV4vIZQkl6UKJGMmlncxUklTLSUrV5djmTK1MQUmzMJ1mseAm6VNTK8cpVvMIxSzzszLqwUbSgplY3E61mkMSs8zOKqjUXRTLXgqKj0pFRCkUcdm06DVDLC6WkXJRMkIA3YFN5GIOZipp5ioZ/FYVcj6BnI8SSRhRaY9xrP19hLyZUi1AMKKnOpWhOikwM5nF59FSLMeRClHEfISm43vYs+9DYhEH0aCVzuP7SUZ05CQ3Xd2HGFL18dCTD2Fw2vCph2jatZ2BkXHGNHpGxrXE0xmUisDmHW+QlfxEwn5ikTjFXBa/f4jpGS+imP24ySuJRjdELOGmoKQpV2QEMcnUVA2fz0NWDFLIi5QLReYmK0yXE2jU/w977/nrxr2nee4/sbvYWWCA3cXM9nSjt2/f7hucoxyu5Sjbcg5ytnydw3WOkmwrWJIlWVk6Skcn55zIw5xzkSzmUGSRVcw8PFH67Itzre2ZHmCx/WpnoAf4gkC9IFlFgPVDfX7P83RTUoMoKTc5owYpZWBs7BTlmkyxoqCoORoVAc3EcZabAvVmHqVWolGqUS5kUBQX1UZ6vUO2vLS+PrH1U6tGaVYKVKpx6o0U1VqCZMrFymqB5RWZtUsKrUWJ1bUily6r1PTnWKv6YTUDKKxdUlijzOVLBVjJkRXnYC3BJUqsoXKJImuXC1y+JANFFhfi1MsBFmohykUPvf3HaLZSgIqiivgDOuqNDPVGBkWNU66kmNeNIOVFctphUl0nyXmsGPTTeDwWUvEgC/UC8YidtlPfoxZjFOUIsZiHZFJgcKiLgpIjnowxODrCvNFAIpOlvXcYfzSBze0nKcnkFRW720Uim2R0fIhkOoZPcBEI+gmJYfRzMwx8+CqjJ35hcHR0PQY7KBASA7jcNjw+N1rdLP1D3RTKeUx2A27BS0KSmNWZ8IZTqI1VLvYPYrSbSeaTDI2N09s3hKoWsdg06xvS4iIOyyw9HSeJhB3r99m4gHB6L+M/fUUq7COjFpBrVWqVKm63m3Q6ydBwL9l8nFR2fSNAXpVJSTkS2TzZYpFAJEK+VGLPgQOEEwm8oRCHT57EFQhQajQIxePIERuJiBelJJNSy4SzOfIlBck4iW3/N2ScJhJSnqXVOnv370OMJDhzvpdCqUoik+bk+ZMYbCaK9QXScpPF1TUcHj+5YolMTiEUSTIxo0FSCuRLBbJqimg2SEP2c+HUblQ1SaGYRm2oZIs5MnIKu2Uaz+4PUXW95OMZ1JJMIGRgaraDUiVNMpmkWq2jqDlcHh0pyU5ezVFuVJg36cirMrligZNn2sgrKtFkimK5gt3tIxANEMvGCMWCeAQ3GsMcQsiHEPLh9bqZn9eg+3kHA9s/Yqa/nWgqRjKXJSFJxCQZZyDCL6fbmbd56Z/QcKazh1RBpXd0gkAsyZzJyvD0HBqzjQ+/+JopnRGLx8+uA78QTmWZtzquQMlcucbxc+1XYpKHpmYxDfYx+9FrfP/sZrwWI9MaLWa7g0gsil8IYDSbmDVa+OjLb3j8+ReZtzquONnDqSwxScbk8mL3Bzl4qo1zvf3YAgLOoMDI7AxWtxOn300oFsRo09PefZ5EJkA8JZDJJRD3fE6s/Tje8VHsbj/eYIRoNkeqWKDeWmRsYpScnOEySxTVBIGglXRaYGWlTC4XRTs7QiqXprpQY5U1sgUJnVlP71AfX3z7Je98+C56i4Hrb7mBo6dPc7ajgy2vvkrfyAhdn77DwUfuovfHbxke6OfDzz7j1PnzxNMZdu3dx6bNj9HR00u53sDp9aE1GLnn/ge4+977+OjTz/jH3/2e5158CZPNTjSZ4q333ufkmbNc7O5h0+bHeOPtd4il0iyvrnAZKFcrVOs1GgtNXDMTZA/sINN/gbjVgNlq4cSJE9x333088sgjPProo9x111089NBDPPjgg2zYsIFXXnmFxx57jIceegBFKbC6usza2gqXL6/xxhuv81/2njcaNYaHB5GkzJU48GAwQCDgo9x2kNZwJ8/deA2ffvbpFdi/Bnz65Ve8+sZbXH/zbbz4yhto9Ra0FjteMYbB5eHFP7/L/Y89jc7pZ9rkoHtCy5DGjCuaZXjOcMW9eqqznzmrG3ckxcD0PL0Tc+w91oa7owPr15/w2N//LXt/2InWYufFN97i6Jnz7Dl0hP7xKdo6ugmnskzO69HZHFi9fs529fDV9z/iDolk1fX0m2tvvZ1Pv93GR19+zZMvvET38ChtHV188+MuDp08TTiV4ePPviCeTLPn0GEahTxTz27m6FOP0gr5OXPuLPmCTL4g8+OunTz08CYOHz1C24UOTp+/yGdff8cfrr8Jf3i9esLhDfDQ5ie49c4/oTGYiUh54nKRoZk5bIEgx863c+/mxzF7/eidbhzBMOG+PmbmNBRKZZa6OygeP4z7zCmSkRCqWmRiYoyl5Sawys6dP7C01LryO66trbC6uszSUot6vcrq6jKvvPISl4F8QWZer6PeWmRheYVENs+ufQfIKCWCiTQnzrfzwG/+EcOHH/DqW+/w0UObmHrhBT699TaO797Dpief5vrb7+CGG25iw4Y7cXt8WG0O3n7/A1JSjng2yzKQq5Txx6L4k0lUpcrsyR6ieg+5RI7z46N4hTCqpJJN51kE4tkswViMd//yFzLffEdGEAjGYqS/+JLi2XNIGi1DExMcPXOecY0Oi8dPe98g737yOR99+Q3BRBqz28eP+w/SOTjC2Nw8O37az7uffM6HX3zNw089yzMvv0Z73+CVhI0Dx09x051/IikreMJRBidnePaWDQy/+xGzRgttW99m+x9u4PXrbuaP11zPb6+/kX+87gb+7nd/4Je2s0wbzczbnbQPDPHTkWNcf8ddvPr2e2x68hn+z3/4LX/3T7/ntnvu45dTZ3CHIpzv6WfDvQ/w22tv4LX3P2HG7OTuh5+4Apc7hifJfbKD2TOdjLb34b3/KVxbP6Lnh3288u5fGNEY2XusDYt/vTf++TfeZcf+w2zbe4hxnYWO4UksfpHBGR0Gt8C8w8euX04wZbTzwpvvY/GLHLvQjT0Yu9JR/uHXOzjbO0z/lBbN+V4mntqKKxjD8efPMT25Fev2n5ky2nnl3b/QPjDGXZse50zPEN/uOcDYvJnBGR3dYzOc7R1Ga/fy1c59zFpcTJscHLvQjcbmQWPzcLy9hwef2oI7kmL34ZPonH5M3hDDcwY+3b4Lg1vA8uaXvPHIU4z/fIIL/3w3xre/5siBI1zsH2LeYscfTaCzOdFa7Nj9QY6dvYDe7mJCq8fi8bNt9140ZhvzVvtV4Ppv0L98Lnntxf+BW2f+/zHXXrwK0K/qqq7qqq7q/11XAfpVXdV/x/qXC9VwXOTjLz/FFw5QbdWRy0UaywtUW3WOnznJp19/TiBgQacbIxp1k04LRCKuK/3nWu0IQ0Pt1Os5pFKVeK5AVq2Qr9SpLa+xDOQrdeRqg/M9/SiNFn9+7z1C8Tg2j4vDbSfJlop8+NWXmDw+HEKMQKKA3ini861HV3d0nsHhNOP22XG4LfjDProHurC6LAREAZPHjT3gZ85s4OcjBxGiIcRoEKWcx+kyMTbej8U6TzgqIcay2Jw+egdHiGcSWJxm3AEn3pCT0el+HD4f4UQCh8+HNxSiu78Pj+AlGo/g8jhxuW2YzDpMoQRat49AJEhWSqDVz6C1WhBSGdKlCkIkQDot0jN2HKNdgxDIIwghgiEjs/NtTE5Ok0nWcHoEhKibciVFOhNgeKSdnCySygiUqxmkvIgkx6jU81TqeZYaSRbrCSpqBMFvYF4/RjYXprP/AqusINeLqK0ypWYJuVwkX1LIKWXSeYVUrkBalgklQoSTIfxRF2Ozozh9AjZnDIt9PcbUH/UwMNmO2WXG5hZweWQ8ITdiSqRvtA+91fjXh4x+hGiU/pFxzA43FqcXj+DF5rYzpZnGF/IT+GtkeCQZZXRqDJvbvg7VFRVrIEhCkujt78Pw1x/pAAAgAElEQVTtdhKNRkmmMviEGMl8BU8ozcjwQbT2KQJSBGs4iieRxu33EY+FaTtzAqfPhc5iQmOw0Dl0mnFtL2aHD70pxLTGwpxpHK1lkokZMz2DXYzPjKK36Zk1zTNtNqJxuzGFI+hCMX7pHea1b35gLuAjUCjiTOSJy3VSxRp2jxUx6mJe2wdrVeSEwHJziVKhSKWSRy7G0OrG8fo9iPEYcrlMVsmQK6egVWa1rrBUK1ArF1CVHK3FCiMjHUxNdNOsxVlbzFAuBKhXI1RLIm2n9pLPx2i1yqhqkXxBJpdXKJSqSMUMUjHDGiucvdiGXMoTS0fJKXl8IT/xdApPwM/ZjlP4w15cfjfBSJTO3gGmNTq8QhCL00xA9NE9eJFJ0whmj4jZkcLtj3Fx4DhC2InXF8JmDuN0eNHou7A4nAhi5K+Or2G8QgC330coGmFWN8fp8234wwFcYQ+RWIGgN4fBNMm57gPoPWYcwRQ+bxaboYfjB/6MXQhidMTQ2Zxs3/8J9qAJhyeG02/F5JrE4fHicMUxeXzMGs1c6O3HEwziCvgIiUFSmTin245TKK47WHOqegWeFyqVK7Hqv0J1pVajUclRr+QoV4ooVZV8pUautkBKrSJVamQKBdJyjoaaJpsMoMoJNJpxbFYDGSmNWq0Qy2Qo1psEEilcgQDlZpNwIkE4kbjShy4pCmlZplCprH+n8r+ecr3xr6baWLoC0Uu1Jmq1QalWR4yGKZULTIwPEQ17mc2X0IirKJdghQIsrcDyMvnoNJcWl2ENWmtl1i6v/iuI/muM+68AvVIrk1QkEkoBXzJHpFDnRM8kcgsSahNloUlluYbSyNFYafwVoldprZVZWCtymRpLayVWLtV56dVnef+Dt9j08Eb6BzpYaJWBJUrlHGHRy823XMO7720Flqg3FJp1icurRapKiIVyBMEzgxjU01oqUl8qklLSJNU0uYqKXFMp1EsUqyrFWhG5lKdUV6jUFQqqxGIlihS3I0sCjZpEtaEil1VylfKVkctlCqUWaqWFUlJRyxlK5STNVoqM5MYb0FNq5ClUpCuAvlor0GrKtJp5quUUayslslmRWlOh2lDJtRaQGxWUepFqOUWjFGOlkcRmHEJK+1DKGbLFJJmFRdRKjoYqspA1M9Z9CME3T6FaQFIlSkoUOWpEZzpHtZZAUVIsLrQoFtMUiiKZnI1aI0KtqlAttajISTovnGBhQWFhsUhrRcXp1VOppmmWk9QKUdz6cdLZIMVSlEpDxBucIBSfJJmbZ2z6OEdPbsPlnaG+kKW5IFGuJQlGrMiVBKVmFlmN0D/QRj7toqGKGKc6iArT1EtBcvkAb3/4Bh9+/gHOoJ+MqqA0FugZHCWRlXELAm++8xcyeZm0bGdScxJYYrkOilRBqz1GJtdHpVJCUXNUawUyUojJ6T4qtSy5fIKiIpHLZSmVSmjmumhWFGqywmqtymozhZwxslATaNbi1EplqhUfTucolXqBnJKnUMyyUAsx0LWTtcUwi8sqxapKo1SjJKep1QJU61kKSpFqdYXGQhOtvoN6LUazUqC1kKLZSFFUwtSaGZZWi+vXajFHvZHhMiVWV2QS7iFYTcJymktrRaDG8qUyly8pgErcPwGLImuorKGyernA2uUCl9byNGoiUsaKzdRLWXbCaoqVtSxi1MjSSpbGQoLz7fup1mPUGynKlRitRYlgyIyY0KKqZUrFVeR8CaUUwuGaYHVxiWgwRqOSI5WexDw/TC7jp1bJIEtR5EIGk91MJp8jmEjR3jeINxpnUmtjzuhkdMbANzt2MzNvpKOnn9379jM5PcXQyDD9g31o500MDE/QNzyJK5TAIUSYtzuZMZjoHx3G43OSSEdIpmOIMYFoQuDwyf1ojJP4Iz4iqQSRZIZwMkdKrvLaG++ht49gdI4xN29h957TxBNZNIY+NIY+wmKCXNxDJS9i0Y0RDlhIxQNIuThC2Isv5McvCojJOJFQgrJaQy0qxOIhJqeGkJUkBTXD4Fg/NrcdqSDj9PtR63WGJycZn53FYLORU1XUep1ssYgQjbKwuspy0YfFOEY0FiBWKJAuVQjF45hMBiKRMBc6e0jkVE6dOYKUz1GuNDnX3s+szsQ3339PVsmyzCXEVJ6hCRNPP/00+/b9jFqq8dbbHxBLrm8mEDNpkoUc8UKKdDlLLW0jG7VgMowTEl1E0hGySna9xkeOYLdMUpEFctk6+XyeYknE5pwgmwuvVyZkCuTlzLqb3dpNqa5SXajhDngo1ctk8jkiiTgz2nn6h0cYnZwinSsQUYoEpCzOaBRPIsmITo8nGsfiD6F3eLF4g9j8YXwRPTrbMFPz/YRTXqRSElvAjjPoZXBmgimDHk9kPap9QqvnQu8ABoebQCzJz8dOMjw9x+fbvmdwcoZjZy9g9QbYtnsvwUSaKZ0RdyjC86+9gVSq/j/HAiGC0QRSsYTd40cQI4RjcQaHh/AF/MzMTJHPSziFMDMGM75InF0HfuHbnXvwRxNc6B0gEEvSNzaJxeOnd3wSbzTO4PQMuw4ewBsRCSdiuAIewvEQ7oATm9vC8HgHdpceMeYnK+eRCkUGRyYRIimOt51HaSzgEAIcPXkCs9VEMOxHkhNkJJFYwk8uF6ek5qlWFCwGPS+//hp/uO5aHnzkYZRKmYcf28yho0fwh4KcPNPGC6+8jNvvY2Rmjk+/3YbB4eKJLS9idnuJSXm+37uffUeOMTanpXd0HDGRRkyk+fb7nfzmd3+kvbuPYDRBUpLJyAqxtMSRk20899KrbHzwYW64dQO/u/YGZnVGprV6du79mV37DuAPR+kdGuXLb7/hxz27mTcaePHVV3j4sc28/PprTGvmePHVV3jz3XfYtPlRNmzYwB//+EeefPJJtm7dyltvvcX27du54447ePrppzl37hwGg4Fbb72ZG2+8nieeeIybb76R559/lhdf3MLw8CAHDuzn7Nk2zGYjly+vsbKyxOrqMnCJ7du/4+ef93Ho0AH6+nqAS3iCAba8+jLVVhON0chLW7fyxbfb+fiLr5mYneem2+/izfc+4qEnn+O+zU9x450bef2DT/np6GnG9Fbs4RTzriD7T3dwrGOQdz77htNdA3zxw09o7V7mHT76JjWIkoJLTPL+l9v44KvtdA6O8MzLrzE2N8+cyYrWYsfk8nL8XDv941MEYknkaoNQMs0P+35Ga7Fx+mInG+69n2Nnz2Px+PCEI2gtNn5/48288/GnOAJBUgWFGYOJgYkpPOEIFo8PVzCMmM4iprOUqxUisShvv/sOl7hMOpuh2VogEoty4803MT07g81hR2+x0z8yzrU33crRU2eY0uiwOD24/EES2Tx5tcIPe/Zx0133csf9D3O6o5eByTk8YgJnMIrB6WNwSsPOA0e40DeM2+2ls7MbAL/fj9PtolwtIUbDHDx6gFqrSraQ4dChA1eg+c6dP/D+++/y00+7MZkMpNNJWq0mjzyyiUtcZnF5iebSMtXmAlaXly2vvI7J5UUqVfn52EluvutP/OaP1/Lg409y7yObmdIZ+Ofrb+SBx57A4vFx051384/XXMejD2+m/fzF9RS2cpXLrKcq1JeWKDbqGJwO2jo7sAoCw0PjdO86xqkdBziw+wAhOU8kkSYTzdBqLuMIBIlns2x86CHsXi+RVIpCpUJCksiXSojJJH5RZGRqii93/Mg1t9zOG+9/xMDENAdPnOaGDXdh9QbQ2ZwcaTuH2e1DZ3NicLjxhKNXXsc1Oi70DnDtrRt4YstLzBotPPrM8/gicez+4BVX88aHNzNvdWBwuDE6PbhDEWYtNqaMZnRON91jE/zd7//IHQ9u4sW33mFwZo5pk4WhWQ0vbH2Ta265nb2Hj3HoZBuPPvM8v/njddz36OO88/FnbNu9lymdkWmTA5M3xB9uvYtRrYkJvZXX3v+ED7/ewUNPv8Bdmx7nb393HSc7+pgy2vn8+z3YhCi+eJbBGR2nuwbY9MyL6F0BtHYv3+z+mf4pLSMaI5ueeRGNzUP74DgXBsbYvOVVHKE48w4fGpuHA6fO0zsxdyXO3RqIsPvwSQZndBw4dZ6vdu5jcEZH++A4P588x4TeytHzXVx/570MzepxR1K889k3bNt76Ao0bx8c55czFxmc0TFjdrLnyCk6R6YYmzfz48Fj/HLmIgdPX8DsC2P2hRmYnmfrh5/x+Iuvo7F5GNdZePKFl5nWm0jKCiaXl87BEWYMZgYmpgkm0lg8fp584WXmrQ4u9A7QPTyGxmwjnMoSyeQQ0xI//XIUZyB0Fbj+G3QVoF/VVV3VVV3Vf8u6CtCv6qr+O9a/XKiKkRia+TniyRgXO8/z3fZvMZosqGqTnTt/4YH7n2ZwaIy8XCSby5DMRJmYHiKZCRFLBlArObL5OKVqgbbzF9CZzEiFImq1xuHjJ8gVFSZn56g2F6g2F4gmU0QyEkI8yYRWR31lDa3FxsDEFB0DQ2gtNn451YY/GscWCGL0ODA4Zhmb6SOWDOIPRbC6AriCIu9+/jFStYjR68UbCSEmo5w+e5yBwW48Pife0LqrxB6MoHf5mJweIBT24BNcBMN+RqamGBqfQkxLzBntmD0hLMY5NDOjBIMuQkEvLreNrp5O9BYDnsB6VHkgEkFj6GN2foislMfnS+B2h/D4LTi9WvSWETJSGq8vhDssEJXSjEyNEU2JiDEBi02D162n7cQ+zp3cS02JUCo2yGXzLDSrSDkBKe/FaO7HaB4iLFpptcpI2TSKUqJYLFIsFlFKRYpqgWBUwOlz0DvSQyDqp1CVyagNBidneP/jz5CLBUqqTEHOEk8miKUlwqkswWSeTDLI0GAPNoeVaDKBV4ziCAQx220Mj/Tjclrwe8wI4TiCGENrMNM3NIzD48YjeLF7HBxvO8bk3AQWpwldMIlLjKLTjDE/O0hIDGCLpbDFJbzRGPrZfuyafiLROBanF4sQxSwEGZqZJiC4EcMBkqkcgXgFX7xOIB6hu+0nYh4tZq8PjTeK0RPAZ9XS336SKbObSXccl8XCmXNtaIzzjJs0TNn1nB7qYUSrZdZsZW7ewpg7yHwkzajDx4wnxLbDx/nkh11ECkWcYohksUCmXCSbFnDaNZgNs7TqNZaaDVr1BtlkgmpJZnWpQqMmYXdNkkg7kBURuZggEvVTbygEQ26mZwdQyhEWljI08mEu1TKwUGB1oUCrvt5xXixl17tJlSxKXcHvsiFnI9jNMxSzfpIRE0PdR/DaJqgWwixXJJbKEioQkCSico6CKlHMx7GZ5wiF3FRrKn5RxBdLYLY7ONt+AXfARTAawB1wYrIbsbmcBMUEdpeA159kcPIs3qAbjz+Gx5fE6Q0wPT+KN2zB7rHh9oUYGbXiF504PSKhcBkhnOb0xb14gjZc3ghOVxazzY/ONkQgI2D1x/CGyjiCdoY0F3AKFtw+EZcjjdtv5PDJ7wgHrVh8XvSBGDrNBLODF/B67Mx6Y+jENDrjDAGvDqvNjcFmonO4G3vQg1sMI8QkZKVJJi0zOtiH06anXCmilhWi8QitleV1iF6rkqvWkCo15HqTcrVCuVqhVCmjlktXusdzSplsQSVVUEnKClFVJV4uEcvnkEsFsrkMY6MDWMw6pFwck1XLCi2yxSLZYpFMoUC2WERSlPUo+V/dzr/2oysqsrr+eWq1RqlWp1xvXHGel+sNqs0FKo3mleNqtYZSqZLO5ckVFRKZLLFUGrPdwecnurHn6yjAItBolVhaKrPcLLO6sLCewboGK2vL/xlA/7UH/df49mq9QkGRycl5cvK6KzOj1og3odsSJlCD4vIaxarKUj1Ha7lKa7nK4kqNxZUaS6t1FldqLK81SKTDWB16LrNEpbYOblpLRZqtAvVmnks0UUppCsU0Ui5Oc6FEdTlLfTlPvZWn3izQaBRoViWa5ThTw2dYayZYqoYpV0uoNQW1oSLXC+RrMsV6nlK1QLlSoFIusNzIIEt+JsY6qddzLCxV1kF7vUi+qpCrKUhVlWLlrzHw1QL52vp75StZ1HqOgM/IYjXJUiVOpZ6iXM+gLBQpLapUW0Wa9RhSwsRSXaS2kENt5qk3StQbCrV6kWo9T62Wp1xJUVKiuJ1zSGkPzVoSuZwlX86Tq8ootTz1Shy3eYhFVaCuhClUC8SrVZbzEazGmfX+91adfCFLpZhFMM8QcWlRqymkxTyrS0H6uo/QKJWoqiVWVqqUKzHc/gkKpShqJYesVDEYjxOPuqmXGhTkDLO6s8ilILKSpVBSmZ4f5mj7xySkMEo5QyjiZkYzQq0hU65K5HJRTKYZolEvpWKKcHCePT98SKuappiJ8NkHb/H9d99SrVZprqyQq9bI1+qopRr1xiK11jKl+gLxTI6snKdcK1KrFSirCWymKUpViXqtRFUtUFNztOo56tUgS0txqvUYjZbC0mqTmHeWciVFbVGhvqLQWEiyspDg0kKclUaSZlMmt5IgmtJCNUQrn6ZRuwy1CPPnvmJlKYHSqtKo5llt2fG5ulmsqzTqKzSaS9RXMjQuiQRjEywsFFhuLlFoVcjXZKSknct1kbVmjDVaVNYWqC5WYDlD1NLF6+9vZYVFLtMEKiwvpgGZlaYIl5LkUya4nGHlkkytEWdlOYvLMQqX8ixURVIJK5qZTqBG29lDvPPma0CDaknk0nKcBzf+keWGRFWRKBbTQItcMczc+DFq5fV6CLvHz+JSneXFInLGQa0moZYV4vkqPpeOYyd2EMs7iUkh0uky2WSK9vOHeXbLg4SiES50mXGISfSeIBZ/iBGNHr3Dy/Nb/8xHX3/L2JyW73bt4fDpMxisDuweP2cuXmRSM4vd6yaZTyLEBLJKBm/Yw6R2gkQmh1RQycoK0WSKWCrN4OgYvqCAzeVEEMOEohHytQauYJhgLMa3O7ZjtpqIiAGSMYFI0InLpiEdy1ArFRFDc/R070VORUhHkzQqKl5hjilNNzmlgpjIEEtLiMk4kiqRkpMMjPWQkCJ4BDcmi5lEKonDGyCvVnD6BPJqhe6BYcLxFGqtidMnYPf4kUtVUvk8yVyOUDxOIBIhGIuRzOUQk0m279qFKxCgd3iY/uERMnmZTF5mDXB4vBRKZSKJJJVGk6k5DYura8ilGpXmIsdOnSav5lDKEko5g9WuxWSZJZONEokKRJQlEqkkkqBj5PwuFisiUi6E3KyTyucpFiRssyOoapliUSYtichqjBlDP+lCmGI1SyovkZEVpEKd/YcOEk0mSGYlXnjtNYqV9U7mCa0Oq1/gTHcvP584hUY7gdmiRQh7SaTiWJ0OfOEw7pCI0enB4g3iCsUIp8qEUkUC8TAWr5aJ+R48AT1SPk0qlUHONUjFK4RjObJyDZ3JTSwt0zc8SSiWweb2IyYyuPwhpjR6hHiS7Xv2YvX6MThcfP3DTrxiFJPLg9Zi42xXD4lMGrvbxejkBFqDnkAkgtnjxu4XMDrd+ONJTnV08eP+g5w4f5Hh6bkrEKpraPRKt/rQ1CyuoMis3k88W8fiFrD77MwYJvGKNnSWKSQlhctjxy8EcPgdhJNhZvQz6K1GQnGRykKDcrNOQpIoVCpki0V+3PUl6WyQ9s5TFEtZFtdaKFWVc50XsbrdBKMJjred4/a7NxIQYwyOTfLEs1s4e7ELjxDGI4T53/7jf+KaG2/hH/75D2y4bxPf7trHhvs28cwrb3D9hj/xm2tu5L7NT9E/Mcv7n3/D0LSWiVktnX2DCJE4vlCEaa2ebEFlYeUSW155HavLi8nu4sWXnsPrdfP+++/y0UcfoJZLhGNRoskU7V3dvPbmO9y84S6uv/1OPvtuB3sPH6NraBRHIEQwkUaIp9DbXbz69ntcd9sdPPLok2zb/iNbXniFW269nceeeJwLF8/z8KMP8sxzT/LiK8/xy9GfWV5colIqA3D58uUrXeyLqyuEY1E0eh1DY+N09w+w8YEHuf2uu9n4wIP8/trruGvjvXz3/Q9k8jJjU9P85YvPCETCfPfjj1x3+2387T/9lhvvupsb7ryL/+ua69i85UWOt3cwY3ZyvL2H3ok55h0+3v70a+YdPqZNDoyeIO2D45zs6OPdz7/lp6On6RieREjlEVJ5vtq5j217D/HIcy8zobeuR1B/+gVTOiPne/rpG5vEK8YIJtK8+vZ7BGJJdh34hbc++gSnEMLk8nDo5Gn+8tU3hJJpEvkCT77wEjt+2kciX+DZV16j7WIvfaPT6MxObG4/r259m7ZzHWTyRc6cPU9WyiMEw5w8eZxqtcy2HduvgOKPP/+C1956C4vTg8HqYN5kJSkrdAwM4wqKOIUw7lCERL5IIJbkg8+/urKB3RoIond5GNZo+HTbdr7dvQshEUfvsPLin18nX1JYBWCVSDRIMORjbHyIUrnAZVaIJ0RmZieAVSxWA48+tpnW0uKV7vlfx+50kJPzuL0eHtz0EDqzjQceeYybN9zF7669gdfefAeD1cGdG+/nngc2cd3NtzEwOsG7H33Cb373R4Ynprnu5tsw2V1MaXT87tobCEYTeIMizlAYi89PIJHkQm8/n323nd37D3L01BkOHz/FOx/8hbvvfYB/vutObn7gAX748SeKooTkiDB1vJvInBNVyBBxhTn5yyki2Qxffr+D57e+zpnuLsxeDwaXk57REYx2O2q1xv/4v/w75FIVo83Jllde54ZbN7DxwYd57y+fMjI5g85sQyqW+Ozr7/jl1Bmee3Ur53v6+fjr7/hi+w+cau8kXSxh8fhxBEJ4wlF6xic5cu4Cc1Y7jpDIkXMXeOXd9znUdhaNzcGM2Yo1EOS7n/Yxopnn7ocfZf+JU0ybLBg9PoZmNVwcGuH+J57ixMVO5h0+zvQMcby9h7buQU53DXDPo0/xN/90DZ/t2M2pzn6mjHbe+OhzXn7nI/7n//1vuO/xZ5mzupk2ORieM6CxeZg2ObAHY+w9fAxPOEoomSGYSKO3uzA43Fei4ds6uhHiKf7y7TbMvgDTJgsWv4DG5mDb3v3s2H+AoVkNU0YzznAER0hkRDPP259+Tjib48W33mFCb+Tw2fO8/+XXTOiN9E7MoXP6aese5MTFXjQ2DwPT8xg9QT7+7keMniDb9h5iVGuirXvwSiT7s6+/jdbuZcf+w4xqTRjcAlNGO3M2Gz0TE4SyWUa0WvzJJCc7O/lq1y4c4TBWQcATi5FTykSSGUKxJN6gyIWuXrRGC8FogmgqSzyTw+UP8uf33mNGp2NWr+feTZuIZTJkCgUGx8c529GB3mq9Clz/DboK0K/qqq7qqq7qv2VdBehXdVX/HetfLlQtVhs2h5VKrcz59nMkUnGCIZFCscLjjz/PuXP97Ph+FwEhRCQm4g+6iSYERid6cbgNxFMh4imRaDzMtEaLrJYYHp+4AoxC0RjRZOpKZFsslcbodJPIF9DbnWzb/RMffvEVNl+A/vFJknIRd0gklExjF0K4RAF3yMaBo7swmOcYm5rlfGc/F/tGmNDN0zU6iF0IISTiBCJh5vVzBIJeZuYmEaIhhEQUq9+HOxplVjeNR3DjC3nxhwN4An5sLjd2jx9/OEooliIsBpjTTDEzN4nZasAXWHefj0+OYbVbCEZDeAQv6YyMw+lGoxtHKoSIp9ddsaFwDIfTh8VuQCpEEBIigXgYb9jLyOQQVocRj89MT9cpjPoxRgbPcuKXH4jGZimXQjTrGbLJBEpOpSRXaFYrSOkwVusgXt8QuYJAQY2glpMopTTZfJJYIkq9tcga0FwGmyvENzv34o8myMgKqUyafF4ik0mRk/OE4ynEtIQ/liYeF/D5nbgDHsx2G+7w+rUMx6KYrQZ6ei/idpvxCmESmRy+YAitwYjZbsPmtmN2WNBbdBxvO4bBqkcfiOIURZLJEJNjvfhCXgz+IJZIAqvfRzLqQTfVi8fnxux0YhbCGHw+nOEA0zNjJOJhgiERiy+BUyziDgt0nNyFZaYHo9vDvD+OySswPdRJ7/njzFi9jNjCjNt1dA71Mq/XYtLqMM8bGR+Zpmt0EmM4xhmtjq5ZPRcmZvjw+11ovH5sYZFAKsHBUydZ5hI6i4FKq0Ii6aVUSpFOh7CYdXjcdpKJCCVVJpuNUqtJtFrrTsRUJoDVPkcqLbK03GChVUXKJUmkBJRSAo/PwGjfeUZ6zzHUd4752RFcdh2KkqJcySPl4ogxP7KSplEvMzM9xuzUMGLIhuDTU8wL2I3j9HUco1ZMUs4nSOQS62AglySTS5ArpCnXiljtJkbHR4inUzi9HjwBP14hgNFmwB1w4RFcOH0OTp09gz8UweMPExQzuIMGdOZ5AqEETo+IJxCia6AdvXUWd8CDw+PH7oyhMU7jDURxulK4vGEMjnHcgh2rw09AkHH7RLqGThLKBPBHEwQiBSw+M66QDpfgXH9o7kzh8NvR2SewmCZxhwUmrB6cNiPDnSfxuG3M+aJM+yJMzgwT9Ghx+0KYHBbOdJ/FEXJjD/qwesIUSy1Ot12gtVBDlpL0D3RRKhcoFKX1WPKKglIpo9RqFKtVlOZ6JHqlVr0C0Yvlyn8VoMdKKtFiEamy7tTLSGnyuTTFgsTBQ3vJFZJk83GSuRypfP6K8/xXaP5fAvRf4XmxXPn/DNCVSpW8olIsVwiERdRqja5IBWdjjfjKKrWlHGsNYd3hWouwtFRlFWjwXwfoy6tLVxzovwJ0uaBQVBWK5Qq5ap1YbY2d7SMEKmskyjVqiw0WahILSxUWlir/GUBfvbxAa7nKxvvv4DJLlGsyzdb6NBbyNFsFmq0CGUlkYVFlcKiLF158ah06L2epLxeot+QrAH15UaGQCQAl/M5xWMlSrhQp14qotSJqQ6HUVP8K0PNXAHpFjbG6VCCd9KE3jJHKhFDrMkp9HaLLNZV8VUEtF/4K0WWKtQLFeh6lJlGqZahXU+STblZqaWrNDNWmhNpSKC2q1BYLLC+msRl6aBzgkEUAACAASURBVFVDVOopSgvyFYBebyh/PYc8tXqWRi3N8lIOWfLTaiQpVnPIFZlcVUYu5SgrIkvVGI75blqVKOWGSrpeg2aBvBRmbn4CUUqQySVQ8ykW5AQ27QjVRppCK0ul7OabL9+kIKVZW1pEVdOUynHmdJ2o1QSykiYvF1EUD5cvKev/OeU0SjlGOOak0pCoLRYo1mMMTJ4gmQshFSIkswKBsA0pL7K8WkaSwuze/TWi6KRZz1GvRqhVRHJJN2U5ynK9yO4ft9HZcZ68KlNebCJKKT7+5DNeefV1vvthF3JpHa5n5Tz1hTK1WoFCPoLDMoNaTVEqSdTKBRqVHIocpqwGWGgmqFTj1JolCopMMqClWstQX1Kpryg0WylWFtY3WPwK0MuXiiilANRFLpWS1Ot1qPs4ve0JymUBZXGBak2lXNQTDU6w3CyztLhGs7XAwqUc1UWBctNLvZ5jqblAtiyxQhO/a4rLrQRL9SiSHENtlVlYrZEIakj7Rllmhb/9zX+kUEoAFVYWs1xaTMBKkmbZD+T+OiUGh08BKmrRB5fyVIp+oAhrBVJpL7OaIWAF7Vw/e/d8jJK3Mz50ioVKiiMH9iAIThIpP5m8AMsiC/UU6ZyEIMZYXmmyslRgtP8o8aiLM+dOEctVuHjuCCbjAG5hknQuSCiUJhFb71QPRawIkQB2T57hOR0bHniYSYOF7tFxBqdnMTrdzJks6CwWPvnqK8ZmZhgcHeGH3bvYd2g/AVHgXMd5XH43sXQck924fm+S07j9QdK5wnpseiZLSsoRjsX5ftduiuUKsloimkwhZiW8YhS/KPLFN18zMjZMXs6QSoXJZ2NMj/chFwP4AybS8QTZeJzuC4co5N24HLNEI0l8/jDesIdYWiKaTpOWc0RTEcREiFgmTNuFU+w9+BPJbIZqs0E4nmIViCQzrALRVJau/iFCsSRCJE5jaRUhEieWyRDLZHALAj1DQ4QTCS50dxOMxVhYXSWWyWC02wnH4qSkHPXWIsVyhfHpGQqlMuc7Oqk2F+juH2BheYV4Jk+ttYzWYMQX8tJcLJOWRHJyDK/fgtWmQ1Fz+FMFShWVStbL5YrI5NBpypUUkWyCjJwllYwiOPS4XCYqFQlZjqOWU6SzQZweI4l0GKmYIZVLUigXSUopJuemyBYkgrEIsUyKtFLEGxHJlMporDZSiko0FSEYFegfGcDitDKj1RCOxdfrUzx+PEIYb1DE7gsjxFOImSTpQopwIkBHbzu+gBe/EEAMJ5ib1eMRwjz1/IucvdjF4NgkJrubKY2ecDyNzmxnYHQabzCG0lggX6nhCUc4dvY8rmAYXyRGIl/g9MVOvGIUt9+HLyggFWRC0QgXe3sxupxYvX60Fhsmjw+j20swkWZgYpq+sUlsPoFgIs2uA78wa7TgFWPMGMy09w3y0taPGJ0xYXC4iWaieMJOssUoCSnM+NQg2VyKeDJGupBGiIZI5TNMz8/SO9zPtp0/8P2ePSQkiXmzmbQsE08JSHKMaEIgEg8yND7IlGaaWf089z/yCGa3F4PDxdDULIFYEr3dhd0fJJ4rIKYl9HYX7X2DdA+PYfUG1uO0MxJGtxerX0DvdDOqmcfg8uCNxpmz2LAFgrz13vs8+MijPPXc8/QODvE//bv/lY6eXuLpDC6fnxtuuZVKo0mtXmJiYoxLl1YRxRCHjx5h+48/cOZCO7JaIpUroNaayKUqTp9AtqDS2TfI599sY/NTz7L17fd4+PGnuP3ujVxz4y38fOAwDqeXLS+8xHPPv8BzW56nsVAnnU1xmVVSmTiXWWVpaQmAVqvFex+8zz33buTe++/jm+3buPOeP7Hl1Zf50333c/PtG9i0+TE2PvAgN9xyKwcOH8Hh8RJLpflxz098/PkXuAUBvdWK1mTi2LmzfL5tB7fcs5Gb7r6H5994E63dzfCcjnGdBY3Ng9kXZkRjxBfP8sxrb7HnyClM3hA7Dx3nxMVezvYOM2N2oncF2PrhZ3zw1XZ88SwTeisTeiszZicGt8DOnw/xylvvsufQEWKSzMdff4c7FOHRZ57nzQ8/JpLJ8cHnX/H48y8QTmXwilF6Rsa4f/PjHDp5mov9g4xr5gnEEtz7yGaimQLBeJZ5k41prYFfjp3EFxQp1xdQ1DJFpcSzz21hcHiAxeUlXn9jK4lUkkBY5IvvvuPhx5/iptvv5JpbbuO2e+6ja2iUoalZjp29wLnuPjoHRzh44jRmt4/K4gqecBSz28c/3Xgz/3Dt9fRPTyNmJd797FOGpqc4dOo4hUqJp7Y8x8LqMsWizJ49u4BLdHV1EA4HgUu89947qGoRuMTy8iIra6t09XRzz70b2bVnNwd/OUSztUBjocnSyjLzeh0PbnqISDLDmfZO/nT/Q+w9eJhZnZHX3nyHb3b8yO79B7njnvsYm57jD9ffxI233cF/+Nu/Z0qj4/Fnnue6m28jW1Bx+gSC0QQzJjOHz5zlm1272XfkGG0dXXy/ey+PPf0cz77wMvfc/xA33rqB+554gu/3/8zg6AS3XX8bz2x6kma2jGF4Fv3wLFP944QcAY4cOIycK7DQaKHXG+ntGyAcixOOxUlIEuVmk/sefhipWEKIxDHZXfz9b3/HP/7+Gn77h2v5P/7m77jngU04fQKJbJ5gIn1lE4PVGyCUzHDoZBuvvv0eGx/ezC13b+RUeyeOkMhjL7zEpMGES4wyY7aid3mI5GRsQghvLIHZF2BEM8+eI8doHxzmua1/Zvfho5zs6OJMTx+jWh3f/3yQcZ2BD77aTt+khp7xWXROP1v+/B5Pv/om3+45wE9HT3PLxof49//pH7j/ief44KvtTBps/Oa6W/iHa2/m735/PdfdsZH/8Jvf8/I7H7Hlz+9xoXeAI23n8ISjPLHlJbqGRq9E2HvCUfzRBIdPn2VsXs+sxYbG5uC7n/Zx8PT/zd57xTh25XmaBewCA+zuywADDAZrurcNdnunfZWqWmqpVDIttbwvmTKyJalkSi2pSr7kXcqnMpVKo/QRGRGZYTK89zRB7+4l7yUvyctL8tJ7z4jMbx+iKqBZ9KCx/TTTyA84CAe+BAni8Hzn//ud4NiZIeaMZjZ8IksWG/aAzJzRjFUMMG/a4PVdH7NstRPQEry/ew8bPpG+sQnGlwxMrpgYmVtheHZ5p9f89V2fY3CJ/OrlNxicXtyOXReCPPDkszz/+rv0jc3QMzLJksWF2SuxZHHxTd8QJq+XVYeDh595Br+mMWcyMWMw4AqFMHo8zJlMBHWdDYeb9z/+jF2f7UaJJVjfsLGwamBidoFEJo/N7dsW7JHtPYEnEEBLpynUati9XoKqiicQYHh8/IJw/Vfw7XPJS099h6vn/9tYl566INAvcIELXOAC/zIXBPoFLvBvmG9vVH/x2KPIoSAJPU6lVqbZbvDMs/9EudLgm8MnuOWWu3n1tdfZu+8rVC1KRA0RS4QIqwGWVmcIhSUSeoxYXCVbLlOs17G63XgCAdx+P5uwM505u7xMPJPBIQbwhcKE4klimRzJQokz45MoCZ3hqRksHh/Ty6tYfCJeJYTBvsx7H7/BmnEJi8ONL6Bi80oYXU72Hj1ENF3C6ZeRIzHMNityJMiqaQWj3YgvLGIVHbiCXoJxjVMjg2w47bj9Ah5xex385hB2pwOLbQOzw0EkkWBwbIyZpYVtEelzE5D9zM1PEVICpDMJRN92h7lbWGfRcBKnMEckGiOulYlGyiwszzA8fhghJCCrMkoshMmyxsr6HP2nj6KqAn5hg3RCopSLEo9ZmZ0+wYF972AxzqJrATZbRRKqSFh2UivHSGoeSlWRscmDLKz00epm8PkdCH4PjWaXsJpi6zxU6/CzXzxGKr8dNz18dgSv4EEKBojGVKRIBG8gSCieJKQE8AouBoYGMWyYd7rfXT4vAdmPy2PH69uO7g6EFCQljFsQGR4bxen1sGxYYX1ju5dekEXEuI7FJ+D22QlHJMamx7GKAVzhCGIkTDDkQ5HdrJuWEUMBVpxOzH4frqDA2PgZ1tfnEfw+RFXHJsWweF2c3P8+E/37MbrcLHtCzBo2OL7/c8xLk6y5AoxbAgyY55kzrWE0beA1uvCsOlkaX2XG6GBFjvDM4UN8eeQIVr8fMRYlXsjjU2TimSTFWgG3z866aZmwGqDRTJPJKpTLCcrlNLoeQdcjjI+fodHIoaoCtbpOUo+QLyRJpTXWDcssLMyRSiVJp3XSmQS5vE6lmiWdSZDJJimWsjSaZcqVHM1WicXFcZaXJ6lUklSrOtFYBDnkJ6qFsDuM1GoZyuUE2WyETrPA4twoc9Nn8VhnaFcTpHWZZDpGIqsTSyVJ5jIkszpLy3MIHjsOjxu7x8HZyVFGJoYx2YzY3FbWzOtYHE4cHgGby4tT2ODUmV7cPgmPIOMWRJw+O8d6j2BxWnF6RewuiTNnT2OyOnC4ZfzBMEFVYGl9EavTgxBQ8YgSBusSJvsSMV3DKwax+2w4RBMTizNYPQFMzhAGpwOn7GF+po81m4kFl4jTscHsSC82u5kFX4gJm4epmTMo4hp2lx+Ly8bk8hRexYdddKPnKnz48V7mF1ZJp5Jk0gkSCYW4FmZ1ZR49FSOTTZIvpClVihTLhd993Z5AzxcL2x3Y+cI/K9CTtRpqsUgoqRPPZNCzObLZLHv27KZWL9I/cJxgyIeWTqOl0zvT5/+1CfRssbQjw///CvR8uUI8ld6Oco9EyRSKuIErH3uGt48eJlONstWSMcx/A50Y52mSrZWp888L9Ha3Rb1Zo9aoUqmVyRdzZApFCqUihUqZXLlGtNrh4MQqSh1SjTa1ToNuM0utWaDeKu5Mobc3q2zR5Dxt/uZ7/5lEKkKrW6HZztJoZag309vx4u0c0ETVAlx8yd/y0svPsro2R6Wdpt7+vUBPUa2nqFUSnOvmKOaC6HE35rVhGo0c5UpmO7WhmCBbTe0I9EI5RamUolSI0Kgl0FMyHq+Bai1JuZqkWNHJV7dlebqa3Z5ar2Qp1DIU62lKjRTNbo5iRaWQU5C8a2w1dRrN7ajucjtHuV2g0srQbUSRPNN0KkEq9TjFZmZn+rxaz1BrpKnX0zSaaUpFBc7nKReCdFsJyrX0tviv58lVs1RLKqW0yGjv54TFFYrlJNlGhXIqQj6vEgx70bJRKtUszVqeakajlo0RiTrIVIIUi36++OwNluYnyOgxUqkQubxCJucnmQ5QLCfJ5VNUynnmF/vIFX2kMwESCR2jaQWPf41M2UMwukE8qSKELBQqKnpWJpmReOa5B0mmAyR1PwOnDzI4dJh8NkSpGCSbETl18gvqxQgpzUc2rTAzM8xXB/egF3SatElldPR0iny1SgeotttYnFbam3WKRZ1yUSOrh1CTHkqlOKlEiGY1RbWkEhBXqFUj1Bsp6s0a5UqNsHdp++dukWo3R6OlsdlUqehOOtUojUaGYrtMqx6HsgDlEMVqgs3MKnM9zwN5KsC60YAiz6AqqzQqaZqNGvlCilo7hhRdodqSaTbzVMpF6u0s3a0idvMExYy4Lcap0TpXoVzXkZzTcF6nSwchYGdktAc96QMKsJnkXCvK8vwJ3nztYVqNCOfIbf+NHCbDEOc7cWRhiU5LY3T4EO1OhlYnz1anyvmtAoWcn24zhGNjjPPtNHTrlMs656hid87RKbsISUba3RZTc/NYrGuc7ttHUFigXIySySaob0I+o5JOeflw1xPs+epNJDFCNBpjcmaIdz78NRu2NXLZLj3DZznYc4rhmVn2fnOEyaVFTp89y4rJgBiSEaQAVqeDNfMKp8/04A8JtLaaOH0OegZ6GR4fQU3EKVYrvPTaq7z13vtkiyU0PcXU3DyJdAajxcryuoGZhUUCIYUv932NLxTGE5TJVSp8vudLVgzrKBGZTDZBJCyRSceZnDuIFveQjBbQlTRu5ywbGz2UChKqkiMczDGzdJZYMkE0rhFSFaKJCDE9SiqfJJqIsLC6SDgeQ89nkcIqeq6Ize3DYLFz/S23E4xqHDl5ipie4cjJUwyPT3G8rw85GmVhbQ2Hz8eJ/n6koMSRnh5Gp6fxK8q2iI+qdM6dJxRVee3Nt+gdOE0ykyVTKFJrtfH6AxQqVQKKSiKTJxzTiOkqUU0mk48Rjgok9BAu9wYblnUSxRIhJYAedVHJ+JmdOM7Z4eOk8knyxQzlSo5MUsG4Pkw6KZDPRsjoUTLpBG6XDaNphXQ2SjobJltQ+NlDP6F/aDuRpm+4j0BY5t6HfobZ7cAqeli2mlBScYRwECEcxOp2suG0MzR6lpN9pxifnECJhInFNRRFQYpKhLQQcjS8nWoUVnH5/EzPzHH46BEiagif6OZwz2FkVUYMBehwbnuSPxhm1WTl9MgkIVVHCsdJ5Iu8/9kXrNscHDh+EknVODV8lomFJSweH59+9TXJTHqnNsYX8OPw+Th8qpfjA2eYWzPglIKsO1xMLa3u1El9vGcfCwYzghJlwWCmZ3CENz74iNHZBVw+hbOT87z70UfIqkymlEQMuUhlowiB7cqmkyePo2gRElkdrySQLRdZMRmQIhEm5+d54bXXePO9D/EGgugZDZ/fhZ7RWDOvEk8ncPg8PP/yyzz7yst8+MWXjM7OY3B4kbUUg5NzbHj8RFJ5zG4RmyAzb7Awt76BxRvAGwyza/devMHtqptvevrYcPuYWVnHIUrYhQCCEt2phYnGE3hEP1decy02lxtRDjIwNEyj0yWRzrC51SKXywDnyOezBJUQ5XqNLeCZ53/N7n0H+PiLPbzw6uscPHqC0alZ3nzvQ6bml0jlS/hDEQJKlPmVddyihBqLk9TTvP3OezuTx61OG7PFRCaXZvNcl63zm8zOznLHHXdw8803c2ZokFBYodFpc7T3JA8+9gtuu/suHn/6n/jt2+9x6RVX89MHH2FxzcjLr7/FTx54mDNnx+kZGEQKq1x3yy1ceuWVfPfii3nmxZc5eKKHqZU1rrjhJnZ/c4wvDx/nQE8/L72zi93fnGD/yQEGpxd5f/fXPP78y9z7yBMcGRhhxeZhatWMwSXy8b5vmDfZWXcKDM8us/doLw88+Sw333s/r7z3MSeGxlk2W1k2W7F6RSYXV3a6rKeX1xDDKqeGRwnFdQx2J7t27+HdTz6jb2QUk9ONHIujJHTEcJQjp/q5/vY7UdM5vMEw+w4dRUvlCEU1FDWO1eniPFCuVvD4vLz97jvUGnXURJzBs6O8/vY7rBg3OHyil+tvv4tfPvtrlkwWHKLEksnCksnC3JoRVyCIXQgwubiCLxRByxY42neaR599HqsYYP+Jk/SPjbNkNiGEFVKFHH4lyIrJwK7PPyUaDQPn2NzscOpUD+12k1arwcrK0s7vm806v3jsUSanpzgPRGMq7W6HZEqnVCnjFXx4fF7e++B9/u+/+Gveen8XH376BQElym9e+S233Hk3o1Oz3HT7Xcwtr3H51dfy/EuvcuNtd/Lci69g9wgYLHZK9RbZUhUprPLhp1/wyK+e4Z9eeZV3P/ucl958m9vu/QmXXnE1F11yGWabE7cQwO728dMHHuaWO37MHff8BJcQ4ODRE1x+1TXcdsud3HfHfbz74pv89MYf86v7HsYys0LU6accz1LQ0lRyJfr6BtBTGbLlMtfccjPRRAp/KMLg6ATjM/P8yZ/9OdfeeAsPPfYEV157PcPjUwSUKL5QhHc+/oxVi52JhWU23D7sQgCLR8Dm82P1bl8ytvklnnrxZYRoDJPHx/u79/DeF1/yD7fejiuoYHB5+MGVV2N0exldWOLo6UE+3X8QhxSkf3ySBbOFU6Pj9J4d4/3de5he22D/yQEmlo18uv8IB3pOMzK3wn2/eJJfv/EexwfHePvTPUytmnn+9Xe55ra7GV8yMGuw8pNHn+LSa2/iRzfcxunJee564FFGZuc51NvH1Moar3/4ESOz8wRicSaWVnYu9KzaHDuy/7MDhwgmU0ytrvPl4aOs2p0888priKqGzS8xurDEmsOFQwriDoXxRVT6xiZYtTvpG5vAKgawCEHWHD4O9p5hZG6F0YU1bH4FeyDM1Kp5Jw7+1MgER/oGWTLbMbkEfEqMRZONsJ5jxeLk7OwSbjmCHE+g6Ck2vD7s/gCHek+xZndgcLoIJpL89oMPOdI/gBRWiekZ3KK0k0bj+d250nYNXpZMsYJLFDl0/DjZcplCrcaq2Uw4HkfVdUKxGBsOxwXh+q/ggkC/wAUucIEL/PfMBYF+gQv8G+bbG1Wv4KPRatLudognE8TiGgFZIhRW8AoefvKz+3B4vMwvLyHIPhKZOFpKxS06SWYTOL0edn+1l3BMwxsK8um+r1AzaQwOO/F8Di2XxR+NMLG4sD3ZfLaPDYsVs8uD0eHaPvTyS0wuLrOyYcXocGF0uLALfhz+EGfnZhEUDxNzZ/nNi88xM7/C0ZPDLBrsTK2s4gj42XvgKKfOjBJQVORYHJcUwBvyY/VYODV8ElfAiitgxWfZwLc0z7LZworJhMvnRdWiyEERf8DD6so8rqDCnMGETQwwt2bAJYp4/SJaIkZSjyGILmamx1BULy6vmYDsRwlHiaoaY5PDxBIyLq+ZTE7H5XEzNjlMIOhDCgkYv/mMTz97H6fbiMdjRtMkyuUEhUKMYjJLo5immldIJ9fIZVbYMB9idnI/omuZvJalFG9RKsSolhMUCnGyWRWbY43xydOUqhkK5RR6RiVXTNLsdtj/zSHS+RylWpXk+jyqnmBiZhpJCRGOqYSiEUKxKG6/QDASxun1YLJa8AX8iLKEzeXE7nWzbjHvRK7aXE48osDS2iqGDTMLK8uYrBbWzSYmZqaxe51IEQWXFCAY13AGBHzjp/H4vQTVCG5Zwurz8t6Hv8XkMGIWRayShBSPEo74CYV8GEyrmDw+Vl1e1u0Wjux5i4HDn2J0uZmxCixbnWwsT2Ffn2PFITLjVFheX2NiaRl3JMrkhhOHluKlz79iYmIaNaKx6hSIxIJk8nEmpoeZXRin2SqRzcfIZKIUixqFQoxMKoRPtLJunCMcFcjkVPR0CFUTyeaj6OkwVvsqa4ZZwtEIgl9ECspIQRk5FEQKyjvx4KlMmrTbhprNk8iX0ItlsuUiuVKRerNCIhmmVEpi3VjAbl1ESycIqgoBRUJNxjgz1I8c8pPNJalU8yT1CKm0SiPjw7R0huH+/WjxEGJIJqzHiWdS+IMyYSWA2bDIzImD2D0ObG47ZvsGk3NTOLxOpLBM/1Af6xtrGK0GbC43K4Z1HF4nAUXCF/BjdbrwB0NMzc1icznxSQJGywbHek5i9zhwCz4CIQWby8nEzDQBRcLuduER/RiMi0we/RIp4MAluHH4fNsdj/MLOOUQJk8Ag0dmsPdLzE4Tcw4fPsFFz+E9eAUXEzYfy4LMJx+9iuycwR9OYXY7CCcU1i3LeAMeYsk0zz//KisrG2RyWYrlApl0nJQeI5OOkzQvYTQs43RsUC5lqVbyFPIpWp02pUqZeDJBOpvZEdvxdG5boudLJPIlwimdYruFHE+wsmEjns5zdmIaNZEkl8vg89kwGueJpVLo+fyOSI9nMiQshv9y+rxY3JHn317fluXFao1Srf5fFejZYmmnAiNbLG33RtcaFLbgife/xF0BDcgpAWrlMu16BeoFWp0mnc32jjxvths7HejNdoNmu0GlVqZQ2Y63L5UK5MslEpUW7kSJ5z7cQ6rRpFAr0aynqTby1JqFHYHe2arRaJeo1HNcdc1lNB3LbJ5v0OrkvrXytDp5OptlGq08pXKa1bU5nv7Vo8QSMpV6hvZWkUYnR76obj+mnabZSlFvJKnVEzTKYZr15LZAbRW35Xct/zuBnqRS09Fneqi1MtTqCXJ5Bb9vjWwmQLMRp1JLki9rFBpZsrk4zXaBal2nUlXJF2U2u0kK+QCLC/1oqodOK0u3k6TdSVHr5Kh08tTbGTYbYTYrfrYaIbqbGYp1nUYrTzmwQdm7SqOVodnKUK3FaTU1up0ktYpCuShTraco1Qvkm0XyzSK1uk67EqWedjN95ita9TjFSppiJUtrs0Ai5Scas5PPqxQKSZqNGvVKHod1mlrJSzYbweMxks2FGX76xyR1iUxWIRYTsdoWcXvWSaUlkvEypWoYKTJHOucnk6oTDoeIag4UbYlUViSbblCoa/QO7EcO24mn/EQ1Dx5hnURS5JVXn8TjXUP0GdBTMpmsQjYTQPAsEevZhWKbIa65EfwWap0CfsXLb156li/3fs6J/h6CaoRYKsnC6iL5UhqTaYlqSUdVPJhsE2RzYRrVDN1mjmpJZWriKPVajHI5QalcpdHcJOxdIl+IUqynqW8VKFfDnGvF8L/7C9qVyHaEe7YB3Tbk3bClsUmJ8b43SIunSeUUjg4NY7Ob8LgX2Ozq1CoJKiWNSkllbuEU8aSDSj1KqaJTquTp1iNsNqJAgWRKBmpUakmgwtxsH/q+l2gUZM7Txmhe4O67b6DdSMBmGsiTTXqAPNVKmEzOT/dcmnNk2drU6bZjLEwfp10L06xHKWQDbJ0rAHXOdStsbWZo1BQgjiIts9mMszh7lm63SKkSJ+meojKzh3zKw+jYIIVSnnRaoVpSqBc8PPrwrSSTIR5/+lkKxQyloszq7F7S0TV8DhepfIlYTiNbDTO/OEIjW6TSaqCldQbHhokkVILRENGYQiqTYGl1jpimkEhGCUV8hD55FottjVQ2TjIdI5lKcHZshHQ2gxqLU67UCCgS9XYLt+Dj6Mke1ESSeCrL4qqBbKGKyxvg1MAwVp+XeCZDMpfjhddeQ9UTiLJEvlLAK3iQQxIhJYLb6yKdCaGOHkSbP4PotvPGq8+R0HxEVTeC6MbltjI7N0EoEkCJyPgkgWRWJxSLkq+WWTSts2o1I4VVInEdJZbgvvsfYsW4QbZUJRLXWd+w4Q9F0FJZ9HweORpFz+c5duoU2XKZbQnCAwAAIABJREFUkZ9fR6nRIFUoEI7Hty+ILi7x1D89i2HDgqSESWay7N1/ADWRJJHOIIcjmKw2lNh2rLooBwmpQYSAk0jMT0B2oiVk8oUkhWKa1fUZcgUNXVdo1FI0KkncjiW0oX0kJSvlaopUPglbUUyGIbJ6iEpep5TLU84XyGV1VlbHMZknSWU8hGIBfJIHf0jAKToYnhxmfHGS3uEB+seHmDMu45R92EQ/Fp8XZ8CPJyDi9gsIfhExIBAKyRjf/w2neo8TiNjxSlbksEIwrBOQdaRgimBYQw4r+CM+xLCbQyf3I6kiXtlDPJMknklh9wg4fQHe++gLTp0eZ2h0jkWjGYvHx55Dh/HIIR575lkC0RhjcwuE4kkmFpY48uqz9PadQlJCbNhtjExOYnI58YXCbLi9vPT2u3z69QGsXhFvMMynX+3nkaeeYWppFZvPz/j8EqfHJlkyWXBLITyBAKIsIYVlPH4XE9PDCAEnkuxBjclo8TA+rxM5GubU4GnMA8eIJBL4FYV0sYhPCmG0OugZGOKGW+/k6MkTrBjWefAXj+CTZeRoFEnV+ProcZ599TUO9fax+9BhnFKQU2fH+GD3Hq674y7+r7/5LpdfdwNnJqe55tbb+dH1N2L3SyixBNMLywiygu52svfAN+z6bDcBJcqx3n42HG6KtSbdrU06m92dKO12t8PTz/yKK6++isNHjzC/uMCDDz9ELp8CzuH1uqnXq7S7HbaAcr3B8d5TePwy8XQOX0DC6nTx0wce5P6HH6F34DS25UWyxRIrBiOLq2uYbXaa7RatThuLzUqr06a7tck5zjM1M00ypW/vKSpl+gfO4A/IeLwCLt92d70nEODe++/nL75/EdffcTv3PPAQB0/0YBf82Hwi7336ObsPHMItBYlEotgFP5dfex3fu/hSbrnzbv7m+xfzvUsv56a77uHPL7qEy665geODYzz5wmuMLxkYmVvZkXH3/eJJjg+O0Xt2ihff/hB3KMY7n+3lxbc/xCIE6Rub4XD/MONLhp3J9Zff/YjPDx5jaGYJpxTh4Sd/hZYt7HQfb7h9/Pa9D0nkS6zbnIzNLfLC629xemwCQYkwvbyK0eGib2R0p5pASej4QmG+/8Mf4Y/EOHiih0yxQs/AIPlyhVKtzrsffsBDjzxMvdngxptvoLW5Rbne4KHHH+eenz3AFddcx+DENGJYZf/xU3iCUe558FFSpSonTg8xtbS63cXslwkn03zT08ctd9/HA48/ybMvv4YYjWHxiUiqRkRPE47HWbdYmJydIVcq0ui0SedzbJ0/x+a5LQqlIno6xXlAiYQ5cOgg7W6H7tYmW+fP8diTTyEpYYKRKHv3H+Cqa/+R1958i+V1Az+5/wHOTkyyZjLz/sefsWwwMz4zz333P8QV11zHX33vB/zg0sv5+x9dxV997wdcfd2NO99fcvmVOyJ9dmmVk/1neP2d9/nt2+9xw10/5o6f/ZyrbrqZh598mmP9pxGDYWxuHysGM7feeTcXXXwp/Sf7+OC9D/nh1VdzyfXXcslN1/HxkYOI0Qj3P/wIeliDxhZTRweoh1Osnp7AOrnE5LEBckqccrZIIVfkkSeeQI5rROI6o1OzvPX+LlaMGyysGrjxtju5896fsrRu4odXXcNv336PNauDF15/i2tuvo3/+Ad/xN9echlXXHcjV91wM3/8n/+Sv/67v2d21cD40gpmr8Bjz/0ao9vLiaERnn/9TX5w5dV8efgo3nCUdaebY2eGWDBbMLg8HD09yBsffcLbn37O4f7TvL7rY1546x0eevoZjg+OsWRx8doHn/LJ14d59/Ov+OzAUQ72nuGXv36F0YU1xpcMfLzvG+595An+6dW3OHr6LO99sY97H3mCQ6cG2f3NCd75bC/rToFlq52xxWV+/cZbOOUQQjTGN30D9I9PYvL4WNyw4g1HUVIZhmbmWLbaWbE5cMohDC4P3nCUgYkpvOEoM+tGhmbmkOLJnWl6V1Dhnc++wOj2YnR7+fpED2avxOD0Ijffez/Taxv4IglMngArNg9HT5/lYO8Z+sZm8AbDCEoUi0fAH4nRNzKGXQjg9MssmSwcPNFLplJnaHKaXbv3YBf8BKIxPtu3nw8+302yUMIbVNCLZRxiADEYxmCxU2tvEoxqWF1eBFlhbnmNcqPNex99SjydQ0unOdrbi6JpxFIppEiEUqPBksGAEAziFsULwvVfwQWBfoELXOACF/jvmQsC/QIX+DfMtzeqqhYjXyzQ6W6hxZM4XR5MG2Z8ohstGeHnD96zLVjVCEMTQyyblpGiAZL5JF5JwO33o8QSrBgtCGGFfKOOPxpBiqmU2i2i6RTHBvrxRyMoyQTi60/jeOdFUqUKw1MznBo+iysgc3zgDLOr68ytGTjWf5pj/adZNDkYGJ9gzbJKIOzjpz+/l/4zY8wvWwkniswbTSh6kv7BERKZPIISwauEcQdDmL1ONrxW3AEXS4YZxJAL+8kjBB6+DbPdxej0NBEths1tR/B7CCoBzgz3MbtuxO4PYHK6MTndfHFgPyOTkzzxq6dxeNwk9Dguj5PB8b34pDV8vhAhuYhfjOP0GhifPUo840Dw+wiFUlht6ywsThKS3Qg/+N8Iyh6q9QzRmJ9Q2IvHt4HDZcBkGEJPuCjmJDJJmUwySDEbo5iNEgrYOX7kc4q5ILVSkUalSK2UJxaTqVSShEIuDOYp1k3jJLMCK8Zhmu0aWiJKNKFSatSQb/97FI+DZC7D0NgwFpsJwe/BHQwhqRou0YcoS4yMDmN32pDDCl5Jwh9RcQdD9A8NIEeCePxeHF4nbsHH4NkRjBYrNpcbtyCysLJKJBrA4d3uc1tze3D4RUyP/5jEmcN4JYEZkwWTGOSrAx+zZlnFKsnYZAUhoiLJAgG/h+GzQxjdXpYdbtbtFr7+5BXOHP2cVZudaYuPxQ071tUZvJYV1lwBpuxB5kancMkhpq1OTPkCj+3+gjVdZ3L/l0i/+jl5NUEuF6NQiBOLBdB1BUmy43KtI8uO30mqGPm8ip6OUyhncPusmCxLyIqHVDZKJOZHjQcJRQKsm5axubx4RAl/MIQgBQipCqNTY0QTKhEthqaniN71I4KJNJF0FjWbJ57Pba90glI1RzqnoafDiAE7YlAgkYkTiYdRYmFULcrcwixaPEK1ViCXi5HNRsikgpSL2xcpRkZ68QdcJJJRHC4r8aRGMpVATcTxP3QTzoXx7efM42ZkfIy+M6exuiyY7UYGRnoRgk4cbhmvX6b39EnMdiNOnwsppGKxe+g7M8jS+iIu0YIcVrG5rVjdBsSggMMtEwhFmJybwOYxElD8eMUIHr8X464XCHz6Ai5RxOVTWLM6GJw8iy3gYNXqw2hXOHHwHTacBhZcPjw+J2cGDrPhsLAoBFn1y4wMHsBjPMOGO4QUi+AOuBgYPI4S9RNVNU6ePIOqpknl8mQKxe0o8myKdCqOevdlJJIq+UKKSFjCZFxBVSXyxQLpbGY7vj2fQ9NTJNIZ9FyRdKFMRM+gpnPopTz5Rp0Ntxe3HCGerVKsdZDCMaKx7USCmclBwvE4sVQKLZ0mVSiQzOVQH72VpM/1Lwr0fLmyI86L1Rr5cmVnOv3bk+m/F+rleoNgZHvajKxKOa0TjKTQgVdOu7n1zVNEx/vQvtwF5yEf9NNo1XckemezvTOB/nuR/nuBnq/Ut+PtyzlKpQKpSo148xwP/eY19EqNTKlAsZjYEeiNdmlHotdbRc7TxifYUK76E85t1v9ZgV5v5qg3c3Q3a/zi0Z8DbdaMS9SaBVrdEp1zRQoVjWY3Q7Obo9HJUmukqTXStKtBmjWVTitNd6tCrVmgVC9QrqUp13WqdR3t1/eQmOml1c3QqGtEZCPdRpTznSTFUpjuVpFUSWPzXJVGK0urvS05m/UwgneWtO6g20nS6WbpdPNsbabobmZobBZobBZodTOcb6ucr8ucr8tsdnWqzRSNVp7i2gjaI9f+TqBvP+7cVppqRSGb9rHZ0ag3UpSbeQqtEoVmhXo9Ta0YYqvgRzAO065EKBdjZOplsmWNSi3M5Og+quUYzVaFfOF3Fyd0L92yg+5mkz/8o/9IezNN8Kr/g7RrgWJRo9OskM9GcNoXqdcVUqkS0biI0TrO9PxpwuEo5UoOQTQyPnkMj8eIImtEkwFcPiNe/wbxlEwmF8FiWyIUcrFnzwfkclEctmW0eJhOt4ocsHJo/3usPXUzwZfuQYu5GJ/sI6yKhCIiBvMSuz55h8uuvow77r2Lhx5/BDkSZHRiiOXlaRTZTUINEE8LOByrNGtZsnqIZi1BSDZQKgapN1LkizmarQ6idYpqLUmtUyBZiFCqKHR0J+J3/2cqURtQQy9AOp4hZBnlxWfuYcW5TO+hN+FclEaziM3vBkqEQi7qjRRb3RxbHZ3zWylEYZlSUaZc03ZeX1QDzI98TS4rUesUSBc1avUEYcmA4Jon8sS1pI69B7R58cWnOTt8gnxGIhP3IboXYCsD57JAie65PFCgu5UC8kCWmGJiqxWj3YyRTQl0N3NAHWjSaScwrA0AcVq1IC7rNFCnXk8TDNtJLZ8keNMf062FqDcKtDt1quU4nXqEqDTPVitOoRCj1t5k1WjAZp3k9OFn6WYtfPb+u4jRGLnNCulqkKmZk9QSUfRckmqrghILcXZ8kJ6+Y+ipKPGEgtNtpFRKkkqFyRfjBK7/U2Y/fY1UWiWqBlHCEiElQDwRJZ3WUdUI6UKKZcMKxVoJl8/Ly799nXS+hJbMoiWzhNUUflnF4nKhpdMkczmeeu45VkwmBsfGONHfj6JpRBIaiWSHqJbi9MjnOD95DP9Pf0gqmieb1FhdO0YkukhCS5JKhfD4NkjqEVQtTKVWRtE0VF1H1mJo+RyuoJ+hsUnkSIyegUEicZ10Yft90GCxU2116RscweL0UGo0dt7nS40GLkFAvOh/wbcwiRyNYrBaSRUKWJ2uneoiX0AiVyrjD4ZI5fIsrxuwOJzMLS0zt7yOlsqSK5WJ6SoG8xJLq1NoCZlYXEKLh4hEZYo5Cat9mUwxhZqMkErKtCpxzM/eTmzXk2iJAIlSilxGIBFzEw17KGTjJOJRatUitXoROeRGiXg4O34CMegjpkeRIxJe2Us0GcPg2MDidSFEQ7iCfs5MjTEyM4ld9CIEJZyCF1GWCEbCKJEwAdGH/+L/QFTys7w+gUc0E09q+GUVPVMlGEkRjG7H3IqKiFcRsLgtWNwWzk6NsbC2Qs/p04TUOEvrZhxeiWA0iZrMMbW0wtyaAbvgx+LxYXK6cfol1qx2NtxeegaHsT73M0L9B9n/zSFGxscYn51lZnUFSdVYNlsQIiprdicDoxMcHxjELgSI54qsWuy88cFHuKUQYljl9fd3sfebozi8duSIhE/ykEzH0JIRpqZHGBsfIpOOIwou1tcWsXlcBAQ3tuv+nHd27WL/kSNccc11OLx+egaGuP3un3D9LXfw4KO/xOOXMdmcfPT5l6jpHG4phF/VmFhaYdZgYs5o5sU33+B7l13KB198zkU/vIy59TXmDetcdeMNnJkYx+rz8vxrr3LRJZdx4213srhmJPLqY0QMK7z1/i4yxQp79h/C7hHwhyJ88slHvPHGbzl4cD8nTx4nGJTI57N4PC5+H7VdrZY5d75DPB7D5/Nw7twm54HRyQk+3f0l/3jjTdx61z3MLa9xx113cvOtt3DDTTcSTybIRoIc/N4fMjs/R7vbIV8s8OLLL3Gec9SbNU7193KO89uT0lqMqelZ5KDC6NgE111/I1dedS2XX3UN195wM/9w/U1c9Y83IIVVLr7iKh54/AmWNiwc7u3ni/2H+Pmjv+QfbrqVt3Z9gs3n3/4fvvhLjp/o4fs/vIJLLr+KX/7qOSbnljjc20//yCR/c8nlXHnD7Uytmlm2eNnwhjg7v8qGT+aNj75gxebh433f8E3fEBYhyLOvvc2aw8fI3ArjSwbe+2Ife4/2MjK3gtkr8ebHuzk5PMGq3YtxxcDBRx/C5vMT0TN88PmXHDjeg6TGUdM5zC4vFo+A1SvyzIuvMLm4zPy6kdnVdU6eGUJQIoTiSYwOF/uOHGPNaudP/vwv+WTvPoJagtHpaQxWK4l0hkqjTq5U5IGH7qe71SGbzxAcHeShx54grCWZWVzhwy/2bH9OFYPMGyysOTyYvRKuQJCZlXW+PnqCF15/i2WzlbG5RSJ6BkGJ8sRzvyGWybPh9vHhF3uIpjJMzi2SLZcx2+wk0qntKpNWk0qtisXhJJdKYTVvsAU0u5v09A+QzhdQE0nS+QJOr4/rbr6NH//k59xw6x0cOHIcu0cgoES5456f8Oqb72BxepiaX+LOe3/K4pqR2358L8sGM8sGMy4hwPzKOhsON95AkLc/+IjDJ3pJZgscPtFLREvyyC+f4urrbuRvvn8xew98g08KIUSi25/zPV4MdieffvU1/3D9TVx93Y3ccfd9DI9N8uW+A/zoh5dzxRVX8KNrrubexx9mdG2BaDnLzPoyUwtzVIslSnqGfDwNzXMIRjvlaIq10Vl6vvqGP/vDP+WFZ39DLl8kVSigJtOc7D/D7NIqt999H+/u+oT5lXWuvPZ6vvt3f89ffvf7/MXfXsSr77yP0y/jCgSZXFzh/c9281c/uITrbruTI6cG2LV7L/c++AhTq+vMGkxc9KMrOXZmiInlVSyCn8mVNS760ZU89eLLTK8ZGJyeZWhmjlW7k3WnG6Pby+KGlVmDiek1AwtmCz97/AlW7V6GZpYYmllibHGdBbODyRUT7+/+mvElAw8+9RyPPvsiJ4bGmTVYsQfCzBltnJ6cZ3RhDXsgTM/IJE/85lWMbj+jC0uYvQK9Z8dYc7hYtTuZN20wPDvPniPHmFk38sgzz2IR/EwsrzK5ssbeo8ex+SVMHh8mjw8pnmTWYOLiq69hZt3I4ob1dxepffhjcfrHJ4lm86w73UyubHedH+w9gyuoMjAxh8ElMr5kwCqGODk8gVUM4Q7F+ODzLwnFdUxOz45IdwWCnDg9xKrFjhhWcYgSQS2BXfBjcrpxBWS+2H8Qi8dHLJNDy+bxhcIsGs0oscTvzrI20FJZXEKAsem5nUSaRCbP9MIyE3Nz1DodfLJMOB4nqKoc7e0lHI+zuL7OwWPHLgjXfwXfPpf8Yc93uGb2v431w54LAv0CF7jABS7wL3NBoF/gAv+G+fZG1Sd6GTg9iMVqp1xp4HC6qTWqRGISxo1FevoPsPvg1zgDXkLJMMuWVdxBL7Fskg2Pc3uSIxAmENEJp3QGpyZJVyvIcY3p1RXCKZ1svYakxQjEVBb+8btIF/0nxqZnWTZbGJmeRQxHMdi3p0jMLg97Dh3GIQYwOATsfolb776FxbV5PvpkF6IUIxjJYveFsQp+xKhKKhvn1GA/SlLDIcu4Q2E84TAGhx1FU7HYTIxODBHeu4voH/2PyIZlgpEwA0ODWFwOHD4PFq+LUCLK4ePH8PpFHB43Dp+Ho729fHX4KHbBjxiNES+UECIqqhbF6XYwtzhFLBFGlDwk9BhKJITRbMDptpEvpdE0iXhcxj7eh/oH30Hr2UO5kqFcyZDOaSRSEVLZGPV6mmxWpVbLUCykcTo2WF9bJB6X0TQ/iaSPQilIPGZnePBrhs/sp91KokZc5PIRslmVVqeIFg9hs5uYmTlLIqXiD4m88MZrhH/wvxJ87gGcgW1J6xWdrK7OIkTjmNxenIKAyWpB8PsYGhnEIwq4pSCOgIyoJvBJXnoGTmJ1WXCLHsw2KwNDw8wtLePwCNsx3lKI6dFe7K4NTGIQRySJLxxBvP8fEf/uf8fhsWGUokw5JVbW5zg7NYY1EMUZ1HH4o7icPuxWG6fPDLFsdbJs97Jm2+Ddlx9j4ewxVqw2ZqwC604von0d2W1mQwyzJGiYJInHXv4t+/qGcYQSpOrnCMV1imdPov7pvyNiGse4Pk045CKdVojHAxSLGpVKikolheC3sW6cQw56SaXz5AsVlEiYcDSI3bWB1WFAlDyIAYFINEYwFOXM2XHsHgGfHMDld+EPi4zPjbFiXkaKBAnKEuoffAe55xBBLYmS0InoaSIpnVg2RbpSpNCskMjqaBkNt2DC4TQRUgTSmQSJeIxkQiUY8GJanyOhiaR0AV++RqhQIppJk4wHyKguxk7tI+i34fM6sAgSNiWBcsv3ER+8EUkJIYcVBEnG5fPSe7oHm8fIqnmW4/378HgTGDcceAI2Vs2zuAQnXjGCFNTx+mVGJobYcM9jdQhIEYGjfV+w4TSwYQnjFRVcoo2xuZP4ZBduTxK3HMH7wfMof/3vMZusmGwRVk12Tpw+ypp1HIPZidUW5bN3n8TpNWCSw7gDbkymBcwOC/NeCbMSRgmsszC8G6+SxuSyoyRkpKCDU/2HScYTWCwe8qUmufJ2Z2cslyeeKxATfET+z++QmDhNvlKgXC1RLGWJaWEWlhYJRyMUyyWSKZ1cqYympyhUG8T0DK5AELPLiycgouoJEvkSPiWJEEkRUDPka5tEYyqxSABd2+7A0/P5nenJVKFA9OaLUJ+6518U6LlS+b+Icv92vPv/V6D/PuLdHwxRrNZo1hukUilypSL5ZosqkNqEyJHdCP/P/0SyVMDXgGa7sTNt/m2R3uo0aXdbtDpNao0qpXqLSq1KpZyjXMqSLZfxaSnkbIXaechXyzSb+R2BXm8VqbeKNNolztGi2Snz5m+eQPnj75Dv2f3PCvTNc1Wq9QyZrEZAcvOjKy7m+huv+52ML3KeGqWaRq2bpr6Zo97NU+uUqHVKtIoeNhthtloJNjcrNFslau0K9W6RZjdPo6ujPng14Zv+glJFpVwKQVfDbRkiG7dwblOnVtdobhXpdPN0unm6rQTdepBG2Ue7JtJtSGx1k2yeK9HaLMD5DJzP0j2/Lfc3t/LQiUInDJtRtjZT1JtpWp08hZGDBP/0O5TNY7Q7GcrVMO2WRrkUpFFTaNbDtJsZqu0ipU6FYqdGo5WlW09AI8RmzstWJcRmXSPZaVHdzFJtBKnkLDSqMcq1PJX2eQq1Gs1ykEZ8nmZriz/4o/+EnvUg/eW/w/vzH1KrZaiVinSbBZKaC5d9iERWIV+ukEwXSOgxnN5ZYpqXTDpBMV0lKMpIfiv+kEAmn0SJSkzOjBLTFLK5JJGwhBZTmJ4a5fFfPMB119/Cz+9/kEI+RThow/f0zQh//j+QE1aIxUTm5iex2oz4g3ZamwVOnjnG9NI09z96P3ouyWtvvITdZsJqXiIe9aNnFUJBkfnpCVq1LPm0QrcdQ1EM5IsypWqGdDYJjRghxUmukqRDlXNkSa0P4P+z72D91S1AjVwHxECceloioYlUgXtuvJG408KLz71ARPNQzxnYOtem3iix2dWBOO16gM2mymY7RbWaptIqkKulUS0DVNQ1oEy2UaDUqdBqJpg7+zV04oTu/lv8l/0HOlWdZj1Nt53j/2XvPYMkuct032Z3j1k45+y5J87G3Xs37hEChBBavBEgIQMCGZBBQiAkJIQMQiDvkYQs8iONNJrRSOP9TPf0tPfelPdVWZVVWSYzK8tkeV/Vvn/3Q0PDnrgm7n66uzFPREZ1RGfH25ndlfmv/L3P86phB2ef+b+w3NRYbCZZbOksr5ZYp0FrKck6eVaWU3hcw7Cms7aosQHUiywuZUmmJdZXK6yvZQGdlDaLEpmhVY2x1MwCdeqtFKWeHfjPbaPctw1o0WgW2fL6kyRlE6xFgRzlokpYVkjliiwtaMydepaU6yh5NcrDz7+EXZUYNnRQKoms6dIf53FH0TMqftFOvqihKAK6HiGVEBkd7qCQiyErYQJf+xjST7+Gooap1grk8glyhTgG0zjpTIxMTiGshDBY5zcayxIaer6AkkhzvKOXiJwiEIoTkTdSPHyhEP2jo/z89ttJFPK4gxKirDI2ZyBbrZMp5QjGJAqlPMIzd+A/tw15+BDVvELIb+fowQ8oFVTy2TCq7CUc9pBIxFG1OIlMHjmRRsnmiOgpggmFZLaAye7CaHOSyhUp1poUqg2i8SRhRSMaT5LMFkjl88QSCVx+P0oqhWAz4z+3DdNNFyJIEt5gcGNUTl8/MwYjbsGPltZJ5/LIWgKDxUpEURHDEcKyQjJb5OCx9s0Z6KLkIZ6U8It2Boc7yeY0kimFfNKCrLjJNipICY10WiafEJHuvZzA1/8T8bCVaDFFKpXYOP+FOJPTfWSLMqVGmmJdxxPwEtVUXIKI2W7DG/Bz+PgxTvX34g4E8EoRTC4PnvAG5J1zuAjHRIqVLDaHmfGZCaxOB3Jy45yIc1OI57Qhvfs8aT1OXIsya5hE0+Ok8zphVSYQ24gw9kU0fBENlyARUdO4BAkxEudoRxdiRMHmFpATOnNmO0oygz8q4xJDTJutjM8beX/fAUZm5nD4ReLZPK+9sw3hl99HvOYLWOwbzndvMMjLb7/FlMmCwy/iEEM4xBBHT/VwqOMUvnCM/cc7GJycweEPMm93EYipKHqOkJpAlFxMTA9gss4QjQUIhnyIQS9SSGB+bpL2Ywdx2ox4RBH/cA+hs9vQZsYw2px8+bzzefiJp7G6/Pzs1juxuvw4PBKvvrmdnuFp3GKU9r5hpi1OTg6NcWpkDJNXwBuVsTlNvL7lZbr7TmKyziFKPsy2eT7YvZ1rr/8hjzz+AGOTQ7y59R2uuf7HbP/gQ0I//TaRe39CPJVmYWWVUm0jen14fAJYY3V1mWxWJ5NJs7y8SL1eJZ/Pcs45Z7O8vEg0GmZouI+vfe0rjIwMceedt3PtdT9icHSE7v4BXnj5FY53dnPF1T/ih1dfxWNPPM745ATNhRYlwzjRf/oYVT1JTJF5860tlKsVmgs1qvUSI2ODyGqMXCHPu9u287unnuUXt93Jdy+9nN/e+yBuX5Ct23Zy4y2/ZMZo5Zk/vMrl116PW4pg9go6luBkAAAgAElEQVR4IzG2frCX0Tkzjz37EjYhhCsYxRtWEKJxDN/4BA9//iwMTh+XfP9Kvnze+fz4Z7/AYPcyb/Nw9U9v5ePnfJGXt36AzR9jf3sfA9NGhmbN3H7fI7yz+yCdw5N0DI4TUNPsPdHF69t3sX3/UXYf62TUYMMlKQzOmDC4A5vu9VGDDW/7cZQffoujp3rwhCLEUhk+PHgEs9vH0y+9wtFTPUybbWzbtRcpniRZKPHgk08xY7ExPD3LhMHElu3vE4gpTJutmFweLv3h1ZQWWmSqFRbW1lDTSW755W109fWi6QleeOlZgpKfZDqO7/zP8cSv7iakJjC7fdz/xDPs2HeYw119DM6YuOvBx3GHVQYnZzjW1YvV6yekJtiyfSfuYBh3MMzAxDS+cAxPKEKuXCcYVekdGiVbrPDujvfJlyusAytrq9hsNlqtFqf6+6lZjARefRE1nabSajE4Ps4td9zB57/6VX7z4IN848IL+fWDj7Bz/yFCaoJATMXk8vK1b19MslBmaGqWc7/ydTr6Bjl0vIOLv3c5r731DtffeDMzRguzJiuf/8rXueq6G7jxltsIhGNIcpxUrojbH8T34vN87Vvf5snfP8+eg0cIRhV2HzjMeZd8hy9+63x+ctsv8UoRAjGFX9x5N/c9/BiTswaW1mAVqC22WAEWVzeaReIJjZW1VdaB5154HqvTgRiWqAFNQK+UUeU4C9Umd1x0KSNHOrBMG2AdjEYzM0YLETWBGJG59Y5f0T0wzAOPPsHxzm5ef/tdvvDV8zYc9Od9iweeeIqBiWkGJqb5/Ne/yXd/cDWTRguvvfMe1910Cxdcehkdg8N8+ktfYcbuZHjOwAWXXcE3vvs9vnnp9/lg3wHe23eAKaudUYOJw109PPrcCxzr7efnd99D+8AQW3ft4cY77uKhZ55l0mLD6BF55tW3ODUyxYzdy5TVzavbPmBo1szP7vzNprt73ORgwuzE6BE5dKqf9oExOgbHMXpEJi0ujveNMGF2MmGzM2w0sf3QYdwxmYG5eTyywgfHjtM3M8uUY2OfnvFJfvGbeznc1cOowYTVL2LyCuw53o4jKPHB4aNM2xybrvWf330PJq/AvMvDjN2JySvQOTxKUEvSOTzJwLSRcZMDZ0jGEYzRMz7LjN27+XsFtQzJbIHfv/gyQihCRE0gyXF8wTBhReOtbTuYmjeh6TnUVIZSvbV5Xx8an8Lq8hKNJ8mVayhJHTWVoVBtEIqpRNQET/7+efRCmWBUwSWICKEIK0Cx1iSZy9E/Okpc1/GFQnQPDhLVNOxeL7sOHMDqcp0Grv8CnQbop3Vap3Vap/WvWacB+mmd1r9h/eVCVVZjpNIZ9EyO4ZEJtEQKVduY/yeGHWx7/1Wu//nPCMWjzDkMuCUv2/ZsxxcJEUlufGCOaBlcgRj9kxM4xABCLEppcYFUuYQ3EsYe8LPz4AG0Qp7IFV9APrONyReewOBwMTQ1QySRwuBwsXP/QcbnjQxMTDE2Z2DP0S6+e9U1OP1OJDlIR2c7Xn8MJVFGCCexCgEiqTQurwWjw0jX8ADBRIJQWsf7x65/g81GVI4gBn2477kJ9Yw2wr/9GW6vB6vbSUdPF95wEFvAi8nr5NiJw0xOTxCOSnywZzc79+7FHZQ4fKqbDw4fxxVViGbLhKU8kUiKGUM//sgEpUYYWYkTi+YQAykGR3oZnTrBK688xbFju8iNtKOe0UbogjOJRv0UymkyeY1MPkmhnCGTXKOQW6BUKlGshsmV3SRzBqyuHuZN/ei6jqYWqVbt6LqRWtXHyMg+BgcOUSyppJIqxUIOVUmSy5aJRn10nDxKz2A3giSifOJvUD79Hwk6zXhFD1LYj9U6zdG+EWyBIIK0AVe9ggsh4GHWaMAdlHCGwpgECV/Qg81txeI0E4pJCEGRiZlZdny4CyEYxu724fYFcZhG6OpuxymnGLJ6cIUk5Ou+gXpGG9atLzBg8TIhJvAINo6fOolJiOIKZ7ALMk6HD6vZwfjEDOMmB3PuIDNWE8889AvM4ycxuNyM2gPYxTBhrwXJY8YWVDBFczx9aC8zoSjdE0aaVaikmtRSJQrvvbjRuPDwjynmFVaWikxP9zM+3k2tlqFUSVEsJ0mmYmiJCDangZiaIhhWiKpxImoYMRJg/5G9mOxG/KEgwYiM1eHl8ImT2D0CvpAft+jCHXRg85k51nUYMSYSmp9GPaMN+eJPE40niKV0lMzGpmYzpMsF1LyOXiuh10pUakkMpnFcbjNaPIae1ijldJRogEohgcc5hRqzITTAm6sS1HWyeoRMxEIzLXDwwy04nUYENY05lkO+8JMoZ/4VU4f3EoyEsTicODxu2rtO4BTMBGUXo7Od9PaZkeNpQrIHn2TlVF8nXkHBag/hD0VweG2Y3cO4vGEcPhMucYqde9/FH8gxb3KjZaKc7N+NwTaFy53E7A3jf+w21DPa8D71AA6vzsS0iZO9h/GFJrDbPFiMYV555pd4A2bssoYv5EcQrPhjIYacAp5UGjViZOzkFuadEpKmYHYbEAJmZNmP6A8gCBHiyTyFahMtV0ArVkmVq2jGGeQz21Au/xyl6saM70xOp1DKEk9oeHxe9GyGerNBQs+Q0DcensiJNEFFw+YLkMpmiCXixLMFwskiIa1ANFkmEE2iJVJoSohsKozN4yGsqmRKpU2IrlzwceRPfISUdf7/EaD/zzHtxWrt/zbC/U9OdTEcodpsoTVXSVYq5Ko5lhfSQJ51iiS2PEn0k22cuPnHjK+w6TZvtOr/zI3+J4C+uLxAvVmj0lyiVm9Sr+SplXPkKiWaQCRX3qhTKVEspjYB+p+2P7nPa80Cl5z1D0Q/2Ybyzf+NZln9v3SgtxaLlMo6xVIao2mKarWMokVYWC6zvF6m2kxSX87QXC3QXClSX6lQX6mwVPLAWgqWddbWqqysNmgt1VhYq7K0Vqa1ohO7+vOEz2oj3/U+rOeo5b2wGsdr62J1OUFrMcEqdRYWc6xTZmUpSbMikIhOw3IMVmTWV3VaizkWlsuwlmF9LcvSWonF1SLLK1nWF2KwLAMJ1lcy1FspFpYK5Pb8gfBZbag/+ToLi2kWl1OsrqQxzHex2FKANEsLGZqLZSrLNcrLDVqLRZYX0qyW/CxmXCyXRFYbcaK1CrlmklothMt0iMWmRrVRpNBcJp0v0SyGiFr3swpIUYFq3kvo7DZCZ7cRHeugkMmiyQFaVRmz4TBCzEBUSSOGdLL5HDOmQ6iak6SWQAuX0eN5xkePoOlxEimVqCyRTMdJplSSKRVFDjMxPkxQ9BENBWjvHOTlV97k7l/djhr1IP7iQsRz2hi75ovkMwqC34XZMk86FyGieLF6TQhhAVVXefal31OsZHlv21vMTA4w1NeOHBcp5HXUaIThvk6a1RS1ShCTqZNAcJaV9TrZQgKacXyCEXfASiK/Meu9NnEQ8Zw2xC/9LTtefoIHXviQp57fwofvvIDLbaYK3HztjZCr8NIzL7FOnv4TT9FqtVhZXQAKNGsC9YqX1YU4S60UjUaBYj2LXk4y2/4yVL1UqnH0RpHyco1aVaEYN9MqCAQu+l/xn9tGcsfTtBoZFuo6Afcsp47vZHUhCat5lhYyrFGlufSn+ecFWk2VtZUkrOmsLyVYW0nDapaV1QIraxU2XOhFCjkvrEVZbEisLiRYWyqiZ8Ic7/gQddtD+M9tQ7riTKrlBI1mkWYtDmQAhdWWzPLixgiXSCLFyy/dT3D2HZwDb7JUyhFMZUgsVolm3dQqQVZTAYoVndZCmXxRQ9WCZDJRSiWNRi1FvZrEZBhG9JupZ5P4z23Df24b7oPvkkzF0LMyKT2KzTFNTPGixAXCSohA2I8Q8hFVFeZMZlLZAvFknkBIIZNvIMdzJLI6O3bvJiTLPPnC85g9bhL5Iq6QRLJUZmTOQDTrJlVU0dOLxB68Cf+5bURu/yaZhJNiqkJcSuNxj5PLBkknA2QyMqdOncTnFwiEY8RSGUJaglBSI5ZNEY0nUVMZxIiMGJEJxVTMDjepXBGH17/xM1qKoYkJ9GKRfUeOENd1EsaJjWP/p4/gGu1j3mpFLxZJZrLo+QLv7ngfKSajpXWCkShRNc6+Q4fx+AOoyRSanicYVdjyzrukcklyxSSJdISUHt1oOogIVKp5WIxQLEXpGOpDK5UoldLUcxGiN39149jfuI9oOUutvoiW3IDBhUqcvrGjuENGgooPQQoSjKo4/TIun4DHH2B63sDJ3l46uvuYMJjxhWO4pQjOoISoJJFlP6oaIpGUsdotjE1NYnI4CKka0qmjG++3C/6BmBRAVsIEwwIDw10cOrEPMSbilSJ4QzK+cAohksHjV5C1InZ3iGSmit0jYnMHmJwz4QlIROMp7B4/kUQKKZ7A5vNz9wMPEU2mGZsz8Mrb79A9PEospRO48hzEc9pIjnXhDfgZHB9neGYarxRh37ETWIUAo/NGxudN2AURhz+46cx95OlnmbU68IQiSPEkVq+fWFwglY0wMT3AvGECf8CNFo+SzSQIS34k0cvs1DBdAwNIh3YQOruNqcs+x/jMPGoqi8nuRozE8QVjeAIRfKKCN6RidomcGpjg0quu46Y7fv1Hl7DIvMuDwScQDHlweyxIYR8n2g8yMzuKGpeQlSBpXSGVlonJIgk9Q31hkZ/cdDPmz34U8ayP8POrruSNt7durhmeePoZbvjJj7j55z9l/4HdHDy0l+dfeIbX33iZWr3Effffwxe/9E+c942v8LunHmNsbIRMJg2s4fMLfPGrX+Htbe8xMjHJl8/7FuddcBGvv/kGPr9AtV5jcnoKbfdbRD/ZhvTyo6wDe/fv24iKX2kwONxHd28nKT1JvdngyNHj/Oi6nyD4Q4yMTnHTzbfhEUK4/SFsboFLvn8lXzjvW/SPT9E/Oc2eYyd47LkXEJUkY/MW/DENIRrH7pcYmJzD7pdwf+LfM/vJj/LTX9zJ18+/iNGpOcamjUzMWzlysp+zv3ge5118GSNzdqYsXg51DvLyO++z5/gppm0ebIEIBneAE/2jjBpstA+MsftYJ488+wfMvtBm1HvH4Djb9x9leM6CO6zSMTiO68WnSP5jG5GJUcbnTUSTOtfeeDPP/OFVuoZGcYkS+461c7y7DzmdJZbS8UoRbD4/UjxB19AI8WweOZ2huQZ6ucr3r76W7pFhnGKAw+3tuPw+vAE/z770HJlilq3vbuGdbW9x7XVXoZ35X5AeuAuHP8ieI8fp6B9hxurCLkaxBSJMWlwEtAxvvvc+ITVBe+8ABocbf1She3iMUmsJrxTFE4owNDVLKldifMaA3SOgpbNse38nmWyeRqtJrpDHYDCg6zpOX4Dqvl1kvv5ZrE4Pt9x+F/uPHKd7YJjDJ07yk5tv5annXsTs9jEwMc3dDzzMDbfcxitvv4vB4UaKJxmamuWCSy/jmp/exL0PPYrB6uDX9z3IyOQMt9x+F1/46nnc9/BjnOzpZ2RyBofXT1jRuOCSS7nymuuI/vf/jH9yCpPdxVvbdvDLX93D+7v3YfJ48UaivP7edp579XUaq+u0VtbJlqp/dMuvbbyyxiIghiVYB1bXyKf0ja+BFcAjiWgskmWZVLPGa1veYmxkHO21Nzl0/rd55DcPkE1mqFXqlBsL6IUyoZjKxd+7nB9cez3X33gzmp4jns5y/yOP89VvXsB5F32Hb15yKVdedwPdw2O09w7wm4cf4+sXXsLw9BwjM/Oc6Onnt48/yRs7dm66vIdm5+mbnGb7/oNs+finuPSaHzE0O88VP/4J3736Wr7x3e/xyc9/kS9/+yIuveZHXH/rbXzhWxfw5Esv4whKWP1hXnl3J53Dkzz49Aubowmu+PFNHOzso3/KwN4TXUyYnYybHHQMjrPr6El6xmd55Nk/0D4wxozdi29kmtfeeZ8Pj59g78lOnnzlVRzhCJN2ByeGhjkxNIxFDGIOiIyYzIybLLz1wS4mLTYOnermvX0HmHO62X3sBL99/MlNx7zVLzJltTPndDNltTNtcyAl00yYrTzy7PPYxRBTVjcOn4TRIzLnFHCHVUKJLGJcZ3DGhCAnmXMK7Ni1l4iawCWIPPzEUzh9AZy+AEpSR5Lj2Nw+hFCEVK7Iex/s5vW336VQbSDJcXbs2ktMS1FuLBBRE8TTWXLlGiOTMxtJZIk0aipDTEvh9AXIFCsIoQhqKkOxXkdJpfCHw7y9fTs79+6ltrjINTfcwK/vvx9Bkk4D13+BTgP00zqt0zqt0/rXrNMA/bRO69+w/nKhGlGjuAWRwdEJVlnB5jEQz4RQUzI+MYDNKXLdz67D5fcgSAFsHhdTBgNWlxezw01Hdz9qKovNHSCSSLF154ckCyVEWcXk8jA8PYterqLoWTKVGtI5H0U+s43QJZ8mXasxarZw2/0PYA8GsfkFHD4XJuscH+zezozLy4xTwOwPb8wiF5yYpwdQogIenxtPPIs1liEUU/FLUWxuHw6vn3JjgbCioSR1YlqKYFTZeP3pd1DPaEP51L/Hb5jGJwaYNs5j8bpwBf14wxIWl4O3t29DSSWwe73MWSw4fSJqKsvQ+CyylidTaOJPqFj8Hqw+J6d62vF4rUQiArFoED2bRk6kOXayG4tjkqjqRd7xPOoZbahntFHo2YfHMcPESCeWuSG0qIeV1QZpXUHPqNQbBYqlNKWyjhqXKFcyzM2Po8YlChUNVVMoFKtoWpJ4wonH283wyBaczuOU0gkKagutlGPMYCSayDJ/qnezduzhW/GHJISQjDuQYnZ+CqfPhd3vxS/HcIUk3FKYjoF+vMEAdo+DoORHCKpYPVaOdu3FH/FjdynY3SGOdh7FKRpxBVw4PRuz9UaNozgkI0avEWdAI3LBJzYaFy48E6tXwOgMY7VbGBwewuMXmLNsuIemrXZm7U76p+aYtrmYsrqZnB5gz55t2O2zuH1Wpk3T9M0aODjl4Kn9vTzdPs9uW5q43iShp6k28mhJB7HYLEODH5J4agPkqp/4G6qBGPlsg2whgpa2Y7R1EIm5SesacTWNHNNIpePEwl76e44TjfoxGKeRIiLugJcZk4GAouKSIph9fuxeMye6jhCKidg9NgJhP26/h+n5OaSYjDxwavO8R/a+h5RME8tmiecLxPM5ksUCqVKRVCmPXsxTyKRIJRU8HgtSxEMsLpDOymSKaeJ6Ai1XIJJIM2M6RFT2EI/HyaYXUJUkWiKCWxjjaPs7hCMCkbCK/E//daNp48Zv0z2wF78/isOmMT47ybTvKMbgJEZXk76hHYRCYXyCjluUGbf2YPNbcQVieNxxAoEgx0++gS/oxeOL4xZEekePYPXMIAYL2J0SA5MHGJo6js0ewyVIhO68bqN54LP/CYdpBJvPzIx5GncgwMSsGYsjwHO//xUuxwyCEMEjangkmYG5QSx+E96ID5cgYbIE8ApGREnG41eQ1BwuMcTh7t3YAxPkarE/RgZnyOYKFEsVsgOdyGe2IZ/Zhnb0Awq1EvlqkURBJ5NRqVeyzEwO4bRtxEY36iWSKZXB8XF8MQXhj2BFTqSJqIlNh0Iik990NChJHSWpYzIMEhBMaIkYpUaDSCKN/NmPIZ/ZhnrLZWSLBQqlPLlSeXPe+p+i2v8ysv0vnebleoNKo0mpVidfrmzOPy9Uqji9PvLlCtl6k2K9Trleo9mq0lxoUGs1STx5J9FPthE95z/w1EvvoC+D3lilvlhjnUUaK3Xq64uUVteoL0NraZ3F+gLVVo1qq0alWaVUL1OoFslXCptboVqkVC9Ta1T/YitTa5RZWK6zxhLXfPK/b9T+ZBvprU9Sa+gsLhep1tO0FvM0FzYi2ReXi9SbGUqVBGbzNG9ueYWQJNBaqlBvFVleLbO4kIK1DKuLCiyrLK0lqTZl1sixtKqzuJJhYTnL4nKBxeUNQB89/x8In9VG7JIzaDY0FhbTLLUSQIGEbAEysKyxuFxgZb3I6orO6opCoyKwvgnQUywtZ1hcybFEieZqDiiwvBIF4uTTFizzx2A1w8pCnrWlCvU1Df31ewmf1bbhQh89xNKCTL0mMDtzhGpNZWEhz+KSTnMpR3WpQHUhy0JT3XC0N4KEnL20GgqNxSyVxSLVWpLlhTR+5xjNepJ8UaXYzFFo6DQbKr0n3+Wib3+e5kKBYtC2CdCF675MLS+RySnkGgVCuRwhSxeFbAgllyZWyKLpKg7jIAXVQz6jEIkrBDJlDKYRfH4TiVSI3v5jTE4PEI0FiERF3B47c/NTuNw23JKHgBLkrffe45VXt2C88OOI57QR+Oxf4e45gOidJB41MdDfRVzWNwD8zFEs9hEEIcauPTuJan5+9ONbEMUSAdmOlhTJ5WQCLhMhr5lExENO96NpNvSCi6V1laWlMtWaRiA4R70VYWFZIbj98Q2gd04bwzdcQL1epVots7SyTKO5QLFU47XXXiPg91DIRKnnQ/hs/RuNJKt1FpZjrK4H8Xg6WV5Is7JQolUr01rKUKpHiQljrLZUqo0EhVqacjPL8pJOsyyxvpDA//m/xn9uG+I3/yur1ShS2EJjUef3LzzMEhXWqNBc1IEirYYCawqafxg9NsfaosbScobltQKNhTSlcuzP+y0F8Lu6qJe8QJE9+95hA6rXYa1MI+kn/MDVmxD76H0/QcspRKIO+rt2U896gI3/3UotSbGepVyKslxwM9rx5sbcdRYpLNVYWV9gbSGPZegQhWKVWrNEpuyh2hIZGj5OQS9SyjQopNMkFBPGucPkXXObtX1XfQazZZJcQSGeCFAoy8zM9zE22YlftKKoIbw+JyfaTzIzayQUUdHSWVw+gaim8sjvHiNdLiBpCv0To/z+lZeYMhtIFnPM2sw8/PSTHDp5gnDWgVqMksisELzxgs36qZkT5BMl9FiKkf4d6FmZcCSAoiZJJDMYTLPEUk70ihcpYdtwq0XzBCIRys0mkXicQCRC7/AwiWyWkakp5GSSQCRCplTCJ0r0Do6Q0HOsAkrHvs3a0v0/RgiGSeeKKOklJE0nlIjhidiRUzIJPYei5LFavThc88ialWRCJp9LkUzIOBwGyuUUtVqGWi1NpZrAZB6mWJLJ1uLoJZmw7MHtNVAuxskkQ0jf+x8b5/2rH2O1IJArNsgU8uhFBTUjkCp5sXiH6Bncjz/oQEsq+IQAYjzBhNlKNK0zY7MzZ7fhC4mYnVYmZseRIiJByY+oJAnGE8TSCYKyiBQX/xgzP4K84/nN95u48xWCiThiPEZQDiLGROZNk0xO9xEIWEklRCKSg4ASJ1koE0vm2LX/KMGoRl//COFoBKNxnoHBbhQ1TEiOElGTKIkCcyYfASmJEFRJZHXCcYnByU6EL350o/bPzifbqKDXCph9LuwBP+/vP8LAhJk3tu1HVMK8+OZrROJxQrE4xzt7CIYV/KEIvf19RGUJRYsgBPzEFBkpEsLusTE1P0lMi+ILiYRVFa8URZTjnBo8wb6rvkro7DaCn/kIwmQv0xYj1/7sRq698Sa+fMGF3H7v/czbPPz6gce487cP8Ytf3cu0yYHdF8Lo8NE3Os3Rzj6EsIrdaSESCxOOSsiqQqlS5lR3J5V6gXRWJhYXGJ3sQowEyJWzTE4OIX36I4TPakN5/h6UpEy+kmOVFfpH+jh8/BgPPPIwqWyGkYlx3tz6Nj+75efc/Itb0fM5lITGl7/+NS767qU89NjjnPHJT2G02oin0mQKRWYMRq6+7nrOv+hirvrRdfhDQUw2KxMz0yysLGO/+/qN5rhv/e8cO3oEJaGxCmQKRZREEjWZ4vk/vMyF3/ku7+/azb0PPsQPr/0RDo+X+sIit95xN90DI5x/8aVc+sNr+NI3L8AhhvArcVxSBEdwY27x4OQMw9Nz+MIxjnf3Icpxjuzbv7mODhzdx4133MVXLryYb19+Jc++/ibv7TvA2x/u5oLLrmDX0eO8/eFujnT3cqx3mIFpIwZ3gCmrm6M9Q3SNTjM8Z2HS4sLsC2006jq9zDm97Dx0jHnXxsgeUUnyhzff5WB7J4WnfkvyH9uI3/VjoppK/+gwHtGPIEmEVZV5i51QTCWezvHAo09ic7nR0joHjhylubSMw+PF7vaQyuYYHp9AS+s8/tTTZEs5msstwnKMFUBJpbjzvntJlYoMzcxy7U03c3z/PnJ/30b6E3/Hs8+9wB+2bMUZCDFvdzE8Pcf+4x1YPAJzNufmjOdoMk3X0AiJfJEZiw1Fz+IMBBEiMQYnp+kZGeeehx7FJUro5RpyOkvv6ASKnsPhD3Kyf4h0qYo/qqD9+pdU/q6N/Q89yL2PPsF3rryK9t4B+sYmcYkSVq+f4ek5+sYmaa1DLJUhlspw9he+zJPPv8SW7TsZmZnHLojMGC1878qruOGmWzbj3idmDZtx2fMWO489/Tsuuex7uPw+BJed1t+2sf9TZ3Dnb37Ndy7/PldccxW/vPsuSqUCsMbjjz/Kn0YUtFoNKpUSLpeDPyUywDKsLrCyWEeLx3DYzSwvLwJr5ApZ1oFCqYjd4CAYVRHiGslGA084ivyTm6h/6ixmDvfx40uvQfCFKFZrRBSVUDTG0Y5T2D0CFo+Pm26/i/sf/x2zNjff+cG1nPXFr3Pbbx/iN489zcfP/RJbdx1gaNbMwLQRsy/Esd5hLr3mBi668lomzE52H+vkvO9czpU33MwNt/2KvUc6qPz1f+TVJ35P78QcA9NG5pwC0zYPJ4cm+PblV3Oif3Sz8WPa5mHS4uJw1wBHe4bY196NS1LYsnMv191yB+MmByeHJmgfGOOtD/bRMz7Ly++8z7TNw+GuAZ548TX2nujCLkZ58OkXMN15HyOPP0vH4DgHTvZy4GTvZo39HT28sWM3Jm+Qoz1DzDp8m00nz73xDuMmBwZ3gDmnwAeH25mxezk1MsXjL7zKB4fbOXSqn57xWZ5/811+dudvNt3vw2niU+kAACAASURBVHMWwqk8dz/wML77f4cvHOP239yHxSPw4cEjvPTm2zz7yuu8t3sfVq8fKZ4kVazglaL4owo2XwCLR8Do9FBoLOAOhokmdV589Q0K1QbBqEIwqvDB3gO4BBGjzUkik6dQbfDSa28ST2fR9BxC7whqKkPP4Aj7jxznSHsnairD8c5uuvqH8AZErE4XTq+PpbV1SrU6qWyOn9/2S1569TXCsnIauP4L9JfPJS8+1Mblw///2C4+dBqgn9ZpndZpndb/u04D9NM6rX/D+suF6rG9u9DSWRwegQcevZ+hiT5mTCN4RTezRhNuXwSHz8Xg+ChjM1PMWUy8vnUrr27ZihCKMDg2icHqJBhVMbu9iLJKUIlvduAbHC6OdfWQLJTw2aybYEs+sw2x/SDTThfjVhveqIwzGMIbDGC1m9h/cA9zTjdznj8C9FAQMSRwdN92wkEPYiiAM5pgzLExg72rf4hQbONhxtGOU/ilKF5RwhMIEYwq2D0CkUs+s/kgJvz4Xdi9brzBAB09XRhddmyCB7vXS0iW8QaDBGMxwopG79AoFqcXrxjGaPNQqC7gkiKkKzUCcgxNTzAzN0lIEnB7bNSaJXbt/xBNj9NYKCHHQ8SeumuzdvyKz6GnRHIZiVpZplracD87XSastjnCEQE9o1IspVHj0oa7K6OS1hUMth6cvglyBRldT1HINsjrTUrZMrVSng93PkulakVUQ0RTGslsgUjXyc3a6ln/AdFqQpKTuPxJfH433QM9CFEJq+DD4hOwCn7sAT8GmwWb247b62DG4CSkhBg39HO44zAGcwirU8TuszM614vZZcZij+L0RzF7rQzOdDNtnWVi1o/8mY9t1re/8yZmh4LT52LOPM+cyYjF5WDOYmHCaKC9t58xg5F5pxuDy4PbOcvx/l5ilRZvdIzy3IFepqQkcjbF4GA71MOETScp1aPkCnHqtRKlbIVSpkY+XSTz2xv+fN5/eyWZgpd0Ok0qUSGVqGxEt5t6iapmsvkYUkglKPnJFXS6ek5uxJkHBfxSAG9QoKOnE6fgxeZx4Qt6iGkRrC4LoVgQr+ghokaxexx0dJ1C3Llls7b8zf9BSJGJpnVieholoxPP6SSyOslchkQ2tTE3XU8QT2t4BAdOj5lCOU2umERNRMnm0yTTCWQ5SiKpMDY+SFqPo8ajKEoMv99HWtfYs+8dwsG5P//Nz2jD07kdm92JxSxhcjjY0/kqc94xjK4i4ZiF9o5O7O4IRqcHu2jiWM+JjZly3hhWm4M5Yw9uvwuvP4bd7cEdMGP3GvEKKlaHgDMww94j23F5onjFMJEbLt6sHXzkFpx+B3afnRmTCYvTi90j0tu1l67OA/iEIEJIRoonONx9FGvAjjPoxhWI4PJF6O49ghAM4fSFMDkFwlqSH/38amzCHMOT3SwuNYjFIuQKeXKFPMl9725eY5QLPk6+mCNTKqBkUsS1GJlskmolTzYbZ2ioi1RSIa1rLAOiqpGuNjcBupxIE09niaezm9BcSeqbD1u0RACPd55MPkkskSCfK/yza1x6rJdcqfj/CaD/zzD9T/PPC5UqbsFPtdki12hRaLQoN+s0mhWarQoLi3W0O36wCbGjD97KFY++jLwMLdapVgqw2GRloUVrYYXW6ioLK8s0F6vUFurUFupUWzXKjQrFWolirfTPQHqxVqJSK//FVqRSK7KwXKdYyeJ694XN2rEv/BdqqRC1RhZo0VwosLBUYmmlQqOVZ2mlwjpN3G4ziaTMt87/2gbgXyjRXMixupKl1VBYakaRhFHWyLGynmWVHGvkWVzJsLSaZ3mtwPJagcWlPOFz/mYTYucPvsrScoa1ZR3Ik1Jt+F1DsJKgtZhjjTLra1lWVxRWFyOsLIRZW4rCWprllSxLq3la61may2kgC6RYWQijRKZgPQkUaNWTQJ3GeoLk4z/drK1c+RnWllTstpPUqgHW1guUywlaC6mNue4rJZorxQ3X8Uqc5YKbvdsep9VQqC9kKLXytBayrC3r+BxDLC2mqdSSpEuJje81Ujxwz/Xs2Poca2tV0lPdmwA9dHYbTUMnxbJGvpZDrZRZKIhYzSMkiimiKRUtJVPJRZmf7CYel9D0BMFUBq9gYmKqFz27cS3NFzW6e07gdJlQ4xHiWhQtEcPmM+KPeik3SsQUGefX/tsmVIvf+0Nmp0+gymY0JYzLNYCsuMmlG4iiSDQ+T0iKYTKECUdiWJ1TLLOEy2sik4vRbKjUKhHkqJlqJUosakMMmhmf6KJQjFEsh0lnfBhMXSwsJUi8/eBmbf+5f8NcVzuBQIBgKExcS6PnC2jJOF3dx1lZ1Clm7CTlKRZXGiyv1Vhc1lhaDuOwn2J1KcPKQoFWvUBrMUehGkOw9LHckClXE+Sr+gZEL0UpZwK0VNsmSPWf24bh3h/QqMX+CMLLRKIOfn3PT0klPUCWbMKO6BnhT2B7dUVneSVLs5WE9Rz1ahTIYDd0UM+62HCS5yiVY5QqGksrRVgvIrpGYVElfvclfwa5l51JZ+9RMlkJ1nKs1iTmJo7hdoxSriZYp4Ge9rPekPDbu2A9Rb6aoLpUolBKUC3Gccz0sLqSpVyUadVzKEqQQkHD452n2cqQTkfJZVPkcxlsu/7wz4493rOLSMxHtZ5B1YKUq2lyhTgDQ+0oaggtEcMvBghKIbwBkd7BIaSYTCKro6QSZEoloppGIpvlzt/8BklRSOZyyMkk2XKZqKYxNHGAZCZIIplF/O4Zm7XFW75FMVclncySyQVob99KRveR01UKuTxJLUEg6GB2fpBaK0VSl8kVsiSyWUqNBuVmE48oksrnMTud6MUiUU0jGNsAW6lsjnQuz44Pd9FcWib09tN/PvbP/RWSYYoP9uwllV9AiMTIV4v4wk4cXhthOYYUljfSidQANucI8bhELqeRy2loWgiDYYRsNka+IFOpJqjVU8zODSCrdoqlKLV6gkIuhs0ywUItvdm04T+3jcl7r8HiOE69FdlwjSdSRMIZ/GIKrz9GNBElEPPQ3rcXo9uDWwoRkGNIWhx3YCM9R5LDSHIYr+hhdGqEuB4hU0oSjIaQtRSxeJKEniOu69jv+/GfAfol/wcRJUpYlYlqKnJCQZLDhJUIiZSG2Wqgf7CHYDSAJIcRgiJCMIQYjhGW47j8PiQlRjwTR0krtPceIpIQESIuoomNhob+kQlsLglfIInfLP659jltTB/chajIWH1u5uwW9h0/xq/uf4ju4TEiWo6IlmF0ahar246khoglJCQ5SCQWQgwFmZs3EpRCBKUQiZSGXxIIRkUiapi+kSEOHDuGJxTB5gvgDcgYbrh48xp76jufo394Bk8gwtGOHnqHJrjhptt46e13sAeCDExN88GBQ+w9fJjx2Wl8QQGv6MPptpHSNQTRzsmuo7h9dtxeF8OjI0iRMKPjIxTLOaJKiNZShT+8/jKlepno7PDm/UX6/McI+RxUW7XNe/Py+hoLK8sEI2GW1lZZYZ1cqcis0cDrb22hq6+XT33mbD7+qbNo+8hfMTIxSUAK8+yLL3HRdy/lvZ0f8O6O9wnLCuV6g4AUYnh8jFVgaW0V7bbLNu/tT3/rn7j08su48ec3o6V17G4Pt915F8dPduIW/Jx3/gVE1Tj9wyNc8r3v4/B4mZwzceU113P4RCdnf+HL3PfYk/RNTHGws4vf/eEV3OENCBaIqQgRGTWTZ+/RE8zbXTz0g8s215K+y77EJT+8mvuefIo5pxujx8eM3clLb7/DBZddwcD0LCf6B5l1uBiZtzJhdjJt82D2hTC4A7y+fReHuwbwROJMmJ2MGe2bs9AdwQiOQBibEMLo9DAyM48QiiBe8nmS/9hG8ox/h2tmnEBEYsowx9GTJ9l35AjReJKImsAvxQhGVZKZLE8/9zx7Dx6iXG+QL1fY+t528uUKew4cRM8XuPPX92Bx2Jk3m9i9fx+N5eWNiOhWk4efeobh2TlcoTCRU+3k/r6N3N+3EXj1eXbuP4SaySOns4zOGpDTWQYmpgkqGiaXh2mzlRM9fQSVOLNWOy+9+RadA0NYPD6ESIxkocTOPftxeP28v3sfb2zdxgWXXMr1N97ML+68m6l5E7++70GuuPpHTBvM5L5/PpW/a2P282fxvSuv4nhnN05fgGg8yRtbt3HlNdcxZ95oSpqYNXDP/Q/xwKNP8P0fXI1XlNixay/nXXARHd193HPf/YxPz5AtlgjLCrfefgejk1N4/AEai0tcfd31uAUfCyvLPPLE49x/4fm0/raN4n/7KHoiTiyusspGNHssFuFXv7oTWAPWWFtbIZ1OcvJkOxMTYwQCAqVSgUa9BCyTTsVZW13c3L+50KK3v4+AFKJUqxMMhDfiu1NppFSKYnOBxe99n9W/bqN4oB3fnIOClsMnBilUqiT0DOdf/F28okTf2AQdfYO8sW0Hj/7+RaYtTgamjfzy3oe57bcP8cBTz3P/755jx4FjHO4aYMvOvVx23Y088+pb9E7McdWNt/LGjt0c7OxjzGjnRP8oV57zBZbb/h3en93Kif5R9nf0cP2tdzJt8/DWB/voGp3meN8IW3cd4IkXX+OZV9/CEYzx87vvo3dijutuuYNHn3uZMaMdo0fkSPcgY0Y7E2Yne46fon/KwJvv7+HDIx10Dk9y2XU3MjhjYsxo50j3IM7zv4fv01/i0Kl+9nf0MGlxsef4KXyxBOMmx6ZTfcbuZcxox+AO0DsxR1DLcP/vnmNwxoTJG2Rk3sqM3cuR7kGMHhGrP8yBk72YvEF2HjqB2Rdi3uXHLkaZtLjwxRK8+MQzpD92BiODoxgcbiYMZqxeP0anB4tHwB0MM2m0MDIzz09/cTtmt48Zix0pnuT1d7fT0TeIFE/yyNPPksiXNg0UJruLUEwlmS3g8PrJFCts3b6TFWDObCOsaNQXV9B++3u0wanNz3j5Sp14OosQipDOl/AGRPYfPsK82YIUkzebkMKywvu7djMyPnEauP4LdBqgn9ZpndZpnda/Zp0G6Kd1Wv+G9ZcL1T0//DZGi5NqY4nhiRFeePX32Dxz7Dm4G7vbgxCIM2MysOfQAdyBAHavl0Q2SzAW4+jJk4xMzhAIxxBCEYRIDL1c5Xh3L7sPH8Xm8+MMBJk0mnn82efxdZ34Z3DJfOGnmXK4mbS7cAQlTB4vVrcTq93EiY6jmDxeLEIQsxjBE44QjIQZ6DmOGhORIiL2kEy/wUFMS+H2B9H0HFaXl0A4xrzFjiTHmZwz8sbWbYSiCspn//OfgeZnPop1fhar28mMyUDv2DBGlx2jfWP7cN9BTpzqYc5s24jpDobR9Dy5cp19h4+TKtVxh2IEYgoev4BLcNPVcxJBdPPK68+T/z/Ze+8gy6763rcxtrm2H8ahuH73cX0Bm2AQYHIWAiQESkgCJAECJAGSsLKQQIDCVdYozmg0I03OM5rQeTrndHLOeZ+dzjn75By6T3d/7h+NGtqtqlfPfz275lu16nRXV/W31+6z115nfX6hkMDts9JsVVBUAfmWqzYAzfDxl0kk/RSKMXL5CLV6HkWNoqUlUpqI3WHAH3BQLGnk8glSmkhcDKIm4jg9c8zr+0hoPhJqGilWQI7VsBr9eP0zHDzxS2weA96QB5fPT3TXtg3ewbt/jNMXweKK43BZ6ezrwh7wYnA5WbA7MHm8eIUYZ/p6MDssGM06HJ4oE/MTjC+cpWeoB6MlyrzBidVj5fXegxgdRiz2OHpbgFmzjp6x08xbDUyPmjbO+0v/hNkaR28xML0wg8VpxeKwM62bx2Cz8HrXGYx2K3avF5vfx9T0MNfcdAPP7N6Lv9jAKGZwKQmyWYmyFqAcHmfyyJNk8wFKBZlSXqOULrFYa6MlcshXfW7dO/6et2DpexklIaMoRYRYkUAoiCD5mZjtYmKmD0GMIyZVDDYL7qCfk92ncfhc2D0OAtEgZocJi82I3WnBH/HhCbo51X0Su8dBTBbwhnz4IwGm5qdxP3bfhrlHtj9NWFWIqArRhEw8oSAm5XVoLqSSJAp51IxGMptCb5pjcmaUlCZSKmkkkwIpNUYhB5KsUm1kGZ16nZgYIJlKE41q2O1+nF4dE51bNngL3/ksY9Oj6I1ejDYXBzu3MW0dwRXI4/Sb6R8axOL04vT7cYSc9I4OMDYzg8XpXctGsq79r5zeAE6vB5vbwr7De7A6PTg8XiwuHdO6cUw251pZ1gvP+8N1f//bMI31YvfZGZ2exu4JYHF6sVtn2L17K16vG7vbgz8aRmc3YXRZMXocOMNRzF4/g0PdeAJ+TA4HnkgMq8/LIm0CcS/ZcgqDcQ6P14GaVMgXc6gvPrRhnZFf3UKhViNVKiKrEj193Xh9ToaG+4lFA6QzCTK5FDFFQckXEdJ54mpqrWeumlovzygmtPXsczGhrZX9y8VRkyGCES+CLJHyuDZ4i1d8Cq1Q+P8E0N8o316oVCnXG+uvuVIZl89PrbVItt4kX29SrNep1IrUa0XKpSzilZ/6A0B/31vYdbIP9xLUVmClvQzlMlTqLNZaNJdbNFYaVNuFDQD9jSz0fw/Qc+U8hdIfjyyFUpZ0LkG2kCK7/7k/eP9zB67bv0ullqa5WKBSS9No5WkuFtZhemupSLtdxWoz4PU51kvBL7YL6xnoKcWMGJ5haUVjhSyLyymgSKutsbSSYZkCyxRo5sLrgCH8/g6in38ni2WBVl1mdTkFqxpzE8do12M0F7OsUgKyrCyL0BZYrAdZbkVgNUV7OcPicpbFVY1W+w8AvV72s1gPswY2c0CZldUSdVTkn124wb9w+gVMxlO0mhEazQSLi3marST1xQyVpTy1pRztRRXaEpM924m5h6hVYlSbGpXFMtVakuXFJH7nCM2GTDoXodjMUWhkadY1JgaPYtOfJZeJIJ/auQGg+y/9F3L5ONlyCimfJqsFsFinkFIxsqU02UKCXEagkBPxetcyVAVVJpOTSGdFnG4DhVKCRCqKmogxvzBBTPCjJmJIcpjOs0fX2j0E7USEAP6P/fkGsPXa/dezsNCJ32Mmn/fQ27MfMZZEFOLY3cNoWgYxXuTAof2YbBM8/NiTjE0OEZe8VGoC5VoIvb4TMW4hl4mgaSJCLEgooqfWEEmkXNSbEvO6Xly3XbbBW3zgBrR0FimhsQzs2LWberNCJOqF1QyLjQBBbx+LK0XyZZnl1bU+40JUR6MqstTUaNbT1JsZaq00s0OHqGSDFEoK6WKCXEWjVIiTVV3k9d0bILLv039JO+MB8pRLAlDgxh9fymJNJCVZKKacQJlqI0FjUWNxKcPikgbkYUkFNPyOQUCFxbWS7ouNBFD+/SjSakiAikN/iug1H9ngr515hWZLo5QN0sh5gAwsp3F5dOSLEv6ADtAo5xwkZQOFUoRqTUVLR0inwlSLCpHgMKVsgHI2T73UIJdTMVh68YXHKFZlFCVLUmvieum+Dd6BKz+M3jCB02Uik1VIZ1REKYKsBnB7LIQjHhIpmUgszOTsDHFFRlQVwqJAqVFjfGaeRCaPms7x6FNbONXdR/fZIR57+lkC0ThSMo3bPYbVMoqWEPF+7E83+AujPeQKeZI5AYPhOJ1nXkSM2RGjIVKKSj6tEQp6sNlmyebjZPNx4okEyVyOiCQxOj3NrgMHGJmaYt5k4tV9+xBUFZPDQb5c4oaf/RQtlyVfLhH87Y0bvP13XE13fx9KKkOt1cQf8SGlYkwvTOIJutEyKar1Esm0gMk2hdk8Q6mkksuJlEoqgYBlDaJnomjpCKWyQiIZxOsep1GLU8hGqZQUxJiX6VP7N3p/6e8Y7Xsei7mbSNBBJBQmFkkTDmVxeyVc/hABMYY76mFibobO/l7mjHqcfi+ugAdf2I874EFQ4oTjEYKxEKMTp5idH0RSBKJRFUHKEIioBAQV/41f33C/Rfa/SFyRiUkiUVHCH43iDgYJCgKCkiQqqUxO9xOOeFCScdxeF5G4QCAWwx7w4o9HiWkyRo8Nf8yPwbHAkdP7sfsNuEJ2XAEPVmeIQDiNr3t8g7f52i/x5AsvYXTZcYUDeKIhlFyaWbOBVL6NKyjjC8eYNU0xaxrDH7Phi1qJiSE83iCBYIyJqUmmZqbxB30omkxUiuCP+LC6ncQUhYOvn2b34WPYvSITn/zv62us94Nv4fXdu9j+6mvY3R66+/voHTjL62fPImQ0JvQ6IqqEw+/AYNUzNNrL1OwIUcGDy2XAEzChJCOc6T5OLB4mXyxQqdYJR2IkUknqzQayKrFz9y7S+RyBg9s3PF8cD9+BnEyQKxVx+30smM0IqsoS4A4GueWOO7j59tvXKigEg8QUBV8kQrO9zMjEJE89+xwvbX+FnrMDDIyM0jc4xOTsHMusBYx4Av61HtKNOtf+8AfYPvqO9ed65KIPIqoKew7sZ8eu3Tg8XnQmM+d/7evcdPMtPL91Gw6Pl1KtzujkFNPzC1xw0bc4cPR1fnHnvbze08+sycrovA6fKNM9Os6UycK8xY6oZclWG8RTGZ59eQc/uOnn/PK8927Yy959zdVcdOXVPPbCS/z4F7dx8dXf5fTgMBd++yp6xiY4PThM9+g4rxw4xrjeij0UZ9Jop29ijqFZAz4xiTumMDRr4OzUAl1DkwxN63lh5z5+89jTTOlNxBIpopJKIptFOe/v1wD6uzqQHr5rPYA2FI9TabWYXjBwqrsPuyfAg48+ybzBiMlmx+XzMzo5hclmX9/7+UJhJmfnuOuX9/HTW25maXWFfLmCrGl87ssX8LVLLuPLF32TBbuTXUeOEXv2sXWAnvr8B1EyeXqGx5jSm5gz29Yz9ntHxjE4XBzv6sHodGN2e3nwiaeY0hvxRGI88vQWdh06wg9u+hltIFuq0gYGRieQUxkMVgcGq4Nf/e5hHnv6WfwRge9+/3q0//kOSu/ooPC3f8LsmU66+ge57Krv8pULLyaupvCGojz13IuMTM4QjIk4fUG8oSiPPrWFS6/8Dr95+FEMVgeKlmWZtVLquVKRe+6/j/t/8wCf+9IXuf3uu3j86aeoL7ZotpeIinEyhTyxxx6i8RcdNP6ig/q+XXT397EMFKsVnn76Sd6A4dVqGVhhZmaKRqMGrNBs1oEV6rUS2UwSaFOvV4EVVoF6s0G53iAYjZEpFFnQmRDVFH5BpGtwmGA0Tvsf38XyWztYufZaDEMzpEMKWi6PJxBkeHyC7a/t4aJLLufCy67ggm9eyiVXf48Zkx29w4vRE0LvCtA3MUfn8OQ6aH7k2a186NNf5NMXfINJo309+/ziq6/jY1+4gMEZPTsOHsf0wMMsdfwZ2b98B9/9/k+44NKr+MAnPses1b2evW5wBzF6QkwYbGzbexijJ8T+k928uOsAk0Y71950K1MmBz+7634uvvo6rv7RTzk9OM6MxcWCw8e83cvzr+7jWM8gMxYXw3NG+ibmGJzRE3vXB6h0vJ3Rgyc43jvELfc+wMC0jkNn+pgw2Bic0dM/OU/XyNR6W4QHHt/Cv93/O1xRmZvv+TUj8ybGdJb1YJULLr2KA6d6GJk34QiLTBrtXHPjLQzPGTk7tcCs1Y3eFWDyyefJdLyT4RtvW29HMDQ1y7HOHiZ1RrzR+HoLDl9MxOLx44uJTBvMvHrgMCaXF73dhd0fIigqTC8Y1j+zqekccirDjTf/AncgzMDoBCa7ixNnuslX6hw89jryV67Bf9mNFKoNFkxWOvsGWDBZcQfCJDJ57F4v3QMD5KtVBFWl1GggJpMU63XSxSKv7t17Drj+B3QOoJ/TOZ3TOZ3Tf2adA+jndE7/hfXHG1XDx/6eYq5EJl/hZNcpfvvIA1jdeqwuG8dPdWI0+9FbregsFsxOJ8+8+CJDExOE4nEGx8fXD2bEZJJ8vYnF42Pbrj0YHC66Boc52dvPXb/+DRaPD+fWJzfAJeG9Hdj7etC5g0yZbIzO67B5PERiYU53nsIZCmL2+jH4YzgjMYKCgBjz47IbEKUoZl8IZ1wlGBMJCWuHhcdOdeIJRnhl117UdI6YnCCVK2Kcnt5wCCO+uwPXb2/DaLfj8Hl4dd8e5k0GgjGJWb2ZkCCxa/8hjDYnEVFZ//CVLVUJxkQGJtZK4VldPvzRKK5AAHfAQ89AN96AHTkZZLFdoFBMk8unkC7/5AZv5arPEI7YGJ04g8evQ03EyBeSKGqUTFYhm1Op1fMMDffgdJnI5ROIUggp1iCfzxON2wmLE5isw6iJOIpUxOWIMTc/RXf/Xl7e8QSSHMYf9BF57FcbvOMf+G/MDA5idkaxOy3oLQasPje2gJ8Fu4Npkxm908HLr+1cK+9uM2K0+vBGvAxNd3Oy5yTz+gBGqw+jw8iO/S+wYFlAZwyhM7lZMOsZnx9AZzFg7RredN0dL25lzjCPzW3HaDOtweaAB7vHRv9wH0abgRe3v8Dz256jd3SIdC7B/oM7aLfSBN1zlLMxchmBSkVDTAho+RROuwOf24aWiFLKC9SqEiktiPjFd2/wVm++nJmFIeZ0Y6TSGnZ7GDGeJ6XlsTsdBKJGfEKEsCISiseYnJ+ld6gfo81EOB7CH/Swc9fLWOwGPEHvGlT2ubC57RisRrwhH3aPAykpY/jpxqCJ+Cf/O/6gn5AcJxCLoKYTeEM+5JSEmIjjiUZIFLK4I0GK9TKSIlAoZZmZHcXns1EtpdCSYbQEZHMlkpkoyZyTrr6jmC027LY4NmuYqOim/8U7Nl33mZcfQW+xY7D46R09yfj8AE6viMnlYVI/j8PnwuJyYHG5CIsC+44cwhsLorNbsHh87D20D4N1bW2wu10cPXkMs8OEw2vH4XGvQW67EZ3ZhvCpf9jg7f3pFURlgV0H9mF2uHF4A4RDXoZHenG6TDjcFuweGxaXgwWrfS2YxufDEYnQ03sGX3jtwD+WVPAJMcS0RlgUSBcyRKJ+6o0CZwd7SWc1Eg//24Y1JvLxv2PbC88Rd30d1wAAIABJREFUkhTiiQQRSUJUFUqVIqIURZJjSIq4DtDlXIGQIFFttddBeiKTX4fobxzGiAkNNRVFy4r0DXSRLxaIDvVsWuPkM0fW+5n/8XgzgJ4vV9ZHoVJdzzx/o6T7vMFIoVIl12iSqzUo1GpUamXqjRKNeon4+f9rA8TWf/9iYkCi0lrr+1iuQbXFamuZ5nKL+nKNylKWSrNKtVWj2qpRblTIlfNUWzWiUoxkNkUikyRfKbDCMplcmtZSk6SmUG9WSOcS5EtppMfv3OAd/Zc/xz7cSbWWY3mlTqNZ3DSWlip86tMfo1BMMzE9RL1VpFJbg+SLTZmQb4KlWpjF5TSttvb7zPM0SysZ2qvZ9VEPL2wADOH3d5Dd/gDLi0lYTbO6qLBUi8JKgvZKkcXlN/pRq4DKYj0IbQFWU6ySZw1Y5ihXY0CGpUYMITwLKyosJ1ld0VheydJezdMkiXjlRzd4x77yLsLeARZbUUrlOCsrZRaXNJrtHNV2gepilqWWQqscYN9L90I7TrMu0qZEsVFgqZ2lXhWIBSZpt5W1edMgW8mw2MjzjfM/jt8ySCkfJbHniQ0APfjBDrSe3RTLSZR8gmRaIKlFsFimkWU/shqi2siT0CR6+84gyVFSqTiyshbItaCbJKWJJJLCel9rr99CUouRyUkkMxFMtmmSaQG/ZWoD1PJ/qAPT5R9m7/4t+NzzaGoEr1vPqZOvktLCBHx+fvfgfYQiduJihJ6ePtREhu7eM/iCNgTFRky2oKTsLOjOUiwq5DMJKoUs0zPdqEkXhVKETDZEviAQuumrG/3PeysFrxMtVyRbqvG/n3yGXDlPJp9EUd00Kj5c1m6qzST1RY16I0mjrpBU3LTqMrm0n8WmRrWeYYUmAesIuYSbbF4kV85QqGUoFeIEXdPkB/dtgJne8zpIPH0LLKdZXtRoNROkkx6aFYF4YA7aKpWl/HoARaudYbmdYrEps9wQsOi61kr6LwqstnNrYznPymqBldUcqytpjhx6hoh/lIJmJHD+32/wDl74P7nnzh8hRoxAkqWaQLMmsWffS5TKcZZXslQrMSBJ16kXaJT8NKthlhZTVCpJCuUMJsNhgp5JNDnJYmWJQiHJ4qqAxdWFlHTjD8moiUXkF+7cNHff4RcYnxhAkqOEwl7qjTKL7RITU2exWBcQlTCCFKbaqtBzth+TzYqSTpMplQjFRF55bQ8Gi519h45id/sQ5ASCnCCVLZAplMlnQvT3HECyjmzyDt14AalCklQhRSFrxe8epFaJkVLCVAsZNCVFXssR8LtptjJIshNvOIw7GCSVzxNTFJorKyjpNHqrlUQ2i5rJYHI4yJWK1FpN4oqMzmQk+LOLNvp/9E8QTHNIamwtkCivoWUSpDIKetMM5VqaVCZOKhOnUNaQZC9L7Tz5gkilmiBfEGm2MqiJAKWyQr4goqUjaIqNpbpEOhkgm4qQTAoEO/dvmnv4xftx2eZ4becW+nuP4g9aiMSC+AJ+QtEELo+M05PE5rbiDXnwBL1ML8wwND5MRIwSEsIEYyEiYhQpudYiYW7+LC63DSGu4vYJBCIq/piC/5IPbLjfvBe+BzWh4vT68ASCeMNhnL4g/shaRRlXKEpMcCIpQYymWcYmRvEGA7iDQbyxMN54hIAcxR7yEAincXiDuIN+TC49r/ccwuCYwxXwEFdTvPy9yzetNc7hs0zMzTE8OY4n5CMkhgjGg3hCCSJyDm84TEQJordPY7BP4ItaCUU9+AMhQuE4kiKTSCXp6ulEUGLIKYm4KuAJBQjF4+w79jqxhMbEgp7Ap/9mwxo7+ZOLOdV5mDn9CFHBicM9y6xVz8HTx9jy8gvE1BhRKUxEChAIO/AHbXR2H0aW/RQqKoXyWsuhQMhPTBDJF0o0W8tkcwUiUYHF9hJHThzHYDHje/SuDc8X0wf/nIsu/BpXXH0VB48e4VR/H3I2w+PPP4eQSmLz+zh06iSHTp3kzl//ih/89CbG5udweLxIiSR7DhzkxZe38/LOV/nhT27g6muu5arvXYOWy5MvV1C1FMdOvk5YiPGjH1xH5H1v2fBsX3jlWS799hV8/eJvYrTaeHXPXq75wQ8RZIVsscRtd92NJxDE7Q+Qyub4+Ge+wGe/dAEf+tgnmTPbsHj8XH7t9zF6fHgEEVdUYHByhtHZBQJxmSOnuzA43Bw53cWuT2wE6DOXfYHt+w8yuqBn2mxl1mpH53Rz6TXXMTA9y5NbX+bg6U6Odg9w8HQvRk+IH958O53Dk0ybnTzx0g5G5k388uEnmLG4sPoE5q0eokoWX1QmJKmcONNNd38f99/683V4rr6rA+EDb2fgbC+ZUoFsuUy+WiWVKxKIxtl94AiJTIF0vkCttUhYiLNgNK3v9cr1Bv1Dw5TrDU539xBXVHoHBnF4vDzyxNP0D49x07/dgdUbQGf38It7f43ws++vA/TMOztwHdi7DgaPnulGzuRxBMI8+cJWomqSoCiz69ARDA4Xt959L8lCiUBcIl2ucryrh5d3793w95hsdsampterbGQKRUw2OzFJJmAwUHpHx/pQ7rqF87/2dS654ttccfV3+PrF3+Sib13C5VddzRVXf4crrv4OT255lm07duILhfEGQ0zOzhGIRKk0mqwCraVFVlhdf11abrPK2tZ0amaaxfbS+vfhqy9bB+i5j7yP5dUVCqUi1//4R+vQfHl5iWq1vF6WXVXldXj+x9npsILb60JvNJDJZcmVyqTzBR59agune/pxeLzEFZVKo4maSLGSz7P81o618bY/ZfDZbTSiKQqVKqGYwJ4DBznV3cdDjz2JyeWha3CEoalZPvHFC7jkO9dx/re+Tf/kPN/9yc/59AXf4MvfvIJLr7mez3z1Yn548+0c6TrLmM7CfY88yecvvISReRNdI1N84stf51NfuYjI93/CUsefsdTxZ5y+/ibue+RJbv/1Q/RPzjNlcjBjcXHx1dfxxW9cxlXX38QXv3EZv3z4CYJKmqPdA8zbvcxYXLy0+yCzVjcGdxCDO8hnvnox2/cfZcHho3N4kpNnRxnTWXhx1wG88QQv7jrArN5K6U//lkrH25n76qUYPSFmLC7mbB5O9A3z+IuvMGfzMGVyoHP6+dGtd/LbJ59jzuZh1urm1l/+hqFZAyfPjjJhsHHF93/CPQ8+xuiCmWmzkymTA70rQOfwJNZAjJF5E0bPWv/2kXkT1p/dRabjnYjv/yzeiMCkzsjg5AwzRgt2fwiDw43e7mJ0dgEpncPgcNM1OMKNv7idHfsOcujkGebMNmy+IIOTM0zN63lu63ZO9/Rjc/tIZgtERAV3IIzd4ycmJ3AHwn+oNPbX5xH/8/ch+sJ4Q1GikoovHCMYE3H5Q8xZzCi5LHMWM5lqhQndAhavB4PTQbZWZcFqOQdc/wP643PJrx3u4NLB/3+Mrx0+B9DP6ZzO6ZzO6f9d5wD6OZ3Tf2H98UZV948dSLu3kS3Uue2uO/nWFd9k/9HddPZ18fNb7+B3Dz2L3uJgRmeib2iUsyPjhEURNZPBYLNw6MQxBsZGiClxRmbm+Mktv0BIarhCEQwOF/f85ndMG0yEZRXjbT/cBJdc134dayiOX0oxOmfgmRe2YjAZGRgaxOXzrpWicwaYMDnwxAQOHNzNiRMHODvQg8Xnxx2T2Hf4GLlyjc99+QI6+wa4/7cPsXPPfgxWB3qLnUQmj/XEkU1AUfjo32K2GLF5XOw7cgibx4HLH8XmDiIlc/jCAlPzBqRkmlSuuFaiuVxey9L1Ojl68hhzRj0hWcIdCXPrPXczbzWRK2eJCX58PgsOxzyC4Eb65Ds3+avDJ0kWFNLlJF6fjfmFCQzGGQrFFOmMTLGkISsRiiWN2bkx/AEHsWCBpJJBS6v4QnOE4vOE40YMtnksDjtmewiHWyGbdnP65F68Hjven169yTt4703orH7MVgOz+jnmrSb0Tgc6x1oWut7pYMeeXczq5zCadehMbmYMMxw8+RpDk0PMLviYnrdi9VjZtnvLWnb6lIPJGR0z+gkWrMMsmGcIHzuxyTvy+fcwPj3C6b7TGG0Gtu18iWDEy9mhLtweCwu6SQIhO4lUFFc8jiz7WSzFSbmHmXp9CwnvGIrko7xURyckcOaayFIVVU2Syci4XMOMje/D5x1BfP/bNl93Qz9i2s7EQg8RQcFsiRGJlnB6oljcM7i9DgQxgi/gJhgLYLSZmJidxB304g568UVCdA/04w2GMFis2N0uFowGus/2EIgG8QTduAMuAj/55ibv2JbfEpFiiAkJg1XP1Mw4PX2d9PSfYc44hZwSEZQYalIhV8gjyhLtlSVEOcbgSA/JtICoplA0lbgaIxT3IKhh9Bbd+oGl0+vDsfP5zYELX3gXRrsenTGExWnl8LG9OFxOrL4klqCLw517cQYcmCwBbG4fdp+Naes41pAbs0elq6+XifmzmOwG7K4gRosTT0SPyTGL2ysyu2BjzjSMw+Mi/s9/ujF44L1/gmOwh7GZKczOtaAVry+AkhA5dHQ7bt8CTrcBi9XJ4MQCBqcPg9/FtN2AxWLBFbARkrwEpCARVSIi51C1Klq2RKmcxh+04fE7eOSx32G+6gub1pnIo/eSLJQRtAxhNUlUTaJmMmtZd+EAsiqRyGaJp9JI2TyBaJxEZu01XShjdrg3ZaJLyTTx5FqP+kDIiyyLJDsPb/IWvvo+UppGOr+Wif4GOP/3ED1frqyXbH8DoBertQ2l3OcNxjWYXquRr5bJV8sUqxXK9Rrleo3oR/5yI8T+5w48c7Nkl6BYa7LSXqZZb9FYWiv5uthu0VosU19qUFusr2eiV5pVaot1MsUs2VKOUr1MvlKgWC5QrVdIpFS0TIJCKUtcjvDq7u0kH7hhk7d693WsskitXqTZqmway8s1mq0Kjz/xMIeO7uGZ5x4jV5BgdS1DO6c5YDHOYjtPcylNc2mtvPoaRNfWR1nfuQmgR/71r2invSy1FFjVWG4ILDcEViivZ6CDula6fTkOyLCSZGU193vAnmBpSQQyKIIRKaKDZQ2WNVZX0rRX0yyRpkmS2O/7r//xSO9+gOV2nKV2mna7+KYAnbbEeNc2qIdYaSepNjXKrRKNZop6NcrsxAGq1QCVukimkqK+XENLiNh1U1ANUy9EUJ6+YxNAD3/jn8ikI6RzCmq1RDInY14YIOiZIZMRSJWyZKoVEimZ2alBMoIdLa1QLGWQlRiDQ92kNJHmYgFRDuB06zBbp8nk4shqiFxBYXp2CNU0uglq+T/Uge3oy+zc9ju8VjMpJUwiMc/U5CnyyQY+v5Fk2szoaB8JOcuDD/8OX9jPwWOHiMgRdux9BTUjkkhFmZkZIJeJUS0qpFIRJiZ6icVcqGqQUMhG5Dv/usnbcO2XiUoJ8pUWWrHOLbffjZxMcfE3vso137mQuYlOtLyfaksmnY5TK2eolVIYdf3kMh4q5Silcpp0NkMzF8ZrGydfVEkXNArVHIVcHKdpFGXPo5sh8ifeRiFmpd7QaLeLfPozH+T40R20qiKsZCkslSgvFqi0MjRbGksthcWaQMg7BWRoVgSWlxIstfO0l3O0l3OsrmTXAjaW17LUE5KelUZwk7f3vA60I08DeWjLtOtx2q0EraUc9VqcekuhspSg0U7QqvpQfP1Q81ArRqi1MiRrNVpNmUI+hNM+y9JSgUo1QTLlI5H0MjHZg6aJ5LJJwvdctXnul3+AXF7G7tQRijjXy7gntRhaJsbk7FlE1Y+YjBJXBURVoW9oFCmZZpUVtEyKcDTED3/0A3bteY2xiVGUhEy1XiGVTlLIpMhn4yiTmyGy97wOfIO7ERMSqUSIUkHi0MHnSGpOUpqfpXaDUDBGOlNkbmGaodFuCrUayVwONZNB1jQypRI2j4eoLNMzOEgqnycUj3P89AkK1SLBWIhwPILh/P+xyTv6q+9jNPRTraYo5DUKuTyZrEKtoeENzZEthUkXFXKlIo1mgtGxkyiqm0w2RKkskcvHCATNLOiGUdUguZxILhtg8OwxmvU08XgASY7h3/HE5rl/6Z24LXaM5klc3mkM5i7ODu5nfOwkQjhC2Ctg10cIhd0EQy4SSZFoLEBSUxgaH8TmtlNp1XAFPIhJFX8kgD8SICKGmZybwOa24g64cHid+D/+3zbdb/Mv/W8Gx0fRWwyY7GbEhEQ6q+F024gKISJiCG/Ih8VhJxQTiCtJ7G4fp3q6MNqtmJwm4sk4To+MP5wgKqVweAOE4hFcQRe+qJe+kV7m77pm81pz29X4wzEEOUFckekd7GFWP0M0IeKNBQkKYQKxEN6wHzERXyvPPtiNpEZIZSS0TBpRlojEwjh9DibnJvAE3SjpFN5wmGShjMHh5r57f75pjQ1+/C8RA/NEomYOHXyeSHjtfe8LWAmF3QTCLs4OdWGxG3AHnESlMIom8cqu7bi8NsLRAIVSniNHj1NvLCHJSTLZPJlclnA0RE9fJ09ueZbO3j5OfOZ/bXq+FDsPEBbiuP0BBiamcIUi6GwOHIEQkzoDsyYLDz/1DFE1iV8QsfuDXPvD6/nW5Vfwoxtv4t/uvGutHcwfZUdff8ON5MsVtFwWQZawOh08cuMPNj3Xheu+Qq3VxOJwIidTZApFloFTXd2oWprXz3Qypzfw9HPPc9G3LuGBhx7ly1/7Bk899xKBuIzR6eHG2+7gngcfxujxoXet9Tm2+YL0DI9x3Q0/ZXxezzNbt9P9gb/Z+Lntn/6U39x1J7fcex+XXnMdF377Kj7yuS/w+Qu/wWtHjjE8t8C9Dz2CR1CZNNoZnjMyZXJw8uwov37sGX521/3sPHSCOZuHCYMNkzOM3hbg6Rd3Mjq1wMDoJFIiydT8NJMvPL4BoKvv6uD1668kpkj84q67cPr9+CMCciqDli/T1T+E0+ujb3CIx556Gn84giArPPzY4ygpjcWVVfqHhtnywou4/SG+fvElHDhynOkFI31DYxw6eYaeoQm27T7A01tfJXnRZzcAdPWqryMk0yTyJXqGx4inMhidHoan5/jBTT/D4vHROzKGVqqgtzuZ0hsRkhpjcwvkag2kdBaXx40gxqk16rSWFtEyacrVCmoygShLpLMZ9EYDqa6TGwB66T1/Rymd4u5770FWFSq1KrVGHafbhSDGSWcz5Ap5lpbb2Bx2WkuLDI0Ms8IqeqOB117buZ4F/gbsfuPrgwf3024vrp9RZDIZGl/74jpAb/xFB/t/dhOiKPLggw9Sq1WAFQQhyurqMs1mnURCwWw2ctNNN/DrX9/P6Ogw1XqFFZZZWm4jyhJSIklcUQkJEvNGC/FUmoiSpLjUICrGYRWK2RyrU1N/AOhv7aBxx93cfMHlXHblVaSyORLpDOG4zLe/ey3bdu2hZ3iMzoFhxuaNTOjMHDzdy9Y9hzjRN8y3vvsDzk4t0Dcxx4NPv8Ajz27l2ptu5Xs33MzwnJGukSkOnOrhxtvv5VNfuYj9J7tJfvLz6wBd+8gn2HX0FFMmB+N6K6MLZgZn9BjcQYbnjDzy7FYe3vISs1Y3Zl+EgWkdt9z7ANNmJzff82umTA76Juaw+KMsOHxYAzEeeHwLs1Y3z+3ci8UfZWjWwJNbd/LakZOMvLKHSsfbqXS8ndxf/QNbnt3KvN3LnM3D8JyRzuFJ5mweBqZ17Dx0gmmzkzGdheE5I68dOcmpgTH2vd7F4c5+Zq1ufvnwE+icfnYeOsGMxUX36DT3PPgYrqjMjbffy7jeii0oMGm0r2Wgv//TZDreSabjnQTO9CGlc/zbvfczMjOPzuZEZ3OyYHWwZdsrOALh9SAnbzRO58AwnohAPJWhsrSClM4RjstYXV5icgJ/REBMaHhDUcwONza3j+2v7eFUdx+eYISMK4jY8W7EjncTfOAZpGQak93F3kNHiUoqipZFyWUJKzJqPses2URIlth95DBSJk2qVGRsbvYccP0P6BxAP6dzOqdzOqf/zDoH0M/pnP4L698D9PjXPoDDGWDvwUNc96Nr0Vlmcft9bHl+G3ZnnK079mB2eBifWeDEmW4sLhcRKY7d60ZKKRw8fpjO/u71HmthWSVVLPPK3v2EJIWQpLBl23b8P7xoE1yK/dNbmO7uJSBrhOQUajpHOBph52uv4vS5MLk8mEMilnAcd1Rg56sv47CbuPue2/FEYmzfdwA1nSMqqYxMzvDNy6/ktX0HcQfC5Ct1QoKEze3Du2MzUBTf3YHr8fsxO+0YbCbcvy8XmcrWOH66l2BMweFd66EelVT0VitqRiNdzOMPORmdOEtACGANeAgpMp6YgJBKUmnU1/oqKwLFkojfsTn7XXx3B9J3v0iikEXKpNDSEomkgNE0i9WmIxrzIclh8oUkshIhpYlYrAuMTZwgGvWiqklUuUhMkPGF/XQOHGdKP8qsyYLJEcG8cJoTR3fQ1XWc0JVf3Bw88P63YZ1ewGo3YbAaWbCZWbDbWLA7WLA7mLWY6RseRGfWYzTrMFi8jM2O0TV0nFnjLAZzBL3Zg9Vj5Xj3fgx2A2abwJzegNk5x+DkcdxBM/u/c/mbzl05tI2AEGBg9CwhIUAw4iYqeMgXVZLJMOGwHa9bj5zVSBVSa5ld2Tgr7QKxsIWeU3uxmcfREn4U0YUnGCGVzdFaWkRV4hSySWSn4U29Yz+4kIgcwRt10TtyhpDkxea14QmFCMWS9PefZGZmhERSwOY04fY6ONPXtdb3PBLG6g+gc7kYm5pGVBPEJBl/OITRasEX9mP32AhEfUSv/Owm7/hH/4aI14GUFBkdH8LtdRCO+QlHfKiJAJPTA4yO9SPJMQQxTiKpkS0W8EcCCAmB4akhrL4ZtFKCeEIhEI3jDDjxCy7G5vuxeg3Y3RGCz73wpnN37HoKg0nA4nAzNjmE22NhyiwzZVlg7+svY3TqsNriGC1OvFEXg3PdWENu5h0pJmam6Rs9gitgw+0VsTkDzJp7CAhWrLY4oYjGwde3Yp4df1Pv6PXfwBcJYbSbsbrt+EMCdqeFnbuewOObwelcwGR20Nk/hcEZwBL1M+XQ4XS6cfrNJIsCakHBEfTx/7znY3zoI+czNqknEvWSzgrkiknCMT/itV/evM58+K/QBBG5VEUtVpGyOUKSgpxMYHNYCcZCyFoSIakRT2fIlWvrvS1z5Rr5Sn2t5/nvIfob/fHUrEqqkELLp3A4LSR2P7cZoL+3A2XPi2i5/DpEzxZL669/DNLfyDT/9xC9WK2RK5WZ0xso1xuUKkXy5RL5cmkNpteb5LLZTQfd0X/uYPrT/0hpdZVCq0mmWqKy3KayAo32KouLbZbqFWqL9XWA/kYZ97gqsswKzeUWYkIiV86TK2RREjJqUmF6doJSJY+SjLPKEvEbv7HZ/31voeuFR9HSCrV6cdNYWqqw1K5jMi/Qald47MkHKVUSZDNBXI4xIAWLcVpLOZqLWZqLWVrtzO8z0VMsriRZXElS6H91E2AIv7+DzOM/hxWNZiVKSjKx3BDWeklTZmVZg1UZ2gJKfA6W4ywvKUCBxuLvf4ZGOmElrdiAHCyn1zKMfw/PW6RprKiE/+Wtm7yjn/07lopumq0kUH1zgN4SGDr5PNRDLC8lKNUSFOp5avUErUacoOcsrVaUxpJCtV2gUM8jhAMkIiEoeoh6p1Hu//5muPPBDpRDW8gVFMK5HNlKhqLmZ7BrD9l0FDGTxi/LKJqM16mjnvRQKGZ+X5Ehis1uJJmKE4m5yRUkIjEnE1O9pNIRctkkshxmenqYWM/BNwXooe9+klde+hXdp18mJbkoZCSySZG56SG0hIAg+PEHTAwOncBin2d8ZoyoLOPwRxFTeSbndIhKmEotyfxsJ8W8l1RSIptJMD8/TqWSoVRKEjz/H97U/5sf/gC33fsAYSnLS9v3c833b6JQKPH4w7/j9ltuZGLuBDb3OIVCknxao5BO4PNMYTJ002gI5Asa9UaLRjZELR9hXje2FhgnR8hn49j0Q4QeuelNQW70dz+i2siSLSQ4efogV111EdWyTLUkUVwsUGplqTbT1OoKzbpIxD8D5KiWoyy11wJEWu3MWpBIO83KcorV5QSg0V4UWV1WaIm6N/UOfvX/pqg6Scf1tOtx6pU4UKW9KNNcStCgQKmlwFKYoWMPobo7qRdDVOoZkkttUhmJQknGF55gaHwv2XyQXFpFUxXKeRWruY9c1kb4x19687mf2EqtoaEzjKI3jiFKITK5OLG4m1DMTv/Q68QTIWJylEQmic5so6t/EFGJ0tN/hmwhxcT0CMm0TFyOkM4liMaDZPJJVEkjlZSw7LznTb3t3/sIuUKWtJYnm00TEy3Y3P1kKx4CYRfFag1ZLRFXNaRUCqffT7pYJJXPs+3VVxFUlUypxCKQyucRk0mGJiaQUwqBaHAtOzvsx/vpv9rs/9G3Epo9SiEXo1rKUqvU195bpTh27wiZkp9sOUG53iJfDFGti+gM/VRrMvmCQLWmsrJaQk0EKBYVcjmRaj1Fvihjs+tJpiRUVSby5ObMf+95HTie/zWxeBQtk8Bi1hGPuHFYZtBED2rMhnW+H6NxCkHwoigR1EQMQQrjCbqxexx4Qj684SBBIUpIzBCMJ4hIMWw+PVbPLNP6IZzz/W96r/kv/zAuvxuL20JX7ymGhnsIhh0Eg1YCAQuucAhvVCAkyDh9IXzBGHIyjc1hx+l20NPXydz8JJ6IE380iN3rJhhTMFi8yMkiVpcPRcviu+WyTd6+895KxGggIih4AkGkhIrd46B34iQm7zySJhIRFaJSimg8idXhJakpdPcfZnTqJJIiI8oS4WiIYCxAIOonHA+xY88udBYLQ1OznOw9S3i8603X2NiWewj6rGSSMY4ceIWJkU5yWgwp7kGSAkSifqZnJwgKYYSUijMcIihLjE2MExdliqUK9//qtzzwm4f54fU3MDo2wRVXXspDj/yW2++6mQsuvIj64hLhKz5sv38RAAAgAElEQVS+OUDsovfjD4aIihJKvsiJ3n4MLg8LdidBWSWsJmkCrx0+yq333sevH30cXyjME89sWd+L5MsVRiYmufCb36IN/PSWW+k5O0AiraFqKX5xx+2kzhx4031F3qan2mxRqtWpLy4RjMYIRKJouTxmu4OxqWmu/eH17Nq3nw//66d46LGnmNGZMDjcuMMxTg8McffvHsLo8bF9/0Hc4dh66eVdh47yek8/w9Nz2N7/l5v2kgcu+Dgn+s4ypjNg8Qf50Kc/y0VXXs1P77ybrXv20T06jjumrEPHNyDi9v1HeXbHHnrGZpi1utE5/QxO6Hl55yEmZ80YrE6C0TjeYACv30V4y283AXTpi/+M3eNCUFX6hocpVBtYXV4ULUejDWd6epESyfVsZTmZIpXN0dnbRzKT5ZnnX+DiSy/jZ7feht5sQ05kCERFjrzehaQViMgajmCckKQh/o8/2wDQM+/swNLft162OlOpky7XMLt9jM0tEJZVrF4/zmAYNVegf2yC8XkdfkGkvNgmX28SioSx2m2sAoFQkFVAUmSUhEp3bw9xSWRuYZ7mjpc2AvR3dFDb/ypOt4sXXnqRRqtJrpCn0WriDwaQFJmtL2+j1qgzNDJMrVFnablNtV7DHwxQLheBFfL57IYS7LDC7Ow0y8tLAAQCAc7291N4x9s2APTi1ZdRq9XQ6/UEg35ghR07tvPVr36Fyy67hEsu+SY33PBjSqXC+u9tLrZYBdLZDMVqbS1gpFghJidI5IuYXF6OnO4iv1inXK3AKsT9IVrPbtkA0Ct//X/hPtJLtlgiGI3hDYZIZPJ8/vyvct6nPsOWba/w5Atbue2+3/CTW+/glnsf4NHnX+bAqR5e3HWAp19+DZ3Tz8/v/hUf+dz53PfIk2zdc4jDnf1MGGz0jM0wY3Hx0DMvYnAFyP/FX68D9KWOP2Nm7yEee2E73aPTTBhs3PfIk5weHOeK7/+E3cdOc7R7gCde2sEvH34CvSvAvte7uOOBhxmc0XPtTbcybXYyMK3jzNAE2/Ye5ke33sn53/o22/cfZWBax8HTvQzO6OkenWbqF/euA/RKx9uxP7DWw31cb6VzeJLt+48yumBmeM6IxR+lb2KO/sn5tWAUb5gJg41ps5Ntew/z0u6D/PzuX61nnj+3cy/2UJyukSku/Pb3mLW66R2fZcHhY2Bax5ZXdpN49yfWAbrly5cyY7RgdHpYsDo4crqLrsERrN4ANl+QiQUDvpjI/uMn8UQERmbmmdKbMLm82P0hXKEos3oTuXKNidkFZnRGXP4Qh0+cIhgTOXT8JNMLBn5x5z1ERIX4ruPrAD3+3i8TjcvYPX48wQgxOUE4LhNLJZGyGUKKzN7jx1ALecKqQjytEVJkzG73OeD6H9A5gH5O53RO53RO/5l1DqCf0zn9F9a/B+jCezsIHzvETTffQmffGZ7d+hQHjx5BZ7ShNwZwB2IYbR4WTDaMNicTc3OERYEZ/QK+SACHz8XQ5BDxVBpfLM6+YycIyyp2f5BTfWex+4NElATRCz/0pnDJe8s12IICRpcfXzhGKPx/2HvzIMnKOt2/HJcZZ8ar4+g4oeN1HMURUQZQUEAGBQQEhB8IAoKo4MK+79Ds0DTQtN3Q+75XV3ft+16ZVbnv28k8efIsue+ZlVmVtXd/7h+FBfy62ht3/rp3op+IN6IiT1U9cU5knvPm+3m/zzeCfmwUp9uBLyJhFTXcagoxkUHRJEJBL0aTns6hQQQthi8ksedgA9dcfyNhNYakxYmmsjz/ykp++evb2bhtJ55H/7As1FO++wWiMRWz00oimySaLCGE4+w+cIRf/+5usqUqTp9Ae28vIUXB7LTjFvxYHMMEQg6sHgsdw/2o2QxaLk80myeZzVEqZpmqlkllfCRNrct6a1+pI9LVhJxMk8vHUbUQpXIam32MwaEu8oXEElhXtRDRWJhYth2XZwBV1khHIRSYxOlW8YhODrXtxiN5Mbk85JJmRMHAE4/eQ+S8ry7r7b/319gcZqwuG2MOKzqblSGzhUGTmW7dCCaHbfGYUYfNFWJgdACjawijw4jLG8fqDDJsHKZH18Lg2CBPr3ibLTu2s2P/eo50bkHU3MjPPrj8uZ//FSRFID+epXegk1IlQ74YI5kUSSRCWM39jOo6iGdiyNk0vnic9NwxxHwZJR0jJlnQtW4hOrYHUiOEEgLxbJpcsUouNc1kEfI64wmvu9o9SDCi4o2Msn7Xc0TzbqxeE1ZbmkJOYaCvCbfbiN1hwuG2EJRF/rR5A3YhiF+NYg2JtHX10tjahtPrI6zIiHKEvfX7sLmthGQB5YLlr7vy/H2EVZHW9ib8QTdi2E8sLpPLBlFlN/l8lIHBHhxON7F4krCmEcukkFNRtFwMnb0BR8BMNJ3G6gwjREL4ZTvvbH8Jg7OfsFzA//Djy7/ffvgVbFaFwaFRgiEvVusI3XoFnduCwdvD/sZdWG0qPkHG6NRxsGsng3YDI7Y0eqOBPQ3rsHkMOFwRrA6BVeseY9TWhduTwuaIICUsBAfaT3jdrQd20NnfjSvgwR9U8AW8tHXtJBwx4nTpsFpcNLQMYfaEcWkh9IIVSZLZsO1tHnzqDwQ0L90jg/QOuzj12xfywEMreOTReznjrK9z1713oBsbZOBfP7bsfab9inP546NPc6Cjm3AixY4D9TS3tzFmMeAOeFASMbRMDjWbIz8+gTcYJhJNYHF6+MUttxHP5JcA+p9heryYJJ6Lk8onGRzqRXnxgWW91e99gUwiTra4GPGZKRSX7Yv+/wfoxUp16bV8eRy90UR1aprxaplypUSxMk5+coLC1AxZMbDsQnfka3V0vvIMoXSC8rFZCguzFBegOj3PRHWaqUJx2Qj36YUZ5JiC0WaiUCnS1N5MIOinXCkhSiGOMkdlosTc0Skqk0WUq89c1lu++UIefewBqhPF40YqpQBzZLJxrr3+SjL5GAvHKpiMHUzXNCbHgzAfZXq2wNRMjqmZHNNz2eMAen7nC8sC9PC3Ps6MYkINjxERhoAME7U0UGFhPs2xo1EgzujwHhZmJGamVKDM9FyWhXkVSKFFRmE2RSUXXAagZ5gs+pb3PqWO7Op7Ga+owOSyAH22GmLfhqdgJsLsdIxKLUVhIs/EZIKZKZVq0UF1ws/EtEZltkCpVsJqHKWaSUPZT0v9O2i/vWhZuBM6/wvkUiGyx6AyM850OUJOtTFZTRJKJCgtHCWRjTNeiBJ19RKLK+QLaUrlLPGEgqIGqU5miSWCVCdThCNOiuUohXyKTDpGZTyPtnv18lDt1Do6V/yWwYE/kU3aKaenqOTLBIQuJseLFDJTZLIiqZwBj3+UfYf2ki1VaOrS0TPiwOYNk87FSaZFkgkzXZ0biEVlYlGZiBSkva2RTEpBOO2vlve+4Ks0dvQhx8v4gnFeXfkOYkjjtZde5s1XX0XUdPQOHcQwNkwmkSSuSBRyAYJCHzZbK6l0lJAok1MdVPMSLrcZNaFQnixRzKvEJBumW5aHyP7/+Dglxc3ETAU1JnLRJedy9Ng4MEFppkhlOkt1Kk1tUmO6GsGkP0K5GOLoQoap2cX3yPRChpn5FLML6SWAPj8bo1wUgCwT1qblvU+rI7/9eSBFrSwCxcUNI8fSzMynmDhWpDqf4disCJNWTB1vwVyMdDGKWKqQyuVJFRTGZzwUJiyEI2MktQTV/ATT4zmiSj+6kXcJ/OQry3oHr/g6wZCJTD6Ewz2IrAioUT/pbAQ17qdSSzFs6CaRjSNpEdTEYq/hMdMQ/qCTaq2AxT5KNCERUYX3Ulc0khmVfHaSXC6D5bmbTnjuUudBkskKpfIkpQmZIx1rCMWGaetpYNeBfYhyFosjhNUTZMRoxO71Isfj1ObnCWsar731FqXJSSKxGGNWK06/n0wxjaSFyY/nGM9qJ/SOPnkdyZiP2niOhel5qtUc2YKI3tKAEBmhNl9mcmaeckUinfURFMcolEQqVY2Z2SzjlTilchSDoZfJyQxqPIAgOukf6qa7twNRCiHc9bPlAfp5nyUUElHVLLKYwWlycmDHNg7ve4OW+lfYu/0+FMlLVAkgCE4SiQiyEkLRJOKZBAabib6RIdRkHDkxhZwcJ6CIyCkPHklPIDzG2I7XT/hZd+9/B5vXiiA6EUUHQtBCf28DHW17sQshPGEVrxglKCUwO3xIkSiCICBJIn6fEyHgpqV/KyOWLgKyF7+oIillBLGApBTp7jcRvvasZb1Dj/2aQEhGjiYIRWQimoqYstNvakZnHiESTSOpOSQ5R0hKEI0riIoZp7+H9s4OXB43iiYTkoOLbXqkAD4xiM3jYe3mbVi9AXbccf2y91jx+/+I7PNQSKVQhSCm4TZcpgEqeRVN9uP1LVbh72tooK1vAK+sEskV2buvHi2aJBpLU3+oiVJ5kogcxeVxs37jOi6+9AIuu+JC7n/4MSJanPCZ/2PZ54tz61pcPoEX3niLjbv3YvL46DeYCKhR1m3bwW133k1haoZEaZzsRI2egUGsThePPPEkES3KAjCzcJSbf3UbSizO4eYWbrv9DiampyhPVPnD3XcRX/XEss919e6fo8Ti6AzGpTmKLxgiWyyxc+8+fn3H77j6up9z8WWXc+tvf8+AzoA7IPL4cy8yZLRQ39aBPSiyed8BXOEIazZuob6lHas3QMfAMAaHm6GBweW/u/zbx2lsbmHX4UZa+gdZvWkL37/oEqyBIC+tXsMfH36UrQeOsONQM3sa29m8r4HGniFGnX4GTA6corrUc7m9e5Td+1voGTBQ39hKUFKIpZJYbEYyj/72OICe+FId+e4mUoUCxYkJNm3f9d7cME8iWySWStM7OERzewedvX3E0xm0RJIHHnmUBx99DJPNzsCIjldef5OIFmfjlp24/CHWbdyOMyDxypvvENTSdB5oOA6e5z5fR+BX1+ENywTVGGs3byNdrhJUYxidbvY3NpMolPCGI7z85mrS5Qq9ulGylQnkZJp0uUI2n6O1vY1cIc/s/Byl8TLdvT34hQDj1QqViSq+gJ/qnbcdB9DL55zKzNwsW7ZtpTY9xTHAareRLxbeS8ta4Olnn1mKYZ+cqlEoFVmz9k/MzU+xcHQGRQ0D88A85fE8a9et5pFHH+APf7yd++67j9/85jc8cN21H4LnU5+sY+rvP8rRWJSNGze+B9uPfmjUahO88cbr5PPZpeN/joQf0esYGNGRyuVJ5oqEZI0DTa1866yz+dkNN1FcmGb+6AI9HZ3MV2uEL/jhhwD6wkfr0F3xc9Zv3oKkaghhiR17D/Cb39/Jmeeezw9+dDFvvrOB9Tv2suK1N1nx+tts2H2Qp199ky6die9fdDlbDxxh2OrmDw89wRdPOY3zL72KM87/MedecgWjTj/9Rjsmb4iRlq4PwfO5uo+j/uw6+o121m7bw6/vfpBhq5sHn3mRM394Eb+992FefGsdN91x1xKIH3X6ae4boWPYwFOvvMEd9z/Kxj31bNp7iD6DjSGLi1Gnn7bBUX56/S9Zt30vm/c1sO1gI9L1t30IoCtfPpW9je209OtYuW4T9qDM2m17eOa1t+gYNnCwrQejJ4jBLTDq9LPrcCvWgETvmJVdh1vpGDZw210P4BRVHnzmRQJaisdeeA2DW+CN9VtZ9e4WhiwuPJEYFpNzCZ7n6j5P5hNf5Mn7H8YdkjC5vBxq7eC1t9cybLJi8fgZNlmx+4MMGsz4JIWGtk58kkJQjSHFU3jECNFUlkJlEncghKTFyZYqDOoNWF1eegZHsHv8S226jpx7xRJA1+q+QnhPI23dfSjxFMVqjQHdGJFUkvq2VmKFPC19vRzu7EBKJti4exe333sP9zz6yEng+l/QB9clL95Zx1Xt/3eMi3eeBOgndVIndVIn9b/XSYB+Uif131jLAfTglWfhU2WeX/U6b2/cQO/gANt37sDj8TDs9LBxzz4GjQZGjGO0dLbiC/nxBAO4wxI+RWPUGyAUchMQ3HhDIQRFwxFSELQsjz63Eoc3jPSNTywLl6SvfxTH0ABqIk1r3zCdejPhdJnt+w9i8fjwiBK9ulFcQZG1m7fSpx9jzcbNrNm4mYPNrYTVGK+seovHn3kOm9tHJJogmSuSKY4v7TZ3/OLiE0K94JqXsHvdeIJBworKUyueozBeIZZKI0Qi9I+NElBkbH4fPjnCiNXCgNFMNF9kwGiiPD2LKygSz2ZJ5HKkcllSuSzpfA4ll0Jt3n1C7/hNPyKbTyFnZbRsglgmhRrVyGQThEQbJlsf6ZJCOK7gEKSlOMqDjYcwO63YPA4cPhfDBh1mp3XpNcOYgNVhpH/4MOoyMeaLVeh/g2Gog0Gznm6dniGjhcExK0MGB9v31OP2B7G53PQPDyFEwowY9TR3thKQgjj8DtxBN4GIn86BDtSUQrIYQ9EkhJCPRCpKMOzDf8tPTnjusc2vo8WC5AoKFtsgkuwingyRSElEYxHGK3lK6SBjYw0YLUfIVzWS+ShqLEswECIRDWMePcDBvc9RyseQtQD5iQx+TUHOl9CaG0/oLf/8AoIxBY8SxC0FOdDchF+M4A2EUbUwYiRAV28bvoAbs8OEy+/G7nXS2t2JJxzELYbw+pzYnRasdgt+wYdfDCCERYYNBoKyjPKtTy0P77/5twTtRoRIGJ3JgBhTUdIphESaSCaDlIijJVVUNYgs+zhyZB86fR+FUhZRCTNdkRg19mMJeDAEJaxeP26Pnfpd67GO9jJqseC54/oTnrt37RvoAxH6DDo8piYcog2LW8MT0hg0DWD127DYZexuiba+/XT0H8ZsDeIPxRm1GNDb+nAGHOiNXvQmG4fbGvCELfjEAC5Pip5Xnzqht3TlDxgcaKOlbQtmXxCbU8VpNWExN2Ay92CwSby1eR2j7gHcASf+QJhgXOUPD9yNL+zD47Xz13/zV0xOlDnv/AsoViYZ1FkJSgnq/uavKU5UkE7/zLL3GfnrH6Nrx2Yu++nl/NMXv8yrq97ikcefISRpOD2L1YjfOuN0/uXf/ie33n47m3fuxBsKsWrNGj7zT/9ELJM5biRK40SzebL5DJmkQuiua5f1Vr5aR+LNZ5ag+QfHBwH6n+H5B3ujV2pTVKemyZXKdPX1v/f7ZQrji1XopWqFUrVCdrT/hABduejrZKvjRIG1eh/f+f0L9MkTqFWojtcIxbMoqQyFfIrZqTK+gJtEqYiUTlKolihXs4wXFcqVAuVKgcpEicpEiepkeWkoF3z5hP7jo50cY4ZyNcv0XJnZhQoTU3kqswWOMUW5ksLrMvLskw9w/c9+wvx0gYlyAo5VKI/HmJrJf2AsgvSZ9/pIzy7kybx5/wkhduqBq2EhwfyUxsJcknnSzJPl6LESHC3B0RwxRcf8TBCIsjCfYmY6CYQJe5tgLgELReYXSiyQY4E08ySYX8gxv1BgMnR8//WlKsHT/5bprJ/phQyzC3lq80UmF8pMzhU4OhODWhhj9yYKio65mTjVqTTjUxmqU0mqtRiTUwqBQD/ZrItMLsD0XBarw0i2tBgBznwG+YpvLA/Q/72OwobHUSYmyU7kqJYj1EoSVvswqeo44VyOTClHpZLEb+ogk5XIpnOk41UyqTQt7e9SnVSJxxTymTLFQhqjdT+xhEomlySRVLE8fccJoZp05beQwv3s2vMMuWSBdLRIbVLFaKonlw2QjscYLxRxWQZJxkT6+9upTJTwCF7CkSCdnY2EAnbCfjOzE2lGx7ooFqNkszLl8RjGzvoTegun1uGp38oTTzxGa1sHoqxx1bU3YHT4GLV6ufDHP6ThyEGCop+2jma6etpRNAm310Eml2REP4jJMoYWjZDNJYknVAYGu4knFNIZjVI5jXDLuSeEqaGHrqc0nidbylDfeIiAFCRfKZIopciOZ0gVYkxMpsgk/bjs/dQmEkxUEkzUMlQms8zUUtSmc9RmikzNlliYTcF8Au/YIY5Oy4x3bjqhd/D8f2Ch5qdS9LJmzROMTyaZmY4zVYtSnYgCZY5RBApAjoG2zWQiepgOMzE3gV/00tPXSCotUsyJ6IZbqFQTxFMS8VwcOSHjO+MTJ/T3bnqZSNhB0GdCjQQ4eHAnOl0vXr+FREoiV4hSf3gXYdlLMi8TifnRYn76BlpRtAAmsx4tKlEoptFiQYZ1XYxXE6TSKqm0ivjELSf2vvFsxEiURGZxI2Myl2BA18+IYQiH186oyUg8nUNLpDnUeASn14OcSpKuVNFyeax+H+WZGpXJIsVilIDPiFpOoBZixIsxlJGWE3r7T/8Y3r5DRMJOJidzVKoFZmYnWVhYwGZ3Eo2lKBQrLADxdAqvECAQFihWS9x53x/5/d2/w+a2EAj7aO9pJZGNM70ww6o1byLHVUaMY9ivPPWE/q41z9DV30k8oVCr5YmEnQz3N2PWd6GF7RjbNjLU+A7xkB59fz0BwUypksInurD4rKhZjc7hLgJBL8lcCq8URownEeNJLB4/jjUvnfCz5r/mdLwBP56AQFiJ4g9J+IJhAmKEoOzDYNNxuOUQXf2d2Nx2AmIIISwR0aIIYRmnN4BXCKAmNIIRga7+DsYsesYseuKZBP6ggPC9/7G893c+TtDah0dwv5cKUyGeTiFIQWIZhZ7hZtr76pETXqSoj0hUJiwnCEcy+MN2cuMxdh3YRjQdJ6REcAVFxuwuQloci8/PiNWG89FbTniPNT9/L5lcEi0mI8oKZruDvQfrKYxXeOPtNTg83qXvE939A6RyeVr7etmwcwcPPvUkv7v3fnYePIQ/omJyeQlH01RmjjE+fRRPWKW/vfOEzxfTj05h3dZdtA0MMWyxEVA17nroEVatfYdILIZPFMkWC1Rqk+zcuwc5qlEqzRDRLEzOBKhVi1TGJVo71/HUU0+RKWbZsGMVmipRKmZZvfpNlN9dtfxz/RsfJeqy8sgTT5LOF/CFJNp7+lm7eSuDBjOr12/ioquu5tyLLuP5lW+wbd9Bnnj+JRo7e4gk0rT1DfLC629icLgJyBpeWeWtjZuXIt2fXbmKwR2bTziX7LrrNrqH9eyqP8wlV13Dw0+v4FBrBzafQM/IKDsbG/nBpZfR0NNP16iF1v4xRqw+nEGFbfsbGLHaFufdYYl0PkciG0dJhPGJDvY17CCsCUSvPHtZgB6//j+J5xXkeIDSeJKg6EQ30k85n0HS4rj8QUKyRjJXxOUPEkvnsLl9VKfnGNCN4fQJeASRJ559nly5SjyTp76xBYvTQ8/gCMVqja4VTy8L0DNf/iQBmxu/qDJisCFIUTLFCYKyzOHWVoYNBl547TXUZJKeoSHkeJxhg4HqzAy1+cWe416/j5m5WSanahTLpaWKdJvDzjHAZDHj/7d/Og6gj3+6jvmRfhQlQrU6TjSq0tLWyvadOxjWjbBpy2b6Bwe48+67luD1pi2beeChB9HrR9iw4V0eeeQh3n77LQ4dOojFYmJ+fpZabYJoVCWfzzI5WWWho+V4gP7JOvSXXEhzcyMTtUmOcozq5ATZfI6nn32Gi39yCSuefw4tFmVmbhbdqB6r00V5YpKpuXkCYph0vkBjaxtnfO9sLvjxRTz21NMsANOzM9z/4AP0DfSTyWVZ+O6ZxwH09Ne/xqYVbyFbAgRtAfzBCGYhiN7v59wrr+T62++gtXcAfzBCn97AiNmG3urA7F5sT3DhZVegtzowONzoLHaMTg83/vp2zvnPH3Pad8/ha6edzn9e+lPu/ea3jwPo03/994zqjKzesov2ESMPPfsShzv6GbP56Bo08Ppb6xnUWWkfMTJoddOhM9E2OMo9jz/LzbffxX/84EJ0ZjcHGju54tqbOfXM7/H9Cy/iW2edzTU3/pJ9R5p5cdVbPLbiBVKnn/shgF6t+xTmrTtZs2UbJq+f+vZOzL4AG3bvpVs/RkNnN029wzR09rOvuZNhq5tuvZnHX1yJK6wx6vTTO2bljfVbMXqC9BlsPP/Gnxi2uvEpCS6++np+/+DjdOlM9Kxc+yGAnqv7PIcvuw6bEMIRCmPxC6zetIUBkwWPGOFgcxsjZht7Dzdh8wl0DAwjKFEa2joJqjEShTL+iEqvbowxu4tIIk1Ii/P2hs0cau2gc3CEw+1d7G9sISBraD++6UMAPXrV7QhKlFGbk4CsEZA1QlqMbfsOsGHHLgbGjARklSGjGY8oEdJijFrtJ4Hrf0EnAfpJndRJndRJ/b+skwD9pE7qv7GWA+jKV+uwHa5f7EO+Zi3dg/0YrRb0YzpMXj96p5Ou4SF0JgN2j4OmjhaMdit2IYA9FMIpSjQ1H8JkGSMgieitdowuPzYhQqI4iVunPyFYUr5ax5ErfkBDcxsHWzrxRGLYQgq76hs43N7JrvoGvOHFhS05mcbmC+AKiuw+dJhXV68hkS3gDYZ57OkVKPEUVpeXls4eJC1OSNYIyRrhy8444UKMcu7/RItHiabTHG5uIayoBMQwR1paGRob44bbfsWw2URLbw8DRgN9Y6MEZRktlUKKRnH4PMweXSCRTZLKJEmk4iRTUZKpKFqugPbuyhN6a1+pw1m/HS2noqVii5XGioYohYgnw4yZuzHahwgpYcLRNBaXA58YRIiEMdqt2DwubB4XRrsVk8NGe283BpsFs0XGI7job93xF709995E58gA/WOj6Cw2nL4g/SNjbN6xmyMtrTy14lnCqsSIQUcim2T9lg0ocRmP4EZUgniDboKyD7NzDG/ISbmSIpmOkC/GUKMCiV/88MTX/Zwv4nGOkkiJRBQPg8NtGEwDRGNhxit5tGiEdDFOfjxCKuvH7ujHah1ClRVEUSIQ9BPNhBCjdgZ6jpDNy4iqh2ghhRCNI727+i+eu//wPrxhGXcojMlm5UjTYUKiD58YIJZJIKoSfSMDjFkMmB0WBCnIwSMHMNoMhOQg3lAIfzjM/sOHCMoSATGEw+NGCIu0Hmn4i97iQ7dhc17X0pYAACAASURBVNuRYxFEJUQ0pSFEk0v9uUU5QkSR8PqcpNNJPD43PQP9jFosDA320DcyhN7pZMjtxuixYHaOsW7da1gsOuw+EeGGS07oHfnuP2PwBhlzWdD3bGfUpcPui+PwRwhGBVr6WrE5VfRGD47ACNv3vYvVLmJ1iniCPnTWXvySD7dfIxBWaO1pwRk0YnHZ8PqzeFY/9xfPPbRnHVu3v4pZEBmzhrEY9AwP7cJi7cPkkDnS20anvolg2IcU1thevw9fZLEnqhqNLPaCFfy4PT5ULcGR5g4OHG4lUSjx7PMrkP/CfWb3qf/IG2+v4TOf+wIRLc7n//nLZPLjfO3fv0UoInHjrTdx531/xOJyYfN4ONjYyFdOOYW2np4TAnQtkyNfLpFKKUTvuOLE97lvf4qsHPk/Buh/jp7MFku0dXW/d/x4gJ5p3X9CgB35Wh2VgxsozEMGiAK+Sdg5YOWuF1fjLB2lCMwcm2N+foLpWpbZhRpzzDNeqzA1M8H0dHkJnH8Qno9Xi4xXi0S+9Tcn9I5f+z20eJgFpqhMZqnWckxM5SnXssweLVMoRZmdzrNjyxoSWoCFmSKlgkalkmRhYZyJWo7JqTy16dwSSH8/zj1H8ombjwcMH4hVn/H3c2w2DuSZI8UcGRaOlmG+DPN5pGAf+YwJjipwLAuMA2GGutbBfJKjs0WOUfkAQE+9B9BLjI82Lg/Pz/g7wqfUkXnxDqbnc8zOZZia+3MFepG56QQLNQnV04Fz9CDHFtJUaimqMwXyZY3puSyl8TBjY0dIpZyUyjKFksY7G1ZTqOSZnV/8H6GzP3N8ZeS5nyP0zY8QPuczJPNxspUU+UyQajnC4HAb2ckSiVKRVD5JNquSi7oZr6gUC2lymTzpVJRE2k46I5DLJsllimTScYb1B8nkE6QzMXL5OM77rjs+VvmsvyN43ucQTq0j1/AOqjpKJhVkYjxPKq6Qzljo6t5IrVKinK0xVU2TTcnk83Geff5JfvWbm7nqmssxmYbZvWM9xaxCrZLE4zGgxIZJpDxElSzu5vXLA70rv4nw7Y8h3fQDduzYTDqbweZyY3Z42LL7IH4piiC62b1vK4GQCzHiw2zTc+jIXtw+KzanAZNVR/9QJ/GEiqKGGa8U8Hjt9PZ1kM5oxOISwStOOR5kXvpVAv/5Bfzf+Sti1mHUhEIim+TBxx8mU8qh5WIk8nESOY18USOfjWCz9DFZTTI1naU6maY2XWB6MslELUdlusjEbJn5mTRHaxpuwyEWphSy25473vusTxK6fLEyPLfhIWoVAShQnkgwO50hnw1THo8xN19kajqJXneEVNTGbDVAa/0qpgoW1KREtZZjfr5MsaTR3LiDcMjG4FALuUKUdDFOLOxYFuAKV34D/398HM/FXyboM1EuaqiRAJOTBZxOI16fbTFFJy6RycfoG+wgmpZQkyKpjITLY2RwqIuIvNjvOxqLUCgmiSg+onGBWFwmkVQR77j4eO///AKB8/8R/2l1tKx64b0YYh0RNYQgenll5XMcaa4nntTw+Lz4An60RJxEJk1jezsBWUXL5Bi120jms+TKGaZnS+TzKhavjnw1hhr3k2hafuNC8GffxH9aHeqTNzE61kWhoFEspchk4ywcm2d6dgqdwUgql2dIr0NLxPGHgkQ0lV379qLE4oiyQjydQVI12rq6aWhvQUpEUTNJHIIPg82C7/zPLZt44D+tjsBF/0I4EqC7pw1FEcjlNLJpiWRUoOHAFhyG3RzY8TTWwa00bF/BQNO7HN65hkTEQ1gMIoYVlHgWy3A7+r5m4pqIKEdwCAEcoTD+lx88/rP2rY8s/Wzfuwm3P4CkaviCIRweP15BxOYMYHP6CCtRvEKAUfMYvUPdWFyj+MNOvCErNq8eXyCByyvh8YsIUpCQ4kdvHqCj7wi6voa/uFnG+sCNGG0mpKiMVxKwOM1L81MlHiGshugb7kFnHEZUQohKGEmLEFK8JPMqftFLfdMR3tm8mYExE3Z/kDG7i2A0RiSVRvzd5ScE6MELvoTNOoYoCUSTKZLZHE6vj1deX4UaT+APiVidLqLJFLFUemljrhCJYPd6cfh8ZEsVhkaNtPcM0NrVx6GmDjZu28O2fQfRbV1/QoAePqWOLU8+zL2PP8k723dw5c9v4IeXXEo8m6U2P08yn+VAwyFeXfU6lakqk1N54vE4Xl87IMBMCUiRTA7zxqqVzM/PUpnSaGw8TKlUoL29FeXy0074XM+99ggRLYrL5+fdzdt4csUL/OK23/LDSy/n8mt/wbqtu3jsuZe5+MqrWb99F316A6efcy5NXb288PqbXHjZFQhKlLa+QVoHhrD4BexBEZPXzx8eegTjq8+ceA599pfoHhzmN3few2XXXMeWPfsxOj0c6eimubsPU0DAJoZp6OmndUBPfXsvYiyL3ubF5PIixqI4BB96k45UPoEn6EBLLb4nvCEnHsGN8o1PLQvQE1+qI2HqJzeeIpmLkytnSaTidPf20N7TjyApmB1uCpVJJC3Ohq076OofIhCWsbl9NHd089zLr1Gs1nhp5RtL31UtTg+xdA6HN4D20vIAPff5OqIvP4sgqbR09tLS2YukJTBYrOgMRqLJFDqDkerUNFNz8+TL43T3D6DGE0STKbRYlObWFo4BiqZyDIgnE+w7sJ/1GzdwlGNoqsL4P39yWYA+edPPOHZsATjK9HSNY8CefXvp6Orksp9ezi2/upXnX3yBuYV5JqdqTE7VOMoxNm/euPR3k5NVenu7gaPMzc0AR9HrR/hzNfnEi88sC9CLn/1bjk1NcgyYmZvFYrNy+RU/5SeXXcovb70FLRZFjWqseP45PD4v2WKJ8ckaxUoVISxRf6SRH//kUn527XVcdOllGK02JmdmmVuYx+l28dgTjzM1UWX+k584DqAvfLSOWlsfm15bR8fBVrqOdBLX0tjsHow2F629Axzq6OKpV17jgSee5qU3VvPUi6/wu3sfwOz28bt7H+DJF17G6PTQ2juANyzTqxtjV/1hLr7yak4983tce/OtrP3yV48D6HN1H8dy+x/ZdqiZfqOdW/94H8+++hbPrXyb235/Hz+56np6R8z0m528snYje1u6eOqVN/jT1t385Oob+PbZP+Q73/sh5190BWf+4Eds2LGbNRu38OwrK3nr3Y0EZI0Rsw0hopL/xD8eB9C1n17H6++sp2fUwLs7dzPm8rBh914sfoFdhxtp7BnC4g+zv6WLtsFR+gw2PJEYz61aQ7fezKjTz6DZuQTY9Q4fTlHF5A1x4+130q0341eTOO5/+jiAHv/SdzC6PKzbvhOT18/r76zHJoRQ0zkGxkwYHG7EaILuYT1b9x7AH1FJFsdRUlkMDjfesIzZ7UNQorhDEulylTsffIT+USMWjx9XMEw4lsRgd6H+4xkfAujqR7+Ke8TIW+9uxO4P0jWko6Gtg31HmjC5PIzaHCipDPF8EUHR8IgSbX39J4Hrf0EnAfpJndRJndRJ/b+skwD9pE7qv7E+OFHt/vrfIdXvR7j9Wvx/uIHeUTsPP/MCT774AsMGHVt2bkZvtzHmsPPu9i2MWkw4/V4GR3Ucam7EK4UxOB1YfF5MFiNNLY2MWc0IkQg2X4Ad9Q34ZJV1f/wNylfrCH3n08hnfW4JKnU++HtMf/gFvgu+RsDjJVmaoFdvQoylMbk8uENhjnR0sWrtO5jdXpxCiDvuuY+dBw/hk2QcgSAbt+0kEJZ54tnn2bZ7Hz2DI7T39FPf2MJd9z+E3eNHPeNzi5XHP/jy0gKM+8aLGHvkd6hXn0Pi4Fb2HjpIMpvD5fMzqFvcvS5EImQq44xYzOhtVgZNRgKqgj8UJKzIdPR2MmYcZfvObSRTUVLpGLlsgmwmTiYdI5Yqoz1x16LnOV98fwHozM+h7VxL8u6fI//+GkwuPUpCIyhFkKMJwpJMRBXwiTbaehrwhvwYrE6cQQFnUMDgdNDc043J7cLgdGByuxi129hzuAGd1YLdGcfsMmM6+O5i1fPXPo5y2qeX/B3P3of7rtsRf/TvDHY04wz60ZvN1Dc18cBjj+EPBenp6yYUDqLFZJS4it1jI1vKIEgBPIKLkCyQLsZRkxKiGiBdjOPz6JmsxpEiTuIJAe38ryxe9++87x3+5UXE176E//IzUTe/jjdgJZoQSaQjWOyjCKIXNapQLBcIpRMkywnSeRm3cxgxYCEUcOMXAkSSCVyKhD+pMth9GKd9kHgqgDvswRuREFc8vHju3/mH9yvPv/m3xA9sInLnDYRuvZJAKI6kpJFVBZNZj9M1jE9W8EYkzB439a1NdA304RG8BEU/sibicBoJCE5sgSABNcqI2YrZ415cDPW48Qs+hvZte7/i/AMJAL5H70C892bkC7+Oe7CTsCwwoutFUYMIagJPaDF+LqzGCCtRhLCEpMaIJjOLi2rJLDZXCKsvjNkXZNhpod8ygMGtp3OwjVGLAZ3Vh3jR6cd5h3/2XYx3/4LQ1T/A+cZzOEJudq1/ilGXDrNrMWLV7DVxoOUgNqeKweLH7h+moXU3Tre8GH3rXux5b3Gbcfs1XP4QZpcJs2cEu9eJ051EfPmRRe9v/M37myW+9nGEza8SvP16pJt+REvbVoz+IHqLiNNhobtrExZrHwabxJjLwsH2nYQkPxFRI1bMkioXiKbjRKIyiiZjsZkRQkGCoTAer8DkzDwBWWMqm1q6t0RO/duln0PP3kNu7ctI151H2mGiMjVLWI1Rrk6TzpeIaHHcAQ+SJlKtFUjm88jxOPNAUJbJlErLAvRovkiqNE62WECLRohdf96i5+mfXvLWbryQ1KGdxB75NYn1r/8fA/RipUqlNkU6X6C5vYNSdWJZgJ7a+afFyPSzPkvk3z+21IM8119PbP2bxB7/LdNTc8xXJ2CmTGV+Dm+5hhN4dF8/4jGYBmrTBZjLMVvLcXRheimqc3p25kMV538elYkS5Ux0yU85/1/eX2Df9CrDbz5L5sW78TTtYu7oJOMTGfKlODPz41Qms8zOl6jVsszWskxPpOntbOCRB/8ITDE1XWZ6ZpzxicwSdJ+cyVGbzVObzTE1l2dqLk/sjksIn1KHctVpS2BBu+F7zCgmCntXIq15hLmaCgspZo+lmT2WYX6hxLG5EszlKOfdKNIAx+Yji9HuC0WY9WPT74ajORZmCiwsjLNAgQWyHwLoxZbNi96Xf4PI2Z9d8q8GBhkfO0Ju/dNUyzJzs2mm5vJMzBapzpWZmU4yX1MZT1po3f8mzKeZmEpSrmWp1NLU3uuTXcgHaWvdTm0qQa6g0NC4h2QuTrmWpZAOEvzmRxC/+ym0X52/BHW01+5hNisgvPMkqr6VdF6mPK4xXlJJpERiaY1ENk6pkqNQijNRjjOsO0w2FyadlqlOJMkVgtgdw4yXc+QyWTLpONFogEIxSb6QYGIii3TXlQS+9RG0x3+5BLOC//nPDPY1UXGNEN2/iXJRobn1LWJRO7lkgXLZhyi1k0vHmCgswLEqNpuOsbHFntlhycfgUBc//OFZXHPNTwj4TCzMLcJMvXE/EdlGKT9Jsm3jYgXqTecRuuK0Jf/2Vx8lowZQ6jeQkQNs2baV7bv3YPf4ue3399A1OIrJqmPX3i28svI5vAE7wbAHSQnQ2dNMIOTC4TYha0F6+zpRNYmwJJDNJfD6HIQlH7G4hP+cT+G+4J/wPXDt+z3AH76esbEhxMEW/G37EZUQ1ekJbvzVzVhcNuRYBCUeIZaMkEhJZLMy6bREMGgjl1OYnMxQq2WZrCapTOYZr5WoTJWZmUozU1FwjzUwV1OJv/I7/N/+COnX78b/7Y8s+p/xCRbmUuQ9XZSb3iKbtAIFskWV6ekiR49OLH6mZhY3nkzVNCarIhxTYCoANQ9zC2W0WIBsVmZursTUZIbp6TyCYCWdjZDKSMRHF6uwI786D9fPz1w69/COVSghB4nmLdi76nG5DMAUkuSjUEjg9dlobWtAVgRkTcQnuDjUdBCnz443YCWWjOAPujGYxkik4qSzKWJJhVwxgcE8SLGcI51NIFz1Tfw/+Az+J297v+L/lvPI5pIo/U3Yt7zJ4YYDSOEA1UqBYjFJqZTi4MGdRDWJeEwhEVfREnHi6RSiqhLLZAhIIlJ0cSNjupCiMpmnMpnH5ewjmXAzXpaJbXga/2l1yCt+g/89YO8/rY6sMEY+qCe151UiooVCSSOT16hM5klnEyxwFCEsosZjeEMCxYkKAUkkXSwiaXE2bd9NIKzR3jOEL6iRzFYJqBqr3nkXT1jEK4UZHh5Y9Pv+p/F+4Lp7X7kfsecw4ZfuJtyxHy0ms2v3Vnx+Ox6PiVQqQiGrUZ2MkEnbGG5bx7g8QNx2iOGDq0l7B0lGAmQTUXz+EMmIj2jIw/BANyP6YRweNwFVwXfn1YvJDrde+H7194+/jL3rCMLKRwg9fxc9A/1s27Wbrr5+PAEBl8+Pyyvi9AgIYRlPwI/FaUVLKpideo60HcDkGCZdUnB7VSJqCkmN4Q54MDvHkKIBgrILc/27i5tz/uOvCZzzmSX/8KqnEB+6BeGif0Vw2mhoPUTXSCdyPIg/7CYSlQgrMqGIjJZIYnE4MVjHCMoeQsri5k9fyEMg7EdLpXD6BJq6ejG7fcTzJRKlMgFVIfTTUxdh+fc+/T48v+H7iI//itD5X8C6egWKJtHc3rHUC7xvaJhnX3iRQ41NuP0BfMEQvmAIm8uN3evG4fPw4spXEVUVnclEPLMYLy0qMfyiTEfvIIfbuxh76THCp9QhnvrxD4Hz/hsvxvHtv8d63Xlc98tbufCyn3LDbb9i6+7dTMzOUpud4c5772GiVmVuYZZ8Mcf0bAKYweU6RDrVxdFahrlaCL/3MNs2rWd+bobZ+RSHDx8il8uwsDBP+JufOA6c+350CvJZn0X69t9x889/ziU/vYqnXnyZl998m4uvvJq2/hFsfpFNew8yaLZz10OPYvMJeMMyP7vhJu5//CksHj8BWcPs9rGr/jCOUJj2oRG6dKO0DgzR1NtP+7UXHZ8e9fW/JvJvH0f7Sh0PnXcWP732epq7+zjY3MbDT69g5Zp1NHf3caSvn45hHXub2mjp1/HSm+uQEnmsvhBb9ixuykzkUti9Y4xa+olnZXyiAzUpkStnCNkMJ4bnX6rDd8vlJHMJ0sU86WKeA00thLQ4nX2DJHNFPILIxMw88UyeVL6ERxB5ffWfGDXbsDg9pAtlDjW1EkvnmAfimTz58Qma2rswWB2k77jxhAA99x9fRopoZEtVYuk86zZuRQiLTExPsQBUapNMzc1iczlZAFo62peOtXd2UCyXmJqZ5t0N66lNT1Esl7jvgfs5BmRyWRIG/bLwfPzTdYx/5iNMCD6y+RzFconbf3cHv7n9t6x9Zx3nnn8eb/9pDceAoxzjcOORpR7k+/btoVDIUS4XgaMcOdLAxERlCar39HTxZyhfu+m6ZQH61CfrmNq6Aa8Q5M577+Nn117HY089zZPPruDeBx8ikcmSyuUZ1OlZAP5w9z1c94sb+f+uv4Ezzz6HM753Njv37uP3d93NXffdv9RSacWLL7AA5EpF1t1z17LwfOGjdVSuvY5YQMWrd9C+uxHR5OPdV9Zwzpk/4Myzvs8Z51/Ady68kMuuuY6vnXY6v7nzHn57173c+Ovb+dZZZ+OPqDzx/Eu8sW49B5paaWjr5NlXVjJitjFktLB9fz3Gr56yLEBXPvk/+Pmtt3Pfk8/x5oZtjNp9tPXr2VnfzIrXVjNsdtE1amHY7mXboWbOv/QqGnuG+N4Fl7Bx10GaOgcZtXrZf6SDn91wEytefZ0xuwudxc7bGzbzzMuvccelVx4Hz6t1n2L8Y/+Aa8zEmxs20Tmix+wLYPELjNgcrHp3A029wzhFlVhxYrGSfNSCW4qy9cAR/vjwk2yvb8LoCfLsytWsXLeJ3jErwVgGrxznV3fez4DJwQtvrkW95tfHAfRc3ecJ7jhA+9AIrnCEN9ZvRO9wEY4lGTJaiCTSXHLVNXQMDPP6n97B5PLij6hs2LGbg81tjNlddAwM09jZQzRbQGexE8+XGDHbeH7lGwyMmYgk0li6Bz8Ez/887L99GJ+k0Dk4gisYxuTycKCphf5RA4fbO4nlCsTzRQwOF7NA74j+JHD9L+iD65I/2V7H1a3/d4yfbD8J0E/qpE7qpE7qf6+TAP2kTuq/sT44UR37179CEGRCkTQmWxBHME4wmmPz3n30j+lo6mlm0/bN3P/IA+w9dJA169/BHvDiCgXQmQwcaWvCI3ixOK3I8TijJiOHm5tweNyIcgSn34svIhFY/TyOa87FYTYSvOXiJbjU9ezDDFusRPNFHD4/3rCMFE+RLI5j8fgYMppR01m6hkbwSTJWr5/Hn3uBcCxBSIthdnvRkhk6ege4/uZbcQdCqIk0nX2DpPIlhsdMiP4AyumfJd64D3HHu+9X4t58MTqTASESZmKyihAJ8+6mzQhhiYOHjxAQwzh8PnRWCw4hgNnjxidH8CsySiyKw+NmUD+E0WxAi6k4XVZM5lGCgofxco58LkksniZ22xWo9/ySaERB+2CcekRETUZRNAmXz0AwIuAJCLgDEnIstdjbOuLBJ7owOyw4XT48kozJ48MWCNLaP4je7sQuhLAFglj9Aoc7u9HbnTz/yhaaezqxrX+B8NlfxF5/GOn2ny95W156iECwwLDBQCAUpKWrDVfAQ1gNIcckkhmVZEYlGHLT19+OKAloMZlMPkG2kCSWjDCs76VvsI18KU4sGaZQTiCG7cTiAXSjXdjsw6in/h3aqscJ7d/4foz31Wdjd7vwBQV6+juIRMMo8Qh+0UswIpDIJjHbbQzq9MilFEFNRlIV4moENRJgsK8VOSYRjms4IlGCmXGisp/Gph20/y/23jNK0vI818XWkbfTlu11bNnyloPkoByMMhJIBAlZAhEkBEgCRBYgkshRIggYwgAzMEwOTO6ZnukwnWN1V875q6ovVviq6qucO891fjT0yMfS2Wv519lec6/1rurqH/2s6l5V79vv9dzPPbgXd9CMoAhIt12NfMlXETxB1E+eAviiw4SiqUQEjZiYRUikSUgiqpZgaroHRyhMWJEJJOJ4hfBaFnw0FiIQ9jA+McC+/TtIZLK4IgJ2f5AJq4WRqSm8wQDBcIDYkV0o//I/CL78BInbr1qrbX3oViZmTbj8bjwuK7IWR4j5GRs/QSprIGpp4spqfpug6UTVDBElTVhO4YtKOAJhTB6ZGVcQk8OF1WNh0j7B1oM7Mfk9jDud2ANR5DPfj+VbH8e9c+Opi8fzP8rOresxB4PMhMKYvVaGj25g1DqMxS3hDMSxB23sP34AbyCF2R7C7h/j+OAB7E4Bsz2EN+yne3A/U9ZJXD4RuyeAL+rF5BzB7nXidCeJ3v1jYl/8G3wnDiF/7lTTiK3/bSy2MF6/g4NH3mA2IuAIJvH6nGzf8STB0CzjU35sfhdv7nwJMREh7IuiZFIY1TKlRgMlk0FOpxFkGafbRbVeIZtLkcun0XJltOkJlI/8IeqO9ai/vOOU+/uJ28kZWZR8DiVvoOULaPnC6uVmoYhu5ElmZPxBG8WyRtowSBvGKiTP5Ujmcv/h+RpEL5VJF8ur0Q3FHOq5/0Lqnh+hjBw/lX9+1gcpVKprl3Xvfl2s1v7Tehekv5t//i5AL1SqVBpNjvefeOf79f+0susfR73oMxRjQdSLPrt22a1bTdDQoZqCWgVWINsBqVSitlilUQnw45fexl5eYQ5YXK7DSpmTi1UWF1q05zq0Om2a7RbNdo1mu7YGzt91oleiHuQz/4LC8BFym59bq5154FrMtmlkLU4k5mNusU65ptNoFyjXdIyixsrJGrWKSlLxEA5M86vH7yGfV7jzrp+h5zKrr69VoNw0qLaL1DqFVcg8t7oa8wXU73+O7KYnqOVjpxzgn/ojWq00nTmdaiVB0D8GixkWTuZZOLnqsj25WIXFEsvzKqaJ3bCsAlU6rRzzNTdh11E4WWR5vgw0WTpZZumkweLJHItLRRYXK+S3PEX6zktplkRSN12wVr/as4mF+SztOYP2QoGlTppWJ099rkx5rkqznafdSEJbwjGxn6VWkoX5LJVWYdWl3zJoNHUatTT1qkZGF2jPGZx97ufIVzQKrRJ5wY703Y/i6dlM6fimNbij3HA+jaaOJtoIuIdptjLUWllKjSzlagqbZZhOK0e7XaRYylBqVJAUO77gEIWyn2ZbpVTK4PFY8HpnKFc0qtUctUodl2OcVkOnkBeRb70QsWsT1UoK4cw/WQNbybCNZkOjYlRp1cokM0P09L1EMZclnxVodwTMMwPUyxW0lEA6LRAO26mWNcpFBY9rEkUJoqohXJ4Z7n/wDpKpIPlskVDIhcmyD3nLCwhP30cyGcL9swvWaquvPcT4eB/5vEI6o7DvwF5MFjNzKyukCmWef3UDkZiPrKHhDznZtOU1nB4zaipOOivj8dsoVnSMUppkSsbhtBCLhwlHfGRzSVxuM+bJE4Sv+RohxxiBY9tPOaEv+gjpjELviW6K5TxqRiFbzCEmZb567tlMmkZZZp6EHCUuRSiUs+j5JOVKlpGR4xQNmUJepFrVMSp5CrUSpUaFZjPHYiuDEppgaV5HffwaMuNdLLbyxL79obX6tfAEy4tpWFKBPPlciFxRBuZJpUWMUpK5xSqC6KbWkJmf15hvRmAhjnVyK1AEKuh6HOjQbJSp1fKUSimEiJX5uRTZ3k3IL9xJRhdJvv7QWm3l6VsoFpMYhRTprIyeV4lF3ORyMqlUglJZR1Zi5PJprrz6h1xz3U+47qafEogGsXus5Ms58mWD4/19CKJEtdkgKIT4+gXncNNtNxBNxMnkc4R/ej5awMUTd912yoX95b9g8eQKncUFcjkVRYmSyybJ6knERJR6rYSYiLJl80aEaIBsSl+BVAAAIABJREFUViGTN8jkc8hJDZvDisNlJWdkSOdT6CUdKaWg5FJUC1FGhw6Qy0TIbnwYvX8XjUYB8afnrNXPDW5jYXm1MQGajE31UqnnKVTzfP+qH3Ckt5tcuYzJZmNP12HSpSLjFjM9w6OkixU84QRv7TxAVNa54LtXEEpkiCU13ty5A4fPQ9/wINGpAWI/PotM2Eli26/XatuvPZd0PkMkESWZTREVI2TzaRKSwNjEMIGQFz2fJC5nyaTzhBzTaL4pMu4+xvf/mqo0TsB+hK2bHkPR7FhDIvZQHFckij8aJigEiAo+gld9mYlf30V/79tEPvmeVaD98d/H7/XiCwXxBgN4An6CQmj1fBP04o8EGJo4zsDYcWYdE8SV1ZxxQUzgC0Vx+8KEBYVITGXSPMy+ru1MWYaQ0wJOn51IIkpc1ohufY3Idz+Ff/IowVsuXHuvyzs2oCoZxJhMIhZFSosIyShm5yQDY72UGyUi8Ri6UVjLojYqeWwe02pjqhAioYqEY3Huvv8hRC3D5VdfR1hS8cdEZtwuoqpC+LN/iv7Gs0QPbF37jBWvPousoZAvJNHDTsLRAEeO9xASYhQqVQ4eOYqkJYlJMrffdTczVhvBqIDd7aHaqnFiZIBpi4muY92IqkZ3bx/7Dh3GG4xwuLuH4fEpRC2N6/YfIn3nUxS8Thwf/cO1/eXOn/yIt7bt4KZvnMW6l19ifGaGuZUVTowOU6iUabYbdObb1JsVItEA4Yifufks7UYZQeinWpmGpRosJVGkQabHx5hrd+jM6fT297G4vMRcSlk9Q/zyDmL3Xb+2r3f/8Fvcesed3HbWmbx41+388vkXufCy73POhRfhCApMuwJrWcgBJYM7LLB+0xauveU2rrzuBqbtLroHhjlwrJcnn1vHoZ5+jo2MMeV0M+v1E1I0NuzYRfyH56J+8s956QsfPdUI+rkPsP6V9Xhfe55fffzvOO87F/Pa5m3sO3ocs9uHT0gwOGnC7AsxaLLgi8nMukN8+5IriSpJpmwOhibGyJZ1AnEvUjqEJ2wmlU/wxDOPMDwxyP2PPIB4ZC+Z/3UG0hf/kcxXPrwGzvN7XiP74qOo53+KsN2K3R8knsyQyGTJ1psc6emnUG1wqLuHIz39lOotBEnFG4qyc+8B1EwOvVDG7vEjamm6jvcRV5IEonGcviCRhExM1kh95WMU/uoMsh/5yzVwnjn3TAp3/JT0B/8Iacsb+MICtfY8hWqDcDSyNordardhtlpwez0sn1whlUmzfHKFYz3H1/LJX3z5JeYW5plfXGDbju0c6jrMSaDr6BH0nVt+KzzP/P2fU/uzM6j84jZsLiff+d7F5AsG555/HpdcdilpPUMmq9OZX80Uz2R1bA47YxPjtFoNYIV6vYrb7QRWWFlZYn6+QzgcpNms864jvfaxD/1OgN76/KeYMJk52nuCcZMZdyDMm1t3MDQ+hZLOYlTqbNq2ky997eucdc7XOe9bF3LOeedz/oXf5pzzzufH1/2U9sIiSirNyMQkDo+XxnyHbKmAO+inuvWt3wnQl/7oDyiGExTSRfSQyq51m3jx/qeQ/Qm0eBKzzY07GuPpF19hf3cPfaMTvLZ5G798/kVefWsrn/vqOZzzrX/n/O9+j4uvuIq7H3qUK6+7ga1v78cZjNA3OkH9dzjQF894L55XNnL97fdy5Q0/4xdPPMNlP7mBf/vaebz45jYO9A7x3MYtzPqjfP7cC7nl3of42oUXs/PgMd4+0sc9D/2Sex76JRd89/vcevcvcATCWDx+hqZmCCbkVff2C+t/K0BvnPE/if38PnwJiRGzlXsee4KesQmsgRBTTjcbduzlhjvvwxtXGZqxI+XKBKQUOw4d40c338H+nkHkfIXnN2zG7ItwqH+Eex57CldU4u3ufgZNNgJSiuSHv/BbAbrn02fTPzmNxR/k7e7j+BISsp7HJyTYc/goFo+fcbONkKgQllR6hsd46JdPY/H4sXoDBOISYUnF4vET09IMT8/iicTY+vZ+7P4QNl8Q7/otvxWgq3/zeZJZg8O9J9h75Bh2f5Ann3uBCy+5jEM9fYREGZPDxdishUeeeoaB8cnTwPW/oNMA/bRO67RO67T+T9ZpgH5ap/XfWP/vEe7dm99cdb+MWRmYcnHJ1TfwwFNPMW6bZdZrZXRsAI/PidVtp6u/B0cwgNnjxhMNcWJkgL4Tx4knwngiAhFRJCREOXzkEAlJICgEcAU8xDxWfIkY3WNjRB64bg0uBR7/OYm8wbYDXcx6g1x8xVVERZVMrsT6TZspNtu4QhH2HT3G4d5+Hv7V00QVjbCkcOvd9/Lmjl1cdc1Puf+Rxzn7vG+iZnL4IzG27nqbhJrCG4oSCwRQAwFicpLjG187BdDP+kfCiRjb396NO+jH7nWiZXRyxRJ9g0OcGB4hFI8z43Iy43IybJomkUnjEaJrI9zHZ2YQZBFJU8mV8mTzOnExxtT0GHaHmXRKJjXRj1EpEEtqKOd97FT98QHETBIppaEmw+w/+DZKKk1CyeEXVPzxGO6Qi7AYore/B/OsnRmXn2GTlUmbG7MnyLjFyY4DRxidtTNpczPt8HK4b4id+8aZclqZ2LsBu22CGXsY1wN3nYLId/8YIVZC1NKMz8wQk+OEYgFyBRVJC2KUVdRklLSewCikMM2MM2uexChk0JJx2p0KpUoaLSUwMnYMSQmQTEcpN4ooaYlsMYN5dgzh2NsEoj7iTtMpR/an/xynx4/V6SIqCgyMniAoBFAzClJyFZbrRglJS9M/eYyolMAbiBJPqESiMWJiEHfQjqKv/rMclXUkKUFM8rLz7deJyh5CcR+Jg3uIS3liSgH50rNOucB3bCAcE4gqGj4hgaAmkTSVhBQnm0sybZ0hbegEhBC+SAApKXOo+zAztlkiiTDekIdx0xhmp5OIKBKMRfGGg3T39hCMruagB4/uw9tziJ6BXtQ3nzvlxL7lMobGhwnFwqTzGbwhD1JSxOqy4PG5EVWFUDyOnDOIJnVCWpaQkiEgaTjDUSweH+OeMGa3F5vDiss1y5Hjx+geGqZ31saY08OsYwbLo7ewe/MLmG22U7/3f3ovr697nDGHk6lgjJGZKUaPbGLMNoLNq2Bxh7EHbRzu72JqJoTJ4sfuH2Nv11YstjA2V5QZu5mByW4OHjuA1RnFHYjgCjoZNvXgDftxeVJ41j9N14GNmFyzxK789qmpB689jsMt4vbZOdT9FjZRwhJYbTx58pc/JRyxEJfK+KNBXMFpYhE/RqqAlkkjpVJoRp5gQiIkykh6hqHxYSJCkExaWYUmehl1dhplchRVT6IeeOsUxL7q6xTLBaR8HjmXR8kbqLkCqVyBVDZHNq+TTCUYHetGiDl/q9v8twH0dHEVoKdLRbKlAplD2ylVimR1FeXjf7JW35BFitUahUqVfKn8OwH6b4PoxWqNfKlMqVanu7fvHaf6f17GRD8lI0e5XiP94KnL7tTml8h3oNg+SaM5z8nlFZqNCqVOm8LySUaiEqMJgzLQXppjZaUNK3UWltt0luZozrdodeq02+XfCdCrUohKzE+tUaY4M7hWW/vOJ3lu3dPcde/tPPbkA+h5lUI5xeJKg5SeoFLJ0G5m6e7aQrMmM9dKAnVmZsfY8Mar1FptirUm5UaRUr1ApVWg2i6+82hQba9mhpcCkzQ6OZpzeeRz/2ENMtQis3QWi5SKAo2ayHJHobOk01nKMT9fYXm+ysn5EiyniQYHYDkJJ0vMdwrU8zY0YZiFhgZ0WFiosrBcZGE5x/xSlvmFIvPzFSoJB535Aq22TnrdnWu1c8/+jLl2llYnT2u+wFIrSbuTp9YpUZqrU28VaTczrDQk2kaITiXOfDtDuWlQaxaoNwrU6znq1TT1ahrTzAl8gVkOHd1BfT6P0alipKI08yGquSCN2Ox/GOFeb+fotNN4Zw5Rr4jUFyoU6gbVehbnbC9pyUmpIFNvlSl0OpQrEhPTe1k8GafaEKhVyywvtxifOEKpEqVSTdKozuNxjiHFndSrGjnRQ7OVxWYbQ7r6S2tgqzjRRSrpoWRkWGi36MwJuL0H6bQ1ivk0zVqRYGACu72HaiNHva5TKamEAzPk9TCteopIyMrcXJGsoVCu6dx40w9IawYFI4M/3Ivg81HMtUlnwqR2P3Eqe/2Oi3C5ppiaGqBayzM43M+lV1zGD3/yEyKyipLN8+NrriIcDdDT1831N17LJZddRKlikEwrSEocRRNJ6xqqJqKoCY4d7yKVlolE/UhyBNPUEAMnjiLKQcJ+M6FP/v5aDrbbNk2jXcE0O0kyqxFJRFEyGgNjQ3z1a59n776d+ENuBClKJBFF01VULUE6LTI+3E29qGIYSQrVItlqCaNRpV7PMd/IYJ8+wsqiQbkgUWiVWGjmUH5+8Skn9LENsJKFBfmdyIIK1UaOnCFRrWc4SYeTdCjVkjQ7aWpVEcgy14hgnd5NtRjk0IHXgSb5/Orrn19oAnPUyhIZzcZCY3WfrzaKpHpPNQ/ErjmLajVNNqeiF9LohQw2ywjlcppaLU9GV6nWCuh6mm99+0LuvvceRFUjHIvzoX/9R9ZvfJXX3tjIX33gg3zwH/8JOZnhE5/5NKImcdkPLyUkxLj5Z7fxq6eeYmRikrHJKbz/9kdr9UWvk5gkE4y4sTlnkdUEoUiYbD5HVIiTyer4Al7KNYN0VqVQqxGMRqjWK5TKeVxuK0YhQ7VRREopVBc7KIU85YpGq5XHbB0jm01SaZZpzjfIrbtzrXZ204PkSwpaJkqpmqHaMIgrMZS0SrZUQtV1HnnqWdRc4Z2MbS+uUISIrK5lrHqjcRyBMG93dWN2+1DSMoIUXXscHzhGIhFBz6Uo2EdOjY+/9FMMT4yQzKaQUwrJbIq4kkDTkyRUkXHTBDE5jqKVCATiKIk4iZCHAzvW45w6wuE9L9J14CUioVHs9mNYwgIeUULQZHxhD26fFb/fimv6BF6/hWjMQ/i8v197v80c3LPabBrw4/S58IZ8REWBUCxIKBYkrgYIxtxMmofpGTjG4NgA4ZiAJxDG448QjWvExBSC7COm+HH4TAyMHScqRgjFwoSiItHxCeKCjphJEn32zrXajnuvRtVEVE0kKgqISZl4SiadT5HOJzl+optCNY+cEtF0hWRWJSpGiMlxRE1iZGIch8eNyxekd3CUVK5MKKHhj4k0FpdxhILs3ruTzKwZRc0wdnDf2mds5Mt/iVFWkdQwKV3BKOZJZXOYLFY6i0soqTTNuXmsThdGucKho91kC0UkLUmtUSUuxpiemeLFl9eRM/L09PWSEGUUNUmt3uatzdvZvW8/yd6DrHvhBQ4d7Ub8wZfX9pfdD/ychx57nHK9wcjUFJt3bqdcr5ErFlhYmqen7zg5I8PgUB/tTp2MrrK8MkejPofdfpS5uQA1I818J4nTeYjHHnkcgHJdY/P2HWQLRfKOWfz7dpAtVph8/N61ff3oVz/Cvu4+nlv/Ok+te5mhqRlGZ+04QzFmPCFM3jCOqMIbew7z1PpNDExMM+vycv53v8cFF13C8PQsPcNjTFodTFodq5BLUjgyOMzQjJndR7q54c67Ee+/kZHjxzgxNoH6od9fPcd+6Pd5+vl13Hbv/Zx51tl8/MwvrLlM+0YnGJu1svfIMWz+CBu27SZfn+dI3ygRKYUgaQSicdL5DH3Dx4iIPuJqAEEOIKViRMUIr2xYz+Huo8TWPUHp2QdWz5e3/3ANoEsbn0VWJbRMDqNQxh+Js33fQUZMs4h6lnKjTa5UJRQTmbE5yRYrSMkM1dYctfY8/kiMUr3FrN1FrlRl1u7i2XUvY/f4cXgDzNic7N57APXv/wT55edIHTu0BtBTF34JKZXCajGz//lnKTebDE1MUKzXGRw8QbVaJhDwcd1117C0tACsoKoyCwtznDy5zMzM9Npo9Ucee3QNpt//4AM43S5OAl6/j7nnf0X1b/+U/RdfiPqXf7AG0DWPmxeuuJxdH/kHxIRIud7g6+d+g9c3bqBQKpLWM7Q6be68+y7acx2mZ0xrWeg7d24nEPDR6bRoNuvMz3c4eXKZeFzg2LGjNBo1YIWTnRatP/49On/7F8x/4ytr4Nx89pfY8dlPkHj/+7jmox/jost+wEc++Rluuu3nWJwe8uUalWaHa2+8BavLi8sfQlQ14rLC5u07+PSZn+O7l1yKUa6QK5aIywrZQpFM3kAvGvzop9fi8Hlo33s3y+85g+YH3r8Gzjsf+Gvy11/P3Pv/b1w/vJJtW3cTcoepZyr4Ztwc3XUY8/AMRqqAbcbBroNd3PnAw9z32JNYPH7O+da/c6inH5svyIjJzLjZxuCkifWbtvCRz5xJ78g4m3buYXbSxOIZ72X+PX9I4b1/vAbOk5f+kMyf/SWOD36IgUkLwyY7zoiIyR3k6MgUU+4gx8dnGLG62XW0j5t/8TAH+4b5wje+xZETY+w/NoAnLDE+6yKm5jC7fWzevZee4TEef/Z5pmxOJq0OTN/8Ho0z/ifV3xjjbnziixT++sPIf/x+Jq12fnj9jUw6XAxMzzBitrJx5252dfUwZnWzac9Bdh/p5c6Hn+T5DZuxBgQiWhZfQsPkDvLCxi18/9qbeGXzTsy+CGZfhMMnRpnxhNi+az/Ge/4a4/fej/Gev6Fwxl8h/8EH0D78eYzf/2sOvLEZZ0Tg8IlBrIEQPcNjzLq8+GMijkAYqzfApNXBz+65j77RCcxuH8GEjDss0NU3gMnh5vrbfo7Z7eNw7wms3gBRJbnWLOW85q61se3vwvPYv3wd7Yx/IPT6Do6eGMLqDWByuHCHo0QVjZAoMzg5jZjW8UQExLTOibGJ08D1v6DTAP20Tuu0Tuu0/k/WaYB+Wqf131i/eVC96/JvcPll3+XNbdsIJNJY/Qmuu+0+Dp8YZNPbu5l0zGKxTDA+MYTVbccrhDnU14s7EsbiXXXljk8MEYv5cYWixJNpfKHVEdzDI/2IioBf8OOKBhHSSbyKjOXAJuRdL+Po2sn0zDTRjE4iX6R7eJzRGQv9Q6O8unETNl+AabsTRyCEmjPYeeAQsp7DGQwjqEm27d2PNxojJmv0DAzzmc9/CYvTQ0zW2LJzD95QlFp7HkFSyRglAlGJ11/bSOjXj6IcP4xncpSEptE7NMDo9CQRUSAYFYgmRBweL9t27cbm8TDtsOOJRnj5zTcIKzJDpmkSmSwhWcXkchOWFBKpDFIqtepW1TPUWk2SeganfQSna4JkJk4sKRF7+03i+7aSMJuIJzUS6RTxVBJVCzJlGmdsagZPWCEsZ/HFE5i9VmxeK739PdgsThzhBC++uY2BaSu7j/Ty69c28eKb2xi3eRiasfOLJ55hx6Fj/PK53QQViQN9+5jxWJiY9eE6foLwK48wtOExIl4rQ4N2jFKdYrW2mmsueMjkE1idY3j9M+QLMtlsAsNQaTTLlMo5JiYH8fntqMkocdGPKPuRlABTphPEEh480QiBRJywnEBKaRzp7cYfCRCTosSevY/Ino3sf/MlogkZdyCMlNIw2WY5MXaCiCggyHFUXSeuJImKKhMTewlFgijJAt5omrCcRUgl6BvuwuO3kEunCLj9hGIiUWXVSeIXbEREH6KaQk2WUbQS4v5dSFteJzExjsPlISxLBKQYrlgAR9i/+ndQkqipHEPDfcxYJknpCm6vg6AQwB8JsOfgXgJCBHckiDsSpq//GBEhSDQWIRwNEYqFsTjsOHw+4qpKIC4SiIvM7t+G9OitSLtfJzY7RkKNMzY9jtPvRdXThKQ4mpFnfGKAiBBEzWiEFZWAmsIra3gkFXdCxB4MMet24ZASmOwmzOZxeg6+zcjwNBOzPkadAhO+EP7wLM88eS3O2RHGnAHcD96J68VnmNz0Aru2rMfkCzLhF7D5AhzavI5J5zjTNoFpm48Tk/0MmYYZHnPjCymYHCd4a+d6zNYQgYjG+Mwkb+x4mQnzOCZLAJvbj81rZXS2D1fAg8UmMTg2RFfvLsxeK/63tuJ95B7GXn8Mq20Ut09h1j7DgWNvYY4nMHlE3F4Hzzx7M17fFJGYgSfkIxCzsuGVdcyOzBCORkgbBu5wlHhaxx2NEZFV1IxGX/8xinkVRQwiZyooaQMlnUVOq2gBB9LDN2J94WEk6zhaSkbM5d6B6AZKvkAya5AvFd8ZGaygJQNMTR5dc53/Jjz//wLoerlKvlIhVy6TM7IYhQyZlx8m8Ks7cex8FcMovDN6vb56MV0q/1Z4/u5I998E6e9C91KtvjbC/bcB9HfHuVebDYzRHvRXHqN9Yi+1tEa6A9ocZOZOUltaIVksEKoucdem47zmbDAHlNtzwCInl1qssEhzZZn6yhKN+RatuQrz7ezvBOjvPq81ylSNNJnHb6V0dDuNmBdZi3PDzdcyOnGCTE6hUs/Sni8jqWGatRztRpqp8SMsdVI06xIrywUefew+FE1kw1tbqbUXKNQNjFqeYqNAqWVQbOYpNrOUWjlKrRzldpb6Oyu78zn07b/GsA9hFGXaS2WgSqsho8ZNNObSNOeydDolFjtlVuaKsKRTyLpYWVBYmM+yOF9ivupF8PbCfBaWmywsVOks5OksZGnPp+nMGbTbRZpzxmo2+5xB3nSEwP1XU+rfRiPpodPSabbzNDp5lpoarXaOWqdEsdOg0izRbhssNmTqWT8ZyUa1IKw67RsGtbpBrZanXsnRqGZptw26ju5kYaXEPGXycw2q7SLzTZXFhkwsOEnqqZvQD20g652k2sjRaKZhWaFZSZAykjRW2tSbedrlGFN9uyjlJeqtMmqlTquVJ1/0Umk6qTYEquUGRj5NoRSl1grQaKk0awvUKzKjQwcoGTE6LR2jIDE82k1s27PIrz9CxdJPSvYzNXmYSlmkVSuT0gJ05kNMzbwJS6AIBvV6nFD0IGpKoFTSKBVEvPZh8mk/7arKrKkPr3eGdFZETAo4XRPkjThen4lkUmBysg+LZYRkMo5/4AjCkzcj7X2FlHuMQkHB55vFKKTIF3R6BnqJKRK1+UWMepNde3bz9LPPYBQLzFrMXHLZpVRqVcrVCvmCwauvv4YoS6QzKno2iZ5NMjjUiyQLiFKYvJEknghito4hq2GiT9/GxGO30P/6s2hqnEgsQDDsY9Y+Q1xJIKUUQvEIPT2HsNlnGB4dWHXXqjJiUkVNSuTyGoaeIBa0ks4oFKsVUsUC2WqFSjVHvaIS9Y7RbqSp1HRKc3Xm6zlyR95Cfe4O0kc2UdPc1KsJ7KaDLHU0KmWRZqdIrZmivVBgmRbLtGjMF4A6UGWpkwLyuMxdrMyLtOsxVpYqxOMBAIyCjtM5Q8mIMjmyHV2bIVvUyRgpKpKPxC8uJ7XpCaw7X8LtnCRXSJIrZclVVps/Jib6SST8pDMKuXwaQYggKxqipLDuldf4p498nJiSwB8N86WzzyYUExkan0ZO6Wzdvdrc+IF/+F/86tcvcMG/X4QgqVxzw80Ikkr31d+k7/qLkbt2cvMNN3Ltjbdw5pc+iz/iw2Qxc99Dj3LP/Q/xT//6Ce6+70HWb9iIIEX55ncuYGhigr7BAYR4lOt++iNeeukZHnn0F+j5JIVaCdnIUV1ZodIqIGdk9GKOaYedsCIzOjuN3LOT1K9vJfHWw7h7NlIoZyiUM6SzKl3HDzMwMkzv0BCabhASFRJJg0efWseM24svLrLvWA+V+QWefGEdFp+XX7/2MgPT44jZFAd6u4lGvWSzCtmcSiTqR88nGRkbJGOkiUe8RC75BNG7LiPw4v0k1DiDY0PM2GbR9CRyWiUixgnGokgpjf6RIXx+OzExvAamA9EgXr8Hj8+JqgokBD9D/V1seON5jh7bTSzuQpF8xGJuAmEP4UQUv6LiSCRx3/MTQtecS+iRm/FNjHG8/wR79u/D6rJhdVlweO0EhQDugAtfKEo4FiehqEQTcQLRIEPjg3iCLsTk6qh1d9BOSIghqgpRUSAqhrF7rAxPDOINeZBTCiEhSlhME931JtEv/jnRy/8N8Y3HGRzuwh+0oKRl5JSOnCmQUGTC8QhxNcLgRDfTtgEUPUQ44UaQYshajlgiS1xWCEbjDI9NY1RapLJVBsbN2P0hbv/F/ZTnOvhFAUUuoqo5opE48c+9D/Hb/0r8hvNwe6coVDRSuoKWUkllc3iDIQ50HUFOphBECSWVZhnQjQL9Q8Orbnhdo1ovISlxuo4eZvfbe8hkdS69/DJK5Sp5o0i5UuPQ0W7kZIpKo8nQ2DjSPT8mftbfcvQjf8rMltexudwoqTRvbH4LSVMpVMoYlQJ797/N3n27aLaqZHNJVpbnOLkyj8lip9OGp3/9Cx578nrC/gAnl8vUWwIxQaZQqTO3UqXnxADthUVCMZEps42IrOI5sBvxM39G9JsfZ/aOn/DEcy/xzYsvZcLqwuaPMGlzk660eH7DZuwRGUdUweSN4kmksPtDbNq5h89++at8/mtf58yzzualjZt4+sVXGJw0cWxwhEmHi+0HD/Pc6xvpGZugb2IKayCEnC9w5Q034f/M+zH/8x9z4tMf4JH77scdFrjimp/yz5/8DK+8uZmjJ4boHhjmnocfY9LqwBeTGZic5akXXsPuEwglNOSUjqrrhOMhBDnArGMMu3cGi8uEJ+iiWCuRUGQyeQPT1ChKWl6NqXriNtJnfgDt389k9rlHcfn8DAxPkDUqzNhcREWFrp4eegZPsGvfQZ56bh1BIYGm53H6gqtn0pSOLywgJTOrEU3vNHjfcOvtOLwBNu/YzR333EcgGsdhsZGw2dD0PHtffJ78h99H/mufQL/9WvYcPLg68v2d8+gS0FpcRBAinDy5TL1e5ejRLmCFSqXEI488xMLCHO/mi78LzWuNOlu3b1t7bhQLpDJpnvjlk3Rd/l2evO1WvveDHxD/2N9R/eD7SH/i77nuvG/g8PlwBQL89JZbmLEVnjauAAAgAElEQVTbkRSZV15djz8Y4CRQrlbYun0bi8tL+IMBGq0mJ4Err7yCV199hXPO+Rq7d+9kfr7D0tICoVCAVquxBtA71lk6V1zCSjbD0lsb6bzvvbQ/8g8oD9yDJCWwWmYx9BwTFjtK1uDiK67i2ltuo9Sa45Irf8SFl1zOpVf9mIt+cCV333c/V1z9Iz72qU/z7AvrOHjkKH2DQ/hCYXbv288vn3mWQ0e7SZcMdh7chzsSJPPlL1B98H7Wv/A8S//X79H4i/dRPevLhCWVn9xwE1WrDaPewuENoshpkorOllc3c/zto1RlgxsuupqPn/kFzjzrbD7ymTP55sWX8uCTT/HpL36F/rFJvvT18/jKuRdw5lln88nPf4nvXH4Fz778KvuOHie4cw/K332IE69uwPzJz1J7zx8S+x9/ynVfOJsvf/UCrv7XT3PRpVdhcgZ4+pWNbD3YTdfIJD+54x4m3AGOjkxxzncvY9oT4sU3t/HgU8+zdW8XL27cyrrXNnPev1/GV8/7DkmjxJTNyfpNWzhwrJehqRlefuMttC+fR+LHN7LvjntXR7e/9y/wXXMzQ9Mz+N7ajmVgGJPby5PrXuInt96GMyIwPGvhoadfYMTsxBoQcEUlxm0ennp5AyElw4133Y89FMceijNidjJqceGMiPRPmhk02RizurEGBGw7DyJ+8NOsu/YmxA9/DuP33k/y41/F4gvg2n8E8469zHh87DjUxR0PPkyu2uDn9z+ENxrn0qt+TP/YJN5onKiSZNLq4IfXXk8wIa+5091hAUcgzHPrXycsqXzn8ivwx0RmXV5u/8UDKN++lthtj+K+7ym0M/4B5U8+ivvYIAdeeYPRJ9dx3a23kyqUmbTa8UQEPv3FL1NfWMLq9SOmdWJaipAo0z86fhq4/hf0m/eSF247g0uP//9jXbjtNEA/rdM6rdM6rf+9TgP00zqt/8b6zYPqK688x9fO+Qo/uPoKpq1mhicnGR4fI5GIMTY6jM/rxBMI4vL5Ccfia9ngNpebqVkzCUXFEwhicTiJiKtd/EHBTyQRIhyPcPBIF1anA384QiQuIYgKcc3L8GTPqts2qhKOpvAHFdSUwYxtFl/EwYx9FLs/RExL44nEsPtDhCWVPYePIut5XKEoYjpLWFJx+UMIksrFl1/BU8+tY/f+Q7yy4U1e2fAm69a/jl4oExQSxJUkvkiEWYeDZE4nIESYsVvxhHz0DvXjCXuYDYSxBkJMTk9w5OgBfD4PvaMmbr3/CV7efIBgNInV6sXiDWH3RRCUDGOzVsR0FjmVJVuskMoV0DI51HSWVLmOkExhtkxQNCQULUREk/CrWfxKjoiUJSZmiKhRHMEAozMWwmKa8VkHJqeNKcc0o+YxLB4frmACVyLJuCPAln1d3HrPQzgDAtM2DzOOAL9++Q2uu+UePGGFFzc8T0SMc80NP8MX1Mlkluk6MoXN5UXUnDj8xyl3bNQMD5VShGozQ7amE0rJJGtlYmmVtK4xNTVEwDOzOiI7KaKlE6R0if6R40SkMP54mEAiTiKj44uLpPQwVpuJeFzH5Yzh8PiJyF7soRnsQSfeaBq/UECKW7G7ZnCKKWwxDX9cobdrH0nBixyPEk4aOMQcvoiN3sHjq44mIYE/FMPljRAIxznWN4DD4yaaiONXVLzhMJpa5fCRZ/D7ekiJZaSkCymp44johCJOEtIqDA/F43jCCaweAV9UI5LQSMgp0mmdlBLC45gmJgQJhPw4/V7c4ShavsDYrAWbx4PV7SYkRNl/+BAuv5twPEgoFsDld7B7/y58oTDBiEQ0nmLa7sLmihJJhDA7j5HJZJDjLRy+fnyRERKKQSiuI/hydPVvxi048CUkPMEYXleWmDBLMHaUvsEp9h47gdk1i0NKMBKIMOxPMOsME/JGcAwNoPjs7Nn7JpboLOZwGos7yPjkCOOmMQ6MjjESlTjsiTPuD7DvyF6CzgFGRmSGxsbZ8PomJkZdTI6ZmbYcx+GfZsvuHkYsAabCJvwhN/3DffSOjeKIROgzWZlwBzg4OMK4zYHZ68PstLNr0zasE9NMjY3j9rro7e/BHfAwazFjmjGza9ceTFNmZmyroMTpH+RY/5vE4jZsFj+KXGVy2o2g+lHzIYYGT6yOPNZiZGolvHERJd8goeSQFY1o1IksupHTaRKpDEIyRSytI2VziHqGmBpjZHKIcjWDlKki6RUkvYKcKSFnVse4p/J51HSKjJEmKkZIpWKoaoR8MYOqp9ErZZJGES1fRMsXyOSL6EYBvVhELxbJlkqr8LxcJl+p/Kd1cOcr1AoSaTVMNp8mWyqQrTXI1ZvkGy0K1QaFSv135qLXWm1qrTbTZgvNufnfCtBLtSrVZoN6u0WttQrZW5VFWOggtU4ykDvJeqvAdU8/S//MBEWgvgI0Gywuz7G4PMfSyjzLJxdYPrnAwlKH+cU27bkGrU6dZrv2n4B5tV5aA+n/u/Xls77AnXffTqli0GzXaM81qJUlOi2dpOrHyCVYXq7RahVotct8/wffY9/+XWx6awOKJmIUs6QyKvOLbQqlHOVq4T+sYuOd1cxTauSp1LPUm1nqTZ1yRaFa00glfcx3/FQrfuYX25SqLRaWFqlXozSrTtp1F3MLRRZPrlCp+onHRliZT7DU0ajVVaqLLYz5NrlmlXpTp1VXMFolKp0ixWqSZk3GNnOM+aZMs61Rb2cozpXJz1do13UajTy1ZoFys0qxVaXSLlNvZIAyI90boRpYdag3ixQbRYr1KtV6jXLFoFJIctl3z6aa8VNPOyjOpSk3dRrNIo1GHkV0Ehemac/LtBZ0mgtlKnMtqtU0E5NH6SwolEpBCkaEYk5hrlGiWtTo1FK0qiLZvAw0CcemKFajFMsxWo0szbpO16EtNOsS7VaUertFMutH1IZo1XI0C1VqpTRm8yGaCyF0I0++NM9CIcLE0EFy9Ty1pSJZI4x5ZAudvIdKLoySy5CuNxgePEg2E6HVSFMpyVhmT1AqiBi5GPmsQCLmoGgkkBU/09MnGBs7Tj4voevi6mhxwUcqtergVpMhBoYOEwhZUVMCBw6/TWOuSSQe463tuxidslBrL5ErVMkXa9x46+0oqTSFSpXrb76Jc87/OnfffxfheJCh8QFEJY2aylGuVkiIESQlRDIVppCPUy3JlIwE06NHKZdtpOQMGa3K/u5NyHk7gphF0cr4Q3YCgSFSCYOYliIma8jJFH5vgIDHS0pRyaR0dD1HXEmSSOlYx3aQTzmp1xTktEo8k0Urlqm0ang9Y9SLIRYqforFNnq+jFEzKDR0ii2V6pxGvSnSKMdhpQBzORbmiszNFZmfLzG/UGRhqcz8UoH2Qp7mXJbWfI7WkkE9McZc1sliM8n8QpFZj4Vss8Suo/sx6hmWqSIqHkp5H+mkG12PU6oUkZMa9WYDURKwmodREzbySS9CIoSWlhAVAafHSq6QRtbixMQwhXIWi92EmhIZGO7G5bUwMHycuBRhy/Y3UZMKF3zrfO6+9x4OdR3mlp/djJpU6B/o4+JLLuLV118jrWdwub08/MhjBEMCH/3Yp8gZeSamJrnhphu57PuXM2sxc9c9dxNLxPmbv/0Ar2/cwLnnn4eWcfH5L/0zac1gw4u7ECNpCnmR+cUUccXGDbfeji+ooyYltFSSK6/6Ea25ZZRkFlnTcQUC3PvQA3gEL8V2gaHRZ9AUC5mkhBwrkUhkMCoFDvRsxhEdJ66LxFMGQirLlTfcQlhN4whH2bLvAGa/n0gyiTeRYMrlQCsVkNM2RM25GiWQ1kimsujZIiNjoyTkMCHBTkJ1EQiUSUhFBCmGlo0xbNrHjKsHQXXiDnjwBQViiRzekA93wMPOvbsYnhjB4XUSioWJKwmiooA/EsDpc2Hy57BG8jgiaRyBME6/lz17N7F5yzospkMkpUnk2CiWuBdLLIhPyuAV8rhDOnHZwB8MEAi7mJw5wq69LxAK9yHErMQTYWKxDIFghlDcWD3jJEJ0Tx1mZ88mBP8kshJFEBN4Ehr2qIorpqBl0vgDDmzTx6jqEul4EMPIEYkniOcKRDI51HKFA0f2kcuEaJbiqIUMCV1FyiURNBExKRMVBXr7e4jHBWQphsdtxxaMkSw1uOPBh0lXy/SODyNmNSJKnL6xYTKFAnqhjJQU8QTdpPMptIyCUcmTK2Wpd2r0D/ehFzL0D/ex/3AXSipNJm8wMDJKJm9glCuMT5uoNJpk8gaBSJSAIqAVUmTLOloqwvqXf8WeXRup1w3e3reLfYcOkszlkJIi3/jm1znvwvO5/uabsLvcROISvqCApGZJyBmyRg2TdZpau4ov4OYkS8xapmm1a0xOjtPptJCkBLDCwspJ5paWWTwJhUp1dcJLtUZ7YZFyvUG12ULL6Ly2eRs+IUFMS+ONxvFEYoQSMma3by03ORCXmJic5sjxHn5+z70c6xtA0/PohQrfvPhSbrj9Tr518fe5+8HHGZu1MmVz8pVzL+Ar517A2d/8NnZ/CKs3wB33Pbj6M20RnH6JQ8eH2LRzD/3jY0TV1UkIz61/DZPdxZTVy2PPvsSt9zzAa1u3c/aF32bINI0zHMLq92H1Bxg2WRm3OHl+/RvYvGEkPcMPfvwDZp0z7DywDX/UjZySEOIxokIcWS0yMGxiZHyWuKzRdaybfDlLvqKRzMew+UYpNFabM4JCYs31Gk/rZGuN1cbOZJpcuciJ0WHsHj/1zgIb3tqKLywQSciMm8wk1BTr1r9OQk2RzhfpGR3BHgzw5PPPkSwYRBQZvVhkaGKCm29b3ZfisoKey2K1/z/svdeTI+edrrn/xJ7Yjb3ZizMTu7EnZsdKS81IGllSlpIo0YgUyZEokqIoOpGip8imE5vsZnu2Yxu27y7T1eUNqlDwPpFAIi2QiYT3tlCm3bMXRfVo5vDsOTFXOxP9RvwCgQxEIoBEIL7I53vf10+tUef80AXqzQZb3nqT2fk53nhzC+VqhY+PHkFIJuitDqi3W5w+f47BxjrNbocde3ZTadRp9bocPnaUY2fPc+LCMDFZRVA0RqZmuOUrX+PbP/oxb32wnWKzTdLI8PPHHscZCCErKl/86jf4xre/x3du/xGvv/UuHx/5BNPKb3adfxrDbppp4BpXr16+0XWu6yq9XocrVzYol4vANUwzzblzZ4BrPP74Y/wxtv2hh36OJKfY9u47lCplGq0md991F0ePf4KRzXPi7AX+4eu38sTvXuSrt36bh3/9BGa+hFUoc8fd9xKMiZj5EknVIKVnCMeThFSDQFIhKMkImo6ctYgpEle4gmxIDNbbXGedRq9HrdOhUKtRS0lcAQzbJpPJoGQyqKbJo088wec/fwv/83/6X/jGt75NMm2Q1DQ6KwPa1SaiJ8zs0fM0ozqOi3Pcetv32L7/IJPBAMFkii9/6essjTu49Zvf5c//8q959/gRnnv1db71wx/z1Asv89DjT/LwPfcxt+TCHY4xMT3HHffejzMQ5uL8MnPeMO6YxImRCf7ili/z01/+mudef4cj50Y5c2mGM5dm+PF9D7Dn8FF2HfyY//xf/m8efPTXPPDIY5weGePFN97ixIURYrLGjDvIgj+KT1TwiQqHzwwzseTF8EZ46uU3uDg5T2DJhzMU58DJ83jjMscujPHWh3s5NzHHtCvAvC/Ca+99yO0/fZB9x8/gEVIs+KO4YxInRyc5eOoCC/4o+0+cY9LpwxkWCctp3DGJpVCceV8Ed0zCI6QYW3Bx7+134Y9KnB2fZebiNMfPDBOUdLxxmdE5Jx989DFz3jBBSeeT4XH8CYn39+3HFRWY9wV444Pt/OaFlxianiWQTGHVGmzd+xGhRIrj54b45W+eYnhyhiV/iBdef5NJh5N7/ukhRqfnuO+hR5DdQXzhGFpKQ00qTM0vMu90k7YLREQJlz+EJxhBt3IIkoJm2ny45yNSeuZGcoQgKcwt3exA/7foJkC/qZu6qZu6qX/PugnQb+qm/gPrTxeqZ84e58677+CLX/0SvkiEd7dtY+TSOOFwEFEU2Ld3J95gAKfHTSQuMD0/RygW5fipkyy5XfhCQZKKjG5mGBkfYmp+AtlIkVDETQeIqTOzME++XCIsxPCFwmhWEj0rM3xphGA0jmpkyWSLCAkF3cxwcXIUu2Qx7/YRTankak0mHU6iKZU9h48SkzXe2b6ToYlpTg1fZN7p5sM9H3Hb935AJlfk8PGT6FaOYq1Jpdlhcs5BvlInnlKpdTokNY2gECWaFAkKUeJygkWPk2A8yGJYxBUVcCwtMDR8BlEUCIgy3oSOnG+gpLNMTc8ipS1OXBjBKtfI11vY1QYJRccXjlGsNclX6qiZLHqxSqZcQdWSBHyzZKwEcUMhms4TSxeRjCKKnkfQ4iQMnbHZBQKCgisoMO9ZZsHn4NV3X2Nsdp4Dx85yYWaRvSdO887OvVycXcQvJHCFovhjEtv3HiKS1IhKacKiQFgUmJyfxe33Me9YwLJNUnKcfN7Y7IfNK4yc24uquGn1ClTbecxKlly9RLqYpdIsUa7ZJKUIobAPI62QUkVkLU7KEJEzMnJaRbWzxGQV0cgwNHKMdEZB0/LoegkxpTI2O0RM9hNVBOJqnqhUYOjCAXIVE7+WYS4gImfy+JYduOfGqVYKJLMl4naVhBrDF/YyNnWJWCJFTNzszUzIGsteH4IURzN1tEKNuCyjG1k8nrMcPvgmdjpPUg6jZrLE9RKSHEY3kghSHEnXiaUMgnEdUc2R0rOktDT5fB5NFvB7HChqEi2TJiZJiJpBRJI5PTqCmJJIKjJiSkJSFbwhH2pGxshqSFqCaCKCpGpE4wqqUUDN5jk/MosoCyiZZaLRKEK4xNClfUgZJ5G4gZ5toMYrzHvOMeuZwhmO4o8kiIaKRCMzjE2/jz8soRfrCKkkS0KM2ZjARDCGKxQlEgrjm5nk/NEDXJwawqdGmI1nmQ/EiAl+RkY+wR12MumaZykWZnj0E/Z88CLjh37PzGyYJfckS84ZfO4Ifm+IaHyekYmzOFwq826VKd8CE1NjnB0+x3IoyNSym2UhwcFzQxw8e45AIsliwI8/HmVsbJxYLEZUjDMyfYmPTx8nKMVY8DrxRQKcGx7C7fUwtZBgZsnL2PwJErqLYHSJan0db8jELPVJ5TRi6SijI0NIShzd1hAMBb1YJlPuomVKWNkcZ84cotexyeTzaHYeOWujFUpY1RrZWhXd1nEHlilXTYxCE6PQJF1sbAL0YmVzw0upRLaQp1Atolsa6XQCy0qRK5rkKiXMcunT3vTPBuh/hOilRuMzAXqzkKRdNWjVLCq1IvV2i3K7S7nbp9r9lwD9XzvQW70+7f4K7f4KLp+f3uraf9OB3u736Kz06az0afd7rA6usdGqYQ1ABn5zZJQc0Lu2RuUKVNeA9ZX/T4C+ut5nsNa74Tz/42NvpU2n1/wfBui+gJv/9X/7T5w5d5LrXKG30ubyWolGzcDlHOPq5SbdbpFaLUuvX6fdqWFlde5/4KesbazQ7ja4xmVqjTKdXvMzAHr9BkRvdGs0ehVqzRyNlk2jkaXZytLp5lFTl2i34jTaFZq9VVq9Lv2uzmpPoF0P0B+UKVTKrF/JUi6H6bWSrPXSDFZy1AdNaqsr1NY6tLpZeh2D7npnM4a8X6LfyRDzT7DRzzBYydFbKdFYbVJba7HSK/0zQF9pbp6rW6XeMOm2DC4cfZvL9QiNXolau0KtXaXWrtNo1Wk0K8xMDvHj7/8jMfcoV9oKtb5Jo1eg26ttdplXFEKBMVpdmdUrZfJVg0qrxupqA90I0l81WF1N0+tmGHQr1IoWAc8s3XqGa+s5rlzrUa1nCAtTWPkQg7Uc7aZNt51HV4Oo8jKdtki1VWPtaolZx35qJYO1VpdGJUO7naJQ87F2dZ1ipUuvmKCSS9DeaNHdqNHsGHSKfgrqIlytUqyXKXQ6aEqA1ZUizfrmZop206RSUmg1MtQqGu7lS1iZGNVamv5KiXjcQ6dToNerkE4nCIfd6HqCRqNAriCTLyroaYFy1SQiBMhXCuw9sJ/tu/Yiyjr7Dh3nna3bmJ5fRMtkOXT0GPlyBS2TJlvIMzpxkfe2b+XJZ5/ivQ92MjW7SLFaI1ewyJcyBMOLFIoK1bJOuajSaeUQxVEq+SqN6gqi5iKSmqPaXKVQ6lGsZPB4hiikq2SKZbKlEhk7R6lUYtmxSMDjxbIsMpaJWcih2ibVYoRFxznEhAe7lCVXr2EU8pv90WoIx8JZ+m2ZXL5IqVYlX8uTq1lUOjbllkkuLxLxT2DrAdabxg2Avrq6mZQwWKvSH5Q/rT34Z4CecByBjQyNYoJuL0djtcmAK1T6TbobLfprVdrdPEL4ErYVolJJo6cVOr0u1XqNTreBoQoIwVk6NZ1yLb+5CSlnICTCzDmmKNfy1JolrJxBq1tjbGIYK6dQbeRJqQLReJBqvcQnJ4+SNg0mpiaR5BThaIBDH+8nY+nYeRPNUJmcnkBMJkimJFKKTFKSmZgax8jopBQJPa2hGSqSnCQhiWRzFoIYQ9UVKtU8gaAbKSkgxoIU7DTXr6yQy+lEhACGbZOv1LELGdrdFmbW4uXfbyEUE5mccZDO5ZB0lUKrRMqSKeTCDF04QCrpI5mIkbFMdDODqCQpNCscOn0EyVKQzCx6ocRSMIwvLjI0NY0nFkXN2aTLeXLNKrKdodrSmZ4folixKJRssjkbI22iaDKTM2M4nNNoGQG7WCGpqKSzFkpaRc1s9oe7A8ssuh0IUoxyo0RSlZANhWgihiDFGRobZmp+mmgihigniIhRZEPBK2nEDJuIohFKJohJCVRDIp1J4fPMcO7UAc4c340vskjSiKNZFqGYgi+UwhuRiKs6UkYnZUlkKjqzs8O4PLOYlkJKl9AtA0FNIaZVxLSKlE0j50y87imWXQuIcgLFyiHqFklj05Fu59KocpCA24EQ8VIoZtHNDOlCCdHQyVZL5MpZAoEFgv458s0iak5HMuVNeJ5WqTSrxJICRkYnKkRYdjsxyw3yjS4X5+bxx6O8sfVtzoydQ7d1So0KGTtLvd0hqUosLDtYdC9hFbI0uk0K1SLZoo2RTXP6whkqzSqlWh0xJVNttsgWiuimhWFl0U2Ll3//Opevw8mz59iyfSvpYpbuehcrqyInQ7z+6rN0OhVMM82OXTt59PHfEAz7KJRsokKEar3Crj27efnVV6jWGtTqTa5cvc6p0+epdxpc5RoXJ8e4yjUKpSLXgXa3Q7vbYePKZZrtFilNp7e6xsr6BktuD0dPnORrt97GD39yJ5KqUWk0iYoJ/uqWf+Afvn4rf/2FL3LbD+7gy7d+m/sf/hVP/O5Ftmzdxv5jJzg5NEpK03H7A4RiAqfOD5Mr1/jpz3/Jkj/E2Yvj+ASJCYeLt7ftYNLh5OkXX+G//O3n+dp3vo87HGN6yUXSMHEGwrzzwX5eeG0rccUiJmucHh3hkwtnCSZE7n7w5zz61G957pW3OHdplvGFZRYDIZ544XkWfF4uOWYJSUk8MYHRGQeqXcIs1jFLVWTLxB/zU+tWMQs6uYrJ5NwE7W6LeEKkVG7Q6Q6o1ZvMzM1i57OoRoJKw6RUM0jIXmYc5zCyec4OXySaUqj1BtR6Aw6dOIVdraNkLbpra+hZk3hKJZMrYuZLrGxcRbdy+MIxPti5h4Si89xLr+Jwebnla1/l4tws4wvzjM3NouVsxmdnERWFD3fvwR+OkJAVMpZJQkpSKBWpNxs3HN1m1uLhRx/B6Vqm3e0g6xpXgQXnElExTn9tlWA0gifg5yvf+Dpfu/WbyLqGWS4x61pm58ED/OqZp/n1s78llEwgZdLc+cD93H73XWz/aB8vvbmFz335S3zp1m+yY98+Mvk8zW6PXKnMymCNjJnF7fGRSMS5du0KcI1SqcDRox9z7doVrl27wpkzp+h0WqyurpDLZW+8bnj4AleubJDJGDe60Z955ilWVge4vR7qzQYfbN/GHXfdzfd++CM+9/df4iufdoff9oM7mJxzYJeq6FaOy0A0kdoE/D+4g7/+/Bf421v+gS98+avc/YtH+PEDv+AnD/6cHQcPsXX3LtxBP6vXVrnKZRzuWS5fWyGhqqimSXdtjbAokq9WKdbrrFy+TL5a5QqQ1DTydoFGs02pVidTKqLaWbKlEv/Hn/+fvPzM8zRUm0NvfMDFw2d58rGn+d6P7uTPPv95Xnn3PW7/8d0kYymOHjvF3qPHufVn9/L2th14IgKzyx627trL9++8h69/93amFpfxxUSW/CHG5xeZ84Z5Z+dHOAIxxhc9/OKJZ3n46ef5u3/8Jp/7yq387Ze/wZ/95eeYdDiZd/v4+699k2df+T1Ti8t4o3EmFpZ47Z33ODN6ifd377sBr5NmgaPnL7IYFDg9Ns3tP32Qh558jrCcxhVNsvvISV55dxtTy34EPcslhxtXNMn4oof9J85xfnKepFlgZHaJeV+E3772FodOD/GH3Qc4PnSJOW+Y8UUPzrDIQ08+hyuaZNLpY84bZikU56Enn+PYhTEW/FGe3/IHnGERRyCGVqgx6wnx+607mHEHGVtw8dCTz7EUijO17McVTfLob59j3/ET/OaFl4iqOu/t2YczHGXa5SGmGQQlmfFFJ34hQURSUKwccy4vvpjIx6fOEk7KN4wYnojAhYvjqJkssaRMpdnhkzPnuftnD5Ir1/BHBOaWXNilKmNTs0zNLyJICrlyjWgiRbHWJKkaqJksz734yk3g+m/QTYB+Uzd1Uzd1U/+edROg39RN/QfWny5U5+YnOHnuBH97y98xOT+PqChcGL1IPCHi83lwLS+xe/8uvCEPr255hfd3bMUb8hBLRjk7fIakmiCeEoiIYbJFG0/Qiy/sJ6XLN1wtsaTA8dPH0MzNjjlJVVDSKi6/m4gYRZQTSFqKuJTE5QsiKWkOHTnB+PwiE8eJRiUAACAASURBVAtL/Pq3v+PeXzzMw088jSsURUpb+IUE4aSMJyLgjwjYpSqPPP4khWoD2TB56rkXSOkZqq0urf4q8043Zr7E3kOHiMsyn5w9TSQRxx8NE4iFiCYFvBEvyzEJb1zC6VpieOQsQjyMZFqcnphmyuPno48PUarmaA7WKLU6ZIsVrEKZaquLOxBmZHwKq1Cm1u6RK9eQ7SJmpUqxlOXcmUNoRpy4rt0A6Kl0AdXIIhoJPNHI5oYAV4hgXMYfj+IVfOz+eA+CouH0C/xhzx4uLS5y+tIlvEIcdzTGzgOHOD1ykd+9/Br+iIAnGEExC8wszmGV0+w99AZ2yUe+FKRW0agXq6zWN7jagXavSrtToVAySCkhpmYuEI46affKKKZMrVtFNJK4PMuMT17CMBVEKUo0EWbfx/uQ0yqhZAJRMwgnZabnRplbmEYUNTKZImJKZnjyPLPLU3iiAUKiRlIrcmn8FKMTw/hTKjHNQlB08lYa5/w0YiKKUargS2pIWop0djPlwLByREUJISmTVDb7Y0NCkJSeRNDy2OUiaUsim1WZnrhATFhGVgySqoGgp0kpEVRNJCJGSWoagpwmKqWJJA0iYgohKePxuAiGAwhiDCufIyarxGSVQDyBYtmkNJXJ6UvEhNBm17mc4vzoBaKJCIIUQ80oiHKCs0PDJFI6kpJGNm28EZnhiSGSmoNkSiIRqxIUxjk9ugtvRCYQ0xGDNs7gCKNzQzgCIcJxmVSiSSYdYNvuRxBTJq5oknhSxy8mmfX7cYphLs2OceDgLiaHzxOPBPFEIyyJIg69xqQ/jNc9wdlj77Pl2Xt498X7Cc6dQFw4zrG3H2Xnb77DotPBoeO/55XXHmV46Cyu5SVOn9vDwUO7mZ6RmJpOMufxcurMaabm5lnw+PAKIucnpxmam8MVizHtWsQV9XP03HGCyQSjszPMBtxsP/oRsyEXizEP034H0+5ZnAEHgbgXOdPGF01yevQwwcQSZsngyMlLZCpXCasVIqZJyNKJRcNYOQPJSG7ebLfzKHadjF0jXyihKGEmLp3AsO3Na2RlUfNF1Fweq1pB+3RjQ6FkoOXq6PkaRqFOOl8lU6yQLVYwCwXsYoF8pYBdyrG4OEGlYmIXMhTrVTKlItlKDatcwypXyZdrFCpVCrXapkvtM5zofzqDto1jdph+p0yrUydfKVBtt6l0elS7/RsA/bM60P8I0RudLr5QeNPx0u/9V/NHkP7H552VPr2r12kUM3SBHVNR0kB59Qobl1doXIfOdWC99ZkA/fLVNTaurLK2sXLDhf6n86+j3P97M1jrsbre5/4H72XjyirXucKgZ9NqZBAFJ9evtun3y1y71qfVLnOdDV559XnWN1aIJ6KUqwXqzQqDtd5nOtBrncbmdGvUO5vTaFeot8q02mUqVZuVQRPf8nGa1RiVeoHOYJ1aq8n6Wp61vsz81H66vQL99R6dfpbBWo56KUGrKjPoF2j0G1QGLUrdKo22TrctU23k6ffLtJtZujUVW/ez3jUZ9PL0+kVa/QbNlSb9bpFOr0y7V6XRb3w6dTq9Ait9m6odYq0Rp9XJ0+wUaXUrNLp1mu0GzXaNjC5StFOsd01Yz1Hvp+mtlul0NsF8r2uREBdYu2zR6qZZv9piZaPP5csd1tZLlKoxBgODtdUc/XaBjUEDLRVElzxcXs3Q6ZW5er3D2pUcs46T9AdZep0Ca4Mq66tllhxnubxhUKnm6Q2yWFkna/0yK+06jUqaft9AlCapN0q0Oz0u9yzWVooktSilZoa1jQJXVlQmL+xi0DJodso0V5p0WhYrvTyNmkGlpNDr2LicY5vfd80gbyfwuMYpV3RMS6TZyrK8PEmxqDEY1MnnNRYWLtFoFKjVM5TKGsvuKRQtQqmaZdE5j6ymsPIFltw+jp06i12rEpVTOHxeJhcdPPirR/nxz+7j9ff+wIzThSsUIVupsbDs50d33cu727ZRqBYxshrBiJt2r0y1lsPO6VSqeRyO47QaTSrlJpWGwbx7iFyxRr3ep1K1sXNx/K4g+WqVQqVMrdWkWMyTz2UJ+N0EQx5UQ0I1JfScgpQWUE2JRc8cMTGAldUplrLUW0XMgo5Z0HEG5qm1shTrFsVGAbtiU6jmKTdKrG206HdsUnEH19ZsBv0yK4N/nm6/SKdXoDsosbJeZbBRY+VKndjiYRrWElCiXEpweugY+WaR/tU1suUsSx4H5VqeXNZPwH+JZivL+pUVMpaOqivYtkU+l8EyEjhmR7ByBlbOoNGuUKkXKJSzJGUBK2dQqReIJyM0O1Uujp8nbckkUjHSlkq+mEVMxhi5OIxlm0SFCKatYpgpHM5pMlkFSYmj6EnGJy9SquRJKQnyxRxpS2VmfoJMVrtxPllLEAh7kLUEiVQMK2dQLQ+IhEWGRw9iWg5yeQ+1cg6uwvFjI8w6ZwkmloknQyRSMRYWZ6k06mgZk97qBg6Xl85gnWBCxK6VqRdWaNaKRGMLaOYi6axIxjJZXJbY89F5wlKSbQfe5tLMDJl8HsO2qbabSLqKauqMz04SlaJkChm6613svEmxnEPRk5SqObL59KdR4RkylomsKlwan+Ti7GGMXJxYIomQMEgky0RiGbR0Ed1SEdUA8+4LZHImKV1GzWgIUhzZ2FyrxFMiI+OjnB+9gD8SwJfwENMjiEacWCpGLBVDM3RkRUNV0uiahaaaLM6c5+SRHcxOX0BWRJKpBKKu4ROT+KQUYjaPYNrEhQyVap1Q3MeZ0f3ElAXUbJCoFEWQFPRMi4y1gmYqhKMBJqbGCIa85AsWuiFj2WnsvImZT5PSJRKKiNPloFTNoWoitXqeuBjGzpubnemqxJLHQTwVwypkSKoJjKyOPxKgtzpA0lWSmsbk/DwpPUOt3eMy14klozR7dVKGyM4976PoSfIFC8PQqDSr1DsNYkkBq5DFyKYp1krUOw3qnQa+sJ9F9xIZO0ez22Pj2nW0jMnMggNfKIxdLN2IcW/3V5jzuCk0a4hKCkWTKBYsOu0a+/bu5OTJkzgWnZTrDUIRP6qeYv3KCvVWmWanipZOYRcy5IomlXoOj3+RZr9LrdPiwtgYX/vWt+hvbFCoNrBLVZzuAFeBi+MzvPrGFvYeOEi2UOT9D3fwozvvYmJmlmqzxYkzZ3lv23YWnMu4wzEERefSnAOHN8D4/CJjswssePzsO3KcF994izvv/yckVeOHP7mT9z/cweqV6/jCMX7+2G/46ne/z5e/9R227t7PG1s/5MOPDrLoC/K7197gr7/wRe68/584PTJGQs+w/9gJJhaWeGfbR+w++AnnLk6xZes2AvEEUTlFIJ7g8MkzTC64cPoFFr1hJhdc/Pbl17gwMY4z6CMgxvBEN+u+YrLGvCvAiQvDTC8tk9QUqp0q6byxuSm4UcQuZJiamWTjyjrFco5as0TaUinXbBaXZ6g1c1j5FNlCinxZJVdKsefgQbKlEvVul0AshmZZVFotPKEQKcMgncsRFkWqrS5zSy6WPH68oSjlRptqq4tdquIJRpANk5Se2dwwUyoSU2QuTIyj53MUajXe37mTpKJSrjcQkhIvvvwSnV6X1fU1+oMVXnrlZcbGLyEmE/zilw/diGNfdC1zFThx5jSKoXPizGlefPUVCpUyr7z+e77xrdu47bvf4Yd33cVvfvtbfnDnnfziV7/i2ZdewheJoFkWkq4TSSTorq3hiUawKptVRoVajZSmE0skeWPLW8QEkXqjxZLTRavV4Nq1K6yurvDhh9vo97vANebnZxGEKH+Mjp+cHOf69au0201efvlFrl27wvz8LLOz07z99pt8+9u3cR2oNxvcd//P+PJX/pGxySlk3eCHd97D/o+PEZGUTfe/aSNICq3+Kt3VDSrNDo3uCrqVY8bhZGhsguFLk7y7czdPvvgyb3+4kxde30Kx1SQUj5EtWqR0iWXfEqV6gQ3gzPAw7mAQPZtl9epVsqUSS14vb23dyvr16+SrVaxMlkd/9WtmFhw0Biv0r11lwrHA393yBd588208807mhicY3XGMarqEY26Z799/Px5J4p09exm+NMVd9z3IA488xtu79/CzXz7Krbf/iO37DjDn8m5+NrvA488+zw/vuY9fPf0sJy6MMDrjQMkWmVx088hTzzHhcBEQZUTdYmxuiTMXJ/n+XffxlW99l0VfkD//i7/ic1/6Cn/5//w93/z+D3ny+Zdwh2M4A2FGpmY5cPI8ccMmlDJ444NdzLiDbN17iOVIgnMTc3x48Bj3PfIboqrJi29txZ9QeeODXQzPLBJIauw7foZ7H36cj8+OMOsJcej0EM+8+iYeIYU7JjG24GLf8TN884d38eMHfkncsPnZo09wx/0PsevjEzz7+7eZ90UQ9CyuaJJAUmPBH71x7MTIBP6Eyrwvwhsf7MIbl/EnVN7Z+RF6sf4pyBdwBELENIPFYJgLUzM89/oWHnjsccS0ydSym91HjnFm9BIRSeHk0CgxWSNTrKBYOSqdPrsPHWFsdoGHn3iaeEpFt3KcOHvhRoqBNxRFt3JkixUSio4nGOHS9ByaaROMiYiyhl2qoqQtkqrBvQ/+AncgdBO4/hv0p/clbzv4P/Gj4f9/zG0HbwL0m7qpm7qpm/rv6yZAv6mb+g+sP12oOpxzKBkNh3uZ+x56mNf/sJUZh5MTZ84yPTvD9u0fcPDofg4fP0hICOCPeFnyOBBlgVgywujEMENj55G0BGauiJq2EJISFyfGSdsZQkIQ2ZCIyxGWvPPoWZlIXCMcl5DTKsfOHiIoulCzKYycgV1qMDS6iGo0WPQFiasGScMkmlIRtTThpMykw8miL0gokWL7vgNIWppcucYzz79EZ7DO9MIShWqDZ55/iYSi87Of/3LzRp2VwywUSKgqcXkzmjIoRPGG/Sy4FhmeGGY5JuMTFTw+N+MTI6TkOHFDIawr+FIJgqKPscnTxKXkDVCVMgxKjQbZaoVSq7MZ05rLYxTLZCoNYqpGShYZv3iORDJKRFYIKCYBxSQiKQjJBMFkiP3HjzHjdOMJJ3EFBTzREHOeeS7OjeEORwkndBRL4tToaaKKQEQRUfMWcUNh9+GPiCQ2+4bzhTT5aplmr0GxblMoqawObNYHOba/9ztqWQlbCtMrZsjWGlTbbcpli2JeoVaQ6TczOJfHyRR1rFoOMZdGMdKEhThT89O4A54bsPjU+c2bNaGYgKSlCcZCOJadpDSdqJggFIviC/sZGR/FyudIGQbRZJJwPMjU/DSGbSMbmz2UQlLCzhUYvjSCqCRRTZ2YKKNlssQlhdHxCWTdIKEkSekSSjrFxckRXH4nkWSGaFIkIi0Qj2ZR5DTe8ClktUjKUIik4iSlCFIqijfkQ0iliEo6wbiMnMkz53QyNjmBqiVRLBuzVNnsuTdzyHaRlLUJZ5W0SkKMMHz+BAk5hZiS8IWCDI9dRDF0xJREVIwTFeOcuXAew8qSsmwCgsZy2EVcWyAqxEjG64SlaT4+u5VgXMcbVYkHslycPYI37iIsq0REBUlsYJkhdn70ayJxjahqIsRzBMJxEorIoRMfoJkB/OE5wqKAX0jgEXVcyQxD7iBzPhfDZ3aSFSfILB9EntnF9ufuYvjwB3zri3/F8KlPmJ9bYmbhBA7nKF6vF6/Xzetv/Yodu1/HMe9DiMmcHz2Ayxdken4RXyTCqQsXcPi8OHxuFv0uliM+jpw7jjPsxhUIsOD1cGbsIsvRMI6gH0fAhV8M8of3txCLu/F6Z4lFEwixCK++9gSnTu5CUUMEAgESskUkaSBZNiFVJZmIs7g8h2opyDkTrVBCseuktByyorG0NE4s4iCpaTcAetLc7JG3qhXkjEyunEXRYijZIqpdQsuVN2sXihXMfAkjmydXKpMrlak06khSCK93nka7stlRXCljlauYpSpmqUKuVCVf/udu9H8N0f/1DAZ1BoMmM7NjlCu5TQjcat4A5rV2j2qr+y/g+WbXeZ96u0Or16fabBEW4jS7/+wy/9fzpxC9tzqgBXS7RbKtNZ7ZcZbyVej21mDQpn4N+sD1jdJnAvQr19a5fHWNtY2VGy701fX+jfmjK/1/FKBfvrpGvVlh/8G9CGJk8z3XSizMXWCll+f61TaDQZW1tSaD1RZr6z2SUoz//Gf/O/fceye9lTa1RvlGbPx/BdBbzc+cXKlIq9el3KhQbdWwUgtoSQftXplcvURtpUGtnqHbylDLx+l18lTrWeq9OrV2henJs/QaJr1Wjnq3TKlTodwrkC1EiUXHmJ8d4vqVBs2ywqBlMmgYrHWyrHYKrHTKdLp1Ot0GnU6JdqfyKRjfdMmXm3mKZZ2VQZlaWeLowbdo1hTaTZNW26bZKlFvVmi0qpTKFmtrdcqFJLHgJNl8gP5K7gZAX1uvcPlqGUlZYHU9R6OZod0uMxjUgQ6SsoAsz9FqqlzbaNKoZBj0bGRxno2BSqdXptMrUG/LNDoKrY7B6kqFdtNmY61Cu6lSLgXod3Os9G3aLR1V8dKsp4E23Y5JKDjJ9atN2s0sna5Nt5dj2XWJ9Y0q3Y5Jr50mb4a4NHyQbsug28qwurIZEV8qpKhVNFqNDNWyim3F6Xdz2FacbjuLEHeStUWuXG2wMijTbuex7RTtdp5CQWdy8gLFkkyprGHnJCQpQLlqks6kcDhncXuduPxuRsZH8Qp+EmmJqaU5Xn7rDR59+gkERSNpZFjyh3B4Qvzqqd8xvbBENJHCH41iFrLYFZuknmR8bpyYFCepaUi6jmVL2Dkd09KoNWy8/gVq9RK1eolWu0qjWUYQogTCHlqdOpadptmuYedNDFOhVDXxBudR02GMbISYXSSWThNRkgiCl1TCTaueptHIkcqmMRsNsv01Yto8fmGGWqeEmbeoNzoUS3VqtRqNRo5qLc3E1HGadZN2J0d/pUS/v5mWsLJaZ7DeZO1ym7XLbVYud5ib2MWVQYp+W6LVSNFsmdgFjUqzRLPfpdnvU6jVsAsCeiZEsaIQFVzUGjZZ26BUzpHJGFSrVSzLwuleIJtP019tkyuaFCs2uaKJP+SmUi+QyWrYhQwpVaRUybN9x/vMzE2SL2YRxMgNML7sXqRcT5PSQvTXKjg9U1SbFtm8iqILhGNeLo6fx8pplKomgbCTfMlgfnEcIeHHyinEkwEy2RQe/wKiFETVJHQjRaGYYmR4P6dP7SRvpxgMmth5k3TeIFvJkM2rePyLFMomz730LG/+4S1Smk6h2sAXFhgan8WutCjl+igpnVq9hDcwzfzSCFpGIC6l0DM5CpXN1JREIs6FoTM4lxfQDZliKUuxlKVStdH0BHExSLlqUii00HQT1ZA4N3ScWMKNrIfR0imydhHTrJAQbbRsDFEJcml6jLmleXTTxjDzGFYO3bRIZy3C8RCaqTO3NI835MMu5YglBSQthaSlSOkySVUiEA1imEnypQxTs5dY8iyiZrRN0JvJoFubPa8JPUNcTBKLC6RUgZQSRJTcHPtkD/7gIqalYWg6ZtoiY9dIqgZxKYmSTiEkwgTCHjxeJ7IsYdt5dM1ELhTQLQPT0qhmFQKLEwg+B4WiRa6cRy4USBVzaJU8aVvHyMQJLI/RKsoU0iKdboNMqY6cr5PJJMlkUiw4JnG6F0ibGumcSb5a5t0dHyJoOrNuD9V6hdGxESrVPJYtUyynMc0EnVYOTQnTqhew0insYoFitYKZs8nYWU6cOY1hmfRWB5g5m2Wvh0KlzJFPTmBYWZ5/+RXGJqdQjDTleoOpuXmOfHKCXKmMlS9gFSqMTkyz+6ODZOwcnW6f1bUNAFqtFisrK5imSb1R4L2tW4gn/GSsBJVamnorQ6WuUq6laLR1Gm2dg0c+Jl8u0d/YQMlkSCg6Dz/xNKJqolpl5twhPtx/lEA0TlI1+HDPR/zgJ3dzaXqOhWUP//CVr/Olr32Tv/rcLXzhy1/lpS1vs33fAZ5+8RWeeelVXnvnPeKqwXIwwu/f3Yqg6PhiIlMLC5y6cIFGr0cqY/HoU8/giyeIyCq/e+NN/uKWL/Llb3+fux/8xQ336//1N5/jmZdeZXbZgzscwx2OcXFmnnAyhTcq8Icdu/jV07/l1PBFXKEo2/ce4rbbf8I9Dz7MO9v24ouJTDqc3P3gzwkmBObcTlzhTYj+9vZt7D/2CXMuL5qVQc+aGHYGd8BFtmhx/OTHHDtxmJVBm1a7SjqjEIzMklK9WDkBKyfS6mbJFxUkOcDaRh3LlugPKhgFG1fAw8Fjh1H1FIVyllIlT76YI5YQN9d/zTbeUJRWf5Vau8fh4ydJKJv/FZVmh0yuyOjENMdPn0Oxs+QadURdY2R6ClHXyJZKOH0+OisDyvUGg43LqLrGfff/jMHaKoO1Vd565202rlzmOvDe+1vp9nusrA6IxAUydpbv3P59fv/mFlYvb/DdH9zOvoMHaPd7uHxeomKcjJ1l2eshVypSadRp9zfXooVKGTVt0Ox2yBbybNu9k7gsMdhY5+zQBa5ev0a72wFgY2ODarWK2+3m+eefA67x6KMPs7GxxpYtr/POO2+xstLj+vWrN7rNRVEArjEzM8Wdd/6YLVtep91usrLSYzDok82ahCJhHnv819z903u4596fcurceZKKytGTZ/jHb9yGKxTFFxNZ2bhKQtH5+SOPoaQt0naBg0c/Ycu7W9m57wDPvvgK99z/Tzzw0COMTc2Sr1ZRTZN7fnY/vdUB737wB7qrPa5yBTOfISgI7Dt8mANHj3LqwgXOX7yIOxjE4XYzMjHBhbEx8tUqpUIZTU9jF0ukzAyXFuYxaxWq/R75Rp1Hn3iCWqsNdo+pY8MsTyzy3dt/zLTfz+u7dnF0dJQnX3qF235wB397yxcJxJPsO3Kcp154mceffZ5te/czsbCEJyLw4KO/5jt33MmWrdsYmV5g0R/hG9+/g1Mj43yw9yBjc0ucGBpDUDOcHp1gwRtCsXLMLnv4wd33suDxs+QPsefwUeKqQULPEJM1fvKzB9lx6Dhnx2f5my99nZHZJZYjCcYWXPhEhd9v3cHffOnrzPsi3PL1b/PyOx8wOufk57/5Ld+7+372HjvNA489xY5Dx3lz+x6mlv289t6HLIXi3P7TBxlbcKHmq2zbf+QGIJ90+nDHNuPZLznchFIGh04PMTK7xJ6jp5j3Rfjok7PsOHScGXeQQ6eH8IkKQ9MO9p84d6NbfdLpY8EfxZ9QGZ6ZQ8kVWI7EGJqeZXzRyemxceJGhqllN4dOn+WtD3cSTso89sxzeKNxDn5yCkHRiasG6UKZoChx4PhJfJ/G//+xAuD46XMcOHIcNZMlpWcw8yV+/shjFKoNdCuH0xu4kTQRjInEkjJ2qUq11WV0fOomcP036CZAv6mbuqmbuql/z7oJ0G/qpv4D608XqvsPf0Rcljhy5jReIc6uw0c4cvosu/Z9xOFjx3nx5Zd4f8d7TM6NE44HMbIax04dIRD1EU2EiSbChIQA885Z8uXNKElJ1XD7fVyaHkeU4yTVBJKWIJII4Bw5hiibLPqC6HkTQYtx4MR+RCNBXJPYdeAoht0mLNrsP3aC0ek53t62g1AiRVCUSOgZDp88w3IwwrGzF7j7wV8QEhL4wjG+96OfIBsm1VaXXR8dJJpI8cKrryPKGnfd9wD79x8kFQ6gZ7MEhSiugA9vOEgoHsEXCTDlmMIjavgTKvGEwPDIWcIRHxEliWhZiNkMqqUgJL0IYgQza2DmLcycjWFbZErFzZjVQhG9UEK288h2nkQ6g6anGDm4m6Qk4BeTeCUDT1InmBAJCUGGpoaZdi7hjcZxBUUCQgqfEGHX4d0sBZ34BRF/TCYu+Tg3dhqv4CMsx4lqKRKmzpx7kYXledqdCtWyQSafolixabTqdDurVJQMnXqXUk4hIVxkYuwPmOlzrKxvUK3XSGcUSiWTailDLieTNpN4Ix7UnI6SS5PSTaKJFBenppicnyUYCxASgkwvzJDOWngCQRJJhYgoERZFHB4HcSVOSAiTisaIihILzmVi8TCJVAx/XCAsxFheXkKWZZKKSlw1iCoakUQcp3sOzYgjShpq2iKlpfGHQ1ycHENJyyTVBEpaJqVLzDvniCVlZN3AH1vE0FqIosb+Y88jJSRSUoRQPIaUiiImIjhci0i6jqDo+GObv6mwKLDv0F6MTAI9V9i8hsUyerGKXqyiFUpIZhY5rSMmoiw55xBTEoFImKgY59jJU3iDIeJSCknVEJIJxmcm8LgXCCRTRFImwWSIoDRFLCESDhcJpab58OArOIMJfHGdVLTIqZHdBJJeXFGBYEwi5M8R8I9z9NSLhAUVb1wmGMvhDUZIJMOcP78DUVoiEHMSSmn4pQxB2cIjKpwfOcfoxDDx6BxybJq3nv4hr//6u7zwqx8zOT3FckzmyT8c5szJJWbnp4iKCcbGXbi8Id7Z9gQO9xkSyRi+gIOkNozbH8Cx7OTIJ8eZXZxjybMZyb7gWuSTC6e5OD/NnHeZSCiMa26O8YkZXN4QoqQRFhL4AyGmpi/x4Qdvk4z7uTg6jJyMkbeSuBaGOLT3bVJiADubRk8bROIihm2jKilmFyaJpaLEdBkxbZJIlzCsClJKwTAEHPNDiIqCbGZJpDMkZQU1lyeRNlAtFTUjI6tRFDuPmitgFMukC2UyxTJWYXNypeqnU6ZatVhamiRtqRRqFbTc5qYKs1QlW6lRqjUp1xufCdALtvUvnOmlRoNas0S9VaZQzhKJ+mk0yzRbVRqtOs12azO2vdO/AdD/dFq9Pr3VNdr9FWTdoN1fuQHMu4MVeqsDeqsDuoMV2pXijePdwQqF9Q1anSJqtc/RJZVMHwbr12C1Tevapw70KxXWLw/YuLL6mQ709cuDGxD9swD6H13onV6Tds74bwL0/qBzAx5+87avcefdd7C2kmd68jTQ5frVNmtrdVZWaqytd7h8ZQBcZnjkHIGQzLLbigAAIABJREFUl2tcpt6ssLaxQrVeot1t0OrUaXXqNNs1KnqSWrtOtVWj2qpRadQpNzen0tqM1q+226xWVUZO7aHezFLolMi3SjTaJRrVLJWcTLko0+vnqa/1qa+0abfzFC2RK4MynW6VYi1PqWVTqiQRhSk6TR0zNkto9hRXV0tcX69QLyqs9Sv0O1XareomQO9WafeqtLoV6p0q9W6ZWqdEo5Oj3szS6+fJFxIszR5nvW/R71g0Glka7Qqtbo12r0qnV6bXz7PSt5BTs6wObDqdAk3l/2XvPWMcu+90zQY23MUuMBe7F1jsh91Z+N7x3PU4zHg8DjMOI4+tYEuWHGRLsixLtmzJltSykhWsnFtWbKUOUudcXdUVunImq5gzechzeDLPIXmYY8Wu6n72Q8m9nt2ZO8B82jvoF/gDPARBguQB+Od5fu/7Bmi1bTpLBr5gP0tLKlBlY7XG2lqLZstkbcNEFKdoNkUubNRY7TqsLVs0q0ka1SCdpa147rVNm3pbQsi4aDUs6lWDbtui21YJBXtp1jOsrxRo1y0W3GdoCpMstbdAeKdhk7dCrHREmssO9WYO24yxumSzumTjlGRqFYVoaJxmKcpyNc5yN0/eShGLzFKrKLSbJtWyzIJriLyVuuhMV7XQxS57pyQxPdNPd6mIMdtLsShj21t96eurJSolhWpNx++fJiNF6C5X6Bs4gSinCMf8bH/kXr5yxVf50W038vLOVwgJMa694Xr+4yf/gvcP7EdQdcJCBtU0MPM23pCPQycP0TN4Cr2gE88kiWcEPMf24QqEicTCDAwfI5qYxyla5O0cHs8EhYJCpVKiWmuQd3S8/inKNZtKPY/l5MiXC1SaW9HCtWae+cWzNNo6mVINvVxFd/LkbIlEdA7vwjCaISCaGnLBIa7qpCJn8camSYgRTEvDKVUoFEs45RKVep5K3SJfVYiG56hUNcoVlUpF/+g8qtJeqtLq1mh1azS6NYTUGOPDe2jVUkAJJbtIraLRbBd54JEHyeZs8o0mlYaJk16gUtNJCl4WvROUqyaNZhm7YJEvONj5IpqZxeN3kXdMRDmFU7GRFIGEEGFs8izFsoVhKfiDPgqOhde/wPGTR4gnt96PKKfI5TVCUR/1toWZT1NvW9jpBWYmTpHLZ5GUOKlMiLQUw7U4RVaLoVsC6WyIrBbDG5wmHHdjFSXMfAZRiTDjOotiuglERsmZOrZeIKfp7Hj5QWRtHtXyohd07FKDu++9E1FOMeeeoljNc451KkKEeY+ffLmOnHPYc/AkWSWOYeSw7TqK4iApAvG0i7GZQyh2mLRkoKkbyEqGnKURi4fweOcplW3MnIKdVyk6BlMzQ4jZKIbhkBGziHIK1cjgDU4zPn0G2TdFMpYgGs3gFJfwBzPoVgHZFHAaKvuPv0Ess4iel0hLGvGkgWWvIaoSKUnA5XUz7ZrB5XUTjIUIRINolk5S3Kq3yaQVRElDVgxCsSieoPej/VwM0RKIzvUSkfwEZYewbJPQNNKqgKhEkLM+1LSH6YHDjPccQAnOYzpphGyKZErENOqYRhtDq5JIJFj0zJDKuCjXBUQ7h5HXKRRNypZMzZYRIh7CER9qTkHKW6hSArlokVEECo6KmvGTCs1iq0kKxdzWkG1GRTeyiFKSciXPote1lRokxFEtHdk2MStlzEqZUqlIrVZhemYM3Uxj2yJ2PoOpJynmJRJRD9HAArqVQ9Y19FSM13e+Ra3VJBSL0llZpt5ukSvkufq6a0mJElbRwXZK5EtlFMOkWKki6wYLPj/1dod8qczKufPYTuVijcQGMDk7R0YS+eCDPZQcm5ypUKpo1Bo5KjWdgVO7MO04zY7B+qaDILlY9A/S7KooqsDU9DDJdBS7YPLmO28zu7jIif5Bfn7XdgYmpzl25iyv7HyX0dkth/liOIY3muBE/xBXffcH/OQXd7LrwGFcgTDuYAR3MELP0AgHTvTgCoSZcy+yGI7x91d+G9kqoNhFrv7e91gDCo06oXSGB598inf2HeBjn/oM9z/xFIPT88yEokwtePFGE0wteNm550OO9Q1wyy9/xc2338Fzv3+dX9//EKeG+ukfH+GdDz/g1ODZjwaZwoxMLzLvjRJKykwvhNi97xDxtMSXv/51+s72c6r/NH1n+/ng0D7GZ6eptZfIl2sEon5279uFWTDQDJVQJMjw6CCdboNavcD6ehNZjmNYEdLSAk5FRBAXqbcM8k6GpODFtTDC6noNuyBh1R1EXcRyTHyBWRxHo1630XQJRZMZGBlnDRCyKrX2Ej+9/Q5yxTKnB84iqgZ9QyMMjU3yyBNPE0mmGZqeImtbHOo5RXWpu/X/MZdDkOWL58/Bo8eo1Kps/829XAAuAEeOHb0Y4z48OoKRM5mcnuK3jz2KYujc9ovbufX2n7Prg72sn9+8CMjL9RqCJLIJlGpVNgFfKHixnu21t94knZVQDJ0Tp3vYBGqtJvV2i6WVZS4AtVqNw4cP86Prf8gLzz3Pwf0HgPPMz88yNDTAuXNrbGysA+cRxTSnTp1g+/a7efHF57nvvnu57bafEgz6gfNcuLBJt9vGtnOcOdPL5uY5VtZWiScTfPf73+O5F57nim9fzY0/uYUrr7mOSDKNXiwzPr/A8dNn+PoV3+Lvv3klf/O3X+Hb132fu37zAK+//R4fHjrKjbfcxje/dQ2yotFotikUS6yurzE1N0soFmXv/n0c6zlOqV5m9fw6+UqFvQcPMjQ+TlKSMAoF/NEokq5TbbcRZJnV8+eJx5OUKzVsp8Sf/cVf8O6+Dzl1dohiq0mp08aqVshaOWZOjzF1aoTdO97hmceeZdrl4bEXXqLf5eLZN9/iYE8v41Pz/Pr+h7j/sSfI6DlCqQyvv7eb639yKz/++S9xByMEk2mGJmfwxZIc7unj76/8Nl+67Bs8/+obbP/to7iDEWa9AcKCyIzHz/Sij+lFH0OTM7y1+wPufvBhwoKIXW3QPzZJNJPl7NQswbTCybMTZHIOoYxKWNQYnvNw+Xd/xMCUi12HTzIy72XKG+buh5+46C4fnHaz/1Q/+06eYcYf5cTQOL6kxLQvwtDMAtfccAtxJcdiLM3hvrNMecO8secAz73+DlPeMHuPnWbKG74Y7z7q8nHb3fdzoGeAxVia3734KkMzCxzuO0vf+CxxJceeoz2ERY0Hn3qBYwOjTPsieOKZi87zkXk3xwaGuO7HPyGh6njiScbci7x74BAnhoaZ8wWJiTIPPv4Ui+EY8/4QuXKNlQuwEIoiWwUE1cDIOwxPTNNaXiMta/QNjWAWShw4eoJQPEUkmb4I0EXVoFRvUWl2ONk3QFbP8fUrvsXn/+6rzLgXLwHXf4UuAfRLuqRLuqRL+q9ZlwD6JV3Sv2H98UZ1an6a/vExpr0+FmNb/d+7Dh1h/5Hj3HzrbXi8fmbcs0zNTxNNxUhJAvMeF6fO9DAwMkhMiBNOREiKKc6c7SOejjHvmSOaim11TWfThOLhi1Huvmfvx/3WcwiGglIoklA0/IkMc/4IC+EEw7PzHDh1Gl8ixZwvyIdHTxBMphmbcxOXtmLCk7KGXW0QzWRxfRSJNz4zzytv7GTe4yeRybLgDxGKpxBVg6dfeBlPMIL75HHSj9yBalm4/V56hwZIShmiQhy3f5FX3noFdyyNPyUSS0RJJMP4A4tExCxxzSahFxFVA93UiES9zMyOYtoqspElV7SQbZOslUO0bTL5AoJlExazpDSd8fFRtNu/g8/nIyQouBMS8zEBfyLM5Pwo094ZAskErkD4ogO9d2SItJHBHV64CNCjMRfTc8MEY35iWYmIopLJF4hnJSzHZmToFI2Sim7EqFR0Gk0Hxymg/eYWcppMsWxhlwR0O0zWWuDgrpfI60kqNQetaJMwLASrgKAbTEyNMjc3hiKG8cdEIoKMP57keG8viwEPGUXEF/By5NhRRDFLKpUmmjaISzKnR3oYmRkgFA+ivPEiqcGzBIJhMlKITNbPYixFKJFgduIsqWgQTdNYiEuEtQIpTSUenWNs6ACRhLAVlS6m0CyVeHqrE11UZERFJZPVSUsafSMH8fgjCGlnC6ZrGY4P7Eb3nyK9435iCZ1Q2IsoJdl36CBpRSEuKUimTVozMIoG8UyYtBjAzNuYeRutuDUIIdkOmbxDVDXwxBIksgoJUaTnTB9xIUU4niCdVTnVO0g4nkJUVIRsGsXMMnbTN1hIJHGFBHypAJ74EC6fB1/AYtp3in09rzEfTOFLKMT9Jkf73iYgeFmIxvFHUgR9Fq/seIiocJJwPIs/lcUj2gRTcXQzRdQ/hCCESYoy434Jr1Skf2KcnjP7EH53Jx73HDM+L4FkBL93jLHBD8hl5okm/PSMjDEcVRifUvnVfQ/w5p7DnBmJMTAdZjY0wbRvFF8wxuT0BL958FqGJgYZmRpkanYEr3+GUHiR4yePMDwxQlozmfNH8CcVfF43Q08/hGfPu/SNuZj0JvnVw8/TPx/k9OQcIUUhpMj45TxhzSFpOESlLFOLLmYWZwimomQMHXdIQDKriBmBOfcUCSlOIJ0gpZsklAJZrUg6I6EoMYaHjiDIMmnN2BpYeexXZO08KU0lraYx8hr+4BySZZO186jFLXiuF7cc6EbewbRL6LkimlmgUFBQ1SROxcYs5pFt6yJAN5wy+VKVfKn8TwJ08/n7sS3zHwF0u1bGKuVxaiUsW8PjmaFaKVCrOtRqlf8iQK+12jS7S5TrDVQzR2tp+Z8E6J2VZaqT/VRHT188thrn4MIm+hpIwGITyhfg3EaX5gXongM6hX/Wff7/Buir60sX18pa9/8T5W4/dPM/G+vulPM45TytTp0LbFAs2Rw7vJN6VeX8Rg3o0mrlgWVW11psbK7QXWqwvNLmlVdf4u7tv0IzZNY3Vi72oDfbtYsg3XruLipC4KP+8BKlZolis0KxWaHQqm2tZoO1okrblqg1TPIdm/JKDadaodvu0CjazEyeJi3MUVjrIBYNTCtNJjZHMjRFpbIFtKutMo1mjoqTIZWYpBEZQn/qNhpNjZyVpNbI0e5UaLa2eqHbnTrNTvWjtQXSW90SrW6JRrtIs+NQ7zrUOkWWazGGTu+kWoixvlpiea1Js1OlsVShsVShvVykvZxnYyVDNHCWpU4R7c6rqJdlak2VVldiZuowbJY417VptUp0ujatrsTKioxh+NhYc9hYc1juqmyuKUTDx6nUcnSWirSXVTYoki8maDWsre72Vo61lRzlUhA2DbpVnc2VFZZXDRaeuolq/05a9TyrzTrJ0BmalXmqq1VqXZsLKzk8Mz2stCzWzq/QaBepVbPMnHmdbm4Gp5DZ6jh3JEKBSWoV5WIXeigwSakosrJUwCllmJ3ro1QWqdZUzFyCoG8M8QefISuHKZVUTC3K3HQftYpCzohTLauMT5ymVFYoODJe/xTHTuzFtFVyeY3+oVPImkCzU6ZQMsjlFeYXJnEtTuANzJLNxnC5xjhz5jCxxCKL3gmOHN+HbGSpt1vID/+UVN9xVtehuaQRFyaoVxssNdZQFR/trk6hUEDOOuSrWZyywPzCEJXGlptdd4poBYdirYZqGlRrRcbG+ohGQjglG8Pcijq3SjpO3WZ+YZpCMUehmMMOuhEev/0jZ61BMOImEnORL0qUqib5qk2uUiDfrNJqGMTi86hajGrVoN7M45SsrY7ySoFytYRTK7F+vkG9odOqigQXzxDzDXBhNU/BSvDh4d3olSK5epV8uYa4/bs4prCV3tCxWPSMEE8u4tQKFGsVcpUyubxGLq8xMz9x8bZTscmqaaoNB7dnlgXvHFlFxsjpeP0ejJyKmBUYnxrGtGWyagqroJJI+5h1D5PLZ7HGjpB65V4mps8yPTdKPBVGEOMoukgsGWDOPUFCCKHnJLJqirQUwxd0USybGFaWWDKAokdwL44RDPgomHkc28IyU4iSl2OndjM6PYmac8iICumMRM62SGTiKKZM5MYvEIsFUS2TYFIgrZnIVoSxmbNkNRVBUNFNA9WQUIwoyYyH0YkhLLuw1WWuyZiWQc42mZgaJRwNYFgKii5SqRcJRT0MjpwgEvegmVlkLYNmqNgFi+BbT7Hw4v34AouYlkYyrRNPScTTMTJqklDSTUaNEogtMDw+xoxrkbzTIJFJksgkSYophGwaScsSiocZHB3iyMmjRJJRUpJAVs2R1UwkVUPWNRRza4+b1UVcvhmi138Wb3CGdE5DLlpk7TxpzUTScmg5C1kVkbIJcnYaVYsxNPghM1NnyGYTmLqBmFEwzDyymt2KWJeDTMwPoGhJ8o6JZsgXndpOtYasivhDiyRSfsz9ryD3H9iK3a45aNZWR3pKEpidn2JufhzL3op4nnK5SEoSqmVSKJfori0RSYbxR7zUOiXMokqxUkVSFZxaCW/AzdTsCMWSRqWWw3G2YtXLJZtZ9wJOtUbPZX9OVtOpNlvkS2XODJ1l5dwGIxOTONUaTrWGYefpPztMVtOJC2kUw6TSaOJUa8SFNOV6g0Zjq3/7zrvvYWBkHLNc2to/VPK0WkWEpJd0coGs4kXVQrQ7JrndTxIfPUhG9FCtyZTKWVrtHO6Fs7RrGdaXTOKRSc70fUBK8DLnHmN47Az9w314I15cfhfzwTAzvgC9o+MsRGJExCyBVJqJBQ+eWIK7HnqYr1xxFZ/+/Jf46uVXMTw9RzCZJiVrhB+9k29973qsSp339h0ko+coNhvccNutZG2LV955l8uuuYYpr5+5SJTZcISHnnuRq2/6CZ/5wt9y5XXf5+4HH+bI6TPMegOcPjtKJC3xs1/fQ1LWGJ0fYyHiYdw1y8D4JDfe+kv+4Vs/4IZbfs3Ak48xNDLLwNgckYTA8PgUyUyamBAnmorgC3t58903qHcaiIrK/KIPWRNoL1VZPdflqWeexO/3UqmUCAY8NBpFajWTZt2kWjUwTQG3exTTFCiVVBxHoViUKRSyuNzDeA68jlGzsOsWohajVBTJphZolhVWujVq9RKPP/8i86EEx3r6kDSTUr2FkFV5891diKrBmbOjpGWN7/3oJlY2LiBZOWZ8Xo70niZj6CTkLOvAyNQUZr7A6OQUS2vrtA2V71x3LReASq1KX/8ZcraFoqn86q5f88s77+DB3z7Ee3t28/7ePXRXV1heX0NSFeYXF2gvL7EJ5EsOm0BWkVjwuDnPJhc4z9q5VVbWljEtg/WNNYLhAOVqiWq9wgXOo8kZms06m5vnOH7sCLVqGThPs1qBC+c5deoEa2srKEqWP4BxOM/ycpf19VU2N88B51lZWeLcuTXgPDt2vMTycvfi4w1D48EH7ycjibQ6bUwrRywRp1SrY+YLJDJZfOEY/niKqQUvP/nZL7js8qt4fser7PrwAD39Q0zMuvCFY3x46CiPP/M8zaVV2q0GgwNntiYPgAsXLrD/4AFWN85hFQu8+d471Ltd0opC79AQCVFENk3WLlwgo6rkHAerVCJrGBiFAktr62g5Cy1n0eh0kVQNM19AUjUanS6//PVdfPHLX8GVSNBurcA6PHDDHaTmQvhmvLy88x3ufeJJ/uyvP8cvt99H7/AYwWSam2+/g0OnelkIRQkm04zPL/DdG2/m5tvv4OvfuoanX3iZwdEJ4mmJmCByx933opg2pXqLn93xa/72a1/nnvsf4jNf+Fu+cfW1xCWF6UUfSVlDUA2mFry8+Ppb3PvwYzzxwsvsOnySYFrh1PAkV/3gJvrGZ3n8pdf43k9+zrU33cr2R5/i9Og0jzy3g12HT9I7NsM7+4+y+8gpxhcCuCMpxhcC+FNZjvaP4AonGXP7mQ3EePa1txmcdnN8cIxJT4hsvsKLb73PbCDGm3sP8uSONxiZ93Ly7AS/feYljg+OsfPDw/zmd88wMu9laGaBaNZg0hPijvsf4ZlXd/LUK28yvhDgqVfevAje73v8SXrHJnj57Xd5+NnnOdo/SESSWYjGeeuDfYy6Fsjmi/QOjzG96ONobz+jsy52HzyCKxBm3h9CMm1iooygGiimzcDIOIppc+MttyEbFlk9R0pSOHjsJKF4ik985rPcec9vmPf4ufGW2xidmmVseo5Hnnia13a+y+Xf/g59Q8OXgOu/Qn98XfLbu7dx/en/f6xv774E0C/pki7pki7pX9YlgH5Jl/RvWH+8UR0aH+bgqZOcHDrL311+JQ8/+yLP/P417r7vQXoHh5mYmSWdlVn0BxgcGcXt9SEqKnMLixw9eerisSBlOTvRz5nhHmJChFA8SCAaZHh8jFgqSSgWJxxPID74M4QrP0FQCNM7Os70Yow5n8Dtdz9KIpund3QcuWAg2RruYISFUBS9WGZwYhpvNMGsN8CZ0QnytSbv7TtIe30TfyTO4RM9vPHO+zSXVskoOo899SxqLk84IXD0VC8vvfoG8b1vo336T8gkYvijYX7/1huEEjG8YT8u3wLH+47jFUQWYwmi8QhSNsXExBgxSSMi2yT1CqKSR1ZMTDNDPO4nEvWiGTIZJU1aV0hpKinDIJWzSBgWoYyEN57g6J730T+2jfipo/gTEvNREXciw9D0MEPjvUSlGIuRMN5ogoVgEncgxvDMJFEpxlxgnmBSIJSUiUfdxOJ+Epk4CUUladrE9RySaZEr5FlbblDPK7TqeXJGnFR6Hl9oAPnyj2Ps/C2aoyLlipilZSKpMp2cB/fksa1++nwev17Gp5XwZTTC4SATQ73kUn78CZmkYuGNJvAEI3jDQfxBH9F4BL/fz/Hjx4nFEoSFHL5EirgSoXfkKNF0FPH+X5C96UrEjMLZ0WMk0/P4BBVvKEo2HiDinUeSJCJKnoW0QVyV0ZUgPtdpkpk00VSMrC4RSYYQsklO9p1ANXMk0zJZtUA0rjLnPYE3ECccbJLMJohJPkIpP8mex9E+9x/IxmxSQhQhHePs2Cgun4+YuAVcRdNAtVWyRhq3ZxjdkNFNBS1nkrULSLZDXLMJihox1SIgSCzGEvQNDhCIhAnF4iz6wvT2DxMIJ0hmsqQkgcXAHMrH/zvcfSeZ9saYDc4zH+nHEwrg9efY1/MaM8FeIqLJQjxLNlHm1NAuQhk/nniSSFJCSNTY+dYTpLJ9pERza7pfy5PURDJSiIR/jKwo4Q1LzMWKzCdyvH9wF7oxT/bHl5N4+kGmYhLDvgj9QycIewd468lbePGRnzA1fIiDR/Yy6RJwx7z0Ts3SP5tix64e5mIenn/zVX5z/w6mpyIMDB3FF5vHH53nyafv55FH78LjmWL/gb2IWQl/LI0rmGIukCaQ8rPv1mtJ/sMnGPDEiRWX8OU7DMZk3hme4r633+WJ/Qd4cM8At798gFuffI/v3Pkw37n9Xnad7kUolVkUNQJyDVeqTCadYsE7RzKbwJuMIhg54nIeUcmTzkjIcpS+0x+SVhQEVSeZSqL92X9LZtFF2tBJq2nUnMz4ZD9Z20LO26jFwkdAvIRmFdDtLYD+h1Uq6ViWhMfvIucU0J3iPwLotlP5ZyPc9Zu/jvn6E/8IoJuVMrmKQ86xqTdKCEKYWtmiWilQrZb/RQd6s7tEsVJFt2xqrfY/CdC7qytUTuzBuPIv6Cx16a6usLoJ3UYHaRneCxX4+d7TaED3/BJtYHUD6DgXwfl5zv2LAP0Px3/cjd5dbtFulpE/vo364tg/CdBX1rpbLtly/uJ9V37zcxhaFGjD+RbnzjVYXa2zutai3ihRqzu0O3V+8tOb2H/wA15+5QUqNYfV9aWLrvc/gHTz7uvIbf8e1XaBatuh3CrhtMsU22UKrQr5Vg27WWXZUtio55GUIFbLwG7nsUol2q1l6vkCdSdLKDCE3q2RrZjYjkTFTqCmPUjpMJ1unXwxR7lssNIpIsuzSCdfQ/rMv6Ou+SnVFOpdh0a3RrVVvvhe/wDQW90anW6VzlL5/wHoy2VKrQKVpTLnmjHSoQE8M8dZW3HoLldodSvUl2o0Vqo0lx1aqw7r3QRadn4rbvhr/xvFPc+wvFZgkzxOIUzYN8haU2dttUOrbbOyrrO2pjIxcYjz5xw210tAkaV2klSih7VzTc5tNlhaM2h2ZdpdnaVOkZWlEuurJVqNLEvdNCVrHlYqrHVWOE8B5aVbkC//U5rlHMu1Js2yj1hgD2aryMpmg9VaBkNwk465qHaq5ByNlWUbI3aaqWNP0GnlWOrYFGyBdGqRoH+CalmmWpbpti3SqUVaDYNqXSItuglHpqjWZFrtHFpoHOGT26iMHqDdydOq6ySiczj5NM2aRrtpImVDuNzDNJo5Gi2LUkVFzgqYhkyhoDEx0c/c3MhW0kBRolTOMjp2gvGJE8iZIHlTYGF+EL93DEWNUqpofLB/F6l0kuztVxC59i9pdi6QtXyMz+1nqblM3C9SKSWIx8dpNztY9jJmWaBUihOKjOMJTJIr5ciVa9iVFrrtUKzUKdh5HNvENzOMY0rUKzamY2LVHeTC1u9U0DdPXkuTHzyA8Nn/gUJ2CxIXSzKewAD+8Fk0K4pZyaGXHNRKHVOP0WyZBEMzeL2TmJZIuZKnVCnglIs45RKFcol8xaTRKlCy46w0sqjJCWK+ATZXbc7RQcwr1DaWyJU6pK/5v9BevX/rM3PSaHqYQHgKSU+i5A30sk2hlCPvmDQ7VSZnRkkIkYtO9K3oeotQ1Mf07AyptMC8e46cbZJKxxHEOIu+WWRNwLQl0lKEhBCgt/84Cy/cQ+or/wt5Q7zYTx6OBtBNhbSUQNFF3J5Z9JxMqZrHLhpIisDw2ACKLtLsVDH1KopsIQh+fN5B6jUJQ5GJhVPk8y1CiRj7j+3j6NFeDLOAqhkfwdokic//jyy+cC9zHhdzfh/ZnE1WlzEKIpOuftJqkEgsSjqtocglNNVClH2Mz+4mlhLIl8qopoFi6CimyrzHRSDqRzaypGUBy8lh5CMsBkYIx7yIWQFRUrfWS78hdcWfEonOcbxjwLf0AAAgAElEQVRnDweO7ULNycQFkVy+ji+QIZnWtyC4niSYmKN3ZC/hRAQhm0Y2FERVIp5OoJgqoipdHIIdGjvLYsxFRAwj6hnSapqMIiKpHw0RqDrCJ7cR2/M6HtdxPAtnkMQkpl1Dz7VIKjUyTpOQbuGSM6RqRVrFPJn4IkcOvs7MzBGqjQSKGUDSBVLZNKJexCi2CHlGkJUURt4kkysg5mtkcgUsx6ZUzpGKzBDZ/n3SN34BVZVJiRKSXSBt54nKMoqZRVPCpKJTDEzM4ounsSp1jJKDIEskMnEq9SKxpA9/cAbTShNPS1TbbVTLxKkViaejpDIRrIKKndcpOhaqJiFIClo6TeYT20iMDDI4Ms5rb72DbhU43tOHpBqUas2PhtuWkVSN1tIy1WaL9vIKoViclXMbvPXuexTKFaamx7bSZ9otjJLDPb99CEGTKVbziFKQdtOk4gjEY5OcW8+zspxD++2PMB++gWTctVWR0bColFScQpbZsb1cWFU4v6pRL8eZHD+CpocJRqbxhWZQrQwDoz0kFRO1UMEXTxPP6kRFleP9w/SOTLIYSTLh9uEKxphe9DE252bfsZM8+8prHNq9C+ET/z03/vCHDE5MsxCKcnLgLFFJ5MTgAF+98goef/llrr7hBi67+jv8zT98g18++BDP7XyXgTk3C6EoQ5MzTLgWueyqq/n5XdsZmpxh554POTU4zK4Dh4nLMc7ODBNOx3GHgiQkk4RosxjMELvzRhZffpbX3/2QV998m+df3sEvfnUnMSGKP+Jj74E9WE6O9z/YhVV0yGpbNQ6TM0McPXEQ287RbNaxcga1qsPQUA+GFqdZ16mVLbiwipPX8C1OUSubNGomxbxEq2HhiAHM73+JlJnBqhssnatRLmVIhCeYHD7K719+imgsSDZnYzeWiKcl3tn9ASsbF9i97yD+SJxGd4Wl9U0iyTQPPPI7oqkM7x3Yj1os4IlGSMhZslYO1bI4BzQ6XSZmZrGdErmH7uCX112DUy5xbnODX931a266+cfcdPOPSaSS2IU8rU6bTaDebjE2Nbk1AJwzyRXyFCvli05yLWfilPOMjp9lzwfvc4EN1jdWLu7jVD1LLBEmX8yxvrHCUqNEdeeL1OolqjWHq799BcGAh6Ezp9lYXYLNdQIBH3Aev9/LH/rO4TyWZfIHcL62tnLx/nq9ys6dbwLn2dhYp1x2ME2d5557hiuuupKv/v3XuOba7/DXf/M5qkP9ZDWdQqXOu3s+5BtXX8tlV13N8zte5fjpM9z1mwfoGxrh8IkeHnvqWe64+14uu/wqdLuIpJlw4TwXzq0zPzfDUqfLuXPniMZjWMUChXKF7vo6k/Pz/PQXv+B3zzyDPxpFyeW2akoKBYxohObyMna5TFQQeODRR0krCg8+8ij1RgtNM8jni8zPu5FllULBYXV1nXi3zp//1V/z8T/9c/TpCNMf9CK6onj8ET441cNsOIJo5cmVa3z5G1fQPzaJaFjc8stf8fmvXsYzO17l5dff4robfowvliSayrAYCDPv8XP3fQ9iORVE1eA3Dz2yVYEmyvjCMQIJgURWZcK1yKFTvbiDEWY8fmY8foLJNO/vP8SnP/8lekamcIWTnDw7wVU/uInPX3YFb+w5wHwowZjbz95jp7nv8WfpGZnijT0HeH33fsYXAvzsngfoG5/FE8/gjqR4cscbTCwGmfZFeOXdvSxEBW696z5+vv1B4koOvdxkZN7L8cExPjjey/hCgKGZBXZ+eJi4kuNQ7xChjIovKTG+EGD3kVPM+KMkVIub77iHUZcPVzhJ79gMvqTEjD/KkzveoHdshimvH1c4iiscxZtIkdJN3t53gKRmMBcME5FkAkKGkwNnyZVr9AyNkNFzHDrVy+isi1Aqg14sMzbnJq2ZZBQdfyROVs9x9FQvxWqDyTk3/kicBX8I3S7ygxtvpm9ohDff3cU3rroaxbT5/Ztv4/YFSWSy3PLzX/L2rr2XgOu/QpcA+iVd0iVd0iX916xLAP2SLunfsP54o3p6ZIyFaJyekTEmFz1MeRa55ofXMx/wMu1x0zs0gC8UZXLWxbFTvUzPL+APx/CHY0zMzOMLRXF7A0QSApFMmv0njuNPhIllE8wFXOzcu4tAMkEgLhFMKKR/+HXU/7SN5JmDhIQUgpKjb3gadyDBW7v2EUik2LHzDXzxCO/sO4A3nuRw7xmuvfHH9AyPEssqyPki5e4yp0fG8MaTZBWHQ0f6OXZykHhaQbcdvLEorqCPoZkxklqanpE+cq88uAWxn3icxViCgYmTDI6dZmHRj9sbYDo0SlgQmfWEiKVUgpEMR48fI5ONklbDiLkMKd0kaZRIKyKSJnLy5H5MU0LVs4SzBv5sjrDmkMiqW7HkYRcezwy+MyfRP7aN1A3fYCEaJxAN4vUvMDA6zJRnkcWUTDCVJBTxI8R9HNz3Pr5ICFdUYD4m4IknCSUSpBb7sIw4WTWFVCwiOkXkYh7NMdAdC61aRW40KZRLFEsFio5Fu1VF/fSfoHz2P5DXJHK2iW7ltvrIFYWevqPk9ShGNkRaEQlmdebSFglF4+ChD9EiM0REm4VonIQeYTowxoxvjmA0Syyhk0hmmJodIynO44sbxGSdhJZgLjxFOB0ne+u16B/bhjI+yvh0H/OeQbzJOJ5YgkhC5uixni0HeyZGUoyT1kzC6SK+ZJGAe4CkrhKzSoT0Ar60hCanUFNhtGyGrF3DFVPxB30MT+8inPQS9HUQUh28yV7Cr29H/9g2hGceIaUZzPqDxMQsx3t7ySgiqq4gGwqabaPYBeKyyvDgSXQ9g2bphDIScrlGWLdIWQW8sSjhiI9g0E3P2QF88Qj+RJQzY8MMTo7hDvmZD3hxh/wc3b9n6zu//ksEkjF2vLkLX0TD5UuxGPGz+8jbzIemiIlZIoKOmo4wPDyE2+sjmJKICyLhcJj9H7xPJOzfukgiqMynNhiJJvGaKfr9i0yHi8xGS4SMDGPBUY6PDBBItpG/81nUz/x7pv2znFqcoSewyHAqSl/Qy7QYZyIZZlIIkQhIvPHq2zz69CPc87u7GQ6Ncc+OJ3ji/fcY9Om8emCeEW+HJ49M8sFcmsM+mUPeLGdFh9cHZ9g96eXJAyf57gOP88A7e7nn3ffZ+6NvoX9sG3vu/TnHp0YRnBzWSp1YXmM04iFUUFmYPkixkCOi1VnU/KRqi7yz/ylefnMvz719ijmnTb+RI1AoM+sPIGYlsqk0YlIiIWgISo5wQkAQoxw8vIuMrCGqFhnXAvrHtpH92bVk7QJJJUO+auMPz6Dmi6j5LdenVnBQ7MLF24ZT/qjnvIRRaqJZRUaG+8mbaXK5NEbJRi2VkEtVcsUyhWIJq7S1/gDR85UK2lWfQv2rf09BVy92oBfqLexSFadcolzK4+QNJscG6C41sPIGS+fWMMolqvUa1XqNWqNOo9Gg0ajR7bbpdlrUqg6VcoHlpRbt1S7dlSZr621WOkU2zzXY3OxQ2b0D9T9tI3P0AMIaNM/Di/1TTMsFCh246+l3GRBL2AAbwMoKUPtH0PwPbvT1jZV/BNBX15dYX+uyttphda3DymqH5dUOm5xnZXONQjaB/PFtmDf8LZVGnVqrSbPbYRNodNqsbW7Q6LSpNOq8t2c3zW6Hn/7iRuptmwsssb5eZ22txtJSheXlOstLTZZX2iyvtCk4FpKc5pd3/pxmu8bKWncLSn/kQK83Kxg3fhn549uoBGdotCvUW+WL0PoPx9WGQ3u1jl1UOHnsXVplkbWORXupTrFZw67XqNQccrks8bljtAsxjLxOtlTFbDTweidxT5ykU0hy7lyDYrXAxlIez1N3IP3nbZiP3kizo1HtmNSWCtSXK9SX6tS7zT9ynldoL23FZ/8h0r3RLtHslLcitTsq7WqK6aE9nG9pnOuWWeo2aC4vU1/p0l2usLqUY6XTBJpEYn1kPvXfIH3pf2alYdBqNFlba2BbUfJFFxtLuS0H+nqJ+ppDe1VjbTkDmzqcL7F5oUWlXQEyLNXjrDfrdMsVNldK5KxJWl0vq+c0ul2HbmuDVOQs3XqK1a7M5jmb3KM/IvOJbTiHX2R5rUBn2SKVWWClHmZ9TaVxrkF7o0Uq7YMVg9VSgnNtk0qrgVVvUsyNsdFtYWsanWUZozhDwUnQdJbolpdIBs8S8Ryk3XBYWYuTSJ2mWSvQrnUozPYjfHIbwlX/B7Yu4jgK58+3cbtHWV+vU60aNJs20aibZtOmVFJZWioxPf8BSWGWeqWLImeo1DKMT+8iGp+kYFUxDYWs4iEac5GVg8iil4h3mBP7X6dTlmmVc5w8tp/Ut/8zwie34Xv7JYqGyK6dz7PUNnHyaSrlPDMzc6iqSrFsUWnnsGyNdrtMLLxAuSBjGxlKBR0jb2KWS4iFEmZ7jVo+hmu2DyOXwqoXMJo1rE4TrWSi6nF8i2cpHX0Z4ZPbkJ/8GWbBwMhrmLZKe6nK3Pw4pYpBvqhQLGmYThuzVMWqaOjFBO7ASSrNBE41yfJyFadoUSlU0YsKpmOQr9oUanmKNYuJqT4OHXiLbl2kpHvYaKbJWSrJL/xPpL70J6iiTLHaplAuUa7kmZk8QbsSpWi4UUot0lkZ09Rx9DSpwByrjQKSlEG3bKRCnZhWZG5hGLdnltN9PWREFTtfRpQ0hEyKU73HKNU0JFUhq6mI2QzRx24l+eltJF7eTirtJxyZISN6EDNucnqTQsFBMd0MjRxFkmQMtU4+X6RQCTM9dwbLylMud9E0BymrkUgLLAY8KKaMpMs8/uyzBBMijeXzLFXdDPW+jyxGUcwiEX9o67Uv+18ZHNmHk0/RLhmocgtRkjHsNG7/GQQxSqFYRco0SKdKmJaBng8yN/UG2YwPRTYQ1XUydpeoruNLzzI+f5JSPks2kiAlCZgFg8m5ccZnh9HzEkkpSmr7tSQ/vY34ntdIpnVSWQeXN8zAyBmm54ewCnEkxY+kbkUQJzIqaaWMa26R/r4zJJJBrKJENL1ASgmTNjJEJZmMUSQuOsy5Zjnde4JMKko2E0OREpiGgmaoZOanED65jdR1n0ExZdSczNTUIGH/NKYWRVdjqHqKeCqMqGWRcipJu4qgG8hGlrB3nLGB/QTc/eTtBGI2hGRlkfIyVrHJ4NgYg+ODKLZAxoiS1qIkpAQJUURU8gi3XYbwyW2Mf/Aac4szpGWBaCpGIpNEVCVkfes8SYgixVqNSCqFXS6TVhRUy8IsFjGLRdx+P8OTk7z56nMoUgynmMPK56jUqpRqVXTTwLJMipZBTpPZdfAAkTNHyXxiG2PXfJZSo4JsqthOEadaI6vp/PaxJwhEotTbHdrLK4xOTpErFDl2qodgNMbTz7+AYedxebzohTpp1aLS7FKqlLEtjdGzPShpH01HoJaL0LAjVMoiAf8ozZqCeuMXkT7972hofiL+Edo1ibWuwWpLQ5H9uOZ7qVdEWnWZdkNh0TOCa2EUScugFDQkW2MhGiepGUz7AlRX1pjy+vn2D2/gsRde4oU3d3Lb3du58vvX8/zv32bn7oMc6x1m1hPBtetd5I9v49iN15DRCnz1m9fwxPOvktRsVKfO3mOneeXdvew+copRl4/xhQBzwThzwThDMws88Lsn+eTnvsA119/Al79xBS++/hajsy7ueegR3tt3kMGJaZKJMPFYkLHxs9z/4L0k0gILoQh33Hc/mes+j3jlJ1lIZPAEwsRSGVKiTCQhMD49x959h0lLGnaxSkJQqDaWkU347ZNv88SO39E8JxHJjFEq5yjYRTrVDtMjx2hWIuTMrSFGy9awCgKuxX4EyYWiR5DkCKXxfsz/cxu+o+98lIbiUCqpVComzXaRWDyIooskhRhiVmDPvv3IukEsJVxMH6i12vQNDjHjcrP9/gfwBIIUqw02gGK1QbHa4OipXkr1FqV6i1yxzD33P4QvHKNw7ZfJPfwrvvOdq3nnnZ3oukqlUqLdbrK2tsLq6jKrq8tUq2U8ngXKZYe5uRnq9Sq///0O4DyFgs0fu8OzWZHl5e7FfvKxsRHgPI1GDUFIsr6+Srfb5lzYS+Ev/3dWV5Y4c6aXZrPOhQubF5+n3d7ao62tL/H2O2+wstoBNji3scLqWhfYYHWtS75gsrF5gQvA+QvQ6S6zsXmBiclptt97Hx/uO8D4xBRvvL+bv/67rzC14GHG46Pyg29RmJ8jmBR4Zsfvee3d9zl4socvf/NbfPGyy/FEU3jjSYLJNLsPHuFr37gC2bDorq4hqRrtTh3YwLJMymWHzlIXu5Bn7/4DlOsNUtkssmFRb3co1xuY+QIpUSIQibL38ccZ/Lsv8qt7tvPI40/w0KOPcdMtP+WOu+7m19vv5cc/vZXHn36G5156mXd27Wb3h/vYs28/kUSSSqXGn3/qUxSbDe66+zf4h+eY/KAHcy5Oxa5yamiMv7zuGr70D99kYsHDgj+M2xfiq5ddzjevvIYvf+0bvPgfP87jTz5Hc2kNq1Kn2l3hcE8fSVljbM5NUtbQCiUK9RaKXeTZV17jq5dfxaf+5ot87stf43Nf/hrP7HiVr3zzSj7+6b/iwcef4gtf+zqPP/8S9z78GNt/+ygjM/MshmPM+YLM+YKcnZrlhlt/zhe/9GX+7q8/T9/4JJMeH4KRI6HqPP3713jo6Wc5MzHFtTfdTESSsepN5oJxxtx+EqpFKKPy3sHjPPT0i4QyKgtRgW9d/2Pe/L/Ze88gSa7zTLe50kravXuXu1pRV+buUhBFv3QCJYqkAIhWNCBAIwIEvQFJkABIAiBBEB6EIewAGAxmMAMzfnpMT8+096a6uqrL+6qsqvSZleW9azfdz/5oosmWftwI/bpSzBtxol1FvJ0ZWadOnOd833vgEKO2JYbnHLiiKY6cHWJodpEHntyNMywwbnfTOzjOrfc8yPiCC2dYYN+Rk5yfsuGOpbH5Ivz8l48yMu/k5ZP9zC15ePipZ7ar9h3+EGdHxrnrwUf45g03sugLklB0es8NsuDxM2FbxBkIs+gL4onESSj6djeMvuExvNEErlAUZyDM2ZFxlGyBQCK1fSBhcsHB2NwCS5Ekew4eJywZHDk7xKw7yAtHT6EW6/QOjjM677gIXP8VugjQL+qiLuqiLurfsi4C9Iu6qH/H+u2F6tnxUSYcdl46cZw5t4t5t4snn9/DngMH+Pr119M/PEzf+XMseT0EoxFGJsbxhYIsOB34QkFOne3DE/Bv5UH7w7gDYU6f78cd9OMJ+fBHg7x89DDuQJikrJP6+9cjvaEH1yffhd3txh2IoJgF4mmNWfsSmpXnqeeeI5ZOYvP6uPXue3i59yR2f4AFnx9vPIGgG8QUlZtu/znTziVExeQXdz/A9Nwi0zYHDz76BIKqc+DIMRKaSlSWCItpwt/46BbIfc/rsLtdTC4McbL/GC5XCLcvzpR7knmXh6VgBJc/SjQhI0oKducUvsgiCS1OWNIIiJlfA/QUR4++iCAEicTCLMXSOAUVV8oklBQJRcLYZkcYHDqD67nHUS7pQbmkB3vfCc4O9jE0ch5/IordH2A+mMAR8OPyOHjlwLOkEkGC8SjuhIQ7KRMSZQRZxjZ6DFkMEhHC+NIigmkiZnR0U8G0tjbh5VIVLZuhWCuRK2TJivFtb9/dP0CUBNJSipSSxhkJ4Q+5Ofji00yNnSEQC+EWkrhEg0AyTb6QIeqewRuTCabSLAQWCEsBDp0+gtMbxh9KEYhE8YY8DIwcwx2WCCZlAukQUTnC0b5eUp94D8olPQjXfgi3z8ahY88z713ClxAIxWT8gSgDg8MI6ShJOUEomcYXNXFHTEbOHUbQNdxJmdlggmBawe2yc/bkEayMhj8h4hc0wvEYJwefYXphmFi0g9NpEJXmGPr65SiX9CC/6w+JRCLEFI2gkCKWTmNzLiApIkk5tV29HFM04nEvR46+SDAW2spUiyZwJ2VihsWM08GCY5bzA6eweZaYWrThDProPX+WiYU5bJ4lFrwujvadYvLQvu37fvqxX2JzBZhzhHH6BbyxIE/ue4yYEiUopBCULIFokJgsccvd9+KIJliKxHAEQ/SPjm89/8E4tkga2e2hJNrY/8T1iN7TLPT3onjsPP/w9dx/y8dR/AOcfWEfkbf9l637/qNrufcn32Xo1CGiHjuuuXHinkXUuI9H77qNex/5BWO2CTxJkXMzTmYCConCGr2Tbu55ej+3PfQEpyem8Sl55iMSuw724kppTHtDBBSFdLHIqbExbCE/6UIWR1Ih/YsbtiD2ZZcQjgYxLY1s3qTcKJGQkqiWTjmbxutz4hVF5mNuhu3nGZ7uZWphimBawqlVcFkt7t33HO5kHLvfR1K18EYVgnIRb1whnpbxLk3hXRxGECUESUMY6N++76npsa2IhYzImf6Xt/Ltjcw2SP9tmJ42MqR0k6RmIGZKmPkyuiZSzIrkciJKzkDK50nlimhWnoyV296Q13O57XaP0t/+MdIbetDuv3kboGdKDTKFMlahSKmco1rJU8wpuJ0zRCIemq0KjXaFXK1JrtYkX2+Rr7coNNoUmx3KjTZmvkSp3qLeWaHUqFDvNmmvdWmtLlPqtCl0OpgP3oL0hh6kD/5P1MYyaxsgrW9SBGodcCTyXP/4Pgxgo7sJ6+tsUvsX8HyDte0K9Fch+spah7XVNmurbVZ+PZZX20i6SK1dpeyfJ/3GHtJv7MHoO8gmG1TrFWqNKvf/8j6sXIZs3qLerLHJBsVyAcWIcX7wOCkxQK6gAF1a7TLtToV2p0anW6fTrbOy1uHjn/gIpUqe0fEhqvXSv2jhLn/sjaTf2IP6jY9sA/Ot7PDfQPRyLU+hZlGsGNTKItVcnHoxTbVRpNiqk63XKJSylEomDcNLwD5ApV5AyucpdFo0m3kKZhQxOr9V/Vc0WWlmyD17O8k395B82++Q8Y1QrquUGiblZpZyq0ypUaFSz+2A5a+Ofw7Q212Nbj3JeP/zbDRE1jsF2u0ytU6LSrexDdDbjTLrF4oU5RkSb+0h8dYejCdvodWs0mrluLBZIJmaRAhPUa6ILFOj2DJoLWvEw8N0G1HWVnQaTYNl2kRDx9lYSbPZqbNSr7LaMvF6eymWF1lb0+i2c9QrbXR5kVR8mo1VjW5bRvvuh0m8tYfkZX9MtymRycXYoEI6NszGukF9pUCxadFeziL4RqmbIao5gXylQLnTRkyMYioe8laEZlulUEoQTzgp51UKRpJWOU3FipCIz291bcjrhIKTVCphrP7dWwD97T0Yxx+jWtPJ5lJkcynmbUNUqhqFokS9YeJwjtNsWeTyaVRFotHIseQeQNODFAoqhXyWdDrEnO0U9YZKrWbR7hawO8axskli4QUqBZnDL++mkDepVstE/va1xN7eQ/yz70IRY2QzAuVSimpNxbJkCvkM0UiAUlnBykXQTQXNlKjWCtjtE1RLBqWSiZ6RUTMakpUhaVqkxBCSEmXJY8PM6yimjKilsYom+ZJBpZbBc+c3tq793b+H5Ldj5nVUQyRb0ChXLGbmhkmJIUwrTbZcJl8toudkzIJIrpSmXFc5fnIfzWYe0xTJWhp6VsXI6ZhFE7NokikYJFNh6vUM6dgibls/jUKCjOAm8o4eIu/oQXj4R2RLVfLlEqZlkMvJuJ0jLNr6MfMZVF3CyKhkczqaLqKoKQIhL53lJoqpomY0MjmNZDrOw7/6JR6fG1VXMDI6yXQcUU4ipKNEhDCFah4zqxK/6TNE3tGD/33/N4mIA0HwIsvhLYCr+ihVNDQ1Q7VaZnp2AD0TRjcTSKJGJmMwZxsmLQmkxATTs1M4PV72vfgSi0s+jp/uR9ItxuftWJU6iXCSctkgJTo5P/YCRf+57WvXDz3Pknua6dkTZIsiQiqGmcliGEVkVWFuYYKk5EW3EhgZHUnKIMsygeASY1NnMfJp9Kyx1fnEqJLNVnG6ZogK86RVET2rIUhxCjULu3uOucUZvJ95G5F39BC98s3M25wsBcP4o1FSSpK0nMAfXGTeNrF1z5KJ7bVNQhR+HS2TJpwIcfrcSdwBF4IiEIhFEGSRSDJJLJ3cykKWBGamx3A4ZjB0CU2XSPbu336/JQeOkzRVkrKAlVV+3fZc5viJV5hbmCIhJ1CzKjFJIa0pSLpMTAiREIKk0wGOHn+Bk6dfJpn2I8ohhFSCuBBBUlLEhBDnBs8wMT1CXIhsPQOpBJGPvZ7Y23sQfvApYqkogaifgdFBRiZHUU0DWddIKzKHTpzgzMAAKVXlcG8vcVHchuiHe3vxhsOYhQJ9p18h4F0gk5EQ5STt1Q6SLmNaGtMz41QqFooYQ7V0rJN7t+bZ//27FNIR8uUSUSFBvd1BECWSkkq53mD33n3MLzpIKyq9Z/qwCkVUM8OZc+dpdLpUGk2e3f8SRq7IOtDqNGk2ixRyIobk49yp55Djs7QrUaqlJOVCAjHpIP43/43km3swHruJlZaGml4i7JuAC3lqDYl2S0WI2VhaHKBUTKJpMXQjzR333snUop1rvvkt3LEEYUnBGY7y8c99gZvvuJPBmTnG7Q4mFp1ML7kZtdmxuUL4oiLuUJJ7H36K299xCek39pD8wJ8Rionc/eATfPKzX2Jk3snIvBNnWOD8lI3Pf+07fPTqL3LPo7s4cnZoG6ZPLjiwewOMzS1w9bVf5sEndvH8y4fY89JBhqZmWfD4SQhh/AE34WgAu2OBYDTCN39wA5/70pdJvvO/Ir2hB2F0iCMnTnG09zTVZgf7kgdPIIyZK5JWdG67/S6SokYkniYQFeiub6JZCik5QP/gYQolBcsSqZYyLHcKaFIY55KNXF4jnghQKGmoegzNiGOzj5MrKGR234/2+h6sW68jEnUwbxtC02JohrAF5PM6wYgXr99FXIgRT6XRrSzT8zb84Qh7XthPWlEp1eoEIlG+/u3voBhbsQDFag2rUKTWavO9H3kyXQkAACAASURBVN5IUpJJyQoTM7NcABqdLrm3/Q+st/4hm7+G5P/wD5fTajVYXu4AGywvd2i1GgQCPkZHh6lUSoyPj9JuNzl9+iQLC/OMj48iCHEOHXqF5eUO+XyWkZEh/H4v7XYTRZE4cuQQFy6s4XQuctNNP2RlpUv30F6Kr+shf/YEsIGuq6ytrdDttlle7vDwww+yuXmBs2fPcPr0SV6tMrfZ5uh0WqysdKlWy+zZs5tqrUGt3iQtytzwgxu55trr+NrXv8n0zBzHjvcyPDKGbOWQMlkqnWWcgRDZv3wdY5e+nfdd8SG+/r0bsHv9eCIxTpwbZtLuYtEfYdbpRjSzfPkb3+ZHt91Ovlxh5cIGy+sXOH7iMFsnRbcOCbz0ystU6zVCsTizC3bSmsbqJuRK5W14Xq43CMcTrJ3qpfu//gTbwsJ2N6hAJIqWsciVyuTLFarNFmlF3e4MJYgSt97+cx765cNEUymy9RqylaNZatLOVLGfmcBv8zI1bmN6ycu008Wll13Bt394M089/wIzDhdnhkb57Je+Qu3Nb0bqP89td93L2NwCopllZGaex57dw7zLSzglMTpr49n9L/HU8y+w56WDvHz8JHteOsiMw8WR02e5+tovc/hUH5d97BPceuc9XHXNdbzrfR/gum9dzz9e/XnOjozz0Suv5n+96a389Qcu44Mf+TiHT/Vx/I67Of2xT/H48/u47vrv4YrGicgqs24v9kCIex97glQmiz0QondwmIHpBU4NT7L3cC9LkSTX//hnnBgYwxVNcX7KxvCcg2dePMysO8jJoQnue/wZdu0/yKTDy4wrgCuaYtS2xJwnhM0XIfjA44wtuBi3u/nlU88RTGucHZ9lxhXgwPEzxLUsJ88PMTQ1yyO7niWUFH/dUU7D7g3wpW9+h2deeJGhqVl+csddOANhoqLCqYFhXjlxiqVghLis0XtukJS+FUEiW3mkTI7B3j5s84vc/dCvtmMC511eTp4fYt/BIzjDAvPeMJMOL7fd+xCHzgzw6Wu+ylIkyZnRafpGpy4C13+Ffntf8sq9PVxz6v8f48q9FwH6RV3URV3URf1/6yJAv6iL+nes316o9g/1MbYwy+G+k/SPjfLY7mc5ff48p88NbmeJHzp+GF/YjzvgwRP0MjA6iNO7hM25QDydoLfvJOFEBG8ogT+S4MSZfuYcDtxBL0t+NwuuRWLpJItOO+Ibf2cL8LyhB8/AKaxiBXcgzDPPv8DTe/axe98BfnL77fzgxz9GNC2cgRBSJsvZkTFmnS7G5xeYd3lIKBoHjhyjb3iUA6+8zA033cyPbr2NTKFMPC1vVYCnNcJpFU80iSucwP/hN/wGJP/qDqbswwxPDOJwhLE7Isx6Fxi3zeIMBogIMqFoGklWGRk/h8M7RygdJpCS8aUMPNEQgViIAy8+RyweJBqPsBgWcKcNnDEZbyiK1+vm1KnDzNomCdx3y7Z39Csf53jvETy+JeZcSzhCEWwhgXA6hT/oIRX3kYj6iKWTBEQdv6QTkVWSioLXNoIoRhHENFHF2Kqg1TVMQyZjKhhZC7VYRi0UMfJbbVkL7rltb/V9f8LE0BncnkUi0QBJXSIhxshk0rzyyh4SUpKIJLMUT+KPC/iDPs6dOYI7IuAXkiyFXdj9iyyFvNicHlz+MIFIFF/Yy/EzBwmlNNzRON5YkGAqzOzSIuJ7/59t/0D/Ec6NnMEecOEMBghEU8QEicnZOQJR/9ZmrpAgkNDxRU1SCT/eWBh3LEFQ1nBFYsiqhM+7xNmzZ3D5Q1tt6xIpxm0nODNwlGi0hNujEk66mLzq3dveiQduJZBMExVlgvE450cGUDSZlJImkkxuZZuLMpIcx+N1EEsnmPd4SegmrkSKea+fpVCQw0dfYXxiCHckiD8R5dTgOWacdpxBH7NLi7jCAU6c6yN0eO+2d+TTl+IMhAnEZWYdXmJymkOnD+OKeLB7/fhjaewBDwt+N/c+9jCOkA970I89HObszAzn5uZYjMVYEgQEQefhRx9gau48Tt88x0/389Lh4xzrP86u/U/gCHixu1OIf/U7KJf0IL3lDzh9/CnO284x7plkJmJnLuZg3D/NYsKJPWHHK8VwpUw8qTITSxme2DfApCOFYGRobXaZdY9jczhJyQrZYolIIs5jTzxKLm+i6SJCMoRupJmZGSGpmUjfvmr72ivHnmducpjZiSGypoKcjlMvF4hGt7LJTwwfJySlcQbCBEMudu+9j2BikXSmzlIkj9LO88O7buPo0HkWBYVoYZlFsYJfzBBNpUh4JgnZ+khKMklZI33ohW1v6ZorkLUURibF3GwfSc3YAuSmtQOgi6a1/beUbqLma2jWVmVY0DtPPi8hZ3XEXI5ktrADoP82PNezWaQ3/XqOe9sfkIlHtlq450tYxQrZYoliMU+1kqdRtaiVNNIJL5oSoVxUyNeb26PQaFFsdraHki1Qbi9TbHaod9tUV1bJNdtklzcpA3Vg7qoPbM+v+RefhBXIXljFqNdp1FdobsJ9h88QX4ONZWBtnXVaO+D5hc1VNlnf/t2rEH11vcv6hWXWLyyztt5lbb3LynqbSr3AJmsUx09uA3Tlk29leLifWqNMZ7mJbiqUqwWq9RKtTp1N1tEMmWJJ5t77bwO6XNjo0F2t0+yUaXdqOwB6tV5i7cIyb337m/jbv7sUVZe24fmrQ7z0v237F2bPbwP0fw7R690yZlakkI1jKT7aVYV8KUOmUtyuQK9WsyyX0yTDc5QrFlohQ6ldo1q3qFd1HHPnKBcV1i40aDdNMvd9ewugv7kH88dXU20o1FoZqu08lXaZSrtCrZnbzj1vtAs02gVqzRzVRnY7B73RLtBZNlhupBjo3cVaNcFqy6LdLlLrNH4LoJtUqxnaHYtqaHAboAuX/l/U9BjLK0UaTY0Lm1kSgTHaLZXWWpH6ap7VjSwLM4dYbcbZvGDR7pg0VstEAqeoFf1c6JRgtcHmSp7l5TgOx2G6XYnV5TzdZgMoMj15lPVVgwtrJuLVb9v21/bcztqFHK2ORsDVTyQ0gZlLUm2a1Bs6Kw2FZGiGtXaGcsWiVMmz0pQYOPcYgcBpqmWVlXaDVj3Hgu041aKfdsmgmc/h9Z4jbxZoVlqUyyHqTQ/Wy3dtA73Q5a+jWpYpV1Ra7Sy1ukGhKNFqZylXVMoVFcOMU6lqdFubSKKAlpkjFJlkdaVN1qzSalYR1UkWnf0khSiGlaa7WqXv3DGCYSeiFONb3/4q2XyORDy+7R17ew+Le36JnkkxOHKEeHKJTCZN3tKwDJHpqVOUS0HKzSqVZhnFlGk0yyw6ZsgXdMoVi2zBQLNUZEMhnbEwCzkkXWZycpBiVqRa3ILyRs5EMjSE27+27Z3+xddQTIlyLU8mp5DNqeSLKh6fjUJJo1AzKTVyZAoG2dLWfddMifZynd5TL1GualQbGoVSlkIpS66cxyrlyBSzWDmDeqNEt1UkGXHSd+IF1LmT2xA5+r7/ghTxkZREssUCiiZTrRVJCGHiUSf5go5mKSi5DFLOxJ+I4vI7GRruwzITZI0EiqqTyersevZxHK4ZJmbOYeVlVEOkWi8RCIaxLc0wPjtMPBlEuO5vtv1d936PXE4llQqTNSVGp17EzMaxjBaKolFr6oxOvYiVF8iabRRFo1xTODv4EpLup1jJUGk0KVbaRGI6xeoap/vHqHSWCaWSSCpkiyViKTuR+EkO3nDFb679o3+BnpFImR7OjT6PnkmRTMnoWpNiuUS2KOLwnSYmTpMvWhh6A8nsoucstFyc+cWjFLICBdNCTVcRkwXSepq5wADTthn0rIFsSMRSEQQpjiDFiVz+x9v+3gO7EC2JQDyAbCiYVoZYLEEikcBmX2Byfhp/zI+UlUloAnFVIBCLEYwJyJqFzeFibGKceDKMnkkhKaFfHyAztw43aCLxRIglp414LIj23D2/eea//AESGQvRypBU0sRSURQ9jWEpVBtF+of6cAeWsCwZVZeQTRU5lyVlGig5g2DEjSSF2LfnQeLBOdJSEFGKkRa3/v9KpYambYHs8YkBImE70Xf97pb3O/4DCfsYKSVNprC1Bu47f47h8Qmm5uY5de4c1XabKZsN2TQZGBsjUywiGQZJRUHUdUqNBpWSSjzuZnZuDElPU21VqLYqyIZIq1shGLSTz0uUG0XMx2/dnuciP/s67ZVlYskUxWqN88Mj3HnvfaQVlUanu5Vz3mxh5vLM2Re5AHRW16g0msRTaX5+/30MTYzhCnhotCtoRpxCUaJSFMibfsYG9pM3XKx1dFZaKiv5yPbnS/p9f0gzH6fb0ihko7gcgzTbKrlCDE31YuhBZqa2Og1E4yG+c8ONzC/58Qkyk44lgmmJcbuD3S8fxB4IceB4LzffcSfXXf89vnXTj9h7+Chjs4ssBWIkZJO/u+Jj2L70se3P1vSRAzz4+DN8+JNXc+23byCuZRlbcPGl7/yAQ2cGGJ5zMG53MzS7SP/EHPZAjC9/+7vc9eAjXPP1b/Hs/pe4/9EnCCVFes8NEk5JJBQdj28Jl8fB0eNH+Pndd3B2aIB9hw4i+L3ba5rUtz6NlskxOjmDzeFCVA1ypSqRRIrO6gWiQpqnnt3D92/8EblCFDMTo9OuY5lZctkMvuAsrWUN3QqgGxKZTJZ4colIzEm7WyKeCKOqMvF4FFESmJ0bQ7/5i2iv70F90x8ghWzoRoxgeBErq6AaKfKlrUNCmYLFxOwk5XqDQqVKoVKl0mgyY1tAECXuf+hhGp0u3/ru95A0HatQxBMIkskX0K0s9XaHRqdLud5Ay1hcAF5+4nGyf9pD9k976Jx8Bdigt/c4sMHq6jIHDrxALBah1Wrw1FNPIAhxYIONjXX27t3D+voqsEGtVkFVZer1Kp1Oi1KpgM02t51JfuLEMdLpJLDBwYMv8yoIL970DYqv66H2lSu3X/vq1127niSfzwIb1OtVfjv3fGnJsf3aZrOOZZmsrK7z1a99g6uu/hyFYplkSqTTXUGSVTJWDsO0SCgacVmlvrJGOhyh/toeKn/8B5w/08eU3cHhU2f4/Je/yovHe7F5/Tz27B6Onunn5lt/xtD4FM2VFYxsjngqyYXNDS5srNB78uj2/fL4vGTzOR7f9TQ333Irn7v2Wt7391fw2X/6Iq8cOYrL58fI5tAyFq1bf8zK7/fQOXMaUdXIlcqUanXK9Qad1TWyxRKt5RVypTKKYVJrtXnP3/wttVabTr1NsVojZeicHB2l3llBVUwc4ws4RuYpKyWUmIo3muCN73oP/++b3sKb33Mpl33iU3z8c1/AEwix/ru/g+Od7yRlWpilKkvBCNOLSwxPzxGTVD565dW882/fzxX/+Cl+eOvPOHqmnxP9Axw6eYavf+8HvPfvr+DSD17O2ZFx7n/0Cfa+cphde/ez7+ARfnbP/Vz7jW/zlndfyl+85e08vvt5PJE4rlCU/YeP4b/xJ+T+5xv4yZ13IxgZ9h05RtrKYfMFePiZ3ew/doJRm51Cu4sjFMETF5le8jPl9PGLhx7n5NAEw3MOHty1hz0Hj7MUSfLwM3uZWPQw5wlxdnx2u5r85NAEN9z2C46fH8UZFnDH0lh/9haOPXeAB57czdnxWfYfO407lmbS4WV6yc/IvJMpu5MZh4ugkCaUFBFUg/t+9ThnhkYZmZlnbsmDze1jweNn0RckbVhMLjjwx5O8ePQE/niSTLmGlMlhFCvMOFycPD+E+MIR5F37iUkqAxPTOPwhnnnhRQR1K8JuYHKOl46fZnbJx+mhcUZm7QxMzuGLp5lYWGJwcu4icP1X6CJAv6iLuqiLuqh/y7oI0C/qov4da0cG+k+vxx5wMW6b5vqbf8hz+/cx73QyY1tkfHoOfzhGIOrH6XVgdy0QiPo5P3IOT9CNJ+gmGAsQToSIJiNEEyJzC0uc7h9gcHSMUCxKOBEhGAtw4sxxErND2xsh0ht6CH3jE4RiUZKSiKwbLHl96FYW+5KLTL6wtXlpZVByWSJimoHJCRKqgiscQi8W8EQjyFkLQUrw3R9+DzWjUajVSIgKarZMJKWTUPOEUxm8UYXYu/7rbypT3/dnLLonOXHmOIv2KEuuNPagl32H9+MIuIkmJQLhJP5AhPODZ1lwzeJLBPAm0vhSBn4hQTAZ58VX9hFPhIgIUTyCjFvQsEdSBKMxpqfG8PmX8IW9JG7+8ra3/JevYXDfUwTCHhzBAIKVx5vW8caixIUIrsUpVCmOIIsEJQO/pBMSZeKiSDLoJClESckKKSOHqOtomkJGT2MZMnouh1KoIRZrSMUSaqGIcvqVbW/lkh7M5x9kcnIQMyMRE2PIhkhECOEOuOjtO4kvEiIsCPijYZKSyPHeY4TTKXzxCP5EmEAsRCAWYc7hYMHlwhMK4A0HmV3cymp3hUOkDB130E80HkN+w3/4DcT+4uX4IiECySA2zxKhuEgoLpJSdBa9i8SlOKFEgnDSIBDTkJUkh44dJakoBJIpAskU7mCQtCKzsGhDlNOEIkGiaYOAsMgrvXtxeqJ4fCLeYADPx9/yG5j6jteSEgRcoQh6Lkc8nUBIJYgmY4QFgUhaIqZoJJJRRDlJQkoTSqdY8PmZ9XgIJFO8cPgVXH43jz3xCHc++Et+9czTPLHnOebdLganJln0+3j6hX0shYLYf+vQhHJJD8HeV7C5vcSkrWd43DbLtGOBebeLBY+Pec8CJ88c4vzgMXyeKVzeeez+RXpHB9j18gsc6TuK2z/HyfNDLPp9TC3amHTYmA8EmPX5GXU6mQtHGXT4GJty7PCOf/+LuJb8zMw4cHljLHmiON0RvN4ok8EIz5/s58a7H+QnDzxKprGKkisjmlkKlSqyrmHlMiiayrPP7cbpWkLTFMrlImf7TvL5z32GZDxERpe4+sp/5Ps3/pDwx/73b/zf/+fs3f0rbrnl+ywtzZFKRkklo1j5ZcJilBnPeRQzRyiiUy6XcbhOsXf/3STjCkK0yKRvlqcP7cWZivP4kT5mxQJjiSJhs4I3GsdMOLGdfwlBlhFUg9Suh3Zcu9R/BMsSkUUfgqqT1AzSRmYHRH8VoKd0c+vnTImEqCKJCUYHezGMBHJWJ53NkswWUDO5rUrDf9bC3Uwldsxx6q1fJVsuoxfKWxnnjTblaoVKrUy1kqdaMmjWM/jdM7RqJtVakWqtSK1eot4oU2tUabYb1FpNtIxJrdUkXy5RbDUpL69TXAelA0fn/Ow6OYZ47T9se8t//d+5YBpU1xsU6gVYh84GGICj0GFzHViH5mb9N4D8twD6+sbKjiz01fUuFzZWuLCx8muQ3mVtvUO+oLOx2SV/9JnfbLK/sYfG2Ze2KuubZWr1Io1mmUazTKWaJ5vTWVvvEPLP0u0W2aRDsZKlvdqk3qnS6tZodSt0ulU6y1sQXtFEHEsLNNs1PvSRy3fA82rJ2uGtfP5SyrX8NkCvt8rUW2VqzRLFepZK3aJSTJHTAuSNCNVGkVy9glWrUqrktyrQSzKdpkmxqFCqWrSX65Sq1hbszKZZ7uSxzATNdhb9ps9sA47km3uoeIZptrM0u3lqy2Vq3eqWZ93ahuWvjn8O0NtdnW49yZnDj7BSjtBtKLQ7OWrdGpXl2q8BusXyeoVmJ0PD1rsNdhJv7SHz4PV0l3N0VnLUWgasqzRqafI1lQu06CwbrHdTLM4cplVL0GrKVDsWecuJnJqnXdVYXy7RaaqsLKdQlXnWVw0214usdSu0myLdjsbGhRzVSpLUB/9o2zv1/v9OIxui29HYvJAjKSwANeo1mWZDpZQXUCUvfs8U7aZFsahQK8hUavNMzz7N5lqNcrZIs2rR7vgJhU+xXC/SzDfotDUioUVqFZ1WU8FmO4X6yHd3QOzk3ruoN3SsbIJKVWF84hQZK06jaVAqS4xPnMIfmEUSE9RqFrLqIRK109v7MuVSlnxeIV+ME084sdsnUK0USibJxNwIVtGk2qrwxa9ch6Dq5ITYDu/Z9/0PRC1Bs2sxMHKMfFEla0qUCxqWEaRY8GIWLNSsSqVZxshpRBNBJqaH0I00VlbBMEUUVUDIlojK6lYUQl7FMXUOM+XH0pMIYpqkkSH89Q9te0ff+bsEZodIywkKZRPdSJMSQxiZFOcHe1EzIcxckmzepFgukbGKKKpJuVrBysvEUx6sYoxCMUOhaJEt5cjktw4GadkMetagVM6Ry6lYhsjkIzduQ9zIO3qQf3UzzXZju6W1bFhYxQo+xxCxhBuraBJSJcRSEbVaQrMUcgWJpfl+cqqPVFpBlNPc+8CdiGqYlBxgen6QeqtMSkzSbC2j50RCCQ+yFif6oT/5DcS+/I/oPbSfXNYgFY8gykFOnj6IYRiIkoBuJpGUELPzI1iWRb6QQVKiqJab4clD5Mtbh8JyxQbhqME99z9NVDAQVJ1srcz56QgTdgfttTqqvIix+8c7rj158EmUvEqloTFrG0XWUsiqRFpOoBoCacXPgnMEWROQVQm53ELKWuTKFsm4k+nBExjJILooYhgGIVEgkVMJxcNMzE4iahLRZAxBShIJeXZ4h656G/3jJ1n02VAMHcPMIaYNwqEEQlIiqSbpGz6FN+EkqkaJKgmi4lb8SVopoGl5FFVnYXGCsfGTGJkAWiGPVsiTVCSypRyinMQfcDE62k/sx1/Y+X6bHyVhGMRVhZShIuoyVjFDtpRB1lJ0V5skQgvk8gaSoWDUG4jFClq1hprRUFQBKe7APX8Ou3MIWY0RjvjR1AzFQg1Z0hGSUYxMishM7w7v1O1fQc8a5EpFjKxFtdkinkqTL1dQLQuzUCCtaRTrdYx8nuf270fLZsmWy0SSSWTTpFTSyWTS6BkRxZS456F7yFWzeEJOSlWTfFHCH5ilXNWRvv+P2/Nc7N3/iWYhzx1334OZy6OaGQbGRsiVylSbLcr1BrqV5b4HH0LWDcLxBCsXNnji6WcoVKoY+SwpVaTcKjM9N0q+KNPu5ikVE5i6h/VVjSOvPEzQPcRKUyI/fWTH50vh0MOUSwKlYoJ8Lko0YadSlWi2TCwzhqbFGBzq5/l9ewkJMs5gEr9gMuV08dXv/4DBmTnmPD5Cosy43cG43cGcx8eMy4MjFGF4ysbDT+7mU5+7lpt/eifxqy7d/mwVrnw3Dl+EOaePM6PTjNvdOMMCt97zIBOLHh7bc4Cf3vcwN99xL1/85ve459Fd2Nw+Xjlxii9+7Zss+oL4YgKeSJx9B4/gCkVJ6RlC8TCheBh/OES2WODRXbs42neGwJED22ua9F+9hlw0Squ7ztTcAilZI63oqGaGeCpN/+AAViFPJp/j+NG7Cfn7qRVzbCxDKVvB7RlnaPwA+VoINaNgZmtki1EWl0YZGjlJrbYV9VCrtsjlLLI5nfRH34L2+h601/eg/OpWylWdlBhiYnoIK6+jWSqSLhIRogiyyPFTp7EKRYxsDm8wRFpRMbI5JE3n5cNHuOIjH0XWDcYmxml12gwMDRKORlhdX6PVaRONx+g/f45rr/sS7amhbYBe/Phfs/vZp7eh9NraCo1GDdhAEOK0Wg1WV5eBDW655ce8CsG73TYvvXSAXM7i1fbtu3Y9yebmBVZXl3E6F+l226yuLnPkyCFehc3f+c638P7VH1F8XQ+FP34NlsdBJmMAG7TbTYaHB1lbWyFXyLMJtLsdNthk7cI6m8CFzQ0qtSqlSpl8scDEzCyeQJBIQqBUqzM4Osazz+/lA5dfwWc+93nC8QRnhkY41tdPplylMjpM/bU91F/bw4v/8EHed8WHuPSDl/Hlb1/P5677Kr98/CmWghE+8ZnPcuNPbiNbLNFd2/L++je/wQsH9vNqC/m+vtPABpuA1+/j01d/lr95/wf4ye23Y3O6cfn8TM3Nc+L0GT76iU9y5Wc/R/Wyv2Pl93uof+RyVDPD6OQUgiiRLZa2Owrs3ruP7tr6dmeJGdsC2WKJRq1JtdlCzlpYrRYPP/ccj+5+DjGtcWT3ywwf7OfWa2/gve+/jPdf/mE+fOVVvPP9H+T+XU/jTCRIDw6x+Zoe1v/zfyIVjTO35OHomX6u+fq3eOt73suHPnklH/jwx/jIp6/ill/czRPP7eUnd9zFz+65n+tv+jE33nY7B44cxxcTSGom04tLfPZLX9nuBDHrdOMKRekbHuOBx57kmzfcyKe/cA1XXXMdn/jsFxj680tY6fl9Zp55DncswWIwzNjCIo8+9zyjNjv+ZBpnOLpdiX7s3Ag/u/8RokqGSYeXeW+YodlFLvvEVXzvlp/ziS9cx9MHDjHrDvLLp55jzhPizoef4Gj/MC+f7Kd/Yo7j50d5ct/LjPePUO95LZHv3Mzzh05w2Seuwh6IcX7KxsSih2dfOsKZ0WkmbIvc9NOfM2V3Mre01TnQGQgTSKToGx5jwePnwSd2MTa3gDea4KvXfx+b24czEN6ab5IieqHMD275KacHR4iKCif6BzBuuovE2y5nfN6ON5pgKRhh0Rfk8Kk+Xjh0lBtuuZ3ZJR+33nU/Y/MO3BGBSbuL/Ud6ueeRJy4C9H+lLgL0i7qoi7qoi/q3rIsA/aIu6t+xfnuhOvPXf8L5sWEWPS6+9p1v4PA48YZ8HO89wp69z+IPevCGfEzMTmJ3LRKMhfCGfPT2nSQiRPGF/USEKItuBy6Pm2g8hj8QIi3KuNxeXB43kiLi9jrx7Xl4B1wS3/wfGTj0AuFoAN1UUDSZtCijqCb2RRfBeJSkIqFaJqFEjISUZt65iCcUwBcJ4Y+GSUhpJF3kC1/6J4bGh0lIEvH01gZhSFDxxRV8MZVAOI38l6/ZAdb8z97F8wf2sORMsOgQWAj4ONp/iKWwk7AgEIomiUSTuL0efvXkI/gTYUKiymI4TVBWWAgEGJ0awbQ0QrEoAUll0OZiIRin//w5Hrj3F4xMjhKIRQhd+d4d3uL3rt5qXy0I+CUdn2gQkyXSL7WimgAAIABJREFUksDY0GnkdHQL4MomQcUkpuqkNY2MHGVw6Cyx5BbwlTQVI6Oi6RJmPkPUKHBqPsDd+3t5+NAZZuMy4t7HdnjL7/tTDD3F2fOniCW8WxmTYhp3NMKsfYbn9jxJ0GfHH/QRiCbwpXScvgU0SyUUTxGMJfGEQpwZ6aN//BzBZBRvPIEvLnGqv5dAJIwvLOCPJInZ5nd4K5f04O8/x4m+Q1vV5okU4bRKXNXxCWGO9Z8grUnEkzLRhIo3FMWyTAbO95ESk4QFgbBqEBJlfPEIQ+d7SYQW8UY1fIkAU0tDLHhmWHQHCfoNhMtfv8M7dd9PSOkmoq6TVkXGJ8eYmJ0kGI8Tl1VSpkVcFFjye5l3LjLjtP+6LbuHJ5/fjS8SYmhijEAswsHeU7xy4iS+WAJnIMTkwiIvHTvB5MIiCx4f8btv2uHt/sBf4Il68CUC9J4b4Gd3P8TNP72bR599Brtvif1HX2Rhrp/pwf08+vOvcNtN13Hv/bcx6pjHGQkwbxvg4HO/YHR+nNmlAP2jNhZ8AY4PHaN/+izjDi9z3hTzgRS9e57YCZHf9HscGpvmpFLk9r5RfnLsHN/ff4RHxmZJqxtEUwVW6VJoSDy3/+fs3vcLRsaPkrWKnDg+QiLaRLQyKPkcg1OTvHT8GI6An8byMqFEgvsefIgjJ3qJJATMcg7p8kt2+Cd33UFUjyHoSRbcC6iWjidp4RXiLLrGCIUCRCJp4mmFI6f243CNEPc5MGIx1KKBktc4NdxPulxlIpTggZdPcWbORVTPkIz7GDhzEL+oEM8UEB/46c7n/VPvRpKTqOpWu/yUbpLSTWQrh6DqiKb1L4acrZAQVUxDZnbyHKoaJW0qJDMZEpkcipnFMK3tFu6vQnTDOb9jjpPe+B+w/EvUWm3y5Qq5co1Sq0Op1SFbrVOoVdBzJt2VFtFEENvMIOsrNeqVDLBCo1mm3ihRrJWYd9i2MjPLReobMOEKsvvoGTJdqADZZVD+8e07/MsP3UpltUK9U2Wt0abaBRO452g/mxuwsQJNlmm2a2yyzibrlKuF7erzV0H6hc1VOstNlpc77N23m/0HnqdaKwArrKxUWVurY+26fQfEli/7c9a7JdrtIo1GDl0XaDbzrK83qFRM1tcbDJ1+kc9e+SFefPFZmssN1tmgttKiudqgtVpjebXMymppO6O91ijz4Y9eQb5osck6y6ttytUCNTGywzv9xh7yA4d3gPPtNu7NPIWyTqMqU8nGaFcVKvUC+UaVXKO+VSlfzZIvGbS7JcKBOYqZBPWqTqVZJlsrUm6VCfttSHE75XaO9BffuwNwyF/9e7pti3rDpLFcotzOUW1mqLUs6u0s9XZ2x/e/PTrdDGxYjJx5BlbSLLfSdJYN6isVqis12t0SK50s1a5OZ7VIqfeZHQA98c7/SFNzs7ZZo9auworA1MQhVi6UaHZzrCxbsKLQKgTYWJa5sGbSWcsCRXK5IO2mzHJHA4qwnqNTlwh6RrnQMdjomrQ6GlDB6RqiUoiSeNtrdvibT97ExqpGqaKyuVHCbTtNvRijVZeptbYOEDTbWZxzfbTLAqYeZ7krkMvYGT77MkJgiY1ulgurSZqNCEG/jWa1xIXVJuWqE1EeQVcEsnqO4Hc+tgOqCR/6U+xzfehGiGwuTrkiYl8cxOOdoNPN0GzpmJkI49P7CIYnKOaaWBmNUiWOw30Mp+s83dYm6VScUiWOxzfL9OwAd//yDoyCgaDJXPed6ym2uwhDp3d4x97ew8TDt6FaAtmCgs0+SzabpVDIkcuJeP1juL3z5AoKmpnGyGloOZVSs4gv7MHjXySW8GKaAlatTkqVyRQsLEumUlDQ5QhjY+fIFCyiKYH4lW/d4R2/5Z+wLc4wNjmApqeQlCimlca00szbBxmf7CMSDaAZOqpmoWoZVDODYkqoVgqrLLEwP0y3VaRYyZKvFNAKWcSMiZy10HMWRj6Dmc8Qf+YXO0Bu5G/+M1LQTi5voBg6uXIdNZMnZyVRtSQuv5N5t5OkqSJoMqKWImPJ5KwkWSNBIORF1SVu/emPyWR1TEsjlgiz6LQRS4S31jiWgp5VSQpBwu98zQ5/5fn7EBIRHLZZxGSBTCbL4Ng+0rIPw8ggJgvk80UmZl+hWJEQhBSiGqBYVbEtTuALeylWK8SSIqV6G184jpYvcm5sginvLEa5hJmvYmoF0rd/bYd3/JN/idflQ0hk0QyZlOJheGo/sh4hLiRIJYvoWh2Xd54F90nUahg1q2LlayipCslIDFXyMz1/EH9kGCOfJZIqI0hJknKK2QUbAyPDTM/bSM6P7bzv7+ghfOYFBEVgan6asYlxCoUSkiQhqwopVSSlpdCKOv3j5zh+rhezUECQVFQjtwUgJRHVEFENgWTax5LPQVIWEA0RLWsg6jKyIaGZEsKX/24nQP/uxxEzOnI+g1rIoxazmAVrKwIgv9XeOp9JsrQ0R7NdQy8W0Iol9FJ568CZldnKV5cEfBEnP7vzp/QPnSOt6ITjSUIxgYgQRdTSTDx1xw7v6Lt/D8/sBKVanVgyhZkrolt5jp/q47PXXMMd995LY3mZWDqNkc/z8tGj+KNRhiYm0LJZJMPAMBX8ATflaomUKnNufITj/f+HvfcMsuws730bcykcL8c2Pte6lH2KAw7YgC8GRDY2BgkrI2FJSCCEJAQoIhRQQhLKQmE0SiNNzjPdMz0909M57e7eOee191p7r7RzzqHz735oM/a4W3Vc/nSOa/5VT3X37t39r3f1qvdd/f7e53l6yZTTtJZqxLUAmZyEYaaP0Nf+5Kx5zv3YnZTrLYbHp8hXyzQX20iKiigrKIkkkqKSzhcw2x0oiSShqEil0SSVy5PMZynVqjQXWnSWWyh6lLHJk8RkL6l0kDXKLK/mWKiHmRx6m/KhZ89aX8Jf/RC5fIhyJU4uH0FLxomKQWy2WSQpwNEj+/nZfetQ0R4QmXOG8MkZbrz9TrYfOsLLb2/nkWef5/LrvsvXL/8Wdz/8KE9v2cql117HLXffg8nlZWjKwNcuupTHn30B/1/95llrq+Poftzh9V7AkxYXRk+IAyeGmLZ5OHBiiIMDw9z10OPc/sCj3P/EswxNGbjgsm9x8PgAUiJNqlRlzu5i+/5DvLD1DcbnTHjDYTyhEEI8jj8Swen3U6jV8D1171nPNNpjd5LOlak1F0jnSzz+1NMcPHqEsBil0qySr+QISyGqRRuFtA2f3UAhlUGORCjkYlTrcUYnDpHKKqi6Rlz1kMpEyRVUjCYDIyND5HIZ8oU0uZyG9pe/fQaga5/7EOGwg3ROJVNMIcTC7DtygHhCIVXIUet0qDSaJDJZxqdnqDZbFKs1MoUi+XKFarPFF//uq6RyeQ4fPojP56HdbhKLiaiqzIMPPsCvATas0nzt2TMAPXNeD6nRk6ysLCHLMbZvf5tut43FYuLXsHxiYoxcLkOn0wJWOXToAHNzBmCVcrlIu91kYmLszPvNZiO/zhyfn589k7F+/HgfaytLFP7ktyj8UQ+FP+qh/vi9rKwsUSoV2LHjHdrtJq1Wgzfefocbb/khn/n8F7jp1h9x0WWX89V//DoPPvoL+k8N8v2bb+H2u39KIBrl4See4MJLL+WW227jc1/5CpdceSVCPI6cTJKvVmksrdBZA78Y49g3v3YGoOc+8WEOHT/BL194EYvHx77DvUzOGvELInfe8zMKlSr1ZoPrv/ddRDGCLMd44YXnON5/lEIxc2aMz//qBb7wpS+ya99+jFYbgWiUZK5IOl/g5a2vcdFll/Oj2+/gla2v0frg77Hw/h4W3t/DD77+da65/rvcc/8DPP/Syzz46C944ulnGDg9hJpcX0fbi0uoyRRaKs11N99Etd2m1mpTa3UJqxojJhOeqEQlX8MyYqT3pd2c6hskEooxYTDiEUSsYQFbNIr0yCOsvaeHtff08ML//ChfvfAiPvapz3DBZd/ikaeeZWRmjpGZOebsLsrtBQZGJ3hh6xvMWOx4IxJqtsCx0yPc89CjJIsVTC4vHkHkljvuZnh6lte27+KuBx7CI4hnMq9nbU48gojJ5aX+0b9moef9WD79ebYfOsLgtIG+4VEGpw24IiJHBocYmJiib3iUnUd6CSoptu0/ikdUeXrLm/zjZd9mT99JDA4fL7+9G0c4xi+ef4Uf/vQBjJ4QJ8YN/OrNHezuHWDa5mHK6mZP30nMPoHZJ1+k1vMBtP/2p1i8YYyeEGNGO+MmB0cGx/BKGicn5zg1PsVr23cxabQgKPqZzPKDxwfwRWMcPD7AT+65D4vHz54jfezv6+e5La9xw60/IRRXuf8XT9B7agg9X2LW5sTk8hJLZgh//Ktkes4jODaDRxC564GHOHziFE+9+ApGp4dQXGXe4ebAsRPM2V1Mmaw4gwJHT57mwsuvZN7hOgdc/xP6t/uSl73Rw7VH/veIy944B9DP6ZzO6ZzO6X+tcwD9nM7pv7D+7YOq8X/0YHv9V+w7coSBoZMMjp7C43cQirjYtfdNHJ5Z7G4XgiQyNWvA4XHj9HqYM5vYf/gQc2YTvlAQl8/L2OQgvqALX8CLx+elt+84kaiEx+dFS6iIz/zsbLj0kR7EB77PyPhJfEEXYkxAlOIoahJZSTI8PsaxgRN4gwE8AT+RmERACNN3oh+720VcUwlGBEJimAsvvoh9hw4SFEUCEYlgTMEXkXGF47gFGf/k1AaQG/vaRxk4fRzjvI85YwCT38G46TSnZ07iDvrxh0Tc7jCBYJjHn36CQCxKSE1j8kvM+4LYgmFGp8cJhn3MW8zYQ1FsEQV/PEEkEsZlnSMoRvCJUaJf+JOzod5H30t4Znj9JHdEwR5VcYaCSPEIu7dvJaVLhGMifiWFX0sTUnUisowSdXDy5FEcXjvBuEhUkYjKEVKFDFqpRLS2wpZBM7YKWIvLPPDWIYIP/mTD2ONvPIXNa+P48b2E42Gc4vqhgJAYZGL0BKLfhD/gxuLx4VQLjEwcxxvyEI0l8PglLE4PZq+JPX07cUX8WHx+nEGNo8f2YjDNYrb5CYQ0gr2HNngL3/4aB468gyfowhEIE4glCCoa9pAHj+jH7nUSFiS8vjBhJUk0EiSXlLFZ54nGY9glHVskjk8S6Tv4Fs75U5g9KraAH0d0jgnTMaxuN25Hnvgn/++zr/vHf4+I309ElonKIk63gxOnB/CGwwSkOC4hiiPoY8QwhdFuPXNgY9+RQwyOjTA5Z8AnChzs7zvTj29wYorbfnYfF135bd7Zd4ChqRkuuOwKvDddvmHsc68/zqGBg+tl5RwC87YQcw472w/u4LjBiC/oIOSdImobwGqbYMZu5rQryJEZE+/s3obgHOVUVOWxfXM8vMPE4wemefH0ILutRu54tY97to5x0l9jdM/2Dd7Bm69CzreZsfkJShpCTKWztEoxU6KUTbHYTGKaOUouaSGf9WGYPrFeXjHTIJNbZXBqCJPHgpySCcVCzFrmsbntyAmFOeMsDpcdMRYlGA6gfPz3zr7un/oDgmEHDp+LYwMnECIi5mgcV0QkHPJhtU4SCLvwyzKRRA6z04l55jiZmJlEoYyiyQgRP0Pjw0Q0FX+qgEvLctxgZtu+vby9bzdOLY0/XUG6+/sb7/eD25E1EbPbS0TVz2Sa//rjvw8pWUBOZEjoceZnTuP3m/9DAF0fOrZhjtNuuZRCIUej1SRfrZIqN0hV2yQbXVLNBTKtLlqphF4sUahVULIpiq0m5e4CbSBeKKM3u8z6o2SXQGkscmzKglxsUeiCnClSqrdodhdQPvPBs7zlv/otcokwpXaNdq1FsQ0KcN2Tr7Cy/K8AfWVtkVqjTK1RZo1lFpc7rLGMGBNIZXRm56cpVfKIsShrrFKtFVlcagELQItiXib3+A83QOzka4/g9RoxGkeZnBzA6TTgds/RauVYXq6iBo184i8+xNVXX8LC2hKt1SVK3Sa1bpXGQoV2N0+nm6fVqdPuNlhjmZOD/Tz/q2f4wpfOP1MWvuGe2+AtX/DnVGv5DQC9WF/P+q5XZBpFkWZZplIvkG9UydZrlKsFKpUMmXKGequMxzpKtxqnUYqTrWQpdtukqkWSapCwYww5LyN9/cNnAY7oX/RQMfRSqarUOjmq3QLFqka5nqDSSK6Xd28kqbczG6LZSrG2oJFTjNCNsNiWaHd1agtFKgvldYDeylHuKjS7OTJbHz4boH+sB/3Bq2ktFGguLMOiQLMaolLXWKHO4kKGtVYMljQKaRurywkWVtfB/epKlmBwnHY7RqsRY6WbgqUCsmAkpdhgUaXRTtDqpkhl/DQU6wbv6Gd+l+VykO5qk1YjCYs6Bc0Ky1mKzRzldoFyPUmzFMBrOsoaVTqNDN16kmY5zKm+V2iWw3TrOpVinLBgwuUZp1rWWF3V0XUzZuMI+YxK5Dvnb4DYye2PMTHZi9U2gqy4yGTDlCtxNN2LnvARl50USiFM5tN43E7yeZVCUaRYDhMVrfi8bur1LKl0kEI+ghxz8eprzxBLxEgUMzz76lb8Ygzt6I4N3tOf+l0OH9lNo10hmytgc/pQE1naSy3yVZ2w10AuE6FaS1CspEnkE6QqGVKVDGpGISIHmZkbYd40vg6/MzLBqB81peAXfAixECdOHWXeNE7o/N872/8T70UyjxONBZgxjJLKxNCTURQtTD6vksnEcTjNVKp54kqMmBYnrssoKQ0tkyCZTxP0zTE3fYp8USOZ04mnNdRCBrWYRytmkXMp5EyS6C9v3wByw499n2I+TiIpo6dT6Ol12B5XRBQthj/gYnjkJHpivSd6XBFJZJPICYWAYCUQ9nD/z+9DVpIkEgUKxRoenxvD/CSi7EFSZOKaiuowbvAOfOWDJOUQLvs8zUYXl8tBIDxP77Hd6xV6kjn8fi8RycrBw++QSKyDYykeI66ImBwzjEydRE5GiCWjqOkkgqIjyElODPVxemIQd8iNmtYJ3fDlDf7SzifRtBxRKUJE8iLKLoZGT+D1+4jHU4SFGNl8ioBg5dTwbhQtjKpr+AIKeipPVBaJKj6M1jGMpikURSEqi3hDPsKiRDASxR+O4t716saxX/NZooqCEAsjayK9x/aiJ6T1vvJKHDWdxhsRyZZypPJpTg4PMGOcJioLKEkZOSUT01ViuoqSShH0m7HZZsgWkihpBTWXRM8myZQzhP/hQxvueXn+NIVaCS2fQS/lSBRzpAoZElmdRFYnk1URIl5OnupF12KkMxqJlI6kqMiJDGqmRFTPYXZ7yVQrRDSZl9/ail8KE0upmNwOZu02Erte2uDtvP/7KIkk/aeGkPUUeipPpd7h+OAgSiqF2elEz2bJV6tImkY8kUBOJpGTyXXAVWuwe88+ktkC+3qPEVF1XOEQ1YUmibzOwnINX8hCVrUhfOJ9Z891X/rv5DIFdu07iJpOUmiV0NMZDhw5ipZKnwGpxWqNYrVGtlhibGoaNZkiVypTbbYoVMr0D54gnU1QqRewOgyksxILSyVqjRR0JWpZB/EHr96wvjjeehRBtFCsxPB4/YSFKIFAgImJMWZnZ+g/dRKfIGALhHCERcyhGP64glooYQ2EcIQjjMwZGZ03MTJnZNrmYGTOSFDR+OULL/LVC/+J/uFRDu/cvmFtDd1wIVavn9d2HTgDxEbnbQxMzLJl+16+edV3eOTZl5i2eRietfDJ87/AyMwcVm8AQdEJyxrxVBZfNMZzW17DHY7ijYjY/UF6T53mYP9x2murZMtlMj+/6eyD13/zAQZ6j3N6ZJJSrUmuVKZcr3F6bIjmwnoFm3IzT6uiUc5GGOjbRqOqsNjOU8hqxKNhatUCZssYcdlJJrveQkPVohRKOtl8HIfLsD53mkf/FZ7/S/jfegYtE6e50GDOMoucVDl64jiLgJbPYbY7yBZLBIQIASFCvd1h5959ZIslMoUiN9x0M/sPHyGR0FhdXWZ1dZl6vcrWrVu4776fAatUKiVWV5ep/PiaswB65fbrWF1dZnj4NL+G4L/uhf7888+iacqZ148d6z2TqQ6rFAo5Dh06cOb7e/bsot1u8muQPjIyBKzy+utbWVjokDHPnoHnhT/qofBnf8Bqp8XTTz/JpZdezD//81V85zvXkMrl8QSCPPjoL/j+zbfQ23+CwZFRvveDm/jeD25i0jBLKCpywSWX8OWvfY2//fzn+fsLLmBkaoqYrmN2Oqm22+w6cID64jKinsTk8nDqw398BqDXPtDD/V/7e666/nvc9+hjTM3Pk8zn+cY/XUShUqXWqNPqtBkeHeLii/+JtbUVmq0quXyKQjFDq9Xg/PM/wyWXXcpTzzzNyaFhDEYTW958kx/dcTdXXn0NJ4eGcXp9+MMC+59++gw8X3h/D9Wf3omsJwhFxbNK7Kdyecr1BpFYnJ179+H0+hCkGNHienW4crnKi0+/SL3RobawREDTsTq8RPwxTrxzlENv7sUxa0eMKkhqkjGjmdsfepi+D37wDECXfvd3OTk6wYzFjqDoeCMSop5iy7btXPP9m7jxx7fz2LMv4BFEDFYHvmiMZ1/ZijscJV9vYXR62H24l1888zxGp4e//+bF+KIxgjGFx559gVHDPKG4ypTJikcQmZ000H3Pb7LQ837av/kBDuzdz/DsPL1DIzzz6mtI6Szf+/FtOMIRBH29qsWkxcWuoye4/tY7GJ61nAHie4+d4rEXtuAIx84ctLnl7vsZnDayu3eAIYMZW1Ckf2yGcZODm++6j9CNt1Pr+QC1ng/w0lXfxSOqPPny67y0bRev7tj3r/3SrQ78YhyPIOIRRARFZ+fBIzgCYaJakoAkM+9w441ISIk0jkAYo9ODnM7x3JbXkNM5Jo0W4qksZrePYEzBHQiT+q0Pk+k5j/lLv8vw9CyjhnlMLi8zFjvHh0Z59c23cflDaOkcF11+JXfd+wCvv70DLZ1DUhPMWx3ngOt/QucA+jmd0zmd0zn9n6xzAP2czum/sP49QJ///J+y5Y1tzFnm2X9kHzbnLDPzp5kzncZiH8Pu9mEwWjjc14/BaMEbFPCHo5wencBodeDw+HH5gvSf2s+ceRSH20Ig5McfCDFjMOLzBwmEgkRuvWIDXIp94nfIqgGMlmmsDiMxOU4kKuMPRAhGBOxuF56An7imEopGCItR5i1mTg6dJhqP4fb7iMZlvvTVv2dm3riefS7GCcsaAUnGK8bwiQrhA7s2QDXlwz1Y33gWiyWA2RrCHLAz5x7n2MhhnH4v3qCAxyPg8frZe/AAzpAfX0zHLSWxhKPYhAiSpmD3OEjkMkSTWeZ8ESKJHLqm0CpnmTbOoWUzyH/2vo0g+UffwilKRIt1HKKGMxREjAmc6NuHLK2XA/QrKXxqiqCiEZFl9Lgdj2ee4X/J/BYTMvFknIAsEs7meWzPCfqlOlFgrrCGvwvBGy7Z4C1/4UNIagyfZw5BFjCGI3gVfR2Sh+wMHHgdj9uG1R9kLpphzjzEqaF+wlEdmyOC3ePHHrIwNDeALejE5PVj9qjMW8bYu38X/qCK26vg3fLs5tf9wKsc6N2DzRfEEY7hi6lE0wpeKcCJ4RMEgmFikko0UUQWBZSIl/GRAUw2K+aoyow/gluM4DCeZuTYNkwuHWsgxJx3jIMDW9arFMxlNvWWHr4NSdOIxKOEIyFMdjMOnw+PEMVgdzLnsNM7eAqzx7lelt7n4mDvIeZtJuZtFg4PnODA8WNMm23M2pzM2pwcPXmawYlpZm1OLB4/ZreP0JVf3uDtPP+POTlxHLPbx5w1Qv/pOZ5++VccGjjIaDTPqbk5eo8fwmE8zfi8geNGO0NSmb3mCF+55HKs5nEmfEasQh6/uoI9kmDnibfwaBYELU9IahBLVtAPvLhx7B/5DRKmMbKagGNukLFjO1itxFiqejm++ymaCR/UkuTEEJLPSzWfxy8EcAe9iBmVdF5CTwu4vXNEJTfBoJXDh7cTCNjwOOcJB+zseHsLGSG66XUXH7sdr9fL5MgUe97ew3TQhzOqEPIKDJ7ahdU3zHzYz6w3gzOQYv/uZ0hrI/giOh6HnaDDzOnj+/G5LUSSSYLZCrHGAk4lhVGQMCtpbnzwaUa/+BcbAfrffxRVlzE63Yh6EkHRiKg6UiKFnM5uCDGRR03lSOhxXLZpTKax/xhA3//mhjku/pEecoYhytXK+sb5EuS6a0SKLaRKF7m+RKq7SqzURG+vYJQS+LJVlA7EuqAswx6Dh62DRm55bjt93gTZJagD5c4qpVKJfEphuVbY1Ft76AeUOm1a9QXyHRBX4Udb97C8BEvtFaq0aHcbZ0q3252WMwC91amf6YfebNdodZrr0a6xstpldbXN0kIJVuukbrt0w0Z7/DO/Tycfp9vO025mqZQ0hJCNWmW9dL0eMvHqrx7jzttuptys0mGV0kKL6mKdxkKFzkKB7kKORqtKIqXSXWyhaDHue+Aejp/opdmusbK2iH5s5wZv6c96yB58bQNAL9QyNNoF6hWZdmUdjFcbRQrNGrlGnXK1QLWaJVMtUawVSMTsLJUlmiWJQq1EolYj12rRrOlUdA+RdJTop35nA+BQrvoUi90creUi1W6OUk0/A89rrTS1VppGJ7shFhbzsKizVA9hN+xkuSvR7qrUFvJnAfQGaaqdDKnHf7gBYgt//RsUw2bqC2uwJAApZM1Lq5NjoZ2ClQxLlRD2+cMsLcp0lxMsLOZZWsmiqkbc7lMsdjVWOhkWaknWumnC7hHWuhKLK3lK1TiLyxn0mUMbvT/WQ+bpmyg1i3QXCqzVBCTPEMm4nUKrSHW5TqWRYqURgQURh2uEZrlOI19isRFmZcGJ4DvJWqdFp1ZjcUUnEB0kkXCQS+msLnbI5XyI0gTSJR/dANVCX/oDGiWRSNRCWDChJ3yk0kHcnikqVZmoaCWVSFMupxHEKRTNSatVIp9dPzjhC46QTPsol9O0qnGWF9IfgJ59AAAgAElEQVScPHUALa2QLmZxhUNcd+ONvPHNz270/usedv7gUh58+H4q9Q6nhmdx++OEZZVYWqaaDeCxj6DJLjJ5hXQ1i5xLoOSTqHkdSRdJ5BQyqouRoUMYzWOE1Qi2SAinFEHQokREF5JvdlPv2L1Xk8zIKGqEOeMYEdFDMi2R0GWSCZl0Wmb/wXdQdAE5EUNJyutzV66Imi1QzoUJ+gxEJRfpnIxeTKIUMsRzKaRMgmhKI5rSEH96zQaQ6/v0+5no20Y+LxOXI+QLKYJKAj2dIZFUSMZDNPIabssMekImnS8QyxTQKy1yZQHD/Djfuf468rkOcryCIhfJ5nPIWgSDqZ9ITCESUwgd27sRIn+iB+n1h9HVIMcG3kbRggT8IvF4nJnZ04SicyTTUfK5Gvl8nuMn9pFK1hHFJKlMmlDMSUR14BfnyTdkEnkdSc8SVfNEQjJi3M+84zQOcYLAN/9049i/cR4W2yiJlE4srqOpZZKpHPPmGfxhE0oiiBSPrb8uRhkaPMz41DH0UpxQIkks28QbyiLFc/g8c8zP7MBkNyInFMKihChr2FxevC/8fNOxB04cRksriLKXdC7MrHEQm2uGqBInEIkhJ6vE4wqRSARFj6KlBPpO7cMZtBBWBeR0lni6gJZrUi/GSGp+nO558rU8YkImltIRYiFCH3/PhntOvOMS1JRMuphFL+VIlvLrkV8/IJLIpUgkY2RTMVTRjRpxkVSiqMkUcqqARyliDqcIylnuf+JJ3GIErZxkyjGNXNAQEhr+uELiqds2eAc/+7vEBAElkcbm9BFXU2TyFQq1GgPDw+SrVQq1GnIyiRCPswwUajVGp6c5duoUUkyj011BTeSpL6xRbi0xNDNLSJaotGosrbbIFlRK7lObznPCW78ilSuiZ9M8t/UFcqUyqVyeUFRkYWWVeruDlkojKSrJbI5ULk8wEkVSdNL5EslsgWhcJlvK0V1skcknGJ86Ta6YIFfUaBdcFPR5fFd8fOP6ct3nCYTncfqmePrpV9D1PKdODnPJJZfhcrm4/vs3cOlVV/H1K67guh//hMdf2cp3brmVa266hUuvvY5Hn3uBIcMcRwaHODU1gzUQwuBw4RSiXHX997j93vuxeHy4D+zYsK5G//w99L7zFm/tO8KE2cmP732IU1Pz9I/NMGF24gjHcEcVLrnme1z9gx8xZbIy73DTe2oIi8fPqGGeeCpLVEviDkeJakmeeP5XKJkcUiJFqdXh1MQ4cjKJctmnNzzT7PzWBSQzRZREmseefAqH18kKy/gFL1omjpwUScQVqoUM+ayHqcmdBHyjJGWZxcYSUb9ItSQSDJwmFpNJJnXyhRSFcpxiJYY/ZMDhniKy44UNAF294nyissCWt7ZwbPAYzcUuhWaNbXv3oGQzeIMhyvUGMVVDSSSZt1ixuz1kiyUWVla57a67WQH6T/QyY5ig021gmJ1kdm4Ko8mAx+tgx85t7N23E+2z/+MsgJ75k/dRFtf7nFerZVZXl/k1EE+nk/y6H3l//zG63TbFYh5YPfOx2axTrZZJJvUzP/frbPVms06pVEDTFF588QV+ef4nzwbof9TDzkv+kZ///H4ymRQej4sf//hWrvjna7n2ezdy5PgAd937ABddfiW3/OQOirUmkprghptv5RsXXcruI4d5bcd2RgwzKNkMiWIBtxAmWSoyY7VQ7rS556FHmJg3YbDaCXzwN88C6OGvfQFfVMIbEXH5/Nx9731MzBhQdY2jfb10FzssLy/yxS9+nm6nQa1aZHVtkcWlNk8//SSXXXYJF196Ca+98fqZ/vQOn4+orCHrCX7xyyf5h29cwCOPP4Hw3DNnAfT2H/8B5cJ6prrbH+CNt98hmc2RzheoNlusAJVGEz2dIVMoUgGee3ULn/30+Sxk6yzUF/D5w+j1Oj4pziOPPUPMH2f0wABDBwfwu4I88ctn+eTnv8jffPHLxD7wgTMAfe09PeRGxym1uhQabUYN8zz14it4IxJ6voRfjCMoOgeOneD6m2/l4PEBbL4gnTU4evI03/vhj/nlCy9hdHqYMlmx+0Ns2bYdZ1Bgf18/Y7NG3ty1l4AkE5Y13vzujSz0vP9MxB57kp1Henl1xy5cEZF/vvEm7nn0MUxeP3MuDwcHTmELiry17whmn8CE2Yk9JHFkcAyDw8fAxCw7j/QzMmdl+6FjhNQ0b+w5hC+m89NHfsmE2cnLb+9mzhVg1ukn+aULzwB016e+wpcuuISAnGTeHWTH4eOcnJzjjp//giMDg/zqtTcpNNqE4iqhuMrA6MSZlhA/uec+/GKciJrA7PbhCkU4OTZJWNaIqAmGp2c5MTLOjMXOjMXOtNmGYecBMj3nkek5D/0PP0ZAEBH1FONzJt7YuYdcrUlcT+EXRPKVOjEtSb5Sxx0Ik8wVyZVrzFvs54Drf0LnAPo5ndM5ndM5/Z+scwD9nM7pv7D+PUCPf6SH3uefYWp2jnmLmanpUYaHj/HOOy/j8xtJZyVm5kZwh9wcGxpg2mbC7PXgDAXpHejH7FgH5lHFx9j0KBZHGG9wvfy2wTHB0dP7cYScRC7+1KaAJ/Lcg8jJJJ6AH7NljpDfgSaHiKkJ4prOpGEWbzCAIIn4QkF8YT92jwOry4LdY8Pqi/CPF1+KK+Bbz6yJhQhLIUJSFL8YwxNRCD3zyKZQT7jwE/gCXpxeD65IDI/HxL6Du7D6Axj9IWY9fkw2KyOjg4QFP0anB4+4XnLc5PGh5QqYbFYmZ6dQdQUhFkFUVbyiRFjVGZ/rZfDAy5t6y3/2Pnq3v0MwrHPrvY+wdccudh04wOCpftwOI7ocIhjwEBKC+GMyATVLOOJAjPl4++1X0FQJRYlTKBWZMZnYdeQoYjbLjN/L1x/dx2QJwmvg+cpGoKh8uAdx63OokXn2H93NpC+MJ13Ep6gEIkFGBw4ihjz4fB5cERlP2I0z4MTmtRGSBJx+LyaHA4fPh9HmxOryYnF6cfrdTM5N4/S78UfChB67a1Pv8Le/TP/YEMGwj4i4vqHojycI6Vk8kRBO1wwRwURYSeOLRQjEQ5i9Vt7cvQObO4jR4sbm8jIyOcTp8QGMYR2v103Ibeb4oV2YjAbsI6ObX/eP/TYeZxCXqK9XT3BbMZkmCEV8WHxeLI7THOndycysG4vTy7R1hhPjR5k0T2Eweuk/cZLJ6ZPYXF4mDfPMmm24/GEcgTAj00Ys3hBTZgfiP35sU3/vOy9hC8eY9clMOCK81dtP3+wMbwxP8eTePu57dSff/P7dCNku7liOqJ5BSaVQExHGp47R27tnHVJIHqpFlUI2SqOqEQlaSScF8nkZ+0+v3/zwwLWfp5p24DWdxGHop5kVKVV9tBvLVOspsoUIul5ElD04A6cJCirRaI2wKBGNBPAEvew8cgxraH0jKxj2cWKgj0BUwOj2YomojB9+Y1Pv+F/9Di6LEbs/zqTRh8tqxCWEmRS8zDon6O3bjt0VZD6YxhyQ2Ln1HuxDz7H/9CRmvxdb0MmJoT6sdhOCECUW11H0DGouSyyl4zBOks3KqBf/zab+R+66mV+8vY+H39zNbc9u5d4t2zk872E2lsEs5/ElSgjpEkIyj1YsoxdL6Nk0khxiePQ4yaRIUosgRkNkMjlKxRqpfBo9k6BQKZMuFlFeeXzTOU7+zleZl/O8dWqKvnkXvmyVRHuFZHuRVLNDutmisLBIo1mhXMkjxSM4XHaa7QYLS12WWcPhcVNrNSlUylQbi9SaC+vRatNotqmpsU2943/+Xhr+EI3GGpkVUNbg7350O8dmzei5ChP9I8ybZ1hjicWlNosLLRa6bRYWOiwsdOgutugutmgvtVhcrK9/vrxIZ2WB1eUqrBWoJN2oV5+/KcROv3AvjXblDMSuNUskMyqprEZ3scWuPdu58+7bWGOZhaU2nYUm7W6DRqtKu9ug1anT7FTpLDZYXGnT7FSpNoo4PVamDGMk0grJnS9s6h3/yoeoVzJnSrlX6gWqlTiddhJV89FsZcgXZar1DNV6hkp9vW96qV6gVNJYXCxTzMexWUZp1RPUqwlq9STVRp5co0C2ViSnnN4AN34dppd+xGoryXIlR3kxTbapkmtpVBeyVNtZGp0czXaOVqdIp1Oi0ynRWK1S62ZptFSa5SBe02FYitOthWjXoyysFGmtlKmvVGgtF9HuuGhTuKPfeRHdjs7qQotWXSEuTxKVhul0FJa7FVY7NUrpMHJkGlZCLLZqrC2XWFtVqNU8LC2orC3VWWpXWV3Kw1qCUtlIuxlnudOAFZAOPLk5WPqb99FMOGguJGgt52l2khTzAZbrAkutOJ22TnW5TqFbo1AO0FQt0NJptqoUOw1EeR4aZpqpaZrtBpUFCJkPUyrLtFaqFBppkoqN4Kd/a1OQnNryCO1SmUY9zJxxB4m0jWRCQ9GC2D0nKWQk2vU09bJOwDuL3TJKvaL+S8g4baN4XZOoWoB6I0WuIDM0eoLTIwPcevuP8AkC4iM3b+rt/sp5WBxedh06SiAaxRsMcOz4YUTRT0qXSCZFFCWEzTFNKichKT70rIyaURDiEiE5jpot4PD58EeCKCmB4fGjjE0dQ09GiUbCyHNTm3qHPvEbRA1DZLI6sbhAMORhdm4SuZxEyWVJp8sUc1UErxUxMkO+5EfJxFDzBWKZJbKF9WxMs3kcu3WSbjtPJqOg6nHkdBZBT+ONJwhe85nNIfbTP2T0+Nt0ElYWU2ZihSRSooyabpPLtlGVJLLmxWg5hSh71iFirkImn0BWBB544C58bhPlgk4qqSIpKlEtSVjNEfAYmRg5RmzHk5t6e7/8h0QigfXDmqKAGA8TkbzIehBBcjE62U8qqxCOBJDVOE7vHJOGU+gpEZfXhMtrISIFcbgtDA4NEBKC65WThDrJZJG4GiUqG/F/6n2b+qd2PMT+bc/gdhsxCiFiRZ2w7CERszE9cgBNE/BHIoRiaaKyRlSRmJk/jWG+n2TGjz9sIaqEiGnJ9fdIXuZN4xjmx1F0CW/IQ/CB6zf1dl/zt6iKRELTCfklUnoOTVGZnBzAbBmh1pCIKAJKWkGQRMKiRFxW8fi8OBw2cnmdbF4hX1SIpzLo2TRxVcDtmaGQj5DLiyQdY5vec8FPvBfTqb3kyyrZgkoyo5LOpsjli6TS65mYqUIBUVURVRVJ0zh07Bg+QWBqfh5/JMLk3Bx6NkumtF7afdeBAwjxOM++9BKBaBQtk8F/zec2v+efv59kNocnECSdLxDXdIrVGrMmM2oydQZsZYulM/3KX9/2NvMWK3sPHqG7vIaaTP1Lqe08naVF/EIAo81EVBYp1YtkTm3bdJ4LfeMjOINh0tUF/LE0jU6b9uICrYUuCyvLCJJIrdXEFwqSzudYWFmmtdAlnS9hdrgZGp8mW28Sz2TJNxsUG0XKtTQLS2USySDVska1JBL/hw9tur4UnVaUVAOjZZq+/oNE4mGCUT8G0zS+iA89p7O/dz+7D+1maHIIq3GWgMfJ/PwsZrORqVkDc1Yzcw47tlAAk8/DrNeF3R/C5gtidHo4fdt3N11b/ffcwP2PPcVXLriYr196Jc9ueYOdh/rYc7SfsJJk+4GjDM8Y0QtVQlGRuKbzq1e2oKXSuHx+du3bj8lmR9YTJLM5MoU8Tz33PLlSmUqjSWdpmcu/9W3iH/+dDc806j98lLGJaVK1Gn5NJl5MkaimKTYSCCEDIc8YMb1LvrpKMh0llzYRcB1nbuQg9ayCIokkczphLUA8YcPqGiEUtZLLJ5GkKMlkkmwugfTwrRsAuvY/emiGvDi9PrLFEi6fn1BUpL24hMFo4sTQIMl8lnq7RbFaodlukcllUVWVVqvFW2+9xV133UWxmCebTTM0NMi2bW/i93v5txnla50WmQ/9xtkA/bweSs89SKmcQ9PjNJoVVlYXgGUAdu/ee+b//KWlFQ4cOMSll17O1q2vIwhRKpUaP7nzLi68+BJe3voa7cUlTg4Nc/HlV3D5Vd/mqmuu5Yabbubq666n9OjPNgB038fO4zs3/ICrrr0eg8lKTEuybe8hHMEoB0+c5FNf+DIPP/4kejpDo9WkWq8BqywsdNDkKNNTo0xOjPD29m3c/9DDxPUUBruTx59/mYGJWXzRGM6gwPGjfVT+DTyvfaCHyu+/l9GjvYh6iu/ffAt2twd/WEBLpWl0ulx93fXcdOuP0FJpfKEwajLFth07+e6NP0CUFe746T3MmS1kiyVSuTzZYomTQ8Pcfe99nP/lL3Pltdfy8b/9W751zTWMffH8swD6wvt7qOzaTqFSpVCpnvk92WKJ7vIKASHCCuD0+ohrOoVKFT2dIVcqY7Y7zqpCoaXSWJ0urr7uei659Ft89v87nwu//HXu+MFPGBudwm6ysPp/vfcsgG775N/w2FPPEdfTROIaiWyR0alZfnDrbVzxz99hbHoOvyDhi8aQ0zne2LmHp1/agi8aI1EoY/eHuO/RxwnGFKbNNvYc6eNzX/0aE/NmRmbm2Nd7HGdQwC/GUX/287MAuvRHH+L6m2+lb3AYZ1DA5PJy7yOPYXb7cAYFZix2TP4Ie/tPM+8N86ttu3h972H6Rqe58+En6J+Y5fDpcfqGR7nroUewBcN855ZbMXp8jJss7O8f4K19B7AFw9gCIdK/+d/PAPTq+/6QsZMjeCWNE+MGhgxmZuxetGJ9PUEiIpEolNl58Ah9g8MMjE4QjCkcHxrF5gviDkcxOHz4YjrjJgcnxg3s7h3gnYN9vLXvCCfGDUxZ3Zh9AtPzZqKPv3gGoGd6zkPf28folIFARCKZK2JxerC7PVgcTgJChEyheOZvL+sJBCnGpGH2HHD9T+jf7kte8VoP1x363yOueO0cQD+nczqnczqn/7XOAfRzOqf/wtoMoIe+dyETM9N4gl4OHd2Dw2XgrW0vcOTo20xOncAwN4Q35MYT9jBhnMXi8zLnsLL/6GHGZyZweZy4QlZCkoDR6sMTkPEEBQKyl0nLCLaAndinfn9TwBP73P+DntDxh0OMT44QDLgRRT/RuIrL5ycYiTI+PYU/HMIbDOAN+XAHPIxNj2K0zTPn8HP1DTfiDQfZsXc7/pD7DED3RSVc4TjCHZsDReXDPQSO7MLudmHxhwkEbOw9sJNZh5Npp4c5bwCLw86JgT7MljmcQQFrIIqaLzJpthJRdTKFPJIaY940h55J4A2HcQkRInqSWNLD6MsPvau3/vCPiUhJIqkC7ohIIpfDZJ7lxLGDPPvUoyiqhNVuIazqDM1ZUXQBRQvT27ef5597ElGM0D9wgnSxSKZaQUilUKsVbnhnlNkO+IHgX/7O5kDzC3+CLlqYnB0nkMphEhV8MZlAJIjfMcv4yADRqIBXjOEJe3CH1uG4Twjg9Huxe70Y7Xb6BgZxeAO4A2FsHgeBqIDN48LstBP68VXvOnZ3/wHmTQaiUoS4phNUUgS1DM6Qn6NHdxLwzRGMZXAJEewBN86Ql+PDgxhtHqwOL2a7A7PTwPBkPzYxSTASxetx4HVZ2bdvD86De9/VW/z5j/FKGgEhjMfrYN44jS/sxRQI4glMsu/AW7i9ceatTsxeC66IBaPbxLwlwPDIGPOmUez+EJNGC4MT05hcXkYN81x4+ZV8+esX8vPHnyT6yf+2OcT+u//JnuMn6Rsz8uCzW3nzyBF8SRWvClaxynxIQywkODXbizU8hV4QSRU0EnqWQnYB8k76tj/F3neeo9ypEytXCaazBGIChYJGWbbgufYL7zp2//6dVHNhOvUgjaqJ7pJMrbJIoaRTqsZJp6uEonZ84gQubxSXK4UnFMLjtuEOeLAGBAYNZubsTuZNBo73H8UnhNarFQQkDO88967eoZ9+j2mLF4+QxDgzhsnjZu/kCMdOH2Tvvq2ExTgzXhWHqGGe2sPJXffjVZJYAj680SAG0wyDQwOIUpxoXEXWU6i5LFIygXV+ClkNIZ//x5sfnPjc/4tbFPFoCayShl1JEsjXsWs5pnwibx4dYHf/ECenjQQzLcRiF5+eR8rl8csyvnickKYRTuSIlTpIhS5SsYneWCJebqPWFpAeu3tziP2RHnzHj6A2V4hXO0jlJrnuCqlGk0S5Srpao7q4QLPdIJNLU6oUaXdbCJEARpOBdEbH47XTalaoVvKU6y0qjTbVZodGs02z1aFkN72rd+pHV9KsLVJcguQK7J4zMx6SKa1AqwsLa0u0lzosrSxSr1dZW11m8T8I0BcrEkHbIOoFH910oz32id+mpkdodqrUW2Uq9QLlWp5KvUC72yAk+FH1OEbzLKVKnnqzQq1Rptmu0V1s0WzXaC/UaXVrNDtVWt31r2+8+bt88lN/xczcBKXXH9vUW/qzHrJvP7UBoLdbCdyeGRrNNKWKtilArzczVGpJ8oU4Po8Bn8dAq5Gm3khRqWcoNgrkm0Wa0tS7AnTpGx8mHXewWFOpL2UptRMUmhrlVopGJ0uzm6PdLdDuFs4A9MpikaW1Ms1Okm49gtfSy/z4TiAJqyk6ixlay+sQvb1SQr7205tD7I/10PQOsdipsrZaBJI4nL2sLifo1jKw2ma1k6Ka99Nteug08qws5ljoiiwtSnhcp4Em3WaO5YU0rCXwenthLc1yt8Ryp0nxwBPv6p1+7LssLGdoLGZpL6TpdnQiviFWuyr1SoxCK0+pW2V5NU1g5gBr+RBrLFJoV1lY0bGMvQgdL92lJrl6h0bWyeJSjnxVp9xMs9KIbQ7U/roH4fMfIBe10ajFaDQkwiEDrXaaQlmiXJewmE+hyHZy2SCrKwWEsBFVcVGrqOSzUSolGZ/HQLOeQlP8pFJR0ukYY+On0FMyW7a+wsg3/vJd/Z+96CsomTz3Pfwwr731Jr6Am+P9hzh4YDeKIiDLQezOGXwhC2LcT0yPENclInKMQDSK0+8nmc+SzKeJxAXSOR0xHmTGMEo+l0QfPPCu3tJdV6CoIpmsTi6fxB9wEdODpLIa8ZhGLlsmlVRxOMeZMvRRqiXIFdIUyi3SpTRaWqFcyRAKOQgEbKRScYSIHz2dQs3mERSN4D+ct3km9Gd/m1xonvG+N9F848TTIbRcASVdRtQKlFpdkkWNaNzNtGGQTFonoekk82lUPc4bb25hbm6cmZkRkgkZRVvvKS0l0oiin2IxyeydV23u/Yke4tueIK7E0JMaoxOnKZQTBMIOtJRAIi0xPDZAOpsgJksIooeYEqT/5CEikh89FcPltRGNhfAF3IxPjjA1M4mSCBGVwuiJFFGr9V29Q5d9jFJOZmxgLznZjhS1o6Zj+OUYSiHHyYE+JJ8FnxglKEYIiAEkOYTHZ2R4tI+g4EaIhYgqcQRVQYiFCEtBglE/x072YXPb8X33S+/q7zq+h2A4QL5QIibH169DSsYbsHL0+G78UR9BKUhcl5EUmXQ2Q6GUR0/ITE4Nkc0r5AoymVKJTKlArpggLnsxmYep1hJkhna/6z3nvfMKjJZpcsUU+WKOZDpFLl+mWFrP/g5JEqKqEpFlQpLEvM2GkkrROzCAmk4TkdcrITz5/PO8s2cP8UQCPZvFJwi8sGULIUki+NXzNvUOfOmDTE5M4AuFMdsdpPMFbC43sp6gvbjE8PgEgyOj5MsVaq02p4ZHyJcr/wKzstxz/4MIUoz/n733jJLjrtP9Bctidvfucnfvn3sXdrlLXHJmF4wjYGzSxYC9NthgcAZMMDiBbZxtHGXJcpCsaMVRmtFoNDn0hM45VFdVV1dXdVfnnHt6gvS5L8aM8LV07zn76r979JzzO6pz9OJRj+pU1/w+v+f5JrM54qkkR4cGKVSLuPxumt0WxVqB1PN3nfY559m6jmXgjrt/z9PrnqVQKTNrtRBPJYmnkkxMmwhJIsVqhWfWr6O90KVcr3HjLbcgKApPPvc880C6UiaiR2l2ymRyMaamjhJVrBzvJJA/+IZTfr9IN34Tuy+M1WUmKPkZnRrm6PARTOYpbrrlRrwhD1OWKRx+B86Ak6HR3Rzs3cTGrX9g3Qv38/BTt/PUC79nw9ZH6RvfhScygyUwileM4JejTFkd6Hddd8rv1cjH/4qZ6WksvgAHB4fZ1nOAg4PD7B8YJBCN4ZUV1EyObT0H8IUE1j3/Ai6fn7EpE0+ufZaB4RHiqTRGJsvQ2DiNzjz1dgeby42RyTJumqYsh0/7ThPt2UrvYC/xrE62nKDUyJDJRanX0wiCnXxBJZ2OUC8XqBaylHMGEWmavXueIJl0kExGyGZSJLMiiurF7lx5f2x1imSyOsmUSur6r58SoGdvvxaz3cHunv0sHD9BoVKl0miyDBRqFcxOO4VKmXy5xAmg2W4RDodpNps88sgjr/4mfpxAwEehkCObTVOrVVheXqRcLpJI6Mi9Pa+D55m3r0F+119y7Q+v5vrrr+XOO28nnU4yP9+m1V1g2mzhl7+5jVtvv4MvnH8BX//WpVx3083c/tvf8avbbue+hx6m3Gjj8od47qWX+eZ3LicgRrA4PSi6QbZUZd+hPgbHJilf/pXXAfTC29YgHT7A9l27ueKqq7nkG99kdGaORCaPEFH5zZ138dNf/BIjlcTv9zI3N8PM7CRTk6NUyjlWQP9xzrvgfL77ve/hDrz6e4PTxz2PPY1RKOMMhjGtf/Y18PyPK3HXr/GEZX547XU4vT7uuudehscn6Dl0GD2ZwhsMMTkzi2Yksbs93HbXb0lmc1x25fco1xs057vMWm18+/J/44qrruair36N39x5Fzv27uXCiy/mM2efzb0PPUTzy+e/DqDPf+k8onocQY6QK5WRoiqmOTOzVhvFao1AWGTjlq1kCkVEJYoaT5Atltjw0kbS+QKNzjylWp2gKLG7Zz/3PvAgv7v7PrLxLDs2bMFv8ZDLligOjbwGnp94wxqW/+ItJCIrB+v8cpSNO3bhCAjo2QJzLi+OgIAnLHPzr37DTb/8NTZfkFSpSmPxOKfIIwYAACAASURBVA8/tZYZhxs5nmTCbMMTlrH7Q+zt7efA0UGCSgw1lSUU1dh1sJfAxz/7GoDeXXMWSt8Aa1/cxDU3/ZTnt2znsbXrcQsSY7MWnMEwg7N25vwiIxYXlqCMNRThyOQc1lCEfcfG2HawH2dYom9sghm3lydfeInrfvErlHQWeyjMMxtfZsLmwHLoyCo8/+OyXf8L9h0dYWtPL89s3Ea8WOfpl7auHDIMhvFJCnZ/CKt3JeAwODnNtN2F3R/iN3f/njmvgKCnGZqx8dSLW9h5eACHoDBqdmL2hZn1hJCMHA5vgNAlV74GoFs/fC42t49nn3+JQrWBOyAwY7Hi9geIp9LUWm08gSAhScbmcuMJBLG7zsxA//foDEA/ozM6ozM6o//IOgPQz+iM/hPrVAA9+v4/Y6RnB2OmEWxOE6aZAXbv3YjHO4UsWXB7THj8FuSYyDMbnsUeWAHpw5Oj7Ny3C5vDjCPkIqxF2byzh0mzc2UOteBGTUUwTw2ediNEfe8ahOceISiGCUsCVtssLrcN26unfW2ulbnJZruNkCRi9zgwOywc6NuP0+dgzh3iup/9HHfQT9+xXiz2GcKKQCgi4ZMiuIQo8inqtFdh6uXnYnU6mHb58Hjm2LJ9I9NOFzO+IJbQSo38kf5DhAQfE2YbSrqIKywhaPGVzWRJxBvyMTB4FLPDgl8U8UgyblFGUNxEnn/gtN6xD76FmD9INJMjW62TyKZptWvksgaC4CaihJm2zLB51x5sQYFYPILZNs0DD96DpkcIhrzEYlEiMZVEIY9RqSAYBkNl+N3+SaYSldN6a+9eQ3TDfYTkIOZgCJsYQTQMBEUmGHSydu1jWG2zuP0ryXJ30EtP7wHsXicOnweHz8Ocw8Er+/bh9PvxhcOoRpxpq5mXd2wjIIVRrrzgtN7SZefQ139oJYUeVXCJCgHdwBnyc/jwKzjt47iFBE5BxOZfAegDE6PM2d14g2GsTgeekIVdBzZiETVsvgAunxd/MMCLW7bgXvvo6X/uHziLaMCHqETwBdyYZiZwh4PMhSO4/aPs2rMRtzeK0xcirIs8v30tghYmKBpYrHZ27dmIS1Q5Mj7Dzb/5LQcGRxFiBoFojMODIzi9PmLvecNp/f3PP42crlA/AYFYlDm/A4+gohhpRFUlntUp1Axk1YPFNobbO0cum6RRq5MopIlpIuV8DP/MIeb6XiThOYZl6BX2bXsGTZeIXfu103qnrvoyrUaGfFbG7xvH5TuG2ymh6RL5soooxrF5p/DJ49hcAla7jtXtxukw8+LmlxiZszFm8zBhtjIweISBY304fB7MXj+TXpHQplPX9mvvXkPsn9/M7LEh3ILOnGkIQYsxJYqMTR8jFvXi8LiZDsaxR+JIgXF6Nt7FuM2GEFMxe9wEwgIvb9+MokaIJeIomo6iJ4loBjFVRotLxN7/ptP6hx/+NWJMRE5oSIk4sWKFSKGOlKsSThVRsmW0Yh1XostTrwxxywPrmZPiWJUEY94wNi1FqLKAO7+At3gcf2GB53sneaFvikCug/jT753+Ofe1jyEmc+jlGsVOl3S1RqndotxpU6xXyVfL5Col6u0WzfkOpUqRTDbB8lKHZFxi6Oh+0poAJ1rUmw3qzQa1Rp1avUmt3iQ3ePj/+oytzJmotbuohSLa/DIPbjvE7c/upAh0gGK7wyKwuLzE4sI8C90OC93W/xOg9+99DuYTRD/9N6eF2Kl7rqfeKq9C9FqzRKmao1TJUyhlabZr3HjzdcyaTSwsdWi2azRaVTrdJq1Onc5Cg3a3Tru7ct1ZaLBpyws02hV+9ZtbUG8/dUpOef8aop/9WyoZbRWgN+o67ZbB4NBeavUk9Wb6lAC92siSzsWYny+yvFhmdLiHWkWnUk1QqaUp1vIrEH2y77QAXf7AGkLP3IYqTlBux6nOG1TaSapNg0YnS3uhQKdbpNMtvgrRC5TbGYpVbWXWeCPKYkuhXgwQdB+FE2kadZX5hRSd42W6y0WUi955Wrij/fhclpbqQIV2O8LiQpTjC3GW2mkWWxk4UYAlAzUyxkIny0InyeJCjBPHdfSYmWZNZ3mhwPJimmZdJp+30WlLdFo6i50CySdvOq23+NE30dFtlFsGy5RoNmIooWEWGjJQoFBLUV9qsEyBRmKOmPsorU6R6mKDzmISz/gGQjObyRc1mssLLDRklKiD7lKB5RM1cu5jpwV6wkfWkF33UxoVg0Y1Ry4TIVu0c4IMlWqCcjnE6Oh2FhcN0ikf3fkkc7NH0GNeykWNUkGjmI9hmjxCNOImoQcJh2xkU1EOHtxFJh1HuPSjp/UOf/EfuPEnP0NJGoxMTTEyNky1ViRhxBgdO4Yel4nFw7i8c0zNDDE8OcCM1YSiRwlHZCKahByTUPQompEkphnEtDjRmMzE1AChDXef1jv00TeQ886STGkkUxqFYpqAe5SMIVKr1VBjOhE9Rq6SIpmN4LSPkzEkyqkYmWoBPZckmTPIFpIEQy6czlniukJUlYjpKtmMQfATbzwtyJUfuIGkGmTg4A6imol4RkHUVfRSAyGRRStkSBXiqFqIXEKinksQ1qJkSjnueeBecvkUciSE3TZHwoiRShkYqSSJjIGeihO+9Tun9fad83dUi2n8QQ+pbJwDh3cjRrwkUpGV2eRqiKmZMRRVIqqFCIkuImqIkfGjDAwdRowEkZQQguQnGpORlTD9o+sIR5yosQTykaHTegc/tgZ530YaGZm5nqcoqg7icREhW8GlpcnksnhMRzk2NYBf8hGJyyhqBEkKoygyk6YJjo0OIGkiYV1AiMkIMRkpFiGZT2N12fB95fX18as18td+kZHJYeweK0IkSEheaYxZaW+KMmmeZGxmjLAiki5kMFIJYrpCqZwlogQZHT9CKhMhU8ySzBmUymmy2Sii5CAWC5Dc9MDp7/dPnYUecGKxWSkUy5QrDTQ9haqmCMoyqmEQTSQo1Gp4BYElIJ5ZadZ56PHHCUejiKpKqlBANQxmbDZkTUPWNPyiyP33/Z7QKerj/7gCzz2Ey+cnJMnU2x2S2RzJbI6oHuelzVtIpDNEYhqt7gJBUaJcbzAxPUNn8TjVZodAWORg3xFiiTit7jzzy13ylQJD48MUqnlSd1912udc/IfnkktrdNsVmvMd5pcWmV9aRIoqbN+1k5e3baWzuMCxkWHy5RKdxZVRKYeP9mLzOJDiMV7etXPlGXdikXwhRb2ep93II8sTZC0HTvvdIn3oz3BMHEGICjgDThxeOybzFJ6gmx17tuMTvIxOjTA8McSWVzbTe2SCweE5nB6RyWkH3oCCP6QwOjGHIKmMTsywY1cPkm6gZfJEkxmil33+tN+tyrMPYnb7mHG4SRYr2P0hBsanUIw0qVKVb1x2BZJusP6FF3H5/IQjCm5/gFQuz7TZQixhYJozk84XGBgeQU+myBZL1Fpt4qk03k3PnvZ9Rr/6QsJhB6bJXkp5mWZNR9fDpAspssUCc+MvIniOUE6lSSeqpJJFUvkQ+aqL3iOPU0iGmC8VSBgqhVKCQklncrqP0Yn9ZAsSlZpB4rx3nRKgx//5LcgeF6VanYN9R9CMJEYmiycQZOO2LYQiEv2Dx5hfWuT+Bx9g9949HD16lPXr13P06FEAHA4b9913L3Cc5eVF/lipDsdZWJinveflUwL0zNvX0Dy8e7V6fWjoGDfeeD3fu+YafnvffaQKBURVJRyNUqzXyVUqBCQJUVVpLS6SyJfQMnkCEZUJs42NO3Yx6/SQqzV59qWXEbUE2Uqd1HveekqAXrr5qtV6eqfXR++RPprtFieAG264DrfbSbtTp1LOI4R89PUeIJ9LkctlWFzscuPNN/GF8y/go5/6LPt7+3nmhY3MOH3Y/GHue+wJzG4f6oP3nhKga//9L/jK17+JNxjCyGSpNlt86l/+lfO/9GWCokQkplGoVAmKEtfeeBPf+8EPOfu884klDJaB7vJxLvrq1zAyWXwhAVmNcaC3j4995jNc9PWvc80NNxCUJCp/c9brAHr3rDVcd965BMIighzh9w8+RLZYotJosmtfD0FRWh3VIMgRIjGNcr3B/NIyjzz+BOd/6ctUmy0KlSqxhMFjTz7F1i2vkNEz7H5pB7loCiOeJnf/A68D6CfesIbkffdzeGSMh9euw+IPEozpeGQFlyijpLP84OYVuC2oOmoqy4Gjgzz05DMcHBhCUHXs/hA9Rwb4xR2/xRUSsXoDfO6CL+GTlNXZ6kahTPMd734dQO9953v5+e13sa/vKFv39KzC99vuuY+77n+IcDzFMdMcL+zYza333M/djz7B8KwVk9PL0IyF3tFJrIEQPQOD2IIC9/7hCayBEIKeYO2mzYS0OD/8yc8IPfrU6wB64X2fIhRLMjxrZ8YdxBmO4pZi/PDGn7Cj5yDHJkyMz1kZNs1ydGwSZzDM+k1buO5nv2BgfIpbbv8dQyYz9z76JFM2N1v2HMARlBicmmPjK3uJGFnkRAZJ1dHe9S+vAejpN/0jVS1JrlwjXSizY08PRiaLrMYISTLhiIIUVdm5dx+5UplitYbD7TkDXP8dOgPQz+iMzuiMzug/ss4A9DM6o//E+tMX1ZlP/B22X1yFdPY7GLr8AsZnxzFZxjl8ZA/jpn6GRg4SC09zeO/zTE0cZt++zZht05jMU5gdFkanxth3aC+hsB+Tw4krLNI/McLR8RHsAS9BWURQZI4+89DJ5MAH3rR67b3qy0TP/Z9ELngP/uAKALV5XLy8Yxu+kIjV6SIcURCVCL1H+1f+3m1nzDTO85s2YHNb8ck6t/72biwuB56gm30HduEP+3AH/Uh6AmdIQfn8P64AvD+BmuLFH8V/4fuJvecNOA7sYtLuxm6fYu36J7H4/Ey5fUy6vExMm+g7cpBHH3sQxUhjD0XYuHM3blEmkkgSFMNE4ypaPMbL2zfjCgRWUtOhMOGIjPzbm14P8z7+VmI/ugT1A2ch3XU9ckJDiWvo6QSpTIJEKkYqreN021D0COFoBCUZRzXiZIpZ1EQUh9OMEg2RSuvEDBVRlTFKRfzRGP5sm2CujWhznhom/vASYp97B+o5/5OIKnFk6BiqEccrifgjMuFoBJtzjo2b1hPwzTHnsGF1O5m1W9nZsxez047ZaUfW1JUaf5cDp9+Lyx9aSRV4PGzfs4foF9//+gT2RR9E+uonib3nDQiHtqPqMv5wgICq4ZQjuMMC4+MDTIwewS0ksPqDOEN+zB47fSODuPwCfkHC7nZhdU/x3KYnmLI7MTndOAQRV1ii5+gAkYdue/2BgQ+8BfWai9E++tdod1yH1+8hEPQwZ5nF7g/i0TI4vcNMmo4yZwlidnjwyj7MvimOjPVjcYRxub2EwnYsQZlJp5+5gIA9JBGOp3BLEXyRKO6piVMfWPju59E+9d/Qz3s30xYXO/Yd5ukNT2PzzZLL2wgERhkd7qGQzlPKtKjm58mnchSyBtWqhN2xj95tf6Cgu2gUI6TTUdKFJPlKlnDYxfCxPXhme0n8r4+/Hh5/7u+Rz/8ntHevoTgxTLN+gmSiQ6YYRouV2bx1I17BitMdwRmcwxY8hs0rMmNVMXucvPjCOlx+N3PeIDZBwS8r9B45iM/vWrk33F7G3QLeh15f26++/88JXnY2sY/8FcHrLsUekNn28losXg+mkIoQ9hPyzDBnnmIqGGFOjKGrIQ5sW4vTb17ZHBej+EMrmxZqQiEo+YloChE1jaoVUOM6e15ef2pwf8X5xL74XpSP/BWZkIVqMU61miVfLpEqVSjPL5CttUkUqijJHEqmg2g0cIRimJxeZj0+9g0OIqRSaPU2QqGNWc2hFJsoxSZquYVWbqBe9aXXbfRql3yY+LVfRf3YfyHTs4Vys06lsbLqzRr1Zo1ao0q1XiFfb1JuNqm0WtSbNRrNMq1WiUYljdsyznw1hd86hsMxAycWiCdUyuUVYJHd+dLrN5rf9wbS9/8S/asfIfG986hVi7TbTVrHIdqALPCDRzejz0N2CerL0DkB3W6X4wsdlhY7LC51mF/u0FnunhKgjx/ZwvGOfsoN9uSt/4bxs0tRP/c2qrKHRrtCvVWm3irTaFdIZw2a7RrTs5No8Shur4P5hRbLJxZYOt6l0aquzF5/NXX+pwB96cQ8X774AtrdOulbvr3i+YE3rnrHvv4R0k/fiX7Zv5B+5q5V32pFpTufZvuOddQbKar15CkBeqGao9ouUm/lqTdSZFISsmij3cxQLOqUqikS2RiZg7tXgMaH/wzpw3+2CjdSm9YR/eX3ES/9GOnELANDr1BvJShWonQWMlQbCdrdLK1OjlYnR3s+z/xCifZCjs5CZnXNL6TotOMstFUO719Htx6GRY3OYp7OQgbpE2chfmjN6p/ih9Yg3HwRuSd/Quy7H6Vm72dhMQfHC3A8j+AepFUOARlOLCRpNzXqlSjLiwnm2+rK7PPFJMuLSUaGtsKJNJxIM9/W4EQWv6+fRj1IsxEiffeVK36f+otV7+gl76G4fz3iDReQfeQ6GvNJ5pcKzC+kWGwp5BI22jWFYlmnu1yh3s1BJ4RzYhOVpk6TJlCFdhDbwFq68wYdKtQbcXzeMTTVBsdzlGf2rcK74J9Uuef3PUfi2RvwX/ERlsoJFlpd6pU0qn6MZitMrZSkuxSnXAszOr6Laj1Ke94gl49QLGmk0xEKBYNqNUsxp9Ntl4jKPjJJBUMXKeZj9B7agXTh36+k3S88mYx1XPsVRh64Fe/1X8X6/GOY3V4CkZVU+T3338f45ASBkB+v34PDbUFSAvhDTlLZOHJUQJTDDI0MMzR2aLUKO5srk8nUSCaL5IsFjIyM/NjNK54ff9NJiPm5txJ9/Fbkyz+F8vNvUa0V0OMKyZTGUiWGY7ofw5DJFNMkyyWyterKCIpYEK9liFbaT1iLoOeSCIpIPGMgxyTiCRUjGUMUvQwfO0z/y8+eBLefPmv1WrrnesRbvkXowr9HE3wYqSSW6R3Um1GMvESqViKg6ytzz9MpiqUMon+aqeE9hLUowajMMxvWky0WVlLSiszBA3vRNQUtKhJNJYnnc0R+fP6K52fectL7yk8j3vsjxG+8l5nf30i1kSeeVIlqEnJU4JXdW1FiIm6fnUw+jstr4WDvPvwhN2IkiCD5kZQQuhFlaPQobp+VqBYmnlSIxNxIUSczliFCmx5+9XO/+TWHCEx3fBfxB+cQvvKzxBIGUUUkKbno2fgE+YiTdDSAahiI2SrhuA+/7GJ4aohQWECJaMT1FKGwgKTKyPEQe45sZ8wyQzRjEFIjiLpKIBwg+Kk3E/zYGgJ/8tnDP/sW4s+/TfDsv0Gc7keOhzg40MOUZRIpFkNNpNCSedSkippUsTjnmJwdp1LPkSsaJFMquYJOJhdDlD002wWyeY1KLU27U6FYSuHxWtHu/dHKffbpt5y85y54O9H7biJ84TsQ7/sJm7a8QjCsMDVjJSTGkJQEiWyWeCZDLJlkETByOZR4nHA0SmtxkWmrFT2dRtY0qu02QVmmWK9TbjYRVZU5h4MN99x2Epj/CUjXfvZNxPP/Hvnr76fR7mBxOClUqhiZLOl8YTVpnikUqTZbjE2ZKNXqDI6OUa43mJwxc/d9D5Itlmh05omnkhzoPUwylyJbylGoFglKAdQrX9/yEb3kPShf+SfED63BueNJ5MAMy8D80iLd5SXaC10yhTz5colloFyvUW02GJ2cwGwxUa4WKFSLHOzvY/74EplSDi0epdutMd8qsjRfIp12kdz9xCnhefiL70L+wBqcP/8uj69fx02/+iXPv7yRgdFhLE4r0xYT193wI9xeB2OTQ4xPDNE/foRNuzZy6Nh+dh7YyoEju5kyD+EOmoklQvgFC7PWYbxihHAszqYdu5A/+fqDceKHz1q5Pu+duDx+tGQGf1gmkckT0RLsPdiLze2jMb+Iohs4vT5CkowUVdmz/wAT0zNE9TiFShVPIMjQ2Dit7hJSVEOKquTLFabNcySeuvv/eigwa+mnnAkx0b+dohEgl1ppEjAKZep6mG4uyuzkAZI5gULTIF5IEDUUsukIsmeYfZvupV4uUSmmyGajpDIBShWZ0cm95NNh4u96w6kB+j+tIf3M/aRyeTQjSbZYYt/BQ2QKRbLlIoVahVKtSq5UXIXLf9Qrr7zCE088wYkTy8Bx2u0mcByPx8XExBhTUxNks2mUG684LUCPXvBRvn/1VXzr25fylUsu5smnn8IjhkkU8siJOHIiTsRI8PkvXsh3r76KaYcdm99HQImgZfKkSlW27umh0Ggz43CjprLkak0mzDYk3SAliqeE54W3rSH/D2exXCpyAmi0mqykylfWHbffCicWcTosdNp1YInufJOlxQ6mOTNX/fjHDI5Nct6XvsIT659nzuXlE5/7Apd+/2qGp1fSzE8//xLxK791SoBee+sasnt2kUhnmDZbOPu88/GFBIxMlnBEIZnNUarVuf/hRyhWa+RKZVrdhdVZ9Ndcdz3nXvhFRien2PDSRs4+73wu/973cQUCpItFzE4nV557zinhefesNeR+9AOuv/knnH3e+fzqttsp1eqU6w0EOUKhUuWWX92KGk9woLcPRdNpdOZpdOY50NtHMptDVmM88MijfPErF/P5c8/j29+6jKFDx3jvf3sn7/qv7+DAnoN0r7rqlAC98b73YnJ7sIsSAzOzvLRnL3944UVGrDYG58yYPF5sviBuQcIVEnGFROK5Io6AwO5Dfezt7ccZXBk1NjI9x7a9+7H7Q5x70SUIqk4iX6KkGa+D5901Z1H78//C9ISJabuL7197A7NOD5te2U00mWHYNItXVhiYNDFhtXPNT37Gnr5+7nzgIaadbjxShDmPjwmbgymHixm3lxm3l5E5C7MeHz5FxRmWmHF70X9w4+sAem3NW7Fu3MG41Y01IOGPJpiweZi2u/CKEazeALfdcx8HB4bYfaiPF7e9wpTVwU9/fTsD41M8+sw6nMEwxyZMeMIyXjGCpBu4BYnWMhw4OsjA+BTPPf7Ma+D5ao37PY9jdrixurxUW/MksznS+QKiEqVYrfHYk08xbbYQT6VZOH6CyZnZM8D136E/3Zf8zvo1/GDX/z/Wd9afAehndEZndEZn9P/WGYB+Rmf0n1ivAejvP4snX3iBa3/+Mw6+uJadB/dicVuYtkwxNnmMXXu38uzDt9C3ey1e+wgzpiN4/RacPgcm8xQuv5OZuSmkiIBDUDD7AjjDHjbufhlnyIuk6nj8YZQXHkf8xFsJ73yGyBXnrW6AzK57BIt1Dn/fHoKvprft/iBHJybxCxKeQBBBjiDIEma7Dbffh93jYMY6y7HRAY4O9+MIRrj7oUfwiwLugIve/gMoegTViDPrdGN3B4m9942MX/wRQo/85mSd9I++xoG+gziG+7H1vILJ6WXPns2MjB/DFRYxeVbgaO/RfsbGh9i1ezuhqIagpxG0OPFCCb+soCcN4ukEohwmIAbxCgIWn5+wnkBSEug3fJvYOe/EvWPda5K4khzBYp5g+sVHCUXCROIRYoZKPK0TT+uoiSgDI0cxO+aIGlEERUTU4gRlmZihMWc1kc6qZPMaSkwkntYRdY1EsYyaLKKnCugH96C9943EH7oD/fsXrfobO7eQ0NIopjEEp42JyREGh/oJRSTEeAJLSMAf9nHo0E5E3yRWtxt3MIjJYqFvcBCz005ACuP0u+kb7GdgdBBBEdGSWdyBMJ5gmIP9/cQ++tfIX/04/nt+djJ5/v0LMXnDOOdm8ffvYWj0CIouYw0GcUgy9oAfh32Onj3bcIc1XGGBYFTEFfYwMDGKJygTDKt4gyH8opvB8T6Cgg9vJIpVkHArMdyihHDzd9A++tfo254l9r5XU8nvfSMz44M43Q4CfftwuW14PXbsjhVIO+MVCYom9u3fwpwliN0TwOq3YXKOsn/gAFOzXmZmzcxZRjA5nEgJA5PTjZhIsuPgYa7/5a1YBYnwUD/au9dg+uJHCF16sv1g/MHb0AppxME+Lr/oIjwBgT092xEVF9lkilQ8RiEbx24dJhScYr5jkE4KGHGBerlAIZOlqlvpFCX8zjGsLjOykcAoFam1K7RaOVIRC/Kn/w7pE28l+/BPT/6fX/UVSvkWwakZAr17cHqsxBIhYoaXYCjL1p3bmLVPYHGEcQRmmfMfxewKYDLLzHmdvPD8s1hdNix+AUtQxhOWVgG60+/F4gsw5ZMQ7rh25XDEfb9B/eBfrPpv3PAHxmZGCfUfxOYN0XdoKya7jdlQklDQj98+ycBgD1MhkWkhSjgcwmM2oSfcOBwuYrEsippDjiXYfWg7RiGKO+AkHi8hiRmUeJzg8CG0d69BvuwLxK45mcJXn74PxZBwHHoZxdRLKR0lHhMolgvkyjWSuSKRRAqnL4SkxukfnMITlPGFRLL5FKlsnEN9PQQlP8lSnnStQbLSIJHNYuRW5nfmSkW0Sz5M7Jx/JLXhwZNJqW9+kkqtSqVUpCx4V1LjjTrVem0VoP8RoufrTYqtFYBebTZWwHqtSLtVxWYz0ahm6DTyZNMyouhmYaFOMpkkl68Qf/Je1A++mdyuF4id8w+r/mUhQLXdpBSP0KqWWe4uMN9ZJtM6jtpcIgXc8tTLJI5DurlM+wR0Oh2WF1osL7RYWGzTWWrTXpp/DUBvL81zfKlKWrFS9g6tJM1/+0NSj/z8ZH36k7etVK+3ytTz8dcB9O5im3qzwgmWuPyK7zA+OcLA4BGWjndZOt6lPd8gX8zQmn89RC9WsuzYtYXnXljL8Mfeiv7dz1A29Z8E6Oe+Y9WrVk6vXrdbBgvdDDb7CK32CsCuNbLUGtnXAvR6gWKjQLmWpdstMd8tEPTPEPTP0F0oUq4aLJ1okt76NMoX3kZhtofY5Z9YBRzx3l3MNxtYLMNUqwq5bAifd4xmQ6NcUanVdTrzWVrzGVrzVPVDCQAAIABJREFUGTrdAp3F4gowX8jQXsjRXCzQXsixeLzAieU0kGP40FqYF1lcztIuy4gfWkNm7a0UdjyyCneMOy9jenQrLMboLKXoLhU4vlgEqiw3IoBOOWuB4wad5sqsd0E4yvJSjONLGRY6KwAdDOZmd9FuySwtGCwvFMhnvXg8B1lYDKJddz6Jm76CPH1o1Vv6xFkcb1XIapPYZvdQ7xirKfRWRcBjPUS3oQAVWvMZat0iLAo00uMskqG6XKRS1aEVImrZQactUe3GWDxRo9tJ4LUfYaEZJbN/LZFL3kXOeYzYLV89CdB7X6C7HAEStBppmrU8LFWp132kDAeLnQLlWpR6S0c3fGTyMtV6knRWIZWJcuDgLvKFFIVimlI5R76Q5nBvD416iXa7TLWaJpeSCH76LaR2Pkl03/pV74kvvosbfno9V1/7I4JqjE27dnPFNT8mmkyza/9+7r7vQfRkCkWLMTk7gdtnR9VFBMlPTJOJxzXy+SxaPMTo2FHCop9Wp00mWyRhZEjlsiQyOtE7r0T46ruZ3vkCwqdOAs2ioZBK6wwdeAU1JpHNGeQLKZKqQKeRxe6cIJVTSOQSJNI58oUSpXyKpB5ibnIfhWqOZC5BrpojkU2SLmZJZAySaYOkESNtRIkP7SXwmbNwPHE7yl0nZ3JLz91HRNfREnEMTcXI5YhrDp58+naMjA8tJZKrZomn8yTSObL5DFo8iBCeQ4yGmZozsfdQD6KqkMimSeWyaJqKzTpLNqWvHCBMGwS//I9E7vge6am+kyD/Wx9EiYbx+hxIHhP7DmwnldXQjSipTIJIVKR/oBfdiOL0mJGjfkQ5xNT0OJOmMeJJlVg8QiwuEU8qmG1TBAQHRlohmSxjpFWSuSC2312G/+J3kpibQfj6h07OP3f1INiOoYc9BCMqQqZG0tCoJwRm9j6FZNpHIqnhyzaJF3RkXSJVTDI9a8LlcmAYcRLJOFoyhpKIICVEHEEPAxPDK+99qkzEOUvw029GeeEBlHV3n0ye3341etIgLAZQfBYUXSYg+ogZKqNTY+TLJYxMFiWuEkvFSOUN/KIbX9BGPCVSqSVfTeAmmDINs7RQoFqOU2/mKNfyFMs5khkd13c+SfwnF5O0DpwE6J/9KxLZLJ5AGM1mJp4uki5UmLW5sHv8hJUY01YrjW6XYr2O0+9HicdRDYOIrtNcWECKxYgmEkzMzmLkcti9XrLlMsl8nmK9TqZUInZwK8Jn/pJtP/wmkRsuWfUfeuQuUpksxuQAE0cOM26axuXz05zvomg6h470U2k0iepxTHNm8uUKh470010+TqFSJZUrks6vwPMtO14hnc+RL5eoNKs05puUGxWypQzhf/0btB+fR27bQyefsT+5mFY9TicwQW26h1Y9vgpNK4062WKBSqPOvoMHaC90qbdbeIMBloF2u4kv4CeZTtFdXmJwfJhirUQ8qdBopmk3U3SaBvmsTOLRnyN94i9xPX438mf/dvX7Zd/OHXiOHcL/wC3YfT6GZ2YJRhVMdhv7Dh/kiaceZ2RsEJ/fya7d23jpxfX0Du6id3AXruAsIcWJRzAjxXy4g2b2HNxKUHYSkBw89/JWfv/o4/itFpT3r8Fx7rtwfOfsk/XtT96NMj6EctcNWHds4uHHn2LMNIvLH6LZXSKRyaOnsvQPjZLMFfEGQ7j9ATKFIs9ueJ5Src64aZpitUapVqezuMTkjJll4Jn1z7Fn/wGyxQLCNRejvncNscs+t/o+E/rX/05s11qS130F446riStu6nmNuOJFlX0o0TDlaoFWrkVBT1KvS4zNbmLWvZ9sKU2h3KCQK1MtCNRKNva+spl8WiGuBUmmBDJZiVojhWXHc8T/aQ36+95M/KP/dRWcJ269BuGc96B95u/Zu6+HYrVGozNPtdliaGycaauZB//wKNfddCN79vdw1Q+u5oabbmTDhg243W6mpqa45557uOOO2/hj4rxcLvKn6fMTJ5Ypffu814Hz3L/8E/L/PIvM29ew/9EHEZUomUKRqB6np7eXnT09fPDjH+fJdeu49N/+DV84TDyTIaLr1Ofn2bV/P5Kq8+BjT5Ar1zCZbUzMmMlX6kzMmCnWmoyZZjn629tPDc//xxspvG0NtWceAo4jyyKhoJdWs8ry0jyHe/evfo5kOsXuvXtWRoxlM1z41W+wr+8o6zZu5uP/ejaCqrN+0xa+e9UP8UkKX/7Gt7D7Q7gFidTH33NagK6c/QmCooTF4eQbl36bWMIgWyzRXlhEVmPMLy3TnO9SqFSRoiq5UplwROHSyy7nQx/7OF+6+BKCokSuVOaKq65m/+Fe9HSaa264gRmbDcfv7zktQK/81Zu4/H99i7vvux81nmBgeIRx0zSiEuWlzVtIZnOU6w3S+QLxVBpZjeHweInENJYAKaqSzhd4Zc9eusvHOb4EacWgb1sPM/3jfO2ir5N729tOCdBPvGEN3q3bmfX4GDVbcUsRJu1O7KEwsx4fbinChs3beGztem78xa3c9Mtfc9E3L+Xciy7h3374Y7xiBFdIZNg0i90fQo4nCURUrN4AF33zUkam5wite+GUAL275ixCv72Xex5+jFmnh7UvbmLb3v2rtelHxia459E/cHRiimtv+QV3P/IYN/7q1zhCYcbMVnYcOMQx0wyD07NM2ByMW+3ccudveWz9Bo6ZZlCzeY6ZZkh95HOnBOjK169gyuHjqhtv4eU9B3l47fMcHBhaTdIPTc2sXrtCIqMzZq796c9J5EuMTM+xt7efQETllf2HUIw0uw72MmV14BYkQlGNKasD/4vbTwnQs+8/h3gqi6IbDE+sHMCS1RhmuwNZjZFIZ6g0miiaztPr1uMPCWeA679DZwD6GZ3RGZ3RGf1H1hmAfkZn9J9Y/2eF++ZNL2H2BTgyNs72nn24g34EWWLvwX14/R76tj/Khj/8inVP3Enf/k2IopPpuQks9hlcHjtW+xyCGGDaLTMXEJhwmJiwjxFQwnj8EgEhhrh/Bx7TIGLETOjnJ2uOg4/ezpGjfQRCfhweN0FFfbWWTMHu9hEUJQJhEV8oiCBL2FxOrC4bZocFh9fO1p1bsAdknn7+RYKyiByTECQ/s7YZgrJIIBLFM2fFvmEtD/zuZvz7Xj4J0L/0QQ71H8bmsDJummLOG2TjxrWIkSC2QJApt4+5gMCe/T1Mz0ygRFdOdT/5wmZkI0UkmUZNZYjEVCR1pY4zrIgcGxvDLUq4whIxvYT0+P0EPRZ27d9M7PNvP5lGNs8RlL04/NM4vDb0VAw9pWFkExh5Az2zAtIHRo4SEH1ENIlgNE40mUaKRUnnEoxN9KEnBLTESt1oLJkkkkiRSL5ae9qzncSxXhJGhvjvTyaD4w/fgZHMIRhFIloCLSpw5PBupFgEtyxjlVWcIS/BoJXJ/s1YnB6sLi9Wt5uB0dFXZ6C78Ap+fKKPzTs34xE82NxBxKiOyx/CbJpGvON6bA4Lnv69Jz/3Oe9k2ifikSI4PVY2bl6HV3Bi9ntxyjJWnxevx8G2zS/iV1S8kQB+JYDFZ6N3+BiCnEAQDQRJIxyRCYh+vE4TASWCkivi13Ti+QzhO3+MOLIfw1CIXfShVf/t9/wKZyiIPeDH7bET8juYNY0RDPqZcwfwC5Ns3roOu1PCJ8jYgw76xvZzZKwft1/F7nBhd07i8LkwO6384rZf4woL7D16lCm3D5M3RP+j92O799dM+iP47/71qrf7J9/BrwSQ1Si//s3tbN66BSMVwR+axedPUa4toGg6tVaSbMVHUBplxtyH1z9Hs94hl2oiFuokymUimgTzSYJTu5joeQbaCWIRD/l2m+iPvkFeOcrhF3636q1/+m2UcydIxovEExEGR/ag6DMEZCsOp87h/iMMTQ1gc0awBWeZ9fUz6/IzaZaY9dh4edPzmMzT2EMSs74wjkCIg4d7cHvs+EUBe1BgJqgQvuNaJtf9AbdPRP7aJ1f99997C86wB6s/gEuIMD6yj97hIWYDKQRfCNExzSs7n2NalplT4jhdfjRZ5eCBtegxDbdTIixnCStxrIEZ3OFZtJSCrpWIa00iWgL50DZ8d/yIRCJCbP3JCv/oTZchJXXisovZsT6qRYNiLoGRSmBk8pTqLTKFMnoyQyqdJ54rUmi0CYphjLRGNhdHlr1MmYbJFdLEU1mi8RSZrEE2l6RQzFCu5En88kpyqkghEUN93xtWnnMf+HPKhRy1Rn21er3ebLwK0BvUWu3VVWg2KLVbK9XuzSalRoNKq0GhUmZyZppSrUqhUmahk8bvncHvMVMuligUa+ReepqW30HfyDDmr39y9Rlb7HmZ8kKb8sI87YVlGrU2i/UOzWabLhBtFNjn1rnoxjuJN5apLKwk0Je6TZa6Tbqv1rc3ljp0u7WVWvXFLq3FDsuLFZZqKsKB9VT3PEW1XaQ2dnB1o9340ZdeM7/8/wTo7fkGJ1iiWM4RFHz8j7f/fxw91ke5WqDTbVJrlKk3K6uzz/8UohfKGTJ5g4suuZCxn1xGt1OhUEoT/dRfr/qX9fDq/PM/rk47SauZoFhSaTTTtDo5Gq089WaOaiO/CtCLrSqFVolKa2Ueeq2eZGE+h6Z6SCYEKhWDuBEmPbydrOqm1ikQ/901J1OCj/0UqPKb23/KXXffxmI3ST4TwmbuB8osLOaY72Zod7MrayHH/FKBxYUU84tZOot5mkslmkslSs0k9VqUpXaU4xUP1dgoC90k7ZSb0vhO2gs56p7hVbgTu/RDxMQxOK7TJsMSFRY7RU50itCOEQv1AQoLbZmlxRzNVhUjOU4oOADLRZYXCizMxwGVXG4WSLG0kOLEYh2OF0gkTJwgRH30FdrVPIvzOYQL335y9nrABp0QMXmMesdgiRqNtgGLBnp4DDU8DieKLHQztE60oeOFBRfzJ3SaVDh+vA7dCJ34OBxX6KKRqaVZaMVhyYBOjIprkEZZo9bJkXn+zlWolnziZua7OYolFa9nhKWlJOWiyHw9yfTYAWpFiVanSL2ZY36hgml6hGarRLtToVbPs7DYIqbJK/PYazVa3QW6y0tEYwrprEE2Z5CLCwiDuxDCNuKu8ZPp2C/8LU6vjeHJUY6MjeJXVGbdXtLlGmoqS//QGBs2bmZkagpJlTk2fITRiUGiqkhUFUkldWKqQiqlomkiyWSUZEolk49jpDWSOQMlriFvfYaoHKHZquD92j+v+usj+8nlk2RzBjFNJpszMJIxcqUqMV3BYh/EG5igUNBIJzNk0kUUNUqumELS3DjtE0SjPnQjSjJnICc09HSSWDJBTFeJJ1S0scMkHePENBHLAz9dBbmRO64kntYxcilShRzxfIZcIU2jmWD//vWwmCGuuCllcqSSeWKJFFJSQs5ImCYGGBkd4MChfaQKOaKpJCF5pb5e1WJs27YFNbHyb9IPbsTIJpEEz6p36DNnEdWjqEYcIyOTSEUQJC+ZXJJsPoOsSOSLOY4MHCIWDyNIbrx+D6Icxh/0MDx6DLfPjqQE0BIyuiExYx5ldKIfXc+jJzTkaBC1fxMexzBBIYBw09dW/WN7nsU114umBYlnDAQ9iazGyCQ1aikB90wfc9P9KLEgwaiCkcsgaRLpnI7LM83w6CF0I0LMiBKURdR0Cp/gQUuqHB0+wsTMOOmQg8j0IFrKQNi/ZdXbc8WnsLumSSQ1VC1KKp0lm88hiCtz748M9JApqGRKOdKlNLFkhHw1yYxliFItgar5KVdTxA2JciVDKuGlWdOp17OkswaVWplUJkFhZC+zpqM0qiriOX+3es/JHhtPrdvApm07URNpHnj0cYSISn2+jayp6Ok0fYODFGo1RFUlXSwSTSSIJZMYuRyuQAAp9r/Ze9Mgye7yzBfP9Yzv+EaYCNvXHt+5M57x2GObfTAghBAISyAkQCxa0AJaECAJbQgkkNCKJLSitdVSq9Wt3vfuqura9z33fT+5nJPn5Dl5zsl9z6zMrKrf/VBQMDPcJfzp2tFPxBtRGZFVmVWRUfnP83uf5xGxut288OqrlBoNzoyMUKjVUAxjayZPc+Dl54iLEoNXfXr7sU/d9CVypTKamaPV7bEO2N0eSrU6lUaTdSBXKjM8PrEN1c1iiUAkSqlWxyxWWGfLPysqGQKRMM21DnaPgwNHD5Ir5+k1KwSeu4vNnkEnsrD9Py5yyV9Sb6iUyhKVmorFNkW+XKLSqPPw44+xtt6n1mqiZDWaa51fPc4mpVqVG791CxlF56mnn/vV895AUkVqDR2nYwyHbZhyPkC1WCD+y0dIexyImSzeS/7r9vvL7L7dxOQsI9OLTCxbue1H9zMyN49fSGDzuAhHQ3h8Tl5/7Zf88sVn2L9/FyvLdhYXbAhCBqvVTzCs4HCLBMJZQkKRY6cXcfqy5OstIqKM4+g+5u6+kWAsTuzVJ7ffV0N3X8e+YyeJJpKkVY20qnHkxElUw0TPF8joBifODOANhpiYmaVYrSFlVNq9PuuAkBKxOl3ERYnDx09QqFRp9zbYe+Aw5XqLfLlCKBYldc0FpA7vJCv/Vhf6B/83ZmZOoGYF8nKMXr+NYapklBRBnxUhYqWaT5A1K2RzRTJ6jEpDQJQtW0tzzTyqJpHRBSqdDAU9xMriIPWKjCJFSCZDXHvtNYg7n8N7/n9GtiyS+c6XtwG6d8fzqIbJ8tGD1PWtyPlaq82+Q4dZsli57qZv0+ytUa7Xtn7XRJwVyyoAuVyOlZUVAJaXF7nmmqt4+uknyWRkNjfXWVtrs77eY3NzHeNv30v5B9dROrBrG6BPffD/ZGZmFnPgOOXBY+x+dx+3fO/7fPbiS/jmDd/iE5+6gMnZOV585VWm5xfQ84XtjvZCpYpqmMwtzGLkdPobPcy8gT/ow+60MTo+QigS5MWXXsB8+kHyf/6vqD18D9n/+IfbAP2F276D8sQD5K+6hKQQZQuWb/Wa93pr3HvfD5EzCmfODnPBRRdz308e4sLPX8qBE6e54JLLuP/RJ/nsF7/Cs6/u5NCZQa684UbOTs3iiyVYcrj5/Fe+xo033UL5j/8Xyn/y+6h/8xfb4Hzy7/4S9RuXUf6zP+Cmz32WWDJFq9vjU5/5LPPLKxiFraQHPV/g0LHjJNMyzbUuTq+Pf/zCpXz6os/x6Ys+x0uvvc75F36Giy75PP5wBCEl8vIbb3D7PffwqYsuInTNlf8TOK/84e9T+w9/ztofvIf6WzsJC3FUw8Tu9lBpNPEGQ6wD68D49AyamcMfjlBpNGl01gjFBISUyKnBIYZGx4iLEtFEks0uuBbt7Hr2NQRbgC9+4tOs/w5wXvn932fz997Dwl/9F376+JN4IgIHT57h/kcexx2OMbGwzE8e+zmXfPmrfOgT5/PBj3+ST150MSfOjrLkcLPq9vHYM8/z/GtvMDIzz/D0HLsPHiEiyjiDES758lcZnp4jfdtd/7cAPftf3ofF4+eZl1/D4vGz7PQQTIjo5RpGpcaq28vBk6fJ15ssO91c8uUr+MIVX+PG79/ODbd+j2/ddgfLHh+OcJRASuInP3+K8aUVzkxOc89DD7Nrz7uU//Wf/k6AXvpf/4wzp85i8Uc5O7vMkjvIFddcx4rLyzMvv8aSw43dH2JwYhpPROCO++7HG42z4vJy5OQZTgycJZqUODs+RTCWoFRvoRfKhOMpZhZXuPOHPyb74DO/E6Dr7/kLnLsOUKq3CETjVBpNsrk8gUiUYrXG4eMnyObyuHx+zo6Nk5DS54DrP0HnAPo5ndM5ndM5/XPWOYB+Tuf0L1i/fVAdv+MGhoeGufdnT3B0cJRTYxPY3H5sbh8rNicuX5ADr97P8V2Ps3/XUxzd9xKRkI2nnn4Eu2sVf9CDP+hh1+6deJImlqBA3BBwCTZG5sZw+wQkKU8yKRKLe3ln7y9wPPcI0Us/QOSWy4kefBObYxWn24GQSuKLxXHEEvhFlbNjk3iDITyBIHa3C7vbxfD4GFaXDYfXiTvgYnZpBps/xp7DR0kqW65tl9fGwuo8QSGKX0gwtezAHhDY9drjhGzzJC74S2LXfg7rXTcwMDKI1W5h2Wph2uIgFvNgdSwza7Vhiwgs+YK8tvMNnC4rQjyMNxrHG0/z5v6D7Dl6HNnMIyoyKUUkKSZQTW1riz0UxhOL4/HKxJMmISGwdYH6yk+SvOITCHdcj7BiIZIM4ArNMzJ+BklNIWclpF+NkBaIy3F8YQ+jU8PIagJ/XN7qyU5LpDICalbAF1jFF7SRzmxdzFL0PJKeJK1LSKZMylBJ6DrJI7sRv/B+xNuvJHVyP6KZJ2I0EESZtOAnEXLgDnjwpkRm/BECiQjhiI2jux7DE4wSEpJ4gluOhtPDQ1jddvzRIDEphj/mZ3ZlBjlbYNXhY8nqxBeOse/IIVadVjw+O8nz/z3eL32EyE9vZt4VxhkScHltLK6Oc3biDM5oEGs4jD8uYLMu47SusOJ14hbcuGMOonIMbyyIP5wmEMoQFTTiKYVoIsnK9AmiKQGfKCFoGoqeoWbGiLhnWF0cRbj7elKXfYDknVeyfPIgT7/8EoIiI6Zi5HWRg+/sIOhx4PD4cXonOHZiDz996Bmee+k1zkwM8OhzP+Ur37yCVXuYUDiKJIcIhd0cPrKXRCqG1edGNHRe3L2XO372czxKDqkLQh3k08eI//0f4r7ob4g8fz/5UgarbZlkMkmzWUcQ3FSqMslSDKWsoZRyiNk6SbmNpvcx8g3K1QpGPkKh6md5ZA9KwkmlkiVZKODRikSKTaK6jiPoIeyepaP7aBbKyPEQ4kf/GOHC/0j05otIRidwOsaIRYOkEmnCfgmbd56FhRizy8scHzyGxbUF0K2RcRzBGMuOFIsuC8ePHWRmcRZHeCu63hEIceTYQay2ZULxrcqCpWACm2OZodExvAGB6N3fJvmxPyN01fks7X2RJc8Kq14ftkAIj3OCkyPD2EIFQu4QKZ+V4ZEDLAgRrGmNSEwlFkgyObITIRxBSuURkkWCcYW4FmJi8RSrznmikSxCuEAslSaeDCPKEWZmRxEnRhD//t+SuuI84s89RlDPUjAkGhUdm3VpK/68VqfSaJMrVVlatlIqVdB1nXi+RljPo9bqaCWTTC6DJ+hmaPgM0UQSI1/DLLbIF3NbUy6Rq1TIloro1RpGvY30+b9H/PzfI997AyVZpNaoU282qDe2YPmvH7vS7FBrd6m1u5SbTcrNLYBeaLQw6w0yxTLpfJHRhRXMRodcc41SIYqhRTh5fA8ZJU1WL2AW6vSBYquJ8sojpD72J+g3Xkx96jSF/hrmep9qFyqlNaitQbsKG2VqXQUJ8Dbg6KwDpdxmY2ODXqtGt12h3anRWKtT7TbpdCq0OnUa3Q7NXpt+twTrJrRl1hoya5tN6lqcxPv/APmqj2O+cP92f/nvAujrm12a7RrVeom1XotDR/azuDxHo1WlXC3Q6tSpN7e+r9Gu/Hcgvd4qkzUVmp0qBw7v5alnHkdSEqSuOR/p4r8ifccVFGNuKvXCfzeNukyjLlOupKnWVOpNnWa7QKOVp9bcuk+xlqfQrmJUC+SqJrqZJJdPUavIFMw4WTVMKGylUlGRyk7S+QQpOU12/1sIH3sv4g2fRDzwEBl9CVGO8+wLr9FvZ2hVU9RLcRTJxca6yVrX+FVUu0m7l2NtvcB6T6Xb1+n089Q3KtQ2anSpky/GgCxspvBOvka5JNDf2HKnd/p51poZou//VyQu+gvUey5nsyVAK0KfPH3KsN6GtTp0FYrqJKnICUADSqyvr9NsOajX/XSaWaABmECSzpqXmel3qFeT9Fo1+p0CkEbNjtJt5aDfB2qk7riY2Ef/LdK1H6flWoZmAHoilaZMo5dnkwqbPYXNZhwhMMF6R2Wzb1JsVenVrICPYiNAnQLtdhFKAeiEGB56ns5GjDpteq00dJL4LSdodnTy9SyFhk5uaj/hD/wescv/EuPt+6lUajRqTfSck3LFAqh0yg3oVHFajlOv1+n3+xSLRdbXe+za9SY/vO8uGs0K377xWlJiDIt1EVEvoOQr1LrrHDtzhkgyzuDoAJIiIGdiW1Uelgki5/0RsQv/FO+V/42f/uh2omKUk6MjzNkcRNIKz7z6+hZEV3N4IgJiJktcSiDJSfIlnZXVeVaW56iU8+gZhVLOpFjUKJc1AuEl5pZPkyulkNQUaS2PqFZIax2kdJzk/d/cBorZI69RLBnohoLHa8dmX0Y3FGJaE9HMk9a8yLIVTXRR0Q1UKYteqCHmckh1g7IRw+2YJiWFqDVLxDNpklmduKIST6dJKzJyJo2qi8hqAnnq6G+ixK/7GHpOQjFEZCONVlDJlnroeoKc5mV5eBczJ3ZSlWVyegUlVyRgygSLaXQpwNCZw7yz5w3SWRUlVyBbqWHx+LfOHV4/TtcKJ04epFQ2yRWzyNk0oUv+w1ak+Yd+j5WxIULpNMm0n2I1g56TsTlWqdTKZDQVM2+QyUq4fauMTJwgkYqTSMVJSUniySjBiJfhsdMIySAJMUhGF4iLPnbvfZ1ypYEil8mZa5QrTWIpK8Enr/+N+/7phwnJMXz+eZamDlOSPciail/JES6uIVXrFMRlZt76Hv5oBkk1kLQMUiaEaviRNQ8u3yJjM2dR9DwxMYckBZGkMEomgWbIzCxOs2RbQdSzxByW37jvL/4LdCPCxPhZfB4/SUEhFZdJizKFQhotGyKdseH0uxE1EUEKks7GkLUQ49MnSEoeKjUN3RQpV3KszJ8kFbdimhKFUh7V0DFyOuVKjnpVZWn2OKGvv3/7NZeaPk0ioyHIKksON0tOBza/h0g6RkJLMTw5STqbJSHLZEwTxTC4+fvfZ9XpJJJMcvD4cbKFAn3gBz/8ITFRpLOxwY8efJBlu51Kq0WxXqdYr5MvV9AP7/jNwsq912x3nv/8F88QigmohsnY1DRSRmXV7mAdSMkKmpmjXG/Q6a8zODI1ulCDAAAgAElEQVRKMi1TabTpbmyBr4mZWWqtJqqhU6gWEcQ41VaNeqdGv6nQKifZaCu/iXH/0L+h3smxTpMubbqsUapVkTWVM2eHtoFau9el2mxw+Pgx1oFCpUy90mNjHYqFBrvf2cfwxAiaIdPfLNFqJalWQpw6/izWRS+xqITF6SEsiYRuvXQboIvH9vH67mNEk2VsQYHDgyOcmZhiYmF5q/NaiOB0WXHYVwh4HSRifpKpWYT4FBPTe9n59hPY/VPEMgEENcKkZYawlsAW9TE2t8izr7yONyIQTIgkVR156Phv0l1u/DynRsaptdocOnacs2PjyFp224Wtmbnt6PxsLo9RKJIrlbE4nOj5AvlyhUZnDbc/wMOPP0GpVuehR36OWahiFisk0zKlWhXr4hSzS9PoxQziR967DdG7WQ9Syo+kZTBqDSSjiF6uomkJGjk/ueQi0YKA2sqRyVUomBWqBRM2UkzPvIJRsWM2q+hNKBfc0NPYt+dFWrUyOSNPo96jEAhRqjbIN8p4vvvVbYAuvvgYxWoNJavT6vYYGB4hmkhy570/JF+uIOsaCVlCVGSEVJKUJOL1+9i5cyfZbJajR4+Sy+XI5QwikRCbm+sMDQ2gqgqimOTxxx/lis9dyH0f/wB2u5Xw0MA2QA99+N+T1gw+eeFF3PTd25BUnUA0TlxSyGYNarUG1WqddnuNWq2BoqhYLDY6nS61WoNWqwP0MI0Mx44eAHr0uk1CQQ+9bpNGvcSB/e/QfOkJel4rrXYN/RN/vQ3Qx157nkazQn+9Q6lk0u7UKVdLXHv9dVx1zdV4gyGuuPIajpwZ4sjACFffeCtf+Po3ufbWOzgzOc9ff/jj3HznfUwuWfnYhf/Iw08/z6FTA3zmC5ex4vLiCIQxFhbQzv8Qs3v3kn70wd/0n99+C7984y0euu/HRGemefKZZ1m22qi12qzDrxbdNlgHsrk8N3/3e5x3wad5/KmnufRLX+azF1/CRZd8nuu+fSNzS8vEkinePXiIn/zsYd7YvZuLL7uMI6dOUfncpymd91EGH/zpNkBv/Ls/5vKvfIUHP/kJTn/mAkYnpwgLcU4PneUrX/8GUkalu7HJwaPHWLU7cPn8lOsNDh8/gaxlEZUMNpd7e8Gk0mjSXOtSLzVoFxp843Nf4j+99y9wPf8y6//mX2P98pdZ/KM/2gbo93/iU9z5d+9n7M//Hd++6jru/uEDXHTxF7nlu3fw8mtv8uGPnsell2/B87/+wIeZtzqYWbEyNrfIFddcx4fP+xT7j5/imhtv4QtXfJ15q4MDJ04zODHNh8/7FDfc+n1sviDaeRdS/qM/RfjiV7bB+dn/9Dfs+OSnUf/q7zn0yONce/OtTC6u4I3GSWkGoaTEnMVGLK3wxHMv8MCjj3Pnjx/AG91KKTs6MMQXv/YN3jp4GK1Sw58UCacVrIEQe4+f5Bvfvollj4/lXXupvue9hC+8jOL//tdU3/NejD/5zxz5zp2oF1zKwDdvZs7u5Ws33MJLu97lnp88RDAhMrtqI5HJ4okIREQZVyiKMxhhxeVlxzvvEkulMUtVVh1u5KzJit1FSEjijwikNQPVLBBNSqgXX036T96HfNGVv3GfP7eTxKXX4bzkKuKSQjiewh+O8LPHHuftve9u11DEkikmZ+cYHBnFGwyeA67/BP32dckrX3kPNx74/8dc+co5gH5O53RO53RO/+86B9DP6Zz+Beu3D6pvvLubvUcPsWhdZXR6kqHRETw+LxaLBY/Hw/LyMva5FY4d/ilv7biVPTsfIuxeYHhwD/PTE9hXs4TCORY9I4SjAcR0glg8jJCIMT45RiKVJCmmECWZeCJFIBgmFosgiklSqRThaAQhEWdmYRFvMEQwGiccTxGOp5hfmGJqegyLbZlV6wo2l5OTQ0NYPD4cgRBhScYWCOF0zTAyNkpESOP0S4SSOt54ksHpcZY9DhbtTlZcXl568RFWnYfxh0PY3DKHzu5mxjbFqjPBss2Dx+/AEfZiC3rxREXmLH4W7SGODg1j8fkZnp3jkV+8zMxykEgyiaiqRMQ0yaxBLKMREtNE0jIOnw+v34PLbcMWTuCKpwimJKKpFFanAyERIxILIyq/imPXs8hSkJWVGTxe+1Zkas4gocok0knEdAK3exWfZwk5YaJIBkrGQJBSxNUkyazI2OwYISFIMV8gn82RyBokdJ2UbiAaJpJuouZyqIaJljXQsgZqVkM0csRVjZgoEoxGODsyRCweJSzECCZSBFMigaTI8OhLBINOfL4CoWiORc8MluA8jrCfiFAgEtOZmZvEFVjB7gricCgEQmmOD72D02/F5vRhd8YYmTnE0MwOLPYAoYiGxR5gemWYwckjOANx3P4c7mARa2iJec9prAEHvnCCUERBSikkE1Gc7nFkM0Q45SOY1IjJFTLZBAvLMywszaLpKmlFRkynSKRixFMRxqcGkEwfnrAbr1/E4bJz+ORzZJQ0UsrA4pjmyMBr2DwOImENp9fHvO04cdm/9YE7msPi8XNwcAcROUggkcY1YyUTSWGz2HGH06wG07w9cBZLMs6xiQkWnQ5mV2Yom2k22kVKRpJWMUnCN8MvH7uVfGKKUnKCI6//gNjSLkQ5h2HmyeWzzE6fQs/6qddSmHqMet2kUq2TSptUSxrZTJxoyMnKyhStVglVSyErSYy8SjwZZW5hGjU5SiRVxpPQcQk2Rk+9jOh34ovqLEVXcAmrhFYdzFtDzKw6mLUs887hfVi9fmyuMKv2EKMTszi9PlbsS4zOnWRwfACLI0gwmsEfERiePsP4wgB2n51ANIHNKeL2xxkYG8ATteBwBHC4RezuCDPLM9gDizg8UWzOJN6og4HpN3AHwoRFJ55QAK+vhCd+Fpt/Abc3iy8cIxGOYlvZTzwyREZKEw3n8AkGAdnFrHUAJZlECkoEZZW4miWuqFidDmRFQkzFkTIK6axKPKOQq5ooOYlcUSEYthH0r5LTRRQlTq5gohXLJFSTeFZB0DIkFIN0JoesZEmJMSamTiOrAkpWw8hXyJe3Jlcqb7t8yvUG5XqDUqm8/fWvO89/eyqNOtVmg2qzQaVR/1VHapNSrU6xWtueXKlMNpdnbGp6+7YY96KrCSZGT7HWqZPNqmQyGWr1NqVqi3ptjXK9T7nbotiqsk4f6NFuVVnr1Ol0WlRbXUrNHsXWJqlcjTLwxrSNO3YcIrwBOaAEJMvraGtbt+u1Es1mk2q7iZzTaFKms6HQ31RQU05YW2Oz3WWtU6W30aaz2aax0aS+3qDZb9Ds1mm1q7RbNdaaNTbpb8NyOSMSjgZISXGq9RLrm100XaHZrlFrlP+n+TV4b3Xq3Pydb/P0M0/x5q6dtJs1xHSKSq1ItV7aBufVRpFas0C5XaDZK1OtKSzPHKdXT8KaQrch0mhqFBomuUaeQrO25UKvFjGKWfRiBqMgoukCxVISMe0kEJqjWI5TqooY+ThmQSRXUTDKEoVign4vi8tyilRkiv5mi1rNgI0qnXoa58oQStJCv51hs28CNbobZbo9k27PpNfP0V/P01/Ps75RoN3J0u2ZbGwWqdVlJk7cDJ0w9UaJdXp0UekW3bBZgrU8m50k3a4F+hK93pYLvEsZMFlvCcS8g4BOey1Dlxp9TPpdmXrODajQ12k1M0CFWGiaiumC9RhrfRMwEXzDsJaEfpr1vk6nLBD2jrJZC8BGimY3A+RxrR6Hngo9g1bbpN3JIiZX6VU9sB6lgQ69BGxKZMLTbLQ16mtlmv0ctVoE//JrxC2v0mpHWW+v0a7WqVUDtNpO2JDpVlt0i1UappNYaJz1NRHWVWqlML01lVTcTq0i02rodDoF4nEfpinTbBZJS3GgRzqTRBBjtHpNwokolbUGjqCHGes8uWYRi9dDpdljYdmFrpcxTRPDzFCry9isZylkvJSqaaR0gOHBo4yePUm1mOOOO+7gzV1vEUkmCaWSBPxRcrkC+/bt4/obrmHPnjfYtetlDC2JEHGTEWOYqkhGr5DJ5pEyCoWyiqKFWLYME47YyBsyhirTKFXQCwappTHSUyexzI2Sr2ooRpxcVUIthLH5Jqh1FeIZAy1XJGdqlMwM3tVpcnKMRtlEktNk8yUS2QKGKaPrEi7HHC7bLLWKipSOkUjFSOkGAVnFlUgTymYRDI2MFEE5tRPDPc3MyDFiISepVIJ6p09CMdALFdKKhKpJqEoQv2+OaGSFXEEkngoQSUUIS1EyusErr72K1+/j7NlBksk4L7/8S1YsqwRCQVTDJJXJUGo0WLRaCcdTqIUS+x68m/DkEKWcztDwIGZOI5lpIUh5sgURp+8sVvsQhiqjq0XSUpGMqRHXwiwuzRAKe1E1Cd1QMHMqUjrO9MwYpbJJvpDFzKmEhGmGR4+h6zo5o4kim8hqEMfYDmz7H8NMBJDEDJKhoxhZ5KzC0tIUZjZFThfJZBJktPSW61xO45zeRch5hnIuRFgKkcjnEPJ5ohmZjKlhXR5HjlmpFgsIsRCKISLpcdL5BP6kC4tnkZgQQDjyBsmFCSKagaBlSEohAsFl5iYPYmR8GFmBcDRCSskSlfNIgh3n6iitukKpmMAwBcx8inDUTjaXwCiIZAsiiuQi4J2jXBTJZKK0OkWyeY2MqZGrV1BLRSKTg6wc2cMrLz6HXixy2Ve/iicU4vlXXiFbKFCs10nIMk6/n0w2j2YUKdfa2F1+xibnEJIy60AwkiBfqpPOGKjFHEreQK+UGZ2bpdBsEJVkDp48jZg1UAsl1KzG0ddfpDJ2FGFigJXZKVKSyCZQqVXp9nv88Ef30V7rMDI2SqPVpNvvEYlFqTcbtNc6VOs1mu0WO3a+weGjR9h/8ACbgG4a9DfWOT1whma7RalSptlu0V7r0OmuERViqFkN/46nyEyepqWKdPs9qvUah44cpr3WoVguYbXbENMSpUqZ9c0NND3L3ffeg9Ptot5sUKqUeeLpp1hb71NtNihUygQiYbI5k7SawSjkaa51qLWaxBWVFZcHi8dHKCky9vqLhA7tYuDN1xASCZYcLvxCgqHx8a0zvCAgqirzq6vs3r+faCpFJJnktbfeIiaKWFwuKq0WerGI3evlrb17efqFF0hlMnjDYbzhMNFUilhaIRBPIsgZzk7NUGi0EHxeDv/gJtJzExhpCUk3sbtdGIU8ej7H9PwcU3OzrAPVZoNDx46ysLKMaugoWZ2FlVXc/gDvHjzErj17GRgeo9rsUG12mJheoFkuszg9jZ5VkTPiVo1ETkI2kyxZxikffRlt//NkFwYxCmkKFQWHbZpIwEKjomKoAsWCjqypyLpOQnAxPztI3kySL4jUGypr/TyFssjO3c/Q7GapthTMYgkpo7IOvL33Xd49eIhaq02hUmX/4SNUGk0SZ09if/RHmGNnePuF58jm8nT667h8fjK6gaxlufW220mrGhkjj8sf4sDRExw8dpKTg8Ps2rsfdyCMyx/CHxFweAO8snMnerHI6PQ0u/fvZ2xmBknTKDUaRJJJBsfGeGnHDl557hmmb72WI9/7Fo9dfxWv7HgdzTTwh0Nc8Y2vc9cP76XPJr1+G+jj9TkZHhngpptvoLPWYHDoFPv2v4PNvgL0Wes22cpC6AF9KtUCI6OD/LrH/O3dOzk7fIZOpwVsUDi8h/aJg3SW55gcHqbZXSdXrqHoOXbseodvf+929h8/RdrIY/MFmVmxcsU11xGVFLzRONfefCsPPPoEzmCEV3e9w7zVwWcvvZxTI+OkNIObb7+TD33ifOatDkanZgnZnah6jqGxSa4/7zwe/a9/xWOf+TSSxUK90+PZX75CuVIjXyhRrTVotjqUylWWVyx0e+sUimWu+eZ17HxzFx8570Le3HuIj57/WR76+dPseOdd3OEYdn+Qnz35NNfcdCNXfusGAvEUdo+fu3/0AE+dfx7nnf8prr/+OsQH7kN++XnWV+bZ7Lcx87ntTvt14PGnnuZ7d/wASdWxuX0s2l1MLq7Q6HZZdTqZX13lxOAgg2NjBAUBNZejvraGpGlkTJP05hoFd5LP/h/v54KPXcBVH3wf3774Yu6+6z6O3H0XJ677Jnd94IP8+O4fsevQCR597mUu/OIVXPLVq5mze/nlW3v5yAWfY2rVySu79/OZy77KPQ89jjsmcvDMCPtODnH1zd/n81+7hvd9/AKef2M3I/Or/OwXL/JXH/wHpi0uLr/6Bt4+fJL7H/8F+973Eb548WVc/7lLGXvfR4jd/D2iu99laHKG23/4Y8bGp5iz2HGFojz5wkuEkhLHBod58ImnePzZF7D7Q6y6fXijce796c8YnJgmIsrEFQ0xa+KNxllyuHl11zscOHGaJYeb2VUbV3/7Zmy/3MHRex/gv53/aU5dcAmWL11F6P5H2LX/EG8fOMy7e/bz2DPPY/MFiaUzrLq9pDSd8flFjg8Ns+OdvQyMT3LLHXfiDIbRy1X8QoKUonFi4CzuQJjZpVVef2s3ac3g4LGTzC6tsupws7YB2uMvEHR5ce16l+BV38F5452E55e3FjLENJqZY2xqmlKtTqe/TrFao1TbShCbnl8gVypTaTSxOJzngOs/QecA+jmd0zmd0zn9c9Y5gH5O5/QvWL99UB2cGGfOamHV6eT46VOMT0/h8bm3ItUdNnw+D9aFCabH30EIDxLxD3H6yA4cq/MMnDhDPK7iDwkEEx4mZ0bxBpwkxCjReBCXx87s/AyxeJRAyE8wHMIX8DM4dIqV1QXiiQiSLBKLR5mam2ViZppoIkk4kSAmimRUiZHRQXwBLxanFYfHzbEzZwgmEyw73TiDYZzBMMdOvMPk1AwJUcMZTOMOp/EmEix7HOw7eRRnMMyyzcWhw29i853EFwqy6hA5MrKbJc8Cdq+Eyx/FHXBiCdjwJcK4wnEWHUGmV9y8fegwU6uLzDssZMstkmoZu9fLTx55hEy+yILDhT0UISpncEWi+KNRLLZV3B47tnACnyjjT2xFWQajEexOG4oqk5BEFMMgJqeRpDDxRJDpuXHC8QiSlkEr5ZHUNGlNQskkmJk5i8vhRJYzSGmFhCwTFlOExQQZU2NqfpJoLEA6HSOmZIirGgktS9o0UPI5tHyebC6PZubQzBxZ3UQ0cqR0g3AigaypDA0Psri8QDQRR5AzxJQMXiHBgSNPMzk5RCRawOUVccft7D+zhxW3A5szTiiiEItHmZgbxBeKYnck8QYEluzjeIIuvAGBFUsQZ2CBl9/6GR5/jFAkg90VxuKZZ2DiMDZvGIdXwx8tYwkuMWk7SSDmQkilSYg6abVIUlYRs1GGJo4REwOIikZSyhKKBClXS8gZkdn5KYRkmJQUJxj2EU8KuDxORqeHyOZVUlIcUYoyPXOK1aVJEokgq9YZ5pZG8IW9JASVdDrNwspJglEbhpknHFVJSAqz1gESmRjuQIRUSmdyeoLnd/4cW0RGMHp45BSz3kVqPRgfXUbPqsxNnMK+PEo1n8JnH2fnSz/jpSfvQhMWSfrG2P/6Tzm080EUPYOcEYkJfnI5EYdtksX5QcrlDMVihlqjjJxVyBsShiFSLmuoapKJySGEeAgjr5IUBcR0gpQUZ2FiB76ojiWSwZ/y8swjtxCyzuMIpFgI2XBELXgWFphe9jFrcbLktPHusYOsetxbkNsV5czQGC6fH4tzhRXXLMcGjhGOp7G5wrgDYZadC+w9sgun343LH8LlFfEEEozPjeMMLeP0xrC7UthcYWaWZ/DH7Tg8UTx+BW/EQyK7Qigewxu1EYjGCYSKnJ17G3/cjsurEElI+N0eThx5jvGzO0gJ8S3HeaZITAshGWGsi4ukAnGimrG1qCLJeAJ+Vq0ryJk00UQcNWcQTCaIJGOUm1WSUgxRilKrGczPj3L06LsUyzn0Yh4ln9sG6HFZR5QNpPQWXBmfPIWqJ9FMg1yxRqFS3Ybov+7z/A00b/w/AvRfQ/RKo065XqNYrWzD81//rFKtTqlWRzVMzo6Nbznw8gVyushGr8bc9AimkUFR0ihKGsPMU2utkS/VKdfa1DoN1jY6NFslut0a6906G70G3bUm7bUOjU6PcqMDmz3a/Q5VIA8sKWVuuP85/vHau/naDx7iO4+9wGlPlKV1CHWhWsxBvUSnViPXA60P+WaOvm6Dto9ev0Fvo0lno0GjX6XRq/8WQK/Rbm2NkdO2HObNCuOTIxTLOSy2ZQolk6Qo0OrUKVcLvxOg15sV8kWDbr/N/OIMGU3hoYcfxMjprG/2KZZzW/dtlrbj22vNAo1+FTUn0mqb1IoCztUB2uU47WqCtbZBtZ2n1MpT7VSotMuUWnmKdZNCLYtmJqi1DIplmVZbp9HUsFmGqFVTrHUNjEKKYlWhuZaj0c7SaGZgwyQenmfHzhdoNAya9Sz1UoJ2JUU8NEevpbDRM6hUJdpd83cC9E1KrG8U6PVz9Po5NimRcv0CWkHWOnX6dGmvy/Q2JLpVBTZq0FdYWnoFuinAZI0Cnc0im+QBFTE8xlozDuTpU6WPyXpPIZtagH4a+jq9rsH6RoHNnkLQNQBrIXobefrdDKnQOPQlWJeBIs22ghhfhEYINlJsUqLRSJJJLrDeFLeSCmjQbKm/epWJbFQ9dKmwuSbBRhpVmCUZmaPTL1JvZ2m3JejFcE+/wUYvDhsdOtWt5x+NDcJmho1OB7p91tc1/O6z6BkbnUaCjb5Gu5nG550lGXfS7ZbQ9RTQZs+eNyiVspg5hY3NNRRV4szg6a2KhGoVxTAwihVefutNyp02oVSSSDJJXEzh9roolrJsbjYp5kWgRkSwoRlRiqU0HucS+/e+ycDJYyhKGovNyuT8PIOTE9xx+908/PCjPPbYYxSKOslkAE0TePihu/npA3dw9sxhSmYGPZ9DLxjkynlUPY1upCmUMgQCNryuZZJCgGIuQyjix8xnyRWzFCs6C8sT1Jo5jIKIaggYhRQTMycpVwvki1vOdNOUyecz2GwL+P12CkUdRZXIFw00XSFrKmhainjcx9z0WWQljmbIhOIxwlKalGmSymaQDA0tp5I1FbK6TLdbw2qdRzcUAkE31VoROWtiFE2MvEpWFzBzcVYtY0iZMOGEn2wxi2RkyJXKnBwYZG5pmXq7w5LFSiyZIq1qVJstYskUgVgMs1xm/9GjWN1unn7hBU4OnOGtd3bzy5dfJF/MMTo2RFLVMUolJDW1ldDjWyEQcJBRRNKKRFIRkQ2ZtJzAYl0kq8to2TS6oZBRRbRsmsmpEZTM1lKamU8RT/oZOnuKjCqREmNkjRS6mcAfXCUS9VKp5pEMjVRGQsykSMsC09NDxGIeCkUNUY4TTycJpeIUVDeTI/s4cfxNckUFIZMgJieJp5MIYpxkKsrS/AQTE2coFDUSaQHZSJPMiiS0FO6QC2/AjpYV0fUU4ZSEljdR9DSlahYh4cZimyIcdZAvZMkaGcx8jnJRpFKSmJ89g5mLU60p5AtJypU0ouSlUpWpN1RYL1CvKtjs05j5NHpORjUzxNNJtFKRbKVMSJRIZ7PsPXQIXySC1e1GMQwqrdZ2x7k7GCSdzaLnS2RzRfR8Cc0s4A/HmJpbpN7uUqhsxagHIgLRpMTAyDileot8pY43FKXd38QoVtALZWaXLDTbLSq1KvVmg1qjzjPPPYvd6WCt12WTrbjs/sY6Rs5kE3C6XZQqZYREnHqzgaZnaXXa5IsFSpUym0CtUae/sY6a1Wh12mQ0le/ffhuVWpX2WofBs0PUGnXcXg8bbLK+ucEm0F7rsOfdvWywySbQ6a5RLJfIFwsEwyEKpSKnzpym011jE2i2WyRSSZrtFr3NDZprHSqNOoVKmWzO5M3db7O23qdUq7IOrNisxNIKXeDAiVNExDRpI8e81c7U0gpTSyu8e/Q4y043kqqTUjQGRyeIJiViqTSCKLNkdbD34BFODY3gCUYICgKeUIhKq4U7GETWdQbHxli0WhkYHcUbDiOqKmoux/TiIu5gEG84zNmJCdRcjoQsky0UOD4wwNv79rFqt5Evl4gm4r+KZk8yMTPN8dOnKFTKSBmFtfU+KVmh2myxuGrBKBSJJVNE4gnq7S4/uOc+0qrO6ePH0OQ0spIiqyuklATZgoJelElJfqZmzrDWNijW8uQrJmZOQdcTCFEHqYSHclFG05MUyznylRymHqNcFEmm3NTqGbK6QKdbQM3GqDSyzC+PomRjSBmVfLmCUSiya89eRCXDsVOnyZXKqIbJg488SjIt09uEUExgen6BdSASTyBrWYxCkbgosWp3YHd7mF5Y5uIvfok33t7Dm++8y4c/dh5fv+Y6vvKNq7nuxlvwBCMs25z4o1FODw+jF4tU220kTcMVCJDOZgknEtx+zz1o+Ty+UJA9+/fh9vsIRMLo+dz2wmW5XuPEmdO0e1327dvL2lob2KBSKTE3N0OzWafXW2NoaIB+v0s+b1KvV3nyySf4dVf5/ziTk+MMDw+xCWwCGU2ltwmlWp3DJ09y9NQA3/zWTfzj5V/hu3fdiysUxe4P8equd/jmTd9hdtXGzbffySNPP8v0sgVHIMy81UEwIfKjnz3KBRd/gR3vvMuSw82+Yye5/BtX85d/+z5coSgvvrqD7995D+Mz81x9/bcRM1luu+tePvQPn9h2DZfqLV57/Q1kRWUTuO9H95NIinTWeuQLJQ4cPMxbu3YzPDLG937wQ7yhOFdffzO+sIDDG+Tm792OxemhWK+TzmZZcTi48tobuOm7t3HXffdz/PQZVMOk3mz81t+lz6uvvEilVt0G6L5QkM9fdjk2lxt/ROAH9/6IWDpDXNEo1GqsOp2E4nFkXScQi+EOBnlj9270YnG7nsKaTeMbWuCn37iV2eFpfvDU4zz+0ktc+vnLeeAXT3NoYgxHIMRnLvsq519yOR8470I+c9lXsQZi/OTnz/LZy7/G5VffwCVfvZrz/vGLTK44uO+RJzk0MAxNFXUAACAASURBVMqszcOHP3URY4tWxpdsXHHdTQzNLDE0s8TffvSTjMyvctuPHuTWe+5n3uFjzu5lYGqBqVUnkysOplad/N1H/oGXdu7iiedeZPfBI/z44cew+YIMTc7gjcYRsybPvvI6cUUjmBCZWlrliede5PNf+Ro33fYDlp0e5ix2opLCo794jutu+S5TS6s4AmHs/tB2n/qu/Yd44fWd7Dl8DKs3wJmxSY4NDvPI088yNrfIK2/t5uTwGDZfkFyt+avecjuDE1M88OjjzFvtLNgcOINhBDmDzRdANvMs2p0EYwmiSYlTQyOMTM4gqTrt/iYZI08inSGalBifmWdydo6wEEfKqLy2801Uw2RiZpYHHvoZY1PTW+YDM4dZLHHbnXcRTST52lVXky9XqLc7zCws8tSzzyH/1vW1c8D1/7vOAfRzOqdzOqdz+uescwD9nM7pX7B++6A6s7hMMJZAkCT2HTqIzW0nkgjj8jsIxDzML03icp0l5A6hJH3EwiMo4jIRTwKvw8+y/TQR0UJc1InEXVjsc/hDdhJiEH/IiZAMsmJdwBtw4vE7SCspyhWDmODH5V4llgghKQnETApf2Mvs0gxBIUwgFiISCxOMhVixr+L2+/CHQzi9HpbtdgKxGL5IBH80yrJlGpvLiz8sbsHzmIQ/Eccr+Dlw8ggLK1asDi+Ly2NYPMdxuOysWGMMzx7CJ9iwOhIEIhJBIcyeY29h9Vvwx7eiC4cmZ1h2Wdl77F18cT8RMc2B4wMIkoSkaVvRpmqWqKLijgo4wxG84TATU+MkklH8ooo3lSaYkgjEYsSSCbx+D0kxgZLd2kKPSCKiHEeSk4iZFBOzk0wvzv7qYqxEXEqgqBKZrEREsLBkmSAU9SBrWSTFRNG2YhKjQojJ2TMkRDsxWSSeSZNQZURdRTGyqLncdoSmYhjIuo6cL5LQsgiSRCyZICpEGBkbJpZM4IvFtx3obt8sx47vx2J1bnXSR70sO5Y5PTZMOJ7G5Q/ji0QYmxtiZHoEfzSKw+fB7rNx8PhRlqxOnN4YroCPecv8VgS/T8DhErD5Vnlz38vYA15cgTTeiIkz6mbFP4uctKOoEmLWIGZWCWgFfIpK2lSZmB4h5rdjiGFSKZOMaqDpKrGED1EJsWKd2VrQEFKYZpNicY2JqVGCkUlCgWWCzginT+5gbGwHiWgIhzXAzPwYQjRGIh4hLQdZXJri7NlBQqEIoUgYb8DO6NQI0/MLTEZCrIgSs9EIbw0cx6cmUIoaCSVOu2niWhjhrhuvJhFZJpNyY2gh0ikPsYiVcNBCq1Wg0ykhxANUazlEPcDZyaO4fEuYpkxWk9lYX/u/2HuvIEnu+1pzH3cjNjbiPuzr7tvuRtzl3ZVEiZIIEhANDAESIilakYToSRAQIRAgIIIgQQsPEH7gZgYzwPjpmZ6eNtPd077Le19Z6X1lee+6+9uHBlqQVnfvDT3tVcyJ+Edk5ENmRWVVRVZ+v3MOmlak0/NY2Z4hr4ZR1QKuq+K6KtWag6gUkNQi65sr5MUcyVyKvFhASMyzGUmymdmPYD/60q+YOvYigVSGq4kYG9FtwiuzrAczrIejbIR9HDn9Ftux/S77QCTLG0ePE4xG2A6vE0qG2Ar52ApGiKVzpItFAvEA/pifZD5NIpcjls4TTQpkShn8iVUSGYl4yiCZldkIbhBIrpETDGJJnbwkEcluMLM0hS8SIhQr4g/nubj4FquBWTIFg3haRpAVUol1HDNNMZckk8mRFjVixTQ5KcvG6iJXZ2dIKjoJQSSWK5Ap5LkwPUUwHEDWNUqaguzYJHMChlvFdMvIqkKjVUfVSrTaVWJxP3khSUnOklFF0opETjKQVAdFNdF0kemZE2hmEc0yMZ3qAex+P/D+rwXo7z0AfW+70qj/v4D8e8crKSqnz09RaTRxKlVMQ6Zec6lWbNKZGDu7QzrdBrVaBddz6A367z4A7DMZNui3y2hSClVMIgtx2nWL8aDJqN+i36lDr8JkUEWpaJidKpXJhMYImmNQmkOqgA0owLLT5EdPnODNuSyCC9XOfgz7aOziugmy2auMBhWGwyqjSZ3+TpP+TpveeB+gd98H0Nvdxn5PcreBYansMuZ//J/+Bz77+c8wmvRRNJE9Jv8qQG+2awcu9Fanztfv+Bo7exOS6QStTpNKzaXb34+Ofy82/j0H+oQe7a5NtVJkd+zgGnG6jRKDvkmzbdIZlGkNbVpDl+bAodm1aHZtBuMGrW6ZVrdCf9Cg2SoDHvnUCunkMv2eQa9vU6kptPsOblWmMyjT7jv8L//rf6DbNqhVRKABexXYK5NOLlPxskCV8Y7zrwL04cg52LezW2Gy49GSX4NxgZ1Jnx367GIx2hVhUmHUdJj0dXbJIian2RsrjPY8RtTfBeg67IiAyaAnMtpx2KEMuyYJ/xnoFWHXhXfBPbsm+cQMTHJAg8lIBwyGjdS7AN1jvOPs95OjQDdNb2wDHuzptLwETHR6fRNoUHYSRNaPwyDLaNhh1NUYd0XYlah5QYZDkV5XBRrsdV3YbZEMvgMDDcYWg3aWaiWK33+B3d0OjaZLu2/R64gIhXUmI5NhX2PQNxlPaghCjGbTZjzp4VUsqnWNpasXabYdGk2PXr9FtV5jfmERr9Kk293BsmqodpsHfvEY9W6XcsOg2tSwyxkUNcbupEq9osPuiGhilVpTYTD0cKwCtllgc22eQHCL1fUVvnLHHWjlCs1mm1gsgiQXabbKCEKMpeUpKmURoRBm0HHxbcwjG/F3zyVj2zam4dJpDxBFgXpdR9NTLC6fQNFy2K5EpabjuCqWLTM7dxGvYlGpOpQ9i1a7RtQ3gyQEqdQNDE9HdE2spodkimz7FhCLATw9imIZKJaGYsqIchGvYpFIhtnaXmVj8ypFMYuqS5RNGdcxsCoVFK+O6NUoOQ5q2UTTsqSii9SdDE6ttp+o4+qUqwZ2Wcar6ZTrDucvncOtV8mWijS7PR7+zW+QbRfVrVA0LK5uByhqBqKuc+zESdKSjNftkRSKVNtNKs0qR4+9iVd18KoOldo+rM8IaxhuBrdcQ1NqyJJFNh8kFJtFsyLYroVhVJDkAl7FYmPzKoYpU605lD0T01JotauEIz7qjTKWUafsmYhKhAuXX0QxAui6iqk3MPUaBSHKhu8Cmq1ieSa1ZhnVEGk0XWQljy+4gagUELUSTtXed1lXHFrtKjMX3kZIbVM1i+hKDsfVEVSVku3R6iqsbMwgqyV028KwK4iKiaSpuBWVcHyNvLCNqxWRpQJG2UGyLUTXRq85lHQB//YccnGbbjnNcKeOpKWptXQCoWXaHYN2U2M0tIkEF8inVuk1Jep1nXJFplxRkdQip6dOYbgmoq5S0FTKrQ6iaVNptXBqNcLJJEa5TCSVQtR1NMfh69/+9v61dxyscpXp2QUKooJVrhJJpJm9sky12UHWLTTLZbwHZy7M4DU6CIqBpNuU622W17f47eNPkcwVmQDNdovBaEitUWeXPXqDPodee5VGq0mz3UJSZPaAt44f476f3o+kyMwtzPPjf7iH3qBPq9Om3mww3pnQ7ffYA0aT8QHg3gMWl5cYTcbs7O3SG/TxBwPsAdV6jQvTFw9gfafXRZQldNM4APGD0fAA0A/HIyq1KrvsHZxjlz2a7RbDnQlW2T2A5Z1BH9U0EFUF1TQoKTLZYoFAIoVZrWNUaqQEkXA6SyST45HHnuB3Tz/L+dl5UoJIXtRJZEuk8hK+cJJHn3qeVw+/zdPPHyKeEXCqbYKxDIcOH+bU1BQZQSCWyZAtlXjt6FEygkAwHufJ555j3e+nPezj1CrMLl2hMxrg1qs8+dyzeM06w70dFtdWaPa7B/H05VqV1w6/yetHDtMdDpiwx++feJyTZ89gOPa7rvQejU4X3XY4duIkkqaSE/bvpd44egRFFql4LtOXzlMoplH0PF5dpdYysByB4bhGILCM7RpYjk6j6aHrAo4joShpgqFldDOH6Rb3e8+bMraTpd0xsF0B3cxTazqUqwaVpserh1+jXPdQTQvbq9Ds9nj9yFHi6Qw7wONPP8Nrh4/g1RtUmy1a/RFeo81nPv9FUnmBU+cvsrLpw2u0OTd9mc1AmK998zv85rEnuem22/nQddcTiqd48dU3uO8ff85Nt93OE88+T6Yo8tjTf+DL3/gGuusydfkykmHw/KFDKJbFBMiJIk+/8AKm53HPfT+h2e3wq9/9lkNvvI4gS7xx9Ajd4YAd4OFfPcIOcP7CFDt7u+zs7VKpVQ9A79sn3jmA4XvAodde3XdQ7+0yHI/wqhWuLC1SrdeY7O5wz73/gO067AH5knAAlFN5gUxRZDuaICdrPPDLX/NXt9zG3fc/yB3fv5MTU9PMr26w4gtyw823EkxmuLK+xc9+/Ts+/YUv8ycf/ijPv/Ymm+EYP/rJT/ngdddz3Sdu4o/+4jp+9fhTzK9uEIgmiKVzbPhD3PrXnyeRLfDnH7mBD9/wceaXV6m2uuRFhZxQ4nNf/BLlWp10vrD/X1g3eOb5F3j0yae4MHOZm269jdWtAF+949ssr2/zkwcf4tGnniUnitz06U/zv3/gA9z+hc9z1733UK7Vaff33892t0On12Wyu0OlVkWUS5w+fRLY/z2wXYfHn3yC2z//OarNFjmhRF5UiKayPPXiKyiOR6pQ4Ik//IHnXnmF7XAY2TSRTZPueEx/Z4fNYJDh3h7iqMut//Ev+c5HbufP/uOf8Ke33swP7ruPoD/Ct39yLx+44aP88Yf+kt/94WWOT13m7Nwyh09f4MUj7/CBP/8oLxx+m/VIijvvf4irgRh/eP0tfvCTf+T05UW+9K0f8MbJ8/ynv7iev/jEp1gNJZjfCPDcG8f4yM2f4cHfPM6HPnYzc+t+ppc3ePvCLM+9cYyvff9u/vzjt/DHH/k4iUKJx/7wAsFkhkgmT6JQIpBIU+n0CSTSZESFl948yguvHyaUymJWG7x97sJBukAgkSaczhHNFljc2Obu+x/kg9ddzy2f/Rt+/8xzvPH2ST543fWcujjDR2+8Bcly+d/+0x9RUA1WfEHuefAhCqpBLFfk2JnzPPnCy6QEibmVdYqawXowjFaukC5JzK2sseILUO32mb26yqmLl9DKFbKCxOLqBpJukS6UGAPRVBbLq1Hv9Hnx1TewvBrlWh23WsNwXEKxOKlc/iBZrFyrH/Tch2Jx3GoNt1pjByjX6thehfEeuNUalxeuXAOu/wa9/7nkF57+7/i7I///WF94+hpAv6ZruqZruqb/sq4B9Gu6pn/Hev+N6sa2D384QqaQZ2ltmamZ8xTlPMl8lGg6yPGzR9kMnKGQ0TEUmXDwIqq8TSZWoJjNEU6e5dzMixRLHoqRJZ0Psnj1EleWp4klA6SyEQxbYmbuAsurCxTFLK6nkM6GyOXjnL94EkktEktHkHSRgpQnko4Qy8aIppNkiwWOnzxBPJ0inc+xvr21HzOfTBBPp96NY98mEE0Sy0rE8ipb0RThXILtuJ9zl6ZY3/CxtR0iFN3g9PRThCJBtnxZXnzzEQQtTjJjkCpqBJIxzs2+zVZklWg6SSie2u9VVotcWZ8jkNhGd13yooqg7q+SYVHQTdKySrxYYisWJ5JKsbq+QjaXJJSXCBVKRHKFAwebrErMzl8mXxLwmk188Rh5qYigigRjIfJigcPHj1CQihiuie4YyKZKQRaIZ1aIpTaZmj6BaVuomo2mO2SyeVRdoqQkWFw9i+ZqKLaCU3eQDAXJ0FBtE9W2kZ13l+0imDaCud9PWZRECkKecDREOp8jKykkS/vx8+lcnFgywOLVS6ysL+CPBAhEolxZvUogGSOnyAQSKbbjftbDGySEJOFslLRY4tT0RRbW19gMR4lmBNb8cbKlOFv+CMGQSCAeYH7tAslSmlAyTzChE86lyKgpzp94EduVyCkCea9OVHNJGB55RUeSSsR8S/gWz5FMSpS9OqIsYdgSmlkkk48RjkawbI9USiabsRHEIu+ceYJgaJFUqEgmtcQzz9zJ1uY6qbhKMhNlY3uFgpAllUkSiYWJpmKsbK4i6jK5ksyaz8fLRw6zUExwIVTigSdmUTsSKXOZbD5D2W4xP/M0p4//kPDVYxRz27TqCrIYxbKKyHIGQcqwtLZIMpdCMjRkx0b1UqSKfpY3LiMrRXRNodmo0WpXafeqmJUiWiXN1IWT6IaEKOVxKyaGpRJPRjg3fZ6ltWUKskCqkCETWGTqyixryQL+ZIqr029x/NDvCaTjXAml2IzGWL18FH9cIFYQ8CUCvHHiTXzxCL5wkkA0zeqmj1PnTxNKbO33aooCpy+cJV3Mki7m8UUipAoF3jz+FnmpRDAeJhTLE8vGuLR0hmRWJhSViSYFQskQ0dw2sVSJXNGjIBkEE0EuXz2FP5xhO1AkFE+RFIKcvnSErCATS+r7NQliHk0ucuSNF0imQiSLJULpAslcEZ9vhUtTx4mWZKL54gFAX99cwxfYpiiJCKpMQVNRTI+SamOX64iqwenzUyiaTLVexnFVSqU42WyQeClPShYpqjaiYqNqFooqoGj7HeuKoeNW/rnj/D2AXm22aHS6Bw+M9yH4/7f7vNZqUms1D2Lb3+9mt8oe6XyBCzOXqbXa2F6FesPDq9iMxj1+dNf3qTc8BsMOzVaFVrv6LhRsMmw5TLoe8fAGdU9j1KvCXo/g9iKtms6gadNvWNRabdxWE6Ndw+w1qA/atFsNWs06vUGfPjvU9oaMOhZOrUJpD1YcuPneX5Ov2zQmNZotA/Z2aVYasFNn1HeADnt06e806U1aBwC91+vQ63Xo9Jq0uw0Goy7VehlRLh7A9OdeeIZyxT6A5e93nr+33r/vzSNv8Ifnn+XhX/4cyzH/CbwfwPN9gN4a1GgPq/RGFfoDh+HAQpVCxMILsFNhb7dCr2/THVl0RxadgU2779DuO3QHVTr9Cq3ufjR8s11jd2gy6mqMuhrJ2FV6XZ1O16TTc+kOPVqD/XOeP/MqFa/AZOxSdnN0OwqDvk6jXiSVXGbfle0eQPP/0uqpb8KeAnsjBqM6Y1QmyDCqwrDD3qTKBIG2uQ47CsPdMp2xy3jXhV0VJiWKqVn67Szgsfvu+RmJxDZPwsQG6gxHDjtDhd1+EfaK7FB997UadCsxGElMxhY7e2UGHQEpcRF2Sox2q+xMHNjTkfNL7I5kdvbK++fZtWnZIazCAuNOhb2JR7ctASa9Xpqg7x12hzqMPfqtCjAmHThFvx4CFBir7E5suh2F4cRmOHGZ0GJnbDHoa3Q7CmU3B7TodBzqdZOikCGbS+J6Fp2ey3ingaxmaXcqmJbCzMw0lmVRLleoVVtsbQapNCY0u7tYZZdGx8KtFXGraebn3kJTY3QaNva7LuWzU2/ilouUnQKGlsI288wvXETRRF56/XWcRgvLMpi+dJ6Zy1PYbolO18QwM/i2Zxj0bORShLJVJJ5epFIvUa1r6LqK61QpuzXKZQfX268LsL00kpKkUlNQ9SytjotpSftJGfOXyGbTaJqCaZqUtQhTp1/C8RSSpRR6q4rRLFM0BGp1mXRsEVfy49bKmGULUZMwXJOClEczZDRTQjdKpNNhpqdP0/EM1FKewWSHgl1GqrYIFYrURz1Mu8ji7FsYkh9Blqi2aniNCiW9RKXtkZfzFKQitlfmtcNHOHzsOJlcmgcefoicIrMRiTG/volg2rxy9Ai6a5MrZKmPJmRUFbVsY5Qtpi+fR9MFyp6O5WoYlopdddkKnSInrGMaLobaoZAzEOUE9XaeDf9pWu0qimxTrTmoWolK1WZ9Y5mSmKNWd5GVImXPJJWOsu1bo1GbUKnaiEoI3d1iK3gWTVMQix6FnEG5IiPI21yaPUez41GSsziegaKXMGwFUSmw5V9DkDJoZgmx3EArV1AtjbojcfL1p4muT+NoWWqegWDoiF4N2Yji1RVOnn6bXCGPKOkYZhnDMrFciXbfIZFdZW7qOIZcQDUNippBUlGRyxaGp+NaKRKhS+y2c7gNhRFNeiOPYilKf+DQ71oMezajjkHEN0fdLWDYEt1Bk1a/gVtzcKou/miYV48cQTIMIpkcrx17m4wgMAGypRJGuYxTq7EZDKLaNjlR5NipU5QbDYqSTKPTZdMfoNXrU67V6Q5HzC0uUW22EGSF/nhCoaSjmWXK1Ra6XebM1PRBl3ar12UH2PJtswcomnrgEn/7xDusbazTHw7YgwO4Xq54lCsem9tb9IcDrq6uHEDEZrvFHjDembAHBzHwkiLT6rQPAFqn1z1wvbc6bcY7E/726187gJPhaIRao85wPCKZTjF18QJ7wGR3h2JJYNvvo9vvMX9lgV32uP+BnzKajJmwx3BnQqvX5er6GjuAblvkhCIbvm22gwFavS5us43TaPGtO+/i98/8gekrS8TzRS4uLJJXtIP1wqHDrG6FWFrzkS7I5EUdSXffTdbKs7zuZ90XIZHLkRNFUoUCsmkiGQam59EeDjE9D81xeO6VV8gJRb7wlS9jus6Bs7w3GnLx8gxutcKrb75BdzhANQ1ePPQKrV6XarNBq9el1mry8muvohg6qmm866rvEozG+MWvf8N9Dz5ANJnAHwmQyCapd2qk8klc18bzXBRVYHFphlpDp9EycD0Rr6qgGQUqVZNt3xrdXgNVKzEat7EcEVlN0+46LCydwbDTWG6Wds+k3bVpdSySmSCRuA+v6tAddfa76u392G3ddqi3O+SEEo1OF82ySWZzGI5LQZR4+bXXkTQdq9Y4uB45WUV1PaLZPNFsnlAqw/f+/h42QhFEzeTZF1/h2z/4EQ8+/Ajf+v6drG75yQoSomZy4uwUt3zms0TTaT7xqU/hNZvornsQ3/5e7L5br7Pm87G4cpV6u8V2MEBn0Kcz6HPk+DF6oyElReYfH/45O/wTIH/n5Akuz80eJCW8l4Aw3pkcgPH3D4688NKLfOwTH0cQS1iOzcraKqqu8e3v/4CvfuMOHnvmGT58w8e56bbbuby8yvfuuZe3zlxgPRQnKxt89VvfZTuaYGruCiu+IH/3gx9x7vI89zz4EH/y4Y9yYX6RpU0fS5s+VnxBzs8ucONnPsuqP8Q3f3gX37nrx2xHE8yvbnDnj+9lfnmVcCLN9+/6MZ/94lf4wB//KcvrW8wtrbAVjPCbx56k0miysrGJYpgIskK5Vuczn/s8P7jrbpLZHH/3ne/yuS9+ieMnzvI3X/5bVNNBkDVm5hf46jfu4MjxY+SE4v7garPKHiCrCvFkglAkzKOPP3ZQ//Deb8QeUK543Prp27jx5ptYWl3ZH8TVDbxGG6/RZmZphZysEYjFiGUylDQNzXFI5vNMz8+z7vdjV6t4zSazS0u8vb6MsZ4kfmIBNSvxiS9/kb/45Cf561s/y1IwyIm5Wb76jW9y94O/4O0Ls1xYXOPs3DIfufkzzG8EOHlpgQ9e/0m+f++DzKxsEclLnJldYm7dz/2P/J6jZ6e57UtfZ3p5gyNnLnLjZ7/Eh2+8jbl1P0+98iY/+unPefT5Q/z22Zf43j88wHfv+SnzGwEe+v1THJ+6zKo/xAuvH2ZuZZ2LC0sEEmlCqSw5WcMfT3HnvfezuLFNIJEmmi0wt7LOyQuXuLK+RSiV5ZePPsFtf/MlPvapT/NXt9zGh67/GDd+5rP8Xx/6S145cozrPnETjz77PFuROC+9eZS/+dodXFxYIlEocXZm7uC4vliSuZV13jp9jnhe4JHHnmQ7Gudnv/4tkUyOM5cuM3t1lXA6S8mw8MeTrPgCRDI58qLC3//kpxQklb/+wpd57uVXCcaSCIrObx9/ikqzQ0FS2Q6GUAyTWCpNZzAkEIny8muvo9sO+ZLID+66m3Z/gO1VGO3uUWk0eeiXj+APR7C9Ci+8cojBZIetQPAacP036BpAv6ZruqZruqb/lnUNoF/TNf071vtvVH3BDYpiFs2UEJQi8UyMQDxAThHIKQKpUo6tyDyKJpPJ5Mhlk2xvznNl/hSGlUA1YpSUJPOL61iuQjwVpFw1yAtpLlw6i6QIyGoJWZXQDJXZy/tx04Ypk8nGUXWJXCHN4uoSRVnY7+Gen+X8zDQrvgBbkRhrPh8lTSNbLCDpMvFkjOmZi2RySWKJML5IiJffPE44IxHKlogLIoFMiGDSxzMvPM32VpBgIMZWcIMT5x4lGA4QDRdZ3TrBqfOvEonLxHMy4WyGgpzg7PQ7JLMZYqkskXiGdCFDVkgTz0QJxZLoVvVgolw0bfKaQVKUiRUEQpks0XSa9c01EskIwZxIMC8QL5YoSBKiqmDaBgUhz+nz5w460GOFIkmhSCSbIpqKkconKUkFDNdEtXUEQyclSkQzEUpqkYKUw+dfRyhm0TWJdDpJsVRAkCUKsszc8iVkU6AgZ9BcFdXWkZ39nk7JcQ9WyXIQTIuSpiHIEsVSgVgiij8cIp4vklVUYgWBVEYlIyR49uUH2ApMk07liceLpHJ5ppcush7ZYiueJZIuEc7EWfbPEcqE8UXzTC8scnb2HP7UFpG0RDCms7x1nnA8hj8gEcukiOV9bMZWyCkiwaRMXjMQLI1sNsr0winSYpiUnEF0TXJymZLioRoumlZEkpLMLczilG0KQh5FUxFlCVlVCEWCzMxeIpvPkBV1sqUSqXyCM+dOEolEKAopfIGrbG5vEYjECcRiPHPkWTaSIZaDRdYTeZYiPt5eOEeh4rCeMllLiTzw5ONspOKk5Dr1OphOhGTqBA07z7BWYdyLIghvMx5J5PNxNjYWmb18AVkpoqgClqNjeSbhZJRELkVJk5BdFdmSceo2gfAW/sAaXsXALuuImoDhGWgVA9UQ2Q6sMzt/CdezEJQSglIimU+zFQoQy2eIZFOktjZ57cQhrsaTLG/H2Jw7z+EXHyKYDbKRtAmlJOannmU9lMaXSOJPBlgPb+BPhNkM7EP0JxSqLQAAIABJREFUSCLJ9NxFoultokmBQDTB3MoMpy6+QzKfJi/qBKJpFtfWODl1kkQxcADQZ5bPEk0KBx3ogXiAc7Nvk8hIhGMK/lCJVE7jqVfuJxTRyOQaZMQkGSHHVd80qWKKTK5BVJLI5k1yaZFnn/4F/uAMkXSEUEIlkdbxB5dZvPI2wbxAJFcgni+SLwkomszxd45REEsUZBHB0LHKVTJFkVxJYdUfoqiZ2JU6hmNTdk3OnjxMOrJBWimR1RRKuousvZtuYCloRo5EOoDpOriV5j/rPv+XHej/NRHu/xye70e4v+d4cCpVnEqVcq1OUZK5NDeP7VWQNJ1yrYqoKjTb+xB5NO4Sjfmo1QwGgwqjQQVdTVOIB9gb7LvMvbLJ7s6AybjHcNhkb1zH1XPsDRys9hizM0TvdbD6TeqdGuyMGHTaNPt9CrZDDWj0YTLaYdKxgTbRdoXf+xJ85OdPou0C/R64FrnoMjs9A2gwHFfZoX3gQu8N2vR6Hfr9Lv1h56DjvNGqUm9WKJZyFIQs75w8RqNVxas6B33m/xKkv7dvH6i3SKTi1Js1brn1ZkaT/v7+Xv19q0prUNkH6MMavYFHb1BmPKnQasqE/JeBKt1GaR8wDRy6fZdOz6Hdd+kN9+F7o1eh1vOodauUKyquK+JVJHQlQdA3S7el0m0btNom3UGV7qDK+vIJouE5xgOT/sCi0zcYjB2abZFOp8RoKDIZCAdO8/c70P+1hXceenmY9OgPK4yQ2EGCSQ1GA/YmbSbosJdDLy4yGFvs0GKPBmCz2y+i5heYdPOwowBVwAUM9PwS+5B8v5OdHQNGIpNagMHYYW/HgolMwn+G3W6B8chkF4+9sYacnIZ2ksGkxs6kDBhE/SfpNtPs4dHta7DrstPMoWeuwFhmPDLZo06nrwEOvWoUxhKMdXqTGp1Jk92BxNbG80Buf2ih57E7LhOLnMSr+ukPylS8AtAgXwiQSK4zmTQ4dvx12p0auUKaPfZdd5W6wXi3TSyxTbmi0u1XqNdN6hWd5SsXMZQc7HbJlwR+89hvOX/xNM22g1dVqDcUel0VXYkwbJToNSVqDZ16UyeV3sQ04rSaImU3h6ymef3wK0yA6SvLHDn6OtWaxXDcwBdYxHayNFoiZTfD/NwxKm6eTlNhOLBIxFYJhpZxnBKGKVKpmni1/eXWdZyaRsPLEwov4bgFWm2TclnCtgVEMUU4vIlhlGi1yozGVUwrz/LKNNHENt1BFc0sUqkbOOX9z66qpSnmojiOgiDmkQ2JoiIhGRq6a2LaGqpWwrQU2g2X5ZnT1Bvl/XsUS8OqOLh1D8szcao2iVR0PwlFlclIApJrYtSqZGQJQTcRNZPZhat4lSbJ6AY/f/h+DEtFr3gkhCKaV8ZydFbXFqi6EkW3glKrY9Ur6GqRRlWjkAthaFm8ioFZ1tE8B9fK4Fo5VlfnqderqLpCuWohqVksq0gsvEGrZiJKeRpNj0Ixje1oJJJh3LJBp1vHdjRkpYiqlUimouhGCd3MY7sClZrK9tI0klyk7FnIahbbLWEYeXyBJVbW53CqFoZnYHgGuqPi1AwCoavk82FUr0pOFMkUs5TLGnVPxtUzvPbKY5SKETK5MKanUlQLqJZMtWGjGyViMR/ttociplEtGdkQUWwZxxWQ1Sxz89OEY35sR8e0FGo1g2ZdodNU2Fo9y2BkUm+WaLTEd7/XHpOdOp2uzc64TqfpkIr7aA/7uPUqRtnhtaOHOXriBHa1yuLqBpVmh4Uri8iGTa3T2a8REgQ0xyFVKLCwskJBljl64gTpYnE/lSaVRDWNg6hy2yvj1WtUGnUuXp6h1mriVivsAZdn5yl7VTq9NntMaLQrXJ6fQpAy9Ed1Oq3GQWT6e27zar3GPff+A6lMmna3g+uV2fb7DpykJUlkY2sTzdARZYmdvV3a3Q69QZ+Ll6YxLJPheMQuexiWyXhnwrbfx7bfdwAfvWqFTq9Lp908cKpHYlEkRabebBzEwO+yh2lbB5C+2+/x8188zB4wHI8YjIZ0+z1avS6dQX9/KCDgx3QdWr0u99z3E1TTwKl4zMzPkZNVTk/PcObSZQrq/jBhShAZAbNXV7myvsmzr7zK6laAYCxFMidQkDReOPQGiunyd9/9IeFEhmqrx4uvvolbrxOMx8mJImenp6m227QGA+xqle54jKjrVNttXj700ruDhRX6wx577LLHLpIi0u62sF2LwWgf5ja7HbLFAnfd82PS+RyVRh3bK3Pn39/NVsBPPJ1iBxBVg8FkZz/SXZNwqjbnps9gVTQmDNBsnc6wS6vt4ZRlIqEl+j2DTkvHdiWqtf3BHkWKUSqGSGf99Ed1CnIKUc9RaVnYrkA6s0U0skhv2KLTa2I5OoalY7gmM/NzJPNZepMJAyBREChKMtVmi7feOUFRktHt/aEB26uQLQq0en3i6QxnZ+aQLJespJKVVFb9IRbWNtmKxLmyvkU0W+Dplw7x1onTXLg8z6nzF0kXSlyaX2Th6hq3/82X+Ob3fkg0lWV28SrvnD3Ln113HdF0mqubmyiWxaHDh/n4LbewuLZGThSZAGcvTHH85Al++rN/pNntcN+DD9Du92h02pQUmR//5F6sssviyiqaZXNpbp43jr7F17/5LW669TZ++rOH2PQHkHWDCTDc2WUH2PD5+dCHr+PD19+AYpiUa3WiyRTHTpzk8aef4Ve/f5ztUJSsIDG/usHylp+lrSA5xeS3z77Ah2+8jQ9e/0mmryxz9NRZvnPXj/k/P/ghfLEkF+YX+cCf/jlHT53lzXdO8dEbb+HiwhLLW34+euMt/PqJp/ngdddzw823cmV9i3A6x/KWn4Kk4lQbnDp/kZPnLvC9H/094USamz/91/z4vgfQ7DKGW8Eolxns7rKwssL3776b79x5Jx+/5RZuuf12brn9dm797Gf3tz/1Gb7y1W9QEmU+eePNvHPiFNl8jj12EeUSM7OXWN9cY293BEwYDHpMJiP22KXb7+0PllZrJLIFHv7177iytMiP/+EecoU88XSKX/z6N1y5ukKjOyCRLVDp9Hn6pUO8efw4kVSKZ158EdPzyEsSv33iCdb9fk5NTZHI5ZAMA2Xc48orJ/nF57/H//zf/wd++8pLxApF3nz5TT54ww3c9fOH+PD1H2N+I8Dv/vAyU1dWuelzX+aTf/1Ffva7J7n/kd8zdWWVmZWtg/j1z37tW7x5aoqteJYjZy5yfOoy3/jhjzk7t8xHb7mdV46d4rk3jvHHH/k4F5fWWY+k2IxlODE9z6Wrm7xx8jx3PfAwFxbXWN7yk1d07n/4EbYicb51592E0zmWNn3Mrazjj6f4zZPPsBYIc/uXvsrFhSV+/ttH+T/+7z/hzz76V9x57/08/dIhvvG9H/LpL3yZL37jm3z6C1/mj/7iOo6fneKGm2/lhptvZSsSZ8UX5OXDb5FXdE5PX2Y7muD14ydY2vSxEYqysLbJyQuXePvcBbajCe74/g9Z3vKRk1Vmr64yNbfAWiBEvT9kMxzl8vIK9f6Qkmqg2WUKksqrh98inslz9733U1INDh8/geXVcGtNTp+fIlMo8vRzz9MfTw6uvSArjHb36AyGSJp+8J9O0nR2AK/eoNXr0x9P2AFeP3L0GnD9N+gaQL+ma7qma7qm/5Z1DaBf0zX9O9b7b1TPnD2KXZYpyWlKapG8mOOdsydJlQRi+RwbkSjRTISzM4fRdZ1CRiefTvH2iV8xdelZUqkEoqSTFwtcXbuCoomIchHNkFE0mYuXLpBMp8jmcyTTKaSzx/CdPMLGxhqCUCAYDpHJZbkwc5m5xSWWVtfY8Ic4dvIMm9EYW5EYvliC5Y0NCmKJVD5NJpdEkotcWZwlHPHjT8R568w0S1tRthMZfKkUoUyY+asznDl/gqA/gm8zwvb6Aku//BqxRJRktES6sMDl+WNEEwrRjEi0WCSRC5Eppt6F5zmyBYVULktWyLDhX2djO0SuqFPSNERdRzRtBNMmq+pE80XiRYFELkcg5CeZihIuyEQEiZQoI7zyBCVFRpRLZPMZ5pcWKWkaOUUmnCsQyeVJlQQS2STFUm5/sMHWUSwDwbRISQqyVUF3PJyKh24WWbpyjnDwKkIpSyKVpKR4JPMOuiUgazmKYpKinEd+6w9ItobkmkiOu99j6pQRbZeSZSPqOiVFRhCLFIQ8Kxvr5GQVwbRISwq5okcsE+LS4nM8++J9pBNF0kmFeCLFsfNvEMwG2UwU2ApLRPJpZjem2E5usx4osPXa87z22hP4MktsRXP4IiYnLrzIdshHLLbfDxfL+7iwdJK0lCVZtMlIJkXDwqxVKepJFjfOYpazFMUkkmRRkqqIagXBUCkaJYpShMWrl1E0GaGkoigOimohJsIIU0eIpdbJaAUCqQyJnM303CLBxBrLq1usbcRZ3ljhyuYC27E0R5dOsVZMc2Ylx9nNOLOJMI+eeJF1WWA51+Lnh04QrZQR8iobq4uAwaQioyd8PHjnTbz01Df33WT1DsUr59E0DVVVCYfDqOp+NK6kFskW4jiexqXZM6RzYQqai2yXKWkKuiWSSG2xsHgOu6yiWgpmtUFBc7FdA91UKAhZtoKbFGWBRC5FRigQSMZYWF8jks2Qefso5xdPsRiJsBkukPatcfSVn7GZWGUjUWFpI8PzT3yXjXDqAKBH8xGWtlYJxlL4IwlCsSjrvjVShRBbgQyZokSiEObIyUPEc3EyBY1Nf4pYOsc7594mmLrKdjBFeOE8l6ePEIzmCIRFApEs0UyUExcOE0+LxFMGkZhBMmNxZu4Z4okqheKAgpYgmc8TSq8QTPrIZFts5LIEwyqRoMALzz9CrrhMNBsinLCJxk3WNi4zv/jmPwPohdnzGJbOlaUFipJIuphHMHQ0y8QoO5y4MMXPfv1bRNtFNB3KtSauYyFmkgRWF8npMkXLQLYqqIaHYbq45f0o0S3/MrptUa62cKu1g4jP9yLXva2r1NudfxHn/p8H5+/B8/dHuL8XEfje8TOFIpfm5mn3B6imxXgPFMOkOxywxy4wpt2pkF48gxRfp5DzY5tZ2BvSb9UYDfsMh336wx7dfofJTh/22uyOauhihH6/S73TwG46lDsunWELr96i2tshaHS56a5fcv29j/Kz82tMF8pURjAEWoAK+Cpdnjk7jbV1ld4ujBsSW8unGXdNoEWn5zLY7fwTQB906Q369AbtA4je7jboDzvYrkEgtE06m2Aw6h7A9fdD9PdA+vu3a6szmLbBy4deYo9dqvUynV6TTr/xvlU7AOidUY3u0Nt3ibd1JiMPqJKNX4Fdl37fo9/36PXKdHounZ5Lb1ShM6rRGHjU+2Xq/TKtYYuqksHbmmEyqtJt6XhmhknPotvS6XZdhuMa8eA0W6unyaSuMp6U6Y1thrtldikzGCiU8ouMujmGI+efRbb/ZwF6b4HdcgwmPSpnXmS4J7KLDDt1GI/Z3e0xwYF+lLXZl+iPTPq7FYa7ZdgzYE+jXwkjZWb3YTVV2DUBnbrhh7EF1BlPyoADExlPnKc/soEyTGQscRXpxO8Z6iEmuy57Yw09OwvNOL1RBWjsu91R2Fg9ymCk7TvQ98rQl2HXYKexyWik0B45DHZbDIYujBQG1QiMRbq4NPHodxW2fC8STx5h1DfYHXYZdA0qb95DwP8qjKsMRw61ushg6BKLr9Mf1vajuasWw/GAi5dn2AFMR6QoJukPa6yuX6bdsfDcIu2mhqUnSceWeO2lX2NVJPo7dbyaSUnMUfZMOs0yrZpG2U4T+MXXsPJXqNRU2l2bWl1kfe0suhZhMrbZpc3a5iKyaXLfQ7/ilUPPIyt5Gi2TbMFPseSjUstTdtM0GwKGGqXbkmk3bDoti2I+xHDk0Olr1FsytZZOteVRbVXwNAn1pQdotVX8gTnqDYlmS6PZ0hgMXbI5H6trF7GdPIqloTsq1apOMR8isHGJmlfCMnJYroJmK6hlk2RwmZXFKWxHwXJ0JNtAMA3yqoJiGaiWhmaryIaI9OiPWLh8ElVM4NklajULRS0RzeYxmn0Ep8GWb5Opy5d4Z+osCVHEarUwGy3ieYFyvU23N6bR7DF3/jA//P7fUvZ0yo0Kqm3i1MroRolWwyC8MYNYb6I2m3idJob/CuY7T7O1folCLojliBiuhl4rUzVMPF1BKPqJJZfx6hKaoeOW69hmmWR0ncDmeWp1l6KQodH0sB0Nr2KxtDxHvpCiWnPQdBHH1dn0X0TRcjSbdXTNxnU9pEfuwB+cRlSD2I6C4zhUvRK2W6JQShBKBpFdFaNmYVYMjLKCV1XY2pghFPFTbVUwy/vQ37AlGm2HXt9l+tJRXDtJvZql3h+hORZeTcew8uRzG2xuTGEsn6Q4+w5FRSInayRKUQpygk7HIZfyYUkpWmWZQdOmWdfp96uYjkivIzAayOzsmNRrBWQlTqfj0Oq4tDs1yp7JytoSlW4Hr9PmlaNH8DptVNdjamaOhatrTM9dIffYfYiaSV6SkAyDoqLQHg4PXM2JXA5BVVnz+XDrdURVoTca0ux2uDQ3SyqXJZpMkC0WcCoem34fgixhWCaT3TGVmsdzLz6N5Srs0ccXWqLW0qk0ZOobsySnTx64a3uDPpPdHfLFAv3hgOF4RLVeQzcNJrs7CGKJSq3K0tXlA7hdqVWxXQevWmFja5NsPker06bRalIQigxGQxaXl7i6ukIyncIpu1RqVSKxKNYbj3L67Bls16HT65LKpGm0mliOfeB8//t7fvwupIOSJLKweOXAAXzy9Cl22aMgluiPR/THI3qj4YHTe7y3SygWJV8SMBybRx57gnA6i2y7FGbP8eQjvyCUyqCVKyxv+Tg/O09WUjDKZXKiiFOrYZTLBONxNMehpGlM4GDYoTeZIJsmXrN5cN2eev55OqMRE8Cp1bCrVc5NnSUYDjB/ZY7+sIfrOdRXLzEcDxiM+gxGfWzXYgcwHJtAJMwOoBg6rV6XZrdDs9uhPx4hyBJOpU6l0SaaTO0PCFRdDFdjsNvhwuxp3LqO16wjahKtbgXHKdFpq4T8c0ilCF7kKrq6/3lxrBidtoRhppCMLFZFwW1aaI60nw7T0HGsHP3BiFa7S7vT49iJk/RGY0zPwx+NonllRMtEtEwuL1xBNS2a3R6BSPTAiT6Y7FBttlAMk8TqMq0xfO27d3LnTx4kLWr44hmCqTxzq1tc2fATL0isBWPMLl4lLyoIik4sneP+nz3Mn/7lR9gKRoimsvzonp/wi9/8nq1QiGypRCKX48S5c3zoIx/hL2+4gWQ+j+Y4mJ7HQ7/6FYpQoN3v0RsNafW6jHZ3+N3jj/GxGz+JIEu0el3+9o5vUGm1yEsSDzz8MIKqkioU+NjNN/Ppz3+et8+c4fW33mJueZlDhw/zd9/7Hn923XV8/itf4dLCAi+/8QZf+vrXmblyhWQ+z7rfz69+/zh/deMt/PkNH+dTn/sCd/zgbl544y2WfBFymsN6JMWVrRC/efIZMqLy/7D3nkGS3PeZZoe0d7uKvdu7kPbDaff29rhYiqQokBKNIEoAYUh4D5CENwIBAQMPwhCENwM3AAYzMIPBzGAsxnfPtPe2vDdZPivLZFaW976qq7uf+9BAi4zlniL0aVcxb8QvorM6urKiy0TW//m/74vO5sTgcOOPyszqjNz3yOPcfu/9/ODc8/nbiy5m647PuOHWO/jBuedz6bU38MPzLuCVt99FECPM6ow8/CUgXzKY+fizPcwu6XjwsV8xvaDh+VdeJxiJI8kqOz/fj0cKkywV2bFvL/lGHbVYwCy4GZ6Z5uToCNs+28nb27dx511/z4UX/ZRkKsPWbR/wyGOP8ubbb1Eo5Wm2GyyvtOn2WkCPlV6bZqNCLpchGPSz5b13ueEXN3HZ1dfxw789j01PPMn5F15Au9shm8/R6LQp1er0Dw6hZgtkihXcIQnrl/VWZqeTZD6PVxR5/JlnuPjKK8mWy/QASVFw+nwI+TT9b+0kPKjlivMu4cTcDA5/kIg/wqann+Z7F1zA65vf3ohfn9ZbMXlCzBhsPPPqWzz+/KvMGu0YhSAvvr2Vm3+5ib869yI+3neYXz76FHMmBzMGG0OzGmaNdh79zcsMzizxwwsu4dIbbubU1AJ/cc55/OinV3Df489w90NPMDizhFEIMrqgx+4L4o/K2H1BRmcXeOalV9HZnHy8Zx96u4sTw2P0j04wNrdISFY5enqYK2/8BWf/8G+49NobeHPrdu5/7FdcfPV1DE3NcuB4PzNaA0NTsxvP+4Hj/czqjNh9QU4Mj3F4YBCbN8D1t9xOsdnZqAJwhyR8kTg79h7g2OAIRqebZLHM5ve2cuTUILF0Fjmb5+TIGNMaHaKiYvcFGBgeIxiJs/Pz/YgxBUlWiSZSHO0/zaFjJ0nlS4SiMq3lHrGEipxMIcVltEYTcjJFs7tMo9Ol0miSKRTZ/8VhPIEg736wjVQuv/EZse/QFxgsVsRo7Axw/Wfot9clb3q3j3s+/x9jbnr3DEA/ozM6ozM6o39aZwD6GZ3Rv2D99oXq4PAhQhEnakZECLjwiB6EcJDR2XmcoTD2QAijy46Y1GM0G/AJacRgBL94jOOnX8fjlnDYI7g8FkwWPXML0wRCfqx2C063C5PFzOTUDP5AiGAojPTei0gP3YjFYmFpaQnB48NqcxCKRDlw+BjeYJg5jR6XL8Sc0YzW7sDs9rBjzx68YpC4EsNsNRAIeti9Zwca7RxLZiuDU4vsOz6MUfBj9Hiw+ix8svsDNPp5LCY7Rp0d68l9eM/9U7xeN4JDwmwbwGybwGKXMDlDuCMRrG4jnqCbzw98QUCUcXlEfCGRJYOGYwPHsTm9ROMF4qkUsWRyfWFLUREiMay+AIIUQQiuu7i9PheOsIwzEscbiRH+/p8gOixEYhIen8CJUwPYBAFvZN2lbvH78UYkgpEQFpsRX9BNTI0TVRXEVAqPrOLyq4SiKoGwRDzupVgQmZk+hsNuQhQl3N4koUgHwW9i74EdOAUjsWQY6bYLiYwc+b0AXUqlfweghyMiY1OThOQEQSWBP66gN0pYBCOuUD8nhz7A4wqjXXLicns4MX6QSd04OneI6UU/Zo/AhG6QJbsWjTmM5flHOHXL+Rh8kxicQczONJ8feQeL04zDkcLl9+ORrOzv34HFa0VUith8UfwxlWAiTSwTQMk42Lt3M0lVICbKxKIlokqJcDpNMK0gKSY8fiszc9OkUhVCwRSiqBIYH0C65vv0D32KLWLF4A1gtGWZ1dpZMA9idYYZGrExuTSLJaDlwKlxHnjnKbYcP8Ssv8qgTWTAbuIf3v41j3/0AZve/AJTdhlHrUJVadKtSnyy7XzIpEBpUIidJKvsIuAU8bhBvPx7RINhorEEgaDE8OgIvoAXJRFBTgSJxj0ERRvDo0cIKzWkRJ54MkNUDSLJdly+Jeye9WhdfyRJLNXCH/QQVyIEQl4W9Ut4Qj5sggOnz4PF42Lv0SPoHXakB27CNbSLCYsJi1smYNFhXjyExjnHjCmDxa1iWvyM05MLaO02nCEX9oCNY8Mn8IYkhEAYi8OOXbChNc/gFGR0Zju+iANf1I7NY8PmCuPyxrELPo6dPorVN8uC1oZl17sYHrwOo9WL2RbB6gwihAROTx7F7hYJiHk8vgJGcxSvPI7DWcQtVAkpTuyCD2dQi8Yyh+CpMusWsDnSOKxRtm97CX9oGotgxOJIY3MkWdSMMj23F0tw/fPK6Q8iXvwtvB4ngZCfUETC5fcSy6RJ5lQCkRD5Rh05X8AfV0gWagSkOKqSQA4FGDl2hKAaJ5xOEksVkNU8ajJLNqeSzUeZWxxDisfIFWu/01VerNYo1xskHr2ZrGFhI9K9XG/8k87zdXj+j317v+1sL9cbuH1+BkfHyJcrLGh1tHprVJstaq3mBkBvNItkRg+QfecxoEyjGqdZzLG23KbVarC80qNQq1GsVylV1jvKWauime2nmo5QykjkSxEKFZlyo0i2voLaBEMZ7t8zyxQwAUyswo1vDqFJQzIPtFuwWuf2xzYRuupsnJ02dJJ4zRNAEaiyvFKiu1Kn1Vt3nbc6bVqdNo1Wlc5yk26vRaNVpd1t8MH29/i//58/pVTJk86qVGpFSpX874Xov31b6tUHSZzcwxVXXU46m2Lnrk/+SYBe6xRodHKsrFWo1hSWmwqllBvBMkKnWaDVKtBs5qk3c9SbOVrLBerdPJVOlmInQ7GTId+qkbXOE7n176hUE1SKUdyWSVhOs9pOU6skqNWTQAaXdYxsWqDZSVKqyTSXU9RaMSCH6J+CZYlWO7kB0f9/AXpvgY5qhuUG0nVnU/ENfQnQK+sAfaW9AdDT0ixQpL6coU2OTiMEJIAY8yMfbTjQV3sKrMnUMzZWm3H+EaCvx77LnlN0ehkg9yUYT2B/5U6U5276MgI+jewdpZU20OwUgTL0orQqDtKqljUytLsqy50ErKhQD5GLHAdU2msF2ivN9ddlI4LPdIR23UWTFPk1hXotzvKaldHJN1jr5WgW86w2VXw/+Dd00xOU0gE63SzFUpRSWabdyXFq8DDNzvrrfY1VBH+Ak6cHSWZi1FtFEqkwpYrC1HQ/7ZZKvRalXAxi0g6QiBlYJk+1pVCupbFYDcRjEYrZDMVslE5NIfab67E8dRW1Rho1FaTVTtKoRxkc3MlKL0W+GCOTVyg1GtS6kC+oDI8ep9ZIs0YFi22cRNJJLuul1YzjdszQbsg0K0Ua1QyVksz84gkyBTflepBSPUaxlqdUq5Kxm/D++E+oZnwkFBdjowfJ54JUyhGSqkC1IpHP+TEZR1ArFYqtOsVignwyQNSzRDbupFGKo6bjxDJJvEqCWlakkgkzNzfCkm6ObK2MnC8g5wuEFJlYMkFYjiCqEt6bv0/i89c5dfQTIl4tLvMCnXaNVLmB2oBgvoufmZzJAAAgAElEQVTH5yIQCZOr14gWCnhkBbXWZE5nwS4ESSaL5HI1MhErP7/2J4TDbgKSn0qrRjQRoVBQEL0mjLMn8CTTKLUafjmCPLgH7yX/iVI2hN0ygz9oJ5VX8csRinKRUjJDsRBgyXCE6cUjRJUkCaWCEi1QKUaRI4tYrHpy+SQh0UsunyShRvF4HVhtBmJxcSPOvVh3I3iNpNNZ8pku+WwDz2X/idCRlzA7TpHOKCTVHPmsiJoMkC/G0Vo064kymThqPkGqoJDOiFRKMTweMy63mWwhiZpXiaSj+KMelFSAhCpw6sR2qjk7nlASJZ0jEvNSLEkkk1ayWSe6Nx/Ed/f5xNQ0oVgeT8KPmAxQryq0yjEClmnWKgnaxQSNRoFKvUC5UycWnme1K1EqeOh1VcKShXJVpVrLUShlaS6vO6KPj4xi9fmpr65x5NQg9z78KOV2F0lWUbMF3Of+ezSH9/H5oUMY7Xae+PWvN5zoiWwWu8eD0+dDzeU4MTiIFI9RqJQp1arU2y3kpIqSSlJp1MmVihQqZabmZml3W3R7LTq9BuValuW1CmomRL4cZWr+BNmSSObgVgIPXcXk9BR79n5Os92i3lzfjKXV6/jw4482usYbreYG7MoXCxRKRUqVMnJCQfB6KJSK1Bp15hbmsdisnOg/yVPPPE25WmFyegopGmFyeopub5m33nmbEydPIPzNv6MQcOFwOSmWS2z/6ENanTa1Rp1CqbgRDd/uduitrpDJZTl24jhHjx+jUqtSKBWp1musAOV6jR5rjE9PkcplyRYLZIsF4moCvdlEsVpBVFQKjRb7j51g7tl/wP/aw0RTGQIxGZvXj87mQMkVCMsxap0WcjpJIBLGFw6hNRvJlovs2r+XL04cI6oqvPj662zesoWjAwOEZZljp07RA+R0mmq7jRAM0llbI51Vuefeu4jJEmv0yOSShC/7OtVimpgskS9mqNZLWJ0O8uUS9XYLKR6jXK8xOTtDOp8jEBbJFPLkSkXMNje1VpdAWCKWWHeaDwyfpFjP4pdcHDq+m3hKpdSoIEa8dLtFKkWJWlnCqBsh8ckrJA5tJ1suU6/5qZR85AoBTM4FNJY51IJMY6WKrIZo1tOUclGWNEYMRhulcoNYIkUyux6dnS4WsXrd6OwW9A4rRqsNp8fL6OQU2WKJZDa3UcOTL1eIygrKvdfgj6mE1SxyrozOLrBj3xds+tWvefDJZ3nm5c0MzywSUtIMjU8RkGJs/WgH81oDo1OzvLf9Y3bvP8Rf/92PeeHVzdjcXgKRCDZB4JKrruKvzz2XV958EyEYJF+t8siTT7J5yxaK9TqVo7vpRELs3LObzw/s5yeXXrIR+79j12fc9ct7qDYb3HDTrYxMzuANScxrDZz/00uZ0+jxBMM4vQEcHj/X3PgL/vrvfsyDj/2Kc849H29IYmZRy4WXXM51P7+ZUyPjvPLG22z9aAdWl4fx+UWsn3/GosXGyOwS732yi8t/divf+dH57D1+mjGNiTm9iX949Aluv/d+br/3fg4c72dkZh6jU2DJbMPq8bNosrJosrJj7wG0Vgc79x/i+dffxBOOYnJ5iKayBOMJHn/6WTRGC6+9tYVf/fo5XHNz+MNRPvx0F4t6E4t6EzE1jS8aodLtcOEVl5Mql/DHolxy7TX0j41y1c9/xrRWg93vIyRKXHb5lciKSrFc+jKKffW3pke726BVLzE/N0WlnOe2227he9/7S1557VW8Xi9P/eYFvnvOj7joiqs5dPiLjbSKFaAHNDpdHn7iKT7+bA+xdI54Jo87EOCXmzbxi9tv59ipU1x5/fWYHA5ylQrX33QTvnCY9z/6iBmvC9vRSZLTdnx6Jw+//CJeKcrJL07iDId5/p130OnNTGhM/O3FV/LGth3cuekxzrvsGnYf6Wdab+X46DSTWjNzJgfnXno103ordz34ONfcchdDsxpuvPNe3t+5lzseeJQJjYlZo50fnH8xL2/ZxtCsBq3DS//EHJNaM1a/xIzBhtbhZetn+1gy23hz6/aNmPbX3926kbwwqzPy6b6DzOlNnBwZ58eXXM4Fl13Jtp27GZ6eY2Rmnvc/2ckd9z3Alg8/YXR2gSOnhpjTm/ii/zQGhxtnQOT0xDQHjvfjCoZx+EMMTc1ybHCEQExBzhYQlSQ6m5NtO3fjDIiEZBWvFGNgbILR2XkuvPxKvFKUWDqLRfCitzuJZ3Isma0cHjiN1mQlW6qSLVVRswU+P3h4vfO8VMUfjvL5wcMcPzXE8hpIcRm/GCaRziDFZZRUGiWVptJobqSDCf4AU3PzPPvCi7h9fqJKgiW9ge7qGuFYnOP9A2eA6z9DZwD6GZ3RGZ3RGf3PrDMA/YzO6F+wfifC3WhBViNo9LMsaRdxugQsVhd6g4mt297F6lxi2OLH5jCzNLPeYz7tDqF1uLDb9ez+8HW02inmXAEcAT82n5eB8TE0VgvOYIAFkxGLR2DRbGLRbMJ5/3WEvvmvMM+NcWjgIHqbH701hM5u4tT0EYyeOXQWkUWdzNjUCcY1DqacEYbH9qOf7yfkT6MPxVnwO5ieHubQp59icXrQ2v089sJmAjFlPX7dqmHz5udweh1o3F4mLC6Ej99COqsP5+4PsLtd2FxOXF4Pe/bvw+ZyEpHjhEJh3IIXr9/DF0cOoKTjWJwmTE4TQxMTxNI5LO4A8VQKs9NJMK4QkBMIkRj2QAiXGMbh9TI9O4XX58ITVfBEVfxmN9JZfYSff4iQ5GPJOMX4/BBO0Y/FF8Dqi2LzibhDYfxhHyHJh9WmI6FGUdQYSipNPJnFn8wQTCQJJVQkJUo8ISErElMz4ywZFnGF/LjDIgE5iKSG8EsCvqAT6aKziNzw1yiqTFxNE1MzRJPFLwF6BklNEU4kCavrjiJPaN2F7vQI+MUQFiGC0eXD5DSiNS9gc5rQmy1ojRZ27NvLjGERvVuPzraEyTPG5JwWndmJzuTG8+AdBL/9R5gNg5itKha7xMj4YRa1s1gcAayChDMg4grbmdGNEJZ9hMMRpLBMPB7FF4kTkBN4QiFMFiMpJYAYcBBXItjECL50nrCSIR4LExHXKwbMFg3OUBDXvh1Ev9aHeOxzpic0OJ1OFs39TGqOo3cGGdeIzDvC/MWF38EQNuGQ0sSiIZwOMzt3f4ykBAlE3OiM44yPHSIbtbBny1PMHN5KPOKgkhMJOaapZHzIYSsxNYJSzOII+RCDLiJn/SHhrS/gi4sE5BC+sBudZZGYEkAIOgjGAnhjIYRIgEXdAFIsSDimEAzn8EkKSj5FqiwysXScfFkmJPpwhwp4YwmESABXxMahgcMEo1EEX5QlnRW7S4/NPY3vlgsRrv4++44dxmA3YLEbWNLNsOOzD9Ga9XikECbBzfjSPsKyjMefxRuUcQb1aEw63D4ZozmKT4yz+/B7GF1OjC4nFo+Aye1ieGaaGZ0Wg9PBksXMvmNH0Tvs2H1x9K8+Q/Cb/wuCcRJvyIMvKGOzBZmemieRDCBGLLh9foJSDKcQYHxqEZvTj9Xhwep04fQInB49hcNjR+sXcbv8hD1utr79KH7/NGavH509h9OXZ3JyP37vScyeGN6IiuB0Ip3Vh7JvK26vnWhMRI5HySWz7Dy0D43djFosEM9myFfqJNIZEukU8YREJhcjELLhk7woWYWwKhPL5ohm1hfGCtUGohRgamqAZj31Zex6hWK1QbHSpFRuIN9yAfItF1Cu1KhWy1Sr5Q0n+lcd6b/dnV5ttsiX/zEO/qtFm1QuTzKbY3kNduzazYlTp6m3O2SLpd/pT6806lSbDarNBrljnxE++49oJOM0u50vXd6/O+vgurkBsWuNOkFBg3ZplEIpi5yIk82mSWcztNYgtgz2Gtz94QA7wnnunXXx3PBxpE6BTAOK6Sz0yvQvWRG/3kdp53usrDZZWS5CJw3d9d+3Vls0Vju0ek163QJrnRydXoVWt0SrW6HRLtFol4jEQxw+epD7N93LyYFjNFpVyo0KpXqZUr1MsVb6vRN54GqkS/+MfC7Jif6j+AICuUKadrdBNp+i22uRL2Y2XOeNdolau0qtXafTrVMuJ1nrpqgXXKjhWRqdNNWmSrObodHJrnegt7JfTp5GK0+zmafSTZGdOkzwG30Up0/Qrqepl4IU8k5qlcA6VK9mWVlp8K//qI9WN0oypWN5WWGtV6Bdz7HSzFMvCwQDx2ElTrcp0esq9NbyNFcKdCizvFakt5ant5phdSUNXRedrIm11Qyhv/v3xB+4ZL2ffC0Na2lWydGjBCsR5PAMEKPXCtLsKtTXijQoAClo+WDZCSt1oAREABGfaxDWCtDJsLaSZI04uYqO1Z7CynISqMJyGumVO/Ge/Qd0opO0azYgwejAdlhToCuzQol2t4DHa6BdlWG1Sq9Tpb7So9juAhnyGTMrPQlI0ltNAnVKeZFqwU+37gZCtDpxIMXasszi9EFYTtNNOPB+uw/19fsp1kpISpRKs0wyFaRcCFPLeahknUCOQi5Cq9cmVS4xPnoMqNOoJakUo0AJr3OWTj1GrxmjVvDSLAcolbw0GhK9XoJC3g/kcDlnqJQjNOoy4XvPx3POvyVoOU2l5GN5OU6zGWZtTcUf1FJrpCmWUmi1WvK5MgdP9NMDPt2zg3avyCo5BNcM7WqAQtIKyzEU/yy9tSKVagwoUCuGsBmHKBUCdJczFOtJKp088vhBhLP7UHa8QKeZolmJEHDOstKQKWdD1Js5MsUUiVKG+anDRMMmavUk0bgHOR1BTUfRG+ZRFT/FbIRyNoykphHjcZKZGJmchNs1i1Y3jN2xSCaXJJpIkcyViOcUhIv+FOHC/4uoIhGIhxmZGiOqxukBBpsFMR4lW6jy6K+exunxEk3EEGMhEhkFJZ1ATqpEZIVwLI4vYOO1157BqJ9kYuQoXpeOYk4mlVWIpWJkGxWc9lH0ukHKpQKBrS8inN2HeOh9JMVLNOFkYXGYfDqFmsySTGXWY5tTEaSYl6GxozgFI9lCklQmTTqTI5UJY7EtkC/GSaYl1FSYuByiXFlPGymVs6jJGGo6ipoJMDR+kGpTJRbz4PqrP0S45luk0wVmFvsRQpNEUknUbBJFjVHIxklE3BiXxkjEA2QycZK5FJFUkmJVJBg2YbJOE5dDxOJhwlKATDaBkghTqiRweTQc3/UGzUKYQMhBNBnFm4gj5XL4Nj+IcHYf+sPbcdumiERdxGUP6YxIoRijUIxhME5RqydptjK02usR/jMj+2E5TacapVYMsTh3grWVMt1umVq9RC6Xo1AskyoUUDIZxmdn6R8eJhCJMKfV4vB6iYQCCGf3Yb/nYuRkBjEqc2p4BJfXQyqf5tCxL0jmUkQTMeSUgk/0k8oGsbu1lGtZVlil0emipHOMzy+SLBUpdZvIhQxrVGkt56k0UrSXq1QbRVJZhfZylVI1g9m+gO+Z23F/5w/4dPPLKKk0mUKR1nKPqJLgmeeep1Srk8rl+fzAQZLZHGomi9XpotHpYrBY8YVESrU6USVBtdni0NFjRGRlo4u90mjiCQRpdpexudwUKlVSuTxuMYBg1iCc3Yf/+btJlQskS3l80TA79u1BTMRJlQtE5DilWpW4muBY/0k+3b2LVC6LGI3w3rYPWAFKtSqJdIapuXlKtTorQLZY2kicGZ+eQYrL7Nq7D48/zPySgWZ3hfAzd+A95/8kqcgkszkS6RRKKomSSpJIpzaOE+kUaiaNxqDn0NEjWJ0OltdWyRTy/Po3z/LCSy9SLJfIFfJMz85QrlZYZY3Ocpd0NkOpUiaZTvHCSy+iqAmq9RoNRcL/rT5ie7cyMTVJZ7m7ft0gRYgqCd54ZwuNTpcjJ06SKRSpNlvEEiozC4u8/d77fH7gC2qtLmNT00TkOGIsTL6SJVdJkS0nUHNRRmcPk8gIxBICpVqCdDZKIimup2Y8dC3+S/4MNeEkkZFJZGTiySiZYopCNcfBo/vp0aXRraGk4+TKGVK5POl8gbffe59qs0VcTRKUIqwAcjLF+PQM723bzupqD7vTRr3ZIJVJo6SSlOsNQlGZjz/bQzoUIvq1PhSzDiESw+z145cTzJksXHfbHQzPLWALhFi02vni9BCxTJGf3XEPu744giBGsAhePv5sDyOTM9x2193oTGZOnh7kp1dfxXuffMz5l13Kb157lWg6Ra23TDybYeunO+gC/WOjnPjRN5m6+lxqrSZyOkml1eK2X97HjbfdgT8uU+2tcmJ0HG9I4rW3tnDo2EmWDGZCUZlLrryG753ztzz+9LPc9+Aj/PzWO9j0xJNcePmVfLxnL9s/281Pr7qGi6++llvvuZerfvYLPt6zF5NLYN5sXXfn/+i/crD/FE+88BJPvvQKp6Zm0NidLFrtzBhMPP/6m1x7063c/9iv8ISjjM8vbbiGvxqjU6DSWeabf/k9Pty1h1vvuZexuQV8kRiTixq2fPjx+nffaByb18/A2ATuUJjI808SHh9l5/6DmFwC1W6PbLXO9k8/5YJLLsErivzi9tu54eabmV5c5P5HHuHjXbt4+Fe/4r0PPySuyLz/wVZyhTynhwbZ9NCDCF4PUjTC/Zse4Pobb+CyKy7nyp/fxKRGx/bde7jw8isZnp7l/Q8/xP7A32O223jupRfpfQnNG50uRquNFaBQqaJmskhxGTEa4/TIKOf/5Kd8/4c/oFgu8cWRw3z/hz8gEouysrZKOpshlUmTyqQJiiH83RqdeT+nPtjLB5/u4seXXcEvfnEnh8YmOPjoU2x5czsHRye55pa7+ItzzmP/ySGmdBam9VZmDDY0dg+zRjszBhu3/cPD3P3QE9z2Dw+z5+gABneACY2JebOTOZODq2++k0Wrm/sef4Z7HnmM/okpDp0a5Prb7+T2+zfxZ3/1fd7Y9iETGh3vffoZ40MjnByfZUJjYtHq5rHnXmHe7MTsFTkxNsOCxcW03srR4UmGpmb51XMvsv/YSX543gVccNmV/PWPL+QvfnAO55x/ES++8TZLZhvzBjOBmMJrW96nf3SCBaMFvd3FLX9/LyaXhwWjBbsviE+KMTA2idXjRxAjfLjrc7bt3M3r725FECOcGB7D4PYwMr+IJxonU2tg9QW49+HHOD0xzQuvvkGx1sJkd6O3Wklks+gsFqrtNlF1PT0lVShgcbmwezzEUymS2RyHjh7DFxJJ5fKEY3GK1RqeQBAllaZcb3Csf4Cf33IzcTXBCjAwtL5BzBcK0lrukisVmZ6fOwNc/xk6A9DP6IzO6IzO6H9mnQHoZ3RG/4L12xeqGqOFYFQkloqxc+8e5jQGrM4gWpOV0elJtNZFfrP9c3SGJVyWeY4cP8iMIKJ1uLBYNLz41H0sLo4z6/Sjd9i/jFM/vvHzgsmIwelgYHyMRbMJz1V/ifj1PlxP3s7ARD8asweDTURrMzIwdRiDMIvWHGJBG2fg9AFmTV6GjF60xkEWJo/gdSvogjE0ITdmi46JgVPcfe/9LFhc7D42yEtvb+GDTz7Calrio4/exWQ3YgqITJicuH59H9JZfQSu+C4OwY3g9+H0CAyOjrCk1+HyenD7RYSASCASwS+JGKx6lgyLWF0WZhZncQge/GKY/UeO8Nb77xOSE8RzBRyhMO5wBJcYxh0IcKL/OA6nBU8kijcaJzg8vA7Qz/7fkbw2FvQTzBum8EghzB4vjqCMzSciiBLekAfB58Dnd5DOKChqDDmZQs0WCaVziF/2lktKnLgSQU5EcbisfLZ3F3qrGW9EJKiIqKUk3rCHialBpD//N0hn9REbOUZMTRNNZYmouf8uQJfTSSwOO6eGh3AIbrQ2HybBi86qxWhfQmtYQGcys6Q38dGe3cyZNGidWgwOLQb3CIt6K3qLC71ZwPfzi9Y3Ljx7OyZLArMtzKJmjKHRAWzuAGZXEGdAXHdA+0w4fVZiMZlYNIEYjeGRZHzxLx9fLMrCzCDJRICw5MevKHgTKcREDsHrRpZDLC1NMDM/gdHjwf3OS0S/1kf4ir/kwLER5k0WFuyzzDnm2XV8kAefeZPn3nqfUMrLodO7KTUamMxanE4jot9CMmol7Jpm++ub+OSth2mnHQzv38LS6d14vRbs1gUqOZFExEkxH8MXDeNXVcRMhmO7thP9Wh+Rv/oTQqEAYiKOGAsRigbRGhbwhjx4RT82vw9BCnNiYCdixE9QihCRC4SVDP6YRCTpxx9z4HAbUJMxQnIJZzCClE6gc2gZnBplaGICi9OHxS5gF6zs+PxdApd+G+msPqa3beZo/xE02hl8PiszM6dxOvUYTHP4AjZs/jlGpydxCFG8oQgOv5mTQwNMzupxuOOY7G6mtYOYHA4MNhtmpxOdxcKCXo/OYsFot6OzWNi2YwdGux29zYvzN5vW32uP34TNbccfimO3+9YTJxxawjEXgj+AXwzj9gU5MTCMyxPE4nCvvzcDHvqHTmJ2GNH6QgiCiF9w8+bmh/D4p9Y36wgFhECehaV+pmc/xR2W8ESiBBZnkM7qQzznT1HjUQxGDam0zNDQUYqtOplqiepyl1y5RjyZJVeqEpFVMrksakpGTccxOXRElDCSEkXO5oll80RTWVKlCko6gcmygMOhoVguUKoUKVdqlMp1iqU6sYu/hXRWH9mpIcrVCpXa7wfoX8W+fxUB/1Xku5rJks4XkOIyqVyew8dPoDOZmV1colSrU66vR6R+BdErjTq1VpNaq0nu0zcQv96H/Ow9tJa7NFrNDWjebLc2jr9y57W7HerNBsvtDPG4l3AkSG91mVazSrGYR83lkFdgJJhjJAmOPAQBZQ3UbIJsGVq9NoV2isO6BcSv9xH+4R/Tq2WAGuWUD5ZzrHQKvxegd1eqtJfLtLqVjcnkVWbnp/jJxRcQVyKoKfn3AvSvjr8a+bZzCX6jj9zRTwiF/UTjYbZue5d6s8IaPfLFDO1u48ve88JvAfQqzU6VZrvASjcDaynaFS+rlOn0cjQ7aRrtFM129svJbdxHs12g1k2TOfw+wW/0Eb32uzRrKZY7CfI5B41aiEYzSbtdpFop8J3v/mcCoSUMlsM0mj5WVhRWl/OsdHOstFXCgXmCwiSQoduOs7ySZo0qnZU83dUCy6u5fwToTRvU3Kx2FPzf6sP/rT5qtlFYTcFqipW1LMtrRVZXorisA4AMa3EgR2M1R5cyq6uJ9dtbDtZWyvSWU4BMu+7A7x6C1TRr7SSQo9ORWCPCakdkpSUBRVjJojxzA95v96E8eSUgs9KJ0a5JsCzBaoL1oP86zVYGKOJzLrHWq9FZW6MJdGoiLvsput0AoLBKkm4nBasFeq04Hmc/jYqFldUiveX1+wgHjax0c8TGDuD9dh/e7/6vpIMCp8eGSOZUoEGjlgCyuCzD0E3QaiSpNUss06NWkNDM9rPaTgNFGmUJOWrFYZugXpUoFQJ0WjJa7Uk8nhnaLZlmI0axECAaMSOFzVQrUbxX/Jd1iL3lAdzOSbJZN81mhELez9x8P6lMGFkRKZeLlEoVNr/zBjE1QrmW5eTAPgrFMJ3lJKGgFsiRVJyYDSPE4g5azQS5rI9mPUqtEkazeJJmQ6HdzVNtpkkdfhfh7D585/0xednFajuN1z5N0D3PcjtFpZak3ipSqOcpZP2YTeOkMyKd5SL5UoJCWaXWyGLUT+F2aqgWZVLVPMlSlngyRjqXIBRyo6oiPp+VRc0EpWoKWQ2RSMkI3/0DhLP7CO9+i5mlBdLFInNaLflqFW9IotZexuGLEEvniCTTWN12ZpdmMNr0xJQwAdFDWAoQlyXiapLX33yZVCZCKGhg8PRuctkAhUKcYilFqVKm06wQj/gxWRYQX7gD4ew+PJd9jZgcJ5fLkM2paJdGSedi5IrKOvhOrzvs1ZSMxW7A7bUSUwKIEYFgyI3XZ2fnZ9spFJOoyQiZXIx8UWF0/CT5okKuIJPJ5onKItliDJdXS9qnxfXdPlzf7SN4dA+ZvMLc0jCSJJDPJ8jmFNR0nGRaIV/MML80TVjyk07HyGZjpDMJiqUMqbSM3jiLooYollUUNUQyLRGXQ2SyCXJZC0ePvksm56Vclcjmo4gRL8GHrkI4u4/gpqsIS3FM5ila7TTVmkKxFKVWTxCX3TicC3S6WeoNlWpNwesYp5h20qwGoZcknXJTb6y/V5qtCmuskivkkeQk2VKNwydO4faH8IRCDE2M4Q74CM0NIpzdh/DdP0BxGPEE/AgBDxOzkwyODRGKrve2Z0tpApIPJR1HVkRKlTwffrwdp0fgrl/eS6FWI1sukirkSFezNNZauJwztJspWo0MrVaJYinL2toK2XyGVqdOrpzFf+d5CGf3kXjjIVbgyxSWNoVKlVqrTf/gELVWm4is4AuJpPMFKo0mcTXJ3JIGvximBxu3+UIiK8CiTs9Djz1OrlRmXqOl2myRzOZwCB7e27YdOZ0mNtmPcHYfzu/9a3JqnKGJCWyCgE0Q8IXD5KtV1EyauaVF8uUSreUuU3OzdFdXCEphnnj6KVK5LE6PgJrJ0u6t4A2GaHaXSecLZApFfCERMRrDL4ZJ5wvEExnK9RaZQhnfjd/H++0+pF3v/A4wV9KJ/wamp3JZCpUyY1OTOD0CPdb46NMd9FZXWFlbpVytYLKYKZZLG53uK2vrz//o+Bj1ZoOZuVmq9RrDoyPIQ1/g/1YfgSu+SVAMUa5WKJSK1Nsdqs315IJ2bwW7W2BJbyCWUOkBs4tLFCpVhsYmiSVSRGSFobFRCtUiyZxKupAkU1JJFRQ6K0ks9kmKlQiFUpxqPUO+oFIspYheu/690XbsEwJSEDWbpFQvMzwxgiRHSOXTjE2PU6qXSeZSlOpluqtr2FxuVoDB0THK9QZyMoUYjeEQPKwAyWwOrV5HJpel1qgTikTZtXcf9W6XRCaPEBAJHt1P9Gt9uO65lmm9kY/27sfs9aN3CVx76+3sOXqcsUUNk1o9Oovplu0AACAASURBVKcbR0DCLATQO9387Pa7mNboMNldLBnMjE/P8Mlnu9CZzHhCIS6/9lqWjEbSxSLZcplAJEK922VmaQl3IMDf338/oYu+jfLn/wcOi4n3PtzG9TfdRCSZRlJTmAQPx0fG2L77c5YMZpK5IpdceQ0vb36L8Zl5jg0MMq81cNe993PV9T/D4fEzo9Xjj8Yxuz3ccd/9PPfaZsxuD0dODbLr4Be89/EOnn7xZa677Q5euv1mUn/ah37XJzhFCa3DxejCEjqnm8++OMJvNr/JtEbPyZFxdh08zK333Me1N93KjbfdyV/84BzufuAh7L4gZreX626+lR9fchl33Hc/ZreHN97/gE1PPEk8s76Z5oXNb+IJR7j+ltuY1uiwCF7UGy9h6Sc/whkIYXC4eP+TT/nFnXczNDGBGI9z/yOPcOvdd3PFdddx6dVX8+hTT5GrVLjvoYco1Gqsssbe/ftYA8rVykb1w/U33sD2jz7ktc2v85OLf0pQUXno6V9zzoUXEc/k8EfjPHvXHeT+w7/j9KkB8uUS3dUVKo0maiZLd3WNfLlCICzhC4kUKlUsDieXXnkV5114ERdcdCEPPfIwP7n4p1xy2aWsAYLXQ7FcolytfOmEhzgrpAf0NHwqDn8Ik+BlZGSGY9OziNdci/vDzzg+s8D3zvsJw3Natn62jzs3Pca3fvC3aOwelmwCm556jqFZDS+98wFzJgfPvfEuw3NaRhf0PP3KmwzPaXngyd8wOLPEx/sOc/MvN3Hnpof4q3N/zN/85GJe37oNk8fHZTf+nDe3f8T4kpYdO3eR+eW9TGhMTGrNzBrtjC7oeerlNzg6PMmMwcbhwXEsvjBzJgebnniKh5/6NRddcTXPv/4mT73wMrM6I4smKzNaA69teZ85vQmTy8Oiycq2nbsZm1tEVJL4InHmDWZefmsLWquD40OjaF94Fb8UY05vQm93Mac3cWJ4DJs3wI69BxCVJC++vQWz18/Q7DyOoMi7n3yK1upgzxdH0Vsc7D98HJ8YJZ5KEYrFOHD06Ea9yFfJG9lymUqrRTAapdJoYnW6mJydI+cLbkS5d1fXCIQlVoB0vkC12WAF6Kz0qLWa5MuljY1RK4Dg950Brv8M/fa65C3v9HHv7v8x5pZ3zgD0MzqjMzqjM/qndQagn9EZ/QvWb1+ozumteGNhDG4r44tLHB+eYNEssGh2MKPXsWjT8MQ7n2BzmBFsi+z6fAcTjvXFA51ullef3YRGM8mMw8eCyYjWZuXUxDg6uw2tzcqi2cS0VsPo3Cxam5XgD/4Y8et9BL/zb5meHmDJJKAx+Vk06zg5cQiDMIveGkZjSHDoix0sWvxM2gI4PdP0H9mGzyOjFePM+pzYnTY0U/NodFp0Tg92Mc6CxcGiyYLRsMTY6GmWDBoWHW7mbG7st6yDXOmsPgKDx7B7PDi8XuweD8dOnSIsy7jFGL6YjN0XQFRUjp8ewOqyIXiduAQ7Gu08gseBmssRlmUCMRmXKCFE1v/OEQzhC4fRGbTMzk2uw+xoFGnX9o1zhzY/jk0wMDTVjyfkwx+OYg/E188dieEJCvhDAoLHSjIVR05EkZMpEpkCkWwWKZUmnFQRE3EkJUowEsIT9DI2PY5dcBCKhQkmInikAOlSmrBDt3Fu6Rd/twHQpWQOUU0RSiQJyYn1Uda73SMJGTEaYUmvw+KwY3IH0Tmc6O0aTg4dRm9aQmcyo9Fb2LF3P1qHhUWbZgOgmx1eTHYPGoMT/wXfWAea3/nfsGkCGC0hLFYtBw7txWR3YXQKuIIiJreNUDzEyOQwohgkGl13n3vlLEIsjTcaR4xG0C9N4vMYiUT9uCMR3LE4dnE9ecDjc2GxG+gfPsWCw43zyXuJfq2P6Nf6mPloO+NGB1q/wIzDwnt7DxLLVbD6/EhxAbtrgaW5YSweF06fGzFo4/jeLaj+WdL+acKWQXrlEL2GSj4ZQoyFMFq02K0LqIqfQNCFX1GwihH8yQy6gzs3zh3c/DT+aBxfKEhQCnN66BRunxeX349J8GAPhLA5FvEGXF869dYXFnyRGKIs4pO8jE8NEo0FEOUs/qiMRwrjDHqwuBwcPHYMo8253h/utnDk1CEC3/sTpLP68F3y5+zcs4Pp6UFee+UprKYpogEjZs0wpqXT2Lx6To8NYRf82D0edFYtRwdOsmSwsGSw4faHGJ0ZweJyYLRbMdqtzOs06CwmbIILncWE0W7lSP8J7B73ejzlwzevbxj5s39FQDdLOKbgCYiEIlHGJoYxWrR4An5cXh8ub4BPd+1DZ7Rhc3lweT14gl4Ghk9icZowB0SsTpFgKMLWbc+it/QTjPjxBQr4gnmCkh2N8TjOsBNfNISv/+DG61356A1+/ZunsDm0rFIkXy1TatTIV6tkihWyhTqZfI1UtoKSypJIZ0imU8wujBMMC4TjEvFMjlg6h5IrohZKJHMpcvkEVruGXD5FvpCmWC5QrtQoVxpEvvfH65tVrvrLdYd6rfR7AXquVN6IBixU1l1pcTWJGI2RzOY4fPwEuVKZRqfL8PgERquNfLlCvd35nSj4ryB6pVFHeOQmxK/3IX7zDyn4nNSbDVqdNu1uh1anTb3ZoN5sUGvUN8B6vdkgkQjQapfRGZbwB32U8ikK+dR6NGtjDVsZxjNwxJrikeN67nrxedKlFKUqrPS65MtxBk6fXD/31/vIvf8MrFZYnDgCayV67fx/14G+PjUa7RL1VpHeWpuPPtnGI489SKmSJ5VJ/F6AXm5UfmfEi/5fgt/oI/zj/0gxo/Bf/ut/5tXXX2Jo5BTZfIp6s0KrU98A3+sAvUKtXaXeKtNbq9NtZ+g24vSaMWJxB9VanGZLZbmXp7dSoN3J0erkaHXyG9NcTpHa9gzBb/QR/EYf+cE91KoRrNYhej2ZTivNcqdAo1Fj00N3EolbWSGMEDhNu+ul10vQbSXotQvUSknikpZCzsPKcoJ2V6XZSdLpZej0MnRXsiyv5lhezUHVBN0gXdW+AdCjt/8Nqz2VtZUkvdUM3dUCq6sJmhUPrEQABchRX87Qo8ramgrLEjF3P1BmpZdirScBcfIpE5BkrRMHMvR6MqskSEamYDkMXXX9//TLc9ch9rf7aAWmWOmlqVVj0A3BynoM/Bpl1uP8C0AZqP9/7L1pkGRnfeZbGtszYBvPxb72DDN2zLXBMDYGA8aAsY0sIZAFQkIsAiQkIQPaAAkJ7Rvqllpq9S61elO31Oq1eqnu6q6ufc+s3Pf15Hby5HIy8+S+75VVv/lQUkJdOeJG+NO1o5+INyoj6sOTb+Y5J99zfu///1BpNcjWqnRacbqdEBbLGZotH5BaA+irBVZ7CsWihYBwieWVKo1Wnk6nRKWisHXbC1he/WXfW3z8NrqscvbCEM12gVUqKEkHadmKxz4FFKk3czQ7ZdrlEOW0m3rRTzXnh16aTitOOKin1YzT7iYpVUQgT8C/RK0apres0Gkn6LQTuF3zhII6PJ/73TWQ+7fvRfHNY7NO0u0kqZRFiqUIcjLI8y88Tb1RJp/PYnNo6SwXqTUUnnv+Icq1KJm8j/MX32TwzAHqzTTpbBizaZxKWaRei9BuxmjWI+TSXuIx61omej2BvO2nazDzYwPIe5+g1UzQbcSJh03IUTuVaoJGK0utmaNei1EqivgDRqIxN9l8hEQqQD4fJ5MJ43JoiEouYoUI8WKcSDKGFI9RqdaJxyJk0jJywoPRPEY270F2m/renqv/B2aLmVBUJpkt8PNHnsBoc2Hx+MjUVjgzNsWS1Y474MUn+TBaljBZVMTjftJJkXRSIqqUeGXfHjKlJNmCn0LJx8jI62QUP4mol4QkIfpTVEp1HG411ls/3fdPnDlCLJInkUgRjhgxWMfxBJaIJX3EZIl4QiYak0mkkizp5hCjdpJZDwajhnQmweTUKPmCgpKOkivEyeSiOFxaCqUYqXSQdLpKJpsnqayBcuuJbX2A7r35E0RjMvlCCavmElLQRiIRJJKMIabTeKJRQrEw03Pj5JQQZUUgKZeJRVMoikJM9qMzTqI3TZDJhUkqQQrFDJIkIed9pHIezp7dzbHDL5IMGygqHrxf/4u1uX/8ChSvh1zWTzCgp9NOUatGabeSNBsyAb+OZkNmuZtmpZel15QwaM7SbYZp1kMsL8vYHfNAjWQ6QrfX4sWtLxGUFIKSgj8s89ymzWx/dQ8xJYnOYmBhyyO/+t4f/s5ad5mgh2AkRCIjs2RQIyWCBKMCciaML2xHlMI8+NDDKOksu1/bSyqbQYrHeOvEYVK5JJ3VFnElimCfpVNLUs1HqZaywAoApVqdWqtNuljE+YU/WvP/9HupZ9NYHE7avRXS+QLt3gqXJibZ/sqrKLk8mUKRiJyg3u5Qqq1BjyMnTrIMqLS6dVWGKq2Ocr2Bksvj9AoUKlVkJc2+g4dodpfJlqoIuzf0527dcD9Wl5fN23dhcXrwBETkdI58uYQYjZDO57A6HYRjUVLZDIVKGVlJMTY1SentFu5SXKZUq2N3e8iXK7R7K2x88SXiKQWHx8u8egkxKqPkioxPTeP+9O/g+egAwrUfJKGkSGSS/fFO1Xkqm1nLCc9lyRYL5EpFitUK+XKJRFphy7at+IMBHn/yCcYnJyiWS32Yd+TY0X4V9ipgc9ip1mucGDxJ+sCm/m9MYuYCgVCQSq2KS/BRqtU5enKQ7iq4BB9SXGZqbh4hGKLR6ZItlmgtr1JttjBYrHj8Pi5NjJPIJClU86QLylrFeNJJvRZhSTOKx6snGvdRqubIZGWCf/Xetc1599zI628exukV3q7CT9MDfCGR1nKPi2PjNDrd/npqam6eHtBZWSWaSJJIZzh87DiZQpFUNkel0eTkqUFcgre/QdEbCFKqt8jVmizoTXifewjpTwcQP/IeltRqLszM8fyOXWzdu5/Nu/dwenQcrcOFqGRYsjmY0RgZmVnkm7fd8Xb1tZO7fnI/37/zR2zb9Qq33H4H+XKFmKJQqNXIlEqI8TgqvZ5So0Eqn0dKrG1AEAIBYh96D/E/GeD1m77MrHqReDpNpbOMyeXhuS1b2bZ3P/ZACJcviFpvIpHJc/CtY3z+yqu58ppr+fyVV3Pv/Q/y0radTM2rUEoVXEGRQExmyWzl81dfg8poZl5n4I0TgxgcLua0epZsDgxP/JzUBwZY+qdPcO/Dj/LwLzdw4PhJvnHbHdzy47t54Mmnueq669m8azdqkxWDw43aZGVycQmr18+C3sSC3sTBYyf52SOP8errh9i+Zx/DE1OMzy+itdpZ0BvR251IqTQ/ffhRNry8FYc/iNZqJ/XhPyTzx7+NX/Cxfc8+fv74k7x16gxPPvccP7z3Xibm5vCFw+gsFgRRxOp2U6jV+Jd77uHMhQu0lnts2bGzfww0Ol1uuf0OwrE4J8+c5f6HfoHGYOSLX7uRL37tRsYXVQyNjnPdTd/EsWkD1fcNENy9g2qzwZJe1+8MFY7FeW3/ARweL0Epwit79nLjN7/FV264kS9e+8/881eu46ovroF0rV5HJpdlFdDqdfRWV7A57EzNTPPTnZvJj5j4wVVfx+j0YPUF+Oxnr2RYtYTn9/8vLv3Rf+PKm76Nxu5l3mjn2PlRDg2eY2RuiUc3vMRXvn0r4yo9epef3W8eZ/PuA9z78JMsmByoLC6MniDXfuO73PT9f0FtdbN17yE+8qnPcd8jj3H3Qw9z8uIl9h09zk8fe4Lh6VlUFhs6pxvDnr2U/8t7mJrXsGh2cuz8KG+dvciLr+zj5MUJTl2a4o77fs7I3BJfuO5GbEKAo2fO8f0f3Y3V60drdaCzOZlWaxmfV3H/o09wcWqWi1OzaK0OLkzOMKXSIEgxvOEoVq+fWY0es1vAJgTIXXsD++78MWJC4dDxQQwON3q7q9/RYPue/eicbmyBEGbBz6adr2B0e7k4NYvO5iQUTZAt1fCJUWweD4IoUmm1SGSzRJJJNm3dSjAapVivk8zlKNbrePwBmt1lrONTWL/2HRLpDNliqd+9IlssMbOw2L9+58slxqenaHTatJa7/PL5jZwdPk9ADF0Grv8GXQbol3VZl3VZl/XvWZcB+mVd1n9g/fpC9eK+19C5bMybNRwcHGR4ep7ReT3jKi2Dly4ypp7k5vufxGjWcW7wIEPDp7hkcjGh1mA2L7Hp6Z9hNC4waXYxq9WgtVk5PzHOotHAksXM9JKaeb2O6SU1Fr2mD1iCfz6A4em7WNA50Jj86Owmdh3ajN49x5IxgM6k8NKmx5nV2Jkye7E6LrHvlcdwOsPMCWGmPU6MVgcOk4dz50/x1KYXmdZbuTivWdshr1vCaNJisVmZ05lR2704r/rwr0DybV9CbbLgi8R4+Oln8YYjGBwuXGKYgJzA7PaitdoJRuKMTU3j8rhxum1otAtcuHgWg82GLxwmGE8QVjJ4IjGcoTDeSBRfOEw4ImKxGvD6rURlkeCz9/e9Q598P067muGx04hSCIfTjSMo45VkBClKQPITjgY4PzxISokRT0TwhUR8YpRAPEZQjhOU4/jjMfyxKJ6wiN3rxuKyYbLoCUeCBJJJggkZTziINHX+V/P+4ADi9MW1HHQlQyip4I8nEKTo2ohI+MJhPEE/vlCQY4MnWdQsMa+3oLXbmFKNsuO1F9EaVMypNOhNduZ1RhaMBtRWPVqrmiXbBbQmB3qLC73ZQ+jjv9f3dj3+Cyx2CbfbzYWRizgEF1bBjTMQIhhT8IlxAmGJRdUMdocBMZbAFZbxxrNYhRCCKOJymRgeHsThdeJXsiy4/Cw4w+idbox2O+fGLzF46SKzdi/2267vQ2zvl/+KV46f4JLWjidZYsZswuKzY3CZMJq0REQvx9/YgiuRIJDJEEmvVaUpiRAehxarSYUQ8mIN+HDGYjhDIv5YlJFL5xDDPlw+N9aQhFmUcccVfIdf63uLH/s9nFYbHn8Al+BlYmoSm8uN1eXF6PbiDEbwB9zMq6YRQh5CsTDecJRANEUkkcXm9hGSfBhMc7gDPtz+EA5vAKvLj9XlRW+1MqNZwOiyorVZmVNrCH3oiv7nrn/1eewOA6dPH0YMmDAuDmOYO4ssLGF1CbiDblxBK0aHAavLy6xazYHDBzHYDZgcDrRGD0arBaPVgsFixmy3MXRhGI/fh93tQoxGsLmcjE9PIUVDBG+7pu9t+d4Xcftd+CN+vKG19z6r0mK0mbA47Lh9foxWB4Nnz6MzmdGZ9bj9Lk6dP47JocMjSpjdUbxSklndeQbPbyccspBTmqTkOr6Yn3gphNY6TzAWxLN387pzzaRdoLVS4/S5NynX8iSUKMVaiWqzgZItkSs2SOeqRJM5oskMkqxgMs0zNjGEGPETUxRimRxyrkiqWCGeTpEtpZFTYRYWxohEvFTKOer1Ovl0Zt25ljz7JtlykVypTKXRpFit9du3ZwrFfsb5qaFzZApFoonk24B8DbYruTyFSpXZRRXeQJBCpUq53iBTyPcz1N95SH781CDSPTf2r6/y/d+m3mz0q83fadf+DkT/9VGs5clWspQbFeREBMFlpNPI011uopdS3LPtELfuOM2iDA+fNeIuZMkV4lRKPTr1CpVaEsPYcN879PHfpiG7cRknWW0p0Cv3AXqr12RluQjdPJ1epQ/QW90KrW6FVbosr7QZn7zE0PnT+INeuiyTK+f7lefZUq7/+h2AHvjk7/YhdmLvBmKyRCS2Fm+xyjKJVIxVlmk0CjQahTVg365Qa1eod8vUu8U1KN5SaDcVskkXVsMYzVqUTjPJcjdNq702mu0sjc47I07imR/0vcUvf4hCQcTrW8BqHaNRjVEryQRELzd+4zrOjxxnlRyVhguXcJFSzcHqapxiPkq1WKDTlikVA6gWz1KvSXQ7CbqdBJ3l1BpEX8nTXS1AZhFaAk3HRB9uCH8xQE19cl0F+ip5WE3SyFthWWS1J7NMng5FOm0ZSGKefxNI0eutAXZ6CViJstL2Q08EZFZX0vRWCvgdp2kWLNCVWW3HCX3tQ32IHb3vGqDEaq8EHYGVupeVnsIqOVa6CnJIB8tpVpfz9FimvdqlUk2wspIEUmQz5rUW8Z0svW6B1V6B3mqK9rKEGDSz3CsCdZqdMj2WeeNbX+h7ez7+G1REH8uAKAXorTRIZwKsZbun8HlUHD+yi3wuAO0YrCpkZDOsKHTqEqu9JPmsF69ngW4vRa0RoVKWqJQlxJCebMYL5CiXQjQbMZSwvg/UXB8bQNxwB91OknIxQrkYo1xOceiNPZTKaVrtKlu2bqJSDAEF6jUJjWYIrX6YHbuepN5KsKC+SDjmplLPUCr4Uc2fpVIWaTXjNOpROu0ExZyfbiNGqyoiPXj9r2Dm37+fclqgXovRqsdIxGyU8gFq5TDNRoxiJUq1JpNSfHjdGmqVOPlsmEYtRTotUSjIhCUBKeUklvZj89pQCjnS+RLFcolsXiGXF0lnXQjCLMr8uXVzl4/uXAOBlTp33f8ggWiK0xfGcQRlPJEYwUQSOSujFFPEk0EyOQlJcuF26IlHBGLpIgePH1lr116Kkc6HSGd8nD97iLDPSDbqQ46XiUbTxBJuvF/74K/m/pWPIEcLxKJJ4oobf1iH26/m5JlD+INeMrksciKFKIVZ0s1hc6m4NHkUweeiVi+Ryyuo1LNUqlkKpQQx2U9MFtAbZ8jmJWJxhXSmQFxOUqkXEN94oQ/QHX89QHx8CEnKkonZsBin0WgmSZfSxIt5IrkMiVyCXDGJ26FCiVgoFbrEoimCwSBJRSQSd+IWljBbF9Dopjj0xn4SiQSBRJZ4Ok0k7CQdcyL75tDPHO5v2nB9bIDwUzfTacWplkPUKiLdtsxyJ0G7GaPdjBGPmqlXw7QaUXqtGC7HFO1mmG43TrUuIQQMzC6OIKdj2Nx29r95CCmewy8m8QQiGKwOtr+6B43JgDfkw/fyA31v5yd/i5jXhFNw4RdDhCIS3qCASrfAyOQQVo+GeCZAMBQhnpDfrr7M4/RYabZKVOsZlIyEkpFotgvUixL6xXHqZYVGvUqns0w2V0KSFbpAIV9Yf75texQpLhNNJFFyebLFEhfHxgmEJU4NnSMUiaLk8swuqvCFRIrVGul8AY3BiMlmR8nleWHzy7R7KxQqVY6cOElQipApFKm3OyzpDcSSKabm5tf+9+QPfjX3f/xDFEXB5nITTSQ5ePgtdry6m1tuv41cqUi2WKBUq3L81ODbLdtTZApr1Yti9O2OUulMv217tljCFxJpdLq8tv8A49MzRBNJ3D4/Ulxm9tyZX13nPjqAcGo/iYxMKpckX8mRymbwiyFay10CYZFGp43BYiaWTDA9P0ehUqZcr7EKa+dDMkG92aDbW8bmsLPh+Y3IyQRD588RiUVptlv9qtlSpUz0oe/2f1/Cd3+FbD7H4OlThCJR7G4PlUaTRDpDpdGk1mrT7q0QTymotDqK1RoHD79Fu7eCksvT6HRJZXPMLMzjCwWptZq0lrtUq2kKBZlmu0BSEZmeG6XaqiAsjPbXFYH//ZukQ0GUXJF0voQUT5Iv11ByRRqdHtVmB7PdxeziErKSZtPLW2gt97j6y9f211Umm50eEE8p7N63n2giSUROsKjTYbK7GJ+Zx+wW0L5dTT78mT/tr+N1T/6U1w4fYWRugXmjGas/yP1PPIXO6UbrcDE4Msq58Rl0dg+bdr7CoeOD3PfQw9z6gx/iDYY5cfoMm7dtJ1ss0ewuc/Mtt1Ks1qg2W7y4ZSujk1NkiyXu+OGP0BiMVNwO4n8yQPxPBpCv/QR+ScTkcLD74BscHzrPktWGNxLj8Y0v8NqBQ7j9ISxOD3f86G6e/OVG/teHPsKjTz2L1mTF5hb4xndu6VdYC1KU7935Qw4PnkaQoqiMZgwOF6Oz88xqdBw8eQrjjVeR+sAAiT/+TR752c/YdfANzIKfc5PTjMwtoHO6mdMasAkBbEIAk8vL6OwCN99+J3fcfR8/uOcn/PhnP+fI6SFGZ+fR2Rx4wxHsvgByroDWascjSli9Pr727e/wk188QiAmr90PWq3k/2CA/B8MIO3YzMnzF9aq+R0uYoqC0+cjWy5z4uxZHn7ySY6eOoVKr0cQRbLlMsV6nXqnh5Iv8ezzL3LnXffy9IYXuOa66/nq17/JNdddz7XX38j1N32Lb3z/dm6/5z7ueegXbNyyjf1vHUW+6w6q7xsgcfXfEU8l0ZmM7H39IKVanaAUwWCxctWXvsxXbriRB37xMA8+8ijPbnyeA2+8yZeu/TLDFy/Q7S2jZNL9Dg/NdosnnnqSUqWMakmNs14gNrhAZNFOodHG4PKwZ88bzOsMNP/zFdT+y3/i1OlzfORTn+OfvnoTUxoTDz69kQszKr5+653cds/9jC3qODR4jouzan7y6NMcOH6Gi7NqXn7tdT7+d1dy+70PMK7Ss2Tz8DdfuIZj50dRWWw4RYmDJ09x3yOPsfP1Q2zYtoODJ08xODLKkU99mtWBKxBf2cP+Y6e5MKNieHqRWb2VL339ZrbuPcTogpZ5o53BkUlMLi9jc4scOHKcz1/9JW64+XucG5vk9MVRTl24hDccRWOxs/vgm7x16izRdI6xuUUiSpZ5nZFZjZ4Xtu1kVqNHa7FT/v3/ie/q6wjJKfxRmf1vHcMjRpjV6NHbXdh9QYYmptZiBhZUmDwCF2fmGBqd4NjZ80zMLnLy7DBiLEkwGiUQiSCIIsdOn0YpFGgsLxNPp0kXi+SrVWqdDoVKdS0WZP9h4r/7x0RjcUw2O4VKlbeOn6Bcb7D39YPMLi4gKynavWVKtSrd1RUC4bUK9XK9xptHj1wGrv8GXQbol3VZl3VZl/XvWZcB+mVd1n9g/fpCdf57X8Tqd6Gx6zlxYYjxRTWOQJQFo4lt+3Zz0203cWrRgs6wxIUzbzIzP8Go2c2CyYJON8+543swGhe4sGRCZTIyq9Wwj6zhbgAAIABJREFUZDGzYNCzaDSgs9s4cuY0czot1qFj6wC68Nk/RKN3oDUH0NlNbD+wCY1jug/Qt7z4JAtaJ+N6O2bbMK9u/zk2m59Zn8SU4EFrcmDSeTlwYCc6h53TkzOcmVrk5OgE8VSSubkZdAY9Y7NqzO4gvo/+9jq4FdWpUZssRNNZgvEEo7Pz6K1Gzl0axhNcA2ehSBwhGGbjiy8zszCPN+jh3MgQ0VSKsZkZ5rR60tU6vngCIRrHH19rgR5PxAhLAeYXLuL2Ggjf/fV13v6tj2LzmBB8LkKhEI6gjBBJ4IvE8Id9BMMCwZAbf8BNOBLEFxLfvhmU8MckfNEIHimCMxzG5g9g9jixe52YrDqkiA+/nMQdieCNRPHse3mdd+iWq/DJMuH0WgW6LybjDUfwiBJuMYTL70dnMXHi9ClGxsfQm03MaPWorUZeP7qHwyf2oTOqUeuMzC3qWTI5WDSZ0TosGJ06tI6RPkA3qo3rvIMf/69YluyExTgmixm7YMMZ9OINR/BLWYJSlqicxmhSMzZxBn8wgCMg4RTjGN1eHIKA3WFi8/aXMXnczNj9LPhijGg9TOks6J0u9h89gtrhxJ4q4rvx7/oPv6Q/HcB9Yh/BVB2fXMMcdKNxLuASndjtPnxCiGjYxKmRM3gkgUgyhlLIIcajxNNp4rksF2anMfq9GAMCVp8fu9+Hx+vAYtXjCwg4RQlzMII9HEV46dF13sKT9yEEA7h9AjaHFYfHjUMQsPmD2AMhPB4XZ88PYrQv4QzY8IYjuAIydlcMj18mHBE5d+EwVpcZX0jE6Qlhc0lYnD6sgpfzk8PonUY0NgeayYX1n/sX/5yp2XGMFi1Op56AW4vfqeL0kR0sLrkwOY0cPrUbjWUBrdGF2eFmWjWF3WfAYLOgN0ocevMgVrsFp9uBR3BzYWQYt9dFIOTHH/QhJ+OYrSaMFhXiV//6V8fbh67ANj6ITTDjDHqxecM4hDjzSwtYnFZcghe3z7/W1tInYPfY8IcFVPo5Tpw9jN0tYHIn0DhEvLKFac1RQoKauF9GCmaI5tP4syKpXJKhi+fwvvDw+g0jGx7AJ/qJKzJzqhGkuIdSNUMml6LSaJItVEnlKkSTubVYAzlDUhYYGTlJLBEmnk6RLJSIpnPIhRLRTJpkPomST+IXTJgMs1SrWcrlInmfe513+KoPouQzROQEjU63/xD/nb8nz5xlZmGR1nKPZCZLtljqg/N34Po7AD0oRfoAvdFp96vOy/UaibSylr36vX9Yd40t23T9vPNWp90H6v/voZRzZKol4opMvVFG9JpZaeYpl7I402USwHFfFQWYyUCm12Wlmaeab0O3SbYSwz64f513ZsNd5OLONYC+XKK12uoD9F63AJ3cvwrQK/UC1XqJQEjgwV/cjxQN0WOFYCREpVn9V/PP8+l4H2D7PzJA4DO/T7uU5trrrmGVZRwuK53l5loL93ppbTSL1Dolqt0S1W6BardAo7NWVd5q5VhtJSmlBbq1GO1alF4nTaedWgPonXQfoLfbUWL3XLfOv3RmN7mCF693jk49RruaIFeKsf/gqzTaFbKFBJWGRKkuoDUex+6+QLsl02kWyBcD5IsBesspopKeWiXIcif+K4jey9FaLULHQSm6QH70wDqAHv7Gx1hZTvQr0JvdDCvLCWL+GSAGpOiRp93Lsbyi0GtHaBZs9FZCrKzEgDwrzQSsJvA4zgJhWI2zupIBmqx2PWvt3VfT0E0gfPZ96+BOwzYGq2Vk7wVo+YA03U4CVhVS4hJ0k7CcY5UurdUWk1OX6K3kKBYFvO5pGjWJlU4RVpp0u2VqzSStXoqQb5pSyccKWarNNKt0SW2+f5135JFb1zadlPLMzE8ANUoVkW4nidU8TkhQUy0E6NSjtKoSq50kTss49FKUiz6WO1EKORdm4wVaDZFKKUqnlaZcCmMyTmA0jFKvRahWRLK2sXVAz/3p95ALajl2ZA/lQoJUMsoLm35JvbF2rD238THSshW3fRw5ZuDokU3kc3YgRa0WotOW2bn9WcrFGPVSiGLex+LCWcqVCKWyRKOZoNOKY9UP0yoLiLf+zTr/+O5HqdXjVKpR6hUJzcJZWFFo18LU2xkqtSTNepJaNYrbsUCjKpPPhimXUxSKKbKFFA77HFrdOJWGQr6aJl/Lk8wnSZcU8tUUuUKEYiXK4sb71s/9qg8QCvkRRJFUsUwsk8cZCmPx+BibnyOeSxOMBZASQRJZCSUbIZ2L4hVsaHXzxJUo58fOk8wpxNMJ4oqMFAsiiQ4mRk+Qkx1IcZlkJk1cDuH6299eD1NPvkZclhBjQYJh11rciSKh0syRysR54/DrjE1exGLXkS3EcQtmiiWl3yLa47UyOnaOcMRDJCaQyUXRGebQGebW2tbL0tsRH0lCL/5kHUD33PoZiqU66UyITCaM22vAH3IgxfwkFIl0Lkq+KJPNSlisC4REH/mCQkqJ4QvYSCoiFtsSDpeeHbs2YTIv4Q+4iSbTxOQ4hWyMeiVOqxKinTSum7frE79JMbBAuehjSXWGZj1Mtx2jXPTBSgqbZYyV5QTddozV5TTFvI/ecopKWSRfEomn/OSKSYSQj1m1muOnhzh2aohNW3agM9sp1VtMLSwgiEG8oQCen92wzn/+3huwOOx4AyK+YIRAWCKSkAjLAaYWLzA6c5ZkNkVI8pHKRMmVYhRKMWbnL1Crp1heLlGrJMlnotQaaeSEiN1hJhAKEpFTeHwisVQWSU5x7OUN67ztn/s9lIRMKBKl0mhic7kxWKxEE0le3LKV0+fOU2k0Uev0qHV6TDY7Dz7yKLOLqj54f6fSPCInCEoRNAYjcyp1v2OMLySSyuZodZpov/KRdf6pM/uQomEKpTynzgwyOz+D0+vpb2pL53NMzExTqlVJZTM0ux1qrSaJtEKj08XmctNa7pErlWkt93AJPmQlTalWJ50vMDEzi9ZoolitkJg8ux6g3/p5UrkkpXqRRCZOqVYlkVaoNhvMLMyTKxUp12tkiwVGxsdo95Zpdjv0VldIKim279zBCqv0VldYVKv6+cyrQLVeo9Vpk0orPPTwLzh24ji6z//3X/3G/OUViHoV5WqF8yOXyBZLxJIpHB4vhUoVnclMPKUQlCKI0RhDFy6SSGdodLpEE0nePHoMbyBIrdVmZHyCTKFIud4grsikCxkiCentyvQUlyZHKI8NrltXBDf+nFQ2h9vn729GfKd7wPT8Ah5/gEQ6g95sQYrLDJ4dIp5SmJiZJV+uIMVl/GIYjz9ApdFETudIZgsIIQmPGGFsbhGj28vw5BwXpxdwf/oD/TV86O//F+fGJzk7PrkGmD0C80YzZsHPdd+6mVm9kXPjM3jCcUwegTMjYxidbr781Ru4/Yd38Y2bv8OWHTuJJVOsAm6PQG9lrQPAy1u2USiWKRTLuD0CX73+BpQj+/sAPf4nA8TnJ4im1uKsxuYW2L5vP9ff/F0uTM/i9ofQW+y8uHUH115/I1d9+To0RguSnCIcTxKOJ/nxfT+j3O7i8Ae59sabmFhQMTI9y823/4DrbvomjzzzSy7NzDE6O4/VHyT69x8h9YEBUh8YYMsnP8yi2cq0Vs+URsex8xd49Y3DPPjE03z7th9w0/e+z9e+/V1u/eFd/PThx/j6d2/l5PmLeMQIVq8fZyDEhclpHn76Wey+AM5AiEee+SU2wY/V6yNZKCFIUTZt38mlmTk8B/b0AXruqr/BI0q4giIml4ewLLOo05GvVjl2+jQ//slPyJbLOH0+drz2GplSiXq3iz8cZXBomMGhYbbsfJVDR44zOjXLpckZLo5PMTg0jFpv6t+DGd0eZjU6Nu96ldw/fIrq+wao/N4VRA066u0Wr+0/QERO8NwLm7jhG99EjMawuz2EY3H8YphnNmzkm9/5LjqDnkarSa1Rp1yt8POHHkTw++itrlAoFRm+eIFoPIY6KaHZchTjmSnG51Vs3bOP06cvcvDnD9L9rQG6vzXA/I9/zMGTQ9z90ON85qpr+cd/voFTl6a4OKvmzNgMO19/iwm1gc27D3Ddt27hhZ17mDPYePblnVyYUfHiK/t48OmN2INR5o12rH6Js+OTPPj0s/3jd3h6FrPg59mXt/LohufJ/dPVrA5cQf4frmTLnoOMLmg5dWmKS/Ma3jh1nnsffhKd09evdH9iwwssGszsf+sYiwYzk4tLeMNRjpweYtf+g9z30CN8+h+u5ItfvYE3T55mTmtg1/6DRJQsl2bmsQkBvOEoFo+PB79zC82B91J5z/vZvOll5nVGzo1Nsmv/QeZ1RlRGCw889iRPvPAip0fHmdUbsfoCvHnqDLv2H2RKpWFidpF0oUI4niIsy3iCQdLFYr8a/V/uuQeVXs9jzzxDrdMhFItxaWKSertD7s6fUhx4P+WRCfLlCm8ePUamUOxfwzKFPH4xRKaQ59TQWabn5zDZrFgcdurtFscGT14Grv8G/fpzyVs2D3DXgf9/jFs2Xwbol3VZl3VZl/X/rcsA/bIu6z+wfn2hqvqz/8TcxRO8fvwAC4YlzB43b506y97Db3J+8gI333kTZ5fsWO0mpkdPYXUYGTE6GVtUc+nSWdymGRYXxxkz2FGZjBw6cZzpJTVGl7Nfgf76saNorBYcuzaufxDy5wNYdrzUr0Dfuu95dK5ZVHofKm2cHZufRq1zMaazYXeP8Or2B7DbA8wIESa8XjRmN2a9n60vP8OcXseUwcybw+M8vmnt4dnk5DiqJTU/+smDTF4cWw/VPjiA/fZ/5sCxEwTkJLvfOIwjKHL23FFUmhmSSpxoPEIoEufFl3ewe/8hBoeG+cG9d/GLpx9jbGaGdLFIPJsnU2sQzRUIK2vt1YPRKKIUQooEsdtmmRw/Tfj6T64Hmp/5IwKClSX1POFAEGcogT/2ds53NEg4GiAaCzA3P4koBUhlc0iyQkAK4pdEPGERWzCIWfBj9QexCl4EMYjFqkeSBNyxBN5oHCEaw/3L+98199DCBAElTTCRQojGcYfCuIIizmAAvyQRiIQ5d/ECDo8blVbDktXGhHqWl1/ZyIJuHJ1xEa3RwvmLk+isbhaMZnROK0anDr1rFKPNg8nuxXx++F3ericewGH3YbM7WTTM4IsF8IRFnD6FgFjC6QkRjnhwuNUYtWrMDjdmt4DB5cHu9WJ32nj14OsYfEE00TyDeoFHth3ipb1vsOeto/zkiSfZ+NpeXjh0Eucn/9s6iO298s/QG4Oo9D5sQRsT2iEsfgtyqoUULVFrpfDZJ5kcOUQ4ZEOMhfFKYdxiDLPXx/DkGHavGV/Iik3wY3Y6EcN+1KpZpEgQqy+AJyJjD4QIPfrDdd7hj/4OHpMGT8BNICRgsBoJxSI4Q0Esgg+v10c8KTI0chx3yIIzEMIbUrDYZMLRCnanDaNlBo1+lkBQxOUSsdljGK0CeoeVvUf3orIuobI40A2ee9fnfvbnd6K1GTn41gG2bt3A7lc28erO5zh2Yhq9XcPgxb1MLA5jsgWxuQWcAQsa6zQGmwmzJcupM4OoNSrsThturwuP4GZ2fgavz0NQDCBKIQS/l7mFiwif/r/Xeeu/+tc4AyZsfgeuYBKtReTshTMsGTTYXE7sbg8Wh5MlvQ6zw4TNbcEhmDh84gBGkwWrP4vBn0RIu4hmDcyNvUkrWyObqOKVZYRcHK83jNZoYv7Wa9fP/WO/g9dkIlNoIsUsWB1zuL16kukw+UqBTKFMMlsgnEwjJhSCiRRyzEUs4qJYUpCVFPlKnXi+2AfoMUVGzspUCjGkoI1kPEAmnaBsVr/rc48ffoUeEJETpPMF8uUKoUiUXa/toQdv5+etVZy/k4P+zut3stFnF1VE5EQfoGeLhf4D8u7qChaHHYfHTfiaD627vsbuuIZqvbYu+7zRar5rJCsFco06mVKBbC5Fp6wwcuYwdosWZRm+9fhm1A24/9wCtw6piAHZRoJmuQvVMsuFBN6tz62/vv/lb5EzT0A7zWq3SJs2jdUOrV5zXQb6v1aBXq2XyORS/OVffYRF9RztlQ6xVJxyo0KhWiRXzq9r6Z71WtYBbP9HBkhtf5RytcA/Xvl5Pvqx/42cjJIvZmj1AXr5bYBeoNTNU+nkqXUKNNolWu0yq7UY3WoEq3YEugr1kvg2QE+9DdDXRrstIX3rU+u8Q1f+D+rVIIWCl1oxRLcm89TzP6XSKlBp1Gk0l6lUs5SqYZo9gVhqDimuolIL0+llaLTiVCsiYnAJSLPSidLtJGh3kzR6eeq9ApT1zJ3fTu7opnUAXfiLAcpj++n2lDXYvpxnuZPAYz4PKxEgBRSpt1JAgZXlBJ2ShxX8QAJWi9DJAEl87nOw4qG3HAaKrPTaQISItECvm6RXE9eBHc9HB5Du+Dz0ckydeR4IU68GgAwsJ5E8M7CcBAqs0maZDom0wloOcwIoYNKM0ihngWV6K23aq1VaKyVW2jaW2156y2GWVzPkijLSAzeu9/+rK8i6rPQAf9hHqZZkuZelWAjQqUssTB2hXQ5Qr8VY7qZZ7qYI+NQInjlatSCtmp96yUUuZcCiP027qZDLBOm2M+SyfjJpgVjUQqMeQTi1ZT3M/NgAiRd+RER0MzZyltWVDuVKjla7CjQxmOaIhNQosgF6EUBm7yu/oFX1UCs6aVf9HD/0EpWMQKMcpFIKUq2EsdpmabYUqrUY2bSbZsmLRT2I74v/fZ235/P/lUrWR7ujAHmSMQM+5xTtio/629EDtUqcfMaPyzpNKuqgVU+SyUQoFFMo+RRZ2U0u6SUsWYglPcTyIZLVGNF8lGRJQSlkSBezpPc+/q65x45sxe51Mjo3i8njZWh8gs7KKt6ggMVpRoz7qbaLpPJR5EwEOR0jXVBQ8ilszlnGp86/DdCyJDNVUpkiuZyMHHMxMbKHeC6IlPATE1zv8nZ+9c8IR12IkQT+QJhypUaukGVo+CSPPP4z8uU4mXwMIeAiGo8hJ1JcGjtFTBZIpUMkFRGXx4jgs5POxIjFRQrFNC63FbVhiGwxSiaXJpnK4f/Z19cBdMdfDxAcGyQgh0jl13yM+knKOT+VfIBSQSKbC5MpJUkUU2iNIzg9KqSYg7gcwud3k0zFCIkCBqPq7axzC6ql85QqIoWiuBYl0YqT1Q79K8fcHax0ohQyDgLeWXrtCJAG0giuKYpZJ8stieV2hm4rRUSykC+EKVVkQpKXcFzEIQgIobXomBe2bMHkcCCIIkdPneLixBq0E0QR59c/tt7/s7+LamaGJZ2dcDRDPJknIscJRgIkc2GUQgSHYKHWySErApm8j3JNolAKotOMIcc8FLMRKoUEHbrYfC7KnSaTi2pCcopye5lMpbZ2/3Do3eebb8/zXBgdI50v9HPL7W4PgbDE4NkhpLhMrlQmIidwegXEaIx7f3Y/r+zZuxaLpKQpVKoYLFaK1RpSXKbZXabe7hAISwTCEj1gXjWN98o/Wr9p5PoP4/JYUWnmcAt2ckWFWDJBKpthbGqScr1GsVrhhc0v0QPS+RxOr4dscW0DXVCKUG93+pXbuVKZTKFIvlwhnS+g5PI0ux2K1QqRvRvfdZ3N2FTElSileoF0PkcP+uuCYrXCscGTuH0Cs4sLKLks3oCfbD5Hq9MmKIZwul2sAh7BS6lSplqvUSgVaXXaeAQvO3btZGT0Epm0gu/j/3nd70vyxQeo1mu4fX7UOn2/ov6dTgAef4B6e62qM1cq4xfD/Pje+97OEF77npKZPOl8ieFL43j8IbKVFsMT07hDYbbs3kW+WsQnCmju/ea6dUXoc39Ep92is9LjlT2vUWs1qTTqOL0eWstdpuZmSWUz7HptT79tu5LL0wPMdgdLegOJdAZfSGRJb8Di9PDK3gM4/EHUJiuuYJjzE7PM6s2olwyE/+yKdev4ia3P89SLm9n5+iGGp2dZsjlwihJzBhN73jrKxKKWKbWer9/yfcxugTMjo4zPzCOEJF7cspXX9h9AVtLkCyUef+IpLo2OU601cLo87N13gGarQzQm8/gTT5F/7ufrAHroRzfxwpYtGJ1utFY7ew6/xYRqCXc4gtsfYnxmni988cv8y933oTPbcPtDaIwWXtq2E58YYcfuvRQaLW778d08seF5RqZn0dkcGBwudDYHzkCIyUU1b506w+NPP4P8gSv6AD32if/JifMXeG7rdh7d8DzXf+d7PPDk07z6+hvYhAD7Dh9lWq1lTmvAGRB56MlneG7zVoLxJKlihbdOnWFOqycQkzk/PonGYmNyUc3rR48zPr/Izn0H8IYjPLHhedyhMOJD9/YBev4PBpjZvxcxkSKiZHD5/cyoVMiZDM+9+CLbXn2VR556CqvbjTsQQGs2E1MUvnHLbTy/dQcf+9vPcWZkjGm1ls9eeTXukMTg8Ajf+v4dTC4u8fCzz7Fx2w6EaAyHP8iFS2NU//A9VN83QPV9AzRf/CWFyloXqdHJKbyBIDt3v8bVX76WT33ms/zswYdweLwcGzzFmfPDLK/0WAVGRi9Rfbvzw4nBk+SLBbw+ASWTZmpmmgtuC859w7x0z2PcfPud+OMJPB6RI1/4xz5At7zvt9m4fTff+9F9nJucZ1prZtHsZHLJyI8eeIS//acv8zdfuIZ7H36SY+dHGVvUMblkxB6Mcm5ynrsfepx9R08xZ7AxZ7Chd/n7x+z2/a+zaderqCw2hqdnOTc5zb4jx2i9//dZHbiClf/0G+gn55nRWbg4q2bOYMMbTTG6oEVlcfHdH96LyuLiuc1beWnnq+hszj4Iv/2ue/niV2/gH7/0z+jtLoxODxaPD5PLy/GhYUZnF9BY7IgJhXNjk9z/6BM4/CHcz2ykOfBemgPvJbJ1F1Iqw6xGz/Y9+3ly4yYW9CamVBp++tgTaOxOvNE4z7z0MhemZxmfVzG5uIQnECZTrPL85m2I8TilRoNAJILJ4SCZy5HIZlEKBdqrq+SrVSqtVh+SF/7ycxQH3k/h5jv7ESDVZguz3YHJZkel1dDotFlYUtPsdlhmlUqjzrMbNxAIi/hDwcvA9d+gywD9si7rsi7rsv496zJAv6zL+g+sX1+oqv+fAUw//R7OQIg5nZZ5vY4FvZElk4Ntuw8yrTIyaQ6w4dXXmdPq12Dq4gz79+zg4oWzLGq0LOiNzButHDi4l6n5STRGLVqzEZXJyBuDp5hQa5i32LH94s53AXTv1R/E4nFzfGiYkakFlkweRiY1qPRuTp06yfziHEaXHb3bzpa9r2HwOJjVqlkyaFhYmGNqeoxnNm/rZ3eNL6p5/fgJtFY7w2NjGGw2HILAvofuexfYEj/8G7gXzxPPRnCLAZQaiIkUyWKBmcVpJmdGkZN+PIIZj9eK0+1iSe9Abw3w1LObuO0Hd7PnwCGUQg6z00pMkfFKIUJyEp+UIhDN4rf5UGJJAp/4vXf5e3e9jNdlZnFuiFA0QCAaIJSIIGXTSNk0QixMJBVhQT1FOhUgI7uJJGWCUYmgHMcRDOCLRfHHokhyBI/gRBAsCC49Lq+EzRfF6osi3Hfzu7z9378GZ7KImA3jjkSw+xXsfgWrP4gt5GJo+jTzJh0amw+tJYVVP4HJtMiF2VnmrQ6mDWbUBh0H33gdlU6NyeFAY3WxZLWgd7qZN7sx+SLoDu56l3fw47+HdWkWX8DD8OgFVCY9jmAIa0TGmcwz4Y4x4c8x4k2jVmvW3oNPZjaQYUxQOGsNcNfG53npzf1MGqdQ6jJCMo8Qk3GLIQKSD4NNgxBwEf7z31r38Ev60wFMr23D5JCwuKKMjZ0jJpkp5r0oaT9+MYmYSuIICCyqpvD5rPgDTkweN1Z/EHsohNGixes1Yw0ksQgRgnIUjWmemflLRKMSPr+IzR0g8KOvv8vb88QPsMdTOJxJpqf3YjJcxOOvYQkm8Uai+OMxlixGzA4L/qAPu9NGKBLFH47ilWTcosy5M/twCBa0DgvzdoEFiwubEECjUTNy6TwGmwn3W3ve/Z3//Z8wNDKEyTTPuaM7OLj9F7yx5adcOLMZn8OEyeDm/MgYc6Yp7CEfNiHGwTcvsqA2YrbNoLOYWNAuEUnKLGi1ePwBxHCEiclZPN4AXk8Ag96C0eok9OHffJf/2O5N+KJW7B4/FruE2qBhz5tb8Ue9mKwiJruXo2f3Y3X5EQJ5TA4HevsiLqOFQCKLxidhDIcIpETMuhEamQCCXY/Hn8DpzyJE44jxOP4fXv8u78gTdyPnG/wf9t4zSLazPvfd2MYH28fYx+Vzz/U9xgkEMmCQDTbIQggLIQkhCWVQQCCQUDZCoIiEctgKO0naOc3Os/OevSeH7pnpnHPuXt2rV6fVOcfp3/kw0hh5Zt9b5U/Xrv1UvdVTM9X11Lum513vrN/7/P9CIUu0UCBbqpHNlbEaDdAtEfDpSckC3lgcV0wmmU4QFcOYrBrEVJRQLEw0niMqFYlKeWJygnhefP9heJlEMoZeoyAwsPzzHvrK/02hWCJdLvHq2jVkikVylQpyqUC+XFrsZf5Bb+/3wflvjlKtzsjE5FI/vlypTLXZoL3QI53LUms1ScoZCpUywb//+LI1Vp4586G0eqlWpdKoU202qDYbVBp1irUCcqmAlCuQzpcol8tUynlyhTyZHhiSNewdMJZhr7tDsl8mUQ3gaXdJ17tUKjW8j9+3zDtwz7eBBp1OhV63QbfXpNNp0W63abfbdHsNOt06nW6ddqe2NLK5JNDh0V88zO98dBV9ulTrJar1Eplsku5Ci3K1QKmSp1TJk1GeXgbQ/Rf8AXLITVgI0WeB9za9S7FcoFTNUa7lqTVL1Jolqo3i0qg1S9RbZeqtMrVWhmZXptuTcbuUpCQ7naZEpRiChcVy7z1qVBsxgt/438v8I+ue5KKLLyAle7G7ZoEYBdlOtRyiVI5TqeeoNvJU6jLlagJRsuBwjNHuBIA87aZMs5bFZDpDsWQBAuSLOqACrIraAAAgAElEQVQAC30KXQGI4X/8+mUAPXDVeSx0RVpVPZAB5EXA5hyHngj9FPQz9MjRpUCLMvTd0PVTaiep9Et0+1myYSVNSQXdKPQytLolqhUXIAESrdD0MrDj+twqqur91HJqpOAU9ErQK8KCDPiBMK12AKgCHaAGdLGbTRw7eJBNG9agmhth8MhuvH4X7R50gVIuQ7ZowuTYQ6mho95IEr79wmXe4UduotAS6CNgtR2AXoZOKQWNCvQEGlUdnYYeum7aFQFaZWoFEZ93EhAolk3U6nFKpSSC7hCdjJmg34DVb+P+n93D9OgACwU7ub0vLAN6zn/4XZIOIzPTcwRDUfos0GrXeOjBe6G/QC03DX0B6jHolmlXBGZndtFq2+n03JRLIYIBDwb9FrqVLJlIgGJ6AvX0RhZqCbqtMpWOnVLLg/0Lv7XMP77hMaBGubLYt16l3Eu9bCGbl6nWS+RKIuVanGzeSyJhZn7+COmknUY5Qlp0IMoC6YKIlPBi1E9QLQnUyiKVUpxMLk6uUiCWiuN/7PvLvN3f/H/I50TEnIRULREr5ZHkJMmMSDYnEQnZMBmmiUZdSKkI8bRIopBFzGdoNMuMnD7MkYPbSQhOCrJAyG8jmY7ji4QIp2UaEReH332V5NSOZd6LKfT3UM8M0GjJKOdGEWNJ4qKMLOewOecYm9pLOushkUiQzTSQUi5Cgol40k0oYsMXMCFKfjS6afwBB9FYkJgYolBKMKMcxhewEhW9uG76/DKAbv/BPxGO+MkX0uTyKeJSiFQmwsjYEdJyiHQ2QDLjI5F2YxSiBOQM81YzAcHHhRf+HUcP76CQC5NJBchmBUqVFLl0iunp/bSaPlqNGN1Klcyhjcvn/qWPURQM0I8geIeAEI1ukPaCSLMRY+TkVqiE6XWyNOtJIoKdacUQ2UIcIRnBJwawBd2YfC5G5mYwO534IhGERAIhkcDu9TI6Pc3Y9DTOC/9omf+p+26k0mqh1GiQZBlPKEQqnycYiyGXSqTKGfYe2U2jVyEqeskV4kiJMGIqhtVtZ85owBeLkswWiMSTpPMlBCnFnoOHsXv8BKNxIvEknld+tszbdflfYXO6CcWkpffF01ni6RwBIc7psUka3T4KlZZYKoWQSOD0+0nl84TEKKl8nlgqhScYISqlKNWaWG0ubHY3A3v28eCDD1IoFDCcWPkzl5o7Sr3sISNMUaREnxoL1Gm0Cxw6sod2t0F3oUMqk6ZQLFOrt+l0IVcqU643EOISscRiJRyXz79UgSaRkQlEBIqlGplsmsgTty5b54QnbiMqCtQbHQqlIlIywYZ332Hfgf3kCnk0Oi2dXher3YbX76NQKtLpdZmamaa70MPpdtFd6LF7zwDZfI60nKHebNBoNam3O0stZ1647yfL7i+OC36PieEzCHEJIS4REeM0uz1C0RgRMb703g+q7bj9AZxe31KLGovDSSgao97uIKUzhKIxAhGBZrfH0MgojU4XIS4hpTPE7r5q2b5i7tWnENNp4pkM4XiccYUCm8dDudlkam6OkCgycGCQN9ZuIJ7OcmxoGEFKUW11SWYX9zhWl5dSvUW8UOLk5DRD0wos/iBHR8eZM1t5e/NWtPt3LdvD26+/iGmdgVvv/imb9uxjQq3FGgixcWAvu48cY/3WXew/fppjo+P4onF27D/IVd+9gTt/8lOuuva76Exmtu8eQEovHs60OOwIcREpneKhR35GIrPY1z2VlTH986c+nED/1MfYs2UrYTGBze3D5Q/xyhtv8/PHn2Lz7r0IKZlwIo0jEOaRJ3+11I88W23gi8bxCiLfuuY6fvbE0xidHuaNFrRWBzqbk5GZWa695Va+dNHX2TKwj6duvHkJnn8wfnHJ17n8mhu57DvXc9UNN3Pbj+/hC1/6Jx7/1a95efVb6Mw2dGYbCTmP0xekUG0gpmRsbh9DE1PYfAEMDheRZJrhaQWeSBSz28svn/k1JpeHkJTEFYos/h9+zTc+BNAtN1xJsdlGyhWIJDPk6y0efuxJwok0Fo+faDqLxmLnX759NTfd8UOuvO5GrF4/v3rpFdRmK2s2buayq69lSqXh2lu+z/kX/AMXffNbrF7/Dt6QgJTJ8d7WHeQrdZoW8xI8r/zhKjJ/9T+59vqb+OHd93L/v/6ca2+8hYsv/Ra33H4nsxo9373pe9xy+53sGzxKWEyQkPOUG21y5RruQBijzUkoJi2tUw5vgO/d8UMuvfZqFMdHuPfbN5MLJhgz6tk9OcLs3/zlEkDvfHQVu555ni37DjM0Pc/YvJ5nX1/DpdfcyO0/fYjv3HIHl1x1HVNaM3uPn2FGb+Wx51/lxISSh554lpOTs/zi1y8zoTZicAf52dPPc3DoDNM6Aycnp7nj3vv5zi3f58mXXuGhJ55i03Mv0F/1kaXhu+9BRuc0TKj1WAMRth04zMlJBXuPD/H25u2cmlKit9g5cOQ4oZjE+o1beOn1N3ln8za+fOHXuOgb3+Tr37yc19Zu4NjwGEanh5CUYkqlZfu+gwxPK3nutTew+YKY3T5Gz//iEkCXv3oJh04PozSaeXntemb0Rn5w3wO88NYaXntrLRqjhTfXLf7+ZjV6nnv5NYLROCfOjBKJJ3F4A4RjIg898nN27tlLvlx5v5KNTK3Vpt7uEI6J1FqLB5XqmQyFj/wJhVX/g9zH/gyP2Uynv8B7WzZjdTrIFgsUWwu8+e4Wqt0+uVqDrbt3s2vvvvfbXiwQiYTOAdf/gM4B9HM6p3M6p3P6z6xzAP2czum/sP49QPd/8Q9RTE8zNqtkWqPmnW072L53kMeeeRmV0cnOoWkm9DbmjWZm5maZVU5y5PB+5manmJmbZ2RGyYRaz/DkKGqjngnlDMMzkyh0Wk5OTDKl0TI2r8Z6y8XLAct5qzAPbGT/sRMMTUwzp7cyNW9kTm9nWjGFyWJEZ7egdVg4MHQcldWIymxgRjWH2Wpi587tPP3KaiY1OkbnVOgcLhR6AyMzSk6PjzM5O0tIFDG/9dxysPXJVZjuvgp/zIPWZuTIsAJfVMQfi5MpyMSSAnOqcUIRJw6nEb3ZxBtrNjF4coJ7HngErcnBhGKOYExALhXwRUL4RYFwIoU/msYnpEhGc5iV6hW9Axf9BZGwF49Xz5x6imgiQlgK44sLOCMBPLEwrqCLsBhkfPwYQtiGN+wnEI0QlGK4ImG8sSjeqEBACOL1u/B6rTjtalzeCDa/iNUv4rvxn1f0d8wo8UoBnIKAPZjC4pPQuVzMWTVsObgRjcOyeJpd6Sbk0fHCS08yazYzpjUwb3egMujYsWv7YmrYbmfe4kBnVKGYn2NWY8Do8GF9/akVvW1P34veYcUjhNA7Hcyazcw6vUxZPWiieU7ZowzZ46htJuyJJLO+CBvPKHhy835G7CEi+RITqnkCARvFfAyvlMMWCGJ02bF7rChU0xgVw8sefkX+ehXBb56PxSUQEkuEIx6mJgdJJ+3ERBfRVBFLIIAjGMBi1WLQzmCxatE77NjDYVQ2GwN7dxIM2jG4Ilj8An5RIJoMYXcZsdjMhMICWpON4A0XLvMOn/8xdBotwXCGmKDj4P6NaEwBfIkCtkAQZziE0WXnzPgwHp8bt9dFKBrDH4nhESQcQZGd217H4jKgtpmYNDlR2b3YfEHsditDp49jdduxv/nMitd97LF7MFvnUE0dxG8eRrAM4TQPMnZqEIfdz8zcPErzJCq7AaXegWLOycHDJ/D4VZiddtxBP4eOH8cbDmNxODFYrDhdPnR6MwajFb3OjHletaK3/aovoHco0BitWB0xDDYTB05sx+jUYbYJ6MxOdg9uxGT34vZlsbhcmN0aQi47BqcPT6qAJ53GHQ0Q9GnZsu4F5LgfpyeIN5LGHhBQG8z4b/jqcv/zfxfBZidazCEWcmRLNYqlOolYlJmJE7QaGcREAH88gVvIEBYiZPMyu/ZsQUxFEVNxYlKWWKJEPFUinkshFeJIsowkyxRKeaJCAO9bT684d80v7yYkiiSy2aWee7lS8d8A+gcQfQWAXqhUOTM2/qE+6l36JOUM2WKB3fv2LvZDz6RWXF8j13+ZYrWyBM8LlTKlWpVyvUa5Xlv8fr1IoVZBrtTIlWuUSiXKpRxSMkG6C0OWEE/tGePqX27m2uf3sunIbhT6UyQBKV+hUirj+OHVy7z9n/4IZcsMvV6FXq/2PjBv0Om06HRaZwXoyVQM6PDGm69wyTf+mWq9RL1Zod6sUCznqDXKHwLoqWM7lgFs32dWkXrpQdxeF9ffeB1SMo6UjC+B80q9QKVeWAbQP4DonX6RXCnGQr9AKukg5NfQayehn6XblskVYtTbWfr9HL7P/+4yb8+XPk41G6ZSl8gVQ+jmD1ApuGnWo1SqCUpVmXwphZwXKVcT1JsikYgGq+0UlfJif+pSQaTdjqHTD5LNq4EIlbJAtVig0pPoNgN477lkGeDw/O0q5MNvAWF6nTgLXQlIoxjfBW1hGUBvUyLtH4JegGY/R40irW6SftWNZXoX9CW6dYFOr0h/QQAk/L4JatqDKwL08PcvoN9x4zGfhH4RFvLvJ88FIAT9KCyUoFcHqtBvk0mI0O9At0K9KpHNCnR7jaUqDbBAox0gkVUAAWrVGP7L/mJF/7xzjHLDQ7vtpdeI0q3EWainoRej0/QQ9BwlGZ2CBZlOOQ0LZVJJA1rtfrI5A+9tepFyOUVEf5jJo2sJ+PTUFyqkCyKyZGGh6CK94V9XhGqx536C3e7E4XTTbDcoV/LMz01DvwtdO62yC3oZ6FehnyaXNhIJDdPv+6CfoZSLU8zayKWttCoBFhp+imkjTtMQrUaMXDFAPmpY0dt14ccpJtws9HNUSl4SMQ10gzQ7ZSp1mWo9TaWWpN6QWOjJ+H0qomEDcspFPu0mW06QKcap1VM060mmJwbJpHxUSot9vMVUjHRBxvOjr6/oL+x4BSkbJ5pNEC9mSRZzJGSJdFZEliOkEn7sdjWpdJRMLkEkEcEXCSDEQvj9dkJ+G+rZEeYVZ0gnQticJpLZFN6oQCUWoBB1c/rJW1f09lz/eaymYXxBHQ6XBkEQKBZqeL1+EqkA0biFRNpJOiNRLFQpVxO4PDqmZk6SyUZIpALEEwGkZJDZuQnEeJCI4CUuhYiJAfSGOUIRJ/av/dEygG774ipCE4dJpaPI2ThyLkYiFSKRCjA1cwqTRUkoYsMfNKP1egilJZwRH1t3vEs05sTn0aJRDdNqZ2m2c8h5kVY9RzKlpdl2USp5aJQqxNcsT/47/m4V8TcfgG6AVsEAPS+tbohqM0KnFUc7ewTaEqVCjFZDJpEIYrLMM6kcJy7HGVFMMKNXM2cxcfNdP8TsdBKMxQiJIq5AACGRICJJJML+Fb2dl/xf7N23hxPDw0zPz9MFQqJIulAglc/jifoIxPycHj9BrZElKnopFFN4Qx6CsTDOUJARxQx2j59ktoDeYsfpC1JtdTHanHiCEbYP7CP86M0r+qvWv8z4zCyFagON0UJYTODwBklmi6RyJd5YuwF/JIZcrOAOhMmWy8RSKSRZxup2E0uliCaTKFVaqs0OZ4bH6QOynCOVSlGr1QgPrl3RO/jTS2mWvaSD4xR6efKlxOIho0aWWrNEuVqgu9BhYO8e9AYTjWYXi9WFEJdweLxUGk3SuTylWp32Qp/3tmxFLhSpNltk8gVS6RzrNqwn8L0vLVvjHF/4HSaPD7L/wGHWbVhPLC5y6vQQci6LKMWJijFyhTzFconVb75BIpWk0WpSrlaoNeok0yn6LJYPV8wql16r9RqlWp1CpUoPSB4fWPH+Im57c2lfEhSiuHx+ZtUa0rk8U8pZ8uUK1WaL3fv20wPCMZHRySnMdgcqnZ45jZZwTCQpZ3ljzVo8gSBDI6OUanWkdIZGp0smXyB08Z8v31dc+/d0Ab3VSrXdJl0oYPN4GJ6cpNXv4/T7+fVLr1JpdshX6oTFBHaPH7PDTTydJZ0v4QtHSch5th04hCMsIMi5pV7QsyYLE2otttefWb6H/5uPsOWN19A53Uxp9Qwr5xibV+OXkjz85NPcee9DjM1qOHByCIPDzZvvvMfu/YeY0xr47o03IcQlrr7ueo6ePEG2WOCdTRvpAdVmg1qryejkBEk5Q6lWJfLp3/8wQP/EKoKvPcM9DzyMJxhBpTcxq9EjZXJLZbD3HzvJa2s34AiEsftDZMo1Xnl7Hd+65jpimRyxTI6X31rLl792CUanB4PDzT0PP8IV372BU+NTbNi6g2m1jte/8g/LAHrk5m9xz0OP8sb6TQxNTHPj7Xfy+tvr8EdirHtvMy5/iFMj44zPzJLMFphUzhNNpIkm0uTrTaZUGoxON0qdgUeffga12cpPHnwYq9ePymRh96HDjM/Oo9TqSfzlxz8E0OVP/AFHDh9BqTPw4htvo7e7ePaV11GZrPiicX5wz31cetU1bNw5wDMvv4bF4+fLX/s6P37gIV584y2mVBrcYYFNuwZ4d/tOTk9OMz47j90fZMvOASrNDvF0FncgTG7Dmg8B9MofruKev/0Mn7vgS9x65128+uYaQjGJPQcPc/l3ruXk8BhiSiaaSDOhmOOdzdu47NtX880rv8PLq99i/+FjpHJFIvEkTz/3Il+9+BtcfOm3OKmYgjZc9fmv4p414RBjzAW9VP73//oQQA9///vMmhycnlExrNRw1c2388ivXmDdtgGmtGbc0SRPvrSaSY0Ji19gSmtGbfNw4NQoY/N6pnUWprRmnnntbc4o1IyrNMxbbMyaLGzZd4DHX3iJ3UeOobE7MT/59IcAevHPP4HG5uLY2BSRTJ79J8+gtrnQu3xMagwoDBZefXMNjz39LJd9+2p+dM99TCrnueeBh/nHf76YL1/4Nabn1DiDEQwON2emFFi9AV5buwGTy8tjzz6PzRfksWef59jwGLm/+ewSQK9/5PfRj4xj8vq58/4HmdTo2DiwF7MvwDubtzGvM/Lcy6+hMVqodxa466f3Mzwxjd3jx2B1EIwutnDwhcKUanWMVhsOj5dCpUqj06Xe7lBrtZELRXbuGcD61joKq/7H0pDf3UKhUqbZ7eD2+wgKESpdyNWaCCmZemeBSqNJvlxhy7atlCplNmxYfw64/gf0m88l73h1Ffdt+v/HuOPVcwD9nM7pnM7pnP6/dQ6gn9M5/RfWvwfogfNWYXnlcXR2GyqziXe372RoXMG9//o4+46c5s3t+xie0zGpmmdWM8ebb7yC2aRlXqVgXq9lWq1l7/GTqK02JlRqFHoD4/NzbD+wn3mTkfG5WWa0GtwX/8WKgMd5/T8xNDmBUmdgYk7FvNHMlEqDzmTEZLOiMhuY1MwxNDOBzmll16H9mBw2RibGOXHqJPc88kvmzFZGZufRO90o9AacwTA6i4VtAwMkslmCv35wRbAV/Ox/Q/DqCCWi+GIynkiMgCiRyGaIJgTERAibXc+0chy338dl37meOb2dd7fswuUXMNndWFwuLC4HkpwmUyzi8oeIJXO4QyImR4SocnZF79AnV+HfvmYxZT47gstrIZkRiSZF5GoBXyxCOBnDG/Zj91gJhF0EhCCBaAhvOIg7EiYQF/HFojh8Lpw+BxarlnjUixBdTME7IxKBi/5iRW/fXdfgjPhwhCLYA3HMHgGVxYraZuDU9Ckm1LOozA5m1G42rHuJdzetYcpgYEJvYsZkRm3QsHP3DlQ6LXq7E4XJgc2kZPTMEXQ6HVabA8/jd60877/7Q7QGI/N2F7NWGzqPl80Hj3J0WsXAmJJXB47yzMa9PLX+ZZ7ftpG1Rw9jSufQixns0RRxMUU+lcKjUhLRqzB5g2hsdtQWI0aHkfGZUQyD21cE6JG/XoVn11ZicpVEMkoq4WNy4hCi6MHk9GNwezG6PdgdJsaGj2I0zmPzuFBZrGjsTqbnZhg6fQSPIGHy+PCLMUKxMIIU5fDRQbRGw2Jy6uK/XtHb++iPsXkceNxOzCYd0VQUjc2BPRjC6HZhcjs4euoY/qCPQMhPICLgCUYWy8i7gmx+70VMDh0qq5EpswuDN4zZ7cPn83Dy1FEsLhv2J+5e+dDGV/4XM5MnmBjew8lD73Bkx0vs2vooIY8Bo8HKvFaD2jGD1mVEa3NjcUQ4dmoIm2saRzCAwelgbGaGgYMH0VksWJ0uHB4vg4ePYne4cDjdGE8cPevn3TW4AbsngEbvw+SwMD53gnmjEos9itbkYP/xbZjsXhzuNGanE6tXx9bNbxKIRzH4gnjiGdxCjHDAyeTwICNDB4jEfHiCLuy+KO5ABN8lf7Py3/qDN5Mo55FKBdL5MtlcmWxGJuC1MDxyCDERIJRM4xbSBEJBAiE/u/duRUgEicTDxKQMsUSBRKaClJeRCgkSxTJirkAslSJXyCK98cTKc7/gjxD9nqVe5dligVypSKFSplitUKxW3gfp1WUjX64wNDJKoVKlXG9QqtVJyhnkQp5cqUi5XqMHZL32FdfXwHmrSJ/at+TzAbT/AKgXqxUqzTLlZp1Co0Wx1qRUKpHLpohEBeQFmIvksDRhIgM3vnEIU8hBVvaQrHeQMwW61TLOa768orf0k2/Rbufp9Sp034fo3V6D3kJzRYCeL6RZ6LdIZ+JAh42b1lOtl5aAebVeolTJfwigJ7a+uiJA933uo8QtGsYnx3jqV0/y+S98bjFd3iwt9lp/H6B/AM5/c5TrKXpUKFcWYWMx58ftUEA/T6OWoFJL0V4okhEMK3t/ZhWJt39BqyvT7ecBCZvpNEG/ilY7S7WxOMr1FKWKRKUm0O3GSST0gEwxH6HTytLpiCz0BeIJJdWai24nCbQoNdJUyyFiP7loRcAR+OYnWKiG6LSlJYCeS1uBNCxIsJCk18/Q7WdpUcSt3Ue9aKVPnmY/R6uToFfxQsMP9QD0JKAISPS6YbSaQxRPr18RYLs+t4qKYhsu80kWanHoZhZ7phMjnzcCEv2uTL9ToFCO0G4XSUlhoAHdIpDD51Wz0C/h9nrYs3c/vU6XVkek2nSRyaro99K4vvA7K3oL91/OQk+mVRWw6I5TKdhptwJ0OwnarSTVogGn5TidapRKLkK9KEBfpNcNMaPYRaMeo9fJU0/qoRmm20nTp0anV4B2nHLCSPzpm1aEao6//yilkINoLE4f6HbbHDwwsDi3nh+T7gSdeoxuPUW3EYWFKEbtHkZPryMV05IRHRSzaXT6Xfh9h6nlYjTyEfKZeUKB0yy0W8hzwyt7/90qEht+Qb0h0e3GaTcj5NJGWgtJKvUotWaSQilOrSYTCTqAGh6Xmn0D62g3RXKVJPlyHDkXIV+IkM+GCPiMZDJhUuko2ZJMPC3i+vYnV4apl/4ZmXSIVD5OIi8Sy8oksiniaREpESaVCuP1GjEYlPgCVqRUhERaIBIXFsurx/zEo16S8QCHD+6kXM7gDzjo9dukkhJZOUlkwy/OOvfQic3MzB1kVn2cYklGiqfJZUvk8imkpJ9p5TESqQAZWSSeCFAoJUimw5itKlKZRYieSAUQYi5MllmKZQkxHiadiSMlBOYnTq0Iz21fXIXh9n8ilQmRL4pkshHknEChFCcsuPD4zIxNnMDlMZKpyhw5fYhTo0eQkj7yhQiFokA4YkGtHafazFDrFGh1crQXArgDQ9RbYTr1NuKTd6x8cOKr/51ewQyEoOulj0SjFaXfS+FzTNHNuZGkEGIsRKGYIZ6IolApURl0vLN9Gz964EEefuJJTs8oKTUaeMNhZlQqhicnsbrdmBwO3MOHz3rdne++SLXdJppMcvjkSabm5rC4XDz+zDNE0lGEZAS5lOTY8QP4Aw7EeBhBihBLJQglJMKJFMFonPe27iAUk5AyOeLpLP5IDJvbhyClsF716ZX9r/8CVqeHkckZjg0NMz4zS1RKkcmXOHD4GFEpxSO/fIJwTHq/lHqRvQcP0+rB8OQkIVGk2e3RA8rVCp1em1xOxuNxIUSD6LTzhNY+fNa5V6ynSLhGyDdztHtVKvUcjfbiPaTPAs12gz7g8wdJJGWyucWS5uvf24hiXkWl0WTPgYNUGk3EZAqrc/HQ5HtbthKJJClXGrj/8b+vuM5FVj/G5s27+fkvHuXYiePUGnVyhTydXpc+4PX7cLpdHDo8SB84dXqIU6eH6AO1Rn2pJ/PI2Ci5Qp4+LCbV+2BxOClUqoRfe3Tl+8sVn8JstZEvV0hlc0SlBKVanbGpaaJSgnq7QzyVXhpWp4tMvsCZsXH84QiZfIGgEF06KCgmU5RqdaaUs8iFIuvefY9iKnHWPU3NYeTOu+9GqdHQBsLxOJliEY3JRLXdJpktEEtmcAfCHD11BpPdRVhMsG/wKIVqg6efe5HDJ4bwxROYfQE8sTg7Dh3mmddWY/L6mTVZcN5zw4p7eMejd7F263amtHrmLTbWbt3OyOw87qiIzR/BF0ti8vgYn1WxZuNmnn7uRVR6E9fffAu+UJgp5Sw/+8WjBIUIo5MT7Dt0kFKtSr5cYve+vZRqVVI24zJ4Ln5iFcJX/4onfvVrDp8YIpktoDaYmVDMobe7iKazPPLkr1i/ZTtDE9PEMjneencTP3/qGaZUWp595XXmDGaShTLD00ouu/q73Hj7nazdtBWNxY5Ca2BGo2dUMYf1piuXAfT4n32Eh++8k7fe3cSB46cYnlZybGgYpy+4dL194SgWpwe9xU62VEVjtHD9LbcSTcsotHom59XsPHAIg8NFIl9ESGVQaPWMKeew+QIERIkD69d/CJ5/MBKb1pPIF9m4c4DDQ8Pc+dP7ufOn93PFd2/gu9+7jadeeJmfPfE0ersLZzDCybEJHv/184SkJL6oyMiMklHFLJt372HLwF4iyTRCKsPhE0NkS1VK9RYHjhyndM+dywB69Mpv4PQFGZ1S8NLrb3LTrXdwy+13sv/wMXzhKC5/iLfWv8sVV3+Xb111DaNTCixOD/5IjNNjkyjVOsD8mh0AACAASURBVK6+/ib2DR7lymuuY8/Bw6QaVXrZKtufWc2frPoYllCIsNf5IXje+egqGn/6x5wZm+HY2Aw7Dh1nUmPirU07uOKG73NkZIodh45zamqOHz34cz7+Z3/JgVOjHB9X8PNnXkRptKOyulEa7Xz7ptv4x29czsVXXsUFF13MFy68iIuvvIpb7voJd9x7Pzf/6McMf/ozHwLo/VUfIXD4CANHjhGQkmw/cIjT0wpckSixbB5bIMT2gX2c/3cXcOHX/4Wnn3uRu356P/c9/MjSNYgm0ih1Rt7dvovv3HgLe48cZ+POAbbtPbBYPc1kRW934be7luD5B8P543sZm1cvlZo3ef1MqLWse28z+waPcuLMKMlsgXe3bOfk8Bh7Dx1BqdZRqDZw+UOo9QZKtfpSOfZCpUooGmPfoUHiqTSzag2dPqj1OmpPvvAhgJ7/+lX0gFypSLXZoN5u0ehDG5ArNdQGM1I6Q6lWZ16twuv3MTYxfg64/gd0DqCf0zmd0zmd039mnQPo53RO/4W1EkD3fe0TaM0mLF4Px4ZH+cYV13DzHXfzztY9jMzOM6FSM6tV8/aGNRhMWmaUk2hNOmYNWkaVCkaUs5yeUzNlMDOiUnN8fBKNzbqYRFfPY7Ea8J//22d9GGI+dQilXsOUWolCP8uazeuwev1MzquZ1qiZNWkYm5/G4LYSlOKoLWbmDCZu+/E93HLXPeicbnYOHkFtteMMRxbLxXk8RJNJ9hw6hO+HV54V6oVeuB8pEyeZLeOJikTSMmJWJhgTiIoCohQjmU6wcft2Dhw/xcmJKbbsOYhSb8HqDaCx2Nlz+ChOX5BMoYzN4yEpZ/EGQzilHO49W8/qHbzsMzijcTweE2r1NIcGB0hmRLwhD0Iihl8UELMy3liUwdNn0OnnCUX8hMUIMTlFUIrji0UREnHEVJyR8SHCER+hUAhPMILDF16xnPYHwzk5gdkTxOj2oHe6mLcY2LJvJ5MaJWqbCZXFzKzRzOCR3ejMWuZsdnTeAPNWK3Paebbv3IJCp0VldTKstaM3zTJwYDdKvQ2F3onjB98+q7f1+V9iiaU5ODLJKcUcdiGK2ulizu5C5w3hkNIoDQoi6SiOsBepkMcnxpDkNG63E7tFz4kDA/htesxuLxavB7vXjdVjZUwxhn3rm2cF6OFLP4MzIBAMB/B67Jw8dgCdfh6rP4DC4kZptGKy6Fn/9ss4rRq8IR+uUARrIERIjGK2mtA7jXijQXRmOwEhgc0dxOZxcXz4OOF4iPD5v7ey93kfxao6gdGcJBTJolAP4gu60DtdWHxeXOEAASGIyWIkEPLj9PowO9zoHV5mtBYGD7yDyaFjzqxn3hXEHIhi8wVxu52MjA6hsxjw3HfDWa+75qm7MZkVrHnrWayGUSyGHagVJ5idnUVr0rD98Hom9VNYfAE0BjcGixmXbxqTx4vGZkdrtbP3yDGsbjdmpxOVTs/IxDgnz5zGaLVg3rnp7J+3b34So9WJxR5FoZ5lSj2EyaXHYA6ht7jYd2wrRpsHmzOJ3evFK9iIxEy4g3ZiqQRhKYc7lMQXjOLx2plXjeDzKRFFHbFEgWSmROiCP17Z/7zfImqYRsqnkYsV0tkSkpQkkYxgNM8RjvsR5RwmZ5BwRMThdKPWzRJLBYnEQ4RjEpF4BildJp7LEpMThDJFhFyFYFImWSgRe3LlgwuhT64i8cojlMo5omKYSq1MsVz4cDK8VqFYrS0b5XqD06NjVBrNJaDe6LTZtG0rFod98aFOp01GNXnW9TV8+acpFAtLafd/n0CvNMuUGjVytQb5Sp1KpUK7VaNar5EDXKU+xhpM1UEFZCpFJJ+JWDRNN5+jmYzg+/pfntW/qjtDr1eiu1Ci16+yQI0FaisC9EIxQ6Wap9Esk87EWbN2NcVyjnqzQnehtVTK/TcBuvjaI2eF2MIjt5DNy0jJOI1WnXwpQ7GymBBstCs02pV/K9v+oZLuebr9OpVKmm47B708uYwP1exJ2s00C5RJyiEq7vmzevv//g/o5iNk8wKtSgB6SbIZFxk5QKuXp9MvUa4nKdfitNopup0krVaUUye30W7F6XWTi0nxnkSh4GFu7jCQo1YVKBYyVEoxAt85b0XA4fnbVcg7V9NoJ2l1EoBMMevA4xiHXpx+L8FCL0V3IU1nQYaGH6/tDPQT9Dpx6C+Wfm9U/NiNp2hXfPSbQVpNPyBRKtqRtz1xVoAevP6z9Lsx8qnFJPViX+YkTusZIAm9OCDT6ktAmU4ryyKgzwBx5uf2wUISqNHvN+izQG8hT7MpIMbUdLOes3q7PreKunmOXr0IRHF7jtLDQ6kq0m43adWCQJLpsT2Uiz46rRihwCyT47uRxMUDDDnZCf009VIAi2mUbitBPuuhU4+RiBqwfe+Cs0K16K9uY//BfeQLFarVOlu3rqPbSVOtC0AOreYUC90k7XpoMd1f80IryNTpjbzw+G1o1SMU8lYadQ8Rv4ZuI0qz4qJTd9OpCBRPvnNWb9eFf0gpaaPWiFGuRqg1Ylidx0llDeTyQYrFOFk5Ta1aJpmIYTIpqdUTqDSnKJbj1BppkukAci5CsSzh9VtQaSZJZ2LI2TgZWcTxpY+d1V/7yoPUKnEiITORTIJoRkKSk8TTscXUedRNPh9DEJyo5kYIBy3EMwn8UT+ZQppMLo4YD5JKBUknAwzs2kCrliZZaxKRZTxP3HZWb8eNXySeNtDsRlHOD1Eq50in0xSLRUQxSr4oMj59gGzRQ76QIZ2Jk5ElEskI45MnCYZtlCoS3oCeeNKNYu4EuXyaZEokJoaJzZ05K0C3fXEVnol9zKpOk8mGicU9ZPMiwZALORsnEHQTDHnRG8bwB3TkCyEq1RiNdpp2L0utlSGW8FDv5slXE5RLLaCK3T1FIGxioQPB27961rlnNv+CWkID7TCQp9FOUy2LhLwqGlkv+UKJN9asxRcS0BjMzMxr0dtdvLN1N66wiNbmxSMkUap1TCjmmNMasDg9BARxsdLS7vVn9bZ98xMEIzGMNidiSsYXjrJt917GppUE4hH8UT/xdAyf344Q9TE2fhq9xUAqn0VjsTGj0REWE7gDYeLpLMdPjyAXK2hN1sV9rNuH48u/d1Z/1a6NHDp2kh179hMQxKWS5EIsSi5fJCPneOnl1ymV67Q7fTJyEa8vTL5c4+jJU9Qadfp0KFVlugsVIhEXnU6JQiFJsZjC8/Mrz+otPnEDCccZKs0S3YUW3YUWtUYZIRZh/TsbSKZTHD5yjKlpBdlcgbfXbCAqJfj2Nddy6eVXkM7lqTSaxFNpknKWdC6PlM5Qa7VpdqAsCGdd49wX/SlJKUO5WqFcrdDrL+D1+yhVynj9viWQHgyH6AML9JGSCaRkgsEjh+ku9KjUqnQXemTzOcrVCpmsTDqXp9HpksjIBH/6nbPeX7Sb3sRgsSKlM0TEOMVqjXBM5N3NW8gWS1gcTrqAXCiSK5V54ZVXkQtFSrU6QSHKy6+vJpXNkSuVKVZrSz+TC0UMFit51dRZ9xTue67l+Vdfpdxs4goEiGcySLLMqdFRIpKEze1DyuRweAMkswWm59Ts3n+Ip597kUg8yabtu9i17yAGt5c5sxW1zcGBU6exBkIMTSvQuzy4/uUzKwP0T/0uz7/8Ct+67gZm9Ea0Dhc7B4/gicVRW5zoHV5eePNtLB4/GouNRx57ErlY4YZbvrdUvn/122+RyedIyhleWf06pVp1qdqKXMhTPXNkRYAufmIV/kN7UOlNhMUEvnCUgQOD+GMS8WwBdzjKvNHCqGKOr1/+ba664WYm5zX8+IGHmZhTo9AuJrjnDGZm9Sb2HjnOnMHM/mMneXXNelavf5fxWRWRr3xqGUBP/tkqzA/dxZRKw5zBhCcSZfvAPta8s5FN23fh8odw+UOIKZmAICKmZDZt30UyW0BrtWNwuHjqhZfwCjGShRIjM0r2HzvBzgOHcARCTKk0eIUYB35y54oAPf2Nv+fhx57AH5Mwu31LSeaBwaM4AmG0VgcjM7P86+NPMaqYwx+L4xUW+5rvOXyUGY0OVyiCQqvn2PAocwYT0bS8dNAiLCYYnpjG+T9/fxlAL//x7zB55Bi33nkXl1x2BafHJhFTMq+/vY7vXHcjt9x+J5dcdsVS2fpirUlYTPD62+uwOD38+N4HODk8xpXXXMdrb63lBz++h3f27mbz6nVMbjnIxJ4TWP0BgpveWwbQOx9dhfWV1zk8PMmwUsPGgYP88IFHGJnVsmbLLs4o1CiNdn7743/KY8+/ijUQ5cobb2XwzAS/Xr2WrfuPsO/EMLfe/QCvrNvIvMXG6RklX7n0Mi687HL+6V++yaRGx7Ovv0H1M+cvA+j5W29D73Thj0ts2bsPuVYnWSoTSWeIpDM89vSzBAQRb0ggLCYoVBuk8yUSch6V3kRAEHEGIwTEBNv2HuBnTzyNQmvgu9+7jS9/7RI27hxgWq3D/c7mZQA99+efQu90s/rdjQwcPY4jLGALhjly8jSjUwqsLi92jx9vSEAuVggIImExQbZUxROMUKzWUOn0PPP8C2TyBdK5PJ5AkHBMZMuOnVSbLVLZHC+//hrFf778QwC98JE/oS3GaXTapHNZekCr3yeVzXHi9BksDifVZosNGzctJdHNdsc54Pof0DmAfk7ndE7ndE7/mXUOoJ/TOf0X1m9uVBWf/G38f/tRAuetwrtvM3qHnWPDo/z04V9wzU13sHHHfoYmx5hQTrFpxxaGRk+hVCvQmvVMKKfYPXiAfcePMaGaZ1JvYlxrYOfgEU5NT6PQ65hUzaKzmBjaun7FhyDez/7uYgL+B5cxa1Cj0M9yYvwUZ2ZGUBgszJutKPQ6tDYjSr0KhW4encOOyeNlZFbNum0DXP2929E6XMyZrXiiIiaPl2179yPJMrFUCm84jPfS85bD6/M/upjE/vwfYDOp8PnDeGIJvKJEQFzsVxYUogSFCOFYFG84zN5jxxmameHpV1ZzakrJbT+5D2cgyuDJEcRUlkg8SVRKEIuLpDJJ9H4Pjpd+vtz7U7/1b2nswd0I0SCJZBSTWcvU9Bhev4tIXEBIxBHSKSLpDKFUBqfTiNmiw+Gy4vB5CEpxwskErnAAvxDG6rIwo5wk5F9MBtvmlCuD+/MW/T0/uha7L4LF68LksaC2annz3bVMquaZN+mZ1sxyavI0GqMKrc2I1utFYbEzZzJzcHAfw6NDKLR6JrRmDkzp2XbkEAqLnRGtlymLiO1bXzjr3N2f/X3GlSp8yQzTOgO2gB+rz4s9GMAnxgmn0tRzKYaPHcZjNxMVAgRDHuJpEZ8YwCcGUBrn2T80iC8UxhsOIqYlvNEgPjGA6fmfrVh+8YOvLRvfxGZ34na60GnV7BrYidZhQe2JonOH8fjcbF6/Go1iFL/fi18QcASjeIUYbr+P0+NHcASsGG0erO447mAKvcOK3mnA69acFd5H/noVvoduwBuu4w5mOHZqMxaTElsgiNXvwxH0EYqFOT08hNFswOJwYrK7UOot6Ow+9u9Zi8VlwOC2o3KHMHjDWL0BQqEAOr0Kh8+F+8YLz1714II/JujWs3X7ep597lGe/9X17Ni0GpfLg9PnYPfx95i3q7D4AlgcYexuF+PTe9A5XCgNJmaNZpQGI3qHHZPDhtZs5MzECKNTYxhtJmxrXz77YZVPrsK+ZT0Gc4h5vZppzWn0dg0WexSV3rrUA93pyWC02/FErARjTmZmxwgEPQQjcbxBiWiqjDccxBd0MLhvDUH3JFJCxmZx/L96R358BVJWQkpniSfziPEU8UQUj99GIOrBHQwSTWRxuQMEQ1G0hnnimTC+iINYQiKWlImnSsQyWWJyCqlYpbIAglwgKufw3nnF2f0/+zFyPhu1epFmq0ql9hsp8HqdYr2+YgI9ncszMaMgX64sJs2LJeRCnmK1Qr3dWkzO1Wtkhvaf9WFz4LxVJPe8Q6FSJl8uUaxWKNdrVBr1RYheL1KsV8nVGhSqDcrlMu1WjQX6RKsdBtVO7n57Lxc9/jrXvT1IslCmnhYx6qxQTtLJuPF/7r+d1Vu48cv03wfn0KDVKS6+tquUyll6C02gQ7NVWYLo0KFaKwAd+nTpLrTo9dv06SLnUlRqRcrVAuVqgdgvb1sOsM//yNKrqJ6i2W7w1K+e5MtfuQCTVUefDrVmiVa3Rqmao0eLZqdKtVGkXMtTLOdotmssLNQp5KI0qymgSDEXBMpAFTHpJTq0c2V4/sXfW0yhv3QvjVYWugn67QSFrI9SWaDWStHoZGh0MjQ7GVrtDJ12inZLIp93Y7Gcof5/2HvzIMnqMt2/cUIdZvQ6DDqOjo7OuI6IiiAqKIhsyiKgCAICIqsICLIKNGt3A013Q680ve9rLd3Vta9Zlfu+Z56T28l93/fKzKrP/aOcaucH/m7E/HXvRD8RJ7IqoireOqdOnfzW9/O+z1Pz0myEqVYkmMuTy3rw+RTMzvpp1TM06ymEC858D9gQv/+PC68XfoJywc9sJ0W7FYP5BLmUhXzaCvMx6rUgkKExG6VTD9Cp+5gtu6ATZrYRZLYdZ54MzaoXt+UEtEXaLR8Qpd3yEXrp1++BOq7zP4L7wjNwnLWE4okN+IQxILyQo06KTMxMQJABEZjz0yJOez4Dc/mFnPS5GBBiYngzc7MBoMR8K0+tVWGeMo16FFpRcuqu94VKlss+hePrpyH95iI6tRyVsoNofAqtaT+lcpD5+TrM56CTYteO5fh9MkJBxULTQDtBux6mUfEwN+uj2ohSrUWoFkRikhJmQ8w2wqQyLpxX//t7gdoVn8F58ZnYvvU3OKcGKJUblEt17r33FioVkXzOS60qUa/7MOi7oRNivhmklhOAJJJrBJ+9j+nJ9TBXJSjaCfgGmWu5mW8mYb6ETzhMZMP9750C/s7peG/7NrZvnEZk9UMUyhK5okShEgVCRGMqnA4ZUKRcTtPddQiLWUc6HaRUWWjiiEQdJJICvoCV2bkCmfxC9nk6F0WuHKXVKhJxqN/fQv1X52H//sew//hT6BT9aNQDhBMh4pkYyUJyYQo9FSGeCpNKh8nno6RSfoIBG7F0BKfHTqaYIpIMEYn7CYbd5DIS4aAdl11Bol7CHZEQ7rn0PbWdV/4rruv/A9vZS5BObCZb8KHUDC0A8VKKQiFHJLIwRZ7MCOjNg+QLqYXJ9JifeELCLzmYmOrDJeiJxNwUyiFyRYnRsQHKlRxS0IPnwNr3Befu+y7B8p0P43n0aoqVMJOyPkSviXQ2REByI4hWoEW5kqNWDSO4leg0I6QyfmqNFOV6kmYnT6EUpTGbYZ4y1SIc6+1mdOwwgmCANjgv+vh7z/2ST2L7xmk4f3gGXm0PtKLUW1lq7RKznRKptI/JoYP4QjGCsRTj00oMVidH+4bxhBK4/BFef2sj2/Z34Q4m6B+ZwOIUcXkltu7ahy8Uwy74cL3y0Ht/7+edjvnbC80U6vWvYbK7KdVbaIxWduw9SDiR4ciJYwTjYcKJEKGwj1DYRzIVxe52MSqToTRaWL76bSLJDMFYknXvbEFntqHUGbE4BZweP8VQ4P0B9nc/unDv3X0Z0yotbp9EMlfEZNURTQSJp8JIIR+FUh6PT+TlV18hlc4yPaPA6wtSrc1itjio1ivMU0MKOag3EuTyAcqVCHPtPK1mFtet722WsZ/74YXXcz5I3tBNqVmkUCqi1mpoddrs3ruHSq3KPJBKZzlytJt8ocRv776XFSvfxCsFKVSqHDhylFQuj0MQSWZzFCpVUrk8crWGVL5Mdmrw/7dRyL9zLdl8jsZsc9GSPV8sLE6iT8tnSKZTZPM5RK+HYrm0+LXFcgm5UsHa9esYHR8jk8ty512/IVcqI0WiOEUPwmX/9lcBunDbD9EaTbzwyqt0gHy5gslmp95qc7i7h2pzlnqrjVytYXB0jKefex6HIC5Yw6czixb2jXYHmUJJLJVmzbr1dAC7W0DasPyvrimE//ggAYcVtdGIFIsRSiRI5vN4gkEC0ShjMjn9I+MYrA527D3A8pWrMdld5Ct1ek4MsmrtBobGpzg6OMzBvn56R8c5OjiM3iVg80vYvT48X/zgX13D29auYFSp5sSkDIcUom9iimmDiZXrN3Po+CD9kzIsgheVyYJd8FKoNvjO9y+gWK0RS6UZGhul2mzQAaaVClrzc2SLBYxWCx0g9uKjfxWgay87h90HDhNJZoimsuw9dBSdzYknHENvd+GNxDnY28cjT/2J3Ye7+N6PLuXehx9FZbJy46/vZP3WHfSPTzEsk/PDy3+CwmBm79Eedh06itJo4bbbbif2Lx94X4Ae+9anMdkdhDNpAok4baDSbBNOpDk+OILbJ2FxCsyoF5y4du0/hFyj50hfP0anG53NgSccxeELMDQ1zZRai9Zqx+mX6BkcxhUI4v39Xe8L0LNnLsE7OozW6kBptDCuULOvq5d1W7ZjcLhx+CQ84RiecIxstcGeI11Es3k84Sj945P4YwkO9Bxb/Dl0Ngc2jw+b20P/yDh/fPpZrDoDpf912nsAevmjS3A88iAeKUwgEmfnvoO8vOINbG4P1dkOLm+ASrPNhne38cKrK7jptjt4/JnnMNldPP38i4u56UabE5c3wODYJFrRxcyJUfa9tIYDKzfzmX/7IkfP/tr7AvTUhRcgNzmYMdqZ0lnYdfQ4qzfv4MSkgiMDY3zl29/jkT+9yI133stLb67llnseRGF2ojA7kZscyE0OJrVmNHYRjd3J2m07cIej2ANBpg0mBmQzrFj+Gp3TPvAegN7+yEfxit4Fp5BIjN6hEaLZPIOTMppAplghls4RTqQRAyF8oSgvvLoCKZrAaHPiDUb45e2/4d6HH+WSn17Dtn0HWbluIwd7+/jZTbfw1jtbsIo+9nz56+8B6PUlp2Pfd4jnVryO3iXgT6b5w7PPY3WJ9PYPoTFaSGQL6C124pk8gUicQCTOL2+9nXShzMjEJIVKlUA4Qqm2EAlUqFSpzbYoVKqLn+fTKfIf+uR/BehLzqC8fBU79+6hVKui1uvo7u0hFFtwM0nl8nSA2bl59h89ysDoBDrzKYD+39Ff7kvesWwJD278v+O4Y9kpgH5Kp3RKp3RK/2edAuindEr/g/VfAPo5n8BptWJ5exmeVx+la6Cf3qERVm/YwlnfvoAplYlLrriY0akR+kdOYHKaGJ+ZRKZVMDw9yYBsnEHZFMMz08wYjCjNFroGh5hQq5jUqJFpNUzrtAwuewbPl5ZgufECnD/698VNEPXud9FvexvbfdcxMdzHpHqGMcUU0zolw0ojMpMVmU6L0qRlf9d+pjRyTIKbW+65D60rwIGBca6+6VYmNDr0LoFJjY61W7chhiK4fD68oRBunw/v105H+Ob/wn/75SdB4hO3Y+nbzcQdlyN7/Wk8Hh/2QBibP4TV68fm8eP0BBD9QawukWdefonzfnQRXcODDCk1rNjwDgqznW37u9BZRTxSjGAkSSQaJxYPIQU9mD1axIcWpoH9d117EiKfdybDhzYT2rQc8Zn7sHk92EU3wWgEuVLGif5efH6BYFgiEA7hjyVwBIIkol60uhlGJwaRYiEcfh9iOIQnEl6YVk9GGZ0aY3qiH4vTivXo3oUmgQs/i+cHnz1ppb37XRw7tuC692ZsSh1mlwmjU8Px4WMc7D6MQmtkUjGDxqxh86616Kw65CYdMouFcb2JMaWC3uNdTMrGGJTNcGJaxwmdQJ9KgT4YY9waZdtxFcavfQTPFz+A5uKTDQzyW3+CY2wE4eU/Yt66FqcUwGCzMCYbR4oGsQuOhWsRjxL3eCgn45iUMpIhkXw6hBQUcEpu3FE/loiEMehD9ArY3HbsohOHX8AledDe/4sFaH7tt08C9K9/lENb38ax9gWEZ+/DZHVgtwmYTXa6e46hF6xMmL2YfDGMZhPTo8fYvfkt/D5hoSFBDGDz+HGIPibl3Rzq3YnVGUCUaliFNGaPC6vfSvfGlxfqfeFv8H3zjJPW8cueRHjhEcQbvodTb8UVSuDxmBgbOIwjIGF0uzALTlxeN1PTk4yOj2C2O9Bb7MzoLVjEIEP9u7EJJmx+EYXTh9ETxObxIwguRI8Ts9OK8OeGEc+5Zy5ed+etl2BavwzbXT/B8PpTaMxq7B4bBvVOnGY5ZpMdg8XMwf5daJwGFEYbWqOI0Wpjx5430djdzBitKEwWZgwm1FYLSpOeKY2SGY2CnoEeVEYVpmcfWrjnzjk5Ce796ofR792I4nc/w3nP9RiMPhQ6FXLDCCqTHK3Bi0pvZVzZh8Xpxe3J4fR6EYJWTG4XI8P96DVygpIfwSchN7qQaU24vR5mRrvp3bOWEwN9WCdHFhtEvOd9fLG+bcXj+DcvQ7r/WsK6KSKJNOFYlkAoTiwdRwy4sYtmXB4Rq0PEbvfj8QYRfU6kmJtELkQ4ESGcSBNJ5gmns4TSKZL5POFMmkSpjNpqR7j23IWaf/G3FrzjMoqTvTgf/zXxLSsoFpNUyjkq1QLFWum/APRitbY4ef6fAD1bLDE6OUW53qBQqWK2O8iVitRbs3SAXKlIuV4jsettPF9agvf8M/H8p9vHVz5AWj5CbN1LhB69hVwu+74AvVQvUqxXydUaFKoNyuUyhXyaYrlEqgNyKYdzHoZK8O0/rCFZ7tDM50hlS5gVxyi6hxY2tb90Gq7vf/qkffvapZQG95Nceg9lk4xGs0gmGwWazNMgl08uwvLZVhVoAS1q9SLQolTOIpseo1DKMk+bTC65+FqpFSlXC5SrBaS7LkX4yhJ815y1CLD9N3+fjE1LcOOr5A9sIBqPcPDwAZrtKvf97rfM06I1V6dYydJsV6nUC8zTotYskcxEqdSqzLabNOol5lol6BShk2O2niCX8ZErhJijTPrIRoSvLGHq7L9D/M4/LNYvCXLy093E1zxBtRiFZgzm0lhNyl8LdgAAIABJREFUY7TnkszOp6m14tRmk9RnkzSaSWYbacrFEKmUlURCD4SZbUZo1OI0qhlqlQQOxyi1ho1m2Uel6Mf1H0twn/8xpNu/e3LyfM1DlCQNiSPryOgHac9nqJT91Kt+WnU/busQflEGc3HqVT9znQSQo1ESEfU9tLILVu8dCpSacebmItDyQMMKhIAQnbYf210X4vj6aUSfv3kR6Lgv/TTzTR810zCFvo2EQlML39ORgBxz1QgB1zQg0WlYaRKnQ3YhK30+A/NxQKK/ZxUQhbkMzBUotVJAifZsGjppjOuewnHWEoL3X4L3+v9YrB85vorZiIZ87zpaGRf5vItmM0Cl4ob5BImwiU0bXmdyvBeIMDW1nXRKB604zXIYZlPIRnfBnJ9sNUZ5NkWz7MGmPkwpqadWlZinhON7H8F6yT8Rfv5kNnPk+ZvIFgxU7QOULTISiQKlYp1du9djMHbDXAFIUy3aKWS1FDImKjk3c/U4+YQbiGIzHWbs+AusW/YnundtAQSctl6YK1EvxGjUFJgeuhj7uR8muv0lbN/8ALazl2D91t8wW3XTSOlJD22mXItSb2Uo1tPMNsLMteOYTSMoFccYnzhKqRyl2coRiXnI5eOEon502iFU6iFyhTDJTJB8NU2hmiOZCRONe5FPD5CY6cV29hLEx36O+/4rFs/dv2c1sWSQ6MQRwpZJRLcGyW8lkwsTS0qkS2nSxSzp4kIueigukUyFyGSjGE0y4kk/qWyIZD5KLB0hng2TygTJ5UI47QoS+QCeoA3n1V/EedUXUS092USg/um/4XTMICrGiI4dJxSSaMxmUGn70RmHyeZihEISyWSSdDZEvhRkanqQYNi9aOWeSAUIRVyotePkixF8AStSyIEUcjE43I3VrsG1+o9YvvNh3JtfwHLZpxYBetQ8SjYhIhx8C5/HSDzpRakepff4PiIxD8m0RCDoJF+MUSlFKRQimM1yipU0dpeR9nyN9lwZqNKZTUM7Q7sCzDfxe2eYbyfp5BLYzl6C5xdfxfnA9xfPPbnpOVoZD443H6EgP8JsI000l6TUaSIlI6TyCdxuPZNqA3sO9zIwPsOug93obQIKvRUpnkUIRjA6BZRGCx4pgssr4fJKjMkUOD0BFFoj+jsuwXbe6Vhe+N1fWPZ/Go/oZXDFswhrX8Tq8vDistexujxI0SQur4RMq2Ln/t14JBG1Ro5bsKNSKUjlsrh90oINdP/oYk55MldEqTMSjCWZUqjRGC2IvfsXmgXuuQLztV9brD+46mVCU4NYnrwdvWwSo83J0leWo9KMIlcOEY2LpDJBsvkI7U6dY8ePks0lEUU327ZtIRJN0ZkDaFOuJujM5ShXA7Rmo5RLfkqFIMzlcfzoE9h/eCb+505a6Af+eD1Zp4L4mt8T3/oMpXaRXL64AKZLFXx+iXpjlmAoQrszTygcJZ3JsfndreRKZZLZHKVanXy5QiqXJxCOMDg6RjydQYpECYQjuP1+nKuewXHWEoTbLsBxzocXn3P2rt2oHrgO8Y6LOHDwAJFYFJVGTaFURPR6yOZzNFuzSKEgzdYss+0Wc8zT6rTx+n20Om1KlTLBcIjO/BzReAy5UkEilSRTKFKoVGnVqri+dhqub3wI+48/t/j+YnzgOk7ccAHCBR8npJmhWK1Rbc6SyuXJFksIPj9eKciRnl78oTAqnZ5IIkmuVCaVy5MpFLG7BVQ6PXK1BqfoIRSLkykUKVZrrFj5JpVGE/Pd1+L50hJ85398cU1h+cZHif/pbsRvfgTjM/cxMjVFLJMhEI0i12oJRKOEEgkMVgfBWBKLU6DnxCBGm5N4Jo/Z4SYQieORwjhEHxq7k1GlGjEaX7BtDwSx+gJsW/Hqyf8bvvCBxY9915yL/0sfRHnOJzG6RSxePxde8RNsfgmHFEJusBJKF5AbF6B0z+Awdz/we95Ys5bzL7iQA0eOYnO5KdWqaAx6BJ8XpyhQrteoNhs89OgfyBTyxG657D3g3POvH1j4+HMfwDA2ys2/vpPv/fBH7D10FF80gcMnLVqx6+0utu49gNJowegUmFRpeeudLQxMyBhXqJnWGrjhll9z7S9/xbhCzS9v/w1jchVLl7/O7d89733h+X8euYEu3n53M02gt3+ISbmK4QkZCq2BXfsPIfiDrFq7gWtuuBG9xU4iW8AqeslW6/zuscexe/0ojWZSpQoOXwC7149V9KIwmDgxNkHwknP/KkBXX3spW/ceYFgmZ8ue/Tzz0qts3XuA3qFRvJE4E0oNqVKVaa0Bi+DB4HDhCgSJ5Qo8/eLLBJNpDvYeZ/v+gyiNZrbvP8jTz7/I0leW89hTf+Lus896X3he/ugSXJ/4O0R/ELPDjUypQW0wc/TYCW685df86vbfMCaTY7Q5sQtehD/vG0jRBN8877v84JLL+MMTT2NxCuQrdRLZAofGhmimiliPjvLaA0+TzZUwf/Lj7wvQmx9cwprnXmTVO9uZ0lk42DfMtoPd9I7K2N3Vx66jx9m89zBnf+8iBqfVTGhMqG0CB/uG2bjrAEtfX4MzGMckSvSMjHGwr583Nmxi+6EjPP7CSzz9yjLSx/veA8//8+i66SY8wSCvvvEGoUSCvuFh7KJI+8/3gNUlksqXSGQLi+4DBqsDndnGnffcz3U330pX/xDTWgMnxia5/le3ccXPbuCiK36KwmDm1TfX4Prcl98XoId/cQv9U9NYvH7e3LSZRLnKi8teY2Rymo1bthNL56g02+w/0k0snUOKJjgxPIbWZCWVy2O2O0hmc4RicTqAWm+g2ZnDKwXpPt7HY08+RaJv4D3wPL/kDOKfO5sdu3eRKxXJlYrM0SGeTDAP1Bp12rAQYRFbcDbbdfDIKeD639ApgH5Kp3RKp3RK/y/rFEA/pVP6H6y/XKhO/9sSHG6RYDLNvu4ufv/E40yqNFz4459w1Q23oNDb0eimWPnmq8g106iMKvrGBtl2cC9HBo4zIBtHZTUypVNxbOA4u/bvRqaaQaHTMKVR0z00zJ6eHnSvPYPy9edQWB2Yb798cTNEt+YlJtUq5AY9SpORQ8ePMa3TojQZkTt8jOttmASRrhNdjM2MYXaZF2yknQIqt0S/0sy5F/0YvUtAbrKw49ARHAEJu9eP0+tFisXwmXSIv/oRgnIQ7drli2DLffMPsAh6jFY56za8geh0oBO8aFwiGquA3ubB5Q3hEP1I0SR3P/R7lr6xnENDxzgmk7Gz+xhX3Xw7Eyoz40oTfYNTePxRkukURpOG4eFjbNv2LOZffBtp3xacniLes/5+sX44YGJ09BgmrRxHJI07nETncOEQ3Pj9XoaH+pACIv6AiCfgxxMMkkp4yWRCuNxmjg/24Qz4cQUlnFIAm9eD0yviCfqw6CYxWfTYN6zA9cCNaIwGHPeftPV2rXoJo13CbE2jNwtYBD1mQc3Kda+hMmiYVhnQWUwojTNs3b8auUHNiFLOsFrHiRkl2w/sR66UMTU9vuAU4JQ4bvBz4MRhbAEfNl8cKVrGc8FnsRzdRbBv92Jt/7XfwuL1Y/cH8IYkovEQyVQEg0HB+MQAyVSEeDJCMh3DHg0QKyUQAg4ySYmZyRO4zFriwTDxUIJwMEMwkEKpkKEzqHH7BGxeF1afC++9P8Pw2J3MzIzjP+fMxQ0w+XAXW7t3M2VSY7KLWCweBFeIsUk5WpeRGWeUaWsAp0vA79Az0X8Uo1aFS3BjFvwYnB5MLhGHOEbPiZ1YHBIWZxmNJYHF58Hk0zO5/k/4zvskln0HsD74i8Xahqd/hddrxioWUfssmIMenGY/5pkRzKIHvdOBRXRhFxw4XHYOHj6AQxCxuT1orC4MTh+iS47KMINJdKL3RbBJMYRgBJ/Pg9fnRmXQIJ5zBqbnH0a9Z+vJ+/2yrzCtUzOulCHTL8Qi9E2O0t+zEptejl5nw2Cxs+rd15k2apnRO1BpPWgNdnbtfRuV1Y3c5EBpcSD78xS6xmpCZdYtOBdsXIXBrsf58G04rz2HiYHdCOf/80nr+N69DMm6UenNixPoZkGJ2qzAYA7gECUsooqRSQUuMYvb78fuNWDzFPC43GimR5C8ZqwOPZMWB+M6OyvXvEPE4cajUuN0GwiN9+I770zEvsP4Xnx4sbbw7H2k0lGSmSDJTJhIIk0omsEbjOMNSfgiPg717MMpCgiiH4cjiMcTxhtwMzTZg9tvJpIML9iEpgpEMgvgPBIN4A+IbN+9CzESw3fxvyOueIao2XDyfr/wM+TjXuqFGD6nnmhIoJiLvweg52oNyvXGYs75f0L0Uq3OxPQM/lCYaDKF6A9QrFZozc8RSyUXIXr0zWcI3HAuWa8L/1VfX3zGZpTjf5Gx/v4T6IVqnlylRLpcJVuqUiwWKZdyZPM5wrUOnjoYanDA1+T6N0+Qn4d4LI3OIzI768Y7uBLvdz9BRjWB/dXnF2unlt5Pq16jXCoAbS6/4hLmaQFtCsUM9z/wW3523U+BFp25BrOtKq12jSuuvIR6o8Tmd9eTzsRQaxV89nOfZsu2d/jBRd+nMVulWi8t2rn7bziH+OblFMK+v7BP/wiRaIjOfJtcIUu+mCNXyHLpFRczT4tyLU+pmqNDk9ZcnUw+QSobI5WNLdi615vk8kWajQrlQpJGJUm7maJZi2O3ztAhjxSxMXjPzxAfuIZmOUronksX62f7t1Fvpqk3c9QbBeYbMVzWSTJJJ/VmhHIjRHU2QnU2Rq2ZoN5I0aynYa4IJCiVbZgtPZSKXhq1FI1Kkdl6gU4niNvTTVQaohnXId7wDdJ+G7neLScn0H99Pp1ZDzWSNObz1Fsp2nNJ5joJ5lshIE6j5CYcUDLXjtKoBZinQL3ogYKVZlJNoyRSm8tTo8QcCeh4iFv3MdcJMNcJMNv04P/dpTj2vEynJuA89/RFuNOIaWC+zPxcChBxO3uplmwwm2WukoBaCK+9i7m6hvp8gtl2jrl2Hjop6MSh7SHiGaEQ00E7DY0MDZLMdlJAERpJ0rteQVj2W+bn4oSX3rZYO7n5eTSKnahVW2jPuYhFHBRzSUzqacLiKGGxh2qlQLEYB+LkChqMxsM0K0Fo5aFVgKYPu+kQ2U6JynwRZiUoWYi4Bml14qRTAoFHr6WTMxM5vnoRqnl+eRY2oQu3f4RkJoooRsjnauzes47ZtgOHZnQhTx4f9bKSSEDG9Pgh6qUMhUwYSNDquKERZOzos9BU0Xd4M7P1GAZ9N81ZkVIuSnzVI5i6l1EoJxCu/dLJKfCBDUi+CZrNIIVKlEItRTQfZ2Z0mLHBY4SDelqtANPKPcQzeoJRPeVamlAkQCpXZL6dJBQ0MS7rI12MEkxIBGJ+UvkEPp+NSiGCZfvrWN96Gr9owvfWU4u1xVfuJ5yJk8jHSWaChGMeYh4Nol1JPCoQSYYJpWOEMmkiuSzRQgZ/PEQoESERNBIJmpErBollQqRLKWLZ6AJEz4bI5kP4XP0sffpWhGfvwGt3kZKCJ23rL/wYZnU3MbuSoHeWfAbS2RC5ihWXbxSbc4Z8IUEiniGZTJPP50nnfBgtU/iDZsJR15/zz30UywkUygn8AYFYPEgk5sYbMBKM2FAsux9l77sk0m58D/54EaAbd7yM0aRB9Djw+hyk0mH6B49y4NBWsvkgmZzEbCdDqRphnlmarRrVegUpEkZnMpLJpYEm2ZgXOnloZ5irR6mWVIAWcFA3DxN/7QHGe98ie2T54rkLj1xHpZLC79aTjgqkswlWb92BwukjWqnjSybpOtGFJ5ZgRKHCIYU4cKwPlcVGrFBEZbKwv7uX46MjpMolQvEsNrcfjdHO1l0HKNU7aE0OvM/eRe/WLehNdiznfPDkPS/4sAsB7EKAFW+uxezwYLQJeINxHKJEIBHH7fdispuxWA30neghEPBhstmJJDNce+OtWNx+uvsGcIg+BH+QiRnlIuB0iD6cW95EufJZvMEI9sdvWazt27qSTLHC0PgUeoud9Zu3su9wF+m8k1TOgUp3gkJZotqIUixHkUIOoE7vsUPc+MvrKJcahENxTGYdlWqUxmyEYHDB4aNR8zHfTpKSDEgPXUkyEiRl0Zy87r86h/JcgWZVpBCbIdvKkEoXSKXzxBMZYvE0qXSeSrWOxWpn1+69pDM5kukU4XgCrxRkckZOOJ4gkclSqtWxuwXC8QRrN26iUKkSTEVRPXAt6uWP0TPQh3jNVxafcymXgVKrRjARorv7KBs2bWS23aJSq5JIJVFp1PgCfsxWC5lclu07dzDbblEslyiWS5SrFfxSgFQmzTxQqVWp1mvoDHpEf4B8ucLOF57Cdf23iBnVRDa8cnL6/Pn7aAMjo6PY1QrS+QL1VptsscShrm46sGhpbHcL7D98BLXeQCqXJ5ZKY3O5KVSqlOsLa579h4+QKRTJFkvkyxUcgkipVkf+vc/geupudq1+46Rr2bf/gUgqxbHeHlw9+7n/4YeRa7XsPXwYt9/PviNHeGf7dqRoAl8oyqRcRbpQxmhz0nW8nz0Hj+APxwjGkpjsLvYf62PaYEJhti5mmptEL9MrnsP3rX+k+4kHMV97/uIaXrlpNc8+/RSKZx/mxNHD7DraTd/EFC+9uRp7IIg3muLG23/LuEqDweHm3of/gMsbIBRP8egTT1KuN6jNtsgWC7yxehVOUSCRSRMIh4ilkiQyaV5e9iquL/wtss//La9/8ZMn889vvwrn6DCm+2/hjQvP4Vvf+R7rN2/F4hSYUut47a11XH7t9fzw8p9wzY038x/nnMf6rTswuUTUZhsXX3kVNo8fVyDEG2s3cKRvALPbw5XX/ZyV6zZy3yOPsa+rF+uLTxP/1BK8Z32C8F9Mokdfehzz5/+eoa/+E0aXHbXFiEpvYsfeA3iDEXbuO8iV11zHzb++kyuu/hkvLnuNtZve5Z8/+3lOO/3vEYJhnH6JSCbHyLScTTt24Y3E6BkcJpRaiHMw2p2k//WjZM9cQuYTH1gE54lvfZ7Mpz5E+nMf5U9P/wmdzYnTH+Tu3z9C3+gEy1a9hRiKsvdoD8lihUgmj1sKEYgnMbtFtu8/yJY9+9DZHIihCIF4knVbtnH37x/msp9eg0P0YbK7iD731F8F6OWPLmHfo49ywcU/Jp7J8+iTz/DM0pcwO9wsfWU5ZocbrcnKwa5efvaLm7j0J1dz/S9/xfi0guODI8QzeerteYq1JslckRfWrubWq3/O+Kb9mHsn+ewnP0P97z70vgC99cEl2H5zF2qbwKTWTM/IFPuPDfKLO+7hX778dZ559Q0+/rkv8fmzzuHEpIIxlYHBaTVqm8D+Y4P89MZb2bT7IHu6T7B68xamdAZWrF2POxzFJHoZmlGQeeqZvwrQg1/9Kr5wGL3VisXlIppO4wkGEQIBMsUKkWSGQrWx2LgyMaNkeELG7x55jEuu+CkXXnoFv77nfpateouewRGOj4yz8+ARLr/2enQ2J/sPHaX6t2e8L0Av/f3HcbpFTkzK0DndDE7LcXkDvL1xM1qTFTEQIhCJs+9wF8lcEW8wgj8co96eX2xE7gAHj3aRyuUpVKpUm7NEkyk2vruFvQcPIT74x/cF6PklZ7D7iacX4xWisSAwRzabJpvPUazWiKbT+MMxhmVyDvedOAVc/xs6BdBP6ZRO6ZRO6f9lnQLop3RK/4P1/81A7925mSP9J9hxeD/dgyc4eOwoDz/+B5a/+RpTymkGjh+iu3s/Ko0SuVbLqELFtN7IsGyGiWkZo+MjaLQKDh4/zLhqkuHpccYU04wp5Bw+foKhqRkUWjPDU0r0NoHxe65Z3Awx/+kBJtRT6N1THB7chsGlZ2hCy4zag9qgRKVXMjI1wbRWj8ZiR2cXsHj9WAISelFE43Jx/vfORWm2orC60Ys+Xlr5JgHJgyDacQlOHB4/Fl8YmzeKZfQkUPT84N/Q2ry4Qyo2vPsn3DoFFqsTk9WFzuFH5w7i8IfxeAQkn5u7fnMbV97wc4bVBganlWzZf5gJlZGb7nyAwQk16zfvwOxwE01FmJIPEIq5CGYSBEM+ZGoZBqMS30++dnIK/MhuorEEGoOZQMCFW7AhBgT0Djs2nx8hHMHkduELB4nGJGIxP4GIhBgJ4wpFECIxDh89hNfjJBb0oNMqsfrCqD1JrI4Yh3oPoZEfw+wyY3XEsLz07Emg+Ogt6IwBNI4gYjSOzqHH4NCyev0b2J0WpqYm0Gjl6AxTnBjcTY/CxzG5g/6RCbRaNYqZQVR6JdNGI39ct5vbl++gNwhWs5wZWT9Op56w30HIbSGaTBBwmE9e92/8L0z6KWIxL+FYgGA0gifgJ5FI4BHdqCbHaGZi5IIC8biHUMhJIhUgm48QTwUJhAQmZsaIpSMIfhfeoIje7GFaI6Nn6AAOvwFvREA7NILLG0Jl0OG98eQGmGrTG8jNcvROHTqzHU8gjUbnxuMNcuDIVtwGPzarEXsgiNbWxill2L3nWYaPvUvAaWDGOo7KE0NnMTCtkuEWbBgMOrxSELMvyrjOyeDOHTjVkxg045jfWLpYW33DDzDZzXj9HiwOOzqLBYvHy5RWj0Yrx2Axo7U6MLt8OOwCqplpnBYjUsCHzimiEELYPEbWvrsGq2DB5fMQiMSxC14MVgcubwCFRoN+1zvIVApsJj3eL562MJX9lQ+i0Wk43NuNyqBjVDaJyqBj39r7kcv1TJgE5BYV3Uc3odG5UTuiDJtmUNummTx6kEmjDZXFhkojZ3xiGIVGzZTOxLTJgcHhYsO7GzFoZcxsWcXI9BhdA8ew33zRSev2Da/RNzjEjEqN3mzBYBeZUmsxOY04fQ6MNhNag5X+gVFm5EoErw3BZ0KmcWLzOVi64klsopZ1G9dgcwTxBnJY3BLhXAyr30xf7y4SmkGcsuOEkiHcB3eehNi3XoJq8jiJZJhUOko0FcET9BFMJRHDIVxSgE3bNuN023A4zQTCIexuF9FYEMX0KGaDnFw6RCjgpt6sEUymSVfrSNE0K9/aSKpUJV4u4xs9RqSQIZ5L4/v6yWaZXCJFJJmh2pwlKHmwW7Q0KklCfhvMVYnFgxSqedL5Ao12h0a7QyqXZ92md0jnC0xMz5AtlijXGxSr72/1npYNU8jnKVZrhJ+446R1+9aVi1nn2WJhMfu8XK9RadSpNOoLEL1WI1+tki+XKBUzxBMhau021kyL17pUfOO3r3H2a3s4//F1hMLQTEMtW6BEjkhQjmdqHwTs1Lp3nrRaveYb9PYcBlpoVdP87Yf/BrPZzOSUHI9XwiHaWPrKc1xzw1V8+awvctNtN2K06TnccxBfyIMv5EGlV/D3/3A6MuUkGqOKcCKI2qDkrvvu5KHHHiSZixPXTVKvJqlXk3gv+vQixC7YVFSKKUr5haNWzjEqG2fTts088PD9dGgRiPjoUCeTj5DI+DnjEx9mWj7IW++s4srrLuOmO35BqV7glddeYvnrL7N917vs3L2N3z14L+d/99uU/Uaq9RTVeor4m48t1o6tfJRqPUWllqRSS0IjjFlxjPlGlHIlRK4apdxMU5rNUm5mqTay1BpZqo08+WKERjNJJGQgEdEBSVqzsYUJyWaeYr2M5B2glTdSTDnozOUoujWLgMP63Y+RiUwBLqq1CM3ZFPVmhg5lGu0cUGC2GWFs+F3oiNBxUm9HqTaifwb4FUTHJPNtD5Wimfm5EKWil1Yzg0fYD+0I8+UOzZQF5iyABf+vvrUIdwzbl1LNO4AYEKectaFXHqVT9zHfDEA7BPNRNDOHaJUcf7ZqT9LqxGnPLWSFl4tuvO5xIEK77KTRLNNqZ+jMJ+nM+WnXbQjOPnIpE7lDKxdre565BVpe6sEhLCNv4/cqyNcTxMoLme4RxwAQZX5OolH3kM9ZgTjppJVOK0KtEqBRDdGshYlHupit6qBVAXLkMkriySHajQzzrXnm5+tk4jps3zhtYSL32x+imvdgNk5SyGcplirMzrfoHtxNrimQKWpI5pSARL3hpN3y0Wx4cdhGmK0GqJf8tOsRGhnI54bo7r0PGlEcaiu1XJBaQ0WrnSKTiZAphBg4th7/QyenwLM9m/AIBjIZiWYriy9oxmibJJNPUJ8t05jNk0z7KZYiTCtOUCiHKFTC5MshEnkf0ahAIukhFraiVw5QLfhIJ0WSSR+RdJhIPo03EcFimmFG1k/4+PaTQPGui0kVU0SyCcKZJNFcmmQhSTDiQa2dxG5VUMgFSKa8ZAtRoukggUSYeClDKOElkfKRSHqwmWV4BS3NaopINEA4GiKcTGKJmAlk3KjlR1BP7CMl2bFf+I+L9WOSiaETa2gF7ZT8DiKxMM5YmGAxjktUIJ/aB40I+WwOTyBBJpMinYkxNLqfeNpKKiuSy+WIRjJkM0XGp3pQ6bsJJC3YPGa8IYlEJk80FUOp68f10s2LAN2/7kXifgfJsI2opOf5Z++lXIhTzueolFvUKvNodWZqjTqFQo79+/cCc+85enu76XRazM93Fp6ZOgXN2SrQZrZZZ26ujdlspmbXnbRwv+FsqrUGO3ftWYz8CCUSeEMhPMEgFlFAZTYh+Pxs3bkLl8dLvlzh0SeeJJHJ4glImGx2/KEwh7q6sbhcBONxTA4HvQMDeEMhptVqoqkUkVSKtzdtwnH1l082TkyNYnWJHBsYJpLMoNAaONxznGmVFrvg5bVVby0CjeEJGcFYkmMDw5gdbnbuO4jT4yeWzmFze+nuG2RoXEYbcHkl/OE4YiCM7c+W8i4xwNDDt50E6MseRqkzIYaiSIk0UiqDKxjG7dOQbWbxuxTQEmk14hRoUytbId5PrV2gOluDeTfHut6inEtBp0i1LGK19VEr52g152C+hShqaXTqNDpNyqnQyaaNH/wjjVqSRj2KwzZGqylRbc5Sm20tWrEPjIziD4UR/QFypTLheIJd+/bj8vmwiyKhRIJDPT2Ek0lCiQT+SIRCrYYoSfzhyScZHB2lEP61AAAgAElEQVTj7jvv4LEnnyKaTOH97aUnozKO7MAhiJwYGiaRSdPstGm0Wwg+L5lCnmyxQL01S6lWpd6aRfT7qDZnWf/OZjKFIvVWm0QmS6PdwR8KI0WiGK02pEgUwedHplCSCUuEIlEKlSre3esX318if7wZween0mhyYmiY3953P5lCkVVvr6XZmWN0copkNkeuVKZQqSL6A0xMz2B1uoil0pTrDeqtNvF0hkgiya59+9l7+DDZcplMqUQyn2fPoUP0b93IqnXrSORyeP4iIiYUDBPP5JlWadm1/xAub4Bcuca0SkvPicGFyXKLndUbNyMl0uw8eIRQKovN4ycQTzGtNfDiaysZmJChtNiQmyyorHYUZivHxiaYNpg4seZ1dCoVu7t6sN/785NNsMuf5ZWVqzE6BQwONwMTMg70HGf1xs3M6IzoXR5kejM6p5ue4VEsHi9uKUQwmeaBRx6hBZQaDaqzHa6+/hdI0QThRJo3317PXff9jh9feRWXfv8CjE89iMMlYDl6YBGgT3/9n7jy5zfSNzGFEImhstoZkM3w8qo19I9P8tsHH8IieDjS18+Nv76DV1auQmdzINPoOHpigGdeeoWrbryJ6265jWVr3uaZV5Zx/2OP88LrK3l86Yucc+EPeeH1lTjuvAH3I3fi8zhJnP/5RYD+7vJXSBfK7PzjI0zLlbi8AZK5IulCGYtTIJbOYbA6+Kd/+VdMdhcXXPxjLv3J1fzrF77Mxz/zOSyCl96hUdxSGJ3NSTCZYXRGydp3t2FwuBfs16cmyfzL6USWLSX05MOLAN3/5MMMHTuO9ZnHOPT04wvRVhbr4n0WTaZodubIlyvIFEp27dtPtl7D6vXgCkpMaTXYfAsxWcfHRrH7fcSLBSwekUS2wMSMkt898hgTX/gXkh/7G7q+881FaJ7+wqeYWb2K2M+vQrrpOl59/U3uvOd+fvqzG9h76CgXXXoFt975W1at3cDo1AwKpZrBoREcTjdyhYrnl75ILl+kWKpgd7h45A+PcdnlV/LQo4/xy6uuZ9/KjYzt7uH7SxbgefZDp1H6xBkn7dtvuJ7iZz9F6bOfYumKVby2bjMyvZUnXlxO9/Aku7v6+OYFP6JraIIRhY4pnYV9vQOseXcnT7y4nFGlnn29Azy3YhVDMxr2dx9DrjdxoOc4kyotZreHvtEJoud+h/klp1E48xOL4Lz41a+R+cKXmDvtAwgzCoRghFSpilsK4wnHCCYzvLNzD9lqg8PH+3FLYXYf7uLd3fu4+hc38dQLL7Nlz376x6cYnVGyfusO/vD0s3z34h9z8ZVX8dpb6zjSN0D/ijepLzmd8sf+mcqHPkZ9yelU/vYMcpf8hPqS0wmu38ShY32E01m0JiuegIToD3C4u4f+4REeeOhhBJ+fXKmMzmTmxVeX8dCjj7Fz7z7eWr+BtzdspPt4HzMqNWq9gXJ9IT7h9VWrsTpd5C67nvySM8j905cWwXnu+5cv2Lo/8NhiPEatNUciWyBTrDCj1hGKp4hn8vjDMUanZpiYUZwCrv8N/eW+5G9eWcJD6//vOH7zyimAfkqndEqndEr/Z50C6Kd0Sv+D9ZcL1aHuI1hEEa3dgVkU2LB9G5f/7GpWvr2Gnv4+JhUyDh/YjkY9w/j0BFNKJbuOHGVKq2dcoUKmUqDSadm5extygxqV2cCURonCqGNfdxfDshmm1FpmdEYUBjPTWgMDO9ej2PgGiq5epuVK1BY92w9v5Nj4ASY1U5gcQWbUC+DE4jRz5FgPI9NydDYnOruAPRDEIYUwer3oRBc/vfoKNDYHG3YfROVwI4QjrF7zBnqDikDQjxBJYJNiRLI1/EEFtvWP4xvoxah04vDHMQlTTKsOERetmMx2DGYHWrsPrUvC7gshSX5cdhOvvrKU55avYFCpY8ZoZtU77zI8rUJrExmX67E4vWzfs58phYxqI48/6CSczeCJhYhnk1isejQbVyB17cCnmsTnEbDZndhcIseOHcInCdgFGy7Jh0lw4wqGONp/nAn5FG6PnVjMjxQNIEbC2CUJbzyJ0WZicmKYaMhDwC9i84bR+zOYbREO9R5CZZ7E7DJjtkUwDkyiXvMClpH9KDXTWOxRLEIMmy+AzmHA7DbQN3Qcm8vJlh270Zp0bNm1CaNDgcHsYnBsmimji+29Ixye1vPmgeNsH5jCEs0Qqc+hsHtIpxfsMq02HWPj/QTDfrxBH6FYFP/WNfiGeolIfnQ6GTMzw0TiEsFYCCkaJBSSiEYkiqkQRvkIMwNdRCIigaCTZFoik40uZKNGfEhRP/0jfRiseuyCjUA4hzfsweRSI9ePY3IaEfwRVHozbr+XYyv+gGn7bgwyNXKjlin9FEcHjmB2CLi9cQRPHJ8/zNBYNwHRiUd0YnAFMXkzOPxRXHYZ0yN7cFrGmdTomLIEcXhcKPVqrDYDzv/N3psGSXKf551krO21HevY9YZDu6Hd1a7XK1lrUVpZNLkSJdmiRIkQIIIXQIAgCN6HSAEgQeIg7sE1OAYYYAYDDAZznz3TM9PX9H1X133fVVl3VWZlZmVW1n1Xdf/2Q4MdZIQUdujTWjFPxBsd0VlfOqOrKuP/e5/niYTweP1Y/QLBXAlLME4o7CUVdxNaWUB49Lskjh8ivrHMmYtn8Qd9+EJBXIEAwVQadzTOxPXLuP0+/PEE/lgafyBCwOMlFQsTj0XwCmksQgFv1MWyaYmxiTECsQjeUBRfOIbTF2TT6sBkt2N27s7q1ia+B+7B98JPcV84jsVu4bW3DrJhNeP0e9m0WXj3hXvY2nIxZwuwZFtldfkiK2su5s1h7Jkgi+YZknYzG77dDnSbw8zs3BQunxeLP4zJF+Ht4ydZ3lgh4LUwb1rBK4R4+8RRQu+/ju3Br+J451Vs60uY7Q42zBYCkSgOfxR/PIHVY8Hht5OVcihalYcfeYKj773PG2+9TCLjZ3LBQryQICmGuTB+gnROICoUKMgNYhmZRDFNTIxxbfw4KcGJriTJyzlCbg+xR75N5OjrxNYXEZN+kqkoJU0ino4hZJNEsxn8QpxQKsmKaY1ILLi7eJNKkcjlSGWSlFSRSNBFyO+gXi9RbxiolTIrJhNF1cAbilE0qqiNOkmliFSroNSqFF59DOnwC6jLN5BVg/Zg93BvZ7vPoFujouURczFG/d24cknZ7UQd7EA0kSRTEGn1+jQ63d3D7GoNrVJFq1T/VoBea7X3Rp28QOHhryGfPIgadO+5ziuN+t8J0Gudzi8B9FpVw2jWEbehAMzr4DUaiCNIySqNTpdcPkVRk2n0emjNAXoDhIhE4a8/x7FPf4xn7/j0B47zAX/4iY9x8cIZkok4qVSGe++9jxED/um/+Cfkihl+56Mf4cbiNE/ue5y1rRX+7JZPImRifP079/Ham6+gVVVOnH2fSrPM/gMvMmLA73z0I1ydusKIAfWWQb1lIL36EwrPfh/58nto+RSVmkGj1aTRalKtNejvDHhy31OkCxmyUoYRww+i26uIcpLbP/8XuLxb/OSJH3HX1+7gnm/exZZ9kxdeeY6vffMrbGytcGN2guMnjvJP/9k/otPTaXc1Wp0SxuY1Cj+9C/XEi1SDG78M0NtZhMAKVTVCSYvT6ik0BxrNvk6zb9DuGXR6Bu1eld7AoNUuwrZKwHODeHiZei1FSUtQqatU2hWaVSduxxU67TzNlkSrWSL917eivvkTGivHmBp7AYZB+j2RHXQGowqtjspwu0avrwBl4uF5dvoCbAsMKTHY1hgNDBhWUUUPP49rhyKjocz2sIKYm0HOWaHfAzQYCcQjV9FPP4H07NdRzr5MTTADMk0jBIMcjAoMWom96dZjlEQH/aZAqWCl10rS62SBMs12jsFIptfJoohOGroPEOn2K4y2DfpDmeEwT7+XACQKGQvd2Br5n3yezPHnyZonaRh+GMSZPP007Xqcbl+i3dfoNdOARCQ8x6CfZDjIADJK0Y3DNkm9Gt+NOx8otOoZUvFxCqkFdrrKrjsfkVhsitFAp93QaTZ372PkwdtQ3noAY/otuvUk/a5KPBYhLiSpNaoUSjGKtSBaxUM4Po/LO0G9HqHbTdKsx5EKLhzm63QbGQbtPOVilmYtACQIeyaZHjvJT354H1+99z9Sb8VIZZ1oZYVOI4b7wP1knrqHwol9yN41hn2DcMSGosYpG0k0I053UKfZMag1FLRyFqWUpFLPMb90GVVPUGnkqbclag2FelOmamQolxLYzDPopQSanqZULZIt5ZGrGpWKhKymsc2PEb3/M6TfepTc4hgFJUexXEQ2ZIrlIslimqImUirn8fo2MZtmKYi7C3GFYgqlIpOVs6i1InlJIJUJIObDxMN2IgErophk07RCuVal0CgSEyMYepRi2o59fZLYc98n9epDxM+9iZgPY6guVi++Tda7RqlcRO028KUi5KUAzUqcQsJGtVJCyGYplXQ0TaVcTRGKraHqUUQpi6pqFKUSJT1DMLqOI7CIViuglIsoJZlGu0Kx5Ccy/iLCE18k8faTJNfmGLRU5LyX+778Z5S1EIaeoVpW6LaGdDsjfL4Ak1NXqVYNfg7MR6MBnU6L4bDPaDTg7NnTtFqND64PGI46pDMCw1GXwaBHrVahWq3SMXSEz3+E3EN3IB3ZR0krk80V2LRYKcgKz738Mv5olLyiUO11CadTjICsKKHoZUxWG/FUmsvXrpPK5Tn87lHeO3ESWdO5MD7OhfFxFMNgdWtrNwlGEEiL4i6Qj0ZxP/BFnHf8B4Qnv4US9pMuFElkC0ilMt5QdM/xu7C6QalSR681ETJ5wkKKLbsLXzjGpasTTM8vIZXKiKqOOxAhGEsSjCV588h7VJpdrC4f62Y7olpm1WRFKlUJXz6N7S9/E/8PPkvs3LsYjTYFRePRp57C4nLRHg4JxraoDCowUEG1Ua+k0ejQrPmohc9S7+o0ey26bS83Jg/TrpXpt0s0ajE83qv02mUGvSH9fp1EykZ70KTWrpKVMnhv/3fEvvcXyK/9iJ1Rje1hhaXFC7SbGdSygaSW+Ov7H6DdH7C0to7D42VxdW0P2Lh8fvR6nZws4/D5KOo6rx8+jNXtJpZOk5Ekjp0+jdm5u5R56+2f5TOf/wKvvP4G0Se+TeS23yT5vVvZOnWEJ5/dh9PrIxiN8MrrB2j3e3u92rVWk0anjV6t8M6x95BUhXOXxhjBXtx6Kpcnlcvzs6eeJhiNUZAV1LKB0+tD0cs899J+9Gpt9/rkGJFP/hrxL/8h9ke/zZbNzggQ0rt/94XLV/Z63X/eL1xttvaAvFo2mF9e2e33LmmMgHS+sLdwIJfLuINBCqqKXq/z6FNPkczn2bBaSYsiyS98jNTnPorvrv9E2O3mwZ8+SrpQxBeOIesVAlGBt955D38kzvzKOmtWB85ghKyiIeQlnMEIGbm0B28tHj/PvvwaF6dmGJuZ5ZlXD3BhcpqLUzOs2BxYAyECqQyLZiuRlx4j8cnfwP3pf8/K/me4PrfIZ+68m0g6h5CXWLXY8UYFQskMvkSGVbubmbUNXnrzEC8fOsxn7/oyx86e52fPPEO92yUkCHspC1//zvd54CePkMpL+CNxLl2d4KFHH+fRJ5/hjz75Kfb/7DFSH/81crf/Af7v3c2W18/Xf3g/t3zxTtYcLjzxBElZ5cvf+Ba//bH/l0/86af41F/dzv0PP8qpS5fZsDtxBEJEMzki6Swnx66wYDKTVkrYg2EWtyycvz7JK4ePMLW8SiCZJp9M0hn1EEtFTL/+Lyn8L/8Nxd/7Xzn80x9hdXn581s/QyovMT2/RCov4Q6EWdk04w6EP3gvh7l8fYpbPvM5rC4v/+7/+T0mF5Z5/LkX0ZsdfuXX/jVZRSOYSBMQUnz3gR/jiyVIF1Wck5ME1zeo9YY4H/0x+r/6MMq//h8QfvJDNh1uSvUWklrCEwgST6V59/3juHz+vWdfu9vD/PIKNxYW2fK4mVxaxOLzEkgmsAcDLFvMFKsVorksZq8HpV5j7Nokl65O4PQFyX3na6SdLlRJpvEvPkTtf/7v0H73N/jcnXfz2Tvu4it3fIlnXthPe7CNyx9CyOSZWVjm7KUrPPXci6xsmnngwR/zxJNPY7bYKMoqjzz6M9qdHqIk84k//GOujF+j2xvw/IHXeOu1g0wdO8/mpRt0Xz5A7yv3cO8XvoB266fp/fN/TPtXf4XQ+yeZ37Cy+OQzuNfNnB6f4n/6P3+THz7yJPsOHOLds2P84V/8FafHp1iyuDh7bYZnX3uLeZOd2Q0rSxYX8yY71xbWWLV7mV5aZWFjC29UYH7dhDMYYWJ2geZvfYTYwUPkL1xi9KEPM/yX/yOV734fpdrA8u57iDNzRNI5To+NkxRlcqrOpsNNQEixYXeRkUv82m/83xw9fY7ppVVurKzzyNP7+PXf/l0+/+V7+e2P/T5/89NHufvr38IdjnFjZR2T08P75y6SeOQJCnffx/rCIsb//m+p/bf/Pcb/9uu8fOgw/tl5hEPvIJUrXLo6wcqmGVFRKcgKxZKGXq0RjMbwhcKMAL1aI1MQefq556k0mnSHI7zBEEN2+85NVhsbZsteypesqKgf/RNqM3PUXzuE8U9+BeNf/V+0ltYYlTT0A4eYmJyg1WkTiid56rkXOXbqLEq5ijsQJispbFjspPISBw+/cxO4/j10E6Df1E3d1E3d1H/NugnQb+qm/gHrFx9UF0w2rIEIGw4vzlCc8Zk57P4Q7kAYXzjGzMIyr772IpumVda3TCyur7JhdzK3toHJ6WbNZuX9M2dw+DysWuysmG1s2J1cmb7BisXMsnmLNZsZs8fJms3MsXMnWbfb2LC72LT72XL6mVleZctjweKzYfF62LQHsbgE1ixrnLl0jkBCwBsVcIWihNJZItkcPiGB2e/F7HfzjW/dhycmsOkN401lCWeynDx1jLgQoqSrBFI5/GkRV1ggnHQRFaxcn5wgnFLwCmkCKS929zLnj72J2xPA5Q3hDKdxxfMEkzkEIcap4+9yy6f/lCWzBU8qj8ljwxZ0444EiecK2P1BSpUGdk8ApVzl5NlzSKpCsVohIRbIyRKpTJJEKsamaRWrzUQqlSAQChIMh8gWkqxtLJPIJgnGo6SKBeL5DPFMioIqMb94g3ROIJ0TSEp54pJEMCcSSSZJpATMmyt43HbsgShb4QxOT4axiTE2nYv4Y36cngwubxab14Y3ZsUf8+Px5/EHM4RjKQKxEKvWTb7z4I84NTaBO5xn/5vv8t0fPcSZqxcJpWUmV62sBwVyrW1u2H2kq03Sepl4JkFJl2k3dJSKsntwnktQ1ET8ITcevwOpmCWXT6KVJORiDlXNoelF/AEXNucWqWwcsZhAkgVqlSzVsoBS8FGUM6QzUSzWNawOE7VmmXQhRSKfwOy0YvM4OHf5AiabC2fAiT/mY3z6CtOL02xaHYSFFBtWM3a/BasvjjOUYMvtwOyxc+XGVQJRgWAsjScYx+72EYoHuDr9Bk63jVCiTFQMEEolCfgSxGMmJiffxu0p4wrJeIUInmiIickrCPEw2WyWYLKANZQkUSyxYVrFbJojlM7ijsZwhSJsWszY3HYCIT+hWJRgPI43LuATksxOX8Yf9BESBAKJPMGoQCqVYmt9hWgkgDe+23keiPtZNa8yszi762SKJ3F4A9jcPqbm57F73di9TiwuB+evjGHzuHD6vTh8HvzRMOevjOENB1neXGdy7gbH9n8Vi8XDiifG5OoMfu8iTrfAikNg0bfFc68/SdJuZisYw+oPsry6wMLiDaZmb+CJp7g8t8KPf/YErx96A6/LxJHTx7GHfLx6+E0eeuIx3j9/hh/86AEOHX2Hx59+ClGRWd3cwBmIYXZ7mZyfwOTYJCxEcHlDeLwhFhaX8QUdBCI2YrldR2OmmCaRi3J9cpycpBAWsiRFmXA2SSSXIJUJMTF+ikTUSUkrkNXKhHIymZJBUiyiFFLY7CY2NpcpKHmiqTh+Ib4H0S0uG0IySjIVxZfIEEjlyColsmIBWS1Sq+uoSgGX04LXY6dsKGhlHUkuIioyBV0jWZSQa1XUeo1So45Rb1Cu1Wn2duNN6+0OlapGtVKi36nSrClsbS0CPd559yD1docRkJOK1Nsd9GoNvVpjy2an2mxRrtX/Tgf6LwL0n0+5VqVklKk06nsH6n8bQG90d6/VWk3qzRrthk6jXiZflMj34BsvnmC9Dibgh9fj7Jt0sv/KKqVWh1IhQb8sQqcEoyo0ZbyFEjWgMtomkcuQlXJkMwIwYNhrsj3qkhDC6GWFdqcODCmIGdbWlzh77iQXLp7hyDtv0WhWuDE7yfkLp1FLEhcunsHltnHvV+/mI7/9m2SyCYajLsNRl0pvd4xuB6PbodzpUun1KXd6qI0War2D3urTbDYZDAY8+9w+VtdXeOSxhxGLOXYYkiukueOuz+ELupi4cY1vfPdr3PvNu6k2SswvTbH/1X187et385e3/inJZIhPfeqPfgmgt7vaL80vAvR+LUutFCPgXqTfk2i0C7R6Cq1eiVZP23WgdyqM6NDuaoy2qzTqaYZ9CaXoRStF2B5pdDoarY7OcJBiOMyTy7poNEUaDZl2U2bQlWCYZ9iJszp/hFYzDDsFegOJ/lCmOyjR7ansbOv4nDfoNeKwnWeExja7Ueo7gwqMZEL+CVp1P5228EEXu0q/nUCRtmAnDTs1tjtlWrUYTvtZ+l0/g5YK20OW508y6mUZ9bIwEhn1soR8czASadVi9NspBp00oODzzMG2iq5FAQPQGfREQEWIrJAVNhmMZOqNHI2mSKelUjXyQIOakcJsukavm6SmOGlXI+SkCHJlFwoXU+vMjb0IdR+DXha9lqLTFvB6pgB11znaEACNeHQd0IAynVYW+mWUvItWwwGINIwE/XaZ9dXzjEYJDCPCzqhKqxYh7J8hl91kZ0dC16IocoFCQSIuJFlem+E799/NvucfJpML0u1prK5dp9XMU62kkEU/hhYjKZjJZ53olXkMRYcBFDLLpOJj1LQgg3qDuLDE1OzbZHMJFC1GSUuwaZrG492g21Yx9BSKFOKpx76NyzrNoJ2lXi8yGtUoV/JUauIHPwv0hwbBiJlWW6TVFlEqCrJRpFJXKek5Gs0ibs86QsJNvV5EkgWqdQmtvusuz4hpkjkBp8eKybJCKOxGkpPkclEymTCClEMQk2SKaSQlRV6MUhAjmLZm8fo20bQMkiyQ14oUSnlShTj9YY10OkA66WNjbZpOS6VcyhHPieSLMoaexdAEKuUYq5vT5NQkalUlL+foNMswjGPbOIdRyVDtVKm262haAVVOoBbDFNUIaSmImC9TMZok00FSOQdO7yyiHCEvRilpRRSliFqSMGohHK5ZUmkXzXqBsh6j101SUh2Y1s4Q9q0wdvZtmkYadlQGnSRTk4eAMpVylqDPybDXJBJxsIPBgCHNXosR23ujGiXWzRtUWzVGbLNu3kDTi8SFEDBEUUVgm1gsQrVaJR6PUygUcLvdWG0OdgCX24terdHs9mgNBmSLRR558kl+/PjPiOWyGPUG8VSaeCpNq9cnX5RRywapXB6tUkVSS8iajsPnY3Vri4wkcenaNfKKwvkrV+jt7HB1epq8onDqwgXShSKbVsdefLqo6qQLRe5/6GE2LHYa3QFbdhcWp4eF1Q2sLi8FRdsDhfd967ucvjDGtelZVk0WPMEIR46dwOb2Mbu0yhDIFVVc/hBZSUEqlVFqXRKiSr5UJiOXkNQS24zo9lu8884baEqGcMBOd6TSo7f7WVLx0G2JSP0anWaQwOzzGE2FeqdBp+XFbr5Mv1Wj05QYDjJ4fGN0WkW6nTq1ukgssUqzrzOiw3CnyezCFK1OnbKh8uZbB9D0IqGQi2q1SKXRpFyrMwIuX7tOVpR47qX9iIpKvigzPjGJzeWm3GggaRpiqURIEHAFAuQVhYwk0RmNyMkys8vL+EJhFL1Mo9OlXKtTLGkUZAWXz09OKlJrtXH5/Ox/7VU2zFs0ux0qjTqdQZ+sWKDWaiJrJZxeD4q+6/wuGRW6wxG+UBhZ0ymWNFK5PGumLURFRatUKZY0jHqDNw4dRlRUzHYHWqVKb7TNiTNnaXZ7aJUqJaPCls1ONJFEr9bIF2We2vccgx1YWlunOxzR6vWJp9J0hyNSuTz5oszM/AKiolJrtSkZFfzhCENA0jQavR5T8/NkJIkzly6xvLmJVqtRbjTIyTJ5uUQwlmBqbpFcUUUpV3nhlQO8d/IMsVQWUdWJpbI88fxLWDx+rs0uYPeHSBSKzK+beP/cRS5P3WB6aZU1qwNbMMzXfvA3HD13gQ2Xh8s35rAFwzgjMdwxgSuz82y6vbx+5Cizqxu4QlGs3gBXpmdZ3rLys30vcGV6lnPj11mzOgim82x5g1j8u4lNV+fmcQbDrNscvHLwIH/z0EPMLC6SVTSOnDiNyekhnMry+HMv8nuf+GOml1bJyCUi6Ryf/uwX2HfgDU5ducqxC5f4yne/v+eQN3l8bLq9OCMxToxdYXFzi8XNLQ6/f4LbvngnF65N8Mpbh3nlrcNcvD7J4uYW00srBIQkOVXDE4mxYrayuLlFUiwys7yKXKkxNjnNd+5/ECGbJidLHHz9VU5fuIArEOCr3/wO3/zeD/mD//inBGNJLl2dJJJII5XKJHMiK5tmrk7d4NzYOFcmpnH6glhdXmS9wn/4gz/ihVcO8Gv/5jd4/uXXOHriNGtbVn7nox/HE4xQa/cICymW1k3MLq3i8AYo6xUGwyFnL13Z67nOyyVeevU1ltc3yBdlzl0aw6g3KJY03P7AHlRN5fLktRKSUebg0XexB/wEEgJKrYo94KfS7eCNRRm/MYOo6syvrGNz+1jZNDO/sk5eLhGLxrn3G9/mkSee3kvPsDg95OUSjzzxNN/83g949sWXmVteY99LrxCKJ9aAo2gAACAASURBVImlsmi6wf6XXyUQDDMYbvPFO75EKp2lVm9SqdY5dfosr7x6gArbjIDv3/U1rr99hrV3zrJ4YZLnn91PQVYplGtYQlFOjF1nYcvBxNIG752/wsnLE1yaXuDgsdOcuTrNCwePMLdp24PkvkSOiaUN3LE0n/rsnbx7dow1h48HH3+Ws9dmWLM6sPtD/PTJZ5haXGHJZOH82Dgb6ybCqSynL4xxxz1fxRdL4ApFiWULhJIZXn7zMNfnFvnegw9x6tIVlresvHb4HWZXNzjw9rus25z8+GdPsmqxc//Dj/Fnt93O7/7+H3L317/FI0/v49LENCanhyWThc/d/RXMbh85VWd+3cT66gaXp25w6ORJrD4fkWyOCxOTxPIFfrbvea7emNuLiVeNGm8cOoyklkjndxfHsqKE3e3B5fMjKirnLo2h6GVqrTbHT5/BqDeQNZ1yrc4QKMgKsqZTbbbQ9TKtZoP5xQUSCYEdQFYV6s0G1XqNZruFqpVotJp0R6AaNZRylbnlNY6dOktB0fCGouw/cJAbi8s3gevfQzcB+k3d1E3d1E3916ybAP2mbuofsH7xQXXRtBv3teUOcezcGN9/8GFOXbzK9Zl59r30Ks/tf40rVy/j9LlYXF3h2ZdeYGljA388wePPvcDrR97FGQyzZDKzsuXA6glx5vJVTo+NY/a42XI7sPrcXJub4sLEJSw+297W8ZrFxcK6hXdOnvnApe5m0+Fmw+Zh3erm5KWzWH1uzB43Fo8fXyxBIJnGn0jiCAWxBjzYQx6+99ffxh4M40nkmLfYieULTEyOo6gFMrk0SVnDLWSJ5kWCsQDBiJurU9fwxASC6Sxmj5NIPMDZY6/j8Qbx+CN4Yjk8CZFQKk8qleDggf0ce+9twpksa54g9qATT8zH+WtjRJICVrcbu8fPsVNn0WsthIxEKq8QTCYQyzoFVSUjFZBUhbxcYHF5gaWVRYRknERKIBgLsbK5yuzSHLliHnfQSzyToKjJu33YQoRANEhBTCJkk8TyBQLZAuFUBl8oyME3XiGRjOKJxLGEUjjcacYmxli3z+OP+bG7UticScLJMGbPCuFkmEC4SCJexO0JYvP7ePvkCea2XMxv+bi25OJPb7+HK/OrXFtZ5IpXJlyHXLlMKhulrUVxro+ztXIFSc6T1w2iSh3RKJLTChTLRYrlIqlsHKdri+WVG5TLEsWCgKHld+GjXkSUMlSqCrKaZnl1kvFrpxDlCFIxRLWWQa8oCKkIuUKaYCzAtemr5BURd9BPIpdh3W7h6uw0VrcbTyiA3evEFwlw9ORxHD4PNo+LcCJONBVnfn0TZzCMMxTEGQoSS6eZWVzE6vLiC8fwR6N4QgF8wiYzy9dJikXsXidOvx9vMIDbb+K9EwcJBlN4AwkC6TTeeIxEMko2FcPv8+AOCYSzRXyJDBkxzZkz7+IIRXBForhCEbzBADa3nWA4QCASJpxI4BMSeGICMxPncHqsBGIxonkFf0TA5w9y+tT7JIQIgYSAJ5XF4XfgCfm4eHWMSDKJ1eXF6Qti93pZ3tzEFwngjXixe91cnZ7EFfAREmJ4w0ECsQhvHzvK6tYmISHGhfHLvPfSvYRCSSY2nLx29A1slkkujs0ytebl/NJ1Dh57helT7/Pi2+/x5rHjTM1c5+SpY1gcdjIlg2W7F7s/yPT8DJGgA3swgD0YYGJhnng+gzPkxxXwIWSTvHH4IGEhgjfkI1PUcQRCXLp+EX/MR1iIYLF7CEcSbJmt5KUkiYyfeEEiVZSIpZMUFJFwNEQwGtm9T5kcwVSacCZLUZMYv3wCp3mBcMBONJUio2oE0yIFzSCVFDAqKlevXSIv5/BHg0QyaTzRCOF0CrPTuudAD2QkomKJWEFGrtRQDAOxWKDVrjE1OY7FtIx5cwlJzKBrRUr6bgSr1mwg1+qU6k20ZgOjXvvA/d3a7TWv16jUDGr1Mq12lVIpj6YVsFpX6HaNvQPyVq9PuVan3R9QMirYXG7a/cEeKP8vBehaxUCvVmh02rR63b8ToLe7LRrd5u7vW3XaDZ1qucgO2wi1HY4seLnl8fe58/VjfPanL6AqXQoJhWxOItFvEWebNJBvQLkL8dqAQh/ERpdixWDENtCD7RaMmuwMG7DT5q03D7A96jEadnE6LHz4Qx/in/+zf8yHP/QhPvyhD9GoG8CQJ594FBgy6Ld54flnuHL5Ao26QbNR2e1q13cjqjv9Bu1enXavTqtTp9YwqDdrNNsNmu3dw7DhoEezUaNi6Ph8HgQhxj333M3tn/sM5YpOvVljmxGyLjH6oCu9O6hTqatAj2w+SqOhsr1dp9VS/4sB+qCrMujKDLoy+ZybwUih1RZpdoo02wrNtkazVcaoyDTbGtW6xHCk7b6umSUYWKUoBakaGTothWY7TbOdxedfw+Fcol7N0W3LtBtZKqUQ3WaCRHSRzdWjQI5mPU6/J9IfaECdYV9jfekiDIvsdLL0tuUPOsYbsNMANDLJJQzNwc52HijDTh0GGp2mH7k4T7sqQn/ATk/D0GyAj35TYdTsUNWDZJMm2vU4g06aYTfDziCP3z3DoJNmu5+j10pSryZo1NOsr10BDLRShNFQoVpJ0G7lqFcTxKOb5CUbnW6RWl2k1azSbjUoSlnUUpJGK8vc3DGoeRgafvJ6jrHFGZSWDt04O+omaetxOm2BWl+l3UzAtkQktPSB812j3UwBGhtrl+i00oBGQ1OBOm7X+wyHAoOOxqDVodcVWF55E5BRxATsFNFKLqKReXTdB2jkcnHuv/9Bxsevcdvtf87s4hjBkJdbb/sL7rjzs6yvz7OwcBWf30SrIVIxktQrSezWKUyWdxh0muhijW4tx8Lci7gdJ6lrErosUtbS2N3jFOQ4JSNLNh8iEDSTFJw0a1nePfQMTSNGqxKnJHqoVdP0uyr1hsRwu0q1WWSwU6Okp3G6lhHiVgwtRqlhoLXKyEYRWZfIFmKEow42Nm6QL4Qpa2mUYpS8ppDXirspHskIiXSUaMzHlmUJj2eTohhDlmJkSiIZNYeQE5DLBYyagiQLVKp5kikvoYCJSjlNWs6TltKsmpaRSzmqNZVyOUchF2Lq2hkUMYYsVyhpVTS9iKZlqNSSZPJuvKF1Gu0y3V6ToqjSrHnodiPMTJ9AFAW6nTolVaLfa9JoFrG5buD038DQ6uQyIrWqRkmLU9IjzMyewhdYQdfzyFKRsmbQbsUR83ZCgQVGg/zu0scwR1l2c+Tgw4RcN2BbpWYkGPZzgIQobn6wlGHsLqPQJOBdBmRK5SI7DFA0kR0G7DCg1a1x6Mgb7DDAZFljuNNlZXWeXr9J2VCBIbBNq9WgUqmg6zqDwYDRaIRerlCUVUpamRFQrtURsll6OzuY7HZ88RjX5mapNlt4AkH62zs0uz3UsoFerVEyKkQTSUKxOHa3h7yiUGm1UCuV3e/YVAqT3b7nDM7JMolcDlHVsbl9VJodrs/McfrCGKm8RCSRJpbKEk1myBVV6p3+Xs2Mze2jqBnEUlkS2QIZUeZLX7kPTzDCU88/j5DNUlBVxFIJu9dLtd3GGw5zYXycSDKJL55mcmkFo92lqOtMz8+wvdNjOKzDqEavIeGxzWM0MrRowbAEVS/tRp7ioM6oH8c18RSVlkqtXafX8eNxXKdhlGjVC2yPMqSzC/Q6Cp12DU1P4vFPsUOddl+n069w+txx2t0Gw+0RO0Cj1eT5F5/jts/cwoM/+SmVRpPVTRNapYqoqMiaTkFWKBkVrk1NIyoq0VSKFZOJ1a0t1sxmirpOqVolrygcPHIEq9tNpbXrtM0URCS1xKlz538JBs3ML2B3e3B6ffS3R2gVg86gz74XX6De3k2SKZZUusMBWbGAomsoepmSUWF104TV6aJkVOiNtskXZUpGhRsLi9xx95eptzvImo6s6UQTScYnJrE6XSysrCKpJWbmF1DLBqKym0STFSWa3R6PPfkUI+DIe8f2YJVaNqi3O1y8Mr63BJAVJdZMW9TbHVq9PllRotpu4woEyMkyimHs3ZeCquINh7k8MUG2WGR8cobrM3O4A2Fsbh/Hz5wnFE9y6eoEwViCJ559nmROJJrJs2Z1EM+JWL0B3jtznpnlNRY3zQQTaW6srJMoFLEFw/gSKaJ5EV8ihVdIcuT0WR7Z9zzvnb/I60ePEc2LOAJhbL4gNl+QifklHnr8KSbmlzC7fUTSOW6srJMUZba8Qba8QfYdeIPFLQubLjf+eILj5y9y93338ehTT1FptcjIJW79wp3YfEGimTzz6yaimTxPPP8ST7/0CjPLawSEFOtON+9fHOOWL97JzNoGz772OuNzC1xbWMLiD7KwZeHyjTk+9Ve388m/vI3P3X0Pbx8/yVvvvU9ASGLzBRB1g4JWZnJhCaGQRyzreyDZ4vVgcjnJqgoWr4cnXngepVYlGI9z6OhRzo6NEYgKRJMZvvSVr3Hb5+7g4cefZsPiQik3OHz0fXJFlam5RZI5EavLSyiexO7xY3V5eff4KQ69e4zVTRNCOoMnEOSb3/0eqVyep597nivXJ/CFwrh8fvrbO1idLrRKlWqzRSqXZ9Ni3VtK6Y229xY3Wr3+7jN1s4VaNnjupf0kMllKRoWltXVCsd3qigNH3iavlTh9eYx1u42CrlHQNRrDAbV+j7RcRDVqe0kWgaiAkMlTbXV59eAh6p0+vnCM5Y0t3jj8DgfeepvJ2QWuTc/y2Tvu4vv3/wh3IIzd48dkc+4mcXzwfpXUEvFUmj/79C385NHHyElFLl4Z5+UDr+8unHTqfPuB+ymLKu18mYnDZ5g+eoHbP3kb3/vBg/zWxz9BVNM5dmEcRzjBvMnOqt3LutOPM5Lk+KVr/Oqv/xbf/fGj3HrnV9h/6CjzJjtzmzY88QyBVIHri+t44hk+8ee3cX5iluffeJuP/fGfsGqxs2F3MbO8xobdhZCXOHTsBL5YYrcuLxjBGYzws30vYHJ6WDHbmFleY3xmDmcwwqbDzfOvvcGa1cHCxhYbdhevHjrCy28e5rc++nH+/R/8EdfnFlkx27D5grjDMb79Nw/ye5/4Yw6/f5KUpHDrF+7kL27/PAffPcYz+1/l81++l2vzC5i9Piw+P68feZerN+ZIF4oUFI1kTiSVE3F6AzS7PdL5AucujdHuDwjHBdL53Xtfa7XJScW9ConHnnyKBx76CcFobK/7vGRUyIoS7f6ArChRqVVJplPUmw2a7RYWm5VtdrhydZzh9ghfwE9J13jx1dcxGm38kfhebZqQyRNNZoincxw7eeYmcP176BfPJb+x70M88Nb/P+Yb+24C9Ju6qZu6qZv6z+smQL+pm/oHrF98UJ1cWmfJ4mDT6WNmZZPzVyfYcnm5fH0Ks2M3Jm/FbGVhc4PXDx9maWMNp9fD8bNneerF/Vj8QdyxJCsOH2tWB1emZ7F6/Ww6XKzZrKzbbZg9TqaXF7D63Gw6LVi9AVYtNpa21li1WrB4/JjsYczOKIsbVs6OX+TKjXGc0TCuWAR7MIQ9GMYZjuKPJ/HFY/iFKEubS1y4eoH9r7yAN57AFk5gjwr4hAShsI9UOkYiJRDJSbiFLKaAF384jS8oYHFuYQna8aQELJ44vqCA2zLDltmONxDFHkziiufxxdMkEnGeevxhXE4L2ZLGimsXqPojgV1omIwRScaIZlPEcruu2LRskFEqFBSNgqKRU3XSSomUrJIoSESSArFUnBvzk5i2VolmUyTzWdSKxoZplZW1RVLZONl8CiGTIC3mcQR9zM5cIhgLEM5ksUWTuGNJvNE48/OzrKwssWV3YfZFcHoyOPwOzlx5D1/UtxvXHpKIZWJcnT3P1MIUwYiMx5dkdmmDKwuLnJue5RsPP82xaytcWnDyzvkJnn3jLRLFLFIxTSQeoFhVSKu7vaWSLlGuqtTKedRcBMv8FZJinJyapqjnKep5VL2AKKcpaQUUNUcqFSYYdLK+uUI44qdaU6nVZERRQCwmSGfDyOUCWTmDN+7jxtwMsVScdCFDIpfBGw6yuL6OPeBnw+5k0+XG7PUxMXcdlz+E0xfC5Q9jcXrYtG/i8Duwup0EY2muTo8xOXsdfzhGMJYmksixbN7k/QsncEf8CIUs3lgGRzSDPWphauEibodEKJQkIrqxBkK4Q0n8gQniQTNhScIVi5HJJXFa1llbnsMXipLIKzjCcSLJGN6AE5Pbi8XnxxOJ4Q+HcPndOFx2wvEYnlAIfyKJOxonG7cSjrpw+t3407vLG0ImTzIV4/rEZfzRIK5YBFfAg8XlwOx0EktlCcWTWJwegvE48UyKM2NncIdcBGIRfJEQVyav4wkFcAd3Qfb41ARWtxOr20k4Eee9l+5la8uFOZJl3W1iZekCDlccky+LuxDFGthAjQRwChnswTBev4uFxRtEEwIWfxhLMI7Z7eX6zASxsAtHKEIkm8fmC2Dz+/DGwriDXoLxME6fg1A8QCDqwxWME0qmCSdDbNo3CESDWB1e8gWFaExg/PoF/GErXiGyG5WZkYgm0kRiUSZmx4lnY4RSArGcgi9WIJrLk06EMK1MIqUC5PIpUrk80axMNCuTzhVJZ+IUxA+qELJJgskEkUwaXzxGSIgQT0Tw+hwUyhWyJZ1INk+hXEGuNcipGtdv3KDdbVHWZQxNxLI5SyRgYXu7jVGt7MYFAvlSGVE3yEgFuqMesE21XiORSlJvt8iKBSo1g+Gog6YVcNpXaNeLlGt1yrX6L8W1l4wK4bjwS+D859GDPx+j3vgliP5zt7pWMTDqtT1g/nOA/ovwvNXrMhh2GIz6dHptFFUkEfVglHK02jUStW0mfBK//9ev8n984z3+0S0P86MpG+cTMolymWGtzEiTqZdksk2NL97/bdQhqH34qy/dxYghw1ELaNKsioi5AM1aHqjTqBTRlQwzExf5zF/+CV/7yhf49tfv4gff/Sp3fv4Wbr/1k/zZf/o40OHf/ptfJS34YacNdOg0Sgw6BtBh2K2w05WgL8NAZadbZLsjMWiK9BsFWuUs9VKKshQjFfHhc5rJJsJUdInJa2N4vHZOnnqPTq/JiCFSSaTTa+72RvcadLpV2p0K7XaJTkejXi3gda8CtT2A/ovQ/G+b/rDGaFSj19dRlRD5rJ1mPUWzkaHTVej0dJodg0ZTp9HWaHRUml2VVk+h0S7Q70lEguvQk+lVM+h1kUZHwahkMPQUDussJTlEvZJkOJAp6zGMcoJ+3Y1j6wydWhSGRbZHGv2eDFTJJS2IWSuMCvS2ZQbb2p4Dfacv0qh6EXPr9LpJWs0Mg55Oq6YAKpq+CWhU9RyM6tSrCbzeq3RaSWpGAlX2ASUctknYUaiUI2wPJQa9PKrso6yF2BkVGYwqVKpZGvUsHuc82ZSDZi1NtZJCL6dodVSqdRG56CeXDxAO2+n36+hlhbKhUK3LGHURRU8w1AOk/Av4QhZ69MmWdqF9R3exXXVS1dzU6xEGPZFBT6TbzhH0LwIa/W6GZj0O29IH7nSZbssA6nS6EdzOKWpGhoZepFYO0ar7cVmuUcqHaXdkWp0c1UaMLetljGqMSqVAJi2QTsURRQFNF8jmc9x515e4594vc+eXPs+nb/kTfvrTH2CzLzF+9SS5rAchbqVUUlheO4PLNQWdIRU1SN1Y4/ypfVQKHZScil5ZpCDFKIgRXO4VQmETHvcCS4vn6XXyMFBoVpI0jTRi2kK/laFSTdNoyVTbJTSjQKUmoqsCQniTna6EasgUyxJqVUU0ihTKEvFsjFQhTq4QY2n5GnbHMol8An/MT1bKUFByxBIhcmKCopxBK+dxuTbZ2Jgjm49SVLMU1AyyUaRYlgjFA+zQQTcKqGqKRx/7AS7XFtWaRrNTJSemqLYMimqWckVE17P4vevUSiKNqopUEmn0G+RLKeqNHEH/Mu1GHk1NoVdrlNsFlHKcZiVBrRhi2BCp10uUykWUiky1WaCoBHDaF+l3VZo1hZoho5fSZDNO6nUBu22ail5gZ9jB0ARU2cfxY/uYnDiMmLUiZbz0akXYqdOpxLh46nnYrsC2zM52loruhO0cDCQYabBTxrx+FnYEhqNdoF6tFej2NLo9jf6gjM9v2rsGTd586zXcHttuvUSnztTUBI1GjYmJCdrtNoPBgGaziaYb5PIi/cGIklGhWNJo9vu0BgMKqopcrdDe2d77fvAEgpRrdTIFkREgKio5qYjV6WIEKIZBb2cHbzi8V2WSyOVIiyIrJhMbVivlRoOCohEWUsTTOaLJDMfPnMcfibP/wEEc3gBCJo/d46dcb7GwukEgKpDIFijXW1yduoEnGKGgaGREmXShSDKfJSMVOHXhHDlZYnF9lWxRpFQ1aPQ6mJ12Wv02qqFQrqpE4gF6vQrbwwr9rsqgXSATM6PmvbQHMvXtOv1GDqpeRn0VdbsFZBBtR+jtNKi16+glE5nEKu1amZ1BhWYjSr3hBzrUKlXS6Qi5god2X2eHDtVGiUDIT04SaXT62Fxe3jxylOmFBZ7Y9wzzyyvc981vkSmIOL2+3f/HWp0TZ86SyGQZAe++f5y5lRXKjQYmu51Kq4XN4+HStWs0ej02bTZqnQ42j4d2f0A6X9gDiIMdaHZ76NUa/e0d9GoNq9PF2NVxApEw9XYLSVUYASWjjKQqLK+v0d8e8f+x914xkt2Hvabv02JfFtiX3YcF9r7ci8XFNa7vOshr+0rWlSwr2pIoyZaVTIkSJYqiRIoUJSqQoiiJpJhmGGfI4XDy9EzPdM65q6orx1Mnnzp1qupUzjl1+PahxbYNeHcBP62N+QF/oB86oIBT1Qfn+4V6u4WZznDuwkVikszFq9fwhcIkUukTWP5uorPWamMXitRabSw7y/DgELtQRFQ1yvUGk9MzJFLpk+Tv6PAISdNPGnQ6gyHJjM2la9eRNB1BVkhm7BMwX6zWaHZ7bDmchIU4uVIZyTDIVSq4g0HShQL7wOr2NoFYjIvXr5PIZGj2++QrdZJ2nrnlNVK5IoKiYxcrqGaK85evoVsZIqLCi6+fJW4kmZiZ5+fPPMf8+hY/fOIXiAkLvyChpmzMXJF1t5eHH/85p956m2WHi5Cqs+0PEk+mMPJFdgIhArLKjjdAVDVIFSuICYugqPDks88TFBXc4RhBUWHD5WHV5cUvaThCEZyhCPc++BDf/N5D/PmHP8prb72FkU7zvr/4C+75zkOEZINr0wt87f4Hj9vDgjFuzC2z5vSysefns1/+Gh/61F186+EfsO0PMrO+yctvv8Pc5jZzm9t8+Vvf5r9/4q9Zd3v5D7/7X/jS1+/l+vQs08urbLjc6Jkse6EIhp3DL4hkylVC8RiheIxsuUi922ZqYY7e/ujEYFtu1llYW+EDH/kIN6ZmiasGUUnj/R/6KLNLa7gDMbyhOJeuTXPvtx/m2RdP85//6x/w3g98iIcefYz//F//gB8/8QveuXKdP/rT96IkLHzhGH/5kQ/zoQ//JZeuXMYwEySSJkeAZujc9dnPMNofcwSkMmmmZ2colkt0el2OACudYrQ/ZmllmUzWZtvpIlcqI8gKuVKZ65O3aHS6DPYPaPX6bDmcxynjYpFap0Mym6UzGtEZjbgxPU2p0UBPpcgUi1TbbRbXNsmVa6jmsTFINpIEYyIvv/EmG7sudva8GCmbXLnGpes3MTM5sqUq2y4P9U4fQdGZml9CUHT8EYGbMzN8+K/+ijPnzxPXNG5MTzO/usrlGzf45gMPsL23xztXr3L/Iw9jZG3ShQI3Jm7z8fd9mK987HPMnbuBEdP53d/9Q85emcAn6sSTWYKKydKuh2//4Cc4wyIeQWXTG+a+R37M9bkVXjl/hc/dfS97UZlfvPAK6+4gr124xvW5Fa5ML3LqrYt44xp/+N/+nPsffpQPf/IucrUmcjLNG+9cwhcTTwIOz5x6BVcwwrcefJippVUE3cSw85y7cp0vff2bzK5uHE8WKDpPPP2b3z7X8RLTEmy5fXzsrs/x99/8NvPrW/xf7/8gzkAYLZ3FGQjz2JO/5C//+tO4wzGS+RLz61u8dfkavpiILxbn7m99mx2vn1SuSGe4z30PPEgwGuc3L57my1/5Gi+8+PLJ55Q/HMGys1h2Fk8geGJWSmVzvPHWOWqtNsmMTalWp9nt0R2OcHq89Mf7J/8vq80W9WaDbr+HaSXZPzxg//AAj8/L+GCferPB3MI8hplgfceJyxdESVhsOvZQzRQhQSKRzhKIxnn2hVN3gOu/QHcA+h3d0R3d0R39a9YdgH5Hd/RvWP/4RvXW0grb/iBbXj/v3LjJ3NoGs2urbDqdXJ28wfaekzWXG3c0xtTCAk6Pm83dHZ596SVee/sddgIR/IrJZljCGQxw9tJF3JHwiat9073HqbNncAXDbO552HDuse50sxcOcH7ibTwxH55oBJdfZW0njC8mMr12i4DixBEL44xE8MYlAqKGLy4RkhTUZAJfJMDG7hqSHufUyy8Q1RP4FZPdiEBIUQkEPccb1EkDKZXFr5i44mH80RThqMXs6hQeycV2JIgvlsXj11CELdY3dvCHBPyiSUi3iagmhqFx++ZVzIRCUFaIWlligoysGMQkkbXtdTTLIJ5QEE0VNWOTyJUx8zVSuSKpXAkrXyVRqGDky5jFMmo6RSqfwRfcY3NrCSWdIqyIhMUo9VYZK6Wztb2MkVTQLY2YriAmTRxbc3hDHmKGTiiZw6+Y+EWZlbVl5udn2XF5cAZjhKJpInKETffiyQZ6MJLCG/ESVtxcvXUVt0/HE9K4+/6HeP78BZaDEVZjBoFMkzcn10mUGuSaVcycytz5p9iceoNaI4NZSJIbDUk1m2TrNWxLpp6RoZYgEnexujlFXPGRLydI2SqZXAIro1FplkjlLOxihnK1QDKt4/PtEot5qNfzFEs25WoB07YJKRquSIyNnW0CkTDeYICIJBEUBHa8fibnpM6MPgAAIABJREFUF9kNhPCLMlteP1dvX8AdiOAPK+y4IgSiIgvr84TEILuePWJSGlkPcHvmKoGIgKSmCURU1HSCTc8WQTWMT4wS07LsSjJeLcKtuQmkmIVupIinFOK2jZS2eO3VRwk7bxMwLUJGgrgUJWMqrC/NEBNEgjGJkJogFI8RiPpZ3nXiFeIE4hJxRUbSZSZuXkdNGEQkiYimE5AUClaQmZkrWLk0sl1CTueIqjqSHCMc8SGbMvGkTigewxeJIOo6Ll8QdyBMVFJRTANRl5mYvo477CSuKUSkOBuOHa7cnMDl9xIWBXY9ewRiEbzhIEEhSnTzFcJhmbWAhE8OMnHtNHEpg0fMErIVPMIurtnb+FQTryDi8bmIRAMEoxE8gowzKuONCqxtryPGvAQlHXdUwBeLs7Hnwhn0IagiITGEbqms7SwRU0LE9RS7vgAROcyt+UlUUyNhZYkJCqpmICphZhevI6V0YmqKqGghqRaSrDK1cA1BDyEYMoKeI6oUEC2blKWT1sII7jWy6QRWOoWSKqCkSmipIkZCplDMEIj6MdImgqGf1LgHYiGuTVymUDxuiihWK1jFAmIyRb7VQ07njvchCwXK1RKNZoV6QcGxcYu8rWPbNvlyjWKtQ7pUJV2qYJdy+KI+vB4n2WyGTq9Lq9enUKsdb5I3K7RaJXY2ZunWU/8sQH83xdLq9f8JLP9/S6G/C9ArjfpJffu7yfNWr3ucOv/tXmpn0KfdqdEftCmVc8hSlF49S6WQ5PBohFvPcXrWzaINShmeuLTErWyahZJFOKNxUOlA/ZDKEL4zvc1Hzl2nfXCEwx/kgH2gD0ct4qFNclaEfieFqfvQFTfDdh7ocDSsctAvUysYDNt5KjmNd0ESdOCozUG/TNqIcNcn3s+jD34d24wxaOVw7yzQKJlAg6P9MoOuzf6wQKtuUczJ5DMyphZCFb1EAju4NmZRIi5aFYuEGoKjNtVqhrfPv06rW6E9aNIeNOkP2vT6LTrdOp1ulW63zGhUAzpYZhhoUMpLDEbVf5JC/3869U6VeitPo2WzP84T8S9gyDscjHPUawbdfon+qHmcRO9X6PQrtIdl2qMSg/0yzZbFqG+TEHc5aJmMGVFt56lUk7SaSYo5gVhwhfEgS7+bo95I0x9WoCsQdl6FQ5tKPkqlKNFumRweFOi0VITwLIdDnf5+luF+kf1RlYNhlcNhhv2hgtt5ieHAAMqMhxVGgwpHBzUODjLExQUOjyxajRTQ52BcIS7NUGs6GfTT1GsquWyErB2m30vRbiXgqEQhHyMYWEKWdsgWdXr94+rxekUlFlwlZfrpdbJ0ewUyeRUro1DM60TDu8zOXaHdOU7tV5sZSlWbYi1Po1tHU/y89sovMWQnWStAqSDQ7CTpDW1GI4u5W8/QsDcZ9jL02hbdtomdDhKPrTEeWkARsKnXYmxuXGA4zlBvGvS7BQp5Eb93noNBmk7NpFdLkbdChNzz1Ot5avUkg1EWM7WHyz1FrZ5iMGhg2wZe9zKt5nFau1ovkUwZfP8H38VMysQlP6dP/4qY4EI3QpTKOulMAVHdJZl2MGjm6VVt2mWJdiVMzLfFfrfMeJimWkxw5rVf02tbVMsShUKEWlVhOLBpN9N02zm67TxKdIGEvEGrk6TZyVBq2DT7Zdrd4/fJqJ3CEneO989beUr1AsVGkVQlR65ZJtcooFsq6axGLO5la3cFb8BBrmihGgKZXBIrY5CwVJJ2AruYJp23iPrXyOYUKrUU6bxFqVki3yxS7VS5OXsDK2fQ7lW5cu409XKaUilNq1vDLmYoNoqUGjnq3SL5coLQ3hSVvECmlCbbrJJrVmnUUvQbJt2qRqWoYNey5Fot8tUi7YrG0rXn6RVCNGpJivUsuWaVWrNEq2EjqzO49i5TKSXotZp0GnXSVpSD/Ty5nI83Xn+SSlklm9XRVDfVqgjkSSY8HB30Of3Mc0ihAFCjWxeP2xkoczBO06pHgBwc5OGwCkcVHOvn4VCFwxJQJR5eA6onp5yLHX99UAQqPPHzH1Ms2USiAUbjHvV6ldFoQKlUwul00mw26ff75AslBsMx1VqDYrVGZzCk2m5TrNeZnJ3FzOcYwQkssOwstVabqbl5FCNxAkrjikq+XKE9HKKnUqzt7JCvVrk1N8cIMG2b9nDIU88+i5xIUGv3MFI21VYXM5NDNVOIWgK7WCEqqSdws1Bt4AlGuDW7wD4QVw3MTA5fOIZuZdhyupGNJHapQESKo1km5y5doLc/ojMaUG7W6Y6HVNtNKiWT+dmr9LtFoEOlpDPsZdkfFhh006yvXmE0yNAd5aiP6wyaSWiEGQ/yZAZ1xgOZ9N4rHNCn3KjAoUg0NMV+vwn7DTgq0GwJcHSIJqc5OoCtrQVce9u02jUy2TSNZpvJ6TmWN7aptXvUegMq3Rat8YCZhUX0pIWZziDIyglgNtMZLDuLZiaRdQM1mWTX48EXibDlctHo9ZATCSampijW69ilEsls9hgsazr98T6rm1v0RmPsQpEDQFQ1DuC39wMt1rY2qTYbNDptrt6YoFyv0R0OKFTK5EpF+uMRZ869/U8abiw7i10o4vR4yeQL3J6do9Hpki9XMNMZPIEgp159jfXtHWqtNsODQy5evUZUlIgrKpG4yNTcPG5/gHy5QqlWp1CpsrKxyQEQV1ReOP0yg/0DXnrlVbLFEi6vDzOd4cbtKV49c5b17Z3jZH6pxIOPPsqLr77KrseDnkrhCYV44+23MdJpIpKEYppIusmPfvZzgjERSTdZ3dolGBNJ2nlELcGVG7e4cuMW7nAMNWWz6wueVFBr6SwRRWd528H16Tmml9fYCYTwxqXjyvVYnKVdJ9//2ROsutxseHyIVpqgorHjDaCmbF556zyP//pZAvHjxq9rU7MsbGwTljW2PX7W9ny8/PZFvHEJRzCMV4jjDIR47MmnOPvOO7x54QJf/eY3md1wsLTr4YnfnGJyaYOwZrGwvce3Hn6MvajM0q6HqJHGEYrw4bs+y7XZebxxiVNvvU1AVrkyPcsf/vl/5/k3zvLHH/gLgqKMZFqEZRVBTxAUZeRkCjNXICge36OrqQz98Yg9n5dQLEqj06bV66KZCV47e4awEGOfI0RV4dRrZ/jaN79NOl/iD//kvZw9fwlPUGB+ZYvldRdf+dr9rG97uXB1gu898kN23T7+8E/+G1/66td58tfP8qGP/RU7e15eePk1PvbJu4hLImsb60zPzrC6vkan12V8sM/4YJ/vP/IwFy5dpNlu4fX7kFWFWFyg2W7RaDXpDfrUGnWK5RKtTpuwECeVzbG6uXWSRG92e7R6fZ546pesb++cGDZKtTqdwRA9afH8qdN4gyHq7Q4HwJbDyWM/e5x8pY5drCAoOjt7XjKFMoVqg4ioIBtJfvrkLynWmmjJNM3e8MTEEZM11neciFoCJWFRqDY48/YF1GSSuZUVLly7xq+ee45nX3oJK5dDTiRwB4P8/Te+QbpQoGQXsAtFHnvmV/zZRz/Ke/74z3j0O48QWXVz4dRbPHDPd/F4ItSGR6ztBfDGNYKKyXOvn+OBHz3OujvI9bkVtv1Rzly+cXLdbHrDOMMiP3/uNDuBGEu7Hr7/s6cQrRzv++gn2XL7uL24gjMQ5vXzFwnLGi+98SZmrsjFG7fY9QU5e/EKu74gv37xNL9+8TTPnn6VK7emmV5ewy9I1PsjTp156zgwkCsi6CbTy2v8H7/3+9z30CM88tMn+MinPsObl66ipbP8xSc+yZe/8S2sQpmYlsDhD/HzZ57DExGIaQnCssZeKMqHP/lpLk/eJl+p886V69x7/3fxBMI8f+oVsrkSk7dmuP87D6IYCQqV6onxR9J0Ko0mipHgqaefYce1dwLHc6Uy/fE+DreHV944w/L6Bp3BkHQu/w+/I5+j0WrSHw44AhaWFimUihwB2XwOPWGQtjOEBAlJN9l2eRC1BH/7pb9nfmWdcFzmfR/8Sxwe/x3g+i/QHYB+R3d0R3d0R/+adQeg39Ed/RvWP75RvbmwwLLTyfXZGZZ3d9jYc7DpdrK6vc6jP/0RSxsr7AQiTK2sseM+hudbzm0eePhhHP4ge3EZR0xlJSBw5fYEK7sb7PhcbHlcbHs9vHX5KrcXl9n2+HH4IjivXWFtcoIb85Ns+1dxhhw4Al5cfhWHV+XWwjJuYQuvtI5bFHGLIj5RJigd11wLeoLF9VXmVxaIiCGCgpd3Lp4jKKsE1CQeSSUoK6ysLhCJ+tETGh5BJpbM4oj68Z+/SjhiMzl/DbfqYDPsxRcts7EVx+eaYnllA18wRlC2COk2IdnAMDSshIIsRQnKCmEzg6alEQQdIa6wsrmKJ+RDTMpISQ0lk0TL5tGyRaxMAStbJJmrYKwsoOWrqPkSZiGPkTZJ2TqiHGBmbZ2QLKGY2nFleVpDkkLsujaJShECYhy/KCFFdnF7nYRVhUiqgEc2cIWjTM9Osbq6TDAawx9TiMsFZFNGtsKExBChZQeOPZlTb5xiYfMWr517jcmpbX596hwz226ePvcOi5Eo3332Zaa8EsnmEUahQP+wT7VlUi/JFNNhfNvXWJh4kZy2TTUnkE0LZIsFSp0emcaQfEHCzgpAk06vwI1bF6kkIjS6NeJ6nFy9RDyhkC1lsDIGmhbD79lhd2uZREInYVqoVgFXNMGSI4wvFGRhbY2wKOLy+/ELxw71qZU1dn5r/Njy+rm9eA1PMIo/rOMP63hDcS5MvE1MDhB2bCJIeZSElz3fOju7biIxE29QwRn04Bd9zGzMEJCjeKIWe8kAu/E4gUAcUdhDVVWEZB2HLBI0/ZhymPOnHsUl60StDLIax5TDiCEPoVCIkCARUU080RAx1zpTK2uEFJWgKCPIEpJ+bHiIKzJ6KkVIURESSTL6HqurtwlE/YSNNCE1SVjWEOJhkpbG9MJtAnIUUdcRVBVJN7kxNUsgGieuGkSkOIIq4g47cYd3ETwOorJIUIiyuL6KLxIiKEQJxWPMry6fQPRU6DLT08vsxAy8UoCVpYtEYkkcEQuHGiQg73H51PNsBKI4gmECIS+BoIeNnW3cMYnt4DEsd3icREMuHIEofm+AvUCIq1O38URDqEmdsBQmHA/y2luniUgBInICXyyOP+ZjZnn6uNpe0okJCqFwFC0RZ9u5SFiLIWhpovEMim4jKxqC5iOieFEzOiEpg2w2EdMFDF2imJKYO/scdkLGNA1EM4uYLKBlKphJFSMhc+7iWyimdgLPg5JIXJNYWpknLobJ5ixy+TSJlMXSjgOzWCVRaqAVylilCqZtk85lqeUENGGHUk4nm81QqTZpFsqUWl0uT95mn0Ny1RwH+wPG4yH1ZoNaq017OKTcrFMs5+j2aqwu3qBZNP5ZgJ7K5jCsFK1e/wSM11rtE5De6HT/IZGes2k0miffV202TgD6u6fV69IdDuiPR/RGQzqDPocHA7q9Jg7nFilLp5LVKecNRuMubj3HmlHn9+9+kg9870U+87PXUUcQr9QwcibFcu74gX/vkGurThJAqV7muReeodstcziqAQ0s1Q3jAkf7RZoNg6PDEkfDIuxX4LAG+xV6DQtowLjMQT/P0bDI4aAAB1X6zRSDVppCOgY0+F//5393/HNHddivUFV9DPeb7B91aHVLtLoV+qMmvWGLZqdKtV6iUMrSrSTgqMFhP0/aCOHYmuO73/0asbibJ37xQ6ycwT5DOt0G3V6TXr9Jr1ej0ylRKhisrUzSbiQZdNNA7bimvZakZYboDcr0h5V/HqD36rQGNY7oUCqKcJjF1Haw00E67STtboF6q0irU6TVLdHolWgMyrSGRZrdHP1BjkZVQw2tQsek1K5R71QZjCo0NRcHA5tOXUeVHHS62eO/O6gyKgfoVyLMTJxm2E7AUYX9cZ5uN8F4ZFArB7BTm/TGNoNxgfGwwv6gwn4/BYcJdrfeBmyGgwzjYYWDcY1+p0q/W8AwFxF3XuFgkKNdb9BttkimF5CMtyjkY3Q7SbqdJNHIGkJsg0pZws6EONjP02zoyNIOuYpFvmjQaKawUyFG3TRCZANZ8ZAr6Nglk1IjxzO/+jmlgkG7Y1OqKuTKIqW6TjawRrVVwR+JMwSKtTzs56ibu1TTe/SOatidItVREXoxdiZ/yrCXYX+YY9jLMB7apJIehn2TVkOmURcY9FUOD5Jo5gq1pnRc5d0ukUruYafXOepVGdTq9AJrNIpBRqMB9WaOci3B+CCLrDpottKUC0kOxnWaDQPD2CVbTmGXLPoHbayMxo5zhVIlxd98/uN86lN/wWOPPUA6I5JMmdQbJVx7i7zwwn20SxmGlS6VTIzFhcfZ3XyDjFxg5fkfUMuL9JoJinYIjgrs79tEY9t0ekXa3RKNZpl2KYgeXyaXjdLsZGgPqzR6FVqdIuNunlHTQvEv06gl6XTzFGo2+VoOu14mUcyiZlPkG2XSxRS5sk25nMSaf5tbty4hKxEyuQSJtE4qZ2GkjyvZjaxFNR0i4ltFVwOU6gXMgkW2UUHLJil162Sqx3vq61Pn2V2dIpOMkyumKTaKFFtV0hWbVDlNtVsio80hRqZpjKskDJF8yE2lmOagkyXimqLfMsh30pjlMfUBdKsWguMijvmX6XaSVDpZ7EaNSrVOs1qh3dsgkbxNs6bTb3bp1Xt0GscTCFtb5/B6JqiUw+zvj+j3yxxSBspsbU7S3JjioAsMod/J0mupHI5bQIPD/Sy9lghHWaAEwwKM83i3L8CBBBQZtXR2Vi5ybNgown6WQUOFowIMUgybGjOzk5TKWXr9Fu9WuAeDfkZFm2/c9QkADg8PqTdax1XineOGkuX1DcZAvlqlPRySLpfoHh7gC4Xpj/cxrBTJjM0+4PR4SWZsCpUqqWzueG97OKQ9HPLle+5BMU1KjQa5SoWbMzPMr66S3JxDUFVCgkS90+e7Dz+KXawgagnylTr+iMBjjz/JltPN7NIqvnDsuIUpVyRTKGMXKyfQc+L2DMVak3qnT75aZswRTp+HWqeFw+um3m0TUyRWt4830dXtW7R1N/u9HBxUGfVzHIzyNGs6o2EWl3OaTjtJb5ynPq4zbFnQijIe5LGHDUZ9CffNHzE4bNEZdhmPQoT8NzgaddgfVI9NKVWBcW+f/QF0Wwesr60wHg85PDyk6F6nWmux4/SyD4x+e4ZAY9xlfASeQJBAJIphpXj6uecJRmOksjkanS6FShVvMMRnv/AFBFUlXShQ63RI5fOYts3w6Ainz8fK1halRoNMvsDGzi7Dg0MUrwstEiRbLNHuD2j1+vTH+9TbHabmZsmViri8HrLFAs1uB1nXqDTq1FpN7EIeNWFQrjdIpNI88/wLbOzsUqhUCcUEssUS69s7GNaxie/da6HZ7ZEtlrALRTJBDzFJRjOTROIiyYxNIpXGTGfojcZcmbhBtlii8tv7j8H+wcme+jfu+/ZJrfK71fZbDifFag2X10euVGbT6cTK5dBTKYx0GtO2KTWOq8TD3j0CwQCVVovphWU2dl2EBIn5lXVuzy1y6fpNEuksvnCMH/z4Z2w53bRGB0wtrXJ7cYVkvoQvJvLcK6+zsuPkrcvX2PUdT4PNrG9yeWoGjyASNUx8osyyw8XXHvgea3se1t1ert24wTvXbzK7usGON4CeyfHDJ37B6+cvIpkpBN3kk3/7BZa3Hbxy/hLLDjfb/iAbbi+rThfeqMDd3/o2Z86f5+UzZ9j1eHj65TN89LNf4MbCGtv+KO6YwufuvpfdoIBo5fjlS6/hjimEFA2/pPCjp37FX//dF3nz6nWCisajTz7FV+67n1WXmzevXmdhYwstbSPoCebWNlja2sEqlBgAYiLJqTNvsuX2Ums1SWVt+uMRS2urSJrK+OiQYrVCOpdlYWWZTD5HrlxjaX2Lb3z7uyTtAqtbLs5fvsFn/vZu3vOnH+RHP/0VX//WQ2jJNA6Pn2uTU5w9f5HZpVXCcZlKs4OZySFqCZY3tun2e1TrNXKFPKqukcna/PinP2EwGjI9O0On12U4HtHtH08dzS8u0O33ePD7D5FImghinEKpeGJCbfcHLK9vUKrV2djZJZFK8+qZs7R6fYrVGtVmi+89/MjJdVioVJE0HafHi8vro1CpoiZM2v0BlWaHidszBGMiqpmiUG1gZQt4Q1FSuSJfvPse3IEwr549R7nR5vW3zpMtVZlZXEFJWCTtPJMzx1vqhWqDWr+HXa3QHA2JaipvXr7EpnuPS5M3sasVekeHfOwzd7F1e5FEIsl7Pv6X/N33v8v7P/EJtndcpEMaM29e54P/55/TLHb49Je+hl8ycMcUnGERV0RiLyqz4vTx2oVrvPrOVXyizusXr7MbFNj2R/n8Pffx1rVb/PhXz3F1Zom7vnwPHkHlwZ88yeael4s3brHm2GPHGyBuJNn2+Llya5pXz73Di6+f5a8+93lcwQhBUSEkqTz90stEVYMLE5PMrKzz1HMvsrrrIlWscPrsOeRkmqhq8EfvfT93feHLvPzm23zl3vv4yr33cerMW2TKNQTd5FOf/yJPPfciUdUgJKl4IgK7viArO07OXLjMzp4Xh8d/cu0oRpJbM/OIksb7/vyD5LIlZqYX+Pq37mPHtUdvNOaBh76PYaVodLqoCRPDStEbjTl34eLJZ9z5S5dPJjXy5QrNbo9itcZDP3iU3mhMrVE/AeZXrl1ltD9mc3sLRVORFBlZVbBzWaKSSiAa58lfP8snPv1ZgjERJWHxgx//7LgxLmXfAa7/Av3j55L3PPE7PPjS/z/OPU/cAeh3dEd3dEd39P+tOwD9ju7o37D+8Y3q7blpLk6+wtzaNHtejW1HnG3vMqfPPc7q7hyOPZXldTfXbs7jDoTZdO+xsbfD1x74Jo6Qjy2/H0cowoYnwK2Jl9h0brPgMtjyGYS8DtZd8ywHdlgMCyy7Awi/eRzvvR9nzbnFlmAcn2AEn3uX5blbuD0+3GqetUgKyc6yurdHTFdQEjJTM5PsuncIyXGCskRA0/GpBpdmV/AIIjFdIyKGiMb93Jy8jKxKaGYSLZlFSmTxbe8gf/IPiMXDTM/cJBAJE08Y+KNhItEActjJ6vw8hqYTVXUCioJfiaJZcSTFz+TNq4hKCjlRJZSwiSWzCIkkyUyaqBAhEg2gGzKamUBNp1BTxxuPSTtPKlfE+OjvYiVMknYeK1vAyhYwUjZaMo2qRo+T6GqUXDGNrMYxUgm295zcXppn1+/DJ8SISSluL17DF18nKHoIRpIEwiYbzg0u3ngTXySAKFdwx22CmsULZ8/yzYfuY/dv3o9reZHLt1d54PFnePrNi9zcdnDTr/HizUXO3J7h7K0JxGScfN2i0U5Tb6Rp1FJ0Wjmy+TTZvE06n8EuZqm2ylRrFnYqwuTFZwjuXqWZdlCpWJgpBatURrLSGFaK8LOP4Xr2MYKxAD5FQchmEZMpolqSuGITETTcngCCEiWmhHBH/PgEDb9gEoo5ef2Nc7i9ImHBxBuK4Qo7uTp7lVXXFotbITb3VLa9i0QlFV9IRpAt/BEBX8zF3uoNlIe/hKjk8QkGUS3JOzevsBtwEJRDxDWNmKyzvuVkfnkFNSkSkXIEowaCGmZy6iwxcRdRFFEVC0lKo1kmgbgXx9wZMooTLZnBq5Rxy3kmb98k6N3EkDzIWhL5q5/CtTeDrMTw+8LEokkkySKqRNn1ryJaMSKaQUzLoyZ1FD3O+vo8hhEnrBw/0PPIGlHDZGHxNprgwJksICSThIQAbscSUSFEWNVwaymcooEoRVm5dR7xR/cR3dnBL0hEJInF9WVCQhh/yM3tqQnmF6YIhjxsxdu89cp3CHl8OMJFXMIuimseIyyxaZisazHWphfxRXbxBeOEQjkEMcXy9k0CMQ/BiMyeRyQiRvHGJ/HFEwgzE4hvPcXtlQl88QCiahMVLCTZYNu5yNL6dbzxCKKZwBeMoyoJNtc3CEc8RKUIUVkmLNuIRg3n+gxy2iZo5fEZOeLpLClTZmdtiqQhIqUyCOk8SiaJYWVQ1ATmA58n5N9F18PoKRktY6Fka5i6TSZdYNftYMOxRUSXiekWoplF0pNYGYWIsMuPHv0hXq+Xcr2FkS2RrjZJN9qUh/todgY1qSMlJHJpiXJeZ+b2NUwjwcV3LpF64ruUE+Yx4O40qHVrlHs1Kt0G5U6bSrNLpd6j2ejRataplrLsOebpNRNUaw2arQ6N5jEcLzebWDmbSqtBudOkPmjTHB3vm9bbLRqd9gkYb3TalHaWyV84Rb3dotZqUm23qXf6tLoj2r0xne6IdmdAv9/n4HDI4VGfejOHoQQIeLeptirU2lWqjSK5fIrOsE3QynNuxcUDr9/izVCR27k+8VwDU7HJ2iU8jTrK+ABFy3Pl9/4Xpja2+cxdn+Lr93yV27evAn3e/4E/pli2gDGVWpkj4OvfuI9Wp84hY/rDDkfsc8iY4bhHb9CmP+ww2u8zHPdojUd0hl0G4w7DYZ3Rb6vbXzz9G/7oT9/DEEg//SCFvVX6ww7jgwGNVpVmu0ajVaXerFBrlKk3K1S6LcqdJuVmnUqzSq1RpV4rUsylyKV0Hv3eNwm5t+CoRq9qwKjA4aDA2vIEvX6R3qBEb1ShPazS+m36vKV5Sf/w705g+T+3gV4f1qiPKjQGZRq9Au1ellrTpFHX2d2+Sa+p029r1JoFmp0q7V6ddqdOr9+k063S7hbo9gq0OklCkVUG7STjQZZGM0Pqe5+klNeotHIUKiaK5KbbStIoyzSASjXLKOdCd75Jq+Ak30pRHjexqwWazSItW6ZdidBvSFRKIlBhvF9hOKrQrFt06gZHfZvDdpLesEWnX6Pfsxl2DTJXniJ/8cnj5GevQKtbo9IsI0Y2KGRjDLpp2i2LUllnz7NKb1ShWE1Sb+Up1NJ0GwYJw0c6IxCTPGSKCTJ5lXNvv8APH/06o27CjAHhAAAgAElEQVSKfDpEqV6g1jh+vabuo15UGQ/yaJ//fUqlJKV6gd6oQquXp9FMsT/Oo0u7HI1sjkY2HOTZHx+f2OKvoOGk24zTGpc4oIMqrpPTt6Cn0elmaI9rdGsxDHGFo1GCw4HFsGOiq044qtKoJ8i/9D0St14j4ptn1LY4GLzbfmDidi1TLCYZjRrY2QRGQkaU9mi20gyGRcoVE49nnVRKpNGwyeUMvv/9b3H69NNcvzpBqRohnY3QqHdxuCc5xCaTSNBvR9jZeIm2uIf6hd+nWRZw7t6iVIzT7adpdy3KJRFV3qTblBi0JcqVGoNxi0I5QCA0Qb+n0WmW6LSb1FpNCq0i+U4aPbZDIRWmU7OoFhOYZpxC2abcKKGmE1jlPIKpEUskid//MfS1qxjmHrbtY2npPKHgGkZCpt0Zkskdb3KLspdcQWBl5QKlYpxi+biqu9RuINpJkrUiZ8+/SbmaRFKdFAsCjXqCVr1AvVGm3ihRaWcY1E1yiRD9dp705g20+z9CrV2h1ixQb1i4nTN0KiLVbo5SK0utlqNbs0nKPjpVgU49xmBs0RpVscpZzIQC9JEjmzRKMXyeKep9i0LHpDVK02tHiOxdBBq0e1nGBw3G+x0ODgdIX3wPXSVAf9BGNyQkOUqjV+GIfQ6O9jEMk06rTaNe5WBcg6MKnXYcSAA6HKksL5yGcYL9vgaHKfa7KuwnAYu9jbfgoApHXYq1JiMglSsxGh9w/bH7yT79HTiCdu+AmBii3ioTjoeYXpiitz9ifnUVI50mX29yc24RLZ0lqslISYPFrXWWtjdQUiZnLp5n0+0kUyliV0u094c0uz0KleqJmSuTL6CZSTL5AsFoDP2r78OKR0/qvTd3HdTbHQqVKmEhjqwbhGIC71y+wvT8AoqRYHhwSKlW5wBIZmwWVlZPdoxXNjbJlcqksgUqjSYHgJowMKwkE7cmmV6YQUvqDA76RM59h/Svv8xht8dBf0ixEqU1jDAYWxwNx9hGmFphj15zQL9TpdcPI0RmYFDlqN2GURldvgaYjNopDnoGvbrIsZGhxGiQYX7uAsP9MoNRhbjiY0QLjqDTbmLc/WdYkp/esEG5maXaLVEf1qgOGtRHnZPkuDccJl+t8vq5c8wsLXFjepp6t0u13aa3v08ikyGVz1NqNEjl86TyeYr1OnoqRa3TQTFNljeP98Yz+QLZYon07BUSLz5Gdzhin+PkealWZ25pme54TL5aJSrLpAuFk+r97niMmkwSlWWa/T7lRptNxx47e94T8Jkr19CtDHaxQrHWJK4ayIkEEUnigYcfPm4vaDTQ7vkQmqETiMVO6tb7BweoySSCqpLMZql1OicNBnuBAJ3RiB/85Cck0lmW1rf4yj33YmUL1Dt9XL4g/ojAxq6LeqePXaxgpGx++ezzJO08Rspm4vYMN6ZmUW9eRDt/mpnFFV547Q3CsoqcTOEMhHCHo5i5AmoqQ1hWyZSrhGWVkHRcu/5uvfob71xiYmaet69OsO50c+bCZfyChJxM4xck3OHYSWrdGQjzwA9+xNzaJhFFJ/7DbzC7usHqrou5tU32QlG80TjeaJywrDGzss69332I7zzyQx752S/40ZO/5pnTrzMxt8Czp19lw+Xhs3/3JXLlGhO3bhMW4ieV1dseP1NLq1yYmCSmJfjVC6e4ObfIyo6TLbePq796kr95/3v52F2f41cvnGJlx4liZfjbv/8ai5s7uMMx0qUqbn+Al155lbiiks7luXF7is5giGVnefP8O3SHIzqDIdcnb1GoVClUqtRabfaBg9+eyekZ0rk82WKJLa8fX1xi8e030bN55FQGyUoTkBTMQoltX4B0pUYkLpDK2hQqZSZuTeL0uJlZmKfWajLYHxOJCxwAsqrQ6rQ5AvYPD2i2j40//eGAcrXCYDTkCOj2eyytLNPpdfHvbmPoGqP9MZValXa3Q61RpzcaUqxWUAydjZ1t0rkscUWm0WmTSFmUalUKlTLZ8vGcxbvvO380ypWbN3H6fMytrFCo1dBTqRNY7gvH8IaiPPPCqeOJCtVgcmaewQFkS1U++3dfIiqpTM0vnZiBlIRFOC6TKZSZW17jwtUJtp0uitUa4yPIFkvMLS1jpjM8/dzzJzvcetJiw+HgY5+5i91QALNaQivmOD9xnWq1TiWZo27meM+//0/4IwLLG9sEJJktX4DtUJhLM/O8/68/zcVbc9yYW2XDeZxQd4TiLO3u8fo7V7g+s8hzr7zO1NIqX/j7rzG9sMzkzDx6JofDH2Ld6UYyU3giAo8+/iSzqxv4BYnVXRdrjj1ml1Z55LGf8pV77kXUEqxs7jA1v8T3f/hjvnj3Pbz8xpu4A2Fml1b5s/d/kM994cvcnltkcW2TR3/yON5QFCNlHwPmJ37Ots+Pks7gDIVZdbpwR2M4Q2H+5u6vMru+wQc+8VcnQFrSTVy+IG9fuopdrDCzuMLi2ia/ePo3fPAjHyedy/PIjx5jcXUNu1Dk0rXrNDpd7EKRdn9Ao9Ol1moTiUWp1Kp0el3K1QqFUpFUJk2r00aUJRJJEyudolSrMz6CYrXGa2ffpNpskUilUYwEetLi3m/fz4OP/IBSvYWoJXj6+ZfIlY9bBmOyRrXVxROM4PaH7gDXf4HuAPQ7uqM7uqM7+tesOwD9ju7o37D+8Y3q5NwkS9s3cQa22HFF2XZGcAa2WHNOsePZZtshseePcnN6nr1AgE23k71wgI//zV3MbazjE+VjR3RYwb17G1fIz4o/iSuawuvcZMu1xJJ/l5WYxLo3jPDgF1F+73/E73WwGVVYC8TZCURYXpnn1o0rBCJR3EqalYDGgsNJ3LKOndvXL+P0uhCUOGFFJiDJhIwEQd1kbnsPTzxOUBIRlCiCFMbl2SGuyJjpLKJmoadLBK+8g/4ffwd9/jo3bl7F/9vEgV+U8UejRIJ7LE5dwdTjhGQJnyjjlRXkhIqqiWysLyFpCUQjTSyZRUwXiJsWRtpCtwzmF2cIR0Moho6eSiEmkv8A0JMW+n/8HZIv/xIrW/httXuRpJ0nkc6ianH23DtMTF5BECPoloZsKAiqzMTsFP64QEiWCAsmu74Nrs2cwRvdIybaxEQbp9/J0vYUVt5C0Wv4xRRKKseq08H3HnsQx5/87/ju+TSvXpji7OQyM64QO2qCX5y5Srp3gFLI02GfdMGgP66SSMbw+3eIRDxkbJN2u0i1liNfylCsZGm0K+SLJratMO5mqebiXH3z19Srx5WuRi5PUNEQFB3z599BeO+/J5E2EDMZQqZJWNUJyQbBaIKIoCHEFbZdmyhmHHfEjz+u4woq+EMOrkxM4tgLE4io7PnDOIJOzlx5E2fYz5Y7hjdiEZY9bDqdSHoKQTEJx2XCcoC5Fx/H+E//A4o3QlBK4ghEmd9a4frsBBEtimQYyIZFXDaYXVwirkVwBQxiWpZgPMja7iwrG1PoCQNB0FETBaKaStSIc+3M40Q8C8QklZBexi2kCESDLM7dIKmHicZVjP/yP6Gff5rJW9dJWmkUJY2spYjJUd6+egZX2ImayhASkwiGiijHsFIqsZgPQZUJaRphM0VAVglHfOiim71EhrhlEoz5iYYdbLu2iBkJwlYej2xgmDo3L72B8OWPon7zLlzB8HFa/fYt3AEPbq+TQNjD9YlLhMJeHJJNwDXL7tYyUSNNWIuzeO0VhICTXT2N27SJBvaIyn58wRgxIU8wonLpxlniaoxgRCQY1omrItu+6wSlBNL5l9H+7H9jx7PKxcnLhAWDuJQmIij4grtM3HqbeEIhKImoRoq4oGAYBh7vDkZKxx+NEtcKxNQim0u3CEgKYTOLYFeI6EkUOYbbscry0iyanSWiJ5HTJkrCQpN1Ev/h37H16q/RjRBqUsS0/2/23jNItrs+1x1sX2zXveVzfFzHvg6cKowBY4yFD8jHBmGDDTIY0CXKgEAWiCAyCElICISytJVz2FvSznH27D17T865c05r9eru1Wl1WJ1X6Nwzz/3QooFz7Xur/Oke136r/jU9/aH/tXq613Sv5/e+b5JgokBMShIIhNiybTK7MkM0k0BI5YgkcrgDImsby+xYlxEiAWJxgXxJJVlQETMKuYZJutJAqQ0deXqnxTNPPMrMxQk2VhfodgySskTyyx8ic8cNw/hJw6SmNym3apSMGqquodZ01IpBtWbQbraoVYsYmkK1FKVcqQ0dkpqBWq2gNU0S6RSlRo2K3qDWNql3mv8qQG+YBoWJQ8Tf9ftUS8UhRDcM6mYbvdlDb/Ywm116fej3++hGlUo1xy4mQtBGvZ6jWFUpNypoZpVO1yAg+Ln/xYM8dOIiF4QaL1jTnE1rWKU09YJOIp5BBF7Z2GJ3sEvozWMcvekG6rUKP/jB9/n+jd8COuimyvETr/COd/4FsMunrv40V//zZ18FTl326NMbtNmjT6tj0Ok16fSao9vNXotWV6fb0+l36vQ6FaBFp6uRK6YxOiaZm68hdd3f0+6alCoF+rsdNKOGZtSoa5XRKpsaFb1BqVF5FaCXyOXT1KpF7rj9JrZW53nq4fuYmzxENu5ir1NkbXmCRi1Jqz2E461eBaNbRe8MAXpte5LIW3+Fenjr/xWgNzq/DNB3qdNpZzF0Ga97no6RwOyUqDWyNNsVqrX8LwB0Fd0s0OwUyOVDbK2OU1FF6o0M0Sv/mOxTt9IdaGhGHrt1nnBgg46RQikWqNdztLUoPSPCxYlH0TSBhp6g1SnT7dZp6mV89vN0dAmo0KjHaGhp+oMKhpbBvjVFz0iz18pitms02xUMPUW/m0F98VYCV/wOmhrCbBYoVRUaRoWEZMVpm6FRT1AqRqnW5GFft3uNupEjkxcp19NAnUTMxbnzh/nmd64nLLoRYz6ySoRkwkPIv05Lk6nU81QqKZpGnnolhmN7mnLSTeBtYxQnnkVvVmh2y9T0LIPdKp12lkLGM3TSD/KwV6RppoAqtcgpnDOPQC+B3sqht3L0WglCjvMMdIFWM0uzW2bQluiaApCHvRyDdpp2M4XPu0S9Fkf89oeRrv4L2rpMTQ2jVUTUfJCmnqZalimVZPbvfwJ/0EYyJeLxrlGpJjBMhYhgx+laZX5hnM3NWWIxL4VCAlVNEnC50PQAtVqEcDACZPnYx/8STc0zNX4/efk89dVTBN42RnbqWfqtFKvLJ2l3FTRDptdVSCYs2LbHaWoRao06zXYFvSlSrrhoGhJNXUXXqqi1ImqjiFKXKWQFPI5VfJ5NkskgajlFoZQmGg9TbpRIFVJ4I16kXJrV9/4Bvn95F4O9BrG4i0zKT0Sw4w/aaHV1iqUc+UqFtBJjauYkbs8ydsc8xWKcfDGLnE1S1GpkykWef+kFytUkZjuD3TaFaaQxGioNrUJDK1M1FTp1GToF1FwUZfxpfJeNUfCsopkqzVaecjFMKeOkYuYoa8Pe80GzTE/PcfSlu4cAvZ3A7FUoaSWgg6nniYU2MWsR+t0UhYpI2UzTpwHkcW4e5867bwJM+rs6J04eISFHCf3D7yN97+PALtAnGPJS1yrki1m6/RbTM+fR9RKi6AEMTCPN3qAAlACFdkvC752F3Z/dp6KV/bCXAVLsrL0MuyUY6LR6XbRunz5w4MAByqeexv9Xv4mZyxCTs+zRY5cuDaPCgB5VvUJr0KHPLlqvTbpUoNY2iWdSJHNZsmqBaDKBNxxk22Gj0TLR2k2a/S6ykhlFvJdq9RFE37E7sLncONwe/O/+T2SeuBWlqBJPpSnV6qxubnHs1OmRe7lcb5DO5RFicbRmi6W1dTYtVpJZhXsf3IckJ2n1+khykk2LleX1DVq9XbZtduRMlrmlRfRWk0effAK9bdBnQCqXJPHk9fj+x2/SLWZo63VaXZnurohmRtnrttDLMezbx+gaTVq6Sqvlw75zCrOWgrYOvSLdpo1KfhPaCuwptOph8ikbXVMGKtRrEmYzh9nO09ur0+pVCLit9FtV/H/1GwQf/CZgsrIxhVrPkcrJ9NklUy4yt7JCVlWJxOM89swzaO02hWoVpVTie7fcgqwoxNLpUS9yVlUJSRJKqUSp0UCt1/nSDTeglEo0Wi26u3ssr2/Q7g9IPPEjHH/1W/j9PtK5/Ki7vG6YI8f20y++SEiSRtA8lc8jpVI4fD5uv+su4mmFqt5kx+EmKqdH8DydV7F7/JjdAYpaIVcu4wmFUOt14pkMhVKJ0F/+OvFjz5DK52nv7mL3esmqKs/s3z865ovz89SbTVL5PBVdR2u3icTjOLwB4mkFfyTKjT/8EQFBwh+JYnV5icppjp4aH8HIYrWBxenh+ZcOjqB66L6bED7+3ylU6rhCETbsTnzicNA5ls3xwqEjTMzMsbxt4ZUTpzhxbhKlUuf4xCQXF1dGUPBnLll/NI7dH2JxcwevIPHU/pd5+sAr+KNxLB4/n/jcFxCSGWLZPOdn5gm8+dcIzl3kc1/6CifOXSAgJfBEonzymmux+YKIqSyrFjvbLi8rFidPHThEJDmMi08WVNJ5lc/9y5fQW20GwKbFSrHaYGVzB19YxBOMcPcDD3H01Dilus6Ow81HPv4pDhw6Snb/Yzi/+mnExBD0Ti8sUzfb+MIiq1sWzk3N8sSzL4xizHNqiaqmMwCefPa5UVR/VdNJKblR/H+r16e7u8cAOHdxCjGe4ObbfkRKyZHO5fHH4lxYWiZ+1d9wfGICezBEJJVmbmOToxPneO7QYVKlMka7xY7dRrFSprs7oN3vkVOLaE2TqtZgZWOduqHT7nYQpSihSJhoTMLlcRNLxGm2W+wBt9z6Q/q7A/aAwd4uxZJK7cJpth+5j3yxQL5YGEW5V7UGWtNErVaIJWUcHjfr21u0+z3sbheBSBi330efYfWEKMvYvV70ToeqYWDzeLgwN4esKKQLBT78sU8iJlLE0wpbNifZYpkNi53tW27E4Q0wNb9EuWEQTyt4ghHSeZUtm5Pz03OkckWSSoF8uUYqVxw+TiqNnMmSU0s0zCbleoNtm51Src7S2jrf+M538YXCKLkCKSXH5OICX/j61/jEtZ/nhhu/z5dv+DqbBw8j7Tg49PjznJ+4iJzIYHP7OHHuAtteP69MTGIJizz47AFOTC1w1yNPMT67zLLVzYETZzg7s8jRsxcYn5pFSGYQ4km8IQFfWMTmC7Lj9rG8beXOBx/m6mu/yIGjJzh5/iJf/Pq3qDY7uOxOzpy/yAsvH0JKZtiyOVndsnDF+97Ptt1FWErwN3/7Pj7wTx/la9/6Lnfccz933HM/t/7kTgKCxGev/SJXX3Mtt995D0mlgFKrc+jMON/+4a0s7Vg4fn6SQ2fGefnkKR565lm2PV7e+08fxu7xo6gVNix23v+hj/A/rvg7brn9DrLFMnaPH29IICBIfObzX2BpbR0xnsDh8aK32qPXtZzJImeyVDUdJZ9jD8gXCxw6cpj+7oAXD+xnD9hljwtTF4kl4jTMJvc88OAo2athNlGrNV73+j/m0LHj+MMRqppOsdogV6pyz4MPj5IK1rat9IFyw8Dm8l4Crv8OXQLol3RJl3RJl/S/si4B9Eu6pP/A+sUPqo889TAewcLCxixL69us7zh57NlHWbetYHG5WFr1sm7ZZnJ2GqvbiT3gZWJ2ioeffQ5XRGRxx8m6I8iyxYfdMoPF62HVn2LbF+fCxDHs3h2WPA5mXAHWPX62PvAWxDeP4b37u1gjMVZcfrY8Pl45dBC314VfENjwRLCGZdyixLrDycnJ8/iFMAExgl8I4xEieMQonmgMR1hgxxcaRqsLIRxe+6vd6CGEWBwxkSIqK8QyJUKP3Y30xjHEz7+PxeUF3GIcVyyDXUyyE4zgD4c48NydhANruMI+tvwh7EKGQDRNRIjhdFhIZ2WiqShCJo+QyROIywSjUcKxIfC+ODdFLCkTjsVI5nLEUlniaQV5a20I79/1ByRTwwtWqVyReFoZxn4lRKS4gD/iw+lzEZYiuAIebB4XO0479oAXdySMzSXiClk5M/UKrpAdfyiL05MgHA/hCG6y5djCF1RI5mssrW8xuzzP/U88gHD57yK+6dfYXnVwaslOuNzi+ckZfLE0Rd2kS598WSFfTKBpOQqqTL6QRi0XKddrbG1cxONao1JL09CH/eU/6zxNpiQiYR+ZjMTSwhmiUoBtjxd7SMQTiSJ85SribxgjcuhJtn0e/MkkroiIKyzhDSbxh2KI0QSnz53EL7hxhX3Y/CIWT5QdxxZTc4vMr2xh94SwOD3MbSzw/KEDbLsd+KU0W64w7rCDiakpljd2CAgxwrEYPsHLyt3fJ/6GMWI3XY/VF8UZiuKPRzh54RRWvw1fJIKYSOMPRYlIMbxhJ5seCUdIxuLzYvfZODdzDjGewB0QiSRyw8EAWWZj4QjHX3mEQDCM1TsE/kEhgsdrJRRyEHR7hnu/9/VYLOucO3+BzR0H0XiagBBkcWOBqcWLr3aqpfDH4oSlCGI0yPr6PL5ICLcgYo1EsYYjZJQkc1On8MgyGy4b8Wwci3WN42dO4IuKOMQYLiGG0+sh4HXgvfLPib3xV3BNX8AdCDM5PcP88hIOr5Ng2MfS6hx21w4rHgs+h4f9Bx7GJVgRYgqunSlOnXqCzVCGTX8em2uJpfUFXL4g/mCSkBDn1Lkjw3oBbwBvQMAT8HNh4RjeqETgwR8Sf8MY0WfuZHz6PE5faDjYEAjjDriYX5nF6rcTjAoIUhKvL0QiKTM9N4k35CEkicSzVQJinnDASSgRH3aQywpiRiGRjCMKAc6dP0NAFBGSaSKZFFE5Q9zpJP6GMdzv/1OSqQCRqId4RiYQU5BiCaR4jJDk48LCWbY9O3znltuwuMNsWrxEYxJhIUBUCpCQI8TlKKVGjZRaREhnyVRqZMs1Erkijz/zAtWShql1qFZK2Gyr9AZ1kp98B9KfvZaaFETT22han7JZf9X5rFPRmlTqJoViFVmW0Y0ajUYel3uNcllF1xvUtRp1rUaxUkaSE6j1KhW9gdZu0mj96w50rWmS378P6Y1j5J65Z9ixbpo0Wi2Mdg+j3aPZ6qEbTXZ3+xhmDeiwvHqBllFC0yu0Bj3qTYN216RcyXPvvvt4z1Wf5snxeX7w/AT3Tzu5Z3qLcL5GUsigFmtclKJ849HHUcJxxDePEfr71xOLCrzpTX/CFe/5azpdg6989Vo++KH3ccsPv88NX/8yjz32CC+88BzdfmsEzvfooxk1Or0me/Tp73YwWxq9QZtO16Db1ej1dAbdBr1OhVQiNHRPayrf+/43SV9/JeKbx1BXJxnsdenvdjCaDXSzjmbUaOhVNKNG1ahT0WuvAvQS1XqJeqOM+qordXbqHAkpTF1NkIx5CXq3KKtxwKTVKQ9Xt4bZq2F0q7Q6ZUrnXyTyljGS3/rovwnQG53ycLVKaM0CupmnWJYolaO0mlm0Woxk3I7ZzlDTZGpaCs3I09BUNL2E2azS0FSMZomGnmO3p+JyLlCtyQjv+N8RLv8tqtkQmpGjP6jg9SxTUILsGenhgEa7QqqcoFoNkwxMgu7HrIlUKinK7TaNSpCt1VPUyiKGLmOYwy71Qa9Mt5VjbeE0dPJoRnHotG/m0LUE6buuI/TWMXwPfJ1qLYWSj2G2ykCVfC5IuSRSKg+j12v1JIGQhdX1i3T7VeKyD7UgcfLkAarVNLFEgF7fIJmOkMlEqNUyKJkwkYCFUmU4wGBoGaqlKGo+zM7Jpwi8bQzhQ6+n8+pgg9lR6fZKtJppoEJc2KDXTEJPwTSSDPoF6HqJWA/BbpJmO02rk4XdPP1mArMaZLdXoD8o0W/GGLTiFLIO6GfY7WRoN1NIwja5jJ/o5y8n8LYxokcfYHnxOBU1Qr+TI5VwEZechIMWdH0I/uv1HEnZRaUcpaxKVEoxOi2VbDpEpSRTr6aplGSUTIRGXqFa3iESmCEeiVAtWSkVN9kzy2zMPErY/jy5w/cSeNsY7qv+hLYmUC0HMPQEnV6OVNJBv6uQV9z02zK9rsnurka3m2Z3N43Fco5aPU2llqVYVihrBVLFKHk1hVrJkspKhEUvNvsGPr+drBKnoMrE5SDjE0fINwr43vPb+C4bo2RfIl/IUK+prK7PsLk9y737biYsbTM+NUO+XKBUV0lnRRoNBbdnHV0v0tBUKpUS9XqVp194hna3TLURY3bmEE0zg6mV0PQqml6h1szR05OYZYmQf5Psc7fhu2wM8Tsfoa4XaHeK9Ds5XNsTVE2FRqtIu11Hr+XoN1WS0Q1sWyfQ9Qh1LUtdVzFbZer1LGrGO3Ih9/eqDDDpYkCvRCK8yTCgu0co7KPT6bA8O43vsjF8b38Nhx68C9PUsTt2+BlM7/UNlJwA1NndqxAObgMG0KFtNNgbVGmZBVYWJl69fxj9HvIuwJ5CvxWhbfioJBzstlWef+k5RDnO/OIcLzz/FMpD38J32RipR2+iqjcZ7Dbp9Q1a3QYNo0R716DRqlAxVdqYlPQC9XYFUY7z0pFDJHNZphbm6AO5ssrUwhyxdJJ8pYRSKjK7uITd7UGt1tBbbSQ5iRCLE5FilJJxfJeN4X/3fyIuRKgbJi6fn3QuT04tsbS2zpbVhlqtjaKT17a2yakltGYLp9dHq9cfVZSI8QRyJkulobGwso4Qi4+c6pVGnXK9xsTFc4SiYZo9k9gtH8F32Rj5/T+lpRfY28tjd4zT72epqvLwnJPehoGBqWXYHSTY7WcIulfoN1WgDMRJCDN06xEYKLCbIy6usdvJ0GmlaZoplFyQ/l6Zdk+lXEsgBjZpx6z4Lhsj+P7/E60qkcmGgQ5qZQgljXaPdKHAnfffTzSZ5ODx41z9+c/z4sGDJHM5vOEw9WaTiakpPnjVVUipFKVGg3gmg97pMLeywn0PP4wnFEIplUjl85RqdXyhMGq1huO6fxie6w4+gd5qs2mxcu+D+1CrNURZZnV7m4W1NX5w20yipJIAACAASURBVG1kVRWlVOL4+Dj5SoWaaQ4fM1fkiWdfIFMokc6ryNk8s0urLK5tkimURt3OP3OsV3Sd+dVVLOdPEXrrGOFPvB0hkWDLbieeySClUqOqgB6MXL4rW1vcfPvtzK2sIMoyUjLDNdddjycYIZUr4g6EKdV1FLXC9MIyF2YXyBbLOLwBvCGBdF4lqRRY37Fx8NhJQtd/iMhbxjj7+D7WbQ7KRpNQXMbuD7Lvyaex+4PI+SLHzp5jcn6RgBTn6mu/yEvHThJOpLD7Q0TTCh/7zDU8+MTTnJ9b5MzFGfY9+QxSJsdDTz3LEy8cYN3mZM3q4KVjJwnGZLyCxOKJo0hvHCP0zat59uVDfOPGm5mYmccRCOOJRHnwiac5fWGa0xemOXHuAh/8xKdQNZNoWqHYMEbD0p/+7OeoajrbNitbO9sEBImkUiCRyTE+OcWx02c5NTFJH5hZXEGtacP36A+uI/mX/4Xz5yapm23Wd2yMT07hDQncdf8+Urkiak3jocceZ355WHWQzCpIchIxnqCmG5yfmiaTLyDJyVHKw47dwabFyurmFr5QGJfPj1qt4QuFSSk5tpxuludmybxuDM/+pynUNcRUBimj4AyGUTWDstFkam6W9e0tktnMCJrPLMxz/PQpjHaL5fU1YkmZPaBSq9LfHZBRspw6c5pYIo4Uj3Hv/fdhsVnJFwsjiJ7NKZx93zupXP8pxifOYjRNiiWVdreDWq9SM3XylRKykmFxfZWqoZHMZVHrVVJ5hXQhx6133EFF18lXKqO0h2Quh8Pn4+bbb6dmmlycn2d9xzZyE0flNNlimWhMpvyG3+Hg8y/i9AVxeAPcfuc9r15TSJMv1whLCSxOD+5AGIc3QN1sk8oVSefybFqsTE7PYLQ7dHf3SCk5UkoOm8vNK0eO0u4PaDc77Nv3MIlslpRaZMvtwhsV+cb3vof6yD4s3/8uX/mX6/nNsdfit3pZmF/hez+4Fas/iDue5NzKOg+9dIjTS2vc+9x+Xjx2hrsffZp1p5dVq4sdT5DnDx7h+YNHEOJJEpkc3pDARz/9GQ4cPYErJHB2eg5PJMq52QXWrA5qrS5//08fJfe1r7Ftdw0TKWIy7/3AB/nW92/i8ne9h6OnxonEZB57+jk+8vFP8dLhYzSaHRKZHFdfcy1XX3MtcjbPtt3FwWMneeffXIHNFyAYS+ATJebWNvib9/0D/miMex95jOVtC+6wwNv/+l3o7R7hoyfYWVgmlsriCUY4cvIMn732i9xy+x10dsHi9GBxOPnpPfdSaWijyH45k0Wt1tCaLQ4fP8Hh4ycwW02UfI6MkiWWiLMHdHrdUdf5z2Lb64ZJs9tDb7Xpqyof+9Sn+d5NN4/qsZJZhUK5QkCQEBOpkQHCH4mSyhV5+oUDhKJxFlc3LgHXf4d+8brkV34yxo2P/v9jfeUnlwD6JV3SJV3SJf1/6xJAv6RL+g+sX/ygevjEEZY3V7G4Laxaljg7Nc7q9jbzK1tsWFxYXQHWLKtYPVZsHgfuSJCVHStf/vaN/Pi+R7D4oqxYfVh8Ei77JrZgmAWfiCMa58grT2P3ONgKCCz7oux4fQh/90eIbx5D+JvfY8tqY359kxcPH2XH68ctRLH4/Ox43Ox43Nh8Ae588CFsgSArVjv+WAJXRMQjRrH5Asj5Iht2J65AgJAkEhAjnDh/BiEVwyuG8YkS/micSCxNRMoSvvFapDeOEX3Ta7BPnmTTG2bNJ7IVTrLmE/CJEg/efR3L8wfYcmziTaSwiUUc/jThaIaYFGFh6RxKMUqiUCRRKBLL5QknkoQTSeI5BXcwyMSFSVJKlrAUQYgnkZIZ5FOvut/fOIb80hOjqXUpmUFMpPCKYUIJCSGVYMfjZHz6Ao6gjx2nnS27lYvzs7gCPmxOCVfQiTuyhTvkIiwWiESLWDxbeMUdnj/4DHZXjM0dF55QiOXNVWaXLhL7k9cQf8MYwVu+wWOHznH9D+/klalZQqEQhXyGeiVLIRelUUujZCKYzSopJUu+XCOZr1BWJfKFKPm8REaJMjl1lngqiScUIiKnsfkjeASZIy89gt2+hsXnxxqScAkxIh99B/E3jCG8/834xCCOSGAE0P3hNCFBJiLEWN1aZnpxEkfQw5YriM0XwytEWdjcYHplGZvHM0wKCAkI8STnpqcJRgXsXje+SASLy8Hi+jLRZIxoMoEvEsF/5/eGEPtPX4tny8q63YNL8OOT/CxuL2H3evGFozg9w+jRhbUZNv0RbJEoQTmDOyziEyUS2SxrNivhZApvIoVTlPH7lrk4eZiYFEaKJQlEosRzGaKZBBPTE6S214m/YWz4vD99P5PTUwSEIA6vE7ffhz8c4ciJk0SkKL6wH0dUxiNEiKUkJClAUAxh8/sIZnL45DSykiEc8XDm/Cn8oh+L14HV58bm9/Do009idTvxhoN4IkOHQfDy3yP+hjHCn78Sf1jEGxA4OzmF3e3B5Xdjde1wdvo0HmEZhyvL8sYEDzz6Tew7QbYd61gD0+zYQ2xakqz7V5meX2B5fY2AEERKxnB4vCytrWJ1OnAHPLj9PuxuH/FsnMQdNxB/wxjS5f8Vr8eJxeUgJIlYfV6cwTDhRIrxC8eRklE8/giZQpmAKOIMOFjbXiEsRYhEU3gDMdRykdX1FZxeD0JieAHGEQoTEEWiiTger4OA34VHlhFSOWLzs6PnffGBm5DiXnxhD7FMkVQ+T0CMsG5Zxhu2cvr8cdK5PB6/SEZpkCtWKTUa5IoJalqR9a1FUtk4YSFAvqQOL9hoTYr1JoVai2qpT1lto2kGBTVOMLJF/G//EOmNY2RvugZD72HqUGubVFsGNdOkqjep6k0aZpuqplNp1KnUVCr1IkpWpqhm6fWb9AdtiqUC0ZhIuV77udO81fqlXvNfvK088AOkN44Re8d/plbIUm8aaO0mRruD0e5gNts0dA1Nr9IfmNid69S1LK22RrVeodHtkFVVWp0mN9/0XX7ttb/Kmy6/gqdOz3HfqVUOurJ899A5/NkqQjDNw4/vZ17J8fK2nbnn9iO+eWwIsc+8gNlt0uo0aXdbdLom0CMS9tHtagy6Ont9k1bHQDNqGM0G5WoRJT8cJur0mtz8wxvJKEl0sw50GAzMEURvt+v0ejr5vAx00DSVrXf+DuKbx0h++vIRlDeajRFE/xlIr5oVKkaZcqP081UtUtcqtDsGghjks5/7NGtrc9x330+oVBRK5Sy7ey1a7TrNzv+02iUKB+4i8pYxIm8Zo+ZeGgH0X1qdKs1OFbNTwmgPo97b3TLNVhGzWUA3suhGlnB4ASiilsNAY+gcNspoZpWGUaFqqFQNlXojRatdQApsjPaW7/0a7U6RSjVBQ0uTyQYJbRzG0FOESzkKuz0KtTjU7ayd+il0YvTaCmqnidaIM+gX2NmeRNcSmEZ66ATWMjQNBb2RxeVYoVZP0tDSNFt5zGaB+Df/aQhX3v1fSEatGKaCbmQpV+KoJYlMNoic9KIb2WE3ezOH2czxrW9/gVI5hmkWXwXMWWIxL0tL5ymVZEyziKblAJNsVoDdEq1mlkY9QauZpdctoC4dIfC2MQJvG6NwYh+dQY3OoEqvXx6C8l6elhZjY/kEZj0KVDCNJHvNELTCbCwdAHKwq9Bqpuh1c3jd87BbYK+TQm8I7PYzRIV19gY5WmYCtRDg4uQB5qcOIVz5uiFA/8SfUa9GWVs9g64l6LSzmEYap2MevZEernoKQ5eZmz2GoaeoVWPklTD1qsz25gxxyc2F80do1DJUUyJZeRpFXmZg1GAvTD49B6ZKUZpgrz5Paf9to2PXNl+hY0TY7St0O1mgQr+Xh90SdssUWi1BU0/TbimYxjDm3etfpt0rkFEiGM0iubxMqlwgpeZJF7Kki2myxTRKLoFmFFlfn8ZuXaRSSpCM24cQ+bIxxK9eSSqdJ19QyRez1I0MntA8fnGBXCX3ag9yhbpWQy1lyCheGnUJdmt0jAbtmsZtd/wIzcihVgTW185g6ClMrUSpnKdUzlFv5aGXo1WLoddl4rf98whit+JOGloSqHDy0P3UjQwDNKrVHHtdg52NWTLyDnf++F/Qa34GvRx7/QrtXY1WrwyUKMpbsJsdDk2g0d9rAx2yUhCz2aBaLbO3twfAkfvuGh175qdf4sTJI0CfVnMIyQ2jQG9QoNvP0RvkabVKTJ4/A7vQbYJpmrTMJuura7A3wGXfZtBtIIS2aJlJ9naTQBI5sIhWiWK2VPp7Blo9w4c/cDmxG/5+CHKv+M+USgqdToU9DJrtEv3dBpVGhlItRXu3jlrPUjOLdBhWfHQG/dHgVbleY25pkUw+R6vXpVAu4QsF8YcjZAtF/OHIyEWeSGco1xuEL5wYHbvtnu+wtrVNVdPp7u7RMJujbuKUkhsB+D7QMJsEBRE5k2V5fYOQGKXZ7ZFSckOQ1B/QMNtsWW0MgJxaxOy0qWoNorJEd69Hzagifu6/47tsjNAHfp9+S4Z+Ab0qEfGvACXaTRkooWbtNOsC9PJAlai4RbudYG+QhT2FxQtP0a27aBsS9DOEg8tACa0u0usqxKQdQpF11HKEXUr0mwl8+28fHXth4nH63RJLS1MEQ14eePARcrkqhWqVydlZbr/rLl46cmQYD53LcWZykmgyyabNhqwoJLJZDhw+zBPPPUfNNEcDt+/7x39ESCR44rnnSOXzxJIpYskUq5tbRK56C4G3jRH65NupajrZQpFipUq+VOa2n/6UH/7kJ3zxa1/jHz70IRqtFulCgQcfewwplUJIJHD4fBQqdaJyGiGeJJUrcuDQUdyBMItrm8jZPItrm9z30KNkikWyqoo7GMTs9Ygde47QW8cIvXUMz+RJYuk06UJhOLz4KlD3hsOEYzEqus7azg7Lm5tkikWmFhbwhgRKdZ2gGCOpFHjzn1/GfQ89ytq2FSGe5O2X/zXPv3SQUxOTnBg/R1RO4/KHWN+xkcjkEK/8EyJvGWPjM+8lruSZXl7F4vHx8NPP8sWvfxNXKEIsm2NqaQU5X2TNaidZKLG0ZeH2e+7H6g3gE2PsuH3Mr28xt7bJ9PIaabWC1RtATGUJSAlOX5jG4vHz4U9ezeLmDv5onI0HfjIcvP7z32RuZpYXDx/j6Pg5fGKM6eU1dtw+1qwOnMEI2y4v7rDIhdkFpGSGYrUx6lv+/LVfoFyt8MPbbqXdbfHsi/sZAN3dPfRWm2hCHkWpDwB/OML0/ALpD74N+fVjhJ7Zx47dgdZsjWoR7G4PA4Yx4TXdoNLQ+PGdd5EtFElmFWq6QUSKjaD51Nw8Z86dH723ZxeXsDicfPErX0WSk/zDP36Qta1tbC43IUkicfYYmdeNEfnE3xKSJBbX16kaBka3S800Uet1mt0OJ86cJiQKwyH0g6/QMA3iqSRzS4vUdI0BIMVjCFERo2ny1DNPU6lVWd/c4N7772PHaqFar/HlG76ONxgiky9QrFTJffQKin/0Wp558EEcHi8XZmYp1eqk1CIptUihUUcu5Km1WwRiEqqusWLZQUgliSlZcuXh9wq1XscdDNIF9h86RLFWIxyLvfp9QOT5lw5icXqYuDgz+m6eWJin9ttjpB55gKAYw+UPcdf9+whF4+RKVfLlGp5ghLVtK1E5TUCQmFlcIVss4/T6sLs9xJIpnn7+Bb53083UdIOLs3McPn6CU2cnqOkGDz34MPv3v4QYT3D15z/PdV+/gav++Wq+e+sPyX36KqofeA/xVJqX9z3DzV/+DidfPs6+ex/G6Qvxdx/9GBPLazx9/DQvjp9n1R/m9PQiB89MYgsK+KUkkaTC8YnJ4TBHtcFtd9yFNyRw2133Mr++xZbTgysk4I/GKelNHIEwl7/nvdz2vRvp/8b/xo+/+W2SSgG7x8+VH76Khx5/ikhM5sd33ctnvnAd/kiUpFLgk5+5hoXVDWKpLJHYzwdm3IEwUjKDNyQwv7LOX737b5ldWmV8coqf3vsAF2YX+PjVn+Ub372Rv3v/P5LOqyhqhdKNN7N1/Ve54n3v58oPX8XExRk2rQ78kSj/16f+mYmLM0QTMnImyzX/ch35UpmUkkOSkwxe/X8TS6Z4/OlnKJZUNENHLZfQDJ1sTqHZbtHt9+gN+rS7HXTToG6Yw9dWVsH5zitw+wOcnbyAJCcplCuExChiPIGYSCHEkzz/0kHOTc0STytcc931JDI5cqUqP73n/kvA9d+hSwD9ki7pki7pkv5X1iWAfkmX9B9Yv/hB9eKhl1lat7C8uc7U8mkeeOKnOH1BXL44VmeILccWE9Nn2XZus27ZZmFji3Wbk/HpJSzeYXz7hsvH9NoWlp0t1tw+lsNRljwOpiePYXe42PbFWfMn2LZbEd7yKyPIYtv3I86cHWdqYYENX5hNv8iWx8e2fYdA2MOpiUkcgRDHzk3y0slxPvqZa3GL8aHrOybj9AVxB4OIksCRk0fZsG7hDPkJyhKBeIyAlCAgJQhLKSJSlsjVV4wgdvCrV2ENRNgKRNkJxdgOhLE6HRx/6ScszRzA5rXiiSfYEbJEshUCUoKimsVqXWF9c4ZoMomYThFX8sTzRcSMQiCewBMRUetVpmenEKIhIjGZqJwm/thPR3vH3vfHpF+NcY+nFaRkhmBCxhuVCMlJ7MEAZ2emsQf87HicbNosHDh8EKffjd2VwOa14YvamF6awulJYHNK7Lg3cYXXefz5h1hac3J+apktp5uLy0tsz4yPgGL0Lb/B+qqFYnuAWFBIpeMoWZmNtSkW58fJZSO02irJlEjV0MjXGihVnWJZQSmkyCoy6Uyc1fUlfKEgNo8HX1TGGhBxiikOvfgAaysX2PL4sEYSWENxpHe/brR/4NCT+KIhPKKEV0wQEhXCYhJBjOMJuphenMQd8WP1CaxZA2w4/Cxtb3Dw1FGsfjuucIBILI03JBGOxnF4bQSjXuyeEH4hiNVjYXppCl8kgNMXIvjNz4729n3jcwipHNteO8FEiNn1OexeL05fiEhUJiiIbNnXcMejuKNRArEMbr+Eyy8wOXOBbCmLR/ThiSYIJgoIMRdS3IPbsYEsCYhCmGA8SjSXxSWGsD7/yM+f93f/N+wuK56wezgA4Q/gcAdYXdtGiIaGbr9YGrcgEpUlRNGHx+fEI4QIZXL4khmE9DD6fW7mFL6wB0fQhzMq4Y6EmZy5QDjiwxdwY/UH2QnEkP70138O8KfOExJk7K4gVpcXu9eJO+Tm4OlXcDqn2HAn2HGvc2D/HQTdXjZ9PqxhC7btLTzuMKshPzs2N6cmTuIX7PjCHryBGPtfOUxYCuH02XF43ITCBZY3ZxG+/OGf/83vvpHp1Vk8opdQQiKRr+ITs2xZF4aDGGkFRyCMKxTBHnRybPwosZREQs6wuLQ+vFibSXDxwlksth18kQi2cAyvJOMKh1hZnCIT8+NMJAnGs4hHXhnt7bnidcRl/zAtIZ0jFEvz8vGTxLMxRDlAIhXG6XYRT2RIZStUNBNVryOnJUKCjwEdFpdmmJ27QDqTIJvLEE+lUTUTOVem0RhQr3dpaAZGq0pDzxH9s9cO3+tv/hVUp5WK2qBqaFR0nbKmjVbVMChr2qvRrVVKjaETfX5+knI5i25U6Q/axBIiDb2O0TRHIPzfAuiZG68ZnWeUB2+iZjaoNw30Vhut2cIwWzTbLTS9Sioj4PJs0GyrtFom5XqNertHxWxRLKn86q+M8au/+hr+7iOf4vHjF7GrewSAE7Eyy8E0EUFlZtXNk5tWPvqjO9G3Fkfn9th7Xzd0jzZNdNPAMAyqlSLQw+PcBEzaRmEU017XKqjlPKVKgT36xOUoe/SJiEG6/RaSFOD2H9/C7PwU5UaFutmg1W/T7bdIpiSgQ+xdvzvav7Zw+t8E6DWzRFUvU26oo6WoWfLlHAN2CUsR2oMOJ04eodM1CUX8FFSFds+g2dFeXb8M0JX7v/5ziP2l9/2rAL3VKf/S7z/rS/+ZQ91oDp3d/Z6M0z7JYKBQqyfQjPwwvr1ZodGqDCPg2yU6vSoNXaEW+jlAF/7yN1HFbSrVBBklQrWeQcs7WF49jUGLVCNPrZmFVpRB1cXa9HPUij70pkK7p6Ibaeo1icWF4+z2CnRbOVpmjoaWpdOp4AtY0Rpxuh0FsznsJI995p0juOK+40sYukylFMZsFak1MrS7ZcbPvkS9keLCxSMsLpzE414im/Hhci7Q0HPUG5mhQ70aQ0n7qJSjKLkwnW6ZSi1Nf7fBxvIJ+l0FU5OBOp1ugdzxfSOILPzjH9FuF/8fAH23k0EMrkA/R7+Xp9tRAIWOKbB44Sn6ehD6SXqDYTx+XhUZmAmMogsosrl5hnotipJxszcoUC9FgDIdLUHg7b822l+ZfJpozEK3o7A7KGLoMk09ydL8cfqdAj1ToWWkSMbtOKzTDLpFTC2FqWU4/Mrj3Hzj9ZgNBTBg16RSWCGfWoWOAbshlOQMdMq41p4iYn2CxE0fG+0du+bt7HVEoEi/qzDoF+j3ivS6BYq5EK2GRL0k0DaKmHqeVrtAIm1jy3qOTrdAqZxAq6mkK0VS5QLJYpZ0IUu2mCGZiVIopqhWs2xuzlKrZfBMvzyCib7LxlBsa5QaNQq1AkopTirnZct2kVY3j2nqFNUqmqFT11VKtSCFgpNBP0+zWqZdM7j1J7cNX8taHMvOJI16AuhQrak0tDIDDGp5P+26RMvIEP/ye0Z7p269GrOVhr0CAed5CiUBMebgRz+6kaF73KRjJOi1onjs4/TMOHRy1NsVBpj02zLu7ePD90QvR3dQZkALaJGJ+YE+/X4XALvdSWl+/OfH/o5foxB2cOz4y0CHQbdBo5Zhb1AFNPbQaDarnJ04BXvA3vBHp9snnc4yGAww9BqmWUEQHQiRbSBPuxOlmrWx28nQ7ZUwWjn2+kXC7nmEj/7xaH95/92ANny979Zp6ArNdolKXUGtZDE6Gnq7wcTFcTq9LvligVcOHUSIilTrNcrVCmfOjpPOZtgD1HJpGBeeztDbg1KtTt0waZhNjpw4if+Zu0d7Bz/wh8iyjNZs8Y3vfJcdu4P79j1EsVLF4fFSaWgcOXGSeCr9S5CvphuUavWRE71umFQaGpKcxup04fT6MDttursD7G4XvrCfqflpxIRA4N2/Ndq/dvERdlsKXS2P1zZL2wwCeQa9Mj7bUQatCPTrGFoGKJLMbrK7m6ahCpSSG4wfvJmmEQdK1OsCiuJiMFBot5N0OikSiR2gRK+XgV2Vwgs/HO0t/PPbqFST6EaV9c01anqTaDzL+ZkZkrkchWqVdYuFC3NzTExNoXc6nJueZstuR1YUZEWhNRiglErE0mm+deONfO6667gwN8eDjz3G4vo6nb094qk0QUHkyJEjv3yu2VwYDRvse/QxXj56lLmVFY6ePs22w4EoywiJBPlKhUg8TjyTIV0oYHF62LQ6OHpqnBdePjTqGt6yOVHUysilWqhWSeXzZFWVDauV7CM3j87xga9fxcTUFJ29PRqtFn3A7vXSB6RUCr8g4AoEiKXT7DidhCSJYrWBJxjhq9/8DlqrSyKT48Chozi8AW7+0U9I51Xe9Na/4O4HHmJqfonf/t3f57/+wetw+oIEvT7Cf/YaIm8ZI/wXv87S3Cwnzk1i8fgIJ5K4wwKhuIwrFMErRPEKUQJSHJ8Y4+kDrxCR0/ijcVwhgWdeOsjBk2c4P7eIPxrHH42TyBW58qqP89wrhzk6fo5wIoUjEGbd5uTbN99K5Navjj5TOe65mYuLKwSkBMlCiR23jydeOMDXvnsj8+tbOIMRLE4PAUGiopkUK1W+9NWvsbWzzaeu/jR7ewM0rU6jUePk6VPcefddoy7wuYV5jKZJ4lW3dq1Rp5TLIv/JryK/foz0J9/F+MRZNEOn2+9RqpTJ5hQWl5fQTQOz0+Xk+FnkTBaLw8n5qWmcXt8oCSKZVThz7jzPvPAixUoVvdXm2Rf34w2GWN3c4q777qdUqxOOSpydvMCXv3EDh95/OZnXjZH6b69BsG8TECPE0kmOnTnFfQ/vIySJpJQsA6CmaxjtFlrTpNnt0GcPm8vJACjVquyyx7PPP0expJJMp+jvDkhnMzR0jR2rBYvNSkUzeeHlQxSrDfzBCJk/+nWKvzdG8cl9iIkU2WKZ5Y1txFSGVLHEc68c4tFnnyeaznL49DiuUIQbvncjyYKKkEzTaLXIFIsj2P+zaoGQJBEQRU6fP4/D58PhDeD0BVFrGnPLa0xcnMFzy/ep/fYYpfe+E29IoKKZyNk8Dm+AM+cvkitVicppvCGBpfUtekCuVOXAoaMsrKwSjkqUanVCYpRkVhnF99d0g3sf3MeZc+f5h/dfyQeu/CCf+sxn+el99xEQRcJygnRJpfLGP8T4P15DPhTg/X/xLo4/+RKJgITojzI9t8xP7n+YyaU1Lqzv8OhLhzk5u8Rzh0/yyunz7D9+Gos3xKbTxz0PP4Yz+H+z9+ZRklyFuWfZwu/NM88LM+89b+M54+HZGBsM2AbzDBhjsQxmMZIQwhYgwBhZgLAAIRDa97VbqNVaWup9r67q6q26a98r9z0yIzMjMjIyMyL3PSP3peo3f6QoXK/wmTP+a+zT3zn39Dld5/RXN7viRlT87v2+IHtefpWApOASRJ54bg82X4B1p4e7H3qUFZuTP/7zD/DDBx/h2NgER77wJQbXjDD5iU9y5933Mru0yumz57n5y3+PEJIJKTG+8U/fxery4g9H8Icj3PD5m/nkdZ9l154XeeXAYeweAYvTw7rNySc+cwMPPvYkH/74J3EJIk/tfp4HHn0Ck93FZ//2C1x/098RS2awOD185sbPY33Tf8H2S7+KEJJx+4Pcdc/9PP7Mbj7/xS+jJJLo2cLW2hfTkyysrBJWosT0JPsPH6FQqW79jHf7PR574nGy+Ry9QR+/GMDudNDfGNDfGKCnkiTTKZbXTbz/LN4fjgAAIABJREFULz9E6OJl6tf8MplgGIfHSyii4BODnJ+8TDShUaw1SOaKZEtVaq0ul6bnSBfKlIwmsWSGQ8dOXgWu/wpdBehXdVVXdVVX9W9ZVwH6VV3Vv2P98wfVK1/6NMtrAdZtLl46/ATnZg6ztG7BYo+wbHJwYXaU/UcPsmazsG5zYvEIfOeHD7JocTO7ZsUuhpg1m1n3unG5PFgCMtOCj0XBxqnjL2Kxulh1q6z4VNbPHt8CHOG3jCB+5L9z8eLZYbe6O8i8V2LZ7WN1bY5LF05gc7mZXVpl0eLEp6axBBTGppc5cuYc4bjOuUuTTE7P4PXYuee+HzK9OMuS3Yw9GMAjK7hDwyGEogihKOH3/dbWixDprb+Az7SGySswZ7Jgdbtx2dcIWC/itV4mEPHjjISxKDEcERkhGkKNhchm48zOTBJNxIf9gloSJZMjks6j5gqYvQJWt5t18woT584QkIYx8pHXT7//ZMRO7ieRzhHVUiiJJEI8gS0QxBuJ4giFGLt8hTWng2WbmRWLiV0vPIfVZcPp0bB6rHjCFk6ePcm6JYjFLmHxrLPqnOSxXQ8yv+zA5lOYXrNhDohYjr60BRSVN4+gPPQ9Ss022UqGfDFHXFeGscTtHG7PEqvrV0hloyiaiqQlkFMZpESSgKLiDwUJBEXMVhM+MYAvJOKVFeyihDWkMHpkN8eO7GXd42NNkFhzh4j83ht+6v2JP8Lld+KVFYRInKCcRgzHCIYiiLKfuZUp7H43jkCEVbuIXYgS0lQuLFzCK/vwSgHMdj9ev4JPDPPSvt14/OvY3RLugBe7YOHUueOsO9axuvyIN31oyzvy+/8B+8ICK04zHsnLK0f34fD5sLkFAiEFt+AnqAjMmufxyAKegIxXUBEEGZN1hen5CdS0RFBN4AlpuMJWwqqXQ6/sJhH2EfA5CSXi2KQwdlli7q6vb/vcxb2PMLt6GXfQgVsQsdn8iGIUp8uKFHFjiSRxBMME5DCi6GLNtEwoGsGfSOKNaQiqOqwwsFzG6TFjF31YpCg2v4BX9BHwWQn43ay5BVbs/m3e4c99EH8wii8QZdXiYN1lx+y1cnziGK61GVbEICaXh+mJ40jCMgs+mVWvxMzFw/i9K8z4k3j9CifOHEOMmrF717E7JaZmlzh66jBm5yJOrw+HPcflmdOEr3v3lrf8zl/l6afvw6e4cYb8eMMpgtEKyUyQsYkTmOwu3GIErxzB4rNxafYiohxgdXWdp5/ajdnrY31tkWeeuB8lEsThcWMKqgiJLJKe4tj+PZSTYdxxjYCaQXrhqW1z10+/QLtT5cjxUTKVHq6AQliV6Ww2UOMiY2Oj+P0iqWyJYtMgmk6QzGZ44JGHyeUyuJwWZqfOk88PY4oL1SKpcolSu0OxWqdsNIcnycsFilp023Wu3/pJBt3GVr/pT0a+WiVbq5KpVshUK2SrBrlaHaOaJJkM4/NZUNUguXySsBSgalSo1Ko0Wx1qRuNfBOjxWz78U/+3/yKFWJhKs0at2diC2a1Ok063jl+0o6fCtHs56s0GxVoDvVij1Owwdnac//ALP8fIyAjXfubz7D5yjr+85U6+sPsUT62KODMdtOwm/mSHH5yf46/vfYLwa69sW99T+5+iUm9QqRpUqwb9XodCVsco60RECx0juXUCvVwtUKuXabRqVGrFLfjd7bdIZTQ26TFgg2Q+S7XXJ5TQSJYrVJp1CtUi+bxO+Pd/bss79OE3U60W/mWAXs9RqGW2AHq5PuyC1rJJjE6LfLXM6fExvvr1f+Ab376dSq3MJhs028ZOiN7OE//u9VsQO/jWEYpr57YA+U9Gq7UTqtebPx3NdpFWt0y9EqRek1leHKVe02i0clSNFKV6hlI9RbGRIt9MUijr1JtZiouj27y1B75MsRSjaqTI5GMUKiq9jTxLi6MUCyFK1ShaWiRXlIgrK4wdfYzNspOyoVOqxqgbcSplGV11UK/GqNc0arUU+WKCZqeC1XwOLe6gUFRpdioE/+q3tuBK8L2/gmi/AAOdSj1FOq+Q0EWuTI1itkxRKijUqirVkky3pWMzX6JQiVMz4tSqCq1GlI2Ohtc9xaCfwagnyJVUjFaGUtpJpx6FzSHorzc0si//cAsqCW8fIXvy2R0AnUEaoxSCjQytZoKNQZYBOXo9jUTwChCFRpBmK0kfg1avgM8yARsxoEi5OuyFl6V1oPj6KNBUzdu8xU/9d4y6StWIUjdUqpUIRkVh0NZJKFYalQhJzUUm6aNakllZHKNWjnJu/DWgxkavgBS0UK8mOP7aHsLiOEbFDb02bIbIpuahkUUPn6GWnkD9hw9u86+vH0YOzrHRT9LrZui0MhjVBL12luWZA9BJ0W2UMSp5jEaadj9OSFkknwuQSYXJJRNohTSJfAotm0TLJknmdIKRAIVqDjUh8/zeZyjXsqgTL24D6MHbPkIsFyeWi5PMaRTKGfKlNOWCk36nRrlYwWjUqdazVFoB9JyJUlWk26hBH755x7dodfJUjChRxUK1EsWoZMkX0uhJlXXHHHQ1jux7FChhez0+3vuOEbzv+nmmjjxJu6liXjpGqRqlWtfQ9QjdznAzwqCn02/LLM3sY7MhwWaWaq9Ghzr0NVoFB67Vo2xuJOj0kmxgsLFZJSo72NjsAH1E0c++ffuIv/LItrlrj38daLDRKwB1rOszMGiyudEF+sAGe/b8mPMXz7HJBpW6QZ9NLk5eYrC5Qa/fYrDRpl7PcGbsNXIFkUZbgbZMwDtFu5uk3ozTMWSyygreP3nDTyH2tb/ORjdNu5MmGLLgci9zcXIUORKkVq++vlmqQb5QoVguMdjc2AJW+w8ewGq3EdcSmK0WZufnhifyXgforV6fVq9PtlgimtAwWm1CD/3jtrnHT71MPJnair9N5wscPHqMVbOFUs0glcujZ7I0uz1sLjepXJ5oQsNsd9Ds9khmcxw7dZpjp07TGYA3IJJIpekM+uiZNC6fl4XVRVQ9hpGJbvOWbnorm/0cNCuU0gEgTKslU62mYcPFzIVdNEoZ+oMymaKbNfsRag0R2kXY1IgJJ9jcTFMqiWxupnE4LjEYJGk0ZIpFgY2+hiKvUK+FadWTSN/59Db/yNRRcuUs5XqFFbOdx3e9QKXZ3Oo9NzudpAoFfKEQ5cawp/zK/Dzf/eEPueehhzh04gQWl4tmv0++WqXe7eIRRRw+Hwtra4iRCLlSmZiexDx+fNu17vrqh9m95wXmlpa5PDPLstlMplSi3u0ixWL4QiEmZ2e5NDODLxQimc+z79AhRDnK+cvTSGpi6/To/Y88jlcME47GufnLf08yVySeTmN2Ojk5Pk6uUkH66oe31njf268hpYTZ++qrlOp1XH4/+WqVUDSKnsvhDQZRk0ncgQDZcvn1Tap+Xt5/iEefehZ/OIKqp7edhn/L297Bc3tf5vbvfp8jJ0eHked/90U8gRDK9Plt97fwc/cRz+Zx+EUefXY3p85dIKjGGb1wCVlLYvUK5Gp11HQOi0fAHZTYu/8QNl+A6//uiyxZ7ERT2a1T6A8/vYtlqwNPSObY2ARza2aeeG4PZreP6eU1pBvf99Nnqo+8BYcwTFASo3G84QiekEzeaHL/409hcnk5cuoUrx48hMMz7Kqvvd7/fd11f4PP56HX61DIp0lnM3R6XUJSmIcffYSQFMbj86LGY2zCMKp8ZQb1d0a2Rj3kRVYiGI06ISlMJpelUCpispgRgiHS+cIWPEznC1y8MkUqlydfrpAtlmh2e5wYPUM8maJQqaJqOvlyBSEY4vLMLFNz8/zNDZ/lrh/dw9f+8VZG3/wraL89gvbbI5i/+UWu/dhHWVhZJhJTCYRDxHSNaqOO0WqSKxWHvxcnda7MzhDTNaxOB73NDZR4jKpRw+FycmV6inQ2QyqTRlYiLK0sU282SGczNLoDhJDMt75zJ2PPPj2E5782gvTO3+bS1CxeMYwQktmz/wD+qEpAjaFmcwhKlHS1xorDicUnEM8XmF03EZBlMqUSRcMgmc+z99VXUZNJls1mvMEgoWiUXGXYY+0LSiRzRXLlGnJMI3Ldxyi/aYTym0awjY+xYrYRkBR8QYmoNqxnOzc5hZ4toCSSJHNFDh47iaqniSY0Lk1N4xb8Wx3zqqZTa7ZYt9pI5wskszl8soSaSeMRRcYvXiRbLhNUFKZPnaTxxhEabxxB/ObX+bsPf4ZUQOXGv74ej9WLy+1n0eTgmb37mDc5mV6zcWlxnYOj55hatRJJ55leMXN+ZhGXGCZVqhKOxrnh8zdj9wjEMnme3fsyc2tm7n7oUd537UdZd3qI6GlOTlzg0jvfyeCaEVrveiffuetuPvTRj+MVw4SUGB/66McJKTES6RwrZhvPv7SPBx97kkQ6RzCiEk9lWbM68IcjpPIlXj10lG99504OHz/FX/zVR9AzeW795rfZd+AwkZhGrlRlz0v7uOPOH/D9u+/F5fTQ/g//icHINXzj+huxOD24/UFsbh+fvuFzeMUwK2YbZaOOrMaYXVzix3tfZN+Bg/SBdL5Atljisaee5sCRo1SNGrlCfivCfbC5QaPVJCSFCYZDnBkf49qPfBglnkDPZNEfeIzGyBsRv/dDAmGJUs0gEJaoNpqMnTuPw+un1uqSLVXRswUK1Tq7X3gJOaaRrxicmbhwFbj+K/TP30vees8Idz7z/49x6z1XAfpVXdVVXdVV/b/rKkC/qqv6d6x//qC69Nb/hGXRz4rJzeGxXbjC01icHkxWCZPdzZHx3ZgcDpbWLcOT6msOjp2Z5OLcMutuL+fmpljz2njx6D7MFieX121c8Xu4YJrl4P5dWCweluwKCy4F03MPbAMs4beM4N6/m3Wrhcs2gcuuEFdMViYmjuL3ruDwDHeGC5E40yY31mCMW++8j0Onzw476Nwent31HKGAC5fHTiKtsep0IKgqDknGLUXxSuowwj0gIf3ez22DW8G7voLD52PdakHwuzh14HkO7HoQ2/wlzC4zL588gjMVw6kKCKqXhB4mFAxgVOssrq7gDwWJpjIEEymEuI4jKGMRAlhcLmx2Ezbr2lZ/mHzTB7Z5yx9/2xY8l2MadknBIoZxRVTW3F5OXLjAqtPBgnkNh8/DucsXcPpceHxpvEEBk2uRJfMSLm8Mr19jwTTN8YmX+Kcf/CMmm8CqJ0ak2MARTTB++y3bgGLk7b9EPaeRycooKY1cNUc8LZPKyeiZILmSgsmxgDPoJqQpuOUwbjmLR9JxixFcgojPL+B0OwhIIs6QH3swwJrPh8dykWeeuAcxrrEWiOBzerbD+zePIJ95FY8UGUbMyWkEUUHwhxBCXqSYyOzaItMrVtzBBEIkj0cOMGeZY3LxEjbBRTRRYmnFjSTHcHiWOXHmJbx+DZvXhk+yE477OD52HH9IQ/7o27Z5S3d8CZ8SxOy14Ay6cAoCwUgMfzBCNKHhDToJxT1Mzl9AUhJIoSRSOE4k4iOZCTC/cpagHCEQ1gnpIcSol0JKImRfIRkVcYREAtkM3qRO+IFvbfd+72/w2pEfs2qfwyeGCfgTOJ1hzk6cRo46MUXSWIMSrqAfQbBzZeYikUQMr5rAo+p4ZIVAVCEfc2CxLWLzC9gUDUGJ4vLYuXLuBFHZh1WMsHR5bsfnHjh7Fp+o8vTzL7NgXmPdY8EsmDm+92WWZBvL5gCyzcfawj7m/Toz1gzH992N3zPKjDjA5gixbl/G7p/G7l3F4YwjiAoLazO4Auv4xCAeV4PxCweQPvh/bvN23Hkz4zOnCWkK8VwHZyBHSLbh9pqYnJnH4hWxB4IcmzhJqqRx7PQRIpEIcjiCIxhGDnlJSG5SmoTT6yGcbzBl8+MKy9z3/W+Qj7qwRxOEEnmUh+/a5u17z3/jyJGXUOI6UtwgXe4TikZR9SguzzoBvwez2Uwym0PNaEipCOlcmXSuTLlcplrKkklGcViXKObi5EtpmptdotkktU6VcrNMvlyiVK6TtTu2X+e/O0Lk0mFy5doWPC/UKuTrVVLlEqlShVSlSqZWJ1/vYFR18tkI6WSYSiWFLAUISwEaDYNKrUq3N6Bm/MsR7uon3rbNW7v3a9TadertFvV2i0ZrGKteM4p4BRObGLR7OfLlCs3eJuX2ADVT5Od+/g1bAD2s55CLPbxF8ABTDZiRyshpkCrwol/j2nueJvnKk9vWdunP/jdK+Sz1RodGo0XdqFIt5qiVNAatNKJ3AUWVaLYNytUC5WqBVqdOuVqg02sy2OyySZ9m26Cz0SWciLP34CFGp2bZtf8ITaDa61PtdtACzh33ltLEgX8BoGcp1TNDgP46RM9WsiQyOlo2SaZaQi/maPR6xFIpnnthL48++QTHTh8fAvQtiF4ZRrq380S/+P5tL/mVm96N0chsO13ebOZoNocgvd0u0OqUaHVKNNpF6q0SjXaZZqdC21CoFcNs9DIszI1vdapX2xnK7TS5ZoxMPUqqEKPWzJA4+uQ2b/Htv0DINEmtmUHLKmRpUzJUMHwUIrPksn6EVAwho1GsyFT1FdaO3k4sFaJU0zDqCTJpAVlcoZgLAjWSaYmKkSNdStFpRBC8c9TqKaRokMAfvWELrgT+cAT92dtYXTzGxctn6G0YZIsqRiNNuRIjEXdTKUpUSzJGSaZTj6GmfbR6OvV6hM1ejHY9CIMEmman3o5TaWs0B3k2GxI20zgp3UmrnaLVTqE/eMs2sBS89jdoNVM7AHq/FaeSDwz/bjNPo5+jt5Fls+5HcZ6Gpkh/s0C5laNLjVrGSXj9GI1Wgk0KlCoyhbxIXLXRaybY7Gg0nBe2eQtvH6E89SpeYYGwbBqewq9E6NRjtKoyjXKYSxOvvh4rXSSX9FErSkAFNssMWlluvvFj0CsSC3upGXbisWV6rTqDQZB2x0ujmGCjaWH63A8JfvLN27yVL7yLdNxMqRCg0x4mB/S7RZr1NJBg4fJhNrtNeq0mzXYeUZ4HdOJxKyuL5yglU6QLKVL5ITjX8zrJQpJwLIyaUomlEjz0xCM4fC6SBx/dBhO97xghtDqGnJRo9Hrk8waGMeDi2AM0ijG6jRqVSolkVsbkPcmq4zBzy4eplIuUshVu/+63gTpGM06xEKTV1DEqWXr9Fq12jXIzBZ0EemSdjbaO913XbPOO/uhG2EzRNUQcrmlqRpxSKUWnbbDZN+i0EjCI0a55WJ85AE2Var9OvV9moxuHfphUZArQ6fdjbFKi00sRFJfp9gxqRhHoEQwJKPd/ZZu37z3/C51iEDazFFIi2aREvVKlUevRNPrIkkoynWJAg0a/QHvQJFNM0+w16G52ePjRBzCaZaBBqZKg3hpC/I4h0Kj6qVbDDAZJQKfiPb/jc0+ffIyYaqPTzdDrl2g0ijz//PPYbA42NiCXq5NK1dCSOnfe9X06vS7dfg8h4KfZblEoFckV8nR6XWp1g+V1EysmM7IaQ4qq5MsV9EwWs91B4B8+ss17/YO/Qb3dQQiGtrrLL1y+Qq5UxuZyk8zmMNnsDIBSzSCeTKGlM9SaLSwOJ1JU5aHHHufkmTH0zLAnvVJv0N0Y0GeTmYV52oMODq+Tqn1ux9wri6foFQvQzbO2upd2O0K/X2ejtUSzZKaWy9Bq5Wl0I6TKS3gDl6BnQCsCAzuLy6fpb6RodeJ0uwmmpg7Q68XptKJsDOIUCx4s5jPk83EC1//BNm/xto+iZuMEojJWIUCm2kTP5fjmd76DOxDAI4rDjXLl8laUeySR4PyVK8wuL1NttYjqOuliETWZ3OoUTxUKRBIJsuUy0YSGxeEkdurlbde67x0/T9hmIqYnOX56FD2XY3Z5GT2XIyDLeEQRi8vFj196iRWLBTkexx0IoOppInEdp2+YjvWTrvFIXCeWzHDg6AnMDjeRRAItm+XF114jXSzi/8CvbVvjQ09+b2sjoFMQUDSNTKlEWFVZs9mQ43EKtRpOQUBNJhHlKAurJs5fniakxIjEdRLpHEdPneHJXT/GJYgEIyp79+3nr//mem76wi3c8rVbcfoCiM89uP3+9qH/g8nZeRbNVtR0lqmlFdzBMEE1zsmJYWqZXQhg8QjYBZFjYxOs2Jw4/EH8ERWbL4AnJGN2+5ASSXySwvP79rNicyJG4zj8Qe577EkWTFbOT80ivetXtj1T2Y8fxBkI4QyE8IRknIEQSjKDli9xZXEFUZIx2eyUagaZXJbp2Rlq9Sq33/5Ner3hZpwnHn+YsCyRyWWJRBVOnxkllUkzPnEWMRRkE+gN+iRfemIbQM888C0CQZGErrFuNlGqlHF7PRRKRU6NjaNnsmQKRTqDDYJyhGqjSTKbIyhHOD1+9vXNKRs0Ol1ePXgIUZLpbmySyuXxh8JIUZVzlyZZMZmJaQkib/0pQA/8wZtYXV9jeX2NJ599BiUewxvw4w8Ftyohzl44T7vf47kX9pBIJTFaTabn59AzaXKFPN1+D7PVQrla4eLkJbL5HNGYihDw0+q0CaoJvOEIspYi8twTWwA9+2sjBM6dZd3pIVmscPL8RRKFEgdPn8ErKwTUOGIsQTSTQ9JTrLk8HBod26pLyFUqJDIZ9FyOh598EjWZpAvouRw92ALgK2Yb+YqB0xcg/dbf3ALo3i9+DlVPU6w1iMR1tEyegKSwYrbh8PpZMds4dnps63d6PZOl1etjd3vQM1mkqMri6hqiJPO7b/0D6u0ODo+XYErj+QOvEUklee34MWKpFIvr61ROHt8C6OU/+B2EZTsPf/deJs9cZPToGfa88MowhU2OY3EEcAsRrrvxSxwcPYcQ1Xl41/MIkTiRZI41hxstX0KUozzy5DNIaoLz03OsOdz4JAV/RGXN4ea279zJRz71GXySQvFtf8jgmhEG14ygzMyzZnXwF9d+lPOXp/mbz97EkZOjTM0voSSSOH0BnL4AXjGM3SMgxzSiWor7Hn6M8QuTHDx2kpu//PcE5Sifvv5G7rjzB6xbh5vITTYnf/3p6wjKUURJYWpuke9+4C8ZjFzDYOQaTr77vbzrPf+DT9/wOc5evEwkrhOQFFQ9Tb5cwen1EdOT3PvgQ8wvr5DM5rj1m9/i+Rdfwun1ce7SJN++45+YOH+O6dkZErpGu9shmU7xiU99kvGJs7Q6bfxigHsffGhYQfI3N9EYeSO1//EhSjUDs91BoTKsYqg1WyRzRX70wMOcGj833GgR15m4dAV/ODLcoDQ5dRW4/it0FaBf1VVd1VVd1b9lXQXoV3VV/471zx9Ul/+vEVwP38qDT93Fwvo8Zocbm0tizepkdnmeedNFFqwKqz4n47NjHBo/gc2rsWrzsGSZZ25tgtMTR5lbsLNktbBit2H2uDlyZpTZtVXmTeusu5ws26zM3HrDDsgh3PheFi1mlqwWVh12Tp0/hyPgZ8VuQ4zGWbY6EOQon/3CLazaXex68RU8IZnZVdPW1x1+kdnVdS7MzCEl9K0IP38kSkBRCcUShJdmd4At6Y/eiN1hY93tRYrFWFmYpeC/gGw+wcvP3sXE2Kt4pSDuqIYzmsQfzxKJJwkrMVZN5wnJNoKyREjN4pOSuKUoznAYtzTsX3d4A8wvTCPJIvIH/vcd/urEKVQ9hxxL4QmqWH1e3CEBq2Dj2NkTLNnsLNu8LNu8XJyfw+K3sSjFmXOLrPtCOJw+TEtrPPbAI1yZXeDUhUv8w30PMCdHefFigHtfPs0L4xe4dNNf7oCpzjtuJpl0oqUUYkkVNZMmmskSy5YQVR2PJDM5ewV/WCAQcuNU4zjkGC4xjluM4Q+FmZg8g1OwYvG6sPlFXCGddY8Ph9eJxzJLUvEQHD+8wzvy8T/AL0fxycPIbWcoiiOo4A1FCSlxzp6bwG4z4XbZsAeTmLx2HEErpycOE5L9CIKCy6OwbvNgFSyMT51ClX3Yg0EsUhSTKCJEQ5iXL6L88Zu2e//eNTgvX8brlREEhQvTF7ALJnyKG39UxB/JElF1vIEQK+ZVghERUQrjESQkJYXF7iGoCHhDFlbDOlYpjiS52P/8PUT88wQVL0JCwRwOE/7WjTvm7n3ybkbPnUUI+XF57Aiim8tXznNl6hy2aATL693rYjjKmTOnEfwOwmoAd0jAKevYIxVEf5zTY4dxBpaweqzYPRpeMcuhk4eweBcIR7wEDh3a4R267j04RYE5kxmT28+6R2TFEeDSwlFW1l2srZux2Gc4fXo/HrvKypKdNecFjow+j9MbwSEmsAQcXFo4jke0EA5lkGQVq3sZl7TCsmudZXuKpfnLSG974/bP/W2/yPTEOLF4hGRCJptScXojCCGZc1dOElZcmKxLRGQNPZ5D8PoIBdeJx60IcgZ32Eu8EGXFNo+oiAiCgiAoRJUEExcOE1FtyHKafQeP47v1hh1zX7zrq2xUh5tdtFINeyCIwy8ixaLU6lWEgI9kWsfn99JsN4gXSmjFMnouRyarUyyk0WJhfG4LhWKaQrVItljYiqQtGsMT5Kn5yR3Xeei6PyFfSpPO6uSLGVL5NCVj+G+nC2VSpQqZikGm3KBUNsjli5TKVer1GumMxsL8FG73On6/DaOapNXIkKt2KNbaFGttSrUGZaNOrdkg8mf/dbv/W99ASQlS73YxOh2MToc+cOTEcZ545mnOnBsjmUvRajQpFYpEJJmnnnycX/qVX2bk59/AL//GbxGttvClypxYsHD/xCpfeWI/0RIomT4BrYJFy3HO6SV472071vfk7h9RqRtU6galWpVSrUqhUqZQGW46CLktRINO2rUUzVqKUkGl3szTaNXo9nt0N6DV3aRKnXKzTNWo0Km36TX7DABTUOUHu1/iu9/6xg5vy9t/kXIuSd0oYdRLZLIa3UGdZttAT8W34HqjVaNqlKgaJSq1IqVKnmI5twXeE7pKXIty8vQxSpU83X6Lbr9Fu9vAaFRotMvIH//dbS/5g28dITd9glqjQK1RoFr/aWT7T+Lc/6VRaxTp/43OAAAgAElEQVTo9ErUjCSlYphi3k/DiNBqDjusK7UkRrNIqZOl0MoS33vfDu/Q7Z/EbbtEux4mXxueuK/VU9QbGmFxlUI+SC4fJprwM6CDltOIiYdpF0RUf5JmqUOzqzJvPoLRjtNqtcjnh53kvUGZmOZjeeks+bBpG1gJ/OEIgXf/Z7wuFxfGXqSWD9GqatRKGp1GAVn20mrnyBZkyjWFZkcnKi6y0Y6x2dHY7Or0Wxr9bhK3a4ZWR6fbT9PuJmnWk/RrQZLSHAwSlPp55Ns+tgNi5w7fS6+dpdcqsNEr0OkEAYVMdhkoUSlo9Dtg1CpABp/zKH7nYUCnkQlAIw0DjXLBTqkyPH3eaCUwagp6wg4DHTZ0ihf37PAOffLNZJMuUrqdcskHDOPie12Zw4cepNMMAinop+gZUQZNCTZiNBsikOW2b/09tWaHbDqH1b7Ec3seoliVgAZs9iiqKjTiuGZewf/eX9zhXzedwW47S3dDwWjFaHUKlMtV6oafRMJEuzU8ud9s59HTMeK6gp7V0DIJvCEv66tnyedEYgk/ajKMVkziDPmpD7okMin0bJJIXEF67B93wEzpmx/FMNKkc3E6Gy3ylSyvvXwvzU6Kx5++m2JleCo/HTPRKIrQS9Md1GgMajyz6wHazTQbgzxhcZWNXoZWXaPRTNFs56g0cwwaUfSoiaK4E6R6//gNGDEX3XaeknYZ2T8K5KkOqmilFBu06XSKQIXX9j+LV1in3svT3iyzgUFvo0i1FmNzI0u/GwdisBkm6BtlGAs+jIjvtlJEb7t2h7++61Zgg0I+jdmyyqXJcWpGnu6gTn+zTblaICxLqLEEkVCYXmcYCT8Aqs0aja5Bs5VlY5DHKArQkui1k2z00wjeGWqVIINODGPt+A7vwF//NpWqiMezRq1apFQ0MGpd2p0NjMawz72HQXfQpNYo0erU2aBHpVam1WmyCRw8fAg9lSRXyPP8C3vI5nNb0dK1ukEgKNLt91h//3/Z4b/+ytM0ux2a3Q4TFy/Q7A4rRprdDkarSavXJShLpHJZSrUqWjrFsVMnKdWqnL1wnt7mBmWjRp8em2wQ1xLMziySSmUAaNQrNJslrI/etsNbue3D1CtVWo0sanyGZlNi0CvTaAbpdGVEcYZWS6Hf12m3NJyOGaBKw0gx6JUJrD2DbDtAN6vSq8Vp1ATaXYFeu8pGZ0A5EyOfdpBKCHjf/R+3+7/z51DtK+gpjYSu4Rb8jJ/bj56OEIyIuAIykVQNMVYgkirjlRXi+QRB1UMm6md9/gJeyyKVfBJNi+MXA8Ou4noXKV0mUW2jaBpnzp9n7KYP7rjWbXd9iaeeew4pFsMfUdHyJfwRlVBM47FdP8YnKVi9fu599AmeeeEl/BEVJZEkqqVwCSKZYoVIXGd6YZlwNI4QkskUKxw9dYYTZ85idXmHvb7R6M41/i9+DTWuEY7GOX95mpnFFfRsgXA0TjgaJ6qlqLW6w5Oi9RbZUpVzk1P4wxEuXJlhan6JK3OLnBybYHHNPOwVjiWo9zcIqnF8UoSPfvozWL0C+/7kN3fc34794HY8IYl4Ns/RM+P86OFHeXrPXm64+YvEMjk8IYl7HnmcB554eitu/dLcIifOnsfs9mH1+olnC6w53Dj8Iu5gGCmh86Wv/yP7j5/EH4ny9W/fwfTpEzue59aufz/RbB57IIgYS/D47h9j8fi4/4nHiafTlCpldj23e+saMhp16s0G377jn6gaw40s2XwOPZVkE4gl4mwCrU6bsCz9pOmBdDZD7s5btgF09R1vQo9FUdQoVrsNPZWkatTobwww6k1CYZlNwKg3mZqepdFsU2+0OHT4KFPTs1RrdfYdOYaU0JESOnv3H8IbjvD9ex9mesnEoZMT2LxhzlyYIWyzbsHzn4zy8hRSVEFSZZJpneMnjxHTk0RicXY9vwclnmBxdY1SzWDAMH/DGxA5P3mZA0dP0OxtoGXyPPv8XjobDDdjByV8QYnZpVUEWcHqFQgoKvZPf2gbQL/0/ncwOb+IrCUJR+PIMY2ApLDv4BHShTJeMYySSGK0e/jDEdKFMpFEgmOjo3hEkf1Hj1JuNLZSGjKlEs/u2YOeyxFUFFKFwla9UjuX3YLn5TeNUPr932D/4cO4fAIef4CjJ0+RSKXRM1nS+QJTc/Ncnpnl8swsq2YLtXabY6OjfOhjH2PswgWsbvdWKsSJsTFWrVaWzWamF5Y5dnqMfMUgkc4RT2WH18JNN2wB9MYbR0gtzLCwsITr0iLW0WkiJh9OT4DJpRW+8r3vcWnVhNkT4OCxkzi8fmLJDJ+6/kb0bAGXIJKvGExcukIwouIPR/juD37EU7ufJyApXPe5v+Xa//sTqHoaISTzgfe+j/5/fMMWQL/4p3/Khz76cd73l9fymRs/v/V9RuI6zz6/l3A0zv2PPM7kzDxRLYWqp3lu78v82fs/SDyVxeL08InP3MDHP309zz7/IoVqA1XPIMd0PnX95/jczbfwic98lne958+HaXBf/doWQE/811/n5r//B3xBief2vkwileXE6Dhmu4tAWMJotckWS2jpDAPg/ocfwS34aXZ7tHr9rdPjtWaLeDJFNKHxg3vu5bbbv02t2SIoR4jE4nj8AWJ6Eo9PoPLLv05j5I00Rt7IoSee4rkX9nLw6DGCcoRas0W53qLRHdDoDnAJIm5/kMU1MxOXriDKUWYXV64C13+FrgL0q7qqq7qqq/q3rKsA/aqu6t+x/meA7v7TX+Xi1GlsXhvrNier5mGs9YFjhzC5FlmwysyaV/nxwV1MzFzi4oyNFaubResSR8deYuzSaVbWvJg9bq4sLXJsfIyT5yZYczpYdzmZW1/j6NgZzDf9xQ7IEX7LCOtjx1h3OZlcmGfN6WB2bRVHwI8zENqK0Vu2Ojh4cpSLswt4QjKX5hYR5CjecITxySsEFBUlmSYUSyDIyk/BeVwjqMYJHnlpx4sQ+XdH8Dx0B0I0hsXjIxQUGN1zB/se+xqyZ4aQbwUxEsIZUXFGNPxqEknVCCsxTNZLSIqDoCwhKmk8IQ1vJIZXURDjQ3gvqRpzC9PMXLmA/Jaf33ky9Yb3EtGyhNQkDjGGRQjgDAeYXptjdHKcRbOVFauXVZuHqYUZ7IIFUyDCrMWF2TPsL1s22VhzuPnsV25l2ubl9IoVV67BriOzSKUOhQ2I3frJHUBRedevcvrwLpweM7GkSiybQc3mkLQMQiSOL6IwMXmeueVZPIINt6rikuO4gwk8wTj+UJgDR1/DL3mweF14ZQWflERQFbwhL7ufuZeIaMG/56Gd3m8eIXD8NXzBYRy6O6TgU+JIWgZ/ROX0+FlsDjtOtwtnOIkt4MUX8XJ64ig2pwm/P4LTE8bmFnCF3DiDDnxuC2IsjikQQojHCUTDTI4e+Jne0jdvwu+P4HCLmB0mRi+cxB8VCMZk/HISOaoRCEc4N3mekBLEFxTwCBJOTxhfQOLc5FnCqhdzOIktHMPpMjE3eZSJ0ZcIqwECsQgWMYhy84d2eMvv+W8sLc3i9nuGAD3gQY1JHDj4CushP7ZQeLixIBjB4bBx4eI4kUQIT9iPEMvijFRR5Ayj40ew+ebxhrwEpCIOr86yZZnxy0fxBx2Iu578mXN3HnuZNaeDNZeHRYuTZZuX2dXLLKwusry6hMO5zoH9LyN4fQiCQFDxcvjkfmweF+5wArvo4uyVI8ytXEaWMgRECY9oY3z6OI6gG7Nbx2NZ+Zneoe/dgtVuolzKEouFUOI5LC4XDp+JC1OjyNEg4VAUJZIgFlU5f+EYLvc8bjE2/L+JCoxPjuIVPXj9Ml5vmFhc49yF44RkG/lChVgyS/wrH9/hHf3z32Tt8kkkPYVHkrF6BaaWl0hkUlhdNpJpneXVJTK5JKmMhpIvEcuX0fJFMrk0hWKGejVHLh3D47Fg1Mt0ug0qtSKVWpFirUShVkM//erPXGdCo69SrRdJZ3UyxSx6Nkm2WCBbqpIr10iXa6RKVUrlKuVKjXKlRtWo0GzVCIZ81OsFIhEf4bCTfFYhX2lSqDYoVZuUjebrUek15P8pZUP+3RG0Oz6P0WlRfb3n/ODRI/Q2N2h2O2QKefRMmgMHj7Jr9x7MZit333030ZjKvkOH2P3SKzgkBaVQxRSOsShppDtgNECRNB5+/CkcERkxmyZ6+2d3rO3SH/8SJU2lUjcoGzVKtSr5colMIU+mkKdSyKJIAjbzAiHRRrEYp9er0u4YtDt1Op0OvV4Pum0arTqVThO9ZaA2ami9HvkNyHYhM33xZ99b7v460KNcyZEvDEHaT4B5o1WjVMlTq5e3RqVWpFwtUKrkKVcLJHSVerPKt759G17BxZe/+kXK1QKb9KkaJQabXRrtMqF3/9KOl/yRT/8htXr+/zNAb3WrdHolOt0CG4MsHtcVWo0o7ZZG83X4WWsUKHWyVNp5Eg/fusM7+LZryLuvkE+7KDZyFCtJavUUlWqcdktD8C2RTIls0kBNBKm0i1wafRy/7Tz0K1QKMZKZAHomyPzyBZKpKFUjQz6vUijFaXeLFHIyyZXxnXDlD0dwfv8LpBMOfM4rtI0YjZpGvZZk0CvhE5YZbOYo1WRqTYVuI0464aJZVaCfodvW6LY1ysUQprUJahWZzUGG3obBZisGTYlsYp1WP0PwM2/dAZYCf/G/0jNU2s0cvU6Rfl+n3hC5MvUidSNKv5unUe9Qr9doNeM06y5C/rOszB6kUQyR0wSatTCNuojHdYVOK8agpzPo6RhViWhknXLeR+7gvTu8hbePkBp9inLRz+rKCSplAUjDpoYsLaDHVxi0FAatOJDHZT4D/Sig0e8neOzJB4adsbkyNaNILBFgdPw1oAWbHepZDVoxBob7Z3orX3oPqYSZ/kCh2YjRbmbpNht0+nGqhowvsEKhHCVXiJPLa6TSKslUFC2loMQCuDyr+Pxm5hbOE40JNFo5UtkY1VaRRDZBspSl1msT+d51OyH2O0aoB1dpdkocPrmfy7OXWF88TjITYJM6m9To9XPQSdCtybCRo9HJU20VefTxH2LUdVpNndWlcQpZkVZdw6jrNFpZjFaWbj1Cr6ESvbD3Z3rHHryFbrvAoBok6J6hUEySq9XpAu12Gzb71IsakbCHvS/uYsAGrU6Tbr9Du1MnnYoDDRiUgBzNqkBOX2OzF4WN5HBs5gl+8nd2eAt//p/p1zJE1SAhyU25qrOBwSZ1Wu0K7Y7BYLNPb9Cn23l9M0QpO9ygk45Rb5Wo1hJAEZftPHSjtJtp6kaciLSOFFqm342TPnz/z5x7YmwPPv8iy6vjQJ5yTaXZLQyjoDsbpDJ1mp0a7V6dbr9Fb9B+HZ5vUG826G8MtsBdNKbSbLfYBCq16tafG70e3j9+ww7v8C3vw2g1GQCT01O0+z3y5RIrpnUGgNFq4g34sbtdPPPcbkQpTJ9NXn7tVdatFip1g2yxQLPXwuPzcnHyEouLi3S7bXL5FJVKikxWRrr3b3/m3IveGdjMU69LRCJrsJmn1VLpdhNYrefptDW6HR2jFmVzI4eW8NAwdHqdHNTdrF/eCw2VelmmmBeZmjlOJhMhk4mSz0ZQow5WTr/8M7293/88ISlANKYQiSvIig+b00RUU3CKAQRFJaxnsPlFQgkNs8dJLB1DlfxkNIWAz4nFvIrFZiaVSeMPRzg2NkGqXCdZMojqOsl8nuDXPrzzen/fm1hcnGfJZOKhp57l3kef4LmXX+XY2ARHz5xlz6sH+NHDj/H9+x7kxNnzLJis+IISiXSOr976Dc5evMyLrx5ACMkIIZnHn9lNOBpHSSRJ5UsIIZnLswtkl6d+9hr/0lOsWuyElBgWp4c1q4Pjo+PMLa+hJJJomTwv7z+E2x8kkc4RjsY5cebsVofwvoNHKNYamB1uPnndZ4mmMiyarUwvr/L8vtewegWWLDbET71tx/1N/NJf4Q3LQ9AqBAjHNR588mnyRoPxyStEUxlcYpjZVROLZhtSIsnYpSscPj2GNxzBHZSweAQsHoE1h4sDJ06hprOEYgnEaAybz080lSFw8IUdz1PB37uGREQmVamiJNPkanVi2QzpYpFcpcLK2ipiKEgkqlBvNthgk03gvgfuJySF2QRsDjudXpfDR49QNWq0ux3UeIx6s0GlViVfLFCuVohf+5btAP13RsidfJVOr4vL46ZYLtHfGKCoUa5MzWC1ORg9M04qnaXT7aPGEpTKVTQ9hT8QxKg3OXRqlGKjhRiNEc8WSJWqnBi/yKmJSebXHFjcQZ7Y/RIXfnjHDoC+9uF34fR6sDjs3P/wQzi8ThqdLqWagdFqo8QTLK2tEwhLBOUIk9Mz5MsVfOKwGz6VL1GutzDaPcz/D3tvHmVZVZ/9t9HEJMZXTcxrZo2J+iaKGCQiRgVRHBCQICAiKhqQSSYBBQUEHBgbmRroppumu2l67q6urnme7jxP55x7zz3nnnvuPM9zVX1+fxQU8qPKdyV/vcmqZ629Vq2qVeups+ucfc/an/19vjYneiq72tdcT2WZtznYue8Adr9A4t/+z+sAeuL9f8Lg0DC33/1z4pk8FqeHg8f6yZaqDI5NIsgqs0YLgqyip7L86uHNaMkk9W4XVyCAnk5T63S4+cc/Ro5GSRUKlJtNivU6M0YjlVaLaCpFNJVC3739dQC9+K5NFPqPEFIjTM7OEQiGqLc7BIIhgopKrdUmqKiMTU2jJ1PsOXCAHmByONDT6dU0CJPDgVsQ+Mgpp2DzePCKIdRYkonZBUx2F2I4QqXZIf+Jj74OoBeu+z7xRIr5o8N85E/fy/i+fnz+IE/t2IlTVbFKMvN2D1u27eBQ3wkc3gDtJYjEU/zkrp8jazEsTg9D41OMz8zjFUMEQgoOb4BTT/80R/oHcflFHN4ApkceXYXni2/eRO5P34nBbGP3voMksoVVSK7oCUx2F+FonDmTlaAaJRTR+d4PruWLXz2fb37newyMTpDKl3j0iafRUzli6Tw33XYHV113I+d87et89YKL+PdLLuP6m2/jU2d8npNP/STz7/yzVYC+uOnN3Pvt767sFcgqc0YLXiHIthd2kS2WqDSapHJ5Urk8h/uOU6rV6QGlWp1Dx/rQ4glqrTaqHuPL557HyMQkqh4jmkhyz/2/oNZqI0c08uUKjz+9hbbLuwrP65vexsHPfJ5MoUimUOTp57aSK5XREmncAQmL04PB6kBLpOkbHCGZK+Lyi4xNz20A1/+Cfntf8to7N/Hjh/7fGNfeuQHQN7ShDW1oQ/93bQD0DW3of7D+/wBd+tAmXNsfZt5uYdZqYcHu4vDAEMfHhpmxzjFrDmFwm/npA7dzxfX/gcmpYnYFGJ4dYdIyiNVvY84sMDI7w/GxUWYsZsYX5pmxmJk0GhhfmGfCsIDvix9cE3K4rvwqx0aG2bl/H7sPHcSvhDkxMc6C3cV/XH8jLjHEz37xawQ1ihjRueqGm5m12Hli63YeeeoZBFXDLYVwBERCenz1dL0Yia4O6de3rwm2gqf9OWa3F7sg4XDY2PngNfzypgs4sushnn38HoSgF29YwS1H8IWjyNpK5Prw2F58goGgEsYvJ/DJSaRYCq+qEkpEEVSNcDSBrEg4ThxY0zv0gU0Ixw/jkVSM/ijTTh/zHg8vHHqJCcscM2YrRpsHk9XFyNggZvsUDqsHq82N0elh2+GjHHc42W80Y00VGBciHJp1EUh3UBM54tksiywR+epJawJN7bG7mF0Yx+a24lfCuEMyDkHGKYaxBQR8wQAHju7HG7DjUWQ8YRVPKIZH0vEIQWbNMxzs34cr4EEIh/EKEbxKAI/kJiBaef753yDd+8O1YeqXPozf70KUQ7glGYcYxOwTcQYVpi02FuxO7H4BpxzDLoi4pADhqMzw6BABQcLq9OD0+7EHvHhlgbGJYZx+P55QEK8cwi34Cc8Or+kd+uBbsA0P4vD4EWQRr+hhcmESq9u+0rNejuNwBwhHFfqH+/CKHtx+EW8gjNsnse/wy9i9Rkx+BY8cRwgF0TSJgYGDiCEf/mBg5QDFWR9c09/3q9s41HcYr+jD6XNgc1sJiF4mbAuY/Ss9G90+CSkUZGjkBAHZgy/kwxmM4AxlEfxRjJYpXtz/FN6gF6tLx+FN4Av56B/fj8NtQLzrR2t6S+d8lBmzgTmblRmzlTmrg5FxK2b3KAHJgdcTZNfO3fiEUZyeCRwuFZdHYdpyHJvbhzPgxO63MDY9gtMbwCcK2D1W+kaOMDI9gi+koRgn1vQO/9Nb0dwWBMmH2+tAkFWqzQZGm4FIXOXoiWN4BRF/QMTlcROQPBwfOITTJ+AKeHCLbvoGj7FgMWB3+16J/Quh6QoByUMyo7JgNqGcc/Ka/sNXfYV0NoUej6InE6j6yiZaqpBbSZIICmSyCVLpGNFinVi5SapSI1UokM7nqFTz5HNJGtUMgtdCMGCnVIlRqsQplFNkK1n0p+5be50558PEExGqtZUq53wxQ6aQJ1tciUHNFCtkilXS+QK5UpniK5VLlVoZo3meRFKjUEyjqgKKEqBQKKzC9lKtSaneIqeG115nPvgmSm4T5WoJLRHlM2d9lnq7xU/vuZtPfvrf+OSn/41QLI3R4SOoRsmVyrz379/HD665mr9733sZnpzkxh/fwbTJyo7t2zjloyfx7j/+I6wzU5x95qc5PtTHWV/9IqFLP7Xm+q7dfwP5epNMpUamUiNdrpIqVVZGoUA0EScS18gXM1RrBdxuI0k9SL2cgnaZxUYBGku0Gm0q3Q5ZeqToEaNDFSi2W5T2b13T2/7ht2KdG6fba9BsVfAJDqIxlUwuSaGUpVTJ0+k1VyPeX61CL5ZzxJNR6s0K9WaF7mKL7mKL0fEhItEwuUKaVCbOMj2qxdgbAfarVejHnv9PA/Ras0CllqTdydFsRJGDc8R1G8tLGbqd1EpP9FqWcjNLpZUjcuP5a3qHrv0yTscoiuai2UlTKutUqnFqlTjlSoxyJUYsIZIthIklA9QyKXzOPrK5Y5Qq06RiGoXsSjLB7PwRqnWVRiODqgq0WgVarRzJEzvWhCuBU/6QTspJtRzE5RihXArRbGh02jEyGQ9Wax/VRohmJ0y1FiWe9BCUFoAci90ELCZZakVpV0PQi7PcjFBdrNNqxqEXIyNPUU078H/qHWuCZH3L7Sx2C5RyaeqVLJVSjEJexG7vJ593U62vHJ7IFsLEEg7SaSfFfIC5mUOU8kFaDQ1I0Sr7kf0j9Boy7apEr6WSTXvIZQNEfnHFmt7SuX/Pck+HpTi5jBeWU1RKIVhK43YcBZLQS9CrqeTiZlL6AkuLCpBC0URypSpaNEF3sUev1+GJJx4CmtRKcVguwFIEse+RNb29J22iMrMLv3eU5cUUrXqMelEnWQpTaaeJZ1VM1mn6jh/A67UiSU4U2Uk4ZCOquojm8gRUmXxeI6Y48FoH2frU3XSaMXKVGHIuSrJVQrrs42sCRfWWc6k1UpSqKSr1DDOjO2i0Y2gpkUXqQIVSxsdiXaHX1Gm1sxSrcV7at51yNU6+oJBLiwSFeQpZkUZdp1TWaLaz9Jo6S70k0V33r+ntOfUPaCZFGtkkLPWw2ty0etDowk9uvRnb3Dg0s0yP97Fv3w5YhqUejI2Mk9RjGGZnoFuH5TqQx+c48crhhiT0okCSxUpoTYjsPnkT2lO3UqyotLopFM1GdzEFlOh0sxSLOhMTA5RLWRrNNL3FIlAjm1cpV+N0FnP0FrO0uwkC/mmadYV6o0CvV6HRTBKNOclmvUR++Z01vYWLPkyxLFGq+rB7j5LI2tESzpWDQo0O+WKXSFyhSxs9FaVQzZPMpchXCsgRlWQ2sxq1rMdjqzB9dHwMk8XM4vISpaBnbYh88ibk8T6MVgvVZoOhsVEWzCYKlTJOrwevEKDHMq1el2a3Q7ZYIJnNsAjIEZXx6Smm5mYR5TDxZILh0RGyuSSj433Iiot2N0GxHEK84rS177m7zqda81EtZVHDDtye4zTrCerVGO1WAiEwT7EgU60oVCsKojBHJu2nUY/QLOZplKL0n3iEXM5HPpckqqWZMRznxNjzRBN+/EKAyMGta1/7aX9M/8GdePw2HD4LmholGo3i8bmZt87hVb2Y/WbGDJPUl7p4RZmInkOJ6iv9dlNpVD2GEtUJqRHGp2cIKmGyxQKRqIaWzjI6O4/v83+95rM+etcPMThcTJusjM8bcQpBzG4fP7jxFp7f8zK7DhzGH44QjqcI6QmODQxjdXnZ+dI+jvQP4vAGEMMRjg0MY3a4V95/FY1Zo4VCtUEgpBB47O4113jxG6dh9/jxCEGKtSblRhstkabcaLN730EWLHZMdhcvHzqK0eZkbHoOu8dPKl/C7HBz020/oVhrsmCx8+Le/YzPG3AKEi4xyA23/wSr14/F4UT46B+88fPtn9/E1LFDXHjZ5avJY5FUBn9YZdpkwRsKY3R68Mkqm7c8h1MIsmB3sXnLc1x1w824xBA2n8C23XsRI1Hi+SIzZisvHT7Kxd/+LnNWO0eHRgjeff2a71QTN1yOmkwT1KMUajWy5ZV7PV8usQy0ux2GRoaZNyxQrdfoLS2y/+ABRsfHWFxeQo/HKJZLyEqYYrlErVFn6/PbWAbmDQt4fF5uuuYq1Pe/6Q0A3XL6+4gl4iwuL+HxefELAbL5HOX6yiGWwdExFoFILE57cYlGp8td997H175+ESabnYeffJpIKoMjILL3SB9uSebJrTuZt7p5/NmdzFu9DIzPs/C9C98A0CPvezN+q4keYPO48IkC/cNjJLIFYukcs0YLZoebh3/zJNlSlSP9g6ixJPFMnnmzbTUqPVOsIGsxDFYHI5MzhKNxjDYnBocLOZYgKIik/uJNrwPo6fds4ti132fPoSPsPXiEx7c8x5H+QSRFI6hGEWSVrS/sIpUv4fAGVnxKJYRwmIN9fUwbDAjhMLVOh/bBl7YAACAASURBVOHJSbRkkmmDAVFR+M2WLUQSCSKJBGFdp3rP7W8A6Nlvnk8slaa7DEpUZ95kJpnNkchkkSMaSlQnns5gc7npAUosRq5SQY5GOT48jEcUeWb7dmKZDPFslje99a3c/tO7CYQU/MEwYjjC4eMDyEKQ6tvf/DqAXvzzt/H8c1tZqnfIR9Ic3rmf6676ISf6R5CUKHMWF7PmlWfM6RNWW8OFIjqH+k6QK9dQ9ASxdA6zw42eyvLdK6/mxMg49/7qQQIhhcGxSQ4cPc74WWe9DqAvvnkT8u6XMDvcXPrtKzDZXRw4epx/v+SbeIQggZDCjMHMHXffy+mf/RwXffNyPvyxjzMwOoGkaLgDEg9ufpwLLv0Wn/7Clzjnwou5/e57+dxXzuW0M87i1E+fwaVX/AcTCyaeenYb7T/6k9cBdOtXzmXGYCYQUsgUyqh6gqCisWC2YHO5MdnsFCpVitUatVabWqtNvlwhrEV59PEnOHK8n1gqzSIws2AgnS+wa+/LVBpN+oeGyZXKpPMFGp0ujc1Pvg6gV0/+JD5RIp7OcNGl3+Tg0WP89Of3MzY9h9nhZmx6Doc3gN3jZ8fuvVhdXmYN5g3g+l/QBkDf0IY2tKEN/XfWBkDf0Ib+B2tNgP6Vj2DyeDG4nBjcdra/vJcFp4MFpwuTQ8HoNvPwll9y4x03Y3FFmLG42dd/kBHDCWZs88yYgrx05DD7+o4xbTYxZTJi9XnZtmc3faMjTBkWEE9665qQQ/znt3D7dVfhFAXGF+YZmJxgxmLGEwzjlmT84QgzZhs33/EzTC4vAxPTBBSNaCbPlNFCQIkQjMZWoOVvwXNB1RBUDUnTCV5/0boQ2/PEr7H4JfxCgLmjmzn47E84sushBo9swxew4pUE/GEVSY8jRnRkLU407uL5FzYjR1RC0Rz+cIqAFicQjRLQwgSUCGJYW4kA3/P0ut7ipWdg9UnMu2QmrA6mHFYOjRxjaHaceZsDu0fE6vIxNj2KwTaJzezBaHEzZXJy9c/vo8/rx14s8+u9BxlwCTx34ARavkuxnCOViZNM6Sgfe8faIPmUP8Nlm0WQA3jlEKF4Aq+sYfVJeMMKAVlEkAPIaoBwQkdJpLC4Q3gkHbtfRIqIDE2dQI0pKxulPgmLz4Y37EeQ/cyZZnBd8aW1Yeo/bGL8obtw+lxYvX7sgoTB7cfg9mN0e5m2WLH7BcxCEKcUWqk2kUQEKYDNYSaohvBKAoKq4RKD6Ok0MwvzuP0+zHYbUljGvWfbut7OK76Cw+tECst4BZGj/SeYNSwQiWs43WFCShyP4GVkaoCB0X68gog3EMJocTJjmOaFl7Zh9Yi4hDChiI4YlvAF3PSfOIIU9BEQ/cgnrzfvf8rw4DEsTite0YfL78ZoNzNqGGfWalq5lwWZUFhmaOQETr8VWZexuAVsPg05mGTBNMGjT/8cZ8CJ05fEJ+Xwy37mbCPYXQuI11627rUbtzyIPyQxPDnJgsWO1R5lxnycoOLCavHgcrg5Pvg0UtiAz59GEDM8t/shXH4nZocFp9eDyW5m1jiDT/LjFX1YHHaOD/UTiSvo48fW9VZ/dDnnXHAubsFLupAhmoij6jGEkEwkpjM0NopHDGDzuLB7vYxOTyPIIjaXE7c/gMPjZc++lxFkkUBIQJRDhDRtZTNsfoBMMU3w1Hev6a18/E8ZOLCLajVLWJHIFbJoySR6Or1S6ZVJYLYsEI+pZGoNEqUKWvbVWMcShVKeaq1IMRenXk6RiAoYTcNUazGyBZ1irYB6z9XrPutTv7qNZqtEJhsnX8yQK2TJFPJkCkVypSr5Sp18tUy2XCRXKVGsVsgXc1jtFjK5JFFdIZ2JY7EaSCWjVKoF2u0muVKZZm+ZnM24rrf2/S+hqEEyuTSqpnDXvT/nRz++Ha8k8K3vfY9iZwk9V+aTnzmTL597HlarmQsvvID3v/99nHv+edxy+4+55LJv8cXPnc2ll3yD7377O2iayr3338cHP/IRzrnwYtyf+Zs113fppLeSVGSy7R7Jeot0s4OYSFNehkytvgrSE5k0yXSCYiFNWHJhnR+FXpnlZo5qu017cYlWu0uz3qDb7lCplemwRGmxhvPeq9f2/tAmjl/+JSrV/MoBiNJr4DydTdBoVVfA/W/1SH81zv3VvuylSn71ey/u3sFP7ryN7/3Hd6jWSxTLOSqyc12AHvri+6lUUpSqGar11CpAb3Xy6wL0UnUFtBdLUVjOUilJDA++QK2qUqtqlKuJFSDfylNv5VG++Yl1/YuuMWzWQaBAsRSlXIlRq2Wo1VJAlcmpw5QqYSplmUIqR6XspX/4NhzurRQzSerFRTqNJq1OlLGJlyiVYsRiQTqdEqGQk8jz968JV/wf3oT282/TaurEY04UxQCk6fWi1GpBer0I8ZgJlnV6yxkaLZ1sXoTlDJ2WDmTpNSKwnCHgGIJunHK7QKebp9tK0ikJmPqfWxcie05/O51KhHg8TKtZRVUkiqUomm5FkieIJUIUywlKlTi95QLxhI9OL0FvKcHx41uBPNmUn6W6yFIzRLPkA5I0q0EgixCYwXfVmev65448AqSYnd5Ptx0D8kCeWtkDXY2lVhR6SXp1CePsHiAGpPH4bfSAYrXG8f4BFheXqZSLZBJheo0MjYLAYs1PZXrbut7ytz5OVLURCdtoVCNU8kHS5Ripko4cFQkpAlE9jCS5OXZsLz7PApmkiKbYiRYKZKol4nEJKGGfPUS7IvLQL28klQuRrifJtLJ4z/zzdWFqzjVGvZlhkSoZbZ7eUppFarSo0uhk6TaidKsK1ZxEraKTzsjs2reDWitDsaxTKau0GzrTEweAIs1GjE43S6+bpFQMEX30unW9hZ9dDp0a3UaFSq1Kc7FLrVkCCtCOAjGOH3uGZltnqVsBmrRqWerlBCHBCstFIAfoTI4+A4Shq0MnCl0d3XxkXW/Pp99JrRgikxcZn95PpabQaEWBAuWSwsGXtwF1FpdyLFOgUtVQVDvtTopaXafVTtJbzJMvKJQrUUqVItVGkWo9RauTw2g+gXDlZ9b1Dx19ikw2jB6TmZ0bY2S8n0RGplDRSRZkvKKbZG6lv31QlQiqIfRUDC0eI1PIkysVKdWqbHn2GWQlTKPV5Mixo1Rq1ZU46bFD63pLN5xLKpfl5YMHaHY7mGxW6u0WqVwWVY8yOjlBo9PGKwTwSyK5UpFMIU9QCa9Un3faxFJZkqmVaGvoUizrzBkGiCVcQBb/F/5ibf9Tf5+UNEi32aBZT2Eyv0ypoNFt5ygVVCymETTVxWIvQyYt0KhreNwTJBMeirkqWiSEoo/hC0ySyyaJRvJoMTeCMsH4dB9Wpwf50dvW/78/fBNm2wx6Oowiqfh8PsKKhNVrwOybx6s4kBNhLF4HyUyRbKGJoEaJ5YpkKnX8wTBCOMzOPS+hJxM8/Ogj3HDTjfzy179g3GCkv79v3Wfd+Nm/xOzxMmd18B/X34gjIDE+b8QRkDhwfICAonHNzbeyectzhOOp1Xj1UEQnnsnj9Ak8uPlxRqdmmZo34pNkJEXD7vETVKMr/dFvu2zdNV6Zm0CQVQrVBnaPnzvvuY/d+w6SK9cIhBS27dzNnMmKGksSS+cw2V1kS1U8QhAxHOH5F/fgEYKYHW7C8SQnxicZmJhCSaTI15tM79u97meb984rEVQNJZHiF49s5p5fP4jB4SKgRDA63fjDEWYtdrR0jrE5A1//1neI5YqrfbY9wTCHB4ZxSyF27jvAvmPHMTrdCKrGkcFhJE1HvuzMtd+pPvtetESCfLXK8PgY0UQcg8VMrV1nGSiUigiSSLPdIlfI8/L+fcwtzPPctq0UX4HsvaVFytUKuUKecrVCuVpZTXwYGBokPzPyBnj+6ii4LOSLBRaXV1oeVOs1ssUShUqVZDZHoVLF4fESTaz0is6XKyQyWUQ5jNHpZsuOlXQhqzdAMBrnhtt+yq83P8Weg/14JI1Zs5vQOZ94A0DX/3YToQd/iqSq5KtVjHY7WjrLrMVGOJ4koESIpDLEcgVcYpCQHueRp7bgDa0A4m07d6PoCYw2Jx4hyO0/vZtkrsjLh47ik2SsXj82XwDHjufeAM/T79mE/Ll/weBwUW60GZ+ZZ8Fi59ntO3F4Azi8AaLJDEPjU9g9fuKZPFMLCwjhMGFdJyDLBGQZSVURwmFShQLHh4dp9HpEEgmK9TpqPE48myX1uVPfANCL7/kD0uEwuVKZhzY/RiyVxu0PMDAySqZQpNVbpNZqMzQ2TqZUQk+nyZbL1DodCrUaz2zfTrXd5sHHHkONx9l/9Ch/+PZ3Imsx4pk8V//wJhLZAn133vk6eP7qyO3ZSSQSpVKqc9E5F/L8E9vQ5Rh+X5C9+4/hC2nMmayMz8xjdrgZn5nHIwQxWB1Ekxm8Yoi9B4+w7/Axjp4Ywu7x8/TW7Xzj8u/y5fMuWP157KSPvAGgFy69FJ/0SsutgWFMdhc2tw9ZizE2PcfXL/0W53/9Ej7xb5/FHZBQ9ASSovHt71/FKad9inO+diFf+frFXPzd73H97T/hrHPP54af3MnlP7iGLTt3YfULHBocxvnintfB88VNb6b0Z/+b0Ylp+gZHVg69hxS+d9U1JLM5mt0eXkGkWK2xCNTbHWqtNkJI5sjxfoKKSr5codJorh5yyBZLuP0BFoFEJstFl36Tu++7n7/6u/cSOPkTrwPo9U1v4/jjT/H401vIlcooUZ0LLr6Un937CzxCkEyxgjsg4fQJxDN5JEVjcGxiA7j+F7QB0De0oQ1taEP/nbUB0De0of/BWgugSx/ahGfgCCaPmzmHgYODx5m2WLH6wswZ/Ni8Vn72wK3sPryH0WkXBmeAff0HmbCMMOcyM2mQ2Lp7F2PzcxicDsYX5pkyGTk2MsyEYYGJI/vWBRzShzYxdsVXEbUIQkRl1mrB7HFz/8ObMbt9BBSNvpFxJg1m+scmieWKRFJZopk8RwZHkDSdkB4noEQI6XFCenw1is8fVlfg9/mnrA+xz/x77P4QVqeL6cOPkvQNEg9MoQqzHD74Al7Rgz8kvQLlowRVHVm18OKeJ1cj3L2hBAEtjl/TXgfQvUEv4SfuXtc79IFNWI8fYdrswez1MW01cnSsD7PPxqTBxKzZzficlad3bGPKPM3InJ2rb7+HB7fu4sq77+fHTz3LQaOFzDKImQyZaoVssUAmHyVXSJNVw+vCzPA/bML/61t45vktLDjs+NUIRpcfeyCEXRARwhKBkJ+Z+TE8kgePKBLU0niDMVxiCL/sxx/2cGLoGLquEQ6rBGQRh+DDryqImoL1C/9nXW/hKydhcdqx+gMEIhrWgIjZ68Me8GN1O5kzG7FKEi4pgluM4BfDiEGJY/0HcPqteCQPdl8QUU0ya7Ozb99eXE4rUU3F6wsgPbt5Xe/QB96MaeggTq8Pt0/CHwhx8NAR7C4jUiiFEsnh9vuYM08xPHkCp9eD0xvAKwSxue0cHzqGFJQJKioBRcMhSmjJONu3P8n89AAB69zvnHfnXdchqSGMditWtxOLy8GT2zbjCwbwBYMEwzHc/gAuvxstoWJ2mRHDGj4xhtetYDBP8swLD61UhHvimB0aRocRd9CIx28h+I3Pr+stnf0h9h/ah56Krdy/wQRG+xRqVMDj8SAKHp58+i4mpg/jDahY7AFmzOMIkgOHy4k3EEaOaOzc9xxzllnkiIYghhEkkXnjCcQXHv+d8+6bHcXidxNURRLZJN5ACEGO4BGCHBs6hlNyY/W5MbsCzFv9eAN2vL4AHq+I3eVn+4u78IW8iKpALJPA5hZI5OsoUR9+vwP5A29e1990/deZGz9OoZAgoskr8DyRQo4lVirmHGbcbjOZYpZkNkO+XEJLJolns6uAIV9I024UaTeKRBQnC3ODlCpJkrkE0RsvXvc5l858L3PTw5TKWRJJjWw+RTafWxmvbHIWaiuwPlcpka+WSedzTMxMU6oUUSJhstk0ExNjlPNReu0K3V6TYrVGJJVF7z/4O9eZ2PAheoutldj5+gqoT+bzK1XguTzRTI5ULotf8BHRZDLpJLBEoVhGEIOU6y1qtR6pfJlINk+h0yHfbHPKaZ+hUOki/svb11/jf/QdLHICazhJvAn5ZSgC6eprFenpfIFsPkelnKdaShPXRMKClcVmmmSvTqXVoNOoQ60FtTaUynQXW1RpELr7inW9HR/6PYp6iGU69JYbLNMjnU3QW2qzuNyhVMmvAvRXIfqrce6vjlcBervbwOm2IUg+rr72SrqLLbLz/etu8gv/tInkns3/KYDe6lZodfIsLZdp1DWWFxOMDO2k047TaScplHRqzQKNVp5GK0voC3+3rrf6g7Np1CUSMSe9TpZSKUapnKbRKFAs6lQrCvOzh2nUJeq1Es2mSrVuYGZ2K+VMhE69QqeRJ53yAQXGJ/vQVBfjoweJaF70zTevC1f8J/8+xZCJZjuGLM/j8QzTbiq0GmHyWQ9W8zGCgQkqlRUo3WpFqJSkVyrQ0zRLYbq1KOmoC69tlFY7SbEco1CK06ynaAtT64Il70mbMPz4YpYoUCgmqdWLJFMRCmWFYjXIxPg+opqTZjOLrku0OjkqNZlgeJqHH7qOR359M5a5PqZHdxIWJjiw5yFYTtCqhYAspYKA46v/uK639JX3sthUSCXsRCNm6lWZTkujWfOT1IywlGK5GYVehGrBBcQolwWsjgW6y7BIl82/eYxWq8NyZ4mxE4dguUij7GOpHSK/9/7fee2Z8f0oshO7bZRaJUQw4iOk+YmnVGLJCHJYQNMkMpkoqZSMwzaFItupNEuki3Gu++F3GJ84TDblp5gXqZRCzM4fZZE8+aywLkx0n7wJ5dbz6C0XaHVy1DM2oEC6FKHYLlBsZmg2ohimDxBTTKQTfhq1OAf69lNuZilXE9SqGu2GTjrmplKUWe6l6XXTdLppGs046m3nrw8zP/GHtBMidssMPVo0F4tU6lF6jQAQxjb9LCzKQBJI0qgIQJqIPMdSR4PFKKADKkMDm4EQUAByLLXjBPY9+DuvPbb9Xjq9AqWySjzmpN3WqFVC9Jo6taJMr67T6sRptKK0mlE8rjHaDZ3FTppaPUmzmSVXTDA6NczY1DThqEKrWyOVjRDWPDjP/ut1vX3fOpV4LIrgjxCUNCKajts/z+D4LvS8iVhWR4qIyLqMFJHwBQNoSR0lFqXcrDO1MEdrqUcsEadUKVNr1Gl3Oytrcq1K7PlfrX/tH3sTKZ+NfLlEq9elVKsyOTtDLJUkpCqr8LzWauIThdU2HotAd3mJeDqF0eJEUTWWWKRWz5PJKdSaCaSgiW5F/Z3zHn7oSmrlDPmsTLUqkU6K5LPySruGagyTYYhKSaOQC5PLhHA7p5mf7SeRTBOOSChRIycGX+TgvheJKioRzY0Wd+DympiYnMZ//VfX9fZ+4a/QY0H6hg4TkSXisQjFUgY9rTJlHGfGOsv43DgBWUSOaNgdLqKZPI89s5V5m5NoJk+6UGZq3sipnzydy6/4Hrtf3ocQCmLy+JBG1wfo3pM2YdqzFaPTgyMgEVA0gtE4jzz1DJ5gGJPLizeksGB3EUllV8H5vNlGUI0SS+cIqlEGRid46cBhcuUagqxisru47Lvfx+EN4D/vw+uu8YGbLkHWYhw9MUS+Usfm9uEOSESTGUIRnUBIIRyN89yOF1FjSdwBCY8QJJ7J88jjT+EOSNg9fiLxFJ6gjMnlIV9v4pZC/PyBh9D3bV33s83/r+9kanaW7159LVo6i6BqDE3NcM6FF7H74GEMDjdyLMltd/2cwckZJg1m7nvoUUJ6gkgqy7W33Ma8zYnR6SZbrSPHEsixBCfGJ3n4yaeZXDAS/Pifrvs+pR59CaPVwqxhgWhSp9luUGtUV9o09LqcGBwgIApUalW2Pr+NecMCuUIek8VMrVEnXyyQSCX56V0/YxlotJqkMmlSmTRBOcTU9ZevC9Bjd/6AXXt202g1icZ0Dh89gleSMNrtNBcXyZRKjE5PMzo9jago3HDrrcyaTCRyOZRECjWZJlks88tHf8Mtd96FW1SYNtoZnjLSNzzNt79/LdoH37YmQI98+h8RVY2x+TkcQoCxOQMTCyZ2HTjMtMlKSE/wzAu7yNdbPPLUM0RSWdySjJZI4/QJuAMSfYMjuAMSXjHEgaPH2b7rJTxCkOde3M2c1Y50x41rAvT0ezYhzc2SzBWRFI2XDx0lFNFX0xPEcIRASCEU0Unmijj9fq696SZimQzRVIpnd+xgamGBZD6PHI3iCwaJplLkKhWe3raNgbExisUi+fe89Y0A/V2bKG15jFqrTbZYorO0zKzBSKlWRworqHqMeZOZ9uISqUKBXz/6KLlKhXKzSb5aRQiHUeNxoqkUT23dysjUFHMmK3sPHiGVLyFrMRQ9QfUX964J0KOfOx2/qpAqVfB7RT72Dydx+1U3U8vX8ftkPJKKwepA0RO8uHc/ip4gXSgza7TgEYJ86oyzOHisH48QpFBtEEvnOPffL8InyRw81s/Jp57G6ad/mu6f/NEbAHrnnW9nemKaqXkjf/P3/8jUvBGT3cWF37iMz37+i3zxq+dz1XU34PKLBNUoTz33PGd84Uuc8YUvcc7XLuTy713JNT+6jQsv/w6nfvZMfvarBzg2Os59j2zmyPAoh4dGmLbYkK69/g0AfXHTmzly+x0oeoJMoUy93UMIKcgRjUVAlMNMzMxyyWXf4qprr2P/4SM0uz2ksILF4cQriMTTGdL5Ak6vj70HDpIrlVkE7G4PpVqdfLlCqVyh+o6/fANAj1xzI8VqjVKtjhZPMDo1uxpfr7+ypqYLZcRwhGypyv7DxzaA639Bv70ved0dm7jjgf83xnV3bAD0DW1oQxva0P9dGwB9Qxv6H6zfflEd+Og7uenss5m56Cyc13ydvokRdh55gQWPlTGDiQWHyrzBy95Du5gy9XPNTVdjdWvMWNxsP7CbGec0eweOMW4MsevgAaw+L7NWC1MmIy8fO8qs1cLI7Ay2nU8hfWgT7k+8m8Bp716FG9ZH78Z202UIX/oQwaCASxKZt9twisJKf2whyLTJyvaX9hHSE4gRHaPTgzekoGcLHBseIxxPrka3S5pOMBpDjiWQNH11BE95J6EPvgnxjPetboD4rzof169uRzj3X7A//zSyFoeCC8l0gLBzgLBnnEjQhhT0IQb9iIqCGNEJhHXEkIGR8YMEghKCkkLScvhUHV8kgj8i4w+rCHKEUDSE7xWoJn36r1+Daaf9b9zPPIzvsrNwX3k+BoOJo32H2Lt/J2b3PNPGKeYdLmZtAWYdQSbtLpxRhf1OmWEpxYP7B4l3waelSZdrlMpZ4nGJhekDOMyH0PIaSjKBOPxajLn8obe8FiP+w8sQzv0EodP+grGxE3jlEB45jFfW8MoafjWCpIbwih7mjZPYXUbUWASPpBEIJzG5A/iUAJ6gk5Ds49DBvQjelahzqyeIJ5LGJqnIn33vivcHfu81aH/h6Qjf+SKhj7yNl352C3IqhcHjweLzYnDaCKoSwyN9iKILlxrEJUXxiAmEoE4wFCakuvBIZmxeK95gDKtbY9ruxeO2Mz3Sj99lQxAkfPfcsuL9j296DeB+9H/hv+Uygp/+G5zfPRuDxY4kx/H5FLweAUGyIoUyhMIZfKKAV7IzbRjF4jTj9vvwBCREeWVe7OZpVEXCHQ5jDYVwySJCYJ4Xnv0l6uT+taPrr74A6YJTCZ36brZueRKH4MPgdGAXAphsE9g9VnyigMcvr/Sk87l46cBuQhEJnyjh8yl4XGG8ASuDk/vxBr24/Ckc3gSBcIAp0wAHDu9C+vw/vxGcn/cxQtecT+iUd+F99gH6+o8QlAWCmoQeL+P2ujjStwNBmicohti9+0Vk3c2CdQpvIMmJ/hdx2Oz4vDpmm5sF9wg+2Y3N6SMaKeC0OxgY3IL/oTvf4C3/01tRb74U+fS/IvLDi0lUKoxPH2dybgpfIIrLp+LySxweOoTRa2bBbcfoDmNy6VjtU7hdfmy2AEJQp39olERBI5QQKbRKbH/pGKJaxGy1EBfsa867fu1FhL52Guop7yI0e5x0XEYJiysbiqkMqUqVSEyn3aqSSUZwmMbJxUNUKhnyxRyF2krkeKZSI1dZOaSSK2TJpyMsdyuYjLMk0wnCl3zqDRutynknE7vlYsKnv4fkzkcQBCe1aoFsLkk2myaTS5Mr5CkUy2SqBZKlPIlijkQuQyQRY3B0BC2eIBKL8/gTT3FiYIiH7v8Rjz96H7VaDr8kUl8GfdeWN0bHf/D3yD/2E7RLPkn0ss+QSceo1UsUqkVaS0vkq1WKrSbZUoZ8MUO5kiOqyRgNMxTyWarVKpl8hUg8S7rUIl+oUm53USsFovUixXqZtBKlHtFfg9b//ObVr0cv+wqGqy5G+tz7iIYFfGX4+s33IzUgsgi5eolCrUKhVqNQqVOo1CmVq2SyCZqtCqrqx2KZpFBIUKvnqdYKNDtVyo0i1VaZZrtGu9sgfu15q9Xur3pHLjyF3PMPon77TKIP3UqjWabdq1KuFlimR7vbYInuaj/0WqNMrVF+A0j/7ar0Tq+JrEh4/S6S6Rj9A8dQ9z6B8E+bED/2h6+Lm00feQ79/qtRrjiTUl7/TwH0Rmsl6nlpMc387EHazQiddpxWM06rk6dcy9Js5mk0Mggnv3XF86TfX/WO3n4J+n0/IPSlf6Bi2ossTlAtR2m1CpQreaBLLBakUVOpFLw4LQcoNUUyOZWYGmep1cJhPkgqNkWzKhJVAxw7eoDp2SEctgE8nlF6yxmCt164AlM+/kevRft+8W8p7LwX5ZovE73/airVOL1uknIphMXUR60oQTdJoximkpVolN3QDVMrerAYDtNtRCjlg7BUpFaJ02pkKOZ0ot4TFMsJMvUy8WqD5PjhFYj0L7+P59Q/XAVKkecfhWeE9QAAIABJREFUQ3vgaoKXn8LM2DPU21EKJZ1U6pV7SgtQLzo59PJDQI1aOUc6EabTUWi3/cjSMehFWa5oVMoykGdpMUUm5aZcFKGnA2n8Z/453pM24Tvj3a9Fx995Mb4nbiZywxcpDT/DYi+CJI7Sakr0umEghipNkdbtQBbaK9/LZqzUakHiKZVqs0OTLI9veYx8Pg9L8PgD9+IyD2E17GOxG0V/5PpXQP37Xuv9/m//C2X4eeRfXEXo9stQIiFSGRmXb4T+vj1MjB0lGg2uxFTrCulsglwxRbGSJldJsGPPs+RTVgZPbKPRSVPt5khW05S7JUq1BIsNnXrSRs7w8gqs/uQfE/jy36yCxMSL95Lb9wDKD8+mpphodVNE/QOUqwqtpRL5dpFsPcPiUo5qXoDlNNGwhVY9xrRlllIjR6OTo9NK023FqZdknJZBVirCC7S7eTqLOaRvfgz3yZtwfe0fX6uA/sGZKCe2E/3l1UhP3LGSAhPysUxt5febPqaPPwrLYWDluWIpCEQI+geAOJBYqTRfTMJijP6jT8FihF6vRLOVod3JIG29c8Xv4o/g+eTbVv2Ne35DbOuvEK87h2hEolJJENOdKLKRRkUCknRrQbrlALWGRqup0+smCIvzLLVSLLUy1CtZCoUcpXoLg92PwxsglsnQN9RPNKkTDAdW4+O9X/irVW/XDecTfuB6zJ/9c3bf80PM1knyxRiFcgKjZQZJ9qPoYXyKn3BSwRZwEIzJhGIqDsHD3qOHGJmdQsskSZbyRKIa+WKBUqVMJpelu9hjdHyM4B2Xr1zrp9616h348nuRn38A/7dPJ3zP93nsySfQkwmyxQKLQLleI18usQgUqxUWgVqryeYnHieaiJMrFWl02sgRlUXghZ27SGdT3HrbD4Em8aTM+PhxxMG9K/fcaX+M74w/e+3AwuO3Id1wHt7P/yXZmIl0ykevXSIUXGBh/iippJdqJUImLdDftwc5aKeQjVLKx8gkI0wajjA1d4K4HiMiu2nXFPoOPUY2JlNIZdAiCvFkENe5//DKvP/la4c1Lv040l3fxXfmu4kc3EpIVVBCJrzueeLxEFIoyKzRitUVQFI0hFCQI337yOQUtEQau8dPNJlhzmRFz+ZxSzKJQhlvSMHqF3CIQRxSGMujd+E9aRPu096O9+TfW33eZ274BuZPvov5r/8rRwZHsHj83Pqze7j+1h/zm2e3YXb70LMFfvnobxidXSD7CjQTwxFsbt9q9Hazt0xQjaKnsqQLZcam54jEU+QrdSRZwf+xP8D/4U24P/qW1TVeuPR0/Gf9Lb6P/QF7d+xg85NbiMRTxNI5FD1Bs7fMrNGCPxhehUtiOMKCxc7knIGgGkXWYniEIEE1uvI3+QJMmywEozG0dJbHnnkO4adXvrH/+cffjnDG3yD80yaGfnYDuw4cQkmk2LJjJzbfSvskk8tDMBpnZGaeh5/cwtDULBaPn2d37ua5F/fwwssHcIkh1GQGNZnGJyto6Sw/vude5m2OlUOVTtva8PykPyL0gU3Erz4PPZmgXC2x+TePsrjcIZNN4Av46S72aLSa1JsNDCYjhVJxtfI8IAoUy6XXHU6JRDVqjTrJdIp2t0Oz3SJz02XrAnT1o++g06hRqpSp1mvUmw2sPi+DU5MkS0Uy1Qq5eo2d+/fxk3t/zi0/vROL18OhgROIkehKlXdA5GD/IHIsiajGefSprcya3ZicAu7B4TXh+avD8OI2LvnOFXz5ggv59g+u58obfsQ9DzzK1t37MLkDPLV9F+FEFiESZ8HhZXBqnnpnET2VXT1kMTI5w/4jfatV0oqeQFA1HAGRyAVnrgvQPdd+h/t+/dAryV8RXjpwmLvu+yU2t49bfnwnz7+4B6vLy9ETQ+jpNAabjYN9fVx/yy1ced11JHI5HnniCURFoW9oiKmFBbRkkl8+/DCiopCbm1oTnhfftYnCZ/8FKaywCGQKRQLBEIeO9RFNJKm12mjxBNFEkh7g9PuZNZko1FbaQMWzWdyCgMFmw+bxENZ15s021FiSUETn8PEBgmqUyrlnrwnQa+94C36vg5eGBwnJERK+CIef2YPuVSgmKzi8Ei/seZmx6TnO+tI5GKwO3vbOP+PfL/kmX73g63iEID5JZmx6jqAa5YYf3Y7B6uCOu+/l7HPOY2h8Csf2F94Az18dW87+Il+76Bs88/wLzBotHDzWz9U/vIlNb3oL//qpz6weYvjVw5s578KLOTYwjMMb4Ej/ID/6yU85NDTC9n0HmHO4cIXCTJqt7Nh/kL19/czYHIwZTBTP+NyaAL363e9TrDVJZPLkyzWEkEI0kaRUq2O02ijV6swsGDBYrGQKRUw2O1JYIZ0vIEc0duzavXrwodZqU6hUKVSqdJeh2e2RL1eom6xvgOf1TW+j9P6PEFJUMoUiejKFze1jdGoWm9uHGI6gp7Kr1eeSouEJSBvA9b+gDYC+oQ1taEMb+u+sDYC+oQ39D9Zvv6hOf/D36R+1MjLj45kdu3nyhW2c961zGf//2HvvKEnu8u5XIEx88WswBoMxtgEDNlgYYWzAYC5guCYHmReQwSJjgQhCRIGFAorsSihrJa1W2pxnd2Yn59Q5h6ruCl3Vsaq6q3PunpnP/WPkWXyBczn8dd/37Pec55wJPfNUnamuqarP7/t8Xcs4wnEmFyM4XHH2HniQufUz/OiG7zO3EmFyycm9j+9hIbjInXsfYtGT4uzMNKs+L1PLS6x4PTxx/Bgzqyus+X14b/g27i+8H6djldDl79iBHN6Hfs79j+1FzmZw+b07AD4sJXGHY8ysrBOVUyw43PjjCYKiRDipoBlFUgWLx4+eIFsqkyqYaIaFkiug5g3UvHH+Y1FAettLSYwcw3/ndeed55//F7xJCX8qjz+27YIdefQ6Es5jJDxnyAhLnDj0IIoSIynFEVWVZDpHXMkQE1dYWh0lKgrE5Px/A+jRlERUVolLKQRVQPz024le81lCIS/J11y8DbZe/VSc/gCrgQhL6078Pg9nzx5DSPhZckwRkYI4QhGWfAlWwyl2P36YGx+4ny/c8zhzhQ6L2SZTXgndqFOya9h5mZolUrXcZKRxziyNoxgWsb0PIV/yPwk9eCfxT71jByh67r+L1aCBd36UY088TEAUCCSS2/BczaBZRRIpibAQQs9KrDkX8Ad9JJQ8USmHlDVRCimUXJJEMoyqiIQ8HmQ5SypfJaBYCOkiyl89g/xVHyZ0/RfPA/TPvQ9HKMi6x83kySP4Egliuk5ETuCPBtGzCufOHWdu5jQhLUEokSUsGojJPJKskVD8PPjYLgKCF18kRVg0cAsKZi6NGvPjWVkkkZCI/scnEd/yUqSZs8ivungHpjtciwQlD0cfvJmokMTvTxIKKUjJFPv2342YKCImC/jDIdSsiKAEePzQPjwBP7KWIRiNkEwlOLTvXmIxDwFVwi3L+BURRXYSdo8iHboT+S8vJrHrehKfe+/Ovsfvuo5g2IfPtcLk2GnG5mbxiwKLbhdO7xzxRJhgNEI8oRFNyPijYcZnxlhcmycSjSMIKcJBhZjoY25thEA8gD+S34boMT8BcY2xiRPIb/wjEpe9ldj9t51fNPGhNyBlRIJRN5HVafSsgtvrwC+sIslVDMskIszi8p7BuRYkFk1yZvpR4qoLr8/k8X0/JxqOEAzoxBMaAXmZcNKHlrGIBHWkRJLR0V8QuPrfkV/3bKav+wbya591HqKHnYiaQmB+kpCiMDFzksXlOVweEVkr4QrGOTN3hqXAMoteJ66wzoJbZc05gSjIxGI6klRgfnmNqOxjzjnJx/7tMkpNCCdKlCsNTOcsyisuIvTF95L+xkfPj46/6yZyRo+G4sEMzLH/kbtJqQnShoFRb6IUTCqNOkYhTbNmkJW8hBwzGFmJSq1MwS5S6fUxGy0y9vbDsKxlUC/mqBZzGIUMHp8X+T1/ifL+16E+fvcvAfRLqFez2MUUad8y09NnMQyNYqmAZRnnAXq1glErkbUNMiWTtJFHTmtMzM1hlSsUK1XqjRamVebkgXtoVrOUi9vuwTaQueunyG/4fYxTj5P6p5ft9Lc9M2z0qrQNlW6zQr1RptKsUmm1MMplmsNNOt06nW6dcjlPq2Xjc6+R1lO0Wp0deK4WqlTLFXJFE61WoEwTu5yHUpGex0Xi1ReR3/V90nd8d+f8ntr1QxI9yG1tkai2UTe3/Z3v/9pPObQuUevWqLW23R3leotyrY1h2jTbDfJGhnanQrVeIB8J0KgWKNYK5DdstEGJbN9mwAA2B+gfvZTU5/+Zsn9pp7f89hfTbtXYGHbY/fOfAYMdB3q1btPtt3ag+H9lnf8yQP91Y907veZObvr3fvAdVtYWeejD/4D0nj+n4JpG/uSbzuefL5zazip/sn5bgN7p12i2TTY2q6iKCzYL9Ls6bBXZ3NjOUm92ynQ6Ns1CAuGvLiJ/x1UYD/9kp3fmJ1fQ6lZotKr0y158jpNAjV6vwnDYJ5NNAR2adQX6GsXcConsNL1hg7YNJb1Gp+FjbuZWjhy4nlrJpNWsY1gpTMNLo5FA1lxoX3k3iX//Rzopz3ln4hueQXjpKM1mnVajTKtl0mimqddk0pqLfkunVZWhZ9KupBg5diu1oodWNYyZ8zI78TiNuoZt6xSLOuVKAcPUMWNnSelR8vU6iVID7dC9xN/7p1TXjqF89Z07YCl79CB6NoJh+yjYS4TjM5w9d4B4PEqr1aDZqjBsBqEno8TcNMoW0AFyDIZRug0Xm9UYDC0Gm0VyRox2N8PiwjG0lBsw2WpLxP7+2ZRP3Ebwwe/v9Ja++DYW5w/T66j0ujLbYDZLuxVna0thcyADeRKROejnYCsDA4VkYppmM8kXvvwZFlbWsTsqTv8ytl1kq7vFoF6EzRJspKiWBVLXfAz92s+RTbqIvuW550fXu0fJWGnSBZuIGEVNRwmLs2S0EFY+ScC7gsezQsk2qNRKRGJBdt/zcx7Yez/Zkk5OmSKnLZO3JVq0iJsZ8o0SQ3oMGirC8kHqU/eT+OQldDUnuTu+ugMUY7d8kUFbo1HfzrXvdPNokTPYlSSlZm4Hxmt6iHY1Sbcu43eNkxRWcUY8lNtFusMyw36RQTcHmxZ53UfYN0WnnqLbLzHYtBE/8kqqs3tJzjx6HuR+8OVs0WHIkOPHjwKbuPxOhtSBMs7pR6EagE0NKNNvF2GYJKvOwkCFfubJsfoWDEw2e3nOjTwKA4NypYBZVBlsVNB3fQ331R/GNEIkLn/DTv9WcIGH9x7k9MgY9WYD285hmQIrSyfY6CjU7SAbTYHFiT10elkadZXNgQGUMdNhirkE7UaZSqVC1qwgZcqMzc7T7Pcp1atkLYPQ4jiRd/0x/v0Pojx4y3mQ++3PkM9YKEqIvObmym9+GH94AquSQEnJyHKWdKaF2bBYcC2iWWmUQopSq4or7EMtZDk1MYYz5GfZ42RpZZm8UeD4yRMcOHSQ+cUFKrUqvk9cSmrXNeTV5E7vwKW/R7lW5Rf33cs9P7+FIVt4gwF+8ONrsWtVTLvE7bt3MWSLertFpVGnVK2wAWSNAt3hgMnZGSqNOqfOjBMXEri9LuqNIkU7Ta1u0WnXmLv+KuTPvY1iIIJ89cd2+usH72GzC2khTDxwFLYs1KRAu60iSSvYJYFKOUm3k6NRy+JxzVEy05TMLLaVo9SOEk2skU5ZWBmFUt5Lq+pk/OQR7EwZM5fHNETC7/hD3Lu/w8K9PznvPP/Mm5mZmyYU9COuzGOVK+QybgL+WZ544n6isQRJ1WTNFUXPW09eP4ZZWj2NrOlY5Qrnpqa3Xdo5A1HLkMwYhJIpVgMxvvvTmwlKKULf+yzBz70Lx+ICwXf88c57PbC2iiMYJXDmGKG4yFXf/QExReOLX/8mH/nk5ex54iB7Dx3FGxWIKRpxVSdn2bgDYcJCEk8wgiCnmFtewxeO0ewNKZQqpAsWC6sOpuaX0F2rxP7+94k9cCvKHd8/7zy/6ZuE4wlCpw5x34+uIRgTufehR/jRdTcQiifImiWCMXHHdZyzbIIxkdt2/wI9bzK/ss6qy7szFnp+ZR1fbDsqy251eOTAIXJ2hdgn/gHpk29m6cE7d/63+d/0PM7NzBEfOczIlZ9CzRtcefU1FBstHj14GCGl4wiEWPMFCSVkkukchUqdK776NXwxEW9UwBsVCAhJrHqLkclpCpUaoYREtlRm3R/k+tvuQDm2D+nVT0W59is4/+nlO9dT47f8BHvqJJkrP0I1I7PFJi6Pk9W1RYYbXdrdzs6I9sXlpR0ovgUMNobseeRhpmdn2AK6/R5WqUg6m6HT6zLYGHLd9T+lXK2QederUF/1dLKXv+s8OP/E2zF2/yfCpS8kfvfPyBXyVOs1vvv976GZBoKWIiJLxFMqX/nWN/FEI5j1Gq5wCCmbYWJxAU8khj8u4giECIoSY7MLzK26kdIGy64Q/phC8I6fkfnTi0j/5bNIv+wpO+Dc/a5LSP/Zxcy8+1IOnDrN9Ooax8em+Mq3vsvlX/wPjo9NcW5+hXmHl4eeOMySO8DpyTmmlh08duAwD+/bT1xSSag6SjqHks6x4vRw2+5fML+yzomxcc5MTpN/9fN/BZwbf/5szBddRPav/wj1yXxvu95CkFNkzRIj5ya3Jxk8mcudNUssrq+jZDIkUikypklYFInLMnI6jZLJsORwkEil8EUiXPOjH7Fn3z7yt93wGwF65XkXIU+Ok1BUipUqvY1N0vkCr33939IZDMlbRYqVKudmZshaFhNzc0i6jprNIqfTTC8uEpMknH4/7mBwB8LKeharUufxA4dpvOi5vxagt55zEenbrsef1lD0LIVIilqiwPiBEZqlDgk1y+jkDJ5gBC1nEEsqfPQTnyIiShw9dYYz41Nc9NTf4/kvegmCnOKP//TP+evXX8pHP/EpnL4g//y+D5L42td+I0BP/s3riIgSp8cmOHrqDBmjyKrLS1xS8YaijM/ME4on+MBHL+Nb3/0Ba24fr3rtJbzmb/6WUDzBxPIqYibHaiDEij/ITXf+ghV/kLVgmAW3l2W3l9rFT/+1AH3wvBeQUnXa/Q20bAHTrpJQ1G3neLNFsVKlO9wgbxW598GHMEo2pWqNnGntZKJnDZN0vsDtu++k1mpj1+oMgbmlZVKZLOUbbv21AL110XNQz57j0LHjvP6Nf0cylWZ6YRlR0SiUKvzkhp9x4OgJCqXK9nk1EL4AXH8HXQDoF3RBF3RBF/S/sy4A9Au6oP+D9f8e4e51rDO54uDM7CKjcwuMLy5z/9593L93HzMra4R9U7gd8/j8YfY+cZwf3nQ7XklkdHmOscV5dj3wEIuOEItr8ywsBZlfcjK7PMaSY46VlRTLKzEWpvdyfPQRHC6RwNVX7ECOhas/z/T8EhFRQtKyhJIp9h0b5fDYLAePjnFqdILFtXmiQhAllSQupQiIKRJZg6RV4J7DexFVlVQuh5bPoxcK/620fB5FjCELMWKqgvPYo+fdme/9K8RknpicJ6qkCWkJpECIE48/xtljj3Lq6H0cPHAnkhQimRRJyDqCnCKmKsRTXkZnjxNNhBHlFKKUJiEZJCSDeDJHKCETFJNEBI3g5CQnxidZCQeI/xLY8k2MsO7xs+rwcuD0YzjEIE5VYlYuMCoafGXXAVbTfcJF2HN4EjVbp9aoks7q2JUSOdOgVK2Qt4pkTJN0wULO5kmms4RiDjz+NeTTjxNenMHlDxP53pd2gGLw2q+yHvbj8DsIRP3EhDgpXSOlZRHlFHEpRUhWCaopgpqGy7vEuZkziOkEUl4jntaIp9OEJIVYUiUh68xMLyLJfmQ1QlyWiYRCJB65n6ReIHzufC62/LY/YTWeZcUbIeZdQ417EGN+XKLCqpjCLWv4Y36cnmWUVIhoIoyaTeONJRF1A1HP4w76mVueQVaDpLTgNvhPKoiywvz8LLMzEwh3/BghGMAbipJ496vPA/zTk7g92razPDxNSPAQixeJxizCohdvOEhSUwnGo4TFOJ5QgDWPi5mlBeJyEiWjE4xHSbommDl5DL8QJmREcYhpxGiLZCzA4q4vI5w6TSRpIdzy/fMO9O98Cm/cQzAeJxCR2bf/GA6PF0GO4wmtcPT0QWLJCIKUJBzbrsUVJ1Nzi0QEkVhCJJwwCSYlIkqUJfcEgbifWCJJNKoiCClmZ86i3vQVQrpEzCvs9E5e8j9YdZxCEGKEogpJTWV6/RTzi0eIR3U0PYeUDnL45GME/DKhYIxjx29jcuJBYt4Aqz4nh04ewhd0IUpRwhEPi0szSIpIOB4jGI+z5PIwd+VHCU0dxRsMoHz0TecB/tEH8YlhPNEEjmCC05MHt1fy+zM4/W7Ckpvjowdw+eIsr4dZcblw+NdZc68TjCoIUgE1VySSiPGxT/8z6WycStmioDYYlCFl2OgTZ8g8cS/RWBDtvpvOA/Sr/pV8tUIgpVLqNHAsnWPq+F5olcgWSuQqPdKNDQpVm3I1R7NlUyxlSSRC5DNJNgd1SsU8JdugUCxRqNTJ2nXUvIFZa5AvWbg8TuLf+QxmVsHQZKRXPWX7vf7XT6dgVTDLNSRdR0srzM2PY5fzFMwshm1SKFXIFmsUzTL5fJ68kSFXyiLqGqcnpslYdbJmhayZIZ0XmFoap9auUihatNp9Ws0+1cN7aEkhRGEN8d/etnOeKZ7YR6PTpdZqU222KFVrlOsNqs0W1WZrezxhtY5VrmFUWhiVFrZdxLU8iZ2XyWRVrGoZzd7O1zTtMsVKlVK1Rqlao9JoUgq6sSZOUGk0KZw9vHN+T3/uXfS6bTq9LsVWh9omZHrgMzvsOjZNAWgAje4mzWaJerOA1UijFzOUm00qdp9hFwJBN4aZodOtUyzlGW50aDTLVGtFqrUi5oFf0GpVaXdrJN/4+zv9a5kYGzR47/v/kWozxxZ12r1frWan+ivVaG9nENdbZeqtMrWmTb1VpmBlaLQr9IYtPH4HzfUpjjz2AP1hh/R15x1z+Yeup9kp0+yUaHZKtDrWDkD/L1j+X1/75eptlOkNi7Q7OWLRRfrdzHb1cgz6Bp2+Satn0emb1FMe7Jn9dPomFcfITm/lstfT7hm0ugUY6PRbKQb97c8rrQKNXpFWz6LdM2h3cnSaOtHAYVLJOfqtOgy2qFfybAwVNHWSuumFdo5Nq0i1WqXZLiLJs2QO38iglYRhg+R7/mwHsOTio+T0WQZdgU4nRadXfDLL2SYSnifgG4ehSsP20Wxa+ANLtDsF0tkAg40CwfAc5UqKckUnnRapVvNYdhKXdwaXd4ZyNU1+5TTFdISinUbbfc15F/jur6OkkjSbbb785S8TF9ZYWT9Ory8x7NuUzCy9eolBp0QwOA6kafYS1OpZuq0SDKssT9+PnZug0klTbuZp9+p0NiRSuXMUS6ts2DW6wQgMDLrK0Z3ewjtfCIMUfsdxhq0E9FW2ujJybAqGGgyK9BsazbLIRjcJpGFTJRY4x6CVgl6JqZGj3HrHTXzikx/nLW99E3ffs5tG3SYccDI7eYKIf4ZOdJp+W8Fq2SQ++5ad/uqJuzj46M04Fk+SLwgoqRBZSyWazaKWSqSzKYrFDA/ddQtbnRKJsJNa3aJYNemxgaE7yKeW2diQ6A9kWq0i7WaPQbsPA4OsdgZ5dTetRpJe36B48oHzMPXKtyHrk3T6Cu1WjVqlTq1j4nSM0iiLbG2alGsq1X6F2qCKVU0z7OiU8n40zYlVEiiWZKBFs21Sq2eBMrHgNPQUhtSoN/O0NA9gYybXCb3h4u3+b3gqnvU12gMIlTbYZAM2arCZgY4bWVygu2XDlkoD6DPgF3feSKOWo1LJUanl2aJDf1hmgwpbmxa2GSTqH6PRMShWdGqtAtVsjE6/hpZWkL7/yZ19t0f20mr2qFbLtNpVesMiZjFCtZ6kkA/R7+Vo1XKkpDDhyFE2BmnqFY1K0cDtmGe4UaRUjlO0RTqdFq0GjIw9TLGsEBOiXPavn0YPS8S8It+65qcs7dl9fnT7Ff9EMpvh1NQoDzzxCMVGm1t2PczR03PccfceLv/iF0iZGvVuGyWtYteLFGsF6t0ybt86lVoJwyySLxTJpC2EpE5vCJVOj2AyQanTQMrqmHEPUzPTWJZF5F3n88hlv5NipUyhaNEdDqi1mnQGfbLG9iLE/wKHtUadja1NinaJuYV5Wp02ZtGiXK2wBQgJkUwuSzQe42e33MwWsAUUTAMj4mV5eZG8kSG16+qd3qnd36JVlhk00yjiGs2aRsmSqFVbmFaWde8xckaEaq2EUaigKBKrruNU6jqFQoG8mUbLyKw65jGLGrouYBYkwv5lTh57mLTsp1tMknLM4llfRlmZPg/Q/+XP8IW9zC1OUSpnaDYN9JxBUk2RMbIsrs1z9PRB1jxLyHoSf8SHKCvkzBLzi2fxBVZJShGUlMqqw0s0oSCmcjgCYbxxAb8oEE4qrJ48zNTiCl/42jfwffSSnfd68PQhonIKOVtgft3JJz57Be/72GXceMcuhJROKCHhjcYZmZzGE4lx7Y0/IxAVCEQFpheWyZoltJzB7NIqP77+JtRMnvZgk7ik0ugOiCUVivEI6VgUPW+iPn73zvk9/PWPo6RzxJLK9vcyeRbXnBw9dYaFVQfN3pCMUcTpCxKICii5Ao5AiEzRZt0fxBuNkyqYzKyscWTkLMvubRDX6m8QFpLIepb5lXUSj99HIBxDUlLE/+op2w70115MPJFgYm6OFZdrB4imDYOYJJE2DKLJJA/vP8TsqoNScztzPlMsc3Z6jhtu34WoZcjZVY6dPYcvJhAUk8RVDX9cxBcTMGsNsqcP4Dx2gJxdQb7qfDRP6fijWKUi5ybGmZmbpdPrIikyG1ubO8fsEwf285Pr/pPV9TW8ft/24khre6FkqWzTHw4YPTdGo9WkXK0w3NzArpR4wvcQAAAgAElEQVRxuJzb8L1eJfahN5FaX2Ls1ut2AHrm0+/kzMQEhm2zcPIoSiZD1rJI5XLky9WdaWy77nuAnF3ZvgeVFIxqHUcgxKLTTdqyGZtdYHbVgTe6fYx5InFcoSiPHT7GqfEpUt/4d+b+4ZWE5+dIX/riHYDumZ0ltrbKkY+/l4mpWT76iU+xuOZEyxlERIl0weLehx7h8InT+MIx9u4/hCCnSBcsdLPE0TNjCKk0ObvKE8dOohlFAkKStGXjDEbwhqIojnWMP34KyucuQ/niJ3cAuvMrn6G+ukT23z/KE9/8GtGEjPQkSG8PNrlvz6PccMvtKOkcDz66D0nL4AxH2XvkGGajRbnbR9AzRJQUYjqLUjBZ8QWIqhpq3uRnu+7i3NwimY//C+UXXEzgXW/egeal17yEwu7bMF7/F9jf/Tp63kTPm5QbbYrVBi9+2V/wxjf/I+3BJtVWl94mtAebhIUkJ86MkTGKyHqWQqlCpdkhoeqcGh1n3emg2W6haim6/R69oG/bbf77F9N44f84D84veRXN5z2d4iWvwqrUGWzCxNgMvhUv44+PEBp3MJDLuPwhXKEIy8Ega5EIM4srXPo3b2Ts5BgveP6LmF5eJaqm+MFPfsrv/+ELKTfaXPSUp3H9zbfxe89+LsFXvuJXx7c/6+lsXHwRw6c/jff8/VsIxRM89/l/xNXf/xFqJs+6x8+Cw8WL/+IVHB89x0VPfRpv/r/exTvf9wFELc2Sy8MrX3cJ7/zAB3nG857P9OoaR8+M8urXv4GvXvUt/vXTn+E1r3s97/iDP/z18PwpT2PjoovJ732M6fkFbtu1m8f2H+DBPQ/RG/RZXl3B6/dhFq2d+IPV9TUMy6TZbtFstxASIjEhjlm00DNpytUKZtGiN+hzy223UjANau/50G8E6N3v/Zh2v4coS1SbrR3wnikYZA1z535IlBWSinoBuP4O+uXnkld9/yKuvfn/H3XV9y8A9Au6oAu6oAv6/9YFgH5BF/R/sH75QnXkm5/n/vvvZ97l4+zcEgsuD//wznfjDkc5MnKWiKQwOX6YeCzI1OwSUsrgq9/+HgEpwXrYjysWYd+xE6z7E5w4cwxvQMQbiCIoESbnJvD6dNYcEcbnjnNidD9uXxzHA3cS+MIHiPz0G8w+9Avc/gBhUUTSMvgFmbhewCOq3H7nPUwvzrPv0B6SShhV3waKCc0insoj5vNce/stpHI51GyWjGmiFwpkLeu/AXQ1m0XJZIirGsm4D+/H/g7lx19C3rMbSS1sZ5jLOn5FJOj2Y2YyLC+OMXLmceKim7gkEEsqROQcQSlFICkTEaMEokEEWSQmCcTlJFFZJSKphJI6QTFDQMiSjK4S9M0zPnEaTyxO+EdX4rvyU3jvuIFlT5Q7T8/zw4cOcdPPbmfvE8c5PjqPVt8kYrYJGnXMjU1EI4fdMqi3cwhRDx7PEuVyFj0tU21VtnMsC1nkfI5ELoeYzZIxUwSiPiZmx0mkFLyhKIF7b0N828vwf+wt+O+/FXcshF8I4wkFOHbqJJFYlJSWRpJVBDlFRFGJqBphTSeWjKCkJZY8K0TUOCFZJJZSiaW0HYCuqBnGxo7gcC4iqjLhpExI1giKEpIsofz9Cwm8+y9RvvO/WPBECAhJgp41Rk7sR5LjBCUFv5LGL6dIajKiIjA1O4qSlklqKqKWJpxUiMoqajaNrEucGTuOP7i2nf8oywSjMVRNweVy4PI4iYoJIokEsa9ehvDOl+O//J2ERydQUiU8QRfjcycZmzpLNJ7BF5AJxQOMjI8xu7xIXE4SkxIIikRMSjC9OE9YjOMK+AjGowjuCHoijqB5cIsSYdUiEtMJ+IIc3P9zZC1EICoSP3YA+S0vQfj0P7F8wzcISWFW3W6WHT4icYVgNII/4iUUD+MJejl19gyCJCNIKuF4gqxhsup0EE1EkLQEYsokpipIOQVvdI1QPEhSVZBkHTGhkC1ozCycIqiHCIg68tv/HOnDf4f6g0+ztnqKRFJFSBhIWp6I6mN9fZ1wxIMv7CUUi+MJ+PGH1okKXpRkhJGTB4gFZ3EEPXhjQcJCCKdnlUDQzcHDT+D1e4gmkwSEBAEhyaETjxASfEQEEfX7X0D62z8g9MG/Zfnh21nyrrPijeAMJRmZOsSyw826U2HN48AZWuSRA/ex4gji8Aisut3Mr80RT/hJKBpa1kbPVYmIKoadZ3r2FFZRoVzMYxs5UgWLrFkiZ1po6RTjv7h5O7bgX16Ldss1SFmdfHVIMKFhWxnaZZ3lmaNU6gVyZZO0XaFQqmIVK1gVk3K1iGllkeUoq6uzlIp5CkaGnGmh5k3k3PbEC90sYlZsirbFzOwEhpklb+SQ3/1KpLf/KfKXPoASE7YfoNk2uUKaZssmGvNRMLNoOZ2MUUQ3yqSzVTJGiaxdIl+xEHSNo2fG0DIWplUmn5d5bO/tGCUb88n89EqtRLtTAToEg6v0+2WMu36A/Ibnol/+T5QmTmDXtjPGC8USRsmmXG9Qb3d2nBjVap1StYFV62BW2xSLJqrgY278BFYxR8YskK60fiNAr7Xa1NvbeexFSSDx1xcjf/ASMjd9m3anR6fTotup0+3UaTUrO473B6dXyQJuC75210kmtCGfvWMfGcCbNRhuDkinkjQsiZatIcfdyIkgW1sdDLtAplQkW7YxWy0arTrNdgPt8rchv/0l6F95H001zBYDas0iH/zIe6k1TVrd2m9VvwmkG8Us7V6d7qDJcKvL6LkRthjyxS9/DuPIvYiXPhv18jdjHX+Adq9Ku1em3Sv/WoDe7hZ/tfpFWt0C/YFJs5GiYou/EaD/crVsaRugv/apKJe9nk7fpDcsstnVYKPAxtCg3tDpDm06gxKdQYnuwKLbK9Dr5qFfoGxGUKRlcjkPC/NHYcOi30oTcJ7Ct3oYUNnYaNFqG0AOLbVEPDpDu55H+9r7t8f7vuOFlN3HadbCRMJjbG2a1FtZGq0C5WqaXjdPv5sh4DlLseBHUUKkMzHmF06TzgbQ0j4S0jpJycO6Y4qlpXMYhoyi+bBsmZwh4HDNoKWjlKvbo/GzZ/Zsg6U3PgPf1R+iNyizsdkGOmxiYdshqrUwG/0C7UYWehX6HQMwEZIzQIFWM83m0IbNMmyliPkOYdnzgMagXaVV23aMF81lWtUk9Mts9Ux6jQSRv382kUueQuIDf0G74IWtHPQ1oMBGW4aNDK1yFDZMwIShjmv9IL12BEjBVhqP4wRQplnWOHTkUQqGBvQQE1EkWaBgZPjEpz7CDT/7EeemjjM1dwp/YAHt+s9t7/tb/wDl0G5CkTWKJRnX+jmOHb4XMxtken2Wx47uJVdIAk2qlkw8uAibFeqNHM2uid3IwbCyPTrdfxpJnqU/zLIxKNNuGtC3gBxGZoVWTwQsbM/Utgv6756OdPX7SaUdBCOTdPs5SraCbspYZoyKFaVcEmg009gtg3LXxihrgA0UmZnZT96IADUqtSzQIpcXSQqrdBsKS9N7afd1vnXNp2jU4/TbCTrVCOJHtkdrx//vP6EorjNkQAnoDapAGbbSmM6HYcugT3377wBo+TTVqgH0aLWr2BWLRqtKrWlTrZm0mwXsgoAYWaRcy1NrmjQ7JexqgWanyhZDxN3f24apb34OvluuwbJK2GWTkTPHyZsiWxRptjV83gkyaT+dRoGSoZDPrZPN+GnU0nSaNpVKhmBoiWpDRc9GqFSLdHub5IwUDvcKZjFPTIhi16pIKY1YUmHhzMkdkOt7x4sotTukTB1v3I+WzdFqDyjbDQ4dfJxBt0KpKFAwDcyiQdE2qLfKVOoFNmiRySscOX6AvJFhuDkgl1cpWDrLriWsZgmrWaLSbTBkk1qrCYD42bfu9F/Z+wvK9RqmXWIDKNe382WNUpHB1ib1ZoNWp42kyGwBpbJNwTTo9LocPHwILa2zsbVJfzhgC6g16pSrFfrDAXFRoGiXsCtl9u57jCMnjxK677rz+/6Vf6ZZVmnYClUrydTEEfLZGNWGhqoHUbUYUzMj5AoJ8qaIXUlTqRZZWp7FH1wjb2oULJ1qzWR+8RzhqAtVDZMUvURCq0SDqxw7tAcx5CGry8ixIMG/fcp2/0ufhqorhOJBUloSTU8QjguE4zG8IR8rzmVmFqc4eGw/X//215hdmiEixFHTGUqNIkvOJVI5nSOnTuELRYklZKKixMLKMg6Pm7AQwRWKImoZ7nrwYe64535GP/D6HYAeengXi04P6/4QCw4XSq5AKCExu7rO7Oo6P9t1J6cnprj3kb08cuAQ7nAULWdw7U9v5MDRE4zPzCNpGeqdPlrOoNbuUW60qTQ7LK27eOCRx6h3+pybnsMTjKCcPXo+puOz7+Dk2XPEkgqSlkHWsyRTaXzhGHFJZc9jT5BQdURFIxRP0NrYIpyUeejx/QSEBLpZ5MzUDOv+II8ePIxuFglEBY6eOsOyw00gKiDI25nO5Uabn92+C+/rn72zQCziWEEvFHD4fDh8PmaWlvBFIgiKgqAoyOntXHdZz3L/w3t3Rubb9RYRUWL3PfeTNUsIcopoMknBtrGqVYxymUqrRWswYAgMgWa/T+Dbn90B6Pl7bqDVadNoNen2e2yyRdEuoWopWp32Tr55Np/DHwzQ6XXZ2NpEz6SpNxuIyQTpbGZnfHs6m2GTLVbX18jmc9SbDXLZDHalTH84IHju9A5Al9/5l+SKRY6cOoWWzxMSBE6cPYteKFBqthG1NL6YwPW33UFASLDs9hIQEvhiAlf/6MfMrKyRKljEVR05W+DM1CyilmHB4SYiqfhiIiOTM0zte5THDx1FkFPI//TqHYC+9z+vJSJKlGrNndH/i2tOvv29HzK/sk4sqWDYVb505VWMz8xzZnwKdyDMusePZhQxqg0cgTDf/uGPseot1nxB7t7zKJ5InAMnThOXVEInjyOOnCSh6niv+foOQM9d8x9cf/Nt1Dt9TLvKfXseJSwkueXnd3J8ZBQ1kydrlrjz3gd45PEDLK45eeTAIaRMDkcghJDS8UbjTC2tEFNSxFVt59iTtAzf+cG16HmT/L99HNOxjhgI7QB0+8+fR7nRpmAVqXi3c84VPU293aHdH1CsVPnBj3+Cy+enO9ygXG/QGQwpFEtcd+NN5K0iWjZHLJEknpSotzvkTItS2WZhaZEtoNPrMv/vn6b87rfSCwdoXvaBHYDeHTuLFRfwXXE5RjzKjbfegZTUKGZLBOfdPH77HlqixfTMAqKi8eCRwzz7JS/m6X/wPA4fOk4oEOV5z38hl11xBY8eP85L/+KVOH1BEqrOpf/wVmQ9y7vf+z6spz2F6kc+zDee8YwdgD76/OexeM99rLz6VfzHs5/NrrvvY2ZxBSWd454HH+Z1b/g7Vr1+JheX8cdFvnPtT4hICu/50EeIKSk+ecXnmVhYIpiUeM2lb8QdjfGcP/wjNMPixJkx/ucLXkSl0aZ2481kn/FsKo/sJfMkNO9edDHekbNUvvQVjv7hC6m3Ozztmc8iGI0RFwXe8MZL6Q36+AJ+nv7MZzA7P8dFT7kIq1Tk8NEj/PXrXssWcPe99+D1+/jjl7yYTC7LPffdS0rX8Pi83LHr55w+eYLW8/6E8me+QPcb1+yA81P/+kkaN96K/srX0RsOqDYbjE5Mbi+ifvJeSJBknjh0mM987vOMTkxy6x0/vwBcfwddAOgXdEEXdEEX9L+zLgD0C/qd9b3vfW/nYuOiiy5icXHxt/o5t9vNlVdeyWte8xqe+9zn8pznPIeXv/zlvP/972f37t0Ui8XfaXuuuOKK/7Y9v03t27fvV36Prus8/PDDfOlLX+JNb3oTL3vZy3jWs57FM5/5TF760pfyoQ99iP379zMYDH6r7RoOhzz00EO8/e1v5wUveAHPfOYzecUrXsFXv/pV4vH477Svv61++UL1wMg5pp0ezswucmJiBilXwBMTWPH4ODU+SUBIMDJ2iFAkSDSRYmxyiY986rM4IwFWgi7mXA6uue5GTowtsHf/ozyybz+Hjh3n7MQoh48fw+2Ls+7yMz57ltPnjuP0+nBFRdaCUWJKiunFRWYWFrEbDZy+IM5wlMu/fCX37DtEUExiVorcu+fn2LUMHr+DcEREz1WJKwWkXIGrfvhD9EIBOZ0mY5po+fxvBOihhExMjhGMe4mJARRVI6lknwToGQKqRDgYQ0okOX7iALOLZ4kmg0QkhbCUJiAV8CR13AmZYChOIqniDvqJpQS8QoCgEicoiwSSGgHRxB83icRXiAhOvGE/gUSa0cUgdx2c5rt3HeSRKQ8us8lKvoTX6SIajZO3bJSCSTJnEtN1OgxJmzqZnEDZTmBbEorkx7k+Ra4go2ZkUvkUUj6NlE8Tz2aJZTIk9SRxWcQb9uPweVj3enH4fMw71tl/4iiOoI+AGMMZjhCWksSTCc6cGyMhJZFVBVFViSmpbUCupRHVJElNZmJpilX/OmohTVRJElOl7XxHWSMhZ3C5l5maPUckIRBPqQSTEmreIJIQSMgxRk49wcnjj+EOhPEGQ/i8TpZX5hmfPEdQTBJMykQUFUlPISgS2bzO+MwE/nCIYDyOpOvbD8i0FMmURCjiZ2ZukmgySSgWJyLEERIiqpZiZm6WpKogSPI2XI/5mVuexx+KE4lLeEM+fGEPp8dGcPvChKIJwkKEuJxkenEeQZF2XOj+aBhJTzG9OI/Tv+1SF/wmUjLO9MoB/LEC4WSBqCgQDIr4/cu4/ScRxTi+mExYlvAKIY6OHmHeuUAgFkOQ07h9YaYXZvCFPQQicUQ5xdnxqe3xmLE4sUQSSZNR0jLTC5NIuoCkZVAyOlEpipyRGJ08u72YQ5IRpCSxZJTR8ZM4YvMEkxKiYpJQdaRsgLjqIhhJ4g2kkbUiQdFDOKAxs3iCYMxPIJIiGFWYXTtGLLlKLCyhJhRGR3+BT4ziCHo4dPwgwViAUNSH073GkZNH8UUi+OMi3rjI7PIY04vjuHx+5ufm8QT9nJk5y5xjnnnXGiveCOv+BCNTh3D6gqw5ZFwBD87QIqveOZzeGJ6ARCAWY923hqT60DMa6ZxFodghb7WIyzLdYZlzk4dJ6R46ne0xjpmCgZrOoGopZElkbWWBjJFFVBLkSwa60adUB8PIk9airCwdIxJfImcmyZcsjFILq9TDrBRJG1kKpTx22cAwM3i8DjRdRs/lUfMmWsFGN4tohoVeyJHNZ9B0mUw2RTqrk1Kk7fNP3iCVL5EuWKQNg7yRwSpmWFqeJldII2ky6YJFxqqSyjVIF6vkKlWylSJhWeLQqTOYVgVd17HySZbnDmPbLeqNFrVGlWbbpGAJHDu5h26/RKNus9lrMuwNqbc71Nsd7Fp9B3pXmy1qrfaOI73SaFKrNShVGxiVFrlSnWw2jZ2XOX5gD7m8RiqXQTYrvxVAt2t1jHILq7NBtdun3W3R7tTZHDQZdGtsDuoMujU2+g3+1x33M5KosJyDc/EOcxrEh3DrsTFGfCHUikm+UaJWL5HSkmSyKoGwh5HREwTDPnKFNGbZwKqYVGplqvUKtZJBvVmj3twex25XLLYYcseuW6nW7V/rNv91rvRfBum/DNEHmx3avTpaRqZSL5LN69x8641oaYUbb7iWRtOm1a38Utnb9WsA+q+rZncbOPf6BoN+nnBw5rcC6J2+ST0yT7uhb4PxwfZrtvp5Br0s2UyAbq9Aq1ugNyzS3yjRGxZ3XrfRrbPRN3F79mMVlxgOFIatImx12OjoBFwHsYzTdFt5eu0M7aZCr6OSUpxYRoKG5KaWDdEe5Kh3dAYDnUIhgKq5GQwtmq0cww0buyzTbOhk0n48znM0WwUk2YtVlDg9spfFpdMkkk4i0VVkxUci6WVq+gTZXIx0JkImG6VS1ZieOYk/sMSje+/Cvz6OsnqWbl8na4RotjIMN2wMU6DRkGg2RULBs2wM0mwM8nSaGaDKoJcmHJ7ENANsDguwWaRZSdBtxIE0K0s3oyun6FfzMOxDvwKoZHNzDIfbOe2Dbo12bJJK2sFmVwXyQAH36jG6dRG2cmz1UsQC5+i3FXqtJJChVvYx6MZgU2HQTZDT1xm003QbGr1+iUTCh1XSqdaKuL0O7ttzPwXb5J8//F5+eOOP+M9bf4LXMcr88ftRQosoGQG7UyacCJHOi0yN7yevubn5x18gXxRo9/KYlkijrtFupFElN/HIIt1OhsGGQauboVrKsDW06XYkItEx2h2BwUBnc8Nga1ikWUuz1SsSS4yhZdZpVjNYQQf5zLZ7t1zRicTmiCemKZYDGPUCmxtFqkUBr2OUWlWmVM9T6ZVp9GyMQoyVxZNkMh4KZpRWO0+nV6JSy1KrZ6lXZMAi4h1hsGUANpubeQY9jbMn7qYtLVNUnPT6FqPnjhCXopQAqMGWAS2BmUe+Qa+bpU8Huipapc7MwjxFK88dt99Mq9XYdjoXLRqt7Sk/zWaJspUiEXHQaNuUawbtXp1qo7S96CmdwjU/TdK7TsmusLEJlYoNDPF4V+n2S7Q7ORotDdOI4nKOUyunaNfzVKsiHvc4Qmwd01SoVDLUGnnC0XWqze2pJLlCnnQmh5JW8QRdSLpAIObCFVhjcmGS8akZ7vrMR0nMzyFKOtOrazQ2WsTkKPc/cDdsgV0oMDN6hIXJg/TqMeqNMu1O/cnJHSb1psny+iQrjinK9SztXpktOvgDc7S6OXRDpNq18cZ92O0a9W6T7nCwDQkDq4RP7yeXjGKVbTwBP3NLi9x06y2MjI1y1733MGSLUrWCVSqyBRTtEqWyzSZbdHpdtgC7Uubqa75D3iiw55GH2QISUpLeoE9/OKBgGtiVMt1+j5Su0d8a0MgrRA7dS9o9i57wUisqNGyFRjVFIRfH5Z7FqnqpNhUGfchkU7h9k1iVANlClIxeolKp4PRMo6hxFDVOShOxSjrrzjk0LY5ladh2Znssfj7J4sw53I5lAn4XD1/1GRzH9uF3riGqMoIsMj45yomThzl5ZoTphRnWPdsLHu996B6yZoZjp4/y8U9ehj8SQJCSxHWFoCTgF+Io+dz29VM4wui5Me677x7uvfduDh/Zz8jkDM5ghOtv+zkRSUVamcN7fD/uuWkmZuc5MzVLMp0jpqRI6BmissqaL8D/w96bBsl23mWeMkszM8EQzXygJyZiVvAMyxCOIAZs3GM3000EY5pu02CWBhxgwG1jY2xjyyuyLBksS5Ys6WrXlXT3ve5W+77nvm/n5Fnz7Lnve1ZW/eZDSYVMg7H1oWOIuE/EGxlZ+eZb52Rlnjx1fv/n+SdEiWKzTU4rnPT3fvHseZ558TSBaAK7VKXa6rKx6ztxD++HolSaHSrNDpJu4pRrCIqOoOjMLa/x2vPPI944R+D2dXRJPomA122PglOkPRiTySt89ot/hV2q4lUbvHr+EsFYkmj22IWeEKWT25xWIKcVUB0P1fEQFJ1IMsMTp55D0k2W1reOY73vzJESJOa++TXyy7M8+bUHeeDhh+iMRpSbTeLZLP5olBt371Ks16m22+QUhZQg0egOKDfatPojBEU/BrS5PFlJ5c/+4tPUO32sksdOwIdqGWi2SXvYp9Hr0BkNKNarNPtdBrqENnuV/ZlLTPpdEqkkWSHHQ197mKdOPc3G1iZHQKfXPSkA2ff7uHFzhk6vS384YDgenUB3wzKZAp3BEMs7TjVqdLrMLS3TGQxPzrEMx6VaKpN//nHsuRlqyRiVZofP/9WD7AbCXLh6g9mlVa7fnsWq1Pj8gw+h2C5ZVefl8xfZDUf51vMvEkymEQsma3s+wukciu2xtuc/geZ3ltc4e/UGkYzAzPwSf/iRj1FtdXnl3EWssy9SOfs81rXzKJksDz/yGDlZw63U+dKDDxOKp7h84xbJXB7FsAnFU3z0E5/i9NkLJ4UQS+tbmOUaCVHmwo1bJy74ubVNbi4ssxOKkswrfPhjn8BwS9ycXTiO+T9/FvfJR3DPvsylv/lr2oMxwVgSuWBRrDVxyjWccg2rWCGaymIVK4QTaa7dunv8Hq41iAt5Tr38Cmt7Pl46d4G0rLIfjfPpL34Zu1onJSkoho3plREVHbtYwXBLVJsdlL/6HMrjj9Ceu0NeM9Atk9H0gMFkTDAaod3vUW+3uHLjOlPgv/mR/5Zmt8NgMqbV6zIFZhcXqLWaTIEp4A+H8CplsnkR3SiQTKeoNeoccoQbizAYDTEsk+at67Sef5rRzFUi83O0Om2a/T4F16Xe7TI3u4RnFjn71Gm2biwx8+x5DN0mGkuxGY1y9s5tfKkUBdvjytWZ48+y47CViJ9E6AuKTiavEIqn0NNZfE+fot7ps3PlGtZXvoLxzceRr15ndmmV/VCUcCTO2vYekWQGr9rgqede5JHHn+TBRx7l6p1ZZlfXmVvb4O7KGv/m3/474kKecDrLf/XP/zv+xf/6v/GNU89w6pVX+Wc/8s+ZmV/kN37n9/iVX3s/qmETPvUci7MLfPr+z/HwT/0MlW89xW//0H/Na+fO83O/8E7+2X3fhyArfPTPP0G53kDIi/zL9/zf+IMBfvztP8FP/cxPc+vObe572304nsuP/ff/ghdffomf+N/fTqvTxrQtzl04T7t7/H1/687tk8SIRkGnsu9jcXUFa3GJ0jefpHfuIpV0hieefgqzoKPrGtVmg1q7h+GWyMkaBafI+s4+X/zKQ9Q7fdKizK4/dA+4vgXdA+j3dE/3dE/39E9Z9wD6Pb0lJZNJfuAHfuB7Auij0Yg//dM/5W1ve9t3hNq3b99+S9v0VgC63+//z9b58pe//F0992d/9mfRdf07blOtVuOd73znP7jGD/3QD/Hqq6++pf39bvTmE9VHn3uZ68trfOXRJ/jAH/4Jn/j8FwmkMjz36hl+/08+zE4owm4sQK5gEExIpPIWNxeWuT53i5SaZT+ZJKUanL4yx9b+NheuneE3f/cD3DUUmKwAACAASURBVP+FB1jf8rMb2OH02VeYX1rn5dfOHUdkCzJPnX6Vhc0Nbs7dRbdMLs9cJxiPIxgmX/zrb7DkC/LCmXNsBnZJCkH2/Su02mWajS6OU0NSTaySxx9++EMUXBenUsGpVCi4LmaxiOF5qJZ1AlxzikJGtojn4ghqmktXXyUvSwiyRloyjwG5qqJpBSRJ4uVXnyWRDiFoAmnFIiG5hHI2YdUgomnEoilSyRwLa2sEMgniBYm4ZbCeTBAzPMJikbhSI+iV8FsuDzz/Krlin4zdJe900IsNjEoVs2ph1QtU6zkKZoRwbJmcGKLd9XA9g2KxSKlUoehUKTp1PE/GdSVqDZNkJsj8yixJMYHbKKN5JmrRJqUpZFWdlCwRzqS5NnubcDJKKBEhkopx+twZ9sNBgvEo/pRIUtIRVJWMJLK2sUxWSKHbBVTLQiyYCMaxez+jKkgFhUg6wo5/i3whj6DmEY3ji3SCZiNKWYR8js29LfzRIDldQjQ0NM8mJebI5kXmlhYRsxFi8SDpvEAoncIXiRBLRBElAVGRj3tCmvaxi0VR8YWChCJBTNtA0WQkTUXSdES1gKgWWFxeICUcR5+71TIpMUc6L7CysU4sHUeUBHJ5jVgqzdlLr5EWk2TEPPGUQDydYXVrmbSYJJuXSOcFYpkUdxbniaQS5BSJlJgjkcswt7JELJMilkkRTXTIyRoL66cRBItEWiGjKoSTKmkxyYVLX0XORIhkNeJ5mbQmkZRT3F65QySVIhhLEYwmOHf5DOl8lGAkjSDphOMpdv0BMvksWSmHoOTIShmCsQCRZJiCJZEWU4hqHlFRUQyVG3euE8/FiGYiJIUsyVye1648RjKbIRTLE8nkCGS22I6sEsvqbO6JrO/FUOwsAb/A2u4dfFEfgZjEfiTHzOKrxIUdYhGBWCTJI9/4KL5Ugp1okIvXL3N3aY790B5pMcONu7eJZgWSskoomycY3+XMxVcJRhP4wnFimQyz6/Os7q+zEwkTSErsRfJsBRcIxVPs7OUJJ6O8duV5olkf8bRCTnLJKQqqrTA3d4V2p4Ki5SnWmhScCqbbQNJUvLLO5u4VstIKiqpTsB2UgoHuOBieR06R8EcCVJpVWp06pt3CtFsY7uvQu5gnGp3n1sxz6GoSw64galVkz8OolJFtA7vkUDBVtnbWkZQ8XqWKVayQN2xky8EoVVDMAqVKEU2X0HQJwypgODaG56G5RTSncgzJSyUcz8RxNZaW76DqEk7ZRbNcCl4N3elQKNUplCvYjQpRIceZK9cplupUq1XKrkQ6toShm4xHPVynwMFhE19wge7Aptsv0Rt06Q9GDIfQG42ptzvUWu2T2zdg95t//oYD3am2MUuNE4CeCm/jegZm0UWvtilWa5Trjb993uuR8G/0g6y12piux2DQ4PCwT6dTotercTAd0B50GB0d0TmExiFk3TqPZhqkR9AAmBxx2G0DQ7xhmxJHRGpdbqcUfFaHMpBvjJHLDZKqSjwZwbNE9tdvoya36Q3adHpNimUH2zVotms0WlU6vTbNdoNytUQsET2B4d1B8wSS90dtBuMOg3HnBJ6/+fE3IPobLvQ3j/HBgHLVo1ovUa65XL1xkUa7RKXu0Bs2qNQtjhh8R2j+bWNSZTAu0e1ZHB2WsYwIucwm/Z7BeHQMv/vjCqODf3i8AcUH4xK9boHJ2EWWfDh2gsnYZTwpMTkoH0P0aZ3hQY3h4NhZfnAoYDurDHs5Dvpl+g2PSd+k106yvf044NCqpBn3TPo9i+lBGUULkMps0O8ZtJsGg16RRtug03coGMeu8uHAotM16fWL1JsWtYZNt18hld6m13dptgy8ooTr5YlEN8nmfAyGRbxiDkkOksvsk8vsczStc+qph6hVFGpViVh0laPDKs2GysG0RqksUq3nSKeXmUx0Oi2J8dBi0jdJRO7AtMCwrzKd2Ez6FtOhgyLsMu7LgMNoKHF46DIe2UAcR70FAxmmXQ7aJTiwMaw5tMIdWk0FDqdwYGHpPlwzCEcuh2ODblPAMQJw6DDqKUwGGoq8SbuVpdvJUq/FyaTnkfKr9Loi7aZANr1Gs57HLaaRlRCpjI940seXHvgchltANlREU2Iv5kNxVTw3g+1kMawcqVyAhbXbmI5EILRGrSwwHdocDk1cfYdxT2Q6OY5Fb3csuj0Lz01hGSE4sqmVIgwGFTqdY+h9OC2SSc8BGo1mgsm4SF5MA4cYtp9DXMKRFWQ5zaDfpdNq02pWqdZk5paeJZy4wuLOGsVSnkf/+lN0qwIf+/B/wB9ex6u7VDpFoEe1puM4UdpdnV7fPSkwOaIN0zIcFhm2sgwHbQ6nQ0b9FjCh5Bp84bOfptk4Lq7t9Yds7fmpAwcTj0m/AAc6Vx7/Q3pDj/q4CT2ZymjM6voSlarHYNih1qjT6vU5ACqNJuPDI1qtBrWyw8Uzp6k3a7S7LRRNZjgecHA44YhD1jbWSaSSjA8mtLsdDqZDyhWHwbDJxtYseiFBs2XQamrUazKS4KNZUyiVdEwrS14KUWuqeCWFSt2hVHFJZxOIag5BTWJ4HhlJZMu/yaZ/jdsL17hy8xzBmB+ndFwolhMUsppDNCuwvLWE7siMR13qJZeaYzKoq+RTS7RK+wy7RZi2mIyqtJs2nidTa5iMDxt0BkUGh1XaI4+DsUGvo5DO7TNlRKlZIpZJkZXzVJsNHM9mMOpjeS71dosXTr/MFHBKRTZ2tinVqqxsrDM5OqTZ7fCNxx5FUmS+8tUHabSa9AZ9eoM+w/HoBKxPjw5ZWlmm3mxw/uIFhuMRe779k/j3drdDLBEnI4n0D8b0hx16/TqjQYVIcAVVCtOs67TaNpVagaWNl7C8BI5dplorYnsp/JEbaEaMktfGdV3KNQXTznP77mXKVYNyxUKS0+TyCTZ3lonEfRi2Si6foloqIAhxckKS+7/0OZY21tgKhHju1TNcvH6dQCRMKBJmY3cdzVKJJKMEYyF+9w9+n68/9iivnHsVUc0Tz8Q4d/ksq/s+9uMxwpk0MSFDPJskFA/z7PPPcP36VT74wQ+ysrLCwsY26/sBolmRaFZE0E22AmEiGYHZ1Q0iGYHrswucu3aD89dnSMsqdrXO3NoGybyMWa5SKJZx603cepNau8fq1i45WUPSTexSlc09P5m8gqgWiKayJ9D88uuO4Exe4e7iCllJxR+Js7Hr4+bsAlv7AfKawe35pROgJKoFTK9MVlIpOEUC0cQx1ExnubO8ylYghO6VSOZlXrt8lUKxTEpSuDhzi4JTZHZpFUHR6QwnPP70s8TSOeIZgd1AmDMXrxBNZUmJIklBoN7t4lQqJ9DcqVQIJ5McAOFkkt5ozN2FRQRZwS1XGB5MKdXqNLs9CrbDaHrIysYmhmNTb7dodjvU2y2yeZHeaIhTKjK7uECr1yWZzdDt93A8l8FoyFOnnmZ6dHhS3NHqtJEUmSOgWC6dtB5otluMJmMqtSqHHFFr1Kk3G+REgeWNbeqdPpFkBrdSp+AUqba67IeiyAULq1ih0uxgl2rM3F3AqzbZDUSwilVMr4JqugSiSS5dv8XgAC7fusPM/CJf+fo3uHTzNhlFI5oV+P0/+TDVbp/o64XxX//W08yvb7G660O2XEKpLFalzm44xsLGNnFBQjIdmr0he8EI+6EoBadIJn9c6KnbHqF4Cn8kjlWsMLe8hl2q8tFPfOoEcAuKztr2HoFoglfOXWRueY2MorO8vUdckFjZ2Wc3HOMPP/IxnnrxNJdu3sEs19gPRYkkM1y9eYdkLs/fPPYEmuWSyIpcu3WXS9dvsr6zj6SbWMUKWUnl7uIKaVGmWGui2x6/8mvvR7Nc7i6usLG3x374uID89LlzKKZJ/+CALZ+PmdlZnEqFaDpNRsxTqtWZArVWm/54gul6TIFgNIYvFKbV63MEyKqCqmv0hwMOOeII6PZ7TKYHHHLE6vrat8X5D0ZDeoM+k+kBlVqV+cUFHM9lbWOdI6BUKbO7v8doMqbWqNPt99jZ20VWFWKJOHfnZmk0ajz++GNUWg0ee+YpRKNArdXG80p4ik1VcVm/OsfP/A8/wS++45045Rp5xyEiinjVBhlRJhhLkjYMzHaLRndAMJbkpdfOkZM1tvYDuJU6WUllPxRFNR1SgkQwlkS3PfyRODdnF1ha38IXjpGVVJ596RXymsHK5g63l1ZIyyovnj1PVtWJ5UTurqwxM79IXMjz7CuvkVJUQpkspU6X3XAUybSpd/rcuDPHFJA0A6Vg0R9P0C0bt1zBKZVPPq+m67G+vYNmWkQSSSKxKJ+5/7OcPX+O3/7d32E0GfPEk99iZW2Vnb1dPveFz1Msl2i2WwTDoZMClzf/zar1Gq1O+/j+cMCXvvIAr50/d5KiUrAtclKeR594nM6gz827d04KQV4+fwmzXOPl85cIJjN8/DOfI2/Y/NYf/O01x3vA9bvXm69L/sVn7+Ovvvb/j/EXn70H0O/pnu7pnu7pH9c9gH5P37MODw/5+Z//ee677z5+7Md+7LsC6OPxmPe9730nc9/znvdw+vRp9vf3CQaDXLt2jS996Uu8/e1vf8sA3XEcMpnMdxy7u7t83/d9H/fddx9vf/vb/951HnjgAd7xjnfw8Y9/nNOnTzM/P08kEmFzc5PTp0/z7ne/+2Q/fvzHf5x+v//3rjOdTnnve997Mvc3fuM3WFpaIhQKcerUqZPX7vu///tZXl5+S/v8j+nNJ6oPPXGKkCizHUmwFY7zvt/8LTYCIZJ5meXtXZ45/Sq+XBpfRmAvIhBMSITiKf76W1/n5tJtVv1+NsJJlvfTbO1vs743RzwTIxDK8Xt/8FFuzl0iENsjntQQZZuVnRn24kkk1yWQTLC6vc7S+jKyoaJaBr5EknJvQNayKZSaWJUasiEQiW2ztHSb8XCEqhgYhoUgpfmdD/4mqmV9m/P8DXCe14/BcFaWyUgSglYkKaTRHZlXzz2DkM+QFkRiWZWYcNzvW5ZERCHNS6efIp7yk5OzxLIq4XQBX6pARNaIaSrJRJhkIszm/i4xtUBINfCpDhGnyitzazxz+SYX5td56JVLrKZVrq7vkbVcYqKEWy7huAU8T6dcLlAq6RiVNKWWglPO4Qsusb0zR6Vi4XketlXCK/Ww3B5W8Ti6XLNUNEul0izjC/vZ9u0QzyZJiRkMzyKR1wikMgTTGV46f4ZgOkw4FSaYCLLj3+XcpYsEImH8GZVYXiejKoiaQjITZWV9AUkRyKuvR7lLBRJ5Dcl2yMoCmqWysHybrJxEMWSymnrsdDZcNNNANTXkgsTq1goFr0BOl8jpClFBJJ6XieZktleuIeZCiKbFXipLWtVYXLiLLKaRJPEYxlvHLt+0KGMXPe7O3SIU3kfR8uSkPDlZI19wETSXje0VVFMjKaTJ6RpZTUWyTNL5LOevXCCRjpAVbIKRJBv781yaeYV4SiASk8mKKuevvUQqH0SUC6TEHNF0kptzd78NnieFLKKmsBPwEYhFCKRqxPMm8cw6mUwITSuQznuEMgVSapxnT30ZW4iTN6okZZWYKBAVYqz5Nggnk2zs+okmM5y7fIb13XnCsTRpQSItiFy+cYV4JoZmqeS1Yxe6UjCYX15BkEMounicFqCaZESBUDxILOcnLoTYi0ZICAZPPvMFguEQ+8EsO6Eo8zt3OH3tRRJ5k21fnnBKZGX3NjN35tj2bbEV9LEdjDC/vsn63hoJIc7O7gbxRIiv/81n8KeTbIQCvHr5Asuvu6z80TBXbt7El0gRzkmEcwr74U02dtfZ80fYD8WIpXPcWZlnfnMRXyJOOK2xExIIJDeIJDMEQjrBeJinX36UjBIlJ1moRo28ruNUbapFh0Rij+G4huHqlJt1RMVDs0popkVejbG+c5Nao45SMI6PA687w+1alZ3AHhu762SEBJblYFoeilNGdouorkGlmEdMblKxckiyil3rIjguUrGEZDsYnoNm6SwszaMVVHTrOK5UszzyhnXcd9LQcTwbSc6hqCK6oaFb5rc50K1iBbtcxi1auJ6OZStYTgGvWsSrNo4hu93ELtUwK2XcRpmokOPK7VnqrSGNZpfRqEEoOI9lZIEejYZFu+1Srhp0ulW6/dZxvOigT2cwpDMYUmk0qTSa1NudE+d5ZzD8W/d5r0+r1aHW6uJU21jlJo5jUfdUUuFtvOJxsZJePY6BfzNAb3S6xz3Uuz0GkwPK9cZxRG2rTKnu0Ru26PQbVJplOqMRrckBtTFUDiBhVvnsXJY9b4o3gmG3w+GgQb1h0D0aYLZb1IEW8MpKiCdvLPHayj6nby9yaXGDQCaDoOZxyjaqJjJz+yLrW/MYtoxXNnBLJp1+A69kMxz3aHcb/NTP/OS3AfQ33OZvwPPhpPttEP0NuP53nehvHvVmBa9k0+k1+cDv/DqinOGPP/wH9EdNjhjR7pW/J4De7h9D8sHQZXpQZDKyCQVmmR4U6XVNRgcVprS/I0B/M0h/A5ZDnVBglqPpsbN9Mi6+HuVeozM6dsl3eh6TiUWvI5FNLnE0dJgOHY6mRUaDAq2WwK2rf83hQKJVUYEe9YZOp6ciyhsMByYctOjVXUZHHeptm8lBGd/+bRTZR7Mh0+449Ic1Ks0ylWYVx0tRMJKUygrNpk2tZlCrGWxtz+LzLyKrAbRCmEGviH9/ga899Jd4To52S6fbMdDUIPt7t2m3FGplAw5blMsJDqYaycRdxgOb6aAEtGlV0qSitxgNJQZ9iaOxB4ctxq0ChrLBdJQDdHoDgyM6MDRhJBPZfx5GElBj0nEZDzJI4i3AZTKoMh0e9/NORhaACuOeDlOPbGIFSwvQqYv0mhKDgUo6vczRkcPBgUmlkiaZXAaqDAcmnbbG1uZ1JM1PrSnjlkSC4Q0y2SiZbBTLVVlYvsmtu5fxKirtcYNt/yqXLr/I2upVgnt3qBUzQJ1ux+CIJq2Ow9qtx5k0U3RqAkzLHNGlPywzPayTS64iZ1fhqMDowGNyWGPQrTAZ1aiWs2TSc4zGEqYdoz9okZdF6g0d00oymTqYVpJm08ZzbUpFl9XVWxQsH6ncPHnHYHrYZNDU6BRTrC+cZzJtYlcsxoxotD3GBw1MM8Rw7JwA9PFBg+GowuGkCFTgoMCo14WjQ0bDPnDIdHIAQKlUYXoIC4vLbG7tUT48YjL0GLQ1Dgcqm5f+it6oTHXUhLGO02rw8ulnOGJCo12hPejwwqunCcRiWKUSvdGY06dP06gUkcU0K2urNNstao36CRCZHh1SqpRptltMjw4plkvcmLnIceR+koIpUK0WaHcchn2PWlVie+M63ZZGq1mnP6xRrimEYovU2zbFyjEwUA2T9d1lVDeNaOYJZ6Ns+bcIJoJcvHaJZ196jkQqSiwRplL3kDUBp9xkbmWFWDqCP7RNqWxTKbs0a0UqRYFhV+bqpYcZdmUORxaToUOrrrKzO89wXGM0bTA4rNMZlxke1agXE3BYZjyscsQBKxvrFOt1Kq3WsUt/2OaIA9JCjilgFz1G0wMKtoVS0HHLJSRNpdpsMIVvg4rjgwmjyZhmu0Wj1aTVaVOqlFlcXqLT67KytnrSm7bRatJstxiMhqxvbjCZHvDwNx/jAOiNu3S6ddrtIp4jEvAt06gVqNYNag0TryzgCy7RH9YoVQr0BiUkNcLO3nGLFU3P43gKrqugqmmWVm5RLBmkMxEUXSQrpfGF97m9eJv1vXWEbJBY3E8iGSYppHnyuee4OHOLvUgcybRZ394jFIvjj+yjmgrhRAjNNIgmU9yZX0DSVFRTI5aOEs9E2QuFuHj9KrPLi+iuTiDq548/8iHkgsK73/uv+NCHP0owkkTQTRKiTDQrsh2M4IsluT67gOoUeezUc1iVOoFEmv1onBfPniclKVyfnccfT55Euu+Go+heicu37lCqt8jJGqrpHLslA2E0y8VwS7zwyhmWN7aRdBNRLVBwivgjcRJZkWZvyH4oymsXLjO/sk5alMnkFS5emyGcSJPJK3zzqWeO3eapLJm8Ql4zeObF09y4M4egG4gFk2AyzZkr13jo0W/ijycJp7PktAKK7ZIWZXTb44lTzyEoOgWnyDefeob9UJRMXkE1HZbWt1BME1HT2AkEyMoy67u7OJUKVqnEjbt30Wybu0tLHBxOkRSZWqNOb9Ank8sytzCP47ns7O1ycDglHI3Q6bWZuXUDt+hwcDhhMOpzxCGtTpNKrczB4YRKrXwCxbv9HoPR8ASeB0JB7s7Nks5mqNZrHBxOmUwPKJgGtUadaDx2Auleee1ViuUSlVqVZm+IYtjotke11eXZl15hxx/CKdeYuTtPMJYkkRV54tTzyAWbT93/RdKiwsrmLnnN5PnTZxBVA8MtsxeMUiiWEQsmc2sbSKZNoVhmbc9HrTcgmZdJyyp3V9Y4d22G7WAExfbYDka4u7LO5x98mE/c/wUWN3dw6y0E3US3PexSFbtU5dzlaydx/b3xlEgywzeeeIqrN++cFEqopsPyxjYFp8j5K9f50H/6Mx76+qMsrW8xu7TKv/7Vf8dvffCP+JOP/wUz80vsRxMsb+8RSKRP3ufhRJrnT7+GXaqiWS6KYXPh6g0yeYVkLs/mnp/NPT+heIq17T32Q1ESWRF/JM7dxRVyskYonsKt1BlO4f4vfoFXz52l2e1gFz2u37pJqVZleDAhmxcp1ar0xyP6w8EJYP30Z/6S/+sXfv4EgEfjMdLZDIPRkFarQafT4vTplxgMesAh3W4bOAQOGQx6FArayf1CQWM6nQCHdDot+v0uh4cHJ49Pjw7Z3t1hbWOdWqN+AuVHkzFHQG9wDO3hkMlkxIQplW4Dr1kjns1yBPSbXRgckd2PU08V6BYq5EUVxbD5H9/+f/Bv3/8bqJrJT/6f7+Adv/hubq6s8K73/BL/+ld+lV9+368xu7TKJz/7eRZWN07guFupYxUrvPDKGTrDCVdv3iGWzvHUcy8SjCVP4Pq5y9eYXVrl2t05yu3ucVqfpLDhC7ATinD51h1SkkK9P8RttkgpKqJp8Wef/gw5rYBcsBhO4ennXsQuVihWGwQiUZbXNyjXG5iuh10ssR8MHSd/mRaSplOs1hiORzRaTbr9HkeAW/Q4AhzPRZTyJ985gVCQ/nDAjZsz9AZ9ao06k+kBFy5dZGtnm1KlTKfX5cqN67T7PaZAIBKmYFtUGnVWNtYZTMaU6zWuztzArjaQLRev0WZpa5ecZrAfTfDRT32GuyvrzK6u3wOub0H3APo93dM93dM9/VPWPYB+T9+znnzySe677z5+8id/ki9+8YvfFUB/4IEHTuY9/vjj33H97zYa/a3o+eefP9mOr33ta3/vnIODg390nU9+8pMn65w6dervnXPmzJmTOR/72Mf+s8cVReFHfuRHTmD+d/N7v1e9+UT15somQUFiL54mpRrMb24TyuRY3NxmZWePR59+hrVEnI1oho1AimBSYWPXx4XrF/AnA/jTaWZWtvjMV59ibnme20tn2dxbxxcQ+Pe//kFmVy9x5tILLC1H2d1Psbh1kZxhEc3nqXRbyIZ6AtBlQ8eolEkqGqLrodgNio0euq2iFbLU6y7teo3f+4+/w19++hNISpxf+bfvxi6XT1znhueh2TZSoUBe1xE17aQvXk71SOezZOU4d+YvIUpZcpJMKm+Qkk3Sho0m55DFJK+88hTJ5D45MU0kkSeUUAinCwQFgf1MnER8nbuzF9Edg7Bi45dKbAgVHnr5FmGrwY4gEilolOpddLuIYWn4AyssLV6kVMxQqxeo1V28ShW30sBuNpEdG90xsL0ChikhSSncokXBMSiUK0hOCcl2EQwT2XIouC4ZScTyXMLREMurC6hannQmRigr40/lCGWyzG2ush/3sR/ZY8e/RTwZ4+z5M4SjEQI5g5hskZQV8rpMXs8ia1lCUR85KU8qlyctasSlAjndPu5FrgooeoZgZBdRzZFW8uQKBqJ1/M/uMURXyEppbi3eQLIVMqpIStUJZFVissULj32esH+VjGkRlnQiQp7VpVn8W0sYqoRoFMlZVRJ5E0m3yOZFZCXH4uItxPyx0zwlyKRkm7hgIogJZu7eoOCa+JMJcgWdtKqQzmdJZONkczESSYdYUiQl7TK3dpFEWiKesElmZG4vnWVtb4ZcvkAilyGRy5DOCyRyGQKxCFk5TyyTIp0XuDU/SzgZZ19wCGQdtEKa7a1zyEKGtDgkrjjElH2unn2V7dtXiGQMMqpJVteICnH2Yj7i2SzBWBKlYCBqGa7dOUtaEEkLOUQ1TyQZRlRzKMYxPM+rx33m4ymZG7dfxLRkBEFAlh0SmSyheIC46Cci+NkNR9kJCTz11BcIh6Mk0ybhlMTzF59jdvsuT79ynkjGYDcc5aUL32R+dYYdX5L9yLE7/uyNC+yHBeZXNoim1rh45RT7u3ush8NsR8PMLMyy7ttmL+RjfXeby7dvsRdL4Etm2UsK+CI73F28w64vTCCaJpLMcH3uFreWZtmNxggmFbb8AjFhj0RWJBKz8EUCXJg5jWJnUY0yhtNCs23sioWlWEQiW8wvXcSpSmSUJKLuoRZapHImbrlCMp1AFHPIegFJNzEqNRS3iFYs4VRKJLJx6g0P25YwHY28VybnNZDdKiVbo6Knufzy45i2TkqRyTlFBLdE3nGQLBPZ0AlFgqyuryDrGnLBQtJNJNMmb1iImoKk5InFQ+gF+cSB/gZAlwzvOOrUdTFtHcOUKJYMHM+k4BzHKUqGh+tUKJZLuBWPYqNIXBS4u7KOV+/THrwOfHo2uu5Hyu+jKVGy2SgA7XaXbm9AZ9CnPejQ7DVOep/XWu2T6PZmt0e7P/g2gN5ud6m1uri1Dla5ievaNIoa6cgOxZKFXS5SqHUo1xsn8e1vQPTucERvNKZcb9Ds9qi12miDA/TBhMr0iObBmOZoSLXdpNXr0ux22wA+2AAAIABJREFUTiD8EwsJPEBsgzqAEpBpd0k6NpLtMOr0mLb7VEYHNA6hPgV7cIg9PMIYwQ1fmpcWdtAmoBSSNLsOTklm179MOhemWDEZjFsULIVWt8bvf/B3T8B3b9g6geZvjNFB7wSgvxmuv7kn+t8dldpxX+EjDmj36iyuzDJlwNLqXeqtIkcMMB3pe3KgHxzVmRyUGQ1tOCwBNXrdAv2eRW/oMTyofUdwPp5WTwa0GY2LjAbH8eWeGWEyshmPHHqjMq1BiXq/RHNYYHhQYdBtcDTu02/o1IohwKBZzzOdNOi0upj529y9+ijjbpFuq0in6zIYq/SGeWKReYq6yKTVwCwZVFoe5ZpCt6ORSa1SreRodVycok6t06LZ79PpFVhavorjinieSrdbZjxu0mxZ1Ooaw7FDwYzgWQK1koquROm2ChxOivQ7BSYjm35Xp+QlGHZblL0C4FIuhVCVdcZdFw66dMoW04GBpW0xGGQ5mKgwLjNpeTAqUzR3kHK3OUICmnT6FehPYFDBv/8o0/E+YMB4CIcVGIt41hbH79oyHHpMJzb1apajqUujluNgbJFOrjDoafQ6Cu22hGmG2N2ZYTJ2mR6U6XYMwqElXCdNuSRQ9LJEkitoRoRKXabVcfD5Vsjno7i2wNPfehDPTjMZOmitBoIp8ccfej/59DqjUpyqugUTE+jSP2jTPhoiBS4QXHkRDlwORkXa3RJH9OkPSkz6BUpmADlxl2ovR6Up0e+1aNdrdKomirxJMHSd4YFFreNhFQ3qtQpra7cpVeO88PKXcYspalWPbqdFr1dDVv3UmlnMZpPRqEa/ocLUY2PhPL1eie6kQ7FRxPY0RgctHCfKZFpkMCwyGFU5OGwxGJY5nBRp1wQ4NGHaPR6MKBYLNJplllbmOXwdhE8ZMXP7KpUDOBrVGLZNDroqRuAMta5NcVjnoJ6k1K0SCK5Sb7kMxi2mTGgPu3QORkw4wqkct4NYWZ4HJhweQb3RotFsn0CVS1cucwSYtkWn1+WIQ2xHBUaYlgwMMIwso1GNXsem0y7Qbig4VoxKuUG5YlFr6iSFdZySjOkZWG4Fp1gjb+SYXb/IamCOuBQhmksSz2ZZXNmkWGki5EUCwW2WVm7Q7pkouk3BtrDLBVJijGQ6RrFcwnEsqnWDakPC9PwMu0mOxhKx0B1eeO6rtBoFBqMqnV6Z0VGL4WGT5qhIdG+WmH8RGCHLKtNDcCsNhlPYD/lo9RvEs2Ga3Q6m6zAFBpMx9XYLXyjIYDLGdB3a/R6SpiJKeYZvglTTo0NGkzGmbWE5NoPRkG6/R6lSRtHUEwhiuw5HwNzCPJ1el/HBhEAywU44RDAWotooUqkYlIsy5aKMYWao1g3qLZdqtYymC4Tjc3hlgbyUwfNKVKouq5tXcLw8iiKhaSlaLQ/dyDFz8xKSmkE1ZbJK9nhoeXzxEAsL14hE98krWSKpBClZYj+exBdLotgem3sBklkRX2SH81fOEoj6j6PaJRXdclleX2NlcxVRzZHXs4RCASzHJJNLcuPWFfyRfZbWF3n4G19nJxQlEBfIqR4PPvIY0axIMq8g6CZxQULQTXyxJEapSkpSiQsSKek4deqNqHRfLMHXv/UUKzt7iAUT1fFwag3sUpVGd0BalCk32hRrzZMe6LV2j5fPnOexJ0+dgMn1nX1Mr4xi2KRFGblgodsee8EIf/Thj1JwisQzAq+ev0QsncMfiXP99iyq6bC+s0+t3cMuVU96Ti9sbKHYLrGcSE4r8PL5i2z4ApjlKllJRbc9NMs96aWumg6KYSMoOldmblNpdri7tMS234/hedxeWCCnKDz21FNcnpnBF4lQrNdpDQY0Wk2OgAce/ArlaoW8LHH2/DkUTeXWndvUGnUuX73CIVOOOGQyHZ/A83qzRjKdIJGK0xt02fPtohV0BqMhtusQiUVpdzs02y2OgEOOWFlb5cKli7z48kvUmw3C0QijyZhkOkUkFqVar9Hudrj/85+jWC7Rm0IwmUEyHd71S/8G3Suje2Uyis7dlXX2IvHjXuWGxwMPfwPdLhNO5CjVu9y4s0gonuXarXmCsQz7oQSy5ZzE4e+EItxaXCZvWKRllY9+6i954rkXCCbTRLMikungiyW5s7xG3rDZ8AXJacaJG3w3HEMx7JMiBtMrs+0LsrUfwCpWKDhFRLWAZh0XPnzrmefxqg0e+vqjfOYLX+Yjf/5JNnZ9nHrhZX7une/mDz70p7x07iK//GvvZ359i2hWZG3Pz/p+gAs3bnH51l02fEG2fcGTKH/TK7O0vsVeMMLc8hrBWJJwIs0Tp57jjz/yMd71nl/iF9/7//CvfvlX+Miff5JYOsflG7eQdJNWf8SffPTjtPs9vvSVB6i1mkyODjngiP54xBRICzl6oyGW5570oH/jWPQ//S//M8PxiEtXLr9+fD8+7v9dWO44FgcHY2q1CsPXC7uGwz6OY9Fo1PA852R+tVrGsgzK5SKSJLK3t4Mo5ZlMD5hbmOcI+OrDD50UW8STieN48VYTOGA46lLrNHjtynlqw+5x0kI8BofQKTfYW9zAWIui7yZhCqKgkM0rfPpT91OvtvjV9/17fuFfvpdXLl4mls6xtR9AUHT+w2//R1TT4Wd/7udPEgaeefE0Bad40r7BLlXZD0VPIvkzeYVoKouoFkiL8jEMtxzMcpXtYJiMovHEcy8wv77J8vYuL5+/iNdqExPzBFJpFNslmhW4ObvAti+I6ZYw3RKiop+0iVINk2Q2h2ZaNDpditUapuvRG41Z397h0W8+RiQWPQHlb7QKkVUFr1Q8Aefdfo/xwQTHc5keHTIYDRmORydFCn/6nz6Mqms0Om3011srWJ5LbzTkgCManTaSppLKZTl36SLLO35m17b58/u/xGYgyu3lDT77wMN85ZHH+fSXHuQzX/7qPeD6FnQPoN/TPd3TPd3TP2XdA+j39D3Jsix++Id/+ASYP/jgg/8oQNc0jR/8wR/kvvvu44/+6I/+y27w39G73vUu7rvvPt72trdhGMZbXqdUKp3s9wc+8IG/d85P//RPc9999/GjP/qj/6BL/ZFHHjlZZ2Zm5i1vzz+kN5+oPvXyS3zwI59h05cjktFJihpG2UE2ZeLZJJFkhqSoEUzkCKdz7EViXLw5w+LWOoFkjJR87C6dWbzFuj/AWiDATiLJVizJnc0tFra2Wd3bZT/kI56MsHb7Ev54Bn9GIpyTSKsaOV1jaX2R/cA2WiFLsaiQz0dRSiZqyUH1ihS8Gk65Sal6HMf1qU/9BaWyyft//f8lvL1EqZCnVy9iajLlkkfBsDDcMrpbRbYrSFYZreiRi/pQTYWckCQU3KPZqmJ5LqrpkFFNhIJOMpvhzMvPsr8yhxANE42kEBWPpGQhmTaCLLEjKTxx6QpL4TiPvXKWF6/MUCg10ZwapWoP06xiGVUKFQejWsSt1HHzMrZts7Z2m6zopzUooTgmld4AyTEQCxZywUXXPTTVQsyncYsqWSGCrBdQ9CI5p0jWLJIuuKQVi1TeQFBMCoZFOpvhxsxl4nE/O0qF3WSGYCxEzL/O/NwdQpkcUb3EfjyJP7CLJQSJZHKkFJVswSSpFBBMm3BWQNQ0Eqk4kpxD03LkLYds4bjIIGN4iNZx3/nN7Q1yqSA1R6JaSKGax69lNi+RVzVyQp6F+QUMxyWezqHbRUTVQNJ0zl0+TyjlZyOwSSKfQdBs4hmJlChieCp5PYlo6cgFF0GykCUTXTU5d/4V0mKKvK6yG0mTkhxSWYVAYpeZ5YtkCwmScpqUaBNKKCgFm5m5CySEMpGMwX7cT1QMMDN/iVQuj8+XIhTKEQrGiCY2WUio7OR0Mvk0Z156AkmMkJBk/KJO0ixx7vwrZOPbbGQtwqpHXsqyeOsCwf0VJNNmPyMT1xxSyQivPfMIyVwKwTh+faM5lWRO4dqlywjxCJYmoxgeSc1ldv1lVL1CKmORlHc5feFZcqqHpLcRDYW4EiYt9oimk0TTSXTHIhiPsh8OsrazxfruNhlJxB8N89Tzz3Ljzh0+ef/9rGxt8fipU2z5fPijUXaDQV4+e5aL16+z5fOx65tnZXWBG9fvsLmxRziyhz98lzMXvsHV668SCPjY205xfXmFx545xcbmMqtrC2z493j28nVWomlWQ1ESikIoHubJ115icWeLdb8PXzhGMpfn4rUZlrd32Qj42YgG2M/EEYXU8UVKSUZQVdyiw/b6HJ4lYVsadr2B4lUolJpkVR3Z0Ikkw6iFPKIqIGrKcR9N3SWnuyyvzWMbEpqcQRDySF6TrNskX2xg1ers7SygqRUsu4hkxJHtNJbXRtHbFKwiN+dewLDCaEqcrG4gGBay5aCZBoqhIuRz3Lgzg6CqyI5LRisQFw1yuk1Gy6E7eTb3V9EKOnnFIa+6KG4RxfWQDA/DLR0X+VgapiUjyWlMW8eteMcXiq0SBdvBcFycUplSrU4oFmdxdY1qs4VXqVKuN6i3O3QGfRqdNo1Om1avS6PTPgbnve7xbb9Hs9uh2mxQb7dO5tbbrf+PvTePdS0/6DzfqIHWILU0IDFDqyWaiQaYFjAMNEEQmnToJhPShEA2QkIgJEWRSoVslaokkK1SSaqSqkpqTW1v3/ftvnf33Xf1vtvHZ1/s4+Pdx/t2/Zk/XM9JmgAB1K1u6X2ln67fuT4/n3uvn318Pr/v90u91fzbo1Gj5LrolSZqycUoFnAcHd/uKromUiwXMMsV8pUKTrVKyXUpNlqUmm0KzTZOo0VtMKLY6NACOmWdcadEo5oDhpRqVbqA3ezzwFe/xYOPv8j7HvgSFeDer54m1oZQC2wgj8mIIuNxg3ELpGCVLz53jg88/QKPzszSBxpOk0ajRapVRB01SCWSfPXKDk/fDpCoD9G6ffTiBDjvbl8nHliiVVTxLM5QKmdpNEv0+i7NVhno0R80GAybDIZN+oMGvb5LdzAZnX6ddq9Gu1ej0S7T7FSmt2uNAuVKnrpbotmq0u7UabVrHDv+Mt1eg99/6+8CA0YHXVqdwhQOdvtlDmh8f4DedWn3anT6VdqjMt2RTX+cJ55cRcp4AAcG1vc6zfvO1HH+X49BP0t3WKQ5LNMclul1TTqVCPQkuk2RTs+i0rapDuq4/SrtXp5ON8ewo5PT9gjuzwBl6jWJXj9PsRjBLYfZW3qJdi2J6+pYzTr5fp9Ks0B4/SwUfFSdGHXXQq+VKXYa1NolfOsXGdTTFLJRyl2XTMFGzWZxnTRqeIGivEm7luaZI99CtGXUbIrN+SP0i0G6zUkHNwdlErFF2i2B0VCj38ww7Ot0WhrZ3CKQYdS36TYdmm6OaOwWpr1Jd5Sg1TUn9SjGPkHvDTqNDIOOwnhgMOppcJAlGrzNsKvSaWRo06PcykErRWjhGehGgSx9XLrjKiVjh0zoGr1xhG63RNEpIUlh5pcO43a91GoWpm6RyQRpDQL0+9DoGui2B9MOU7IrtOtdSsUQK0vPcPTlz1PPFZi5dprF2YuoYghGdfZ2FrjnA2/n8JEnsbIJsvkE+WIa79p5Oq7EuG/BuAAU2d+ZodM2aHey9Pp5SmWRaqWN23Q4cepT+APP0azvQLdMq1ykVa9Qrhq0BjrBvauIiRXaLZNafdIJ7Qts8vTTj3L88FOUrBR08lRaZUoFlWbLxlCDZLUA/ZbBsGNRLSvk8iKiHKZUKNLt1igUZTo9k1hihZor0WjmqFZtRoMhjXqTUkGmf+AHEjB2GfW6jAYVGp1tZua+SrftwLhMu2XSbTvUyjqDmg0MGHQb5EyJYa/GpQtHaA9rdAcujZpDw1EpaWGGjSTDdhzXDdM+cJCzSezsKuOxzKBbpd8b02oPGDKg3imSyoTotIdUikM4GMMYGnWXWzdnqJTKVC2NitsgkhToAlvBMO3BAZ1em0azxKCfJR2fwzZ3qJTTVGuTig9/JE4kuE2hMEkg0o0MoaiP9c0VLCeLUy1OFiSqEtFEhmA0xsNf+xIzC9fQcmkENUYiFcJQNTSzwKkzNwiG51HUCKoiUSkX2fcuUm2E6Y3SQJlSyWDQHRPYv8726klsaZWRm2TYz9KniVPL0xvWqVR1KnYcx7EpFPJ0ewNu3V5kZdWDZZeot7pUWy06jQpOtciXvvww9YY7dQEORkO2d3dY39yg0+tO4eKlK5dxigXOXThPu9thND6gUCpSb7iMxgd0+z3cZoOHH/kyiqZSqpSnndHbuzvTmPcx0Kx12F710Gr3qbtNOr02dkGn1SsSim3S7JnIho9KpYTj2MhKkpTgx21ZVOoKgrRPviCxtHKT9Y0FJDWNmVPJyHHsgo6oJLh64zzhmJdEOkQqE0GQYiQECbtYIrCzxcraMoqawbZVpEyAE8eeIhHdQEh6kOUOibSMaKY5deV5BEtiJ5QklKow70kQUgSeOfs4t2ZvoOoKgpgmmRHwhyOEYkkSGYVANI2g5fB4o5OUJUUnJal4dva5dOkKjz35FL5wjC999TGe/vZLpCSVK7M3uLk0iy8e4sbiHPd+5MMEYpPFi1a+yPVbc9iFKnuBMIqZIy1rhOIpZCM7/bdq2ax6dtjc9fLysZOTaqTlNa7cvI1q2cQSKSJJYepQl40sulMiLqlo+SJpzaTYaDO/7mF2dQPJsskYWR76wsNYpSq6U0I0c6ztepEsG7vqcmt5jdnVDfK1BjvBMHvhKL5YArtaJyGr7IYiZAyL9T0vnn0fZrHM+//iQ0RTGVKSSn8MqjU5t8oWyly7Ncdnv/AwSVGh0XKxnRzlaol8wabdbbGytkylVmbDs061XsFt1r/z3Gq36PZ7dHpdOr0ui8tLUyi3ur427U5utJoMRkP6wwH94WCasBCJRZlfXGBpbXV6rpUvFSnXa8i6xsLKMrKusb7lwbO7Q0o1qHUHhNMiR89eIFuuEUikmVvbxCpV+frTzyHoFp5AiO1QhPM3b+GNJ0kbFv/pLW9l3etnfnOLK3MLnLh0BdFyCCRFYpLOXiRJWs+RUEwu3Vpgdm2LTV8YfyLDdiCMWayQkDUSssaWP4QvliStmcREheWtXcxihZMXL5Or1MgYk6oiu1rHLJapdnrTbartsLa3i2DonLh4ATVvY5aKvHTyBFLWQrFzLG152AkFCSYF3vQHb+fd7/8gv/eOP+LGwjLRjEyp2UG1C6RUg2888xzbgRBJRWPLH+SjD32GN/3B2/itN76JJc827/nAPXz0oc/w9W89iVMtU++0OHv5IvFMGlFX8UVCKJaBmjURdZV2u0k2a/LJT36carXMwcGQWq3CaDRga2uTXq/DzMwN4IDxeMRw2Gcw6DEc9nnd636dwaDHeDxi6hgfDWg2XSzLmG4rFh3ggFqtMt3W7bZpt5s0my79fhdNU0gm47RajeljwQEHB0NisQiNRh04YDjsMxz2KZUK07nm52eBA1RVptVqkMtZ9Hoder0OjUZ9OlcsFmF9YZ2v3vsgCGV2Ls7z79/0Rh76xmOoZo5Pf/gB3vyud/HZbz3BhSvX+ZVf+w0kzZy+BrztPX9Ctjz5rBQRJcIZkS1/EF8swSOPPzmNZo8IIglZ5cbCEmaxTEJWMUt1vvjYk9PnXFK1EAybQFLki489ydFzl8mYBtvBAKF0ik2fF7NUpA9sBfz44jF88RhGsYCVy07fBxRNpd5wefb55yapDa8mktxZjHUHhveHA5ZXV6jWa+z7vIzGB9PFWHf+z3b7PW7M3MQX8NPt92i2W/QGfTKSyL7PS77WQLUL9IFqp49ddV9N9wizE4ywse9ndnWDN7/zj5lZ3cSbEFje9XHq6k2iss47338Pxy5e5crc0l3g+k/Qd1+X/MQDh/jil//HGJ944C5Av6u7uqu7uqt/WHcB+l39o/SWt7yFQ4cO8f73vx/gBwLon/nMZ6bQ+h/qDP9vKVEUp8f6hje84Z81V7PZnM71lre85e99rPvuu+/vnCefz0/v9973vvefdUzfT999orq8u8vsuh/ZavLnH36Ax771PJFMAo/Xw0vHjhCMJdncD7G4uc3K9h5Lnm0uztzE499nJ+RnfX+LsBDnzNULbPj8LG5tM+/ZZjsW58tPPc3s5iaegJ+NnU0CIS/xsy8S/OaX2UuIBAWZpKYjGDpm3mDfv01GjCGIYfJ5CSWvoTkWmpMnW6hgl2qYuSKVap1wNIKkCPzJn72bZjnLztocOxtL1CsOuayOmbVQTQvDLqA7JVS7gJE1kB56H4opo2oZlpdmmV+4RSQRJykqxCSdcEaYdIEv3OSV554gEfDhDcSJihZrgTSClSehamQqJVajYVbCQYJyhpSpo9gWRj6H7eRx3RqtpotaMFALFtlCGeWhPyebzVIum5TrBruBNURLxxtPktBlYrJKQjIQFRtJNpCVNBcuHUfR0xMYLUwAdlTNElMsoqJBVNBJZDQU1UQQM2x6VpGkOJuCjS+ZIRSLkozus/7QPez4A3ji0iRGPeTl1sWj+BNxohmJlG4SV3USmoGYtckWi6xvrrG+sYxpyCQVjbRmkDazpE2blG6SVhTsYoGN1Tk8a7Nk5eiks1zWkHWDjKIiyAqe5x9n/uRREoJESlJRzBzBaIyUlObGwlWScoJt3y6+cJxYWmF2cYmkFEUy4sSUNBk1i6jYiBkDUVDQdGkShZmIEZNMgikNUcuRMVJsh9dIaFESaopAXCEYSpN44UmWPLcIJXOE0yb7MR+hjJ8rt88TS2VIixahkEA6JbG2McNSTGYzIRFJhrl07jDhwBb+ZIqApLOwFyCaCPLSs4+yI9nsZwyi8RC+rUVmrp3FF0sQFHX2kxKpZITo1z9FWk4STCUJZyTCgkZcUFlbWiSniGQ1mZioEFWz3Fo+QzwtEkvK7IU32Al6OHP5JqGkhmLn2Artsr4rsBf0sx8KEE0n8ezv4g0Heerbz+GPhplfXebEuTO8+Q9+n/Mf+wB73n0OnzzJisfD+s4OG7u7nL96lfnVSYz84vo6nt0FTpw6TjCYZN8bYnVjkSef+RxXZw6z7plnaWUZz2aYayurzCwv4dlZw+ff4dyVS2xGkszvh7mxtsmGz8+Vm5e5sb6Cb+4aOxdP4Nnzsb69x43ZhYkz3u9jOx5hKxYkHgsSigRJ6QYJWcWwTYLeDQo5GUOXEHQTwcpP0ggUDUGVuXbrKqKSQlDSpBWJlKpPAbo3sEPOlDDUNNIrT5I2iqSyNSKaTULViEb3UFWHbC6PaAbJVmTiaZOMXENUstycP4qs7iMKAZKaQUo3EXRz4qKTBRRN5tbCbZKSRNowickqcTlHxsyTsSR0W2RzbxXl8DcRJQtJc5BtBylnIxp5DHuSlGFYk/j2ZCqElZt0rCtmDunVSHrNypIrFClWa/hCYda3tqdd4xW38ap7vEG5XqPi1nHbLeqtJm67RTm8R2l3der0vtPteQeUf/ft7wfQjWoLrdzALBVxHB3/3hpZS6VUKZKt1r4vQA+kBM7dmOGZI8eIPfF5aoMxmjvEaEMFOLbo432fe4o3f/QrvO3TT+NvgQSkgHoDjsoGv/Wtp3hZ0Ei3mBh6s31oDojQZp8DikAbaI3AbHVwAffgO+ks5cGA1PptrgZllAHYYzAreXK5DINOkUZRIRFYp2QJlMpZypUcpXIW6NHru1N4/v0A+h2I3unXaXYq3wPQ680i1VqBmq1SWrwwBejDUYf7PnwP7U6dL3zxszSaFdrdIt1++Xu+fn+AXvuvALpDs2fS6qiYupdOXYC++T0AvXD+ib8ToI+GNr1RifZBldaowqCfpZrbh6HKQV+nP7Rx+0Vq/Spuv/w9AH3UNcjpPqrlNFCh1bboDSc9yaHNkwzdFPb8EczgGqVuE7dVICt4SO5cZtTS6LRy1AYtcnWHetNhWBcJbV+m21DRCjqlnsuOd5/bl19h9dqLqLEFmrUUQ1qUOyWaXYeDpsjuwlEGnSKjvkO1JNDvqhj6NqOhhvnUX9Ftq3BQJBI6S6mwBSOHg34FcOkPJAKhi4xRaLY1xrgMOgrdpkivJTEeGDA0YWgyHhg0qsnJNhxK/TJDmjBUiW0cIZe8xaCn0adBpW1TPP0VsoFruJ0grZZDo+7SbheQNQ/ZwgatloNj5ykUFCoNL51Oh2JFJFcIEUusc+PKRaJBH+fPfous4UEVNxk0KwT3Fmm5JowqvP0P3sBw4GDn4kCNVtviYFym1dLRnryfjivBwKbb1hn0LLodk3BoiTEVqjWFYimDaZqUyzqdToz9vcOsLDxLv6FRL6q41RydTpFWL8+NS89y/tSTfPYz95LNJcnaGcxshkrFopSXGLXyNMsyRbeA/txnKGdTlAsigd05eg0Tt6rQbTtoRoKdvRUq5TzVqkmtblKqCDjFBDVXplhSGAyq5G2D8UGPXqdArbFHfxSl3bQZdNoM+2VqjT02tl5iNKjQ6eYAl7pr0c0lMV74PDBgNOzQ69UxTZFOp4zbLVAoG4z6DRi5jBtZZq88RbsWZtAXccoSQzrEo5cZ9EXsrIBp2Hi29vCFvYzocOzkCxyMwLFbjEZjEokU3W6fXC5Ho9Fg6Z43kc8aVNwGvfEYxbKotbq4zSp1t8DByMHJ+wn4r9NpG5QrGjW3TKHqsrk5T7NZwrZVypXJ+4GqS6xvb2DkLZJShkgmRTylsOvzk5ZTFGo5UnKIfEVD9i0RePIzyPokPWfff4NqTaPbcXHrJbo9m3Y/RW+UZjS2gSaM4cmvf5yXn/003UIAeiJQpDOq0xzWcVsFoEHNSVJ3y1y5coleb9JRPjqA7b0AWadEudFg6d43k7ONKdiuN1xKlTKVWpWdvd2pw7w36E8BpG5O7i+IGcaArCoMRkM821sMRsNpR/DXHnt0CjtkVaHb7+EUC1RqVVqdNvmQD/HFr1Es1Vhb38TMGhTKOYqVLMWqzvVbp9CzcXI5C9PUKVfy+IMbrK7fJOeksewkihbFKWoImShrmwtUJ00PAAAgAElEQVSkxSiqIWBkJbJ5lZyjsbQ6x+35G0QTQUQlhaTppMQMqYfvIRTcY37hFtmsjGWlKeQlrl4+xsbqNdJiGNXSkDSTUEzi268c5fCZ4yT0BCExgi+VwBuX8fp3mZ2/zZ53F8XQ8Ycj7HgDeEMxwgmRLV+EG/PrxNIiiYw86SXf3kA49RyVRpuldQ9rW7tIuoVTqeONhan12txcWiSUTrHj93Pv/R8llhYJRBMIis7ZS1dRLZuldc+08/zoqbPE0iLb3gBf/MqjnL9y/dV6mkl89p3I5h1fkNgTn8WwC5y/ch3DLhCMTRZVp1QDLV+k4LYQdIuErHHq0lVUu0Cl3UPLFym3utz3iU+RLdeIZmTytQaBRJr1PR9Wqcpff/mrU9gqGDpfePRrFJsNwkIaveDg86yizV1kbW+XbLGIXS7z6JNP8syLL2IVCmi5HJFUitWtLVKyzJlLlxgeDOgNujTbjcnClpbLmAPOnDvNmAPa3dar276TijA8GNFst3j2+edIpJKEoxGcYoH8whXqDXfaZ76wtMgYqNSqzC3Mc+rMaW7PzdJstyjXa3QGfbJOnof++rPIusbW3i52scALr7xMxa2jZy1KzQ7rez6CSYFKu8flW3OIZo6UapCQtenCBKdYYvHCGcxyFdl2UPIFpFweMWvz8ONPsh9L8PyxE2wHYzzzynEyZp4Xjp8hredY9Oyh2CXcAWwHY1ybX+HW8hrrez4Onz6HL5bk1KWrLG5uI5o5JMueLnYwS0U+/7WvIkaDZEyDqJghWylz4uIF9IJDtdvBG4sSTCX58uPfIF+vcfrKZd7yrnci57LYtSr5eg2rXGI3HCIhaxTcFi+dOM2SZ4edYIQzV67z9vf+Ke/94L3cXlmffB4VM8wsL/Hb/+XNfP3pp9jc2WZhc4Mrs7engP6VE8eotZvcWpyfwnI1azIECrUKe0E/m3s79Ptd4ABFkTAMjYODIa5bo1arsLa2Mo1hHwx6U4i9uroMHPCzP/t/AQfMzt4CDjh27AjtdpN+v0uv18F1a1y4cI5Go87W1ibtdpNr164AB1QqJTKZNHec6l7vHnBAvV5lMOhNY9xXVpYYj0eEw0EuXjzPHWgeiYQwDI1arTI9xlu3bgIHuG6NixfP0+m0EITUdB9dV+k3u2hbYZDKkG+i1co0ACvvkJdN7HqN7UyCPX+IrFMimZGncfh3zue3Q2HO35zh0aef4fz1m/jjSVa2d4lmJEQzy24owsa+j2KjhZLLE05niGRUVnZ8nL5yE19cICwoKHaJmKSTUEyiokauWqHYbPChT3ycvUiYpKogZS2q3Q5WucTVuVlikojbbCDKEvmCM11g9eCnH+Lq9WsUyyXK1QrhaGRaCZIvODRaTdxmg0qtiu3kGQNrG+vT7bv7e9Ood7fZoNVp0+q0qdZrRGJR6g2XJ557gR6Q1kxylToLG1v83jv+iI99+q958vkXOXbuIh5fkHe+/x5urmywsufn3k88yGPPvsBnHnkUb0IglFGY39y+C1z/CboL0O/qru7qru7qf2bdBeh39QPr4sWLHDp0iB//8R+nWCwCPxhAf81rXsOhQ4d47WtfO912cHCAZVmoqkqn0/nvcfh8/vOfnx7rsWPH/llzvfLKK9O5Hnzwwb/1/aNHj06/f/78+b93rp/92Z/l0KFD/NRP/dQ/65i+n777RHXB4yGlFwmnswSSKt5oAk9gm7OXz+MNB9n2BvH4gmz5Q2x6/Zy/fpPtYIDtYIDV3S22gz6OnjuNx7+LPxFnLxphwx/k7I0Zjl+9xqrXy34sSkJMEUtHiT72AMnf/j8JJDPEFQ3RMpGyBqImkStmWV6bJWtL6GaabFEnV7SwnCymnce0C4iqwRCYXV5GzZr8xf33YZoilXKerKWysbnMvncLp5DFKeawcjq5vEmpUiSzMYfwi/8SMxVG0UQMU8GzvTm5OCappFQDbzJOJJMikQjw6Ff+hlDQy04oTkjOsRiWEcpNAprFn37sL5ndXSHXLrGyv0apXSRf0ShUNLL5FJWqTLOhI9vKZCFALofwK/8KfeY8qpbm/OUjiHqCpJRBzuZJ6CpxRSMhWVOArukSi8s3CEX3SYkSackmKMmERZWwqBIVDeLixLUuaSaabpJIRgiFvewKJuGMRCQRJxrx43v7b+B55EE2win2Y3H2fXvMXDvN+s4OMUmcAHHDIqEZxBUNXzyGamnEEmECwT1UaxJJrVjfcR7oBYeULGM7OWLxEMHA3hSap0SJhJBB0nTiT3ye3Xf/Nv7wJLI8IWRIiRKheJhnXnyCzb1lUlKCaFJA1rJknQJLG3ME43tkLAlBMRCkLKJoIks6gphkfmWWtJIhklbwRgT8kQRJOYmgJ5lfv000HScYE0iubSK8/qdICGE29+KEkgr70QCBhJe13WUSQgZfMIHXGyUciXHk+PN4kjKbkST+SIC1tTmWV24TkyW8aZGwohNPRrh57SyeuMR+UkIQ06QTQS5fPk1clogpBqGMgte3g/gff4r5499Cz+uExRRpw0KycqSScWLBPYRkhLgsEZI1MqrI3MoN9oKbr8bIJ3nh+CvIORNfLElY0Fjb3+P0xfP4IqEpSP/Tez7AX3/pC1Mn+uGTx4ln0oTuewf+rz7E9dlZPPv7LG1ssBcMcvH6dZY3N1lYW2PF4+HYucPshwKsbO6wtrXHN597ii3/CtvBFbb9W4QSCZ5/6TTzO/tsh4Ls+baYm7/J7PIii/t+5vYDrO772A4GuHHzMr5Ugr3jz5N41+vYCwYJRmOsbm2xGwiwH4sSljL400mioT1UXSKckdCdIvF0ClVKsOtZRMwk0J3i5Dmc0ScdmorExWsX8AZ2EJQ0giqTUnVSmj0ZUpJYzIcqJRB/7ScQ4wIhOYdSbCCYFvm8wuraFrqpoeRCKHaUjGKTFisk0iprW1fJiPsIyQgp3ZwMdXLhPCmmUDSZhdVFEqI4AfKSQkKxyZh5pJyCZCRZ3VpEuv8dKC8/jWqWXr3QmUM08tMOdCunk7NVAsEdcnkT1ZpEYcpWAcUwMXI2+VKZUq2OLxRm1+enXHenseluu0O14U4B+nc7zguLV1H/5LeoNRvUmo2pQ91tt6bj7wPoZq2NUW2RrZSxbRXf7irOq6+fdt39vgC92htQancpd/uIv/ET1BUBRjXoVXCLOoNOhYnLu80BA0q1Kr3xmCEwHkOnO6ILXMjk+X8/9zT/9pGT/PmJRe595FnIZ8HRKAJ0gCH4VZFtSyKgSTAA+vD4mbOcfOcbeOrP3sZfff1JgoZDXDUp1er0B22qRY1mRaNoRbl+4wLDUQvo0enWGNNlMGwyHLUYjlrfgejDyfh+TvRWt0qjXcZtlXAbZSqxXaS3/gLNZoV2p47bKAMD3vHOtyJk4rz7j9/OaNyk5toMDxq4TYdGq0CnV/nbo1uj3at8B6APiwwoAWVqlRSxwG3oqd8DyaU//hWqu9f+ToDePyjTGddoH1QZ9LNkIregK8LIotOzcPtF6oMajUGFTq9It2cz6Fm0ahkYO5QKCTotjW7HpNjOUakr0JdYuPwE2SOfQ7rvjZRqBk5ZpdfO0nFV5MQqzbqCXZ44RPOOwKiR4bMfexexwBzPfPsxKs08Vk6HgxK9Sho1vcqwq9IcFGkNyoALPYuCtsuob9PrGBwMs4wGBtHwHPmsn/hr/1e68g7dlsV4kGDXc5SuK8FBiWZVot8WGI9l2u04Bwc5up0sjCed7n7vDP2uPh2VUoJuWyXgu4Wpe6kMCriDPAxVuuUA1888Sr9nUWnmqLYc9K98EOuR9+MNXpkAdLeG48j0hxbnLz9Ot1tCVSQaDZtkZgErF2F55Rq5XIanvvkwlhmkVkkBVaDO0uwp7v3A7zI/cwxGDrubVxn0LKBEsZDA75ulVElTqWXoWF5ir/tX7M6fBIp02zr1msRomMfOJ5mbP0s0tkG5olB3LYolhXbDYNjPkjU8GOoqYHHzxhGgBQwZdkxq5Qz1qjbZp6zhNm0Ggyr9doFmRaNTN7FLOTL3vwn56YeoVXQ2V29Sr6g0qiZuzaJY1JHlGHY+SbWmUK1plCsapbLK1vYc3Z5Do2nQbJnkCwnKRYWd3TPknV3cmsmg02Q8qtEfCMwvvECvU6A/KNLtOYxGdap7twn/hx/j2AvPsL62RKddZ3/PQ71us7ZziyF1eu0ytbxMv27g376Ef/s8g75Cs52nVM2jSkso8ho5K41lWeTyNv1xj4yWRFQSRCNJGIOenZx7FquTSOidvV2S7/1V7NNPopsK/WEHWRFodLo0WjXc1gRiNxoi+/s36PZsaq5FoWRjF0tYlsTa+jyGKSIraQxLRVYzRFMxbs7N4IsESCsZTLNIRlSxHYuMHCcheLl07TiVzYsE3/ivsW0dM2vQ6orMLZym1XKIRLeAMjNz38a0txgcmECN0ajFQV9n3JUoyCvQTTNsK5RqOuWGTalmsLZ+nbXFs8CAWr2IbWfpD0bU3TaJZIbL12coVMok/+gXUc89M3XfjoFoPMbq+hrpjECpUmZtY53BaEggFJxGad8BF4VSkTPnztLudmi0mmQkcdox7/X7UHWNZDpFb9DngDHdfo8DxlRqVeSLh4m/5TX0un063T75goNh6Yw5QDNkLFvjxOkjOI6NYWgUillsR8F2JJZXb5CRQhTLGrm8TN7RMW2BlY0ZJDWOpCZJZSLImoBhqWRtg9X1FTa3NpANCT2nEX7La1AvPItuydyevU406iWRCKBpaXx7Gxw99QiLyzeIRpKkUw6iqhFN+7l0+2VmVs5MYLhQQxCTKJqIZ3sTz+4OqmmxvrVNKJ5iaz+AaOSJpBU+8olPISg6Zr6IcOEw4bf9IoZd4PiZ84iayaXrM/hfjQF/z599kNMXrvA7b/59fvMNv4Ni5ogkBULxFOevXJ+C9If+5gvTDvSvfP0J1rf3EDWTYCyJmS+SFCcVNYKiY9gFFtc2US0b///3Guae+TrRVGYa3Z6WNQy7QK5Yoey20HMOW/t+YmmR5Y0tZpdWOXPxCo3uANWySYoKjz/1LAurGzR7QzrDMV//5tOolk0fWNrY4Ozly5iOQzyTwSoUuL20hO/I06y8+Rfw7O9jF0tUG03mlpYnXcjDEcdPn8HKO+wHgowAt93h+s1rROMRMpJAu9siGA4QjUewnRxbOx5G4yHNdoNGq0mz3SIYDk3joM9dOD8FbmNAfs9vUJdT7OztYuWy9AZ9nnrmaQzLZGVtlWq9hiBm6PS6uO0WnUF/6kKvuHWu3LjOybNnkHWNcDyGnrXQcw6CoqPnHL701cdwO32WN7YIRBMYdgFRM9GyeYzVOWIPfoDdUISZpRXikkJaM7CrdaxShZgooztFjp+/hMcXxBtNsB+J44+niGZk0pqJP55CNHPERIULV29w30c/QTiRJhBNcHVmdpKOlHOIpUVePHKcYq3BQ5/7HKKuk/iLPyRr58hXKmSLk3PYi9evYxUKCKqKms2ytr3N4ZMnyWgaRj6P2+2y4vGQkmUqzSbt4ZBwIk2x1iAUT/H8y0d413v/lAc+8zcoZo5SvUm12eHej3yEP73nHt7xnvfwrj/5E3qmhn78BfzRKIvr69Q7HQq1Gr3RkNnFBTqDPsFohFzBIZpMEIpFafW61JoN9gN+1tZWaLebFAp5jh8/iqrKDId94IBczuK73eCtVgNRFHAcm5Mnj6MoEk+/8/fp9TrccZ/DAcePH2V/f5fhsE8yGader5LNmny3+/zO7atXL3Mnvh0O6PU6Uye8bWeJx6MMBj12d7eZm7s93U+WReqlAj1d5vbtGQQhhWFoNBr16fHc+eo4NlMn/GAMXfjiH38IbSvMEEgaGoVKlbkbt3HcOglLR8/muTm7wIkz58moBuvbeyRklVylxuGz56j1B8RkhbiksBuKcG1uAX88SSglcPbqdexqncXNLZ4/cgxBNwkmBbR8kdsr66RUA8myOX35GqpdQNAtjpw5j1OtouVymI7D0dOnUSyL7sEB5UaDLz/2GHa5TCSVIhQJM3P7Fi++/BLhaATN0Kk3XOoNl06vi+3kp/Hrw4MR9YbLsRPHaXXa1Nw6TrFAza3THw5otlvTxVvt7ndqHWpunQuXLuI2G6yur9HpdfmbR76GoFuE0yIxUWFmaZWLN29z5Mx5Hn/22/zn33sr737/B3ntf/xtXv+7/4U/fO/7+PX/9DtsBcN85KHPkDYsbq9tsOH13QWu/wTdBeh3dVd3dVd39T+z7gL0u/qBVKvV+Mmf/EkOHTrE4cOHp9v/IYBeLBa/03XzsY/hui4f//jH+bEf+7Hp9h/6oR/i9a9/Pbdv3/5vdvzj8Zif/umf5tChQ/zoj/4ojUbjHz1HtVolFArxyU9+chpJ/yM/8iPIsvy37vvggw9Of75wOPz3zvvWt7516tBvtVr/6OP6+/TdJ6rzmx7CmUmP9F5k4pTdjewRjIfZ8npZ3/ax4d1nJzSJbp9dW2Ur4Gdtb5ftYIBHnnicQDLBhnefaDrJyo6HCzO3mPN42AiF2YnEWNzZYS8S5tbiPImPvgvh5w6ROPsKacNEtExESyeeSaJkFVRLRtIz3Jy7jqHFsS0Rx9HJOxb5go2RswnGkthVl4yR5f4HHkLNm2SLNtlSllzRolDOIWSiLC3dYHNzFkUKYxlJjIsvI/zcIYQvfRjFVImnU2QUmcvXb7Dr8xNNZfCJIhvhAL7wPovLNwhEfYRUlYBV4NSGn3OeIIlaD7NYJq0ZVFsNMqpIu+eSL6hkswKjQYlEdI2gfw4ll0LOpsmEfJPHfvdvEhei3Fq8SjDuJZJIEk4IxA2DqKwTFS3iaZNYUkbRZOYWbxCKByadYzGVkJAhIspEJYWUYpFWbdKySVyQkXWDlJTm3OWzBJNpgqkk3nCYbd8+mTf/PPFf/z/whSOE0imC8TjRZIITZ08iqgpJRSOuqKR0k4goE05nJh927UkE4u7OBslUBMNUUHUFUVWQDINwOoOSyxMSMohZG69/H1VXCCeTCKpKXFIIf/LPyPzcvyCxsUw4GkJWBGQjSzgRIZ72EghtEI3vE4/HyeXyyLpGRhe4OnuJUMqPZtkIkkkirZORDSRdxBva4+ylM6RkmbggUWx1EAydlCyysbPJ7NIciqGTunQC8WcOkXjpCW7OzxNJpfCFgnj2tkjLAktrq8i6gWKY+MMh4kKCsJBmK+Bnx+8lkopx9vJ5kqo0jZnzR8Ns7HrYD4WIptOkJZG9wD6Wk2VuaRFBVYkJAoqukfm/f4j9d/wqwegWkikSEkVCQoZQJMjNa+eJx/2E0gm8ySThiMmxc99iJ3ST/YDAU88d40MPfJCPfvZDvHT8PJ//ygucmTnMhWtXWFhbYXF9lRtzt7m9tMDm3g435m5z+ORxdgM+5leXCb3zN4n98v+Gx7PB7PIyF69f58WjR9nc22Pb5+Ps5cvEMxluLi3i8ftY2PDwwrET+BNxFj3rbAd9nLh4gcu3b7Hk2WbVH2Jld4+t3XVOnDyMZ2+LUEZiK5ogrsi8eOQlYuFdIqJM5NmvTX7vV07x3LefRbNMfKEgojV5fiU0g/3tZXz+HTJWjkzWmVwI1ES8u6vsbK+z491HNk1ikklS0choCmbe4Mz5E2RUgYw2uZCY1icudTWrc+3aOcTgNuLPHCLz6XswSi2iahajVEHRM+TyNvNLN8lWYqSNfVSrQCpTJp7SSMv7KGoEMZUkqRmToWhkFBlRkyZ/s7kZ4pkMKd0gJqukNAfBsNEKBmklytLGHOIf/Sbib/4bVCX7Kog3kEwHyylN3FOORd7R2d5ZJV/IklHFSfdntoiRs6fu82K1xo7XRygWp1itTSG62+583wj3ilsnd+Z5hJ87RGH5BvVW8x/tQLfqHcxaG7tWRdcFdjYXKDgWTjH/dwL0UrtLudOjVHcRfu4Q6l+9g2wPItkau2KO1ahMwmmSH0IRiBda7Eg2fqNMqFmmBVi5Bm4bnP7Enf7BI7f5ynwQ8dV9Vtc2OLuzxJXAJu1WA4bQancJNKskxwPcMSiffi/J1/8kUrnCrDdCaQi1Hji1PtmcDrSwTS9/+aH3s7g0A/SmYzhqMTpoMzpofweijybjuyH6HZDe6lanbvRWu0Zp7Tqpf3eIwvWjtDt1avUig2EbO2/wofs+SCTq568+dg/9YZ16I0+rU6LZLn5/gN4r0e6X6AzKtIcVusMy7b7DAUUa9QztWhJDXKXTd6Yj/Z//DdJ7X0un7/xAEe47K8ehk4FxjmZbp9rJ0xqUaQ3KdAYluoMCvX6edkun3zWR01ukost0XInKqI1dz02cz80Eic++ncTPH8Ldu0CtrlJuFci7Dv2mRMh7C7cscOH0UwzaGs1Kkk5dIKvuU8yFgRLQZNDNAmWyph+v9yajoQ1U6LQtBl2bXjuLd/8SYExi27sqUMS7cJzYLx5C/dQfMB4WGbUF6Ek4xg6NUpR2LQlDnbabIpNegwObSilBp21QrWTodkwW5k8jZnZw8nHcukyzoTIc2KiKl3Jbp96zqLcUmk2JdlNGlvaoVHUKJRXhvjcR++UfpibuIKS85HMCqhzmwrkXaTZ0smaSfE7A0GJoaoBg6BS1kk7ByjPslvFsvUil6uHIS9+EA6iXDbZ2XuCgJ9F103QaaeZmXmTQ02i6AqORSbMpUa2mKHrOEPmlQ+RfeJAb1w/TcBXyTop2J4tuRNHMKLoVY9+/RKUSxTTC1Es1rpy/zKjvYJhznDz7KepulIKTol3vUi4qQJOFxcscjOuUKxpuI0utblKp6mx7ZqlVdCr1Aok//HfEXv/jOEaaet1GEsJUigZFR6ZWMaiWdXZ9F2l1dCpVGcfRKRaymKaIP7DEzO1jDFEJRq9Rr2qUS5lXXfYupYJMIS/QbOhoaoBWw6LZdmi2HUrlLLmLzxP5pUNoL38N15300opSikrVwe3ovHT0GzSbebrNIqVchnoxwb7nEt2GTKflMBy0aVYFysUkWTNOb1BjcNDBckxuL95idX0F161RrZaptlrsh0JUmk2q3Q71fo/IG36cyBv/NWVHoVmzAJd6o0KzM1lcU21kcds2tWaWWGqfQtkgm9fRDJmkEMWwVBaX53CKOXJ5E0kRUHWJeDKCU8zxwIMf5/rVG9RrFbJZmWJRZ3dvnmbLJPHURwn98iFKt1+k7hqATa+n4rppwKFcjtFuZ9jbu0yrJQAO3a7GcKACFv7VVyhkZmEg0+tafPZz99Ns5+n2HDhw6PcrdLslOu06o9EA13Unr7XBMI2GS+BXf5jIW3+Gbr9HqVKeRukeMKZcrdAfDqbOvzsdvm6zQalSRjcNbs3eplytkLVzROMxytUKDz/yZfIFh3a3w42Zm/SHAy5cujiN680XHE6dOU3uxYcJ/fIhdp77Gk6hxOUrNzgYg50vkbNLHIxBN2x29raRVQlVV6jWSzjFHNm8jiAl2PNtUqrmyBcNTEdEtwWsgsL12cusbC6RyMTJqOKrvbcpBFnhyvUzGHqC0L//F0Tf9Qsk0hE0Q+bKtcsk0wlSQppwNEI4EEeSwiwsnWJx9RVS6T10TUGI55GFAp7NVbz+W8RTYSxbQ5TTSLrM8voaLx05jGxkSYoqSUXn2VeOkitW6I6YwNbHHyTyS4eI376CatkkMjLHTp+bwE+rzPvefx+PPv4cS+s7WE6VlGqQUo1JB7o9ef/eC4QRFJ0/fNcfY+aLbHsDzK+sM7e8xs25Rcpui0A0QUpSMfNFPv/lr5KSVD7/hS8S++UfJvnht7C2tUssLWLmi0STKdr9AZKmU200sYslYqk05bpLtdFkeX2DWrOFns1RqFQpVmusbnr487+4FyvvUGu2OHHmLMVqjayTp9ZssL7lYWtvF0lTMXJZeqMhma8/QOzn/xdKcorBaEhv0Ofy1SvTFIR2t4PbbJAS0nT7PQajIS+98iJjDhgeDLh6/cq069zKmYw5YMwBNbfKYDScRj6nMwLbuzvc/1cfYQzUGy4HwyGJ/+df4jz116ysrWLlsghi5nu6sYcHI5779vO0ux0KlTL1VhOnXKLi1sk6ea7fmuHRx79Bo9MmV3CIpZKUanVk3aBUq6NZWfKlMpKmY9p5zl++QqlWZ31rm8WPvg/x136CVc8mG959lre3OHX5EnrBodBwqfW66AWHaEbCqTcIpQRuLCyRq0yqjxY3t0ipOoJu8s73/RnFam16nlltNGl0ujjlCjduzxJPC0STKWrN1jSCXvvV/53ijTPYxQLNbodQLEqt2SCjyFTcyc/gtjscO3WaWrNFtdGkUKmSEiXWPFsEozGyTgHVtEhmRKqNJvG0wLWZW0QSSQRZYWZunlgqTbXhYhcLOOUSI2Dtbz5B/j1vxC4WqLeaPPr4N2j1unz7xRemC3TugNHTZ8/Q6XURxAz7Pi9j4MqVS1QqJe6A6fvvv487Uel3+szvgOi1tRW63fY0Zh0OqP7ur9PTZb7bmT4Y9LgD3nu9Du12c3p/OKBQyAMH0+1nzpz6nv3uzJ/LWfT7XYbDPq1Wg/X1VQ4Ohng8G5M4ef8uzce/zHg84ujRw2xurnMn9v3O/PPzs5imjqYpk4UAYxjVW8wePkNiaYtxrUWpMEkBqbea9EZD0pKIZtnkS1U+96VHuP/jDxAXJB576hm2AyGsSpXVvX2kwy/jjcY5cuYcc2sbHD59FkE3Wdzc4pVTZ0ipOqGUwMr2LmnN4Atfe4xoRuLUpSsEEini0uS6glkso+ULrGxssri6xouHj6Bnc7jtDm67Q6lW59yly9OUrd39PaqlIh1NxSkW6A8HKJo6XdwyBnqD/ve8/9ypYHCbDYrlEumMwNbONitrq5h2nhHQ6HTJOgVavT5pSUbSdJxyhVvzC7ztXX/EQ194GF8syePPfps1zw6f+8qj3Fxc4YVjJ9mPxLk6u8DK9h474Qg3l1eISjJ/fv9HCKYF3j2UlxcAACAASURBVPeXH8Iolbkwc4urc/N3ges/Qd99XfKTnzzEw1/6H2N88pN3Afpd3dVd3dVd/cO6C9Dv6gfSvffey6FDh3jd617H/8/em0dLcp5lntdghqGhAcO4geOBgXYLt9AY2Zhu424Dxg1msNkbEDQYg91gjAeMLSTZsmRb1mIt1i6XtpJKpVrurbq13Kq6+77mvq+RkRmRkRmRmRGR+77nb/5IVUoXyzYwzJzuc+o95zt1MjPiPvllZkRk5e973mc0Gk3u/1YAfXt7e/L4bbfdxlvf+tbJ7dcbn/70p/8/ef6vfR5//Md//I/e7yMf+cg3fK7f9V3fxdmzZ193v5tuummyXT6f/6Yan/zkJyfbCoLwT5qXqqrfdDgcr66Qvby+jT0o4QzKOEIRnCE/F1fmsLhsuPwh7G6BXaeNHYeVYzPTbNttbNmsHHjcXF5bZX3fwsaBlT2nG5ffzcbeFsfPnsEWCHJlZ5eAlMSfkNm0WXn+5AnCv/MuhLdNEf29nxvnC2czKFmNZCaFkk2TNl4dO5sL7G4tYpppzLxKJqsgKxJPPfMsvrBAUEjw4KNfQzENUmaOlJkjrWuoehotp2Ca45HVBLR0BM/nPobwtili/+H78brseMNhQqKIzeVm5tx5gqEIu6EIlkiEbesWdtcOmikzs7zAXUeeJVzrsZdQcakGKbU8HlqRTDZPNpcnn89TKuYxDY1KUUOOB7C51pBSAYQr02OA/rYpokuzhBJ+jh5/Dk8gSCgs4lOSeEUFqy+GJyDj8sVw+lxYnPu4/E6CcZmAoBGIiwTjEqGETERSicnaK2PsGImnkqxur3Ng2cHp9WDx+LD6AsTe8a8Rr5si8vT9OHw+DtxeHOEYLo8dh8tOSBTxCSL+uIQvLo3bV6cUREVBSilEhQAHlm28PucYgMvxsTM3Hscfl/AnFHxyiuWVK0RjISQ1hSscwiOIBP/0A4jXTWH/8K+gajJ+nxNvSMAd8LC4fJZwaJegfx+HZY/ZM2eJxUWEZJRAws/y+oWxk13OEIwqhEWFcDxKQPCwsHoFfzBAKBwdZ7gLcSLxJA6nm7m5C6QzMsLT9yFeN0X0F/4PFhYusHewjS8UZt/mxBuMMHP+DEEhQESKYPM4cPlDzJw5gZQUcYVDBBISuy43wVgYT9BNJB4eL0CIxVhcmENJJfBFIviE8fuyvLHC6voSXr8LwWVHvG4K8SffwP70EYKCH288jlsQ8QT8bG2vsbO7gWJksQQCuDwSz738MJdWjvOVh47g8ER59LmvsuveYGPfwdKmhxfOHmHfYWPXZmHXZuH0ubPs2ixs7O1wfPoU86vLHDjt7NoseN73VsTrprDe/gm2Dg6YPn+ezf191nZ2uDA/z/T58+zZ7WzbHNj8Hu6490tcWV/CGQqybXOyvmfnwuIy6we7OMMuvLKKT4yzs7/B1vYy7oAHd1TA4g/i8Hl4+cQLiCEb9kAU4b5bEa+bQvq9d3P/A/cQiwvElcQ4ezOaIJ2vsHDhJGIsRLpQIpTKsevy4A+4iUW8HD36FGomjd3tQsoWCUtJlKxGIhVnafUKSU0mKsWJpVRiaQMhpaMWDKRElK2Xnhi/7j/1vxCxO/DLGpJuohkq5UqNsODHEVxGynlJ54oEwjp2Vxira5nFpTOE/b5JBnpczRBPyojJOC6Pk9WtNWLJJOGkgk9MEEvniSoZ/PEg+45Ndm2biL/yk4jXTRF/5G6knIGU00kbZdI5E800UdIS2VySjc1F0loSWR3nicqZPHqhSNbMky9XKNXqbO3tE4hEqbXaGMUSlUaTcr0xcZi/dpRqVdKP3oHwtikSv/UOav/Abf4Pt73qjipWK5SrpQlAT5UapPMm6bTIxsoc2YxCvmiiFkuvC9CL7S5mo0UhmZic40zrCs1mkeGwSaWYpWiqjPoNeu0KjarJVXBdrw7IDsGRH+Dvgb/TJkeHaKXJ8e0wx/0QAvLdAToj0p0mtX6PRqdLh3G39zygNQfEPvILRK6fQj32MJkezFvDqHUwO6CXCnR7NVTFze2fv5kvfPE2RrSp1sbP5aoD/SpA7w8arwvQX+tAvwrRm60KxuwzRK6fQvzVt1KrmNTqRaq1AuWKSblisrm1AnRYWp6j1S4DHQrFDK12+etHx3wNQC/T7hfHtzsqo0GOUTfB/uaLr8Lyrk7oxjcSumGKwsZJWl2dZidHo52l0c7S62q0esYEoPe6GsNGFM/BDKNeim4/S2MwBvWvHZ2+SX9g0mqmoJ/BZb3EoCVT7FQodco02lm6NQHtc/+V0A1ThG56B4N2Cq2cokWHTjtNUQ/gtpyjVQ4zbCepVSX6vSymHkSObtCuhKCfoz/UKVVloECpFIFhGtDptFKMqNLqFCkVPXTaMYYDhWE/DcMspvU8gbdPEfjpN9CO70EnA5jkUlZioSW6TZF6NUGjKtNrZ3G7lhDFXTrtDNlMEEOPkNHGcHtvdw6fd4NqRSaXDdFspLl46SjNToZWzyCXF8mZMZ587E7KZoRqSSL2+zcSePsUob/7XcKBLXa2ZqiVE9RKaVo1A49zmVolRruRolUzEKNnoZ+nX6/Qrau0mna8npdhWGLYaQJV6g0HYd9l6CXoNqL0mgJKYodhV2HY14iENggFN8lfeBTfjVP4/9P3UEy7CYZ2WV07g5mPE4nZ0PQYcjpIOOZgfe0YWspHIZdn0O4DdRpdP2FhlnojQKuRpKhnKFUymIUU0agTt3uHajlNpapSKqeoNbJ4fHs4XFvoZhL/e74b341TyEfuoFTOEY26sVhWaVQ0CoZISRdpdROsrJ1id+8KzWYeXVdIpaIYpkixHMPhnmNn/xSmEaZS1Oi2igjRPUqlCN3O+Ha7kcfnXQNaVGq58cKUp27Hd+MUvvf9G9Rkkt3dXTqdDtlcmvseuo1jJ54gm0ti5tIUDYWiHqbXTJJKWBi285RySfrNDFCmUU9Sa2qcnHmORne86MjudDAYtmm2SvQGbTQjQ7PfJZiI06qW8LxzCs87p1BnHiEuWBl2MjTaJYqVHIVyFqOcQdElcmUNu/eA1e1FsoZCXA6TyqZRMklyhSwra4vISpxkKoGWUwhGvOztb6Kk4qhKnEjQxdLCGYp5GU31026l8fzdB/G8c4roTTcwHGYY9FRgPBr1MNVyhG47TcEMs7L0IvVahE4nQrkUoJizwiAMbS+MJFoNiWpdpjcs0OsbDHoZRsM87WYWq3WDRr1Ev9chmUxy9913o0fck7lbnnto4gx8+NFHGDKiN+hPwHlaU1lZW6XZbpHWVDa3txgBQ0aoGY1ao04ml6VQKtLqtCeOdqvdRrPdIl8soGUzVOs16s0GZiFP6P/+dTzvnCL0J+9m5szs2E1YabC1fUC+UKVW67G4uEk0IXBp8TJqLotRLFColFF1DUGKYXEe4PTZCQgerN595GycZFZGySVx+B1cWr6EpCbJFnR8kRCJtEJYcLP20iOTuQcvHyedUxEScfzhEHtWGwlFJRT2EQzbiCWchKO7PPDAnezvbRL0h3BZnaTkGC7HBlcWz5PSJLScQlwRcXidpDIaazs7qHqeWErlznvvR5AUVD2PqucJf+LXxsf7J38Tpy/IjsXOns2JktFZWd0iIaVpdUf4QzGuLK+x63CRKZYJSjJLO7sEk0mSWg6HN4Dd4ydjFnF4A9x2xxexe/zs2Zzs28eLda0uL3fd9wDFWhO9WCFt3SHw9in8N347QesBs3NX8IaiWJ0u2v0Bsxfn0HQDRcuQzuZweLycm7vE+UuXyeULtHp9NN1gZWMTs1QmX65gFEsTqHVy5gylWpUBUKxWqLdbfOWhBycgVfiLXyV0wxTSAzfT6rTx+LzUGnUefvQR+sMB5WqFar02gWxDRrz08jGUdJLnjj5Lq9NkxHDSraDVadJsN2i06pO27c12C4vNOsk03zvYZwTorn0i108hvPeHGPZ6E2g3ZDRZPJIvFugPB0SEKNVmg3a/R2fQ57kXX2AAPPToIxjFAlnT4E/+7CO8+PJxcvkCpVqd3/+j/4bF4SSeVDBLZV4+PY03GOLSwiL5cgXtUzchXjdF+KWn0Evj72DbFgu5YhHVMCjUaiysrRFXVCJxmUqzgyAplOotLlxZZGP3ACWjk0hpVJodGp0ufaBYrSGl0hx57nkKlSqFyvj1b3Z7FKs1usMB2YAb+SemiPzOf2IAxKQESTWNUSygaCqpjMYAyJcrDIBWr09EjFNrtVFzOqubWzi9PhQtgygnWV7fIBCJMr+8gign2bVYqTSaVJstUpksGzvbuHxePnPrLRx96Ril2/8a9Ue/jbIkki+XaPW67Fkt9IcD1IzGCCiUipNuAStrq1yYuzg5XzgcNj72sT+fZJa7XA6ugu6rADwQ8NHtthkO+xP4DUM+8Wcfxvzhb6fw4BepVEqMRgN6vc4EgJdKBWq1CtFoeNL+vdNpoaoper0OHo+LWCxKpVKi222TTiukUkn8fi9W6wGvhe5X27QfP36MXq9DpVKi8/gD1H7uBq62oL+6bSwWnbjou902jz/+6ASqp5UUjKCYSCNsWnny5i9Ad0i/3ydXL5PVcwz7A/pAMCqi6XmMUpU+kCtX0QolrP4Ay7t7VH727azMnCEiK9zz1Ufwx+J4IgIBMUFczfD0seOkjDwLG1v4wgKleougEKdQbXDhyiJJLYesZllc2ySVNYhJMr0RE3D96JNPMTe/wPr2DkJCotnt0RkM6Q36GJfnKH/5SxRKRTq9LtV6jWq9Rn844OTpUzRaTSq1Ko1Wk8FoOFnAJb0C3VfWVl9t8V4o8/iRZ4nEZWJyCjGZJhAV8UdivHRqhkBUxBOM8Ed//t/Ztjl5/NmjCJ+5hWBcZnl7D6s3gCMQ5oVTMwREiSeeO8qe042c1QnGJdJmgb+99bNs2xw8+vSzHJ85ew24/jPqGkC/VtfqWl2ra/U/c10D6NfqW9be3h5veMMbeOMb30ggEDj02LcC6BcuXJg8/p3f+Z0TCL+zs0Or1aJUKnHq1Cl+5Ed+ZLLd008//S8+h49+9KOTv7+6uvqP3u8bAfSbbroJRVG+4X4f/OAHJ9u22+1vqnHrrbdOtnW5XP/o5wZ808UI/3BcXlzGEZJxR5J4YyKeaIBzi7M4/W48wQhOb5x9tw1nyM/MpQus7m2zYTlgy2rn+ROn2LY5WNuzsOtws7Qyz1PPPok94GXTZmXP4+PTX/wSf/npm/HGRE5eOI/w7h+cQJbE5iJKViOVy6AaOVQjQ1rXkHNp5Fwaw9RQUnGstm0SUhgzr7K0fJliuUBcSmC1uXj+6EskcwaKoZMyDTRTJ2PoGHmdrK6SyaZIpRMoqTjiX/3GRFt47AtYPD58gojd6+XoS8dxul24pAzb3hA2txWHa4e77r6FHdc+2WYNh5RCNAqEkinSWmU8MiUymSLZXIFM1sQ0C+i6TrlcpFwqsLo5jZT2kHjhoYl26CP/BW/Ew8r2Cj5/EKfLj00Q2PdHsfrjWFwCwajC6uYGkXgId8iNOyzgEzJEEiJRSSKaSCJIqXE+eDJDTE4jJlXiqRS7Thvzc6fw+NzYAkEsVucYKF43ReQXf5xgOIQtEMKdNIgKAS5eOoc/+pqcbjFBOJl6xd2bJJFOI0gxdDPH2voSPr+LeCKKmIgRjYsEEhL+hIxPThEOuzlz9iSeUICIkiSSUol+6KfHjuB//0Z8qxdIyWGiyTSReJRjLz3GwuVjzJ19jsVL53nmqSdJyBL+eBB/PMCpM88RjEYICjJiKk9EUpFzafwxD/uObSJCkEgkREBR8EWT+MMKkXAct9OFIHoJ3/nxydxDT93B9NljeLx+PJ4IgXACl9/NufkzeKMuAvEIrmCc2enn2d6Yx+r3seML4kkkubx0hXgiRDwRwiPECKZzbCzNYj9Yx+bxYI+K+OJJPD43Z84cJxr1Erh8bqK988G34/LasAYiWPxRDhwe1jc3cLicPPy1p7nty/ewvr3HfQ/dy759j9WtXc5fucK9jzzAumWTuZVlTs9dwhZ0sr67zdbBHqfPnWXfYWNpY40d6wELaytsW/ZZXF/l1OwZwu/6gfHigZ/5fi5dOMeO1crWwQH7Dgenz51jeXOTPbsdu8fPvsPCcy9/DZtvD4fPgzeYQJQN5hYXCcVDOILbuBMpDvx+nB4ri0sXCYS8hGSJLbuDmCywu7tKzL/P/Noewmc+PJn77Of+mmefP4LdaeOlUzP4oknufvAJnHvLeF0HKPkikUwBQc3h8jhJxALEBT+ptIQgRtmyeV85Tt04fQ4ObDvIqjTOPkxrhCSNsJxB1nMk5Ri2p78y0U783Z8g5opE0xqikiCpZIhLIvuuBXyxfVy+GG6fijcQwxPc4NLllwj6nAQSMtGUSkLLIiTixGSR7d0tDhyWcWcFaRy5ENeKiKpOIBFicX0Od9CO+K43jfV/9geRZJmkYaKaFWQ1i5LNktaSSHIEq22bZCqBrI5/2E4bZYxiCaNYolSrU6rV2djZJRpPUGk0MYolyvXGKxD96wF6uV4jdcdfTM4z+tzL1FpNGp02jVdai17NTL/ayn0C1CvFQxnoiqGTTEZZWThHLpsiXzTJlCuvC9ALrQ7lbh/X+dOvLhL6yK+SHEAaiDbAlmnjLYyItiALKMB6vMzNF0/x0Ivnmb/sgAJgtuhVsjy3cIE7zlzkP37+Zf78QgIZ6I/GmennHTZetG6xFvLRqXbo1HvoQOyDbyNy/RTR9/wg2UqVQL7GdlSiAjQZ0Rl2gRYO5x7X/9S/ncDzwbBJt1f7+jburwPQr2ahvxaiN1sVske+ROT6KSLXT5E79TjdXgPo0enWyeZS1OpF/uoTH+OZZ5/k4Ufupz9oAT1a7erXj65Os2u+AtDHurWmSaudoddR6TWjbK8+M3aJ902aRngMsG+YQvyvb6fZzk4gerOTe12ATidOMrLCoJOk08uMnel9cwLPrzrf+6Mi7U4WRjqZpJVhK0GtpVNtFyl3KzTaWZJ/+UsT/dzyM7QHOtWeQWeQB0z05C70ZTqNOM2uTocyjbZGOr6FHFygV4/RaKfpUcasSTRaMhHvZWiK0FVpdSuUW2VGQ5n9vWm6bZl2U6ZRkzDmnx4D9LdPkfz0r9FtmnRbOQa9FGJsDcjSbeu0WgVMM02xIiEkDtjYvEA84SKTjaBlwuR0gXwhQThiIZON0O7opNUgGdnF6tJpipUM2UKaZtskl3Ji2zgOLYnQL/zgWP8db6QhbxMKzdFsCPQ7Bu1aCVnaIRq9Qr8n02tWGbQi6CkrdFQYZRl2RHqtGNVChH4nQ7+rMRwoFLN2GCQZtkQYaUR8yxiah1ZVomhGEaP7eO788Bgi3zhF/KFPYpgCajZMVLQTjbvQ9Bgu3w4ZI46ZCWA7mKdZM6jVdOrNHIORTkZ3s752jLzpoVYKY5R0cqZKpZJFkvyEAnsU8wlqdZVMLkalpWN175Dwb020A+/739A1gaweR9Ui7O/M0awkaJbipFU/lWqSnC6wt7+IbsRpd0zSapBiKUG+IHLs+FdpNuM0KkUGnSZu9xUqVS+tVoJGpUitlMcwvNSaBXxBB/VmBfmzfzjRdzz4OTJZHSEWR81o42OnW2Jh8RKddpNCPketLNNqJDn50lcwVT8MynSqOTQlxLnZI1QaEmY5Tq6Q5dO33Ep/MGLu8jRZQ6CYT1IuZ8joKcqdOqprawJS/b/xE3jdq4QDW5iFFOmMiKyJyBmZeGb8PcYX9bHn2CUQdlAoqcRTEiExQiIlERRCXFmY4+Tp4wSCbqy2XZZXLqEoAnLcQdC3Ra897sZQLgoMehl8f/yOiX5+4wW6LZVGLYbff5FeT6BcjFA0JNp1HS3t5uyZh3G6TgJZvPYz+DaPINuOwUjEUO0wMmj3cgyG4+OVkcFoaAB18nkV6PHM01+j3+8inn9hoi3+xfsoVcrUmw0arSa1Rp3eoM8IJjm0VzPPX+sSbnXa+IOBCfQqlkuUqxUqtSrrmxtU6zW0bIaELNHt93j40UcYjIZkclns/9ePT/SzB+vs7h3QbPUoVxo8/MgTGGYJISZRa9dJKMlXFqI1aXYHmKUqnkCQQDRIIiVycf483nCQZEYlWzAJx6PEUxKxZJzT508zc3EGo2IQkSIoqRjeZ++eaIf/9kNoRgZRkREVGU80wr7bRVTe4rOf/wyRaIKUXCYcDjN3+SQrG0dR1H0SsQBSNIOiily8fIbNnVWiiQipbBp/JEAirXD63DmCcYmLSyssb2xj9/ipd/r4fuVHx5/5d30H1o01rC4vJ8+cwxcWkJMie/tbzJ4/i6prHJ8+Rco0SOUL2IJhgrKCT05idXl55MkjGKXqpF34LbffyfLGNkEhzuaehXOX5ilUG0jpDKmswW13fBHp5Scm59n4Q7dSrDWZPneRrJ7jmeee5fkXjmIW8uQMnUqtipE36Q8H+AJ+Ll25PGntnzP0ieP7KvwMRcK0Om2kZIK1jVUGoz69QZdkSqberDFiSPT9byF0wxTRX/xhLLvbSFKcfN5gMOiRyah0Oi2CQT+j0YD19VWKxTwjhpQqRbSsSqVWZsRwHLcUi1Cplak3a9z5xTvoDwf8/a234HS7aHc7NFpN+sPBxNl68W8/PLm2l1dmJ87zcrVCq9NmBARCQQqlIik1zezFC9RaTTqDPt3hAJfPy6du/gx6IU9n0Kc3GqIX8jz41YfQTYN2t8NgNGRpZZmcoWMW8tQadXKGTs7QEX/+f0e8bgrPb75rkq1ud7tYWlslldFodju4fF7q7Q7+cASr08WB3UE8qVCs1sgYJvPLK+TyBYxiaTK/fcsBZiE/madZyFMslxgBcSnBiCE7d92M/BNTyG/9Nnq5NEMGzC9eIWdkWd9co9Gq8/gTT9FqdylXavj8QTxeP73+kE63j5JSKZYqnL8wh9fvQ0rKzJw9wwioNeqUKmWWV1eo1KqvnA+GON0ORgwxCwa5X/5ptLdMIX/5Zqr1yitRDfIrXUdA0zSOHz9OpVKhXq8D0Gw2GY1G3H777Xi9bjQtTbVaBoZEo2FeC66v5pKvr69OHOJXR2N9AfPNUxR//gYi4eDk/quO9Wg0zGg0IBaLks8bGEYOXc/i83mw261Uq+VJ2/dmsz5pFR+JhA654jUtTalUIBIJHXoOtd/7NSrfN0XdYWE0GvDwww/RaNTo9Tp0u20+97nbJhnoly/PAUMG/S69QRcGQ7pKFvHCGnTGf8+TjgFD2sUSWbPI4uoGkVfiGvRihWq3j90fRK/Veejuu2l91xQnf+kXUHQTVygyju9zeXj57Dl8gsiO3cnpC3Msbm6zvL5BvlzB7Q/w6JNPUahUOTE9Q6XRRM3pKFoGVcuSL5TI6SZnZ8+PXfHVOp3u+JpRLFVIpTWyeg79U39D8YZ/z4W5i1xZmOeZ557lzOxZtna2x9f4dotOr0tKTdPudg51ghgBUlJmBKgZjT6Qyhq4/CHEZJpU1uBzX7gLfySGJxjhltvvZOb8HFZvgIAoYfMGyH/39+FfWcfuD3FxaZXnT5xmz+nhytomoqIQjsfZs9vZtdmweTxYXC6OT09jcbmYOX/+GnD9Z9Q1gH6trtW1ulbX6n/mugbQr9U3rW63y/XXX8/U1BS33HLL1z3+rQD6iRMnDkHcd73rXa8LlEVR5Lu/+7uZmprizW9+879oLnq73eZ7v/d7mZqa4i1veQvD4fAfva+maQSDQYLBIAcHBzz99NP8zM/8DFNTU7z3ve9FFMXX3e/973//ZM7fSu/OO++cbLu3t/dPmts/BaCv3nUr3lgaXyyNMxzCHw9y4vzL2L1uLE4v23sBdl37XFlfYtu+z5btgG27jRdOTbNltbPv8mLx+LF6Qjz+xFex2PaweVw4ggHsoQjn1zaxR0UiKZXLF2ZfBdhvmyL+179NWs+iGq+4x/M66byOYmgkdZVcvoBeyJPOyCRTEZ47+iii6EGRIlRLBqdfeomZl18mnTNJZY3JUDL65F9ZzSIm08TkFLFfv2GiHXnvj7BtsbHjdHPgcHP2wkU8Hhc2IcO+X8TtdZFRo0iina2defSSRlSKoWUUxGgALa+hmurELa+aKhlTI5vPYJYNsvkMmpEmZ/ix2OcJ3v6xQ3P3rJ7HFXTh9vgI+KPshcOE0yaXt2wk0hWsHoHHn/4aoXiItK4RSWpE5DxxJTF2xCoKYlJFTGaQVYNwIo2gqATEBPaAn4snvkZUCOKKCFguXpwARfG6KdxHvoItGGU9ouLxWNjd28Tp9SAqY1etJxYnKKdfaWOtjF2+amacQ50Q2NnbJBT0IMkCCUkYt1GPSwQSMlLcSyIRwhcJ4I0J2CIxhJ/9gYm2/y8/xMbKeaLJsbtYTrqxbJ0j5tvCubuGdXeLU9Mn8cb8uAQPoeg+G7ubCFKKh48cY9cZICDFiMhBgjE3a+uLCNEAPiVJSMwSiRpEQxJhf4DllTMIf/2bE+3Yz78Ft3sdrydIIJAgGk0RiAXwx1zsebax+u1YPHGsa7OcPXmEHacLt5IjoOns7G1y+eJpxKiHgJTELmXJxuzsr1/EFYpwEJGxCxKBoAe/ex8h5MTxzCOHXnfnuZdZ3XeztOfl05/9Mi+fOsvlhVWWdyysW7xMXzjK9k6Q9Y0A6/sLzF45zcq2jbVdF5fW5pjbnGZ528367jbPHz/G5v4u25Z91ne3+drzzzK/uszG3g4rWxssr60Q+8lvm2ivfeImdm02DpzOSQ761f/4B/wR3B4LX3vmXjZ3LpBKS1gPAlj2A2xsbHDuwgmW1l7iM/fcz67by+NPPczyyiVmzp4irqlYfV5EKUI4aCVgX0bSCoT+6P0T7fiHbsDvd6JlU0RECU9YQss3qebi3PWF2whIKfbDCS5vHaDpOb76wJdJJwVuu/XTXJm/yN/feQ+XV9e558H7ickC23vruAMuAsK4TWAiUyAQT+MRRSRZQHruVYAeFoASJAAAIABJREFUe9u3sTozzYbNwY7DimE0WVxaY/PgCs7QHt6gjChViCVShOM7PPDQzeztLCBqWaIplbCUJCLG8IZ8XJg7T0wWCcfj+MT4uPX8Kw70pJFiaeMSakY89J7Hv3IrUk5HzuRRMjrJTAY1oyDE/GgZCTWjoBkZsvkSermJXiiiF4oUqzXMUpnF1TUULUOhUsUslSnXG9Ra7deF55VGHeUTv/Xq+fUD11GtVScZ6f8wA/2QG71cwCiXSRZqJIwyiYxGPB7k0vmTGLo6/jGzWvuGDnSj3kS9fPrQOa5m36bW6ZApVzAbLdqAZFZoAHK5RQ2gC4lCGnlYJDhokALiBTArkC10qFOlhsF9l53cfn6TO84tc9HqRym1aQKJeh5j1KbebSK8+/snP3QrT34BjSEpejxw8hhNIFcoM2gPabXL9AcNDiybNJrjfPZOtzqB6N1ebTy+QQv3f5iH3mxVUO/6+EQ79r630CjrFEs60EPVZEZ0MfMZbv/8LTSaZe78wmep1grfAKBnaXb11wD0OrVmgXpDY9jPoiV3oBeh0zfpDvLUghsTgB26YYri0ot0B3k6fZNO33x9gD5K0a+F6bUkWh2Ver9At6e/AtGLNK+O7it56M0kDFWUyBqjVop2x8TsddE7TYTfvuFV/d+9HiNjY9BLYbZ09LxAt+LHb5tFSzup06DUr9KhCsMUo3qYeOAKQwoYLY1iN0OlEYduhGbOQacSo0uXSq8LZGCUIxbdplmX6XVU8ifvmYCdwNunKHutdHsNWj2VUj2M3XsFs6ghK0lEOUUiHSKi2EirYdJqmN29BYSYk0xWoN7IUiwp7O4tkMkKNJo52rkotA3uufdLpHIqu3trVDQHZuQSW2fvO6StfvEmuh0bpbwNeiZ020CCbGYBkMa32yUK2gaKOAMjAdoVaNeIBC8jJ6/Q78UZdJqM2nEE/wLDVoJuVaRTlVFiFvR0gJIuUisoyJ97FSL73vM9ZGQnWi7C5cVpFC1Ms1+kS5VCTaOophi0dOqNEJpuxSzH0TSNbrtDwRA42D1OsTCPUS5SqBYx8yrVaoZ00kdGC1AoSjQ6Bgktil5REZZeeFX7ximSR79ALi+iZoNUywIB12W8tnPouQy5nEStniGrB8jqPhKybexqL2kwGjB75izZnJVKIU+rVmUwlPAFT1KtBaiXS3SbDWr1IE6fHafPTr5SQPjwz020D97zpnH3IIudSqNJvVXGyGdptnrYbW7a7TatRg496yeXPmDt0jPkEhbKOY1Bp0y1GmPfPksi5cAomUTjMuVKk2o9i1GMYNuYRU8HkBNeat0q6fljE5DqeecUsemvIsbtbGxdYmt3Cbv3gERGIZxKElVTxNISQTGIx29hcfks7kgQbziIktXwhf3YHAds7a7h9thYXp6jVNIoGArteoRuU6TXkmCgAga9ZpLgB354oi189N0wrMNIR5HWse6f4JknvzT+rHV7QPWVfcPj44cUNBxQPYCSZRx5gM5gZDDEZDTUAZ2s5gbKHDv6JNVSjuGgQzQSQn3xK4fmvvjMw1RqVXb2dklrKgtLizTbLUbAs88/R6lSRs1oVGpV1IyG0+3i2eefoz8ckFLTjIDN7S0OrBYarSaFUpGXT56YZJ6n1DSD0ZBmu4Vp6nj+w3dMtM9/4G24PG6MvElv0OXk6RM02zX6ww5mpYBm6qxsbZHO5UllCxw4fGTzZWRt/J1d0hL4BYULC2scuH0ExASucIhERsEb86EW08xvXcIa2CUej+G786MTbffPvIGtS9M88fwRjhx7jo/+zceRDRVXQOH5E6fZtuwjpqNEE2GisQiSJLGzs8XJU08Tje2gZuNERT9xOczF+fPEFXHsjnc5cAeDhGWJmbnL+CMxZDXLY199+NDxFrrv73h5+iw2tw9fWODs7LM89fR9LK7OIqci7Ni2EdQk4aTM0oGF2+69H4+Uxh+JsX1go97pE00kefSppwmLEkapSlxRickpUlmD+ZV19u0u4oqKXqwQveNjk/Oc+z1vIq1liSaSDBmhmwZDRpiFPIVSESNvjluZ503UjDbJHb54aY6Ll+YmzlCzkGdxeYlYXHylE4FBpVZkSA9/0MOIPrPnZ+gVMoeub4XFUzSaFaCPmc8SCvvIF3JAHyWVoNNtoBsaI4Ysry6RL5oTgK6bOWqN6qSN++X5S3zoN36d6TMzPPr4YwxGYwfsY088zpARL588QfauT0yu7eKfvo/+cDABz/3hgOkzM3R6XTK5LO1uh5AQpd5uTb5faXqOv//sbeTLJWJSgu5wQGfQx+v3kTN0QpEwaU2dRBykNZVytUK5WiEV9L76ffIn34AacJPLm5M28UaxwMbONjEpwQCYvThHpdEka+Y5OXMGo1hifXuHdn/A+vYO3eG4S8TVhS5XgaPb60FJpw7ByGq9hOVPfnUM0H9iikt/9KvUGmUarSoj+pyafpkRfR57/EleOn6CBx96mL/+5N9QqdbpD0a02l1ULcuV+UXKlXFXCt00yOo5Wp02/eEAI29SbzbY3t2h1qhTqRUZjLpMnzlJp2Ki/ei3ob1lCu0//zvK1QIenxOXx8709DQAg8GAY8eOYbFYyGazABw5coROpwPALbfcTLvd5A/+4Peo1SpUKiVeeunFSTzHVVhtt1t58MH7CQR8FAomghCh/sAXMN88hfnmKXoB12Tb0WgwcXwnEiJW6wHptMLVHPJqtUyn08JqPUDXsxNwDkMCAR+DQY9oNEw2qzEc9slkVCQpPslOb7UaHHvhecx/879S+b4pqp/91NdpX10Q4PW6gSG1WoVut029UaZDj0tz50jaXSinF/DPr9Bp18lQY9Bv09AyREQJbzDC8voWYVEimy8RSsiEEjI7Then/uxPaX3XFOnr34qim6TNAj5BZH3fgjcao94fEoxLCEqaYFzi9NlZMoZJxjC55XO388SRp5HTKmapjMXhZG5+gW5vQCqtUW+0WFldp9EcLz7J5gyqtQadbh/dyI+vD+/7BQbfPoXudNAb9IlLCfLFwqTLSUpNT25f/cz2Bn2a7RYbW5sYeZMLcxc5sFpY3NzB4vETECXOXl7g3PwScTWLmM4QkVMERIn1fSunzs+hV+osPPI4vanvoHLP/cyvb5EyCtz3yOMktBx/9lef5KtPPMELJ05g83jGZgZJIpJI0B4O2dzf50/+/M+vAdd/Rr0WoN/8qSm+fOf/GOPmT10D6NfqWl2ra3WtvnVdA+jX6pvWVUD+Yz/2Y6+bz/2tAPrs7OwhiLu8vPwNtV6bG3758uV/sTlMT08faiP//7YGgwEf//jHmZqa4k1vehM+n+/rtvn/y4H+T2nhvvbzP44jGMIVDmH3urF5XJxfXGDZYuXi5h7zBy42XFaOzpzkwGNnbWeDta1NVrd22T6ws++OsO0IceBP8uypU+y6vbw4fY5dp4+YkmXf7uaOL91FRAjjn37uEGARrv92JJ+PpFkikcuT1ItoRoGsniOT0xDlJGapTDwpo2VVjLyObmhcmb/AxsYCs7MnWFy8QDotkMpJaHmNeE5FKRQQ9TxStkhCzSMmdIRYhuiN/+qQ/uaDd7Hm8GL1Bzh26jjBoBNbWCaQyBBNKawfbJMrycTiFk6+/DBlPUJBCdDOJ8kUaii5IqmsiWYUUA2DTN4gW9AxKgZ6OUeulEVVomgpEfcf/vwh7cBf/g4HniiuiMLirofzl9bZt/k5duIca9sW7rjrXmbOX0IvVhGTKt6QgKwaiLKJoKgIKZmoGiOSlsct1KMq4VgGUUzj9fo5f/Z5wmIIlyBgOXIY5EY/cD1ufxhHMIHT58AdcI3zv2NRgkIcfyxBRFIJyznCcg5ByU9aUcuahpRSWFiaRzMyBKMR4moGZzhCUEpy4HPhiYU5NTuNkkkh+F2HtGPXfweOzV1Ej4ewP4BfinP0zDNs7p7h7Iu3MvPs3zH9wpdxuC0E4gKhpMrMlSUENcPq/gFPvXiMiJIkEBfwi2Geful5XGEfsWQSZ0QkII1z2cPREGtLF4j//s8d0g89dS9rW5vsWS0EImFEWcIT8HNyZhpPwI/b78MbdXDq3EkCUREprRNXNISkgCNgRc7G8YaDOH1BQiGFSCKAPXQZdziNzZPFGXWzYr3AlsWH7fZbD2kH/vCXWVqzsLm/zRe+citrWw7WN4M4/W5OXniSS0sL7DtsbOzt8LXnn8XqdrK8uc6lpQUefvJxNvZ22Njb4dkzx1g/CHHgjbPjW+Hex+9mzxVkfTeA1efmwSNfwrq0ePg9v/FfY9/bYd9mxeVxcv7cDA77Prff9hns3gynZmdx+a9w6vR9hH3r2Db2yEk66USCSinN+bnHScp2Ql6VkgGpdIjNg+dRkjmEqEFcEkgoARxeGwklQPw3f/qQvu3Ruzmw2BDjCql0jmg0STAi4Q+HiMou3KF9YskwgbCMki4RFZNEJS/e6C62WApPIklESeMNBrA5rNz++VuRFQm720WuXOX4mVmiKZXl7V3kR79wSFv42AeJJlMIaY24miGWTCLEQlw4P4OUHHdbcAsJ4qkUSszLyWfuJ5xV8CYTxNI53AGBqJDAF3QRinqIKyKBuEIokSORFJBTIrISZ8eyS9rvOKQt3vg9iKEQCTOPrCZRFIGsEsJt3yCdS6HkiyilMrlKmXzFRNMNMoaJUSyRL1eYX16ZtDy9mit61YFeadQPOclrrSbS77/70Hkmd+oI9XaLenucm34VnlebjQk8L1TKqOUi6UIRVS+hqCbZrEZaizJ95ih6XiNrGuTyDXKVMmalQqFSplwtUamVKVYrFGo11GOPHdL2fujtPLCySUSr0qvBoDrO1s4MChTqfXodGHRr5M0MxZKBnMsSlNNcsgbwluFiuMC8MuRCvIenBelx9Dn5Zgt9NODjzxwlCgRHIGVbkx+5I9dPEXzHv8J+sECHCgtOG1HG2eqdSolG1WTYq/MHv/trNEsaUGfQKdLvFukPGjR7DRr9Bp1Bic6gRHdYpjMo0e4XJ/e1+0VavcJ4tMsof/Nbh/T1F79Cu1Oh1S7TbJVotkoMhm3anRq/9P734vM7MUyNdqdGt9dgMGxPAPqonaPTKdHo1qj22uPM9WaOWiECmNTKCVodk26/SLdfpLh+6hBgEH/jJ+m85vFuT6fbG8P0Tm/sNG+2NLotFdvuWSALTZFWxzyUq97qZukODHpDnWojSXeQIxzbpd7UGdGg3DSodgtE/vMPHNLfvv9PoeVk2C8x7JZoVnWGPYNwcB1QqTaiQIFas0B/2CErbQNZBr0UUKDd1Wi2U/i9iyTj24AKPYl6P0sfnW43hRBaodOIknnwLw9BbOmTH6DbyZLJxdB0ETWvYPEdcGVtDjkdQohZkRIOxFQMIRlF1kRcAQsLK7MoaoBGM4OUdOB0LLC7c45kPEGjlsETOk29I9Bo5el3B4BMOXr6kHbgnW+knbIgCls06lGuttXu1sL0GiHGfReyQJawf5FuU2TUS47n3pFICBsMOhKjXpJmNYIU28S2P0urIVGvSBQMgdkzRxn2y8hyiNBrILLvxikS930MLeWjUteRzSxXFmeJhXaoJHcw21kylSRO7yZe3zatikK1EKNdS1IsCPR7Os88+xX09CaNUoSsotBu9mi2G7j8GwSj29SqSUpGlnLWQD735CHtwPvfTCrlotJQyZdUCiUD3cywvXQaIRkl0yiS75QwKjL7a0cZ1cMMWjKlXoXTC3NYl5+n1tQwaznq/QqKGsC+cYJ+OUy7JlPsVan2uuSrVdJZg+Av/dAhfePiC+QrBbS8Rr6o0+k1KVcr2Fxe5hdWKBQKQB9Ti1BI27ky81WqnSiVtkChJpAvy4iyD0mOYJhp0loMKRkgIfsQpXFu9vLaPLFEmNijNx+CyL7fvR4pmcAWTeBPyGwd7OGwblIxZfKZGKGgB0GK4ZVVHHIOdyjBuSuzzM4fR0hu8vkv/hWlcpJus0C7nqPXjgBB2vTp9nQCB6doZPapFgPUysIhbc87pygH1ljbu0B/ZNBoKYjCFpCCkQxIMIxDM8CIKs2iSU06jbh3C6brCBScMMqOEzUGUB+sQN1PTlzFkPYAEzpZ7LvLdBslUl/+74e0pVv/gEA0SKFq0qPLzMVpuvQpd6vo1RKNYY977rt34kq/6jw28uYEtjZaTVweNwsry9TbLZJqmlKtSqvXpVgdt4ZOZTTM17SP97xzCs/PfjszzzxJq9en0miSUFKoOR2zVKYHuAIBkpkM67u7hONxBFkmrY8XsUUlCaNcJlcs4o9Geen0aexeL5++7TbcwSCJdBolm0WQZRbW1ghERQJ/8cuH9C1//8d4Q9EJeHb6gkQTYWJylLAYZGllnlg8QkQIk0iIBIN+Aj4/d9/1ZfzufVJyFJd9l0Q8ytraGpcvzxMICoSiChFBIySoXLpyAafPhfvi6UOfd+8vvplQJIjL78blsbPr9OGPS+w63Nh8AR47coQLly8xfWYGJZ1EjEdIKnEuXLlIIiURFiN86Z67yZdLfPHue8gYJrVWl1RGp9Jok1Jr+AJJKvUB0bjMwnt+6NC5zlw4RSqj0W63efHFF/H7/XQ6HVqtFt1ul8FgQCqVol6vU6lUKBbzh4DlYNBjdvYMxWJ+kkU9HLUolXNomSQ5Pc34at/HXD936PqS/Oh/YdhuwwhmZmZeaaPeZEQfWY4w6JWgX4auyC1/+7sM+1m8YSelToU9t4eFjW0KlTr72ztEfL5J3ICsJKnWa5SrlUlb95yhE/mN//PVa/tPvYFCxMvu7ja1WoXBoEen06LRqFGplBgO+4wY0mw3aHWalCpFWp0mf/jfbkI3cwwZYHNYKVWKNNsNzIIxcdnXmzWK5QL5okmr06TerBF44bFD3yf1x+6cLDzZtxxQrlYwC3nSmsrJ0yfIF02kZAIlnaTdbTFiOMl+rzdr9AZdTp06ga5nuXLlEomEOHFRX30farUK9XqVTqdF5rf/4wSgp9/375Cl+MRVLQgRCoX/h703j5LkLO90i5Elg+2x53rmML4w8nZYrsCyDLaxMRhjFmOuMdgIMNhmNwhsJCy2wUKNEBICa0FIrdbSm6Teu6uq19r3fcl9z4yMzFgyMjIi931fnvtHqhO1qwRnDDPnzpn+nfOdU5VfZPzii4r6IjKf733f1GBBRKPVZO++x9jY2uT2L3+JcrVCs91iYmoSM5UkbhoksxmMdIoL42Msra1SrFZodNrETQOLw87s4gKJVBJPwI99/6N9eP5c842coE2PQqVM0OuiVspTLxeg1yYc8EKvTbteIeh1USlk2VhZRJUE/sv/9QuoksC73vEn0Knz7OGnyCTjnDr+DHE1QrWUZXjkJI1mBWhjsW5QrRWx/c6vDQB6+c7bMMx+zfJKpTRI1X4Zel+OHL/jjq/T7bYRhODgWm+3m5hmYpC2/fL5uwzWJyfHqVbLNBo1ms06vV6HjstG4ZeG+gD9hpfT67bpdFrE4zE6nRaGoTMxMTZID99o1NB1jWImyac//UmadDl45DA0u9hHJiGapqFlSGcKxDO5wQKWqCwNshR841v34A4I+MNRjE9/nNpLhqi9ZIiLjz9BRI0zv7KOPxzl6KlhJC2BIKlkS1Ukrb9wxOv38cBDD2IkTR57fB8en5dqvTb4PypXK4jRCKfOnGbfE4+zsbVJRIoiqwrFcmmw8CpvxOi85Do61wyR33MHDpcdq93GiVMn2X/gEEeOHmff40/yne/dTSjsp0Obcr3WLwVQa5It1fjKN+5BMYpMLmxx8uIYU6vrfODjn8QnKZydmmFycYVwrJ+5b2l9m0tTc0Q1Db8osv43f0tr6FrMV72GqYUFRFVF1vufG8+OjWHkS4haAn9UYfjSBG4hwszKOlHdJFWqXk3h/u/UVYB+VVd1VVd1Vf876ypAv6oXVDAY5LrrrmNoaIgLFy7sus2PA+hTU1OD/uuuu45ms/mCfrOzs4Nt9+zZ89MaBu9+97sH+/X7/T+VfTabTa6//nqGhoZ44xvfuKP/f1UN9B+n5z+oLrxiCPvx/SxbtrF73axZtpheWWbJamfDH2LW7ubM9BhLti1mVhdYs2zg8LiZml/C6vKxbPGyZPGx5VOwBALMbW3xpTu/yYWZRZa3HBiZPGFJJlfIIj9535UA/dVDhL/5ecLxBFEzhWSmkE0DVY+jxDXiZhJRVijXa1wcu0CxXECNRYnrMtmcyT33fIMDB/YiCE5ihoJiKETNOKKhE9YNQqpJIKrjCah4VrZ3eLvf8UrmrQ62PG72PrUPq22NVYeLZ0fO4pOiaBkD1YiSzkjkMlEujR4iJlioZqJohkkilUZPplAScWJmgkQmhZFNksynMXP9n1VVIJWM43vXq67wDr7mZ9ienWdh08WWRyQoxhFlE29IQpDiuPwCc8vrTM4t8fiBp/sQN6oRlpI7ALpPUnD4FIKigdcn4PV6OTf6DN6QB7sgYP3Wl66Eeq8cwvn0E1h8UawuC1aXDZvLiTvoxxMM4xUlQrJOQE4QkE1CaopIwkQyk0S1ft07j8+NJ+hFlCXcgthP/x8K4xRC+JUIroCHY6ePE54f2+Htv/0TzJw/ixAK4FdlAoqfmflTeDeOovsvEHZeYGV1nIDgwKcoPPj4EyQKRe5+4EE8kSihmMri1iYeMczpi+e4ODvF8IULOMMSdrF/PIGwgMe5QejN/+1KgP+WX+XwM4fZtFpw+bz4hRBhKcrq5gYnzpxmy2bFGbQxszyN3eMnFNVweIP4RB/OoI1V6xJ2rxub28f2th+7x8aGa5w1W5A1i8LMxhyjs8dYWLdj+8eP7Rj79vApRi6eZWFjlvmVLZbXXZwcPc2Jc4eZW1licn6WsZkpJuZmGJ+dZnlznScOHWB8dpp16zZLG2s8cngfY/M2liwBFh2TTK6OM7W8xfSik8WtdcYXTrN59NAO7+BdX2DLZuXMyGm+ffedWC3rKHIYV9iJltRJp7N8+5t3cfKZxzE1JxnDTa2iU8jGSSdTTI4NY7PPoygBhFCAkODD6VkmpocJBCTCooxiBFlcmUb4w5deed7f/grm5maQZA2b3Y2i6iSSBVw+L2OzpwlE7XhDbnxBBbcvSlhSmVm6iEfYZN0n4hJlAopKVFWQVYmZucl+XXKXk0Q+hyMQIpIwkY0kga98fMfYI0szz0WVx/pfiCgiiwvTyGqEoBojpBmIcQ1N9rE5O4pbEXArIo5QGJc3jMsXJCB4CIkewmqYsGYiajnUeBQ5JqIbMda214nOnNvhHf7G5/CqMeJJnXg8QioeYuz8MWKGipzKIGWyxLMZjEwCPZkikUoPoPnFiUmyxdKgXU7tfhmgPz+avFitIP7pr105v77l5ZQKuR0A/fJ7LgN0vZhHzxeIJ/NIqkk8HiOeEDg9fJhkRv+RAN3MpMmWy6j3//cdc6w8cZEYEK03yJbS1Asm7VqZi5sWvnPkFHcfn+e8U8Ob7xKvQQVoAmYmPahT2qXDSgESTUiVumQqdZLtLgHgayfGOLQRIh2LXgGwAzcMoX/vVmqtDEq5iKcNElDOZyiXsuQzOn/+jjdh3ZyjVTFp1zM0ainKlQzVVplqp0q9nd0BzV8IoEc//IYrvEN/9F+o5uJXAPR2p0a9USKdSfDwD+7n3u/cxezcBNAil09SKKapVPN0aib1epZyo0ShWaHayNOsm0CKpamj0E3RpjAA5KmTD10BGHyvHSJ9dt+PBOi1uk6r3k8N3igGoSkN+n7YTCr1OI12gmbHoEsaT2CRWkWn1U5Triep1BI7vIN/9Sp8a4doNwy6zSytWppmTQeSbGyeBOJkcgEqtf5425UQm6tnKBfDlCoStYYGZOh1dNz2MdqVEDREGp00rY4BvSRqdI1GRUT+0nuuhNg3DqEuniKeCBGKOIjqYbxhD4IawOFZY3jkIKsr5wlJPoysSlTxk83H0PQga+uXcHsXuPee24iKa0iRdZqVAo1qnKhyiWpDoNXO0mzUAIn82t4d3tqeD6Nrlv5igF4f/IMGPRV6KpVCELpxwOz/3NGgHQMMzLiVXkulURHpNTV6HR3L1iXKhSiVskomJZJKRzl27Ek0LYj7z3/1Cqjm+sOfp54KksnHSVZyFCoJttcuQNGHUYiSKavoph+vZwlNcVLORqmWVIoFiUw2SjoXxVAXKWV80KqhygqZrElY3sYbXKBW1TA1mWI6jfTEHVd63zSE7YFbUeJ+ejRodeqI0TCFZBDZiJAop8g0MhSqKtW8k141QL0cptQp8ujTT5KKLAJFSq0selah1jQpJKxktS3yqQC5VoFTZ88wMTfD/MzkDm/ve15BqVJm5OJZqvUSybTJnru/TSpXpFCpk0ynqNVLVEsapZSXatrFuuUMpXqQsLSOmQ4jRp34gzampi8QNyTCUQ/e4DZqXETRwoREHyvrC2z8G5DqeN0QjqN78SkKLiFEVFNxua2srMxgGDJBwYfL70bQ4sxbHfgEGWfAgZzw8ehTd9DGJJeXqZUMOs0UubQNem4yjRydXhKaIqLjLJDAsF3Y4e3+3J9Qrqn0SAFJXI5xes0ItCLQjlDNWCmbWzTaCcopnUuHP8/o3j9j6sCnmTp2F1XDBi3IGmlKzXHM6CI5fQtIQEOHZpJWLUspn0L41B9f6f+7/wHRuky6kCJTTPHYgb2kKhmUZJxCs0ayVKTd7aDEVOYW5kmmU3R6XdrdDvGETq6Qx+50YCRNSrUqyWyGDgwAerPbYe8Tj3N6dITvfvjPd4z94kffxrbdQQfYstnJFIpUGk2S+TzpYpF4KkUyn8fh81FqNEgXi7gCAXKVCo1ebwDKI7EYp86exen3E4xGCSsKhVoNryCgJZNcnJxh+60vvdL/zb/I5Pg4R08NIyoa0ZhOWBYIiH5ihkowEmB5dQl/0EckEiYaFYlrKoocZW5mGLdzBYdtEbd7E0UVcbltnLtwFm8wRCCaOGgBAAAgAElEQVQsEghH2bZusLa9zug/f3THNe8+9AD+cIBQ2M+aw8Wq3cnk4jJ7vvPdfmSkGKZHl5OnTxDTJErlHIGQn6WVRTa2NpFVhbf8yZ/y+X/8AvMLK2RzJUJClFy+zNnzczz0g6dY37LjdLuwv/5nr5jnhI++mcNHjpLL5QBotVqD8mW1Wg1RFGm1WiQSCdLpNOl0ktHRYRKJOMVinlarQTweI5NJAd3nQGSLYMgDtOl0G9TrVbrdNsYTd++4x6yceJpyuV8yoJ8Wvk6hmKZRS1EvqtDN4lg/hWX1JI26RiITo9at0QC0dI5qs0Ov1aaSy2EkTRaXl+gB65sbNNstOr0uh54+TCGbJnDjtVc+W9z5WUqlAoIQZGNjjVwuw/j4pQGAzuTS1Js1Mrl+GvkeXT73j7dQa1RptOpIShTdiNPqNNH0GDaHdQC3m+0G7W6LHl0arTrqfbdf+Sz5ppfR7XQGtdfDEXEQSZ4wdSQlSlSOkMmlKZTy5ApZunTI5NJ0em1C4SDxeIzLILdSKVGrVfD7vRiGzuV049Dle9++i+grfmYA0KXfGEIcPUY2m+aZZw7jcNhIJg1KlTLVeo1ao46RNLnve98d1JRfWllGEMN4/T46wMWJcUIRkS2blSMnjvPUoYMUKmUSqSRzS4t85vOfY2pulmK1gvPWT1wB0Nf/+q10gA7w9OGD3P7PtzEzPQl0GR+7iGno5HMZ9HiM5aUF5man+dnrXoRle41zZ0/ztj99M9NTl5AlAWiRNDVq1QL7HnuYe+/9Ng6Hjbvu2kM4HKJSyJH6tZ8bAPT0DS/FjMfY2FgjHA4xSPP+XD30UqnA9vbm4PXLNdGhi8/nGUDzy7XTt7Y2Br/X69VBTfNBmvh93x8A9MIvDdFYnKHZrA/67Xbr8/5v+q8ND5+GXr+Oe0RXyJRy0Ab/5DIzT55geWQcetDq/bDERqlSRohKPLz3MaqtLkYmz8XJGXK/9coBQFduv42x6Tk2rA5WNi04vAFOn73AyqaFyblFDh05jsvjRoxGyBXynB4+gy/gx+VxU6qUKVcrdHpdytUKmVyWTq9LvdlAiamcHj6DIIYH2QnOXThP5cIInWuG6FwzRP13bkSMhvn+Dx7mi7f/Mz1geOQs5UqNNi1ihkq5USFTyDO7vMz4zDxHzowiJ3Js2IPcv/cg3330MSZX1rjvkb3YgwJqOotXlDg6fHYA0F1+gbCiML24SOoP3kRr6FpaQ9eSdLs5MTLC6KVLHHj2WUKSRKpUZXZ1g2dPjyCocbyixLrdxYbDjTMYxuEPXQWu/w5dBehXdVVXdVVX9b+zrgL0q3pBffazn2VoaIjf/M3f5OTJk7u2m2+++Qroffn1y9Hqfr9/0H/99df/SL9Q6IcPo7fccstPZQymaXLNNdcM0sf/NPWZz3xmcLy6rl/R9+Uvf3nQ53Q6f+R+3vve9zI0NMSLXvSiXaP8fxL9W4Du/vCb2Pa4OXzyGGcnx5hbX2PJZmPRYuOJ4ycYmZ1idnOdVds22047993/r1jdbrbsLrY9AhZfFEtQwRkOsO319OsGK1p/lW44SkiSUHQV8euf2AFYQq/7BeJqCCmpIyV1okaCqJFASuokMilCUgSbx4WRTlGoFkmYOrIioidUvnPf3djsWxTKGZY3lphbnSOWThDSZMJxHW9ExR1SsHmjOI8f3en96iEsR54irCkcOnKYhKESNgKYZR0tq6MaOhFFI5PJYegJMimJoH+JiYtPEVO8mEmRRCJMKqOSzGik8klS+TTpYpFErr/SW9FVNDNO6HW/sMPbddtHGL0whhBViCczHD01zKEjJ9i0uYjGEiTSRU6NXiAaSxBRdXxC9DmAHusD9FiYQEwhpCbwiTqinCIQFDh/YZjV1WnsXjcWfxDHLTfvhNh/cRMbnjAOrxOby4kn4McTCuEPR/FFZIJSHL+kDepLh+MJBC1OSJIQohGicoRLU2Osbm4QkBS80edAfkhA1OMIchRBChM89sQOb+E117E9fZpLUxdwhoL9D9v2LYYP/iu+lTMkAuOsTO3j9LN7sAXsOEIuZtbm8IghwpqCIxAiIKn4IzG8YYXvfv8xPAE/DkHELcVxhfvRxKLgQ7jh2h3+4v4HODFyBr8o9NOAC0GsbicrWxtYXA7WbMtYPVb2P30Eh0dEjqewuGxYPRa+v+8hVre3Wdu2s7bmYHJ2jtnVCbY9IrOrLmbWFzl+4Shz62t4P/pnO7ytf/W7nD53jvmVLRY2Zjly5gBjMzOsb/tZXF/l8LEjXJgc75dQsFk4cuoEK1sbTC/Os7C2wlNPH2LZsc6aPcL4vIXDI/uYWh1nadPJljXC3MoSK9YJ3Pt/sMM7dOPPMXrsEEYyjp5Q8HrsLC5OsmlfJKoIJOI6uhYnlYiSTHgp5AT2PnIvs7OXcNjsyGKEqLLOhfFHCQQsOKwKQtjHln0Si3MWSQ3j9kUxjDjCq6/Z4R979lFm52fwB32EIwJBsV//W5C9rGwt4A158AsRrE4PLp+fZ04cxOnfxh2R+mUEYiqqHkdPJQgKASwOO6oexysIxEyTRKHUB+m3vHfnNfd3b8Mvq/gkBSlhEtcVopEgQthPSIkRUDXcYoRoJIipBjlx/jhOwY3V5cUbEHH7Qzi8dkLRACE5RCCqEZCShEQf4WgAq30LQQoTObHzeg+/9sWEfW40M45hyIR9W1g3Z1ETClIyTTSdQcukSaR1Eqk0yWxukLJ99MLF50HzyqDlSsUr0rfnSkWyxQKhG392xzxj7P/XKwD6v31POp9Dy2fRsjlEJUEwrJJIxDGSEc5fPE46Z5BIJUlma7sC9GK1QrnZRPrqx3Z4i++5EbHeJQVkOh0qzQ7JTJEE/fromTaouQrpWot0tU623uT8zBynJ+Z48uRZItkq8Rp8bP8YSSDTgaVVG/NrNi5Zg8SBCHDo/vt3APTATT9LRQnjDESI1iHRg0KtH4mqxxXSpko5H8fQQiR1gVrJoFbLUKnnKDeKVOoZKvUM9VaeRrtwRau38tSaOWrNHI1mkfDbf3WHv7FvzxUAvdtr0GxVSGcSpNI6375nD9DCZt8kLPqp1Yt0unVatRS1en4A0GuNNI1qHPf2RWjGKBVlys3sAJAnHvnKDsAQ+rNfo1EzaLaztDsp2p0MrW6GVidHq5uh0TRoN3Sq+SDbK6egJe8agV5rJmi0E/0a5V2TfDkCLYVuXYZeiobq3uHte+0QwWfuolkJAibtqk67odPrxQEZWVmg01HoddO0GklqJYF2M4Zl6xLVikKtoVGvxaCXpNVQMeNWunWZUsWg3khRrSUoFWW8rkUiH/vDHRA78Ik3Mz9/ibmFS0SVIFElSEBwUSybhEI2EvEQbsc8G6sXuXjuIIq0jaG7KKT9BL0z9BrSc1enBg2dVlkAQpj6BpCBTg5QyZ29Z4e353euQd4apVlXgH467Ho5hM81TqcRhU6aekWDXhaPc4F2w6BVT5DPiJQLMkvzI5QLMulkhKQRppBTsTuWSKajxOIBJMVDLBEknZNxvO6aHVBt9UvvJ5kRSRd18gWFfEbAtX2OQiFApxMjlwnSqKnEZAcxxU2lpGMkRcxMlGRBIRnf4Myx+/vHWTWp1fu10is1CZtjmlw6RqWYInTnx3ZC7He+jO9+Zw+5QhZNj/OF226lXlSxO1dw+rfJVTUq9Rj1kh+39QLNukKmoLLvwMO0ygIbW5dI56K0uhnSmTC9hoIWXWd1eQRVD1CnRCQeRNue2uHtumkIZfgARjbLsdPHMTNp6t0uoqJxbmySkBTh/Pg52u089YpKvRQhl3UyfOZBNHWLuOYkmQqTysh4/Bb0tMr58bNcmDqPpIYQIl58QRdOjxXHh27aAXKtN9+IqUeQlRAJU8MvicjpNHI6zczqEuMzE5imgs2ywPcfuZ9cKU65ESeV89Ptz2xAnlY9ztbaSZo1L20K/ZTqjQidagi3fQz/kXt2eNtf/yLq0QXApFERqZQEmnUJunF6HY1Czk827eHMiQfIygG2R/cwtf/9TO//NL7FR+lkN6DVhU4Ll/NBuu0YjZoMZGk1knS7RaBFPKHieftLd/gHv/lJ4gmNXDnLU4f3Y2TTbNhsqIkk8WSWSq3K/OIC7W6HWqNOrpAnk8uSMA0mp6cGaaRLtSpmJk2pViVXKg7ucVanAz1pEnjwKzu8LW94MdVCHlVPYHd7CEsyqp4gmc8TiETQ02nagJ5Oc2l6mkQmQ1TTsHu9xFMpnH4/61ZrP/LQaiVmmqxbrYQkCbvXSyASYc1iQQwGdy6aeN0QBz76F/jDUVz+EC5/CDWRwswWcAcEUrk8UkwlKkcYm7iA02UhJLgJi16UmJ2ItM3Syihe3wpmOkxUdpNIRbC5VpiYPsuWdYm77r6TmKFi++LNO673rfe8msee2oukiHiFIPVuGyObJixF+fTn/oHFtSV6dNGNGGI0RCjs5+57vs23772H33n963jo4e/zjTu/SUwzaHcgJEQpFGskjAyBoAczqbG8MkNesO2c524cwthep91u8+STT1IsFimVSoPPmPl8nkKhAEC5XB4ARFmOAl3K5eIA1F4GkfF4nPn5eUzTBCASCRMKBYj98/t33F/ke79ALKHTpkO5UaJSzdJu52mUFWjIGOIymYQDOgkqJY1SI0ehXqDcaZMslmn1+sdZKZUHMLrVaaPEVJrtFmsb63xjz53MPPWDHff10JteSrmQpVIp0e222b//SUwzwaFDB2i3m/To0um1qdYrdHptxGiY63/tvw1gerVewel2UG/WkJQoi8sLHD95DCUmU6oUabYbDI+eodaoIv39W3c8TyYmhrk0Psb+gwd4ZO+j/OX73ouZSlKqFAce45NjZPOZHz6jPVc/3EwZjI1dpNfrYJoJoIumqUAXw9AxzQSFQg7oUretXgHPpd8YIvWVj5FMGpw6daIPbOkOUr67PG5ULcazR49w9PixwevNdgvdSNABjp06yeziAuvbW6xtbaLENertFh0gWyzgF0IUqxU6gPnhd1wB0PUb/hPtep1aq0mrWafbaVEuFdhYXwW6PPH4Y4yPXSSdMpGlCJ12k0a9jBQVgDb7n9oHtGk2KrRbNQ4eeILLWQ5uu+0LQJdMJoUgBPGdOjKA55dbY/YSPp+HWq0CdEkmDS7XUH/+woPL17okRSiXi0xPT2KzWcjnszwfkufz2UE99WhUvKKv8KH3XAHQy//4CXq9Dqury6ysLNFo1MjlMpRKhcHx5HIZ8rkUjUaNDl0CIT80O1Bs4JxaQdr2QAvKZoEe0Ol1yRcLBMIiiVSaSrODyx8iuGUZwPPaS4ZIv/rXuTAxzdq2ja/8y53sf/oIqXyJTLHCieGzbFgdRKQomVx2UN8+YRrkCnmmZ2cYOTs6KOFRKBUxU0nS2Qxur4dcIU+92cDpdlGuVnC6Xeif/NgAoHeuGaLq8/LBD32Y2754O4/u3cfBQ89y33cfIF8u0QEqrQaFWg13QODWr34dZzDM2PwKX9lzL29827t5duQsK3Yn7ojE4VNnkJNpzk/Nsrxt4867v8P9D+/FG4rwpTvuJBKRaL74Pw4AevyOPdh8Aez+IF4ximwk0bMFpEQStxAhqpsUGm3imTyiluDU+UuMjk1eBa7/Dj3/e8mv3jrEvd/4/0f76q1XAfpVXdVVXdVV/XhdBehX9YL6+Mc//j9UY/v5TZZloL9a/dprr2VoaIiXvexlP9Lv+bD9n/7pn34qY3jooYcG+3z00Ud/Kvu8rDvuuGOw742NjSv6Dh06NOi7XMPrhfSqV71qkCb/p61/C9ADNwwxcfQAk0uLrNqsrNqsLFstLGxtMjw+wVYgwJrL1e/b3uTixDgWl4tNmxOXILHuCuCK6hw49jR+SUCMa5i5HIpuElHjz0V4KIT/9s27Qmx5752opoqcVJGSOkrGRM2m0TJJDh87QiSm4AkFyJdLiLJEsVzCTCW59Yu3kc5mCEUFjIyJT/Azv7qIZMQIyBLOYBirT2DLHcbxwLd29fZ/8A95/4c/hMPrZHziPLGMj2JLJ5aSSWYzRJUkspzESGRIGCrpbAjdtHPkmQdYXzlHKhkkYQik0zLZQpJsPkWmkMfM9gG6mjIIe2y7eoduegnPPPYDpmamCURCPPDIw/10ksdPY3UFOHJylInZZS5OziMqceS4QVgyngfQIwRiMdxhGX8kQSCsEQoHeeChb+F0WbF4PWx6Arjf94adUO+VQ2wefxa334fD4yUoRvCFw4SiCp5whICk4o2oeEQFb0Qd1EOPahpRVSEcEbg4eQmr04HV6yeSMHCEwgiazqrdgZJIIMoSk7f+3a7ekTs/ycL6PKIsEQoICF4/7s0FlseOMXnqAQTLs5S0KcKKB1/EyYplEW/Yy/cfe5SQEuMDf/dJrD6Rp09dQIilWV1fweoPsuEVCOtJnEEB9/L0rt6hP76ekBhmbGaGTbsdryDgF0W8gtCH2bY1ZldmOT8+jd0dZm3byYbNwsr2Ct/67l3Mr64yv7LF7NwSlyanWNrYYNXuZHxhlVMXL3D49HEWNlfwvOuGXf2Xnn6SxVUnY3OjHDj+IHMrK8zO+9iwWTg/MTaIRJ+Ym+Ho6ZOsbm9i87iYW1li+MI5JpanWd4KMblo49zscVyinYUVK+tbAqvbm4QUK6EHv7mrt3LX55GVMIYZI6aJCIIbMZjg2WcOYKSspPMO4rqffKZKXMlj6CYOxwonzzyAEvUR8IYJhz1MTB8mYYrIkSKKmmDVeoLlzVEikQre1cVdvcNvuR4joTA+dYHpuXHkuEJYFvEJXo6dPsrq1hrBSAhPwI8/HODS1EWW1hcRZJmopiLrGrIWQ9ZiJFJJhs+dJSiGMTNpoqqCoOlEdYPIB9+4q39gbASvFEMyU6ixKJom4vM6EOMaznAEhyASjghosSgP/uBuHO4NvH4fvmCEoCgxvTCDzWvFJ/pwhUR8ok5A8CDHRC6Nn0fRVYIP79n9ev/qx8mWcmSzOqeOPE5M8qDoMlIyjZTJoueyJHMmRjpDKpcnWyyRzOYYPnd+kLo9X65QrNYo1epki4UBYBiAcE3ZdZ4J/8F/ppg2BwD9MpzIFvsgPJXLomRSSGYSnyDj8UdIpUzMVJRL46fI5E30pPmCAP1yCvfop961q//Cfd8iphZJV8FfrGKtVpDTddKpFkvxFk+MbfDY2VlGZlcIaQZtOuSyJo1qjnI+QaOS5vVfuJfxgM62aFCsdCmUO3ikDIFcC6tRIjI1vBOg3zBE/M7PsPfACdIdSDU7FDo5Upkk7XaTTDqBw7qCGRewbs6iq37q9TTlSoZas0C5lqZSz/Qh+Y8A6PVGgcBvX7fzi/bf/0XKSXkA0FvtfpRdNmdSKKbx+hy85U/eyMFDT/CDRx6gVM5SKKZpNTLUmiUqzTLlVplWI023oVNN+VifP0GtblBq5QcAPXbn3+8KsZMnHnxBgN5smbQbOjRVxkb3Qk3cNQK90TaBLNWGRqOdoNUzoCNDVwFSVCzju3pHbn4tmcQS3Xo/XXulLNNqxShWfYSESYKhKXqdPliHFJWyTLdjEhE36bQNet0k1YpCo66xtHCaQk4gk1Go19OYZoRaLUUgYMH11v+6K9wRxp5FknxYLEs0GjlE0U2xaLBnz+00m1k6NYVOTYFWrJ/CmgTdepSAewyIQVuiVw/3o3h7EiDjtIxAL04/DbuG+dgXdvX23/puqhUZSAIm1XKE9dURuu04zXqKdjODmRD6qeFti6STEepVE10LUCpolAoa1VKSVEqhVkshy15SGYlkOkooYmf43GHOHLp/V4jsftN/ZPzMPrK5CM1GnE7boF5VMLV1mpUgnYZMuxajlJdwulaQZDeFUpxUTsbMRMml3JTzAWyWC9SrEUzTQSLhIJsXiEo2trfncThWCN3yzl3908OPI0YjlKsViuUSUKbdTLG+MUark6DRUKhXI7idU6SSPmpVje/c9xVaDZWE7sJumySV9EEvST4boNfRSaf8VGoq6ZJChyKxsf27evv/+jW0u10qtTKnzpzm4DNPky2XcQf9mLkU6UKSZFqiXouTTgVIGw7adYmLo08ghtbJZUUk2Y2mhxAlPzFDQVQEjp08jKKFEaVgH6C/9T/vClODo4+TTsvEdAlB17CGo6x5A1h9bmxuC2eOPU4lGSSVjZAvyRRKUap1lVpVodc1adYvg2uDcGCWfE6gUhLJpdx0mwpgMPvFv9jVW9nzAdpVEToxwISeQTYTRIxukS9GgGz/Om4X8U48CM1paKxTjJ7BtvAItBtQzNCpj3MZ5hcrGo1W9rn5r0LWkHb1dr3x57jrq7eyuDzHu97z59RabcxsAc3MsOfb36NcrZDN5wa1apPpFP5ggFwhz/DoCI8+thd/MICZSSPFVIx0ijY9mt0OyWwGIRqhXK/h+Py7d/WP7v9OH7hlsmQKRfRkingqRcw00dNpvIKAmctx6OhRRFWlCWTLZURVxchmcQUC+EURUVW59ctfJiRJhCSJuZUVNu12phYWcF04vau3+y9fQVCUSBfKnB+f4tS5Sb7yL3fxwA8e55v33EdEkQmIQWJxmZX1BUKih2DYiW5EULUQZkpmbuESgZCdeELEMJU+YFcFZufGODV6kmAkgOPmG3e95p0XjiIqYeS4hJk1eHL/Ph56+H7e9o4/4Y47/ztKLEq728DrdzG3ME0+n6XdblIs5gmHw4PPhOl0lpXlDaqVJrVqi26vQLWWwONdxby0f9d5TvnmZ7gM/DRNHURgr6+vYrVus7a2wmVQeHm7arXMmTOnBimr5+dnWVlZ4ty5US4T10KhQCKRoNtrAm2EP/v1HfcX9+/9ArlsinQxS4smtUYWKNKtq7QLPoLbI9BJYsS9ZLIy2VKafC1PvlHFL4qk8wWSqQx+vx9Nj5PJZWl3O2Ry2QH4zRcL6M98f9fnitTFY6RS5mBcvV6HarU8SOF+uWXzGaJyhDe/5U0EQv5BKvUuHXKFLCNnh+nRRdNjFMsFMrk0+WKOHl2cLjuR3/1PO54lx970m1waH0NWFd72jrfz3r96X79chWWT1fUVenSZW5ilR5dv7LmDI8eeHUD9WuOHdbYvQ16XywF0eeKJfdTr1X5UeamAufeeHQBdfNV15OP9et+XLl2g0agNFiD0gEarSaVWpd3tEItrg9rw+WIBp9fD3NIixWqFbLFAo9Pm6aNHkGIqEUXmkX2PMT49hShLjJwdQXvlL1wB0OMvH0I5vI9/2XMnn/3sZ/nUpz4FQDKZ5MyZM4NMhslkclADPRj0D/5GPp9nUDtcUSS8XvfgPDhcTnpAuVrpL+Z57P4dAL3wmb+h0agN3lOrVeh0WvR6HUqlwiCl+tTUBNAdeBeLeTqdFul0EugyNnYRXdcwzQT1epVyuTiolS6KAsOnT1L49V++AqAXrv9FogHfwHtmZmrw8+X08ZIUod4oD15rtRr9C7napJEs8OWP3UJ4xUnMEkQ3EmRy/cVNSlzH7vZw25e/xjfvuQ9576NXAPTaS4ZYOXSYmJHC7vFz9tIEYTnGpalZkrkimWKFS+Nj6Eaib1evsWXZplqv8fSzz9BoNUlnM6xvbuDyuPEHA7g8bja3t3j8ySeYmJqk0WqSzef6tcx/73VXAPTyN/fQAWQtTrZYQTNS5Ms1Vra2uPPb30aOGyxvW1mzOdlyeXlw337uvv9hhifmWLS42Hv4GabXNvjBgUO4whEcoTAhRWPd7kIzMxSqTaKxBFavH/30yACet4aupfr7f8S224vF4+PeB79PJJ5gw+Fm2+3DF5HxRxX8UYVzkzNsu308c2qY4YvjV4Hrv0P/pwP0ZrPJwYMHede73sWv/MqvcN111/HzP//zvOpVr+KTn/wkm5ub/9O8r+qqruqqruon11WAflUvqJ8GQAd4y1vewtDQENdcc82PjLC+ePHi4P333XffT2UMN910E0NDQ1x77bU/NpX6/6ief348Hs8VfYIgDPo+97nPveA+DMMYbPeRj3zkp3p8sDtAX/+H97DmcLJqd2DxeVmxbvHUkafZsFmY3baxYnfiDAWZX11lw7KNXxRx+v08fXqYB584gD2ssLy1xMT8BCEpjJKIE5ZjROIJInocyYgTetN/3R0k//HLSCYVFF1CMhUihoZZzrPpshNSJSQjjpFNoyUNjHQGI50hYST53Of/CVmJEdU0NCNBKCpw9tIom7YNApEQWy4Pa3YPm+4wrts/vrv3q4fwTwyTLWXIFVNsOicJylvIuogghTFSReRYGkVLoegqqhlCTXoo5kQmx57F6ZijXIxRriRIJmWy+X5d21TGwEgmCElhotMjL+gdvvtWzl04jy/ixh/xI8gigqTiCUZxeES2bH7mV7YQFY10sUhY1hFiKmFNIRiL4JUUPGIMi1vAExTxBuxcGHsWt9fDlsfHqitA8I0v2xXq+W7+I7btDvxChNVNC+6AwKbNidXrxx9VCMXibHv9BJQYQVUjFNMIKwpCNEJQCDB68Sw2lxNXKIwnEsUTkfrQPSLhF0Uiioznn/92V2/htT+La2uBC5fOEg74cdnsiEEfy3MTzJw7gH/9KOGtIxw/vZ9t+yIW+wozi9NoSR2zWGDV4sIeiBJLV1h3BDl3fhhXOMKS3Ys9rBCMxfGdO7Y7yH3lEK4f3MP08iobDhcbDhfOoMC228vo+CRzq3Osbq8zv7LFtj3E4qqN5c11FtYXODZ8jJVNC7NLG8wtTvGte+9hfdvDsm2LJes6+4+eYmHTwZJlBffrf2lXb8/Nb2Rx1cFjBx9mxTrB0sYGi8sBjg+fZs2yxezyIsub6xw5dYLF9VWWNtbYsFmYX11meXOdxe1lljeDrG4Hmd28gCtkxe4O4/bE+4sWFs/gvG33hQvh33oxiYCVciWDmVQxkyrlXJq0KZMvSCiqk4mpUQKBALpu9CN10yoO5zznzh5EjmiIQdRx/QIAACAASURBVJ24JjE2/RRmMo7bLeDxBvEF3CxuTOC/NPyC51145C5icRm708L8yiw+wY/N5cbh8TIxMz2oHypIIUIRkeX1Dbw+5yA9ZTKb6WeGiMWwOOzMLy8RUWSCkRBuMYqgaoTf+uu7e7//DQS1JN6ojGFqmLpE0GcnEosRisXxx0yEmIoghZmaPM7Y+HEkOUwgKCJrCTbtVmZXZhEUAZ8QJRDWkGMickxkfXOFsCwi3fvF3b3/n2uQt5fQ9SgLUyMYWpBEWkfLFYgVin0wnU8OYHk6XyBfrnBqZPQKgP5vI9Av1zMvViuk3ZYXnGfiD/3LoO755brpl6PPzUyaQExB1BN4QxIhMYbb7URSvBjJCJm8STKbwcxUMYsF0sU+fL8c2ZQrFcmWy4T/8rd3n+Pe/pskMlVSXYi2+/hRytfRMlVSaZ1CMUOp0gfz6WqNEmAA0Ra4ymAvwmoBdPpop1jrRywl820qQAEIH35w1y+6A791Dfd8/W7KPUhXiuRauf45K5eoN8o8+K/folpMUMyqBL2b1ComrVaBUiVJtZHf0WrNArVmYfB7pZ6jYkq7e98whH7/7dTq+eci0QtUawUq1TyVap5yJUcun2RldZ5yJYcWl6jWChSLBqV6gXQpTaleoFkzaJVkeqUwjo1zlKsGhVaxD7xbGaTPvn33KPC3/t80KvoghXuzk74CoHeaCejqXBp5FDrqD/s66QFAb3VTtLrmD1vPoBhfgaYImOTH9u/q7XvtEM5HPgtNP5CkVtXo9JK0ugrZnANZWqRViUBTo1TWqFU1GnUdv2eRkH+FakmmUdcpFWUKRRWLdZZsWqZQiFMqmeSLCUplE8/v/MyucEf89FvQVB90c5wdPogqu3A7V4AyUIGGBE2ZXv25FOtdlW4tTK3og64MaNRLPkK2I0AEWiqquEy14AEkaoUQ2p6P7Ortuek/4Jl6hnotRq2h0WwnqDU0JMVKrWJSLur9seRiqLKX5cVLVEr9DDeZlMT66iQh3xaGHiKmeNFUHzOzw+iJANu2WXrk0FZO7wrUXDcNEX3w89QKISBFvRYjX1LZXj1KMWWnWY3QbsapluOYSZGQYCUqOcjloxSKMu2GQTYdwGYdYWbyceq1IJ2WTrEgUSjE6VJC1QK4/+IVuwP8d7ycM6dP0KOLrEq0WjmaFZWEYqFRCtFuKhRKEar1GC7nLN1GjG/d8Q+UqjFKBYFqMQTdOJWSSL4Yod6MU6sq+J3j5OsxGt0k2uE9Lzh264H7KeTT9Lp9+Fbv1EgXkhRqGcrNLG7vOs1GgmYjTr2iUsyJmLqH5aURJsaPEtPcaHEfUdmDbkSQ1QBGSsXp2cZi3+DCyNFdQarjdUM4PvoGNrbmkWMC9pAPuyiy4XFh9VgZHj1Cp6qxNX+aVkui3dZot3ToZfC4ZqlVonQ7CqZhpdtOYKhugq4xwCAYWCYqW4iKa4hfe++u3s7fv5amaX0OoKd48IGv0WzEgTyQp1JP0Kq46KXjUHJBfJTI/PcpyKcBK51sAlpliskz/YU23QzVZopSzaRSz7C0OsP0k/e94NjjT97JyvocpUp/QVUb8AUjhKP9es2qFiObz5HJZSlXK6hajFBYGKSg1vQ4fiFEKpclltDJl0uU6zVSuSwRRcbMpPF/6Ld3B/jvup7P3HILyWyOUyOjZIsl1q1WfOEwsq6Tq1SImSbZcpmnnn4a1TD6EYvBIFa3m3WrlajWX/S7ur2Nkkgwv7pKvlrF6nZj5nL493/vBcd+8ptfQtISbNldOAMSwxencPhFREXj5OgoMTNBupAikdbxBpxE5AA2uxM1FufipXEKhRJnzpzhqaeewuGwocdjyFKEuCbjCrqYnLmE8w9+btfrXfjqB3D4HSRTMRKGzF3f+jpfuPUzvPev/1++8727cbgt5IopdCNGvVlh27KGGAlgmDGqtQLNVhVZjtLrdajVKrTbbQzDoFZVMBJuslk/xt4v7zrP+d7w84TdFrq9JtVakXanDrSZm5/icmQvtKnWirRaDRwOG8VinmazTqGQw+12kk4n8fk8HD58kLnZJR595PHnPqW2gRaO1akXvL8khp/CHfTSpgXUqFQNIEUz78O5fIx6I0UmK1OupognY/3nq1KBpY01nH4/lUaToBih1qizvrlBqVLmC7fdii/gp1QpoxsJ5K/+/a73demTbwe6nD9/lsuAtljM89BDD9ClQ6fXZnV9hUqtTI8u73nvX9DqNMnmM/TokitkWV5dotNrE5Uj9OgSjggD8N5o1Rne+8Duz9GvuZaiJg8Wo1wG16VKEU2P0aOL1W6hWq9QrpZotOr06A5qolcqJfbt20uxmB9A3VKpgKJIFIv5QSS19wN/vAOgS78xRP744zQaNQ4fPkgiEadLj6AQotao06VHuVrhG3vu5MzIMMVyiROnTrK6vsaxUyfJl0toRoJ8uUSlUWfbbiOqKjx58MBzZdsMtu021KWZHfA8/vIhtA++jWqzwUc/+lHe+c53MjIyQrlcplQqUavVWF1dZWJiAsMw+NrXvka32wa6zM5ODxZ4JBJxLtcmv7xg4P0f+iAf//Sn+MCH/4Z/fehBZl7z8h0APXX9izHFfvr2Wq1yxcKQWq1CtVqmXC5SKhWIRsUfpvR/rkzB5dTrl4+pUinR6bQG5zuXy2CaCTp+95Xw/LmmH9w3SNmey2UGad+3tzcHEH3fE48CXUxD5+zoMPRg5MwwIU+AmD0AuR7JFR89+rkDRs+dJV+uEDeTfOYfbyUa04l95IM7AHrwo3+LIKmk8iUsTg9r2zaCEZlqq0sLmJyewmq34XA5mV9coNVp02y3yOSydOmhav37QDaf4/AzT5MwDbr00PQ4obBAOpuh0Wpy9unDtH/mRVcAdP1lv8I933uAvU8e4Ot77mbd4sAflvAJUfbtP8zeA4dZszlZs3vYd/goyxYnf/TOd/PM8AXe9pc38437vse2L8DCtpVQLM7cxhanL4zhFSUOHTnBu9/7fmxuP05BxP+BD18B0FtD1/Jnr/895ja2sAcFvFGZTaeHc5MzSIkkVm+AgKSysLHNyXMXOXT8FJ+45fNXAfq/Q/8nA/RYLMaNN974Y79Dv/322+n1ev9TjuGqruqqruqqfjJdBehX9RPpx9VAB3jkkUcG2xw/fvwF9/WJT3xisN3q6upPfGwej2ewv/e9730/8f6er0qlwktf+lKGhoZ4yUteQrVa3bHNDTfcwNDQEL/8y7+8az/Ad7/73cExnjlz5qd6jLA7QPff9GJWV5dYttuZXV/j0Scfw+lzYXNuseEV8Eox3IKIOxjk5PAZ1q3bBKNRPJEo274AvpiOKHmRdZFtxxZyXEFUVcJaDDGuIYr+F4Q7oVcPYXng6yS0MKNnTxGVw8QTKnIqzv/H3ntHOXLW6f4N17Cw5OWyd1ngBxhYbIK9ZEwyLGaNwSw2BmOM08LaYJtrknO2cQ5jjyd4PLYnenJPz0z3dJjOSS11t6RWjiWVSiWVVKWcsz6/P9qjsXem95pl95x7zp3vOe9p9VF1PSW1uurt+rzP85XTcYKxCNF0CklTCcc0gpKCoqb5lwsvJigpCLKK3evF4XFjti5wZLQPm9uKxet52ZXsx/Gzb66oHbz+h/gDHmJqBC0p4vEtsWicJRIL4gm4CSlhQkoYMR5F1BRETSEaE4hrImoiyOH+XezasYF8Jkg64WNkYDs7Nz/BcN8WJNlDaNOjK2q7P/cOAoLA8EwvJqcBV8CJ0xcgEI6jX3QhhFT0Rhs79/Xg9HvxhyL45DDesIhD9LPkC2L1SVjc4nL8umcBb2AWk83FvM3LnNmJ9x9etzJI3rcLpyfAotmOxelhWr/AvNWOQwjiCIq4pTByKo1bknFLYXyhEL5gAH/Ax+79e3B6PTiEIG4pjNnjw+pbdq67BRFfUMR71fEx5p1x13V4vUscGdxLIOjC7HGjt9s52H+IoZ5tjB3cgs02h9O5yNT0MHPz0wyNDeIO+Dk4PILF52dwepYdB3uZn59iRKdne+8gxkAEd0TD+fyqFbXtX/47RqdnmJhfYHJhkdE5PZt272FoeoZJ/SRjM1Os27iF4fEFJmbMTOn17Du0n/HZScZn9IxNLbBu458YHO1HZ3AzZZpgy/7nmDW66R0yc2CwB+/HX7+i/uGnH2RCp2N8Zo6xmSl0Rh19RwYZnhzHYDYybZjDYF4G93rTIhO6GYbGR7F5XEwbZzE7IpitIbr7t+ASLPiDMQ4dnObwQD8LSyM4rzpvRe3grVdhmJ+i73A3U9PDtGt2koqLVKyAppRIpbP45UVGprdjc04jhfxEQmlCQRs7dq3G63Hgsgfx+e0MjG5gZKKHqXE/Xo+GoEwx/uhtK//Ov/y/sC4aEQIiBvM0O/ftwGL3YXX4sTpd7O/bgTtoxuGzYHf5CclJnFYD01OjqFr05ch9L0anA4vLhdXpwOaw4nQvLxgxO914P/WmFfUd3bvwRdXlNhBhP3t3vogoh/FFFByyhkeO4ZZkRO8Ue7Y9hd0yj8cbwOkJ4A6JdPcfxGA1Yvf4cbiDhGSBoOQjIPoIRSV8N1y8onbg1z8kGg1QSEnEIx60jIqSKxAtFFHzORJZ7VV9zhOZLIf6BzqR7ul8gWyxRK5UJpFZBsH5cqnjLFfH+1Y8z3g/81bScvBVse9H3eexhEZAjeGWwgTCcdw+CU2LoyaCxLUAajKKmkqipSsnBOipXJZUoYDnrPesqC/uXI+p0EbIQ74CwXIZX6NIJJ2l0IIykG2DWgWdN0KfWWTXnI9nBozc8nwfUqJCERg16dB7zMxajCQLNdL5BuUWRJ68dUWIPfrz71IBoEqtXSdTKpEtl6k1qpx77tkEfFZqJZVGScVt11PIRSiVVIqVLIVyhkI5Q76UJldMUaxkjxtZ2+yK2u7P/DV52fMyRM9RruReBdJb7SrJVIzLr7gE3dzkch/XRpF0IUW6mKVYSUNLg0YUu24fVCQqtQRaJdsB6L4LPrEiZFA3/Yl6Q6XeSFBrJpZd680EzVaCVj0GrShHejdANdB57thQTwjQBXsv1Ly02xHUF+9ZUdt17vs4su9BmiUZKFOqJKnUY7SbMvWyH8d8H6mQiVROplBU0OJeamUZRTKjyBa0uJe46ieRkUhmItgtE2hxL6l0CK9gJWCZPjHAfnlEhjdTyLjIJx2I/mnazRiptECTJBBBEWegIb7CUa9gNOxneamGTLsdJhrci+w7RKugUkj7sVh6KFaMxBU3/l9+c0Vt4Q8/ZHxiP27fPF6/CTnmIar6GBjcg90xRyTqRgzZKJZixOI+/IKZVDrEyGgPR4a7Cfmm8dpHyCddOMxDxMJmfM5pKkUJSBPtXr0iRLZ/7e04JzaTT9rIF0UKFGhWvNjMh2g1FGpVhXJFpVyMUS3HSCg2/M4x6lknmiJTKcVJaXrAj2F2K9Q1ynmVRr1MtqCRzMexrgD0LGd24Xn+IRrtEooapNYsQC0MORfUfdAKUSdBlQyVeox02MB9f/gJ6ZoKRGnk7ejHN0MrTIMs6ZJMC5VmfokWeSoNjdCD/7qitvmCj1PNxKGRJxp0UCnFlz/79TiZnEC9FsW6NEwyZidfSJNKx9GSElHFhaa6KeYDiAEDsfAShaRAz65n8QedWB2LmK0L2IZO7ETujKHd+CQvw2O9TE0fJqH6mBzrIZcWKWQlmvUEC4bNtOsBaESpFWIUM37qtQCKMk0hb8e2NEpGi9BI6Jkc2USTDFLcQ7MexX3ZP66oPXDFWWQ0B9mEG7dzEr9HR6kYAlK0Wyq1koV6PIJ1YCvB6Y3QclBJ97M49wT1rALNIkHPJqqNl1s5VDWq9SS5QpRsPoK8+8kVta3/9D8p5ESiMR9t6iTTKm0gncnRBsYmxvH4vGTzuY7TM66pFEpFRsfHCEdkmkD3wQNUGnUCUgg5piDHFHTzBu685y7MX3zjyvqbn6J3YBAtnUHREgRkme7eXgKyTK5SwRMMsnnHDtLFIn1HjizHsksSvtDy/ynJfJ6ALOMVRVatXcsTzzxDOB5HVlXUTAbr7VetqD39ozPJV+rkyjVEVSOcTBGIxdmyey8LdhteUSSkKPQODJIp5HH5vGx8cRsBKYKipVBiKoLgI53RWLf2KYJ+G07bPAH/Ek7RjWNmYMXPu+XzbyToNRMKWpmd7icYtCHLburNHLISIKZJpPIJ4imFbClNNieRzoj4/CYy2TClkkqppNJsZimVElSraWq1DGrUSK0kABHE67+94nlO2fIYzVaVWFymVi/x+BMPUyrngAaVaqED1VutBnq9Dqt1qQMWN216gTVrVuNyOUilEjSbbbZv3455aZ64JhIILZGa3rvi9cX/0y+87BZvUa7laVPhnrt+R07z0ChKpHMahXKGRDpGtpBEjAQxWk0YrSaiiQRjOj2huMba9esIhkQkOYzFZqUNVGpVHC4ngQvOWPHaXpMF2u0mR2FsuVykUilRLBeo1ivkCllaNMnmM9x6+y20aeF0O3C6HTyx6nGGhgd5cfMLr3Ks15s16s0a07NT5A5uXXEumXrhcXKFPNGYwsHeQ9Qay33TM7k0dqeNNi1GxobJF3MkUhpjE6MERIFUJtmBrX6/F2hhNht5ZXz4UTe99JX3nxCgh3/4BfL5LJs2vUCpVCCVSVNvNqg3G+jnDZQqZTK5bOfvPpPLcuDQQWIJjeHxsc7ctVit4AsGWFwyMzw+hiiHqTYb3HjrLXgeufOEAD38vteRFDykMznuuPNuypUad9x5N80W1BstiqUKY+OTeH0C2Vyh47JOZdJc/atruPJfr+KJVU/SPzjApi2bue2O21m/4VkODx3hO+d9jx9c+CMu/PFPCPz9Xx0P0N/TRXTNowwNDaBpcXw+D5oWp1DIkcmk6O7e+6r3sVIpdYC33++lUMh1oPfRmPejfei3bdvS6adeeW71CQF68ecXAC1SqQTQYmhogGazjsNh60D5Jg2MxgW0SIQdmzeTKxXp7u8llkhCFUIHZmnM+kmmU2jJBC6Pm2K1RqZQZMnhZnbeSP4V/c+PjtxH3k8knmDDi1vQG5dQ0zmMVgd64xJbduwmrqko8RiVWpVmu8XuvXsoVyvs3L2Lnbt3EY7IhCMyATHIzt27eO75jax6+incXg9xTcXj81Isl9DfevOr4PnRYdzTjW7BzOEjYzy1diPfv+BizrvgEvqGpzkyaWDNC9sZmjJww233MGYw8od7/4RZELGFZCYXTUwZzRjdXowuD1IixaW/uJp5q4NAWCEoxzDZXLgkmdwnzzwOoIfvuIdNe/ZhsDsZnJ7FLyv0j00yb3VwzQ2/Z97qYEK/wOHRCUZn9fQOj54E6P+JeuV9yVuu7+Kh2/7vGLdc/98L0BuNxqvg+RlnnMGWLVvQ6/UMDw9z991385a3vKXz/GOPPfZffgwn62SdrJN1sv7yOgnQT9ZfVK8FoBcKhQ5s/uAHP9jpe/bKmpiY6PQq/9SnPnXClXdnn332CR3uK9Ur+5Dv37//Nb2eRCJBd3f3f7hNpVLh4osv7uz7sssuO+F2r4xxP1EkvSAIvP3tb6erq4uPfOQjNBqN13SMf069cqI6fMZbsf38Gzg/dQrmB//InNXOnGWJ8ZkJDAs6LNZFHFKMJV+QeasDtyAytzCPJyjgEgQcQRFvNIolKOIXrYhhN0NjA5jtJsJxZRn2ymF8owePAZXTXtd5LFz+TbyffRv+H57BcO9eIqKXeCxMQosSiIeRksvAOpbNIGkqYiSGJyARS+Y5+5/OIyjF8Yix5d5dfh8ut5VNm5/FF3BhsJoxujyY/TKOr73/OKgjfP8TeL/+93hOfz0BwzjhmITf5yIek5mcOoJOP0pEEwgqXgIxASEmI8RUhFgKn+gnXcjgcFsolRIUigq1okQx5SOfsEI7TFrW0XfoJew3//x4cP7Zt+E+/9N4Pt6F9eFb8clmeof3oV+axe7x4/SF8AbiHB6aYXhChz8kMz47jScg4ZFCeKQgzpCAVQix5JHwhuKYbE5cvkX0xh7Mdi9Gl4hx7MRx2p6X3dGOi7+BPygzqzdiMFnp6RtYjj/3+tmydw+iGmfJ68ErR/HKEYRwmIAUIhQWsTitHOjrxRVcdq86RQmbP4xdkPEGJTxCAO95nzzejXvmW5e/furNePRDHBl6idGZPibtVgyBEFYhTMDtxTI7y8zkEWy2BQKCGyHoZWRsCL1pHrPXyeTCPI5QkG09PTisC8xZbOhdfvSeEAa3gOW+493A3tNOwX3acl9081P3MzQ9y5EZHVv2drOvf5ARnZ7JuWn2HNjP4aEpFpf8jEwscKC/n627tjM8Ocq0fpHRyXl29TyJwTyJzuBlz8A2nt3xOGM6G0PjHrY9+9SJ3/cz3oLvY10sfPd0JmdNTM44GJuZYNbcj9FmYXJuFqPNwrRhDt3iPOOz00zOzeL0eznQ38fw5Dh2n53uA5NY7GE2717DkYk+Lr/qWrKZ5d5zyYxA4McniDE/c1nbe/obUJ0LZAsauWKCZiaGxTBCMDBPOhNAjkvEtAzJTJGRkSPodGN4PXOYF/SEwz7Wrr8Pnb4Xm9WFGIhjc5pxBcaxuWew2WOIG+4/Xvu0U/B++q+XQfKT92Ay27F7F5nUTWBYcOFwh7A4nJidOqbnB/GKdsSwitsbJR52MdTfw9T0KAFZwuHzsWBzsGi1YnU6cLpt2OxmDDYHSybTiR3gn/+b5ff/vE/jU1TCchBVERk7chAhJOKVo7hiaTzRBM5QhLBnApf5COaFKVxOH2ariyWPm/1DvSw6lnALIi5vCK/gJBwNEhB9yz3QL/+n4/U/9y58n/wrfB/rQjMMk44LFDJyB6BH8gXiuSxqOk46XyCVy5MtllBTaQaGR07oQD/qOs8WC52+5rG9LxwPr09/Pf5/+hCej3ch3/8b8uXSCR3oTknEKYawOP1IkQSqGiOZlkikQqRzGqlclliiuCJAT6TTrzqvd86x3zsN7xlvwv+19zJhC3IkmGZYjJMqVUlqCYpJiXo5RTajEUlnUUpNXAWYSsEhGe4clNADNCCSkMmRRyVNkhK5RotyDZqAfOvlx93gtn3yf3QeZ1wmljE9pMtV0sUiqUySLVs28LOLf0CjkqCYDuNxznVitrOF5ZHOaaSyKslMnGQmTiqrksknyJfSFCtZkqMnjo/3fPEduE7vQr7vGsqVDJVq/jiIrmoRCsU0pXKW3r793H7HTQyMHCZXKVColcgWNCSfAcEyTDvrglaEejtLhVYHoLu++jcndJ87Pv163F97N7VckEbzZWf5yzHtbVLLAL2tMDbwwqsi3GvNxMsuVO2EAN2ysJdW1UetIRN58Jrjtc96J55v/i8cn+xi6I/nU8uHqZRzVKp5iuU4tUqISs5PJryEZ3GIcjNLOiuTy4cp5UWKGQHj/ACJpEBMFVCSIWIpmVjYzML8IE7XHHLMi3NoxwmhjuenZ2L7zBsIXPVl2m2JaHCKasFFuein3lSAFI2ih6B7BFoyNCVAoV4LoNPto0WU5f7lMWCRsP8QubhMo6qSzVmZM28mGvNhO/fU412Z3z8Vxzl/j+3M1yMbB7C59JRqGtFEACUZRAiYUDUfPv8iquZj2/Y11BsJfvf7fyUSdRIUl4jFPZSSJkCmkrZCQ6KS8aCb2AOtBPXi8sKF49zfX/pr3BedjuXMLmx3XgStENV6FK2SAiJEZD35oki5EqNcTVApKdTKUWhIVFNWJMdhCrkypbwKBMkkZ5gcfQ5qKWrFLMVimYgqU9DEE8I8w/f+AdPn/wrHeR+kWtVIZiUa7Qq0olB0QdUNrRClpka2qlKqRrHr9vLIrT8l00jRqCzH5Yec/WjKPFWylNopKjUZ2n6CYQfJtIRw3bePj28/7wO4L/wHLGd2kZ89REkNMDm4m2ohRKMWoVoNUS4HqZSCyAE9XvsYEU1DS2dQEwrZfIRE0kfvwefYseUxul96EtN0D8LSOFbHIs+9sIZtOzZh2fz4iV3QV30d0xffiOm68xjTT5DU/CxM72f94zfRKAShEQcKNNoFlMhhqPtoV8PUi3FKWYFi1o7N1s0zz/yOUl6ilE1B3QZESOTD1MiTTniwfvOdJ4gR/zCWr76Fpa/8NY2cQL0qUy6K2K2j0FapV2VqlTBzs5uoJ+KQC5P3DXF4y12MDNzN8PDd0C7QyGoE3VvJFsLUmgmKpSjVmkqhGKHdShB5+objX/fX3sbid/4O82e6UPc9TrWhUSgnKJQzNFp1coUskhwmkUqyZ99eSpVyJyJbicewOx2MjI12eiSHlWjn2hSQQhzqP0xYiaK6zCd8343nfwTTZ1+H/WefpdFuI8oRtHSGJ9esIV0scnBgALvXi5JMomWz7OzuRkkm2d3TQwPwiiIDo6PcevfdKMkkuUoFNZPB4fMxpdcjRqP0Dg1hu/Jrx2uf/W6WznoL5s90UQg4iWop9g30YnK7CMZjTMwb6O4/jJorEIrGsXv8ePwhBDFCLKUiSAFS+STxRBinewEhaCGTDXJk6CWcjgm87mksPhv2HU+dGJ5/8U1YzuzCveqPxCJO6pU405N9LBhGiEQ8xNQgshIgmdPIltKU6gUadYV8LoBlaYRgYJFKOUK9qgI5qmUVyBMJO2nXJSBOux7A9e2/WxGgO847lVq9CNSX2480SiSSCs1WBajTc2APUGdubpZms044HGLnzpf405/uQ5JE3G4nBw7sJ5fLkMlklkF0NQUUUJNuos/dtiJAd3yyiz2P3MvA0CB9/b0kkjEUZXluBTkyxTSpfJJ8JUelViRfzCBGQlRbNaYNcwTjKmqhSKPVZGj4CHI0Qs/BAwyPjiz3iC6XcH3qf6wI0NVVtxCNyrRaDRqNGibTIrVapQPK3V4XbVpYbEv87OeXdCB5RJGpN2tkcmlGxoZptOqd5yq1MsVygYAoYP7VhSsvxjznY1TrNYxmW6221AAAIABJREFUE7VGnVKljNliIpvP0KZFTFU6se315nJfdofLTr1ZY3Z2mmazTjAoAC2q1TLxuEIqlaDdblKrVRAXdSeE50dHyqzH4bDhcjk6Ee5HY9uPupvXPbueGd0sLdpkcll8wQC1VpOtO15i1TOrSWYzJDJpnF4PaipJKpclVyout0674gcnBOiR93URfvRO5JjGrn09pPMlJmf16BfNpHJFai344UUXM7dgIhiOcsGPL+LiS3/GBT++iBe2bEaOKYhymK+e/Q1+fMlP+dZ3zuHnV17Bt/75PAZGxhEjMUoezwnhufaeLhY+8feYTIv4/V6iUbmzgCIcDuF2OwkE/NTr1U68vyxLxOMK5XKxA8iPjqPfHziwH2h1IHjgu18/IUDPvueNNJIqsiyRz2c56kQ/ur9Wq4GajuNyOUiEZajVKFYrVIAqQKHJyIMvYHlmHw6XE4/Py5xBz+btLxFWYsjxBPap6ePg+dFRmp1FSaTxh2SGxiYZm9YRT2VREmnUhMa+/d30Hu7DHxBeXtAB1/3mep5+ZjX5YqET7+50uyhXK9gcdrZu38Zd99yNEAxQLJcoX/NvJwToriuvpG9knB9efBmf+MyX+OkV/8bEnAWrT2bW5GJ7dx97+0fQ2zzs7juCzu7ion/9N25+8BEGpmZYs2kLwzo9z+/YxfU33YLR4WbXgV4OHB7i6XXPsWXHHhYmZ6n+O3he73oDyTM/x50PP0734Ag6i4OpeSMPrVqNwWJn/aat9I9NcvX//h3rN21ldFbPo6vXnATo/4n6fxWgd3d3d/Z/1lln0Ww2j9vGaDR22p6+613v+m+5L3yyTtbJOlkn6y+rkwD9ZP1F9VoAOsDu3bt53eteR1dXFx/4wAdYt24di4uLzMzMcPvtt/PmN7+Zrq4uTjnlFGZnZ0+4jz8HoDebTd773vd2HOBHe2b9n0oURbq6uvjoRz/KLbfcwv79+zEYDCwtLTEyMsKDDz7Iqaee2jmO973vfUSj0RWP4atf/Wpn24suuoihoSHm5+dZs2ZNZ1HB61//egYGBl7T8f259cqJ6siZb0Pn8DMxMc3ii8+wuGRmbLgPp8vKvMmIVQhhE6M4giFsbjt+wc2B7h14PXbCEQmT24slILMgKC+7OQIEJQ+zcyNEFQ/BkJOg5EN48Wk8X/gbhD3b8P30yx3AEji0jXxKwbNlFUszQ8ghLxOj/ZjnZzAtTLFkmsJp1yP6l5ACNnIZGUUR8HitnP/D7+LxOzAFAlj9PgxWM2LIz5J5njndFAaDAafTjd3iwP3x1+G65nzEJ24+Bnd+dxH5lITQv5vgcA9+JY5d8OORgvhEPwtGPU6nCb/fjhKTCMoi4WSKUCKFFI0gRSOElSiKphJPqWiZBImsRjKXQE3HiKcUVE8V6yXfwPOVd+LY8Pix2Pgz30RQseKeHEXcshaHz4UYldjfdwB3wL/cMz4Uwu71EghH+d1Nt7KwZGN6sg+ncxE5IuL0BXEGY1j9EeyChMXjw+V30HNoJ0LQj0vw4dqzaRmUX/glXOd8/JgTd+9mHAd3or/+UtyLi6zZ8EInGm3GYGRwdBJJ0YioqWXXe1TFF43hjyr45ShCSMRiM6GbmyTgsyOHvEgBB0YxhVXUCISjhEIhfJ99J95/fBtLP/pSR9v5vy/FbpjDvfpP+HZvXE4NGD6MIHow202YXE6mTUsYfX7WvngvEa8e48IiVrmGwSYwN76LWauBaa+E2RbEZrCyc99LjM1NMWc1MTI/z/DCAsbrfrLssr/8nI6261NvZnR8iPFV92K47WoOjw/z+PpnmDIaGJqZoH9ylNWbdvLSgT4GZ8eYscwxa5lj3eZNzJiWGJ+bZ9o4y76+3RzRR9g3ZGDWPs6O/dsYGdcxOrzE0NAkL9x+1bLe1z+I81sf7ujr1j7G+NbnGb/uEuaOHGJqcYZh3SBjhmEs7iIzJhdmr5VF9xQ64yxz82aef64HpyPC4YF97Ox+DLslihSK43Q6UVQHLmGY0ektBCQDyUyQSCSMcPaH8Z3+BgKXnd3RnrvwC1jGelh88AaUvWvIaj4KSQFFDSOIHlJZFcPiLILoweG2oKUU/EE3I+ODy9GjISsebwApkGTTxucJhcbx++YQPF6WjAG2v7QblziN647f4PtYF8YLzui48L2nvwGreYKFbQ9ive9G7DaFeZsfs8/CS4eexROQmZp1ExQj7Otdg9neh98fwGmXMDk9zFgG2Dv4Ir5QkgWzijugsuAeY0i3D5PTg9muYPN48E6+3Pf+K+/F+91PHPvMbXgK99w8/mceILJoICAGyWbTDI8MEJIEQmGRkKrglmVsIQmPo4TXJzAw+QRGswmfJ4vL40a30IdxyYDbqREMJAjJHjx+G6FwgFAkivD9M/Cddgr+X3yvo+2/7JtI/iCh7i1I+zYSV/1EIh7S6SSJdIlEtoxaKBEvZlHzGdKVIrFUglQuz9T0LJlskWymRD5TppCtUMrUOn3Mj8a4Z4sFlGcfwPPxLkLXX4D3M2/tnGvScpCU20psx3ryhXwHoh/tn57IpLEFBeS0hlNwIIQ9RGMCyVSUVDpOKp0lkcmjpotkMxq5bIJ8LkUhn6VQKFGsNshK0nJc+7kfx3fldzraqWcfpiWKFCf7KHgXyNST5FoFYkoELRIhWAS0PM2om3C6jjdSZrZR5ar5IN97ZB37FnRsC0gcCnmW49pLy4GtcqnGbLmAA1gEzJd+c/nG9iVf7dzgnjv/M4SUMPbdz7P5lhu54cVDHAyV8TWWu1MHGzAjyLzjI58gXq6QrBQIhd14nNMUM17SRY1UQUXLKiiJCBE1TEQNE9UixJIK6WyCbD5FbPdaXKd3Ifzk83jOendHP+s1k54fQVl3F4Vs/ITu9VRWJVdMoaUUAiEvajLKow8/QbNRpllPUa9KZNNuGtUo9WqCWi1FtaVSQqFSS1PKK8vQ+ht/S/DqfzoWb/vMjZRTPpKHN5KzDFFtJqg2E5RbKarNBJAhXxSplwMY57qhJb3sVH/1WO6f/urhd46QT9qAOKEbzsNx5ilEH7q6o+055wOU6yo500Fcz90KTZF2TaZUVkiU0yRKKQq1FDnNQzy0SKNkp5SOUC8WSSWyKEqEVNZPpS6iJpzQKqNFw4QSMjHRQFU1kgyMIu5d9XLP8e/h+8mnO1CnYNhEs+AhNbqZnGYjHp6mmjAAAeqoVChiHtsKbQnKAs2KRKuhkMr40JJuSqUAxawT6gEyBRuRqJuxI3qC0izh2AQ+r5v+3j4sn/sr7N//IK47LutoGy/7PLnoEoHpgwRm+okIem655nxKaT/hdJJsapqe3auoFaJUS1lq9STZvA+rvZt63UGtEKCRVwEJo6mHStVLox6kXPJSLweoFv1kNQfyQ7/A+vk3oG68Ecs/vm4ZoH/uDbSrQaqSDu3gaoqFILRVIEWiKNNsx3Hod0DRSinnId/Ok6xlKdaTQAq/8QC0BaoZG3USFOpxaiWBalQHORuUo2SLJdbediOWM7sI3XIx9qvP7gC9yJ7VtGpp1MFNqMYeaItUGwoQp9UIQ0OiVfVDQ6ZelSkVw6QyEr/+zeVAmGzSSrMaoFTwYTYPUK6GSWX9FCthsiUJyb8PRRrE/v0PM/Hld+Bfd+cx1/vlnwFkqsIimZmdgEpWs0FNpJx2U8kHKWQDJNIysWwCf0zGsThMyKsnlxZJJJbbmfiDTiYmh5ia6EOLOJB8Bjat+hFbV1/BgS234Hn4GkxfehPeDQ9iOff9x9zf2x7FbRllfv3tqFE7IdGEyTgEpIiETTTrUUCDeoRissLY6IvI0T4y2TkSikxS0QCNas1Ko+GFVoVyIwIoqKEJQKSRWIbI/hv+mcFLv9DRjq75La2iD6V3NUXrQVpFNxDGbTlMIroIxKGlsOSdIuzrh8wEFE3EClE8/jmamSVIzpNW7Uj1NtHoFKWSnSZhMgWBRjtBvZ3B/7vzsH33/UR7nuto2855D3bbYeKGXWjdj9Ksp6jVMlQaKYrNGIVWFEFUKNfaVBuwbuMmwrEEYkwjVaoSzxfpHR0nVamxfc8e8tUq+WqVgCwvz31lmUqrRejwDsyfPwXvkzfi+dW3O/rB3m1EPHam7rmWTaufIFPII8phtHSGyVkdHiGAHIvj8vmJqhqPPrkKu9uD0+vj0SdXEVU1pnRzFKs10vkCz6x/lngyRTyZoqe3DymqoJtfwPKt/8nYuacy+IfLji0euPocnt+4AfdLa4j0befQ4CCzZgtKNo9XimD1+plfWqJ3oJ+YqpArZAlJAg89fD+r19xAT89a3B4D8wYTASGJ16Ph9kcwuc2MzPXzp6dvRBh8jC3nfRTL596A+bGbsHzl7Z3PfHTxEMKWB3D84UcIUYWQqqBpQbSIg5mhbSRkM7mEn2QmTrFVJ9OCaDpFPq9AwcqRfQ9RKwlk6kXuX70Kr2ilklkg7N5Lua4uJxHE7dg+3YXvR6cT+NW3Ouc5ec1vyQw+S/DXXyfW9zSye4x2I07/wG58ARdNGpQbFar1Et09e2gCzz2/kX379zIzM0OlUqHdhjtvu5fBw2P89tqbsBk9tMotIoIOydvP/i03Y7708zg+9Tp8v/5e5/riPffDpIf2Il5zLv7briJXKr4cld6gTZ1cMUU2l6BQKRNWopRqVWqtJmElSq5UxGBcRNFUcqUiHsHPjj17qTZbhCJRktkcu/Z188AjjxKfHVlOZ/vyu3F+9W8713XxnmsIXfENvF//O+yWBcqVPPlCGmjw3MZ1PPLYw/gEb6efuSgFWfX0k7RpYVjQ06JJmxalSpF8MUelViabz3Qi3iu1Mj7Bi3TRF5fnj597V2cuKX73dEI/OBPfx7pQxnpp06LRqvPsc+spFHIUi/mO87nRqNFqNTCZFoEW4+OjKEoEn+DtRMvnClnK1VIH7B/t0W5d98iJ4fnn/5bgh7vw/OEq6s0Gh/p6qTcbVGpVcoV8J1Zejkao1Kps2bZ1uaf4ywA1nc3QbLc42HuIVCZNQAxSrlZQ4jEcLie5Qp5gSET58odWBOjSVz5CIpnG5w+gakmiqsa+Awf5yc8u5WdXXokQDnPNb2/g/J/8mJvveYAte3qw+kRsQpDf3HgLfSPjCFKEVL7Ed8//AXfddz9yRCGTzRNXE4SeenhFgK69pwvZOI/N5eSu++5lwWxCCIlUmw2eWb+OKd0s1eZy24JkKk5IEihX8ryypUGzVe08np2dJhaLcvhwL5oWp91ukvvY/zoxQH9HF9XNG4AWS0smSqUCzWadRqNGf38fpVKB+x65D1mWoFCCRovp6WkqwLhBj+KXcPdMgllmSjfHb373e3bs2YuWzhCJq+gXjcQ3rFsRoC9855s88MijeANBAlKYVC7P9Jyex596Grvbw8ZNm4knU+TLFeLJFJG4iihHyJXKPPz4E+zv7WffwT4C4Si5co1cuYaSSFNpwrx5efF+7kP/3wkBuv/tb+GTX/wy23sOctY5/8zDz6ylb3ySx9Y9y5zVzozZgsUfYN/AEPc+/iQ/uORSRC3J5KKJ+x97kseeWYfBYmd4Wsf+/iFuuPk2xJiG2eVFZ7KweddeDLfecRw8PzqMR0bY2XMQs8vDgf5+pFgMlyCgW1zk7gceYGxmBl8oRO/QENMGw0mA/p+o/1cB+u9///vO/nt7e1fc7sILL+xsZ7fb/8uP42SdrJN1sk7WX1YnAfrJ+ovqtQJ0gLVr1/LGN75xxZ4vb33rWzl48OCKP//nAPTBwcHOttddd91rfj1HAfprGWeddRaBQOA/3F8ikeALX/jCivt44xvfyMaNG1/z8f259e8j3KfnzSx4Q+iWrCwumRkZOoTH62DJbmPJF8QSkHGKEg6PG5/gZmx0ECksIAT9OMUQDlHGraSw+ATcUhhB8hOSBcYn+wiGnCgxkcDBbYScNoKKius3PzoGktfch6SEUeIyAdFHqZwjLAdJZzRi8TBxVUbVIiSSCslUDDkSZG5+mhndJJde9lNsbit6hw/dkhWPFMLhsuNwWhg+cph93bvQtDgxxxKu559ETiYID+w6pn3hZ+g78BJenwOX341XjmDxevBHJPwhgVA4gMttxe4wIoaWI5pDapyQphKKyIQi8v8RoOeVLMqqW5noW43DtYj78+/s6B/cuQp/wIbH48HhczG/ZMITFNh36AAmux2/JLFosSPHE8RTWZy+INalSdzuRfxBN15RxC7IWH0SHjGKMxDCLwZxum0cPNRNQBSwPXk3nkduxerx4b7hZ8ec0Kvuwi+4WXK4GZmcweL0MGNYxBuU8IlhJEXF7vFz4PAgcjyBLxrDE47glsJ4JZlgJIwSjxKJhhgdGWB2Zpx4NIhPjuOVo8tR7w47vh9+Fr9uAtPmtcccFBd8Dn9UQVCieILCsnvX72LwyGGMVhM2vwdPWMbgcLBp5ypci0dw2K0MG0PMWbwc3L2GSaOBcWeA8elFFqd1DIz0M2PUM7moZ8Zq5fD0NNM//hozj93B3NICrpcdyL6PddG7cxMz5gX2HD5I/+QoOouRKaOBPYcPsnnvTsYNVsYMRob1k+wb3M/mfVsZnplm0e5izmzl6WefZnh6kP4pL/uP6NDZphjXjbFotjMxbmb3nh4O3HoFrl9+l8cefoqpV8SpT93wc0anp+kdGmJofBS9aZ45k47p+SlGZgaIaHGWHB6EkMqe/d0sWvXY/XOEYk58ogcpGmds+iUs9kkSqTDBgExCrZBQK0iSjMdrZdHch+db7yc5N4A2N9jRdn/zQ9xzzx+BAlHZTShoY14/gtvrQAh6EYJe/AEPEUWif7CXmBrB4bISEH0sGPXoTVPE1QSLBjtKVGbt2lvx+wwEBB9LJh9iKMyhI9tYuvpfCDx5G1anGctZ7+3oW3t3Mm/WMzB8hHmTGYPFhl3wYnSZGRwbwRcUMdnM2F2L6BcmsDuWcDrtOLwCdkFP//g+TFYBsyWKwejG4p1j9cYHsbl92N0yzmAA174t+H72dexzUwQf+uOxz9yt1+CPJJCicYSQtBwnGPDjdFlRtShxLYoYlQnE4vhjMaRgA4fTzZoXfovT7cBmlfF4/YQVJzrDGA67hMcdRYr4icZFxiaGkWNxfN8/A3GwD9G0eEz7C+8mEtWIKDKRaIBiKUYmGyaT1kilCyQzZbR8EbWYJpnPky4WUTMZtHSGOf08mWyebDZPLlegkCtSyBVPCNAjD/+e2MZHyZWKBC/5Suc8Ex/u6TjWj8LzfLnUgeeKphJQVTxhiUgigkuwIQTtxwB6Jt0B6Fo2TTKbIZsrkM0VyOXLxBNZlLkpAtf9iOk5Pda1D3W0jf92EWv2j7J63zCHTH6ceXDk4M5nu7nuwY38bv1mqpkstJOoNdCy8NLsEr/cs8jWI07iQpxwAaoV6F9YZMBp4YjLgUkK024vO2uSgOH8T5PZ/yyNlHgsPv1zb6HdygBZmvUE7WaKWiVOvN1EqdeI1uoYgyE+dOZn6Z+aYtygR1REbC4DouwgW8mQrWRIl1IkCwmSuWMjldFIZTTS2QTyM7cj3XM12UyM4C/P6ehrh7e+CpYfjYN/5ciX0q/6OjRymF9e9Ssef+whXti4ikJOgHaCelmjXslSrWapNJIU28sAPR9cQrjiq5QUF8nDL3Qgg3jdua+KYv/3AL1Fimo9Cq0IUVEHDfE1A3TaEWbGtlMt+gn//nwKxkPU61Gcn3tzR7+Y8kFLJi7paBfcFLNu6g2VfLNAtp4jX03SKMu0yxKlzCK1gky1kKJYyJDLaxSrEmbrAEbzAJBDCbvRLc0BGiHnEcKOQbTdjxDb/Rildgr5/qs6cEfb8DtAplyXabRVPPYBEuEpqPmot+LkmkmysQXi4jQ0JJoNhWw+QEzzIkXsHBney8R4N4J3Dl9gHFUTcNq8COIs6567mZgiYZ4aJnD7xXhcvaQWDne0Td9+LxT8QIFUNUs978cw+DygkawWAT9aZAFaGs1alkYzSYsYtbqH6ekt0IxAI027HSGZtGGxDNCohahXRWhKxCPzUBORHryS4tIhWpUArvM/1IFqFd8oNMLUSgIu2xFqJYFWLUSDNK1WFMoufEsHaNVCZKsqmVqaYlWlWgoDMjVtHmoCpapMuRGjWZeJeMZxzx+gWY7zxNr1BId6SPU8R6OWwnjvFceA3pM3AAVoqpSSS1Bx00Rd1kVB9E9SK3hpVkWa9SjlkkQiHWDt+kfIpWxUCh4gihJZpFgUGB/fiRxdevkvPAU4mRheS/SJa2kVFLIha0d76Stvo1UTgAz1hkqbBLWqjN08TMivJ5P0UsyFyOQiqOkYSkohkwwQk90MDXWjqCHiKQUtE8fps2O1G1gwjLJ98xq2PXUvs70v8Mz9vyb84h+IL27FPL8V46VndmCqsO95ooqDm27+NwrFMLWqQqOuvHzcScZGdpKK20irduJhhWZDYHT8KWZmX6BVy5JLquQyHppNHzZrL7TztEmRzznJKDrsht3MbL2PRPdj1Bsq4d2PdbQDN55PpRRkqHcD9YIb6gEgQrviRwrMUi2LNOsykuYEJGrxMai5yNbitFtxpg6vhbaPaHCaeCVLIe/AZu1HEKZJpNxU61EyeYngupvQwjZSmTBLZ725o68EJ2jU/TTrEvWqSqWSoFRLkK9HyTVkcpoPNWyjXYnRqqi4rTNIASuVQoxiNsrunRtJJcSXwXeKXKmI1enouNHT+RyuPc9h7t1NPJkg8MCvOtq+5/7Er66/Do/g71zbtu/aidPrIxJXSWZzHDzcT/+RYUQ5QrneIBiWMdvseANB/GIIvxgiIIWZN5mxudxkiyVMVhuiHGHn3n04LWakrU+QK5dxjfYdWzzw40/TAPb39dEAArJMJJnmpe4ewlqSCZ2OYFhCikYQpSDpbIpkKk4mm8DnF4mpCiFZYHpukLnFQZy+OUTZicNrJxiWWLK5sTmN9F3zXSITO9HERaw/+GjnM++ePMThw3tJK3aUuExQ8hGOeInHBaKKCzFkw2yeJiR5mdaNk0hp1IBiMUk5aWVqYAOVooTOvEg8X+CX117Jr35xDlTtpIsK+XKMzHwfkXW3IvvmSWx/oHOeiz76K4oVgWRojnYzRrumAEWgSpMWfjFIRFleRF4ul7nljtsxLMwvx/cXcgiCj4MHe3hp+1b27tlFvVyCNihSAIjSKlmhZiX82/MoW0eoaeFjrUG+9HYKlepymxvRT4s2d9x1Jz7By7XX/7rjwK406lQadaZ0s9RaTTKFPE0gnc9RazU76TtqKk2mUESKKqTzBZLZHFo6Q3zLU3hvuoKELBH8zYWd67px7YPs2rWDqugm4rJis1mYnp4EWmzdupk2LUxLxk6UutliYmCov+MEb7Ybr4ptD4VF8sUcXr+H+UXDcvR7rYz3i+/B/sSdZEcPdOaSo18/lWw+Q8owxtzqB6jUyujn52i/HO19NN4bWoRCwQ5ET6eTiGKAQiHH/Q/cx9jEKLVGlWw+w7pn15IrZKnUypQqy4sR3L+9DPmc08hNDnagefDDXeRCAvEDL6H+8QoSmko0ptCGjvO8VCmzdv06ZnSzFMsllHiMBx56EJ1+jnBEpkWbdDbDzt27sNptON0u6s0GkhxGp5/DJ/gZ3btzGZR/7wskr/lxB5yP//g7BB+6nfAXP8jhxx/GZndy8FAfTzy9mkuvuJIrfvFLfvHrX3PvQw/xnX/5AU9teBazW8DsFvj2+Rdy9rnf47Fn1pHIFpiam2dwZBQpqpDM5ujef4AtW7ezsGhCuvwCtPd0Mf8Pf3ssuv2j7yLy65+jfuBNRO+9GYvDTqVRJ1ssUK7XiKpxUrkst955B7/+zfXcdNMf2bBhPbfffiuRSLjzOzna77zZrJPPZ2m3m+h0M1Sr5eXn7Uuvcpx3Hp/+frLv6EL95nJ8fjabptmsd9IDisU8kiSipBSgxY4XXkTyeHG73dRYxvWtbAXXoWmIVsmXK0TiKk0glkgSDMsc6h8gedXPVwToxQ+8h2QyhRCSiKoaVqeLSy67nDXPbiAUidIE4skUxWqNWCLJ85u3sGPPXvbs72FxyYI/JFNpQjJXJF0os+HFLfT0DSBIEabm5pnv6z8hPD86hp7dwP6hYQamZti0Zx/fueBHXHHt9cxZ7Vzz+z8yOD3Lui3bGDMscMdDj2B0e5mz2tGZLMyZrdh8ASYNizgEEZ3JwqLdhdUrsGBzcv9jT5K65LIVAXrk7vvYsf8AM4smxGiUcDyOwWxGisWY0uuxeTwkcjmUZBKbx3MSoP8n6pX3JW+7totHbvm/Y9x27X8vQL/++us7+3c4HCtud+ONN3a2MxqN/+XHcbJO1sk6WSfrL6uTAP1k/UX15wB0AIfDwbXXXstHP/pR3vzmN/PWt76VM844g5tvvhlFUf7Dn/1zAPqll17a2dZgMLzm19NqtZifn+eRRx7hvPPO47TTTuNd73oXp5xyCu985zs544wz+MUvfsHg4OAJY+ZPVI1Gg/Xr1/O1r32Nd7/73bzpTW/i1FNP5eqrr/4PJ1H/FfXKierYaadgnJpiyuLG7PFhslro792H07Ucj7zkC2L2S1iFIDaPB3/Ah92xhHlpAVEK4gyICEqcpUAIhxTDF1XxSCGCkRCC6GJ+cRKfYEXVIkQVCVWN4Xjgt50o99Dqu3AG/cRSCZSkRlSNE4nHSGTSxFIJYqkE0YSKFIsSUiJ4ggJSLIrJZuaSy3+GT/Qza/XiEpcdH75gAJ1+ljVrVxFVglis8zhdZoKSh3Dy/2fvTYMkOQ8zPdBay6uQpXXEbsTajljLjrVXlsmVKa2k1YompRUpiodIHRTFQ6So1VIkRYogwQO8ABAkBIAEcXCIezAYYDD30TM93T09fd/dVd3Vdd9VmZX3WWfWfT/+UUADEml5rdUPh3beiO9PRWd9VZnZWRn5fO/7FjHiB6/2Ar/zZ1lfmSWRjpDIJskoMoKhk5YOhLd/AAAgAElEQVRFNMfAcE0UrYA/sMP23jqarZIWs6SEHJKmImkqqmlgFV2civsjAbpt5lClDJap8NgT95J8zxsmEe7/+h8jrZ3DdziPKIok81kSuQyRVILzU1Os7eywubdPtqDw4tmLxDMCml3CcXNcnT6NIKVICxnSkkpG1shIBhnJQFB0BFlDUQU2NlcoCBkiiTiZgkD+0buOHsTEPv0+8kKKbEEhmRN5/JnnOIwmuLmyTiieIpkTUUyHnKRO4thVnbSikZFfAeg6GSGPUMhj2RqZbIL1jWVy+SQFOU9Ok0lms4RSafYiUbLR1wDFX/gpcrpGwTLJKxLxTIJoKsL6zgZX56aJ5tIE0ymieYFAfI3wzjS+vU1WwgW2DpMsXX+RFf8eU9shtnwBZi9f4CByyPLOJjfW17g0P8/xc+dYWV1meXeH5Z1N/G9/1Y28/+zDrO5tc3HmGruhAAubayxtb7AfC7O0vcHi9iEbgTDbIT8X5i4xtXiN7cMA82ubLG/skFNy3Fyf49qCj1BG4c/v+CRPPf8UTz93kqWlLW4uLHHque+yd7BNNJXF/9CXjuaO/8nb8IcOefHcOWKZDIlchmQ+TV7NM7v4NKHILgVRJZO2SOdzrGzPkjO3EKxdVEdF1DwsN0syfcDyyhzZbBrTNCmXy7hFE9tRqFRE9PwO3aZNdH+Z7M/+2GT+n/2v6HgmXt0lk4+RykbQTIk9/zbh6CGZXJJMLkkwfMCef5uz518ik0sST0bI5JKE4oecvXiBeCxN8NBPPrfL+sYMhwEf8USWQDjE6YvPkY/usra1SyxZIPDBNx999/DD93IQTHFl5gLh1A6RdJh4RiAvucyv3iAQ20I2BVTVRRB0rl4/RyK7SzybZudwlb3QJnuBKMGoSDxTIJIJcOLMk0RSCWLpPGlZIhsJkM3nCIYPyZ199lUX+Pt/DVF3UUwHUTXQLBtV15AVgUQygqyKKJaGaJlIjo1caCKICgsbz5HMRAkE0qQzAon0IReunCSf1xBFB1HOks7FOX/xDIlMGikZRzFsZMMm90uvOof0eBy35CArWby6SqNpUq24VMp1KtUmpXoNt1mi7DWp1FsUq3VMt8hhMEy1Vqfq1fA8j3q9Rr1e+5EAveYYRxBBvfcvjq5z2rF7qDUbfy32/RWA7pRLKIZORjNIyQpZOUsyFyeW2KdU0ShXTMrVEsVqDadSx/QaWF4Dt96iXG9T8do0O0MqxTJGuYZdbyDurLyaMPLOn8NtVDAbJaxBDbtXxWvXadglhuU6gyrgDaBqYpYhL4/47vVV3npylTCgDkdEgHoPyqMRJcAdj6gDCc1lIZLj8RtrPHn1Gh5QAzL//l8cPexWE0GcVoPaoEOl16I+6tClR48+PQb0gM0DH5VOm+3DAE6zRiAVwRt3KHdrVF4zqu0qtVaVarNC1SsdjZKUoNYo4TXLaN/74tHc+sNf/CFY/jfHiB5j+keR8J1+g257wGHARyEfo1YW6DQseq0SvVadTrtOu1ehMXQmDvSaRqft0BtUaAj7r7rAf/N//FsB+pASg5HNsCvRqiahJ/6nA3QMVGELsBm1CzC2GIxshA/+4tH8lb1r9Fo5Bu0snumHvkyjLlLvl48Aer+jQ9egVQ3Qb0kMey6jkccIj0o9z/ziST5z+/soFVMEA/N0RlXGPY1hKw9o9Joiw7FDs2dgn/vOqxHut7+dQU+m3VWZAEwb39bZSVw7VbyuTa0aJxS8zmhkYNhxskKAgprgILRBNh/BKcpsbMzz3e/ewcXzzyALWdrtAv1+gW7bxbUFoEQmu0RZDxP7+ddN5v+Ff0TbOqTiyVQHHmJqhYa6A9h44w6jXmIC0Hl5QcfApN2VabXT6NoOYE72SVOm7okYepiGl6PbFum1coz7Ir6tM4xHIuNeFnApfO4dR1CtuvAsDBQYKMjZVeTsKqBTb0uMRhpdLwEjGUXcmfRc94uMKcPIhr6Mk1tm3MrQ7+l0ByaDkU3RSXDxzDF6vSo9QC1XGTWLgIcx82oXu/gXv0nHUwCXqTP3AxLD8StR+CZSfot8em2SRtAoAEVMK80jj95DwHeFaHCG0VAGbDotAUnyMR6bgPvyEBh2k4DDeGDTbCjE3vSqIzexfYFWRcBrmVQbOq2uxXhUJBxaodPWaTcNSmWJSs2gVNFwXJVkKoRhK1y6dpFzU+fISnlCyRDBWIB4Ksieb51yVuXhb3yJnbkznD5+B8s37uPZJz5K+q73HsHU/bs+gW7EyQsHWHYKqAJFGvUClVKaQU8nm1ijVkxSNlTuvetjaMoSgf3TVJ0snZoJlGCo0GmkGLRVRlTwqinuv+ujbC88A/0CrYaAW8zSit08mjv9wTfQaRWIB2epOmHGnTxdLwkYpONLKJKfTluhR5V6PUN47yyKsIbXlLA0P71KiPNP3sHQi1OqCtQqWbpthWR8jUx6i1IxhVfLU/UEqnURr62SeN/PHs1fi13HNPYYDiT6XYdut0Sr59IY6HgDlbYdoCJvAxpKcpnZi99nYepp4oF5LOmAbHSNdiXPtblpBgypNKrUWh66Y6CYKs1ei3qnQa01qQ7JP3Xv0dzqw3fQGw2pt1tkRQG3UiYrCljFElt7PrxWG6dcQbNsdNuhUm+gmhbRZIq9gwBPHX+Or9/zTaxiif1gCKdc4aFHH8NwXB546HtEEkk2d/dQLAvJMNhZWzqaO/zm/46ljQ1012Vla4u0KKKVijjVKqKmkRbzk4UAlsbyxgrLq0tIikAqEyeTq3IQSpPMZ0lLBwQTs9xYOc7a1mUc1yCdypOMyqwmFRStwIXv30nkxtPk//wtR+d7bvY8bskisj2DkAniWgUUPU+mkMBtFhnQJ54N88QTD1HIxzj20L38wR99iLyQQiscMHf1GcLBDT57xxf4wEf+lN9+59uYmX4OtbCN7hawygqWI1AqS+Qy+5hXHz+6xmY/83YC4QUYe3S7FeqNIm7JotlrEU9nWFhcJnAYAiAUimAVXYSCiOXYfOxjH2VzaxVBTE+2rZtAA2hScnKAzribAkTGA42yEkXKREj84qsLtEbtFpIiY1gmQkGkIEusrm1w4eJlmq0OYkEmmkygGDoDxrR6XZxyieMnnyccj1GsVuiPR/THI0KxOKZbRJAVnjnxPHsHASr1BvVyCa/VRjFMjG9/5uh3vXL+CSRJpNttUy4Xj9zetVqFwaBHs93At7/H93/wGGNG7Af8fO6O2ydd7d0WnV77CFZv725R9SoMRn06vTbD8YBwNMTSzBRqMkytXqV6uPVqFdG7/zXlaokxI0YMmb0xQ6VWZszoKNb7lfFKzzaMiERCGIaGJImMGVEsu4wZMT1zbbJt0zt6vVh2sW5cpOTajAHtt19/BNCVnTV6gz71ZoOr09dwii4zc7OEoxG8Rh3LsY8qGrxGnVKlzPLqCt//wTHcUpFWp02r08a0LdxSkf3AAcPxiFQmTaPVxLfvx16dRz7xOE7R5dr733EE0N1vfp5r16d54MH7eeiuu7jzK1/jE5/8C9a3d2j3B+wHQ3z/qacYAIfJBDlN5Vvfe4SPfOJTzK2sM3VjgXvue4B3vOf3KHt1EpksoiLzsf/wp1SqHmOg2eqgvvc3+OTP/xyf/uhHjwC6+r/8NLd/5U6Cm+vc8+Zf5rN3fJ54OkXZq2E4Nu1+D6voopoGzW4HQcjheVVKJZfTp08dxbPXahX6/S6VSgnD0FhZWeKVvvRut03vhaep/urrWfn23TT/6F1HAF18/hla22vUPvoHNMTc0bEeDHrMzEzz4osnuXDhHEMGdHptGA059Psmz3sMnX5/iJWRsHwpqgd5OoMhrV4f0y2yubtHIpOlVPNo/h//ktY/+XH0X3zDETiv/9s34vz7N9H+iduwr1wiFIujWTbNbo9IIsn80jK3f/FOmr0hje6AeqdPbwwFzcQqVemNIS1IrO76KZgOvnCMSCbP2alpzl+b4friCnf91YNcfv/7Gf7YbTg//mN0/tHrXo1v/2f/lOGP3caL/+pf8cV77uWJF07x/IVLLO362AlH+exXv875mTlC2TzTy6tkNIOlXR+nr05zfmaOQDzFfjRBMJkhKcoIukVSlFne3iMpypy7eh3NLdP47/8F/dv+a9r/9J8fgXPhJ/8Jvdf9OMX/899wefYGDz/xFCtbW1y+fh3FshA1jXq3S6ZQIJnP41SrHITDtwD630H/pQL0Y8eO/X9yoL/uda/D87y/989xS7d0S7d0S/95ugXQb+mW/gHrtTeqN1fWOMjK+NMFIjmBVC7L5tpNQuEDBFkiIWnEZXPiMpcU8oqCpKlcnZ4inoyhvuwiFlSVlFYioxZfhq0yOSVHrWEjSgk0JYmupqi4EjMXXiSyNofX8jAqRQRDR3VLqG6Jgu0guyXUUgXZdinYLlndJqU5pDSHtGoSywlEUgk+9elPEo0FyWkuKUlnLxQlrygIqoyg5LBdiVBkm7xwSLUmIzoOWVkis3iNdHAXVRPZ820SjYfICWkM10Q0NQqWTsHSkU194rQuWiSySaZnppDkHG7RQNJUZF1Ds0ysootddih5ZYo1F7fqUKw52GWTgnWAqOYRxDqR5CbP3fcfCC8vkc3opLIhdvZnmJufJZJKkZNlQokEyZzItbmbxNJ5dKfM9fklMqJGMiejWwWckoZqFAgE/Ui6TK4gkpNUZMMhJWpkZRuxkEWS8wQOfUSih6TSMfIb86Seuh959ToH2yuEIwGi6TShRIJ4NktOlgknk1y4ehVBVckrk77paDpNTCgQFwsIukkkkyOrKoiahqhN3OivOPJziT1Wl68hahJRUSRhusRVg6SiIDz5LdLnjrFz9QSiplBp1gnGo+Q0mVg+Q1zIEstnuHZjFtnU8QUDbO+vc+LYNzg4WGM5nGE7lOD0s4+xtLvPzWCOla01rl54hq3DIKu+PXZDQa7cmGNj38+638fluVkuzc0SePEposcfYevKWS5dvczMwjwbezsEomEW1laYnp/j+dOn2A8HWfdH2Qsn2AsfcG1xmr2Ij429PU5fuMKuP8iTx58gLcZJ5vNEUpNFCMubmwSiQRLZGDv7W5w++yKJdIg9/yqHqxe5fvsHyC6cx7+3RiIb5yAUZGFlmW3fHqJaIC8LWLrIwvxF0pk9bDeJbmdRDQFJl9kN+DhM71Ppm8iFEkW3SrVWRLMilBtRfMHL7O7PEAxvoqkWhubhWhlanoF+4kH0mReoKnFa7QqCkmNtd42MlCGviCSySQqaxOLaEvFMgngmQSKbJBgL8cKZFylok777cDJOPJPg3MUXOQhsEw7tEwz5ef7kU6Tyk+38oRCbvkV2/WF8foHQ2WMs3ftnRBbOk0wKxOIWW/4lzkz9gHDSR0ExSWdK5OQYofQKyXyQZMpFLNTxRzZZ2rlIML6PP7hPOB7jyvQ1UrksoViUSCLOtblpgvF9slKchCwjmhqCKpNIRVmaOkfiO19GnL9MOhLEKVeQ7DKKXUGzi+i2g25qrK4tkkhGEJQ8lWadjFJAyDvYTgXVinPhyvOIkkCh4BIKx5ldOIMgZZAkh5yQJS/mSGdThOJhNFtHty0Uy6LwwjEKV8+iphJoZhnTNjAtCdvJ0vB0amWbhtek1WjjNSq4NZ1Gs41Xb1Ku1Gh3OxwcBqjVPbxGDa8x6R2vepUjgP7aUW+3aHTalL0a5s4y+tmncEM+qrXqUWR72atRbdTxWk3KXg27VETWNZKyTt6wSORSlDyX5194AqEQZzhqUa66mK5DpdnEqNUxqh5uvUW13sGrt6k3WlRrdSr1Bl6nhVevknv6EfTdDZyKR6YJl2NZPvbk03z4kUd5cXmLRhWa1gAd2E8Fmdm7zPFAlm88v0h8CJ+eyrAU9Sg6FXaVEsKwQ2cInXqXfndEtT9EAlb7LV7MZNl2miwGgiQ0k/0v/gmFe/4c/dzj1EyRTq8Cgyr0itC16XRdoA4jD0vP8+EP/B4weXBd6/coj4Zki0Xufexh7E6TBgM6jNEqLpVmjUqrQq1exquXqHlFvGYZr1mm3qpQXLuKdPvvoz/5TUqHa38Nlr/Sqf7K377iOm+0qzQ7NVpdj1bXo9NqUyrp/OEfvJ1c2s+gXaPbqNGo1GnWG4zpUm5rdPtVuv0qvUGF/rBKr19C+tTbMb73WUqzzx51mXcHNp2BS2fg0hqW6AxcvKZCp6fD2KDXyGIUtuj2LLo9i+GoyGDo/hBIH46KDEdFGKq4+gGj3gR2jgY6g5GN/dxdqPd8BPvMd2joEcZjnVFP4Malh2Akw0in3nOodYt0xzWgSr0qEDm4QCo+R7kUIRC8ideUaPdMBiOLITqCuMp4LOA1CkCJXlcDXA73rtDx0oBLM7GEfMd7sZ78MvrSKRqeQL+lMB5a9LomrbZOKLwOVKh5ElY1g2xHCURWmJ47TTS5R06MEYkfcPHKWdySQ7vbolnXSMQ3KRXTOHaKRl3m2tVnaTYFuh2VtdULdDoSuS+/j8QX30PkgT9h1M1SruVp06ZZjiKFpwCd2qgBQ4nwwRT9dp5yOU5/qNPuqnS7k/3Tb2VgIAIVhgOH4cDiwD8LmDDWAA1QKNm7MM7T7RtYL3wT8TNvQ/rOx9E2z7y8UECHbp6+lwAUQKflpWBsUK9lqZZTgE3LywAug57OZLGBzursMzDW6LQEOn2DxrBIe1zl4R98h/6oSW9Qg44LQ4eutk30D/931G9/mPLMD6BvMe6q1IohYsFrdNsi5XIc245QLqUZDS32dqdxnSR+3yyR4BIbq5cAm1olyaAnTyD6QD6KdC87IfrtPOOhRr8rIUvbRCNzgIHy9T9EvOPdWE/fSVXep1bJ0hmUafWKNDslGu0ixYrGytosm9sLiGIcQYiRSvgJpWMEU1FimQSxTIJQIoI/dMBB5JBwMsqab4vrSzfIJg8w1TSFXBhNjLKzNs3q/GlWvvUx9j/weuT7P4S3c4JmS6NYygFVROGAZkMCyowGJpnUJs88fjf+7SlGbY1JrLoM4wKHvou0qkn6DY1WpUDHS6NJS7T7DlCiXY4ACgvXn2TY1xiOHYaNPIn3/AzCp9+C8fgdjEc2/baIlN8CTLr1DJ1GDkYm5VIaWQ3SaEkMcRniUqmkMJUdxp0cw3YK+llccZm2ucV4WGY0KNFryoCFqx/Qb+fpdQXApdFVEL/9x6T/9N8hf/MjNHLL+H2XGfRUhv0Kg0GDMW16VGgMLRpeZnKuNQRaTYl2S8YtpfHqMs2WQbkmMXfzHM1ODdUo0OzUUHSRiufiD+zQHTSRNYExfRKZNMr8ebbf/jOEPvFb6FPHqdQ9dvw+as0GnUEfp1zCdItImo5m2Rx78immrs/gVqpYxRJuZZLusrKxSanmIcgKszcXUE2L50+9hKwbJDJZas0Wn/zMX7KwssrSxgayaSKoKpH3vYHkJ97K6Xe8nnQ+R9HzOIhECESj1DseqqWgmCq6YyDpMpIuk8qnSeZSHIQDXJm5ytLOIjEhzm7Yh+ZY6KaBKBXQDYnZuXOsr15FFPzkCiK6a6ObCrousP3xt7L/ln9G8o9/CeXGGXTX5lDUqZk59jbmMGwJ2VXR6mUER0V2Vba3F3n+6e+hpfcxTRPL1kjnwsRSfgQxjWnaKJKK4ziIcpqsEEXR82imiF2cpDZISpzq4TzJt/4PZD7wRnx3/B6mEcXrd3DqVYpedbII2i2+HIfdpNHs8u37HuQvP/sFsqLAhUsXed/7/xAYkc9naXeqjKnyyiInQVwjEr6OmF3D1Q8o6cHJ/wkuDBzED/0S+d9/A9LH38qgrAF9YMBo2KVarXL9+izlSp10RiQrKC+fBw6KofPEM0/TGfS5695vkiuIGI5NsVpB0lQygkit2cIulTHd4hFQrzVbtHp9hkDh8W+RfOv/jPTRN5M++RiKpvK9Rx5mMBpy/uIFanWPi5cv4ZaKRw7z/rBHt99hZu468WTsqJfca9QYM8J2LSq1yX1huVo6inYXCnk6vfbR9vOnTyD++v9E7nd+HuOrf8phKHAUue41avQGXbxGjX6/i6YpNJt1BoMeg0EPGHHixHFegbfVapn+sHcE0M+eP3ME78eMqNTK7Pl3efC7D5DOZljf3ED7899Ffccb0D7wFqrxIE7RperVMG2Lbr+HYZnUmw1q9QmENm2L4XhEu9vBa9R55LFHOX7iOc6eP8d/8xP/mC/d+WUMy+Ty1BVeOnOaK1ensF2Hb37rXsZAXhRYXl3BcmzUk09Q+JWfwXz3L2P94IGjRRg35hfodPtYtovXahNLpQmEI3zl7ruJZTJcmp3hjq9/jbSkMr2wxLMnT5EWJFKCQLFa47Ofu528KDAGPv+Fz9Fqd/md9/wujz76fX77t3+bx59+hsXFJQo/988p/Mr/Rvo3/w27oSCKofPtB+7nXe99D8VqhY9/6pP85tt/i3e99z38zu/9Lg9+7yHsUpFmu8XSyjL94YDBaEi92aDd7dBst5ieuc4Xv/wl3vU77+b+++/DdW2KRYf777+PVjyMVy0zPz9H+yu3U/vV1+O97d/R217j7NnTdLtthsM+/X6Xfr/L2bOnKZeLR8d4zACnaOO164wZTVYyDCfu84P5dYZmHdwOTz93gs9/6cuYbhFZN/BabeqiiPmedzCQCpQvXTgC6IlffAOHkSitaATrwjm8VpsLV6b4wVNPc+bCRaxiiR5Q7w8Jp7N87JN/wV9+6U5urm9yfXGZq/ML7IUi7IUTPPzkcc5dm+PS7AIvXJjizW9/N7/05t/k0uwCod/4DZ7/l/8rb/m1/4vqT//kEUB/57vfQ+DZ48h/8lFOXrxMJC/y3LkLLO/5OUxn+cCffZzNwxCzaxtsBcNcnl/grx47xuX5BR47foKDWJJgMoMvHMMXjrFzGOaF85eIZPKcPHeRcDrHqfseoPxLv0r01BnM2+84AujGo8dQNndw/ujDLE/P4AtH0V2Xi9eucfn6dXzBILJpUm21qHe7CKrKr7/tbbcA+t9B/6UCdNd1+emf/mluu+023vSmN/3IDvRQKHSU1PqhD33o7/0z3NIt3dIt3dJ/vm4B9Fu6pX/Aeu2N6sL6Jod5laCgEc7mSeWy3JybwnZ0DkJBQlmRmGSQUgwyqk5O1RFUFd22uLmygG5q5IQsQiFPRrLISBZpRSOr6YimQiQdJpmPcuPGRWKRHZ48dj+Gq2GVTCRTQjIURE1Bsi1kx0YrlpGcIqLlIOgmgmmTs8qkjQopvUw4JxOIxIknE/zJH/8RmWSIhFAgq2hcW1wir2uoRRuv66FbAu22y+b6NPHoFglJIS4WiOZzRNNJApFDkrkEG1urmLZGMhNFNLWXIbqJaBrkdY28IqE5BqajkkodohSSPwTQnYr71wC6W7WxyyZqLY1Zs8nkPAJRH1dmniGRChCNZMhk84QSfmYXrpNXJk7wRFbgE5+5nZXNXa7O3uTk6Yts+YIkczKGU0eQFfJSAa9RY9e/STQRRNFFCpo0iU3XbPJ6kZxcmETM6wqra4ukMzGSqQi6IU+Olywxv7LE6vYmiVyGg0iIlJAjkkqQlSaO+OXNdWRTJ5SIEUymyWsGkuXgeA0imRx5zZj0oesmgm4iGhaWkSWVCrG5t0U0lyYqFEipKnnDJJVPIyt5xEKKpfVlljZWkGyDg0SccDZHIJkgmssyszBPLB3HH/Sxtr3OsQc+TzC0xnoiy+KOn+OPfZeFrQBT2xE2/KtMXfw+6weHrPr8bB0cMru4yKZvl/XdXc5fu87c2jr+eJJoOslBJMSdd32dQDTMpm+X1e1N9sNBjj39JFv+PfKKRDBR4MTpi6zubfLi+RfYC+5OIj1Vi2giy+LyPAvLM4ST+whKnnTWYGl9m0vXL7Ef2yQnJ4gnE5w+/SySckgwukUotsPlq6dRdJFYIkxOyLKytsyef5dMPkFByWEoVVQ1Rzi6zN7hOUpVgVLFwTQaCAWXTCHCfvwq0cQ6pWoBw8pRrRUpFouUy2WKRQfb0ZDVJFkhQCy2x/7+Onkxhu1K1BouOTGBoOTY2d/m0rWLhFNh4tk0iVyGmYV5ljbWjo5/JJXg+s0bzC7eJJnPEsuJJPJxpufOsrI+h993iM+3y+lzz7G2e4NYNspeMM3JM8fJijKxZIHDmJ/9yBobeysIskY0IaK7Mon8PhvbC8STCUTRQFAzZOUQK9vL5CWXbV+MpJBgO7RGLOUnkcwRDqc5c+4UwcguOSFNOJwmGksTTfooaGFiskxO18hpMqKUY3bu6sRtpUvYtomsKhScKrJTQ3FKaM4EoMuKwPbOGm7JoqBJGEULWbaJRFNEE0EuXXsWf2CDRFwjndY4jC6RzPopFGwKskQqk0Yo5MlJWdJCCs3WUaxJzJ/qltCKFcyih9dqYhdVfP4FxPwhtaJBr9Fg2O3RbtUoVRTKFYdK1aXdqdPqNIklokfA/JXO8lcg+N8crwXoxeokav21LvVXtn/Fsf4KQFdNg7RqI5pFErkMmq0SS+wDbSQlhdcsU23WqDTr6O7kwbPXqNNoNOh1ujS8Ou12m1rdo1yvUGvX0T1QO7BqeGzVh2zW+qiACUQ0D7U5xuxCyelDp09rWGIfuG86TAL4yHoBP7BZK+ADRkNo9UcTwN3qYLplGEO9Dzf3k0hABbCGExd6ynZpAdWWR7VZodUq0+9UYFRnMKoBTRjXGbVL/N47f518OoSpCQxGXeqjHm1AadYx2y2mVlfImTrVfpty26PSrOE1Kj8E0F8Lxn/UeAWe/78B9KJr0OuVMbQEc9df4lt33Un0cJ+216Lb7tBoF+lS+iGA3h9WXh2j0tH4UQC907foDy14uZs6HZn7kW7zv+lCH46KgMGglQcs6rUs4DAY2QxG9pHbvTNwGWHAWOFw6wVopxj3BNoDi8agRIcaqhZlPHJ46L5P4Fp7gIJbjuE1JVodl27PodPTsJwd/P6XAJNmR6U3dhmMbC1jvEkAACAASURBVCp2iETgKoNmjmFHoda2qTRdml0X//Y0vYZIUY/ilgrYFZVQ4gBdjVN10+SMJFklRjx3gKwnmZ45w9WrL3Hs2P04roqqSzhFk26zSK2co91KMeqVqVcMkol5mo0EjhXjwLeAkF+n0jGpmdtsTN3PqB6jNzKpDovQy5LaewmGBTp0oacg59eQxTVAYYTBcGzT71lAia3VF4Asve4EaI9HLwMkTBjIMJLpt9L0W0kYFwCX0UCHkQkjHTG7MVlUMJxEstMVSIZmGDYSgE6jJU3ed2gQ2r0AXYFxR2TY0ajWFcZddfJePRHQ6I8taoMiXdoUqzKOcghDDbplGJegn0MvLGFIq5P4+b41iXQe61SrcYTMKiU3SqORpz+0EKUDoMzO9jX6HZ1ccpND3yzjocb83HOTuPp2/uUrhU48dJ2KcwhDiU5bp9NWabfSlBw/prJJvylA36ZeKsC4zP7+daBBp1ekVNUp1W3Mok5OyhJLRwlFD7gydZbHHnuQs9NXuLmxSjKfJhg7JJwIEoofEoofEs1ESUk50rLIYXKDG6tXyYgp8nmRuZmbFA2LVlmGsc6Nq/ciZ89imAlK5Ty8DAWzmR2gjCT6iYaXKNsxSlaUbGKeVjULlBj38kxP/RWM89AtQr8BuERCJ7FL4uTYDxVAo2qHKBdjdPv6y/tHo1f00+0bDMfO5DzAJh6cZdApwFCjURfp9HR8+3OASX9oMaDBYGRTklZplQIwkOm0czDIMXfidtodi0ZdBlxuXP4+DGTGnUnqQ3+oM6RMva9Rq7rUaibVcoZYZBmoMuo3GA56jBkwpM2AJoNxgyFN2sMaV+cuUWkXeeLEMT77lb9EMPO0aFLplul0azSaJWbnrmDZMnffcyemJTGmg+Oq1BuT36rN3R3a/R6NThvTdag1G8TTKQLhEMVqBVnXsEtlgtEYlXoDu1Tm2edPImk6dqlMQdUo1TwuX5tGMUyefu4E1UaTw0iUIdAZDHngoe8d9aa3en2C8ThOtYrmODz4yCNs7O3hVKtHUL2g62zv7zM9e4VYMoRqFIilo2TENIlsnKyUJycL5BURxTVISOvc3LhMQogiqQ6O3ccyu1yfnqdW18lLe+wHL9F2MhiWSqZYJ1P0sO0CWmKTxZP3oqZ30QyZqNMik9in7CrM3LjCzsEGgimiOgqSkceyRNKJAJmoj5Kjk8nGKdgSckllaX0RMZuhUS5TKjrYFRfRVJidPo+mZalWNdxSgWbHRFbClIpZqqUs6wtnaZZzFBwN3TUxSgaKVmBh6QaFgoDXqFOu1FhZ36He6vPwsUcolkuceP4Fdnb2eOCBB7j7nq8CDXoDk15PwjQ3GI8FmvU83YYMw9Kr176hCgMDBhXoFRn1i0CDoi0x7E06pjc316nW6jQ7Q7xmj/54xOzNeRRDR7NMas0GzW6HSt1jc3eHzqBPdzigVPMQFZWbyytkxQI7/n3KXp12f0Ct2aLZ7SHICjcWl1he3+Dxp5/h2uwcdqnMELgyfZ3ZmwtcunoNxTCpehUMS6fb72A5JmfPn0FWJdySQ3/Yoz/scRgKsLSySLvbolh26Q979AZdlleX6A97XJ66xMbW+hHYHo4HWI5JqVLk+uw0oiSQTCcwLJ0xI77z0IM0m3VgRK/XodNpUSw6+P179Hod2u0m3W6bra2No6713qDLS2dOUfUqvHTmFJ//wucYM8ItOdTqk67y9c0NwtEIg9EQ23Xo9nv0Bn0sx6ZUKVOuVugPB+SEPPVmg0ariaTIWI595EZ/y2/8Ore97jaS6RSLy0v85E/9t+imQaVWpTfoMwa+9o2v4xRdxsDi8hKpTJo9v48x0O330E2D9c0NOr0upm0xf3ORb993P5KscvnaNAehMIKsoLsuh7EYkWyGuJAnFE+hOyUMt4wvcEixWsNr1Dlx8nmuXLlEs1lne3uTz33+Czz4nYf40Ic/wrve+7sksznKXp0njh/HKpfJqgp/9cjDvON33s369ham63DXvd+kUvdodjt877FH+drdd5HIpPnM527nt975Lm4sLvHBj3yUZDZHpd5gd/+AlY1N+mNQDJNwPEG322ZmZprz58/y0ksvThIMmnU2N9fh5VSBfr/Lzs4W4/GQ1yYMHDv22FFkf6/X4dSpFzh77hTdUY8eI1rjHos3F6A7hlqP3elFhqU2Lzz2LF6rjaTpOOUKy+sbOOUKlluk0ekyPXeDfDqDFY/TcovYtkNekrmxuITpFukOR7iVKq1eH6dcIRxP8OBjP0B1ywTiKer9EQlB4ur8Iu/6g/fzxl99E/Nrm3zuq3fz2Tu/wb/9jd/it977Po4df4HFLR+3f+Uu3vDLv8YH3v8hHn36BK//lV/lkx/8MFNnzrG+scU933mIjUCQmdV1bv/aN9gORTh3fZadcJSNQJD9RIr3fuiPueOue/jyvd/mwuwNbm7tEEhluPd7j5BTDd7z/g+ycxjGH4kTy4nshaKs+w5Y2fFx6uIVbt5cYj8SY3M/wNULl1HiSXbXNomlMnzzwe9y7eYi124uEkymefSJJ/AFg+QVBa/TQbEsqq0WdqXC3ffdx5bPdwug/x302ueSX//UbTz05f9/jK9/6lWAfnBwgKZpf+v4u+jq1av8xE/8BLfddhu/8Au/wKlTp/D5fCwvL3PvvffyUz/1U9x222288Y1vxLKsv+c9f0u3dEu3dEt/H7oF0G/plv4B67U3qstbO4REnZhiE8kJxFJJMskQofABBVUhpRjEFZ2MZpHVJ/3WGVklJeQoqApzN6YRC1kUOY8gquREdRIjbuhIrskzLx3nhXMnsVwJwxJYXr5GNO6nVNGoN4popkSlUUa3LSRDQ1BVci+D+oJmIho2Wd0lLJoE8zq7kRSBcIRkIsIX//LjJAJbWBWLdf82kXyatFogo0kIaoGskCSbDRMPb+PbvkkgmyOYmYxQJktanDzU2txeY3tvnWJp4jgXDBXBNMgbJjndIKsqJHIZFFXg+rXTaFIcWddQjInb1C4VX45vL+FWHZyKjVOxsEoGSSOH6BhkCiVC0QyB0C4zN59FlgtEIwXSOQV/aItgLEkoniKayvLk8ZNcm1vg4WNPE4ikiKYEPvO5ryJpJc5enCORLlBQDUxLZWtnkV3fCoKSo2AUSMkKCUmbHMucQDKfJ5VJsr6xjCBmkJQCh7EYB7EEKVllfmWJlJDDFwwQy6SIZVKImsL1mze4sbyIoMqEk3EC8SSf+vwXcLwGqYJMXCyQ1fRJ37luktNN8oaFKBWQVYm1jVXW1lbQTQ1RmXRMpiWFhKgSyooIhSyByCGre9vExQLb4TC+aIxoPsfN1WV8+zvsB/ZYXt/goXs/yZ5/lvVEkuU9P+dPHGdxO8yVrQjz61e5duURlvwBVn37LG/vsr69xcbONmtbm7x06QobB4fsxJLE0ym29na5OHWFta1N/IcB4ukUB6EgKxvr/OnH/yNnLpwnlJTwhRIIaoF0IcX0zWtkxQLhWJp0RiQaDzF38yo50U80dkAiaeE7jLEX2SUl+0hJIdIZgTMvPcX5cw+RzAQJRnyksjF8+zvIqkg2nyGVjbG6sUgyE8Rw8uh6Cd2Q0c08mhlnaeUaPv8WqqpjGAa6kUbRAqSEeda3L5DK+qnV6thmk5LbpVT0cF0bu5ih5MUpeS6VRom0kGQvsMPNpVkkNY8gpUikQ8SSh2zuLE+iRtNJwsk456cuE4iGJ4sm4lEiqQRnLl1gPxwkmMixH/eztHWZC1dOcniQJhpLML90hUhui/24n4OwytzCTS5MnSeeiZKXCkQSSRZXV1jbXqWgCeSlAqKikhfSLC7NkBNjBGMhMoJIKBHjpStniORihFIZ9kJRTp9/imhU5GA/zUFwh5OnHyOVjZBJG8RiBeYWzpPIrZEyTbKGRlaVKGgitqOwsDBN0TWQ5Dz1eo2C7SG5LwN0u4huaiiqSKlscRj0YZctCpqIIErk8xr7B4c8/IOvEklukkpa5LMVCrqfcGIVUTTI5gRkRSMaj3Du8ll0R0U2JBRLQ3MctGIFvejhlNvotkXFczGtNKHDVVoVk0a5TL1Uol41qXkKqpqi2XTpdMrISh6naFKplanUG1QbbSqNDpVG59XY9teM13abl2pVyt4PR72/Nsa9VKvilEsYjk1OL5PTXCRDQzFlTFvEt7+C17CxizqyIeHWSrTqDo2qSb9RZtzxGDY9WrUy9UqRRsOj2qxR9Mr0+k3qrQo5Q8JpeTQZUqpXKHlFqlUDx8rT67h866WL3PXU43z91MOcNDp8ZynPqgXPZkD2oFiUkOnT7Qxx6ZNpV5A7HpV+n2F9RK8O4ZSJCiSBNBBogwi8uJtkNq6yo1Qxx2CNwB5CY9SiNWzR7XkwavD773wL2fAu46ZLp2EDXRpdjyogenU+/+1v43Q6VAc9qt0WtXaderN6BNBf6yz/2yD6jwLnPwqgV6oK1VqBXlcnndgE2tx5x+10Gx1ajSZWUaSD858M0H9UhHt/5DKmCONJP7WYWnoZjlfoDxyGo+L/Y4T7xPVtEtyfZtifuGmHY4fh2KE/co/m6g91xiMJR1iERhRQaPd0WqMKta7D/OIFBDEAA51qKUC/nwJM3HKGmldkNGrQ6ZoMx1kse41hJ0uzZ9CmQqM76Xj2tD1Ao+PlcRouTstDdlXk3AH7m1eou2ka7SI5XcD2SgQDK+Ri62S1PGv+dW6uzuK4ApaRwqtIWHqSbtuh263gNWzaXoVGTUSS5+m1XEbdJvV6hFJp0sfeazns7Z7Hbcj0a4fQPKBfC2IVY3jjEuNuhuTeC4BEmxaTPm+d/b3T9IcJRmgvv9ZgPHDxSodAjFdizycOfxW5sMuwK04gOiZgsnzjOdq1yT7rNbIw1vGKUTKJ5QnkHkyWrNRKcXqlA1q1GANKOLUC3bZEx96nEJqCngQDg+6wwrBnM2hJhLbPUrP8DEYGHRq0qQMOezOPQWWfYXfS7T3uZRl3E2Tj16m6CQZdg2ZLo9osUOvK2LqPhpeh0cgjayHKNZGKV6BWzbO+eoHQ/iz721NMnKYmgf1pwGTYzVO2A9AXSUdmoZ2mXrfpD4q0WykgRyE3x7gtMe5Y0K8x6Dp4zSwHvnnyGR+lsjRJihGSRLIpwpkk8WyavYCPnb1NNg98hNIJdg92uDR1hvXNefL5KAU5SU5MEU3HScsicVPFl06xcnDAE8+fQFBlsrkErbpC28sz6iQ59eyXcNwMUKVSFYEqX7nzzxiPHO7+xifwqjnu+dp/pO3luesrv09Ri3Dj8gvQFbh49stAmlHDgU6HTlVga/07xNP7MHQAHcYqFSvI3s5lmu2JQ79i+9lbeJxO36I3MBn2NUYDHVsPADb9rgKUqNUnnyewfBxwuTBznmIlz0vf/zSd0iGXp56k1BSZnT7G6qnP0WrrtFvK5NyrpxjVEwwbqUk6AiUaA5M2JQa9PuNRj1Zd4/rVF+i1XNp1D8bQaLbJiGnqPY9qrU4oHKVU87jz619DtTTKzTLv/9gfkZLTGFWdYsudJBvQZjCqMxw3gDaKlmFj6yZOUWZEk2K1QqPTJi8VuDJ9DadcYggcP/n8EUwvqAr9McwvLU9SZzSdslenVPMwHJdYKo2sG5w+fwG3UqVYrZGXZBKZLM1uj2qjiVOuYLpFtvZ8k75g1+Xu++6j2e8TTiaptdsolsXG3t5RlG8yn0fV8mxsLjI7P0U8FSYtJBFVAUEtIBgysjNJubJKKQpqnP3DTVKZNG6xyvaOn2w+R05OIWpJMnKAhennKRYVcqaOUi5T0ARKrkhRPsS/MYVjpjEdGds1yIkpvIZNJLKDrESp1lQcR8SyZUxHJRg+JBbaRrcEQoUEUTWH6qhsLNxAzSZgPKDYalIZDmHc5Mq544yHVYajMp2uSTazQ7spMW4rHKxeoqaHUF2JYkWjWJYpFiWWF6fQ/m/23vTHtfs+85ST/yHBoN/ODDADNKYzac/E00naTjxObHfaTmxPYluRLa/xLku2lVjyJku2JGu7kq9WS77S3XXXqrvWvlexivu+nn0neXh4yMN9+cwL3lvjdDJA4E6A6cx9gB/AIg5+ZPGQLBY/3+d5tDKmqWPaFvuxJFWvzfLGEl/9+td46eVX+eZ93yYRz3DffV/HtkXAp99T6fbigMBk6MC0zaTbAKowFJj0sjCu0NDiZGLXMaR9Kvkt/IZAq6kBfYajDr1BnzHguE0kTWUMjJiytbfLzn6ISCJORZZodTuMgf54RCKT5RfH3mQwmSLrBi+99gsarTZjwGsHXF9c4nN/8yUWVlYZAdWGh6wb/Oixn7C2tc2Z8xcoiRLNoEOj1UZWJS7PX+LM26fpD3s8+dQTvHn8GCdOHeetE2+SyaVnneVe/e9djsYjNJruYZz6lAnNlke70+L02VOH1/ntJnNXLjMY9en0Arr9DlMmPPfcM8TjUWCC580GamHCjRvX6HTaCEKZyWREK/CJxMLUGzVKlSJBt41mqId721WLCWNOnTk9i3A3dIbjEdu7O9hVhyng+U2OvvQig9GQ/nDA+YsX0Aydmlun2+8hKTKlShlRltjbD3HXO+5iPJ1QKBX5w3f/R9qdANdrsL65QbPlcxAJMwVuLNykIgpIiszps2dIZzMcfelFpsDJ06d4+tlnqLl1+oMRL/z8RdpBl6Ig8rVv3o+k6STzec7Pz1PWNULJBBVVJZpOU5EVTpw5S9Dt0B/OnPkPPPBNer0Ol+fO86EP/wW5fJFef8j1xSVKokRZkjFqNYxajVOXLmJ6DfrjEecuXeSl116l1e3w2BOPky0WqHkNMoU8e+EDZF0jVypzz2c+y/nLczz8wx/xnz7859zzmc9y5OiLfOA/f4hP3PMpPvpXH+fnP3+ecrlIp9NmOOzz6KOPkMtlDs8dTFhZWaJWcxgMely5MgdMsCyDX43p73YDYMJw0KHZ8ekxoceEYX9AbiOEsZ9l8fgF9ld3kYsyqVwes1pDVDXKkkxnMOTI0RcZA7JuIKoaX/jyV3D9FtliiZrXJJXLo1k2x0+fwfVbGE6VetNH0nREu8rc0gpvnb/I/PIqX7jvfl49cYqP3vNpjr19nt/5D3/Au977AT75ha9ycWGNxZ0w/91//z/z0E+eYj2c5Gcv/oK55U1OXr5OKJ3lxuY2P37mOc5dv8nZq9c5eXmeldAB6+Eo333sp/zwZ0/zJ3/xUR599ghPv/wqG5EYG5EY19Y3+cP3f5CfHHmBldABSr3Bm2fPE07nuLK0SlaQeebFV9g8iLKxH+G146cOrw+ns6jVOumyQEU3WdzcpqKblDUDx28TTmfJiTJXFhZQbZtcpcJOOMzazg5/+/3vY7kuVxYWiKXTdwD6r6H/FgD6P2X9uspms3z2s5/lHe94xz/Y87d/+7d55plnCILgn/ERv6M7uqM7uqN/Tt0B6Hd0R/+K9asfVDcPwocAPS1IFIUKQinN2voS26E9pGqDgumQ0y1yikFencHSgihSFCoUS1kS8QNUqYBSkVFlDdW0kE2Toi5zZfUmoqMgWxKaI2HYApKQwHNlao5ApZJhZfU66WwCSREpSyIFUZyB9LJAriwSL8lESxrRkkaqLKPrKtlEhKun3+DUy0+TKIQxmxZlUyQpFClbGjmpQjR+gCKXmb94klx8h4So3FoSaVFGtC3Umo0ol3GqOgsLlxA0hYoxc0yXTJOCZpARJQqKSLGUQSzFuHn5OIqho5oGhmPjuHWq3gyiOw0b27VwGhZmTSfvuITLBQ4yWTY28+zvp3n9+IOkMrvk03X29zXSlTDHTp4hWxJIZIusbYdIFypEknnKks3qZhhJq5MpKEh6H6vWQ9bqCGKRfD5MOzBZ375OLBemqMukZJlIWaZkOEhOjUQugyBVWFpZJBSLkChV2I6n2S/MnMb78SjpYv5wVVQZvWrzxom3SOQyZEoFYrkCJVUnK0iUNQO90ZxF9au/Mlyh2yhVn5yoUHUscskoka1lNLGEIAjkZIeo3CCitMiX0lSUMvupJFdW19nNZNmIxAil0ly4comt3TWWV25wY3GNc28+zm5onnMba6wdRFi7coW5xX2WkhKvnzrC9sYb3Ng+YHk3xNXlVfajEdY3NwjHY5y/ep1URSSULZMvl2Z9z5Uym7s7fPW+b3AQi5LKZVFNg3A8RiqXJZ1XqXodErkURblAWS7y1qnTJJI5BHHW9y7JBeauvkIksk4qYZIpKCQrMXbT1zh39U0KeYlMYhtL3+Lm0lXyxQzxZARJEXn9l7+YdW7rZUQlh6Ak2I8tkixvzeoAql0ca4Kum9RdCVlZY2v7BLZexNUaWGYDQShTdw3S+VX24xcIJy+xu3+VWGKHquPTaYFcs5Adk4JSIVvOky4k2dxZ5SC8xd7eCqVSjBvXznJ54TqhZIxINkUoGWMnFmYnFiZVLrBxsMe11SWSpTyJvMJ2bIuD9HVefP1pyqU6mWyRghTnyGs/JJTaI5KqksmLbB8skxE2SaRLZLIOptNkL7pGOLNASdCpCD6VikihfECysMC160tUBJ+dgwSLexc4Nf8qB+kK2wcqS+vn2dxIks/ZbO0tsBuZJ5HZJZM2yOdMrHqBt+eeJakoFA2NkqGgWjKKWqLRMIlEtllduYlla1QcH6HaQnYaKM4MoJuWgigVUTUB1RCRVYF0NkU8niebFXjz9M+4tvQmqYRJLt1ANHa5dP0lMpkKtXqTZCqDrEoUxTzn595G1CooljaLXq176DUfvzPFa7eoezaanmHUd+j7Dv1mg36zQbfl0AlU2i2Z/sChWIoQOlij5tq43qwb3W11cYMxbjD9RyPcbwPy2y7129ffvtwM2rR7XVrdziFArzZc7HoNpz1BdwNEXUc2lFlHcE1kdf0KVlXBC1y29ndwhCj9ukjbKNGQ8wxdg9jOOmuL1zFMhd64T73V4HKkxBvbSV5LCux1oTiBWKXHxZtJnjp+hSMbW2yNhnQtGLbACRr83Xycjz50irf2Td40QBpDB5f5apKUo0F3BM0h1LoQjGgMJgjNHt4IPGOC13HwOg6DsY+i5RhPPCY9h4GvM26q0DWhZ+FOJji9Hn6vje/qPPytL9GQ04w9CXoOTJtAE3M0pQlYozHfe/ppipaFP+zR6ge0O038Vh3fd/BaNbxW7Z8E0W/D86DXJOg1/1GAXm8UqTdyDAYKc5deZXXxEh//6Ie55xOfJJmIEPQtuhj/ZIA+nFQZTOoMJnV60waDW670KTWYzNysnh0h6GhA41bPeYNuzziMbf/VSHemOozVGaibmEzHBhOqTKgymtYOb2s4NQAVRgU8dQ26WYZjk9aoSp8mU3zcpnALEipkMjN42hvOHBZB2wMCeoMMw1ESR9tiQB136NCduNApMWlE2Zg/SlDPotR1ZK+F02nj1wR8M0VVimLWdJx2i7Jl0GwoHKydIyNUiGRTCHKRql2GQY2+LzHuqJhKDMvMMBnVmXa6jLoqlnmdQatKu+oyGqSZjBMwNGHaZTwo0aU6A+i9CEtzT9MbydQHFkwrjOpbjHoZ2jRvuSp1QEBSr9EfVZjg0GlbMPFx7RDNxgrdXoFev0inmwd0trdOs7t5lvNnnoWJBVQZdSTk7A3oz9zBDEVuQ/dWs8hwoAN1hmOLlr7GwdYpxvjUOzqDngytBExK2KUVJn2V1tAF2kz6OkwEPHWdyUShPXXp0gA0xsIlytceZTJp0w0MGAswyuHXI6jyPtHIIoKSQm9WMFoi/XaOx378Zer1DOAxoQn4NNyZA/u5J7+FUt6i15MAi2FfYunGL+i1sky6RYZ+inE7Q13ZYDTu3upLVuh3ozBJU4zdJLG7SK9pU7crGHYUR4ngWRm21ud46dUjzN2c4yCTPhzSi+VzJPN59lNRouk4yUyUZHKHbHoXxyiSjG9y/eYFKkoZo2axW5pw/GYUOZggt2W0dg69GaIzKOC5GUatGqdfe40pLv2BBXg0PYGgLZHLbjAeGkCdSV/F0WNI5YuM2yqM27OEgNRrMArDJIDBhIEvErSuMZq2AY+emwE0SukF+l0BqM1eVwjE1l8BPIKuwmRs0e9KWNoBtyPTZ/HYLkFPpyctwNikMZzVJ9CNAgLdkUFz6jIYCOyeuZ/RxGY20KDDuIJVWgQUxp0i4NKfNhnSZtSH8XDEuO8xHfr02x6DYIjf6DGdwhgw61UYws25BRzVYe7CRe7967v5+Mf/nLvv/jCJ1A6DcQ3waXeqdPsurcCZDW5VJaBLzVVxPZ1qXSGVy9Ifj3D9JiOmjIF0PsfW3i5joDPo30paaeP6La4vLtHu9fnxTx8nX67QG41Z2dg8dB3fdhQPJlNcv4WsG7x16jTDKVRkBcdtEE2mEDQN2TTZPjigOx6Tq1QwajWS+TwleQbazHodzSihm2VkNU+zXeXMhVOUlBK6a6PVLQRbp9rxUcoWzbqLUMljOAm+9q2PoFX3cVoCFUPH9gZo9hR30GFjcx5f26dfT1FRC5QbdfLNDrKeIxe6SC91kqJuUtYVXFehYRfQi1s4SoRmtYRhK0i2gdXpc/XiG9h1EaltYwx9evSxxCx2OU25kKYFVMdjulWRfkPFr5XpBQpQI7Z/Zfa8aJfRMyv0zQS9ocNkWidoS5Sym8jlEEFTR9NF/G4Ls9Gk1uni91w2tzdQNYNctszGeojdnQOeP/I0n//8J2fPR0o0mxFe/vkT/Pj7D7G2eINiZv1WOklhtoYyk27x1vvdLCXBMdP0+lWy+QiqLpHKZemOx4yBoN9jc3eH5188yvnLl+gOBwwmY6xaFa/douY1cNwGmmVTEiUUw2RpbR3VtNjZPyCZzfGzZ5/j5vIKTz77PB/40F/wha98HbfVwQt6OA2fIdDuj3AaPmatwbkLb3PqzEl+8vhjDEZ9vvnAfWzvbh12jfeHPVqBz2gyPHSX3458v91nvraxys7eNrqpsbG1Trff+taVXQAAIABJREFUIVfIMmVC0G0f7nU75r3Z8g4h6u1+bN/36HTaHDnyLKPR4NDBPGF86I4fT0dcmrvIlAmdXsCUCecuvE2z5dHpdfHbLbZ3d1B1jTeO/fKw33w4HjEFdNNgCthVh3YnmA0wTCcIkkjNrdMK2vQGfc68fZaDSJgbCzcRZQnPb9Joeofx5qfPnmHC9BDOTwHLsRlNxvQGfYbjEa2gfehqH42nfO/7P2Q4mhBPZ5i/foNqw6PeanHy3DlaoyGSbR2mBIyBN4+/hefPapD6/S6h0C7v/9P38ulPfZKd3RDlisgPfvgIFVlBs2wSmSzpYhHZNNmKhClpKlatit8JkDSVBx78DjWvwYMPfRe7XmMMrG5ucOnKPEbVJZkrksqXCEUT2G4To+py5MVX8IIe5+euUvVaRCIH/NmffZC77/4EH/jAn+L7Hrqu8rGPfYSPfOTPufvuTxye15MnjwMT0ukk9977KXq9Dl/4wudYXLzJsWNvEI9HGfUCmh2fgAmiaxK02hBMePpr3wWrBX3od0eMAbvu8vhTTyNpOo1Wm1Akyulz55m7dp1Wt4ddd9kO7ZPOFxAUlXg6Q6EiEE9nSGZzvP7mW2QKRRZWVtmKJPnsV7/JR+6+l09+7ku8dOwkH/qrv+a5V97gjdPnOXnxCiuhGNc39jh7dZG/+uyXuPuLX+MzX3uAN85e4uzVRa5v7HH84lVOz1/lmVde496vfp35lTXu+dJX2IolOD1/lS9/+0EKmsHSboiSYbF2EOGhnzxOOFcgWRFZD0f57NfvY+0gwn0PfY+CZrC6u8/xcxf50F9+gt1YknA6x7Ez5winc5Q1kx//7BlOXrhMuiwgWQ5azaUgq2QFiWg2T7JYRnFq/OCnT6BW60iGcRjbvry5ieW6KJbFJz79aVKFAo89+eQdgP5r6P/PAH04HPLQQw/xW7/1W/+v+77zne/k6tWr/8yP+h3d0R3d0R39c+kOQL+jO/pXrL8H0Hc3KUs2JblOWbVJlUtU9DySliGR2mZnZwlBqiAoKopZJ1M2yFVsYlkBUbMQpBKilCcUWiYtFijqMo1uH63WIJLMo+gOhlnFckxsR8c0hFm0sW0jGQaiqiCqCpfnL3EQ2UczZGp1i2IpS8k0KZs2FaNKNCdQVqscP3OR9e0dzs9dYO7qBZZWr1GzIohyCkkXyMsGsYJCoigjqCKZXJgTv/wZlfwGqXKBjCCSlWRyikZJN5HtWQeYbhoUCxl2926gG3kktUxZrpCpSORFnbJqk5clJF0gmY+yt72CqVVoeTaBX6XTqtGo6fgNC69uoIh5LF1AkIvkKgV2cgJbOYGdTJ65iyeR0ltko+tkRIGNTIloLkm8kCdTEQmnCuRFkyuLm9xY3SaczvH4kedIFDM8+sRTJHNFsiWBL3/jAey6h6Cos0jwtZuUKkk0I09SEMhKCjlJJy+p5KQSyXKC5b0FdhIR9hJZIlmTVHrWc50qVYgVSsRLIilB4f6Hv89eNMrRV18kX0hTFCqY1RplSUXSbSTdph70sJstirqM6GiIjoJUNRFth5JkIKkOu6E9cpUUJTlHQRGJ5WXieZVSWSJfipMsbrO6tc/mTo5QPM/C9irPv/EcC1tRFjfzzF14k9W1BVa21lgJR7i8tsl+vsR2LEoil+Kll58jl4uxny+wn8lx8tJlkqUiG3s7pDJxBLHAW2+9iqLkOXfuBk8/8wIH0U0O4ktcnH8T3bCoVHRyORlNt8kWD1heuYGmi6TSUUrlLIlkGE0X2dpeJZ2JoRsSFSFPLh/HdhRUrUy1piGIObK5GNlcjFQ6TEXIUiqnmZ/7BYXcHrlMiEo5h1NVWVi5RElJ4ngK6VKKklxBlrdZXztHpRTG1hXqlotrN7A0mZqtoCpRlpePUXNVSpUkdlXCtAWcqoppSeiGhN+qYzs6sfgBGxuvoWtJMskKoZ0c+ZJCPJvk1JU3Wd5fZyedIVKscvbcKQ4ieyTTMcLREBcvnyOWCJNMxygLBaLxAxaWrlMUxNkql9gN7RCO7JJM7pFN7xHavcHrr/4Mx8ySLpSJZkOcu/Y6RcFk/0AiV5TJlpNs7V+iUCoiSQ7pikJeUikKInNzl0glo+TzWSKJJMfPnGM3nmE7mmEvvEI8kSWWqBBLVEjlilxbuUheSpATsmhWi1yxytbGVSpCnkbTI1dWqGg1iqJOtV5DlIpEw6tUq1VkWcWoNhCtOiXLo2jWKRkWki6yt32NYmqTPSlFXBIpJesU9qLMn3oRxd4jLceIlAxC0T3W108hCh6y5JJMp0jlQlxfPIcg5zFMG9OqU3db1F0fx21Q85q4/uzL/ZmjPMBrB3/vcs2tEnTb+O0m2zvr9AdtgnaDXten1/PoBS79TuPwC3/HbdBotekOR7Mew3YHvxXgt4JZN/l/4Ty/Dc/9TkC96R1GvVfdAKvqoRg2imGjmsZhHYVklKmoBTRHwPb7OM0+db+D2+rMHFLtGp1ODUPJkk1tkU9uIXoWdSDvQtGDQm2AP+7TmbTwux5uq0ujM8EeA90R1XYTsznguefPkgLe/+jPZ75c32BAHW86i2ZvAZXmgJW0yNndDE9c3OCaGHC+1CKr12gCkR5EphDtQrsHDMdgqowtnclgSK1Zp9H26PbbTKZd5uZOIwhJev0q/WGd/rDOGB+GMwDpdWr4QMRqcP4gQ7Y1pDocUHNlwKfVNmgHJu22hd+2abaruK06jlfDbtRxWj61dodWp0rQq9Ppu3T6Lu1uje6gQXfQoDf06PRdgl6doFdnOG7QHzjsh64yGZlYRoKaU2JvZ4Fev80UCLoOE1r4bZMpbaD9X8DzKsNJldHIm61x49aqM5k2mEzrh3B8NK7CpHjL7WfBuMmYBsOpwXA6i/IejWd7TbAZjnWajSyTgTjr5h4ZTMcWk3H1EOIP8Bj2JRimSC2/wKC2S2+k08WnPa4xmWgwEun3VKZjg2FHQipu3IoC15mMbUbj6q1I+DpL808QjBzsTgO1OXtd9JsGen6bfGIFx1NoDluUlBJDujR8k42ta3S6NqOJx3ZogUQhjGSVSK29QUvfw++YNCZdzHaVfk9j5BfI7J6l31XoDmuMxzLdbolYbJ7JRKPXE+j3RQ4O5hmP9Vvg1yGxdWwGpLtpHG2LhSsvMOsr1xj186TiF+m2U4z61gyoTi0UeZvhoEy3k4epCtiMBjrJ2ApV+yaMJcAH4D9/5M/48RMP8cf/6X+h3inR7CgMR20GvT1sbQd6DZj0YerDQCEVOwujGXBi4MzO6yBHLwgz7qdgoDHtNGHSR8ivoUmLwB7QnjlAsWm3MjjODiACOpORie8qtBoa3dRbTP0Q7a6G4qnUuiYNNzkDrsoayeQNxlhcvvgKvleAiU4kfAlN3QXM2fNiavHWsZ+xtz3H0JcZtIVZkoARQZN2UeV9OoFM05eANsXMdTRxHUYivptiNJo5rGU1SiK9ieNWqPoKacsmruksR8JspaJE8kn2k9uEYuusrF9g7vJrXLzwMhevXKIklSnpZZb3NykaGqvhNHZnym4yy05yh9NXfsnywRKS1UJ3xly8+jZb+6c5+tI9s6j7TgPGddraJkFQYTyeDaRMRiptL4NUWpk9D6YKoGBUVmAYwNQGRNqtbZjMhiSY+vR9hUp+EShQG9gz93hQgp4AY5XRVMOfqkynGs1aGJoRmHpMxwagwLiIqe4wHZgwqgFVmBoMByVGQxO4PQAjM+6K9Hsa4EK3DCOB0MUngBrjqclkLDMelFhbfH2WVDFxmIwajAYB00mfo0ceZ9T3+emj3yMaCdEOPPz2bFhL1HUqik4PDgGW127RGw2RdQ3dtm7FpQ8ZMaU3GtLt1/7B6vSqtDs2rcCiFVjYVQndKABtZCFGwy6wuz7PqFfD8yy6ox796Zhaq4pe0xF1GcOpIusWsjaDb02/g6ZpqOqsp9yq29R9lyMvPs/OwS7pQgajaiIbCvlKgVQ+jdsdzYbh7Bqb21usrK1SFkqEoxH2ozHcTh/b76I7LkbVxfWbqLZIzVNIZHYoVWIYVnE22DVt0+x22QptI2oVnn72R5h2mr39Kxh2FrdtoVdlbM+m03FxXYNr1y7gugaWKdJs2riugSBkaTZtvvSlexkDiqHTDNo4bh3HrbO8voZZdRBVBb8T8OOf/gS/qnL21Js8/cIRzs9fBLr02xLx/Tl6HZH20KY5sOn0y+wsvMCwk6dNQG9Upa+vQSdFQJ2gcYAYeYN6U6XfG9NsmoTDp3GdGJ26SzcQqFZDNOoSraZPt9diN75Io+/S8If0uj5LN47g2xI763uMgFZnyI2lVaZAtV4DhrieCrRvvQ/6TMa3It0xgRrTaYvhsIUklrjt2LUtjc2NZc6fv8jNm4sIgoBuyDQ8h/GkBwzZ29vhjTfe4PLl+cNuaqdWZTAaki8WyOZztDsBhVKR7/3g+/z0icdptnyaLZ/N7S3++E/eRzSZoD8eYdQcFMsgls8g2Qa67SCqGrrtYNdd7vnMZzGcKplCEa8doJoWfqdLrVYDoNfrMZ1OAQiCgEQiwYULF6jVanQ6HQaDHjChXq9y4cI5hsM+siwiCGX6/S6j0YClpQVuO5Fdt0YqleA2RIcJw2Ef3/d49NFHEIQyjzzyQwqFHLfjvyeTEaPRgE6nzTPPPMWDD36b2w7nXC5zuMft27gNesfj4WF0/HQ6pt/vHp4HVZWZTsd0Ou3D24EJk8nocJ/bx62sLOE4Fq+99gpf//pXD6+//XurqoznucAERZGYTscsLy8ynY4pl4vs7GzhOBbj8ZCXXjp6eJ9+ceyX9EbDw+GaMdAM2uRKsxqzetND1jUee/Jpfud/exd/efen2DmIUmu2CSfS5CsSiumQKVZotLscP3sSo2bxpW98hWDY5eS509iNKo88/ijBsEtn1CNVyPDqsTcYAZpj8Z2Hv0sw7FNvNTl26gQjoD8dc+naFUajAVtbG4xGA8rlIltbG8CE1dVlksk4R4++wBe/+Hne+c7f5YMffD9PPPFTCoUcH/vYR/A8l16vg2FoNBp11tZWqFsa6zurNAjYL8ZhNKIVyhD95XmccBbXb9K59X48nIJm2bh+ixdeepkxHML0eDqDoKis7u6TLoss7ewRL5bZisaJ5Itsp9JcWFrm7I2bPH/sTT7wFx/jP/7JB/jIJ+/huZdf43/4t/+ORKHM/OIKX3ngO/zeu/+YP/qzj3DPl77BPV/6Bu967wd4+fhZbmyGOHHpGpvRNNc39vjWDx7j6OvHuLK0ytLWLqu7+1xdXmN5e48nnz86+14pk8fxA7bCMV558wTJYoV4vkRR0bmxtsl+MoPi1CkqOhXdYisURtItIskMb1+aZ3Vrl3ShzH4syalzF4ln8ki6xcM/epRYOkdZ1ogkM6hWFdmwOT93lasLy1QUnbofoJgOW6EwFUVHUA2qXotQNMHX7v82J86e5w/ec6cD/dfRr34v+fAX7uKpB/6/sR7+wr9shHsQBPzhH/4hd911F7/5m7/Jd77zHfL5PIPBAN/3WVxc5Pd///e56667eMc73sFzzz33L/Do39Ed3dEd3dF/re4A9Du6o3/F+tUPqjsHWxQEjWRBJS/qZCoiZa2ApOaxayrbO+usbawiqhqZokC2os8guqARzxTIFbJkC0nOnjtGTshiuiaJXIaXXn8dSTMxnPqtZaPbFvL+GpUb55FsC8kwELQZQFdMlWw+gygLqLqEIJWoGCqxfIbFzW02QjEqmkNRVCmIIpKhsbi+jGiIxCJXEKQkFaVEXjbIyiY5yaQolpCVIiffehahsE26XCD7i6fJKyolw6Kkm0jOLMZMVhVMU2dn9yZXrp6iLObJV2au65ygUVINcpKIpItIusDW9lXCkWXchohh5sjmdllbv0xofwFFTVEqh7m5cJayUJi5vAsC4dePclAokkiEWL56GqUcJyeJ7GSKSLbBK2+9yeLmNosbe/zxBz5MUbZ5e+4G56/eIFEscJBO8NTPX0Q0bbIlAdWqoVlVFMMmX8yRK6RJpENkCgdkpDI5WSEvz85VZmOBZDnFWxd+yU4iwnYsQbJoEktEWVxdOQToKUEhUZYQLIdrS0tkiwUuz19CUGQiiTjVho9RbXB+7hoLG9vc/92HUeo2ebWCXDMQbJ2KaVEQNLIFCVlVWDj3BmUhxX4qTkYwiWZliiWRRC5CKL7CzZUtVjdSbIQSrOxu8NbFY+zGiixtZjlz4hX2D7bZDe+xenDAyStXWQlH2E8l2Qxtc+PmPKnUAfNLi4SSCTbDIQ4SMURdpuo5PPbTR5BjW3z7O/dRliPIepaKKJDLl1FUk4tzp9gO3UDW0xSFOKKkIMklFpeuoagVRKmIZauIUhGnqrOzu06hmEY3JIqlFNlcjEIxiW4IFIpJJLlAvpDg8txZ0pkI8ZV5SqV1XjjyCOsrV3HrVYqFDJqRZ33nEiubF6n71ZkL2HRxbBNZLrC1cwnV2MVrpTGsJIqawTQ0mm5AOnvAytpVJGUG492GiWHK1F0Lp2pg2bNeb7OwxcLSZSqigKLqhCJxwskklxeuEs0l2UlE2E3ECUdDbO9uEE9GSKSivH3+NKJcJptPUarkyeZTLCxdJ1vKUZYrSEoFVZdYW18kl4tRKiVIJbYJ769w/eoZErkUhUyYdGqf3YMo+ZJEURCJpeNU1AJL64sUxRLxfImCrJHM5tja2uDkyeNEIgfE0xleO3acpa1dYvkKmVKMpdUt4qkyewdpciWBq4sXKWs5Evk4mYJCWarhOBK7oS0SmTSlaJSSYlGWdRRDx3J0IpFNcvkUpqlTVhSUmktKMsgbNnK1TkUR2NteIra3QsLIUbQ1xFIN37DIRVeJZW4iOgVE25+9HqIrCJUqpZJOsVyiWEkSiW+jpPcwLBO30ZzB86r3D+D5r67bEL3RmoFz3dQIum0MS2V9Y5lWu8Fk3GM07OB5Fo2aDoxwqgZO1WAw6tNourPeUV2mUavS7Hbxe71DcH4bnt+OeP9VB3q96eHUfUyngWo6tyC6jlW3byVqmDgNi0ZQxW4FOH5A3Q9w222aLY+mX6deM+l36nTKMTq+SfjaGdLpfX5w6jh/9+ZxLu6F8fQ6eD1Ms8G3XzvBJ546yid/9jS2NYAuNMwpW2GZGPDQyjLfO3seJjBodAmYwXN3CGZvihKMKLSnyMDfvn6JPJDI5tmtw7NXF7nvhaOUBmMcQB9BdQjNETTbVYKgRa8/A7CjvkepEKFSijEeugyHDYJefeb+HNn0Ao0pXardYAbv/YDPPfgQ1eGAASPawxbNnkej5VBNbdNo13FbNaqeg+1aVOsWNdem3nBotm1aneohSA96dXpDj/6oSX/UPITozbZNf+gyHNVw6wWYOvQ6Mu/9o98lGd/i9971u3R6XaDLlA6DUYNWbBG/bfwj7vP6PxmgD/wooDEMdKbDBr2h848C9P5YY8rMpeq7KTrpa4yc5D8A6L1pHbCgn6EpXie8MouQbo2qdMZVJhPjFtwzYGIz6atsr56CiQFjk8nYZjhy6AyqBH2H+N5b9Mc17HYNp9PBb9boeBr25aMcbF2m1bVwAxfREOmOW+RLcUrlKJZd4MLFN5jSJhjWCcYefeeA6OYp/EDDG/nYLYd2S2TQLpOPzjMa6HT6Fp1OmclE48aN1+n3RbrdCv2+TCx2HVkO0Vh+Hb+aZNRM0a1F6TXiTLpFlNIKVWMPrx4FZEb9IpNhmenIZjw0bsVrmxTyCwwHZQb9Ct2gPOsPH9lkEseZAXgXUxP58lfv5RfHnsX1cwR9AagTtAz8nZco527C1GfarcHQngFSyjAqMOmXoW8ADuNeiej+cQadOKAz6ZowqAMOcnkFyDAemYzHOuPxDOgnEldvXTbodASYOvjNMkEtxtaTn6OwdxLP3Mfz8jRGVTJqGrORZ/78kxx59F6gzmigMhrMoucVeZtOUGA8VBgNVH75+uNUrQxicZd+W2DUlekHRfq9MqnktVtguE63LcNUoeNnyKdvMukJSBeeRtXjBD2dohBjffsaO+EVbFukXE6yH14nnYsSSYWIpMMcZMLEikmyapG0nEcqxNhcnWd59TL+oIFSN1H9Pnkr4PpBmq8/+iN2KilefvMnlCpF0pki0AVMxGP3M22JMGgwqmehEyMISsyi0yVA52D33K0hCA0mMp4dBhSYBkCVybCIqlwDKoBKrynSa4q3otIrjKgBNkZ+mWppnUm3BJj02yWKZ3+KLm3AoDxLNZgaDHs5LG39Fqx3AY9BMHvcM8nLQH3WIz2owFQhundpdtzUgYEIU4HMys8ZTWyCrsx4JNHxM1yfP8qoJzLp6wz7NewLL9EfBECbnY1rtH2DIKjS9B16wzaD6SyFpDPq0Z8Oubl4g6WVRS7PX+L6zWvIqkQ2n6HdadHtd5gwptF0CboOrcDCb5s0WwaNpkajqeF6Ko2mRrNloIsxrCuvIlbiZJKblLM7MHZpexqTSQerbuO1W7hthzFDrLrJhDH1hst0OqXTaVOvmWSzUVotG6tuU1EEdMeg2fGpejVkQ8Gq2zQ7PmbNwm01cPw2omWinnuRhldla2cdr1mlWrfIFLMkS0WqrYBaM0CvVnH9Jl7gIihpap7CydOvoOp5eoMGV669zVe++U2qXm3298JTsOwcqpbEdAo4njb7W+vZqIY4q1DRKqwszKFdfg3VEGdVMI5K3bMxbIXl9TUEReb64gJBv8fCyjLPvvA8ZtU5rHRpBm0GbYtjr/+c7qRLI2jSbFn0WiKhzfN02zLNro0/qNMKKsQ3f8mgXSSgT6trUT/7Y6a9Am7fpu1GyWy8hNfW6XX69DoO4cgJRv0iw5bHuC/QaITwPZleu4VX1zg39xKaU+ZgP4ZXU/HsVUa+gW95aJbJcAr3f+dBWsFsQAxGtNou0GfQreNtX2IG0zUmE43R0GA8dBmNfPq9NrJUptGo0/CqnDl7At/36Xa7jCd9go5H0HEJOi7LK9c4CO/eisGGdifAsEyCboePf/ITPP7kE7Q7AbuhPWpunb39EM9+4wscP3mCj/5fH+PEqZM0Wj4X5+coiQLhZBzLrWF6dXS3imKYHDtxEsdtcPnqNf74T/4U12+xurnF2tY2JVGi3esTBAG+7zOdTplMJof/n1erVQDG4zGj0Qw2RzZWKJeLLC8vHoLn20vXVW4D6VrNQdMUbNsEJhSLebLZNLcB+O1jgqDF6uoyQdDC89xDuH0bdDcadW5HwU+Hfa5du8JXv/pltrc3gQm2bTKZjDhz5hSJROywi/s2HM/lMof7PvPMUywvLx4eM52OmUxGHD/+Jv1+9xDMt9s+o9Hg8H4cHIS4DfGfe+4Zms0G3W7AZDLCtk1ee+0VYMLm5jrJZJx22z/c5/bvISjyYWLF00ee43N/80VOnDnN8y8e5ekjz/HX936aez//OR586GEMp0o8naHmNVnf3uHr9z+A3+lSbXjYdRe/06U37nNh/iL9yYA3T73FXiTE0voy+UqBl19/hY3dTTLFLJplMgasWpWv3/9NzKpDSRR47ucvMH/9GsdOHOfTn/ss6XSSt98+w7e//QCf+9xneOqpJ/n0p+/hfe97L7/85euIYoV//+//V+6++xMcOfIsolhBVWV6vQ5vv30Gx7E4ffok6XSSL37x88CQKUM6DJCqKvSGJM5cQbiyAe0xsUyKK5sr9McTal4Tu+7S7vUxqzX8TpeyJPPDRx8jlcuTL1f4nXf9Pv/HH/2ffPBjf8n/9Lvv5P0f+Rhnr17nw/d8ir/49L28cf4CT7/2C975B+/m377z93j3n36Qd73nvbzw2ht8/mv38f4//yjffeQxXj95hvM3Vjg1d4P//Y/+lH/3H97DwvYBsaLEfQ/9iHd/8M85d32ZSF7g3JXrhBJpvv+TJ4hmCzz4g0d49qVXOXVxjoWNbWS7xkEqy1Y4RjRbIJLJ89ef/xuurazz0I9/QlaQ+ebfPUxFtwgl0jz48A+QdIuyrBGKJpANm2Mnz+AFPQ7iKcqyRrYk4LY6bIXCvH1pnrKscfTV1ymKCrVmG82uIagGBUEmX5FI5ooUBJlsSUBQDfIVibnrCzz9/FHWt+90oP86+m8BoP9LnM8HHnjgcP9jx479o8eMRiPe8573cNddd/Ebv/EbJJPJf/b7cUd3dEd3dEf/dboD0O/ojv4V61c/qK5vXqdQkcgUJVLFmSO0oFTIlnJkCkUk2aBUzJLLZcgUylQUg1RRoqJbZAUJUZOQdBHNlFhdncdxJJ478jN0Q6YsVFBNC8V0kCwHyapSOv0LCp95H4JhUdFNBE1D0DTseo1MIU9ZrnB5/hJloUS+kOCt46+TysQZTidkCnmyooDl+WQlmbJhkhZErl47TkXKUJaLFBUNyamRExUKQpGymCeZ3GF55RKF2B65d/8byqqMaFeRq3Ukp4ZiOsi6QUUUkOUMOztLFCtZ8pUcFUMnLylkBYmiKqHZOpqtYlWLNHyZuidSawh4LYWGL1NrCNQaAoqensVT57Nky0VyskLuff8j8c0V8sUMN25c4vz5E2SKWWKZFPupJN977Kcsbe2g1Rqs7u7zqS9+mY988h7W9vbZCkcxvQaxfI6Kbt6KU5fR7DqCalKRFYpCheWNRQQ5T0nNU1YkCrJKRtDJfOse4gsX2E3tcpCJkMznyZZkssUC6WKRExfOE8nkSBbL7MYS5EQZ2TTZCYeJJOLE0nFKUvnWIEWFeKaAYNhEswXMpkdJ1yjqMmVTpaQbVBQLUbEplkus/+xvCf30myRLeVJlnURBI5UXCMX3WAtdY2F1m43tLKs7UeaXr7J2sMjmfpLdsMhLR58gEt0hdLDDTizMyYsXuHjzBvM3r/Ppz99LOLbHA9/6OqohUpEKlIUCNxausre/jVW3ie5toNz/cZL5NG+dfZJzl1/BbzdRb7mRKnKcsrLD5v7bbO9foVwRkZUy5Ur95yrsAAAgAElEQVSOUjlLaH8Lw5Sp1U1EqUjTr1EsZQjtb1EoJonF91C1MoYpcvbtt6gIWYqlFLH4HidPvUH+M3+CVqmiqjlyxWV2I8fIla5hmSqq1MSxOiTTO+yGz2E4KTQzS7UuUREKjEYTKhWRza1Z7LrXUlDNOLJWQrdEJLWI23TY2l3jxuIVZFWg0ayRL+aQFJH8j/6O7Mp1lncus5dc4CAeIpEuEItKzM1fJxLfRdR2SKZjXLsxTzgaIpWJk8kluXZjnngygiCVUHUJWRWIJXfZ3FkmHNuhWEkTju2xuHSd1bVFVFUmEjng5s3rhCJLpOfPk3rku8zfvMjlm8eJZ6KUJINM3iac3mZu6RgFUSSezZLIpEmkkpw99zab21vs7IfY2T8gLwgcJBJE03EuX7vJyuYu6XyJTKFIWS5x6eoFsqUMkjyre9BNBc3WiaWSZO99P/lKhZIsz6omxBKaIbO9u0Q4so1R1ZEMhYppzYZo7CqO28SyLAr5LNFSCMEuYdtVKoU8hlrk4twx5q6dJi+UiSTSZLJ5lpZXKZYqpNJZKmIZ3VSI3/9x6vkD6p5N3fVoeMFh12q96VPzmoc//ypAr3lNal7j0B2eL+bo9AIEqTQbiLAUOoFHy6/jOgJ7WzeIhtfo9Vzchkm761HdX0Z74QfUOy3c7qwbfRZp+//EudebHo2WT81rHAL0WqNN1W1h1z2sWgPDqaLbFlatSt13cVsNqp6D03JxWi71VgO3PdunFbRptnxc10X5/AeYDoYwtRl3DJj0mAKSbXF5e5P5gwP2yip2H+wOTBkS8zuUmyBP4GJZIZiA7MJGB9730jbf3xrTHk1odPt4vQH+aEJrAlp3zFbZ4OGXT3AuUkY4+iMyK8uc2dxC6gfIkxGvbiT4/pl1big9RKDKFN/38JsNJsMOTALaNZmtpcu0qhKDrke702TIiKqrM6XPcOwTdB36Qxe/5zJiSEKq8Ngrr/I33/sh5nCAZYiUv/YhGsM+9V6bRqeBH9RoBQ5By6TtGzR8+3C1OnU6fY/uoEl30KQ39On0PYJeg8G4Q2/QYDzxGA4shPIuzUaRTqDSDSx0Q+ALf/NZcv83e28eNUte1nm+amuPjuNMY3efGXu6HXsaChqwLEtQUXYQWUSwBCxABZWlKAoKKCigLChqoRZq39e71d3q7vu9777mu+X75r5GZkTGHpEZuUVG7tun/8h7k0Joj0edc+bofc55Tt4338j8RUYub9z8PN/vN7VNt+8CTcTPvIuWGv6JVu7/UICuZc5fBH4Vht0yvWHpJwJ0KNHu6nTbCvHwBQonHsa89zMjK/e+fVH5XmRIhd7AAjToZykqi9SKEVrNkXK4ddFifDAs0mnrMHRwzAitmkS7odJsWTRaeapNm2qzgKWtU/VUSlUDtzmy0K9UDOJ/8H+Tz6xj5WPIVg7ZkJhbPMeevU/h1XWymQ0qVYmyK+N1CziuxsATEONzdNom9XYer2Xj1VWGgzxCfJ5+18CtZvFqIu2Wiq4FaDZkmg2ZViuH52UIhyfRHv4i9o5b6DdlQusnKZtB6MjQkZg59RQMlBEQ7cmI6TnEzCoMTNrNHL2OTKuRJR6d4pL1eq+jwsCGThw5OcWgObLhrlWygIOurQHaCGxp6yQ//N8YDnJkknMMu8ooI32YY9hLEY+cpNNMAgbg4ZUzdFsJKqU16rURzO02Mww7BvTz5IQ1Wu0E/YFEsyFTc3M06zaxiI/1tbNY1jaGuYJpL5PUBZI3f5jyyXsppk5z+uA9hNLrzGzN88KhZ+j3REAmk16h05Jx8iHy9hagY5mbRMMXqFXT3HXHlyjmE7S7OtvB82xvn4ahTKuZBDSyyUmk9MzIurkjo0o+II/sO0LgQ69ENWIoWpyUFCGRjRARgiS2FpBi68QCS+ze8QR79z6PP7SJP7zNeizCZirFVjaLKKWRlQxWSWEjvsHs5iJHZ+ZJ2xX8Qo5ir47i6pw8cjsj2/0iDCswLJL83FuoTu+EjgaNMJHN5wFz5MiAiZxdvHgbFdAZtDMUrc3R+2swUtEq2TlAhH4WhjlymSXoj14HYNDrRAhtHhxZ8w/10f11RaTZ50h/+o1AAQYlGBTp1FI45ir0Mww6MsO2Dd0ig5aCnJ4HRNx6bnQbVOiKWMYWzY5Oq6fTbwnQitNWJ2n3CiPL96YCA51EZBLPFWh6Mo1GnuR17yQ/fwxwiEfnGPZsoIxXV2m08tTbBcp1E69TotYtUSxZFByDqutQqRYQMnEazSrQBbpUqoUR4Gzmf6RfDtNdz6RWt8ivHiX+51cRiy6yvHiKZt2g4ZlAHbdWIF80aLRq+NZmULQUgcAKtVqBSGSdYb/KqRMv4lVFZqf3sLx4kAXfPH16VOplUmKSPj2eev5J5pZnR+f5RROjoKM4GgU3T/hv3owxs48jx3aTzgSoNx0EMYJWUHF7HuV6HcUyqLU8skoGzcyRzSW4977bOfjSbqpunnLFQsvnUU2DRCaJaeUoFmVc12B9c5ZCdTSwVnALmMUC1WadkudibswS/eQbyVdK5AyNUCLGvG+ZlJTlazd/A0lVqHi1sZV0KBZlZmEet1HHLjp4rSZFK0YssoxZ1rDKJs22g1fOMHV6N245h1U0qDQr+LemqKo+OrUc5W4br1ki8ze/h7e8j2rXpVNLUUicxmsqNBsuUGJp8TEYpqFdASQa9XWa9Ry9tguDAmfOPDxy7Oi1qVop2qV5qKkk/UFcr4pm6zy78zkkOcf9Dz4AwHAIuq7z0FevI/IXb+GhH9xDryvRaWexzSDra2eZnT5CILBCWohh53VanTbVmku5WsJrVGl1PQY06A5qNNol+tSxHZV602Vzaw1JzuE16gyBr339JrKSiNeo8/SzzzAE/vY7t5K76Vqmdj87yt/udvjc9V8gp6lUvBrxTBpJVyk2alTaDSynSCASxcgXcCpVfv9tb6fdH1z8P5pEOJ5gfnmFSCyKYZk0Wk3K1QoVt0p/OGAITM/OsLSyzIAh/WoR876RIvwS6O71OmPIDQNmZqbG0PySUts0dW655Vtj6N3ttrn//vt+RAk+GPR+BMh3Oi1mZqaIREIcPXqYXq/D93/31ZTzJqurK/z8z/9bBoMe3W57DMR1XcXzXDqdFq5b4eDB/QwGPXbv3smxY0fG938J7B89epjBoIemKQwGPXI5cby+37/B+vrq+Oeik6c2eWz8Mww4fvwoMOCee77P/fffx0MPPYDj5Nmx43nuuusOPvGJa4nFIgSD2zz9/HP81Wc/w9vf/S6eeOZpfBvrWE6BL3zpBt7yjrfz+297K9d87KMcOXGclfU18qUi1bpHrdmgUC7RziR5/Omn0G0Ls5Cn1W/TZ8D+wwfoMxh3lx75coFKvXrxOjDyNm6jTlbOoZoGbqOOrGvj6Ik+0Om0iEbD5PMWtVqVfr+L4+THgwid8ugYt1oN/P4NWq3G2Ir/+9+/E89zueWWb7G0tECj4VF1iwzpIaoSlqmTWd9iec9Rzj+1B6otFKeA0ajhD0V5/JnnEVWD8zPz3PvgIyyv+9mOxHnLO/+Ad7znfbzxTW9m54FDfPnmb/Prv/Mm3nvNR/itt7yNM/OLHJma5rYHH+LYzCzHZ+fwbYd4w5vfxoev/SQzK2ucmprl5OQMG+EYx89PsWP/S9x4y/f44s238uKxM0QlnUNnp7n70ad56NldzG0EeXL3AV48doZgUiAuymyEY9z83dvZf+wkOw8c4q4HHkZQDb70jW+xGYkzt7rBsj/A8fNTPPDE03zztjs4eOI0d97/EEub2xTrLdaCEZLZHP5QlKW1TZ7fvZdoKkNaUpA0kwcfexKjUGJtK8hzu16kUm+REmVE1eClYycRcip2qYpdqmI6ZXK6xXZk5LKm2Q4pUUbIqVTqLQ4cOU5G1lha27wM0P8R9a8RoA+HQ17xilcwMTHBq171qr9325WVlfF+3Hjjjf+s+3G5LtflulyX659elwH65bpc/4Lr5Seqs3OnyGRlklmVVM4iLmnEJZFENksikyOV0TEUiVBwG0nOkZIkohmRmCQiaCqJrIBiaSimzOrKBb543afQ9SzQxsrr5DQVxTARVYOMZpL9wbdJvGaCrH+NrGmR0QwEbaQqVywLu+ggSCIHDh9ifX2BZrOMpmfJqRnKXgnF0jDKJRJyjqSiIhccVDNJSoqhFTSUgkVSzpFWFZJihqySIRTdZHLmNJlT+0i8ZoLYjgcRdAPRypM1bQTVQMipxNMCghDB55slHNsmp0tkdIW0qiBoKqKpoecNjIKJU7J/rAvFkeLQLhgYlopuKhw+c5ol/zpZWST13/8NyW/8JWlJIJlNMTU/iW91YaRUTgojFXgixXfvvpeIkGVudZ1l/zbf+M5tnJ2dRzRskorMF276GienZ7j1rnswSlUiyQxZRSeRzSIbCkdPHSGTCyEbOeKZDP6YSPwTbyP22Q+QsUTOzpxByGVIJNOkVYWYmGXe52N6cZGtSISMohCMxzk7Pc16OEQ0m2Hn3h1Imkg0mUA2Tb580zdJSAqbkTiiZRNIpUkqPwToQs5AEHUyYpbN73yOyO/+R5JimkTOxh+VmFn2E85EOTZ5kKm5NZZ8CRZXtzhw7AAr2zP4NkNE4ibPPf0Qfv8yiWSYh594hPsevp+tSGhkr5+OEgxvIWtZTFMiFt8mlY6SUzMIYoLNrTWUlSnSV/wMWsDHTd/4CitrCyytnqfZs9CsBJKSIpWJYVgqa5uLZHIji/Z4IoRXL7O0PMuZs8ex8xpSLk2xZKEbOSxbZWr6NJNTp7DzCplsDEUVOHX6MNHYFpGon0BwjeRvvYLUI3cSja5RKCYJRc/w0KM3I8sJLMOmWHDQlAiWFSSRmWYrNIl/ex5NtbDNOqZeo1qpU3WLzCy8RDI7Q6Gko+giii6SLxqYtoZhqcwtzHL0+BGS6QRZKUPyi58i+en3EpFWeWb/fYRSfja2Q4SCCnJOZ3r6JJK6SCDkR8wJ7Nm7k1Bkm82tNZZ9C1yYOouQTaKbCrqp4JQ1rMLoC+GzF46TSEWJJaKcOXeWWHykWIgkkjz+1J0EnnqA9NWvILy9wNzqMWLZMFuhDJtBjVDGz1Z6GlGRCcdjrKyvsbyxxtHTJ1lc8+HbWGfNv8nq5gaBSJjNSIxgKsn+I4dY2Vwnlkqy5t9EyGbYf3AfopQmmYogyDKCJJJTFVJX/AzpA8+TFrMIkkgmJ5FVVay8xLJvCrtkktMlIhkBtVBELZRQLQfdyKPpNhuhBS7MHyeZjSPJIqKYYXvbx6FDO9DNNMFogoRg8MKupxDlNLF4kqyokpNVwn/xdsQvf4hiVcWwTAzTIV8aZW1eAueXYPrftXLPVyoUa1UqDY9kRqBcLY1s0htVGk2X+sXs7YZr0K7bdFoF8laGldVpnKKOc3Yv6d/6PyhoGUr10o9kpL/czr3kVimUSziVMiW3OgLoZRenUqNQdjELDpplY+QvuiOUijiVMk6jhFOv/BCg13+YN1uueKSv/AXs/c9g9apoBY2lU6eh0cRr17EYkqGNXPfw7CqDfJ2M3ea2tTSPbOd5xJ/jj3/wGJ28h5u2OLoe5a+ObvLFo0laQHs4pAcUvBpqscSBc5McmF4iXHCZjMuY3/08wjVv4PxWmltfOMRUrkKmAelil6jhcufOg5zK2lQbbTqDIW61CMM663NnsMQw/sXz9FujL4IrbhW35+F1PZqdMt22Q69ToNsr0e27NOiSHwxRu0OeOXacg4/eQ+y1E2hbizSAaqdOpV6i1XWpVAwqFQO3XqLqFcdZ6S/PP395BnqrU6fb8+h2y/R7eeLROZx8jH4vD7gcOfYira7HNX/6AQbDJr1+nfQHXkXupo/Q6ZXpDar0h6PuDSo/EaCPuvAjbYiTozztfhHw6A6KdAY6nYFKd2iN8tD71VGmem9koVtxImQeuoHo1f+Wbj5Eo56j1pCBCp1+nm7fYtDTRxCwKxJePcQIFhdo9wp0h6VRVn2vCMMihhrELWfwajLlqopTUdALMo5nUy6l0bUwlp2iXDVw6w5eRSfy+gmy936B++75CnbJRNIFWp0y5bJKv+uwvHQChkW8uk6z6+C2bTp1mVopTb0mMhzkcYoCjbaF1zRoNC/BUhuvJjPoF2g2FIpOEijS7ei02zL1ehbpmx8m+tZX0G9oNF2R4MZp+rU0DHUahQCNYhAGCtVCCIYG0fAFOi0JzxXodVS6bYVmXSQWmcatpGjWM+jqBpa4RHL7FCVzE/rKyEIbC7oqgbXDgEYzfobQlRNUJp8iHDqJba3T72XpdTO0mimqlTD+zSOAxqBTgn6JQW8EdH2+nbjuNsNhFihSq8gMuy7h+BmSwiztjkVOjlAs6mSzERQ1RiB0gYWVF9FtH6ISIvLnbyD60ddRLMYoGOucOngX4bW9tNtZ6pQptPMwsEnG56jXRqrybkcEDDLpBQJbZ/n2N/+aspOiWhcpVmJ4zTTzC7sYqbaz0BPJq6sUtA1aDRm3IuAUEljnnydw1QS+Z+8gEF4lqwhEhQjBRBB/MMD6ln/0tyPoZyu8zVZgg0Q6wrnJU6z7l4ingmSLHZIFF9lzee74Xm598E4iYpKXjh+mVNJGxxuFEwduA7LQSY9iHfpF4h96Jem/vJrhUEJNn0BKHISuyLCTpd8SqFcijAC6Tr+dIR2/NCRhAjoFbY1cagb6EqAAMoNuZnSboXURSkcBEbAvKscVBu0MhWP3ELhqAi90AYZtaJlsrR6jXU/S7WTodQ0Y1mDoYea2aVTi0BfoDAv0hzYMNVKRC/R6Go2uyYAyYFBQlqAeoN4qjoC1p9Dr6ExP7hlFGjQ06nWb0Pv/M4nPv51yIcygI3P+7A4Y5mm3VNo9k2Y3T7Obx+sW8LoFGq3ij/Xho3todcpUXJN2t3Lx+gKtTpFWpzi2b79k5X4JqpsH72Hr6gn0xYNAmZo32idJjtJslzh+4iCJZJBCQQLqVCoanpenWlYx9STVkkSxEEdTV2nW4pS9EmWvRNF1xpEllXqZsleiS4dd+3ZyduoM+4+9SL6isfXOf0/yC++gVJYoOBlqdRO3YaHlRWZ9U+QrDg898QiKqfLwE49gWCqGpVIsWdh5DctWqVRtKo0G+VIRyylQdYu021U8z0FW0rjNCkZBp00bvVBAy+fZc/Agh7/8CQJXTSCtTKNYFoVqFbfVogf4gwFu+ubNWE7hYq53kWa3w9GTJ2h02hh5G6/VhK5JKumjULOoNMsUijk6dYVzx1+gVpFHbkjlAlIuiBQ6S6cmU+52KVZsIm/7ZeSvf5Bqt0a7msaKnqIzMEeDaJTwLT8GZGiVNBiIZIQjQIFBpwpdmQtn72fQl6HtMfQUgktP0DASnD5wGNerYjo6X/zK9ex+cRfFcgmG8L3b7uLGL99E+fhOIlf+NB1DZO/O2+m3R4Mi7ebIbcGyMuw78DydXpPZxSU2tgOoukK5WsIpW1RqeYoVnVLVoNWt8OL+nVRrJTq9NqVKmZOnT9HudhgCjVaTerOBYZns2LUTRVNJvue/su99v8kjjz3KzNwsa/5NvFaTat1Dy1tUGh5xKUNj2EOzbHKaTrXeoDuEj1z7cexiCVFR8W1sMr+8QsWrE4lFUXWNYnnkHnR+8gKLy0sMgVanzfrmBr1Bnyc/82dk3/wrNC/akrfbTZrNOsViAV1XyWTSXILLrVaDVuuHtu/dbpt+v8v6+irnzp0ZK85PnBhB6WKxAAxwnDynTp2g1WowGPRw3QrVapl2u8mRK36RXZ+9FkFIjaF9r9dhMOgRDG5zSf0+NzdDr9fBdSs8/fSTvBx6X1KKv9zSvd/vAgPK5SKimCGft35cRZ6OYH/8ncAAScqO7yuXE1lb83H33XfRaHjIssRnPvPXHDp0EBiwc+cLXHvtx7jtzjvYDoc4dOwoX/rqV3josUd56LFHeeypJ/FtrJPJSTiVMoqmMgRcr8YQxi4IWx99Nw0hzgs7d9DpdZHV3Dh/vtVp0mjV6fY7fOuWb9Ltd1hYmmfIYJwV3xv0ySnyaBBiOKDd7XDqzGkarebo9xct3GFAtVpmOOwTDgdHx8dzsb79ZZrNOrValSeeeGys1i+Xi5TLRWq1KnNzM7RaDdrtJidPn6DZbhDY3MCWcrSVPJY/CcUmDGBLEEjkLcxylWhG5Pm9+4llJQKJFL/3znfzpne8i7/47Oc5N7fAzM038a73vp8//tjH+b13v4f9J04xv+Hnd975bqY3Npla3+BPPvVp3n/tx7n6997CsXOTrIeirAUjLPsDPPTUs3zgTz/GJ/76s3z2S19hbiPIlM/PSjDOS2emWA0nWfCHmVzZZC2S4tZ7HmT/yfOcm1vk1rvuYfv4CXzbIRKSwtnZBUKpDLfd8wMCiTRpRSchKWPInpAU5tc2eXLHbl7Yd5C51Q1WA2ESksKXb7qZrKKz6g+Q0y0WVzc4fWGaJ5/bgV2qkpYUsoqOPxQlLSm4zQ4Vp4xdqhKMJdFsh2gqw9pWEKtY4czkDKZTRrUKPLfrRfJll3AizYEjx/n2d2/n/PTcZYD+j6iXfy/5nb+Z4MGv/P+jv/M3/98BdMuyxvf9sY997O/dttVqjbf9wz/8w3/W/bhcl+tyXa7L9U+vywD9cl2uf8H18hPVubnTpNIiSUEjIY4AekwSiYs54qJMKmsgpmI8/9xTGJbOZtBPNJsmkI6P8q4tHdstk7wImPJ5hbm5c5w+cwTDlNAMGStvIioqmZxK9vo/IfGaCVI3f4qsaZPW9JGaWhJJSRJWqURGyWE4eQxTZm19iUBwjXDMT76o4VTzaAWNlCQgyBKyaSIaAr6tFWZXZsmqEjFRICVlSWQFUpJATEiwGfSTe/b7o7U/+PqRzbhmkNIsUqpOStZIZnNkhDgZIY6sikSSYVJKlpQikVZzZA0VzTIx8vZ4KvnvtlWsYBRKaLaDahVQiyUiGQHfsRdJXTFB6td/nsDGKklFJZhK8vzzjxJYn2ErmiYuysRFmZ0HD3Bi8gI33fq3zPhWSOYUlv0Bzs+tcHJ2kqxtklJHGe5ZLU8so4zs9DMSoqYQExKcOrOTjBQnmREIphQS7/h/Sb7mpwnMn+L87GmWfHPkJIFwRsQfjZPIZpn3LRNLJYmlkqRzIkl5pGD3x5P4QxvE0hH8wQCippHI5Ni5/whJSedbd9xFMC2Mss8NZfScXgToQjZD6qZrSV0xQeCxO1gPC2zFcvgCSRa3Vnn+wFNcmF9jeSNNXJB5dvcznJ05hGGXCIRyfP2r17G2Ns/s7FmETBxZyzIzN4msiqQzCSQ5Q07JMjc/iZ3XCIX9JFMRpFyaYGiTrafuRnjlBJG/fi/JhE6l2kDIbTC1uJOEOEc0HiGRkJHlIppucuTU04hSCt3IoahZ8gUdRc0yO3eB9Y1lSmUbVRNR1CyykiYYWse3OodhSgRD6ywuTXHq9GE0PYuQCJB+1U8R/51/h5oLEg7GUEUPUy5z4MADSOpxnNIMqhTBki1yso5hmaSzcc5PH6HsichGkJKrYjsyumkQiY6ei/XtVSQti2LKaLaKqEoYBZOEkOb0+XOj5/DadyG8coLguT0k1TAzK5OkxDRCRkZRFDQ9y8lTu1hamce/vU4iFWXv/t3opoKYExBzAgtLsywuz1EoWuiWhKwJmHmVVCbGzr07WNnwsR0OMe/zEU2n2QxGOHZyF7Nf+zTCKydI3nY9ocQ6R08fZzsmEIjJBDNhtoV1ln0LLK3Msx7YYsk/suHfTsRZWF1hOxJgaWWeWCJMXDLYikdYDa0jKAKhRIRkKks4FCebzZKVoiRTmwiqwVYkQjqwgfDKCdJ/8GriqQgZJYeojWIYsmIcp2yNFPtGDlGRx19SX8q8kw0bXU/hW5siJYcJppLEkhLZVJLD+54hEZsmJqTwR3RmFo8yNXecWDyNKOZR1QLZj/02qVf/FObWWXRTo1QaqZIuQfRL8Px/DtBrVBoNEllhBL7rVWp1F69Rw6tXqHnlERSomnhenna7Sq1WIBr1Iz5xG6krJhC/dx1urUDFq+G1mjQ6bertH1q6V+veWJE+guku+VIVp1LDqdSwnDK67WDki1hOmXypSrHqUfJG8LxYq1KsVSl5HsVajWKtRsEwSF0xgfDW/0y+3KLag2Pz53EGLlXaFOtN3GaXcsXDzuvkCzqdTgmrP0Cp9Pnaw7s4mFSwGOk2j+bhG/N1Tnvgdnp0gA5gu1UqnS5Wo0mu1ibrdTi4vIX6+feNhrMunORYtEQCqDP6IrNWq1Htwc6AilQZWcI3GTLs1VhbPItnpQmtTtGsWHTaderNBpWOi9t2qbXLI5jTLOB6Jl6jQKPfoDbsUxkMMFsu+amjxF47QeDPfpvnDu2jBZiug9tv0qRLhwFuvUSl5oz7Ekh36yVqjTK1RhmvWaHRqtPp1mm3ywz6BWrVDKnEIu2WRrNu0BtUueHGz9Fq13j6mceANvE3/m/EXvdTuMlVOr3yRSV6ZQTU/4EAPbS+F/q5UQZ6r0KzY/9EgA4uQ0oM+xZeJUHkpg8Ref0E+l2fAmzafYN2z6Tby9Pp5+n0nRF47EqsXXgKGkn6zSzdYYUOdVqdIqaVxtTjxCOL1F2ZZt2g1SlSrOjoF9WfeUdiZfEEjaqIrkY5fvYwB568m8jrJwj91s+zPb2LWqNIsWLiNWwqVZVuy0QU1oiGRlDYrWu0+yVabZtqRWRxZj/tmgAU8Voj++Jq00YV1xi2RDotm4anw6CMU0hRKQvUPYlmU6LX04h8/DcIXTlB9pGvUS6lySYXoSfjmuswlIAczVKA+akXRhnh6GjKOgwNTH2bdHIJtyJw+KVHqVXTaMo6nXYWmgZgEwueAqSRzXtLgrZBt5rEv7CX6vQThK6cIPHhV9HrJvD79zEYZBhZvxdp1kWa9QzlUgD6efodG/olOk0DMLDtVYbDLK2GRKOm4UOf32UAACAASURBVJULlGsZRNnP4vJZUsI2BUfDsLIYlkChJJCVN/BtnCATu0D4Pb9C4KoJkmd3YjsJaPrp5k4QW91NE5fCsEbJSWCbQcLBc4BJtyNS95Kj10kzxyc//m40eZtaLUWvl6PZSlF0tlheepGGG6NdE+g3ZeKBaeTcNtWKSMFOk3r8GwSumiB07W+SlpJML86y5+Bentmzk3O+TS6sbbGZyhBMCwRTSZLZBKKcRNWThIMLXDh3gHhxiNGH7z3zDImChN3JE0ltohtJGBagEYFhFF1YhEEKhjFoJLHSawTf+HMjiL21h8ULD8AgDQMZBjLJyBl+mHtuYiirVIthRvDcgk6c+NZxRoDdHm07EOj3U4DCcGDT75ZpFWahmQSq1Gom9PM4hh/9kc8TuGqC7FfeT6PXoe/pbK2dpt6UqNZFqi0Lp2xRKttEggu4xQQtN0zJM+gOihQLceLRGRpNnWJNpz2s0mrILEy+AN00vWELr1mi0bRZWT6OoQdptzTaLQOvrLB19QRbV0/QEGbIaxu0PIFh36DX0+j2LTr9PK2+TatXoNnN0+44P9bR2Cq9fhmvbo4vm21nDNAvwfN2t0S7WxqDdPmev2Lr6gmyX/8j6p5CrW7S6Dh4TQenpAJ1ms3C6LLtoBkCYi5GOh3kk5/8EIdfep5WUwfy9DoylXppHLtRdAs41TyFik3ZK2I6On26tPqNkaW6Gh0/dsV/jpKTxa3pI4v5uk21WcSuWDT6DSr1Ml6riW4a1JsNGg0Px8lz/sIp7LxGVlWxiyVU06JSqVApFxn0u8hKFt/mCvWOh6AI1JotzILDdjiCePtnR++3b32C/YcOs2f/ASRVI18q0wceeuxR9uzfx/zy0mj4ruaye99ezEKeQrmEZpm0ajnSyU2Moo5ZMkZRIQ2Vih3HLYvU2mXy1dFAUXBxP/2GRrXfpyjHCV05Qfjqn8UxBGjJxBZeoDewaDeqQImAfwf0UzDwAIWN1ecYtFUYNmGokDcnR6/1Xh16Nvuf+SIzx3bjmkXcRpNSzeG+h+7h6PEj/NEHP8RwAOfPTfOF676EcttniLx+AuX+G0cDREOFejlGuzmKs2i2LKCOqGbJyBrfvPV7ZGWF89NTeO06brNCVhHo0CAlJqi1RkOFiqEzYIgk53C9Gs+98DzhaATf2iqqrtHqtHEtjdhrJ0j8/r+nXCywa89ubv3ebbiNOuWai1ksUGs3KbfqeP0OgpSj0eki6wYVr86ff/qvsIslmt0ekUSSklsjp+m4jTpTc7PkNJVgNEJ3OFIuX3IMWlhZxm3UyT/8t6SumMBbPEOv10FVZRQlNwbQa2s+Wq0Grlvh0KGD1Os12u0mg0GPeDxKu91kOOyPleDLy4u020127doBDMZKcp9vGVmW6PU6iGIGw9Boei6ZK3+RfVf8Itdc82F+7dd+dawcf+mlA5RKDp1Oi3zeottt0+22xxB79+6d9Ptdut026+ur4/29BMdXV1c4c+YUL4fsn/vcZ6jXa+MBAPnRO5H/n5/Ck9I/AtB7vQ7tdpNQKMBg0KPdbuJ5Lj/4wb1897u3cuONX2J6epIde3Zzz/0/4MyF8xw7dRJZ1yiUS/QY0up1WfSt0Ac0TeGSvbzj5JmenqRUcjB+/79RvOfbrK6u0Go1eHmu/K5dO2g0PAaDHrqucuTIobFy/OWW/Nvb2wAX7fgZ591fsuc/c+bUeKgABuOBiM78BdRX/wdarQa9Xof5+VkuDUVces5hwNGjh8fHNiYkGDKgKOvQgckXXoI20IZSuUY6bxMxdeZWN/jBY08SSmW44wcPctcDD/Pgk89wenqOd77/g1z5229i7or/wlff/Htc+dtv4pu338np2Xm2Eil2HjrCf/+d3+U9H/koe0+d5rxvld0vHeG1V7+RB554mrnVDe68/yEuLCwz61tncWML33aIY5PzvHRmivf+6cf55Odu4LEde9l/8jxn5n387d0PcG5xjbMLq6wFI0iBEOoH38t2PMWyP8CZmXkmF1fYiiUJJNKsBsKsh6JoTpnp5VXSis7Cup/FjS2iGYmpJR/RjERa0cfQvFRrsB2Jc9td91CqNVjfDvHU8zu576FHOXb6HBuBMLNLPm6/+z6cb30bWRBRrQKVeouiWyecSKPni+R0i3AijemUOTM5g1P1MJ0ykmYSS2f57BduuAzQ/xH1rxGgO44zvu9rrrnm7922VquNt/3ABz7wz7ofl+tyXa7Ldbn+6XUZoF+uy/UvuF5+orqyNEsyLpNMm8QEk7hkjAC6nCUh50jLJrYsYqgisXgQxcyRMUT0Sh7RVjEqZR7f8QJZ3SQlpFF1BUkRKJR0ovFN1tfnSKfDWJqMpamk3/8aEq+ZIPEbP086kRzBa1XnxcNHCSRSBFNJvE4HUdOoNDwKFQfFzFFvF6jWDcJRH5tb86TTQWxLxTRkwkKcqBgnJiU4euYIwUSQUDJEMBUnkhFI5hRSskrkq382Wvs1E6ROHCAqqcRyGomcPmpJQVVEspkkZ86dRNJE5IJKxhDJ6DlytoFZcLCcIrb7421VHcxKAb1kozomSsFAqVQJZwQKZ/eOAPoVE0S+dwMbgkJEVoiFfOx54k6CCYntmIA/miCSETh+4Sy+wAbvu+ZPCCbTZFQbQclj1sqcX14kIKTwJ1KcnFpkanmT+x55irVgBCGnolgWlVIMQQiQEQVSok3ydT83Wvv6DxNLbrG4eJ5EZIO0bhPOiKxubZHKZjh99gRbgQ0yOYlQSiCYzhBIi8QzYfYe2sWXb7qRlc11ntmxh4SokVFtnHqHpKKxFo5efN0opCWddFYjJaRZes+rSV0xQfxtv8qKP8rSZpxFf5yV0BZTqxfYDKfZDKrE0jm2wpt89ea/Jl8ok83kEYQQS0sXePzx+1CUJKlUgFh8m+XVeS5MnaVUK5LMpsgZGqIqse/QfqKJIKKUQpJiWM/eMYKpr/ppKukAhq1g5XWi8QjBcIDZhUlqjTKJdATVkJDVHIeP7Gc7sI5hypQrecqVPJouUSxZLC3PEk+E0HRprDwXMlF8q3NIuSQbm0sYpjQaIAksI7xyYgTwf3ATp0+/xHDQRspEMLUInUaWWOg8R/c/TnBtCkXJky8UMSyVck2j3lFZ8B1jdXOaVCaErGgoSh7FVtAdHUERODd7jpQkoNo6iaxARskRiMXYe+gQ8Xf8GsIrJ0h94l1kFQshl2Z2+SybkWlkM0smJxOJaURiQdY3R1buGTHFqTPHSQlxdFMhlgiPsriXZgkGt5FliWA4QCwR5eS5UyyuLTO/vszOg/uY31xlNbyNf32R1ev+aHTcr/xFtpb87D98krNzk4TFIFvJDP54jiNH9+EPrLG84cMXDLDr0Ev4ggGC8TCxdJSTpw6RTAZZDWUJCgk24hscP3+EUDJEIJAglcwRj8Z48vG7yGZWWQ2NhlBS06fGx13Y+QCipiAaNhmjjGGZiDmJQtEhGB69PzRbR7NMcrZB1hy1LUtocpq12BJbgkgwYRLaCGOKARKRfSSkKHG1gWJvcGbyRTJZhWymhK65pN/xq6SumCD88d8mnUlg29Wx+vxS/08V6K5HoVanWG+SFEVq7eYYeL8cpJdqjfHtXK+GWy1iqCLGPV+5OKjzv9DIBvFaTWrNxo/koP8kgH5Jef5DBXoJRc8jazaqUcCwSxRKNYpuHafqjbtQq1Pwajh1Dzu2Pf6MU5+8h3q9hj80Q3XgkO9WKTPKI08UQWtAGQgBkS48F9XZHECwDgngwWOzVGtDuvkcHTdLg1H6cAuwanXc/pB8u4dYa6G0h0zFJYRrribxmgnSH3wd+X6fJ86cJ1puYQFxp4kDHPCt8bWnXuTLjzxHyC7gdT3sgsigqaOm1+nWDBq1PAw7uK2RZXulWaHQqFBouDjNKqVWhXqrSKdl022ZuA0TZ9/9xF47Qey1E5Q3Z6nQ55F9+9k3NUsJkDtQb7q4XpmKW6RUKVCqFChXHSpukYpbpForUa2N1Gittkev59FuWrQaMr2ODpTotE3Ao0+d5ZU53FqRu2/71njt3Jf+mHa3QqdXpdMr0+6W/sEAvaDOISWnoF+k2yzQ6Ts/EaC3u0W6PQeGDr2mjPK1PyLy+gmiV/0sbX2dPhat3sgOvdsv4w1qtDt5hm0ZZfsQVAJ0SlEqjTyVbo3e0KNcVnFdg/nZE8Sjq1SrOraj4rVdEnKKGd8CqqUQ3rzA2sxBdGkdzZFQ544Qef0EkddPYD18PYIYo+KaVN3RsIFXzdGqKwT8F6h7uZGNe9NALYgM8WiUY9DL0amlsEo58g0Hu14gGZnBFmapVXW67SJuReXEsZ14NZl2S6PREGm1cgTf9X8SunKCyFv+HV4xjuem6HsR6KWI+XaQCx/CN/0U89NP026l6HYyVCtRFuf3k4jNUymmadRyQBFZWgNMnMIWnbpLu6HT6Yisbe2lO5AYDmzoVejWcgzraQq7vkHoyglCV06QP/cgkKZUDtBoiFRLOlCj2VDIyYs4xU36fZ2GW6ZZ82h6RfL5MIHgCTKZeaoVASUXJZvNkkolkHJJhGyQldULxJMbWPksiprFMAxkWabtJglc/dMErpog/LHX0RkWcBsSvZ4C7Tjh6fuhvsKgN7KrB5tkYopqJTpSoQ50+l2NO2+/gW5Lp9tIMexkGdueDzXi0Tmq5Ry2KaArAroaZ311ks3NOcI3f5TAVRMErppg+9BzBGIRFjc3WAuGiaeCSEqKQHSLad8s61E/aTOH3aoRNVXu37WD2558jI31VdqtGp2uzRALMClXBUb54UXoSljCBQbNAcOuyKAfYnHuCdr62njt8F++DkhBU4ZelsjGIUCh30gxii5QKBbCjNTsBSAP/SCQg64KwxKg06qHgTRD0kCZXr+Fkz7NoKmhF2z0coWcmkTK+ohf/9bR+r/5U4TXV6g4Mlvb82T0MKanknV0pLyDaNn41udZW79ApRwhZ+YoVkykbJA13wXMvITiaEiGRKksE9o4T13341SLFz+XTPbuewK3KuHWZNyaSj4wPYbIoRveieuEGQ0BFOi0VPo9i24vT7tXGAP0Ttf+sW61TYqlDO2ORattjq57mfq83sxfHFayqTfz48v0db8/Wv8NP00ls0y1bmCVFFoDF9czqVRVhv0KLaqUGiahxBbfuOXraLbKH/zhu3n2+adwa0XyjkyxrFFpOD+x3VYJx7WoNovU2mVKNQdt/vD4sUe//TFsM43nWbiuRdUr4LVd9KKCUdRHcSelIuWKR6PZZXnZh2marFzMTp9dXqbW7NDsDqi5TTqtLkpORRAEsorIhdlJSvUSlUqJRsPj/PmzJP78jQSummDrt36W+KaPSzAylUqgWSbRZII+UG+36A4HlGvuGMheioUpmVkaNQe35aHaOq5n06pJVAsRhNQyupPB7RTwGjJK7AzNqoDT8rBnDow/a7KPf5NOLUF0/lkaTZ12rQa9ErY2CZ0UtGvEtk8yaIdgWIR+h6bjB2J02mn67Qq66Kff2OCrX/hLYoEUTr1DrVXlwcfu5wtfvI5nnn0ey3Todvtcf/11nL7qfyXy+gnib/+PrFx4jrnzzxIPnYJ+jn4vR95JUK4ppMQkjtek1oFCpUGl3qZUa2A4eXKGRr3bpNnvcm5mBj1f4vzMAoWiQ63u8bffuXWsHDZti89/4ToWlhaRT+8f/3399jvfwCOPPYqoyFTrHpmchF0u4rgVsoZKB0b55u0O2+EIs4tL3HjT1+kBtWaLilcnlkpTKFfwh4MYTh67XOS+hx+k0vBo9ruotolqm9x86y0Ua1XiH/3d0TnV9R/+Edv2VqvBgw/eTy4nMjl5fqxOtiyDZrOO57kMh33i8SjVanls7T4/P4ui5LgEg/9upnqhYLOxsTZaI741Oo9+9c/QMhWazTqlksPi4vx4+4WFOWCALEssLMyNc8xLJWecv55KJWg267RaDUxTJ5+3uP3228Ywem5uZvzYQqEA9Ytqe/3z1yD/6gTOI9/j/vvvYzjsj9XW7XaTU6dO0G43aTS88eO/BLHzeYtitcLy2urYMn19yz/+d6FcotXropoGhYKN4+QRhNT4uPRtHf0/TWC/+VU0m3VMUx8r9lutBqFQgEsDCS+9dIDp6UkGgx69XoderzfutbU1ALrdLjAC6Jd+d+n23W77R3LoYcCJt7+Bwn+YoLW+hCRlSSbjY8v9e++9m1ZrNJhzqVutBlO+RZ599lmWj50FrULw5Cx0wFZsfMEwG2KWjZzIsy8eZHJpjfd86CPsPHiUyaU1rr/pW/zG776Fex99ilu+932MX/5Z9E9dy4kL03zmy1/hj6/9BB//m8/y4rET7Dt9hrufeJKlUJhTC4u8ePgYb33P+/jl//RfeN+ffITz80tji/U9h45y1wMPc3Jmia2kyPTqFsuBGH9x3ZfZTkn4QgkWtyIkFItv3nEv73z/Bzn+55/EfcUvsLS8SkIaCQhSssbMyhrb8RQRQWRqycfUkg/fdognXtjF+fklTk3NshGOsRVLIpl5Zn3rbEfixNJZNNshkZEIJ9KkJYVbbruDIyfPkNMt7FIVt9lhOxJnZWOL+m/8BtrjT3L3/Q8h5FRSosxjTz9HNJVBNmyiqQzVRptwIs2qP4Bi5vFtbpPM5oilM5cB+j+i/jUC9MFgwC/90i8xMTHBr/zKr4yHbH5SnT59erwfN9xwwz/rflyuy3W5Ltfl+qfXZYB+uS7Xv+B6+Ynq6s7HSCUUMkKBmGCO8rJzGRKKSFKREVSDsqkhZ5LMzp0jKUQxKiZZK0fGlDl46iR2zUUybfKVCk6ljOkYVL0CipagVFJw7BwnDh/g2P4XSfz6z40hdvK+b5FSdZKKRjwnoxfLCJqKatt4nQ5KIY9esDFLBo6rYTlZCqUsqhYnnfSTTmyjZBPoFYewECetZdjz0m62on62Y9tsJ6JEMgKRrEQkK7H+R68fr5345FuJ5TRiOY24PALo8axKThLISQIvHd5PKB4kJsURrRySLaMULOxiiUK5gl2zfqwt18RyTYyKjlpUUBwZ0Skj2RbiA98Yw6X41f87G7E084EwyegaanSBC/NrBBNZVraCBJIxErksz+3dSVhIcuTMOTZCCQ4eP4+QVzlw+iQnZqa4+9HHiUsGi5th4lmVtGySkjWyis7iwl5273mcdCZFeis8Xjv52n+DsDFNLLZONLjCcjjGRjSOYhlsRwIYpsLxE4fJyFk2wlFCQpZANkdSDHNh7gzRVIxoOkk4IZAQNbZjAscvzCLnyyRklagkEM/JY4CeTKdIvuu/jtf3P34/vu0UmzGJ88vzzKyP8s6jKYcHH3uGcHIbUQ3w3PO7SCUNFCXN9vYy25uLHDu8h2w6hCQliCdCZKU0Z6fOIRsKSTmHYhkksil27XlhpELPRMjd8ukxTA186q3YpTSybKOpdXJSmSXfFKfO76JYS5GVw0hSATuvEQhu4N9aJV8YKWULjoGd13CKJpNTZ7gweRpZSWPZMrKSZnrmDKdOH0ZRBRLJIJlsjLXn7v8hyH3T/0UifpI9h7+Ib/NxCoaKZ0Ax16Fsh0glXuS2e27EbZtIeoq0KLMdSqNbVRTDZmltmRX/JEYpTiwziiuIZ+Okcxl2H3gRn3+NeCaNPxwkmk4TEwQSv/4L4/WV6UU0WyecWmVh8yCh1AaiahAMFYknIxw59hLhaIBwNICQTTIzN8n6po+slL5o1R5menqatbU1tgLbbAcDnJs+z8r2/2DvvaMlOct73ZGBcwzHPj4Hg32X7etwfbBIIhgERiJZIJtgBCIJYZLIICQRLBGEQMgSIKE8ozAKI2k0Oe7Js+PsnDrnWJ2qqqurK3RVdY7P+aM1LbaHe9e69vFaZ/nMu9a7dvdOv/66a3/97e/53t+7ynrIy6JvjS1PbWXOvYwi5oh+5e9G2rEffJslV4yn9z2DN7OIK5JhOSBzeGwPkaifYDzMvNvF1PIKi14PoUSENe8qU9MnOHRoB8u+DMshN+FckCNTh5hfmycWy5OIFUgl0uzf9yjr60dZj+VY9YcIPfvI88/7ZX+BkM8gyCWSikUuL2M7NcplHdM0OT1xClmREEsSGUUirYgkiwWUdI6SnOOJvY+Q1kzCgkk2niPlm+Pw3h+SLERYDEhk5AUCsWkKYolk3KCQt4m/4SWj673iOoMk6Rt6n6uGSUk3/j8BulatE89kqLbb2M36sCqpWsGuWtQaVfRqG6PewnAaVCyHWtWmbptkv/2JkXbqO59kcXWFWCqJVjFHwPw3WbibTh3dqqJVHFTDQixqZAsKQk4mky9RkHVKmoNmNdCsGuVKdfjRqaE6NlqtSnH+xEg78Tcvo5IPEzyyna4qUO/VmKy3+dr+03z09if53o8fx7OuQgv8YpYfTe7muqOH+enOKd759cdYUKDWBanXI0abGlCsNbF7UOn0MLo9tE4fA/DKBukmRN/1R6P5PbX/AVQaeKo9QkAWSA6gQoss4GuCX7do0mFAg7IYIBk8Q7cmUa1IQItGy6DWNDFbFqVmjWKjjlyzKVUrVOtlBk0JmnlaHRnpnutGm+ypz7wNazCgOBiiuO/ct5WfPbWPZrs2guimpWFUyhvguV01sasmzXYLp2rSall022V6HZleR0Ythem0FZxaEadeBrp87ONXsLDvqZF2+DWbsENzdHo2nZ79/6sCHQROjW0GKjSrCq1u+TcC9D42AyrDXs6DEslPv3EEsTM/+gR9SjQ6eQZ9lXbfxBnUaLY1Bq0C1ILQjjKwIsSyQRLFLIGwi5Tg59vf/jLNeonHt95Nt1uh1XUQCikUS8NoDJ0YKqUo5cwqFcWP0zEQdj840g5d/GLmTuymWBKwHYl2s4RlJKlVUjTrOcpqBKdeQNVTOD0b1chQKwdYPv04XTuKUZXRWhVKVQ1dCRBY2EW3VaFcStNqlKnaBTyuKWrVLN2uSLuVw/+mF47AkvTYD6jXU+Tix2kbK1j5k/StZfo1F/TjpNMTNBsxntp2G0H/KYTUMq269BxE1ak5KZTiOqbhpWbZQ7eBgYhZdyMpq8/B3Rq0itArINz6iZF2/BOvpNMN4Q8cpdctDg+AmDLdTon+IEskdhhJWsXSNVRJQxElZMlPobCMy3WYiYntpBLrCGmJjFAgk02QzYfJSwHml45z8vR+NE1FlnQ0tUbBPz6CyN43biJzYiv5hoHad6CThNIBhP1fpdMSaTdzIwv306cep9/L0W3n6HVE7vjn64cHHFb2MaxOzcBApFlNks2sUyqlaTRMDEMjk/YhyTG83nnW//EtI+3Vq/4aVzjEqj+IKxJDLfgQ02vkc15MRyKU8vPF713HA7t34DctskCoBd7Jg9ArM6hGoB+n24rQ7ebpdRXom4DG+uoR6MBgUATiQAR76dkNY69HDkBDgU4KyENPGI6ln6PXGlqwd1pZhgC9TKcyN7SD74p0K1noCFSMFSBCsx2g2yvTbDbB9KCKIbR6k2heoWRKVMwE7g/+3yNt941Xk4z5SQl+jkwdYDG4gC+bJiaXCAp5SoaC2zuLJK0jFIetlkrFJNOTh8mJabIlmXg+TT4fQ5cjqIl5cpKIbhuYlozLPUU4NIdupNANgdyBB0cQ2f2WF9KW1mlYcfotiVYjT7dTHELxjkqjVabRKtNpK+ckA52Af4Z+r0y7VaTbKdHqGBsAulNTqDXU0f1GSyPwd3/wfBX4PV/HqslU2wZSOYNuFYAq0fASilOgTYNMMcWpmVNc970buPqzn+FX991Ls92grCu0uw2shn5OmrXyCJyPgHrDIrn1pyPtpTe/ALMQotPSaTYNak0L3daw2zpm3UCzyhi2Q8WqYVZqMIBKxebUqRPYjk7ZsshJCqZTp6TomLpNuWTgODVKhsqKe5Vat4auKZQUEctQ8V/yX0av+/JPv0q/10LXFOo1i7HjxxDyORqdNq1ed+Q6o1sVSrqGy+elUnVg0KDXruEJBah32zRaBu1aDnoSHtdxelRQrCy6Gadv+bHKQYpVndyW74/mmuDf/TFNM4AlnKBqF+g1GtDRcYyl4bVfs/GvHQTS9BsS9DqI8dMMj8vlaDgqM+O7gBB3/OSf+OiHP00T6NFh/9he+gxIC1mefOIZAPbt2Y7nogtG87w9uZWuEwFEzLKHaGQcp5ZFKsW48/47SeQlPvypz1Op9sjJGnEhjyCKnJicxGk1sBoNukC9A6pZo2JbVGyLb37r2hFA/+c7bieeTPDwo49QeODm0Xtr+kvvYceunezev49K1SEniXQYYNYc9LqD2axRNiusebzY9QYz8wvc/ss7qbXaKNqw0j6WSiMqJRRDIyakEMQ8d953D7pjkVdkypaJ1aihGBq79u0h8abfG66rXvsijGySRqPG6dMnSaeTIyiuqgpnq5PPWnw3GjUGgx6HDh3gNa95FS960QuoVm1su8KDD94/As29XgfLMjkLbvfu3Y2mqQhCirkbvzxaS5cfu5N6vcrY2CEGg96oknzHju3Mz8/yyCMPYVkm1apNtWqzurqMbVeQZZGz/dVTqcSoojqXy4w0z0L3brfNYNDDMDRUVaHwN39C7s82kXjbn6HrZVqtxuhnKhVj1Pf9LIg/+3yc1esBT+94lvnlJZrdDj1g59491FpNdKvCqtuFXa8RCHro9Vu0O3VqdYt2p079yE6kP96E9MebcFxzHDq8b6TV6bRIp5MjYL516yPMz88SjYapVAz27dvHrl27eOCBB7j55pvZuXMnp0+fZnZ2lng8jt/vB6DX67B//97RIYazH01Tx3zfWym/fBMH33wh11//Lfbv3zt6fW+99Sec7Rl/1ta/220zvbqIYRjQhLW9JzE8SbY/+ATuFQ+nl1c4vLTAD+69m7e867284W3v5Ac/+zmvfONbeOu7L+fo5CyHTk1x0VsuZeahh7F+bxP53/9P3Lf5YeZcHiaXVjg6NcO8x8e0mhMBzAAAIABJREFUy83x+QW+cP0NPLJzFwdPnObGW27lbX/7Xj581ad5x+XvY+z0JDPLa4zPLbLqD3F6YY0z637u3PIYH/nHa0jKGpFckfVIitvve4gHntjOmXU/a4EwkXdfSuPFmwg8+CA33nIry94AuZLGotvHp77wJXYdOoI/nmLVH+LMyjrz6x4eeWo73miCUCrD9NIqN95yK7OrLpLZAopeYWHVhaTqJLMFNKtKewA5ucT9Dz1KVlJ4asdu8kWV2aMn6P/WBSh///dEkgIZsUhcyOEJRhAKMnLZIJktUFDKIyt3uWxwauoM8yvrfOP675wH6P+K+PV9yVu/uIn7b/jfI2/94r8fQAe4+uqrnx/3rbf+xu8xTZNXv/rVo+8bHx//X/44zsf5OB/n43z82+I8QD8f5+M/cPz6QvXM1e/C5fMSEwQCKYGQkCWSzZEuFMiKBaSiiKirZKUcBTFFOLyO1z3L09seZH7+NMWSSLmikVOLFMo6glIiVSyT1R2CWZmEVCItFSmVFcS1M88D7FdtInbpy0mFvUj5JGIugWVImHqOipGjXi1SErOYeha7niZfjpGSk+RLFulskVAkzPTsflzeYywFk3gSEVaD64STfnbuexa3P4QvmsYdSxHIZvEISYJv/4MN+tGZcWL5AjFRJCLlCYsZIskQWUlgcW2exbV5xFKefDGLVTeRyyIZMU25UqLiqFQcDdMuo5sauqmRL0ioZRPDrJLLlZDlCkKxQlrWid34+RFcil+4icT9txBNJnD5/IRiSY4dehwh4cHrXSYUT+GPZVnwxDg0ucDUiodwRsATDTC35iKUEihZDqv+IN5oHH/8bB9nHV8sQSglsBrwEkik+Nmdd+PesX2DtveGj7MSnGc9OosvliAiZPHHk3giMZIFiUW3F388yaLby4ovQCglcOsv72J+3U1EyBLN5IjnCnz3Rz9mz9hRMsUSq/4gql0dVgALOSKxKIIgkBFSxF/3288fHnjvK1h0R3ho2+MsrC1x/PhRkokIZlkhFPQipOOUDJVgKk48n2Fieg+JcBIpUyDkO8ldP/8S8dAZIoEsilQnmY1zYmY/uqEgZOIEgm5mF6aYXzxDNB4i+vnLn4epF76AyMwYyXSAbD5KSgiSSPlJZ0KMT47h8sxTb+oopQKaXsQfcLG8Mkc8EaJaMxEycWr1CpKcJZdPsTA7iZCMIBdSxMIufO4FfJ45ZDFKOulC2v6r57VfsYn0lp8g5CI4dZ1DR/YgFrMk0hFkpUA4GuCZfZM8+PijXHfTV2h0U6hKHFUuUMgY5DI6QjbN0ck9zK4eISOm8QYjJNMqsVSG8ZnTiGqK+dUpQtEUUW92g7bwmb8lUyzhjydJ57JMTJ5keuoUQjKALxhj3Rvg6KljeEMe4kKUNe8KR06O4Q2GCMdTBCNJjhw7xOzqMdZCLnyxAmfWQiyF5plZn8Hty3D81Czh+BzrnjSxqy4eaSde+2L8qyfYcWgzroCPSELC5Y+ya99+ZpaPEIoHCIU0PL4U864x/KE40ZhOJBnlxPROvIkAy+si6VwbX8zNM/sfJBR1EQyIJKIqy6sTHDiymflwBm9CIPzAbRvGnnz4DkSlSEKUKVccimUNWZEoqRKimGJubhyvbwVBEkjIIvlKhWRGISMqhJNulr0nyZVCJFJR4gmBscPHKUgxhJwLqdAkkcgzs3AQWUmSCoQ2/K2FPvoGImEfRW24MarVquQ0g4JRoVxrYDh1TMfGsQ3qVhnDttCtCna9htvvo2waI0vPs33Mz1qHnr1/FozrVoXMNZc/r/+aF2HnfJTNHJqWxbU2Td1RaVR1HNPA0G10w0Ezm2i2jWbbqJUKRV2nUCohiEOrWUEUySsKimGMrOcNe9j7/NdT3vv4hrHr997Iimsfum4yKIGkVhAHBmLKi9YGXwescoMCsAx8dPNOvvnEMRp9qKkdqnqV3Sd2sOXAFn7x9G4KZplkIcZDTz3MtkP72Xx4gjJwai3EoNsm+prfGs3tnkv+EL+scTJZZud6mnHBYLlgsBAKYUkt6sDTq6vD3fJOh8OnnmI1MQ4tBRoNjHadVrdGq1uj0XZG/cr/pe368PMaue9ftQFi69M7aXUtak2TAX0sx+ZnTz6NDqQrBmbbJicmcZwyjq1jOwaWXcW0G5TrBmbNwarVadTqdBoa3ZZCKDRJs5Gn1tCo1h0GdNArRXbe/M0N2skvX0ajo9PuV4bZNWh3DTo9k07PpNuvjG7/eoJI2H+MwaBIb1Cih0EXk87AoDsw6PbK9Htlmjg0+5Xh/a5E7PI/HsGN4BteQDWzRrOj0uxKtNoqnbpNv6bRr4nUbS+J6Ana7SzpVAzHqZES4/QGNhUrh1NJk4ou0G7I6GYeqZwhIaWx+g3MWgnTEjGtAn7fNPVagfx9NzyvfdEm0j+6EjU9Rb1dotzQkewS7VaRejlMYH4/jlmg2qhgOC0q1RpOM08qPUU4cpKGU8QxFGxdxXYK5ArrKEqKft/GskWsioB77SStqkDLiVPLzY2gkv/1mwi+47/hGCkC4QVyeR81J4UpL9Oz1tm55avMH7qZQnKFTjUHHYVYeA7QqDoChuqn00gR8R6hUlyibstYeo66LdNuKERD84QDM5h67DlHggKBL79jg74+/hhaOcLC0hittoqipmi0ymhGDssWiSfWWF47jqoniCUDCHmJjKiQKGQJCWFCGQ97j+zAF1oiFV8jn/KQigfIyxIZqcDUzDFMJQzNHOXVYxsgsvtjFwIqfVR6vWHvbzkzB70gDNJAnkYnS7uXpdeMDUF5X+ShLbfRH5jo2WloC/RaWZqtEpWqREFNEE4skS/6ERU3oVIMTyHAYnQd9wf/fCPAn9nH8RM7WVk+gmTpZBodfjXpY/uaH1chzsz0U3S7WZyBRb2tAQaBM1sBkQY2kEb076E7UKlj0a9FkMJjOGaI7kCFfoyKcIoWFtLeezdop276CFBGCh+Fdhoo0u4Woa9QUfzQF2FQBCp0B1V6NR+0I0CGodX78IAMWNQaKiWtgFzKU6uVmZgYo1hMoygCspzC0At4/+bFz+tf/CKirnmiqRhxIcaKe5kDR/YRigfISElyxTSKITKzeJq8JFCQM8ilPEIuwcr6HGkhgpCJkivEKJUybNu2BaeSpiBFkSsKKVlgdmmGZrVEpZRBuOc7zwP0N20ic9cX6bRErGqBRt/AaqlUOmWsbplKS6Ha04Au0CUaCyJk4lx3/dfJZBPYjkGv3wK6tNo1Kl0bq12joJXoMqwSNcwqALVaja5d3qDtfefvUqvmaVHHaJWpNHV+/NMfULHKuLwr/OiWm+gN2hgVE8uxEWWJAX3KRpFqQ8OuqbSrIs2aTO05C/ZKw8RoVrCaFcrWsAK+0zHpU2LbZX+0QT+65WYazcqwP3uzQKOTp9M0gQ6KKtEGXJEY1R7sHzvJyfEZjh8/Sd12OHBsP2bNGh4QLhv0gFLJYgDousn999+PbVdYDfgpWyaNXGzDNRf4wJ8xPTtJUS+j12uUdY2UkKbWqOMPBihIIsdOHEdRS9hVh2g8xh2/+DmKKMEA9u3bR7PZpNluUK3p9HoOhayXtpOFXpFWvUCjmiPomwEqZL/7oQ1zjXZ6O1IujGMLdDvF4aETDMpqBDCwrTSgwaCMaSRoVCJ061kalTQnDj9FMRcEGlx5xfvZs/tZKsYQ4CaTca677joOHTrEs88+S71e5/Sj926Y4zPfuIxmP88Ag0ZHw6qWyBUEjp04iqIWEUsSRU0hnZeQywYJIUOlWiOdy5LN50ikksRikWHVsT4Ez2crlxVF5rrrriUUCnAWLue+8YHn319fewGp1XkqtoWQzRBLxHFqVWSlSLffw646KGoJo2LSZ4Cilnhg84MUSwr7Dx5gAEzNTDMArFqd2cUl0rk8v/jV3WgVi3q7g8vnpwuksjnE9aUNayrjmXuZnD5NSZWALhkhQTIRwbW+TLfbptmss7y8yFe+8iU++tGP8MIX/hYvfel/A/pEo2Fuuumf+PXe6JqmjqD03r27KZdLQJ9t256g1+tQ/M6nRuvo7D9cxMGD+zl58ji5XIapqQn279+L1+seQfKzVuKimB9VkVerNp1OC4/PywBYXV9jADRaTUyrwgDIFfLISpE+HdrdBhNTp8iuzZH7s02jbIXWsasm7W6DdqfO7NzUaF55dsdTtDt1ikoB6FIQM6N5Ry3LG75W1orYjkG310Q3SkCXLQ9vpliSeWTrw3T7HQb0yV/76RFAl2/6KkeOjY2u0UrFIBQKUKs5qKoyGvfZQwlnDxdAn3q9OjogUKkYOI4F9PnoRz/CFVf8A1dd9QmuvvoqPv7xj456ylfEHOX/6wWUX74J5a9+ny985jN88P0fYGxsDIAdu3Zi2BaVehWzWaMNnJiZJFoo0O4MiM66OfrILt7xmrdyySWX8cZL3sXrLn4H73rb5bzhFW/i0ss+wGvfdClXfuoL3LPlCT5w5dVc/Pb38rZ3v49Htu3ivgv/B9bvbcL6vU0s3v8AS/4oR6bmWfJH+fr3fsjJuRUOjZ/hU1/6Bnc99DhfvO57HBo/wyev+Rpvvex9/OXr3szB0zN858e3seiLsOAN444lOHBqnJVgmEiuwFo4yndv+Smbtz2NJ57EHUuwFo5yem4B+4/+O40XbyL43nfjTaS4+5GtXPmZzzE2Oc16JMbk8irbdu3hpp/cyp6xo3giMSYXlphdXSclykQzOVS7SqZYYuu2Z5DLBkXNRDVtVtw+NKvKkZPj/OMXvkSzB8lsgfVIAn8qy/S3rmNwwSY6v/s7HDl+EkFW8EUiKIbBz+++m1ReYMWzhmYb5BUZu9lk89at3HDjjeSLKi5/8DxA/1fE/6kAPRaL8ZKXvGSk8aEPfYgDBw7g9XpZXl7m3nvv5U//9E9HX3/Pe97zv/wxnI/zcT7Ox/n4t8d5gH4+zsd/4Pj1herkhReQD6zii4QIpzMk8iLJgkRGkshJInlZQhDz6LZBJpeiqOQxDJlI1Esw5GFydoKcnEcQ8+QLaZKpKLJaoqiXCaczCLJCVpYpFGWyex/bCLBftYmF27/D4bF9zM1PEI356PZqwx6zTZ12w6ZWKyPk/cyujnN0/AieYBSXP8yax83y+iRbtt6BO5bAl4jjT0TxhHwcPj6GPxpmPRQkkErjT6eJCSmir75gI8C/7mMk8iLxgkhMzBORshSUPKlckqImE01FmF+ZG/WZrracYWWJo6NoYWQ1iJBzEY4tEowsEgwvk8mFKOt5srn4sA+2WCYplohf/c6NYO2tL2N29gyZgojL50eILvPQA3cwM3mUVCpBLi8STgjE0lme3rVrtEEaTKbZffgIslFhdnWdQCJFNJPjs1/5GlOLy5ycmSWaySHqKq5QhFi2wNLtP9ygHbvot1mZO86+EzuH9vCiPILlrlCEQCLFY9t3kMiL3HbX3aREGV8swfy6m/l1N55IDFcoglFvEkoJ3HbX3fjjSaKZHNG8iFZvsu73c+sdPyPnX92gHb9wE6Wjz5LXykO7/mYDn89HwO/F416lKOcRpQySkiNbSJBMp9i79xnC4XVSUT8Rv5tntz2K379ItV4mnoxRUjVm56cpSFk8vnUisSDx5BBMB9/7VxtgavybHyGRDJJMhQgE1ymIKTLZGAUxhSQLuNyL5MU4UjFFJOZGUTPISprl1Wmmzxyn3tSRiinKep5iMYPHs8TKyhnK5RylUgZFSTEzc5RE0o14740btKMX/z7ppJ+KoyKXhq0OFpZmWXevkBczlBs6gWQExVCJJaI89tiDhEJr5PMR8mKclJAknRMRy3GOnT7CqttFJC4QjsdIZuMcG9/PkVP7cfn8xM/MbYTIr9hEdGwPgijiD4dIpOK43Ct43Cv4QlHml1eYnptl1/7dLLuWWFp/rg/58hJzS8vDAylhPz+/52bWQi5WfEnOrAZY8M+wHFwmEBZxe5McH38Wty9K9N1/sUE7eP1nSGRiLLpP4fbFCQQVgtEYuw5swxf24vKkCccyHDy+HV8oSiBUIJKM4gkvMjF7knRGY3k1gjfkJip4cPnXCEYkghGJqBBlbHwP0XiEdC5L8rYbNo790j8iEw9hahIJUSZdLFHUdUq6hijnqFhl8oUk655likaRcCqMUKwQzUokpRQzKyc5enof0XiIXC5HLiuw7Yn78HsmyObDaEYBpSRy6vRRYlNj51zv+eM7SKfD2I6OZpTQ7Ap6fVhlrlXrz0H0KpZjY9WqI4DuDQawalWqzV+zca86VKoOTmNYlX4WnOtWBcO2SH/odRu0c9+7mnrTwbI16nUDoyyyvjKLoSuUdRXN0NEq1gigl0wTWdPIFYskczkS2SwZSUIqlzFrNQzbOSfPAnTxods3aCff9F/pZaN8+1cP8vlbH+ATP7qLh49MUFW6PLya5c13P803HzvCAydDhGqwUoZHZlLcPRVkf1Qh0h7avFtd0JweEhAD1lsQ6YNQHWAB4gDGw8o57y3KnkeRerBvOYgBCFaD1qBDC9CBm556hjbAoM+Vn7yMpLgKTgFaderdNt1Bk06/MYLo9ZY9gue/ntW6Rfqad2+E2B+7iGZHp0+dRtui0XbIdPo8cfzk0Mq+alE0ilj1Ck7VGKZtYFs6Wl3HqFaGBysch7qjUnNEvJ7T6GZ8aGdct+gOmhiWinlk2wbt8Gs2UfGcpofDgBqtjk6ro58D0n8TQM8kzwAKzbZEs1se9invm3T6Q9v2Xlel3jVodg1abZV2o0DwDS/cADiy3/849UYRu6PitHRqdYtmtUy7KtJtxFk88wxNO4ZZSuNoeYymiWbLVJsqSilO1cnhdo0DFdRyklZbw7QKFPUcFVuiWlewrQxWRSD3409v0A69+bdxHXsI085hNlSMpk7FyEC3RMNM0GmWKBSilEyTWrtOq6/iOFEUxYOuxqnbRWqWgu3k0IwYHvdpDD1OqynSaYkwULH1OIO2SM17dANU8r9+E/s//07ARpJDQ9Bdi9GuuFHiB9l+/xfYvvm7JFyHaJtBeo0M66vHKCkhHDuLbWWoOhnyGddo/Fo5Tqsp02krVJ0c9VoBUxdoNRSin7hog3bko69EFEOIUpSVtSkWlydJpcPEkgFiMR/R6DqSEiWTCzIxfRJfKIqQkxHyOWKZKNGsF3fITSTuw7s6wfSJPahKCkktYNbKNNol5qaeoq57SDx1xwag533jJhz3wef+skrQTQFZcNxAnn4/T6sn0h3kMVUXtAWgyFPPbKZHDSm9RMspULNkqrUKplWh0emSzuVZXV/D5VklFJgiHJzGvTqO5+IXbdD2feN9+CSZm+6/D9fEEyh5F4WmQ5MGUGT1yB3QDUA3NwTa/TTUvNDPDf0tHB9afIw+2vB+T8DOT0O/ABgwiFOOH6WBSe7u6zaO/U2/RTO/gp4ZH465l6fTK9LvFtCKa9DLMbSm1+liAwVqlQAg0W1maNTz1Kp5ps8cQVbSlA2JdDaOpBbIF7P4wh527d9BMOYnE1g653mfufZDiEWBVCZCJh8nnY0yMzeBL+giW0iRFKKouszyyhyaXiSbS2KYJeRijmwuiVqW0A0FpVTAqRpMnnwaQ0+SyEcxavqwHZNvASUfIXLd+zdAZNfb/wuGEqPWKlO2JKptjUZHo9qQcWpZqvUcmpmg3izT6VY5deoUPp+PWq1Gs2UBNWrN4XNcMqIMqDDABhr0ug2gg65KQAd55uAGbfebNpHbfjsdavSpY5glfvHPt5KOR1hdX+P2n99BNB4jX5A4cPAw+w7s5ZovfY5G26LeLlNtFofwuzHsoW43DexGhR4t7GoRpyoz6JZhoNGnTOgfX79BO/ChP6fVrAwr5ZsS9XYByxYplQU6fYdGt4Yr4KFLn8effoJ19wqHx/YxOXGCFe8yBSVPq98mEIkyAHp9qFaHfY2DQT+Nus3swiqSrGKO7zvndVcnDzEAJEXHtCrs3L2Lim3R6rSJJeKjHt7FkjIClt12h4DPj23b7Ni1k8ee2IpZUXnyyYfQlBRS1k2/IWHbMvW6yuTkYWQ5ReDyP94w1wjXvp8HH7ibhbl5+t0eTz7+BHbFwufxct2134IB6GUNBqDIRbJCgK2P/Ipu22DYjKWFbihYtk40HsKp2bTbTe6665dD9wWg1+uRTCbx33vzhjk++LoLqOdmgTKWLWJaMs12g5wkcmL6DL5YgpJTRSjIOM0O614fPaBYVukN+jy7cwcPPnj/cz2ku6Pq60rFQFFkoI+ul3n00Ye55+67iL79ZRveW0ubf4JRMXF53Nx8y49ZXl2hrGvMzs+NKtgHwM7du+gzYO/+fQwAfzBAXiwwOz83hO31BsFoDKtWJytKtPsDcpLM0zt20gNiqTThBzeuqeLvfyXtbosBfVqdJm73+ghen+2jbVkmmzZtAvr86ld3jm5XKgZve9tbR8C82azT73dHFeGDQY9azaHf71IqFSmVimTe9acb1tIVzxKVisFg0ENVFbZseRDoUyoVabUaOI5FKpUgn8/S73dHtux33fVLnnxqG+1uB1GW2LVnN/Vmg5OnTzEAao06lmMzoM9Tz2xDlAvEt/xiA0A3bvs2vUGXPr3RAQhZFmm3m6PHA31qNYfJyXFuu+1WoI+mqUB/1EP97OvdbjdHFd2BkJ9q3WHn7h3UGlUG9Clc8pcjgB7+s//Eli0P8OtQ/Gz1d63mYFkmsizi83lIp5NIUoFbbrkZTVNRVYVUKsHevbsZDHp8+tOf4itf+RLNZn3kCHD298bjUQaDHq2Jo5RfvmmU7fkZKoaJLMvIsky1XuPkxDg3/vAHfPDDV/Cuy9/DpX/7Lq74hyu5/NL38IY/uZC3/PlF3H/7vZxZXOeO+7fwl697M5ddfgUf/OAneM2bL+W1F7+di995Od/+4a0cPn2GZ/Yd4U1vfw+PPL2b7CVvHAH0pcvezre+fwszaz4mllzc8+g2Ti+sMbHk4h+/+i0OT8wy6wrwxO6DbN2xj0su/yDv//in+fINN/LJa77Ga9/6Dt5w6d/ysc99gUe27+Cuhx7hwKlxXn/J2/nwpz/D6952Ka+/5O1c+Ndv5v+56PVcedFFNF68icaLN6G/9CV4wlH2Hj/JlZ/5HIu+ABNLK3zuG9ciagbP7j9IOJ3BHY5yZHwSvdYgmEwTzeTIqxrRTI5IUiCSFJhfWSeVE0cW7Dm5RKXW5KvXXs/U3CKTy+v89K57yV9+OYMLNjG4YBPSzt2cWVkjXSiQkSTimQy6Y6FWDAqlIk9s305GkiiUSniCESZnF/jhT352HqD/K+L/VIAOMDk5ycte9rKRzv9bXnbZZZim+e/yGM7H+Tgf5+N8/NviPEA/H+fjP3D8+kJ16q82Ebn5i8MewLJMRpJIyxJZWR6lqCoUijIlQ6WsqwjZJLqpkkjFSecFVEPn5NQE8bCLopikkE+Ty6eGVdmyRKE43KSN3/HtcyBH6iMXUTKKFPXhJq3haFRbNpWagVUpU9ZE5JJAIOZhYm4CXySCPxplbmWJZc8Sk3OnWI8Ehv26YwnW/X6mF+bwRX24I35SUp5gWkBYnj1HO/raF5LwrhEv5IcpFciIAvlibmh1aSjEhRj/9MPvMXFmnB/99IeMnTjM0voiuYKHguRDM+KYFQGzkiWeWMPjncXrnUfTsshyiqRYIiHKxN75J+eAtbl//ie8wQDJjEAqskbIt8izTz2M37dORkjgC3jx+j34gz7iyQjHTx7BHY4iyAozy6t4o3H2HT3O7Oo6RdMiJcqkRJlTZ+b49g9/QDCZRtRMVq//7DnaoR9/mR/c9n2SBWlUgR7N5Nh9+AjjcwvsO3qcFV+ABZcHdziKP55k/7ET7D92ghPTZ1j1BxmfWyAlyiTyImuBEIFEClciSbqsIRo6oXSCzMTBc7STH3w1oXSKrFoa9nmu1jEqJkpRwu9zcfToPioVmUBgiWi0gFyKcfTEdlaX3AS9AqFAmD3778XtO4ppmvg8cfLFAjv2Posv7CWTSxGNh/AF3MQvfulGmPrKFxCaHqOo5hCLAuueRYIRN3kpRVIII+RiLK1Nsrg6gVRKkhUjJAQfsppC0QQmZsbIFMIkM36ETBRJFnB7llhzzZJI+YknfZT1PL7AMqFvXHEOxJ678YvEkiFSmRiaUSKbTyMVRQIhP5H8GsFEkHyxjFhw8Hg87NrzOIurB4km50gm4+QEE19kjVXPMnsO7iaSiJPMJgjFA8QzYZZcc6TzAslDO8/Rjn/0LfgiIYLRCC6/m0DIz5FjY7h8foLRGHNLi+wfO4Av7CcUDzO3PM/mRx5mYWWVQCSKJxTgmX1bWfavsuyJMbvi4/Hdm3FFV3H7Mqx54mzf9xCrbg+JN/zXDdqJV/9nArNz7Dx0H2vuEB6PiifgZ9m1yOzSHIFwCm8wwrp/GU8gyJo7gD8cIhD1sWPnk0SjceIJAY9vHW94nYW1JTzhNJ5wGm88xnLARSq0SjoVJf2dq88Ze+QX36WUCVIwKuR1k6xaHraIUGUyuRRlo8js3DipdBhNl4iLKjmtQqpYIJyJcHL6BLFkiLQQJ5+JsbJwiqmTu5BKK+RFD5mURC6XYfmJO8653lNXvhG/Z45k0o+miSjqsELKqFYxnPpz2cBwGiN7dbtewxcKboDnVq26oY/5WXhu2Naop3nykj/YqP+q36Lsdw2tLQcdUskIq6uzVKsaqi6jmiVKZpmSaaIYBqKqkisWSeXzo00jWdMomSZG9flqc8N2RtXoZz+Xv/Xac8Ze/vl3kAcQakIC8JYho8I3t09yFAgqZfoDoNWHXoemVaYxsGlQx6yVoV6FWhU6EjaQaLeI9nskOlVSlkCFGhrwTz/6/jnze+Jdf8RcJMNRn8BtT+5hTZBQLIP5ZJHZTImv3fsQNtAGvvK1q8nn3NDT6deGG5o9WnQHTdq9Os1OdQTRa02LWtOi2qgMq9DrNeIfvPDePG/DAAAgAElEQVQciK2d2Ea9rdHqmTS7BlJvgNTrccuDm1HabbRmHavbpNpyqDcsGtUydUfFqKoYjk7FtrAsB9tWqdUVSuUws/MH6XRM6rUKvUGbVqeOcN/3z9EWrnkndk3FqZdptnVaHYNWx6DdNWl3TTq9yjkJEkHvCfo9hW6/RGdg0O6bw+wadLoa3XaZRkcfZruEI3o3wo3nAIcdnUVrGugNA7Oq4zhFao5ItRLl2IEHEdPztO00TT2JrEuodhGjqmDXFSxHotNSmRrfRdVM0q1nqRoxZC1Lo6VhVPJ02gqLC0dIfumd5+jnbv0M9VoBRU3hNErohkDVyVE1U3jWx+l1NJy2jVqRcRoyVUeg35fxuccpyWEaVYlaXaTVkfG4jpLLLGFXolTtJHYlTsA3Qa2SRj/2yDkAPfiO30PJuqnWCiSiC7SdKGpmlmZpDi15GJxVnr7361TleehmKBUD+H3TOLUhzNOMAppRoKyGiUZm0bUYtpWm01awKzkW509gmQVMPUfwnS89Rz+x+wFkJU005mPVtcixk4dZXl0gGguSyycQskFiCTdlrcjk1CyHx46TTCfISwnyxSBPPPMkopTmiYfu4OThJ9m3+1FyUpQ77v4xouwjFTlGJnoEcfN3zwF6ya+9gz4qUIJeChphcALQL9DtivRRAJl2LQoUAZ0jx/dTbdkk43M4Vh7DyFPWioiyRKGokpdLxNNZ1jxewsFlYmEXkcVT52h737iJiGuOTKsJ2hlE3wFU+zn4TZaV/T+GjhdaaRiI0I5BLwodgRZVusY6TvYU3YFKiyr0MzSK8889TgMcN05ugi5VEte/7xzt3M8+TXh1O5ADRFo9mUFPRJVWnrN0LwAaHWy67QLh4CTNeo5aNTu0Rs+HmF8cJxB24Q+5SWVieMIekvkk8WycYCLIqZlTHL/vlnO0fZf+DjOn9iDKSaRiipKaJy3EmDkzju3oFJUCopRlfn6CSMSDquYplwvYtsrk1EmisQD5Qvq5g2Rpjh/cjN87TsnMIZVzlPU8fvcsohAgcOUrzoXYz/wCzVKHa/ZqiWpNotNW6LckqmaSqTPbcXsmSSR80B/AALrtDq2WSbdXptFOAyIg0u1mgRJWJQXYqHIC25BYW5oi//Qvz9EOXPHntFoa/X4VtZilkIyz88nH+dznryEtZBkAXl+AdqfHl77yRd73gcupNXXsukQHDbttYrdNnNYwa00d0xLpd3UYGEjCOonAFPmCB88lv32OfnlmN3a1SLun0R2oWNUCAxygSrNr4NTLVBwFq1qiO6iyc/djdHoV0vkUkirSo4tUFMnmM3Q6Lbq9Jp12jce2bgFaDAY9tHIR8b7vnfO6p679e6BLq9Wg0Wryq3vuJiWkyYsFGq0mFXtY0T45PUW330M3h/bW1WqVPgNEWaJYVqk3HYZ9Chz861OoYohW16HiqGimTF0vnDPP+N9wAem1WRjAtie3c/99W7jn7gdo1DtUnSYM4NDBozCAmel5coUsA/oM6OP2ukik4qhmeWh737AIJ4a9sqHPBz7wAa666qrR/6onP/bWc+Z48e6vUbWTtBoq1apKQREpWxbpYol9J8Y5NrdIUTMpGRbVZgtZLbPl0UdotJrUGnXGx09RrdqIUnZUdV2t2hiGNro9Pn4K0btyznvr6l//DqdOnRgdSvjBj37Ipz59NfVmg2a7xdLK8qiyWlaKnDx9Cqc2PCBZsS1iiThHjx9DVss8tu0pimUNXyiMNxhCVsvIapliWaPWarP+hfefs6ZKTx8nEApSbzYYAPV6nR07dhCNhvF63WSzAldffRXQJ5GIjQD62TwLbDVNZXFxHugTDgeJRsM0m3VOnDjGYNCjo+TPWUeXb78el2sN09R5+OEttNtN2u3mqHf40aNjG/p5l0pFDh06APSpNxuIsoSQzYyqzscnJzhw6CC5Qp5qvcbi8hKJVJKyrlG68YsbAHrhTX9Ip93i2Z07mFuYRzcNmu0WR48fIxQJ02y3yBXy9AZ9qvUaA+DOX92F5dhohk4ilaRar2FaFVqdNn0GPL39GSKxKJZTodvvkEjF6fY7dDVlBM/PZnNhgmJRoliUME2dYNDPYNDjX1rQd7ttWq0Gd99918imfvPmIXxvNGrMz8+OLNcNQxtVr5+tboc+oc9euQGgV274IgDf/e53WVwc2rQnUkmKJYWpmWlcHjf7Duzn+s99nU+89wpu+dZNbL1zC29549/w5xdexBVXf5Y5b5hHn93L7rFTTC25OTa1wL5jE6yHksyu+bn4nZezff9RJiZmMX//RSOAXvzDl3DqzCI3/OhWZtZ8fO4bN7Dj8AlOL6yx68gp7n/8GU7OrTCz5uPQ+Bk+9KnP8fAzu3nj2y/j9vse4rof/IRfbt7KX7/jXVz1xS/z6ovfyue+cS1jk9Nccvnf86o3v4XdR4/z41/cyUV/cwnr13x2BNAbL97Ewj13E0hnCGfzeOJJntyzjyV/kFBKYOz0BDfe8lOWPD7MRovGAHKlMllFRZAVtGqdQCJNoWwg6RUiQo71YISUWKRkVTk+dQZvNEEwKXD7fZvxRJO0XvrfRwDdueYaRM0glEggqiqRVIrHnt5GydTRbBujWsUbiuINRTk+Ps2x01OMT8+dB+j/ivj1fcmfXbOJB6/73yN/ds2/P0AH0HWdO++8k3e/+928/OUv50UvehEvfvGL+Yu/+As++clPMjY2xmAw+HfTPx/n43ycj/Pxb4vzAP18nI//wPEvAXro4t8lFQ0gKkUyhfywYlwrkymWyKtDCC6rJYplFVFVRiduC6UiolKkUJSHfRNLWVJxH2MHdzE9cYxMNkGprJDOpDCqNpGvfvBciP2qTYiTe4ab500Nw9EoV1R0W6NsFCmWhptLnqCXueV5ouk43rCfqaV53JEwCy4P68EVXP4QnmCcVU8IfzzJqn+JYNJDtpghnBDI7tn2G7XjP/ka0WyGWC6LOxqjoIiIJQm5XKSoKUPQ5ZhEUzGavRaSKvPsnh2oap5KRUGS0phmkZJSQCvLWJUyuqZw6OBeSopISi6y5vEQe+UF52yERN7zlwRCQULxMImoDymfJBb28PDmu4d9LVMhImEf8USYxaVZwtEQibxIIi+OoPaqP0hEyPLA1seJCFmuvuZLfO/mWzgyPokvlkTUTCbf94ZztONv/F2e2fYIs6vrjM8t8OVvXc8137iWiJBl1R/kzgc2MzG/SCCRIlmQyCoqp87MEcvm8UbjrPqDXH/TD5hbc3Hg+El2HDhENJMjXCgQlyRCQhqhJJHe/sC52hduIju2nYwyvI6SmTyKZlIsKeRyGbLZGLMzR4lH1xGyJr7YPIHoPNPTKwR8MslEBm/wCBMzjxP2e8inFKLpJJ6Qj+PjJ9BtjVDEz9L8xDkbQMlXbCL2jQ+TSEeIxAPEkiGe2fEkmXwSIZegpEnkxDiZfJTjpw6QFIIkhSA5MU5OjJMtxJhdOM380gS5QgxRTqKoGTLZGAuLU0SiXipWiXwhSfzqd5yjnXjry3GtnmF+8QxSUSQUCSIVRdKZFGl5nRX3MvGURCZbI5bKkM4FWfUd4pldv0QpFUjFioTiYcKJEMlsgmOnjxAXYrj86ySzKXxhP9PzU4S33PYbx+566iGiyQTrXg/hZJyjp0+yuLqCLxRk3ethxbXOwsoy88v/k703j5LjLu+9Rch2Q27CTUKS903OBd4EMItDjGMIN8kNm8FswRiDjbGxsYHYGAgmgBeMsQ14wbJsS7JsbZZkaSSNpNFoNs2i2dfe932r6r26eq+u6r37c/9ozxhHM3nPyV9v8uo55zmn58w5852qrv51nfr8vs93BaPVwtzSIkf6jnFhbpY1m5ULq2NcWJzC5gqzpLNwcugAevsiZlsUgy3EjG6cxZnJTbWD370Fg3UCg9GM1y2zZjTg8Hg5eOQwLr8bp8+F0+vj+Kl+DFYj3mAAncmM1aLHatOh0y8RCAUx2x0cOXGCUDLBssWMV0xi9YVZnjhFNh0h9NWPXKz9/j9CP9lPulzCHgyQLpcIJuLIpQJCQiQSD5PLp5mfn8BiWSWcyeAMR0iVykQSCYJChIkLo6QlESFsR0r4KcgCx44/hCCsUC7UECIhUv1Pb3q9JwZexOM0sLJyAU3Lk82lKClFCkoFKV+i3GiTzPXGs69D8mXdGrlS8SJ4vt4FpUyu9IpTuapRUSv4Nllnot+6jlK5QrGYp1zKotctkS+kqLU1QtEAxWoRqVAgIcuE4/HXOM/jmQzZcpmcopAtlzey2v+t+7ygVBC+c/3Fx/7e/0YpHievtrEnKizFVJ6ds7OU6RIHxt157nvxBD/Z28fQqpEyoHYg14BouYtFrqKTNAKCQkmFVL6GWOplnz8/aee6+/fwzKiVwMzI5uv7ge0Eu/Do0VGyQKbWRAR8HVhJV4h2IdFoIssixaQfOkWgNyK0TZ02dZqdKo12b6R7rVmh1qyg1csoWuEVB7qK+wO/f9GDdv9n3k61luu5tdt5Mu0mkXKRdKvJij9ATFVJair5ukKlWaFcTgMV1LpMRSuhqBXKikpZyaGoaYrlEA7XHOmkj9orzne1Wib6yDcv0na9exu5xUFqzSL1TbrRKl3U7XoY49pZ6rV4D2w1sxuwvNbIUm9kadYz1Bq5VzpL3jxxMUC/fBuBb1+DrBWR1RyykiZXipEriFRKAtHAGoMndtKp+JAjyxQrSaRCDKmQeKVj1BpZGqqI2zxBp+ylU3STU1Ioai8DXq1EEQUzjmvecpG288rfIrA6RF1LUFETKGoKSQ6hVOKEfSuY14YoN2QqjSzFSoJGPUWzkSQSWiEq6Gg1EkgZL1Cmqrgx6U5TkK1AGlUJsrZyjmYtwchdn7oYLL13G6kX7yNfCOGwTlMt+ZAiSyyP7ebsoftYOvMwlNegZoO6H6UUJJ1ykS1GKZRTlLQC6VySQilANG5mVTdCNhdAq6aIxd1EIg7s9jWyCf+m2vZr34nbY8PpseL2OnAHXPgjPvr7TxAR/DjdOuJJH4Ggm0hEJJ3O4HSZGB49zuTMMZJygnq9RLMShY5Euxmn1kxT76RpNARqRSOCZxDh/us3hdgV2yiQBEIsjTwDqh9aSRr1OM12Clmy01J9gAztLEMTQ+SrFcLRVUKCASnvR4i7CYRdBAQ/VpeNYDTMsmGVaaODJYeXlf5Dm2oH7v0CTSpQ02Gd3k0LtedmrgeZOfZjaHuBHHTT0BYgvwbdKA1U1NQS5ch5II/SyQNRUG10mwJtZEqRCbq5VVpUcHzuLy+G2O//TWTrKSoFGyDRaKep1QSqiheqfiBBB5lyLUOjKePx6gkEzcg5ATkXJZEKEha9eANOVvWLHOs/isVlwxXw4IsEsLrtuAIezM/ct+mx+3f9kJQUpqSkSWciVNQck1PDyNk4+YLUg+NhO+fOHKZRy5KTI5RKKcJhJybzCmlJpFDMkCtKVPM2Th3bjqIlqDZzFMsJPLZFoj49pvf/+kUQ2fHZt5DJS+SVAlK2l0OejDlxmiahlqDaCAB5Go08uWwGuvDMju2ASpcspYoLiPc2XXQFIEa9GkaM6HHaZqhV0rTreWw/+uJF2qYrt1GcO06lHANUZs6fY3X2ArVGnUarSTAU4QvXf4mrP34Nn//CtUzPTqJoMpWaRK0lU2yUKDZKVBpFSmqKdrdEqylRlD3QSlPOuqGZpBBY3FTbe+eHqNazVBsS1UaKDkUKZbGXAd+QqDYkGu0Mai1FvSXjcC8DZZZW5vH4nDhcVix2Ax/68AfR6RdQFIm1tV7USrtRot7MUSyJhL79sU3f96x7gZKSwBfws+PZZyhXFKr1GrlCnv7Tp/D6feSLBZZXV6g16kQiIV5++TDeYIBKrcrE9AW6dChXCnS7KnVVYmr0JHIxQ6WuoDYqlHRTm641iWfv5atfvXnD0dtqNTh37iyqqmw4uRcW5ti9eyctYFlnxOn10QamZmdoA2IyyvD4CFqzl/184kQfTzzxBHfccQeLi4sA+K//64vWeM9H/oSwe4GRoT7uuOMrFCsKP3rwQXyxBGmtzsSqnkyhTDSVIZ6WKGtVaq0mXUCIihujtqs1hVpNQ5JSCEJ4w8W8DoALo8c2/W7NTA3w1NPbufNbdzE9O8MnPnkNXaBQKlLRVCqaSjyZIJOVMVstiLEo5yfGSaZTvakBqSRtoNkFpVpjRW/g4JGX8YXCJKQM/nCEfFnB+ZH/5+INyD/6KumsTLGiIMkZxsbP03fiOL8Kyb/5za9vjFBfd5jXahqKUsJiMbG+SWDdjb7+HvZc+R0UpYTrhScvuo8Ovf+PGB85x+7dOzfc6+sQeWVliUIhx333/QjoIMsSilJC0yo8+ujD1JsNukCtUWdmbpZGq0mr06YLdOhSbzZQqxrlikImKxP78DteA9DFN29jYfuj5IsFXB43dqeDTFYmnZGoNeo4XM6Nv7m+gUHOZTc2OtidDmqNOl3YcL5X6zUqmkq9WaPZbtBsNzBbTagj/RcBdOnbN/Vy1V8B3tGo0PvPfyUP/sKFyde8D4GAj3a7idfrZnV1mW63TaNRo9Np8fjjv2DPnt384hc/I51OMjk5TrfbZmDgNIUP//VrAHr27X9A0OPG4XBQqVRotVobMM1qtaIoCsVikVa0wMTLZ4l6IpjWLBgtTgYnZtj10su8PDjGyOIakzozh06d4zM33MLUipHDp4f4zA23cH5hjek1M0vbt2/A8/VefPppvnnPvYzMLrNodjI6t8Ij23cyvqhjfFHH9JqZsflVnti1l1W7l4klPTv2HuKzN36V0bkV3vOBf+DZ/Qf54m2388vnX+CaL3yR7/34J8zqjTz94j7e84EPcs+DDzGjMyBe+Z7XAPTwlz6PP5FC53TzieuuR+/yYA9FOH72HMsmC65QBJ8YQ1ZUPBGRk+eGSeQKHOw7gcHhIhCXWLO5cQRFHvzFL3nhcB8vHO7DHYlzuP8seoeXnfsPs2CyYe07uQHPu6/bRvn3fo+EnOPUuXOUqlWsbjdiKoVUKBCKxfAEI4SiCQJCHJ3Zzp79h3jxwMuXAPp/oP7/DtAv1aW6VJfqUv3nrksA/VJdqv/C9W8Buuvd2zA/+UMEMUg0FkaIxxDSGSKSTCCZIZ5MEE/3YLqQlgkmMoSSMuGkhJBIIyaSROMxAqKINxggIoZJS3HEaJDTZ06wtLKIK+DD9Ym3bwo5Ynd9glJFpFJNks6ESEsxcvk0YlrEFwlhsftwuvxY7TYWdbPYAnZOjQ1h8cVYtokYbdOYbW7MNgFXQMLiDjKxNIw/ZkZM+RDEJL5HfrCptvt9byAhhHEHg5w4cw4plyWdlUlnZaRclmyxgBCP4fC4sbtdvazCXJZsUUGtt0hIWQqKRkrOE0/LBIVYb8x2Wubc6DixXBbD2NlNoZrvHdsYfuT7mOxG7J4ALp8fs9VERo4xNXUOg2GWNd08wZAXs91BUIwzMDaOT4zhE2O4wwKRlERMzpGtaOhsDk6PjGHzBXCHRVbMNk4Nj+H6xGWbajsfvYexmTnMbi/OYJgVs3UjR8wnxnAGw0RSEiMXZvAKUYLxJD4xhj8aZ2J+EYPDhd7uJBhPIqQzDE9N4w76MTls7D54AHdYILT9gU21vZ9+F4LgJVfIYnP7iEs5gmKCSDyFO+AhEHQyeO4ka0YDNq8Vi8/G6Mw0k7MLeIJegiELHvcSJ47swmtfwRUOsWYzI6YSTM5OMTw6SGBudFOQ63/H65k7fQRP0I3T5yAUDXJy4AShaJBwLISUT2GyGxASYU4NnsRg1REQfMSlKO6AEzEZIZoS0BnnmZoZxhuwEgi7CAke3D4741MjhCJ+fFe/fVP9wPb7sdjMzC/O4fF58QcDhIUI8ZRAPBljWafH4Q2yZjZj9zpxBSzE037OnDmM3bKCwxXF4Q5g9ziwuAxMzk6hM1nxBuLYXUE8QS/nb//kptrmD/8l80uLWLweZlbWWDJbOX3uFPMrCxgsZpbWdAyOnGd+eY2ZhUWWdWv0nTqOwapnyWzF6FtjZnmaNYMdg9HKomGYk4OHsLgSGJ0iRt8ag89f/OAt8LZt+C97Pdax8wyPDDC/OI7NbcdqD+P0BlgyTGBxGVhedTMyMczk/FkWV9ew2MLYXF7Gpk/h8K9hMDsIhmWMFieOoAGPYMETjOLxS0QjXvbt3U3oM5dvqh/b8WNm5sfx+G2EYyFSOQmvGEaQ0kRe2TyUSMVxOC24Aiay5TRCPIXLFSKeyBAIezg/eZZo0ktEDBOOxJCSDmzmWQJuK6l4CGHHvZt/1j/xdiQ5jlLJo9cvsLwwRbWSI5+TkGWJkqqRK6sbGedlTWVpbXUDnv9qr/9+Pfu8oJQpayrZkHfLdSYyPUY0HiOXl0gkRQqlLJFkBCEZJZaViEkS0XQaMZUimk4Tz2RIyPKrznNVpaCqmwL09dfhL//9ptriD2+lmE5icUT454d383NbmAJAuQvNGrVmGa3TyyZuaBkopqEsQ1ul3syTKUbxJRIouRDtcpBi3kdekzlldBABIrU2mePPbrq+O676H8QqZawFCGqQq7XQd+EnfUPE6zDijxEDPn311dhmJoEyFRTaNGl1axtj3BttbaPXR7qvu9CLWXHTh+yud28jc/pF6i2FeqtEo1Mkr+Yodao8+OxzHDw/xRNH+sgB0XKBJjXUqkStkaVaK/fGmqo1SlqZfCVDqSKSLwaIi3a0QoJypUS5UiJ892c21Q7c8DcUlcymsLzWKFzU7bqA1TBKvRan3shQbeZQa73WajLVqky9mqFa67VWy5EeO7QpQHdcvg3JskBBlclpIlk1SrYc743nziaAMlNjL7AydxBaSdJJDxVNIlFIIikZsuU03U4WteDDtniCTsFOuZbdAOhVLY6mxnBc9Tubagfvv4GVmZMUJTf5cpxMRSJbSdGqimRjKxTqAkozTqWWoVHN06jJQJxg4AL1mg9FFZCkEC7LKE01gJwwkUvbARnIkYhaSDzxzU3BkuPvf5+saKbdkLGsjaLmvNTzdkb7HoOKBZp+6IY5f+Y5Oq0U9VocvekCYsyFWs9Q1lIUSjFKSoJsXsDmWEarZYiIDuJJL5lsBP25g5tq2967Dd3ex1jSLZCU4wRFP1FJRIhGyBUlDrz0LGHRSi4ncvrkEVx2A+mUg2LeRbFoRKvn6XQL0AhTzVugE6FDikYnQbcbw28bhE4Q31f/ZlOgF7z7I0AC8+wLkF+CZhIo0OkWyMoeYqIe6hFqpQhKKcHo7Dz+VA5LUI/FryOccjM6cYontz/CC/ue4ejpwwyOn2FieQpboc6I3Y/lyHObaluu/DXqvgmo6xEdA2jUqVODZorAah9U/TQp0yYP3Rj11Dy0ItSpUIrNoQjjdMmhUgREqDqgHaXVzRDUHwXNSrNdwvJvxsevd+Kp2zHpBikWAnRQqNVTdFopvNYpEmEDmUyYcCJMJC6QlFOEomEmZ6cwWPU4fQ70Fh02txWT3YjL7ySVTbCwOsfC6hyxtEgoGsD1k69uqm3+0B/hsq0hSSKqKiPLEfSGaSpqgnojg6oloZ1gsH8XtNJUy2HqtTj+gAF/wEC1LlNSU6h1mUxgkoWJ/ajVKGU1TqMpE3AvYh0+sClENl25jfT5PtR6g1anydTUMFClqUrQzNFuZoEKUKHdLAAqqpLCap5n/97tlIsirYbc+2x1JWgmoJNCrUSgK9NsZYlEHJhv/ptNtW03vxcxtAQdmU6rgKZlaHU1ikqGLq1XnM89aFlrVClXCq+syQqVRpY2Ks1ODshRzPc2d0RDq6wtnqFejaKWIyTH9m957EXvEtW6TLUuU2sWqWgSnW6JRj31Sra9jMs5iy+wTLWRIlcOb0To7Nz1NN/+7tfw+nS0O1liUSuaGut9D5WitKmg1tM4Pv6nm77v4Se+QYMSkpzh54/9oje1RClvuJO7gFarYrFZGT0/RrNdQ85laAPJbJbJuTm8wQAvHT4I3QZQx+PQUyznSKZj5AoZ4vt+tuk6Y3j/G3A59awZFvjSl68lKQnUWwpd6qTlKIWyxE8evpe5xUlaQEFVMTudtAG1XkNRe/n2mqbh83k2oPbevXvxeDy0221++L1/uSgiZMOFPrAHq3UNMRqipJRZWFnl+OBZ6kCikMfscDO9sIxcKLKwssrTzz27AXHr9Sqjo8OvZIl3ei7+qookpViHn41Gjfhj39n0uzX63c+TLxZotJrsP3iAaz71ydeMb78wM83U9AWq9RqxRJxyRSFXyFMoFTfem7JWJSiIKNUauVKZNpAvK/zN336QM+eGWJmdwfP2i++nPFf8d0qlIp5QiAce+imVWh25UKRer5JKJcjnsxsgfN3p3O22WVycp91uUizmOXmyB9wVpYTDYWPdmf74478gleqdk+RDd256H125cJZfhcSpVGJjjHm1qrJnz+4N/VxOZj1/fVW3xvLqCrFEfCMHPpOVyeZzSHJmY2JCWVFJeNwXwXPxzdtIf+tL5Asl5EIRvdlCOBqjBSSkDPmygpTLM7OwSBtoA06vD63R5PCxPtLZHLVWm2RGxu0PsLi6RjwtkckX6NIhJSUZPT9CrVGl8MC3LgLoyct+j0alxJ49uzl9up9Op0UiEeNf//UeWq0GnU6LkZGhDTd6o1FjdnaaRqNGX9/RjXN++nQ/p0/3v+Ycrm9y2LFjO0pMQP7j170GoMtv2sap73wTgHq9Dl0YGjhLQc7SrNbo1pssXJhhbNdRXnz4aSanZvnl8y8wtrJC//A4i2tmxmdXmdJbODu/zD995WsMz63w0+07eXlwjPNLenYfOcEzB15m8Z+uuQigz37wSkbnVli1e3noyWeYXjNvuM7PL6yxaHay66VjDE0v8otn9/DywAj9o1OcGJ7ghtvvZHhmiX19J/jy17/Jcwde4tTYOHuOHOX9H/4on7vpZqZW1vjZjmcZPz9O5Q2vfw1AL/zpG7OOKN4AACAASURBVFkymnGEBYamZ9nXdwKd083Pnnoaq9dPoVqnf2iERK5AOJkmEEtg9wdZNJhYMppxhWPM6y2cGpnAKyaxeEMsmey8fPoc+4/18/CTOzg3Ocv44ir+O77xGoDefd02hMFzVNttQrEYoVgMs8PN8PgUTzz9LP5IDE9QwBsSOXL8DMdPDzG/ZLwEXP8DdQmgX6pLdaku1aX6z1yXAPqlulT/hWszgO791NuYOD+E02UhJSUJxHp5we54CjEWRYgnCCXSBOIS3qiMNybhj6UJx5JEYnGEqEggU8AZTWByebB73QjRCHML01jtFgKRIJ7Lf3NTyOF55zaWTj3LhZkT2B3LGAyLTE+P4gi7cQQD2J0iHk8Ep8vDxOw5jG4D+4+/zJorgd6dZXq+H39AwOlJ4w0VcQRjOAUjk0unCIl2XM4g/n++bkvtwDM/JhyPE46lNuC5XMiTLRbIFgvoTEaGxkYJRMIbjtCDx/uw+X1E0ikySpFkIYuYSfVgVDZFMCEgSHFGZqeInD20Jdhyfvo9jEwM4QilsPrC+KNxltfmSaUFnnjiQWLxICtri9jcfuRyA53NweyqjjWrHXdYwOLxcezMWfR2Jz4xxuTCEkdPD3BmZJJnXtjHQ794Aud7fntziH3VH7B//34cgRCPP/McUknB5gsQjCcRJZnR6VkcgRDpYpmHHnuCx595jnSxTCQlse/lY/zsqacpN1ocOHacmZU1PBERg0HHxMR5vCEBrQPBH3x1y2M37v4psWiIhJQlGE/hjsTxCAm8ooA37McZcGJyL2P1BtA7vNjDdg4P7MUrOLCabTitNs6d2s2ZE09idHsIJRM4Q368IR/+iI/0+ZObA+y3bcP8tWtw+B04/A7MLjNzq3McOXmEUDyEK+Ahnc/gCfkIRsOMz0ziCfnwC0EScopIQsQT8pGQAvhDdqbnRgmLXmLJEBa7AYfLyon+YxeNMd8AyVf9IW6bkeXVFc6cHcDj9WOzO9GtOtEZ9IRjQY707yOYEDA63YSEFDa7G4dtgbHR57FYUlgdQXyhMCaHjmMn+1lcMWF3JLA5BGwuJ57vfn7LY7cd2o3e7kTncLFsdXJq8CQWpxmDxYrTG2Dn8/vQmayY7S6MNhMvHNiD0aZn2WpnzbnC2bEBTFYPRpMFk32Ks2N9WFwJPJEsOs8atqO7t9R23voFHK41Tp3bji/sx2AM4w0InD3/EqumeXT6CHPLM/QP7UVnMuP15TA6Qux86QnWbBeIxLLYHSmMFjdD5w8hpkxImTxBXwadxUIoEsR31R9uft7f90ZE5yILc+fI5mOIyQjxXIZgMkU0m8MfjZOQMoiJJDPTJ3E4l0jEkiRieeIxGW/ASTTtZ3JhGF9YxBlIkAiKyDGBYy8/jSwF8f/oti2v9/jJF8gUJEoliUI2hmF1hk5doVlTUJQS5Yqy4SYvayoLK8uo9dpr4Pl6Bvr664JS3vg5q5/fUlu47aMEQn7kbApooTfqSGYzOENB/PEEqVyOhCwTTac3AHo6nydTLJJTlN64+UplU4C+Pso98LG/2Fz/Xb+OQT+FR1JIaXDvuA1zocLBl17mwZdOMDBrQ8hCqg5iq5dzLgBpQGlBvtglTG8EvAPwAF8/cJrVJoxLNdyAecdPt1zfx751M2Yhg1zrUG+oPLWo55nRZVaceeYyGl/++S8Jur389Z/+KWo9TZ4KuWqWZqe6ZddbKlq9jFYvk/etbAnQvR97M6qSo9pQoCMDFQrVLIl6jTg9HLvz9CDmeJRCS6FFlUZTplYvUa1rKFqTUlWlXC+RKQRQNJGZqdO0tSyFUpFiuYD/i+/bUr88P0i9Ub6oq7XiRV2vhFmaPUmtmqDdyVOsJKm8kg+sVjNoWoaaJlFV02hViYomEzv02JYAPXjXNZQrKQrVCDlNJKcmyeQLVCoVcrkYmurB7xkhZBmBZoqyEiNfK5CrFclqOdKSD7oyxegqAeNZCqrUy3+vSlS1OMWEbUtt5/t+k5JjknzSRlHLUGiUyday1CoBarKBUiuI0hJRNJlOswf2qpqXTscPCIQFA7Icwbh0lo4mUsw4oZNGLQZpN5OYTeNEvvfJLSF2YvcPqKlJjKsjdKtxWkUvjuV+ls7txDRzmIBpCC3vIZtxoZTDVOtxFpbO9qBlJUwmKxKN+5BkAa/fhNOto1qXSWeCCDE70dF9W2o7v/Bu7F4zc2tThJM+AjE3IcFHqSJRKEew2Kf56cPfo5iPQquIGFkBoqSSkzQ6ObodCbohUq9kendJ9AB6O05WXIZuFMdH37Q5xL5iG6p9kFpiGppWaGVoNWTanSKppBO/a55q1k026SaRCDE0Pc+KM8Sa243V78PscWOyWTGaDRhMegw2E6tWA45IgP7Zce740fcwPPK1LbWjD90ALT2tzAJ1qjSoQDeDEpigmV6j2U73VpZ2oOdA74hUKaOmllCjk7SRqVLuOaHrrt64d/JQ0BG3n6aUsG6pbfu7N1COmbHa5imoEoVCjKzkJ5d0Yl49z/LKDO5IEEcghMXrwe71smY2c2FhjtGpCUYnx1jSLSMkRFx+J76AFYdLj8G0QFhwkUgFcdz+d1vqS2deQCnnaDZLBIJGgiEDWi1GrRFHrUaQ46u4LUPQjdKuh2nWBTy+RcqVCG3yNLoyzW6ec4cfBNVFox6n083Racu4bTMUZo9sCZE9t1xFSa1xdngEnW6V8fPDOG16mtU8NGvQUYEKUtKByz5LXYtRq6RJiF7otqDVgq4KnQJQoNlIUiyHqNaSQIViJYn1o3+0pb7mHaPTiVNrp6ghozVkGp0CtWYRraYQFkI02y0UtYLT7UJRy2i1HjhXtBjdTgYpbqaSd7Myd4J4RAfdDNVakmYnh7DrX7fUDv/s1p4LvZ4lV5RotErkciJQJOxbxmO/QFUV6LTTKFqMNkVarQajY+dIpQXKSgLIU6tG8bjnqalRNEUAipSqKvWCtPU19w+/j1op4nA5+fZ3v0O92aDRalJvNkhnJNSqtgF1FbVCu9sgLiUwOWxorRb9w0NIhQIGixloAU3MhiUycgKtWsLndxL54fVbrjXL2x/AaDYxNDLMRz72Ub5yy80b48zjyQQWm5Wnn9lBtVNleHyE9ivZ3YlEjFgsBl1o1xvUVY1cTn4lM/vV2vOvd225xgfu+DA333IjH736I5gsZsJRkTu/fTeJTJKRiWF2vbif+RUdI+MTr7i9O+x58QXSmd7I9tXVZcRoaMNJvQ7wG40aO3c+S7fbxvLZ92z+3fpXv8788AD+YIBgOITH5+XI0ZeJJeIb57vd7WyMcU9nJFqdNs12i2a7xeSFqd49U0Sg2myRK5WptdpojSZ//pa38mdvfgt//8bf3PJ+Tjyxj3/54Q/5/o/upVKrk8kXyOezG875breNXr+2MQmgUMhRrapoWoVut02322ZoaJB8Psvq6vKGA71aVfn+979HPB7F+o9v3fQ+Ovmta3G5HBvOa0Up8cAD97G6usx6Pvjy8iKSlOK5555BVRWazToRUaDRaqKoFb54w5e4+zvfRoxFNzYZ7HnxBSpqb3OBd/+uTQG68LbfYv/OXRQ1DZ3FQgOQCgX0VitFTSOSSGDzeKh3u0TTafyCwNiFCwjJJAFR3LiXvefeezHa7eQUhVWTidn5GWKJKHIuQyDkJ/b3b7sIoCf+bBu5U4dZWlpgfTz9+ut1R3+xmN/4eWFhbiOX/sCBffwqMF936He77Y3NBrWaxs0330R95PRF8Fx+0zYmrvhLNE0DYGlhEZ/LTdDtpV2tQxseue/HJBYdBJZtGFxunus7xlo4yLnxGcw2L7FkgfFFHbNmB3pPiHMzS3zi+puYNdqZMzk40D/IwVPniL33Ly8C6Ln/+UZ2PL+Pl/oHOTs5x6FT59C7Arw8MIJLSHLjHXfhjCR4Ytdejp4d5fT5aawBEYM7iMUvcGrsArfd/R12vXSYVbuTNYeLex58iGWrnYGJKVbtTn782BMcv/OfXwPP19vT18eOvfuZM5gwef2cGhtndlWHOyzQPzSCV4iyZrUTTqaxeHz8fPsO5nUGTp4b5tGndxFK5+kfnaLv3HkOnBhg2epGzJYZmJhlfFGHPRRjcGqWwuWXXwTQY7feytT8PJVGg5NnzxKJp4hLWZy+IO5AhAcfeZw9+4/w+PadeIMJbrjp9kvA9T9Qv/pc8me3bmP33f/f6J/degmgX6pLdaku1aX6f69LAP1SXar/wvUagH7Zr208FAgNvMTkxAjRuIgrFMEZFvAmZCKiQFAQ8QlJ3GIKpyjhFCU80TShaJJwNEZEFDCEUqz5RGzBMI5ACLfXhdGsw+VxEresbgk4PO/cRvTHN6JpYXJyECkZIitFmTP0XM5ev0QgkMDt8XFm5Cgmr56D/X0s22PovWXGJ4/gdAbx+nI4fTks3giemIkFwyBjkyfJyxVc17xrS23X3/0xx44dQ84rxNMpkhmJfLlEvlwik89RqVUJChGkXJaUnEHKZUmWJNKKjC8exCV4CaUFAqkQ6UoGfzKIS3RhCVhYMOlYuf8bWz4I8b1jG+effZQ1t4jOEWR8YYm4FGNxZZoT/S9hd5mxue14IwkuLJtZtdiYW9Pz0vGTbN+9B0cgRDCe5JEnn8LmCxCTc+w9chSrJ8T43CL33P2tf1fb8eT9rFps3Hjb7fx8+w4sHh8nzw3jiYiMzcwxOj2LOyxgdnvxR+O8cOgI0Ux2A6wf6T9NMl/EK0RxhSI88pMH2Lf3BTL5Eja3n8BNH9pSO3zdFcxPj5HJl/CE40RzCt6YhDcaw+J14QoHGJl5GWcgwZo1wJpniTXPGCb3IoZVFz5HiKD7Ajuf/gbeaAxnKEhOUxgcPYfVZSG677EtQa7/stczdmwvPsGHT/Chs+qwuC04/A7imTQBMYJcKpDKyQSjAkPjYzh8HnyREEIyTjgexRu2Es8E8UUcLBvm0VmWcfkd2D02Vhant9QOvG0bnsd+QDAcwmy1MDk1jdPlYXLMhNPlwS84CUoWFk3L2LxhHM40kYhMJGzk549+melpHzaHwKrBTDjWyw7fd+AkXl8eoymCJ+DHfeP/2lLb/fHLWDVbWbU7WXH4mF+Zxe6xsazTY7I5WdVbWNGZWdYZ0Zn1DAyfYXFtHqMngNGrZ8/B51nV2/B6/ZjsU9i8aywbAjgDMvqAAfOOB7Y+729/HY7zx7B6j7OsX8FqS2Cx+3jpxHaWDdNYLClsHhOnR/fi8HhxuWWWTX5mjKOcmXgZm0sgEKoQDMYxWkfpP/ssQX+EdFwlkMwQESME3v66LfWjj36TmGBhaWmcRDqCLxohlM4QyWTxx5MIiTTRVIZUwsjZ0y8iJZLkZQ2PO4w35CYUczGxNIYvmsIvlkiH8kTcPkLBaQ4feprIXddueb0HP/pWYkmRSiVLMuYnGXFh0y9QlBOUSzkUpbfmrOeezy8vUW02XgPPC0p5A5r/206Pnvx3P+unHvkBFa1ENi8xMjFKUdM4enqAeL5IQpaJZzIbzvN0Pr/xsLGoaRQ1jVK1+u8CdP8Vv7u19j+9lwwQSYMPeHFFRwkoU6KVSkJWg1yDaqWJnwYJGqjUoZiFeAxF8JHM1igDj+3pY1XvAEmEmA/qVSI/uGPL9d37N/8drdBbu+lWWGrDk2dnyaqwUu4yJRdoaQ2mDh/lzMhRZMpUqGwKztdd6Y22tpGJnl0e2BJgu969jdSRp1GrlR6ArUTpUiVcLBJu9pKRxQ6sRiJMrM1TRaPdylBvlKk1qii1FuWaRrFaQK2nyRUDtBsSiiyQLxbIFwt4PvR/bantu/Y9aFr+IliuVQsXdb0SZmX+DIV8EKUSR63LKFqvK5qMqkpUVQmtkqKqplE0GeHJ724JOByXbyOrH6NUDZCvCWSrKUpag2JJRdWKlEouFMXGVP9TNMq9nO98rUCqkqPc7gE3pRiiXfIQNA6RKcZRq5me21OLk7WMb677V6/Dcfk2Yvd/Ed3MCTLFOJKWo9ypoJV90PJjDUyQyNtodSvU1CKtRp5OO0K360MUp8jmfVSrOdpqFJppZsePUSuFgRzddppkworj8++4GCpd+RsbLvRGLgjtHMcPbYeGCO0YFN1oaTMrk0fo1KIUc36ysoeU5CCdceJwTFAouEimRHL5NOGIh3gywOLyOJMXBsjkghTKEYRDD28JtWzv3Ubs/GEcATMT871x9UePH8IfshMSDJS1CAbjJFBCU6K9ceYdL+lUb4Q5JKHjx28/BV0/kKKD1Bt93k3QUTxbAj3LFduw3nYV1MygGqCR2dhwkUo6cZgnOX34lyxOn2V1dZazFxaYswWYt/gxeUSsHhGT1YPLHcBkduAOhLF4fBg9Ps4vnqVQS+D47tVba1/1GzTiA6DqaaJQb+agk6QjXEAJTNBp9DLKabigagPiaJRo5vRosSla3Qw1FOhEoOEGEjTaaej6sM/tpbB6bkv3u+WKbUR33kO5nOT8hVEEwU0xK5AWbUiiE6fLQv/wEGa3D53Nic7mwO4PYvN4cPg8+IUw8ysLrBhWkfJpJClCLhdDlkUGBo4iih7s1/z5lsfu/vxlVIoyhw7swu/VoZTDgESnE6fTibIw8QLNsgOIQleEbgxfYBGQe+C5naJQjdLKrtHbwpQBiqgVgaYWJbn33i0hsunKbcQWxqnUmpw5OwB0aDU1oElba9NQC4ghG8W8B5Be6QpaSWbDLtptQlej0yrSaucoKgJQRq3LNArRf1c7/ON/okuMciNKuRWnUBHoUqaLSps6iVQURa2QSKZptbt0AbWqceDgU3z3O18m6F+kJNtQsnZoCFQKPvI5L61uHq0h47vnU1tqm//ud6jIQar1LPVODVXLAyoW4xRl2QudNFVVoFaN0mhnKNdT1OtVmi0NrVoASpQrYXy+eUCi1UigKQK7nv0pQqpAbuXCv/t5u/DI9/nJTx8im89RUsq0ux0kOcOjP/8Z8WRiA+bKuSz1pkZSTiEk4zSA8fk5MsUizW6H+flZslKcqfFhWq0KtVqRVlPD89m3bQ3QP/l2Dhw6xsz8Cv5QFIvdg8Xuof/MEAcP96HVO0zNLJKU43z2uk9z3fWfo1CUSaeTzM1OQxeGz5yFDni9bux2K91ul0ajQb1eR9j3+JbfLfbLtzG4fxcnT/Vjsph581vf0otESovUWyr+SJTL33cVxYra24wZDGCymOkNvu7Q6bQoKz3guT7KfB14Qofx0SFcV/z2lt+t6X2/oNlu9VzTr4xTX3dRnx44w+/87hvoAo898ThdYGDwLCdP9dNst2h3O9RabRqdLrlSGTGRpNkFtd7gjX/0JspaFeGp+7YG6F+7Gk8wwr/84F6CQoxoUqJW06jVNFRV2QDp6+PG10eMl0oFGo0azWaddTf0+nELQph1V3pHUwhc9vrN76Pf9RtUkiIOhw2jUb9xvp5++ilKpQJLSwuUy0UKhRyBgO/V8eYz0zTbLbRaleuu/wLP7nyOZ557FjmXpdaok5LSdIF4QmLpxms2Bejim7eReul5lFqTZb2JklYnHEsiJiV27NpDtlQhW6qwpDMiJiVc/hCReAqHN8DhvpPYPX6iqQwvnzjFL5/ZydjUDHaPn3wxRzqToqIpqKnopvA88Wfb8F37DyhKCeiQyaQ3IHi9XiWTSW9cP9GowIkTfbTbTRSlRLNZR9Mqrzn3i4vzfPvb3+Kmm27cOIe3334b+e9/Y1OALv3P36FbrdJut+k/cRIxFIYOmJfX0HJFXtjxHKSq3HPLnRwfHeW7j/+cMYsRTzjOSy8d5ytf+QYf+fR1XH3djXz02i8xa7Rz4zfuZsnm4fHd+zg9McvA8VMXwfP1nn7sMe76wQP0j06xYHLwVx/8R267+x4++k/X4xZTPPr0Li6smtjXd5qBiVl2HjzK+KKOFZuH3Yf6GJyaZt5oZs3h4vjQCMMzc/z0l9tZNFvZf/wk02t6IjffsClAj33tFlZsDmb1Ro4NDhHJZPnRQw9j8wUYnprG5gtwZvQ8gVgCi8eH3R/k01/4IkOTF1gwOTh9fpqh6UUefXoXq3YvB04MML6owxfP8K0f/hhHOI7H6qDz+l+7CKDX3vpWHnvqKQ719ZHO5wlFE3z/3gcw2lzc++DDeEMxbO4gz+99mU9+9kvsPXDsEnD9D9QlgH6pLtWlulSX6j9zXQLol+pS/ReuX71RvfC//m+8KzN4fvEdfD++lROneqOtXaEIVl8Yqz+G3RPCE4wSEJI4vGF84ThGm4dQNM2y3koqWyYgJLH4YjjDKYwuP65QhISc4ujx/fSfPsjyjn/F885thG66Cv/H3rIBN9Ljx4kdfJzQbR8mLXpIZZNEUyJiUiAi2Bkb6ycWC+D3e/EF/Di9Po70HeMnP/spNq8VT9iNy+Nm9PwIE1PjeP0uQhE//pAbMR7A6TEzOTWI569/G9df/w7eG/721Xzc+25DHDiM+ZaPML/9Iabm54kJPkJ+B6GAhaWFUY737WJ46CCDZ/dxbvAgRv0UoYCZZrONKMZIJFJImSxqvUFCylBQVWJyjqd2Pc+/3P8AwXgSyzc+h+8d21j+8F9uPACxX/WHOM4ex3fv7UTuu51Tw6M4g2HWrHZMLs/Gjuq+gUG+8JVbWDZZENIZTC4P+4/2sWK2orM52LnvAKFECpsvQLnR4hvf+RcOnehnYn4Jmy/IT2/98quO8/f81sbrvo9fgfsLH8D5t3/M6bODuEIR9HYnZrd3w9k+OD5JNJMlkpJY0hkZnZwmlS1w5Hg/Ln+IcrWBLyzij0R56tldOH1BHntqB3aPn4AQI1dWCXzkLT3Nd//Gqw+Abvg7Andfi+99v4cw3sfASF8v91T0EBB8OENBrL4wrnCCpeVZfH4nRssaeosOo83EwtoKOrsFnd2GRxSw+n2szQ+QTXqJhl3kczLRaBzhZ/f0Hvi841ceBF35+3h/8M/4//GtuO76DI7gLDbvGiZLEJtDYGphCFEKE4wFCQoS3mAaqzOEJ+zG4FjC6FzG4vQSSykEAgrhSAlf2M+KaYozI0dx+d3ojDaMQ0Ovgcbrr1e/8o94r7sS3/vfhFXnwBuIs6xf5PjAQXTGACExw0tHT+AXguhsKwyOn8EdcqOzGDBYHRhtHs4efgyXY4WAGGLFFcTs9mFz2FmeH8dlNzBjNOL6+Dsv0vZdeyWuOz6F731vxHLgOYxeLwaPB4d7gvmFJQzmCDqrG6N/kbGFcUxOPyZLmNU1PUur/eitVgyhFCs2F8ODJ7Fa9My6oszb/YwPHsNt17HgFnE98v2Lwfl7/hvnv/hBvFf/Bc6vfpJlm8TZgf1YzEb0piDzJh37Th3C6HWjM0awmMPMzw7jcszgCCTROQwYPToSOQGH105IkHC7BSLhGINDR4km7IRiIm6TYdPz7vnWdfhvu4bAB95ExGnCbDVxfnyYiBAgFo8gxgTC8TjBlEQonSUVlRCDAkf79uHw60kXY7iCUTyBFJGIzOzseVaWRjELWSJ5FbtlDb95Bt2H3tz7rL3z1zaud9en34X//lsJXP0XRPY9Rb5UI5UpkUrnKJVKiNEgRtM0rY5EsVxCq1XJ5nMcP3mCdrdDNp/byIqs1muUlDLLK2uUyhVq9SZao06z2yH84uOvOL5f/+pn7Z2/hrT/l3hv+kdCN/1vwtEYR/qOU2u1CYlRcqUysVSabLFArdVETMQR4jHKWnUj+3xjhHulSrGkkiuVyRZLr3SBbCmHnBRe1bz81XXG9+Cd2O+7i9X3/wlpyxpqs0q03uWbLw6yy5Smo0Sg00ArqdSrDeo1jWY9Q6kSQyrFyXc6SA3o0kCtVsiWi9SBYqOF2oVKo4FS1Qh//eO9df3K391Y3/3XX0XqxAv4/vmzjN31Ze7dsZv7nttDOAUmGZzNGuZojsl0lZ/PGvjeQ0+xePQlDP5lKlSpNYu9DPFWiUa7vNH1Vol6q7Tx+8y5fbjevQ33VW/AdcVvvfqAfeQI0Se/R+gbV1PMJimrWRQth1IvoDZLaG0VpV2hThOVKjValLsa5x1OdpwaYCkkIgOJWodwsUKh00SjRbqSxi3aEINu5KSI669e33O7f/TPN7Rnv/lZ9t7yKQY+9BdkF4YpVwo02zVyhQztbgO1WkatlqlopVfy1ototRjlSoSoYKPdzFPMxVEUmbKSo6jmKWgF8rUileqrHf7B9Tgu34b3c5dtgA3v5y5DXBok+MSdJJ69h0IpRkGVSBcT5DWZgipRUlMolSRKJQ7EOH9uD7rFMxRzfrotGVVJUqmk0bQMqiqhKCkWLvShKVEq5QSNpkJy4lgvD/djf4b7I3+yoZ+eOU5q9CDBB75CPuFibX6ATEQH7RQOt4FCvcSdX/sAYe8YX//6jezc9Tz3P/BDCpIFwTtMNj5NVnJTLmdoUaBaj1NXfNAKQyPUc5JWkzj+9//AftVv4r/1qg2g5Ln/8yi+cyT33kNh+gg1NU+7USKVspDN64hV8ki5MOWcB/3UfmLBBYqFEPFikngxiZhwY9YNM7M0jjtoJZoOIsZ9yDmBiOhkVTeFlAnifeS2Hqi/9rJXgdYHfxfNeYH5716L7/4b8fp0QJ5y0oxay9Fq5+jWwtCJEfbO0JvxkKZd80PNRSuzAJSpVwRAYOn8bmj6qFS8gESnHQEEqr5hLFdsw/6hP8ByzZ+9OsL8+MOkzzyG5+4PI66colOLko5mCQWSuDwxLC4Rs0dg0ehAZ3OwpF9DZ1jB5bVh10/jMM3jc+lwuPSYHDrmTCuUgHOGNVJAqyXQ7URxfuldWN73OoJ3/v2Gtunm/8Pee0ZJdtfnugILltPh+Pj6+Bz72j4YH4LxRYCwkISIEgaEhCRAoIyyQEaBoEFCOWehMCNNzrFnenq6p8N0mM7V3ZXzrpzzrtq1a1ftyum5H2qmBl+be9fyp2uvedf6rzVdXat/U3nXfv7v+55P2T5G4u0HyO5dB0UTwjtyDQAAIABJREFUbYp0EIEo1O049EeoItPtRKEh0K6dyoBoxqEZZnFiC7TCvUWCtcUB6CT691OtFiSw5eFe3/o9l2D54n/pzxe1h3FsfBHPQ9cSjbgRsz4Wl4eQZC+egBm7x4w3GsfsDuEVdJjNSxw9to9VgwadxUAwHiaWjpDMhPH5zPjdBjbv20FCTpHNx8hKYcSIFfP578P6pQ9x8rIz97v/tV+QO3EA74PfITIxALQoFzNUiklkUUDJCUQCi0CcRjkKnQr1UgKnbRhI9O4DskAUneYNoBdn3qrGWJod4KlH7wEkQo99H+PnzsH500vP9J9f9bfEl0/gef7HaB+8hkpF7XcvO5128vkc49NjyGqeSr0IVIEyUIBumnYzSrcZpF52Uyt6AemU+7oI3QJ0ZWgnkJd67nfr9z+K/ZqP9Ofnxt8luuNpPHd9gXouwNiJIRrtCq1WkWZToVqVaHVK5AsJylWRDirlepZIykO5KVFSorQaWSZODFCr5ShXc+TlFF2adGmiVhTKDRXHNR/BdMkf4v0tkO79+bdJT+7A87PLie5+jmo9S6MRBrL4g2tU63F60fVlGm0VtVqg3qwgqwUK5TyZXIy8kiabDaHIUQSHBjEboN6WkQoJKq0irVYDy8s/x/zZc1i7/gIsF/9h/3E37HwL+y+vxXXrF4jEwuQLErPzJ7E7bXRoIyt5IrEwOoMWm8OK3qhDVgoopSK1Rp1ytYKsFKg16v2u6IMDh2h12tidFl5+9SWiPifWT5+D7Qsfwv79T/Xfa5zrbsLwy5swX/InhDSzHB46hi8UxuoUMFis/eOKN9dv4IZbfsTs/Bxfu+xSytUKP7z+Oh742YM8/uQTTM1MU282kJUCPQd8i7n5aU674eOP39Jzm1/7qf77u/7C/8qxmy5Ff8Ef433xfn7564eJZVJ8+GP/m1qngcagYeOOjRyfnKTSalFv946htm7f1ncIS7k0LrsFWnWKxUK/I1yrXeV0nHnVbcL5D+fg+PQHsP3jH/c/W/0/vhz3l/4c37c/SiwW6UeeZzKpPhy126384R/+Ps1mvQ/nfzvSHDoYjXpkWaLZrNNqNXj33fXo9Vqi0TB6vRb/jy791/Ht5/XSxNyfeB8e7TKFSoXRqSnkcpn9Bw/w1DO9rvHjY6OUqxUqtWo/Mr5QVGi2W/35e/bsQlWLZLM9R/7Q0CCNRg2jUY9wcNv/6wZg09MP8txzz3D48CF+e+PBaSd7o1FDUWRUtUguJzI+Psr6dzf0I/RzealfL+B0CZTK6qkNIL1Unfi3P/s7AXr8B18iI8ssabVkZJlQIkGl1SIlSYiFAsVaDa3ZzOLaGpFEHEkpkJFyiHkJX6hXUZfKivhCQaLJBEpZpVStEEnEGT0xQXj3pt8J0OMf/gBvPPUk4+Pj1Ot1rrrqKu666y6efPJJ7rnnHm644QauuOIKho+P0AVkpcAPrvshLo+bu398D8fHRrn8im/z43t/wvU33sDTTz9JNpuhUlH7913+kk/+mwA9+9/PoTCwk3pNZWlxlng4BO0Oh9dvZXX/MDjjLBvMrFnsGBwudhwY4KKvXsZlV1zFRV+9jDfe3cRjz73I7ffex5b9R7jqhlt58pU3+fYPbuLun/2KjXsOsfbsM78ToE/946d49d2tHBqdYnxhlUWjnc37DvP0a2+zanOjF/wsmRwcm17ge7fcyZrdwxubdjA0Nc9vNu9E53QxvbLGtoMD6JwuXnx7PdMra+icLvSCG53TRfGTf/dvAvTS3/4lYzNzWNw+nIEww5Mz+OMpphY1eCJx7L4gC1oDJ+aX2D0wiN0XxOh0s6gzMjg2wYZtO3jk6Wexef1Y3F5mllfwRGLYvH7iuTyuUIT8lm3/Cp6fXqrZSjQlcuEXv8IPbriRz3/hEr7+rcs5NnaCC77wJT578SVcc/1NXHbFVbyzZedZ4Prv0FmAflZndVZndVb/kXUWoJ/VWf0n1r8A6H9/Lp6gH8HnwuYwsnvfdgSfC4c/iNUbwuwOYXf7MVidWAUveosDm8uH3e1HozPxk/t/jtEm4PAEWLW4cEfSREUJfzzJph3biCXCyMUMkXcfJ7bpKfL5MOF/vqIPOeKDm8jmU4hymkw+1QPomSiRdIRQxEEuH2N8Yhiv30MgFCSSiOMN+fjpz+/HF/Wht+kJhIJ4fG4WlxdweRwEwz7CMT8ev5NoIsjCsb3Yrvk0QZMW9+4N/dn+n1yJOxjEFQjgCYW44dZbqdcq5KUMUi5FJhNBVdPEEy7EbIBqNUs2GyEUcjIxOY7b6yKejJHLS/z6icfxBIJoTVZc/jD+eOrUlzo9S9/6FLpXH8cTCuP55Lm9kyGfeB96o4nDx8cIJFIs6gxorfZ+7Ni1N/8Inc3Bo88+jycSY0GrZ2Z5BXc4itnlwezysGHbDsJpEX88SbZUxurxYRLcBBIpTIKH49OzLLz4GJ6L/5wTrz+P5srzzwD87e/gCkU5enA/q8tLvLdjFwlJ5r0du3D4gwjBMIeGj/PwU8+gtfacYM+/8jrBWBKzw4UvHCOnqERTIqJcxBuKsnPfQWYWlnn8mecJxVOs6gx4/uEDBB+9m/DOd86cCLrjcuwBP+FUlIBpiWXdLLML44STfjxBF65wCJsvjN0fw+W1Y3daMJp1GKx6dGY9IydGcQV82P092O6OhLEal9mx7S3SSS9er4WsFCX4z9fg+/pHEU4M4f3Euaeg6vsx683YnH48K2McHduJ1aXH5UnidMXxhT3MrgwTSgo4PV4CoRyCO4E32ItVHZ06RjKbwBcK4g/IeHxpAtEggZgTm9vAin4VbzCCadt7eP/+Ayw9chfu27/TP/Fke/sJBo8fIiA48NkE/KEkVsHC6NRRQjEZjdZGIJokLqZx+h1oDMu4gi7sHidWwYPB6sJnn2dhYQyn14E3kcEbiuL2eti9ezNWmwGT143nc/8N13WXMLHuzv5s9w8vQWe3cGxiDOPSLDqHE53Didl2kqFjIxitAfQWBwbXKgeGD2EVvHh8KUxmKyem92N22llxR1k0Wjl8cAcG/QpzzihLDj+7N/8Gs36eBWcY5wM34vn8nzH61mN4zvuj/vyNL/wCnXkSzayGBUOcvfs2YDQaWdG6WXNYODozxIrNgsWeRK/zc+DANiJhPSZnAJtPwCTomV87id3twGhxYbf7cApupk6OcGJmEG/Ih2PiGN6PvQ/hqftx3HPmfhdeXofRH8Ln9xA59bq1OcxkcynCET+hSJBQIkEglSGQFlFkFZPJQjITZlk3i1kw4fKHCURE7EIAr8/Jyto05mAEWzCIJMUIe7R4vvJXOL/7OZy73z3jPL/qPMZOjpDIJUgEXUiKSjKTJ53JI8sK6XSSgpJhdXWaaDyGUioiKwWOjQzT7nb6Jz4LxV7Me6msYjAZqdZrpMUMpWoFwevB/fRP8Vz854SnhvB99W/68xcP7SErF8jncvgCQfLFEpJSZP/AYWKpNNFkClcyRrxUIFWSSRbzpNUCabVARs0jlmXEsky2UqBUyFKUReT8qVXIki9kEW1reD75e0TWP0X45V/0Z3tffoRwAxacYdJSlqwiEyhW2aXz89OtI0SrDfxyh2St533NA95iBZMoYcqpOKo9l/aYO8+Te6a5/+0BXjyyQhBwNeGYNc6QKYzpW/9A9MFrKDsWzwD0r/wli0Y7yzYfM9YQziI4arDPqLDHmsYlKzQaECzDRFpi/ZGjlEQfV998BS2g2lD6q9YsUmsW+925tWax/7vU1mfwXv33FDxa/Dd8/kz/+fwQSilPoSghKzmyhQz5Ug5ZPQ3RZdpUKVUzNDoFuqjkizGiKkhdCBVhyZvm8U37ePPoJO/NLPLckaPMJKNsXp1HLBXIRn0IF/0J4bF9RPb+5kyazM9/wDNPP8n3r76K5ZWFU4C8RFGVKZUL/VVU5f6qNlLIxRBrKxMkYgJqMUmxmEYpisiqRL4sIVVliuU8pYqMWi3gu+2LRN9+GCUXwv7p9/cgx2fOpSCHcTsXsVvmKKlJ5FKCUl2iUBEplkWKlV6XuVpOkYmbUGQvfq+GohKgqIQoqXGUYhxFSaCU0pTKIsW8k1o5SirpQJZjJPe9RuDeb6ImnQR/flUfsOSPbaDSyCGXMzRaeQoZgRPHNhHyLDE5PYhUFqkrBpZnt1Nv5FArCrW6Qqvih5rjVHR5HqjSQaFcjQJJOiUnVL20mklkyYf76o/iHH2P0uqBPljy334hmpX9tNq9jmlQqVUyrKwcBeJk0g4KpShSIUReCbO8cJSBfb9BSplJRQ2ks16iYoBsPsbiygm0xjkiCReZbIBIzEk642F4ZDf2n/wTwRfvQvCasXzhQ/35TdGBWk6QkULQLVBRAjRlJ82uQpc8dBPQjaNkrbTbp+FpAtoBUs4h+gC9FaQlG+k5kTPU23EgSdw3g7K4Dd/dX6SetBB86Y4+0EttXQedBNVykIXZwwwcWM/Y5AvY3UMI/ikM9iW0Fi06kwe7PYtGE2FuOohek8FiWsTqMGJxWRCiQYRkjIha4Jl3XmXZoSWpJoAE3U4U9/X/wNKmddRCs2ecuN/8i1OwOwt1I/WMhhZKD6B3w9D1cHJ0Ay1U6Mag66NeiUE3C40oNMN4raNApHd9oqxp9gNxWp0M3Y4I3Szadd8jvOlh5JwLzy2f688fefE+pFwLjzeE1yeQTFsQvBNMzW5haW0Ek2MNIZBizRQn6HPgdBrJpGOsapdxeOzE0hGee/Exduxaj1NYQaedIKVkSMsp8koSX8BGwT6P+45LyPv0rL78YH92+Jk7KdcbvLdpI8tLC9SqRcS0jxNje4E0JdlGVbVDOwWcWs0Y5ZyPTiUExKDhJO6fgG6QkhKn2y4AKvf++EaScRegEvjllYizB0iGbRgveH8PJF/wexQLEqddvENDg5yOkFbVIhaLCShTKMbpdBVApd4QUQpBYlELyYSddMpOpRyBtkizLtLpKhQKSdptBToK7WaS9MHnSW58kHo9RejpG890rx9bT7NTQqlmaXWqpKUkbZrUih1ogJwrI0sF6HQpKL1qjEZHptpKU6zGaNYlum2Fw4d30WgUaTRLuD12qvUKtUYPPFZKBVw/+RqST09ON96f7bztAtRqklIlgapGqbcy0C2wsjpBsZSg2ZSRlSRQJZ2NoqhZookgSkUmX1VRGxWm56eoN4qIYpjl5SncHiuCz4nRYaTUqiKXikRfe5DU8V1s2b4N+1UfPRPZb9fTBt5+83WODR1hbGKUZrtBlw5ZSaRLh2q9QqVWZmZ2mkarThdQSkVSmTRWu41Gq9mH56ed6yemJml3G1RqZYyHtuB/6AcU4kEim549k3Dx2kO0OyAIAhUxxdjkFFde812efPY51gxGBodH2LVvPyabHUkpsmXbVn7x0C/J5SWu+d53eeqZpwmEgnzr25dzxXeuJCvlKJdLp0Bsi5IqU28UCdzxZcRj79EohPvv785L/huheJBms0J0YYR6p0abDrF0HHfAQ4s2K/pVTpxcQKMzsWa00KIXctDqtEmLp3vOe3NOQ+9Op9V3F0OH/OGNhO/6OgWXCf+9V/Q/W3MTB6mpCtLoPppivN89fhoab9jwDrmcyDnnnEM+n+v/7dOw/HRkd6vV6DvET6/TruZ6vYrr/A8Rv+dyAm891T+eWvjWeSgeO/5f30ngnWeRlCJHR46TlXsbI7pAKpPGF/CjVspIcp4OXYLhELv37um77zWapf7scrnUB/v1epVut03k5XX4/v5cUs/eh/UTH+gfR5fnRzFe/1UC13yuf33oEImE8Pk8rK5qWLful1Qqav93g4OH8fk8dIFao94H561Ou+88T6ZTqJUycwuztMtFIh/5Pfwf+wOSV5zfB+fJ268g8cMvE/nw+0jYreSLJU4uLBKKxak2W4h5mWYXCmqZqdk5vMEQBouZI8eGsLsEUlkRMS8h5iWsTgdyqUg4HqMNrOi0tAG5VER6/D4S/+c5+P763D44D/2vD5K6+G97P7/7Kmtra9x8883EYjGOHj1KJpOhWCzy8ssvoygKhwePkC/IyEqBV157lXxBJpFK8r1rv8+3r7yC7//gWsTcmc0UsViExx9/lFY6/jvhefa/n0P25u/gctupFBUO795DXVKY2TfI8qERJKOXuVUdywYz533+Yi78yqVcc/1NrJpt7DgwwBe//k32DR5j/9FhPvvFS3llwxauvvE2Ruc0XHvr3XzpW1cx94XP/U6ALv3Vf2VqfoWDxyd55vV32HN0lOOzyxyfXebOBx5iesXAgsHGNTfdjsYi8PL6zRw8PsmbW3YxcnKJ5998m60HDnHPz3+JxmLjkede4Ie338neoWHW79iFbW7+34Tnp5dzYACdzYnR6cbmDbDz4GG80QSRTI6Z5VXGZxfYuHMPM8urLGgNvLNlO/sGj3HXfQ8QTKbxx5NY3F5sXj9DE5NorXbGZ+cZmZohlpWo3njj7wToi1dcSTQlsrCiZd2vH+Wyb36Lz/zjBVx+1XfR6Iws6Y1Y3D5OataYmFs6C1z/Hfrt85Iv3HIO7937/4/1wi1nAfpZndVZndVZ/X/rLEA/q7P6T6z/Zwe6S6/DF4kwNHac+ZVlTA4HDk8As8uL0eFF8AX5+a9+zeKqji079/C9625Eb7ETiqdwB8IEogmc3gAPPfE4J1c05FWVuCgSjifIFRQyYg5FLpBIpqnVakSfv/dMdPuGJ8kpItlilmwxS0bOkshniEtp0lIPqMczCXbt343JbsbhcWJ2WPjZup+z//ABTHYzdrcDk92MPxJgcOQoWpMOg9VIMBbCHfDgcppY1MwRF0VGNrx+BrB85/8inc/3YrliMYq1GlK+hM3uRi1XKRQV4skIpYpMoZQjlYmTFlPk8hIJMU4sHcXpdRCOx5BLRRxuD2Jewe0LY7F7EXwRfLEEVr2WJb0RXyyB85RD1fPxc7DPTOCPJ/FEYmiMZo6MjrOkNzK1uMwDv3qk10MfjXP3/Q/iicRYNVv52SOP9gH66R3U7nCUV9/ZwJrFhjMQOvVF0YcrFMVxbICT4+OYXV6Ex37cnz1y29WYXV7WPfEU3mic+TUdaxYbBoeAzubA7gtg8/rxx5Pcv+5h3IEwY1Mnsbt9hBNp3n5vM6F4Cpc/hNMbYG55lUA0wd5DRwjFU3iCEQZ27yZ4ZA/RlEhoae6ME/7r/5tIVsLq8xNORgnGvfiCTnSWFaKpCHa/D7s/wqrFid3tYGxqnDWjFr3FgMVp5djYMC6/G5ffjdVlZ/D4EKm0hJhNEo26MZgmefHlX+Db+AR26xp6qxX3pR/rnwQyD+/G5Xf249a37dqJ1mDFLgTQGW2EYjqWV0cIhjxYzC48rjihgIjPEyccDjI2cYhY0k4gEiWaTOH2+3B4nCxrNQwdH2Fq9iS6be9gProfh8fJwn03noHY624lFA8zMT2F0WrDaLWhNRowOyzsHziOxekjnMgQiMXwR4OsmXTsP3IQm1tAazajt9hxCiaGRwfZf3APoXgYp1fA7LDg8DjZtGMLDrcDy9MPoDXqWR0/dsaB/o9/isFmYdOObZjdTnR2C1qbmTXjKtt378Ll82N1OjDYTIzPTHHg8ABGq43ltVUOHxtgzaRj0enH5PExfHQfWu0Cs44QcxYXb770KCbdLFMmF9YXHmFl+hjzpjmEK8/vz9/94PWs6McwehLMG+KMTRxCbzBhdcRYNCxzZPIgOrsJrSGEyRzBbFlj74H1WAQBncmIJ+hlbGqc2cUFQrE4Lp8ffziE4HMxtzyP4LYjHD+M9dAuhEgMxxtnouSdd34bezCMJxI71XWexuV3MzU9TjwRJp6MEE+nCKVTBJNpEpk0oVgUqZgnmoohFfPMLi6wtLqGPxzBJjgJxkLsGdzLzNI0kbgHSYrge+E+tm15m5Db3nMJffwc3P/wQSzmBQSPCUXNkhZTSHKevFwiJymIWYlytYJSKpDKpKnWa0RiUX71yMMYTEbMVgvhaASz1UK1XqNSqyK4nSTTCax2C206FCtl0gNb0c9Nk8hm8d/97TMQe9ub5IslStUaBbVMPJ3hzfUbWNUbELw+snIBtdNl24H9RLIiibyEWCqQK+aRinmkYg6pmOtBYEVBLBRIyQrJgkJSKZMo1ohaTITmZwgrdQIjh8+472/6Gr/Zc4RQoUo8L6O2WyTVKt5ih1+/uxuvmKKgligWFOqKTK0kU6pIFBoKhUYRtValXK8RlkrUgLisEBVzVFotmu0GBSVLs1EmP7wdpVqmUC7hueBD/ff4Zi5DudFBbvWQaBoYbsId24ZpAbQgni4RBzbOjLB3ZBPZXJLPX/AlyjWZck2mUi9QqRf+BUivNpT+5QXtOJViklqzQPSZu/on2hObn6GoyshKjnwhS1rJkVUkcqUchZKIUkrSavc6f2llcNtm6NYj0IxRS5poiQ7M84copW00S34gi5R1UCi42bz1OY4sLDI5M4nXbSXZahAzL5+Jbv/OJ1nVrFBTyzz864fISmnUioIki0iySFGVUUr5PuAvFCWKNRExH6agxLBYF0gnXZSUHsQulEQUVUJW8xRKORRVolSRkRwaShWJYlnEdeVHz0S3W09SK8dR8gFs1jnSGQ/NVg61kv6t1es0D0edlCtxKuUI05O7WV48TLUcpFJNoJYTFMsiajVHtx0nlTKzuHCErOim6NdRr6YZPLwd3aM/6s+2/Ow7QJGjo/upNnN06gloxEiFV6jXkjS7BWgFaKpuOqf6khU1BqTolN1MDb8NZKnWkrQp0CFLQ/Uye3wDNINAlnYtgywKFHJ2NENvnekf/9Kf0O2KLC8foayGgBy5rEBWdGK3TzM/+BpSzo0vFcCWTpLOBSjlbKwOvczS4Et0OyKWWAhJiZIvRKnWs2gN05QrcfJyAChQr8XZ/My9FGU/uWIS720X9+frtz5J75mu0u2IdGphcsEFyvU09WaSbs0PxEmGV+h2Mr2+c1LQDjF75CVAoVmPQysAnSCZ+AqxlIUueXJZF6pkRz+8gUoxAEikj7zRB3qOBy+n3sjhELRY7StYbBosawFMOjdWkxOTeRW96SR62zBa2x6mNW8yOPkoo/NP8caG19l7/ChrPg+6UJihZQ3msJdqJ49aCkLD33t8WmFaBRv6lYN0mwHMF5zbj1Dv1CNU1BDUjcihaSrtbA+gt4OQXyMVnKOKTKsZgq6PbicH5KlVQrSrAXIpLXR7LnuIkkwuk0yt0mhmqTdy5OUIFTmExbpENhvC9ctr+rfdvv5RDPZRtu54BZ1uFo/DjdMcwGkOYLUIuDwCS4ZpBia24fd5CAZ8JBMR7rn7NjKZECdPDlOpphCzPnJ5D6va4wQjAqWySE5K4PHaMK+epFLJM78wTXDiwJnZN19IvliiCwiCg/37t1MsROg006RivX57CPY6xomTF6epSAaoqqDGgQAHdtxPp2KDagVJzuEQ7FhsZhqtOkeOHqZULrI0N01RVdi5ewf2K/9XHyRXYz5arQb1epVcTqTTaaHXa+l227RaDWTRBUioxQBqMcDiwhGgQLtToFbLAXVaLZVCIUmXJuVqkVq7js6sJRhxAwqdZhJaEVrdPInNj/RnJzc+dGqjSp7T9Qp0ROiUadUL0CnSauSR5RgDA9v5zZvP0O4qKKUEtZYE1KmUcgwNHaDbqdPu1KlWyzRaTZqtDp0uFBSVI4cPI0lZRndv6c+2ffuvKKpJyrUU9VaGZMbB+jdfR86LFGSRu++6lXKlgFxI06VOLBlALqYoVESSch6lWqbWaaCU8pQrCm+/8wZdOpTqdaqtLjm1SrXdxmg2cWJ2lkqrhfvur/Uf97nNr7OwuopUKqGUCn14nhZTNFp15hZmCYT8/cur9Qora6scHDiE1+9DbzSgM+iJxmP9jnSnS+DV11+j1ijT6jQZGzlKs91CVgqEDmzov88EH76RVhtGxifISHkeffIpMlIewevjgV/8kvt+9nNeeeM3LK6s4vL50Wh1PPviS/1jkF379tMGvvPd77FmMHL73ffw3AvPEwgFcXkEao0qKTHGW68+wd99/C+IJp3YP/uB/nt8p1mh0VapNQt0qdJoF1HULPVmhamZaUbHxyg32hTKNQwWO0eODWN1CuQK8qnGgA7rN71DiyavvPISlYrK1q2b8fu9PPDAfdxxx20Uw1663TaKIpN8+u7+Z+vGay/tQ/BGo9b/d6WiUqmo1GoVZFniwgsvQFHkvrP4t3vWT782TrvdT3ey1+tVstkM+Ygf65bXex3j+oUztVfXf4FWp83yiga7w06r0+4fL4ajEZLpFI8/+QTxZIJHH3+MSq2KrBSQ5DzDx0dQSsX+a1UU0/Qj2zutXtqBxUSppCDveIOq18bQ0CDhb5z57jSzZxtGox7jyRN0Ww0ajRpms5FarUK73eR737uGgYGDnE6gWFlZRlFkOp0W84sLPPCzB/uR9rFEHLfXg1opEwgFTyUsVShrpsn9+h5aUob8+uf6AD338q9othvUPFYKpjXa3Q5pMYNSKlJUSxTVEoWiglavY/zEBNF4DEkpsGHTRiSlQLXZIBAJ946Vc1leeeN1cgWZQCRMKitycmGefFEh8k+fIfzY/Yg2Ux+gJ8//S5559hnk4YMcvfwSrHYboUiYUlmlUqvy5ttvcWxkGDGXJZFKUmvUOT42ylvvvM2P7/0Jz7/4AsFwqJ8EUGvU8QX81OtVHn/80X6KwdSD95D92/9C6c3nka76ch+cV4/u4fA3Lkb63IfJxsM97p5XGd81wPqnXub6y6/hK5+/hK9dfiWfuegSFnVGJuYWGZ9d4Prb7mTP4aP803eu4errbmTP4aPc+cBDPPbi63z8/IvYsHM/L769kdff20b8w/8HyT/7IL6vXdwH58kLP0Xkqm9Q+JP3885NNzG+sMqURs+i0c4PbruH0TkNczoLGovA4IlZDh6fZHJZh8EVYN3TLzIO9Td7AAAgAElEQVQ0Nc+V192CXnBzbPokIyfnmF5ZY+OefTz7xptMLC6zd2gY77NP99zmf/ZHlP/o/X1wLv/tX1D9g3MI33ErVo+fqUUNuwcGmV3RorU6eOXtDejtAic1a4zPLvDqO+8yt6rD7OptKHAGQpgEN6tmK0ani2Mnpvq96bGsRCCRwiK4Kf/XD9F93zl0zv29Pjhvf/CDdN93DtXzziNfqrB9z/7ehmOfn2OjYyRECZc/hNnlIZLJsWaxs+vQ4Fng+u/QWYB+Vmd1Vmd1Vv+RdRagn9VZ/SfWbx+ozv3qLuYmT2Dz+tm4czejM7P440l27R/guz+8kTvuvo+RiSkyeYWFFS1XX3sdn7ngon5X8O333ItGZ+x1jqUSxDIp0vkcYiHf78Y9s1Tkgkri6FaC911F+PmfkpwfQVRExEIOsZAjKYvEchliuQyRVApvOIzT52FJq2Hw+BA2lxW9xcCP7ryVFf0qo5NjOLwCJocFq8uORbAxOjWOzS1gtFtZMeiIpBKIhTyHh4cJel24b/4Kjl/cSGb/BtL5PMVajUgqhVKtEk8VUNQm4VgatdbEHw6RljLkFIlULk0slSaV7f1f82oBwe/F6nJy5NgwkUSSkwvLyKUK8VTP1bFp1x70dmcvEt/txfP4jzHe+k2EZ3+GZWmhD7xdoQhLeiNPvfQKgUSKmeUVfLEEN991D5MLS9i8fswuD1qrHXc4it0XYPv+g+w8OMD0koYjo+M4/EEWdQY8kRiBRBqL28f47AIDI2P44yk8W97Ac97vY73071h87H7iOZlIJksgkWJ+TYfe7mTz7r1ojGYsbi/xXJ6X33oHqVwlnsnhC8dYWtMzt7yKJxhhWWtg1/5DjE/PMjEzR75UwWhz8tjTzxGIJvCFYwRjSaIpkXA40nPff+Vv8Nz+TTzRDL54Bk8ogOBz4PbZmJo7QSgexBuLYg+E0NpcGO1W9h85yKpRi8vvxuFxsrS2jOBzMjR6FLPVgNfvIimW8EcChMJuQmETDmEezcooTq8dncWCcPuV+D77IRxXnIfj+HbsXh0WpxWXN4TZLqDRrfQ2Yli9JFIevH4TEyeO4ff78XpCxKMF/N400UgSwa1neXUEm9tEIOpD8HqwOb0I3gBGq4Wjx4cw2c0YrRZsgoelN5/C+4lzcV/2UYTnfongDXD8xChWwdLrS9fp2bJjN3PLOixOD6F4mlAigUavJZpOojUb2bFvDzqLCavLhdntQmvSMTC4H6tNh8VuwGg3Y3QJTGuW8YaDGExaNCYjBocd96f/GM9F/wPhui9hMurQW81ozXoEvxuz04rZ7mfFoMPsMGKym7FYBQxGM/sG9qPRLWERHCyvWVlYXWLe7kHvcqFdnUavX2BOCLLocPPGi7/CpJtl3uHDaLJhsOsx+gzY7rsR76f+EPs3P8nRx+5GazqBxZ9mwZhgavYYq3oDRrMfm8fKlr3vYPfa8fokBFeGYMTL8Yn9mCx6bIILg8WO0+PnyLFh3AEXdq8dd9CL3mLH4vQguKy4IlE0dgGjL4jt2AG8H3s/3ks/gvfxe3BHYwjhKJ5YgmA8TiyVZEkzTyodIyMmiMTCRNNJouk0oXSMaDqJPxInlhKJpUS0Jh0TM+M4/U7MTieeYBTBY2JmbhR3yIVVsGAXzGhXTuKwruG59MN4LvwznNd9CZ9xlqmZYfwhgVw+Qy6f7XVYywpZuYCYl8nKBXL5HkwXc1k2vPcuaqVMs91CzGURc1mGj49QVEsk0zHUikKhKJFTJJSySlLMkMzlmJiZw/vSOjyf+n08V3+WoYd/ysat29iwaTOVRpNYKo1aqzN0fBTB68Ph9pCTFDJiD+pnxDzptAhApVJDkmTK5SqSJJOsQ6oBuQ6ESi0ybRBydYIqmJMquye1aDQmPB8/B8eX/xr3ulsRa01KHcjXqsi1KulSmVixjispMZwHVwuiHXCKXbTRCj7AB7gAbx1CDRAaYCnAbEBhyplkwhomXIN4A6I1SDUh2oZoA9w3fBH3RX9K+I6vk7P3Ok9XDWbWLDZWHC7uPDyHvgGdFnS6UGyBvw5vHD/CCd0IrVIenxAgnY1TrikoqkS5plCpF6k1VaqNEuWa0l+Ver6/MofewfnpD+D73nmk9r9JqVzoQ+repoQCUknuAejSqS7xQgjBOgv1ODRiQOxUL3UE2hHqsgNIQDMB1SioUSgnyLRbSHQxxsKMG7RsP3KwF+d+2V/j++nV5Aolmi144aVn+5A8lYkjyWL/59MQvajK5CtZ8moPbkv5IIJzCTHt6cW5KxmKJYlcPkOhlKNNnWQmSrNTpkONvJLE8eNvYL/wj1m78uMEZw/xxOP/TDJhR8558Lk1pBMOIH8qtl1FLiVQayKtbgUokssKtOt+xMQqtEMU8k5q1RiZbIBaQyIruQEJKdcDclJW4PVXfkWtkkKZH8D+mXOxf+tvEDc9RKWaoItKrSVRq/T6x/MpPe1mklY7C80w3VqQaNyAUgkBEjR7EH1icD3tZpQOaRodiXZXBJLkYxqk+Cr1Wox6O0ejLVJTfaTCyzi++qc4/+kvCNx7KeWch0Y9xeLiAM1miFTKSFkNUa8loWRDs3wMi9eMLRFBrYm0qyHIa0HSEfZpSBYS5OQgihohm/dhME6zd/9b6HXjRML6HuAmx9zJ/QTiDkLP3NKLc7/wDwjtepp6NUobiXo1itM0Sjm9hlVYJJGy4rGNQSeEWTtENGJgYf4I8eAKTt1Rjm17jFjSid+3Qjlnppo3E/DMsKYfJ5p0ohSjQJakTwNIRMJ6MqtDPaB3/vvQ3XIRu/ZuY2FlDrPDxLJ2CaPejdMexmkPotfZWNHo0ektuLwh1vQWFlZ02N1+jB4zs8YVXt/6HtuHDlGhQ7VbpNvJUJad0An0XgOksJtHaJRdQBjhmo+cipP/E+pxLXRFKGtJu0epdnJ0T0WT+3V7gShVZCAOTRf1VoZGK9V77EnhcU4BCZo1D5DAH1rE418gL0coqUnKlTTRqEA07mFyagTHKw/0bvsFH8Tz1sPojDP4/Rbm58fZsfU9Ij4fLrsNk1FPJBrAE3RhEvQsLc4zNTnGkcP7yaZDdJsydvMSeclHpRyjXInjD+gJ+MyUSikiUS/HR49gsujp0sLmsOJdWzizceHyv6FFlyNHB5menoRuA1CRRA/1cm/jAcQoF7OYDMeplQ1AFIpZaGaJCOOEfcehHUNJSywuL3F48AjxZIJ2t8P4iYm+S/m9TRtpdzvobzi/D5LnNr3CaSfl6Q7m05CwBxcLgESx4CMWWaPXfy5RkAOAypuvP0cy5iebS9JoVSmqyinI2aJLEyieeowSdGtBpGOv92eHn/pBb1NLIwB1HzQDvaoF3ICXdttFIrmCyz2JL7CKVj/Onr3vMjo2yMrqHMNH93FyaphUKkQum0Qt94BnMp2i3mxQrTUoqGUmJiYByKSSZ9z3nz+Xspqi1pCoNyXcPh3vvv0boMXqyiKPPboOpShSruQp1yQq9TzlepZiTURSJVo0kYpZDEYNXq+NoaOHaDRqyCUVtdYkGEtRbTfJFQts37ubaDpJ6Ikf9R/3yMB73HLn7fijYcpVlQ5tlFKBclWlWq/QpUMun6VLh3JVRZJzdOjSaDU5MTVJNB7jhZdepKiWyEo5du3ZjZjL0qGLmEv1KlPy2d73mC2bSc2NnKmquPVLxBMZFjQr3HbX3Rw4fITFlVXMdgfpnEQ0mSKREbnp1ts4OnIcUS6SysmUG238kTgjE1NkCyWm5hbZc/AwxWoDs93GocEjnJiZptqq4Q15UOtFpFIGuZzB9pU/7wP0pGCk0e59hpSqaertPF1U9KYlOjRptOpU6yprOg1dWrz2xsvMLcz0NhhIGWaX5jDaTBisRrxeN36/l1xO5OKLL+Taa7+Hx+PqP6fT6SSBFx7oA/Ts5ueBDrIsUSopdLttoEOzWUdRZAIBH+l0koGBg8RiEaDzL/7eacfx6aj30x3hLpeTvXt3969zGraXPLY+QPd982M02y0yWZEu0AXSYoZwNEKj1aRcrdAFxFwWpVRkfnGB42OjWO02Eqlkr2M8HuW3+9FLJQVVLRIOBymXS7TbTdbWVjCZDKysLBO79sI+QM+unGRg4CDVahnoUCjkabUa/OpXD6GqRWKxSH9DQa1WYe/e3ahqkW63zde/8U80263+80wpFckX5L5TPhKLsu/AXjrtJiaLEYNJT3HPhj5Al566j0w2TZdO/7af7pZ3CE5SmTTTJ2dotlus6bTk8hJyqdh3lrv9PobHRqm1mujNJvJFhYJaYuPWLWTlPN5ggL0H9qObGscmOKkUC32AHvvoH/PTBx/gjbffYuPWLcTTKWqtJr9+4nFadGnRZXhslDbgDQaYnJ7ivM98mu9cfRVmq4UuUK5WqNZrNNstUpk0X/7qV7jhhuv6qQcmk4HKwjSVZJRms87Mp/6mD9BTe7fSbDfYuXsrOze/Ry6SQLIHEaZWKEVzpCNpvn/TLdz50wfYuvcAn7vky1z01csYmpji/nWP8MWvf5ONO/cwOjPHW5u2cv6XLuN/fOQTrHv6RcbmVzixpOW9l1/HdvN17Nu5l+DevX2Abr/kc7yyYQurw6OYN2/m0OgU83orSyYHh0anmFzWsWpzMzqnYcXqYl5v5aV3NnF4fIZlsxODK8DB45NoHQLLZisDYxPsHhzi0Og4czoD83ojU5pVMj+4htGL/pGZkVGUP/9QH6Db9UaEV18h9o2vMTI5w6LOiM7mZHJhmQWtgf1Hh1n3xNP85r3NjJ2cZ++RITRGCybBg8MfwhWKcO3NP8Li9rJmsTE4NsGKycITL7zEbT/5Z1yhCI5DA5T/5/8k8cprlB94sA/Q0089TeyV12h87GOkzDYOHBnCYLESiETZsWcvkWQGh8fPK2+vx+EPYfX4ueOfHzwLXP8dOgvQz+qszuqszuo/ss4C9LM6q//E+hcO9PlllvQmDIKb93btwSC4WbHYOHp8grc3bOaii7/M8MREH2Zv37uXm++4g/WbNyP4/eRVFalU6jkT5QzZgohUzJMvyT33olL4VyuniKdWtg/P00pvJfJZwtkUwUwCIRzF5PZiFJwYnBY0Bg1aixaT3cg3rvgmnoCfoeMjOHwO9FYjgt+NyWHB5hYIJ+No9Ho8oRC1NnhDUUwOB3MaDdMLC2QVhYmTJ0lJEtV2m1K9jj8a5YVX3iEtlXjwoUcYHBkjVyyQzKWRSjLJnEipXsfu6bm/Y1mJ/UeP4fQG8EUiaLQ6jo2O4XQJ5AsyYi5LKJXBJLjxRuP4Ygn0dic6m4Px2Xnc4SgWtxerx4cnEmPFZEEIhnH4g+w5PIgQDBPJZNHZHFx7849ISDLrnniKdKGIxe3FJLixuL1s338Qq8eH1eMjksmSzBfwRhOYXV7e2rSVFZMVjdHCzr37WVzTs37rDqweP9v3H8IdjvKje36CP57E7gugMZoZHJtgcGyi3w+269BhfOEYdrcPXzjGvGaNVYOZdY8+gdHmZN2jT+ALx/AEI0SSGULxFNlCiYGhEQxWR/8yr8dHIJogGEvii0v44llcgQB2tw2n28rk7AS+sBd3JIjZ42PVasfsdjG7usycZgmj3Uw0FcPiNGNzmDk8eBBvQCCeCuNNZAjEIviDHtxuAwGfiU2bXsfjE3qbKSwW3N4YLp+fRd0YVs8yZruA3RnFLgTYvPNt7B49VkcAfziCLxTE7NTjDjpweOwYzG68/gxuX5yEGCOe9TG1OMjC2gkMFiuCO86qzs6KTo/FaWZZu4jVKeBw+TGa55g4MYzWaMLhCmK2ebAKNhbXZnH6rNhdXpZXLVicHjZt382qwcyOvQfQms1s27MHi+BgYVXDikGH1eVE7w5jcjgIBN0cObgVvWkJg2BixeHE4PXh9Ao4zFqWTWZMbg/bt29hyaBnxWxAbzWzZtIxr1nAHXCd2pASY82kY2zmCFaHEbPRi9UmMDN3AqtHh9asZ9UQYmRyhDmbG43VisW0wNLSJLPOAAt2Fwd3vYVm8TgLTj8msx2T08iqcwWDzoLZ4OXkiTG2bHwRp3cZgzvOmiPHjn2bMNsFTJYADq+F8ZOHsbksCK5Mb/mcGB3LGC0a7A4BlyuEL5jA6fGybFjA4bdictmwuEJYhChra/MI4QhLNicrTi9mp53lxekeWPc4sPt9uGMp7MEwrlAEwe8nk01zcnYSh9OCrOQIRMJEEnEC6TCBdBRPOEksKRNLZonEAyyuzeDwW3GFohicQbxuAzr9ElavC7PHjcPrJhSwMjKwjYh1CZffy5LJQjzuJxL1Mzc/RSweIi0mkOQcuYJMOB4jlslQrNVIplMU1Z6b8MjRwb4zTHC7aLSaFNUSBpMRi92AXMwiSkmS2QT5okI6lyUhSoQTGUKhMEqlTiSRJClmSYpZqs0WSrlCUswyt7TMmsHI7OJSD6irFdJpkWyugFKsIhWq1NuQyKnIFQhniih1cBca7Du5ygvbDzKqczJp9jOudTFp8DJnCxOvgiOpEvUHWDUayeRFRDmDXJGRa2Xy1QoZpYRSqZMvVdiksVCB3knXeplyQUSu1wgXZKRqhUa1SDYaIJfPAk2aNYVqIUlZikItS6eSpVHKUCmm8HZ6Xktftki81qUONLoQTYnU6TXvil3Ybg6QB2h3cKgl5kIij6w/wIuHDuMI6KBeolmtsHP3Nqp1lXwhS6NVRSnlqdZVKrVSvz+8XC3+C4CuKinKqki5pqBWz8SkK6U8WbWEVFKQSjL5koRSFEmlAujWJomFrUCebiNFpq2S7arkOkXEhkSpq1BoyFSaKvVmhXq9Su3/Zu+9n1w3DzRd7z9z79a9VVt7d3dq7ZlxGs/YHs+M06w9zkmWPLIt2bJs2Va2rZyOjsKJOlEn5845spvNnDNIkGAGCRAEATCTz/7A0215d29t3bm/7E6dt+qrJtBsEgRANsnne9/XamONeygdnSZ9DMboQFVXmdrawgQsoKq3+dkjP6UiF2m2VBrN+kGk/H8L0eutOjVdxuzWMDtlVCWBY28O0FGUPE29jtqQ6Y/aVOtFugMTRSujaGWCESf1coq6JqHqBcxuDdAYDmSqhQBHDj9FrRTk7KlXGPRqFEpxrF6dllWjodfodcsUs0589vNo5Q3oBNhcPoHLfp2WnqVSiqGqEqqSAlSuXXqdViMK1JBEL91WnlFPo5xcAitOt5OnP1Zpj9QJVB3mqYo2GOQZDStgSUCVYGQBa5hhP9aaXoFSaofRIM+YIkM0xtSBMopkoybtwFhmRJMhCoyKDMwEjeoenU6WbqeEpkp02zKGkSSb28RqxzANkbZZRatFaFsSqYyHVreGbhbQm2mgzECPsbtylunrh+kPZHRDpDco0+kVCQVXKZcCMK4ANQbtHFDmyo2T9Ep+lk89RXD3Mlfffxm/d56VtStAFUYSDFJ0hlVAnoDGTgJGOVp6GlBhVIJ+Dl1c5wBWjiXoJqlXPAxoMMREN0owkMkldlGUCKYhYmgiiZUbSJk4/nCIPbcLTyjE3Poal27f4rXjP+Hwe7/g/LXnWd+5hs0xi9PnYG3LgzsoYfdWsLnKHH3/KMliDKNX5/zFtybbRRWGOUw1CEwi5KHA0tyxyfJYpJ1ZQRPWYCBNjiEKVFbQpTWGB48lC+oejETMkcJomCNmPz+JtEdlOK4y7BcQ0zY6VhqooTfTKFqaUHSHfCFMQ5PIF2MoDQm5nqMs51i+fYGtOxdwee34o0Hi4SJeV5B0IkpG2GFx8Qjnzz9LVvIQjrqQChp1FWLxEIlEALUm0TWrtBSRfNqD1ZLoWmX0VhG5nmF98RqjXoNiMc2ufZOmpbO+vcXJM6fRWzrK1jTBtTkMS6fVtvD6fbTbk9jk1aVpRr3m5HiOaoBCQojQbJVgVIFhEbp5zr7zNGreQ9fI0W5VUOsKCwtznDx5nFu3bqCqdYbDPg6HnVarSbGYR1XraCE7df8OQ7NJtVomGg2ztrZyEGW979w9dOh1hr0mOdH/x2NKmWF3kuTQNbIw0hh3a/h9Tu7cucWtO7dRtQb9YYdev8VwVGcfoGMm6ZedGN6bWKk1PJvnKaVWKSZXyEXnSIenEUJTpJJXyUtTDEdBIEO/n6DXy9LrFhgMGwyHJt1OCzDpWDLNZplyWWRu/haDYZsxI1RNmUScN1RKpRLVapler0N1Z55OPk7XVGnqMoapMBq3cXu3eerxR9nYmOPpp39JKhUA2lgdBatXp92f/Gx1awxpMUCnZZYBg0ohTsCzxY2r5+n1J/C70+2Tr0i0BxbxdIxsUcS/eodW0kNeCFGqFfnCf/k8uVKW4XiA2+uiWC5gtg2K5QKFUv4ubBxhWC2ETAq7Yw9Va9Bs6fSHgwMI2TINrl6/hqo1yOUlTp05QbffoVQpHlTFuGwbSBvzvPvcs/Q6PVpGh0Akyq+feJL7H/wxUqmMZpjkiiXKtTrJjMjnPv8FhGyOn//qN2zs7FHTWnz/gQc5fvoc4YSA3e3jjbeP8Pdf+i8UqxVkVWFqbpZyTcbpc9EwNBRdxR8J4Ju+RGh9loTPhyjmqCtlRrQYjFW6gzK6maU/Uuj2Nbo9HV3L0e/KDPsqliUDbaBPu6PTbv/R9bwfNT4Y9PjQhz7EfjT5l770BT72sb9kc3Odlpig7FjnvddeIBryMx4PabdNFKWGy+UgGPSzD9H3Afh+3/q+03wfKsOIdts8AOT73eidjoVlGZTLxYNe8nw+R9zvJvLmsxRunEG2LQMjlpcXKZUKnDp1EtNsUatVOXr8GHK9Rss0iCcnkendfo/V9TW2d2wH7ys/2MO+v025nEguJ2KaLdxuJ42GwtGj7wIjzM1ZmjOXKExfpt9U6PU6zM/PIoppPB7Xwe20Ws0Dt308Hj1YPx4PaTQU0mKGuYV52t3OXbd5h5pS58ixoxiWyXA8OVetjnmQmqDH/DSun8Zam+bK689jdUx6g8k+djjsByB/MOihqnVKpQIf7JdPpAXa/d7dCTlw8eoVrF6XxdUVCpVJephtz86J06ewel3MbofL169Rrslcu3kD4/o5dl96hje/80+8deRd7vvRA3iDAY6cOE6hUsYXCrKysc4/fOmLfPpzf8uPH36Ih3/xCN/+7ndIpQWsTpvnXnges22RSCUx2xYjxhw/eYKaUv+T47A/kULTVAxD51ef+igLjzzI2fu+yRM//D6/+vVjfO6rX+aTn/sMn/7IJ7jw3GHW37uBVdKIRJNsCwku3Zri6JnzfOzTf8ujTzzNP333B3z4E5/iwUd+yZvHTvJ3//hV7n/o5yxsO7i9vMmtpQ1++9wrnLpyiy1PiLPXp3j92Gl+dt+PKJ45zfrvfsftV1/j1tIGP3joUTbdQV586xjb3jCLNidTq9us7nlZd/oJpvNcm1thacfFr3//Eq6owKWpBRzhJNNrNuY2t3nyxZfxp9Is7+5x6so1dvxBgmmRFbuDh/75QaK5PH949Q02n3wC4d13mP7FIzz4k4d5+oWXCSYELt28gzMY4eyV62w63Cxu2rD7grx57CQXbtzG5vbhDEbwxZL8/pXXcYdjOAIhYmKOXLXGxz/zt9xZXCZTqjC1tEKhruIOR8kHQlTKMt5QlMz8Is3zF1DOnSextsHXvv09vvDlr/DoTx4mnBDuJp/lJhOPmwbxdJb3r9/EH08Rz+Z5+oVX7gHXf4E++L3ki9/8EMd+9L/GePGb9wD6Pd3TPd3TPf3PdQ+g39M9/SvWfwvQE9kS/kQGXzLLoRNnKWsmhWqD7V0XNVnDH43y1rFjpHI5VMNgdnmZaqNBWVFw+HyohkGpPompbTTrNAx10pnaqlNv1f770axR02QqjQplpUpRrSLVKmRrZZKFPOFMmlBawBPL4o6l8MSieBMhAqkQ/pgPX9jLx//6E0TjMVJChvnNRXyJAK6wj0gmRTAV542jR/j69+8jmsmy5fQQSmUw+31uz82hWRaBWIwXX3+dqCCwabcTjMdx+v0Uak1CySzNbp+6aRBIRpCNOgW1RFmrUdYUknmJWLZKTm7xi9/+jqpqEE/nSKQz+IMBnG47tXqBnJTEH08SE3P440kypQoxMUc8K1FuNHnjyDG+8YMfsuv1s7CxdRDBvu9aX9vdwx9P8uNf/JKwkGFpy0YolSaUSrPt8hAWMqhWh4qmY3N7uT4zx8aek5KqkS5WSOVLuMMxlrd3uTY9x9LWDrveAJ5InNOXrlJrWVy4cYtELk80k0W1OqTyRey+AMfOnidXrRFJi1y5M83Js++TFCXkhs7lG7dx+oJcvHaTRCZHNJWh1elTlBX8kTi5UpVyvcHp9y8RSabJ5Etk8iXSUhEhV0DIFYhnFWLZKqH4JP48lgizsDqHP+IjJCQIChmCQoYdn5fFrU0eeuxXBONREmIKX8BNKOpjNO6ys7vGzOwNPJk4/kSUQCSMkEwhxBNcv3yJcDSEJ+zBJ4RIpUzSYg27b4F1+21SmTLhiIw/JJAueri9eIpIXCSWMvCFy2y77Zy+doSlnRn2Al5cwSTJrEqmVCWZz5LM72JzzxJLCSRSMr5AlrgwcZrdmb+GNxgiFBXxRteZX5llZmGZcDRPKCqSyMTZcixyZ/4awUiSQEji4rWbJEWJd0+cIpwQCMaSeIIRooLA1t4u3rAfV8CDW1TxxRIEA24Wp84QjjqwBxxshuPYokkuXblIwL7Kjj+IJ5Fg1b7H5ak72P0e9rxuoqkYV69fwu11EIkH8AQ1fPEQs6sXsdlXiPhLuF0hvIFdlrZv4okG2HVVOXv5LHMOD7tBPy7HCnfuXGAllGAjGCboWmR26jxbMQG3J4A75GLRvoA/JuLzCoS8Ls689yqh+BZ+oYIzquII7HLt9gwen4DbZyORcbK4Mk0sLuMPFPFHgwSTLu7MnCcRTxOPS0QiIrFUhpmVWwQEL0EhjD9exBnIc/H8cZzhEK5kmt1YBlJCJSgAACAASURBVE8sTjgZxR9wEYkHCCViRPNVEmWZrFyjqCpksmmaukKhKLJtW6dQylOuloiVBZLlLHGxSr5oUCw2yOTixAUPMys3cMdSOEMSmZiPWNjHzOoW3nSBvWCYWMjOxeN/IOZbIZQMEikWkDIi5VKBeq2KP+AmnUlQkYvYHNsorQZGz8IR9FEoFekN+lTkKqvra+hG68Bt1O52KFcr1FUFWSmwvDZLoZxFblSp1Gukc1m291x0RxBKZjH6kz7I5fUNNMNEt9qkxCzJjEhVUekMhuw4nLT7A3YDHsqtJpKuo4whIje4bvdzYn6L5y9Os5pR2KsPKLb7aECyWidTV8grKmVFoaqomKZJS9eoyRXapkW7peG2zdPRJYZ9FcVQqJs6DdOk2dDQVYW/fv4c0gj0IdTlGu3+CKk/QWXlEegtE0tvIo9AavWQmhYdQDa7NIbQBPLmmBs7AU7MLHBpfZOCZWEAO4EAx6/c5OzMMt7GiBTwXqBKEzBknfGoy/O+XWzA7T2ZaW+OGxdPQkWk25P5d//+/2Z69vbdPtgWI/p/As9bpoZh/akDfT/W3erqE4h+93q60UA1dFRDn0D0/Wh8rUpNLbJlW6RUSWO2ZTqqwsBoMmo3GPQU+qMaY1QGaHTQMNBo3e0ThkmMrTFootOjyYikpvKHk6eIawaPvPQGm9trtEyNRrOO0pCpq9U//q/+AEivmzo1U0EzSmgtiaaWol6NsrV5C71RotWq0VBl8iWRXCHN2uYSRnvymKv1HENMxpiY3RpWr45avxs5bmRZmztLqxYGajS1DKNxA1GK4QrssLG5Qt/KY6pBHCuH0XPTtKQZ5MwCVs0F1OiZOfr9LnJFgGEdqNKQPUCRguRiOKjQaBaopRapi+uMx2WsfhlrqAAKXTNJ3DcFw/ykK7tfg24BzQhhjWL0EGBQgG6ZrirQ72UYIzGgwYgaUKZR2EUt7sFYpjus3+08LjEwEyytvEO/n8fQ83StJh2zjmUlURp7ROPTdDsFNKWE3NVpd0poVR+54DRqPYbekSkbNfSegmPpBJXdo4BCp1cAFEpFP+mUjbocQlMjMCpSr/jwOG5y6J1nGfTydyPOs6hl12SSADJQJhdfhk6U3rjKmDKNqoN63sbEza0yGlZpVEPkY+vQTzPGmEwYGOao5GwwuuvkH+l0+xpGXaSv53E6p1heukAi6cYf9BBLxHEHIgQTIq5wAm8ijScu4IyUsbkT7LjDeIMhAtEgjsAus9szHL1yjOvbd0gbBTK15N1O9iLnDj0I8jYM49BL01JCjGkwAeQF0omVict4lIFxlp21szAqwLgEKORdp2GcYojOYFSh0/BDNwQj8aADfW/hbaxRiT5Vhsi09DRCapdyKUy1HKdSyUwm4yVjJJJ7rG7cwO5cRMgGELJBooKfPZ8dV8RDTi7ii4c4e+4wQb8NSYySzyRpyTUqksSdG9c5cfxd1KaMIMUplFIsL9+iXIzTMwro1TiWImA2cpjNIo1GmVq9RMS9itnIs7m5OKkakWX2PH7kxqTruFqT6XbbDBnwo58+wBjwer0MekNaDQ1GI7LxKLaVRRh3adNlwCR5A0yuXvwNAzMOozblvE63DblyCuhTk4s0tRoNtcqgbxEJ+yjkM2gNGejfHSNeeukF9nuUPxhPDSNqtSput5NBH/SWQq+nTs5VikCWzYXJRAi95IVxGV2polRL/BEq9YE2jOswLEA/xQTAV2FYmkz8oMZoWGEwqtAbV+gi06N28NoIBgxVxgOFyeSQBt1OCatdpNurADodq3z3dwaqlqfb16ipRXRzkhySlgS0Zo2clEZtyHDXGT8aDajXZSYAVMGyLJyOeax2kdFYwWqXGaHR7tZo9+t0BirtvoLRqzMcl+l2c5gtgVhoCaihVaNYWhYwKeTiLC/N8utf/wzosre3QTIZpFhM02rVgC79fos33niBZrNKqVKk02tjWC36wx6r6yu89MqLVGuVgz70Zks7AKu9QZ8xsLC0eNCdPQai8djdywNu3r6BYbUw2xYuj5tDh99kOIJyRabdGVAq16jUFaxen3KtzsWr1/jVbx8nmkxRqFRJpDNEEknuzM5xe2GZdbuTXz75DGJZJikVOX/tJulihdfeOYonEudr3/kGLx96le//6H7ev3oZp99PUsyTypZIpEskM2VWN9143QkSMYkXXngBpSEBGlYvd/fcqDEYy5id4qSOYZiFYZ6OLtAzJQytCOMutXKJjtWFMbRaTQaDHvW6zNe//k/8m3/zIXq9DqVSgcuXL/Kb3zxGo6EwHg8pFvN0u236/e5B7Ha7bR64uXM5Ebt95wCUnz17mv2Y9npdRlXriGL6AJDvA+yLF98/eP7sO9mTyTjNZoNd+xYwQG+pwIC6UqFlNBgMO+zsbpIviMCApJBixJg9p4PZ+TmUhkpdVRiOR0zNTGN12qha4+B+dV07ANCNhsIHYe7+eb0/hsM+29ubPPHEbw+284Mg3jRb6LpGt9smHA6iKDUGgx6PPPIzWq0mw2GfEWPGQKOpUVPqfOs73+bFl1/ipw8/xDe+9U3GgMvj5A/P/55Or01v0KVUKbKxtc65988yZsRwPKDdtajKRWCA1dZZWV1geWWedqfF0888Dgx4+Gc/Rm+pfP/+H5It5NGMFkMgncti9bqU5CrPv/wSv33qSZqmwe2Zaco1Gd0yKddkHnv8t5TkKmJeYmFlGVVvki+X+PjffIpzly/y0huv8aOHfkI6n0Ms5tm073Dq/XPkq2VqzcaBC/6Jp57E6rRZWFrEsEwuXr7E0soy9//oAX72yM959dVJesf7759jZWWJcrlIpVI6OCY22xaFgsSbr7zGu0ePoDOiCwS3nSSnd7B8Oe7/2g/Ycnr4+0d+TDST46e//DXvnjqL3RdkbdfBX/71Z/jcl7/C8vYu//CVr3H+2k3+4tN/z+mrt3GEk3zvJ4/gigqs7nnZ8Ud59+wl7qxscWlqAW9C5Me/eoLr86u8d/kmSzsutr1h5rf2ePv0BabXbFyfX+Xy9CLTazZW7B5CmQJTq9v8+vcvcXt5kyszS8xv7eGJJ5nb3GZuc5u9UITHn3+R28urLO3Y2XR7eeg3j7Ph8nDs7Ps89vTvcATCvPbOUdLFCoGEwEO/+g2RdJZzV29QVDSu3JkhkBCwuX04AmGCyTSXbk3hiyVxBMI4gxESuQJiuUq2IuMOR0lKBRK5PFfuTB+YFVr9IbJusLC6weUbt0lLRT77D1/kP374L/jIxz7JoXeOcun6Lf7szz/K333xH/nLT3yS7/zgPn726C/5q898jg9/9BP8Px/5Cw4dPcFr7xzl//h3/+EecP0X6B5Av6d7uqd7uqf/nXUPoN/TPf0r1gffqPrDMR58+BGe+v3z2BxuIsk0wViSVDbPb556lky+RFxIU6hUsXp9EukMqj75MJpIZ7B6fVJiFs0wqTdlFL2G2qqjtuooeu1guWEoKHqNmlZFbVRR1AoVuUi2mCNTyBLLpomKGQIpAW88gSeRwJ7MYU+k8aUSBBMBYukQgbALfyTARz/1KXzxNMGUxPLaNfzRPULJIKlCnlS+RESQcPnDRBICkiQRi0VQlC6CUGJ+fp12b0ylrpAQ02iWjjvkRus1UZoaVaVOIBLG6JpEkmHmlmdYXJvn+tRlqo08sXSAaCZ78AHs2ZdeIZIWWd2xk68pBJMCYSFDNJNFkuv88KcPE81kcQbDxMQcgUSKiqazsec8AOqBVJpgKosvnsYRTPHkC4d4/tAxFnYdzNnsBESRS/MzHDl5mnWbHacvSDCWJC0VSYoSQq7A0voW3lAUXzhGLFtkw+Glqrc5f/0Oe4EoISHHUy+8ij+RweYJcmthlT+89jbHzl0hmJJY2XESSIocO3cJsVrjzvIq3niScCaLVJa5MTVLNJUhkkyTFCX8kfhB5/mrb75NUpR4+9hJ1m12dpwexEKZTL5EIpObzNwWRGpai0A0QTgjEpfyRDJpQokEUSGJVMhx7MRRpHwG+942V65eIFUsk8xm2PPY2XOuU1MksvkkyXyWWE7ClynijOeIix48wSjxjIwnIuEIxtgJ7LAX2mZtZ5VQKE22oCGIJXxBB4HwNinBSyySJBHNEfAlSabSXJ85jT+RJZiS2N5zs7G1yenT7+H1OZEKItlqCa8gkKrVEGIhSvkMTtcuqaxAKBHBGwsSFeJE4xFWVxaQxOSkw9vv5878PN5wGHfQT1RIkivnuXbnBuFkFHfQSyChkq6oOCM+Nr2r7Pr3iKYyBMNZYsk8Hv8O2ZKblJTEF8rgD+awOTe4MfMWMWEXjyNL2KuzvLzKnv8s9kAQfzKBOxLm4q3rOHwu3AEPgZAXh9PGrduXJxHw4RChWBRPwM9rbx4iFIviD4fwBPy8e/wYbr8PXyjIwuoiN6dvsbm7RTAW4srNq4TiYXxhP/5IgEvXLxOMhdh2Rwhnwxy98ArBSAafv0ginsVmWyIcXiGbyJH0VwgnIkwvzLBu20CQsnjDQa5PTRETRJKiREXRcHgDeAJBpLoTZ3iKbL6C15cnHMuy650jlLLhD4r4fDWWNm8hVZKEk35C8TAZKY9tz4Ftz05MiJPIxMlXVPJljVxlMrJVlWrTIJ3Pky9OtjEj+ImVcoSzGWLZMrmiRq5QI5GKkxETHDl6mFAogt8XIxT2EQgEWFrYnsQUu70EIjbOX3ubXc8qiXSVrNQnnc9TVerk8hLplIDL4UStN7DafeRGi9YIHvvDy9xZ2KCqWShmh2OnziJVSly7fZ3OsIuq1ajWStTrMkopQy7uY/7W++QFN1ZDRJMF/P5djE6bjZ09Wj0QqzKyYVJQG9RMi1ytTt1qo/X6ZOUa1ZZBrlYn3QGfbPLciYs8d+wciVqDfFOn2GxS1RvUdY2G2aSu6//Dsd+NXms2qTWblJQSTUvD5bVjWSotXUFr1Gi1muhWG83sopl93ph1cnwIz2aK3Mg2uZ2tkwDicgdtDIvAZQAM2pZBtzOk0YVIuYVP6RA3h1TGYAwnsfIriTZPL9p4dmmb5WiNwgAywOk6PLadJt4F9ByMdOQRPHNji/AYGkAbnWLRgz7SqI+77Dl3uO/+76HpCobVPHCf70fn60bjYP0HnekfHPsAvWVq1C0F1VRRWg2UpoamaZRLBfqWRq0sEA9uwaBKxzBpWwbDQY9e16Rl1OkPdfpjjQFNBjToUmeAfjD6oxbdwaSXvT8yEcQ4y2vzvPrGi6xGUyTUJhpjikYDpa3S7jWp1vMMhh3kahnLMCkpJdqjNjm5SGvQpqordIYW2XySajVNq1mg28qz69gilgzR7rVoGjV0c+IkN9p1zG6Ndl+h3VcY0KA/qjEYFFicP4VlpBj08nTbFSxLxurqtLsGQ9rkSxHefutpGEoYZTszZx4nuPQ69utP0widh7adfrdOb6ShWRXMXoGg7yaQZWBFYSgxxmAw8rCy+hZQo23kGXQrQA5Ised4j343C2N1AtIpAyUY5ukaMRjl6FtxOq0IDDKMugnG6AxoAAp001Sz2xN3NhVAoY9Ojzat3DKjnsgQFXVkYNBmNCjDKINVcWG2MrSGOhVVQlEzGHqalhLB45ojEt7i1OnXiIbXGTX8nHv5PnqmDiODsHeNUTePe2eKtpZFKyWhVwQKiLHpu+54BahN3NMDkQmgLNLTU1RzThhUsIw0kMLufIsxcRhY9DtFIEkocp5Gw8WwYzLGoNtXGPSrJOK7gEbLKNEyZSqqTEauIMgywayPiOQnmNzm6o3DHD3xFFdvHMJmv0owtYE3vo43ucXczAWScQe7e8s4BYHZYJL5rM4NZ5BYXoSRxMq5p6ErMERn1BOZOv4QDKL0aADSZN8iw7gA4zxyfvfuMZVglMFhu8jE1ZwFalSkLdrNwMRtT56CuAWDPFClY4lAjWo5iNnU0eo16nKKat1DsbpLIDaN3X0TqZhEFKsk4hVcYg+HkMUpeLk6+w5zq6fw7G0RcYVxbuyRiDiQpD0qtgqeqUv4lo9SjKxg5gboAvTzfaLrDmj0McMtenloVwJsTb8MijY5XJJBT4pipGOYosWgAgtLh+kYTTZ3L+ML2CgVW1y6fgGl0Scj5rkz+z6GAYNhhwd/fD9iNoVpNQmGvJhWk3QmQb4gYpgaektlOOwfgL2rVy+zu2sjmYzzxBO/pV6XOXv2NL1ehwsXzh/ECn8QiO9HMReLeQxDR1XrlMtF2m2T9fVVksk4rVaT1dVlTLPFCy88x9LSAtAllxMZDofoWoup29PUK0VGAwXGMsNBBsjT7U86ySvVPM3m5P6vXL3AYKQxiYGvMhoVGI/LQI3hoEJ/IDMYq/RHNXrDCj1K9CgxHNUZjuoMhjX6A3lyvWHtYLnXr9LrV+n0K//d6A4m69u9Mla3hNkpYnUURphYnck2yrUibs8eJ08eR9c1zpw5w2AwoFAQGIxadPuTSPHOWKHdl+n0Zbo9mUFXZtSp028LGFqMYm6PQbdEvyvTH0wguzFQaA7qNAY1GGsw1IiF7BSkCHqrSLcn0+8WKGa2uHPxRbDC9HtFGmoC08hi352BUZOGkqPfabC8cIedrVXOvHeUWCqD1RsiqwoDxpg9gyFdAjEP7WGDla0ZWj2ZijxxNOtGC8MyaXc7LK+uYLYtDMvEsEyETJqSXEW3TLrDAQ6PG6PT5ujJEzz9+99x+vw5MlKOYrXCX3zykxRkmY2dPeSGTiIjkZZKiAWZYCzNAz95hFypyq2ZeQrVOi++dojT719ifmWdhdUN3jn+Hu5AmJVNG7994Rn++kufI1MR6WNOuuzHMlBjYMbJxxdoSFtsb10kGJil005hWUkyGRulSoh2p4Jh1Jmbm8GyLI4eP4LVMen0JskDjabKRz/+l/zDF/6eSCyMYbVoNFXaXQulUUeuV+kNusj1Klu2TcaM2NzeOPjb/efNPmT3+Tw8/vhvGA77B6A9kYjh93uBEQsLc3wQVH/QqZ7NZhDFNJZlHDjZ9wF2KpUgkxF48snHD9zw++B///aeeeYpUqkEx48fpd026XQser0O3W77oHs9Gg0f1C7s3/Y3vvE1Wq0m9bpMv99FkrIHjvp9cF6tlmm1mpRKBSKREMePHyWXE/F4XBiGjmUZfNCJ32o1mZ2dptfrsLy8yOc///d89rOf5oEHfsj999+HZRkHQH9/O/b3g2HonDlzilAowMbGGo2Gwu3bN7l27Qq6rjEc9g/2jyxXCIUCmGbrYBv2J/REIiFSqQS6rmGaLaan79BoKGh6E91o0WhqFEpFuv0et6fukJVypNLCQd/6088+czCR1WxbtEyDTq/LYDTk6WefoVQps71jo921aJk6I4b0hz22d7bo9jv0hz2sjsmYEbPzMzzyyM/4yU8e5He/e4af//xhHnvsl3z3u9/m/vvvY2NjjWazwX33fR+VAUfOvAfdMWhdNH+aSlgk4gpxa3oOZzDCky++zIYrwPu3Zrm1tMHcpp3pNRv/53/4MMu7blb3vHzrRw+xtOPi2//8MNfmVvAls/zdV7/F/NYeNxfXuTy9yPmbM7xz5iIL2w7WHD7WnX6+8r0HmNu0c+rKLeY27cxu7LLtDXN1dpltb5gj5y6z4QrwzCtvshuIsRdK8OjTzzG9ZsMdS/Ptf36YHY+fK3dmWN3Zw+b2cfrSVbzRBP54isd//zzucIx3T50llS9RVDTeu3AZm9uHJCv4Ykki6SybDjezqxtsOtx4w2H80SieUIiEKHLu8mWS2SzXp6ZIiCJSpUI8kzm4nMxmqagquXIZVyDA1t4e+WqVsqLgCgSIZyVuzM4zt7bBg488yn/++Cf5T3/5MT7+mb/le//8Y+y+AB/9m8/w2X/8CtteP0s7dv7uq1/jyswcNxeX+U8f/yT/15/9Z147cuwecP0X6B5Av6d7uqd7uqf/nXUPoN/TPf0r1gffqF67PX33C40cQq6A0xdk3WbnxtQsz738GolMjnKtztTcPMmMSF1rkiuWyJcrLK6uUWtoWL0+SlM/AOiKXqPelKlp1Q/EtU+Wq2qZmlJBrpcpVIuT2G0pS0hIEUgl8cYTuKJxnJEYe4ksezEBVySMK+hkfWcZj99BIBLms5//PJ5oCk80zaWrx/BHnUSECFExgy+W5MqdGaKpDOcuXiKTEVhYnEEQCnS6I8KRJOlcgZSYxRoMUA2dUr2C1jV49rnnCUZjpHNZSnIVzWyimQ2alkbDUDhz8SRlJc8vHn+SJ/7wPEKhRK5aI5BIHUBzXyzB4eMnKdRVErk8YrlKD9j1+ik3mgeO76RU4P3rN7H7AkTSIku2XbZcfpa2nXiiIplKk2uLK9gjcdY9Hj7y2b8hkclRlBXOX76GNxRlZdNGUpTYcXo4f/kaQq7AjalZSg0DTzRFTm4QyeTZC0QJprK8d/EaF2/N8OVvfo9td4DTl2+QkMpMr2ziiabIlOtExQI/f/xJ5je3OXb+Alm5zq7LS75S46XX38Tu9pHK5jlx5jyeYITFtU08wQiBaILHnniahdUNEpkcv3r8Kda2d+mOICaIpKUi5XoDsVAmXa4SSAiTiQiCQCyVJBAN4va6+P0fnkZr1ggE3cREiVg6RTgRwmZfYcu2SDobI5CMEUgJ+NNF3CkJu3sSpb5h8+CP57H7I+wG97ixcJVAPEAqU8bsgpAr4ws6SKQ8XL9+hkQsScifIBpJE40lmN+4gTeWwRNOsuvy4vF5WV1fwet3USxLBJIxsvU6oZxEVkgQDfqYmb1NJi8iSBmEYhZ/NEhaFFhemmP2zk284TCuQABBkphbWUKqlAjGozj9XpJZgcX1ZZJZgR//4nmckQTuWIjLMxeJ5RJ4ghGS6RKpTJGp2euksg4CcT9Ctoo/KCLkkpw89zy7rnlEoYlrt4DPF8AZuIQ3HsMbi+JPRNnYtWF37+EL+0ml43h9DhaXZsiIMXyhIL5QkGA0wuLqCp6AH28wgMvn5dS5s+y5XfhCQdZtG7x19G0cXic7zl3ev3IBT9BLMBbCG/Kx67Lj8DoJpyVcUS823zqBSJxwVCKVShOPezlz+jVSkQhCJE1CTGH3OCax9AEfoUSMXLHEhm2HWErAFwqTK5bwhyOcufIq6ZILQSyQElSS6QKXbx8jmNzGF0yRTGns+dbZ2F0hno6SygpEkwkyUo6F1UUSmTiJTGwC0CsquYp6ANBT+RIFWaZQyuHx7GDbXCBVypAoZImLRdI5mUyuQiqdRBDjvHfmGIFgFL8/SSQeIBwNMD+/Tjicmbjv/VssrV/jnWMvU6mq+H0iYqWM0Zv0qSpKA13XcTrdSPkiVUUjVSwjKQ1U3aTRsqg2GsyvrlJtKDTbJpmCREGuIBaL1JrNA0e6ICTJFzLoZp1sXkCqVdDHECuqKENQhyCqJkWjT0YxqPcnru3ry1sUjT4hqcqKK8iZmVVWA/FJUK41JNvQyTcalLQmNWMy6rr6/wrP9wH6/jrVVJEbVVrWJILYaKnoTQVd12iaFkZ3iNkbkZLH3ErXiZrQs6DdmcBsRTahBZURpIERHTRNo2V0Jw70AYj9ieesCXTGMNQt+m2LDibmSKHfVoFJlPnR+UVskoSiatBXoNOkOga3BT8/cY0Ft5Nd7ybFrBOzr9CiS6NZ5+vf/CqdnsmIPrrROIDkzZZKy9Qw2/r/B4CuopoqqqFN+jc1jX6vgyLnGfUaJMM2CqKbfttAVaoYrQaWqdHrtzDvwmmrV6czUGiPVPrjJv1xk95IozfU6Q11+iMT3awzpk+71+KNw68QLlXI6jqHzpwmVi6QqRWQ6gUK1TxqQ6ZckugYTfR2k2anid4xKKpVSvUKNa1KoZxhffUOWj0LaBhtDd1U7446Vlf7HwL0dl+m3SvDWMbrnkath+hYIh2rTLtdozsw6Q3a1JpF2r0qoNJrxRAC09QS0zAKw8jP7tXHobnJoCtPXJzDBgNqpJPL5NPLjLuTzuoBDcYEkfLL9Do5hr0qw14ZyNAfhPH6Lkzc5yNlEmFNBfo5hOjKXaCen8DxfhopvQ6DDJ1BjTENhv0C9DJMX30N+hn67Qy9boHOuIHWqdIubzPsZqhpAtqwhTbQ6LQlMGNMigVq3Fm8ijXQuHnrPeRKiGFbxO9dpHPXDWvoaVqFHcIr79JSZRhogEq7FWfYzgHqBKj1ilRyO4DAcCwzHlWBCi09CkiM+xkYTRyZ9vXLjNsSo0ERyGFablyuK/TbNcaDKkYrQqPhYmP9LF1zcm4pjRztToVSMUQitoei5JDrOUr1CsGMgDMaxRFM4Y+JRJNpXC4H9t0topEAkWgAu8vJ3Poa0yvLvHnsdZ574bdMz18hXi6wFo3z7Nnr1IEeAzBi6KlFGIgTx3gnzdbVpxjItj8B6JMu80mEe6Piuvv4JCCLz30DKDO660JNRxeBAuOewLiXxmxG0eohzJZAx8rRNnK09AxbO5dxuO9QKkdIp0OkhRiVSolcTmR9YwlPYJtYyk1U9JIQI4TiYaLJFP5ggNXteWZXrnJr4RI5uUhYyJDtQB6dHdWGRIkVqcjpbR8/eu05njj3Cp9+4PP84vUX+OXx6/zuxjN844W/5aJ9hht7AebDPqYiM3j1KInhkDiwZTuJ2VRJCKuEow4UpcsDD36Pdhuqssq2fQ7LnEQy//CHP+DZZ59mH9yJYvoAin3Q7ToaDXj11ZfpdCw6Hesgcvnxx3/DAw/8EBiRTMbZh3l7e7t4PC6mpm4fxFT7/V6SyfgB7NM0lUZD4dVXX57US9yFXvsjmQrh83lwOByTVWNgPGDQUyb1BeN9V7oOtGnqf3S/tu/GrE9+N0mCgDK9Tp7hoAJoB6C8N6zQH5fojwv/vwH6/ugNZXpDGTDR9Ekag9IoMBi1aBl1oM9w1MVqT+KXxZSfVrNAf6DS7lUZ0MDqVWn3qnS6VXqdGv12DcYFmkqYaGCZrpWn1ZTo3H3tNPsKxkChNVJpKM05hQAAIABJREFUq2kMJYUk+jFbBQ4c8+Mal8++AF0BrARGKwMoeNwLtK3C5DXWrKLWJNqGgs+9Q7/TolKt0en2SYsZrI6Jy+MkEPZgd24zokPTqDGmSyQWxel2UVcVtmzbNJoadVWhVCmzsbX5x0jqbodT585SrsnY9uzolsnp8+dQmhqNlo6sKngCfr7+3e8SjMfZcXr4yMc+yYc/+gn+6Vvf45nnXuGRx54kFM9gc7iZWVzB5Q+RyuaZXVrlzIXLfO3b3+PPP/5XfORjn+Rjn/o0Z69eIioKnL96nppapNtXAQ2ve56BJUwmEfUF9tMKRoM8g4FEv59Ha4p4feskkkFkWWYwGB30x48Y8uZbh8hk0wfR9y1Tx+qYvPXOYQaj/kG0+HA8oFqrUJHLeHxuBqM+jzz6c1qmTr/fpdfrMBj0cDr3/uS5MBz2Mc3WgcM7Ho/SbptYlkE2mwFGrK2tkE6niERCB8/Z8XhILidy6dIFDENnZmYKVa0zGPSo1aqUSgXG4yG9XofdXRuZjHBwn4ahk06nDuB0p2MxHPYPgLXL5WDfkd7rdTh16iRbWxsHTui1tRUWFuZoNJQ/AdzhcJBer0MqlQBGuN1O0ukUXq+b/Vh1GHH48CEuX76IabYol4u8+eYbKEqN0WiApqnY7TsH99Xrdeh0LDY31xGEJIpSQxTT6LqGYeh/MrHHNFs0mw2Kxfyf7ONiMU86nTpYlqQs9933fXRdo1Ip0elYGIZOKpUglUpQKEi0ux3efvcd6qpCfzigN+jTaGoEQkGETPrAPX/k2FGaLZ2XXnkZs20RTybw+n3cunObX//2NzSa2qRnvpTnxq3raHqDMSNW11fo9jvMzs+g6Q2sjsnV61cOou5rtSrdbpt226TdNhmPhweP9fDhQ9THXXZ9boayhn92Dc+NJY48f4g7l27h8odwh2N85Xs/YMcf5cW3jvH26QtsuoPcXt7k45/7IndWttgNxHjh8FE23UF+8NCjXJlZYnXPy08ee5KTl25wZWaJ3UCMI+cu8/ybR/jafQ9y/MI1ptdseOIZnJEUbxw/gzOS4nevvcWaw8eGK8CGK8Caw4c9GGdh28GhE2e5tbSBL5lldc/Lo08/hz+V481jJ5laWsUbTfCLx59iZmWdm3OLiGWZSHqSFOgKRTl/7SaXb0+TypfY2HMRSWfZdnl5++RpbG4fwWSa05eucvjoUY689x6+SIQdl4tirUZZUUjn8wiShFSpTCr8RiPEYpEXX3+daqOB0mqRK5cp1mpkSyWkSoVYOs3s6jquUITLt6fY8wdZ293j96+8xkc++Sn+/K/+ml899Qy+WIL5LRtf/vZ3+cI3vsXZ6zf5t//xz/jwp/6GExcvs7y7x7ce+Od7wPVfoA9+L/ny1z/Eifv/1xgvf/0eQL+ne7qne7qn/7nuAfR7uqd/xfoTgH5rimAsSSieQirLxASRz//jV3EHwtycnuO5l1+jqqjEhTRPPvs7Dr97hEbLQDNMNMOkUlcQ8wV0q42s1ZG1OtVGjYoqU6rfjWivlclXi0iVArl0DCHgIlMukSrkiWZzRMQskVyOsJgjmBbxpTP40hkCokQok8WfirHp2mZq8Q4RIYIrEOCfvvt9PNEUvrjI1vYy3pCHqJAkkhZJSkUypQrVhoJYyHD0+Buk0n6qtQpqzEddrSHmJaRSmWa7jTsQJpXN0x5DriSTK8lcvHaLXKmK0xdEqlQOet4FKcs7J46xuLmNanWIiTk8kRihVJqNPSevvPUO08ureKNxbszOExYypPJF4lkJMeQnkEgRTAq4QhFCqTSZUoXTl66w4djjzOWrrNsdrOw4efTJP/DMS4fwp0SWd50443GWnXZ+8evHyRYrvHLoLWKCSCqbJ57OUq43+Lsv/iNpqci6zU4qX+LNYycPZmwHvF680QQrNjtLWztsOT24wzGEQplIOsuKzc6hoydIFyvERImkVCSezRMTJe4sruALxwgnBIRcgWyxwuEjx9nec1GUFULxFKF4Cpc/hNUfYXO4iQkiMUGc9KbHE9yZXaBQrVPTWmTyJfIVlUBUoFzXSOfz7Dj20NstAlE/sWSIxZVptJZMWioSTcVIignCST9be2vsuG0kJJFASsATz+BNiExNn+Vnj/yUZ597Hlcoyh9eP0SyJPHl73yDcDSMI5ggW26w6wpw5ORRQlEfQjryX9l70yBHDvNMs3fWOw6vY2f2x8yfjY3Y2Y2ZVXi0XtmWJa1P2RapYyxb92Va92GKEmVJlEiK96VmU2TzajbJZrO72c2+76rqrrvrvnFfeeDIxJHIBBJI3EgcCeDZH+jCUOvxrNe/1o5+I76IQnUDSFQlECg83/u+SIJIPK4gSnHcfh/BqI/ZxRU23T784QhCVMYT8OMLBXEFfJj1GkI6zVYogiiKqKpKQo1zafwyATFENBknnlbwhnzIsSiLszM3e8ddbHpcuAI+Dh8/hjccxC+ECcki665tjp48gV/KsOEP4pMirHrW8AgBPKEQQkxl2xtASgicOHcIvxAkJMVJJA0Cgp+ltQmee/EJPO4wXneUUCjAcy/ex7ZnG08ogC8Swi8EmV2cwx8J4A15EOUwUjTC5PQEQWEYfR+IhIknVZbWVnH5vGx73FyZGGd6fo6NnW08QS/HT5/AHfCwurWGJ+glKIbwBL3s+Fy4/G7OX7nATthNLJkmIqa5NnuZgLCCIO0QjvhYWV5kZ/saanKZ7VCQYDzG0TOnCckigUgYURbY3FznzOkTJOISsahAWIyjaBLTC+MEBZmQkGDT5UbVw5y5/CZhOYLbF0ZWokzNT7O2tYmqJkgbGcS4hKyIzC5NksiIZLQcqWxu9DxXsgUyhRJSMo2WM8jlNfRsEn9wjYQaRE0liSlZYkqWSEwmJEe4OnMNV1BiJxDDE93GF3Vz+splfKE4bp+EJIQJC9sEQ+uk1CBlK4VbEMlVaqTNIhNTs1wdu06749CwmxRLFifOvE2za1O2UtQrBoVCBq/fQ7XVQq/UEDJ5ovkKId3CcEAuOmxFdULZMrJZJZTNo3fAq+YRy31mhBxPnZjFkyoSrzjIVptMC6Rii6BeRe9CtgPuZIEy4A0HSed0KnaDpK6hWUUyxQLZkkW+ViVfq5KrDiH53zdmpULBzN2s9DDQCwaanmJu9jrNRhmraGCVhjGZ+VIVLV/kewcP8K2fP4dWHQJ0o1rnhG+Wi9tTeGNB6u0e+VqLymCA3QerMcC0wXRgQYzz6oXLvHH+PIFgmFSnizmAstWlWR+QduBUOM5Pjl1hKpBDbYIKgIMDpHvw49fOse/cNKplERa94JjQLePYFTqOzYVLZ+k4NgOcvwPKm60azVZt9P1GtfBfBehle+jiLzUqlOplKrUytXqJcmnYwdttF9E1EY9rgVarQKWi0WwWKFWy1OoFyrU8papJpV6kaldotE1qdo6anaNaVLE7JdpOjVZ3GB/fo8349cv0eg3ypRx1wHC6rMUVEtUaS34/VtlEinhxanlq9RKxhES93SBn5Ykl41ilHKWSjiJ62FiYANsYxdNXGxaNVolKXqHayP8dgF5v5ehTpt8zqFVEfJ5rdFpJOm0du5Wn1ixSbQxdl7WmRq9foN9J4jSiQIK3X7yTpQuPIS8fYOvSY+Do2C2DPjXa/Tz1moAanadXCQL6MLYXlXothNd9fegAp0i/pwBJOp0I1Up42CPupKGXoVWPEvRO0GlGhw5nhu7uZGIB09ii2zcZdjfn6bcS4KjQG/aPO90s9YJIjzrdcoC0so4UXcehgaj6MfJhZiYOUTH9JGJrNOwUrZtu2kHPwGnGqJaj9Hu5m/dhUkzMQz/MMH66SE73sLZ6cnhcThooks9sU8iu02sFaOe8ODf7v3VjiyFUTgJp7JqMYycxswEqFYG2bWAaSYpmAi27jlUUqVezlMw8/W4VTduiUM1iVbKkMgJpTSSuBFhcmeH4ySPsP/ACl6euMbu6wuKGm42pa/hCAqGwQCgSHo4oEI5G2Q6EWHN7CVtVPHGRJ/c/RbtXwu1fwbBSOP3ycHGgFIF2AnoJHCowSGEFT5EJnKMzMIe/z+Q0kIeBBuh0GiKDbpyWukC3JREOjDPop6Cv0Xd0lOgi7q1LQ5dvVcLIeqmUo3g9M6iKm1xeJqOFUXQfqXwYv7DF/MIM65trpNNJBCFMNBpElLYIhpbx3zjC1sxpwq4V5ESSYCKFZ20WqZYnUEjzxOsH2X/8BK8enkYxTfRGlrXQEoV2lSZdjKpMD41zV56h21do9CGaXyJWnKbRs6i3bNpYZEpuSq00pVYDrZpky32Geq1ErriNyz1L0SwTT3gol+rkxCAXrrxFwepRLJq8+uornD17mosXz/Pss8/Q6bRGLs7dbt233z7OhQvngP6o93kXlNXrVVIplbvuupNPfvIv2b//2RGweieA9/k8qDvLaFqabreNaeYoFPJ85St/zTsh1sLCPNGoRDaboesMu5273TYTY+P0nR70u0CDZl1jdfkily8eJCyukNEj5AsKcjTM0vI8G5sr+PxbyDE/mi7hNBO0YovD88ExoGtAr8DAydFzdPr9LP3+Pxyg7wLyd06zncXu6LS6Bp1enm7fHLnSG4l1Wt08UKVgqbS7RXqDCvVmjnbXYm3mbcCEdpZBP4/dydHs5Gh2hstPdns43aaEXZNxb45RLsZweiWazTx2e7jE0nLMm+e/QUbdoO/o9LpZKpEb9LsGW6tXhq7rtgZNFSW+iXvnOvTylAoS9YqKXdcQQ5tYeQVo4LSKPPrEg4xfv0zWSDPAYXL6+ijOPaPpDIBypYYci1JvNiiWLJSkSqVWJRvcod5s0O52sNstVtfXKNWqlOs1kloGT8BPoVyi0W7hD4fIGDpuv4+a3SSRSfHhj3+cP77tNt546y3GJmdY2dzha9/+Lr//wQ/xjb/5HmJc5eLYNf7je36HD972Ed7zux/gfb//R/zG//nbfP6Or3D2zUOcvXSVxx79OZ/9zJf40Idu53vf+y6PPvYA0ODkqddodTTApN8f/vyhQLuVwW5naDQz9PplqnUdf8BNNJagaXd5+pm9NOw67W6LAX2cfpcBfURZGPZw1ys0Clk6TnsE0LOGxoA+ghRhQB+73WR+YY6soY2AN/SZnp5k1+X9zueHz+ehUinx2GOP8MAD9+PzeUaLJ7u94u22TblsDW/vHX3pY2NXRu7x3Zj43Tj5Xq+Ly7XNQw89QLFoUq2WWVpaIJVSOXHiLWq1ys00iC6FQp5z586wC9V3F25Onz5Jr9elWi3T7zs0m3XyeYPd5ZwzZ05x9eplarXKyF2++2+1WoW5uZlfOrZ3Pu5yeZiEYduNkQt+F4TvQv9utz2KsYc+m5vrmGaOV155+Zfu6523uwvgDSM7Wg5IJGI4ToeVlSVsu4FlFUilVDqd1uh6fr+X2dlpnH4Pp99jAKOu+AEwfm2CrKHjDwZoddqcu3CeerOB0+/R7Tksr67w2c9/jkqtyo7bRbvbuZnSUOPwkTf4yte+TCDkJxgOMKDP5vYG+UKO3sBh/wvPUa9XabdtRDHC5csXR8e1ubk++vrw4UPozQoOA+gAzQG+sRsU4zovP/syi2ub+OQYz7/+Bm4xwetvn2PVG2Zh28eaL8KffvzTnB6bYsUT4q//5m7ePHOJ02NT3PGd7zO/6WF+08Pjz73MsjvItcV1XEKcjYDIxakbTK1sMb26zfOHjvHykbcZv7HKiifEhcl5vnH3PQQTGaZWtnhw73MsbPvYCsksu4OseEIE4mlubHl59tU38UWT6KUq6x4/b5w4xXOvvIYrJPCV73yXnWAEnxhFL1UJx1XOXp1ASma468c/ZXz2Bj+492fcWN/i0vVpTl26SiSRZM3tw7Asoskk2UKBlGFgWBbxdBqzUqFi2xRrNWKpFNlCAUlRGJ+eplCtIikK2UIBdzDIa0eOoJkmKcMgbRaJZbIksgbbgRA+UebG+iYf+9Rn+MgnPsVffeNbPLJ3H9cWlgjEEjyy7xc88NReri0scfd9P+N9H/xTPvrpz/L68RO3gOs/QrcA+i3d0i3d0i39U9YtgH5Lt/TPWO98o7rvuReYW1rlocefIpMrEJbjuANh8qUqiXSW81fGSWpZipUqWi5P3ipx+vwF5IRCsVJlcXUNo1Ck0miSL1vkyxaGVUAvmmhmDs3Mkc7pqNkMipYmPncV4dE7kTMaYipNUFEIJBJDgK6qw8txBX8sQSAWJ6wkCMQlZlcXmFqawyeF8AgR7vzhPQRjSYKxNIoqExRDyKqKOywSy+hoxRLZgoEQC9Ow86ysTSJH/cS/eRvFco5i1SKV1cmXy0iJFA8+tpdwLIVVs1EyBju+EEaxghhPktJNZCVNLKnhDkSYX17n2vwCqXwBd1ggrums7LgRlCTbgRCeiMiG18/Zq+PENZ1wXBm60e/6JII8hPy7XeZeQSJrlVl3bRKOSsRSKdbcPrLFGhElizsSZcUT4JmDBwmpKrOLK8wtrZLJFZicW2DL4ydtmFwav87S+hbPvniAsBznpUOHiSRUZpZX8Yky6/d+C9G9g1eQWNra4c2Tp1nZcbPi2uHGxjquUIQ1txefKPPW2QtkrQqbviDxTJ7DJ84ST2lsun0cOXGKz9/xFR596mn8EQmr1uSNYycIilGOnDhFSIrhDQlM31jiwtUJZCXF9P6fc+yHf8NzL72CqhlIiST5UgPDLOMJhAlEBLbcLsxygULFRMun8YS2uTRxjqAQQVaiRKIC3ogXd8jF1PIMXlEgrKgEoirbQZH52UtEYyG2vVscOnGcZw++SjChcuTkKU5/+oNcX1gllSuh6HnERIKILBGLi0xNTxARAggxkaAURkrFuXj1CoFIeOTMzuQNljc3ubGxjl6q4I/GKDRbSHGVmJokpiooGZXLE5cISUGiqoyqJdlye5Aeu5vDb72JXwgSjgoExBCRmExAjBCORlnb2WHd5WJxfR1PROJTX7qD7WCAaFLhyvWJofteFlG0NLF0jFA0yNvnzhCUJEKihC/sx+t3ceLkMbxeN+FwmK3tNVbXZ1l99G7C2ytICRl3wMOZi2fZcG3i8rvZ8bmIqjFmFmZZ2VwlJA0ddrsQfBeKT85NMTY5zvLGCgEhyOTcFNveHSJRAX8kwJmLZwlJYbwhH5GowMLqIlIywubVMUJvHGbdPcuJc/tw+WdJKDKJeJo3jjyGO3gaOZPGHQmz7fPgCfgJCEHyZhZViZJUY2SSMdJqlFyxjJyII8VjzC0uEFUSRFUZMRFCMxUW1+cQYmGkuEpIlBi7Pkl0308R4xJZUyMkBciVNM5ePoGmaWSyGqmsTjKbQ9HzxDI6Zq1JIpUmraWIRiWWFy4QDi2jJGSkWBIhlsIvS3ikMHMbK7hDMtv+KN64i4Dq5/TYJSLRJGFZRXz2IXIJkZjs4eL5gxhZN5plkikWKDTqJLM5jGKZRtvh1ddf49KVi2h6iuW1G4QDS+R0mVIpTTAcQM5kSeRKxK0WgWyFoGnzg70v87ePv4A3WcSj6Lx15Ro/eOQRnjrwKof3P8ep+3/CTqqKWAG93iFp1cnbPVKlBkajS52hK1spVEmYFTIVm2w2gSgEiMYiZDSVfGHYq64Xi+jlEka5illr/BfBea5UIlcqYVYqJJ/+MVa9TrlZJ61nqdQs4jGBudnrVMomtXqJql1DiMfZ8fsxgS/e+zhiFQwHUo0uRrdBpd/AatdoAmbbIeeA2YJGD2o9MJoDtM6A8s3HUi1XyF54lU5OgXIRqhZtquTpc/9Lz0IP6PZxaKBXauj1DkGrTRrwFWzC6TSLawvQKkKvTqeSp96sMMAhX9ApV4s4/fYIlv8/p1HMoh/e+18H6M3qcEYAfehirzdKNO0SlpWl0TBREi7k6A52y6BUTlFvmjTtEpWadbO33KJUq1JtGpRqGqWaRnLf96nVdJrtMgPa1Jolqg2Lje0VcskQ1apBi2HM/YErE0Nc24dG16ZoGdAukdFUeoMhILBqJaxyEadnUy4b0KtRyEj0G1mqDWvkQm+0Sujz5zCuHf07AN2qZhhQo9vJAgau7as063HarQytdo5m26LRKlKwVDq9AgMq9HsGDAyS4ix9axsGAljLxNdeh4ZMq5GiR4lOvwjkoZ8h8cjnsathmq0UnZYCfY1KSWR1+TyFvJ9uJ4HdFOk5CdbXTgM6/XaaoaPVpGqFkcJz4CQZdNWhC91RkMJTDCjQbqXptIbQ3DI8hHyT1KtRKuUo609+m1PP/JiKGYR+nlBwAauSoNMrUCjJtFtpet0MsegCnWYUhxr9m/fbLEfYjaIGC7uRYGnsxZsAvUypJAAaPt8FOm0ZMGjVFFKxZTLKAoNuGOXeT9BqJYAMicQyrbbMgCROJwkUaVQV1pavYreT6NkkxXwNQ09zY/lNCpaE3axTL/cxc3kWVo6jaFE0M0ksJd50XftxB1y4/DtsuDZxB70ExAieyBLuB7/A+sQhLlw/wrFzLzG7dpEb22Os+qbYjCywIy0z5o/gUqKkSxqdtgbkwElCW6FeCAMm3aYKpOhTAjI05fNI60eGAHEQp56cBAwY6ECOfitBN7eNev9f0O1EkaVZet0Ug4GO3UwBOXTNhZkLUKvGAYtcXqRpa6xtTCPKLpLpCMGIhhDNsuNzkTZDuCOTnLr4C9a2zxGRNolKMjFJxRBTaIkIG9uTbEQWCOgRVv72M7x96ARhrUqqFMctXYNmh3Y2Bd06FJIUhW2cjAiWAk2NtTOvQduEVpuU5yJYW1ArQbMKXQ2cFJR1aLSgJOANXgEcCtYWPs8kzYrFFz//QRTvJuGf/TV5S6FQHKDnDHbcLh5+9BHCQgSPz4umZ6k16tSbDXqDPsFwiGq1TC6nj+BTu22PYqR33eW7rteNjbWRI30XokUiIXRdI/Hkt2ikJObmZqjVKgwGPXq9Lu22zerqMltbG6TTyXfEJzu0Wk36fYd8TkeWBCYnLtOo5uh1rZs1C2WgSB8LqFOpGYhSEKuUA7rYrTJgo2xfxv+9D9GuKjAo0G8ZNzvOh8+jIUD/h0e4/5cA+i407/ZNnEEBZ1Cg1dFottIkn/4aZWkBKOL0c3R7Bo1mhv6gSKutY+c80IpDRwUKN8F7HrtbuPm6WMDuFug1ZYq6F9fGOL3usKLDblvY7QLtTp6OM1zQUZUV7KZMr5uilfOQuO8voKsR2JkCJwcdnV4jRTbjBkw6reGSDX2TteWr6Jkgdl2j3dSH8fE0cPo1Wu0K6UyCbreNZVm0211SSZ1yqYHbFWIANOwmmp4lZ+YZvzZBcv8PSbtXOfrWMZLpFMurKzgM+NnDDzG/tEhUSeAwwCxZPLP/OeJJlbHr1zh+6iQ/vPcnzK8sMb0wz9e+8x0+9YUvsLS+hTckEBRjXBy7zh/8yYe48+4fsuXxM31jidMXLvP8gVdZ2dwhKkcJ3vN5/vBPb+PjH/s0n/v0HSSVDJ1WG7/PgyAGOHPu6LDGgyLlRpJet0CvW6DVztEflLBbBpValj4NjLxGMBThzSPH6Q0cWh2b5dUlWh0bI6/TbDXoDRzqzRqVWpnckb1UU/KoZ35lbXn0datjk1Dj9AYOaxurowjzTCb1S7B7Fwivri6PLr/66it8/etfZXV1uJSSTieBYcR7r9fl0KHXuOuuOxn78dc4ePAAFy+ep9frMhj0yGRSoyWZXfgNfVZWltiNMm+3bSyrwGDQGx3H9PQktt0gnU6OXgt0XSObzWDbDUwzR6NRw3E6dLttSqvTODdd0dAfudA1LU2zWafVGi7IJJMKhUJ+dEwwrH/Yvd7uY/b7vdh2g06nNbr/3deKw4cPkUwq7DriVTWBNH+dUCiA43RGiz+23Rj1tu/d+xRu9w6nTr09WtRZXl4E+lhWYXRbjtPh6NE3abWaN8/7An6/F1kWyRdMKrUq3d5wqbVgFfn503tZnZlE07O0Om3MYoETJ9+m3myQ1jKUqxVW1lb54l99aeQ839japN4cRrQ3Ww1qjSrBcIDp2SnsdpNfPPfMKN3A6/eMfkZ79z71S+fI17/+VbrdNoNel42NNY5fPDv88KY1ABs2L01z/tgZpJDM8raLdV+AExcvM726zZIrwPymh7kNN8cvjvO7H7ydiYU15jbcfOlbd3Hq6iTnr89x/5PPcGFynvf+8W18+4f38vTLr3Nldolri+scOHqSfQcOcXlmkatzy3z1rh+OXOgvvXmCNV+EsfkV5jc9PH/oGJPLmyzu+Hnj1AWkTJ41X4R1v0AwkSGaLWDU2jz45F4S2RzbgTDRdJYT5y8hKCmWtlxcuj7NgcNH0UtVVnY8JLI5EtkcATmOJyIRkOPcWN/iqedeYNMX5GePP0UslULRNGKpFPVOB0lRhlVcuRxXJydxBQIYlkWuVCJlGFj1OinDwO71yJfLLKytUW42UTQNB4imNY6ePsuWP8jpy1fxChIbXj/TSyvMra5z90/v448//FF+70O3c/snPsUj+37BK0ff4t3v+wDv/aMP8vqJk7iF4d/wt4Dr/3fdAui3dEu3dEu39E9ZtwD6Ld3SP2O9842qNxhBSiTpAnqhRDylEZbjdIGUnieZzSFEY+x4fSysrDJ2fZKwJCNEY+StEhkjh1EoUm3aJPM5bAYk9CwpM088qxHNpIlpGcSkipRKEn5tL+H3/ysESURIpgjGEwRiUYKxKIGojE8SCURlQvEYnlAAMRFjxbXBxMI0WyEfO0KY2bV17n/iKYKySiiaRpT8iHHppgNdRVBSxDJZ0jmNrJkhZyYw8nESG5MIv7GHzPokhYqJVa0QTSaZml/imedfRlKzFBstRDVNplBi1eVlze3jxdcPs+WLMDa9wIYnxMzSBsFoHFFN4RNl5FQGQUmy7vERy2RxhSJcnZ5ldmUNOZUhlS+wEwwj/P6/JfzaPgQlSTAaxy9FCUbjhOMK12bGUXWVcHQY2x1JJElftwlEAAAgAElEQVQaFi8eOkpMyzO3vsmBY8dYWt/i3gcfYXZxBU8wwpbHz44vSFiOI8QUVM3g2sw8377rbta23dxz/4PDqPWv3E7kvm8QVdNsewOs73h44ZXXcAeH0dnuoH/YI3b6HCEpxqGjJ9jxRXD5BQJCnGsz88wsLBNPaWx5/ETVNCfPXeTRp57mIx//BKpmoGR0PMEIF65OjI7FH5GQX91H7DPvJ2taXJ6YxBOM4HJ72fuLZ0nrBpVGHTkRJ5XVSOppEhkVWY0hKVHmF+YIiiGEuEREkdkKuBm/MYU/KiMmVVwhAU9Ewh/YZnNnmXA8QFiVcQsRXjx8HGFzi+D/8auIfhdKziSazhKWE4hRFTkW5drUVTa2l/AEXUSTcYLRBGsby5y/eAZf2I8rEGAnFERKprk6O89b5y+iGiZ+KUY4rhJLasiqipbPEktGmV2cRohFkNUEAUFG+JP/hdkXHiUgBfCLfsTE0MU8s3gDSVEISTGOnTzDS68e4tip44iJGGJcZccXwhMKMT59jVAijCviJqLEiCgJNlxeAmIIX9jLpsuNzx/B5w8yNXORRNKHKPkJ+AV27vwk0Qe/iRgXiKoxpITM1Pw0YkJGVmP4hTBCPMrC6o0RJHEHXLx6+CCxZJQd3zab7g0Ov/UGG6513AEP12auExCCeEM+/JEAF8cusba9PupC9wS9TN0YQ7xwCvG2/x1R2mbTM0ZYXieTTaKoGlNzJzny9qPoBYPtm73sFy6dxR/0kFBkkmoMQ0+zvDSPa2cDNZNGjKYICQkm566zur2IEAuTSKUJSyLnrryNqHiR4ykSKY2gICL8zv+AvDhBSAoiJQRCUoCwHCIS9qEbadSUQiKVJpkzSZsWadMiltTIFS3yZpF0cpulG+dR1CiyksYvJtgRBNxSmEvT43iCETx+ESElsxPxsBN2DyP5Ewri9z6P9OjdpJUYAe8cVy8fxKoVKDdKNDpN9GKRpfUt9EIJvVjEKJjkCzr5YgY9LyDFPVh1g1BcRsrkieWqHL0yw/2/eBV32iJYqKGaFZL5Eql8gUw+izvgolAxSU6eJ/bh/4BWrJEutymWCljlIuVqiXK1RKliYZWLWOXiEMRWLMrVEjXLIK+reHbWyRlpstkMWs4gmzcximX0UoVcpTaC5e+c3Qj3QrWK+Pv/Fm3h2vByuULW0ChZOSQxiN2ssLA4gyfoxQFypSJZucziTpIv378fBcg2GVY6l/rQhbhewxvNEcyXKbQhbTaZXnJxYXqJxVCYGtACut0u8f33EXv6HurlAa36MOx3ttnn7XCGeBGylaHPtwLkuxA2m5y8scbh8WnK/QEL2+sYuTT0bOh3cfptBjh4/S76dEdAvTfo0HFsClaOjmOj5zK04kHEP/w3lIwkzVaNWqOM3a7TcWysskm1XqJcr92sBBnWgpQbFuWbUeiV2nDK1SKVcozNrUnyZpROt0izVaRaM6nULKr1CrVGnUqjSc3OUW/labRNYl96H8bpF2g7NdpOjXKtgGnpBMIeIq5F7JqBVS9j2HVilSpnbyzxxuUrtIBKx6YzaFOtlyhVChSrFsWqhVku0O3bNJsWOU2mYioo4uZwAa2co1Q1qTWLpE89j/CX76Lfb2B3iwxoUG0aNNsW1bpOp63z+quPAgZPPfFdeo5B09aGzvmmQbdfpFRNAlXKNRWw6HcUIAGtEFTWwXZDxQvOEI51BxUYmHSacfzv+5fkFo7QJ8vAKdJuanRaScqlIPWaQK+bGrrOMUmnVkmlFoEiraZC39HodTPI4gKgU7bC9ByVQT9FseDBKoTpdTM3O8R12o0YzXqcYkHgzLlXSDz9bZS//RiDfoF2M01e89NtZ2jZKeptDdsxaHWz5LRNcKK0BiXs9s0+7loEyMEgT8fJAjkWx56Hlodev0CtJgFJMtklQGPQywAWtVIEIXgdOz2H/z17qAnzDAY6g4FGJrPNYKDTbKVod/K02iaGESOh7lCy8lhmnXKpSDq7RToTolIqoyVLmLkCGd3F0uYi2/4tMmYGMRkjEBXZcO+w4/cSEIL4gz58AS+ByCbeb/8J3u9/jGA8RFAJs+pbZ0dw45LdXF++zktHXmLW76U8aFHplgFz2Evej0MnSkZeoNcv0HJM6Cfo9AwgQy85hnty//ByV6KhXGf4bM5BX0NLrlN1XcD73n9BLTZLv59CUTbYhZrtVppqJUY0vkkq7ac/KNKwc+QLCTKGjMe/ztzCBJ5AGCk+XMYKiNu4Q8vIKTdy0supc4cpWDmUZAIlV8MbV5lz7RDJpbln3+O4//p3iT50B61OEbpRWuUtym0XXZI02iqQIyKO4zgivW4Wp1XgzddeAbpAkanrzwEyUKfXS7O8dmh4vlOFfh2//yj1jsig7xBPXKdk+uhWc9BPMrb3Xrbf999y+thziHKJSqNOoVziyaf3ks3nCEsilUYdu9vBYUCz02Z88jq9XpdXX30Fw8jy8ssv4nJtsxubvBsfvAu6Op3WqOu433c4d+4M9XqV9fVVIl/7v9j60Wfo9bqcPXt69P92o6B3Adquc3165hr5vDECaT2nhV0vAW3qFQMGdaBxMzbdpNsr0XEq9Ac2vX4Tu1XGH9jmxsIk5ZXTuN//K5Tkdc6feZ1hvHuDSilNo5ml1daH8PkmLO/1CyNgvgvSO90c7Y4xnHdEte9C83fC8x7F4TgGPcdA+Nrvov78q/Qcg047Q7ejjabn6NAS6VVDN1MqivQHJVrdPE6/TI8SdTtDx9GhFcezeQXHTmO38rTaFexWmXI5A70CdjVBJrGOoqwxrJ1IU147gfv9v8LM209DN0O/maRvZ0jKG7RqcXYXgnqtDIq8TrUo0SjHoGtQLcpwczkhoQYQZTfFUoaiZdxcmoC5uRvcmF/mxvwKfQZsbm+x7dphAPziuWdZ+9S7mf32RymWLCanpzCLBcYnr1NtNtDNPBlDp9lpc/zUSeaXFnH5vCysLJPWs9z/yAM8/OSjrO1sIasJirUa3/7e91AyOjdW1vFHJAKCzNzSKqtbLp7c9yyqZvDTBx5mcW2TNx+6B/f7/iXpeJxHH/o5H7ntL3jj9SNcuTLGyy+/zLHjb3L85BG6NGj2iqTzMgOqtDsFoErbMbE7OfrUKJRT1O0yupnH7jpcHb8yitoe0EfTMwzo89gTj9Lq2HScNtG7Pob++mPkTIMBfVodm1bHRkkmKFdLtLstzpw7TaVWRtc1DCOL43R44YX9wzSkdJJ83qBSKdFo1Gg0agwGPd544/URCJ6YGBslO+xGvKtqgk5WYfN9/5qZ6UnabZt9+/ZSqZR+CVRXKqURfHW7d5iZmSKbzYwgdSgUoNfrjvrWK5US0ajEmTOnOHjwAKaZw3E6zMxMjaoZYNh3vvTlD1Obv0yr1aRQyP+dLvZ6vToC1LmcjiQJtNs23W6ber3Kl798B6dPn2QXZA8GPWIxmV3H/GOPPTJypu+C/2azztTUdQZtG+0bH8O2GyMX/O7iwS58FsUIkiT8Eqjf7Zuv1Sqsri5jmjnW1lZGTv2DBw+gKHHabRuPx4VVLtHudqjUqpjFwui8j7/wOK6Lp1lZW6VSq3J9apJ6s8HWzjZ2u8Vrh17nhZdexG630PQsXr+PVCbNs/t/gaZnRj3oA/qcOHmcuBKjN3Bo2HV8AS+77v8LF85RKOTp9bq0Wk2ef/45BoMe3od+iON0KFTLTE9OQRv66QLrl6d5ce/znD1zkWNnzrHq8bEZCDGztsOXvnUXP/jZo0ytbPHv3/M+To9NsR2OjsD4xMIaH/n0F/ntP/wzvvCNO7n/yWd449QFlt1BvLLKjx56ghVPCPeVqzz/wivMb3qYWFjjyuwS+w4cIpLU2Q5HmV7dZnJ5k6PnrrAVknnutSNsBEQ8koIvmuSO73yf2XUX3/rbn3L/k8/gDov4pRhvX7jMyYtX8AoyE3MLLGxsE4opbPlDKHqeSCJJOK4ixRQEJcXKjofv/ugno0j33T70XKlEOBolXy4zNjWFA6QMAzWbJRKLEZJlxESCVr9Po9tFVlUef/pp4un0KDFr/4EDpHM51Oywik9OZag7fWKZLGevjvOzx5/EExHxChIXr03il6Kse/xMLa7wg3t/xrvf+35+/MDDPPns89z7yOP80e0fZd8LL90Crv8IvfNzyV98cQ9vfvP/H/OLL94C6Ld0S7d0S7f0/65bAP2Wbumfsd75RnVqbgFZSZEvVXn4iZ9z5doUacMkIMg8+tTTlOo2lUaTjR0XY9cnmZydwyyV8QZDfPfuHxBTk5TrDapNG48ooZXK6JUqSi5PqlAkltUJJRSUXJ5gPEHoZ18n/O49BJ5/YBgtHQngjwSIiEEEOUg0FsEf2MblXmNqepypmWtsBz0EEjKrQR87ksypq9fY+9JBfEIcnxBndX0KIR4kEo8Qy2QR1TTR9LDbahjLnCGXzyC+/RLCb+zB+/Xb8Ud8aPkssppA0TTC0SjRtEZYjRHNpkhbeUrtFldmpvFHY+iVGj45xk5IYnZ1C09EJJUv4BUkYpksO8Ewqy4PATlGQI7x+DPPcmN9k8uT07hCEdR4HOE39hC5/X9DSKhEEirhuEIkoSIoSRRN4vLERTbdG8hqgvUdD2E5wYYnxOSNVa7MzHFxcpoNl5ecVSGl55ldXOG5l15BSiSREkmEmML6jodMrsC+5/ZTrjcQojHEWJzNP/l3RH7r10iEg4QlmaAgsrKxyYkzbyHEIrgDHrwhH0I0xsyNBaxKk7iqM3tjjR2PgJLROXX+EnqhhJYvIispHn3qaYTYEAKb5Rrb3gArmzuMTc6Qsyojt3nssbuR3rUH36kjpA2TZDbH9amLzMyOY3dqhKQw2fzwj1hVM4ilc0iqgajoJBSZmYVZhLjEms9FJJXAF5M5Oz6GKxxCiMfxBkOsurycmTjHsm+FJc8qG0Evm16JN3/0A6R37eHUx38bIZ0klFAJRTXkRJ64qiHIXsZnzhCOe1j1rLPhjREKbeP1rxOSgoQTcaJalrCawRdVuDw1j1muE1UzBGIaQspAVFPDqPB4BCkW5vylYSS5JxJF/M1fRfjL3+St00cJygFC0RABMcS6a5uQFGPD5WV1y839Dz/J2tYMQTGELyji9kaJpzS8kp/rS1cRMxE2A362A3G8IZHXjr1CUNpBjCmoiRrxeI6ZGyd588QjxBJ+wv480tdvR3j3f4dvaZpQxE9YjiDGJU5dOEdESSAmVcSkSjKrcuXaZba9W/gjPjbdG6xurbDt3cIdcHF54hLugIuQNIxJvzR+mbAcQYiJRNUYk3NTCDERT9CLJ+hlc3uN+Ye/i/SuPYiHniGWiDM2cZXp2ev4wh5iqkJUSXHi6AFSiSBKLEgmE2NxaRZfwIuciCPG4sPHHxJwBdbxB1UCoSRqVmZx8yqJjEgoopFQS0RiAU6cP4gvJBCRJTbXFpDetQf5mx8mJAUJiQJSPEFIiOH3rLEwN45upFCSCWQlhZw2SOZLuIISyWyBTK5ILLqOmvTiDnjwSSpuQWVLENgIermxNk8iLqJEZeSYiRTTiKoSY9NnkeJepDs+iPRbv44mxkgmFXKmyqmjz9Fu6mTTMlo+S65UIluqkylVSBctVFNHzWXIOiVStsWLbx/j9i/cgUvWyNkgaha5Zh+PFCXfrJM1S8NEkEIOq6TjcS1i5uLop15CetceMsdeIFcsYxbzFCxzBM2LpcJo3gnSM5kUpVIRt3uH6dmZkUs/rRtkCwWMYhmzXPt7o9vNSgXTKiL8xh6iX/gAyWwe3bSwyiVKVh4zrzE7O44gBqi3a2QLBhW7RqRcROnCUrPPQd1gB0iaNnkgBlxJ6xzfDnFyZoG4XqbWgTbD0dtdzF4Po9Wi0uyQvO/LCO/5VXJ6kljZwuxDqgPXAwkshqgFu4HeGn6tN1rUGbbrPvbqK5xZXKTC0NHeAux2nQEOn/ncJ7Hb9VEH+gCHgpWj2apRLOWpNcoUl8cJv3sPudcexSqbGHmNjmNTb1YoV4s07OrN2pNdiG5RbhaoNEvviHZvYNWatG0DqLO2PoVpKlTruSFArxepNoau9UqzSqNtjkb80P+M+Gf/E+Vimh42dqdGpV5kQJfpa2NAl1arTJ8G1ZZFxanTBPYePormgNIBq1WmaJco2JXRVJ0axVqOUiVDo2mgZ0NYlTy1ZolKvUi+mCH98n0Ef3MPpcnjRGQXLcei0TZZWJ4FbJyOCeSB3E1QXQQsVjcniSo+Jq6dAOpUGlmqrTyVlkGpEkOV5tief2PoQu+HqUbHsMshnK5OrWni9Iq0ciH879lD9BsfADR6rQY4NQa9LC1bJOAfAwrYdQ27nqbbiWIWVmk2VIbx7gatlgoYrK5eoNNRgRyWFaBajdBpxllfPsva0hl63QyT199CllbJGkFcnmnEuz+C/z17KAaWYGDRbybRoouAQa1jYHUK1Clg18PQD9HsmUCRTkvByu3AIMtgoAMm/V4SWkEwF2h38oCJVQkBGdzucbKaj0ZFo15JACbeU0/gf88elHs+QaWcwG5mCEfWUVQftUaeXEGjWMqTyqQJCy7WNqbR8xJZI4qWVXG5N5hfmCChBokIXkKhACE5QiAaYXZtlfmtLSaXVzk7PsGpy5c4d+EsE+OXmbx+lZ1NP95P/Ee8v/Mv8C5t4ZFMFlxxdsQcLx+9SMbq0AToJoEyDiWcbhbQoBOBroxv6yIdbOrY0IrQ7eeAFJ3oBZYvPDE8T3oyJfESo9SAQQ6rECTw2k/w/vYeog98mmo1QrOl4gvMUShG0fMS+WIMNR3AG1xl5sYVMnqMWEokJAVI51MoWQUtu4rHewW3ZxFZSlCp9IirJfJlBzGtsCksM7Z8mg1D4IGXX+aZN05Sb0G5VMf9p/8j7vf/Ch1jalg50C4SE18bgtO2BU0DWjusz+2DTgacDk8+uJeu3YJ+AgZx6GWgWUHyXaZdWwAnAc06dOv0yhcYoON02+jZGaqFbejkaVdchA/ch/u9ewg/cydpo8/RE29z20c/xl9/7evseH3kiha+UJg//8Qn0c0CX/nGNzFLQ/fpYNBjcvLaKPK4Xq+OwNMLL+xnNwbZ7x/Cnd05cuQwohhhcWEe9x//K9y//2vUchlMMzdylEqSMHKw7sL5YtGk1+sSCgVYWp6n32tjN6vQbzM7NU7FytFvN2jVStQaeZx+jXa3jNOvsAvHoYHdLpAvKKSPPIb7vXuY/u6fE41F0LLJ4QJTp8GJM2/RpUGtbdJq67Q7xn92mv898w8F6IOeRb9bwPtHv473D/97nGoCBuYwNr5nAAaOk8HSVqGbGNYN9E2G61pVup3sELCjU9C3ED3jgMmgozMYNKg3h5UhnU55eL1Ohpq2TdvJ0XMMnJaC/ubw95594x76DRHQGLQV7JpMp54AJwudDL7tCXAyNMsiTjOB00yQiq2SjK6gGxEazQz1hobdMoAa9XqeatVgbm6CQb9Ns1HG4/NSsIq88NKLQ1heMPH84a/j+eC/xr21TkQUyBdMZhdu0On3MAom2x435y5d5IFHHqZcr/HSwVf42cMPsbKxPkxPkiM8vf8Zfu+Df8C37roTNZvhJw88QNNx2H/gALKSwgGm5hdp98HlD9Huw/0PP4bwyuN4f3sP8TefoWl3+eGPfso9P7mXaDyGkkygpmO4fRuEBBfdQYV2z6JUTVKupW5222dxMOlSwO4X0Mw4Dm3K9jBpxSzmyZkGi8sLzN2YZUAfJZkgX8ghygKhP/k3CP/pf8XpdTDyOgP6tLstGnZ9BN6/8rUvY5WLoyh2j8fFk08+zmDQo1IpjdzTu9C0XLZGzvELF87R63UpFk1su8HDDz/I5OQ1VleXmXv8R4TfvYeGe2kE33dvZ9fxvQuXYdj53e87o+Po9brU69VRusS5c2fo9x0sq0C7bdNs1kdLMCdOvEW1WqZctlDVxDAK/ZO/hfS1D49Af6/XRZbFX4pNL5ct2m2b9fVVdh3x7bbNXXfdyalTb+PxuHjppReo16ujY911guu6RqfTGgFv6HP8+DGgj72zRPzf/zfkI/7RdRynw6FDr/Hmm29w/PixdyRd/Geovwv5dxd5dF0bVVn0+w4///mTWFaBer3K5OQ1Ok6X8xcvUK5WiCsJmi2bht3EvOtzTH3uNkRZwm63sNutkdt8ADz9zD5OnTlNw27SG/QJCxF6g2ENwOe+8FnGr42NIv4H9FlcXsDtdfGRj32Yr379Kzz11BOMj1/l8ccfZWJijEwmNVqEUDzbRP/dr9F3OuRyOS6fPc8zP36Ah7/5fYI3NvjzD3+cH99zH39w+4f5+Qsv8Ucf+RgH3zrNzNoOf/Xt7/GBP/soM2s77H3pNT7wZx/l9277T3hllf/wW+9namWL/a8f5b4n9o0A+5PPv8IPH3ycrZDMZlBi4Y7PEnvzEAvbPryyytyGm3seeYpld5B9Bw6xHY6y5AowvbqNR1LYCIhcnlnkzPg0a74I15c2uDq3zMP7nufM+DQb3gBXp+e4fmOJibkFZpbX2A6ECcfVUZ2coKR49ehx7nv0Cbx334lPjLLq8nLszHlWdjxseAMsbu7w04cfI18uExBFys0mP/jJT0jnciR1nWKthlWvU6hWiaVSvHDwIJppopkmkViM81evcujYMc5cusSW10sXMCyLi9cmUY08spIkduE8S1s7XLo+NfpcZ9MX4Ps/uZe3Tp3DExS48+4fISVSFKtNxHiSLU+AE2cu8JE//8Qt4PqP0C2Afku3dEu3dEv/lHULoN/SLf0z1jvfqF6ZmOTU+Uv83+y9d5Qj93Xn2457nNa2diXbZ9+z3q72mdKjMiUqmVawqEjZFiVREkWKlERLpkSJIiVSlCiSYhqSw0wOhzNDcnKenumZ7unpnBNyrkJVoQAUgELOOePz/sA0yD77vO8d//XWZ+459wAYdONbP6ArDD73fu/C6gaSX+PEmXN41SB6MoPk14imsuTLFQLhCIVKlUg8wf7DR1hcXeP48GkWVlYRZIVULo8vGscu+xidnSeaLzKxtEIgkUIK63hDEdRYAuHGv8Nz+RDCp/8aySfgEmw4nGZstnXm5sYYGT7Ewtw5NlYmEUUboteJ2WnF4HFhU1U2vF52Hj7Gc6/sw+H14/D6mZg+hhoWEVRPf7Z6OIoSihPU430IFNYIhYKoT9/dh9jv/F1sixcI6hp6KobXL6NoAfyxCP6Ehj+h4YtpqPEQFq+bp1/eyX2PPY6ohZEjUXYdPIxNlPCoAbRECqvgxewWcMo+xICGweFiammFE+fG2LX/IMfPjmI9ewLxHUP9PLIHbzCEGND68DUYQvbb2bCuMHzuJE7B06+iVgI4pQDrVjcjE9O41AB2j5d4Js/p0XFCsSQOQcJoc3Ldt77N/iPHCcdTHDp+imgyxUu793Dw6DE2zBbEK/8M8R1DOO/9AS7Ri9sr4fWpyEGB0YmzbFjW2bAYMFjMOAWRk6dHUYMxVjdsfP/WO5lfWWf7sy+warTgFGVsbpFMsYIcCBGIxNiw2Fk1WpicW8TlVYgk0tx0yw8wWB24b/4c0mVDiF/5EPFMHo+skitqKKqN5bVpMrkkQV0jEIkRiCTxhTNIWhZvMIMW9HHuwijzq4uo8Qgm0YNRcDMyNcnI5ASi4sMlevEliijJME+/9hwHR49xaOQUx05PIb7wZF/7PX+A22XDoaq45TiKP4NfiyP4rFiFRdbt85g8FkzuMJJkwes1Mzl3gQ2HHZsks+IQ+eJ1NyCH4+x67QBmmxubT8ehRBD8GkrQhy/gRfF7sDlNWN1uLAYD0mVDSJcNMf/CA5w8dwKH14HN48Bgs3B6dByD1YnF6WXN5EAOmDg7ehpB9KEG0v0Odk3i7Nwp5s3T2BQFmzeGy+vH7F5neOwQXiWIqpQIaTm06AbDY09gc6zgdZbxfuldSJcNYbn1n3C4rEh+GY8iYnbaWbfb2HA6sHolJL/I4to8Bus6ZoeRDcsaS+sLWF1mDNZ1XF4Hdo8VQRGR/DJzy/NMzE7iljwEdQ235GF0Ygyn6EJQRPx+P5Zf3dRf+yfeiiLG8XpDLK0vIKgWRCmK05lmduwwR/c9i6bYUGUH4ZDK5PQEPi2CGAjh8mlYBKVf4CBGkX0pArqIFFpnfnUSlyuFKObwqgIOaQmHpz+P3T03Onjf3WPHsbtFJJ+G4I0Qj8qYDLN4BDv+oIKiaQTiGayiD5vg5/GnXmLf4ZPI6gZ6XOTIqRM4fTprLgWTJGEU7Zida/hlByHJjeTJo/kLeCUXa6YxTo7sQvr8ZUiXDeG79zbiqSLhWJJKwsHOZ+5lZvwY9WYFNRxGS+dRk3l8yQxyPI4SC7Omq7x4dph7d+1kTdVxRwpIsTJaqkwwmUZPxdBiKqFUkVAyg57MkCukCQS9TE2PEnrml/3igav+C/FYknAmh54rEM0XieaLg/uxQolYoUS8WCZeLJMrlYnEEwTCEWYXl9D0KJoeJRyLE09nSGZzZArF12H5/0MmFGFwjAuNniCezhFPJqiU82TSMVwuE9MzY3RoUagXiGaiZDpFsv4UxUKPL975S4atHmQthQ4o9GF2pwDpHuQbUG1Bmz5AFxMpLFoIk6oRzVXRbv57xHcMMXPL5zhgXGTR7iFTBVe0gjlXIgvQbCBEchw7P8uBE6cYnjjHnGWDMauFPZPTHFrb4OjiAkohR5cWxXKObY8/TI82Pdp0aQ1moss+cTAbPTm8u39e+9B/pF1IkS9mqDXKZPOpfxWg52ppCo0s+Vrf3j1TqZGp1CkXo+TzEVqtHJomvgGgpyhW0n14Xc1Rricp1RIUylE87/5dPJcPEX7lESr13MDC/alnH2dqrm/p2qym6NaT0M2QLkZR40GeOHiM7SfH2TlrJ1XPUaZOslEkXEwRq+bItQpkamnSxQiyz4qsGMjkEyTSOsVKlkw+hnb/TbjeNYT7c/8Vj7jB0k12AEUAACAASURBVNoEekKhR4tcPk6jFqdW8QMJJHGOatVPpRaiR5EuJXrdNIvL53n6xUcpNjO0KFNrxqCr0czZiHmG0Z3HIDUPnSD00jQ7ZVrtLFXPHI73DOF4zxDCme10603atRLlogKEabdlElEXvVaOVj1BsyHT6bqxWiYpFlRyWYlSUaVQkEgkHAQC62SzbrrdCMmknb277sdlGUUWZmm3oiQTbvJFlWI5QK7gw/vN9/YB/m1foNfO0C4HcK2eoF2UKNTjxGpJir0MnaYELRuVdpJ6MwTodBsK9ZpCtxulVFGhF4aOF8/c85RrUeptnUZbo9ZUaDQ0HPY5Oo0stbJOJikSH36iv/b3/hZZ5wLFfJhEQsVgWiCdixNPJogmU8SSOSJ6ALNtCkWbJ5b0EA4lCYc1HO5lVjaG2TBNYTVLLBpXmVyaZ9XhYNFmx+hVmDOYWLXYcAsuBI8d0W3DaV/E+tE/wva+Iew/u5ZQKcNT+3YzurZArJ6lTos6LTqxBSDa77ol2++ib3ih62dp7iANGuSo9wF6Jwa9IG31NEsnf0O7GwdUyK1CW6PViNDrROm0Qug7bsf2viFsH/w9Yt5pwrqNYjnA5MxxIjGBsC6iJ2QicZlUNszI+Ckm5sZQQgqyJqOGA+iqTDyoEo8obBgmcQqr5OoxxIgLNa2j12qYVI07n3gWrZhESyt0W146ZQeWK4awXDFE6LHv0SVPizyqsg8qMSg3oV6CtonzI3fR6/ZnUO/Y9TJ1SlC29QF6NQjdBsuLuwErEIZqFdplYII2ETrtJhFtjHrRCtUwNB04fvFVLFcMYfzbP2Z9RabcaFNutAnqcaYXlvn8P3yZSCKN6AsQTWW561f3Uar3LdanpibI57OcPn2KTqc1gGQul4N0Okmr1eDcuRFcLge1WmUApF55ZTfQJSLYB2tf+fUtg07TTVhlMhkG4G5iYpxer0OpVKDdbhKNhRg/f5Yntz/KyWMHUUQ39Nr0mjU6tRr1Rpl+h36DVieP7LMCZfKlEJV6jGY7i+++67FcMYT1k2+iUSlQazWZWVhEi+kU62XmDQuUuxWqNZ1aPfp6p/kb8o3d6P9fATrdIo3Q62tPHN5Gr52i104AKTqtKMm4g6i22P8ciQH97udeJwvdBJAgGVkhG12Cnk6vFqJT1ymW+ucILewHanQqIYLumf7xr33RM6WXQPjpZ7BcMYTjM2+mVxfIJY04rGdoNX1AilYlgM0wSqOk0KkFgAS9RoCANE+tIF7cpuzFzNNsxKCXp9vO4LAtQbdANh0AyjRaTbL5HKlMmsnpKfLy63/zydG9SIpMpVal2myQzGZI5/sOK7FUkg4QjIRJZjOU6zVCUR2/7kfWZFKFDA89/gg7X93FUy88x+133cUN3/0u//yjH3HFhz/Gh6/6BN+48WZ+ef+DRBJpoqksTlFG+Om12N43hPVL/yetXo+Hn3iMUDyKQ3By2x0/4p3v+RuefOZRHnrkF1TrKbL5EIWyhlfZoFAOUKgGKNaClFoRKp0oNTIYHCs89uxD9OhSrpYGtts9uoT1EBcmx5F9Enmfa3COSS6NDYDo088+RSwRHXQYb85Lh/6M7k6nxTe+cR2bFuXlcpGjRw+zd++rg/0Funi9ArlchlarwZkzw1tAe61WwfOz6/FcPoT+6+9Qr1eZnZ0ezPGuVEqIoodyuUg+n2V5eXFgW77Z5V2tlgcQf3j45OB56OJ2O3n66SeBLtPTk2wW1WzerkxfQHrHbyO98/fpFDKUy0UWF+dJJGKDdW5uryh66HbbZDIp0ukk4+NjJBIxvvvdm7lw4fxgNvrmtmyuQZLEwax3XQ8P5sZ3Oi2WfvA11LcNkXp5G9BlYWEOi8VEOKwxMnKadrvJ2bNnKBRyg+POJlDfBPxWqxm32wl0iUYjWzrnFUVCUSSa7RY9oNVpMzk9RbVe47HHtxF6739CuuIviUR1Or0u6WwGn19lYWkRLRzi/IXxAUxPplMoqu+iDXyZRCpOrpBldn4Gp9sxKMrI5NL06HLtV7/M8eNHsVrNbN/+OF/4wuf4/vdv4Y47bkeWvTzz2auI/dUQjdVZPvnxT3D9l7/KC/c+zPLxc0irVj77qc/x/is/wvOvvMpVn/08a3YnJ85Ps2PfEa698XuML67zpW98m5/88gHuvO9hbvvFffz4nvv58g3fZcni4oq/+zR3P/gYz71ygHWnl2Ojk8wZbKza++5t2sffy/i734bRo7Du9DI6t4InGOXQmfN4glHu+PVDjC+uM2+0s+GSsCsaT+/ay7LVzeGRcY6NTmKVArgDer+j3ePl+Nkxlk1W7t/2BCtmGwaHm/OzCwh+jRWzDbcvgNHpYf3CJKm/+iNe2v0K08trmN0iU0urbNhdxHJF5JBOtlxGDYdp9HqkCgUiySTnp6fZs38/2XKZpY0N1HB4ANJHJycp1GqsmkwU63UCuk692+XwyZOsmc3EcgXsXpnI6Cjx67/G/LoBl6JyYX4Ri0dkzWpn2zPPMbO4ilPsO5Pd//BjKMEIc8vr7D10jKOnRvjOP996Cbj+G+ISQL8Ul+JSXIpL8b9yXALol+JS/DuON16oPvrLe5D8GolsgXA8hZ7MoEUTg8dKMMyzO15m12v7eWX/Ie78xa/IlqpMzS/h0yKsm23cc99vUIJhhIud1WJAI1WqIGlh/NE4qh5jzWrH5PLgueoteC4fwnP5EIvPP4rFI2L3ygMA7Q2GMLk8/bndHh+rThmzqLJqdbFhd2FxOHny6ac4c2YYUXAiSx6WTBsIAR8un4I/FsWjBlDCUWQthqzFkILxfkfzj78+ADy2n36dYFAgHPHhDwdQIhq+WAo1qg9y03p+3eYgV2tgEyVcip/Hnn0BfzSBTZQR/BpiIIRV6D/nlNWBvbc3GEYKKMhBH8tP3DPQ9l77fkSfD6PNiVOUefK5F3HKKo8/9yLz60bOTc2yYXdhdHowONyYXAJKOMqZC1OMTc6wtG4kls7hD0d54JHH0KIJgnoc0RfguZd2IfoC+EM6E7MLhGJJxkbODLRd7/tDImE3U0vncYgGvH43RtsGNrcVu8eGzW3H7RVZM5pYN1nZe/AIgVAMs9OJW5aJptMsb5g4Oz7Jxz7xafYdPs62J5/F6pKYnFthbPw8eizKyNlRAuEI8XQG6R/eOwCavomzKOEoAS1LMJwmlohgtMwwNXuMWNqLL+wimIhi9CiE0tWLmkkm5qZQQgoWtxlBFfD6ZU6dG0EKBPBpEV45dBSTS8DsFge27pIWYd8XPjzQNn3vako+I+GogpyIYA1HcEgKkiRx7vRJvJKbBfMGkhrEaLXxwq5nWDXNE4z6mJydY3HFwO13/hK3V+LgsQNIXgFR8uLxhzErISzK67PVTeZ1bOeGB9qea97FqfERrF4bRrcJo93OyPlJpmaXcAh25KCARwuwsDrPudFhfKKLQCCArIZYWLdw4OgJFMWB4l7C4zHgFkzocQ2Ly0YwEcXlk7A4rVhtRo4c2IUqmJE++hf9LvDLf4/Tr+3CIwtIfi9aNMDR4YOoYQnB58SrBDE4Jllcn8Rsd2F1ulgxj7FqnsJqV3F5NCYWTuKWfKghHSUQZGZhEUmRCQb9CB4HiwvTjJ09heJ1sW5zoNzzncHanc/9ErdsRYsprG4sIilenG4HoqwhBRxY3ecQBDOiR0bz64QiAi5xA7dXwubysXPXk1jtFvwBDcXnR/R5mVuZwqXY8fg8OAQZl9ePwXyB2WUb1mMnBtqOL78fh8WHT8qi6DFiGQ2LfRW3aMUfkIhEIvjVED61/wWOGIrgS6bwJDOYgxonx84iKwKy7MUj+7EICg7Fx/DIUWTFgkPLY5KiuNUIJpsVk3kd+UNv6uu/6z8QcdoJhWPYsgW8hSyn5qcRNJV4uUyo2mM1WMIYbWFPtpi2+nj64DGEUBApKOH3u4kn+lbqajyLL5ZBiyZJJFIkk0miqSzhdIFgtkAkE0fyeYj8+vX3XXlhW3+GeSYzmAX4r2U0m+9bGUbCeGWRVDpGUPOhhYPoqQTxbJZksUwqlyeVy5POF8gUioMsVKqkDIuvFwl96Z1Uul2q7TaZdBJd8xOLBLBbNigW0hfha4JKtkK+AVK6xEayzFfufZQAcO8rJ/nyj37Fv9zzOD+8exvJEqj1PpqYjlaZjZUwJrKkepDp9Sfoer74jr72O3+XvEelUQV/pYUO3HngFcYULxUgTYgeGbSJcYiWId8mVm0QAm7dt4860Mn1ex/j1R6RYotwvk6q2iZRKNMETpw4xn9761/SquZ5y5+8ifM3fWlwXnvwb/6Mk4cPk0/FufcXP+cr/3gNLz73JPlKjlw5S66cJV/JUajmB/nG51LlApliilo9z/LsGTrVCNWcSqkQIV+MkSrnSNfrFMqZvlW73z3QFq96C6V8jFqzRLaQ5EMfvYJ0KkaplAIq5Athas0EtUaKUi1BhwatTt9+9LEjx3jqxGmeOz3Oq5Mr7LmwyoQ7yE+2v4QrX+WczcWuCxdoljSWZk4BRe677w78/3I1rncN4XrXEPrp3WTqZXLNKulGkUw9T6mRodFM0mnG6FSCUPPTyLj6XZo1H+VWilorSa3VB1rNVoKx8wcplsJ0ezmgTLWexL7wGvQiNEoqpUqcSitHcubI6wD9+vdQbnppdIM0Gjlq1SL1Spb5+cNkcxY6+IECzVaFlO7Bsn4BmknSUYFKLkAx7aNeDHF47zMEJAPnz+ylXk+TLwTQ9AU6eCjWbJSrGqlUmG63iuPjb3odrphnqeaDqLbzVBIOGq0MDVoUGmloB+gkVuj1SnRaabqtJJWchG3jNO2KQr0sUS7L1Ns6qZKf6ZduhbxAoRgh1mgQKyTIZ3x00naaRRU9oeB98dcDbe9PvkYqUSORjJDKSpgcwyQzPrLZLNFQg1wxQCqrYLIt4tcE/GEVJRhG9EdwyRHWbTInRxc4sPsRps7txWObR/RsIPlcOGQPK3YrtkAAezjGhhLA6bD1Afb7hrC8/7e5986babQ1yiUPvV6YDnnaFBE2DkPHByUXEIHGptV0lrHR/Re7YIv0ym7oyHSrDpL6LAuzLwIq3V6Aet2HwzVNu2ynnLMRLQTx3vO1gb7v19+knlLIRH1o6SJ+wxoTR/eRTClIaQEhJ2OO+RGScYbPnKYR1yAdolnxkgjZyUSzBAIaHsVGtBQiXiuybedpJu1+pFKZoDgFDR+dcn8mfcE2MoCJto/9Ia2sQLsVxWzdC+08nWKVbjkJiIydeaQ/DqIMSwvLdIjgtr5GNStCuwBkqTdsdHseIAuNPLR1wAl1hTptnCtHoWyjQ4kOJeR/vnKgb992E7feegfrRhtBPY7NKxJKRfnhz29j52s7CetBfvyTWwlpKuV6g0yhSDCio4UidHuwsLBErdbAaraRSqQ5sO8gJ4dPUSyX6AFdemRyWXpAvdkguXrh9bVf/ZfMnJ+m1eiSyWRYXV0F2gyPHMct2qnUc7S6FWZmJ4AaUKbdS1Jr6vSP2DUazTIAeiTBoSMH0WMRHC47rU6TdreFFg4OwGSr08T5zXcP9GPDLxBLauixEOMT58kV8rQ7PYqlCm06TM1PU61X+nC016FHk3ozR6ebpdmO0mhotLqlfvYKtHp5Wr0sjW6SRjdOs5egRT/ppcjN7R1ou//p/6BXddGpOEjpi8jiOLW6lwZFehTpkKLT8AF+6ErQ8BLxz1Ereem2dXqk6TtxZKCXIxPy08jlqRVKLCyN0SFFtu6il08AEtXCFBtX/+eBfm72JVzOAxSLdmi3+44H7TRUtb7rQy9MNLiB2zZNs56mmIvTqJehEYSmBq0ojWKAqfMHKBeCtFsJcnk/tXqUdieFT1lHC1rxes0kExHS5/e/vvYbPoggSqQzOWqdDuVmkxawYjQys7SEFothdbsp1GpcmJ1FDgaJZHMoepRAIoknEOTBJ59i3eFkxWpjdHaOD3/q77ny43/L3179ac7PrHH1F7/JN2/6MR/6+Kd4+/vezeyVfzTY37/2wfcQiaW578FHuO76b/GDH93GusnIL+//FU8+t53v/ct3ufG7N/DxT32Em793PT1qFMoJKvUM9XaWWitDuZ6g0ujPps8W4vRoc/T4EWrVFt0OfSJKi3I5SejYE4PjrPbLay+O8yhCpwq0oQd6OEq10uz/7kU4XSoVuP32H7MJjd9ot755Px6PUi4Xt9i2b+ZmcYr6tff3z+0f/GO61RKtVoPl5UVqtQpWq5lGo8aZM8NsAvc3jmJotRq0203OnRsZAOU3dmo3m3V6vQ47drxAsZhn27ZHBl3g5XIR96GXB9eTq/fdRiymE4mEGBs7xyasHh8fw2o1YzIZBoUCzWZ98Dqbt5uZy2UGkHvzuXa7ydzcDL1eh2q1PJjXHvj6VahvGyL8pfcNtrtUKjA1NTFY3xtv6/XqAMxvvr/tdhOLxUQspmOzWbYUEEQiIarVMh6Pi2azTr1eZW5uBkFwU3Vb0N46hPbWIcIz5+l22wO3jUqlhMNh29LpLghupqYmiMV0Xn75pS1FDjfddONgLvuzzz7N+fOjgyILn09GUSSSyTiy7MVut1KrVTh3xduI/dUQkR9+i+/f+VOOnBuhuurFf2KBp08eYdVoZfnkJB/4u0/wiW/fwOj4LB/7zDV84ONXs2x1s/PAMT74ic9wYWmDa2/8HpMrRj7xxS8zu2HlyNlRrvrcF5jdMHLozFlMgpdlq50FkwWT4MViMpP8i98h/td/iMPlYWRimiWjhamlVUan53hm526ml9f49SOPIfg1Hn3mRUxuiUWjjeHxadxqiNvu+hXP79nHF77yDYotCKsO3G4zUyYXk3Y/M4LOmsPD4089yeLyAr944EFmXBquSIq1+x6g8KdDnD46w9Xbz3HAnWImmCZRqbBrz260UL/Qd3J2jlypjJ7oj2NI5fIkszkanS7JbI5aq83Mwjxen0KuVCSRSRNPp8iVimh6hFBUJ5nNkMikOTYySq7WJP6TH1H567fgj8SweLy4FD+qHscmyhw5fZbR6Tl+du/9HDx5mlcPH0MJR7F7FWZW1nEpfmaW1y4B139DvPF7yaeuG2Lvd/7/kU9ddwmgX4pLcSkuxaX4f49LAP1SXIp/x/HGC9XZO2/G6hKIJNL4tAhqSEcN6Yi+AOlCmXgmz8mRUb52/Y3Mr6xj93gRFD96MoPoC3B2fBI1pHPizDn0TA6bKJEqVfCoAX581y+I5Qo4ZR+SFsbjsA++6PdcPoThi5ezbnOQLJZZtdiQtDBGp5sNuxObKGGWNEzeIAa3jMklYBUkbC432x5/jAuT48zOTiOKHpyKF7fqw+PvzxP3BkN41CAeX2hLCv/wntch9gf+BOPSFILkJKDryCEdKZxG1eMo4ShioP8agl/DKav4IjGMTg9uReOpF3ezarGzbLKyc+8BEoUyckjHIfmwexUckg+3L4Dg17ALTkLxKNrTv3gdLr1jCN/4aTyyilOU8aoavkiMJ57f0Z+rHYnx6uFjmN0iMyvrWAUJOaRzdnKGdbONueW1ATy3uUVmFldQQzqLawZ8WoQNi53dew8zv2JEUDRm9u7aoj31k6+zbl3DJTsRfV5CsTBLa6sMnx1BVGRsLieiIjM9P8fk7AyBcIRoOk0ilyMYjWJzi6ghnd17D2L3SLy0Zy+nRyd5+dWDhGJJXn51H3IghM0tEo7Fka580+sA/YZPEAxpROIpwrE4YT1ERFeJxgIsLE8xvTCJHPbjUBUkXUcOhLALbgK6xrEzxzA5TbhkF/5IEFFVmJhdwHYRmE8vrzG/buQXDzyEGAhhcgmod1z/OlB8/5/gGD9MQBPwJzSERAyn7EPx+bFaTIyMnMbhE7A43NjdHlYMSywbZlG0vgV4MlNmZd3O+ckpnKILj9uG4HX1RxOEo7hDYUSfF1nxMD0zjnRk10BbumyI1d1PDAC6HAzillSOnzqLU3Qgqi5cmoYaDjA1PY7ideF2u/FIPgzOfpGJxbJKSDEhKwIOV38Egc3jwq3KiKrSt+K3GzgzvB9VMOB9+28NtG0/+EccghOvKuHyOvGqAk89vx2zw4jdJWN0TrFhXcBsc2N1ejh06kU8PjOCV0dSYqxZJ/EoEmanHbfkweV1c/7COWx2I4LoQFFcrK/PE4n4kMMhPDd+6vW1X/VXOF1rhOJ+nB4rbsGB7JNwSwG8fjvP7vw5dvsGQX8Yj1PiyIlXsLtXsboEPFIILSIheEVkJYCkBhFkCatgwiFZcStuzG4Rg13g2Rfuw+bRsL30wpb33X3kGFaTH180TqoQQw1LOD1WDMZVfvazO9D1GNFYAsmvoegx1HgSl67jCoewuizYbUYi4QCC4sfmVXGpflZWZzFuTCPKATxeFavTRUDz4/U4tmg7bv82q3KGvRMzPLjjBdbdFsanx8iUcojRFDa9hD1Ww6rlcAZT2EJxhGAAq8tCKCDgD8j4QxpSJIkUSRKIJYnFkyQSCSKJNFoyhz+dQ0vqaBEVxzc+OtCWP/xmomFtANE3QfobH29mINaH5ErAT1gPMXz6OIpPxB9UCSdiRNNpYrn+XPM3wvNssUSmUCRXKhMfO7blOKMN76MJaFoA1ScTCwdJxcPIspNCMUmlmqVQKJAqVcnUu+gNiAP/8uiLSFUIdvqP40Cv2yRdrlIDso0WNXoUCgkKWZ1sJk4b8H7wTwfa6t03kOiCO6ATzVSYXDHyzIEjPHT0IMRbdFINfr77BR5cHGHb9BkqdaAOy6NWbty2i09v38GFNRMvHz3Foy/u5M7fPEwwlSFdrZGp1UkUC7z7A++nTQev5GbqG383OK853/P73H7L9SQLSXxRP1dc9UFETaJYKwxg+f8MoCdLebKlDLl8nE4jg+xapl4MUa8mKJeTJHIpkuUSuWKKbCFJfGNyy3k1uuchipUsuWKK/YdeZd/e3Tz+xINAjXK1D8/rzQy1RppqLUe9UaJLixxtCnTJAyX61vZ6rcH+0VGOTJ7nhSP7+OH9d5EDgsUi6XaLQDKKdO07BwBd/NxbqRY0apUolWo/q7UYzXqCZiNGr5vG5VginpBoNJN0ezlq7fjrXaAXO0ODAQuQRY84CWk2II9xZicQoVsP0mpnKVUzRA+9Djcc7xlibe+9tHsROp0C5XKaSiVFKulBDS5Tqfc1O50SqbhIvRLBbJjAaprCaZsD8uQzPtIJL3HdTaOqU6/naTQy1FtBltcPkcraKBSD1GoZsgnfFm351qtplMK08zLW5WHKFZ1cLUmLEo2Sgn1xH9WaTrWi0W7qtKpBOrUAgn2CdNJDpx2nUA6TKoagKOBYG6FZ0shdLJwIRURkr4l8IUw0riDd/bWBtv29v01anCUYdpJMhUmlMoyObo6qcBHVkyTiGWRFZWV1nRXDKga7AaPDwJp9lXXHGiaPEZPHwrrDgKzJ+HUVm9vCinGB0fFhXIIJLexl34GdCFOjA6Ble98Q0m++TbEoQztMrxdjcmGEQ6deZWn6NeiGgBg0Q0CKQk4G8ry04yE2La4h0f8ZIoQCC5RyTiBGoxaiVg3RbmYwLJ4gHXOhhL14brxyoG298vcJmibRNQHBHyQTUUmEvMzPnSJf0VAjTiKpMIFIkFDYz/zMMBvLZ7AmvDhSIeIt8OULjG5Mcs+Tt7PmWSBbrZOvp8jUfAiWEWgFAJ1u3U926uUBTLRcMUR4x+20mjr+4CSNSpJWtUSjFGNlYQ+lgoliJkat2EBVVfIVP+XMIt1qmG4lS6ueQNOmaTbd0MlCs0xIXoeeC9oBqrRxLB+BipMWJartLKa/f9PrEPuzbyEY9LO4usLN37+Fz/7Tlzhy5hSpcgF/JESj1eTFHTtJJFIsrK2x+7W93PbTO/jHr3yVr3/jej7/hWu45Zbvs7y8SjqdZfTsGF5ZIp5MUG82iER19h88QKPV7HdZntixZe2O3Y9RrVYHIMloWqPTbWCzm2h1a8iqQDaXpN7sF8I02gnqrTjlWhRoUK7kWVlZY2Z6YdCZ2Ww36NHlzNnT9OiSyaXRwkHanSa2j/3hQNv11beTysaoNytkcmlSmTRuj0gPSBcyFKpFOr021XofKPZo0ulW6XSzdHpJet0EnU7pYhYG2W7nX3/czdPp5mk140R33b1l7YWVA31HjK4G6LRaGu3eZod3HNCAIJnYKtWCC9DptCLQ64+f6HUTtJsakMAvrmNZmYVuF2jRo0KHPLTC5KLrdAo2LB/4rYG25zsfAPR+dlNIzvNkY8aL2xMBEsSjFiBOpaJc3LeiBH3LuG2TtGvh/nbUIvTaKZq1KPVKhFY9RrUUwWScQJKN1OtZFFlg5Sdf3vq5XzhDq90lmk4TjEYJJxIEdJ0TIyP4IxE8ioKeSqHFYlhcLn6z/UnW7A7ssoLbH8DkETg7PcP2HS9x+y9/xSe/eA2T87OcHhvj7z97Lff8+nGMVpk1s5lf/fzHW441zp9/k2Asg9sXYM3q4KkdO9m1/yALhg3ufeRB3vuRK/n8tf/IoaP7sNgNlKoZvIqTHg3ypTi5YoxcSadYjVOuJ+lRIVuI0+7V+9bdlRr1erNfcECD8LZbBsdZ5wf/A52iiiSa6LsltC/CYGi1GhSL+UEHNXT56lev5Y3wuNNp0WzWyeUyA8D6RuC9CVztdivQ5YXt2/C863cG5/b8uf1UKiUsFhOb3dubc70bjRqy7KVQyA32x00QvWm/Xi4Xt1jAP/30kwOg/9xzz1CtlsnlMuTzWaBL/Ol7BteT/q99iFKpgMNho1jMD7bb7XYOigA2reA34XqzWd/S8X3q1AkWFuYG70UkEtoCtN9YaNCuVVAv/wPUtw2hvm0I9/gZms06Bw7sG2zzJrDv9TqDNSuKRK1WIRBQyeez5HJ9W32vVxi89mOPPUq1WqbbbQ+KCKA7KGLw+WSyu7cPAHru0Z8BXW688VsUCjl6vQ6rq8uDQoCxsXOsra0MvBsBxwAAIABJREFUuvG/9a1vksmkSKUSXHvtPwFdjh8/OtAPBv0Ui3kajRqrq8uDQoLNz6lYzKNe9ufE/mqI2OX/mUKtSrFeJ7PoxLx3lBPL82zYXTz7wHYWDWbOGY2884qP8MzufYwvrvPYC7t4Ysceliwu5o12Xj12mvMLa4wvrrPhkvj2rT/iqZd385snn2Z8cZlVu5MNl4dVu5Nndr/C6mMPkXrzEKk3DyHvf4WX9x3k8ede5MS586zbnJhcAosGM4JfY2HDxIXFZWbXDbxy5BgOReXZ3a9gESVsksK8wYTB5WHf/j2sbaxiV8OsCn6WnRJqOMxDjz2MENR46MVXWI13OesIEvn6tRT+dAj/T3+EEbj1wCz3n7Mw689RA55/YQeS6mdlw4CmRylWa0STKVo9yBZLGCxWDBYrhUqV6fk5IvEYmUKehx/bhtenkC0WeODhh3jw0UeIp1OkclkqHXhm524K776M2h8MoY6MUGi0eeL5HfgiMY6fHcPo9PDE8zt49fAx7rrvN4iBEDfc8gMeeepZTC6BFbON0enZS8D13xCXAPqluBSX4lJciv+V4xJAvxSX4t9xvPFCdfr9f4bb7WHk/ARGmxOvGmR6YRmL00NQj/ftwFNZjg2PEM/kEX0BnKKM1SVQqDZwCBJT80uoIR2XovLYs8/jj8ZRwjpfv+k7WAUvWiLFydHzxNfntnzR77l8iLBhCTkUwSp42bA72XPwMCtmKy5FxSyqGNzyRYCoYPF4WTObufE7NzM9O4NHFBC8HsweN3apD9E3Z5C7FD9uXwC3L9CH6YqGeMUfbwE8rm0/7QPPQBi3EsbtS+AN6HgDOh5fCJccxCkFEP0RAtE0WjyLyenl4e3PsefgEeSQjk2UkUM6LsWPQ/JtgediIIRHkfAoEtod123Rlm76FKMTMzz53A5c3j54N7tFPGqQw8MjZKsN5tYMOGWVVYsdJRxlw+7illtvw+oSWDGYMVgdmOwuhs+dJ5bOYXF68IejjE5MY3L6+MX92zh26jzy/pe2aIsffTNnzp1GCPhwijIrBjNKMMyG1YrJ4UAKqEgBlXBCx+KycW5iDMHnI1Mqcc2113JseIQnnnmesclZjp4aIVuq4VXDnLswy7pTIJIpIgZCHD1zlpWFuS1AUbpsiMj8KNFUhHgmRiwRJRQKEQpFCGhBjFYLbtWLEJZxayIur4IcDOL0CpidVg6fOozFZcMhenBJEqIvwJ59B7GJMi/vO8jChgk5pPPyvoMcODHM2qf+Zou29tCt7Nj5JHNr07gCCh41gN0tYjZb2TCuI2sSDkFG9AXw+NyMTJxkzbLKszteZvjcBLFUmXg2i8VlY2rqNFbHBt6QhkVVsfsDqCEfTpeJXXuexfronVu0xWveic1rY9mygl0QMNndWOwe3JILh2jB6lMxO+14ZQ92ywaCIOAQJIRABMEf5NDhvWiKBbdXwSP5cHi8CD4fa2YjG1Yja6YVnB4jVtsijunjW7S9l/8utrlxHKILh+jCYDcwtzqH0WHE7BDZcE5hdK5itLlwCBITSyeYXhlFlBMYLF68mpWpxSlsgg3J78Xq6oNgk3Udj9eGrLqxOwwsLE5iETxIF+3jBzD3hV/jURz4Al72H3wNl8eOWwpgE40cOvkENvsGkqAiCj4MlnlGJ09isDpwyRFsznUuTE4gKn5sLgFJ9eENephencETEC8CdC+7XnkckyOA5YG7t2gLX7oCly2ITZKxCTaOnj7K/iP7OH+hP3PQ6/WiBvyEYkkUPYaix3AGg4haEF/Ai8GwiOR19QtefH6EoIbbY2F2chglGMXiFBAUP2IwgNe8tvUzf/vvcPLkBIFiFVdApdgo8sADd6GFZLRUGlckjU3LsCFoCIE4rkgKb0jD6rL0be0jAXyhIGIkiVdPEYglCcfiA4AeTGTxJTME4mEisSDKl9+7RT/49K+IZTJE0+n/aQbjyT5ID4dQAz727X8FSfbgD6roqUQftOe2gvNssUSuVKZYrZEvVwjt2b71+PrJv8ZktVCpVVEUhUI+TT6XYmrqHPl8lGw2Qq6cJZpMkClWiOcaxAot5HSTVyfXUTvgaoCnA3IbHBVQeqB1+ogiVgO9BhvBNJOe0NZj3P/1W8QUD5V6B7owdnaKBrBeyHDHzhOMeeKkuxBPV+gAyXKVEmBNlNEAqdG3j68CkWKRf/zWt7DKMj+8+24Onz2LTVX58ne+Q7Ra5fPXfJLjV75ly3ltx0f+d/afOsR/f9/bOTJ6Ar2YoNwobYHo/xpAL7Vr5MpZmp0yiZiC3ThDNOikmA9TKiVIZGOkChky+QSZfAJ9dP8WbeGjb6KS1anUC7gEG3fd/VMefuR+iuUEmxC93szQaGWpNwpUazlq9SLNbo5mN0+jXaDRLlBrFsgVE9Rb/W7iHhVc4gbPj0zxzKkxkkC4VsfzsT8fAHTXu4aIH9lOvRKhWktQrsYpV+NUaknK9SS5kk61nsRonqPZzlIo6dSb+sU5tZszi1O0WwnqtX6nquReBLL47MdolFx0mwEq1SjlWpbQUz/ZArGd170Tv3+NWj1JrZahWIxTb8TIF314xHkyWR9QZmN1jFxaYc/L2+i2kjSqOnQzQA7I4ZM2aFR1atUywYBMNhcglnCxYRyj2UpRq6VIC8tbtB3vGSK+ehq6CcI+A+WKTrYYoVyN06oGKSWsrK6coV4P0qxrtBohmhWNfFYinZKYmz9DNh9mzbBAKhPi9NEdCMYxunmBUl4jV84Qq1QYnx3H73ci3vCBLdqrN38QWTWjaQEkIUZIizExeZZ4xkZULxEMpvF4VGS/xpppnWXTAqfGjrLn0HOcGH0Ni7SISZGx+RVmDassmFaJpMJ4FTtuwYAWsCO4lrj87X/BygsPboFa9it/n6h7hlbNz47n7+etb3szU0sX8KsbeMVlIEup6KfdSpDPqWRSPrY//kv0sJv52dN85uorePGF+3G75tm/70kefeROysUwZ4b343ZskEnq1ItRJI+RTDGL/RP/aYu+4a7rmJk6TTSlkwj4yeghavUko/MnUeICyWaecC5Fqpyj0coSjjh5aWaYp0ZOsOPsPHIpT6QRJY/ChmuUQNAJhEnGZpCc44AO7X4hQGz3nVtgov1Tf07Mv0a10f/bKuUTdJopQv5F6jWJWjmFKLiJJ2NkK2FqRSPZmEinVCCXCjI9s5tqzUO7nqFVKqD7rdB2Q0Ml36tjWzkGFSflZppqNbYFpFquGCJ4agcHj7zKunmN6274BqV2g0WDCbfPj1v04ZX8xKJpap0OLkmiUKsRCEdwiV7SmRzZXAG3W8DvD1IolMjksqQyafLFAqVKmYWlRRaWFkmkkpju+MoWbc8338uhg/t5HQC28QgO+oM22tTqJaBFd3OWeTNBjwL7DrxINBZg/4FXqVarALzy2h66dKjUylTrFTaM62wY1xmfOM+FyXFe2/6bLdqWK4bIbowzPjFKjy4XJifoAdlcgWhKp9Is02jV8QdVut027U4daPQ7xLtpet0kdNJvyOzFLFzMYt8loF2AbgH59s9t0VZ+/PcMusi7KXrdNPRS0IvSawWBCF7XKInICn14HgLydOgXE/SdGHQk4Tz0otBKUcymSMTiVCoVGq0qIGGcP07Zcv5/WHvZswy9FOWiiVRmjXpDBOK0mlFCQQeQp92KASGaLQmPOEK9qQMZCnmFTjtGq65DJwnkySdlVM8Gom2JckWnUIyQyehUKiWcN165Rdt69zdIZjOE4nGWDQaOnT5NNJ1mzWzm+JkzSIEAN3//+6jhMIqmYRW8GBwu3D4/T+3YidvnJ19vIociyKFI3yp5dpoPXXUVd979ALtfO872Z15mZmmBqRcf2LKvGz/we+x6ZS8OXxCrpGJXAixZbNz0w9vYffgoYwsL+JNJjOZ11IDMxNR5IrEg5VqeVFYnnYuSKyYoVVOUa2maFOhQQU9pVGplnnnuWQqFAtlsmkw6hvzN9285zkYPbOOZZ7axvrZEOOSn22uyvDJPjxZWx8Zg3nmv1+Fv//ajb9g3+rl//95BN3QkEgK6A/C8vLw46KLudFrkV7cWx6k3fZxer0MqleDw4YMDkLxpX57LZSgUcrhcDlZWltgE9BcunN8yKzyVSnDPPXfTajUGIH8TQM/NzQy61bUb/m7L9WQzpABdAgF1oLtZMLD5WkePHga62GyW/2H++xs7tg8dOoAkibTbTXK5DLlchlKpMADzhfW5ATxX3zZE+OGfMjc3g6YFUBSJarVMPp9lbm5m8JqbhQWdTmvwb28sSIAusuwd3H/11T3MzEzRaNRwOu3Mzc0M5sPHv3vNAKCLl/8ZslfgRz+6lUqltKWbH7qcOzcCdAc2+nv27AK6JJNxrrvuq2x2+2/+3tLSAgbDOr1eh3BYo9Go4ff7Bj935rkn+/D8YpaXZkjqCdZfGUabsTCyssSCycLuF/ZwZmwCg6Ly0HMv8rHPXMO7P/JxPvaZa/jkNddy9T9dx00//Cm7Dp1geGKOqVUTF5Y2eHHvfo6eG2POYMKpBnj54GFsso81h4uj58awXvuZAUBf+/SHMTo93Pmr+7B7FZ59eQ9KOIrR6WHN6mDFbGPFbMMbDA++wzh+dgxfJEYglmR0eg5Vj7NoMGF0ugmlszh9foLRKGsbq2yYTZhVnY1wmesePsgxe5Ts//YfKfzpENnL/gvOWo/zeTgQgk/evQt75OL/U7QQmUIRTY/S6kE4Fmf/4SMYLFbMdgfFao1YKo2oKqhhjUQuQzAaIZpOkshlyJQKRJJxnF6BeDbNqsWOY2qG2h8MUfuDIWxf/yrR/5u9Nw+S667PvZWQpLJC3vuGvJciN9w3yQ0BhwQwSSBgCGADZnEwGGOzesNgbGzjFXnf5EWLN1mWZGuXRtJImkUzmn3t6el979N9et/3fd+Xz/2jPR2UGdWtyl83qXmqTpVq5qifOT3d5/Scz+95vpk8gsvLyeHzaC02bL4goVSWh554mvMz8xjtLq76xje5/kc3ozCYkWr0/PJXj2wC1/+ANgH6pja1qU1t6j+zNgH6pjb1X1gXJdD/egvGN1/E4Q1gdXoIxpKcPDvM92+6FaXOiMMbwOUP9VPOqXyJmUUJ/kgc0eVFqTNyZmSMkQtTrKi1KI1mVtRa3OEoRrsTRyCEKxRhWalGveORdQB9/GsfxeRwIbg8OINhdFYbz2zficHmwOT0YbB7MDrdLCnUDE1MIdfo+dEttyKRyTGLVlaVCvSiHZVJQCNYe0DU5kAv2jHYHBhsjh7Ylq9eDFg+tAXrFf8ds0VAbXKgFtyY7HEEZxiLK4LFFUFwBtFbPVhcAWRaM1rBgUSl5ez4JI5AGKVRYE4qxxmM9JPqZqcHq8ffq2/3h3D4fOQqFZzXfnSdv+zsKeyeAMPjM5idnn5V2NDENCqThVMjY2gEkQMnTiF6Axw/O4xSZ8QdCLMolaM2mPGFYxitdoxWO2/sP0AgmmBZpkSisuCPFRifXcH81D3rvC27n0NuNOPyR3EHYphEJ3aPn1NDQ6iNRoyiGcFhxRV0YfPasHk8WF0uvOEwVqcHu8ePTK0nkS1y7vwETl+EE4MjWAIxjC4fgVQGvWjnmZ/etA6ge265kkjKQzjpJZ6MEQ7FCfijeH1hRKeH4+dO4U56EAIWoqkcnlAIbziMxSmiEwwE42FcgQCCw/EO7PZx7sIUKpMFq8fPbXfdw5JCjc0XRLzizy4GuZe/G0E9z5nhIwQTASxOJ2abC6vDjWAT0RpW0Qu23vxxj8iJc0dZki9isNjwBlOEYkVEVw9qzs2fQ2OQYHTZMAUCCIFgL91tN3J84C2EB3+w7tilbz6HyWVGdLvRmUXMVifj02M4fFZ07gAyvQ6rzcLg6eNYRAHR7Ubw+jG7vbjcNnx2PVZHEIPFiWD3ojVZkChkKHUK5NoVDGYFJ07vR3/69XXews+vRW3Uo9BpsLocDI4ModBpUOttyI3TKI1SFFozFocHf9LM2fET6Iw+jBY/JqeK00MnmZfMsqJYxh1wIthNyNRStCY1eosas13PweP78cbCiJ9878X+n/wTLGYVwYgXg1nF0OgpbN4oOqsawTOHzW7GZBTR66yY7VomFoZxhaIo9HaMopYl6SoqrQnR5cNks2FwGDl0+jB6mxmJ2oBEbeL02bcwilEs99++7tjFY8c5dPoUsXwGq9dFKB5GsJtZkS4SjvjxB314AkFcoSiuUBTB48bktKHWyDhw4A30BhV6uwODx4/e4UKtkXHi2JssC0Fk9hhafwqdP8r04bfWeVt/fh3OWIZoOkkiGWZpfogLoyeIpaPo3T4M7jA2fwyXN4I5EMfq9SBYjUQCduwOC95wEEc0jSOewRNL4ItECIVCeENRnKE41lAUe8CNx+/A+bmLX+/2y99NxOsikkoRTiYvuYVSGUKJBKFYFJNg5Oy5UzicVrx+D9F0kng2SyxXuAigZ4u92em5UplULk9w+4PrzjP2/duJpzO43F6CQT/RSABB0FAqREglPATifnKFLMlkkmyqSLMB5Ta8eW6GW5/eiQ3QNSDXLpJp1Mg329QqdWh3IBeDWopKIULaa1h/fv32P7Jj9x6GxiaoAMF8CVepxM5IhtdcUfxVepyn1iZCCR9tLPBO0TdkO03S9So14OzkGNFChmyzTr7bZUQiJdLs4ROo4rjuoxdf2z76O6Q8ZvKVHMVGkVg2RrlRolgrUKjm16XQfx2gZ6oF8rU8xUoWqNJt5zBolkjG3eTzYdKZCNlCklQ2RiobI3DwhXXX1dBrWymUM3RosCiZJRT10epWaHUrQJV6M0etlqHRyP1bArMWolMPQzNKpx6mUw9TK3qhmySfsgFpGmU/0VaXPDAiXWXP4YMXwXPzR7ZgufLPiOViJBtVEvUK8VqRdK1AppajVEvQrEWBNPWsFaoeKrUglXqESj1GpZGk0kiRL4Z7s4PJARmapQDtso7x4VeJBJQkUy5y+TjO+65dB7Fnd/6SRNJJtZagUIr25sQXwzicamziKqNDB+i00jTrCejmkK9OQCdLrRKl3UyRz/qQLI2SiNkpFbOUillyuRjdbhGlcp5sLkClGiaxfHKdt/uuL5GMWYAcfp+ORq23EKBZC9NpxoiE1JSLLtrtMKmkFY9bjWBZRaeTYHPoyRcSxFNh3KkspUKYkSM7qAdWiAdMeCNeVl0BnNEws7PDmK9638X+H/tNpMOHMJo0WCwWTGYdTpfAsRNvYnd7sLs9GC0CBsGM2qBCbVCi0Ekx2TTYPCYsbh1jM+c5evoI89I5THYjgtOMyW7EFXRi91vZsftFbrjpOxz89j9fBLX0H9uC+p6v8Sfv3gLtBN//0XdY1UjRGiXc8INv8PCjd/EHf7SFV157lv/11/+dYinCzu2PQ7dAMR/CalPz1DMP8qlPf5SPffzD3PvLO9jzxivcdecd3HvPL5BJV/nWNV/jph9/n+eeeHSdt/GKd+MwrWIS5DjLFVzlAraoD1/ExezcBLFYgi6wpNOzf+IUe6ePo3JJCFciZGtd8rUc2aqXStNMOqODeopeulcgE9MBUWgHaVfdiPdfvQ5mqp+7iXYnRSbrpV6NIQorQJJKyUu7mWJiYpBWt0KiEKZa0GAzrFLNpskkA4xP7qVUtVEtJSmkUlSzIboNgW7JRrpVxbB6GkpmUqUoIf3sOm/51z7A1kd+gd1r4fofXo83FkVttqI22XB4w9hdQb7znR/ylWu/yTXXXccXr76az3/5y+jNArlSmUg0TiqdZdvzL+IPhHh62/N4AkGqzRaVRpN0vsDY5BS3/ewOJN/88Dr/yPIomWyCRrNCOOIHWqxKlygVs0CLdqcHrvPFGB2K5IsRWp0i9UaJZ559gptuuonbb7+dr379arp0yBdz7HtrL106dGjz7LZncLodRKdPrfO23vklunRIpOK0Om0Wl5cQrBbatKi2Kv3HaDbrJJIRypUczWaedifzDvD29baOHzrB3ka0B8I7iR5cbidoNTKYvv7n6/xrHg3dZhbeWSAA8XcS4GHiITnNqoNuxwckgBRd8tSbaTq1BBAnldRQqRgol6xAEjrNXn34OzXiE2NPQiNO4sSudd7+524HMpgMB2jio0ucWisNNFEoFJRLBbrdKpChWnVSKOlpkaXZSVNrRoAMlbKPQs6Jxy4j5jdCPUO7GCefD5MvxkiloxRLeXSf+cOLvJWf/F0CfjfecBh/NEq6WGRJJsPh82H3etn+6qsIDgcWpxOn38+jz27j+NkhHnjsiX4j2fmZORQGEz+/7wF+cNvt6M0mdu/dh80ZwOmJctc9DyDXrCK8dOe69/vyS1t59tU3mVGoWdabWNabmFfrmFVqGJ5f6n1OM5tYkq6gMeiZWZzFF/YTjAUIxYPEM1EyxRTZUppMNUKbMpGUj1q7QqNVpVQp9mZ5R33oP/qbF51nxe/83TsfHHrwdGZukqnZcWrNAs1OEb/fyxoIveGG6y+Cxmtp5W63TTbbmyn+wgvbcLud/bR4IOADejPFk/ueWXdtT4oG1iDxGhTvdttoNCrq9SoXLoz1vTqdFp1Oq19xDh2OHTvCkSOH+tC9Xq/2QbxCIevD51jIj+VD77ro82Rq95P9tLRSKe/vvwbIf/0xrVah7/nwww9eVOWu0aio1SqcO3eGer1KNBqm02kRi0WIx6M8+OD9JHc/fRFA9372A8RiEdrtJjt3bieZjPePvVotEwoF+mAferPl0+lk/3ltt5skk3EqlRI6naa3qOad300yGe8/B41GjWa9SuBv39MH6P4PbOHlm29Aq1Vz4MBbWK1CP1l/+PBBoFdH32o12L37NVqtRv+5ePzxR6nVKv391xYIFIt5dux4qf/zHj16mHa7Sbvd5Ng3vnARQE/cczPNRIHR7fs58/IBlvV6VA4H27a/zNKyDKnayCsnBhhbkPKz+7fy0/t+xaPP70Sqt/DUjtf4yrdv5B/+5Ut87DNf4F+/dxPP7HqFBaWa48OjqCwiKovIglKN3uFiUakm+pH39wG6932/g1KrZ2hiGlcoitnpQWe1M7+qYGx2gZPD59EIVuakMhyBEK/s3Y8vlsAfT+IIhPDHk8RyBQLZMq5EGk80QjgeI5ONs/O1Xehsdp4/MsK8v8p3XjiDbmmZ/Hu29Df7whKrbZiow9UvjOKvw8LKIi/u3IXGYGRscgqpQkk0meLtw0cIRmMEIlEuTM8QT2fIlsuMTExwfmqq36Rn83gwWK14QiGC8Tj+aBSlUcBw7919gB76i/fz+LYXURoFDp0c5Jntu1jVGti1Zx+/3PoYKpOF7a/v4e6HtrIoV3HFVV/hi1+7hkMDpzeB639Av35f8uXrtnDkx/93bC9ftwnQN7WpTW1qU/9nbQL0TW3qv7D+PUDXfvl/Mbso6aeRn3tpJ55ghHgmz7e++z3mlqUcP32Wqfkl7B4/lWaHY6fOsCxT4o/EEewuQvEUsyurSDU6BJcHVyiCwmDilp/fxdnxCUwOF/pf3rjuZoDl73+b6ZEhtBaRgaERdFYb7nAUbzSOymRBZbKgtYjYPX4WpXJsbh/f/M4NKHVGJucWcflDqEwWdFY7CoMZjSAi0xl6MF60IrhdPPzUkyiO7lkHWMQPbUH68jMojDYWFUZEdxyN2Y1WcGEQveitHrSCA6PdicHmQG7Qs//YYVY0yv6sc7PTg8Hm7KfQLW4fojfQh+hWlwuHz4f48T9c7339Z8lXWkzMrPQT7L5YEqvHz5MvbMdod+GJxFEYzEwuSrB6/EwvLKPSm/CGojz82JOYRAdHBk5j9/gZHp9EsLuYnFvk+z+7F4O9l2YXfnbNOm/lx9+DzCBybnyGcDqHyeHG6vFjdrrRWkQkahVKk55gKo7BbqVQqzG/skK6WESlN2G02jlwdAC9YOP46XNMza8wL1GgszvxJZIYHXYmlxZxnNy/DijaP7gF3fkjeEI2csUUoVAIu93OS9t3ojcL3PXgA3zv9lvwpWL8+Lafc8tPf87s8jJ7D77ND265iQcf3cqqWs2iVM41374Rwe7l8KkzWD3+/sx4g83JsVNnsH34Xeu8nc/dic+rRrQpMIoiepsXva03S/3Esd3oLL0afrNLRCvqGJ4eRa43YXFFMNt7Vf0mpwPBssLOV59GZTGicfpQ2zwINjuiaEGtkSLc9MV13oar/gqjw4jZbkdnFrHY3MwuzTAxdx6pxYvcaMYgmFGqJIguKzpRQGd3orKIKFRKBL2aVb2NRYWeBbmG/YcPsyyTIFdKUaglDI0PMieZQrvnqXXetg+9C/nECBK1imNnznF08CxSjY5FmYEZ2QgKk5xVjQm1ycaCapzT4wModB70liBGlxrRZeHMyGnUBhWC3YxW0DIycR6lSYvFY0ctGFEYdegtmovq4/sg+YX7MFk0KDXLTM+NIrgjKM0KtLYpZuenMJkcCIIHjaDkxLnDyA0WtBYfBlHP7n1vozVZMdo8yHQGDE4zJ88PsqxRIDOKzMsNnDi5H5nag+mHX13nrb7if+KJh7H6g72a9kgQXySA22dnbv4CeoMKX8CLPxwjnMhgcXtRG414/S6Onz6GxmJiWmNgXnAgsTixOJ3s2PkCYgXenjVwfNlIuA2mkwfXv97/5jdwyRTYHR68LhGXZZWDe1/AFxCxBfzYAiGcvgheXxhLIIHL50ejVRDyiXh9TlwBH9ZwAiGSwBaJ4gqH8Hq9vUVP3hBCIIw94MYfcmO/7LfX+buf+QXBeJxALIYvEsEfjRKMx3vAPJHo1a9G3/l+KEgg5GdyaoxA0EM4GiKaThLLZEgWyxQqVfLlCqVavQ/P2/RqE4U7vrnuPGP73PsJBiOE4mkq1V7FZ72SJZfyUS+GyRTT5AtpCvkslUKearFEpd4hWmmSAaasHp48copxTwZ9HVQl+MkLR3h83xCvHhmiQC/HN3zo4Ibn97RZTQKwNcsk6dLbOX2wAAAgAElEQVSpdql2e6XRt+96nT3LUxxenqJWL0G5DMUKJSBMh2y7Q6rRoA74IgEUegU1WpRpUQS0oQSBJuSLOexf+LP1EPvRm2hWirRKBZrFHIVqfl2N+xpQX/t6vpIjW86Tq/b2L1ayFMsJOp0SkZAN0aIkk/JSyAXJFpJkC0n8L92zztv6j39ELuqhWMlSqOe5496fcWZkkL3736DRLFOr9UBSs56i20rTbsShGaFV8tKpeHtzdJt+6IToVN3EfErCbgW04nTacdqtBI1OlpJXWAfQzR/Zwsijv0AeSrBvYo5Ds4uMKtWI8TgNmuTSDiBKyDiGY3WAUNRKpZWj1MrjT4VIlLOkq1nypSTVappOM0WnlqCYMdCqeWk3I+SzAS5cOIfia3+9DmI7f/AJwiED9VaUTLmXRE3l08wvTLE0P0g8rKFWiZOMu8imfURCIgtzwxRyQXIZP5mUl2I+hF1UUa0liMfd1KoFspkEhXwKp0tFJm8levbFdd7Gv99CSjdNNh9kVTIMjTD1ghcok61kWFo4zdSFo+i0sxRKEVLZEMVKknItSzjmxWY3Egw7UNmcpHNxkmE7k4NvIpkbwixo8KfT2L1uwiEXxo//1jpv8b7rsTsNLEqPE01YcLqseN1JBLeKRcUF3jiwi4MD+xAcBnRmPRaHFbvDhc8fRqsz4fPriUQt+IMWokk3aouKYC7Kok7O6bkpdh09jCOTYuL6y9dBLcMnf5er/+H/45OXfwC3z0K+kuVr11zBvffdRrOdxWhepViO8Yfv/g2gymNP3E+7XeS//bffpUORD1/2lyxL5/mnT/0jzzy/jXf93u9RaDZ4/PltWP1uTp4ZxCIKBKQT67z1H9uCa8/DnBl4BV8Hziq13PHMY6yKaiT6VeKlHLFCkRxdsnRIUcWpOAAFI1SzUAlD10c1s0rCL4VWFVoZIPLOzOO1ZHEA/fUfWgczTV99H7VCCroxui03IY+0ByPLCYoFKwuLh2gRJ1dM0agYSIRs5FNxstkwDvcC6ZyRSiXVOwfmw9TLemoZM5FqHrNyiFpMTrqaIjhxcJ239vItSA88S66YIpaOI3oDHD1zHonaRDRTwuz0oNKb+fzXvsrt99yN2eVEptdx6x13YLBaGRg8g8PjJZnN8autj5Ir17jxRzcTz+Rx+oK88sZeoqkssXQO5RXvWedtv/tqSpU8J08dfQfYrm1lGpUkc/MXeO317YyMnqZU7gHeTDaOTC7B5/OwsrLM6Ogoe/a+Qb1ZI5lO8PbBt1Co5Eiky3z161dzbvgsyid/ss5bc/lvkLBo6dAlkUqSzefo0CVbSlOo5hg5f47tO19i27ZtnDhxjN27X0OllCIIKrTqRZLxFVyOcaLhRbotO+CGrgcIAKH+1swHNnzegzvuotWuUivngDrUg0CcZFhLJmWm8c7Ygk47BqSAzDtNF3G8jjm6Lec7XhlarVwPnnehUali1Kre+XmS+J764Tpv/Wf/iLRTCh0ByODy6qjWCkxPT/cfJ5vp1XUvLc5QrabJFxJAlUzeR4ckZss8lYoHSFPK+6BdoJyPUK3laLYqxBJR3KuLGx67ef8zZEolUoUCqUKBdLFIplQiWy4TSiSIZTKcGxvj+OAg3lAUTzDC6MQ0kWSGUDzFSy+/xonBc5hEB8lckUgsitvr4eChY6TSBbL5DFNzQyi+v/5cM/qP7+HY8DBX/uu1TEqk/NMXvsTdWx/H4PSisjg5OznPlVd/g18+9Ahf+to1KLQGZGodgsPRW4CYiBFNJ/FFQsTzEVKlOJlKklw1S66coUUDk0XHjp/dsOE5vmzT0qVDMp1AZ9DSpsXA2aMo9SuIogWHw0Yg4OP737+RWCzCyMhQP/m8BlLXktzNZp1arcLExDiRSAirVaBUKlAo5NB86/J11/bE3qdZA72pVIKpqQmazToymRS329mvAd+3782LwPnevXvw+70cP360X6O+9n29Xoter2UtNT0wcJyqfnX94uer/pJcLsOFC2NMTIyzd+8e1qBwvV7l+eefY62u3em0c+HCGKdODaBUylGrlf1k/fLyYv8Y1pLb0OnX0UMH343/chFAd//lFgrKJVwuRx+KV6vlXlNAOkmr1ejX06+B8VwuQyQSoljMs7Ky3E/6dzot6vUq2Wy6D7Tb7Wa/Tj61On8RPPd/YAvB+28COlgsZp588nHW0u1rCw5+PY2/9nMkEjHy+SyNRq1fc5/NpimXi/2FC+VykZtv/jGVSolWq4HNZiX5o29cBNDjf/teRl98E/usnGauxvZXXmdBFPjxrx5EKVFhVFt45OB+XnrjLZSCg63PbUdr83BocIQ5uZYnt7+KRGvm2ZffQGG2I9UbEQMhToycZ1amYFamYEVnYHxxmZBW04fna5vk5R0cPnUGTySOTGfknocfYUGmRKrpgfVQPIXDGyBbqhKIJvCGooguL8Vak3sf/BWBaAJ3pownmScQCVMoZrB7HBj8cZYcce7fN8awrYShDp4nH74IoLt/eQ/nXWXuObiIDxhaklKu5RkcGiaVy+MNhvCHI2SLJawOJ8urMiqNJv5wBKvDyXM7X+al13YzOj3L5OIysyurmByufujC6vGxrFSza88+Yp/9VB+gV39vC3uefIrpZSl6sReeGBgaZe/hY8yvKpBq9Fz1jW8yMDTKxMIyK2odc1I5xwbPbgLX/4A2AfqmNrWpTW3qP7M2AfqmNvVfWP8eoFsu28L5V14kU6yQypfwR3rzgB3eAOVGm0A0QSpfQqbWUag2cHgDzEtWUeqMvdpjXxCnL8iJc8PorDaODp4lUSihs9p64Flv7KXRf/jZ9QD9si3I7/8RyWIZtdmCyiTgicQQXB6MVjv5Sh2pUoNKb2L/oaP4YgluuOlWRG8AiUqLKxRFb3URiGc5NXwBk8ONRrCitYgsKRUMDA9x+vwwkifu3BCw6K76KxQmK2rBzorKgMZsR22yIdebkOmMyPVGFhWrWL0uZqRzzMnmMTpNaC02LG4fGkHEaHehNlsxOdz92njB5UX0Bno3jozr05Hih7Zgvew3sUrlmKxe5HoTt9/9S677wY/RWmwMT86gMJgx2JyMTM2iNAq4QtF+dbvN7eON/QdQaA2oDWakSg33/+pRrE4P/kicQL7C6fEJRJ8X8dsf39D/sS9fwbnJKY6dG8Ls9rCs1iA3mtDbHew/PoAzHGV0dp6nd+zCGw5j83jYtXs3Kwo1ZpsTg8XeT4CH4lksDh8yjYpwMs78yiJPbnuawJ5nNgTo3p9fQzKXwBd0oNIsM784jt1lQaaWY7A5uOIr1zAj1eIOxPjGt67nJz//BT+/916efmEb3nCYyz/5aR5+7CnMNg86sx13OIbZ6eHwqTMojQJHTp/FuLK8obf98nfj1s9y/NB2rC4HWpsHnS2A2enm0NvbUZkdaCwOXFE/MpOCw2dOMC9Tc+jUKK5Qlh/fcScSjRqf38jJMwcwuz1onSFU1gCC6EEU7Wh1Sqxfv2zjxQOHd2EURRRaI0qNEYNFz4Fj+5CYvMj0AgarFauox2g1oLaakFusSPVGxqemUculSIxWltR6VrR6RicvsCqXoFBLOXriIK+9+SpzkgWUj/98Q2/9LV9lZGaWY+eG0dkcLChUKE1OXj+8A4WgYkGuY1Vn5tSFI1xYHkOu86EwuFFYpMzOz3D89AlUejVaowGt2cjA8BBLChVa0YZEo0Vnd6KYG9nQ2/aJ92DVryJXzzO72APoUoMMnX2WsanzmM1uDGYXKpOc/cf3IVEbUFv8KPRynt/xMqsaE1rBwZJChVLQMKtYZEElQyk4WFIJjF04hUztxXrNP2zoLxx7DVswjiuaxBkK4vS7CUbcmAQlK9I5PB4XotOD1e5BJ7rQWmwsyaRI9WrUdjsybwRFKIvSn2ZWpmLHq7uZWtUSLtQoAY5YDPf+Fzb0Fm/6GsFQHK/TQcRj5NC+F/EGRES/D6s/iMMbxuuNIniiuP0BViQLhD29GehOvxchGMMUimENhXGEgrjdbhzeADZ/BDEcwxny4rdqN369/93v4hUM+CKRSwJ0X6z3b18oSDAcYHFpllDYRzQeIZbppTZSpQr5coVULt+beZ5KkyuViaczDAyewXPLVRueZ9xvvkgwkaNQqZNIJakUUyzPnqOQdJLLF8nn8+QKWQqlXiI7kUuRqdVJ1xrEyk0KwPSKlO0Hj7NgcZIGUs0ayUwQUVhFsjSGb+D1Db2dt1xFvNsiRYcaUMyUyADOYpdIB1adMbJAog2xem++eqlRwxf2s2ISOb8sY16u4J8/92nuuPN2LKKJNh3qwFtnx9AHU6TbbSx/967117a/exdFp5FmpUCjnN0QoP86OF/7WracJ1fppdDzlSyFcopsLkapEKGYD1HM+ankfORLaXLFFJ4Hrt/wuhrYfi+FcoYqNaqdCpFkmO2v7ABaFAtp6pUenG5UI4imBeJBC+Wst5e87MaBGJ2GH1oROvUItFK0q3G6nQTtVoxaM0FWcX5DgG75wvuo1MpkO3WClRLxTpdjU9PIHTbyrRL5apJCMYjfp6PWKRDJxYiVM5iDAWKNBrlOh1y9RK6cpVRKUMiFqBZcZJI22o04jVqKdDqM+ar3bwg49IefIRg1MC0Zxh30Mz49R7lcBjJo5INksn6iMQfVWoJyJYbTpSOV9pLNBchk/WRzAUJhkUhcR77oplRK0WzUaNRLKNUTdAgQ3P2LDb1td1xJrpKgU49QiBgoJ6x4/VaMbiftapRqKczczDlS2QhOnx1vxIPgMBDLhLgwOYjHayRfzKA2qHB4ndgcFna8+CT73ngJv1NPMhnEpZZs6G382LvwKOcRHUok0gnsDhM+nw/Rb8UWEFnRSlhRL+H02RmfPs+xgUMYBS2BoBuraEQIuvBmoqhteg6dPcbbpw4SSPlJFMI0qdCmTJsyjp+sT6DrP7YFy+PXUS+7qLeztKnic8rpDVzI0WmlScScQJliOcGDD91NLBnC7bOj1y6QzQZxOM04fS4iqQRyk47B6XFUTjOzeilHzx7nmZeexjP4yobeyk/9AUffeARLMk60VaVCmRZpyk0/Xp+OQjEMlGmTokECn+UUVC3QzEMtDHiIBicoZ7XQyPde8/hoNSP0AHqMYtaK/l/WQ2Tt5VtIjR6k23CTS65A0wGVDNTzOMVx1Kq3abZc1GtFOi0zkaBAKZsknw/j9M+TKugolWJUizkqxRCFnJx6wUaoWkQnP0crpSZbz+Dd98iG3lNf+Z/k8ilUOi12XwSzK0i60uYzX/oKH/74J7jiS19kRavBE4uiFswMDA9hD/gJJ5NYXS7OjowyPb/AN679FuFEGo1RwOkLUqw12XfwCGdGxtAr5Rt6ay/fwrGdT9Gl0Vvw0srSqMYopt0oJOfpdKvUGyWarQqJZASraGJqaoJt256lVCqQzab55S/vIZGKEwj5KZTyhKMhvveDG1GqFVhEgTfe3I1w7zUbeusf/h75YoFwNEIX8Pi8FKo5krk4w6Nn6QKVSoV8vpeAtQgGstkovXaPCHSi1Cpe6MZ6Wyfcq1TvRoA4EKdkmNrQW/eZP6RVztLt1IE6kMbvUhD0a4A07W4cSEM30XsNNULQTVDN62lUzICPatVLu9Orsfd6QkyNj7Htma1Ahmall4gXv/+RDf2Nu26Hup9E2AikmZ06CZRIxX1UK3k63QaHDx+kCzTbLei2SEQDtNpZqrUI2bydYtlNMi3SJUOxHKPdLZHJJ8gV0pSrFWzHXt/Y+4a/Y2x6mmQ+338diW43FqeTSCpFuljEGw7j9PtZkKxSqNTRGgWS2QKZQhmT1Y5gc/LGvreZnF0gHI2QLxYIBKNMTc8SjvlJZj1oP/fHG77fTXMjvH3iOMfOnsHkcCHXGxk8f4Edr+/jvq1PsvO1vdz4o9s4OzrJw489xZ63DuHwBjh6cpBoKovKYMBst+OLh4hkEyRKKbKVDJlymmw5SaYUI3H0hQ3Ps+EX76JcrdAFGp02TVpkyhmKjQJrALhQyPHkk4/T7bZpt5t4PC4KhRwzM1P9fdbq2Nfq1n8drgcDPkyX/8G667rjy39Bt9tGrVZSrZZptRqcPTtIPp+l2az3k9yNRo1qtUwiEesD8zVQXSzm2b9/bx9o5/NZpqcn+0nyfD6Ld9cjG//tNnGWer16UU36GviWSiVotWqq1TLVaplCIUepVODIkUP8+wr3breNIJio1SoUi3kKhRxTUxOsrq4Q9LnxfOQP1gH0+OM/o1arkMtl6Hbb5HIZTp0aoNGoEY9H6XbbJBIx1uB1t9umUilhMhn6s+fXfjfQYXp6kkqlRK1W6R+7VqvG/8LD6wH6x99LLBykWi1z+vRJrr32X8lm09jtIo888isOHny7D+ZNJgOFQg6v18099/yC22+/jSuv/AL33PML7HaRtcUDa54PPHAf7XaTWq3C3XfdQeyD77kIoEfft4XaoZN0QllymSJeT5AJs55dQ6d58M4HkE/LeOjwfiaW5RwbGmfvsdNcWJKx9bntTEtV3Pf4szz2wi7MnhBD04s8tWMX9zzyGHNyJVqbgwWlmmWNjrOT04hPP7IOoHtvvYET50aYX1WgNluxevxY3D6WFGoW5SpGxi+gNws88KuteAJBQrE4Do8XfziCw+NlbmkZMZIkXqqhNRrw+NwcOTvCWbWX12cFNHXQ1yEKxD/5kYsAuueDf86wysmJORXeXJVIKsb45BCCzY7N5SaRyTI+NU0g0vvbySBYmJqbx2J34PB4iRWKBFJpHKEw4wuL3HH/A+jtDpzhCOfn5lGaBQ4PnmFqfJLSH/3WRQD9xJWf57s/voWrr72Oe3/1KN/+/o/46T338fmrv85nv3Q1h0+d4czYBAdOnOLqa6/jiqu+wn1bH9sErv8BbQL0TW1qU5va1H9mbQL0TW3qv7A2AuiWn36dCzPzTM4tIthdqA1m4pk8L+56laeff4nJuUVWFGoC0QQXZuYZn54jkswQjCUxWGyMXJjC6vHx+lsHkGp0TC+voDZbcIUizEikVLtg/cx7N7zRb/nU/8OSRMLBgVNoLSLRbJ6x2XnC8QQOj5dwIs3Rk4OYRAfPbN/FRz/5aR577gVEbwDRG+Cto4MsybWcHpnA7PTw9vGT+OIxnn/lZYwOEblBi3DfjRsCFvFDW1g9tg+JVo/OakOq0bOqNSDX9+C5RK1AqlVw5sI5hqeHMDi16OxqtBYbWosNpVHAGYywqjX0K9yNdlc/0R2MJbEOn7ykt/3h21iQqJmTylmQKVEYzDiDEcbnFtEIIkMT08yvKphdkTEjWUWq1KA1WdALIi/uehV/JI7O3JvBrBdEzo6O4/AG8OVyLKgUnJ+dwvqp/3dj/6v/BlvAw8nzQxgcdhaVClb1Bqy+APMyNXKDyMSiDGco+U6FuhPB4WB4fBK9ICJVahHsbu689wF0Zju+cBKX18bet3bjCbpx+hyI939vY6j3N79BULVCJh8hk/cQiVuZXz6P2ijnnz//ZUamVbhCVeKZEtfd+ENeevk1ouk0qUKBP/7TP+VP3//nvH3kBFdfcx03/+TuXjp/WcqKWkckk0dhMLP7np9t7P3BLbi3/ZTF6WNY7DZUghu1GMRgcyJbHkJpsiPTC7zw+k6UgoZFlRS1YMcby6MXAziCMQSPG9GmYuD0QfR2J0oxhMmTwuaIIJjtSKUSxH/6kw29LV/5IEqdDqXOhFylZ14yx5nRk8xrXSypjegEgcWlKdQmFXKTDqnJzKLWwKmz51DJVlnQGpAYjAzPTiNRSFlVLLMsnWfv/jdYVcmQanSo77x+Y4j9N7/J2KG3UJpEJGoDMr3A1JKa84tnkJuVSNQmFuQazkwdR2VVodD7kaqdSI1LDJw6ydTMNDKVEplGg0Sl4dDpMywoVEj1ZpY1BlYNVibf3Bgi2z+4BfPjt6MzSTk7cgSFyYVEJ2VZM8S8ZA6d0YFUZmJeOsfAyAmkejNLKiurGin7jx5HobewJNci0eg4N3WeZZ2cFb2WZbWAwuRiZXWGZZkD8TP/Y2OIfeVfYA8mccYyOEJhHEEf3oAdX0BEIp3GZNZhsTowC3aWNSZWdWbG5+fQuVwMzMzy8J7DPLx/gBMSA+5kiWiuzMzQYSbPHCCf9JLPh3E8cdslj912YRy/10fQrWd86CAur4DgcWP2BLC4QrhcEQR3hEAwzNzsJFGfDZ/fhSvgwxKKYw7HsUYiOCIhgsEg/kgcbyyNM57CEw0QkE1f0tv58M34IhECsRjBeJxwMrluBno4mcQT6NXZL0vm+wB9LYGeKJT6Fe61Vpt0vkCpVmd+WUK+XMH5jcs2Ps/883vxeQMksoVeSjAVRDJ3lmLKRSFbIZcvkinkSVezpOtZcq0CmVKObLFAudIgmytRaIGnAtOin+sefpSdZ87gy0cpVVNkslHMz913yXNscnkW3rnXW2g28BY7uDItzMEGZ+ZsnJgRCXR6WcNwFSrlJu1SlUi1SxnwJVL8zu/+Ni63jempMfQGNU3Aly6iFH2Mr8o2vq5dtgXvg9+l2shTqW+cQF8Hz0uZfwPo1WIviV7OUKpmyOVC1EoxlmYG6VTDFMoZCuUMrh9fsaG39fLfJ+0XcUc9eGI+7rrvbpZWl7n22n+lVi1QLsSpV6IE3CpoRWi3izSbWRrNOB2SQJp6M0y52gMu7XaeTqdEuZ2jTok6BaJDr28I0M0f2ULira20Kj6yhShlIFirY0zneXNskm1HB9gzNILE4aJFndH5aV47egRbOseTb+xH7vCQrFZJFHOUymlKpRTVUhC59ALFbJBSIUIi5sH4sXdtCDg0X/3/0Rmn8EQF3JEwiWyZQr5COmahmDFgt2tJJDwkEh5iMRflchylcp7kO+/jTCZArZZiRX4Ul3eJTCZAJh0nm4njD2pJ5bT4n7huY4j991twLQ9zYeRt7Koxxk6+SqNdwhZNUM2HiYXsBIN23j60F9EjMjByimDSh96iJJP3oVBOopfP4PK7kQkicocfk1lLKijwxlM/IxUSsU+cuqS3eP8NxCJFzGYzyysTmMRpDHYfjmACk8OFThCwui0EozYiCTtuvwqTdR61fhxJNMeIycmbYxMYYjF86RBnRw7RqIeBMJQt0HRh+ur7N4Raxk//Pq2chUjCTpsy9YwNSNKthSllPMTCVhIJD26PlUcef4hQPEi5USLoUffhepsmepuZYCHJ1lee5YrvfIUMdapUKTZTBPc9tKG3/mNbsL18B+1GHt7pkWgjAg6KeTV0PFD3QsMJRSPxoo42cZo0aHVTtPHi8g0Bdjr1CO2aA7DQSw6n6bRj+IX1Fer9eeDf+hu6HR8KyWtQs0A1B80SiqV9lAvz0LXTbVRoNnTUyiEa1RyVahy7d5pcxUCpHKVUzFArhyjkV+lU3STadULuFQr+FTKNHLat113SP6iYR63R4Y/lsHoj6EQXr761n9vuuZMnXnyKeLGA1efF5HJi8XpQmoy4AgHcwSD+aJRcqcwDv9qK1eMnni8xMjWL1eNnRrJKIJEma5Be0lvYeiOxeJBiMUop76Na8hP2qcgmBMqVDM1WBY1Wzho4K5eLvPrqy1x55Re4+uov8+UvX0WtUaVc7c0t79KhS4dUJonZYsLpdiB857KNIfanf596Pk0X+v+3TZNIMkS9WeG13a8zNjZGOt0buFEu5YAmuXSE11/ZzumBI9BtUC4kqRQTNOtp2s0M3XaOXldJgcTg9ksee2JwN089+QjFXJyAS9NLcpOjXAvTJU2zHQPidBshIErWpyQRmKU3LCQAZCmWKhw8eIpsukY44CYWFgAfnXqFct6I7pO/vaG39YYP0m1kgTCltAHabqoFofdeJc2ydIx0Lk6XDo0O5JNJ6LbotnPMTJ8EknSI0iVJsRaiUEuQKcXIFdK0Ok1adBGevPWSx64cPkGqUCCRy+GLRCg1GuSrVSKpFNF0mlW1mvmVFUq1JuNTs5isdlK5Yn+LJjPkSlWC0QRKtYpCqUilWmdufhFf0IHXOHXJ97rx4RuwOEVsnh64X1Eq8QQjnDo3yuTcEg89vg2lwYZcZ+X+R57itX2HUJutyHRG3jp2gmWlmvG5BYx2JxaPG3vASzARJJIOE80GKNQSuO+7ZsNzrPaf/oB6tde+ky2WqLRaPP7s01Tbdbrd3siAbrfNT35yK9VqmVgsclF1d7VaJpVKMD8/y6/Xeq/ViDuddqwzo5f8XFHWLrNWub6W+I5EQqzB6bW54Nu2PUsiEet7/vt554GAr5+GrlRK/eQ0dHD86AsbfpaMPfHT/j5rVehy+SoLC3N9IL/2OC6Xo79vu91kZWW5Xzu/tlggHA6iUMgIh4P9n6+kWVkHz91/uQXvJ/6EqQvnMZkM/br2er160cKDNTi9lu5fe86dTnt/v2Ix30+Lr80eh3+bjx7/4ZfWAXT/B7ZQXZlmYOA40CEUCrBz53YefXQrNpsVhULGsWNH+o+1d+8ebr31ZjKZFOPj5/nBD74HdPjWt77JrbfejEwmpVDIUS4X+zXwX/jCv7Dw2vZ18Dz6vi0kbvw21MDjDfKTW3/GsE7JMfUKgsKEelrOlx/4BaNzEs5OznN8+AKTEgVnJ+dRCg6effkNxhdXeWTbDs5MzLGo0qAR7ciMZvYdH+DxF7eza99bKAUr4Wu/uA6gxz/4XsZn5jhxboTJRQmnRsawuH1EswXMTg8XpmfwBIK9+zXxBDqTGaVWx6pShT8cwSBYWFLr0dudLElXmFlaYGxVzzlrgTvemmM2DtoymJSGi+D52hY0WCk3mwS9Ak67lmIliUylptZqk8hkiacz2FxuyvUGOpMZtd6A2x/goUce5aGnnmF0dp7PfuWrmFy9kYDf/uGPueaG73H9Tbdw8NQgBoeLuYceugieV39vC5YP/RWj03M8u+NlTo+O8/XrvssnPvM5jpw+i9Io8InPfI7PfulqLg2mamUAACAASURBVLv8H/n81V/n2ht/wEuvvr4JXP8D+vX7kq9+awvHfvh/x/bqtzYB+qY2talNber/rE2AvqlN/RfWRgBd+Mi7cGrVeENR4pk8osuLzmxFYxR46/AxXP4QRqsdXziG6PIyu7RCJJnh5tvvYHD4PFqThaklCe5wlAWZApsvgNpsQS/asfuD/PC737nkzQDLZVuQP/8QJtHBbXfcRSCaYGlVgUJrwOb2EUvneOjRJ1DpTZweGuVvP/YJXtj5Cu5AuDebOhTF6Qsiurz4I3Ee2PoYJtHB+ckZVhRqHN4Aju9dcUnAYvjuPzN4fpxoNs/2V15i4MwJZhZn0RoNzK+soDZbkai0mB0BdKIPmz/BssaAymJHIzqRm6wozCJKwYY3kWHVIKC2OtCITryhBJrtj1/S2/rR38Ok0iDXm5hclOCPp7jm+htRm63s2rOP4ckZTo2MMTa7wNjsArMrMpRGAUcgzMNPPoNEpeXpl3biDEaw+YJ4InEcgTAutx9HIIxgsV3SW/zQFuwnDmB3u9CalSgMq+gtZnRWO3qrjwMDZ9CKNuQmDRqbwInRYay+AHZfBK3JxtKyDJfTh8ftJB4L4RBN2DwObF4bMuUSCtUirh/9yyWhnuvu64gkenPsnA4rVtHEzNwkvqiPFZ0MZ8TTbzFwh6OsKJUYrFaMogWNQY/WpGNJsohgNeMP51hRynl5zy5Ojw4wuTCJauf6GvP+9ok/xqqYwWRWozao0IkCKoOGldUZjDYfapMDjdnJmwcHkOsERE+IOakciUqLRrDijycxuy0cPn0cm9+FymxAJwosq5SoTAKD54Yv7f3BLSjeeJ0Z6RwnRg4zvjDBklzLsnyVJZmM+ZUVBkdGWFEqkSo1rKq0LKzIODF4DoXWyIx8iSWtjIHRMyiMGuZXFjkxOIBGp2VlZYWFuXkU/7pxCtv+wS1ov38VqyoPcp2V4yNvc2H+PFKFwIrMzuyigjNjxxm6cA6V3sz8soa5ZSnj86eYXJpnRaNkankBuUHLm4cPMLcqYUWjZEkpQy0YGZ66gOy1Zy/pLX70D1mYmeTU6AjzK0ZkBgXzq+dQKrQoVq0sS2TsG3iJGcUQyzors3I3q4p5ltSrLBu0zCilLChXOHBwD3q9Fpfbj1TrYkoqcH5qENErYvvwb13SP3TkVUKBINZgClMgi9EXxWIzYrNoMJg16CMZFLEqF+xxHj80xNvjCxi9AbL1Bu1ui3Q2RTAaw+zwkSw1qVQy5PNx/jd77xklaXmdayPJFpbkIPuz7GNbPp9t2Va2MAgJYekIEYwVkYQIiggFJIREFEGAiEMaBhhg8gyTevL09Ez3dA7V3ZVzzjm8leutnNN1fhRTjQ7M+dbyr89es9d6Vtf0dNfup+p5Qz3Xvu9dLKZwe2zYfvJm+/gzw3H9v+FyJvC4opjMWozWOYw2A56ggN7hxxJ04I4kCMUEFhZniAQ9BKMRPLE49ngOezyHN5EgJIQJxJMEkmmCyRyBhIg/nsN36ujZ19xHf5+gQT1Unp/pfX4GoAfiSRKFPN6Qm0Q6yMmTI0Sjbvx+O6VShVK5QTpXI5MvUG22UGi0ZAtFaq32sBe665I/O+t5Jvjib8mJJXK5DKIYwW5bplGPkMiXSGTzxNOZgRqn36aST0FdJC94sasXibl0kItSLWXINSoEAV29y0PHp9g4K0cAnI/ecdbclmsuxBEQiOXLVADaATr1MEUG+MIGPDq2wqg7RoKBJby92CHdaFPsQ77ZYv3GjSSzOWq1GuVymU6rzZev/g9u/8Vt1O3Ks17XbB97GwmvDV8D8oBQLNJotmlny9STOWi2KBVzlKsFyhWRZqNMpZKlXBnA8UK1SL5aJF/LU28VKVUSrEpOUC/4qdQHYN39pX86a/7QE7eSrzcpN9q4fWGKlSYymYJvfPVLFMUEUIJ2Epthhm49QaMap9HKUW/lqXZL1PslGr0CrX6Gdi9Fp5ek1RFpdUTa3TzJbQ+dFaA7Pv8+muUozVaJerNCvVmh0yu/DmMz6DXHCHrmsJYLhHtNckCsWyfWrvLK8cPcvXEj92/ZzgGNBQEIiU20Jh1HTz4J/TZZn+msENn8ifMIndhEJummVhFIJD2kcxEq7QrBVJiMaMZkmQOalHM50kKYgugmHFolmzMAFYIBD1AkEjTRbqSolWNAiUoxwszkQWzf+9RZc7t++gVq5SxJIYDboSfoN5FKuPClmijMTtzRCGrLChbXEqMT2wgnXQTjATzRNCsaLw6XHbVRzoNP3MuCegajz4I7HsTqc7KwPM7sYz86+9wv/D2MFgVuMUEwGSXktDA7dYjxk/sJRtwEhACedApFMMrjew4z7ooy4U1gaEI6NU+/5YN2Cbp1aIZYnHsaUAEB+v06vVYb4yd/76xgK7HlPqr4CeZXybVjZIsZ0skUpXSSUiqE0zpHvR3jmRceJ1PtEc/30MZC3PbEA2zYvwVrxEsgnSQllhAEgZGRnfQ6A/V4o5XDdNfXzprbetVf0GhFgRwQBWL4LNOASLuVpN9LAzFaOS3NbpYuOSABnQAQozP83Ry0AgPo/rodebdtxzn567PCRP1F56Ha/H26zVn6hQw0+9AKIoS3AzroF6CTpxCeYwBPw/S7MXxBDc1OgmYzTK8VhLqLfslIpVOk2swQj5qIBVRQC+H8zsfOmtt177W0Wi1+dMvPkGllPPTEg2zeuolKpUaj2iOTy5LKpLnvgftptJp87evXUKqUqdSqBMMhQpEwQiKOTK/iieef5vH1z2Byu1BbzCQLJbSvPHr2uV9yPtmIjVozSTbvoVqPEI5qEQsuhLCLWk0kJybp0qHZb1NrNdm9ezf0Yc/2nfSbbXp9yObyiPkivT5Ua42BcrrTIxET0H/q986aPzWyAeiRSiVIJARWZSt4fG5MFiONVp1uv0OjVR+C+Ztu/gGnJk7SbdaANrf8+Ds0G4O+4AOonKRLEhDpkyO87ntnzW382j/g99sH66QL9eoAAkKVRkegR5xO3Q1EKEUVUHVSawXpk6PH4LwP0GnD5OQ00KFYytLtV6BfoOYZ+7+uuYpxBSE0Rbvsg1oOWhHoyEmFZqERp1su0a1nABdQoNlK0+uVXl/XbfKFDIVSjmanSrVdpNQQaXVrlGt5xGIa3Y0XnL1w4r4bmZ2dp1qvUa1XiAoR0vkM9W4Td9BPoVYhnBAIRKJUmy0CkShdIJUTafX6eALBYR/jaEogU8wjUarxC0nmVpRETo6c9VjXf+bdJAICQXcCm2MFlfY4YSFGIF7E5HcwfuIYx48dQrK0gMfnxWA086GPX8C13/0BDz65nnm5Aa0rxG+eeJ7JJSUGZ4gVjRGdw4U9GCKYjmO96q/Pep7Nzx5idOwot952C7F4mFg8jNGso1orAh1KZZGDh/bR67cY9Ezv0O01gQ6jJ47Q63Xo97skEsJQGX3GTj2ZjCMe33b2wrz7vwv0qNUq1OtVqtUySqWcVquBRqPixRc30O93mZycYH5+llarQTIZH8LrAwf2D3uwn8l7RjUuCFFsFhOeT773rYsxP/Wn9FqDHucmk2H4+9VqmXa7SaEgIgjRoUL8zP8rlXIUChm5XOZ31Otnhk6nGQLu/PZn3xKg+z9wHrnpgQK+3W4Sj8eGczqj5j4D6198ce2ccOZ5q9UyMtkq+Xxu+BztdnM4D4/HRbdRI/Khd78lQI/cdiNnAHy73aRcLpLNpoEe69Y9QaNRQ6mU89hjj5BMxhGEKJdffhkPP/wgr7768tAl4EwBg9jIk6+JNFsVnn3mSeh3KL/05FsC9MgH/ojFk7MYDQ5e2LUHk5Bk24lTLBkdjC3I+OW9j3ByfoVFlYH9J05zbGoBucmB0uJi+4FjbNpzkPWbdzIyNslpiZypFSVahwejy4/W5iaWzWO22kn+zflvAuiZ952Hd2yUza/tRWWyYnb7OL0gIVWsYPMF0VvsWF1eEtk8+w8fwx8RCAlJxHINmVrHsy9sRO8NoHR4GZUbsRZ6/Hr3JIt50PVhNNzkoZMKDt9211sC9PrL6+nTI51NAB2sNgPVZoN6u4U/HMIT8FOq1XF4vKx/8WXMdheJdJ5UtkimXMUdjhKIJ9HZnEi1BhZlGmYkcuZWlGzfe4RDJ6ZQX3rJmwB69Y9+j3/96IVc+eVrWZBqufizV/K9n/0KldWN1GBjUWVAbfNw4eeuYF6hQ2V1c2Ds9Dng+p+IcwD9XJyLc3EuzsV/5TgH0M/FufhvHG+8UZ278L3Ib7kGy6ffS+C5X7PnwGG0Jitfv+5GZpdW+PHPb0Ou0ROIxrG6vIydnub4qdMI6Rybtu/C7vFj9/j5ya2/ZFGuxOh0c2xikpnlVYxON4F4El8sTmx5evDh/+PvwHbB+cONAPMvr8V02fvRfu6vOTU5Qzwj4g6EiSTSRBJpjp86jdXlxerykimUMdqcfO3a6/GFY/gjAja3j8uv/hIuf4ibb7kVu8dPvlLH4vQQSaQZOz1NNJnB/KnX4c4nzh+CFfu1F2O55gIcH3kbqvFRjpyaYMeenTy67jGsLhsag55QPI7J5SWRL6E2uZheVrPnyDjOSAyN3YnSYkPrcKGxO1HbHIQyOfQuDzKjGVdUQKE1or/rewNY/pG3D3PbLv4T7D+8Cvu/vBPfs/eitTq4+HOXcd8jjw8/5O05fIxHn1mP2mzD4HDz49tuZ9/RUZ5Y/wK7DhzG6PQwOjmD0enh9IIE4+sKfZsviM3lxeTyYp6femuwdO0ncXzifBxf+wQqrYZDo/sxOnVY3U4cgTA6qx+lyc6rr+3mtGQWSyCA2m5H7/DijSSJZ4rEExkWl5Zxu2x43DZEMY475CYQ9ePx21CqlnFd+Q9v3oS56h/xXvoXuD/8doLaVT73vz7Djd/+FharHr1Jjdllwuy1cGLuJO6owL7jo5hcHgrNBhaXC6vbjcvnZUUuIy3m0Jp0GCx+DDYLS/JFPBEnzoCT5du++2YF9Ed+H9dV/4j7g+cRePYOpLIlVAYNWpsZjUmHyaJEa/FgsPsxOYOYnH5cQQGJUoPe7uLFLds4On6an995N2qLmc27X8Pi9SDT61BbzKjMJkanJpk7cuAtN58sV/4zro/+PuYr/p79R0c5ObXKqkaPRCVFodOxKJVyaHQUmUaDRC5nYXWVWYmEQ8fHWFVqmF6QoLToOHL6BIdPHWdRscKqSsZd992NQiVHq9cgkSxivuqf3zz3S/8Sx8V/iutDb2N+/24OnxxHqlOi0DhYVqyyIJvlwLFDKDQOTHY3UwszHD65n31H9rG0qkdtMbKiUSLTazg4dpwF+SqzqxIWFVLUFiMTC7McHDuO7sm736y+/tg7sf/74G+a/9FXmVlZRqG3o7Vo2DmyAb3BhFRqZFWhZv/YNhY1U6waXUg0AUYOvcaMVILEoEViUCPRyNBopXi8DlRqLcsaBypbjNnFMfSyubfe9PvKx3F9/A9wf/5vEIJ2vEICayiJLZDE4/GRjIVZksyy5cgRtk3Oog0m8YpVAqkMNocZpVIC7Tz1fIxUxEUuLdDt1CkUkjSaRbI5gUIxg+87n31z/s+/H8u/vW/w/h84hMMWxOE0M7s4gtlhwumLYPaEBwA9GiMkhDk9OUYs7CEQCeMVEtjjIo5EHp+QJizECCYThJJpQukswWSeQEIkuHfzm3N/5B34vncZ7o+dj/f2638HoJ9RiSVFkXAqgyDmiKWiZEQBhWKObDaCmEuSTqdJZ/I0O2B3e/AGQ8hU6qEKPV+uIOZyb12gc+OluK74O5wX/zGCx0upUiYScaHRzuLza8mKGcRCjkqtTL1RpljIEI/6UMsX8LmM0C3TrWXJluIUqiKVWplipUm+1iPZhD0LKn70zEasd9/4ptyez/0P3Je9f2DlLjlFot+HPlSBFtBvd/C6ghw+Oc8j+6b41uPbCACOdJVYrkQwkaLU6hDPiFSbLUq1Kn0Ybr6mUwnEXIbC4uhbbnL7fnQ59gveieGHV/HCviNkgHirTSCbp83A8DdTL5NsFsl1y1Q7VYqlLNVqjko1T7k2UKgX6gVypSxiMU6jkWVmcoROPUalLlKu5XB88s02r94bP4X7i/+E/V/PR/DaECsl6u0OYSHOhg0vQr/L44/8BqhSK8WpiAGqBf9AGdvOUaolKTcHEL3WKdDo5Gi2c7TamcHX1yF69PGb3wTOnVf8FcHbv4z90+8hufMRmu0C9VaZeqtMqZKi181QLfuYGHsZiJKsFyi0yxRaJQr1PLVulRY94pUKoUKBaY2BY0synjx1mnUjO/nzf30bBrediHz2LcGG91dfwvaFv8B+7UeQSicpFKNUqyka7QLxnECHDqWSg2LRjUa5RDmfhU6DbitBqeAkEFilVBgUbCTjTpr1JBvWP0Q66aZSipJNewn49Ggve9+bctuu/wSO7148sFJfPEo2GyGXE1AqVtBqFJh8BvwJH3qbjqyYI53MEIsITE9PozNosXpN2EMW/FIDKasDxfgpwkYtE/tHsK6qKAcEqn4vzoduHuS84G1r+S/5Q9Q/+w8sl/054YdvxKZR4bN4MSkj2CIRfOk0SoeVBa2K9ds34UmEyDSKNOhQpk6DDg7bMeiH6Vcz0KsCCZYXNgBGIATUqQv+NZD1BpAefuSbeH90CZbL/oxkSoM5OE9RNCKmA1TyGQpinqgQYWZ1mmyvxI4TR5kxuFm/dwxDwIs16mBs6RgtKuSqcfp0KBRE1j+3joESuEq3X8T+w0te77n+rjXl+Xf+BetdX8R6+f9DcuxFIAftAP2KC5tmDBDpdTP0uiloBygJUnoU6SFCNwpESIWkDMpnzvSsFghZJwaK9n4F8KLeOFCAG//t3b8DdIVtv8F186ewfudD9Pu2AUBv5RDcpwANtKz0qylaFQ+CZw6I0an5gAxiMUC7lxr0T2+HBjC/YafWzdHsZCjlnHitC/SrXoyffc8g5xtyu378SZRffD+6i9/Bxkd+zaubNzI5fwqxkiQjJigWi+SyJYrlEqsyKZlclj4wduokdqeDPuAL+Gm0muSLBbxhP5VWjUXpCjv37cNgsxFJpHE9+fNBkcBFbx/mXv3UH2C67Wp0l5yP4uEfUK5lCISspLMBUlkvas0c9KqIYgybXU+xlkcsZ2n2GkCHVrNKyOeFXo9AyE+336FHFyERY2pmcgi8az7LmuL80ncNH/vv/xbWr/4d5i/9Lb12k7m5GSqVEnv27eaBB++nT494UqDZbjB26gTFcoE+PaZnpzhy7DDf+MY3uOGG67jhxm8CFdqdNNV6+PV1MFCOQw7n9wcW6sbPvWcNIF/zj+i/fSH6i84jOHEAej3othjZu5NQ0PP6Gb4KlIiGdXidS9AJQdX9+vMXgAq9fpNcLs8999xLrdagTxto0+lWoRPDvOn2wbw/8070F6+99oH7v4zh0vPx3/9Vei079JLQK0E/hd95CPADIvQ7QJV23wOU0BuWgCr1ep5mq0I6E6dYHkDzNnUqLZFiJUM2H0fMxzG8vua0b1hzths/juGy92L4t3cjnR8nFPay47UtuDx2jo4dI5FN0gWsbjebd+7EYLFSqFSpNJoYLFZ8oTBCKo1Kp6cLKDRa0gWRI2Oj7Np3gOOnpzk2PoPx4Z8MjvEL3zY81k2XvgfTFX85KJjZ+gThkI9Uyk8wbGVhZR6L10NUTOKwm1HIV3hq3WN8+jOXcNXV/45EpmTkyHFu+vmvmFiS8dTGLYxOSZiX6RmfX+XI+DRqqx2ZwYhJufKW1xfthb+P+RPn4f7p5XT7naFTwlPPrMNgGvQRP3nyBNBjZmaKM1C302nR63Ww2Sy02022bdvCGQV0rVbBZDIQj8colQq0201iD/7g7EXnF72brBDG63UzOnqMfr/Lhg3reeqpJ4dwNpmMEw4HOXHi+FCJLZdLOeMC0WzWSSQEFAoZxWKefD6HTLaKKGZpeiz/1wJgx64XiURCjIzsI5NJ8eSTjxMKBej3u4hiFq/XzcGDI4RCAc4A7UceeZgzNvJer5t+vwv02L17F2/sG+71unF969/OCtCNN142VKqHw0Ggh8vl4Pnnn2N5eWlo737mNY/FIsPHBoNu+H7ce+891GoVXnllI7lchkajxr59e2jopG8Jz8P/73mEP/Yn7Nm5jV6vg1wupdfrUCzmSaeTWCymoYPAmbmUy8Xh651ICMN/t1oNSqUCfdr0afOzW3/C0eOH6HRapK757FsC9MRfncfSU09y+Ng4h6fnGJme56RUyaHTC6x7YQuXXXkNm/ceYmJJxks79nJ8epG7f/skGruXE7MS/v0bN3BqYRVvPMvmvYcw+yI8+eIr2ANRdHYPWqsD58H9bwnPM+87j9idP2XH/oN8/cbvsqwauPAZnR680Tgmu4tVpQazw00slcXi9BCMJbj9nvuQa/TYPX5CYR+jY8eJZEVmlDoM8RJ7FrVsPLVEuA+2Qpvw1656S4BevuoztPpt8kWRXr9FIjkoxPEE/HSBtJgjVxzc4z713AYqjTb5Up0FiYxllYZ0qYLNF8Dk8uIKRVGbHDj8UWaXFUgUBqbmpZT/9n1vAuj1d53H9mu+icro5LUDo2jMbpa1ZlZ0FnYdPoFEY2JFZ+GWu+5nVqYhXqyzcceec8D1PxHnAPq5OBfn4lyci//KcQ6gn4tz8d843nijOvOxP8Du8eN0e3FNn0SlN7EkVRASkiysyKi1ewjpHJ5ghEgizfMbX2V2aYVTU7NIZMphz+3tu/ehNlvJlKuYXB5e2rodTyTGvFSOzRfAsvFRFi96L475SZzf/exwI0C242UmZxc4+coGdAo5vnCMHXv2c+zkBL+4425e23+QaDLDpu27UBvMOLwBfvzz2zg1NUu2WEFntnFqapZ0vsSyXEU4nsIfEXj48XWY7C4kMiVHRkZwfvz3cT19D65N69Ygyx03YHZ7cWqU/OTLVxGIJ9l7YIRVhZzd+/chVaoIxhJkKzVGjo9hsHsJJLJYfVHufPBhFhQqTB4f4UwOd1QgJhZQW+0U210CyTTlbp+nn38J2/e/gOuaT5BUrKzB+wvehdZoxWlzYD+2nx37D3L/o0/w2LPPY/eH8AtJjE4PfiHJilrHNTd8hwWZEqnWgN0fYlWjR2EwsyhX8fM770FhMOMKRbF4/Jycmeeu++9HbbXz0s3X4/jo29HfdxPOb120BvAP7UShNWPa/jJWlYxV1RIzy5MY7VbkehNGRwibP4LSbEHnNBPNlllWGrG4w6j0VnKFKr5QkHhSoNEso1QtEwjZCUa8+IIuQlEf0bgf18fPx/HFD+F+aM3a2nvn9WQKSeLS02hGNiMkIvgCbpKZGBaniZmlcRwBI76Yna37D3BqfpGp5VUWZApsvgDeWJRQPP56D0MndreLSLyIyWHD5DSyIJvFFXThuO1buD7+B1iefmBt8+df3oXLaSGsWsD88sMcPjaCyqBB73Sgs1sw27RoLS5W1UbkOgujkzPobE4kSg1qsxWdzYFMr0NpMnJ4bJJlpZ55qYLZFSmrGh1b9+7h5OwU0l0v4v7geWiv/TTmr3x4mH/+mcfZP7INyYu/RrW4zOKqnVW1GYl6mddGRpDI5aiNRk5NT7MolTI6cYoTp8eRyKXMr0iYWVpgz4G9TC/MoDZoWFVKefHVF9i1bydyjYxluYQTE8dxXvLnOC/5S0y/+uYwt/l7X0Su8iE7tJW5rY8yK51jat6ITGXj2MRBTi8dZEW9hELtY2pOzqYdWzA6VUwvziOVB5Ab9Bw6Oca8TIrCaGBVq0FpMrIgl7H36BGmlyWsajVob78R14fehuSWb+D68DsGAP1Db2dZuszU8cNInn2QJYUcqUbK+MxxDp/Yg0KrRKrUsCRVcHpxBrlJx7LGyrzMytTsOBK1CqXdjsSgRWXVY7PrSaVjCIk4SyoLDz69CbtdjWF0z2C+116M+8bPrb3v2zfg9vqw7F2H6tR23B4bkaiAz5siEsoR8scJhQJ4BQ/uhIt8pYHLFyQY9JOKeGgW4zx8548Y3buRQsIBFMgIdsoVETGfIpYI4Q96cF/5AVwXvxfjHTesFS584yJGZ7bjWF7EOXqSoD+J2aJj38EN2NxW9BYXNn8MZ8yLM+YnnPBz8PAuEoKbUCSIX0jgjufxJAqEYjnisQSRZJxoKkUknSWUEgkm8/jWP4T7g+cRfeZO3Bf98TB/xGElGPATGD9MRBCGAD0piqTyedKFAqliGUHMkRLTxJNR0ukIRqMSIRYkFouQTKeYmpunUKkilsokMlnq7Q6ReIJ8uULGbcf54fPw3fQFAndct9b/fOMjxDN5YgY9cbuZXF6kWMrSaOVxuLTYrUrETIRyIUGplEYU44j5FBkxQSDkpU+HRqtKuFMnXRaplPNQLUG5TNTjJ9cDW6mF9rpLsH/iXTh++6thbuvXPk6n1qBpNlJZmCGRyLN5aYl7j8+wXWGkBjSbOVLFOJvml3h8aoWb955EU+3g7wxge7vZ4sCBQ5QrNWqtNvFsllQ+R7VVo9oqU6zkcG55cgCtH/kpziv+dnht+8nXruDWn91MfnWCcimHOZ3n6R37WLf1NTYfO8F9mzcy7bHi61aI9aoUaiU65QqVWvF3R71As1Om1sjRaGRJCA7KpRCVukgpExrA+u9+htDDNw9zh5/+FYVSnqzTSC1kp9GvkxKT5Csi8aSARLLIDTdeC3T4yY9vIp9N4HSs4HHLabaSVBsJmt08tWbh9VEajkYrR7Mt0myLBH5xNc4r/orc6Z1ryvP/9eeDn6kJlG3LNNsi9VaeeitPsRyn3UpSK4cQwiq89kXoZeg2BLoNAdoZ6GSpFgU6zQK1WhZo02iWqRca9Mp5fPYjdJoVHMc2Y7rgbSw98jPk37xgCDjGXniEn9z+c1Rju2mXkiyvTlKuJskXY4SiLjKiQC7joN0QiISsiJkI+bxApZogXwhQLgVw2RWk4x7qXoCUhAAAIABJREFU1SRQISG4SAguoEwuE8BpU2L55PnYf3gp0a0PrVm33/st5lZOsTC9n5D+NJ6QDYfXjs3pw2wNojNMcfLUXlZXZ4gFozhMPhwmH163j3DIx4lTexid2MbR2SXGVyWsWDS40j4WDTI8GYHTq6vYgk5s930L87//NcvP3oLpwncMYbrDqsDqkGOX7OeZnRvYtzjDLS9sQuUPDYo3xAzJqojFpWHQmzkBRAZK636AfFZNo+yAXm6gmO7HkS9vB7wMFN1VCuppjJ9+J9njzxJ59KY15fmeB6kmPBSDfmIhI5GiD4tqjEoxSSyZwJUQUXoj7JuXsGd2kj3Tp4hVc+RpUMylB38PMcoNExChXA2h0yuZnp7k1ltvJZn2MzF5GOt//A2RJ35AWT261nv9ug8DCfrdGI2YgXo7BgiEHXOAAL0MINJpJ2hXnKT981SbSQYQMwEtHyrJPiBDuyXQ6yZpV1xkg5IBlGQA0C1PfhnHdz5KzWbDeM3/HALFslNOLrNKK22hV0lBr0TYfRiN7DnoeKFbgV4Vq+Ug9HMMCgIqCCkvA4iaB3L0GhFMq4egHxnA/n4SOhGM8qO0IqvoP/UO4lvvJLFjTQkfXv99ChkDjYCaul+Ly62l2UnRQ+SVTc8MCldKFeYW5qk3GzTbLWwOOyvSVYrlEt1+D4/PSzqbwev30QH80TDNfnf4+N6HHmL12n/Bc8eXcUnXbOw1l76bD378ozz8m/s49fzDHBs9zop0GbVWRTgcxGaz4HAacXmMeANW6u0cpUaaeivPnv3bqVRziPkU0KZQzlKsDJTQ80vTPPHUI8zMn6bWLJGbHcHylf9JSbuA956vD/Pn5g5TqZSomKQk3RZ6vc5ACdtt0adHKpMcAPhGFcnKEs12A7GQY2l5kVXZCpVml2xxYMXd6TfovQ68280Y9JK0Kh7ySQP6//WHxLb9koJ05zC3+9bP06glqIX1FJSnGMDyFHTTQIm52dNks1kyWZE+Hcq1DH1Eqs0QXfLUmxmgztZtr/4fn9B6FEs50hmBuKAguv6XeG75Ao2IGeuX/3qYvxkx0Sm78Oz+Ob1WAMjRbyVIhLVAhH47AhRotQr0KJMp+Oh3i+h0y0CTvJii2arS6TaoNyskMxHq3SKVlkifKuV6ipJfjfHzf4xv75OEttz3hoKRB6hV40THXsB8ajOBoJ4eZao1kWp9UKyRKxYoVKpUmy2S2RyxZIpEJsu8ZBlPIEil0SSVE6m12mQLRcYmxoklU2SLFTLlGjqbE831F2L4waVYTuxeK9q5/M+JRtwEjx9G99gPkKuOEYnECPjShAUnevsSdq8bt8uK3+difOIEOp2GQMjPnpH9/PqB3/CFq6/m0suv5PDJcW698wFe2LSDbXsO8uTzL3L1Nd/kIxd+EummdVgueQ+GZ+7ActPnhuf48MQIwswRbD+5gqTHhkKjRiwVUWjUHD0xyp59e9m1+zW27djO7XfewYFDB/H6fcM+9KlMmkZrALShx9Gjh2k264TDQRQKGeVykU2bXsHzxX/EdtF7CP3qmrXCuO99FmHjgzg+95f497zIunVPoNGoaDRqvNGaPZEQhsB+fn6WVCpBsZgnl8sMrdrfCHmXl5cQhOhQzZ3Zt3Fw33753+O54N3De8nUYz/H9a9/xOp/fBzo8cQTjwE9NBoVx44dGdrIn1FZd7tt2u3m71i5nxmimCWTSbFly6YhWJ6dncZlt+D96LsHlu0X/MkQnEeu/Gd8H3on3g//Ae1y4Xfm+8a+5m/sLx6LRdBq1Xi97iF0hx5+vxebzTL83tGjh/F63dTrVRQ/u+FN4Dz0d28fPta/8gzQw2o10+m0GB8/iUajGj73mR7sL730AsePHx2+H2fs9jdteoVMJjUoaui0+e1v7iORTdKkSy6fRHj/750VoJtu+BJKk51ntmxnWqHllT0H+dp1N/HAw8/wla/cyLd/8gsmlmQcGp9hTq7lt8++yIxUzQvbdqN3BTh4apoFpR6tw8cjz72E3GRDZ/cgN1g5NDZO+K6fnRWgxz/6V/z8jrtRmaxIlBpUJiuRdA6Ty8vM4jJLUgV2j5+de0eQqXXYPX4OHR/jrvt+gycYQbUyT8htJRENIQhRxiZOMzE9Q7neYOvWzWhkyxT/5g/fEqAX3vs2SuEA5UaFcDxCtV5BSCURS0VSuSyVRh2j1UZYiBNLZmh2odEGsVjD7g9i9wdJ5IusqHU4AmFWVAZ27DtMttxEY3bjPjHxlvC8/q7z8Fz1Ba65/nucmJzns1d8kYs++wWu+8GPuf+xp5iSyNBYXew+PMqy2sCug8eYmF8+B1z/E/HGfcmXv3EeB777/4/x8jfOAfRzcS7Oxbk4F//fcQ6gn4tz8d84/k8Ld5/HizsQxhOMsLAiY8vO3RhtTmKpLLFUdgjQk7kCDm8Alz+E1mRlfHoOf0Tg6edfxO7xY/MF8AsJfLE4i3IljkCIYCKF2e1Fd/IIbn8AZzCM/Y7r11R6u15gekGCkM7hDoTRmqzoLXYe+O1jCOkcgWiclzZtxR0I448IWJweHnrsSXzhGKPjk8QzIr5wDKcviDcU5aVNWzl0fIyp+SVmFpcx2V24NCpGnnoUud6Id+LoELCsXv6P3HrXPTgCIcKpDCaXh7AQZ16yjFSp4rF1TxESktj9QSLpHJ6IwOj0LDf9/FeY3V627xtBaTTjDIZxBsM4AiHy9SbRTI5spYYnEiNTKBMa2YKQGIB95yVr/ciPvrZrqLZ3BiO8tHUHK2odvlgCjcXOvFSBweFmdkWG0enBHY7xyNPPsaRQc2xiim17RzC5vBidHsxuH+5wjF/cfS/hVBa10YgtGMZz+DWkB/awY+9enPes9YE3PHMvcpsXs82Lw+NGY1IwszyJ3evG7Pah0DvRO7zonS5UVj1zK1p8oRQGq5toMksqJ5It5EmJaRKpGLFECIV6FSEewO2z4g048RjluB/6MRNTJ9Af2bUGM6/5BKm8QKaQIlvMkBTTJHIpAkIAf8RHUHAjUUyhs0pZUusxegJs3PkaCpMFk8dHIJ7E6vNi93ox2Gxs270blc6JzePC5DTy2sEd2H12LHd9H8fiAqtKPeZP/tkwv2n2FD63BbtZwampk0hUcuYUMnROKwuSGRZlGtQmBzKdEZPLy/pXNiPV6pldkTKzssz+48c4dHIMmdbM1KIUpcHGgkzJyPETSFRKpiQLaF99kuk7v8vhU0dQ/2pNCb/0i+s4vSBBotAxJ11GblTy2qERNm7byZJUgUQuR6bRMD4zw8jRw0jkUqRqOTNLc0wuTLJ191Zk0iWWFmeYmR5Hp1fyzHPrmJ2fYuz0CZakizz82ANYr/8MK9Mqlg5tGea2fe7vmFm08squl9G5lplanmRZ7sXqNXB6boYVhZpFqZRlpYRd+/ejMzuRqWxIpDrkWi0HToyypFSwqtWgsVqQqJQcOz3BzgMjTC9LUBgNLKtVaG/7FsefuI/JpUWcV68p4VVH97LzwAhygx6JSolcK+Gp5x9Ha9IwI5lBbdGzY2Q/y0o9C3IdS0od0ytSNDoleqcDUyDAikmPxe9Eq1/FbNExOnacULqM1hXG77ej2/4c6l9cS15M4X7m12sK+HtvxhVNERX0+INqLBYFkbAftyNIwJ8hm23g9gfYsmMDDq8SsdxEIlPRavfZsmUTCvkK7UaRRjVLpZKmXE2TzceQKZfR6lXE4mHkGhm+H1yOaWWWkS0b13Jf9MdI1McwWOw4HXF8HgGrzcDzL92HzW3FaPMQSIh4EgGsITeukJ0jx17D7zUQTw56nXsFEXc0S04sk4wJZHJpEpk0sXSaUCJHQMjgXXcP/hP7CUV9eG/49DB/cGyEoCAQiMUIxeNvUp+n8nkS+SKxrEgsmUBIxEgmIhw+tI92q0qrXUNIRMgUsmTyBcRSmWK1NoTpYqlMUrFI+Pn7yeREYgc2rwH0X32TdL5EJl8iWyiSLRTJ5bOIxTT5UoZqMU4hGyadCBCNeonGAhRKOXIlkWypQK5cJFutkC7WyZWLiOUcxUqKfDVFri6SrNURaj3cP/0y9z+/mW8/tQXnR942yP8v76RQrZBp1fGVChSBYKFFvtaj0oZmHTo16FYHtrvVeo0G4Eq1OThtplIqUyoU2T9ykFgqR77eIprLk6s3iOez1Lo1yo0iwS3riI6PIOQLBG7/+vDaVji9l2Ipy69//UsKhTgaZ5BSZ6BLzLV7pOjjqZfRJSKUgFarQ0XIUqyVKNYKVGpFqo0itXqeRitPqyVitsjo9YuUK3EqdZG8U0X0+bsoFtOkpg6uXVd/eBmFUp5CKU++niVfzSCWs+RKGcRimlIlj9Nt4/7770Umk/H000+Ty3twuKRAgUDQSLMtUqvnqTaKVOslyo0K5XqNUiVFvSlSrWcRXryLSspLpZbBfumfDCF6OxOg083R6eZod/O0egVavQI9SjTrSfqdDIWME5d5CUjQbUdoNsMDeEmGdidNs5Oh2cnQ6mZp93LUaNLqJ1EZXqDfyZA6tYW0ci+lVpfgk79cg9g713Fo/Dhio4BctchPbvk2guAmnQ2SFaMUKym2v/IE6ZiNUj5At1cAqlRqGdLZMAGfEaN6llLOQ04MUakmgDJS2RS1eoqcGCIXseB/9T7sdiUr+zasKdCv+RCpYgRH0IA3ZsXut+AOevEEBQyWAAGXh8XZGQrZFGNjBwiErMSTXoIRJ26fFX/Qx6pMisHk4/TkLHMLs9jseoIBN0IsQjgYYX76NKFdTyF41DiDWUxf+sCa+l42hi7swVSv8ODujYysHEMXWiSVDdPqFej2izSaKSzmRQawL0qv7gVi0A0wgOQJ6KehlwIE6kUz3YYLSFGrJ6haJFSsh6ERJrXn2SHYst17DU0xSSZdIlrKEChEUOrk2EIBvJkMG0aO4i7USPf6SNTLHD+5G3pB6PsGavd2gH7bQR8b4KdQ8nH02AFMJhOnxqdQaRYZHz9AceUg5YKfTsn7ht7r76Hfj0MvQR+RZjcO3RDVtIFBP2iRbic9+Fpz08xqqLfTQGGgQK86McgPD4A1Wfq9FEJglU7eSK+dhU4B+m5y6pcoJjRUkhV0P/rkECiKCwcxmQ9QywvQaNKv+liY+g2gHwDzbhPaOQpFJfVWkT5NutQJRT2csYjvd3KAyPTxrdAMMyhwyNCp+EmGldTds1QtJ6EdIDa21pPbf8+VhLyL0E7QrSfIJO1AiqzoIJ0N0KeJ3mig0+vSaDUxWy3ce/99VOs1smKOna/tIl8s0Ae27djO0ROjeIMBEpk0XUAiXUUsFfFNjGBx2BFLRfSf+6Nh/j07tiJVqwnF49z/0MMsLi1z7PgJFhYlLCxKWFWuMDkzxpHj+8mXBfLlGLlilEa7QL1VJF8RqTTLtLq1QYFOu0KfNrVmiT5tcoUUVZeGRiVDq9Ug/Pztw9yRXeuGEC2bTWOxmJiaOs3E5DjlaolWp0mjVec3Dz1AOBri+RfW0+62iAoRFiULtIBcqcHh0ZMcPX6EYilHPOZCrZhAJR2jXnTSLdqoeWVAgbpvrQ+8/bp/ptvyAkEgTK/nIZVU43Yu0axF6bbK0OsD0KNPlw4dqrQo0afG8xvWceToCC++tB4Aj8cDQKlUoNNt4PbYCEUVxFbm6Lf6VIsihuv/aZi/alqCToRY7ODgeCVFreRETJsHawcREGm20kAFX9AB1Gm3y/S6DXqv9+teWJxh996dg5YgLZFaR6RPnUo9SylopJb2USgnSYy+PMxtfeA6Ov0KjaabhaWDlCpB2u08mWyMSmVQlKHRaak3G3j9PqxOF/V2ZwjSl2Vy0mIevdnCS69uotZqMzE9g93t4fGnnyMQT2IPhlHt28TU0iL+0NqxbrjoHRTzETwOASFhxOycxOsJERfqBCI2pOoxZuamiQlBgiEPLrcNr89JKOLH6/fg9ro4MTGGxWFnYnqKH/70Nh589Emu/srX+co3ruPJZzcM2oedOkQu7OWmn/4U+93fGp5jl566h3q7hVytIpZMsHv/PmwuJ5G4gMVhp9vv0QccLifxZIJao05UiNEHSpUyYiFPtz+AvJs3v8oblcpnhlOrwHP3DdRTUcwH16zcHd/+DPl8jicf+y1JvYx+v0u/3x1C2zPHAfQwmQx0u20KBZFut00+n6PVavwOdLZazZyxbz8DvqFH6vFf4Fz/AL1WA/8Vfz+8lxzftYVerUzu2A76nRbVapnx8ZNDGK9QyLDbrVQqJRYW5oYK/FQqgc/n4dlnn2ZhYY5MJkUqleDAgf10Oi28Xvcwd8OqIfLvH6K6fJrMxkfXAPq6u+jmUsTXP4Bt/9bhHJrNOlqtmnK5iNE4cACQy6UcOnSAM/BaJlv9ndfX63XT6bSQSBbx+720Wg327duDTqch+LVPIbvwr6ktTQyheezT76fmNJP+9c1k77152Pv9jfbzZ6zxz3zvoYd+Q7lcJJfL8Nxzz2CxmIYFCmdGLhpj9Mhhau06LXrod2wk8VfnId70NTJXXjgE557bf4zuor8n+sE/5djULEcXlnho/UtMSdVML6lQqu0cOjDO5LKC0xI5uw6f4LNXf5VFlYE5uZaRsUmMnhD7Rid4edd+FGYn+0YnWFTp2LB5Bzf88KdItQZCF32AzPvOI/Hpf16zbv/AnxL4h/eSed95jD7zFOFUlkg6x4JMiUxnpAnINXosTg/PvfgyTl8Qpc7IkROnCMdTeIIRxPKg9VG5XKZSreMJBMmXa/gDISrVgfV+c2HyLeH5mXHgq1dz7Q3Xs23XTg4eP8o3r7+Oz19xOU+vfw6xVCSTLxBLpghEBJZlSuIpkUA4jtZqZ3ZFysZtO7D5gizKVezYdxi1yUE0XeDZl7Zy+vOfPytAr/yP96I1Wrj08qtYVmm56We/GO7TfPbKq1lWadFY7Dz+3AaOjk8yenr6HHD9T8Q5gH4uzsW5OBfn4r9ynAPo5+Jc/DeO3wHoHzyP5+69i6fWv8Dp2QUC0TjuQBiHN0BKLBLPiCyuyik32sRSWZQ6I95QFH9EIBCNo9KbMFgdmB1upFo90UyOZZWGUDKN2mzlR7/4JaFkmiWFimAihcJgwvL47cMNAcWvf8jo+CTuQJhf3HE3h46PEU1miKWy+MIxQkISXzjGiYkpjDYnrT5s372PyblFjpw4xfyylJCQZGJmHo3RwuKqnEA0PoTtL2/ZjsMbIJrMINMZcCikQ7jjuuoDuEIRHn/ueZYUKmy+APF0jlAswYEjx9GbbYSEJNVun6Pjp7F6/cgMJpzhKDqbg0W5EpsvQLJQwhsVyFZqQ9vfcCpDJD0oPogk0sRSWcLxFO5vXTywc//oO0gqltl36CgGqwO7P0SyUMYdjuEMRrD7Q2zfdwCt1cFzL29ifG4RIVdAY7Gzc+QQZrePeakCs9uHKxQlnMrijcZRm214o3EcQR8eIYE7mSOQrbKi0HDip9euWSvf/wMssSRWhx+n14PRrmXH/q1YXA4cgTDHJxYxuQN4YgIz0kXS+SrVFrh8Qe65/wGa3Q4pMU1KTBOJC4SFGG5/gOnpUWwOLZ6gi3A8hE8IsayWcfLYyBpAv/CPSGZipLMJkmKWWFYkmskRSMTxhAI4fBZ27nkZvXkVcyA27Cd/zyOPsaLVs2n3Xm65/U6eeellZHodrnAIqzOC0W7F5DSy7+hulAYlRqsTg9WNXGNC85UL1uwH929CqZSgVUmYnJtCY7MiNRpZ1qjZd2gPcr2JU7MLzK7I2LH/AIdPjjO9LGFJqWB2VcLRiZPMrkqYWZaiMJg5MTXLawcPc2p2fqjC3jWy9/We4UpU6zesqcBv+gIyrZ2FZTfTK1O8dvRlJiWnWZIbmV1aYUWh5ujJkxwZG0OqVqLQqViQLjC5cJqDowdYlM8hWxpn32svs7xwip3bXhrY0GtlyDUK9FYzE3MzLCnkLKyamJVMDXuCuz78DlZXDRwYO4REs4DKokGp9/Lqa08wNb/CitTFitzAwZNbkOtkrMjNyORhFBoHuw+/glSrZ14qZ1mlYXJRwoJMwcmZOSYXJSyrNKxqdMxL5Wx7bSezqyssKuRov3/lcO6T9/+MVa0GqU7LokLOY+vu5dCREbQmB/PyRZY0SxydPMWi3IJU7WRJKWNudRqpfBWLz4/a6ULvc2PxOzl8dDdbt20kKkRwRVO4hByegJ+Az4VWr0KjlRM4sWdtzV1/KTZfAn/Ujstn4OSJfUQCdsRsDn84TSRdxRNO4Pfb0Wvm8QSjRJMZ7nvoETpArlymWK+Tr5bJ1aqIjTqpcolao4zDZcVg1eML+9EZ1FhcDsamT+P45J8O8ysXX0Oh0eN2JXHYgpjMWl54+QFMdiMmuxd3JIU3GcQeC+ONeBk9cZBcJkhMCBFOJIhmi0RSeTKZHKV0glRaIJ1NkczmiKRz+GNp/JEE4USCcDyE/7c/Hub2b/gN4USCUHygWn8rgC7k8sSyIvF0hmQ6RTqVoJDPMDszQbkikiukKFRFsoUi/5u994yRLL3P/YSLaxuCDSfYkGHAvoYvLFzgXsuydKVrWYHklcQkpmWSluRSpCTucpfkcpfLjUybMzdMnp3Zyd0z093TPZ1DdaiqrtCVu3IOp3I4p86pOpXTzx9qunYJyTCgT5YwD/BiUDin6p069Z7TVef3f56/VKsjq41fAeiVqoyojCF5wbr/QYz6p/8N5apMSapO/i1JIuWqRLkqoUh5VKWCIpepq1UajTpSTaFSq91xojWoqE1aFRW5plBWq2S6Iqm+iNAVKTVVqrUWjUITC3DWEcX1kX81mT/utHN+Q8Mn7v8u33vldWwhgT4t5F6DdWeM91ZsnFvSk5aL1Lpl2rTJAmEgVyqzsb2D6dBDE1jQmvnRC6/zxKtvsqLV0mVIrVOj3u+TqSqUm23i7/xk8ret8PqjiFIOaMGoiScY4aMf+3Omrt2k3RkgdbvExApX1lbZdTrJZEvQHCE31QlEbzQlms0Sai1HPhvkwKJBFFM0WqVJhHu9WaXWkJCinsncgT/876gqEnKtilQXkepjiH408pUsFaVMMpsiU8hz6doU7xx7ke/c/1esrd9ESHoYDcYO8EZTotZSqLXqKK0GNbVIsy1Sb5QYjFTa3Sr5YpzwN/9gAtBl/a0PAPpQpDus0h1WGYwU+t0y3VYB+hVG7QJqw0+fNGo7RpsCcjtFY1ikMSjQGBRoD4q0B0U6iPS6EQ4PX4euwLAtMOz76bdUKtMnJ4Aj9ORX2dZt8dgTP+CBB75OuRgFVLo9EUlO0xvUoF0hn3Bz9dIveeHlRzHbtnj/0lkkuUzQ56DfyrAyf4pWp0KxHKcsJkmkvGxtL1BT89TUPFUlQ6EU49C++0GU+u/8S+KpIKlinEDCy4pmBevhuBXMvd/8Nh5rkngkh9N5iDdywLzmIqv6aazBffyCn2i6jN2TZn3PSrJUJlXKcnPhMqlMCFEuIlYlvP5DFlZvEkzYmZPh8Mdfmbx33Vs/4o2rVzEVOvQB2knsV38IoyyoYSBLQ/KOH1OkqUZotRKMRnliMQNtNQLDHHQSQJ5S0kC3HgLyjGOnq/T6JVpVCwzKiLtLE7Bl+cq/o9esEYoVsAsxsqMaT73+Jns+F0JLJl4t0gTkhoLLssnNiy9Czwm9AxhUYZCkrTqBKJAkJbiAPsurK7R6XZbWbuBw6el1C4AIwwyHH/tvJ/N3i04GoxLdUfHO9hSDmh/6qYkDHSSGrTDZ4CoDZEAeH4tGgEPzzB2ALjIaFhEiu/SrThhJMFKAOMnENAyyhBwJdI98fAIUw8efJB7bgWFvPEY+ek0NEGKolhg2y7hsS/S7KQYMub26iNPrIJ6M8KPHfkCnowAtckKAd17/OQxkoEa7JsCwQtizB8MCo04KRnnst375Acj96m8S9KxAvwjdAt16kmzags22SDYf4tbt6+hNZqqKjFxTeOKpJ/H4vHR6XRKpJOlshna3w2A05NSZ08g1hYokEkvEabZbbO9qaHdbOFx2xGqJn/3iGfSf+J8m88+f+iXTs/P4I3HsHg86owlfKIxWr2NTs4XV5SEQDRKM+bE592m0SohKmrKSR6yVqdQkqo06I/q0OiqDURePz4Uklzn0OGi2x9ua7TqFQo7S9Xcmcx8+9TVOnjyOy+Wg223zyisvIcsSnV6bbr+D23vICy89z9LKIiOGdHptdrU7jBjS7XfojaDe6jIAymWRZrNJp12/kzogM+pm7ji5hwy6DQaN0ge9z//kv4BRCIjg903TaprpdiKMY9/LQI1BRwY65PIp2j2VPj1eefdVFpduAX36gw9csfl8liP3rKxUGPfNbnDh/SswhEG/TfhHH6y56u5liukDwAuDCpBHle0IsT3oVGEgQi+Lx7OB63CXZrOJLBaAHvWJWxdgSKGUvVPU0UDtVhjQIl9KISkFRnQoiRlyW1MfrPdHPk27VyOXN9HppKjX4jSbFcqlHLIsUyqVUFWVfDFHVZG4cOUqC8srPP70M7j9AZbXN+gOR5SrMs1uj3JVJl+ocGtxhT6QryocRqLE8jnWtHuIdQXnn/zXk3P96onnkSsimawHIedk32AimSyRLSQolMN43A7SmTiZbIKUEGV17TZuj51MNkE44iOTS2GxmcgV0vjCcXzhOPlKlbJc5/bqBmuaXXJliaKkkK9U8f/igck1dunhe3ngBz/AZLdz8tw5Uvk8Gp2OVD6PUBhH17d6fZRGk43tHWrNFkIuzwCoNVu0en1EpYZWu8uRc1qSKmxtbQDjXuGVSmniWG4FHZO/646P/+tf6WUeDPppNlXa7SZ6vZZYLDJxmfd6HRSl+ivQ3O/3UizmcTrtEwBcqZRwOGyTPuBer5tyLj1Zl8kvfPDbqWI3IIplRLGMqtbY2dEAQ959920+DIaP4tVPnTox6e/+4b7n/X6XXq/z93qh93od+pU8ozv9zcOvPz0B6JXveKkIAAAgAElEQVQXH5lEnx8B+yOAXijkuHTpAl6vGxhitR6M13Uhh6JUJ/3ZPZ7DX4HfR4kVjz/+2OT/2NKtj4sSkrEJQE//1n+DTrdHv9/FpBl/Tj6fZ3K+wjia/utfv3dSjCAISXq9Du12k50dza844GHImTOneOaJx8fzAo1eB/vrz1PaWmOkdnH+0W9PAPrsYz9g22xBe+k82+vrnLx+k0Wtka/+7YOs7R3w2JPPMze/xdTtNeY397D4ImybHfzwmWe5cHOBG8ubfP3+77OqNXFrYxfjYYC59R22zTZeeeckm3ozAYuV9Gf+mNDibaYfun8C0LNf+QSPP/UT9p/6EQc/exJ/PIXYaCOURApynZyk4A6ECcVTvPzGW1yfW+DK9Rk8wQhVtUWmWEGqN/HGkzRGoPQG5Ku1sSkhMY5iP/veeZTHHyb/G7+O9t57KP3Gr0/AueZv70P+vX+D7/f/LW+8+y6d0YhENsvXvnkfW7s7vH38GJFEnN4IDn1+pFqDTKGMkC1hdXgIJgWsHh9Zscpzr72JOxzD7g3j8EXY3rfwzumLyL/zv9P4z/8F1T/43Qk4r/4v/wPZ3/ivaP36r5GcnWVle49fvPI6gYTA3zz0A7QHNvbMVmaWVtk1WdBbHTzz/EssbWruAtd/hO4C9Lu6q7u6q7v6p6y7AP2u7uqfsT78RXVxaRkhXyKezlGW64i1Bj/88ZM4vQEiyTQa7T7feegHCPnSxC09NXOLnzz7AtOz89xe3eC5l19DZ7KQqUjYfQHiuQKhVBqjw4UrGMbuC+AKhnGHo2QqEk7tLlHdNpVCgbnFFW7cuk26UJ5Ex2uNB0RTGfYPbPgj8Uklc6ZYISZkOXXuAmKtweLaJvsHNryhKNFUBiFfIpktUJQUIsk007PzuANhDhyHWJxuEvki569cwzl7lbDLwdlLVzh3dYqiUufm4jK+WIIbs7dptAd4A1HypSqbuzqWtrYJpdJs6vbJyQreeIySLJPM5ciUShQkiUAsxsWpKcqKQkmWEet1wskk6WKRXKWCUCiQLhZJGnYIG3aJJeJEUilMdju1dptkoczi5jbpsoQzECYryth9QTyROM+++gapYoU3jp/i4NDLrsmC9sBGVpRJFSt4ownsviDeaIKwkMUXG4NrT0ogWq7hy8lozS7eeOLHFJevEdCukcxncSQFwrEM/nCIw4CdmaXrhJPjPmGecAabL4zOZmddv83i0go/f/45KopIIhNHacpkCnkypRIxoYAvJOAP5xCSXpaXb+IJHuIN+7EFPARSSexBL44Tz5PYXiDktZLLZcgV8mSKIomCQjynEEjm8UYTHDgsvPnLl7DZdOxYDzF5w6ztW7D6w+w7PXzyi19mdnUdRzDE5ZuzHIYimKx+Dpx2TA4jJ86/i0avwe72ozXaMFhcbBx/lf3LFzDqjVy6egWny8Kbb76IwWpi22RkSatjy2RgRbPCjtGMzmJjQ6tnbVeLzmph22hgbW+b5e1N9u1mFjaWOXftIpdnptBaTGzta9EY9jk/dY2ZpRU2dfvsmixsG8y8f/xNdG88y/b1K+hMZvYOzJy9cpH1PR17ZguafSM7JiNTM/NMzdxic1fHrkGPwWpCa9Zy4txxbi5O4/Af8Pqxlzj1xuNcPvsis9feZXXpKmtrc5jMOqbn5nh/6gbL2/us7JpZ0y1zcXoO67G3sFy/ila/zPnrZ1nfNbC+Y2N738Kpy8fRmx0YLHZ2DQa29vSsaXbZ2d/H7LChNenZ2d9j16BnQ7uP2eVhx3iA0XHI9YUl9m1ONPsmzC4PmzoDz7/+S6xeD5t6HXqbFdP1Cyy//Aw7y/PoLAfs223smk1cv72Aw6HDbLLjcufR2vY5dvktDO4D9JYYBmsEm2+fxa338fi8uKNxnLEkK3o93kQIzc4SqXQQj89FrFDBFkoQy8v44ylCiRjmAz0Rl5HouddJ6jUk4inC8SLuRIFEQSQYdKDbXSAWd+CMh3BlsgSyEgFfEEkQcFg1rNy+Rl3JIssFiqUM9bZKrdmgLNfJlkTShTIxIU62lGN3f49ALILF5cAV8rOu3UP71nN4FqaxWi3Yg5vs6o143AJOexCny8LG9lWcXge+cJJgqkC0mMQnFPCEQiytLLJ8+yZCOk62WCBdFikrCqpSoqdkqUpFypU8hVIRIV8mkasQEQrEcwVSOYG4bhXTuz8jZDGQyo/P0/+3/udHDvR8VaEkKZQrEuViCbVeJZ9LMTN7lYQQoNYuTYD5h0dFVhCVGqJSQ6rVESWJ3NWTFG2GcYTthwB6sVqlKCmUqnVK1TpStY6sNKjKKkqtRV3tIClNRLmBKDeQlCbVWguxXkSsVymrChW1RUVtIdaa1Go16jWZVq1CH/AJJVZfeILX/uovCFj2WDTHeOS5c+QU8GQkzIUsIX+MQro0TtxtQ78OkgqVNtT60FIH0IMlvR5xBMnWgGgLEj1I9cadcdNqj1q3T0VWUEZQaHaQhyME8y6pt54idfsyUio0LjDKpxjRp9jN06fBiCbf+dY3CIYD5KoSIrAXDuGWFIQeSK3mBKKraolWPU+3VcDl2KXdLDKkTrMjjR2DLWkC0JW6ROqFB8lefZvSwc4EoFfrTar1GnKjityQkJslKmqefDVDrVNDKAr4o2G++OXPc+nyeb77nW/wxI+/S00SUGtZarUcklpCVCuUGyJKrUSjKSErRVptmXwhyfzCdQpzpyhdeIm6cZmGKNDtlcc90/vFDyB4v8ygJ8FAgU6VgVom7N1kDJ0kGp0S3aFMuy+NY+C7FfrdMoNuEWoKyBmaiRvQKjJsF2iNwkiDJoWQk+iz95K/9AJN7+44Ch4Jp3mFfivDoJWn2y7T7lbpj1Roy7TENPu6GdRukoIcIS8WGQDtZotBM82gFUBtlqmpRRqtCmI1gyRnyeajlEWBsiggyVkqUhrz9z9B7K2HSc6fIhYJkhJyCEKJZCqN1W4hlvIQSTgw2QyEk1Fsfh++TJ6gKGOIJXDkcixaTSyadvjpsZd45r2z7ETdpIYVShQpDPOUh2VSjSIVVErIZMjRpYO0dhb7459C99LXqMb3GaFSkxUY1sj7tqHrYOwqz+J3rtCSvTAUgCx0ogRcSww7d1zoSIw6aSBDKbP/AXweSvTaefrDAqGIgW4zRKdTpRCJE/rpXxE//xTOm+/g8Ngx+xNMm3cJIZGvZijLbmyOG0AcujHoVNhfn2V39RoMI0AMhjn6nTCJ6DZQJp/1UyxkeOaZZzjz3kn6KNy8dRFowKgClKEVI/LyX5N750Gk5XcZ1GO0RyIDKowduFl6shc6cUb98frqdsbv2bx1hiEK3UHpzrFJkY3u/oMOdJAYtktAErvtJAzLvPKT49TMNzj86ZcozJ5Cijhh0GbYacCgiE7/cxgFoKuMLzD9MWgVC1X6wwHTN6bw+j3s7GhwHdo4c/YEY5/yEK1ex8LyEiffeRNGPaDD5Qun6fUUoMGgV0GzfIHAff8n8afvIX/+R2ytvAetHKN6Glpp6KUZtAUMhg0ef/JHxJJ5fvHcszz0/e9Rb6h88tOfotluMTM3y0Pf/x56wz5b2xqefPopPvu5L/Cx//hn3PfX3yQUCXL85DESqSiZfBKrw0QqE+HwZ9/A+jcfY/vBL2DZWh8XzLoPuXz9Ktfnp5m9fROjTce5y6fxxQpYXV6EXJ619UVCYTcVKU22lCFbziO1O8jdPu1uh0arSX84QG027hyNEUq9Rr2h0huMoVdRu0jg/o+SfPZbJGfOAEMUpcr6+iqDQY9g0M+IIbvaHWqqwoghcq1KTVWoqQora8uMGJJIjfszL8zP8dILL9LvDjj+7gkGvT7QYzRqjIuAhuM4fBAZDLKEH/xjYo9/CtcTn2XUS8EoB4M8DEv0+pXxeulnx+dXPwFkeeXZh9lem6HTauP3RRDFKqqqEggEJs7gwbDDxuYKMJz0jlaboDPtcenacVqdCoXLbxB95DOkXvomnoVXYJSAYY1+IwskKQiLd86zFgyq5BI6GnU783Mn6beGMBqysrwII3j91dfu/B4UmJm7TqurIDcLDGjQaKmTfvHzt29RUxWKh0bC3/tzzA98nOzULymU8uQyVhQpBsMaNUkcg/4eqGqTQqHA3K3rdHsNeiPIFIrUmi2yxRLZYolas4XSaJJIZ8gUily6PM3unoEDxyFhIUNOrpKuiiiDHgubG/h+/BX8D3+O8NNfI+/T4nEvUykXicYEYukAtxYvEQqFKGUrBLx2rk5fJFtIUSimyWRjeLw2IlEvjYZIMhkkkfCxsjKDPxzBG4zwwiuvI+SKaA1mnv7Zs3z+i3/J/Q8+TDCSxHrsRTzf+TMsD36G9x77Dp/+0heptltEsxnWtXuEhBTJYoGHn3wCoVAgkkrx0COPkMhmyZbL9AGl1SJbLlOSZeRmk9FoMAHB7XYTq/UAm83CYNBjc3OdI6CspiLYf++/JPr5f0vih19EkiocQeiFhVscHJhQlOqkd/qRo/z27Xk6nRarq8s0myrNpvorTux2u0m/352AfBii0WzS7bYZDvvodHsMBj2s9/w+8U/8JvEv/g6y20Kv15nAdlmWCAb9dDpjF/HhoRO9XsvTTz856Qf+2GOPAkMSidhk3qPI+WpVJBwOEgj4JvD7wzDdf/JVUh/9X0n/xW9RPTOOTpekCjabZRKb3um0UJQq586d/ZXnHvV5t9ut+Hwe2u0mJ04cY2VlaQLu/+ZvvkWzqf4KyH/qqSeQpAqjQY/Y7/4GkT/4VxS+9If4fB70ei2j0QBRLHNUwBCPRxkMerTbTeLxKDCcFDhEIiFOnz7JY489yn33fZ2NjTVgyO3b88AQsa0iqTVGQF1RMe/us7usgR7oP/UR4r/1PyL8X7/JykvPYnJ7ee7td1jWG7m+qeH09CxrRit/9+jTXL29wcqumS2jjZffPc2azsyl2UV2LS7evzHP2WszOEIJDrxh9p0+DC4/p6/cYMtowej0cvHGLbzBCA5/iOnZecxnTpL97f+Z3O/9b0S/8zUu3ZjFFYxw8foMoVRmco/C4Q9hcftY3tDgj8Q5fuYcx8+cY2rmFv5IHKnepCzXqaot5I6K0m3QZ0g8nUDIp9EbdDhcdl5+9RXKF96jWa5QruRR/vV/PwHoG/M3+epf/SXf/+1/RzJf5JGnnuHTX/4KFoedQCTMX379a9hcTgbAgd1BRa4TiiVxugO4PEFWtncxOQ+x+wKEhSznrk4TSuYw2NyYnT4ceyZSX/gs77/wIq6TJyYAvf6Zj1Moi5z+2J9gffj7CKUKi5sa/uxTn8HlCzJ7e5np2XkC0QQ/f+FlbIdevKEobx8/dRe4/iP04fuSxz//a0zf+/+PcfzzdwH6Xd3VXd3VXf1/6y5Av6u7+mesD39RNVrtODx+CqLM9Ow8kWSaoqRgsNh59Imnx67pO470mYUlvKEovnAMfyROIJpgTbOLPxJHo93nkaeewRUMY3Iesr6nw+EPcu7qFMlCCX88SSiVxh2Ocu3mHOGEQFVtEYwlCSeEcVR6OIYnGMFgsXP1xixTM7eYvb1MTMiiNR7gDUX5809/lrnFFcIJAX8kjsnmZHNXx8aOFqc3QCKTp1Stsa0zkC6Usbt9BKIJNna0+GIJNPtGZpdXefbV1ynINQ4OPbjDUc5cukIsmyedKxOOCWTyFdK5MrO3VzA5D1nd2ePYe+cJCimsPi9CoTCBUu9fvUookaBSq5EXRUqyjMvvR6zXiaXTCIUCyVxuAqyEQoFqo0G6WCQYjxNLpzHYXbiCkYnzfH1PTzxX5Pi5Czj8IaKZPAW5zuLmNps6Az998RW2DWY8kThXZm6RKlaIZvLkJIWcpBAvptk6sBCp1PnMfQ9gdgb4m/sfJBL2E7lzA98QCmN1+PAE/HjDLrzRQ1x+L7FsAW8ky9PPv8LUwm0Oo37eOfYuC4vznHn/NOvbqxw4zOgPTBw4nfhCAg53HIs9TjTsIJ0OEU2Fcfnd2AN+3NEIeoeFhbUFXB4bsWSAZDJJKpUmLpQJpSoEkyIWdwy7N4rWsM+Fi2cxGLZZM1oxuINcnl/B5AticHn52nceQG934giG2bNYWdndY1fvQH9gYmNvnePn3sEb8WK2H7JnsKI3O5iavcm2M8TKvpW9fT3Xpi5iNO6gNelZ0+rYczg5ffUqe6Y9rB4fi5sa5tc22LfbWNzaxOCw8+bJYxidNta1Gqxe59g1bd5jQ7fNrtnAzPJtlrc1bOkN477oe0auz6+wpp9Bo7ezZ4iwtmNmamGa7YPbbO870BqjrG6bWNi8zZpmD63xAK3xAI1uj7MXz3Fj4QZ66x7reyto9tfQHmziMc+yuXCKpZnjvH/6FZxOA5tbK0zN3EJvcbG572DL5OHS3Al2jS5298Nsaq1cmDnG/NYV7N44RmsKkyPIpvEWWl0SjW6HTf0Cx987julAwO1PYHRoMR2u8v7UKQzmEEbHIXtmK0tbOxx77332zFb0Vgc6ix2T043B7uLX/sV/wn/46Ed44c030NusXLg+jdZywK7ZhMawj8Fh5/rtBd48eYL9/XXsNi8bW16u3r7Okm6OXec+rkAJky2BzbvLqUs/w3Rg5q0z73EQCOOKxznwOghFXNgcepJCDGc4SqJSwxUvkiiI2HxehHQMm02Hz2cnmYwTjSSJxPNEK3288RKCEGZXM4PLvY0lcoi7kGPLHiCdLJJwh2iWfQzrCXIxGz6nHkUUKBbSFIoZMpkMiUSKRCJFTIhjdzvQ6HYwWA/wRUI4An6MLifnpq6htdpwBEM4QlvoTRZs1gguR4hDtw1PYAeL84BDfxR/Ioc/HcafrhBP57k6dY26XCQQ9CDk0xQUmWROYHN9Fot2gf19DV6fi3gyMS5CyVUIJXNEMzmiQpxwIsj61gJRQZhA83SxiFAo/IMAvVRTKdVUytUa5YpMMV8glYxTr4k898JTTN08h9TIUq2rY0j+IWA+iWa/81iq1VFqKkpNRVRqlKsSJUkkWy7faQsiki3J5MoKlWobUW5RqTaRlDbVWgdZblOttqhWW8hyG0XpkG1nKTVEpFqdRrVHWxzQkfo0lBr1mojUyBKji68h4xaqfPOhZ4mpYOmDD/jxzUUCQ6g1ugQBAVB6456tYqeFrQ92YLk6QGTItRtn+f5zzxOR61QAd22APi1jybfIAeFyg6KiItUapBWVQrNDWqkh98bOcrnbQel2UAdd1G6beqdBngxZNUajX4KByvrGMr/2L3+NCmMo/8byMnFAbLWRmypyQ6FeL9Ks5ei2ChRzAepKhsGohqQW/h5Ar6lV5Jp4Z1Qno9bojiP3G1WqqojYKJAqhqmoedRhg0QxRaku0Rv0cTrtqEqJuRsX0e0sUlcyKLUMYj1PRS1SVCtU5cIEoMtKkUjUy7nzJ2h3FL5wz6eo1cuoDfEfBOj9kcSgJ9FrlRm2ROgq5CN6Bg2BfjMHNOj3a/R6dfodmUFHgo4EHZHsqEkTGbG5DQOFfluk34sxUvtQG0BtHNHdbwgwKNGtxSgkrdAv0m9lGPZFGq0KJTEDdRFaEj7PJu2hgNrPUu+0SGWKdNsdoIxatlCqpOj2FfLFODW1SCYXQbe/gZAJkS/GSaT8CJkQ2YqV9e0p/GEryVQaQSgRDufweIMcWM2Uq3Hyooc9yzwGtxZnPMStXScnZ4w8/e4s03on1nwBiQaJQYROfURXbUK7jpzxwkCCehHqVRi0iByaxtHgogdUP3JMAyQnznJGZSyOJcR+hOqdCPNWU4BhHvppGAm0qy4S3mXoBYEY9PwMWmOneSywRimjg36KrpJk1CrR75QoVfx4fNuoahipmqck94mX4mTkIOG0i/vu/zZ6f4xATyFOg343y6BpIxO+AQ0TDEPQl9henCUnhKj3MjRGGUZDgV43it+3gVgJs7o6i6o22dvbo9Wt4/TucXtlmnHViwS9LPSTBC1zyHkLw26KEWWaA5ERErVmAshQSRkYqiF67Sy9boFBvwBkCFiuM6JGb1jmCKAXEro7x67EaFiknDHTkxwMOzkYykASy8ExQOTCiTn+7oHPsLF7BbnZxBsLMuzAoK0CWeyu52EYZ1RvwLBBWlgFfNCDbnfsBv1wlHK/32UE48j0fRPH3nsfsVjA7RhHEl94/yzQo9WWAZXdvQXqtST9Xp5RP8byrZPQKTBQUtAUaEoBWrUolYqA3Wmj3hxRFiusb24QTybw+LxsbWvI5LIsLi+RzefwBfx845v34XS5Of/+ReZvL/Ddhx7gni99Ac3OBtFEkD39JlemzrO5vcyxc9fQWb289NZxbF4/GsM+VrcVzf4GkbSfmwuXmZ67gNSEE2cukymU8Qfc6PRbBIIuKopIQaqQKotE82XCkRjDEYTCUZ5+5qd0ewNGQH8wolyRECWZubkZZFkChszPz01A3JET9Mjl2R/2GDGkqkiMGLK1vUlv0KWmKiytLJJIxVlaWaRdl2HUp9ts8NV7voLbfsj3H/oe7Y4KdGi0igyRGSAwIA4IJCLr5OO70BfGzu92BbpNaDUZx/FXgTJu20081inakhXaKXpqBlWSxx/y6IPfY4NBj0g0wM7uJtCfgMfx+4B4JsiQAr2hCANoyl2KWTMQYNQJQb8PIxmH8TLggroL2k2ahQhB5wIQGa/xPjQUmUG/CyPICFlef/1NYrEIQ3rMzk/hi9hJ5gOMALEqEY3HGAGd3nh9xhJx3vjlm4hViSEj6so43UMqpWAES7eWCQfiqLXGHSjZQ1aKFEUJUamhNJr0AbXdoVyVqdZVtrU6pFqdeCJDVW5w49ZtopkcJbXOmn6X+x58gDXtHolCHncgTLNUoiQ4uXDxcTKpAtlMk2DCSbJoQ6wo5BJV5EqacMzP5vYquXyKTDZGoZjCZNolELATjbpJJv0UslGmZ2Y5sDuwH7r56tfu47P3fJlIQuCeL9/LV+/9Jh/900/yuXu+ii+WICxkiOcK+ONJhFKFsJAhLGQQShVcwTC3N7b4+rf+lu8/+mNWNre5/3sPExOy9IFUbtzffXFtk8W1TWRZQlVr1GoyqlqbOLWP1nCzqXLjxjRra+OiilQqMdnH7/eyuro8AbmDQe9XIsU7nRbtdnOyv8Vipl5X6HRalEoF+v0uoVBgsu9Rr+4jiH4Ex49c8B9OSCiXi5N5P7x9fX0VUSz/Sk/20WgwgfqdTotkMo7NZkEQktRqMrduzU72HQx6E5Dd6bSYm5uZuLklqUIyGSedTnHkLA8G/ZO5j2Lrj+LqY7EIe3s7k+P5Ycf5cNjn4Ye/z9zcDINBj9FoAAwRxTLb21u8+OLzHBXlHL3+kdt8UtSg1jgC6B++/hiN+3Q6LXZ2NJjNRhSlSiYj0GjUJ8+p1WRyuQybm+vYowE++aXPc//93+XFX7zAubdO8u5zb3DfF+7l5z/+GV67j0OHD1ckhsZ0wPTKKq+dOccPn3uBq6ubzO7omNPoefLlX7Ln9PPcm8dY3jXw7vkrrOsPsPqj6B1edHYPDz3+E1a1Jt46e5E1nZnTV27wyrFT2P0RotkS1+YWMDoOefvEaZY3NDz82BNU1Bb33PsNjI5D3OEYqWKFUCrD/Nom8VwRXyyJ2eVh/8CGyebk/OVr+MIxoqkMFUWl2RuSyOSxON3IzQolOYc34GBjc5HRqAW0sdtM5HPCnWv6PM2WQicV5nBzCTkSYDDs0ex3yZbLfPWb3+L3PvJRHnnmpzz25BN8/ktf5OEfPYqs1nG4PZisNoRckVS2wPmL1/D4I7x79hz+eJLD0LhA4O3T7yEUqxwG44RTeYx2H3PLGt4+fRa73UnMZiPv85PyB/BG48jtLm+fPkumIhFKpfGGonzpr75OMJbE6Q1w8dp1AtEEW3t6Tpw9z9au7i5w/UfoLkC/q7u6q7u6q3/KugvQ7+qu/hnrw19UtXeil5OFEm8cP8mPnvkpqWKZitrEHY7ykxde4sbtJQKJFFaPj1AqTSSdxeQ8ZEOrZ9d0wMNPPEUwKeCPJ9FZbNi8ftzhKN5oHGcgxOvHThDN5IjnCqztaokkx/HIz/ziecpyHYvTTTghYLI5sbo8XLk+QyKTJ5rKcOgPEYgmCMaSZIoVrC4Pn/78FzHbXbgDYQ79IS5P3yQQTXBraRWXL8juvoloKkNMyOKPxAknBALRBPlKlWS2wIHjkEA0QTSV4frcAg6Pn3OXrhJJpomnczz70qsEogmMVsdkH5PNidrpU5br48j1YIxiRcHtCzM7v0wsmaUs1UnnyrR7UKmqLCytI9Wb7OiNBGNJIsk0oXiKfKVKKldkZmGJTLHCoT+EzmJHZ7HjiyUnsexPP/cicyvrWNw+Hn7iaTKVKrFsgUg6x67JwsGhl32bk2gmz/T8IifOX6SoqNz77b8jks3jT2TIiQ3cviiJVJSXX3uWWNpHJJMglM7gCmYJRKKE4yncgRgarYl9s4dcqcHJ89fIiXVMDi/RTB6bL44nLHBraY1YKoM/GCCRSjK/tMiB04nZ5cbgPMTp8+D0ebg0fY0Dpx2jzYLN7cLuOeTS9DXsnkMOAz78sSzBRJ5QMkcgIXAYiqK32tk7MHNzaZFba8vs2y3smk3orBZWdrbZ2tezYzKytrfLrtnEsXPvobUcsKHTsmvQc+XGNNNzM2zrx4/XdzSs72g4ee4sJruVrb1NTDYjp86d5satm1hcDjQGHWt721y8cZ2V3R30dgdGu5GNvQ1OXziNRq9Bo9cwNTfF1NwUWrMWvUXP6Qun2TPZ2d63sLar49KNGWaWVljZ2cbgsLJj0nH2yvvMrd5mdXeHHZORlZ1trt2aY3phHoPDzqZex77dxvmpayxsrKOxmlk3GtE7nVy+OYvWYMRqt3D8+GucOfUaVuMip48/xcbmLO8cewn9vgbTgZGz719gcXWDLa2WvQMzm/od3rt2nnXdGiZ7CI3Wy/KWnpW9BbQ2DRa3j02tleDEPpMAACAASURBVPPXptky3WZpw8Ce6ZBrs8tsak1o9k0YHHbWtTucvnQOjXGHHfMeWsM+B04nl2dvMb+5g8bqYm5zD43JysGhh69/+9v8Z7/+n2I4MOMPh5hZXsLgsLOh06Ix7GE5tGCy7DI1fYZ9wxrbRifLO3vYPFYWVmcJhn3Ekln0ZgezSxtsGrSsardIFfzE03kiqSoWT4ZAqkwgE2FmdQp/3EMslSGWzBNKpQnH80TjJcKhFCurtwmF3YQSPiKpGP5YGqmlEkjG8EUCFKUS8USYbC7F+++fI1cqIzc6FOQ6cqNKTR2DyXIlQzB0iJCOkRAi+OIRQtksnpRAJCHgCYTRGoxYHE6sTgdWp4MDh4WX33gFq8vGgcOM1eJkbXcBo3cbw6FpnBThjnBgXCGZNOOJBrAHVVzxFPZAkOmFeTK5FMlkkHDYTSjsJZGKUqyKZCURqZLE57Ozb9glnk4QzWYIpdLj63MyTVxIc+j2srV2i0wmSlksUK5KCPkS6UKZXLlKSVKoiAqiJJNMF+iNIJYSKEki7oCHSDLE7bU5qo0iZoeOdDFCtaogSTKq2kRR6tRqKopS/3tDrI9HSZbH4LxUmsTIp/L5CbwvV+VfAfBHEL5aV/9BWP/hbUfbj/apNBtUq3nsXfjE66uUKzkUVaQBlKplgi3wD6HbhlKlgwLUgAYD2lWZTrFCv1il3Rlw3wMPYs80Ob+wi9QaonR6FFSVeKNHpD4i2YJgsUNSHpCtShR7A/JDcKoD/H3wdO4ERg+HdJpVaFZo92qT0eo3aA1bNPoNslKRslqlQR+9w8JL7xwjI5aIJyMMOiK9ehKl6KddE2jUM1RqBSoNmUy3RaFTp9qUqDdKdOp5OnKetixSl1soSg9Jgaoq/r0hN6S/N0p1iVa/ybvvvsbtucv82f/928j5OK16AUkpoTRlckoZsVahLI8fl+USuXKWR594hL/+u29y9sIZStUiA/r0WhLdlky7o9DuqTT7NRq9Kt2hSHdQotPL0hvkkQouGOQZ9Yv0+hX6Q5luX6I3qNIfVBkNJEbDCkotA+08tJ0Mam4G7Rqdfp7GKE+j16LTE+n2c3S7AoNmmFEzxLAdp9kto/RkpF6NWreK2i5BM0lb8lGvuBh2E/RbaTqNEqqYpSmloBWmkNRQrcSoKxnkegmxVqYsZQkHzJQyXkqFCPFiFn+2QDg5LkKzug4wOE2EsykMgQBnVzRc2rXw86k13tE4sYXMJJQsqaZIpl2lMZBotXPQilNKGmA0dkoziNKVfWQSBzTaWYaUgCyM4mQT28iigwFp6OaJe69AzwvdPPRyQJRKQUdPrQAqEIGhl3RsaxzzjQzkiadWketGxuUklbFrlTyDTpLl+TMMejn6nRw1OUWnVUAUUwhCkK2t2wTDAbIlkXwH1gNRdJkse1EHuV6Ja9PvQisPzQLtXgF6KSppI5CGfpJWM8XNG8fHcfHdMAxjQJlm1U0mskPcv8vpEy+QKWZpDsexrKlYGDlwi2HJQKeToj2qUu2W6HdTiBkTSs4IIwG1V0YdKbRHY4h5oJuiU/MDZfrDIqNhEdoRuqKd7lBkRBWGKRjEiPtWGQ0FxmkIeXoND+nAbWiLdGnQJ0nS+j708mQqVfYW36LTOuTy5iaP/exl2s3xZ6dKQcqCHojBKAwIiEUbvW6WEQoDxgw1VyoyYDgZFaVMq9/kyvXL1FoKiiwhV0UUWWJvdxvoo8gVkokIVy6fB3pEwj7efOsN3njrFRqtEo1mgXY3y1EP7Foljn57nnMnXyMYDqE2G2gNRtr9AX/30ENEUxk8wQh//tkv8O//6CM8+OiPefbVN1hY32J2eY3P/+XXeOhHj/Pgoz/m7dPv8W9/9/f5+Ofu4d//0Uf4nT/8KB/79Of53F9+g409I2cuTqE3j0GKRrtPRVaYX1rEE4mj2TexuLmNzesnJ8nsHZiJZNI4Al5SpTz1fod+H/JliQFwafoKx84eI11I0erWgR7bG6swGMJgSDQYYnV5jW/c923sh15qzRYHVgvhiJ9I2MfKygrT09OcOHECp9NJp9PBZrNx8eJFhsMh+XwegEA4QbM7IBT1URIF1IZIu92k22kBPXqDAlAksPwGrfA61DyAyHBUpTGQ6dOgWr+zZjpRGNiw7bxDwHIRiMOwcOd869Htdnnz7VN3+HmP7qDJjZkpJLmMUpfp97sMBgOazTanTpy+A9n71Goy7W6L0Z01UpbyOA+N4+tiv8ignaFc2EWtOsfpDP0i9BOk4itAhEYrRa+vMhrBxtY6V6euTCLsK1KZbr/D0soi//HPPkZ/2GMw6hONhjkCmZ1Oi263TSgUoNlUMRr3abUaDId9Wp3mxOUvySIjhtQbNeqN2qSIQanLKPUaq+trNNstCqUi9YbK0soy9YbKCJDkKq/98h329k2k8yVWNjQsr2+RK4mUqzVCsSSLqxvkyxLZbHYMHx1G0jkfJTFIruhFyLrw+MwUihny+SyZdByrxUBaiJHLCySSEYLhAAuL8xTEIm6/j2QmTSgewGg1kK/kiKdjaLTbbOxscu3GdeyHLuaXFjn13lkee/pJPKEA6WIebziILxIhkkqRyOTxhqLE03mavRFxIU0qm2Njewe13eHYqdPjZJP+gGA0RqZQRFRqyLKMqqpcuHCBWCyGKIrk83lUVaXRaLC+vk61Ooa49bqCqtbo97ucOHGMRqNOv98lkxEYDvsMBj0uXbowgeIwJB6PIopler0OzabKK6+8NHFAH8XGr62tEImEOALjR8/7sGP89OmTFIv5yese7ffhIiC73QoMaTTq4xYEskSjUSeRiPHqqy/jdrs4cpzDkExGmOy/vr7K3t4Ow2F/8jpH87TbTc6cOTUB5x8eR7D9yO191Au91+vQ6bR4+eUXOQL7R4B9f1+H1XoweU6zqZJKJfgwMBfFMi+++Dz1ukI0Gp4cU7vdSjIZJx6P0u93cbtd4+KTYZ92u8lw2J/0lD96n9WqiMNh49q1K+h0e2xtbTA/P4colvnKV76EXauFUR+hkOHyzHU++am/4FOf+DR/+h8+xn1f+Raf+4svI2QrGD0hLt1aZmppg6dffpNbW1reu36Lz3392yztGdkyO5hZ32HDbEdz4OQv7v0Gm2Yr15fWuLWxxeqeDq3VhunQzdLWNttGK5dnFtBZXVi9IV599xRWbwid1YXR6WV6YYUL1+fIlEqEk0lylQo6s5lrMzOsajTEMxmEQoF9i2VsCsjlSaQz3Lw1T0mqsrS2jlSrs63VMQA2d3bZ3t1hU7NFVZF5+ifPMAKETJqllWW6/R4jIJPL0up1aXTaJDNpvvPgd9GbjNRbTUqSyLmLF/g/fvd3+NNPfJwXX3sTo3Wcnmaw2Jm9vUwwliQmZFlYWcfh8TM9O8+W3kAolSaQSJEui1y+OUtBrk2AeCCRwhuNE4qn8Iai/PDHTxITshz6Q/jCMZRmh2xJ5G+/+z3MdhehVIZ3zpzjj//8k9i8ATa0+7x16ixdwB9P8dyrr98Frv8I3QXod3VXd3VXd/VPWXcB+l3d1T9jffiL6nd/+ChCqcLM0gqBRIq3Tp1h22BidWcPvdXO8XPvY/P6efbV1zkMRXAFw6SKZR77yc+IpLNs6Q0sa3bQW+089ezzbOkNaPaNhIUMJ85fwBdLYHF7iWXzBJMCQqnCG+8cJxBNYLa72NjRMr+8hi8cmwDyTLGCLxxjcW0TTzDCy2+8hTcU5Z2TZyiIMlt7eixONyabkwPH4QSIn7t0lZiQJZrKEIgmyJZE4ukcubKEOxDG4fHz7EuvEhOyuHxBnN4Ac4sr2A695CtVQvHxzRCj1cH69h6BaAKDxY7OZOHK9RmS2QKZYoX55TUiiSTZYol0voDWYKRQEQnF4rT7A9L5At5gCIvDSTgh4PSObzaXqjWiqQzhhEAkmeb0+Yt4Q1EKoowvluSN46dwh2MchqJo9k3YvOPIsfeuTE16o2sPbCxubrO+p8fq8ZMslJlZWiWQECaR7oGEwDvvnccTTWE5DGGxexEyCRJCCH/UQUiI4QpHcIfHPZPHldRhktkyNleIp3/2MlaXnzXNHvsHNnzxGAWlSyRTJpUrYXEc8su338Ll9fDmO2+zYzJy4PFy4PX/P+y9WYxj6XmmOZcDzIUHvpgG+qLbPcD0AAPM0va0p8dGy+Me2R61JMvWYkmWyrIklyWVVJJq33dlrZmVmVW5VO5rZEZExr4vjCAZ3Mngvq+H+3oOD/edfOaCEVTVyIMBjL6YNvIDfgQRBzz8z+H5QfI83/u+2Dwu9IdmTn50BqPtEIvTjs5iQmMycOHqZSxO+xiye8M4A7Fx97rFhtpkYWlrh7vzc0c54gYUugMUOi135h5wc2Yanc3K9oGafYOeK3fvsG/QY3a7WNnd4c7MfTSmsSpeYzKwrz3g4rUrbCv32NzbxWC1oDNruXj1ArsqBQr1HrtqJTdn7nHt3h30dhu7Oi0aq41rd25wb26aHZUCtUHDrnqP6YVZdBYDGpOOD86eQmseg/1drYa59TUUOi17eh0Gh52V3R0u3bqD9tDG0tYOOpuV2w9mmVqYnzQE7GgOuLe4wOU7t9HbbSh0WhQGDXfmZrh6+yYWxyFz89OoVbtYTXsoFQ84/d5TmDQPWF6bQaXZYXVjkeWNFRQqNavb22hMJuZXl7m/9IADi569Ax9qi4rL986gsWpRagMo1F52dQrW1Q/YUG2yve9BZbRMctx0VsfEQeLWzAO21CoMDjta6yFGm425lRW2NTo2D7QozFZW9tTsGc0oDSbmV1f50U8fQ6U1oNSMQfx4f0601kMUByo+OPUuh4dabDYt7kgGr5DAYNOzr91henaKUDSJyx/F6glhDXiwBly4fAYC0TgOv4BfKGLxRPHGQwRTAe4v3MPudBCJCviFBIFIBn8oRSgooDccsL27hDtoJy/n8cfS2PweXOEADp+LM+fPoj7YI19II0klWr0+Uq2FkBvnsualAkUxhxAPkUxFuX7jErF4mFB83IDiiceJxFO4fEEMlkMsdgdWpwOby8mh08pHFz/GaDXh8jvxuIPMrkxhCWjxxgPY/SG8rjDnP3qDUOgAR9CDW+jiiqYwuwPcmpkjmkiSSCTIZFIUi0WERJy8KBFLZYnFPGh1eyyuPMAV8OEMhvHE4vhiCdyBMO5AmHg6g8umIx4PUBRzxNMp8lKFdEEkJ1YoyTXKcp2yXEWs1OkMYGltnbff/4BMMUu5LpHMxSlWsmTFJGItTzjgJJ+JUa+UaLeqFIrjjNNyRUKsyBPYnS+XSReLxNJphEwGIZOZPD6OvSjI8n9SgF4rpyiUi6QafdYtPlwdyPWgzZBsKceAIRXghQcrvLuqICENaVVGVEttSt0uEhBtVQiFo+h3NZzXBZnypsgC9XoJWlU6+TxyoYDE2PA6Bxwkmlzf0nFrXcGWWkE8FaLfleh06zQ6beJSk3hlSKVdGWemt6vUO1WanSrdQZ1UJoQkpfjmN79Iq1UkT4950x7PnnmHZ94/QbpeQWw1yefz9Nsd5FQGmi06ZYl2WaZRkalWq5RrVcTaOCe+0BDHo1k6ykD/7CjXpd8cnQouvxPoUMonaEgZnvz5o0jFFI12hWwpg9SqUqoUKVWKk32J1RKRRJhsKUOz10Cslmj2GrQbEs2mRLNVodauUO+MAXqzXaA7KNHtpJHLQapigEE3T6eVozeQqbcLtLplWj1xDMV7RXr9Eu1OkV41STGxQ0+2M+w06A4KNMnR7Hfp9suUBi3K/RqVRoZiwU+nmaTTE2l1y7TbJQaNBFRDpFo1InKB9EBG6JYJNcuE6m0SPYg0WgjNAt6iH28mgy9fJN4d4S3X8ct1tgxaTl08zZV7N3n/xm0ef/c0f/vya5y4do1bm+uYQi4UJiXVrkhzINIaSrRHZTrIQJreMM+AKg1khkd2zx3ZRcC2yqibASrQd5MIbMKRenycqZwZK185UpkjwkDEojkHfT+MikCRVs3KaOCl2xRhWKM38OC23KNX98GoSKeZpj/M4PKt4w9v0e8n6LXT0KlQLAs0OzkSghmbaZVuPUox5yOXC5OpFLEKCbx5kVXVBouKVU5euUCuXqXSb9OniVxNMWwnaBacRznq8lipSxI5azqau8hHZ19m0BEoJ9RHAL0AwwSCbxunaYX1pWvYXRba/R5W+yFpIQhNJ0HzDN12nFavgFhP0W7GoJ8gn9Dhd24yokx9VKHWLcAwSzlnIR7cY9DP0h/mGfSz0IvSLprpDstjBfooDd0wIefKEUAfq9J7DRdJ7wq0SlRHEp1hlJxrCnpZKs0u/ZKBg72LVIFYpsS3vv11oEOrVeTmtZOUsg7kogcQsVm3j5pCqozoMaLH3fs3aXXqNFp1imLhM0rfTnesmGw26ywtLUzslg8OVDQaNT755AIwxOVyMADuTt9nRJ+ilKXRLtMbVGl3y5SKGfK5JPVamXJFolAqcvX6NXQGPbFkii999au88Oob2Nw+jA4XepsTk82J1nRIIBonJCTJiTIhIYnV5cUdCBNJpNGZrdj8EYKpDJ6IgPbQhuHQTiyVRanRcnd6hlQuTzKbYWp2gUxRYlOhJJxIYLBaCScS3JubRWcxoTjY5/lXX8Th83B3boEnXniZG/fmkGpNhFSSwVCmWongsi2zs7JEQxZhBPF4nFxe5OOLl2l2B5TkMomEQKGYYTgc53tHIhGazSbNZpOdnR1ee+01EokEWq2W3/7t3+YHjz6GzeVmMOpSKmf4+NyHfOMb34QRrC6v8bu/+68ZDUuUG3nafYnBaJyNPl57SUAAIli2zjDKK2GQh2GRUTU2Xo/dLO1aDBBpthOcPfcaIySgTrcvMaJOpyezr9xEfbBDrS4xHI2hZKlUoFmt0O20WFycx+aw4vbZsbsMjFu/itBPIuUtDNpBIAu9HIxKpCIqIEqv52NIkT5VIvEEuUJ2osrXG3V0em1GDKk3a4wY0u626PZ/rbAtFHLodJqJSvcYmvp8HgaDHnK1TK1RPbp+x8p/vVFHt9+h0arTG3TJ5NI0Wk0isShCIs4IiAoxBqMhtUadoliiUCpSkit0hyOqzRZhIc4ACESitHp9eiN4/8PTLK9vUCqVqFTKJFNRXB49ohyjKEUoiGHUmi0KxQzxeIx0RqBQTKNSK4jEgqSzKSKxMPVOg7WtTdxBP+5gELvbhTcY4P6DWdz+ALFkindPnkZIZXnzxPvEU3lyRRmL087K1gbTC3N8cPY0pz7+mAtXr/J7/+4P+fwXvsSXv/pXaE1WEpksO/tK8qLEK2+8SblWJxCJsrCyitsfQK43SGSyRKNRDAYDo9GIcnls6T8YDPD5fMiyDEC/30eWJWq1yuSagCEPHswgCNGJQvt4u8ViYjjsTyDyp4Hz6dOnJkr1Xq8z2dexkvrYwcFiMdFs1kkkBI5B9THg/jS4hiHT0/cQxSLVqjzZ3mzWOTw0Mxz26Xbb/M3ffHcCp9fWViaK9H6/i8vlQKs9wO/3YjDoJu4SklQiFotMMsSPX7dQyE2O9VgBn89nJ3btMJzM+1hxHo2GWViYA8b57p8+NoVih2DQP1HUw5Dvf/97rK4uf9YJ4qhRwO/3MhoNJrnqx8e8vr46mXu5LPLGG69x4cI5/H4vklT6TAPA2toKarWSSqXMkz/+EYz69BlSbTeR5Sr5VI5f/PBxjCoLm2t7TM+vcvrqbVZVejQOHy+8fZKZDQXXHyyzpbOwqtKzpbNwb3Wby/fneefcZf7+6efY1ZtZ2lWitTl4/f2TmJxu7P4gl27dwREIkxZlVEYLoWQGi9vH73/uj/FG41jcPkxODwqtgUAsxktvvMGD5WWCgoCQyRAUBD6+dAmT3U4kmeTlN99ErFQna9bqdCFWqkQTSXojKNfqdIcjhEScerNBIpXktTdeR65WJp95B1oN5y6cZ0exi8Pj5st/+RcMgD4jimWJb3z7WwQiYda3t3B6PeRKRYKxBLHU+P7Fk8+9yMzCMr5wbPzbJ5MnkkijMVrwCwlOnb+IKxQhEE9i9wc5MB+SkWTWFPv4YnFCyTQufwiHN8Bb736AWG3w3odn0RgtGK0OLA43kUSaTFHC5PRw7uqNyfm6cP0W7509NzmX6wrlQ+D6j6hP35c8/+X/gulv/v9jnP/yQ4D+sB7Ww3pYD+v/ux4C9If1sP4J16e/qKqNZsqtDvF8EZsvQE6uIuQK6G0OPrzwCXqbgz/58lfY1xu582CeG/dn2NXoxlm7+SIaixVvVEBjsXLq/EWsXj+HnrH1VSSdPcqdSvHMK69hdnn4xbPPk8kX2VQoCcYSpAsiNrdvkmOezBUnIHthdYNANI4nGCEYS2BxuNnY3Z+oZkJCkl88/RyZosTMwjI5USaWyhLP5LG6vMwuroxvwqVzOLyBMZgPhEnlS1y4cp3T5y7i8oeYXVzhmRdfweUPobfYiKWy2D1+UvkS3lCUTFFCb7HhjwjUO32MVgf+SICcmKcol8hLBXr0KddlUvk0eouBolxCod7DHxEmP+osR80B4XiKTFEiEI0jpHPMLCyPVb+Hdl5/9wPMLi9bKg3X783gCIS5NjWN9tCOzupAY7FhdIxt1meW13jsyWd45cS7JIsSjz/z/CQ33R0VOHPpOvNrClQaM/FkFI1+D6NNhSvswyvECcQl3JEwfiHBvflVnIEY3/vhz4inJda2lRwYzBQrFRK5DLZAAp+QJZhIE01mSGYz3Ll/j5WtDTSHFjRWGwdWO5pDCyqTkZXdHQ4sZvYNejSHFpRGA0vbW6hMRvT2sWJdb3Ogs9rZOdCyuLnN1MI88xvrKHTaidr86tRdNlXKCaze0RwwtTCPzmblwGJmcWsTvd3G8uY6Kr2WXbWSzb1dph7MYLBaWNvZwmC1sLq9yelzH3L9zjU2djfRmfVsK/eYXV1CbTawq9WwbzTwYH2DpY019IdmdBYTG4pfw/lxLrmRe3Oz6A/NHBxqWdvb4vr92+wbtKjNBrbUKqaXVtjV6FlXHKC1OFnf32NmZXkC2VUmIxvKfWZWljE47GypVeP/KbZ4sDSH3mLg5u1rTE1d4403nkOvWSPo1nDyxJPM3z+LyWbk0vVPWFxbYlu5h8FqwWizcW9ulumFOVQmPRvKHZQ6Jx9dO43Gvsn85hxbew72NT5uTN9hTbmI2e1ApY2yozngrZMfoLFY2dMZ2NMZuHF/FpXRgtUbYGVnjz2dkenlJWZX1lDoDWyqNagtVvaNZs5cvorGYsXocHHqwnn+y//qv+a3fvufoTba8IQTaC1O9DYnnlCIhaV54kIIk1HD+r6Bt898hCfsZke1gT/oQW+yERIyOPxRLD4XHiHIxs4cDo97vI79At5YCk80gifswR1w4g+58Yfc+IQY/kgSXzBJNJLg0Grg3vQ1xFoWf8yPzupAyGfY1arJl4uU6zKJZJRsLkm9XiWVyxOOp6l2BySKBaKpFLGUQCIVIxzxs6/cQW/U4A0GCCYTeGICgYiA2x/C5nKjM5mxuZyYbVbsHgerW2vYPQ4OnRa8ngg7B5tsaJaxBhy4Q3HcjiAfvPsMOt0DrH47h4EK7kgKvdXLzfvzpLIl0pkC6UyBbK6EKFWJJzKEhSThsBOdXkUo4scbDuIIhfHFkzjDUbxHkRuJTB4h7CKTiVKpSeTFEjlRJlsqk5fG0FyuNJArNTIFkfsPFhArVbrDEel8jnA8QiqfpNauEktFGNAjGXPhtmvIpPyU8gL1hohUKYyVcRWRYqVMsVImK44t2xO5HMl8fjJShQJZURxnoZfL/0kBer8SI1OWkOUc6biXr320i7MKxYpIs9eARor2sM8JpZknbi9xdVWHQuNlfc/MfYWSy1sbuKQ8P3n85zCAD4wZVoItRiIgN6BeoVaXaEllqEBHGlJojWi06sjNJk0g0egj1AcI9QGlDoiNNt1mg7YsIjYbSK06crNKtVWh0ZTodseWzO1qCsX6FDrFA2SayPTI0sUt17inNrOgd9AEIqkSw86AghCnIxVoyCJStUGx2ibT6JKud8jVq4i1POVailpVQKyWfmP8Q1A9V86Nla/VEvlckldefIpnn/o5V69coNqQyIlZMnJu8vxP709ulGl062RLGWrtKo1unXq9RL1RHlvMtypUWzL1rkytkaXVzlHMefC6lLTqaTrdEq1OiUa7TK0zHvWuRLNbon00+n0Z+iKrs29BP8qgXafTz1Mf5Gj0OnR6EuVunUqvSqWaIinY6NZTNNsitXaFSlOmUUnTLgtQitOOOhjmXIxEH72cj1EpzTCfAikHchgKdoR6jZBc4dE332XOZCfSGRCvSNgCdlxRL4lGjWx/QJoemUGD4qiJ2CkSTruRq2H63fgRlM3SaQRp5vVAmmE/yYgSUIBRmlRgZ5wPTokBVcANRIAErV6Kbj/FoJegXjzKMx9k6fVLjDp5nKbLMPDDsAiDAoWMCgjSbZSBFiMCBFwrQJrRIEevm6E3yNHsJjGaV2g1ExQLfqpSgkw1R6oUo1YV8DoUOMxr5DI+0rkI7myaQL3HXjjD2amPMQT0mF0aOh2RWjlFs5SAvgyjPAH7AgyDgDwGjQMBm24aRklA5Fdv/RzIkwlswSgKiNCNEnFv0JK9XL34FiNa+AJuoEfYbYReFHpRep0EcjWCXEvQ7aSplP3QS+J37wAitaFMtZOn300yaodxmhfodlL0Bjn6vQwMBFoFE0Nq9EcSkIGmH591idEgxRig5+k1PGOA3iwiD0oMSFIJLzDqpekMgaEfz+EU5miQl984QTKboySNVbivvvYCq6sz/Omf/gEnTrzA977/V0hymnpDRCwn6PQkAiE77U6FdCaO02Wl3W4DkM0U6XaGjOjT7jZY21hmRP8oEXxIb9Dl4GB/Aj77QFiI0x0O6I2GFMpFsqUciv1dcoU8rU6b/nCAy+Ugm01z685Nmu0W5YrMAJieu3K40AAAIABJREFUm+fcpav4IwL7Gj0LqxtEEmlCQpL3PjzL+6c/4sz5T4hn8rx14h2+9Bdf4+vf/i4rO3tsq7U89uTT+CIh1ne3Kddl5HqNSCyKx+flRz9+DKXWgMZoIZJMcv7KFR4sL2N1OzFYTTxYnsfhc1GsiOSqeULpDNsHBhy+JDZXmHqjRa2SYNAXWJx9nXatTKtcoNNu0u/3SWYLdEfQBzqDIY3WkXU08M5775IvFrhx6yb+YABJLtPpdekPB/zkp49RkkS0hkOc3gD/4fN/RDDixeE85G8e+SGt+gCG8Hu/+z8ilQRyLZlmv0Z/UB2v2V4cRlHUix/gVl+DUQhaHhiKDGtx6OWBIqNOEq1yBr93f3JddfpxQKJajzFujqnSaheABmI5Rb6Q4kCzB/RgNIRRH+gz7NQIhOwcxxg0GwEghds+N973sAAUGbYT1CQHDGNAliESvVGFPn36wx7NdoPBqE+z3WDEkOs3r+HxuekPexM1ebfbRpJKE8haKhUY9n9txX0MA48V5/1hb5ItP2JIo1XHZDEyYki1XiGRStIb9CmKJe5N3ycYDqHWHNDqtBkd7clit3Hm3Md0Bn02drYx26y0el2yxQKhWJRcqUi12eCXTz6B2+uiUhf51TsvkxdjFCQBsZIknYvhdDsQyyWyuSTpTByL1Ugg5CeeFBBSSTwBP4lcjq39fZQ6HYlsgXRBxBeOYba7uXDlBlqTHZc/it0dwWDxcOgI8t0f/C2P/PD7PPPSC3zhK1/mf/2DP+DyzZvsKA+4fOM2b77zAbfuzfLjnz1OKCYQT2fGzgiHVr713Ud48dXXSGSy1NsdTn98jnyxwNbONr1Bn1whTyqTplKrcvnqFbr9Hl6/j3qzQavVQKfTcGwT/v9UYsOQQMD3GbDd73dptRqfgdUwRBCiCEIUUSzSbjcxGvUEg36OFd/HzgPH8PlYLZ7NpllYmJu8/rGCvNVqkMtlJlD7eJ7HQPr4+mk0alQqZSKREMGgH5vt8DMRFseK9+GwP8mFr9erk0ahbDZNrVaZQPSFhTmKxfxkH/1+d5KJnstlgHHOuFqtRBCin7G3Pwbnx4p+GE4A9+7uNo8//lM+rSIfjQZYLKbPPH80GrC4OA8MOXXqg8nxZjIp3n77V1y4cI52u8nTTz/J/PyDyfk5XjvHDgKdShnl/s6RCwlU5Rq1QhmHxsqDOwt43GEuXr/LrtHG7OYe0+u77Bis/JvPfZ67y5s88eqv2NSauTa7xNWZRbY0JqyBGCZPgLuLqzz3+gl0diepUpnZlTV+/PgvmVlYRmd1sLCxjUJrQHtoJ5rJ88QLL7O+pyJREHEEwpw6/wnhRIJwIoE7GGR9d3cC0b3hMFqzmXKjQb5cRmcykyuNI5aS2Ry1Vpt2f4DWaKLWatMbjdd4USwhVytEhRiZXJbzFy+g1hwwGA3p9LoMGdEZ9Km3W0zNTHP5+jX84RCBSBhvMEC73yMUi5LIpCeugiubO+wd6Lhw5TpL61uTWMBfPvM8f/voj9lUqtHbHETSWdQmCzsHWn7x3AtcuH4TpcGEMxhmeXt3EkVodXkJCUl2lAfsqjR865G/5Y8+/2f8/h9+jj/+0y9w5c49/rc/+g/8xbe+g8HuYk9nxOzy8vkvfYX/6ff/d770tb96CFz/EfUQoD+sh/WwHtbD+s+5HgL0h/Ww/gnXp7+o7mn1qIxmfvDYz4iks+xqdISSabSHNqKZ3ORHx7Ovvs6ZTy5zb2EJv5Dg0q07eCIxwqkMRocLhVZPJJ3l/uIykXSWs5eu4InEePP9k1i9flyhCGc+uUzAZsF9/SxGqwOnL0gqX0Jntk5U583ekGgyg1pvIhCNc/LsOdZ39iaZ5xaHG5vbR06Usbq8COkc2/tqpmbnsXv85EQZdyCMLxwjlsqSyBZ47VfvsLq1y8zCMq6P3kSsNnD6gqxu7bJ3oOPHj/8Sq8uLNxTFE4ywtL6Fze0jmSvy3e//HXaPH6XWwNL6FkW5RjieQqxKeEM+rt2+jlKrYl+jJJqMoVDvMTV7DyEdxx3w8GBpFZPNic3tw37xPTzBCJ5gBCGdQ603EUtlmVteY1utRWd1cOH6Ld7+8CyvnHiXnzzxNDZfEIvbN7ZRd/vY15vQHtrxC0kerG4QzeTxC0nMLi+pUhm16ZBN5QFeIYHabMfmjWJ1+PHdOcfW1gL6w33CaYFAMkU4VcEdjeGLJ3EEY9h9ETzhBIFoinA8xfL6Gp6gF0/QjTOcJlaQMTk9hOMptGYjN6busLWvQKHXoXU42DYYWdze4ubsDNuaAxR6HQq9jv3Z26xO32ZpZxutzcrWgXoMrA16VhW7XLp9i9nVFZRGAzqblYXNDdb2FLxz5jTbB2o2VUq2D9RsqVXcmp1haXvryBZcw4Zyn5sz05gdNhQHqsm8NhQ7aM1GVrc3cc/d4oXXXmFlcxmz3cSOcheb286lG9fQHJpY2FzjwGLm/vISq3v77GnUR8ooFben73F3dppdtZIDo57F9VV21Uq0ZiMK/T5LOyscWPQojTosHid35+dY2NhCZbSwozZg293l1IXz7Go1KHRa1GYTRqeDq1N32T5QozIZ2T5Qs6fXceXmVZRaFRqdCp1RjU63y8bGLA6bkpXFm0zdPotZu8bVqbsYnQ40hybW93dRmfTsatVsK/fYUe2jPzSzubfL7XNvoTYbUBpMKHRa9A4Ds2tzqI02NhRGdIeeSZPC1x/5LgubGxjsTq5N3Ud7aEdvc45vsFicbO5rUVusbKjUY7WZ3cmhx8fduQV0VjsqswWvEEfvcKFQalHt7KPb1xAQclhcAbzROMFYgus3r2E2aZmfu483lkNjtaO36jh9/gO8fhfhWAqXP8qhO8ih340/GWFXsYbZbiKWjnPoGa+FWLaANxzEE3STSAUIReyEUnHC8TT+UALlzDROl5mnn/0JgZiLEyd/hZArkhILCPkMyXyaaDJGvpDG5baRTMbJFIqkCxLxfIlYvkgsmyecSBCLRxESEQJBDxubK4RiUSLJsV16JJ4iGI1jd3uYXVjEFwri2N/CaDXhjwRw+lzYPTa87hihpJ8r0xc49DvxRVP43BGUihmmpt7D6DJh9ol4wgmMVjfX78wgpIvjkcwRT+XJ5krEExkEIcHC4n1SWYFgLEAgEccVieGOJfE63fhcLgLx8Rou5WLE4wGy+RRyvUa2VKZUqdMdQbFcZTiCmJBAoVJTrtUplmXkeoNULktBEilIIkW5RKkiUqqI1MpJauUk2XSAYNCK3rhHUUqTySdodOsI5n06dMiXxxD9OH/9OHc9Xy5TqlYpyDL5cplcSaQg/cMgfZyfLk+2fxqifxqci5UqJblCzbhMJJNGLMaoFUL8y0cvEByA3KzTbNegFafTrZMAXE14c2aLKGNNrAzESnWEdJ4ukKmIBLpwTVPk787f4YkrF3l75g7RoyRcfXfIlx97nj9/5JecOfUr+oMe/r0N5rUurm8fMqX2ke1Asd6jIeUYyFky1Sr5Wp1So06lWaXRlKiWM9CX6VRS5COH0C8SDdrY2l2j0m0Rr3eJdkEYgkYokgcsUYFERULqyqRqEkGpTN6sJN6GZHNAOJOj26hQyUYZFGOIR24Kpcr4vSyUi4hV6TeG3JIp1yXkqki7U+dAs08yFeOZZ58gmoyQLqQoVosTBfrxSG3e+weBfK0uUatLyI3yZLS6FXq9Mo1aBuX2DJ16nFolTbNVpt2rI7dkxLpIuVOh1pNp9Mo0OkVqrTytVhEp5Wfu9qvQ9NNv1Wn3CuQ2r1Dvdml3y3TaGdo1gbboIx/RUysFkRoS+UaDWKVBqdtDancw5Ksse0JcVu+zFPZwRadhJZrioNhgK1bgB2+/zffffg29UzOGyq0a6V4biQHVrojLrSblVSFs3qQ+rFFuJ6n30zR7aQajLIWCnUbdT68XBzJ0h1mGlMi75qHtP7rqijBMQS9KPW+G0Vj9XO3kYeQAIjAIM7bjLtLvxqEfB/K0qlGGozLS6kWc5qu0KocwkgCRbsvNcOin164wzmSOYtE9oF31j2EzIq1unmo9i1xNYzDukBAclEsBvMkwQiFBKhckXwji9RyQLUbwRJyEyyIfzi6w6QmR8irIOTewuTahk4BeAfpVaJagHuNQew2GjqOVlQFShF3rMErSasZ57dWf0G1G2F8+Cw03nV4GhikGdR+jRpia6CNfjPI3f/sNZCmBw7gOvTTDTpKgZ59uK0HswUkGwxJyJcagn6NZiQAZKn2J1nCs7KcXY2v5PJ12EpAYDnIwSpAJbNEZlOn0izAcz2919hSjQYZ+L0O/n4JeCMG1BL0KLRqMSFOPLdNwrlPy2qjGNkgEFtG4rJw8dZoz5z/hhVffwOHx0+4PyBYLdHptpHIBUcqxuHifbDZCq50hlw/g9emZn78FtFhcvE+tKjEc9GjU6owGMKLFiBaVepFOv0Z30CQc8zPstygufMKQAafPfkir12UA3LhzlwHQG0FelOiNmICMvChRq0rU6mU0GjX1ehW700G5IuP0+rhy4yZ5UeLtkycRK1WC0RhaowlPIEil0eQb3/5rZuYX0M9c58JzP6NYlnnlxLt8468fwWC18N0ffpdEVsDpsyOWC2RyadY3N5CrFT44fYbrt+9gd3vQmYxYnQ4WVhf5wY9+yDsn3+X0uQ9xB1z4kx7ihSzRdJFYuoLe7CWZLVAohui2YywvvIWUjxP8+Fla7RrZ/FgN+cqJd0gUSrT6IxpHQLbT69LpdZHkMtV6jWa7RaPVpNFq8i9+51/y9LPP8OTTT3H23BUuXb3FF7/8H8nkkrTbTX7++FMTgP65f//vGA0qgEQjsId8cBtIQN2JW3uHsQI9CcM0zYYw3jaMUilZiQUVjJ0iiuPmlmERhjKM5F//nyJjiF4GqjhcOvqDBnaHkRE9GHWADsNhk/DHT9MfygyOMtYhRUO2j+E98ti6fZgaz4fk0WtIjGgg1QvUe7VJA8axtfqn1eeffnysJK5UypTLIu1UiNLOfR48mGEw6HHlyiUymRQa3QHtbot6s0Zv0EWp3v8MRO8NunR6bdY3N4gKMcoVmUarSbvbod5skM3nJu9XppCnWJY4dNjZ3N2hM+jz94/9hEanTXFvjum5B1QadeRqhUqtysVL5/j7n/yA/qhNJi/Q6taICiFMFiNCIk4ml6ZckcgXc6xsruILBQnEIhRkmUOXC4vbe9QEbsPk9JAWZebXdphb3cZo93Pt7hyuYIonn3qJa6+/wh//2Z/wtW9/k29859t8+3uPsLK1xdSDB3zl69/k0cceR60388bb7/NnX/wSZ86dx+72kMhkEVJpxEqVN99+h2Q2RyqXJ50vEIsLk3OQK+Sp1Kp8cOokbq+HVCZNJpel1qiz9PF7HCuwB4MelUqZXq/DcNinUMgxOzuNJJUmrgHHUDiVSuB02slm04xGA5aWFkinkxyD72P1eqNRIxQK0G43GQx6VKsyvV6HSqVMv9/Fb9JSKOQYDHqcPn2KSCSE0aifZH4fK9/dbicwRK/XTubbajWIRELs7GzRaNQmavJarcLU1B1arQbRaJjZ2WmO4XQyGf+16rzdIJ/PksmkmJub/QwwH40G2GyHv6G0Vyh22NnZmsD+43PVbjdpNutUqzLHzQjH5+NYkd7ptHj66ScpFHI0m3U+uXh+Mt/9fQWfbgrodFq0Wg1EsTjJXpdlaZKtbjDoOHPmw880CnQ6LRIJ4dfv16jP+sYy9+emsbtduG0uEr4INOH+jVkuX76NQmfmnXOXmd9R8exb7/HT51/lB794hgdb++yZHbz4zin2LU4UJjsmT4ilXTV351e4NbuIMxDDF0sQzeRJ5Us4fUHC8RQrmzvkRJlEtsBHFy/j8oewe/wEonF+/tSz5KUKvnCMm/fuEUkmSRUKlKpV0sUi/miUfLnMjkrFtTt3MFitpPMFoonk2L2qUKTSaDK/vEIym6PZ7TEAyhWZze0tzl04zwsvvYhif48hI2qNOu1uh0arybPPP8f69hYn3nuXeDrFlmKX7z/6d+TFElK1QrvfY3Vzg3Q+h83to97pI1YbWF1enn/lddR60wSsx1JZsqUyCq2eK3em2DnQsr6nJFEoEUmPI78sbi9vvn+SXz7/ItPzS6xtK8hLFfwRAbvHP4kBjCYz6C021nf2uHTrLl/82l+hNJj5yjf/mr/89nf5P7/457z01ts8+eIrPPbE0w+B6z+iHgL0h/WwHtbDelj/OddDgP6wHtY/4fr0F1WN+RCbL4CQKxBMpBByBf78r77F2x+eYedASySdJZbN850fPoonEkNntWPzBXjjvQ8wuzwcmA/xRgUcgRC+2BhweaMCZpcHRyDE8vYuzmCYYCKFJxIjuHwP11f/F3zhGM+/8jqpfGkC0/NShWSuyEuvv4U/IuAOhDHZnCSyBeaW11jd2sXicOPwBnji2Rdo9Uc4fUFiqSxOXxCXP8S+Rk9OlDl36SpFuUat3UNI5wgJSfa2d3D9/m+RSaawurzEUllOvH8Klz/E1Ow8kUQas92F0xdEazokmSsSz+R54tkXsDjcvPH2ezS6A4KxBIlMlqmZWeR6Ywxvjrqs4+kMkXiCta1ttEYTH358gdWtXXzhGMGv/hsMCzNYHG7OXrjED3/8UyKJNKfPXcTk9BCIp5hdWeed0x/x418+xa5Gz7ZaS6Igcujxc/3eDO+c/oj3zp5jeVuB1RvA5gsSz5cwOT08++obPPfam3ijccweH3t6C3dmV1AemPA+/R2Wn/4e+sN9fvH8U/zev/8cgbiEUxCwBkKYXH7M7gAOf5SQkCIUE/D6Xej0KhxOEyZfDLXNw67OwPqekruz0yiNOvb0GvbNRvYsFi7PzrK4vYPKbGFFscfq3j4aq43F157i4Af/Ea3Nzo5Wh97hZHZtjos3r7Cj2WdXq0ahO+DAYmZtT8HlO7fZUh2gMo4V7A/WVrl2b4q1PQU6m5VdrYZNlZL7S4vMra+N87r3dlnd3pxkoGtMBlR6LYqtNfR/+M/ZVOywq9pBa9IwszDL5RtXMFgt7Ok17GrVnLt2lbX9PXR2BzqLhV21mtvT02jNZjb39lDp9ZP8tz2Nhm2lkjOXPmFtT8GWWsWO5gCTy8nanmLcGHAUa6D9y3+Lcn8XtdnE9oGaxa1NLt+5jdJoYEdzgMpkZG1Pwb3FBdR6E0qdDq3ZyNTsXXbV60w9uMG1m+fZV2+wtj7P5tYSCoOVHZ0JpfkQhV7H/ZU5zG7bkep8nFN+e3oa88uPYLx9nb0DH7sHZq7cP8ueaRW91Y/ekkBtdPFg8w6bygPeO3uO3/pn/5xT5z9h50DLky++jMpoHrsLHFpYVeyistgxeXwoDSZsHg+7yn10Fgt2rxeL14/e6cYSjLB/oOPg/h1MP/8ORoeb9T0V7kiY2aUFXn71BRKJIKGQA5s/ji0QwhV0YrRpWVqZx+kJ4g3Fsfsi+BJRrAEXQixEPBUgK8bQHWoJJxLE0xKhaBK15gCdfo1Mzkksl0alM5HKlvB9548pSxn8QQuRpAdv1IU3KhBIxAgmBSLJGN6Qj2QqhsfrIBoNE0umENJ5Iukc/mQef3LsuBBLpkimU2QyKXw+D+FoaJJzGRaShGIJ/OEIBsshswvzuF/8Ib7dJRxeJ3em72I41GM7DGHz2rBHLKgsOsxOPy57AItpjUuXX8LsMeGMyYRiAmabkzvTD4hm8sRzEhmpQiJboFiWyeezXPrkHNF4EF/YizvoxSvE8cbTuIQMXsU2vld/SiCRJZTMkEuFCIVclCslEpk0RblGoVyl1u6TKYg0Wz3SmRzpfIFcSaTWalNpNMkUihSk8m/AbalSQKoUkGul8ajkkSt5jEYVqVSQ8Pc+R6uanQD0Y3CeFUWKlQrFSoWCLJMVxTFQF8c56J8ex69VkisUpDJ5UaIglT+jRP80OC/JFYplGeHUk2TW7uJISySG8KWXLiJ0QWx3abQrtFoiLUZ0gPIInrtxn6+8+TbfOvE+yRrUGnDu5EW6wIpOyXtqBz++MMW2TeCDT2aY2jCjS8GKu8GpRRdvLOh44vYqux3QRjL4/u5PSEllCvk0tXyMarlAQSqzZvZzX+thV29GKIqIrQ5ys0mjVafdqdNtyQy7FUYdEbdFBQ2JViHF//yv/xXDYZ9is02+N0AjJCkAZ1bXCTNOrj5x/x4vXb6K6uv/FqtOxbPvnabSh2YHctkyww4Uy2N7/YIkUpLL/++jUkCsjgF7tlig2mzxjW9/C0/AT7qQIlNMIzekz8DzQjaG9wv/LSUp95sqd7n4KWeCcQNGQcwgFuI0q1kGjRydaoKyXESqjZ0L8tUKhXoNsV1H6lQod2RqPYl6v0y9XqCSjbA49Sajup9OrUajlcfzhX+BlErQaEp0ugXKUph6OUC7GqZWT5GoSERrTa5sqZjTHWKJZ6DXoC2l8Fh3aNT9tFoRSoUQjVqWdiUL3Rx00/jN0wxrHiBHvZdnSGWsUu4EMd14hdAjv0u3HWPUjcAgxqgdgmEcSBLwbAMlRkj0qNGmjuRbOwLlRwD9yN58DOIS9HpJOkgw8DBqehj1ogwoMjrK5dbuXoVuFPpJWtUwrs//N9j1l8bP72Shn2cwCGFzPKAs5RmNWjR6HprlCD7nLrVagEYrTlFKIkoy2VyJYimD26MnkTCQl7LEMjFihRRCKUe4mCNczPCrs+/jFtyUWzlK1RSZ1atEfvF/ARH6bef4GFoSdOswEtHtnwPs1JpJ6ApAiqhnk3Hwgcjzz/0AyKNc+QjaPoZIYyv1gUAuegDkaDVTDAdFNlduMCh7ECtJhlSRC260cx/h/tp/R7WWpt6VaPclGtUY4cNFqoMyraHEoJeCbhSrfnasPD8G6AOBtH+T7qBKo3UEMgdJXMZ5oEi1EoFRgV7dR8S+CJ0ybVrUugHoWBAXThF++buUgwv0JDUJMQ0Mcfpc3Lhzm7feeZd4psCzL72GJxAmk00AHWbunAdEqnIIqeSjVgkz6GZhKDJuNKjCYGzvTV8GJEbDAr1ujm4ny2gg06hl0M9fwfXnv8No0CQccNLtSgyHdZKJCNeuXwKGVGpVBqM+jW6daqtCuS6STESoVSXSKYFUMobVaqHVaVIoFTFZzBQkkS3FHpValUKpiMvjJp5MUGvUuTN1l7/7+0dxXT7BzJ/8K959/z0ef/JZvvL1b7Kr2sEfdfLGiecIC06kcpZwxE+xWOTevWmisThRIYZSrRpD73CAcDTEzdvXqDVkXF4bqazAgXaTTD6BN+SjUK7i8AbRma0Ewz7CURfJlBvF7Y8w/B+/RVIIUCjneeqFF4iks3giArMr65TkGtFEkkanzQA40Ov4wd8/yvMvv4Q3GKDPCK3RgNlm5VfvvsNgBMFIBq1ex4g+tXoZpVINI45y0GWGwwy0LJQW3sD8nf+BTtlCUzxygjgC4ANE7C41grA9WcsMokCGUScOiOMGl4EEXQkGApClKfuxmzfo9/JAncGgRqMpI1dFWp06ICGLQZaXruP8i9+h5lgf74ssVdGOENiFQZhRXzyaSwSXYxb6MaDFcNChXKvjCQUQmxV8AS9iuUS332HEkGa7gdPtoDfoYjQb2N7dwu110WzWP2OVnV+/ReBnn5+og99//13KZRGj2UB/2KPRqlOSigxG/YnqvNVpUq5IuL0uRkA6m2EEiGWJEeOI9/5wQLPdGitTGxUsjkMK5SJL68v06FPvNGh0m2i/8t+T95pRalWkclkWVpZJ53OTz65qs8Guch+5XkOu18gU8rT6bVL5NCbrIYcuBzlJ4qU33qDcbjG9tEJKKmMPhvHF4mwq1XijAmlRJpYtsLqjYm1XzY7ahO7eTYw/+XN21UqsbicqvRar20k4kSAoCFy+cRub28dLr/8Kl3/8PdJid/Dks89Ra7XJFMb29CsbmwipNGtb2wQiUU6eOU2xLHH15g2kaoXzlz7BE/Cj1mmpNhtI1Qq3700Re/Kr5P0OrFYL8/MPEMUi169fpV6vUq3KE4CsViv5tHK6XBY/oyg/BsWj0WDyd2tr4zPK9b29XY4V34GAj42pG6Q+eHqi4D7e3m43Uan2+fnPf8bhoZnXX3+Vq1cvT/bV6bQmIP0YOh8rwzudFt1um2w2zfXrV3E4bKTTSXw+D59WkMuyRP78m3RqY+A9HPbJZtNUqzIGg46bN69z3AwQi0VYXl6k2azT7bYngD2REGi3mywszE1yz+v16qR5wGjUo1LtTxT7Go0aGOL1uhkN+9RW7nL16mXi8dgkxsBiMU3mqFDs0GzWkWUJUSxitVoma+TcuY8oFHL4fB7efPN1fvSjRyfbhsM+w2GfZCJKNp/ihVdfpN3tUMmJUO/xyk+fQ33+IjsKDVqXl7/56RN8dGOKO0sb/OnXvs22/pCz1+8ytbLFT559mTW1gQ2NiU2VAbXZyf2ldYLxLLpDFzMLK4SEcaNvtiiRyOSxOl388ulnmFtaJi9KRBNJltc3SGZzeAJBaq022YAfTyjEy2++yYkPPmBbqWR6YYE7MzM8+/LLvH3yJDlJIl0sUm22WN/eQanRcvXmLRZX14gmklidLgZAsSxz/uIFIrEo7W6HISNGwNPPPkO72+Hsxx9RksQxTO/3yOWyuHxeApEwDo+bjZ1tgtEILp+XgiQiVStEEmlWt3Yx213YPX40RgubCiX1Tp/3T3/EhSvXWd/ZozWCZFEkks6yvL3LL557gXNXr0/uUxVrDcKpDItrm7z9wYf86Ge/4MHSKheuXEdvsU3uC/3R5/8Mtd6EIxBmZWePT27e4ZlXXp/cp9FYbHz1rx9hfm3zIXD9R9Sn70v+3+y9Z5Ak93nm2XfSStTpTrtxq93T3ukknbhaLogFKRAEd0PU0gmUSFEErQiSAB1IgDAkARAACRKGAAaDgR8LYPxMjzftu6d9d3nvvTdZWd57X/W7DzWEMDztAAAgAElEQVRTBKSN2Ah92lXMG/GPqO6qrjezOzuzqn7v8zxvf26CS3//P8Z6+3PXAfr1ul7X63pdr/9+XQfo1+t6/TOud75QfW3/mxgcLrzRGGqzFbs/iDscHU/qRlIZcrUGdn8QZzDMhkLFsbPnmV1Zw+TysOPV17H7g/ziuR1cWlhiTabg4MlTSDQ6UqUKoUQKMVfg0sISF+cXWX30u9hvmkB74STP7nyJSDxFLJUllS8RiiUIREUc3gD3PPBjXtm9j9mlFZQ6I76wgN5iZ3VLSiAq0urDiTPnCcUSrGxKxo9x+oK4/CG0JitiOkcyV0RvsZMulAlL13HeOMGpb3+e6YUrxFJZgkIcTzAyVp/bPf6rmeBuXP4QqXyJQrXBE08/S1hMUqq3SOaKZIsVssUKmUKZUq2JmMoSjacQEml0JisRMcnC8hreUBSV3oTV6cH8gX+B8Qd/iycYQWO0YLQ5x7edwQj3PfwohybPYPH4Mbt96O0uJi9OcWFukQtziyxubCPXm/DHEpw4f4kzU7PMrqyjt7tYkcgxubyYXF5sviA6h4tXDxzC6ong9IRxfOOjGD/6B1yenURnN+EMR7B6E5iDIbRuD0ZPAJs/gisUxRsSCEXCBEMebHY929tL6LwRJEY721o9WxotByePsyaXoHfZWNjeZFEm49zyMusqDStyJds6A2qbg33HTqB+5ke4PvBbrC8tIDWY2FBrubh4iYXNJdYUG6zJt9hQSth35CAXF+ZZlcpRm60srG8yeeki8+trSHVa1hVytjVq5tfXOHHhPDMry2yqlCxLttmQSZhbXuLI5AnURj2bcimr25u8/uiDuG+YQLHvBRRaOatbK1yavYzaoGFla4NlySanpy6yoVQgM+hZkck5MjnJhZkZFDodWwoFcq2WY6dPc/riRTQmExKVCrlWy4pEzvK2DLXZhsJg4uDJUyhNRlZlUpQmPZeX5rH8l99H8+QPWZFKkGg1HD17hk2Vcqyel+q0nJ2ZZkutYmVbybpchVSrZ9eeV1FZ1MgMUuw+G2vSVS7OXkaiUrCpsyMzO1lWanj79CRyk4a5jUVU5lGe6MHjx9EYzFgfvAP7Fz7ElkrJxflF5HojMp2BZckmG0oJbx4/hESrQmlwMXlhjve+/8/ZVOjYUmn5t3/8R6xIJajMBiRaBUaXFaXNg9xkw+r1I9NoWJdsjDK/nU4UJgsGtx+pycEvn3ma2Wcfx33Tewg67Gxr1BicNnxRHy/segajUYoguHBH0lj9Qew+G+6gneXVRQJhkaCQwuoJsa1TYfLaMRn1ON1aJs8eIFtN8OyLLxASCng8AplMhoWl49SaPoqtKrlyDac7gPem9xA49hK5QoTppTMUGlmsXj+eaAhPNIQ/GiQohPD6nESFINFomEAkij8i4onEcETTuKJJvEKScExEEGMkk3Hi8Rg6nQYxER/lWApxApEY3mAIo9XG4soy7vtvx/XtT+L0uXB4nZy7fBabJYTFbUHjUDG3sYLVE8JmdmG3bjAzuwe9S4MtXCIcDaE3mzg/PU0olUbIFYjli6Pc8HwaMRZic20BtU6OJ+jFHfQTSCRxx1O4xQzu6bO4//x3CDgchBM5UqKflZVZEqkY5XqNdKFMKl+iVG9z/vIMWp2JXL44VnvnSmWS2Rz58ujclimUyRYr5EpVcqUqmUqNTLVCtjz64LpUzpHPx2lUczgsStwf/t/JHtlBqlAYQ/JUoTCya78Kz6/dl8zn3wXQr8Hyd8L0dL4wXv9Qnf5OeJ4tlgg9czeev3sfvn6fV7QV9pyfJdXskWj1aHdqFPqg9IRYNdmZVeoIV3sESl3KwO7TUyyqTXgTOXpAIpmGVp+qkGGYrBMsdrECf3tkhr3eOmuuASERWkM4n4ZDk9M4b5xA1EtxJ/LUu13ETAaxUCRQbuCvtQlnCuRbPUqdHplKjWK9TrXZoFIr0+k26LRreNw2YjEvrVYOhlUevP8uVKo1qo08qUqZbLeLJV3i0d1HeO3CIp5qhzJgv/39OB/4PMFimdOrW3iqA0IdUMZrFCplitUK2WKBcr1GMpshWyz8o5XKJ0jlkxTrVfLVKql8iRdffYNIIoGQjJEtZUjkhHcB9KRVif2mCYRz+/6RMj1byowU76UcmVKBbClHvpih0yyQi/tp5qO0CgKF0mhIo1BtUO72KPf75FoNSt06+XaRfDNHuZ2jUslQy0RYuLCTXslFu1qlWopi/eAE4V0PUW8UiHZbCK06dVrk23nmt+Z57cQRtp32kc6z26Q2aNCpDejUuzicZtr9IpVWjnylQK3Vpdno0qhX6baqJOyXoOUARJq9BAOKDIdxujU3peW9WD84QUF6kno7RZ88/WFmBG77IgxF2vUAkIZhBsjRTqig7qffvArVSEI7SC4qBQQGA5HmMAM9D+WUnmFXoN1L0x+mgQSZqAQQaFQdNIISzDdPkDn3BC7bDHQydJoJhsMg6YwG6FEoJql1HLQqIoWcG4N5kUojSLGSJZ9vEo+XKZUKlMoxZMqzxKJOcsUEnkQCZyqHrVDh6PwC7pRAPOWknjPDMEr68A7MN09QcV0gXRxt+7BfZtCu02+IlNLbMDTRvqaKHUTJi2roRei0RV55+TH67QhGyQkYhkYAnQQMolTSBugJDPojBa3DtEI3Z6Y2qJMtx6Ejklo9hPGWCRKrx6n3ajR6JTrtJGHDZaqDEo1+nm5bgHYQwb/NcJBmSI7hIA3dEDHXFXrDGgOq0EtAP0Yz72DQSwIFup0ERtVF2jkDpbCbOjWGxHFJ9xPf/2OMH/lNOtFFDFt7aNEm6HUBbYb0aHSbNLoDfvLTx6k2W0CXXiuPw7AM3SiVvJukYBj1ZWS7zTANpClmbaNjZphg2I2QT1tGj+klGLQTQAnpa49ivGUCxWuPk08EmDq/nxGAr9HvlKmUR9EJOr2SRrtEq1uiTxXo0qqXCAW9bG2uotUpyeezJBIiW5Jt+sMBx0+eGKuElWrVSBmcSnL+4gVeeHEnvl0PoPvI/8rM0QP0hiPr+EwxRbEq4g0aSGUCrG3MUW+U0Gt1xKIiuUIei82Kw+VkbWOVcDTE4pU5ZIptfvjA97G7zDz6s4dw2zVoNFsIMT8Orx2n34vR5cTq8mJ2eIjEMojzB9HfOsHKjgf48h1fwi/GeHvyFBKdAYlGjy8sUKjUKTVqV6NEsvyH//R+1qXbOHweSo0a1XYTfzRMvdtGEKv0BiMXFpfHTqGYodfrkEnHgSaVuo/BMMggK8H91OfR3zpBK6pgSJpOP3X1fzhN2LFyNYqgxKCfpd9LATnoi1TzdkaDIwLVjBaX4QIR1yadqhcGSRhm6TRTPPbTe7Db9e+w64deyw8k6VW86G+dIPj0V+n3krSbEfzOdXp1L3RDDPpZIEmna0WrOUK3E6BSyCLdUmJ1BJm7soE7EhxnlouJGBcvX8BiMzNkwMzc9FiBLlNI36VO3rlzB8Ken6K/dYJSwA4MeOutA5w/fxapXDKKFFDKxnbuxXKBZrtBq9OkP+wRigTp9LpkclmGgMvjHgP0WqPOgCG1Rp2ZxVkK1SLtQYf2oEMkHqVLj2DIi/G//DbB1x+mVC/TA1KFHMdOT5IqFKh3u+QqFdalUnyRCNFknEKtwt43D5Avl2j3e6xLpQQEgXK7y0t79pGu1ggm09QGkKlVMXnc2IMBQqk0Fp8fs9eP2mrHG4sje/oBDB/5bRbmprB5XARjUVa3N/FFIkjVata2Zbx5+BieYJTbv3IHf/7hW3nk8Z9x5MRJQkKMPQfepFCpojdbUOn0lGp19GYLu15/FTGTQkglCIkCu15/dTREVsxT67TIVUo4/V50t/5vxA4+N1acz83NUC4Xx5nb1xTVvV6HYjFPJpPC5XJQKhVoNutsbW2Mge87LeC3tjbwet3j+7rdNs1mndnZ6TEsjl86jO/Tf0z9qrodBgQCPtrtJvV6lVKpQKNRo1jMUyjkgFFO+DUQfQ04u91Out02FouJYNDPNUj/Trh/7tyZsfL82v6Yb/szqqsj5fk1hX2r1SCdTqJUytm/fy9yuZRrtur/0BZeLpcSCPjG+3MtwzwY9LO2tkKxmGdxcX6syN+9+/Xxz9atWix/9R+5885v0Om0cDrt4+cplQrvynxXqRRjFXupVOD5559laWmBTCbF0tICMGBq6hK7du2kWMyP/w4vvfwCQ3q88PJOYrEYHqOdZqrIgeffwPGt25EeO8pDzzzH06/s4bNfu4tFqRprSOTQuSn8qQIzGzKeenk3W3orcouLVw8cYXlLxav7DuIOiZgdPqQqHaFogoiYxObyUm/3qLXa+EJhHB4vsWSK46dOE4hE0ZnMuP0BUqKI7iuf5qHHHyddLGJxudh/6BBiJkOl1cLsdPLq3r1Y3W7y1SpOr4/l9Q20RtP4tXw8nUGiUOILhbnvRz+m1qgzBJrtFhEhij8YoD8ccPHyJdrdDv3hgEKpSKlWpXrmKOWEiFqvo93vcfzUJH/xsf/KI48/hpCIE44JnDp/iXWJHHcgzNPP7+QvPv4pFlc3iCbSvPT6HmKpLNlSlQ2Fimg6S6pUwRkMY/H4uDi/iN0fxBWKsP/IMY6fu0AoliBTrOCPxLAcOYzV5eW799w3VqDfcdd3kCg1bKt1aCx2jE4PWquDhfUtfvrLp1GbbXzjez/g1KWp68D1n1DXAfr1ul7X63pdr/+Z6zpAv17X659xvfOFqspoZlutxRMR2HvoCH/31a8REBNEUhnMbi+OQIjnXn6VaDrLocnTyPVGXt3/Jm+fmERjsY3V51qrHa3VztLmNhaPDyGT4+L8IrFsnk2lmnAyPcpEv/927DdN4Ljvc6TyJZy+IGI6x7ZCzR13fYewmBxbnPsjMbyhKL96YRePPvEkL78xsn4fZfiObLZCsQRBIU66MJpITuaKxDN5LE4Pi6sbYyW5PxJj5rF7cd44gf0Tf4jJaueJp5/lwvQca9syHnjop3hDUZ7Z8SLbCvV4mzzBCEEhTlhM8qNHHqPS7DCzuEw8lUdM5kikC+RLdaJimqef3cny2jaXphdQaoysrEs4OnmGUCyBRS7FeeMEzg/8JmbpNhanB6XOyJuHj6G32NFaHejtLpa3ZXijInq7i5nlNe5+4Me4QlGe3PEiRqcHs9vH7rcPc2ZqFq3VwYGjJ3CHBUwuL/uPHGdFIsfo9GB0e/n+jx7h6RdeY31Lif0Tf4j7hgkck6+ytLVKKJUeKdAFAVMgiD0k4AzFsPtDeIIRvH4fPr8TqWwNjWaDLaODLb0VmdHM1PIKW2oFaouR6dUltow6Dp47x6bRyBWpnC2tnoUtCXuOHENhtqK7/8u4b5jA9Ni3uSKVc2p6lsWtJTbVW2xrpUwvz/PWicOsyrZHKvTNbSQaHSfOX2RVJh1nh1/LPJ+6ssSqTMqyZHt839FTJ7mysYbV7USmUaE26tlSyJDv3YH7hgmcf/d+JIotjp8+htFmYnVrDZPDxpEzk0wvL6KxWjg/P8eqXIFMrWNTpkSi1KA1WdmSq1jZlKAz21jbljF3ZZWjk2dY3lKgs7pZk6o5NHmGxY0tZHodcoMWmV7FwZNv47rxN3Dd+i9RqxUsbKyzrVGjtVmRaDVYfV72Hj7EmlyG0mREZXahMjvYe+QoGruRDc0Wm9ptVuTrKMxqrmxvsKFUsGVwsiTTMS+Rs6KQIdErUZjVKE1atpVSVAYDar0J29duw/u+CZZ2/4xzcxeQqyPI1EHsIQsnp/eyLJtHZQiwpbBwfmaVP73hZpY2ZFi9ASbe89vI9Brm1pY4fOYob508yKrKwL5jk6xK5ew/9DYKlRyDxUyqkMPo9hIrVLBG4khVMpTPPYL3fRM4H/s2Rpcdg9OCK+ji8sxpUmk/Hq+eYKKIRGfAFXRicRnYlm7gDUSZml/h4Imz7HjjFba0cswmA3MLZ0jmPKQKI/W425sgm60TCoUIhDSodZfoMMDq8pKPxfG+bwL/J/8In1eHxa1mVXoFMZ/DFQ4QiAuExAj+SIBQ2Ec44sfv9+Ly+fEEo7jDAo5oGqeQwRdLERLihCMC4fAItC8szCEm4iNlnRDHHxbwhcJYHE4CkTC2L9+C+4YJrDOnUOnVLG9cQaf2oLMYMHh0nJufZkOux+3w4/cqMJpmMPsM2CMlIrEAeouBS3MzI4BeKCDk8vgiIaIJgXg8iNupZXF5llhKxBcJEclkCedL+JJ5vEd2475hAt8vf4CQLpJLhVEoNiiWc/hCQeKZPK0+PLNjF0IiTbszIJXOXlUo/1pxnszm3g3QizVyxRqZeptsvUmu1qBQq1GqFMln4jQqaXJ+6+gc8+HfIykKv1aZF4tkSqVf27ZfBerp4q/7vROW/0OAnsr9GrS/U53+TnieKRTx3ve3OG+cYNfDP+fTb5lJlUukqzXE5oBOt06GEe4IMyQBFKsDaEOlDLZshT/5q0/jbjZGH+5X2lT7ccRWmM2MncsWC5uOBI4SzAvwrDfPf31lD3e9dZjHz8zg3JrDeeMESx/79zw/reWNBT32bBOh3sUv+AiGbTjCMULpPGK+QqbWIFeukSoUyFxV3mRyaSqVEuawDbEYJluJ0G7EMKoW+drtn0SMhSnVmqRqINTgoefeROtN0QAcH/0/sd80QcKuI9QdIi92WM91+dHZVWQqJcVqhVQuO7Lk/2/A82yxQLGWp1QfQadMqYSYK/KL53ZgsNn46ROPUWtXyVfT74Lk8Y1L2G+awPXXf0Q2n/jHEL2cJ1suXl15kmmRRMxHNSeQE1x0SiLZXIFcuUaiUGJZpuDk5WlmtzfY0MpQmNVEsxFyzTTlcppGTmDp4st0i046tRolvxbrByewfeR3qIge1NUekzobe2em2LCZyQzqxBoVSkC6VabbLwIFqDuBEJ2KHNBTr20x7JkZdBxACJoGaOuJWc5CRU+36aMxSNOjSL0twCBK9MBDWD84geOOm0i3yuTaRUqdIs1Oml43SbPsZVj3QTsAiNDyw0CgkXXSqUfp9jKM4GgYydIBhg03kKBPAbp+UiE5w45Is5Om20/CMEavaoOOBxAoyI5jvnkC222/z+y55yllfHRbSbpdL/W2i5nZSzSaZcpNK/VilEY1QiyhZXr+IGIyQjiaJ5tpEY1GicU9pHNGtPIlnG4DgUIJX7XFs5OX8JTrRKpF2k2BsPEC1A3Enr8X880ThB//a0odDT3CDGnSaFbIiA7ACx0tI7CbHKnyO0FGyvs8u158hNFgQRh6fuqt5EiBPhQAkWErRK0aol4NkY7pYRih3GvQpgGdOMlTv8J4ywTOu26m3K3SGFRhUKQWlvwjgJ5P6IDsrwF6J0jMdYVWt8SAKr26AD0B0SclIZpHueqlAMqtSeopDdRytGhTqLtQz7+A+8d/hfGWCWIvfBXpwk4ytTSxkI+HHrmXX/zyMe5/8F4SmSyv7z3AELjn7jv52hc/hU0zA+0Ag3aMfjsyHq44d2oXkGTv6w+zvnyISGB7dLwg4nOuMLLAv2b5nSd17CmMt0zg/taHGHaKLE6/Cf0kzXIUhlXEqAdo0+vVqDczFEoC9XaKVr1Er13DZNQQCnrx+1xjG+JdL79EvljgV889S7ffo1KrEoqESWXStDptvH4fFy9fwn7fJ9HfOsHqPX9DuweFShVP0EWhEqM7LNCnSKmSpNup02m1qZSqWO02wtEIsbjAwtI8Dped3qBNo13B7jJTKGdotCvkRT8+l56pqZMU62mCyTCBuIA7lCCarGJ1pXG+dB/6Wycw3nEjNvcoCmf3oSOsK9UExCS5ch2nN0CuUiKajOMNB5Fr1bgCPmLpJIVahYAQIZIQOXZ6Erc3RbcPMTFFf9jhoYcfoNtrIooBoEYqa8DlmaMorOD54X9Gf+sEkdd/SI8KXcrUKn6innXou6E2ymDudup0u9WRVXtfJBFVEPYtUkhuAg7AOBqwacegP3JGoF9mlG3epTfoMmRkxQ8CXtcyZf159LdOYPiL36JbdANZhIAC+jHox64Om8Tp9Iz4g9NAnFIxz7APglim2YV0tUZ/2COeFKnWK3T7HRqtOu1ui1qjSjqbotvv0Oo0CYeDnDp1cgxtPfd+DP2tEzh23sc1m+777/8hWr2GTq+NmIjR6bVptOoUSnmGDMgVsqPhsF6bQChIsVyi2+/R7nZotluUKmXqV6+3oUiYfCXHCy/voE+PHl30Fh0uv5PZAy9gvGUC823/hl6vyZHJE1TbTc5NTXF08gz5Sn28PKEQrUGPQq1CuV6j0Wnz+JO/QG00YnW7ieeL+GNx3NEYU8urJMtVYoUMcpOOfUeP4I+LJMslQqk0z77yKjqHC8Pdn8R88wTmt55nfuUKJ8+dwep2ki2X8YRGcC0ST7EhVTK9sIyQSBKNJ/AEghgsVl55YzeZQpG5pSvj1zj1dofJ82eZvbLItlJOrdPi4uw0hVoFbzhIqVFDSCWoRtxYPziB50vvH+ecm0wGYrEoNpsFGGC3W7lmmW63W0fZ2ldV6Z1Oi36/S6fTotNp0W43KRbzY7B8DVR7PC6azToOh43hsI/JZGA47BN56m6cN05gPHMQu906hvWtVgOv143X634X9O73uygUsjHIvrYdoigQi0XHmezXQPS19fOfP06n0yIUCmA2G6lUSgxqZbzv/w1iP/oSTqedzc11Xn55Fy+99CLXwPU1Nfe15zGbjeP91mhUaLVqJidPjLf5mrX6ta9brQblcpF4PMby8hIqlWK8bfm3d+J/7wTn978x3rfDhw+OnRkajRo6nWb89a5dO4EBly5dwGjU02436fe7nD17GhiMFfMLC3Pj7b39C3/L/OIMe97cy3A4JO6LYJNqmT16gcDN/xfG++/i2NQsU2sSNnUW3jgyydSahG898DBf/s49XFzeZEWpR+P08+L+QxgdAXRWL2K2zKpEhcMb5q1Dx1ndkPLFr95Bo9nFbHGQL1dw+wPYXG7q7Q5CIkmz2xsPpq488wTCv/8/qDWb1LtdSo0G2XKZNYkEtdGIUq/HH42y6/XXyVUqJDJZ1rclaI0mfnDf/Tz82ONsyxVUmyMnkB6jmIYhYDAZefGlXRjNJhqtJqFImFwhz559e+kPBxitFtyfupXKhUkSmTQag554OkU4JlColHno0Z/yuS/cTrXVRUhmSOaKWJye8e2ltU0MVgeReIpGd8CPHvsZL7z2BpcWlnAGw6jNVmQ6wzj/PCAmMDrdeENRfvHMc7y9cxeWP/tDvnzHNzl59gIuf4h4Js/X7vw2K5sStlRadu3ex5e/+S10NidPvbCLn/7yaRQGM99/8CfMXFm9Dlz/CXUdoF+v63W9rtf1+p+5rgP063W9/hnXO1+oLq+tc+j4JNFEGrvHT1CIc+biFEqdkVy5htHmZEulQW224giEUJksvLx3PwaHi2A8yZUtCV//7t1kKjUMVgcOb4C3j54gFEuQyBawe/yYHW4WVzdQG8zYvngT9psmsH/wN3BrVTz48KO0B5ApVnBdhbdSlZY39r+F0eZEptahM9uIxFNoTVZOnb9EMlekVG9x4NBRXt/3JuVGG7vHzyu79xGJp8iVazzx9LO8+Oob49yqmcVlAi8+PILYN07gPP027nAUg8PF6cvTaCw2NBYb7lgMi8/PjldfJ5rIEE/nyJWq5Ms1cpUK0VyKZCVHtlYlUSwQSo6GDYRMDn8sjsHhxh0WMNi9bCp0bKu1LG5soTh2YNz7yKduxOLxIdXqubIlwSeIrMs0PPSzp5BqTMi0ZvxCijOX55FqTGwp9azLNMh1FmyhEFqnE63TidxsRmWz8fbp09jDYcLZLGfn51FarSisGh5+6ilePnAYi1vA9Z9+E/cNE+hvey9Wjw+zw0ckVsETjeCJCLhDIq5gfLys3gB6hxWpTonMoGBVJh3nkx84dpRtjXoMft94+y2ubG+xfjX3fEujZX5ji3W5ik2lBvsdHx1B7A++h5mzRzHa9MxtbCE1mDhx+TJL2xLWryqyJVoVl+dnmVqYQaqWs6nSI9WZWVeqOX15mgvzcyj1WtQGDRvSdS5Mn+fk2RNsypQoNX7WNk1INVIOndrNwvo02mcfw33DBO4bJpj61QNoLVqkCjsb2yYuzl1Eqt1AY9agNfiRyG1MLU6xrdaxLlehMJjZ/fYh1mQK5AY98+trY2W5zm5CojeyrTNwRSpHbjSxrdUh0+vY1qg5fuYUWzPnx72VT9zNkXOnUNtMbKiUSPU6zs8vsCyVIdEZWFOoMFqW2PXyk8jUEpa3ZWxqdKyr1ew7fphl2RYao5VtqQmVepVz0+eY3dhgRW1CorOzqdCxuSXBaLVxRa7l0qYa+6f+FO/7JrB/4UNc0RiQ221ckW+g0itw+31sKFTIzG6WVCZc0Tgnz51DYzLx8v43MfgFtvRWApEwVpOaXMiKLRjF4gtgcbnwBPxY7RbcXhcunxet1Y49GEbr8GF1aNm453a875vAfeNvYZRKEJIZFBo125IVgn4DSvkiF+Y20Nt8JEtFfFEvoYSXla15xEyEaCyE2Wohk80TE8PYHSa0OhkRwU25miJXiFGuZEgko+QLaer1KpGgA7dDjyBbwPu+CbzvmyB65CUCYQ+JVAyDSYs7LOAKRUnms8RSAqGIE5tDSzDkwuZy4g2JOAMJXIKASxBwRwV8QpygkMAfjozyKpMxtKpNivkogVSKQDKNO5LGFU5g9QawXR1WcX7tVixWOzabD63Fh85lwOjTsqmRcXFhBas7htGuxelRcmDfTsIuPz4hzppMwaZSjZDJIeYKRFIZook0kXgafySBJxjDb9cgRtyUSinEVHIE0dNZfC89PjrmbvoXiA4zlXKRXDbJ4tIMhWKafCmNzqhCTMfJVSoUqg2SxQrpSp5UOUeimCNeyJIo/lo5nimVyJbLo8f/N7LHx6Dbbhof775dD6DVrRGO+KjVGqQzBdK5KqlsidYXDEIAACAASURBVHShPPr959LvUqpfU6W/c6UKBVKFAolynkS5SqpSI1+uUS6WKCbjlMp1EsUW8QGsfvxPRufYz7wXTanFWaODKYuNy3ojjnKeNEMSwzapDlSBaq9NtV1ELCW4YjcTAX5y+jLz2QqSNiQbXbKdIbkuJJoDcn2oAJk+ZHoQq7fJ9KDUBcXzz47P73nFCqF6F1NjgLoNx4UKv9L6WDYF8GTbJBoQL7bIFKtkcyXy+SKFQolSqUK5VKfWCGG1b2G2SGg0izQaNVqtBoNBD6l8i6/f+WWGNPG3YdsXRWmxjK6pN00QuO9vyBczVOs1aq025UabPboUIUAXCFBtF6ERoZmy0y5FSVfKJFvgLEG+mLu6CuMViwvc+p8/zE8efhCXx06xkiVbSpMtZciVs0TP7h33jp7ZS3XQodBq4o0JVDtVyp060VwKsVoi32uTbJQJpCPEinEUJjnFZgZxCLqwyJxcTrZRodZvkW2UKPR65AaQAwL1Hvfu3MWZ1VmmN6bwxR0cnjrJ1P7nsX5wAusHJwi88hNaVOnTpNPP0WnHsRuXoSdCLzGywx6W6FCjN8zR6sSBNFvLhxjUXSPb416EQT9Fa1ikTgUqLmj5yQlaBv005VqMTEmg2EgQfO47497O888SDeto19NkkgK9doVSyYPecJFoXEGvn6fVrAIpfI4NUoKOfjMMpBi0IlRyDkIeycjueZgEouhV58e56KOc5AJCRE+vJzIYiCROPzMCOzdPkDrzIlbLHHbnFLm0SLuRJBox8dKunQTTq/jrORLlNBXRSyPmRL5+nkQ1SqSewF/IEM3mScQKBCtVTq8usv/cPgwhDeVeYaRMrY5yoLstMybDYQIPfGrU+0P/C/7NeVrVItCk18rT7yYYDq7a1A+TBJ0Sgm4pvU4c+iMl/unJlxBCckCEQYThIAMDkXLSAF2RQTtOu5el20nRbURoJbXk+xWK3Tz9dghxz70Yb5nAeMsEed0slW6KdjdOM6OhN8wxIEu3n6I3SNNqCvR7SRim6HdFhl2BZtUH3SQ28xbDXpV2L0q+bKDR8dLtpGgWynRrPjTKvQwI0+/2GHZLpIRpXN+4AeMtE5g++h5cyhMMWj3q9TQy+RZDBnR6Xcx2B6lMknwxQ6EY5Zkn76OStwARGAjk4lpSUeVInT+MA0kun3+DTisKZKhXA7SbKjy2Deg3CDqUQAiX5TKRX31zvO/aEz8ZHR8dcbRIYdLMQj/GsB0GYmTiGuhH6Nb9o+Orl8JiXKPVSPPXf/NxokKQ3fv38czzO+gCq+srbG5vMKRHu9tgSI9KrUw2n0H+sX+J/tYJdB/9HbLJKAtLs9z26U/w/bu/xeLcZSLhkTp1yAAxlURIxBlSp1rLUSpnmZufIpUWyeYS5PMxjEYp9UaCWj1GPp8lm08hJiMo9VJOnjvKwsocroAHV8CH1eXD8uDfor91Av2tE0gmD6HRWzDZrDh9Lo4cf5tA2EW5kiGczuIIRfCJCVwRAZPHx1333ofW7sDk8fLCG7ux+PxsqjU889LLxAt5yvXaCPwNGwyacejEoemBrp9hN4npU/9qBO8/8Xv0amEYhmhElqHvBXLk+xXoBgGRZsVBPCIb/Q8wOs9ABq66KvQ6MaBAu5UAmvi8TnbueAGARqMxyqHud6DXQqmSkjjz0ni/kyceBwLQC9HrCbQp0CNPjyKVeoZiJc3q+gpLV1aICgn6A0gks+gNJjyhEI1eD73VysHjx+kB9W4XVyBAD9hSKBBSKWJxgWw+M8pM77YwfOx30d86gflv/i3FfJohA7L5DJ1he6wmByiVKgyHQ6KRAF6PHYV0jaDPCrSp1YsUS1m63S6VSg2FQkW32wUYAdNBD7VaOVb3qlQKKpUS6Qt7x8e748x+3tizm/MXL5DN5xgwJFfIk8llKZSKKNUqUpk0Lo+bWDJBH2h02niDAcRUknBMoNXrEoiEaXY7mGxWssUS5XqDta1tKo0myWyOt48cpVxvEBHjmD/xr0eDSnd+hFKtjphKozWaeG3PXtR6A4eOHUdMpZlZWOSOO+/its98ls/83ef5y098Ep3JzO1f/goPPvQw5y5dplSrky9XiKczrG9LcPn848FFs92By+cnkclSa7WZv7JM8tLB8TWm7jYxPTsz/n1HhChvvv0WrU57dL2/qtCu16s0GjUajdrYMvzaUirl49vxeAyz2Ui9XqXdbnL06GEymdQYiNfrVQJfuBHnjRPEnvkB7XaTubkZBoMeFouJ4bCPKI4iHgqlIkOgWq/R7fdGAyD9Hv3hgAFDOr0RuM5kUmNA/eijj7Bz5w6q1TKZTGrc85rNek22hPd9E/g+8B7SYT8HD77FYNCj2ayj12t5J6C/BvYtFtM4i71cLo4HhAaDHqury+/qcQ2iX1OIX1tWq5nBoIfnix8h+N4JzM/8ZHyfKAr4fB5gwPT0ZcLhIBsba+PBgIWFufHwgMNhIxaLIooCg0GPY8eOAAMWF+fJZFI8+OD9KKwapqcvQ6nNxuQMF/ac5I5PfwXjzBzRP57A8oHf5+vf/x46e4D7fvokcqMLidHF7KaSswvr7D1+BpnRSjCVY1OjI5nP8/SOHSyurbG6PRpI78D4vYTGZqfaHxCNJ5AqVWSLJfRmC61en2yxhJBI8qsdLyA+9D2S/24C0/HDvLpnP8lcEaPNybfuvgcxneO+Hz+MOxDmpdf3kClWKFZrmGx2yvUGGoORoycneeTxn3Fs8hQqnR6lVseFqWlcPj/JbI4+kMzmSGZzZIslGp0uiUyWYFTAajKT/oPfonzPNyhWayQyWfpASIjh8HiJxhMUqzX+4lO38fwrr5GvN/nm3T/guZdfJRhPEkllWJcrue3vbmddrsQRCOOPJTg0eQYhkycgJrH7QziDEd48dpLPfPErHDt7gaOTZ/jand9m6itfpPKvfgPB7SUUS2CwOnh935tE4im+d+/9TC2tcPDkaTyRGEubEv7ytr/hr2//Ei+8tpsnd7zIhlx1Hbj+E+qdn0se+uwEU1/5H2Md+ux1gH69rtf1ul7X679f1wH69bpe/4zrnS9UX//BN4nEUzz9/E6eeu4FQrEEnmCE5Y1tYqks7kCYJ3fsxOz2ImRynLo0xWe/9BU0Fhv+WJxgPEljAGKugCcY4fV9b+IJRphdWiEQFVlYWcdkd+Hyh/AGI9g+/DvjD9z1j38brclKUIizIVWg1Blx+UMYbU6CQhx3IExYTLK0tolCayAQFQkKcXRmG+cuz5AulHEHwgSiIlqTFblGT1hMEoiKhGIJYqkskXiKwydOIVFqcHzv02PIIf/kn4xzsZRGMysSGRfnF/EIIulqnXS5SlhMks0VCEcEfvHLpyg1alS6LcRilnAqiZDNIOZz+AQRdziKPxbH5guyrdZh84ZxBWOIuQI2XwDtSz//Nbz/8O8S9HmJprMExAQ7X9+NMxjBGxWxePzMr21idvs4MzWLzuZEZbJicLh5Zd+bSHVm3j55lpMXZ1CZHXzz+/dxZVuByuzA7AmiNNmx+SN8497vYA2EcITjnNr31hhsuW+YQHvyTZy+CA6PiCcivAOgx8bL5PKisVqYX19BqlOyrVGzrpDzxttvsSqTItVp2VKr2FAqxjnkW2oV20opbx09iFyrZXVLilxjwPaJPxr3Nv78e1zZ3kBjtbCwsc652Rk2lArWFXI0NitTy1eYXVtnQ6VGbjShNphZXN3gzMUpthQKjHY7myolV7a3mF29wuLmGjq7BYncgca6hdZxhZf3P8ni+gJKrRPDj+8c93Z+/gNsy1UodCrURi2T5y4i1xiQKDVsyrdR6FTI1DrkBv04Z31DqWBbo2Zbo0am13F2ehaDw4VMN8oGX1fIOTszjdwwymtfkUmRGw3Mrq2jPH143Nt68++yvbWGVDd6HqlOy+zKGjqbg3W5CrnexMLyCTSGLbbko7+/0mxFbjayrpKgshqRac2o9W7UmjWOnz2OzKBn02BHbrCjNlh43398P//h/Tfy3Gt7WNHbcH/o98YgeevIfjYMeuQmHWubV9BbDBhdTra0ZjTeCDNrG8xfWUKuUeAMRzAHBCzBGGa7DZvVgMckw+oPYvMFsHk8OL0e7E4bm7KtkY27x43e7sQeDGOyanA/+KVx7zMfuwGXz8+WZBNRDHDh3CHCASPhQJ5gQKRcTRGMaig3PKSLduTqVXKFLLFYkXAoRyYbJ5WOEk8G8PgMaHQbJNN+qvUMuXycfCFFsZQBGuRyIu4z+8e9fX/57xCjPlweO9MLUzgCYQJiglg6SVAI4A842Jas4HRZsLtd+MJx3KEEzmgYZzSKR4gREJNE4ulRREMsjtfnRKORsL4+RzCZwB9P4ItlcPhjmN0+XB/63fHf3XTmMEqNmUsL5zE4bahMFgwuN6dnLmHxOjDbbRhMRpYXZxBCNrzhMOtSKdtKJfFslngmj5DMEImnCYspAtE4/kiCdDyAbHsFr8dOMBohII62w/vYXePegce+SSoZH1nPJyJIZRuYrDpWN5Yo1kojm/ZihUqzO85GTxfKZIqj719TjecqFfLVka13sVqjWK29C6QXKqPvixsL496eW3+PohjA47VitunJFpKjDOxCnkQmT6ZYJZEtj3PS37neCc6vAfxkKUuyXCFZrpIpVikUy9QqVYKJPMF8h2/96iDOj/8/43Ns7ORhGEC3PqRX6UKjD9UWVOrQYCSMzVShXKYZj2Oxe8j1R7rPnx6/yHwojb88JN4dPTRYaOBOFQlmC3hEkVK3SX3YRMiJPK2JMvvYD8e9PV+5mUKtQr4OOneG184ZePNKmCMrCn6++wi6UJp4rUskkyOeyZPM5kjl8lfV+BWK5QSNVp5Eyo/TraNSSwJ1sjkR6JIvpPmzP3svi2ol8VaDzaXp8TXVftMESYOMfLNBoVkjXy0TEV2cmLmMtwvGFsgbYO6CvQblbo96PU82ZKRYyr5jZSgVM+TzcZaXZ1i9MsOTTzxCKh6gXBSolEQK5RShPU+M+5o//gc4kiUWzD72Tq9hz+fIAcZslgTgrFZJMMRZSLFu0/C1B77Nswde4vmTl9BG4ziTaeqDNs1enSFN2r0y5Wae1rBJOBEmAuy+eI67H72fHjXqgzyx6b1jwGC79bcpxGx0h6P8aIYZxKAcBrGr6uYMfYr0KAMl2r007WaEWsGB4N+Gbhi6UXrdBPVejmo3R7+boF4NodMsUMi5qVdDNOoxShUR7/23jXt77/wgVss6KsUS3VaRViNDpyPQ7QXRG6YolwI0a1kGnTC1khOzfhaI02+HGHYjdJsBXLZlIAl9gV7TSzlnxm1fGQHkukA+46ZeCSOVXMLt3iby8vfHAN3y6f+bWjmDbX0vtrW30RlXiJTTJPNpDOtHEXpuPHErFbFMzpmkFoyhUc0hZE04sl5c5Rzb/jRnFxcJZmIUumkkhhWqzRT1ehb6FejHAS9B7wWct//puPeZj/8Rq0vz5DMxtjfnrqph0/T7UeiJxIMqRlblhZG19TDDzNSbKCTn6NR8QIJeNwndKMmgjF4jRK8Tp95K0mjGGbRjxF3LlLslis0UvU6M4KOfGUM1zw8/xpAavUGaXtV1FUJn6bYF2s0IxYKXTNrB2uppIMvC/FEgj8u+CIM41aJIsxmk2rLQ6tgZDEQqmST0o8xc+Bl9fAx6RQa9OO3qNuaP/s64d/LQj2k3irQ7KaBNKOpDptjmwvRFqvUKVruJ7373q7yy6wkgRTGlB0R89uXR8TaMc01hXi26GA1LZGk3I4BjZPPerQAlOg0LOsUJnHf++bi/4TsfoFZyjo5xYtALM+yGAIFhLwiESSeUQBgGKRhkYJBl5vJh2u08RpOG733/2/hCQR574ud0h9BsdYgKIl/80ld48Ec/4VfPPctrb7zOnX//pTHE1d86weufv4Uf3Pt9PvuZv0KvkXLP3d/gzq9/iW9/6+t893t3cXluiovTU7Q6Ip1uml4/TyBgwWZTIYo+MqkAQsRBwGcklwkSiwsYzTpsDjPugBOFXo7BbmBLIePC/ByLG1uYPv//jfvL7/4EBw4fxuyw4PDasdgNnL1wjP1vvYonasEdtiDRrGP1WHAGnIiZDFKVDpsrTKkGNqfI9Noa0WyO1w68hUKnow90ew2K+QjZlPuqtX6SVszwrn3PTL2K13AZeh4gyGCQoEkFBmGSoW3CnnVGAyRxGMQZ9JIM+6mr56U8EIF+hGE3AhRo1zO06zlq5RxulxW/z0kyEaWYEen1WwSe+vq4t+0L/y+9shEQ6fdj9KlQacYo1WLEU0GyhSRDBuzes49z5y+O38MkUxliyRSzi0vUWm3y5Qp9wBcKk8rlafX6TJ49RyyZolIrX7WRH5B36d+17+LiScLREDNz0/QZjDPNG40GTqeTXD5Fs5kH6rQayasX2zaDYZt6o4xarWZuboHB4NfvSXu9DrOz01QqJU6ePD62FT9x4hiOR744Pt5lX/sQsbg4tn9fXl2hWC4RDIcIhkMo1Sqa7RbBcIg+oNbrCAlRaq0mhUqZeDpFvlxiZWOdeDqFRCFHTKVR6fQ8/dzzxJIpxFSaZDaHkEiSdFrG5znzzRPkfQ6WVtfYc+BNUrk8RqsNMZUmIsbZksmJJVN4gyG++vVv8Jef+CTf+f4P+NwXvsgXv/r3fPcH9/DM8ztY2dhkdXMLMZVGTKWJpzPozRZKtTrzV5Y5eeYsar2BbbkC92N3jK8xkns/hyDGuPe+H9Ib9MkV8pQqZSq1KsX/n703DZLkrM992xDYN2zjc05g33MJO4zv8fEFjLHNboxtzEHY2CAWg9mFMIsAS4A2EEJIIwltjHbNSBrNotHsS09Pd8/03tVd+77v+561Z1XWvlf97oeaKWi3TtwIf7p2zD8io2a6J+uptyon8638vc/zr0pIUplutz2Fys1mnUwmDYxYXr6M2Wyc/u6qS3s0GlAqFabQ+erW7bYJWfW/mNO8/7/RkETG4yE2m4VWq0G5XCIY9DMGQpEwWr2OMfDK8WOMAZvDjtVu+6UFFhMwLpdv4XTap9D5qt7s7Dn6/S6j0YBg0E9h753TebzruQd3vL6rENzv96JQbON02qfg/ypc/+Xe7rFYhFAoMHWtj8dDPB7XNAb/qpO9VpPodFqcPX6U6B//H0T+cAbv3/8JgpBCksrT/vKj0QC1WkmpVJju32o1posD+v0uq6vLk4UwV8Z54MAL1OvV6UKHe++9hzYD5mYvQKXHKNNg/uA5Ep4UF2/4DIk3zZB40wz6hVl++sgzXJJpee7wKTa0ZjRWF3Or62xodKyrNch0ei5vbRNIpEgVRez+IHq7k2K1ijcc5u4991KslDHZrIhViXhaIFssUWu1qbc7xFJpmt0ezW6PzmCI8O7fJ/vGGSK33MiqTM4NX/8WSp2Rj33qM/z8qWd54tn9xIUcG3IVL584TTieIJJI4gkE2ZQrWN2UYXW6WFxeYXVTRrlWp9Zq0xkMyRSKVOoN2v0B3mCIvFgmU5j0UQ9GY5QvX0R8wwyF3/9Nms0WJalKZzBkCHz75ltw+fz8y7du4qs3fYejZ87x8umzxHMFlEYzd+15gB/eu4d4rsDc8irXffwTvHJ2loeffIbzl5Y5fXERmUaPxmLH7g9hdvuwePyTv3v82Nw+En/7Puqvn+HIZz7FV79xE1+68etEkgIObwCXP4Te7uKFl49hcnk5u3CZex9+jD2P7uWxZ/Zx8x0/4vTcwjXg+u+oawD9Wl2ra3WtrtV/5LoG0K/VtfpPXL88Ud36zPtQaA04vAEC0QR2j58zF+Yx2V3kRAmN0YI/nsQbjWN0urF6/SgMJlblSrKVKvFcAYXBhN0fnMRfHT6K2eEmmsoQS2dx+UMEognS+RKO7c0dN/od73s9HtckaktrsuLwBq7AohxWlxenL4g3FKVUbXDmwjyX1zYpVGqkckWcviCxdJZsqcKqTE5OlMgUy9Pod08wwoXFJeweP95QlFt/+GOcH37TLyD222Y489j9uMNRjE43zmAYXyzB7PIqSqMFsdYklkoTjcfI5ATGjAhEgwSSMbKSSLJYIJ7PERbSRDM5Ytk8nkgMVyhKKJXh/kefRK6z8MhTz3Dk1BkU37p+h/bTH/5z5HojGouNYDLNP33pBp596TA3fvtfmVte4+XT57jt7p+iMlm59+HHsPmCXN7c5u4HH0VtcaK1uVneVnPfo08QFgq8dPwMVl8Yrc2Nxuri9p/egyucwOSOcPa+e3YAdMWH/yc6ow2XZ+LG9UTiuMMx3KEE7nAMRyCM3u5EYTRw7PwZNjVKZFoNG2oVJy7MojKbkBv0rKuUHD17Br3DjtygZ1uvY/+Lz3BpaR6ZQo7WaEKlNeC54n73vXUGzzt/g03ZOgvLi5yePYNCp2JDrWBbr+PFY8c5MT/Put6AyuFmSaVlc0vG2fPnWFpbRW00sq3RoLPbOL2wyLHZCyitVlbVapRaJ6cv7eXR57+J2aNGrjGxLrPj+MoHd4xd/cKzyA3LnFk4gsHiRakOoDW62FAvcODYUyi1NmS6bdQWPacunkNrM6M06ZEb9KjNVo6du4DSYENltKMxqlHqVCwsL6I26lGa9Gwb9Jy9dBmF2Yph/6M7tK17/nXSc9xq4czCPAqDCbXZitpsQ2Wy8sjeu5Gr1tGadGzItSiNZi6urqB1mNA5rWjMTlQGH2rlJbbVMrYNevSeECqzi/VtFe985zvZ3JKhMNtZU+qnN58Cb57B+8l3YPD6cEYCLK8tsrSyiMqgw+D2Yo1lsAWCLK0sotYqiKaTOGJJzMEInlCAcMSHSraAw+fD6ffi8Hmwexw4vE5OnjuF0WbCHfRj97rRO+wsLc/h+dxf/EL/ba+j4LcTiQUpFhN4nVo2V2eJ+bUUBQ8lIUK1lCeXTiGWCiRTIZTqNVJZLzkxQCIZpFJN02jlKFWitLo5TFYZJss2uUIEqZonHPFQrU5innMnnt4xdtfPf0gwFiIuJFCZTZPUhWiQWDpKMORhYXEWu8OMNxggkswQTGTxJxP4kwkCqTThdJaIkCOWzpErVcgXC+RLAkrNFmEhTiAZI5TMYfVEMBksOz5zzyf+DJXOwumF53H5QxjtcfQOLxqHDlfMgMcfw2GPEwqEmZt7Fl/Yy6ZChlytIlMoks6LCIUyicwEokdTk9eSiIew2gxsba8TFxJEUin80Sj+r133C/23vYacRUetJk2ckNUCepOabCFFsz2JOK23OxTKVUSpTanSolRpIEqTONSiVJ/C83KjgdiqIzWarwrRxWoNYfbIjrEnHrkNqV4inQsiVy+REHyIUpZcSaRU6ZDNN0nl8ySy2emWzOWmAP1q3/RitUpeypORqmSkGtnKpD97SaqTrvUJNeEvvn4vnj997fT86vzgG1EGvETbdXLjLulOhfywRrqRZ//8Ci8tLrNl0CCWM/zrzd9CqFRJVDqku/Cde58h35+41GtAsQuF9hCxMyAgCBTbTZoMKfaaFHtNmjWI33XjjvP7bf/8GW54/AAv6FwEgO1Gh3APYn2wZiSW9FbcyRRCRUIoiwhlkbQ4cQnl8iJCNk2xnCUctROKGkikbUi1NP1+lbJYpN3s4QtZKLVEcqbtHddV3zevo9DrInab1Lo1xnTJ1CTmDE7uP7bAeU+RRb/I7ftOcmhuEb3TQb1RptBoUmg0KTaqFBtVynWRWrOM22enXCnwgb98L+1WjVJ14j4v1MuEfvq1HdqxM/sJdyAJRHt9tEmBvWfPc3BtjSfPn+WlSxdR+cxUaeOM21BYZcRrNSqjLh2G9GjQ7ou0u0VgAtJLtRzJQoxFT4hsr8HR84cZjHKUyn7yB++eAgbHn80gPPbtK5+aOHF2Z8wwmkR0M7riQh+JDJHoDUtAGfoCbvsK9JKMuil6XYFGJ0u1kyNbF+jRpD3I4bCtko5qqZW85LN+PJ9+yw7tzNphImEj+YyPRjVOvRqkUffRbUdhXIShyPBKnLuYNzPqRSYO83ESBjFqZQcM4zBOMuxGGXbjJCM6mvUo1XKITjNJNuOkUPIRCGkx3Pi+HXBn9a5vQi7GQ7e9n1TGRFxMEc1pQRziNpwlI9hxp9MECjUiEYFi0IV+5QLusIUVl45HZUuki2kiqQDxtIsxFRTy2YlzfJRj1A5C301Z2MD+ntf9Qvtdr6ET87G2vADjFoN+nmYzAuSpCGYGrShQhFGRQT/LeFTg0MGHScT0DDoxGKRod9OMuzHCnjXa1QDDfoZqM02jmWI0EPDqztAZlGl1CvQ7At4vvG0K1SzvmkGyr9Lv5WCcx2lepFsP0G2G6bUi9LtJ5i++RKOVIF/0MhiXkOpxfO6zjPpBGNWALFLNhFTXMhpGJwsG+lFWFx9gOIoCIowEesLWDl3HdW8gEbJgNG0ATbqDKmO6PPDI/QzHA8YM2Lfv5zgsCkCkVfbBOEUlZ4ZBHMgCWcoFB1dj2sfDDFBk0NFDNwnjBoxFYqElmlUTtr/5rR2voR6U0+ukJq+RIqOBAOQY9idx+NmMERBgWGLUL9DvlvC6dQwGNTLZBC6Pnf6wx74XX5i4sPvQ742RKk2qUotuZ8igD2WregdItX7s9xgNerjdZkwGGYzrdNsF4nEv3V6NdrdBb9AlEVfS60Zo1oO0mgnCIQPJuIt6VUBI+dDrN9neXsJiMxNNRQhE/XhDHsLJKBqTjrsf3MMDe3/O1vYWxvf+ylTf8N7XoFi6QCgRYUslwx91ozFt4/QY2fvUvRw6+gwawwYmqwaH24Lb68Lp8nDp8hrBYJI77rgXdzyOPRji1p/cQyybJ5rKUK5VKYgZypLAYCTR7uQobB/fMXbnP/8R2agCRlEYRoAcY8q0S2Y6og1I060HYDxJXJgkSEiMxiLjUQkIwSgAxKEfZdybRLm361n67TLQZv7CKRJhL+1ODcdn/58d+uGzDwKTJIo+ZcbUqLdzVGp5YCfZMAAAIABJREFU+qM2Dz70AGMgmyswBoRsBn8wwIAxQj7HmmyTSr1GrdXku9+7hXQuyw/uuJ1tlZKSVJn2MB8zwvz8nh3agVuuY8yIal3ixUMHGQO9QR+FYhuPxwV08QdMaLSXiUUNeDwykqkQYjmHVC3R7/epVKrIZNsANBqTHtrpdJKtrU0ajdo0lrtcLuH85B/+4nh/z2to51M0Wk3+9n99iDEgVsrUGnWq9Rouj5vv/Ot30ei05MUSA8ZkCnl6oyHd4WDarqRcq5LOZSlJFYZAQsiwJtuiWJEQ8gViqTSBSJTI6ed3nGOTz91NOJ7A5fOTyubQGIxkiyUiiSQag5Ejx45z+vwsGoORH979E3qjMUK+QDSZotZqU2226I/BbHdQbbY4+PJR4mmBb998Cwkhg8lmp9pscfr8LNliCcMH//v0+uL64G8TCQepNerYHHb6wwEGk5FILMoYSKeTUyd3rSbx0EMPIpdv4fW6abebdLttGo0axWKeqxA5l8tgsZjw+700m/UdPb6LS6d2zGlqWxdZXV3GaNQzPz9HIOCjVpMYA5FYdBrNPwaG4xH5YgGdQU+1XuO++/cAI06ePD7tlS6Xb021sllhCpYlqUy/3yX66XdM5/Cez70fn89DOBzEYNCRTiep1STa7SapVILV1WVgNI1Tv7pdjbn/ZUje7bYRhNSOn4/Hw6mLPZ/P0tbJiPzhzHTrCrEpCE8kYiwsXJzu2+93MRr1KBTb05/V61UGg950n1arwQMP7KHf71KtVqax7u6Ah16jRdIaYO7Fk7g0bhwGL6q/fusUoJtu/RfOLm+j90SQ6a1sqA18/0d3851bb2ddpeQDH/k7FCYzWruD/cdPEcqXWFGqsfqDBJNpVjc3+OZ3vo1UmyRA1BsV4mmBvFjG7vbQ6HTpDIa0en2e2f88z//kx2TfOEP2jTMk//SNyNU6Dh49jkpv4oPX/T133/cAoXiKTLFMplimKNWnyQrNbo9aq80QiKXS05Sqdn9As9sjEIlSkqqUa3VkCiW90Zi8WEZqNGl2e8TTAuIPvon4hhnEN8xw/8c/Sm80pjsckcrmeOq5fTzw8COsbsrISTWMTjd37XkARyCE0elmXanG5gtgdnt56diJK2YPFzqbE1coSrZS45kDh4hlC3zn1jt48ehx5HoTOpsThdbAN7/6L5T/62upv36G5Gc+js3tw+7xE06kcfqCBGNJkgWRwyfP8Nmv3IgrFL1yv8SFKxRFabTgCceuAdd/R10D6NfqWl2ra3Wt/iPXNYB+ra7Vf+L65Ynqxltm0M7PYvf4OXDkFcwON3qLnXy5Sr5c5dT5Ob5x8/eICFlKjRbHz1/A7Pbys8efJJzO4A5Hr4DjCDKlhpwo4fQFcflDCAWRi5dX8IaiJDJ5InPHdtxsd719hrPf/jxmh5t6pz+F7alckXK9hS8cIy7kiAs5IkmBuJDj1Pk5THYX2VKF+aVVMsWJ8/1qP3W7x899P3sEk9017Y/u8AbYlG3jeftrd9wQCN/ySWLZPHuf28+mWsuGSsOh42dZk2spSVVyhfyVmz6Tx3QmQa5cotRsEBbSRDICkYxAKCVMFxlYvQHC6SxWT4i81EJttiKIFayff/8Obe9f/5/IVSqylSpWrx9/PMnFlTUEsYLWascfT7KmUOEKRdBYbCysbbCtM6A2OTA6fFxal/M3H/kYsUwJvc2D1uLixZdPYnL6ueu+h7B6A1g9EfyxPJ5nH9oBtnxvnUF/5hiRSB67L4bDH8Xi8WP3B7H5fWyoVVfg+TkuyzaR642oLWbOX77EukqJwmhAZTZxev4icyvLV/p+TxzYl1fmsTnMaI0GZAolS6dO7NKW3/5VLq8toTXpWL3iyj6zMM+2wYjG4WDbYmVFo2fDYObS0mUUKiUKjZottRqj3c4LR19GY7OjNFvQuVxs6vUcPfsiK/LzqExy5CovGl2YJdki1ut+d4e26/o/48z8YTY1i+jNHlSaIGq9g7OLL2NwbqM3e9A7jZxdvMCKfAOjy86GWoHcoOf8pSWURgsKvZVtrZktlYxjp4+jM+vRW81s6zVcXFvl9MIiSosN8/0/2AlT3/1bqOWbrG1vc+LcOfQWOwqtAZXezPq2im3dJv5wiE25irVNFRvbSo6fPY3Kopn0N9fb0FgjHDn4czT6bUxuB/ZQYgLWdUZe/5u/zle+8iVeeOU4Zw8d2gGRA2+ewfjy80QyAl6fg0DQTTAWwBuPYY4m0dgmEelHjuzDG3Cic7lQ2Oz4EnGcfjcrKxcx2/RE4gH8ER/ugAtPyIcn5OPC4ix7HroPl9eGL+giEQ8R/oe37NCO3/lFavUipXyckhCiko/QkULEfGounjxIu5ynlE5QLeVIxt006xlyBQ+5ghu1RoZUE8jkgmQLAcrVOJVaArGSoCjGsVi1bG2vkEpHyRfSxH9++86xv+8NOGwG3EE/WpuZ0/PncfhcxNJxotEwOp2Gy5cXCcXieIIRopk83kQEXyJOMJkmIuSICkWiQpH4lVSLVD5LOBllcf0CUSFCIJrA6gxhXlrZdbybDu1jW3satz+A3RnDFYyjd+o4tXgIpy+C25PF6fCytnGcw4ef4cy5l4lE/cSTCWLJLEKuQjIrksyKxHMFwukMQj6HzeUkFIuyIVsnEguTSMUJXP8nO7RD3/0kQr5AtVWjVM7T7FQZjDusy5YZM6JSEanX6zRqbcpijXarT6vdJZ3LT/qLV6sU6jWKjTqlZuN/C9BLUpXE/gd3jv0dv04u4qFQjlMoxwjHneiM22RyAqWiRDKRJSYIhJNJouk0qXyedKGwo0f61Yj3fDk3gc2VKplylZwoUZTqOIUSgRZ8/vZHdpxfPW+bIXPwSRqVFmKmTLNUpVdpwmDi8cwD0qCDyaph/4vP0BhBqQf5Pvzs+XMkalzps16h1evS7LWoNOvkGg0SUp3UAGJjCA3A1m4T+MZ1O7R9n3gbQn1ItQcXF7Yw6j3sX5LzskzHYycuUAUioog0GFDutBHbLTJShWguTzpTI50tkc7lyZcSiFKMXNGPybxJPOqkXinBcES7keKbN32R9PzhXdfVsGKJFpAqZ8j2QOwPaPbbZAspWh2RPl0qnTq53oA8oEuVObJlwVkZohdEbDkRd75AutUi22xxy133kJXaeCNZckCkA0+cmMX8pQ/s0PV+6P+iWcvRalcYDDt0e026/RajcZdOtw406dVT0M9BI4pHexEGGUZdgWEvC9SQGhm6DKgAyVaTPQcOUwD6IxEQsCpegVEMxhmSD9ywA2I73/2rNDNOoEi/GWFU8zNu+Ce9gntJxqMCnX6BRqdAd1ih1SkwGldodzIk4lZs1k1AolCc9OVO1ouk6nky5QRlMUQmYUGvmGPYK+L8y9fv0A586Z2Mhjm87g3EohNGhUkUNCJmzXkYxOj3ojBO0e9FsVoWGA0TjEdJet0Io2ECv29j8m+GBVr1OM1ajGo5RCppJZd1UW8kSaZcbCsuofvHP9gBd5x/93tkyjGCiTwuy0HijnMUojl8+SKDqohLK6Ne9GNzbGIoxHhMoeT2M7No/G4CHgMd9yaDfpbhoECnmabXzjDuJxGSKiBJvWwHsgQUp3bo2t4xQ/KBbxIJB4E+zVaOdjcNlPDaLgFXYtjbKYajEp1unsVLr9C58t6MB3nGiDBOT+LGByn6PYFaN0ujnabXSSC/9ByMs/SbMfq9HLa/+o0dEDn4/evoNJO0u0Xqogu7cR7I05B8MM7RbMRICfYJqKdCu5elKq1g0B6AcZ1eOw0kcbqPM+w7AREGSayaIzBoASVyCQd17coOXcu7ZsiffYrBYEClmmZMG5l8hUDUj2x7k7PnT9HrSUADxiUgTzauhl6USd5FFkZpPI5VIDuB3+McUESv3jdZ+NGvAEVSyWX6Jf0u/cSD36TdbFGv1nDY7Oh1Guw2Ezqtko31ZbQaOS8fOQB0WVtfpNWuki+k8focqDRyLDbjtGf1iVPHOXHyKNVqBQC/L8JVC2lm9uAOkGp6zwyF1VNkUkFM+hWgTK0SxmLapNHI0WpXaXdqCAkt8ZgKqexBqgSRKiHUmiWCYQehqA+r3YTeqMPusWFx2VjblnHg5ZeZX11HaTQzt7rGslyBbeX8Ln3bQ9/B6nNzavYM/pgflV6J1WXB543icgYxGe2YTBbm5ubYt/8pllcuEgzbcPu0ePw6ZKptfvTTH/PQ3r0IBRG7x0+mOEk/KUhlxHqFcrNM9MW7d2mX9efp9nL0hzlGAwEhoUVKmydXl0EGxiLDcRVoML6SesG4QCnrwGufpVLUMux6gcSVhTVZep0U44EINFi6dJp2vcCwVcH0SwsHTO+ZwfjVPwdSQJ4+JaRGhlorR7Uh4vLY6Q0mfdQ7vS6NVp1cIUu9KU3dwOFoBCGbYQzTPuRjIJPL0my3SAlJfvbwg9QaVRJ7b941dpdihTEjhkwPjyl8jScCdHslBsPilQUERaDLcNQBBigUiul30fF4TDqdJhQK0O93pxAzlUqQSMQoJcK7jnfX3tuQalXGQL5YYG7+IvFkgkaricvjRm800Oq0EasS1WaDbLFAo9Mmnk7RHQ6IpZJkCnm0RgPVZoO9Tz3No48/gdRoIjWa+MMRyrU63mAI251f2HmO/fvfxeOfwPOr0dMnzpzFYLFy6tx58mKZZCbLF2/4Kn/+7vdw7NRpVjY2sTicpLI5CuUJsBerNfpjMNnsPPXcPnyh8DQFYP7yEpV6g0d/+uMd1xfHn80QvnCEnz38EJFYlMvLS1NgHYlFp47rVqtBu93k3LkzdLtt3G4nolgERiwuzk8jxhOJ2BRi93odHA4bkUgIp9NOt9sm++j3d8xpbF/9EFcB8d69jzEeDymXS8QScUaMabSa7H3icerNBla7bfoZjQGNTkuv1wFGRKPh6QKJeDyKTLZBrSZNf9/ttinGw/jf+prpHN731tdSSYSn+/yy0/zqeK4+9+bmOldh+eXLiyST8elxdTVCPpGIsWfPvVPXeiIxAeTNZp1qtUJx7107ALr08lM73OrZrEC322Z1dZlms065XKLTaTEeD6f69XqVbrdNp9MiGp289vF4iMGgmz4PY/CaHFw+NsfW3AZGtZPL8xtE/+jXpgDd8a7f5ejFZS4rDCzLlawpVMi0GpRmC95ECo0vhC2dRxfNEO2BzJ/CKogExQYbeivlVmeyaLVUIBkNUS5kSWVzeAJBmt0emUKRarOF0+sjUygiPPmzKUDPvnEGz6UFhILIt2/5AV+68evTezJ2j3/SjqlUwWCxTt3nzW6PQrlCo9MlFItPvyccPXGSYkWaRrdniyUyhSK90ZhMoUhJqhJNJBH+6HemAF343jcw2ew0uz1iqTRao4loMoXV6eLjn/0cN33/Vj78sevxx5PEcwXue+QxXj59lg2VBpsvwP7DL/PPN3yNf/j0Z3nnX/41t9x5FxeWVvHFktivuMnd4RiP73sBvcWOdPY09dfPUH/9DPn//hv89P4HMdqclKoNvKHoxBQSiuKLJbF6Azz69HPINHqMTg9yvQmZRs/8yvo14PrvqF++L3nwozNc/PT/P7aDH70G0K/VtbpW1+pa/X/XNYB+ra7Vf+L6twB97lPvm7q9FVoDVpcXlz9EtlSZ9N7NFXjx6DFcoQgml4cLSyscOXWGW+78ETqbg5xUQxArxIUcJ87O4glGpn3Knb4gSp2RdL6E6+Hbdt3od330f+C+0ic9LuRYlcmxuX0UpTprWwqEgkgwlkSpM3Lw6HHmLi2jt9gRCiL+SJxmb8itP/wx6XwJs8ONze1DrDWJJAWsLi9P738Rq8uLfWVxF2DxvP01eLRKAokU/ngSs9tLQiiTzldIZrKEIkEUijU0mg1MJgXZQop0LktWFIlmM1OA7osl8MUSeKMTJ7dcb2JuaQNPOIkvlsDuD+L60O/t0lc//EMub24xe3kZfyJOJCNg9Xk5Pnsei9eDzm5jz2OPonfYCSQTaKwWlDoj9/3sEZ54dj86sw1PMEI6X2JbreP8/CUsTg++cAy7L4YzkMIdzOC642u7oJ73ax/B6Yzi8CdxBhIYHG50NgcyrQqb38NLx49OwLjJwqpcxdzKMkfPnkFu0LOmnADlUxfn2FCrpsB9fm2VbY2CbY0CjcmExmjhpdtv3qXtfNdvotWpUVvMKIwGlrZkHDj2CiqLGY3NisJkRmOzs6ZSI9foMTvcmB1uLC4Xl9fXUVvMaG1WVGYDmxoly9ubHDj2BEabky2lFbnSh1xt5/ylE3je/Zu79LWHn2Jbo0ChNbAhV/PKqbPItUq21HJWNrc5cWGWExdm2dbr2NJp2dJpOXb+HKfnL6I2WzE63ahMFg6dPMHSlgyV2YTWZkVpMnLkzGmWtrfQOZzYbvnsLm3Xg9/HYLGypVSh1pvQm204PUHkKj0aq4FNhZotlQ67Pcix4yex2i0o9HJOz59nVWXgyLl1Hn/sLuSqdfRWIxfXt7j7vge5OL+I02FjdvYczxw4iOrlF3cBdO8/vg2TzYnHbWNldZ64EMUV9uFM5zD7XGxuLqJRrZBIBgmmUyjtdjQOBxdXlzBatNgcWrblqyytX8LiNBOIhdhSy1nbWiUYcZNKhxHFFLVqieC7/8sObf9bX0vOKqeQCVFMB+lUMoipMtlogpYUR685xfkzD5HNasimHYx6VRLBBFK+SqEo4PPbWVqZpVqfgPRSOU6+GCeTjZEWYqTSURxuC4lUlOCtn981dv9jd+JPRHGG3WhtRnyRADa3nUAgQDQaRa1WE0ulcQUCBJNpPNEQ3liYYDJNNJMnnhWJZ0VimRKxbIFEIU80LyBTX0amWsETCGJzRfHMntv1mbs/+ma8Xj1unx2D1Yjd60ZnN7GtVxGKpwjF0xjNJmx2PWurp9javIjbbaZQKCBJHYRclYRQngL0YDqFNxonlsvi8PlYXV8hGgsST4Tx/+Xv7NJPqLcmPT8HHVxeG6lMjGqthE6vwmIxMRz06LaqdJoSnXadeqNCMp2YuLWuAvR6k2Kz9arwvFiRKJQrRPd8d5d27L5vky8XKJSyVBsi+UISnV5OqZihkE8TSiQIJ5PEM5kdfdCvRrhf7Y+eE/OkyxXSZQlBlMiVRBJCmqjUINQac9uP7tt1fnV94Ld54tQpDsq2uGizYquUiQ560INhBejC0b0/5+N/9VfUmj2aQA44qLCy6BeoMOl3nu/0qY1GhIQ09z/+JLfe9wD3PnuQafhyGwIff+su/ejs89hKWdzAfneES64o8cFkn3ClSbxcoTYYInU7lJoNslKFnFQjU6ySKVbIFMtkSzkKRYFiKU23XSSV8BAJWKmKSfqDBvFUGNVdX9t1XdV87C3MydbxZlK0ALHdodrrkqmUaDOkC5R7HUKiSA0QekMcTfC0Jp7Y2HCCfJY0Su59/HHe8Lu/zwA4N7vKmjOAq1BD6Izwf/pPdmnnD98PvQL06zBu0e9UGXRrjPo1WrUrkb6DIv1yCKtyln4vR6dfoDss06NLlz7xapES8Oy5c+SB+GAM/RR0fCBZJo/jLNF//fAuyBD/2b8AZUaDLAxTeM0L0I3RbsYZIdHsFqi2i7SHVertPFIjQ72ZRawkkKoJlKpLDHpFymKIlCiQkbKkC3GKYpyKlEQshjFtz+7SdfzZDJLqJKWiGZfzMsNWCsYSjWKQSsYAffeVI6zIeJzF59tmMJj0rR6NMgwGafJ5B5WKj3TCSSblptVM0e2kUWsXcHsV7H38Hjo9kcGoiv2D/20XyHYceZJ8r0Yla+fyiZ/jtKxgSzcpBgTyQhJ1QslhzTG++fQ9WDJFSj2oV8owFIm75qkUrTBIMerkJp/hOEMstkGn4waytOs55h64bZeu7T2vw6PcZDDs0GjlaXUz9IY5UmE5kGXQS9HpZhmMy7R7eay2bQa9Iq16EoYlesPcxHXfCdFpRej00nTGIq1+lsEgTS4io10wMmz4aBVcu6Ca5V0z5C0LdKnRbcepSQE8rk2G/TSlopdOO0k240CnXaDTTjIe5QEVsdB5GDUZtUUgjV73AuAHiuQjOhpZHbT7QIajBx6heO6lXbrqv/kvnDp5iq3tFcb0+fwXP0siM+khvbx6iVotA1SBHH7H5QlAH6cAAfoJhJiGvGCGYZrRQGA8zDAeZnBbD0EvDmMJekkGfRt187Fd+ta/+FXidgfDAfzoh/dQlZo8v/8lnE43vd6A0QgsFss0ljubzyDVKuiNumlMdyjiJxj2cfTYYVrtLKKYQCxliYSiMIZWvUfy6dt3gVTv196H321gfemVKxHxArVKmPm5l+n2alRrBSQxjN0mw+nYJl8KkC0ESGQDrCvWOXHu1CTtyGDC4XewpZbj9HuR6408/PSzKEwW1FYbSwoF8z+9aZe+8W//K26fj8WNdZx+P+fm59BbzWi1TjQaBy5XCK8vhNXmwO114PSYWd+a594HbuWRvXezcPk867LLZHIpLA47wWiMZLZAKlckWSghlEUylRLOH3x899hv+0fKTZFGT2LQzRB3b9JvJGEo0uvkGY5rNPsVOqMaUKPTTkEvTqtog3FmErs/TDIexWGcoteNACLFUpBeX2Q4rNJvl6jb5bvH/d5foZvRAnl6FKm3igxpUm9VaHcnfahbnTZur4dmu4bLY6fVnTh8r0Zpt9tNhsM+pVIBg0FHOBy8snBiRFkSyRdzdHpt3De+e5d+5KnbUGmUSM0qI8Z0+z1yuRwmk4kxfcbjJsNhFUYVoMKYDtDHZjcBMB5PtkKhgNFopNGocezYUUqlAn6/l+GwTywWoapd3nW8O6//v2m1W/SHgylAbnc7PLvvORQq5XRBwD177qPabHDHXT9CrEocOfYK6VyWVq9LrlSkJFXIFguUpCpnL8xRKFcQqzXa/QHd4YhMoYj903+861wXunQKh8dLplDk+OkzVOoNusMRjz3xJKFYnGJFwhMIsvepp7nzx3fz1x/6X7zlT97O7PwCJ8+e458+93mSmSxD4Cf37aFQrvCNb3+HhJDhwUce5cFHHiUYjRE+d2jX9cV388cplUXWNzdodzuIlTLtbodKVWJh4SLPPfcMrVaDzc31aV/58Xg4Bda1mjQFwRaLaQqtr8LddrtJo1FjOOzj+dhbds5p/vzX6FaKKBTbHD16BIVim3g8yuaWjBFjxkBZqnD+wizZfI5sPker02ZpZZnjJ0/siGyHSQ/2YNBPo1Gj221z9OgRrsL8xtb8rjm8dOYFri4QuBrLDiPOnz9LIOCbjg9GUzf4VVc7jAiFAgyHfWSyDa46x2s1abrvyZPHCYUCNJt10v/03h0A3fORP0aSyhw8eIBut029XkWplE8B+VXwv7a2wmg0mL7fMOJ737uZ8XjIcNjnjjtu4/nn902BOgNIuSIcffowlm0rLleMhYcfnsLzq9vJ/c9zeVvDqlLNhaUVvnvHnfzwoUdZMdpZdceYs4a46fEjLPryXHAmuefQWUJtcAhlOkCmXKVWa1CvlKmVRTa25UiNJsdOnSZTKNLodHnuhRdp9wckrv/ADoC+/tl/wGhz8pkvfBm1wYxSZyScSJPKFcmXq5y5MM8QiCSSSI0mebFMQshQbbY4e2HuF2kOiSS90Rit0cTi8gqdwZDv3XY7mUKRYkWi0eky/8TPp/BcfMMM4jv/B0khw56fPYQ/HGFbpeZTn/1nnnpuHzZfgFRR5P7H9rKmUGFwuFCbrawpVGzrDPzgrrv58Meu58nnD/Do089hdvswOj3Y/SHOX1rG4HCTLIi4QlGcwQgLy2tkPvfJKUCvv36GA7fcQiydZVOh5tOf+yK3/ehuNtU6HIEwoVQGXyzJR67/FHPLaxidHi6urPOXH7ruGnD9d9Q1gH6trtW1ulbX6j9yXQPo1+pa/SeufwvQXe/9DVLRGBtyFTlR4tLqBlqTlc99+asUpTrPHDiIwmDi4soa/3zDjVg8Puz+IIvrmwQSKVyhCDmphkypwReOcXltE7vHz/q2kny5it3jn/Qu/9p1uwH622c4+9PbWZXJOXzsJEqdEW8oyue/ciPuQJicKHF+/hKxdJan9r3AoVdOINaaGG1ONhVqMsUygWiCZLZAtlTh4b1Psq3WoTPb+Oo3bsIbipLMFnAefmY3QH/bDP6ffIN8tY7F4yNfrVOSugSiaQpFkXq9SjLpR5LSRKNOIlE/mUIedzBIJCMQTCWJ53O4w1Hc4SjeaHwaif7Ik/v44tduIprJ4QkEJrD+3wKe6/4AdyA0icE3GkgU8gRTSYwuJ5lKmX2HD+GNRTG5XYSFNAanA6ffy4VLC6gMOlwBHyfOnSEYj7K6tUk0ncTp9+L0e3EF09hcMeJpCc9XPrQLbPneOoPs6Ans3iR6m2/irDYa0FhNPHfoBWRaFetKNds6A5tqHc+/fIR11STK3eB0IDfoWdxYR27QozQZ0VgtvHT8GJdkm1h8ftbVWuR6E6qH73pVbcMDt7KpM2AJBJhbXWNNpURlNmFw2jDYLGxrFOw/+ALrKj0yrQm11c6lDRlnFxfQWUzYPQ5UeiU6s5Yf3Pl9vGE/S6s6dMYA88uXOXPxNFrF9qtquz71HjR6H2qTmgOv7ENpULKlsKPWeTHYDSyuy9DbXWyqdRPXv9nK0pYMjdWC0WVHplWhsRqY35ChtjmQmywoTGbW1RoW1tfQ2W2YHDZcX/zA7oUL7/4tnGYTOpMZu9s32Vx+kkIBRyjIyrYSmyvMvn1HOHToCLffeRvOgAOb30VQKLKidjN39nmMZgXxTBKlyY7GaOWZZ/fhdztIxMM4g2FcB57YdQMq8OYZAqcO4XZZOT97ArVuC3fUiy8vYg14sFqVbG3McvPNN2Jw23nm8GESlQprKiXJfBKl/DJWqxJvwEk6nyIt5qi0KkSSYdJCBKtVSSxiJxVwvqp29OZPIN9cIB1yMmqWyKSzBHx+eu0yhbyPbiuFx7UZkqVRAAAgAElEQVTF6VeeIRYwUUiFqGRihMI+pGoRIRMlEnOzJV8inQlRLKXJZBMUihmSyThWuwmtXkXghr/dpe35899Er1NhCziI5uKcvnAWp89FLBYjGAwTicS4eOkyVrcbi9eDNxbGF48QTCWJZvJEsyWSxRrxvESiKBLMZPCn06SyXo6fPkAyJRCJFfEf3v/qx9wLe5lfPEEgqscTcRJMChjtUTbU24TTHswOIw5HhFBAzd5Hf4xYjCGk0kQjApmMREIok8iUiGXzBNJxIrkSkWyOeCaDyWIkGguQjgfx/fGv7E6b+MQ7sXvdxIUEQ7oUxAzNlkRZzNFqVjEadOjUS6TiDsbDKt1uhZKYpSiVKFYrFGoNivUWxWZ7V2x7SapOAXrk5k/vHvuf/ioZt4d8oUKlUiUWiyCKCRxOOfGkhWA8TiSVmka3XwXmv/znyVYgJVZIiROwnC8WqEhF/Ok0gWqTk089/qrnd++jPyVfhk4f2j2oNyd+OJFJK3Rfysev/favU2QCjp1ABAgA9y3oOWCIEQBiPRB6Y6qDEeVWh2ylRgcIC2WeUxuwv+vXd2n7PvImxs0W3fqQXgsOrqgINMaEa0POb6q4tCVnYW0DbzhMplSiVKuRE6UpSC9UahTLdUpFiWJRpFzMUK9kiAV1xIJqYtkCmVKJ0D27Abrr7TMIqmVkDiffeugA9754mgNnLqC226l1ayQKAqagj3tfOsIFq4+jWhf7FzZxii0izSYhqUiLPo1BhTFd/G4HP/jud7n569+i0ihTbUlUWxXc7/+tXbreD/4ODTFBpVmkUM3TpkuHEW2GtOmTq2Wp9EoMabKyNUe61yE3GmBJJbjzsUe47eGfsWLU4kqHaTGiw4Bip0KzlWHcDMI4TiW2BaM0/k+/eTfIftfraKbt9HsZBq04IY+MXNLMeFSg1SvS7Fdo9ivUuxVqnTL1rkilmadYSSBWkpQrMVTKefweNYVCnEpFQJTyiLUS5bpIvpQia1x8VYAe/PI7GI/D5AQ1IDKu5WEkwTAGfStQvtIjvAyUyWVd9HsZRsM8VSlMryvgdm0TDdthVKWYDxKLGvH4lFSqYdJZL6VyglopsRtiv2MG98feRC5jQRBESrUaJy4+gzvgxBgOc9lq4rtPPcKPDj7FknIVGkUY1GBUQarHaVAlK2zRqDphXGLczQM5VJqjtLtuRhSZn1tA/sCdr6qt/u4nJj1fh7UrMfki1ZINRhMo3B8UGIzLDEYSbo+OMTV6nTzjYZkRJSBLrxUgFlHTaMWp9XPUO+nJIoNBGP3y09BwktWceVWAHvvJp8g1MlQbCaRaBF9ATUqwA0WsllXkW6dZX30FyNOqBWC8RaumZNyqwqgPiHjcpyb/+7sCdtUiNEPQ68HYx8riPtJP3vGq2uLqcWDA3PwFXjl+jHZ/wLZiC4vNCDSufN5pWpIVEBh3wkxi1VMIMc00yh4KjIcZWo0ImfjcBLQOROgn6A0sFGbve1X9izf+Hd3eALlCxWA0nLiDxwPGjKg1Kri9DoaAw+O9EtnbZzAaEktEaXdb5IsZeoM2tUaFYEQJFOj1ygT8Xhq1JoPemMD3ProLpJreM4P66ON06hG2Vo/QqvkY9AQKeR/5fIxmq4xUKSCKAr6AFa1hC6ffjNqqwZ+KoXO5MHmDnFna4OTsCUxuB0tbMs4tLnFZpuSTX7gBpcWGJ5Hg+Gd2g1zTe2bQPnMf+w8dQ293oTXZOHH2Ak8+9xSzCxcw2c0EokH84RBGqwW724XGoMfisOP0+lApLuN16zl37hhrayvEYjHi6SxxITddPJzIF7Fc/we7td/3WiI+F9mqRF1K4NVeoComqNfzVGsFqh2JakeiOaxNFo+0E1QzehhHJsfEqMKgn6ffExiOs0CR/jgH1BiOqzSvtLEQTu591XGnX/gekGWIyGDcoNWViCcjSLUK/eGARCrJmBFb8g3G9LE5DQyHfQaDHoNBbwc8dbkc6PVaGo0a1WqFMSM6vTaFvIDx/a/bpW39yO/QadcZMuDc7Hl6gz4+X4But8+5c+eAAYx7QJdOswR0GQzbKJQyhsMhAP3+EJvNduVb6eR1lMslksk4Vx3Ea7d8+lWP95ppi2a7NXXR/3Jf9KtQvT8eITXqSI06xUqZucUF6u0WJalCppCnWCnT7Ham8xiTzU5nMKRSb2CwWMkJKWzves2u81zgjs+yJtua9m7+yX17+Jdv3cSmXEFJqpLK5hgAn/n8FyhJVXyhMGa7gy/f+DX+4fpP8OG//ygf/fj1fO5LX6bZ7fGJf/oMCo2Wn9y3h1tuvY1n9j9PXiwTfejmXdcX+7teR8zrRMhmKIolxkC92SAYDhGPR1Eq5ej1Wnw+Dy+++DzVaoVer0O326bf72K1mqfvdbNZp9msk89np7HuOp0GSSozrJXx/Mmv7JrTiBcOUSzmp4C41+uQK+QplIqUpQpypWIK0gejIQ6Xk0gsymA0JBQKACMikRDdbnuHc7zTaVEulyiVCkQiITa/8KFdc/jI599PLBYhmxUoFvPT41cUi3S7bex2KzDiwoXzXAXtklRGpVLwb3uiX10w4HDYpskJVx9/fu/dRP7oNTsAeuQPZ+hn4hQKuel7deONN9BuN5GkMidPHmdra5N2uzl9nmDQz4UL5+l0WoxGAySpTCQSIpsVpjH29OGum27FIjOy544HWN3Us/nlT+4C6MoffJ1VlY5Lsi0efvJpVpRqtKE48yY3d750ge88dxbzCDYLoKnBVrrNUbWbk5tGhPqAVLnB8dPnaNSadNsTR3okkWQISI0mmUKR5fUNHr7/fjJv+rUdAD36F/+T5Y0tNEYLvnCMUrVBTpRI50uEE2kqjTa5kkg4nqDdH5AriRTKFc5f/H/Ze+8oycrz3LeFZFu2pXstyT7HtuzrIFs+MhmMhAKWhBAggSQUkERSQAJhIYQSIIY4gAgzwIAIA0zOoWemp2e6ezrnrpxzDruq9t61K+dcv/tHMQ0sunXX0vK659irn7W+Nb2qp+vpvXvXV7u+3/c+7wDFam3Zx+p0kc4XmFepaQOCKC0nPaTzBWKSTOzBu94K0D/Qh39ijHK9gcvnJ1cqc/hYD9h/48bv8JVvXcfFn7mUI0Mjy5/VN77wEp+67HI++bnP840bv8NTz7+INxpHbbZxaHAInc2JUqyw48Bh5nVGHIEwJpcXfyCM8j/+9C0AXVl3Fya7a3ldyu7xo7HYsfmCqM02fEKCux9cz5LRwp7+Y+jtLtatf2wNuP4eWgPoa1rTmta0pv/KWgPoa1rTf2O9DaCf3ceOG76ANxRleHwKX1hgaGySmJzikSc2IEgKMTmF0eYkHJeYWVSjMVo4dnJkOVp9y8497D5wGJPdRa5cw+UP9Rag4hKCpPSqor/wzysu9Lu//1kc3gC+sIDZ4V6uIjfanCSUDIFofHk899IrhGIi6UIZhzdAulDmxa3biaezmFwe7nv0N8yotZhcHuZ1Bh7Z8DSCksay/icrAhbb+e/GrFGTLpR57KmnKdaaWJwecuUa/kgMOZPHE4xgdXlxB8LLFfp2f5BUqYLF42P/seP8Yt39+GMJLB4fKpMFg8OF1evn2MQJjBMrVL+/Pg7+6nY8PgmLx0dCyeMPKwhCFiGaJBQKYDCriMlRPMEIaqMXk9OEw+9gYn4Cd9CLN+zH7LRj87iwut08+Nhj3H3//UxqT7F/8CgDozM4PvehFaGe68fX4gnGWNJZGBgaZ0Fj4PjwGIvaXj96vdXKglbLnkOH0NjdnJyeR221MzQ9y76jA8wsLbGoUbOwNI/DZefIsX5OqfRM6MzMW6yobQ5M9/5wRW/HxX9OwOMhHBH44S0/Yt/+g/zyV3czOTXD+kceo//IMb717esxO6ZZWnRgMYdZ0k5w+PiLzC6OMDK8hM+b5Kabr2Zet4977n+EA8Nb+eX6H7Pn6Bjrn9zLUv/RlY/7I33MbnmBHQcOMaNRozIbmFLNYfE6eGbzJiz2AFOzavQmJ1OzS+zefwij1cbo5ARakw53wMPA0DFMgSDHJ6bQOp30Dw8xq9Ww9/BBNEYtm55/GsMlf72i9+FvX8aiTsf2/QexePwcPTXG//i7f0K1ZESjNvCuP/wD5lQzDI4dw+w2YPbYMbjcaG1+tLYoJ0+M4g+EMFjMWAI2jH4TDsGJNWjHG/ZjNFnwrv/5ygD9yo+wqFrilW2bGRo/zuCpfoL+JEJUJJZwE02YCMXn0VtO4AksIUoCQlQkk2ogCHFSqRRuj43p2WF8ARNi0kNccpHNx8gXJZKKQNqqWdn7f70DUTtBShFJKTJm+zGWNIcIhRykk3mySh1FLJNKpslmZBzOBaZnDyO6j6CEvUgRGTnVREjlCac9zGj60RpOocRFIq4wHr+Axx/B88UzV/Q33HMDRouTaDyJSmdEpTNic7nxhYIYbSb8ER96iw6b24I7IOANxfFFpV4PdFEmmsoQTaUJp1L4JQmfKOILJ/CFY0zMT2B2G3Bv+OWKf3Pn5/6G/kN7UKv02KxhfD4Rm9fGtHaUo6MH0dgc6KxxbHYnu3ZvZWJiALNxhHLejpI0IiVciFIUf1jBHynhCsvYfREcPh8xMcz45ABB/cSq17swc5xUIYOSS5HN58jlcuTzRYr5EsV8hUxOQUlLyCkBr9+C3akhnRZIp+OvV61kKWZKZKsNkoUySq5EKl9GzvRAbzJbwPftT6zo7fvVjUTSacJyglgyQVIRMGim0C6NYYvG8UoKASWFkOlFtMfTWcRUbySSaeJyiriivG0Isrw8Als2rDi/uj72ZzRDQWrFLHIpQ5geQBebLTyyTA3QO8zka3kSSpxcOU+5WafabkKjRlWWqFaaqNxhDs/q+dnTr3DKHkJsdUnXSj2YnE6uOr8n9r1AvlwiXy7hLXR4esd+PFKaTKlEuVqiWC6RKjcQS22scpNIG7zJKuFcG6HUIVZsIJZrhJU0yVwOUZZIpySySRH19AClTJjgT76w8vvqNy+g1W2/Xm9eB8o0KkloZSkqYer5BDRydJsFmrU8DeDEtA5dQCbZgiptMpIb2jKUArz8xC/Y8cKj5OMeaBcpCK4VfW1n9yFse4o5qckr03r2qrWoxASHljRs7h/i6e272XrkCOG0gNFvAHI0WymgRKtbotbM0eoUabfzdNs5aGWglaHaqQJxKiUdY8fW021FsX38T1cE2eGHv0u9nqZSSVEpJmnUUsQiVmrlKOVikExFIVNRSJfSvVYB6RzxZLpX9Z9WiCkC0WQI/eQBKkk7tJPkC69HhNcVEpO7V/S1nNtHcWE/9UKYE0e2U8iGqZYTNNsS/qAar22UvGKhUfKTStrIZrwMnthJOh8lWxYpNjO8suclUqKdeNQCFCiWJfIlGTEZIhK1M3jkVYZeWLcixDad38fE03fiaDXZfPIAHSRK9ldIN/Jk6xmabQlaAu2Sg3bVBZ0Q1bZAFYU8WUDA75ukVPJSKLiBDEuqUb72jS8gxEJUq1USL963oq/5Y39ESbDRa5AQpprWUq5LNDsyjU6cNgKtbph2K8j+vRtp16JAhkouTL2TpN6MAwop0YJFNwRdhVwmQr2eJpNPQlHLqUOPIOx/aEWoZvi3M6gHFkjnBcp1hUxOIBA0Mzd/AotxnEzKBa0IzYqbfEoP3QSltIVm2QEEAT+RwAjNqhWI4XWO02kJvThuMhzZ/wqL375wRW/HdecwMz1CudSrgHzowUfRqLTQbkEzAyhE7MehawVydFsKnWaSVj1BLKqDjvh6z3KRTjtELmshK7ho5wWoxKCTpJq2I2z8wYr+ps/8GZVCnH2HtvDkxsd6MLHU6vWnbrYpVwucOjVMu92kWq0ux2gXCjk2bHycZrtAlxLtbh6rdgivvReBf+cd6ygW27RoYvziB1cEub57vt6D804rXVq0WgXoFknJXsZO7iMRcxEJuhATEdQaHcGQwKNPPo0tEEJlsfLK3t3oXA50NicqkxW12cbmHbvZsmc/JyemGZ1dYMlo4eQVK0Dsi/rQXvPPzOoMPLP5VabUGrR2BxqDE7XBht3jZ3pxniMnjjGnmWNJr0Zr7m06XNJZmFTr0bs8GJ1uTDYrW7a9xuTUKKm0RDAcwBPw43NaVvTVXdSH86k7iEkicibf2xS3NEkxI5FLyciihJLMIksZQlERfyhGvlJHb7Vi0LxCp2anVfFTzqVov84Sm12IZSOkGwmqiNRp4nnwhhW9TVf8BZ1KFFo5atkgdLN0mimgDFSZmhkik4uzZcsmrOZ5qkWRDgU6FKlUszQbFXweby9juwN6tYZMUmHjE0+Sy2WoVErkHZpVjz0+tIudew6TkkSO9+8jKQaBOrl6iWqrQr2Zg6oIHQXqUYopLzbzNB6PCZNZC3RwOp3ce+990IVGs1fJW6vVyGQyPPvsc/ju+MKK17v37mvpdFr09x/CaNSj02mYnZ2mXC5yuo92JpelWq9RqpRZUquoNxs02y1CkTCtThuz1YLH52V2fo5MLku5WuGh9Q/j9nqo1msIkwOrzHPvZmZ0CCmlUKxWULIZ0vkc9XYLOZ3qxWXn8lzzjWsJRgXsbs9ydPtpwP7ExqdZUqtYUqsIhkMEQkF+ve5eNj3/HIuqJYLhEPqrPrzi+4vzpfV06CIlZU4OD9HqtDk6cIxCIUcsFqXRqCGKcWq1CoGAbzlVYOfO7UAHj8dFo1Gj1Wqwa9cO4nGBQMCHRqOiVqvQbjfZ/bObV7yfCd98Kbt27SCRiC1D4WA4xOz8HGarBVGWKFXK1JsNjg4c4+jAMUqVMqPjY3TpEI1FqDdrdOnQaNVpdZrojTqsdgutTpNAwEculyH8lXNX/PzQlAUqlRIej4tIJMSb+5pXKiWi0TB79uziNNx3uRychuflchGXy0G328bv93IapDcaNTqdFqVSgbGxU5TGjr4Nngc+1If2nlvfAv2LxTxHj/YzPT35luey2XrnodVq0O20oNvh0YcepJhN4fO7SGZlWjRJFCQWdp9ibOdJ3HovVpOXkRkVuvP+8m0A3fbJDzGps3P3E88zsaTGYTexf1LNXBIOhUBfA2cyjynbwN2AJbmFqwGP7j2FWSwTzDWQM3mEoJd8MkYklcAXCzF46hTHxsf53s9+xozHSeDYvrfA89NDO3ICTzSC2eMmqiTJVCt4ohFmNGoS2Qwmm3257/ng8AhOr49aq01cTlJvd7A6XSjZHJF4ggP9R1j34EPLQFxUUsjpDKVaneSlF74NoGeffoxAJLoc+371NV/ttUvI5Hl5y3YOHj2O2mzDFYpy6MQpptUGFs12TN4welcARyCM1RvAG42jszm58551aCx27P4QR4dH2XXoCGa3D9Orr7wFnhff24fuL/6UT3z6Uj57+Re4+Uc/ZkGj5/71TzC9oGVkYo7PXn41k3Nqjp0c49TkPLNLeibnVGvA9ffQm9clt17ex/Gv/J8xtl6+BtD/v9RoNFhYWODxxx/n6quv5rzzzuODH/wg7373u3nf+97Hhz/8YT75yU9y2223sW/fPgRB+N/9K69pTWta03+61gD6mtb031grAXT7Ff+AnM5hdrhZ0hkJxyU0Rgtak5VwXMLhDRCKics7juVMHncgzAOP/IZANI7DG0CQFGaXNCzpjAiSgiApvPjqVqJikkAogu2CP1x1wd05Ncq6hx6h3Ggzs6jmyOAQJruLSEJGTGVxeAOsf/wp1j/+FKNTs5gdbmxuH/5IDG80xsTCEv5YYhlceyIC2/YdYPfhI5jdXty3X7Mq5Dhxy9eIJGQESSGhZAjFxF6VYybP2PQcnmCEgaFTLOmMPPjo4xw9MdyD8h4fIVEmmJAIiTJ33nMvW/fuJ5bKMD6/yLZ9BxhTzaB+9alVvd1fvxCD0deLRp+awxeSCIeThENxwhE/S5opHD4LVrcbsyuC1qIlEAuw/+h+5jWLOP1eHD4PKoMOg83G9OIioXgcR9SCWwjh9Edwnv0HK0O9s96FR6NlUWtGpbcSikmY7G7mVFoWtQY2b9vGglbL6PQ0KqsTndPLtEaH0e3l+Ve3oLdamVmYR280MDE1zsTUOI889wIji0s89txznJyaZvCyj6wK9Ty/fRin24UoS6g0anQGPW6vB4fLidfvQ6PTEoxaCIZi2OweQlEPEzPHcHkthCMJdHoLI+OH2HNoEza3Fa1FiyPoYWBsnEWzFe/hHat6275+ERuee4459RL3PnQf47OTPPzEw4zOjDJwcgSz3cXY1Cz9A8fpHzjOiZFhLA47R08cwxP0smXnVhK5PHN6Ax4his3vQ2e3YXLYcPrd+CMBnOf/ycr+F/3fTJ0awunvRYTf/9jj9L3zXajVZpZUOh7fsBGNUc2Bgb3oHHoMbjt6pwutPYjBGWdiYgKtXofGqMXgtGBwm1kwqegfGiCciOJ0u3D++GsrQ+x/6UM4vA0hEeqdz+mT2JzzZHJRooIPn9+FJEmIYpx4IsKSepLZ+SGUjI9EIoEkJYgngijpKHHRw9hkP3anmnozQ62RRYj5EU7uX9Xbf8uVxIQQkiiQlGQa9TK5fIiJ6V0cP/kysYSRfF5GkZPI8RKKWCPmnmF+op9KIYGQCJFQ4sSUGMlcAofbhEo1STjsxOUNIYhJ3Be9f0Vv5zl/jEOnw2h1EI6JuHxBjg8NY3U6sHscLGoX2LF3O4IUxROM4gvH8MdE/DGRYEImoqSIKClCikJAlvGJIqFYEqvLx7HhY1g8Rlz33LjqNTf/8B1MjM/g8cSx2APY3FbmdRMcOXUIjcWOzholJMTYsWsrohTG417i4P7nsRjHkUUvkhRGEJO4fDGs/gSOoIAjEEJSYnj9Fqa3PLX6a+1bF1No1pAyKdL5HNlcgVy+SP71kSvkyRdz5EtpypUMRvMigYCNbFYkn05SyKRREklKtTqZQpFkJksqlydXKqO8DtA9l/3Dyv5nvZOgSUNYThBXREQpjEY1jmZxDHtUwCNKBGVlucI8lsr04LmS6cFzOUUsmfydAN33xM9XnWM9z9+HsQI6qUKnU2DvqQlePXKcF/fuJZZJk29UuWvd3dxw07fJFbJEE3HkdAqqFXKJOO0OuKQC+yfVBBvwvfseI1wqE1dECuUMisO4+vx+6d+QzaTIlYr48h0GFkxMGN3ES03ESpMyEK2ALppjPlxgzJtl1BJgyh6if0bH0JIRRzhBSOrB3VgySTKrIKVlumUZ/dIpPNeeu+r7avj4LoqV1/PqKVMpJGhVJDoVmW5dodvM0W3maNVz5Cs5MvUyT23ZxvH5RQrtKt12jlIqBJ0Su155Hp/TRr1WJJtJkrZrV/W1ffL9hDNFFCBJG282QbpTI9dqkW/UqbQr1Mlh9S4CWVrtNB0KNDtF6q38qgC904kCPoKOQ7Rl46oQ23LBuyiEjJTLCs1alrQSwmSYopgLUK8IpMtJUiWZZD6JlEm9pW2AlEki5ySSBZFayo56ai/ljI9KVaRYFik1UsT2PLGqt/eGC+g2JZo1mUjQRL0q0ajHKVUiqGYPUsp6kAQDimwnlrAgxKzoTVP4wxbkbIRKKwOtGH77NJV8gKQSYEk/h8NvR23V4PDbcfa/tCpA137+L/nFpqdw5wRAJDj1CLVulkYnDaezFlohLIYBIuEFGp04+UqISjf5OsRVCIe09HIaCuTzcQpFhUazwpEjRzD+6IpVvSdv/Twg0yra0cxsp0OKZluki0yrFaXbjUM3QTyiJh7WQlcGFBqdNMVSlHotRrMSJZt0IscstBoKihKiVM1QkjXQDTH385WhmuHCPrS3f55MLkokau/FYHcyQI6XXnyYtOKk3Yyy/bUH6DaDr58LmXLOBu0A3aYbITQGLQ90Q3gdp2iWfdAU6DYS+F0L2K750Kred1x6Hj2wUoQuBPwRapUqUKKaCyCFpgBXr7UAadrNBJAkrfSi/Tut3t+r24mSzVippP3QkqEeg45IveDG9x+XrOov7H4Mt09Lu1MhmUzRbgFdyGazFIppwhE/fr+XdrtNPp8nm83SajVIKgmgipIOUyglKEgmFqZfpl0PMjo8zbZt+yjlxVVBqu5jZ1CJByjVy7TpAE1kOUIxJ5KU/Bzt347fb8fpsGCzO/GHBV56bTs7DvWzZd9+9h4/xi8feoAXtmxn+/5D3PjDH3HDD27F5PIyPr+E1upAZbSg+vf3rv479O9AZbExrdFyYGCQwZFJxqbnCcXjTC3MML04y4xqhtHpcfoHBzh4dJA9B4+w7/gQY4sqtFY7BosZp9vB6NgQwyODeP0ebC4n9hP7VvXVX/YBQiE/KoOB2395F8eP7yUYtCMno7g9dqIxgWhMwBsMYPc4sPvsJNIJfPZZrIYx5iePUMgJZDIxcnmZcqPIseGjjM6cok6DOk1s1529qn969FVoF3qv1VaS3TueY+jEPgolESjTaGXpJSD0YuTrLZlmJw1UqVQyDJ0cZP/efRi1OuampqHboVrsxV7n81mUgVdW9fb85DIWVEY6jSpOiw4ok8vLFNtlau0KlVoaumlE9yIB1yx0M0CBQlGh3iov98cGaDWaSHKMcMRPu91EEARqtQbmSz+w8vV+8R/RyPX6elssJprNOqVSgW63TTDop1otI8oS1XqNuJigUqsytzCPKEvMzM2SkERMFjMJSWRJrVqOga83G73q9XaLAzddtuo8F9i+AZvLiZxOISpJvMEAiaRMqVZFECVCQox/u/jj1FptlGyORqdLG8iXKwwOj5ApFPH6fZSrlWXPjc88TbVeo9luIUZDmM8/Y8X3F/1X/rW3MabVXI5Or9ZrlEoFHn10PS+88DyZTIpyubgcd34a/I6OjizHmiuKTCaTotNpMTU1QalU4JlnNgIdIr+5Y+V7mrPewfSR/ZjNRgwGHdlsmi7g9nooVys0Wk1SmTSNVpNjxweWkwFCkTCDJ4/j8bmRFQkhHiWVURgZHWbr9i3ExRjVem8DRTurrLFW8FgAACAASURBVPr5Yf6X30ev16LXa+l22zz99AZkWSSVSi4f4+lK79O9xk+fg1qtQqVSIpNJLVerd7ttms36W8C4uO6WFQF65Cv/tvxcpzdqVKtlFhbmmJmZolotAx2MRj2KIi//n3X33rP83NDiyScepVopoNMuse/pHehGNdgMHkZGZtny4ua3wfPTY+rECK8cOoktEEKjnuc3W/azecbDQh1URQiXmhgzdayFLiqlia0GJ11J9FKF7UNzBOU0TreLTCZFUIwxPjuNy+3FJ8RxxRNEqmX8t9+4IkB3rb+LoJggJIn4YgKOYACT24WUz5Fv1OkfOE6xWiNfriz3NtcaTUQT4nJVeqlWR1RSlOsNMoUizS6ISopKo0m2WCIvREn9+TveBtBtZ/8/eIMhHB4vP7ztPzj7/Av4wpe+zPdv/Q/2HjqCJxjB4vGzZLQwNq9mVmvitl/eQyRVQGV1ozJZ+end9zKj1jE+v4Q7LDCj1qG1OjA6PSzoTYxMzxG5+ca3AfTie/u46pOf4o5f3EUoJnLll67hs5dfzac+ewVXXP01Pnzm+aj0VjZv3c2Xv34dn/rsFXz28qvWgOvvoTWA/l9PU1NTXH/99bznPe/hjDPOWB7veMc73jbe/P0zzjiDs846iw0bNpBOp/93H8aa1rSmNf2naA2gr2lN/431FoB+5ruwnv2OXuTr2AAJJYM3FOXRJzey8bkX8EdiqPQm5Eye3QcO88q2nbgDYRJKBr3FjsMb4LGnnsZkd6E1Wbn2+puYXlBx3Xe+T0xO8R8//Tm7Dxxm36YNKy60W885A9vZfTh+eR0uf2gZ1kcSMjv3HWRseo6omGRkYpqomOTBRx9HzuSRM3luvf2nLGoNmFweXt21B4vHh90fxOh0E0tlsHh8OIPhXuT8Ff+0KuRwXvI/UVIZZpc0ZEtVYnKKeDJNulBmQaPH7vHz9PMvMj4zT0xOkcqXCMTF3gfPUASbL4DabEVnc+AIhJjV6NDZHAhKGlvYg2fTr1f1dpzZx651d2Px2QgnErj8IeIJhWg0Rlz0Mzx2mLgSwOZx4I3G0VuNmBwWfJEADz/+WC+u3ePBEwrhDYcx2pyMTc/hF0M4wyEsC7OrQjXXR/rQ3PY11AYLvnAMKZ3n5OgER08Ms/fwYaxuNxqTgcFTw8zq9MzpDehsDpZMRg4cH8DudaM1G5FSCi6flznVPDaPA0/Ih8akw+51Y7j8n1f3//e/QpbCLKhmSMhR9h/ajdawhDfgxO4yE40H8fpdGKwThGJmUuksJpMHnd6Izb2AzT2H021DrdFhsY9is/jx+UQCCRvWwCTWp3/+O4/9xIb7cbisxMQwZpueYMSL1rCAO2gnrkSISkFsHhORRIiTo4OkCylcfid2j4NQLMzRE0der1i2Y3Xb0VuNHB8bISxLOKym3+mt/fX3sbgtBGNhdBYDd913D+/8k/fz/r/6Oz5x6WX4ElGOjp5A77Jg9Loxef0Y3RHMfgmLbRGdcR53wEkgGmdBY8LmDvLNG77DkeMDONwGvNd/YtVFKO8VHyYi+Hu9sEsKkuLGZJlHpZ7BZjeRzWZJJiUy2SQJKUBC8iIpbubmp9AbVIhSGCkZolxNEkt4kJIBRDmIEPcSCrsxP3v/qt6ef+lDtfdVTo0MoqRdlMoC6ZRIIiYTi0jIYgqDXoVeP0MsYaZQ8hMTZCIRFfH4NNtfuwu7cZicnMPnEfEGYlhDBsa0A4RiYRKJyO/2vu0bODxebC43FoeT8ekp7G4XKp0Wi9PKkk7Fjr078UdiBIUEoZhIUEgQiIuEpSThpEI4qRBMJgnIMt5QnEgiiSvowuYzY/3uyu0SXB/pw3nJX/LcM8+g0VtweUOYHRZUxiX6TxxGa7JidAQQMkle2r4NQZZRUhmkhEg2k8KgnefIoZ24nAsEwzrcUQVfTMYXF4mKAnIqTmD/yvHxp0d0bIBis02yUOr1Nc/nXx9ZJCWHki2QLxYQ5QTVRhFJjpDLy6jVMxw/fhBFEcgkI5SyMtVSmkoxQ7GUJZ1NoaRTuM7749UB/o+vwRONEIoL+IMe5ubGWJofwyPECEoy4aSCoKSJpTIISpp4sjdOb8SKShKCLK8I0uOKgu+uG1adX60X/gmedBJvBVrdXl/zTLcX4d4A2kC5XKTVrPO1r36F+dk5mvUGlXyZSqmOUmiQATYfHWUxIBKpdUg1mpRrearVLPLMyd85v8e2bSBXKpJv9Tohh0tddkwaeHpwkft2DaEvg74Ctz+/nR8+9Vt+umUXjx06wRGdA3+qjtUdw+mNY/MLeCUFf7mAt1qgmE3QrGWxfPL9q4Js/eX/wJGBg8zMjzExMUAmFXo9mjsD3Wyvv3InS7uTo9MOAQpyVcKXjrBuw8OcHD+BVq+i3IBEpk6qDhZBxCmlCM+dWh2gn92H+NK91KsS7XacdjMGZGjXM9At0wM6Eomoqvd4K0mnm6VNkVI1Rb1VpNnM02xm6TQydBoZapSp1gXoRoAwjqPPrwLP34nl3D6C99/YAzpFhXxepJATUKuGKBaCpLIxlIyApESRlBiykiCZElHSEumcTK6YpFBOQj0AzSDqhcPQVchkAxSrEtGnf/I2X+u//QHm8854vQr9EKV8mFw2wNTkYaqVGMVCkEw2RCBoZM/eFwmGDFSqcWr1Xl/4sfGDpDN+mq0k9aydSsaF1zGLxbbI9kO7mDKoMQlR7nvhJQ7f9YO3g50Lz8B0wTswnd9HbOhV6pSAKA3Pbmj7oR2gXvNTqgQp1wSqDZFmW8KkGyQjGmjmnXSbWTZtfIhMKkyzliWZjFIspHnp5eep1Uu0O3U8N3307VWZH/+T5X9bWR8ZyUgsME+3G6DVDEFXoltXoJWDbgHaSZzmU0CEVtVFtZGnUktTLIrks2Hy2TBWyzRRwUKuGCWdD5MrSmTzCfz3rBzrfLofuG5kBz7nPDQlWvUErXoCv0+Fwz7D9p0b+ca1n+Oar36aVCoMlDg+uINaJUKl5MNlGyYlaujWPRSTOtKxRSCGImopZewYPvquVb2dP7iEr177DY4PnWLz1t18/ds3svdgP5IsYLEs0m5GKWUtQJR2K0CnHaRSdpHNWKErLAN0EImElsgpBuhEoBPrtSuwjmG76m/e7n3RGRgu7MP2pb8lFlXRbWeolwuIQgy6HfoP7qFeTWKx6vH6nPR6BRde/zTQodNt0GgWKVUUmu0cNL2cOno/EIBWh/4DB8lZJ1YGyBe/C91FfZy65TJq7SqCLDKztISUSmO22LA7XJjMavQGNQODx3B4vAhikt9ufg2j001ESWFwufEIMZ59+VWGJmc4fGKY8fkldDYnZrePGbWOQ7t3ruived1f/cPPoLc7UZutGF1Ojo+NsuGF5zg6Msiu/j0cGz2OyqJBa9ezZNIysTjHlGoBldWJxu5kbG6BnXv3MD45xszsBDt3bUVn0HL9d25i8w2XrdCD/Ax0Hz0D3UV9OHY/zfTiIjNqLWq7GmfUjcahY1f/HmZ18ywZljA6DOitS2jMM/iiZjQqP5GIjMPlJJIwMz6zg5GJLcREa68i2B+FNlicGnQfe+fbj/3i3mOuWz9Bt1UkkzAhCzp6m17SnAbmUKBLhmYjAaSp1IPIio0uGcoVCbtdz47tr+Jx26nXikCTgWOHyGZ7LazCv/nh6psWLuqjFg8yPjwAzTyQR1aClFp5cpUktbpCKqIjaDpFqRihQ4EuVZSCQrFeplivUqpVaQM6gxabXU+1lmPnrq1IUoKa4F/1tWa4sA9h10YcDhtq9RKnK4IbjRrdbpt6vboMmM1WC8VyiUarSRcQZYmhkWGkpIzd6aDZbqGkU6SzGerNBtl8DpvDjv+OL64K0G3fOp98uYSoJNmxZzdmu41Ko05clohJ8jJAN9nsrHvwIXQmM3sPHuJzV1xJpdEkJPTAciqTRkrK3HPvr5ej500WM9ml0dU3h53bh2zX02y3KJSKKOkUtUad++9fx+kYfOjgdvde66fhsd1u5Q2Q22HjxqfIZFJs27aFWq3CnXfewene4IYr/3nV+5nUjo1IUoLTmyxOjY1yx50/JSJEkZUkcTHB1u3bEOIxiuUSJ4eHGJ+coEtneVjtFurNGuVqiXA0tPz48ePHCOx5adX798g3LiKVSpLLZSgUcjQatWWozes//+YNA7IsMjo6snxO3hzjfhp4Hzt2hIGBo1QqJarVMpHLPrwiQA98qI9GLIjZbESSEhQKOdLp3iaO66//Ntdc82Xy+Sy1WoVWrUq9VuGZZzbSpoPNbe/1Xq83qEZFpvYcYfSVPczP6PjNbzbx0ta9LFlcvPadb64K0HUP/IqhJTOj84ucGhlkwhrgmCvHZAEW8+DLVrDlW1gLXcwl0OXAWIB+k8CTB8bwliDRgEC+QanexWR2UMnXiAkSyUyeRasV4YK/WRGgez59FsV6nXy1SgvIV6skUikqrVbvHlxOki9XcHi8lOsNglFhufJ8267dZApFRiensLs9pPMFEkllOZEhWyyRLZYQX/nt2+B5+gN9pP7iDESvh8PHBrjwYxdz7XXXs3nLVqR0Dm8oisHqYEFv4vCJYX5y1zrWb9hEslznJ/c8gMUfZWJBhScSY3hqlhe2bOe67/+Qz131ZS75/JX86wUX8ZHz/43PXPFFYn/7/hUB+s4vfZELPvYJLvrEJZx9wUV8+rIrGZmYYf3jGzg8cJKrv3otn77sSj7z+S/wzRu+yxVXfWUNuP4eWgPo/3V08OBBzjrrrBWB+T/+4z9y8cUX88UvfpEbbriBr33ta3zmM5/h3HPP5b3vfe/boPof//Efc9ttt61Vpa9pTWv6L681gL6mNf031ptvVIc++gEsC3Ms3Hsrzgd/hNnhJhQTOTI4hDcUJaFkCMclnn/5VWJyCr3FvlyhbLK7UBvMeIKR5er001Xj7kCY/uMnickpfnDb7USO7MB2dh/Dl30Y+5X/uLzIvrTjJY798ofor/sE40NDSOlcL0Y1lWXH3gNMzS8RT6bxhqKoDWY+fdkVuAPhZZgdFZO8tG0Hr+7aQ0RW8EQEFg0m3OEo3miMh5/cgMPrx37eH+L65J/ju/my5YUA7wM/wnlgK6FfXY93/2vMq3UEhQRKroggKWzfsx+ry0soJnJydIKomERntrG//xg2XwCLx4c32quAN7u9BOIiZrcXOV/EE+lVh6odRtQ3X96rhPzeG96uSz+If/wg3od+hP0XN+CKeAgnYji8AZRUDofDgdOtY+feF5jTjOIMOLnnofXMqRfYe/ggaqOe0elJnH4/vkgEfySGzmxDpTcxMbuIOyoQlGRcx/a+Dqv/Gtclf/UGzNv2LIFN9+O9/hJCTifTCyp+/cDD2L1eNm/bhspgwGCzsKjTsPH5TbjCAZZMelzhAFqzkYHhkwRjUXQWEyaHDU8ogCcUYFE1h0a3REQIsqCZx/mx9+H813fguvLDb8S33/F15h67E8O3Pk5wzyZiYhCTVUNcCjG7MI4/5KRcy2J3GRHiMcZmd3BqegdRQSIcLJLOFHlu869xh6awOx0EAjLPPfdrEgkvFouKWkvBYJ1C95Nrep5vqox1fOx9mHY+h/3Oawn88lsYTRqiQoBgyIMoRQlHfMyqT6EyTuEMGAgn3MypJ3AFbBw4so9IIow35MPssOB0WVBr5rHaTXiCXrwhH4tGHe5IGEG38Ma5PveP3oCJ9/8Ay3cvxfDR97E0ewqtSc2idp6hiZN4hSRmTxCz18+0TsOmLZsx+VxYg36swSBmXwhbMEYgaqR/YBcmq4519z3E1KwWuyuMksqhpJNMzp7Af+U/9RadzvyD5cUn3/WfQnfrl/F+9u8I7n4eUYqipGLEojmUZBYp6ccbVDE+u52gsEhctpIQo73vJUokFYGEGGJ84iQ6wxyFkkwyFSGTiyMrPaiey8sknl+H51/6cP/ru95Y/DrvTwk/czeBb3+cwC1XEo8H8Hi1qNUTmE06ZDFJXEgQDoZIJqO9qkv1IOOTexGUNP6ghZTsxGUexm0YYWnqBLF4GG84iMHvQe2xcfDofkyTJ5Y93We+4W//xU1Yv38V1o/+OfalOfRmE/5wiEAkzKGjR/AE/EzOzuD0epicnSEYjRCOCUTiMYKxGKF4nLAsLUP0kJwkKCXxBGNERYWwGGZk+iSOa87t/c3flPpg/ep5mO+9GefVZ6FefycWhxOdyYzJZkVr0vV6tZqMmJ1OXEKIXf1HCMkKcrpGMllBlnLIUoxaOcXJwddIylqc4SjucBR/LEEoLhARwnh/+2DP85w/fOPaO/OdhHf+Ft/tX8X//cuIKKllgC4X8kj5HFI+Q7ZQJ5UtISoZcqUysiJRqReo1fOkMgL1Zo5EwktS8GDTzzE2fAT1wji5bJJMNkky4n/jGr/gT5e/dj9wG+5Hf4r7K+fgmh0nKCbwRwIsLs2g0y4SSAhEkiJCSiaeSfdG8s0APUVUVIiI4jJEXwmge75/aW9e/cT7l+dY/TXnojm+i4WfXsezN13PNx55DX9CRKxDuNAilq9zww9updbqUq/XKRXzeJ0OaqUiWSVFsVSjVG2hVFoMqSwcXTQQrnZJAXK5TKGUpVRKIR3Z0tuIdfGf4Tj/3cv+8sQxhOfuI3D7l8hlUjSqBTKFIvFMEbEL3g44GhADLJUuMeC3A0d5dGSce3cd4vZnXsaeKCBn2whyGW8sTTBbwVOtYiznSMpxfC4LtnPegfWcd+C68u+X31dDz96F98DLeH71bWLTxxgcOorDoePg/ldpVBN06gk6zSSdtkK7maLeSNIsBmnVJVK1DBU6FKiRqqXI1nM8+MwGjOEo37t7PR8880zUbjfePb/FdnYfrqv+GfvF7132lmzzyMdeI/bATXTqUq/fNAq1cpRuq0ijmqNSkoAM5VKIbNIJ3QydVpoORVrdEvVWkUazB9HbzSztZpZiM0O9JdNpS7TKPmae7PWIdV319zgv/+tluJBSn0Ae20Nw/fdJC26SitBLUsjHScQcLC4MksoIJFMRRDmIlAwhK2EyuTi5gkipolCppSlXUzTqAdqtMHQTBPw92F9vJPH//MtYzu0j8LMvLfs6rv57CoKW+IGnELc9QKkYolaNU63EGBneg143SjYfI5UJk8qEWVSNUm8kyWRDiAk74ZCBpOhETtiwhRwYPCY8cR9zpiXmLFr6x0+ye/AIWRr4NvykVwl5+yXLUMfyqfdQ8w2T2HE38efuQCkGgTjaow/QSC1Sz+rIZW1kcl6KjSSNTpZ8IUq3GkX0zUM9QLOaYnjwIJtf3ETY7yEei5JOJTldPZfLK5g/835Mn3gP9h+9UaE5f+sVVCMO1A/9gPTodiBFrRiiWjbRaYTo1OM9yNYo0MgnoZEkK9vIp4xAlHwhRSYrk84kkJUwyVSIbF5ApR3FHzIiKW6EdAZXOIT9hvMxXNiH7tp/XYZptls+hbR4BMcj3yP66q8xLJ1EjpoAhWLeS6kYRJTtPPzoLyjVkrzw8kasDiOP/OZB/EEbvSrdHLRFZsd3Q81HM2fFbTgCRIEYRe8Yhgv7sH7hrxm95P1vQPvn1rHpxi9g+cmV+BYmuOMXd7Hn8HHiqQJ33rOOmBwnGveTzQXR64ZxuU7QanlJpbSAgEZ9iGYj+CaALuNyzJBOqui2fNAR6DQiDOzZtOzvu/3SZf/EK7+ioN5P6KFv4B/cBJ00tOqIkQidehkoU6/ESSoCqbTI8Mgg5XKRZrNJJpOiVqtQq/divcvVFHQDqMYfh46LdrmASbuEd+ej6C7qw3vXNzFf9UaUe95whNTJF/He/RUyKYFDA0epNDtYXT4SShanL4QoJ7B7HFidDo6cOIHF5WLRYMInxHFHBcxeHyqLDZsviMHhZsloYd/R42zbd5C9RwZYNJgxHNrWA+Y//CyG685b9lfvfJ7td92C+pZLObx7C8MTE5gcDhYMaqbV8+w8tJdp9Txqi55nN/+W3255mcMnjzGvV7FgULNgsjFvNKMyWVDptMzMTbN7z3ZuuPFb/OaJx7C7Xcz+6HKWPvYu1I/+xxt93z/6TkyzI8w++ANGv/vv6K1mRmammTIa0Hk8zFusLJqtzBtMTCws8cr2rTzx9JOcmhzG7tJj9wm4wwIOb4CgEMBi1+D2mRmbOI7LaUGORynnc8R1wz1If8eVeH586Rvx6f2/IX1qM67bLqHoNzIy8NLytdNuiXTJUmtKdMnS2yyVpJe4EKfRCBKN6Gk2JLJZgVxOAurMzU8CTVLpOK1Wg06nheOG8zBf+ZdEn/3ZG7H1t15CTjuOf923mLvnJpbmRqgVYkCOUjlOriKRykXodlKoJ3ZBzkkqE6ZLlVIjR7lbRS6kydVL1LtNyo0Sbers3vsqshImHPHQ7tQIH3yptzHlW2e/pRJddf/NuL93MbovfagHyl/vhW0yGYAOP/3pTxgcHKDVaRNLxOnCcpV3tV4jmVKo1Kr0Hz2yHPOezeeWYa/JYmZ8YhzLp9+H6YIzMF/9oeV5Tv31c3F+71OYzu9jeMfLCGKCTCGPyWYlLkvoTEbkdIZGp8tVX7mGRFLB4nASjsUZn55haHSMr33zW0zNzaPV6whHI4xPTvCd730Xs9XCwOBx6s0G8ZcewHJuH7qL/683bdD6Q7w3fxrLuX2ILz2ArCSXK7xbnTaDgwPIskgkEnr99V2nWMxTLOZZXJynVqvw5qhx6LC4OM/pPuKNRo1Go0bAYcFxzjvf3g7no+/FcWYfC5/4nySTEuVykWq1jJJOUa5WKJSKNNst9EYDcTGBRqclmVKYnp3B7fUwNjFKq9OkUMojxKO0Ok0mpyfo0KberGG1W4AOulu+9Ds3wTYivfj1bre9fEzNZh2Px4XTaefAgX1ks+nlc/Dmnu+DgwO0Wg1arQaJRAxZFqlUSrTbzV6sfSKyKjwPfKgP4dkHOF3VvnnzS5hMBorF/PLzORy2nl+3w+5dO/jFL36GyW4mk8tSr9ag3mbb+meY2dZPZtHBlMrIzv5B7tuwiSc3b2X0sgtWBejmf/9fTJu97Oo/SiTswyBkOOrMMpaFmRR40iXcFXAUwFYCSwUMRdBkwVKFe147ircJexZseGMZ4nIZvzNKIV3E4/Ljm5tcEZ6Lf9VH4q/PIGgx4w9HeO7Fl0jl8pTrDXKlMvV2pwfVyxUmZ+eWk6naQEySqbc7FKs10vne/W+hUsXmchOTZIxWG3E5SSqXJ3n9l1cE6OkP9LHly1dy5rnnodLpSecLLGl1uPwhHn1yI9v37EdrdeAKRbnp1tt5fNOLqG0uFkwOoukiJpeXr9/wHW665TZOTkzjicRQm21oLHYGxyZ5dOOz3PnlL68Iz4vv7WPob/+C8z/6cT76yX/niac3MTQ2yZ6D/Vz91W9gc/uIJ9NYXV58YYGjJ4aZV+vWgOvvoTevS26/rI8TX/o/Y2y/bA2gn9bs7CznnXfeW6D5Oeecw/r16xkbGyOXy/3On+92uzgcDrZv384NN9zAe97znmWQ/u53v5u7776bUqn0/9PRrGlNa1rTf67WAPqa1vTfWG+tQP8DJmfmOXFqnF37D/HjO3+BnMlj9/iX+5e7A2HkTB5fWMDm9jEwdAopnVvuca7kijh9QVR6Eza3j5OjE7j8IcRUlvWPP4WUzuF+YT32bZvwBCPMXHPh8mK7cesmQjGRkYlppHSOXfsPEZNTTM4t4gsL+CMx1AYzQ2OTGG1Orv/uzbSAyblFBEnB7vEzuajC4HAxODaBweFiWqVhyWjG7PaSqdT43jVXob/+EkS/j6EH34j6NX7nc9g9foJCgoSSwRcWkDN5AtE4z77wMkabk3gyzYJGj9XlZWJ2gd0Her23AnGRkCjz2u69y9Hxg2MT3P/Y40RkhWBCwuh0s2DWY/7OZ5jauJ5gKI7jnHe9HoV3BjbrPL6wn0QyjcVnQ5BFXt6ynVA4xtLSEsGwA5NtjuOnDiBlJRKZPO5gr+d5KC6wr7+fJuAJRljUGvCFYxisTgZHxhkcn6N/+BST636M746vol6cw/vja5bB1ovfvpIl3SITsws89+JmomISTyhEMBZj5/79aEwGVAYNFpeNqYUZnH43FpcNg82E0+9GbdQSkuLMaJZIlQvM6Xq9xMcmhzk2eBibw4zPbsD5yb9gbvNTqF549A2od+OnUTJxNPp5fEEHvqADp8eMnBJweS3ojIuIyQjpnEgg5CcYU6MxnWBhUUMiXkZOZtBbhxmf3UswHMDlCuF06nll6z2EY7OkUjH83hD/L3tvGiXZXZ55ArbbPXZ77Dk03e1tbPf08RjbB9uNwWBsgw2YfRFIQlggCSSEALFoQWIpJLRvJalKKpVKUpVq3/c1Kyv3NfZ932/cfYk9buwR+ZsPWRWCnu4vnp45Hp96z3lPRmbczDduxs24N+P3f54nfssHWbnjw0QTs8T+7N+O5/tXZqg3Srjdyzici5dV1SLJVBRRyqOUsvhjK5yZPEws40MychSUDMG4l0tzF/FHfOSlHLolc27iFOlsAkmXmV9d5J4NP8Qbi5I8spP4u36d5JHXiX394+PZgRcewBf2sG//DhzLU6x6lvFFXJy9cJxFr59gOoM7GmN6dYWMKvLyntcJpuLE8hlyqsI9G35MSghy8MhO3L5lBEEgmxEoWTUkSUJWBApigtg7/i2p71xHfu8L4zeecl/+WxQtiyhlmDt/lEjUj6oVEQQB3ZCpNTQqNRFZi7LinODs+YMoah5RylMul9HNHKKcQFYzKGoeh3Men99JLh+n0bSoN0wULUvh/i+R/vB/RlmZIPkX/248X0v5aTYNlEwAXc9jaW3KZh3LKpDKzuDwHCKRnqJSLZBORSlkNdJxhbPzJzHMEulEnpqqICR9TE++isNzimjGQyClsByQCER9RE/uIfknv0TgqfuJfOu6N/LPf3o3yw4/To+DY0f24Ql68UcChOMxDh07yuLqCv5wykt/WwAAIABJREFUhEgiSTSZ4sLFs4QiflRLoyCJyLpGUVvv9b9vfd3aXdTJCDLJQpLj548Q+7vfIvKVD+PftW38nEc+8XYc3iC+SISVlTmCiSD+yHr+eiKTJ5rMML0wQzQRJK0U2XXkKHK5gajbFJU6RamKLMsU8il0JczenY8SiPoRlCKZQh7VNEhk0sR/cgfR9/8OJ597mOTf/854vux1UpA1VMOgVKthNhuYzcYYouv1Gma1eTnXvEm5blOuN6jUylRqFrW6QbWuUqlJ1CsKdl3HruvUyiqKkiMQdOM9tZ/4O36Z4s6NFH8mBz750J2kJZ2ktB5zkVfX1VnJdIKllUW0kkq6kEEr6RQUCcW6rDA3SohmGUG3KGhvAPQrEP2KGv1Kxz/1x6TvvwbZ/zNq8A/8Fs/tusjBCx5Ka2vE23BCrHLv0y+jr0EDUKs2olmm0+lgN+u06jX+5j1/xTNPPL5uPSoqKJUmcmvI46/sWleQN7o016Desmk264gv/ZTU9X+JkQyTuuGvxvO1mdNUGvVxD6oS3bpBs1Gm1OmhDsAjGxyYW+Kkw8Fc2E+NDhOizj3bXuf+l3bwzI6D5LQmJRuciTwHL83zyM5dbHh9B5IiI4fdRP7ubeTO7sb7zD3j82r8e5+jqKjkJZVSo4E74OH+H9zNNdd8hNXFC6hSlHqlQNOWsVsKzZYGdo1Bu0mHdXV+edjCaqvYVOjQJt9QuevpR9ny2hY2b9uM+OKPEL5/HZoYY+Vj/2U8+8HPvZfdezbRadcplUReeOlhqs31XOqJqUvU7BY5qYBSFhhgYykBRn2Nfk+jP6zS6Vdp92q0ezU63RrdboVut0JjYNLuWnS6JsO2ivDqD1m98S/pmBGE+64Zgwbx8CYqtkm1YVCpmximTKWqUSoJVGsCkhzl8OEdxONuVC1FuZKn3dFo2jKttkp/UKbTsWi3TfpDmW5fZDRSyOec5LIO1kYGids/gHpuO42aTPCdv7Q++y/eQqeZI5FaQlWCjIY6uhZBEoPUKgVKRppWx6RSk1D1NKIUw25prFHFMtKMBiUcKxeIx5ZYVkr4rSrTyQxeIY8vHUKtKcSSDlgzyf3gGqzjG1lTLhD+0NvGgEdeeBWsZRgWGVJlNJDpqwscff3HvLLpu5TMEKVKEqshUm+p1BsivWaObjlBdPkIzarEWr/KsGez87VtsAZbt7zMxo0b+eY37+DAzq3Ev/QuEgvTNDxz47nJr7yPolrg1NkjdLuldev9tSq59BT9VoFRV4FuBfoN2g2DRkWk39HJplcI+ieQlQKGKWOUFNK5OPliEs0skM4HWXFMEomvECsUycoqwWvfTmFiH8XFE2OoFvj072PUdMLFLM1SFlOKIOXd6/nlI/UyQFzPc1fUPJWqgVU2UTSZ/qANdGk3TZq1IoW0g6Gdg06aTPgs60tcJGpLO3Hd8be0jADyS98bzz70xb9BLKTp9jt86ZabOXdxkk9eez0v79xNczDimc3P8vf/+H7S2QCNpoRleoiEzwJFGvUILTtJIjZN285hNzIM+wqdlsDyyl5GawXApNnIoznPEb370+iZANbJl8bzCz/9ImAg5FewjDCOpQncy8uUNYNWzaTXMohFpoE23V4du7UOfM6cOQNAMhkHBqzRA7owyrMw8TiQpqyInDx2EMfDX8G//QlW5uMk73wD5NZWD9CyBbrDClZdwx8NIpsmh06cIC9KSNp6NFKqUCAtCIQzaZa8HlzhEN5oHHc4ii+RIpjOMrPi5Pbv3MWqP4QnEmfnwSOcujiFN5rg2I++wb77bierGTjvufYNmLvzGdKiTCidwh+NEkklWPG4eGrLc+w6up+Tly7gS0aZXl3h5ORFdh89wqxrBV8yzLGJ0xw+d5ETk1M4AiFmFxdwuFZxupY5feY4+w/u42vfuIOd174H18w5Xt+3h5X3/vJ4dibiYtW1SDAWYNXr5sEnH+PBjVtY9idZ8MRY8iRx+DKcnVwhmizi9IQJROIsLC5zbuEk3qQfrVbGF8qSSJokExrRSIp43I3DdY56PUbu3KvIF3ZSq1rknv7meLb4+g/pDVR6/RL9vo1r8RB9O0u/K9HvKfRH5riHawZrIx3WDNZGeVp2nLWhApTp9cpUazr1RokHH/4xa/QZsa7eHfU7pB7/OoNGmVoqMJ49/YG3jnO1e+0auYSLTi3PWk9hNNQZ0qQ/Mum0izgmt4Mdo9nRqXcs6r0K1V6Naq9GqWnRHq47jvT6JaDJQ498nzVaQJf88/cg7HiCYa/Hwsf+YHy8m+5Znn/+WWpRF6lIgCNHDo1B6hWbbttuEAyHCEXC5Ap5+sMBhmVit1sMRkOy+RxrgFmy6PZ7SIrM5NQlJEVmMBrSzEZJfuVvkF1zZHc/+4bTxj3XUZBE6pkw4uIEQyArFDh9/hzNTpt6y0bWDcxKlZu+eiuiqiHICo12h8mZWaLJFHsOHGRhZZUXX9rCxORFfAE/115/HYvLS8wtzPPSy1txfOHd5Dfey8BuEPzzN4+dVTK5LO1MlMJLD7K8uoJhmfiDAdaA48ePoqoyjUaNkyePc0VxfUWVDyN27HiNK0A5kYihaQq9XoepqUk6nRZnz56mNHuaxPveyslvXIdw3z+Nr2cqJ7ZTnjlJ/msfxvCv56UfPXoYSZHH8FwQi2x87tmxPX+r02ZpZfny5yNEuYjL46Q/7DFiyBojJiYvoJsaa5dBeO4Tf0zh0+9Ae/Gn4+v36Mf/BPdzDxL88B+yeOcXmZyc4NChA8zPz6Kq8nifrijPz58/O/76pk3P0WjUxr+DUCgwvn306GE6nRZra0NWVpbIvvwk2f/jTahf/Sipv3zbGJwf+vBfIHzgD5A+924SiRg//ekDmKY+nnulrcuLzbqdJg8+sO4IcOHM6fW7h5Byhpk9cJbg+WUy0152nzrPg8+9yN7zk1x72x3k/uzfU/j9NxP78/84BufJd/8u2T/6VQq/92bmpxeZXFpBkQvc9cQLPHXazUoflqqQb/SI1NYI1dcI1sHfAN9lgB7qgK8JP9h5is//6BmULqS1DrXKgLrZwJB1SlueXAfmv/2Wnwfov/MLqL/5JsStz7K46iCWSjMAKo0my04XNbtFKBZH0nSMcoVd+/Yzt7SMICvU7BaNdgfNKvHSK6+ycdNmMgWBemvdeUKQFQ4dO46h6ZR+79f+hwA99IG/pNnpolklMgWBrFBEUHS8oSjTC8tc9+VbuOn2b/DMllfY8NjTnJ6eJ5KXcccyuMMxXKEo3mgCfzzFqj+EP57ibz/8Uf7+Y5/kw5/6LAf++l3/Q4Be/U+/yvKKk6eff4FXd+5hxe3jO/fcx+atrzC9sMz3vv8DvvbNb/NPN3+VO++6l3A8dRW4/jPqKkD/l19XoPlb3/pWfvjDHxKNRv8f/bx2u83Bgwf54Ac/OAbpDz/88P+kR3u1rtbVulr/39ZVgH61rta/4vpvM9DTAT/ZosyRk2dYWHWRzK0rmkPxFKF4ingmj6iZ+MIxXtz2GvFMnvkVJ6seP6F4Coc3wOkLk0i6RTyTJxRPcf+GBxEUHb1cwx+J88LWbSRzAqfOX0R66q7xm+2BJ9ezpZI5gfkVJ4Kij2dfnJmnVLeZv/zPiz8S59Ofvx6tVCVdENm89RUuTM2SFmXmHC52HjxMPC9w5Mw5SnabB594ilAqgy8YwhuJsemlbSQunnnDuv2z70DSLUp1G9WqYFTqWLUmdm+IalVIF0QiyQyJbGGct/7Uc5tZdLhJFSWWPD7SokzRsEiLMjlFI54X+MZd92DUm8w73YRyKdLZJBlRpyAaxD78+28A/Au7US0Z1TSQyyaSXiKZkzCMOrpWIl9IkStG8EedFBSFglohnEySKRbJSRLpgsiyy4vDGyCayrGw6iaWFkjmJM5MevDG0vhWFwikgkRzWaIPfnsMtsRnvs/J84ep2DaRVIpwMkkklcLh8xCMR1l0LpMp5oim48Rzcc5eOElBzpEtpommIsSzSWYdi5yZuogvGUWpVkgUBXyREIlcBk/QSzTgIu5ZIpWOEp48/oZC9QO/TaVukhNSGCWF46cOU6mbpLIxSlWdgphhaXWOheUZZD1NNp9CEAt4A04OH9tLIh0hmU6QySWZmDqONziHLxIgEJ1lZuEIyZifTCyGuHiedMbF1Oxxoh9/I4t9YusTLHuW+dFPN5AqZMjLIuenpgjEYuRlmbyUQzFlcmKGSDJENBUmnAiSzMWJJENEUgE8IQd5TcUXj/Ff3/ceXOEAyWKeN//yL3HoxDEubnmS0MLk+sKDh7/zBkC/+0ZWvW5cfjcuzyrLqwusOhYIR3zMrC6QVQQiqRh5JY/L7yScCLJ732v4/KvkClF0s4BespAUkXJFZ2HhPLHQCvVyEVlOYlkSmpQnv2cLRSFLaunSG9bt73krpXKBUklAVfPUaxZej4PJuR1EkwuomoihlylbPYoFE7GoomgposkF5lf3oVtJKnUBUU5Rb5jk8imEYhbTUqk3SlglmUwuTPSlB5DSXnRdIHvdu98A6BOHUdUsTtcUM7OnSGQuki+uUqmoqFIFMV9GKpQ5feoEiYSPQtFFKjuHpMWZnp3B6QkSSWZJFXJkpQgT04d48eUn8XhcCPkCDo+b0889iufoXrJCkcDTP35Dgf61TxOOpckIaVbcy/jCXhxeJ06fC4fHzc69+4gkkiQyedL5IrolEoy4mZ67iCgXyAhZBFlCUFVEzSSvGuQUnXRBIZUXSRaSHDyxF8ej38UXDuN1etedFy6r0f3BHKFUhlA6xsGTe4jlwqTzRdJpmUgkw9LyHAUxRDZX4MCRo0iGgWiWyOsmcmXdlaNUq5PP5zE0naXpI7iXL2DXNGKxCLmiTPbgdlKRCKqlEb7p/eNjTtj7HLZdotG00HSJSq1MqValVGtSqjWxajZGo4zRqGLV118DS1X78v11qvUKlZpFuWag1aro9QpmrYJRtdDL2nouvXuWzNQx3O551JOvvQHQv/wBcqpFVjFJiRrJokpB1sgVRSRNZ2b2AkU5R1HKo5V0ioq8DsjNdYBeNEoIWvm/C85/VoFeOL2PRLVO0jKJvevXxq+xQkLAaMOJlQS7LjnQAA2IN+GZvcfRuqDaHZq9HuV6jdFogKJI1OtVHnnkIUajAfVOhxagtXusJLM8s30vNuup4qXWEMMxQ7lsUa7XyP/ktvFscdujPwfQ640y9cu2941mhYZdxaiY1Hpdyp0uZneAYnewAbU1pFDrkKu1UXsj8vUW6VKNXKmOUrMptfqY9Q7FRAwjE8YwZdSlU28A9M/8MbmiiKhZZMQSgWgaUVJQVZV/+sLnaDUMLL3ApUunEMQERTlF1ZSxShpqrY7SbFLpNbG7JoNhBWhTa1Wo9rpAlzu/8VXstJdWw6BWltnyrv8wnm2+/gj3fv/rDIANDz/AF79yLT1sBvQRVJWjp86ilkzqvRJWUyYbmwIsmrUc7a5Js23R6NRodGrYl7vVrlDva+u3W016doW26KZdj5KKTiC+ePcYoGcev51SQ6dUNynVLSo1i0arMl4gVG0U0dUUvY5Jpy0Ti84hS34GA4lBX6HdKrI2LDPsl2l0SzQ7Bq2uRssWaNazBD3nqUpehgONZlsi8fm3v6F+D1yk1ZXIFJw0WwWghGXG6bZULC3DzKXDVEsZSkaaelUgGnMQiTgoV0UULUsyE6QgprgQS3Lvc89y8/fvpkGTWlNgNNQQUjOAxKASADtO2fsKyVvfMwY8tUsvIrj3Qq9ApW1R7ZRQxACGmUaSo8hSiGholr27NzLoySiSH7tZoFzJUhD89Dp5Bj0ZsNm1YytBf4BeZwjAzTffjF23mJuZ4OYvf5WVCxfGc93v/VX2Ht6DWTep1E10Q6JSNei3y8Qiq8zPnkSSw3S6KoaVQ1ILqLqCJOtIqsXKyiSBsIu8lCWSipFVBApKEUEpoJkSbvc8kaiXdDpMJuIkI6TJ5FJj+3L3X74Fl8eNVrZ4ZeuzLM1PEPTP0W4J2HaW4VBmbaRTsbJMT5yGfocd21+lZTfYsf1VvE4HmUScjU89iiqlKeZ9tO0coKLKPtaGEt1aBNYEAv5TWKc3joFe+t5PM2gpPPTA/dSqJsGQl2AsRCAW4pvfu5NKs0wyF+cjH/0AipKhYiWx63lWl07ByKRZz9K2C/i9E+hqiFolRbOepVrP8MijdwNtVEXAUjSC/hCsQcMzNZ6fvO1vePXVTYANtNEUlXAgTr3S4uLEGdZtvFWGa3WGa02gDwxot9t0u11isRiNRo1oLMhw1IVRifPHnwSKmIbC0WMHGY2qHDt9hJXlOOEffWEMU5VDT2K3dVrdMlZdo9IsMbtwEad7DssqIAhRcmqZgmGR1w1SskC0kCGQjOGNxtl79DihZJ54TsIViuIOx4hk8qz6Q1xaXOHc9Byr/hDu0HqE0ee/fDPn7/7ieP75b19DIBYjlEgQiIRx+334wyGc0fXoG3c8zkowyrGJGfadPM/RC9N44knmvW6iQh5/Kse2vfs5dfESq24X219/DZ/fRSDoIZ6MseJysrCyzCt7drLgWML9mT8Yz9791A/ZvOUZtu9+FU/Ix4W5abx+H4tLK0zPLBCKZnjsyc28tG03Hn+MeEogFEsSjMaICQGihRCL3iUm5+YoiBrZgoysa2TyEYxynumFo4hKlHJVplE1EV97aDw7t/FWKvU81aZCtV5Czjooph2M+gbdtkatIa8vNupZ9Pomg57JsKcDRTrNOK1mnrWByfpSqQFrjEhmM/jDIQaAYWh0u22uZDrLqch4tv9Db2Uw6LG2NqTVKlMzEig5J4wUwGCNMt2hAuikfUcpZS/R6mo02hr1lka5qax3XaDZEmjZBapWGLfvEoM1i1JFYIRNp1WhUikBI5J3fmR8vBuzJ8aPbf/+vYyzq1V53U2h00JRpLGyfMQa4WgERVNZAxp2E6/fN4a8TreLNWBi8iKZXJaXX9lGWVcQZYnnN2+iMn38jYVCd32W/tqIMxfOY1bKqKbBstOBrGvj8/ymLS+RyGS58eZbqDSa1Ftt7G6PUCyOJxDEqtZQTQtfwM/zmzdhWCbXfeF6KrUqzz7/HBse+Ak3XfNJrvn852i2bMLv+/Xx+SXidzM1M0292eCxy4v8rljTm6b+c3bmTz/9JGfPnqZerzIaDXjyycfH98ViEWDEoUMHuGL7fiUbvZPw0y3rRKNhxEe+Nb6eKe3bzOnTJ4ERiViEWq2yrnK3m+imwRqQyWURxCL1ZgPdNFhcXkLVNS5cnCCZTiCIBQajPg7XKqlMktn5GayyyRojhmsDOvUKKw/fjSIV6SaD4+v3wjV/waZNz1EqmfTlPB6PiyvA/NixI9TrVa6o0mHEaDTA43ERi0XI57O0Wk0Ggx7dbptqtcyPfvQDZFmk3++OQXgsFsHz42+y8MITnDlzivwn/3wM0PNTZ2nbDZoXDrPpyceoVsvjWVfU/PV6lVtv/Qpbt27h4swEiizAaEBwah50m+xigP0v7kQRLS7NLHNqaoFZX5jlUIJrbrqN+f378H3sXczs2cOl7359DNBDt9/AoT17mf32bQRffw211iCZCLOa1TiVrDPfWgfouXqXUA1CdQj+TDusHq7qkPgazGlNFowWd758iB2zAUpt6LaG9LsDjOs/iHr7dSwe2P0GPP/Pv0K/mMf43q2YX7mGaCyBx+tHKEqkMzn8gRBWqUI4nhgrzjMFgXA8wYsvbyOZzY0t289OXCQvSvjDETZu2kyj3cGq1jh17jzCkQOU/uMvMv9376T2uQ+Nwbn63duwPvl3lP73f0fJtDArVVq9PnqpzGNPP8sPH3iIRLbA9Td9hYm5RYKpPKF0gTm3n/seegJHOIkjECaQSOOPp/jxI4+zY/8h3OEYcw43m1/ZzrnpOfy/+etUfv0tlP/hvWNwLv/2byD/9m/Q+LU3kdm/j7llx7qY49IlLkxP8+VbbyVTLDK1sMC37rqLO77zHY6ePs31N954Fbj+M+oqQP+XX29729t46qmnsG37f/rPdjgcfOxjH7sK0K/W1bpa/7+tqwD9al2tf8X1sxeqC1/7FDdd8xkERSeaylKQNfYeOko8kyeWzjExPcfeQ0cRFJ1Vj59gLMmS08OGhx7lO/fcx/0bHuTWO76FpFtIuoXLv/4GTLYoc/NtXx/D8RW3j8/fcCN6uUZm5/PEr38n3ls+RGDXFmSjxPEz50nlixw9dZanntvM/iPHcfqChOIpZhZXcHgD7Nx3kLf91u9SVA2iqSzhRJpUvogzGMYVijAxt0BWVgmlMiQKRaLZ/BiuZySF733/B+zbsQPP3/0W0//4R6Qf/S7zK04ygkSpbqOVqmSEdRv1uWUHGUHC5Q9xw5dvYcNDjxLP5HH5Q1SabZzBMD1gyePDH08i6CaxXIFoNk9e1UkKItVOj6yuklIURKNKTtBIffc6kje8i9Tdn+XglgdZ9S6SyCYRDB1Jr2B3oVgsUym3KFcMRCWLVTPWZwfT+KNRTpw7h2yaxNI5duw5wJLTi8sfxh2I4QsncQdiOP0ywZSAJx6m1LbIyBL7v3sHiY//KdGvfpz0nhdZck3x9KZNpAWBWCZDqpAjmc/iiwS4ND9NRsyQyCcIJUM4PYucv3jycu52GlfQxfELpzk3N4UvESetyvhSCcLZDIFkgrOTE0RSMRKpKMViinw2ROz9v0X0+neR+/HNpLMJ8kKGdDZBLBHm3IXT6KZCrpBGlAsYloo/6CEQnSeXM4hGiqRyAXzhKeJpL4m4TDQqkBG8nJrYSiATIlewcDqD7N39AunkHELaTSKYRMyqeG7/GPHP/hnBb3wK5+kD7D6yn4xc5OFnnmb3kcNMLixx8OQZvNEEBUkmFIvjDQY4eOwQTp+LdCFFOBEklPBxeuI4rsASsy4PKVnlTb/wiwRSSTzRCG/6N7/IJz/3ac5MnF7fv1yc4N5txP74zYTf/zv4f3wHSy4XTq+HhaV5Vp0rrKwuEI0F2Xd0L41OjYKcY3L6PJKcpduro2kZHCuTSMUwppYkL1pouommS9jNIqnELAtzB5DEIJqWQdUMSrUeZUPFUIuk3vlrpN71G/g//naWLh2lbOXJJEOoUh5NEiiXy8iKQDIdIBheZmn1LJm8D0lJYJVk0pk4lUqFqdnDzC+dotnSMS0Jw1QQRQFNl8b2u5qRRzcyJJNeXK4FCj+4meSf/hsyn/pTlDN7qVYV7JZGq60iShHiCQce7yySHEeSEkhSBqGQYfLiBXweP0K+SMjnJp0PcG7mCKFiFFcyhi8h4fJGOHfuDMnoJMnIWVy+IN5ghJ17D+ALRQkcO7AOz9/7n1j52mfwBIIEY348QRdT85cuL1CI4A0GmJ5fIBCJkxUksgWZQGgV3SiytDpDPBlBEHOXLd2V9Uxu1aQgm2QElWxRIV1ME04HOHL6MIFYjEA0TfQffo/If/1VvJ/4E8LOKImihDvqZXrlHOdnThFLZcllTQoFg0w2zsLySfzeAKdPn6ZcLSEYMoWSQloVKRgmKUFFNzsk4ipdI8zEsVdZnj6JaShEE1lSeRmjbqNYBtmn7yX+p79A+pP/J9GtP8G5coFIaBnoUq0YVCoVKtUm1VqLcq2DaVuYdgmjUcWsNjCrlyF61aZaa1CpVSlXTRS7g9xsI1VqFK0SBUWi3qxQruiIYpJEzMWFnc+v27f/7W+S/t4NZGSDnFq+3BZJQSIjSGQKIvW6wdT0OfwBF0Upj2KqPwfQRaNKUa/8d8G5Ylk/1zW1Tk1vkrzhvUTf+askbvgrpJiT6rDFwWMnmV/xYJhDikC8Ayc9cQp2j1y1TgcYAOlCBkHMscaAiqXyve9+E9lQqPa6aK02QqON1odTCy7CgkFjDWp2k0qjTrleQ9r7AtE/fTPJj/8h0usbfw6gy60hWquLabeoNao06mV6/RblRotKD04vhdh5wcnEuRlEpYRcbhA3LfZNT7P1xAkuur0kJY1avU1JqyBaDZRyDcPS0Q2JupEl/GdvIfS+/43QTX9LViiSlzSyYg3FaKEoZWpVm3Q8RiTooVpSgC5WSWZucYps3olsxNBsE8UuY9olOnaZfqNKu9yAAfTacNfd38bpWsZu1egNuqwx4ku/9yuE3vEWop/4LxgHXmDDww+w9+AB3v6OP2KNJiuuS7Q6JT7xiY9dtgTv021r9HsKFdlDq5pibaDT6Zq0exWa3fq4W5e71pNpthrYdptOs8aoK1O1/Jw/9QLR3Q8T/PM3E/nEH5DbfC+lpkXZLlFplqk1ylQbFo2WSatj0O6a2DUZqFMtpRgN5HVlthkaA+RB12DQNWgNWzQ66/nczYZAuynAUCXonyCfX6XeypO999OE3v2/EL/hzyh7zlO183SHCm7vOVp2gZYtMOyZNKsSVT1GSYnAyMSui+hqinB4lcWVaQQ1SyDuJ56LE8iGEawccjlLpZYBdBgUycanAe2y3bfGMHOA4hO3rFu4f/A/UDn7LJSdxAITiGWNrCEimwJzziWe3/o8lpGlrMdIh6fwrByl08hSVMMYjSI2DdZGecqlIKIQwu9ZpGRavLptB6zBd77zHVrtOjDgtq9+nbbdw/2eX8H/zrfg+cjvkEj66dPn5ttu4uVXtnDjl2/gi9fewL5928lk/XiDk6x6z5AouEkX0+REBV9EIpwwiSccZPIRlt3zzLuWkasWaUlcj9Io5lEVgYXpw6wunSOVjawv7hMVLr33fx2DtU0P/AhZlrFbNexWFVlNYZWTdHpF1oYSg57I5Nm9nD+2H9vU8awuUdYVfA4HpqqRjMZoN+pAn6effgAo0x+qJKILjAbr2eSjYZ5k4iIN/+HxXP91fwSYaFKaa6/5KF/84jV88lMfodywkA2JG2/6Aq9sfwndKHLTTdfzxes+TsAzxzNP/Bi34yKqFEaTI+hKGJ/nAkLehWWEEZUogpjglltu4v4efwk2AAAgAElEQVT7f8iunQd5fcd+WIOWnB3Pd/39v2duYR6Xx0k6m1q3dB7ApUuLrNHH7mqsodLqGDBe+jOgWq2Sy+VIpVIkk/HxuZymya5Xf0SnnSYUCrH5xU2UWiKiUSQcU5F2PjyGqdnn7qRc06jYJnpFRtFzVGoibs8U+YwTseAlKVokJY20opFRRTKqSFopEs1lCaezOAMxnnnhVZa9AfKqweyqC08kjisU5cLsAuF0jsef28ySx080X8D32lPj+cF7P8eF6WmOnz3N/PISsqGQSMVxRELsOnaM8/PLrAZTBNMyK4EUK4EUL+85xO5jJzh8/jwzTi/eRIovf+3rTM5Mk0jF8XgdLK/Ms7i8QCQRxxcK4k+EWXAssXD9O8az5195mOm5Cyy7Fjl25gTfuPvbvPbK00TDq0SCDnxeB9FomEDIz8TUJfYfOUBGzOAMOEnmpHXFfDpCOONkauUYKclNWgoiGiJFTSMvGbh901hWgVpZRzq69Y3s+W99gGZbot0vUbVrtCsZfKvnaDUk6lWRUkXCblu0OiU6HYtex6Tf0em3EnSbcYpZJ+2mTMcuc+TIIUqVMv219XNgdwTttk232x5/XFsb4n7PL43njwZdarUKjYZOp5YjFboEI4nRQKQzXAfpw0EB2hEyrv10uiqtrobdUWm0FRpthXZXom3n6NoplqZ30ukr1Jp5oEmzpQN9AgEfd975TQo/vXl8vJfO7vw5+27LMrDtBjCi223j93sply0Go+EYkl+BzJqhM7cwTyqTHuehX9lmDcZqac3QWVha5FvfvpPM+UNjgL78uXdgVSv0RkP6ayOMcolEJs0QaLRbWNUKzU6Xl1/bziNPPMnjTz9DZzBEVDV27z9AZzDE4fFiVqq4vR40Q2d5dYXHnnicUCTMsRPHqTXqDNdGzM7PoeoakY/87higF0Me1oBqvYZuGhSKArFEnLmFeQaD3jiTu9frIIrCWBF9RZ0PI9xuJ+l0cgyUYcTMzBTZbJoLF86Nt49GwwR+dOsbjjpbH+KKavvKNvV6lTWgKIk8t+l5ytUK9WYDUZYQxCKGZeIL+C8/5gr1Zg273aRUsWjY9XH2uSAWcHmcGIZGv99FEPL0xMwb7lkf+UM6ndZ4/1577RVmZqaAEdVqmcnJCWKxCKFQAMsyaDRqXMk5VxSJfr87Bt7Ly4soisTa2nC8kODVV7cRDgfHMLzdthGufe8YoHf8K7TbNh6PC01T6HRahEKB8XG3ZcsLzMxM8dhjj9DptKgPGhi6zHOPPgJWi8z5ZQLHZ5BCBV54bQ8v7D/MK1PTnJic49ltr/Pi9r3cevu3uTTrYMNPnyL01CNjgO74wkeJJDPMemM4UxJJUebixBlS1T7OGmw4HeFsoUtUr46heagOofoaofqQSAsSPVgxm7hrPTz1PnM2PHB4kll/BtOqYTda9AtJ9LKGXjbeAOi//8u02l3CkRjlfB6H081wBNVag3KlRjAU4Z5776MzGFKq1RkCd33/PgqSjF4qU7NbKIbJ5MwssVSaZqeL3e2RFyU2bXmJdn9AQZIxJ86h+r0MgNJtXxwD9NjGJ+gOR5x75EEamRSiqvHRT36Kf/z4J0jmBG6941vkJRVvNMFDT23kY5/7AgvuAO5YirRicXp6kWde3Mqre/bjicRZ8vj5yWNPMrPiJJBI8/LOPaxOzeD5+If45LvezUtfunEM0M2PvJ/dO/dQfPxhxIcf4DPXfoG8pPJPt9xCqdGgoCjct2EDoq6Tk9Zfzx949FG+cvvtV4HrP6N+9n3JXf/wJs594l9G7/qHqwD9SrXb7X8VM67W1bpaV+v/jboK0K/W1fpXXD97oeoPr5BMyqSSOkVRZsU5w6r3DLOL54gnUnzrGw9x9uIUGx56lEWHG8UsMzE9TyCaJifqnJmYIRwvsGP3EfKSOlaHi5pJTlT40lduI5rK4gvHyAgSc8sOVt0+Ko0WP3no0TG4X3R7yUgK7miMQCpNOJtjetnBottHKJUlKUicn5nn2i/djDMY4eTEJQTd4tLiCp5ghCWnh90HDpPIFtjw0KNEU1kk3cLpC3LrHd9icnaBgqIQy2R4ZvNmwskkKx4Pq14vSy4XgVgMu98nEIuRyOWYXXIgKBa5okk8reD2p/jRA0+QystIeomd+w7hjySIZwrE0nkExSAnqqTyIqm8SEHWKcg6KUkhLatkZZWipiBpKgUhg6LkiARdpOM+DCVNXskh6jI5qUBGkBAUnWxRwReOMzW/zM79+xF1nYSgkdcqpCWTtKSz/8RZzk4vkChKxApFfIkUJyenSOWLHDt9jkA0QSiewqw2CMaS3HTr7TQ6fVL5dQu0p1/cRjibRylXCSbTTC0vEE3HmVmeJp4NkykmCCU8uLwxcoJGOl/g+NnTLDgXCKbDGI0yL2x/DbFU5tv3/5BEtrDuWKDr7D18GLVkUlAkRF0mnIwytTDDkmsFXc8iqTm0RgWxbBBOhTl+9HU0OUY+H8afCBPOpTh2Zh+RZJRULk8wHieSinHk3GGcYQcJMU2sUMQTTRGMT+P15IiENHyBRbbvfoTl1ROEA2lSYZEDe1/FFU3jiWeZXHbz0q4DTCw68cSzXFrxsOANc88Dj+JL5skURGKpNP5whHQ+x7FTJ0kXMsTSUYIxPw7fElu3v8CSN8aSN8b7PvQJnt+2gy9/7Q6e3/Yyjz79JK6AB0/QjTfkxhFxsrA6zbxniRXvMkvuRZacy8wuLuH2hbm04CKUFFmd38TU+c1I2UUsSUAXS2jyulJYLenodp4D57cSC86sqxjNHJKaQS+rSLpIJB5geWWGbNJHWctQbRSxygJqOohVUpGkIqIokExFmJg8QTjqwKrkULUCspLDKsnoRhGrJLO0PM3s3AT1hommC5TKCmmrgWL3iAoCrnCIUNiLd/UiQccFOnqEgRGhmllCruuYrTJKVcXrmOTY8deJRVapWOv2uk0zhW2lEfU0VqWJbow4M3mYQHKSYGKFZNrA5Umz//g2suoSQjZDKp0nFE9zYcFBMFMkVigSS4QJ+pbZsfVxhMQqDn+ecHaZE2e341zxkwqpuGeXOHNpL3POs8yuxAjHEyyuOti05SXC8djlPHs/iWycU+dPoJZE4tkwwUIWV2wd1EzPnMfpnKdiFilm45R0hXxeIJsrkiqWSItlAvEskWyGFY+LeCaGL+AlvDKHz+vn4IGjBFIZAokUmWKRRDJCJhvH7Voml0/hC/sJJtOIpQorrhMcO7kdRUsjFCV0s42oNigodQStSlZVyBsSRTGMKMXYv/8VJCFDyTJQJJmiIiNYGoKYpWjK1GoNymWLalWjUpEJ+ufwuacwpBi9mka3qtMu6wztBkO7QdUqYRkl6o0OpVoPqzFErQ2Ra2soTShVylilCrpRQdGryFoN2agi6SVEXSWvC+S0PJHpM2hilmgsgFw2SYpFMto6REnLKhlJXYe7BRWjXMEfDrHiXKBSXz/edENG1xQ0RUeVNRSpRlFeX6RVKCmkTYFCVUGqmMjlElqpRr2iYegSUi6LVG2QtyFtQ7w8IFPuoLaGyKV1FbVtJCgCn3n2AkLVZmCblLtrtFt17Pa6DWy5U6WgFjh89AD9nk21sm4B2xpBSLbYfmmFZcVG6tcoNkrIVYuaoWHmBTr1FrVKk0q9jdHpona7mHb7/9aldpdSy6bcbF5W+pep2U1KjQZypYpc75CvtvEXNPTOEKFSR63UyIoi2TqkS33keh+52sKqNdGzaWq1GolEgvn5eer1OmudMoqYIS9kkDQV0SzhicTQ6zXsXgtRLtBq18jG3UxNHKVt63TbJqWSSL1Rotqw1kF0q05n1GPDhg00m00KhRxXsrHrlkSrpmK3ykhKGklJUx30CGWTbNuxFdPMMzN1gttu+iwB1yRQp1bOM+pbKOlV6GvQ1xj2dNYGJfr9Cp1+ldagjt1r0Ow36LUM7LZFs12m2r58X9tg1JWZPbWVbnGRcm3dtr1pl2jYBk1bxW4p2B0Vu6vR6uk0+zrNQY3moEK7a9JrSwzaIqnIDFUjQrcl0u2tq867LZluS6Vtry/8adoq/a5Fp16kW88jp5YYliPIrQT1tTLlTpVWq0On2aBeSlGvBGjUI7RtnbbdQS8HOHZsC2U9hq2I1IoqRl4lmsjz+rGTzOTS3Lf7Vfyeiwx6ImUrzLqFuADkUKVFQIa+AH2ZISsUowfpmBFGoybt1oB2a0S5WuLs1D6OnN2CJ3mM1fl5VDmAJM1hGWHUos78/AUmLr2GXpmnR45Wq8Xq3EtAmn4rQS41S6elsrB4iVqzhFkr4Qj6KLebuD0+HnnsUaq5AFNThzl4bBsbNz3Ipz/3IZ7e+ATXXX8Dx0+c4diZrUTjMXI5jWg0SyAUZNFxitmlY/jDy7jdcTyuPLlCFn/ITTjmJZb0cXbiMPFUkFDEjy/gJxpL4QmFEFSV42fPsuh0kpdlwif34D11gHw2RU6SeGXnTnJihnwxiSAmOHt6H5VSgXZDpVIqUK1KnDxzmKKcYfuunTg83nX1plXmxIlTl8HLgBdeeBLTyqBrMebnnmDUMmmXTLq2HwjTUnNUpw5Sj51hZuLR9edoBG7vfsqVZaqmTM3MMz+7jV7bRd/OwlqdRn2Sfktk0JZoNQqcObmdz3z6r/nMp/+audkjtDoiZ8/votbIoZYz9Neq2G2L5eVpTp86xu5dr+MPBmgPBmTP7aWWjfLsE48BMBoNgBFr9Nm1+zXWQXmb4VrzsvLchDV9vTEJBadZz35vX/4+SKbysAb7du0GRszNXiKZiOAPOPD6VgiEHVRyPiznWc6+fi9lfZVKXSBTLFK2+4hGfd09RSuy6p7iwuQhhGKKfDFNrpAmVSgQSWaIZCWiQomoUCGYKxPIlgnnioSyAofPXWT7waN44mk2b99FMFPAHUvx2oEjeCJx7vrm10lOnMA7O82q04czECOWFfFGUpyfXmTf0dNs33eQ6WUHoVSWWE5g1R8imMwQzxeZXXVxenKac9NzHDlxko2bXiSSyfPg05t4YedBQhmZjKiTyBY4evQoExfOkUoX8Hj9BM4dwnNiFyuTJ3h951amZi6SzqbYvWcfgWAMr7PIpUuX2PTiw/ijp1h1nmF5eZpkOI9rKcDy/AS57DzxQp6sIpMSiwiqTCKb5NL0BJKcJxrxUyrJaFqBWjVHPuujVpaRoy6kmWNUEh6WL51m0CvRbWu0bBGzlMcqF9CMDGYpj25mqdYlKjWRcrU4brUkUG0qSHIU5+oEnbpEoyLSqKoMhh2GrEP0NfqUawZr9LEqGv1Rm6U9z1NNOimJCUZrPboDGxAY9qP43fuAHHQzMCpB32TUlRkNcxSK0zCMwbAE3QajYZdWy6DdScIoQbPso6snqbVNau0SNbtJ027T6rTp9Cr0h1Wk6YNYJ19hYdMTNMQMlmXQ6bRot20kqUi7bQMjKpUS7bY9VmL3+11arSanTp3gxIljTE1NYhga9XqV4bBPo1Gj02khyyLttj22gB+NBmNFtpII4X/uB5x/6HsUFy6w7dVXxhB7wwM/oVQp0+l1iScTNFs2pUoZp9vF/oMHqNSqGJbJcG1EIpWkYTcpFAVWnQ48gSB7Dx7iCzd+idf37EVUNYLRGJdm57j7vvu5/8cbuPN7dxHdsZGFp+5HPn8AXS6iaCoNu4ndbqEZOoPRkGR6PRf8Z+3arwBmGCEIeTZufJpWq0m7bY9zwMPhIJqmjL9nMOiNf5fFYoGaYwrztccpHXgR0zVHOp0cK7ZXV5exLINWx2bzi5sQxAJ2u0m5WiIUCSKIBRp2nYZdZ9W5QrXZwBsM4Pb7OHTsKDv37qHeWs/KTudzlGrV8XPWbtu0Sjra5geYu/sW5h66C11X0TRlvJ+iKIyB97FjR7gC071e93i/R6PBeBsY0WjUmJ+fJZfL0G7b7Nmzi06nxZYtL/CzCnYYceSOGzG2PkZtz4sMDJkDB/aRkQsMGFGQBdYubzcc9Jj/v9h7rxhZ8vtKU0u97csu9mF2gcG+7QKLxWIgcUZaM9KM7Gg0Eo3QXIpsUmz6pueQze4m2Z5tyO5m2+td9/W2rilvbvnKqspK721kZLiMDJORkd5XffuQfWso7Jswi1kJ9wA/FBBVWZkZmRUVGd//nLO2wrWrlw9vW2fAoNPmzK/exnd1hrI/S12ucOKDq9xb2+G1I2eZX9nj9vw6bx77gCVPkEK5xntnLnNnYYPtW7cJP/tjEq8+x8r777EbSrGwto1StgjFU9yanSOqlljPCBydWePpczfZa0GgPu49j9QgWoOECxFnn1QTYm3YcyHagSuxOq9cX0drjtNIWk2X0cE+z774Ep3BPpW3X6F+4k20d18lnc9x/vIlaq0m3eEARS9hOhXa/R5ySaPebnHs1GncZgu1bNAdjnCbLS5fv0Gr12cItPsDBEnmnSNHKaoabrN1mMQwAtxmC7fZYuLeJNqNK7SOv03t/TfQtreoNpr09w8wKg5/9Gd/zsb2Dn/96b/h5TffZvr+Kj//xavE8yIJocirb73LtbtT7IZjxHIF/PEU0azArek5Xnr916zt+ggmM7z61rsEkxl8sSR355cQdZPPf+krLF66zLF/9TvoL79A6t230MwKn/u7L3N7coa7M/MEoglq7R6zSysUtTLr216m5pfwBiPcnZkfb/PsPgSu/wA9BOgP9VAP9VAP9Y9ZDwH6Qz3UP2H95onqxcsf8Paxp3jr6BOcPPs2R4+d4N23L/HSS2/yvR98m69881N86etf5fOP/R1f/853+J3f/32efu45fvDEU3z18e9w7PQHvPL6W8wvr/PcL15lfnmNjZ095pfXmF1aYc2ze9hVpRo2iayApJU5duosiyvrhBNpRFUnWSjywdXrzK6tc2N6hg1/gJ1QlPtbOySEIqFUlmhW4M8/8WlE3Ty8GJYSZeKZPCfPnaeglMhLKkWtzMVrN0nlRdJCkXAizZvvHkFQFCKpFFatRjSdJl0oMATuzc1x89494tnxRdhbk5NIJZNoSuC9Yx9w6+4SObHMwsoW92YXWd3aIZ7Js77tZS8UZX55bdzzLozhtyBrFLUysm6SlhWy6jjeXdQ0REVGLUloqojjlAgHtgnurVOqaGTEHDlJQJA1ckWFYCyFP5IgkS1w+vx5ErkcwVSepKhi1Dv44hkks8qVu5OkJAVBN5BthydfeAnDqVGyHE5/eJGiViaeyaPbVUqWw0uvvU40lSWZK+BPZJmYW+DJ515gYX2TI2dP4Q0FeP3d1zl74TSevU3ShTh5sYRuVpmcnePu7DTBeJjt0B5ZpcBePMat2TnSssr88jo7/jAvvPIrVrd2xx8qSyVETSORy+GPhskWC9y9d520mCaj62Q0jbRUIJuP4POtks5F2YlF8GUy+KPbRBJxwvEUWVEmnIxzf3sJX2KPUDaKP5kmkhW5cvMowUCOZEInLyTwhxdYXb9FLJIkFs7g211nJxQlmMwQSKTZCUVZWN/iiWeeZ2XbS1bW+G//h39OXtUpqhoFWSGWShOKRVneWCGeSZDKJ/EGd/GFvVybuMLqboi0VCaSFZlZXmPZs8PK1haBWIRwIsLk3D1yxSy7qThr/l08YT87wR08e1vseLc4/eEZUrns+D2aznHr8geM2jax8DqLC5cw7AjVWoZqXaTdt8dOPMtBFvZoN1S2t+bI5iOIcg6zUiIvpNB1EccUqVkighhhevY6VbeMZZeouhaKKmJXdBQtS2/g4PUt4/Nvsetdp+qWMUwZw5RR1DySnGVjc4nVtXlqdZOmq9F0NTQlhSZnaLdtLEtB1QQ63Tp2RWdy5jayKVBtGWSLcRpti2bbwDQLaFoGxxbxrM8QCaxT1FMkszmKskNejrPsmSCRC5DKlIgnFSIpHzPLV8hlkyTTKVKCwE4kxukr19gOBYkmgsTju5w//QYrc5fZ8KfZiW4QyXoJR5JEQ0XSqTyB6ArHzr5BKFbAH44QT2eYW1pk3bNFLB0fL9AQM0SSIdY8K+OYflEiIRbJSSKSUiCdieHZWCKdCCIVc1gVk7KpkymapEWdaFYgWyySzGe5NnGdeDLG9q6HdDqLKEos7+ySKAjEs2kyuTSpdIyCmMWzs0XZtvBGIyTEIoqax7O9hijlWby/gFzSkUsGsm5SKJUpls2xM7OYQ9VEJCnDiRNvIUkJNC1HyZBRKyaqU0WtNtAtB9upYFXKOFWDetNA03K0GyatuoVUyDBzd4LF+ZukEl4sS8RxVAbDJpajU7JUzKqB3bBxmi5Wxcaq2BimQ8lw0MpVNNNBNewxQC8riIaEKmaIBL0IhQySrpCRRfIljXxJJ18qk1NKCHKJomaRE2UKsoSiFYklwmxurxKNBT9yUNnoWhlFkRAVGc2yEA2TlKIgOw6qU0WrVCk7DgVZot7tIpRtitU2uWqf83MbxMsNlHoHpzdALevIjsN+XSbVhc+8f5+tWJp+u4L9EUBvdLq0223cXpc+MBj1MT66cFupVMbd6KZLDQiqVc4tevjlxVtcXNwgZzewewdUmx2azSb1WpVOs0q35R460Z1mHafZxGk2set1Ko0aTrOO22xQazXRLZNKo0GtN6AFJFQLrTlAbXSRnCblehPFqpCrg1AbIjot5GoLp91Fsyxst4pTr1Ft1NEtk2TUSzLmx3YM1LJO2XFQKzb/+o//GFGRqTdr9AdtRqMWpVKBRtPm5q1LFMQUFaeMW7M+SpgoU2tWUBSF3/3d3yWdTrJ/0KdWr9DrN+n2GnS6Lp2uy2i/TW+/Q6ffoNt1YORQtws0KgLZ+DaR4CquIwFNGDn0uwb9rkV/UKHfd+gPa4dd6K3BePptk3a3Qqtbpd4bb7MqRfotmX49x+zV12m1LFoti2azTKczjp/v9sdRxp3Bf5rGwKXZd2n1LHrdEr22wn5Pw9QiNFwBqGPZedpNnWZLp9EqU2sa1JoGtqNgWgKMHGwtRmh3htp+EbslU+tUaNRdWvUKnbqIZ/0KthWi1zFxqxZdS8GQs1i2St6WMekgdGw+mLrB2Rvn2fausd+vARXAopAfA/ODfREOithlHweDIgwVDvoqrYZKpy0TiS3T6UmYTgLdiiKqYbyhTcKJILKusLmxxs7uPIHgHWwrhVqUqFaKKPIWrbafVisG+y2c8hb73SSgM+wosF/nrbdfJ1/I4bbbPP3iC5y/cZ3LV6/w1E+f5A//6H9nbWsG0xGYnL3KrbsX8Ae9ROMxMtk88USGXNFLJD3H5PwZrk+cY2srzOZGnGg0y25ggZv3jhKOBsgVUqSyEYRigmQmSCob4d7UbTa21hEKRcLJJHlZJpbJIOk6d2ZmMF2X5c1NJF1H0nWsWo3VrWU0U0FR8+h6Ds/mHLYp0KyXaLdtHvnsJ1ANme5wwMu//NU4xnnPz2AwYjQaMBx1CQa3cKoiblXgYJCmUUmM+9TRGbRy5BObjNoKjBSs0jbRwB1cN07D1ckkQwz6eXrdLN1GkasX3kLILtCq+ZCyO+x57qHLQWwjSS69w553jjsT5/jqlx9hyzPHq6/+DNMs0BpU6I2qhKM7OE6JbqfBtauXMSyTiakpKu0WhbKOqJR48ZVXuXLjJgVZwnar3J66QyDq591j7yCVivT2O0AdcOj3dMKhZZ56+nG6XRvoMBqOIdPy0n0YdTl39gTdTh2xkOXXb/2Kb3/nGyyvLvLGr3/JwtIsw/0ephFAEDyYlTylioZddygaJQqqTEERUbQiWllia3OFaCyIrmskUslxVUpRISmqJAoaCbFMsmgQyubJ6wbTq+ucvnKNWKFIMJNjJxrHE45y8tIVwimR6aVNljb2CKcEfNE0wWSGUCrLdjCCL5Ygkskh6ibf/tFPCKWynL54hTePHGc7GMEbibOxFzg8B9zY3uHnL/wCTyDM7YVlbswskZLLhNM5wok0kiJTLBbwB0LcuHWTPb+XdDZBOOYnnYuSE9IcPf4es/NzpDM5ovEdJFkgnU5TLpucOfMeM7OXcJwkBWEXUxMRkgKLayv4o2FykkhBEVFL4/9/8wtTKGqeRsOiUtGQlRjJlBfLkiiXizTqFWyrRLWqEwpt0u4YSHIUq1JElOJsbM2xvjnL1Mw1wlEPwfAm4aiHZNpHUU5Q1AooJQFRTGDbRTQpQSS0gaZlcGsGtbZLre1ywJCckCaRinLAkP6wQzIdY3L6DgcMOWDIcL9Hvy/T72VJJ6YBBTBg4Hx0XLcBg4MDBRAYNGWgxWBQY586oMFBhkJ6lgM3Q61jUOtY1Jtjp3KjXaXVMRge2LTaJfb3m1iGDewjCDkGgx6OYx9C0gcgHPYPncGtVoN+v8tw2CedTh46rn/zZ3q9Disr98nlMvR6HQqFPN1um5s3r+PzeUkm43Q6LayKzQEwGA1ptJrkhDzvvv8ejlvFsExanTapTBp/MMCt2xOEImGef/EFBqMh91eWOQAkRUYtaaSzGQRJpr9/wN3pGU6cOcuREyepNpqcPHuO1954k2deeJGvPf4tPvfo5/nyV79CpepwAMQScUzbOnTNd/s96s0GruuQzaZxHJtIJHQIm13X4UHn+YPn3m6PF8AlErFDqB4OB4H9Qxd6v9/l3r07wD6KIjE/PwvsU6tVCQb9ZLNpXnnlF/zsmZ9SNnXS2RTD/QGjgyFWxcRxKzTbDWoNl/nFOdSyjlV1qLdbVGouRsUmnk6xvL5GNJmg1eseOsePHTsyrs+pu4ev08mTxw9fe9in2azz4x//x8PbPADpGxtrHByMGA77h7d9ANEf9KLfunWDTqdFv98ll8sA+/zwh9/n+9//Lg+643/zdseOHQH2GYz6PPXUT7h+/SrDYZ9QKMB3v/ttpqbuIQi5ww72WtUlsrHDnVPnMUJ5wpsBPFt+Xjlykvu+KEueEJ/57Ne4cneB2/PrzG/4uHR7Dm8sz9z6Hl/7/lO8ffICl+/Mc+HWDIm8jATRH6QAACAASURBVD+e4srN2+SKCnKlitQeMB/Lc3kvS3gAOx2I1w5I1EYka0PSbp+02yde7ZOsj0i0IOCCvwrvLyc5v5GgDVy4eI5Bvz1OatgHt9nh/v0ValWX1c0N+vsjrKpzmLLQGfRpdjvolomkqZTMcfe5UXGQtBLpvMDG9g66ZVNUNa7dmiCWSpMRCgiSjOlUuXTt+uHnbNOpIioqgwN4//gJbLeGVXXpDIbYbg3NMHnznXc5ceYsU3PzlEyLaDJFPC8SSKRZ3PDw66Mn2PKH2A3H2A3HWNzw8Km/fZRzV67zl3/zGa7emcQfT3F54i5/+9hXuTU9R04psezZxRMI886J0xw9dZYdf4hgLMnyhoeiViYYS/L0sy+wGwgjlQxefeMtnn72BeqdPktrm2zu+pi7v8ojn/sCBaVEJJnh1r2ph8D1H6CHAP2hHuqhHuqh/jHrIUB/qIf6J6zfPFHd3F4jX4wQim0wOXOLTc8GiWSOXL5AKhNna3eRSzcvEU3HyUkC6UKWjCiwFw4Sz2bx+HxEUilEVUdUdSr1FvPLa0glg9BH0DOeyXPs9Dn+6//mv+Px7/2Qx7/7A374xFPcnZ4jlReJpXMkC0XeP32Wibl5nnzhRa5NTnHt7hTPv/Y6F25M8OhXv8FPnn2B//F//l945uXX+P6TP+VTf/soTz73It/4zvf55nd/wNe+9V3+7qvf4ImfPsPpDy/yztETvP72e0zNL/Ham29z/c4dzly4wOLaGilBoFgqIek6xVKJzmhERhS5MzNDPJNHVMtIJZucWGZ2cRN/OIMvHCdXVEgXCgRjSQRZI5krkClIiKpOWigilQykkoFmVlANG60yBjyyZSLpOnJJQ1YlFFVELGbRSxKxaIBEPk5BLZIuZAnFU0zOLSLIJVY2dwjGUixvbrK1t8ef/IdP0Bwe8Pp7R6m0umz5Q0QyeWSzQkZSuXBjgrVdH75wjKu37lCyHCbnFvnw8jUKSomvfPPb5CWVicmZ8eM2LH70zHPE8wUykkJGlsYX9dQi3uAuV25eJi2kyIky0eT4os/UwhzhZJxYPsPqrod8SSeaF/CEIoTjApFEgdWtPTIFlYnJeXJFlZnFFeKZPEtrm8QzeWLpKG8ceZd7a5vsZfLsxGIEwl5S6TCbe5tMrq2zFo0TTu6xtrVJMJogls4RSsTwxnbZjXoJZiJ4Ywl88Ry3ps6TyiqkUgqpTJyimuDdIy8Sj4UI+gNEI34CkTArG+vE0ylSuSynPzhHNJlAt0wCkTA/+enTpPM51rY22QsGCMWiRJLjmV2aIxgL4QvvEYwFWFiZZ9M/vv+NvQA3Jqf54NJVQokY4WScZC7FyXMn8AV22UmkWfH62I3G2Al42fZ5CEV9XL1xkY2ddXaDe7x/8ih1Z0jdbeC6ZSpugsm5tzl74Wc4tThVt4BalOjURph6EtvMoahJHFdhavoWnu0VanWTcrlIvVpCEqJUqjKVqkoiGWRu/i55IYVd0SkbEqY97jJ3XGUcvW5IbO+ssuVZRlZySHIWWckhKzkKYoo93yaFyBplwYetJTCUBCUli+NaOI0qim1RNC1yuo5ne57V9SlMu4BpiyhaFlnNYJgyVbdMMhPFsDUSeT+xdIScWMQX8RBJb7O4Ok++YJLOlkhkk6QLcaZn7pCXcsSzSRY2N5jfWGfTv0MqGyEY3uTG1WPcuPwe3phArJBkM7DFvekFMukiHs8OwfAGXt8ykWicbEFke89LvigyNTdLMpshLWTQzBKxdJRtn4eJyVvEcxL5j+onCkURtaSQyycpGwpz85OIcg67ZpH5qAM9mSsQz6aJZ9PshXxjMJ9MkMllCYWj3J6dJyOKJPNZSmWNVCZJTkiz6dlgen6ObLFIRlLI51U2t7wURAmlLDO1cIdAzItiKki6Mk6m0MrImk0mO3YVL92/TaHoQ9OjlE0Bo2JjOHVKlQ66XcWq1XDqNcyqheWaVKompq3j1qu0Wg16vR7NdplGS8eqiEhynF3vEqqWwq4I1BsKbk0aOzKtMoZlUjYsSqaFZtiHxzrFMBDLGmJZwywpaGqRyek7xLNJRE0ir8kIJQ1B08nK2kdR7hqybqIYBpKmopklSmWNWCzCzMwU9+7dY21tDVlNYlfLiIqMoJroThfFbqHZ9Y8AuolguihuG6094vbqDmfvLGCPIKnZmM0Wdr3OaL+HVqvRrxXJ9OETb86w7I8dAvR2ZwzQW502brdPc7jP4AC2Njz83u9+nIPBkIrl0O6P0N0WtSGUBpCsDIiZXbYElYltH+XhiGqvS6XmMmg3GNZdah91oD+YWsMZu84PwXqTaqtFZ9DHbbcx602sdhfRriM5TbR6F7t3gOY2yesWcbtLzKyTsarIbgPRKGM2XEq2Sck20d0KQknDrZQIh/awK2VqDRer6lDrdDBdh6ef+Tn/7J//95RNnWrTpVJ36Ay7SEqBTc8amWycki7RbNrU6ya2rVIul3j00c/x4YfncGs2o/0e7U6NXr/JYNim060zGDbZH7p0WmUYOgxbGgwM9jan6LZKQBPTLAAdesMG3UH98GunX6P3EUAfQ/QqnX6VXsei3a3Q7rk0e3Ua7QrQolkrABbl/Aa9tg77VfaHlTGMHzofwfMKnYFNu2/R7ls0elUavSqtnkW7Y9Bt6zQbEsOBwdrKHUwrR7OlU2+Ox22UqdQt7IZFrV2l3XNw6xqNmkq/U6ZY2qPV1cZ90A2bbtOi3ZCpVpLseO4yGti4bol+rU3FcbFaTV67fJpfT1/gl7dPUqdBjwpxzyT0DEYDldFApe6mqNhhDvZlxk50g6B/BrDodWRcp0ZJK5JIbbBw/zzx7CzZ4gqC7COdTVCUNBJxGVmVqFRlYqk1ItE1Os0qTadAr5VGLszDfgH6BrKwiiJsMuqOI+53d9eoN2tsbXt49/hxLt6cIJTKUCiKlMoaQjHF3ekrFOQYcilNKhvCs7vOhUsXuXbjOjv+WbL5DOlMgWQqRzqb4uipV/HsTZMTI2PXbiDFpmeNtc37HwH0FMlMmHQujqyKhKMhlu6vkMjlSBcKJPN5YpkMBVXl6OnThJNJjpw6hahphJNJXnz1BabmJxGKGQqFOLKcpJAPYxgCTlXn2Okj2DWLZrfD2+8fQS+P+3tLpTLlcol33n2TbDaMW5PYH1m0XRlRmIODNIOWAQcd4uEp+p00o67GsF0mHZ+jf5Ck5TZpVlssr56iVgtRdxQatsr8zBGqzgp1Q2XUlQnsTpNOrlNSomTTPmyzgN+7wcsvP8Oe18Otm1fZ9q9Ra1rYFY3Ll88yHLSBAWc/OEOlUWNyaRG33yOnlFAsB7vZJphM85Vvf5eFjXUe+eIXeOSLX+D9Myd54tmfcUCPds+lqCZRS5nx30bXpterwn4Phj3YH1Gtaly8eJJqVac/aDEcdWl1mmTzOR790mPcujvFsy++zGBQxbAKrG3NUKoIFMsZRD2PWBIpyBIFUaEgquglFd/eLktL447psmkgSEVykkRaKpIqiqSKIrLtsBuNs7DpQdANcprOyu4e75w6w9qen7n1TaIZhTuza9yeWeblN94nnpPwx1MEk2lSRZFINsWliRucuXSVSCbPXjTBldv3+MFTP2Nt18e1u1O8c+I0WVkjJcpoZgXJsDhz6Sr+ZBrJrHLy4mVk3cR0XWKJODkhi1rSyAlZvL5dNrZWiSaCZPIJrt+8gqQUUDSZ6dkZkrll4okABUHBMjpIxRybnrusb57Bsvco5hKYUh1RLbCxs87q1gpFWaCo5BGKGbRSAe/eBmIxjaYJ6OUsliWytHQPQUhgWQqGIVGpaOzu3mdvb4VO1ySZDpDOhijKKeJJHzveFfb868wv3mHiziXur0xRKCZIC5mPjgvj8zpRTJBK+VjbmMEf2sJ0VeRy4bAvfLg/wnYq1JsNHLeKWtIYjIa/EXtehwMT785tGKkwsjjoujDqMOrXAIdOT4FBBg5MoM5w32W8mEOHgzyGsg7NFO2+Qatn0mhXPoLnNm5doNURabaLVCsFCtkUD2DpeEGbRb/fpd1ucurUCUol9e9B01de+QX9fhdVlblx4xqtVoOnn37yMK2h0ajRbjcpl0uH0PQ3Aaph6Giagm2b5AsC3X4Pz842S8v3Ge6PqNZcCkWRYyeOU2vU2d7dYZ8DvvTlx7h+8wb7HJDKpFnbWEdWFTq9LsurK2zv7qCWDdxmi0AkyrFTpxEkGd2yqbXa7PoDOPUGgiSTTKcYHewzOT3F7p6XTC7LkWNHkVWFAziMfB8O+zQaNUKhwGE8e7lcOowef+DKf/DcVlbuY1kGBwcjIpEQTzzxo0NH/gP39oP9sbS0gGHoh/v2QfS5LBcpmzq1hkuz3aDZbnDm3GmOHj/CAfsYVpkTp45zwD6rmxu0+z1efOVlKjWX7nBATixgVR0Eqci7R49wcDBicXGeg4PR33OODwY9RFFgYWGOs2dPMzl5F1WVaTRq/PKXrx7Cf9s2mZ+f5dy5M9TrLo1GjXA4yMHBCMPQmZ2dptms02zW/14U/XDYx7ZNhsM+Z8+eZnd3m263TSwW4dSpE4fPO5OI02+34GCfbqfFuXNnGAx63Ll3mwP26Q26DEZ96IJ/ZpW58xMI4QyffuRzfPNHT/KlHz3JkYs3+MRnH2NtNcDpK7dY9Pi4Pr3Im8fP8sXHv8/zr7+DJ5zkxswSnnCSQLpApiAf1uqlRIm4rHH89iw/fvcMT3wwyYWogQ9I1roka13SH02y1iXV2CdeHxGs7pMaQnoEL15aZEep0TqAbqdOvWajl01u3Z1C0sqoqsp777xLs9uhvz9iBNy4PUGz2+G7P/wBrV4XRS+RLQiUTIPL129gVByMioPbbFG2K/jDEVq9PqZTRdHLyCWdHz/1NCNAkGQ83j1qrTaRRJKCrJDK5RkBI+ALj32ZSq1OKBZnBOSLEv39A947dpx6u4Nc0nnj/WNs7AVY9/q5dOsOn/niY3gCYTb2AvyvH/89vJE4X//eD1nc8OAJhNmLJvi//uTP+fDaTV5/7yjPvPwaf/Bnf0FW1tgORjh57jx/8def4l/+H/+av/r0Izz29ce5fGOCcCKNNxjh7IXL5IoKvnAMWTfJSyp//h8+QTyTJy+p/Om//yvWt73cnpp5CFz/Afp7xp4/+i3m/vL/H3Pxjx4C9P9cEgQBr9eLYRj/pR/KQz3UQz3Uf3Y9BOgP9VD/hPWbJ6q+4Da5rEk6ZVCUFKLJXaYWTxNL7ZJIxclmLAQ1z925u3zje9/g7txd7szco+yYfOsH30NQJC5cu0JKEFje8GDXmmQKEuWKy9FTZ3n0sa/y/onTZAoSq1s7xNI5BEmlbFd57Gvf5Cvf/DaW2+Ds5atcvzfFhzdusrLr5cKtCZY2t1Esh7VdH1lZY2Xbyyc/+3mm76+i2lVWd/aI5Qr8+Omfs7CyzvEzH3DjziS7gTCCrJHICof3aTg1Ko0G9W4Xo1qlPRzy2S9+keXNTeaWl5mcn8cbCnH11h3Wt70oZZs33z2ObjXxBuP88Cc/ZzcQZnFtha9+6+vcm5tjenGRt48e5fLNm7x/8iSfefRRnvjZz3j9nXd48plnePKZZ/j2j57gW//xx3zniR/z5DPP8PMXn+eVX/2S4yePcfzkMc59cIrLV87z3CvPcn9jhTsz99jc9bHm2SWWzlPUDPKSxrbfj16pML18n1RRJCkWyKslFKuCZNhMzMwTTGa4dmeG1W0/mYJErqiQKyqE4ilSeRHdrvL+idNjZ7xQZGVzm8t37vHyW++QLso8/cJL7MWi4wURmoI34Kdk6SysLJLIpNGMMr5QkEQuw4dXrhBIJljZ3sUTCrMdjnDu2g3eePsUE/fu8/h3f8LKho9QPEs8I7Lti5DIFghEk6QFiRdefQlPKMxWIs9WMstWNEamkCUY9rGwuow/V2QlkmI3uMXd6Rki8Qy7gQihRIJwNsLU8jShbJxIVmR9L8JucItwPEU8lSeRTFMo5vCH1wlFtvDubRCLhrlz9yaxeIhUOkY0FiQvpFG1Iv7ALtlckmvXL/Hqay+x5fXw4eXzBKJBwokInr1tTn1wms3dLcKJCKF4mI2dTTyBEP54kk1fgKsTEyxvbuIPhyjIErpRYndvh+nZe+xGc6zs+PHFkngDfnb3dkhnYhimzE+f+TEFNUtj4KKWDSSliCjncOsaZSOFVUmTiG9w++YZYv4NWk6JqlukbOSoujKVioSuCxiGiMezxMbGPNWqTj4fx6rIlE2RsiEhKzlKusjE7Ssoah5BjCMpaWxHQS8XKekiWqmAWEwzv3CPopRB1QSEQhJVE6g3LByzQMUoYJsFCrko09M3CId3MS0Fu1rGsDXKpoZRSlCvFsimvfh8q+hGgZIhU7ZUSpZORhTISSITU5fZ9q+RyMbwR/ZI5RNcunaVYCRJPFUgEs8gSCp74W1CyRAxIYFoqsxvLhMTEviju+x4V9jYnOFnT38LTziOL5HEF49x5dYtvIEgwXCAUHiPbC5GKLhHIpMmkUkTjseQSxp3p6eIJhPEUknS+RySppLO5/AG40SSWYrKuLagICtIpbGzznDKxNIR1jwrZESRbLFIviiO0wTyOcLxGFdv3iBbEIgk4mSEPIlcBo93F0EqEo7H2N7zksxmSGYz7Pj2CETCpIQcQqHO8qqPomKSyicRtRRTizeQ9BxFrUC+KFFQDBI5A0Euk87nSGV8XLryDmopiGnlsB0Lu1LDsDpYtRqqaWLX6xjVMUzXKxZ2vY7puli1Go1ej0rdptZwsKtl7IpOq1Wh3TAxy3n2thfxeRZQC1EMq0zZ1CmbOiXTQDPKaJY1ju01DMSyjljWsW2bXC5DNp9icXWBVD6JoIiImoKg6WQklbSoIZsViloZQdbGv0MvI5c0NL1EqaxjWCZWxSaaWieZCSJKBVTdRdJqlIwuutVEq1QpVU3SdofLC1tsxAsorQNyZg2hbNMDdMuk02tTcy1KzRa1cob0AP7t8ze4H4jTa1ex+tBuN6l3+rTaXSqtsQPdqLg0G11UWePG5etoRRWzbDAYDLCdCv0+OK0RRrNPFUi6NeZiSfQDMPpg1Ye49X1qDfcQnjfqFRr1Cs3W2G1XbdSxGi2MRpP6R5HuputiN9uo1Rp6vU1Wr6DUO0huB6N7QMppk7YbZG2HcruDXnPR3Qp2q47mWOQ0FavVxK2a1Oo2W541JKUwjlbttLGqDiXTYHNnm0rNRdQNnE6bsjPeXqnaJFNRlu/PEQrtUNYKuBWVdqfOI5/5FMHQHi++9CxiMUe31/yNaTDa78J+lWG7zLClEdmdo2XnOOiWYejCfp1Oz2EwbFIbNKh1a1TbDrWuS6vfoNGr0uzYNDvj7vJG26LXsej0nLHLvT8G7G5dA6q4lSyjjoSc9dB0xmCz3VLoDx3afZt2z6HVs2h2TVod4xCgNzs2zY9SMtptk1pdpduzkJUEzZZOrVGi1ihTaRhYdQujMZ5SRaPRrdEf1XHrGjs7dxgNy7SaMs26RrtZxnVVnKrE9s4cZSuLWckjuG2SlsN7166gDZukjAzOyKTsxAGdYS0Gozz7fYlWLQ0YbK7foNMqMByqQIWiHGDx/lVkNYTjaliVIpqepVKVCEc9rG/OMnHnEolkGFkpcPz4Uap1C7dRxrQLBEPrdJoaw5YM+yr3rr3BfisNQxnHTpBNbwJ1hn2HldVFGq0mlu0QTiaZX1nhxddeIxgOkEzHSGUjlIwC6545llamCEa2Wd1YIpvPEAj5WVq9y/Wb19jyeMnmBCKxIPdmLuELrbCyMY0/ECKbK5LJx4jEAyytzLEX2EbVi+QLGeLJGDkhi6TIXJ2YYGJqCsUwyIgioqZRUFWWNzdRDAOn2WRlawujWuH0+bNcvX6JqltGlrPs7CwjiilkrYDTqFLrNGj3e5z58DyKWuLWxB0CgRD7+0O0kkQ6HWQM+ap0qy5CbpJuxwujDu1KHd/uVXqdCP1miUGjRsUII6t+dD2HrudQVT+VSgLHylK1czRqaU4ceQpFCFCSfFTKcQK+WRLRdSxDoKRkadZs5mYnuX1rglajjWoojOgxHLVIpcax3t2uy8uvvki2WGByaR7ZtpBth588/yJf/s73+Pgf/BvC2TyPfv2bnL58lWA6y4Y/yJvHTvCjnz/NK2+9gVSWSAtJ7k1fx63rtNs23ZbLqN+CYY9sLsClKydotEy0skSrU8dxq7jNDqpuM7+0RTgu8OWvfwNf2I9cznNj8iyBxBpFPYUg5ynIEnmxTDZfJp/NoSgKiqKw6dlgYWmeTCFLrpglU8wQz8WJZqL4kyl8iSTrPj++RBJ/MkVKkvHG4gTTGWJCgaJeI5ZVCSYExJLDdjDCpVu3OXnhPNFcmqSYJa8V8cWSRLMCO6Eo28EIWVlj3etn+v4qM8trzK1u8OOfP0dKUlj3Bbg2OcUzL7+KNxIjq8jM3r/P1u4OGSFPTiyQL2RQtCI5IY0o5bk5cY0r1y6OY+nzKVKZ8WKPPf8KofAuRSmPJIlUqxp2RWRu9gI3rh+lXdepVwxkJUfZkAiFd0lnIujlInZFw6nqJFMh1tYXMC0Fwypi2hJqKcfi0tid7lR19HIRqyITie1y49Z5wrE94qkg/tA2wcgu/tA2sWSAeCpILBkgFPXi9W8yPTtDIOQnGg8RT0aIp4Ik0uPahF3/Ch7vErolYJg2eUEknkhRNiw63T4l3cCtNYjFk1j22A0N+7Q7Bteuvs+gq8HQgf0++/0O3U6d3sAhJ4bhQAZMDrA5wKV/YNHty+PtnTS04nRHBt3h+Bjf7lTpdE3AwqnF6XbzfPjB6/Q7Yzd1p9Pi/v3Fwxj334ShD2LMR6PBYSS3IOQIhQLAPo4zdrEPBj0edGK//vov8fv3eACY2+0mjUaNs2dPc3AwQpJEeoM+B8DoYJ9ILMpb77x92K1+ALS7HYLhEJFYlDPnzuIPjush0tnMoXs8lUkz3B/RaDWp1OrUWm0CkSgfXLzE5s4uKxubuM0WoqLywcVLyCWd8xcv8Cd/9qc898LzfP2b3+Bzj37+0IFuVWza3Q6jg7GTvt/vsr29Bexz//4ig0GPzc11HvSVP3CQP4DLb7315mEU+mDQO4w2f7AvL1z4kFJJPdxfkiQewmTY59e/foNuv8PUzCSXr15ifnGOfUZUqjaOW0EQ86SzKe5N3cWo2Hxw8QJ7wQDXbt3EbTaYW1pEt0yW19dodjusra1Qr7t0u+1DB/3MzBSKIhGLRcYJIcP+4Wu3vz/EdR2CQT+1WpWDgxELC3O0Wg00TUFVZUajAbOz03z44TnK5RK1WvXvJRE8WFjwwFHe6bTY29slGPQfvldqtSrxeJSGYcJoH1NVOXP65GGHezQeodluHC4+oAFf+LefJL7m55ev/ZqlvQCLoSgvHjvJqat38EZzXLhwm/lNLxuBGDdmlnj+9XeY3/QSSBdY8Yb48OY9YgWVlFw+/MxeLJVY8+4SLkh4JQsTyAC/mPSz1oJoY0i0PiLSGBFpHBBqQKAJ/gYEunB6N8fPri5y25vFASo1l0vnzwADeqN93FaPEdBqtei0mzS7HW5P3sOp12h02tTbLZrdDrZbHSc+tVvYbpVmt0elVqdsV5ieX6BSq6MZJoIkky9KGBWHkmlhuzV++uxziIpKKpdneX2D6xO3yYlFbLfG9PwCplPFqrrUWm0UvcyREycPXekv//JXh4tO3nj/GH/45/+eTV+Q3/83f8x3n3iKv3rks3z6c1/g/tYOn/i/P8fffeNbrGx7mV/b5N998m/4d5/8G/70rz7Jz156hSeeeZ5fvPEWK9teCiWD1a0dzpy/xBvvvM/Tz77A/PIa8Uyeb373B3zqM3/L6Q8vYlbr/OUn/4avPv4d/JE4gqyRFWVyRYUTZz/kkc99gam5xYfA9R+ghwD9H68sy+LYsWMcO3aMWq32//p+Pp/n4x//OB/72Mf42Mc+xm//9m/zyCOP4Lruf4FH+1AP9VAP9f+NHgL0h3qof8L6zRPVuYVZFpbvEI5vk8pGyOYzKGqZ6zevMbtwl0hiC3/MT14usLC6xNbeNjfv3eErj3+De3NzmK7L7P37KGWL21OzJHMFElmBRFYgLRQRZI1mb0gsneMv/vpT+PxBZs4cQ5BUfu///ANSeZFb96bJKRrRbJ6JuXnSssKGP0Be1bl06w7RrEBCKLIdjHD8gwssrG9x+uIVolmB3XCMV17/NYKskcqLWG4D1bDJFCT8kTgfXLpKPJPHbXVp9HoY8QCqaXJ3dpbLN2/y3okT+CIR5HKZte1tqs0Od6bnSOWLZEUNw2lS1Az8kTh5uci1O9fY8m1yd3aanCSSk0TOXPgQXyREQR33GapmGcXQUc3yIViSy2UKQS/FUulwxheAZQRFYm1nlVgmQSgRYccfoj3YJ1dUyYoKvnCcte1tWoMBTtPl3KUPmVqYQdI19sJhSpZDMidyf91DKi+TK5aQSgZFrcyl67d4890jrE9P8vaR48QzeaSSwZbXz+zSCl/85uP4Ekl+/otXCKUypIsye6Eou4EwvlCUpdUNJu5Nc/bCaa7eusLJs2d468gRXnrtdX720is89+qvePTr3+Tpl17m20/8hE9/5u/4nX/1h3zxK4/zo6ee5fmXX+fzn/oUr7/9PucuXuGpZ57n2z/4EV/62mOcunCJMzcnWQ8nWPH6iMTChMI+5paXWNwJsOiLEs9E2d4LEE/lCcYyRFNZ1n2brO1tsJeIsOGL4o3m2AuHuTd/l0AsREEyicQFAmEv7598Hs/qFTKZHMlUhMmpCdKZGNFYAMsuIRTSbO+sEwx5yeWT/NZ/9VskcwmW1hbZ8W/jDe4STkS4fvsG69sb7AUDBKMRoskEgVgEbyjAptdDMBbivePvs+f3suf3Eo9H2bo/z/XrV/EEE6SLCourGwTDAXL5FMViGqsiky/EqDUN9IrE8tVtDQAAIABJREFU6u51snIArSygl2wcc4BarNKpteg2KlQMP9XKNtH4DkePv87q2iSqnKBV0zBLWVxHxjBEilKOopTD71nB599CVjOYtkSrYyJKcXSjgGd7Bc/2CpKcp+KUUDUBVRPI5mLo5SKe7RW2d1YxTJmCmMKtGei1OlarjVWrottlSrqIYxaoGjkKiS18a7dRkh5qjki7IlBSU7huiWarQlEW8OxskC+K+KNRssXiOOZ+/gaJ/B6hWJxAOEMsmcMb8hCM+fGH0qSzBv5kkBPnz7Ad2iOQjLC+5+HUh2eIJMP4Iz6i8RDLq4sk0iGiiQKRRAHP7iqhrJ8VzwqprEIkniMa97Lt2yGZzbAXDBCIhElk0iyvbxCIRElk8sRSWVK5AsFgkImJibE7QimRkRRyWmkcQa6plOwyiqERCO9w7eYlkukY2YJAPpMilc3hj0a5PT1JLJMimo4TS4RZXV/h7vQUvkiEYCpJPF8gL8v4IiGuXLuMpsukBIO9YIpoKkdBLZISYhTULDNL91D14niBRVEmLhmkFZ2YUCBTSKEoKWbnruPdnKVdN1BkgXarRrmiY7k2VtXBqTfQ7SpmtU7ZrWPUGpiNOmajjuH2sapdrGoXu9rGqTap2DXMskXFMKlaNq5dIZ1NsLaxTCDsJZGNYbkGoiZRUGVyuTzpokJa1FDKNlLJIJlLUVTyrG8tEUuGkErFj9z2KllJR9DLiLo5HnU8UmkM0hV97EYvlTWcusrWzgrbOxtUq1WKRRlZ0am1ulQaDcq2yVuXJtkWLEpdKFbb2M02jluhWrNxazbVmk2laiM6NWw1RagJ//KJD1HaI1rNKuUetDptqp0+9XYPt9mg2mhSb3fo9kZ0O0OcSp3N9S0cu0K9VqHTroNrMNBFhq0xmLO7bbL1NqfnNpgKF/j19RVCFqiNLla7j1Fr0O13aH4E0usNh2pzDMutVuejiPf/FPdut5qkZYXqECS3wzNvneAXJy/x7NvvEypItHtdGqMhqlnGrjvYdYdyzUF3q2hVF90oUTY1ur0mE7ev4VZNnKpJo1Wn1mlRLJX4n/63f0FeLWFW6wyBaquFpJVQSxqyqmBZBuVyiWDQz9L9WbY8q3i219j1biJlY6ysLlJ1LTKZFPW6S6/XwXE1Op0K+WwAt1KAvk2nqdFq6DQaBvWGRa1p4TZMqnWDiqvT7Di0utVDaP6b027bdHoO3X6V/rDGYOTScyWG+y6jfYfB0EYM3yO8cZluLcVBX6XZLlPvOofT6pi02yYVV+eAHq1+g7Tw/7D3nkGu3Pe55uFxle+1t9brqrteV91ae3fv+u61JNvSvbLMtS2JSrQSKYoUKcqULVIUZZmUSFHMQYwSKeZwSB7yJJ4c50zOOWCQMxpoAA2gERrdQAONnCc9+wE8Y6n84Va51t6167xV/w/TPcB0Y2aArn5+7/uG6G53qDRLlBsGrY6BHPcREixUawqFYoJKPYdWUlENlXzNIF8voBcVCmqEci1PISuy2VWp1xIYFZl8OUW2kCdrlJFzGtNrExw+9wYvzg6S2GkRNhSgDbUssdUJaCVgU6a+EcISGen3jzckdnoKbOmsrQ6TTPkwKjJGNUm1qeBeusDJgWdxC9OkMol+T7MthhQuEApEMUpJjp96kZA0RqUWp1zOsr3Rol3XUDMm6kYANnRoFxg7+xa0/HS6Gqm0HzklkJBFtLzCytoyU/PT2Nx2/BE/C6YFRNcqPvsKI+MX8QedxOQQdpcJn+BgeGyAUMSPlBDxB8KEok6isg2nb4E1ywz73z2EEIySSMYJhFeZWzlDIhVCEN0kMzGEUACr3cL84hxCKEAsIREKB5hfXSWdyzEwOsrwgTcIShLrDgcWlwshGuXUhQusWq3o9RrTK8t85/bvEpejNJplyhWd4ZELZDWF/YcP8u07vscnP3MV7x0+Qi5f4PSZc+h6kUhEpNGs4HSu0unmabcUWtUSszOHqdcCNCpZjKCNWnYdi/ksrbpCtahSKkTJKjquwEWam370vEZSjrJmOoUUmyWfjZHPaKysHuDC6dcp6yFyqo9OU8HnWaVazrDVq6PracolnZnpcR5/6mlanTbtTo1Go0ilolCtZjH8Kzz586exB7ycuDiIxefH5PbgEsPMmy14IhJLNgd+KckN376Na266hZHZJbxhCZPTw5O/eJ7B8VGWLcvYPTbeem8fWU0hkZRJpRVcnlXGJ88xPTdKIOil2qrhD4nE0ypqJEzQ4iAc0wilNGyBIOmCys9fepIXXnsaT2CdE2ePMzIxTiAcQ4yld9OepFQKfziEW/DjFvwMT47y9sH9jM2OISZEbL4AjkAQRyCI3S/gCARxBUVcQRFHIIhTCOGfHUaIJfBFJLzhKDZfAJvfhysUJJiI4wwKmFxOTg+OMDq7wKrdhSMQ4rX9B5hcXOHM0ChWbwCT08M3v/NdrIEgjlCYl9/ZT0rLEopFUfJZAmGBWCrOwOgwQxNj5ApJBOcyCfscoXCAZDpOLCGxblllfmmafDGDGPUQi2rEEgFsrkmC0hSlskwmnSQTL1DIlhk49w55fblfV9EpUNTjNFs5PJ41KhWFuCxglBXkVAiHe42pmXFsznVicojQ5DFc3nXOXzzOunUBs20Vq8NELBHB6XNgdVkw2dZYs67i8jt5/+QRDh8/RDIrE0mE+2lH9nXWLav4xQDrDgunLpxBVmXERIhYOkxSCTE+eQ6/EEBOJZFTSRJJmWRCwj54nExWIaupZDUVLZ9DNxqUqjqZbJhqLUmnlafbqVMs9j9ryw0DOSuh5yJU6gnyJZFKJ0Njo0CnZ8BWAdopAutH6W7m6W4W2NiosrFRZ3OrDGi0OxGE+QOAxs6mwSWYGwj4dl3S7XaTarXMJej73HM/o1jUge1f6cS+1N8ty/FdMJ7Pa2QyKYaHB3efr1jUdx8P26wNn6XT61KqlJmZmyVf0InGJHYALZ/D4XJy4eJAH2Rv9HjtjdfZZofp2Rmq9RqKmqXebNDqtDk/cIGcnqdcb1AoVzh59hx2t4dmt0cqq5I3Sv1ByXSGzuYWuhzFYrOS0/PIqSSrpjVeeuVl/vbW7/Cje+7mtTdeZ3N7azc+PJdTd8/DZrPsQuBLr9OlyPJOp7ULwxcW5tD1HNFomLW1FRwOG7CN2+2kV++/rpcAPWxjNpv+IQL/A9d1RAqj5rL0NruUKgYm8xo5XcPjc/O9799OQAzR6nUZHh9DLxksrCyTSKdQchpbwLJpjVBIwG630m43yeVU8lqWu+76+92EgF/uKO/1OjiddpaXF4nFortR/RsbXQqFPOfOnaHRqNFs1jl//iyXYuwvDRJcer1gG7vdSjAYYGFhbhfOwza6niMYDADbPPHE44yeO0+jVIKdPjg/e/Ec5Ub/+TqNOmxtU4wnmXn3IiGTgM8hMji3wojJyu0PPsrkioWbvvN9RudMPPGLN5hcWWf/8dOcGZ3EEYqyaHNh9gV58/Ax/PEUK04vS3Y36YKOyeXEGxKIyHESuTxSqcGsP8ZFr4K9DuPpTcI74G31Ybm9AcsG2FqwVoEBUWcp18PXg8ImtACjqOFxrLI0P0Vnc4cekDOqdFpttnt9mD49P4fd7WLdZkWSE/iCAka1QnujRygaIVcsIEoxrE4XuaLB4OgYXiHImsWKksuj5PKkVQ2Lw0mhXKFcb6Dk8rR6G5wfHKJQrqCXyqRVjcXVNY6fPsPKupmB4RHGpqbRS+XdvnSLw8kXv3oNn736r/jzz36BQyfP8H9+5E84dPIMDz7xND9/5XWC8SRXffErnBsZZ2Rmnvsff5Lv330v08tr/Ozl17j2pm/x81deR5TTjM0tcnJgiFt/cBezS6uYHW5+/uIrhONJFlbX+fZt3+PrN32Lu358HzfcfAt/9pef5ovXXMcXvnwNX7r260wvLOPwBghG43z9pm+xarEzPD51Gbj+E3QZoP/r1bvvvssVV1zBH/7hH/6jfd1ulz/4gz9g7969XHHFFbtr7969XHXVVf/yB3tZl3VZl/XPpMsA/bIu69+wfvlC1bRuweWfY3z2CN6AlWQqQ1jUiMVTmCzzOAOjxDP9G1+xdBohGsUTDJJS80QSKWKpLGIsSUrVKTfarFkdROU0ISmBLxQhkVEpVhssr1sx2Zx4JkdYv+1q3jlwmMnZBT70J/+VP/3zT/L5r16L2e0lqmT5/LVf4/UDBxmbW0TWdKLpLK5gmGdfepWfvfwadn+QFZuTv7vnJ8ha/+cmszkuDI/tRsknsznC8ST1zgaleotitcH0wgLR2z5No9fbdaGL8TgpTSOeyWB2OglJMi5/aBegCxGZQLgf0RVORIkrMeZNM4hxiXzZIFvIE07EyJWKxNJJ5GyGdE4lnVNR9BxqsUi2UCCTzxP+4XUkpAhyrg/hommFcDJNOJlmaHKQZfMqgUgQu8dPSErgDUYQInGMWgtvKMTYzAyJTIxKs0xKTRJJRCnXG8SSKV57cz9hKck77x3liadfxOxwE5XTxNNZFlbXCb/4EHPHDiLGZCxOD+F4kudeepWkXsAlhnnr0BHeOXKUgBQnJCWwOL3Ek1kCIQmfEMHiWsHiWiMYDWFxuXD6gjz69PPEFZ2BiVl8Uhyz18fY9DwhSWZ2aY25ZRPzS6t477yOkakprG43JruVcCKG1+fE6fdyZnwWVzjWv0nqtGAxr7C8usSizcWiw4fZYcLu9mFzBnD6RJw+gTMj57g4NcTw3BTHL4xycmCK4+eGODt2iv3vv8Uzz73Jy68c48mfPcFdP76W9z/5v3DXD3/M7Xfcyp0//DtuuPE6fnDnHTz+xCO8/OoLvPr6Szz97BO8d/Ad3tj3KucGz3Dy3HHOXjzN4toCHsGNw+tkYOQibr8PUYphtjs4cOwAFrcFl99JSBJZWlnEarfgdDvweFw4nr6HsYP7sPgCmJxuvCGB0fEh0pm+Y1xRotSb/cjKRCpMsRyj3swhxQRmZmaolhuUjQqNikHFUCkZEpmUne5mlWpdpVJRmBg9wer8IPlMkJIuk01HSKYkqvUS+ROvURDs2J0rzC0ME5d9KGqYZDqIFBOIxUWsNhOm9QUq1TxKNo6qyaha37UeT4RYXJoiHPHRbJWoNgwq1QJ6IYteyFCp5KiWslRLWYyCTLOqUtJl1tdn8Nx3M9WqRiodRcnG0XIZMtkk45NjSPEYXr8PfzCKGA/gCi4TiiRxe1J4/BFOXzxINOXB45dwudO4wgLDc1NMLs1j9jhx+DxMzs/i9PrwCkF8wRBeIYjdNoHXHcHni+N77DbOTpzAHnRhssWwuOL4ox6mF2awexyEohE8AT9COML0/AIzC8sEQhKhSIJ4MouixHC7rCTTMsFEnEBcJpzRCGc0pKxGNK303/8SPtJKhJQSJ62kcJ8/SuDoPgKRCKsOO2JSwupzEgz58Po9HHz/CDa/j3AyTVBOEk4lSWlZ8oUcNvs6nnAfBIhJGSmVIpqQSasa84sLrFtMSDGRdCaOVCoSSKUQM/1KCVVVScYk8q5VFp+6k+GLR2g3UhRLGcqVHHoxj1EuUazUKZRr6OUa+VoVvV5Br5fQq+3+qjUpVvsrb1Qwqn2nlFGqUDTKlGsFyrUChVKWQMSDyb5MNBUlmowhvvI4IX8QMaESiKUQ5TRaMUc8ESKXT7FuXmRmfoJEOkU4mSGSVEnk8iRyOrJaJK4UiWUKJLMFlFyBbF4nq6so+QxyRiEel5BiISIhFxVDoVRSyZd0kqqCFvJx8bH7EApdYkaTysYOhUqx776uFKhUixjVCrlKjXixTD4TxFmBq58bxdhhF6DXPwDo1VaXVrdGq9OPJS3V6lQa7f5Nxm34+JV/RrlaotWp02xUSD39fZrNOs12i1qrTQtoAtnONkXAks7z3tgq+S3ItraJKSpGufhLce6/DNAbu7Hu5UaFUqNGtdflzMQ0J0ZnGFh14c+3SRbKGO0uueGjlMJe6s1aPxK+WqJYqaJXKmjlKpVG/xwScoSNXpNiPk3JyNFsVVGLRXqA1S9QKFdQ9QLxVBo5o5DN6yj5Inq5RlrTSWRUMrkCjabB7NwYS8vTrKzMcfgLf4jDaeHKKz/B1tYGqVQKwzDIlgrkqkXSWhJBsGMyTbO6PI7Pt44k+SgUFcqVHO1Glno1TbOuUiqnKBRkmh+4zxvtf4Df7U6FTq9Md6NCb7PM1k6N7L4HaBUkOpsletsVdgwbnqXDgEKvEaPWUKl0DCrtMtVWmUarQLOZJ6sm2KZDztA4fvYk3oiA0apS69YolLJ0Wjob3SI28wRp2U2pnKLW1Ck3C+jVPHo1jxayEX/jfso1jVZZw2KaoNXJkC1JVDYMhHSWYg8ytS6PvvwUoZybEhVqOyUK5SSdcgK28rSyPrqlvtu8uZGihU42uUajIlLWBVr1NLV6lvX1GbRCHCkV6Ndf3HcNSXkFs3uKheUpFpcX8PtCCIEw8ViYQj4KFJCkJbZ7cdgo06tV2OkahEND7PTi0ClQURXYKCGFBmm0FXaocujom/iDdvxBN0IkQFQO4w+7mZwfRkoFEUYO43/xR4QlgbHJIUbGL2JzrhONhxBEL6GIl2MnD+INrhAOJxECWZzOfj/wwWM/Z3rpCMvrg8QTaeLxPOPT51G0BGK0D8x9AT9BMcTo+AhjE8NEYkFSmsaiyUSuVMJ7+6cRfB68oRCKrmP3ejl47BhzKyv9iHk1R65UwmReQwj5kJMSWS3NsVMniWbSnLo4xA9+eBcLK6s88ODDeH0B7r33PnI5lU63QaGQQtVEuh2VViNLu5nHtDpJr5cmO/kWyX33UNDDTE0eR1MFmnWNXEEhGFlkeuF94okQup6kXI1hs46xOD9MuaihKi7UlIuZ8aNEQmvksgIe9zzhkIVKKdX/O6updDpFfEKESDSGxbpKu20wvzCEqkXw3PZnPPrQ3Xz5huv47Fev4T//yUe49pvf4Kbv/C1vHznMstWOLxJjammVQDSJOyhxzTf+mqn5ZWQlxyc/9zn+4jOfZnhmnJMXz7NgXuP5194gns0hJhTWzAuIUR8XBs/w5v593PztW4il06Q1nQeu+SyOn34PlxDDEopgDfXBt5xJY3facHsdBMJ+onKEkdkJ3j12iImVJbzRCOF0Cp8UwxEM4Y1KmNweVhxOnCERnxTD6nYzv7rK6PQ0x86c4dzQEGMzM7gFgUAkgtnpxHbbJ7BbF3AIng9WfxjNHQrjCoax+4NYPUGcgogvEsPs9nF6cISHn3oWrVxjcHKGNYcbKaMiymlsYhRvIoU7HOHIyaOMTo0gpyXkVAwpGSWWTpLQFAZHT+K7uJ/Qz24jluinK4TCQaIxkXgy0nfzN1QyikxOjyOnPfhDSyQSfgp6lna9QTGXpZgPcfbsc1hMY/33lUKUnCoSDFkxrU+RLySIywKRmA+3z4wYCWF3WhgZv4Dplo8Rc8/jC1pw+8ycvXCSk6ePsbK2zLrdjNXVHxA0Oyw4vE7MDgt2j4P5lQXeP3kUq8uG12/B5lzD5DARkqNY/G4GJkaZXVvGL/oQgi6SqQjTsxPMzE2i5RWCop/I/AC2H32F8cmR3QGCZDpONJEnKkeQM0FW10eRYk6MUg45lSCRkSk1DQr1HBcHztDbNqhvKKR0kcamQb1eZaNWYLOSxDK1r1+50Sux0Wuy0WuyvVlhe1ulXhOIPPJVenkX2x19F5RfAumXHNOiGKRY1Gm1GmxtbVCplIjHJUQxyCW3crvdZGtrg42NLltbGxw6dACz2bQLVS89ZzQaxjAKOBw2qskIqV/cSbvbYW3dhJbPsbG1SaPVJCJFMcql3cj7VqfNhYsD/PTJJyiWDLx+HztAd6NHsWTQ7nYoVyvoxQIH3z/KFvD2ewdIqxomqw05o7BqtvCTBx/qD5X6/KRevZ9SOo5RLtHd6DE8OsL9Dz7Aq6+/hhSP4fF5qTXqdLtt2u3mbid8pVKi3W7SajVIJGJcAt8bG12azfoujLZY1nfPvV/p02Zra4Pjx4+yvdFh7Ltf4lIHuaoqvPjiL3YhfbfbZodtJqbGyWoKDz78AK1Okx22iUhhttmi3W3R6bUx2239eppGnS1gZd1EpVFnbmmRjKaysLJMqVSkVqtgGAVOnz5J7P1XaRVz7OxsMTR0kc3NHrqew+m0k0jE2NzssbW1gSzHMYzC7u/PbrcyOztNpVJie3uT7e1NPB4XXq8bj8fF0NBFRkeHdwcCNjd7XLx4gUux/rCN1+smfu4wsM3+/W8D2+x0/8H5bvc46Gz3yJd0xoYGYWsbml2mj51h+OAgRw+cZWrOzHo4wfcfeJzzY/N86Us3MLNgZmzRxIJX4O5HHmN4boFX3j3AjMnM8NwCYlph3mLDOTvF+dExJDWH2esjqmSweVzE0gkq3RbpSp15l8DV3/0x337sFR4+OMJjB8/zzIlxnjw+wRMnJnjuwgKLcoUDszYOTq4wavNx34tvkm/0B6GrhkJJk8mrKeqdDdL5Mr0d2NnaplspsmYxU2022NjZptXrkjeKFCtljGqFeruFPxQkb/RrB6rNFvV2ByEcodHp4vT6qDSabAIZLUel0aTR6RKOxckbJWqtNtVmi7xRYhOwOl00uz2UXJ6YnETJ5ZHkJOV6g0Q6g6oXuOe++xkcHeP6m77JmwcO88yLr3DtTd/iiede4D//8cc4PTjCDbf8LT959Kc89OQznB4cYXJxhZkVE08+/yKvv3uQex56lDNDowxPz7Hv4BFEOY0vEkOMybgDIcLxJLKioeSLSMkMAyPj2D1+lkwWzA43F4bHuOb6G7nh5ltw+gTMDjfXXH8jYkxman6Jq798zWXg+k/QL9+XPHnVHma++P+PdfKqywD9v6frr7+evXv38vjjj/+jfe+9994uML/uuuvYt28fX/va13a3nT9//v+DI76sy7qsy/p/X5cB+mVd1r9h/fKFqtlqweMRkaQMQyODWB2rZLQQouQkGheYW5hnamEBVyCAyx/E6ROYml8mkdE4fWGETUBKqggRGVnR+OG99+MLRVgx20ipeWaXVtl/6H3i6SyxlEL0xNsE/tuvIwcFhsen8Agi7kCIP//s53nnyFFMbg9RJcsTv3iBM0Ojux3fSrGMzSfw8lv7Sah5JhdX8IYllGIZrVim2dtCjPWP4cXX3sQjiFSaHS6OTuAXoxQqddSIQOCP9xAcOY1aLJIrlUiqKmI8TjSZRIhGmZxbotrq8eTPXiStGbzw6lt4g2HODw+T1JKIskBajzM5P4tPDJJUFaSUTCavEU0miGdSpLQs6ZxKJq+RLeRR9H7/eehzv0fkzSeRMtk+gEtlCMQTeKMxphYnWbWakLMpbG4fwWicnFGl2uqh5A2W1tcJJxIMTw6QL2nUO1VkJYmS08gbJabnlkmkVFxekaHROZw+gUyuQDKbIyqnidz7TYJ/fy1HT50lJCXI5ArIisay3YFSKqPXGrz45ltMLq7wyBPPYHP7sTq8xJMa2VyZmaUR5lam8AZ9mJ1OXP4wi+suZlds2ANhTlwcwhuVOHluAKdPIBCWsHk8iA4LwT+6guWBkzj9bsKJKEI0RCQcQAgFGJ1fxOoXcPr9eJzr2NeXsFjXWLE5WLK7mVuewe0PYnX4Mdk8rNvdnLx4tu9GFkNYvBEsnih79v4m/rgTQfaxtOojFC4TjIYIOk8Q/Mhe4jYLIUnE5rYTkkTGZyaIJKIfdF8LmGzrrFrWCEkiFtcaa7Yl3j95GHfARSwlEY5HWFpb3b2p5fL5WTEvMT4zis1txe11kFZkZuamWVtbYWVlibXbvsTc1/6Uw6dPceTkcQ4ePcSP7v4Bzz77GI88+COefPIBnn/+Se6+5+/5yf33cO/dD/HQAw/y+GMP8sKLD/P6m4/y7oFneOzxH/Lii08wdHGQ8ZFZzM5VHO41wmEnorBO3YgTCawxcPYQ5rVZmp0qxaqB/PSdxH9y0wd952HmlwZZt06R1aLk9TSpdAxVVVA1meWVGXL5FEUjS0aJkVFiSDGBak0nqyZYWJwk5polJayRT/ooqREa1RyNVpVqu96Pnt7expuQqdZ0xI/+O8yn3yWZkpCTUaJSEDkp4XRZWV6ZRxSDBMUMftHLkdOvYbEHcLmyuLwRhqePMr1yGoc7iM2eYMXlYnh2jtH5ORw+H1a3G4c3gMnmwh0Q8QYl/GKcg28/RtAj4bKFCX3itzjyzN9hERxY3Dk8YgmH6ODE2ZMsmZbxCF5cPi+xZApRSjAxM080niYspZHTecSglWjUzcz8BEI8hleKI6Q0fAkVMaUjJlTCcpZiKYkYcTAyeh6Pz01m4AihL/5fBCMRAjGJ8xNDWAMOhICbQLAf/S9lskQ+WFImS0rTkOJhHPZ1VtwL2ENO4moKKamQSBtEYzniiQzLK2skUxKKGkHQEwTVJEI6TSpbQlXKaKkCpaUxolf/77TLEc6f+QXra5MUCinKJR3DKFCu1DBKNQrlGoVqmWKthN4oUmiU/9HS6yW0ikGmmCdTzJMu5ND0DJqeIl9MoVcUDp/YT1gWCSeihO65kdCz9xKW88RzJVJ6mXiqH02rqjEymQj+gKvfQa9oxBUdOa+TyOnE1QKxjIGULpJIF1Dy/cGjSwBdUeu0213UbBK/b4mgsExAWCWdjaEWcwSHzuP55O8SL3WRS3XUSo16o0ytrFKv5PtQuVZDrTaJ5AwqegxPHa5/exW5vkmzUUbrQr3d2QXozXaxD3JbVRqdLvXOBj1AK/dd4QeOHqLebZLu7hD8wu+RmRqk3tqi1dyg1+zSatbZ2ukRz8vkW0WywPMnxxlcD1DbgVavuxvrXq1XKDUavwrQGxWq9Qrleo16t4tsVMh1QelBogPFRhu9XCPz1pMk7ruRWrVMvVahWi1TKlf7EL1cQ6+UyOka7U4NRYmxtjxDPpehVO5H+wfjMk3g+ed/TiLR779NpRVavS0yuSJSRkXOGSglzKW+AAAgAElEQVRGDbXcolxV8fjMBENuxk4fxvfxX+fmqz9Fq9Xg1ltvJR6Po+s6/pSCIxIlWyogxoLohQzJZAhFiaKqsd14Yr99imTETCbhoFyU2OjqtNsFmh2jH7XeqVLrVmm1y7Q6Rt+F3inS7haJ//irpF/+Ec2OQa1ThG2RbnYZ99opGiWB7maBUtOg1DQoNwxqjTz1ukZvo06prHHg/ffIFPPEcwr7jx7GL4Wpt8pkUkF0NUq9GCEaWKGQi5AvJNB0Gb2iUqjkySyex/vJ36KYFanpGm7nEmHJilaXyXUKpJubPPrKEQ4OzqN0KzgyNlYHjlBOOKGTBbLkKx66pBDja6h5gZ1Ng141R7chsjx/DDlqolSIkc/HMcoKK6YZbL5VhJgLz7X/idBrDxJJiIRlD/G0E5P1IiMTB5BTDlKyH0NPUSnkSMdmoVdgp16nV8uipMbpNkI0jAxbjS75dJSpiZfZoEg45sDmWkLNJxgZv0A4IRBNhogmBVQjjs27jGPfo7g+89sEfVZSSpy4HGV2YRKP34EguonJIdLZGDaHnaWVedatK4hRH1JC5L1Db+Px21hdn8UXNBOOuZBkH9Nzozg9VkJhESmWwOX2IqcSCCFff/BGUQjFYiRVFddVv83oPTfjCQZ5Zd8+HD4fPlHE7vUipjK8eeAwKU3j7PlzvPzqSyhqBkXNsGYxE1NUAlKCv/j0p3j/xEnOnD3P9TfcyBtv7GN6epJ0JkE2K2GxTiOGTOi6m6JmUMqXUbV1Uofvxn3V/0TEY6VWi5JR1kklghiNAKlMgmLJIBhZJK24kRMRNDVNUnYRDC7Qa3apFiPYTCO4HdP92GtKLC6co1KO0+lqTE6dotXOkivU8PqCPPf800QiHvRCnInx0zg++Rt4Xr8fm7/vOh+dGeWOu/6OR596nDt/fDd/c/vt3Pw3t3L8zHkcXoFViwOTzcNnr/4S9z7wMOs2O/Ory+w/ephDp08xb7YwvWZBVHQOnRshJoeZnZ9i3W4iIIZw+r18+brrePmNtxD2PY7tU/8Dt9/+PRZ9HrzJJKNzy1wYnGB2dhW7zY1f8BGMBvBEnThCZmbtFt6/eJEjAwOMrayw6vXhleLYgxFWXT7swQieaBKr243V7cbm8eDw9a8zbZ7+kIRbEJiYmcHyqd9g7vG/YcGyyJrLRCAm4otG8IajOAMRbN4wVk8EUU6zaLax5nCz5nDz8FPP4giEGJqa5dzIOEJMRojJLLq8hNU8nkiYREbGJ7g4feZ9wpKAxWkmrmZwiyEK5STLz9yG5dO/gW1tjlhCIiKFiUj9gZFsXmJg+BjR5CKJlJdSOU8inmF+boq5+UGi0UXk5AqGLlIpZFmeO0tSspLLeNGUAEYhRlRyYXcu4faZSWejxJNBvEIAl99NNBnC9rnfYvxHX2Zk6hwrljmsLgsWpxWr08Gq1czcyhKD46MMTYxxbugi6w4bJrsVTzCAxeUgmkwwOHycY6f2Y/fZcIt+rEI/Ot/scTOzMI/DacHrcyKIXiz2NaZmx4gnI7jfeAjnJ38Dv2uNodEL+AQXgujF6o7iFwNktAiCaGJ5bZg10zxaXkVWkoSSIlElgiCEePH1Z6j2stQ2dJRiinKpTj2fo1dKo0cnaTbzNJsFWs0qnUaVbstgs5eh3Yri+9rvkTn4AGxXduPHL7msnU77LkTf3OztRo7bbBZ8Pg+/DMYvfc/AwHmmpyd/JSocthkYOE8mk8JiWd+Nci/NncV91W/T67QQQkGKJYNYIs4O0O52UHMay6srNFpNKrUqiprle9+/AzWn0el1uTg0yA7QaDVZWFoklUkzMzeLEI5gcThxen2cOnee3vYOW8DMwiKxZIr2xiZpVUO4+WNkjr1EKCzSbLcYGhnmyaefQk4lufa6r/HX376FerOBoqSR5TgnThzDMAo89dQTu+dVKORZXV3e/brX69Bs1llfX9vtRG+1Gvh8HkIhAUVJU62WaXpNuD71H+h12yhKmoGB80SjYYpFncnJcY4de59YQtqNMq/UymyzxdzCLO1ui95ml2222GEbrxCgVKuilwxC0Qjleo14KvlBJ3aSzuYGxaJOp9Pi0KEDtFoN/N/9AsZIP0Ze07LIcnx32KHVavDIIw/tAm/YZmdni06nhSRFGBsbYXh4kJtu+sbu7/3S48pl41eGJjKZFO12E8MoYLGs43I56OpZAp/7T2xvb3Lo0AFcLgdej4tWp0mz16LDJpts0+g2aZbLsLnNxKHjnH9pH84VPw6PhDOS5uGX9zG96sBqFZgamMduFzgxOM7Lp8+w5vbyyM+eY93rZ83txR2R8ERjOMUI8is/ZeyFZ9BqDQKyzLLdRnOjTTqnYNRKFFtNJFUnvwXeXIOlaD/SPd2BaG2bEhBrQEA1SJZbtLahYOi0uw1aO9vssEmrnEWVgyzMTtDbgVp3h0RGo1opkX72PhqdNoeOvr/bWZ/RVLxCgEK5RKFcot5u0ei0qbc7aIUiiXSGUFRCKxS5MDTM1Nw8jz7xJKIUQy+VSWVVUlmVcCxOq7fBW+++R0AM7/am66Uy2bxO0bxKyLRKOBZnEzCqNdYsVv76b7/DS6+9zmev/iu+csNNfPTKv+DL19/IX3/3DgbGp9j//nE+86Wv8sZ7h7D5BMbnl1iy2Fm2OrD7g7iCYebWzJicHlbtLrxhCbPbRySlcOjYSXyhCB5B5Jt/8ed8+7bv8d6RYyyumfEGwyyumfGLUcwON08/9wJfue4GHN4Af/rnn+Qr193A/IqJ80Oj/On//ZeXges/QZcB+r9effjDH2bv3r2Mjo7+o31XXXUVV1xxBV/4whd+ZfvVV1/NFVdcwde//vV/qcO8rMu6rMv6Z9VlgH5Zl/VvWL98oTo4coFSpUDB0FFzGtGYxLkLZxFEL/6gm5QikUhKjE+OoOQzxFJxoskYpUaNkBzD5HIi5zSGZ6bRDINFk4lN4N0jR2hubLBoMjGztMS6w4GUShF69i4Cf7yH6MsPk9YKZHJFHnvqOT7/pWt4c/9Bbrn1dkr1Fn4xiqzoLKxamV9Z5577H+anz/wck81JpdVCLRaxuFycHRxk1WLn0LGTDIyMk8iojM/MswnkjAo5o8LY9BxZ3WBp/ysE/ngPM1/6MHa/QECKc+8jj1FstBDlFN5wlPGZ+d2p4mOnz+1OJcuKxsDIOGlNR0pmcAZNjMycR9ZixNIJwokYISlBVM4QSfTdOslsjqSS7a9EnOAfXUHoM/+RhCyTVLKksipyRiGRzmAzDaMpQZRkEDEkoKQ1isUG+VKNfKmKYuRIFRU0wyAoSRw9fRopmcHu8fdB+LoNMZYkrRmkNYOkGmbVMUs4G8Cd8BH4xscR/ngvjiUL6+4gISlBKObHI0l4JAlJzeGLJTg9MoEjFMUpxpldd6CUm6y6AkzPjWOxr+EOuPAIbjxBH3OmFU4NDeKJhHGIIiavlweeepg1lxuzS2bdmSA6NULwI3uw3v5ZwrKIICYJiioXJiZ578Rx9r23n33vvsnI2CAWp5kl0zJWn5tVp4tVp4t9bzxKOBBBcMWxW0O4PQHG5k7jT1gJxAX8kSKBcJNrbryZ/+0P/wtOwca9D93Fv//3v00yXiM69jrih/Yg/Oh6bEIYk9uL3+8nLAbxe334xThOMY41ECSYkJhdGMDl0ggEU6zYRrG6TQRCcYIhHW8gzODUu0SSbpJKlnDEh9myhNfnwOd34g+6ef/YISw2ExanGeE7nyX0kV8jvGgiJRdJJvKUjBqyLJNREhRLScq1FJoeJJF2MDZ2Bk2Lk8slKJVUsoqMUdTI5xSySpqkHCclJ5mcfB3D8KGpAtlslnS6RCZTJpvNUiqpZDIWzp//Ga5brkT8yF7ktVmKuSxstZDjPtpNlcELx/G57FSLNba2O4hhL5lsmHXLDIHQGrlCFDUXRc3FyetpSuU8hmFgGAWMkkqxlEI3YkRiNty+ZSanz3Pi1LvMzo8w8P4RxA/tYf2rf8JPn3ychx55kMefeITHnniI+x+6m+tu+DI333I9f3P7t/j+Dx7g7+68h4ef+gGPPnU/v/jFcd7Y/wqPPHMHpy+c4vTZCeYWbAxPH+Ps8HvYXSF8fg1vIMqpwX1YvBOsrtux2iQuDh3AvBrAb5EQP7SHwI0fZWpxELc/QUyu4AoFiEcDDF88TTTqJ5WU+jeLP+jZXbOY+33m6TReKUCmpOIJB0ikUzi9PqRYkmg8TTytElNzxLU8QjJBREkixULMTY8hv/U04of2YHvrJSz+EOMzY0xOX8Rm9+APiESlOHMLs9idFpKZGFpexSiXyKo6mUwBp5QgEPJgNU0jC6sIfjOxdAJXLEVE01k3L5KLO4ipcQIxkWgmiSin0GtNcpU6qfOHET+0h/jRV5DzSdhM4jQP4LGNUVD9aEqQWilDrazTqFepV2uUShWKJWM3VrTcaKOVayRzBZK5AkqxjFqqohUrCHKGSFojllLIaDnMVgsBMYwYkwn+7VUIH/9NfB6hn6yRzhBTcyTyBrJeJJTox7dHYxHsNhOZjLQ7bJTOqf30DjVLWs2i5DS0fI5cvoCW09EqBeLZHKrRJF/eIa60KG2CDniKOsMv3EfwI3tQDz1NpaL2O59bDfRag3y1Qb5URS9VMQyDer5KttjAvgnf+tlbZDrQK7fZatYo9DRKGw2anS3q7dY/WuV6jUanTalWpVgp88obr7O9tUXgY79G5LoPs7HRo1Kr0mg1abZbtDptmu0WzXaLNjBpdfLWwCBFIFHtkC63qVZaaGmVXqtOu1OhXG9Rrreo1ZvUmw0qrRZdoNjuIpeqnJxZ5K0LYwwMDyFn0qSe/j6BP7kC3Wf9IHa+hlGtYFQrlGpVKs0uevkDF32tSlZTiMtRao0yejlPqVkiX8kTikqEohLD4xPkjX7kv6oXPuil19AKRfRSmUg2RbKYQ60WEGbO4/voHpZuvYrRsQt84xtfplZR2P/2C0zPzqDlc2wBSq5AStWJpRQ6bFNsVii2SnTokm9UyJc0dCNNJu0lHFxlo5WhUVGoVzQqH0Tw16s1mvUGrUaTVqtFpVYm9M2P4b/yN8klw+RrBuVSHcMo0GhEUdVV5mbeJCauQa+GnivQaNUp1nK02CaYjtDYbvHk04/zvTtuRckmqderFEsGhWoVvdagZEjUGwoe7yqNVr7fh17Jo5cLyKffxPNf9xB9/REqmh1F9aKWE4T0FJlOmdcOv057o0ilplAqa+jlAjuNJPHQLEpqmY2tMM2ORL0pU6+m0bUwTSNEr+qnVm1Ra+QxKhJReQVFCxGJ+lGzOhlFJq2EcF/573D/5f+IIjkxB+woDR29LNFuRZH9w7CVpd7U0FsN4uF1gt4FauUEzVqKspHA61vD5lhE02VKVZV8MYV15DWcy2dJGXmciQSyrhILrjM3eJhsKoRfzhIttpBeuRvXx/dgfuaOvltbjZFOhxEEO2trM8RiflIpkVC6hjfqIaa6WbMMMj1zjrdeewc1UyKr5HEH11iyDBHLBAhEHNi9q8wuTzI5N04iE0fOpMnmc0TiCeRclmde+gVhIYDr43twf+F3uXBxgpllK6++8x6/eP1NopkkI1MTOP1eTHYrhXIJSU5w8vQpIlKUnK6xvLxIOBxCqSi8dvA13KKfv/ra15mYXeSqz30RtyeAx+ekYMiUqgnyRYl6K8vmlkEuH8F171dwfXwP4bcfICqa0bUQDusUQcGLosRQUmHUdIi15RHUjICu9T/P33rnbQqVOo1Cmk49yfDAPnrdKL2OjOBbpNPIw2aNXkOhWgiSlKPMzE5QbdU4dvo4UkpGsC7j+MQeLJ//D8zPjhCNepGTUbw+Jx6fm9HxMQZHxxBjSayuAHZfhMGpRaZX7DjFAEfOneIrN36D904cZ27dzK13/pBrv/ltnnj+VZ564XWmV6zMrSwxPjvL/kNH+aOP/yVfveEWplfsWLwib175uzg+sQfTSw+yaPVxemiSO+9/kGWblXRORYj4WVie4PzgUeaXBgmE1lmym4goCYLJGAsWM4F4jJk1E6eGRnj2lde4ODnH5JKJRdMqVrcTq9uJxeXA5nFh97px+r04fB7M08PYrtyD7Yv/EZdLwmzz4/S5MNnnmVke5p3DrzA+O4A/7MQX8CJGQniFAG5BwC0IzJvMnLg4xM9f3YeYVnGFYyyZ3cSVIoFosj9wqqoI0RBiLMjC2gxuv4mkEsIsxAk8cjO2K/cQOvBT4lEb02PvY5RiCGE72YpOomRQLsi4bIuUikmyGZFUqr9s9lXmFyYoFBWUrEytGCOX8bI8d5bF+TNIUTP+wApCyEYqkyCtZHA43cwvDjMwfJzpC4exXbkH61/9Dja/jznTGk6vB4fLzqmTR1lcmcXjc+N0+bFYPAhBEZ/gwOkxMTB0lunZGdbNDqJSHCHkw2SdJSBamZwZJpnK4HL7sTnsPPDwj7j/4b9nbnYCNZvEblvn+PGjLN72KRyf2IP3nafxh8N4w1HsfoGxyYssrc4QDHsIhPuJUVaPFWfAybmhC4hJCYvXgVasoeezSCEv1XKGeDyApvcTFzr1JCnvOI2tHpqRRy3mSKppau0qmp6hrcs4PrEHz3X/B4aeoVgy2AGkeIwLFwdoddrsAL3NDYxyCS2fo1yt7G7v9LrsAJVala2d7d3Hdjd6aPkcsE2jUWNnZ4tGo8bs7DSwjaoqjI2NkHm5/14nnn6DdqfGxmaL7Z0e2zt9IOtyOTAMg0ql8kH/6zaf+cynEQQ/Dz30AJfgvcm0Sq1W4eTJ4/R6HU6cOkm92WCbHbR8jh3gwYcfolqvMTQyTFAMkZLCeD7+ayx//n+l3e1Qrdfw+LxY7TYyWYW/+tIX+fgn/pSfPvkE1XqNfEHnJ/ffhxAK0ul1KZYMFpYWsTnstDptzFYLl6LJL4H17e3N3e7uUEjgUlz79vYm6nvP4PvoHtTFEba2Nmg26xw6dADYxufzkE4n2dnZIhwO8cMf3smlOHjY5o03XqPbbTM2NkI6nWTdYtqF6TldY4dtOr02E1PjBEWBja0erU4bu9PB1s42uXwO8S//ZyK3f4Gz589RqVXZZoeCUdyF3/v3v73rIh8YOE+5bNBqNXA4bLTbTSIRkR//+G4u9ZhfOvdLgxPT05Pk8xper5tL7vNer0MsFqU6forIf9nD9JF3dt36rU6d666/BkXN0O52yGSyjA6P0Sw0KGcMzu0/RcQU4M3D7zNjMmPxC5weGWNyZQ2zL8CC1c6yw8XUqonZdQs2IcyK08vkyhoxNYdLDLPu8jA4OU3kmv9G+pE7cPr9BMQwWqGIJyBwYWiYarOFw+OlUK5Qa7Vpb2zS6m3QbLfIF3RKlTLNdgujXCJf0Nlmh1anTb3ZoN3tsAMUSwa1Rp1Wp83Tzz6z+7+S0/PYx4dRPvxbWNdNbG5vIYSC7AB6sYBRLrG2biKn51HULIGggJxRsDicROIJckWDswMXKVaqjE1N4xWC/fqoQhFJTqIVitRabYxqjWhCptZqk8qqbAKprEqhXEF7+n4y+17k8PFT3HHnj/jKDTfy9W99m7vue5CX3nqP82PTeMQo8yYLB0+cxiNGefipZ/nJoz/lyOlzmN0+Bidn8IhRxpdWePHt/QzNziMkkryw722EmMzY3CLzK+vE0yoeIUwkkSKl5onGk+Su/QzxdJbphWW8wTArZhvheJKHf/oUs6sm0noRq9fP8PQsP374UYRYgm/ddjsTC0uMzsxdBq7/BF0G6P969Tu/8zvs3bsXp9P5K9vb7Ta//uu/zt69e7lw4cKv7Dt79ixXXHEFv//7v/8veaiXdVmXdVn/bLoM0C/rsv4N65cvVMenRhAjAvlCjoJRRFGzJNMyp88dJ56M4A86iUpBYnGRiekRgmEfsUSE/4e99w6S5D7PNBvgcpdS6FbLozZ0e5L2QkuZhXAgjqRAkBQhiUuJEklREgmKohFJ0IAkCA8MQNiBHcLOwMwA4zCDsT1+2ntvqqrL+yxvstJnedfV/rk/CiiyjxdxEYqQ4lYxX0RGT2d2zpuZVZWZlc/vfb+sIhKOC8imijvY7vd78tw5Zq1W1oHW5iYjU1OohQLfuOUWzEoFyTAI3PLnBK7rwvXx/0QgGOYvPvdFvv7t77FodxOKpfjIjZ8kFEsSjCaYs7qIZxTGZxbY9eIeHnjkcSLJDG+fPs347CxGuUy11eLc5T5aGxDP5Bgcm+TywDCFaoOsopMUZbRCGZvLS2DPowSu68L/oatwjQ8xNreAlC8SiCd58fV9LPkCBKMJvKEIwxPTHDt9FrvHzxPPPkdSlBFVA184SjyTI5R0M2MbR0iFiabjRNNpwvEUaUkjFEshGwVymkm53qBYrSFaZwhd20Xo2i6Sx/ciKiqiopKVFTKSTC7jweeZw1BTxCJRYtEUuZz5ziADk1xeRSzIKPk8C3Y73nC4465P5drHqK2dIacVSWYEBsYuMTR1mYgUIfTJDxC6tgvfPd9k74HDhGJh0rkgoWwWWzCIJx5nKRjmgSefxuIL4Yok+P5dO3jz+Bm88SyDwwPYPQ48QS9uvw9XIMD4wjx9YxPM2B344kmSqs7I/CTnB4c4c2kCVyBL6NDLhK7tIvih9yBYJ/AF4wTDIgtuD5NWC/f+9AFmLTPMzk/h8NoZnRrDEfQxY3ew4Pbw5htPkoomiQRF/N4k/oDA0OR5PJFFImIUX0TDGy7yxpFjnOntweZdJCGG+c3f/D+Ihk2Cb96PcE0X4evei216gnmXG4fTSsDvwr5kbUf2RxLYw2H88TADw6dZsqcIChk84QVmrZN4/ALhiEpKlPFFZ0nkAvjDAr53XMWX+i/iC3s7Ue+nz3cTTcUIfv6/I1zThf07f0Iya0M1g6RFH7Lajlk3TRNNzVOtrFDMLyOKEQwjg8UyQSDgIG8qGLpEIa+haxI5MUOxYFIxS4ipOJb5MULROcyqD6PiJad6UbUIjUqRRqlG9EsfRbimC+G2T1OtuyjkI0jZBCV9mVqxiiJF8Pn7mZ4Zo1hSSab9VGoyvuA8NscYQtRBuapSq+epVPNUqu0I92JZJl/MoptJJCWCpEQpVdp91GfnJhBGLrZ1r+kiM9GLxbZIIOTH7rQiRIM43Ut0nz2JN+zE4RZYcnm5OPg2rsASYcHE6bcxMHESq9OCzRFEiOUIJeycunCQoJDC5c5gtXuYXLzEmZ4DzFvt2OwCPp+V4cEhXAN9Hf3Fwy9hsTvoGRzhQl8f58+d4u2jB3npxV28vPs5Hnv8IR746Q4efPSn3PyPX+UHP/kJt95+O3c/soNb7/kJOx5/iB0P/ZTnX97NK6/u47U3DnC8+zy945OMzC0wurjI9JINf8DN6FAvwQe/036/feZ32w9vRvuZmhnE7gkRCMeJJNLE0nFcfidpMU6pbGKaOqIoIssqwZxCRs6iaSkmh88SCDrxREI4YmmcsSTZXIqFqR6CMS+imiEpJlALBRJZCaPaIPPGswjXdBH5898iJSVZrhapFQ3YWEbJxuk+sZ/eyyeolnMU80lyopflpkS5oFEp5zFNnWIxj14oklV0MrJGVs8jGgUymkkwLRNOt+PrM5KMz+chHo+SzYmE/vr3CV3bRfjRH5CQJRKSQkxS3om+l5FLZUTTIJ1N4XBauHzpLAlFJa0bv/BTI62bZM0ColFA1EuIegmzXkEpV5FKDZT6FuoyJIqr3PrQTpyZLOHXHyV0bReBj/8nimoKWcuiFky0crvfu1YooxeK7YECao6crpPdgjteO8WRSR+5yipSsUR9pUpjtc7KxjrVZuOXpsZKi3prmUqjTqFSZgO4/nd/i8B1XQSu6yJ9el/Hbfb/BOj5SgO1uYIjk8MiypQApbZOobzCygoUa02Meo1SrUmlWqdar1FrVKk1qjRWWpiNOsXVVbK1ZdLVFq31NYrVCtEffratffffU202qDR+HgFfrteoNFcpVOpUalVqtQrlSh6H04Km5yjWCphlA7NSQNJ06q0V3jp2nFA0hjcYQi8U28etXGlH6usGadPEXF7mj/74o4iDJ/Bd34XvI/+OuG2E6el+Rscu8KmbrqexXGdoZBCfP0gik6NcX6ZUXyanq5j1EhlDJKmmkPJFJF3GKEg0ahL1WpYlyyDNukyxKFIqa7RWatSqBSplk0JRwyxo6KaC/89+A9/1XcSe/XG7ZUohiVpIk87EELMJ8loCy1w3F86+wPq6SD4vsbKyhl4vkitqmJUCyytNms06hYLZ7rtaNN7pI5+nVM6QL6TJikEkJY5REDGLKnrRIL77Pjwf7sL7qf9IJbNEo6WSK4hMeJawxINIVZlSNUu5kqZclak28rTKSVjLUi64iSfGaK4kWF1XgBrVUoawd4xmKUC1WiVfzFKqJrG7+xFiS2RzERKJBJlslIBtGM+Hu/B8uIs3/+46iismWl1hHYON9Qw+21lYV2g0NdRqEUMNE/BO06jmMPUYmh4nn8/g9s5TqWlkpSiqkaYiexi6dAhZjlKsaEi6SFaMIasJvL4lskqGtJTBe1cbIrs+8xu4HDNopkgyIyCpKQJhFxPTQyw553GHI4hqlrQYxTBSqGqSRx95AEWRyBdNio0i0UyEGcsY0XSISCpIoWoSTUWYXVzAKJYIx+IMj0+R01UyikTOOt3W/mgX4YMvkpFNvKEo5UaLUDzK4NgkB48ep1CpEk+nUE2DgaF+nn72CSQ5jabn2H/gdfSKgjfiYuezTxLP5HjymRcR5Tx33L2DjJTjy1/7Wx57+kH6hy4TTwlE4kHSmQjOr12P66NdOD7zn3Haxwn45shl/czPTRKN+tCUGGLai66E8DgnqZYlFCWFy+OmWGvSquisNxWGeg+xtZlmtZWm1czSqMjocoxqPoFt/iIOxyyKmuaBR3bw1M+eJCFmGNv3LI4bunDc0IXv8C7efONVxsaHcLmX8Po9eHxuvMEQJxo5gY8AACAASURBVM6c563jp1nyhnEFY1wcmGDB4yBXNPjJjvs5ePIEf/KXn+V//M3f8vAzu5iyOpm1e3jh9f1ML87z47vuYtHuxhVMMD5n595HnuHZ3fuw/P0f4Lihi6Ebf5W9h48zsWhn1uHiiede4Mtf+xpztgWcPgexdASnx8L03CinLnczvjCN1evA5nPjFoJYvR48QpRdu1/hTE8fS74APiHEgt3G0MQYJ852Mzw5ztDEGP2jwwyOjzK7f1cboN/YhePIc8wu2rDaEoyOeZibFwhFE8QyfjzCHJcGBhgYG2PBbscnCO0WQj4v09Yl5h0u9EoNo1pHSClMW9x4wgnKjRYJUUQxVVK5BLKWZd4yzvTcMIlMFvuXfo+lG7tw/8PvI+ZClMop5i2DKFqMQllGLeQwlDhhv5XpyV7yRgrDSFEsihRKIrqZYm5hGFVPkIg5MI0I5VKScGiWU92vMTRygmjMTjIZQBA8jI0OYlvsIxFzIJx5ubPvY3seIRQXCIT8uL0O0pkYi7ZpLvde4tLlAaamF/AHA3j8S7i8i0TiQVweJyOjU0zNX2y7xwM54rE8kWgci2OAockjOL3TZDIGE+MuLl86y+zMOD+49RbePv4WQ5/4NRw3dDHzuf+KKxBA1DQ8oRDxVIhF2zT9Q5eZs7Zj4C0uC30jA4TiAqNzkxzpPs7r+w8jSxkqeQWva4FIxEuhrKOoUVbqWS4efoKELFJbX0EpGTTXWzy/50XqKzVyQ8c773nLiddZ21hH1TWq9XbLlGK5hBCNsAVohs7q+hozc7OsrK0iKTLReKyzbHZ+jnK1gj8YIJsT0QydZrNOrVZBlnOMj4+yvr7KysoysEmxmMf+d3+A66Nd+G79dOc79BtvvEE4HKZSqdBqtdo93wuFd5Zu8md/dhPvuptXVpYxTR2/39sB14uL84xNjLPJFvsPHuBSz2UmpiYpVyuoevu7eEbM4jm9v3Oez4dcZMQsmqGzsraKZuicu3Cev/rcX/M3f/tFJEVGUmQOHDpIpValsdxkC5AUmXyxwOr6GqPjY1y8eJ719dVO/3fYZHZ2mmhU6GzzxsYasViE6b/+A3zXd5He+V1OnTrRWT47O73N9b+1tYFhaNRqFSyWhY4rvFwuYhgamqaQzqaIJ2NMTk9QqhTZZAMjr5NMJ8gXTbbYxBfw4w8GqNSqLEf97e/M178XU0x1+shvQSdl4N3ja7UuUq9XO/N+MeYfNlFVmf7+Xvx+L6oqUyoVOvH27zrX3W4nO3bc9/N1Hr6F6B92Yb75TMelv8U65y508+Of/IhisQhb7T/PiyZzQzPcdcudJJxR+qdm6J2YwilEOdM/yPGLl3n7/EWefGk3i14/A9Oz3PvYTkbmrYwu2HBFYgRTGZKqRlJWyaXTJH7/aiIf+QCVZpOZhUX2vL6XDehEpRvFEtFkihf3vIInEETSdLaAvoF+tgBRyrHksFOuVljbWKf77BmS6RTPvfA8umlQrlY4fvIEm2yhGTrFcolmaxmPz4txaA+53+miPjvK6voaxXKJUqVMa3WFxnKT1upKB85HYlFSYg5fKIxeKGJzurjvwZ+imnmGxsaZnl9gyeVGyxc4eOQo+XI70al3cIisrFCoVFEME71Q5PS58+iFIokbfpeZj/wuew8cZmRyhnJrlZgoM2VZYsrqZGh6gS/c/FVuvfMe7nrwYXpHJ3jz6HGEtIjF7cPq8dM/PsWC08PogoXuvgEOd59lzunm0V3PEYinOHyym7Sk8fDOpxkcm0LNl3j0yWc4fPddFD7QheTzs7DkRFQNsorOwOgEoViS7su9hJJpHnj8CV7e9yZDUzNEMiKzSw6eeWk3c0uOK8D1n1G/+Fzy9E1djP/l/z+m0zddAej/X/Xe976Xq6++GrfbvW3+9PQ0V111Fe95z3solUrbli0tLXHVVVfxvve9719zU6/UlbpSV+pfrK4A9Ct1pf4N1y/eqD5z53dxeey8sX8f84sLZHMi6WyKTC5B97kTyFqadCJALhclk4ngdltYWJwkEg0ga1m6z57k2IkjSHoOdzDIvkOHyFerZBSFfLVKoVYjmcshaho5XSf4F7/dgQ3n778VfyRCNJ1mz759bWe3L4g7EMYTFFhyB/EEY8wsLpEUFWJpEV84Sk7XMSsV7F4veqmEYhYRVYNaa42kKJMUZQ69fYJwPIViFnl9/yH0YoXpb3+mo+299x+J52Tc4QjFZqvtPp+YIqvopCWVnGay+/U3CMdTxDM53IEwTl+QaCqL1ekhmPDgi7qJpCOE4lESokg4nkZIZIimRLRCGckwOHPhIlNz8+QuHu0A9MgXryGnatsmTY/j8SwyMTHA2toaqXQWWSsg6QUkPU9GV0gqWVKSRFpuxz6/OzLaKFU5ceYCwWgSTzBGNCWRSMUxCgrne7tJxFwd7dD/9e+Jui2cPnuESNJKKJ3CG4sTSmdwCRGee20vVl+AUCrHnMOLzRdm0uLicv8ANqcLbzjcjmd3+7B5A3Rf7iOUzBBMZXju1TdIGwqHT57G6g4TzWi4H7m1o+2962ZS6RyJpIiQFXFHBF55Yy/DE0P4Am7cARcnz57C5nMz73JjD4Z4++jLJGJxIqEUQjhFKBzhXO8xAgkH0UwEuy9OTl8hEE/xoRs/RkwUELUE+/a9xcSoG//Or3dgqve+b2APBvD5nUSjHiYmBhCSSRyCgEMI4Rb89A2cxuGK4gtF8EfsnLt8Bk8gSCQuEk2mSEpBLvSdbrt/fB7sXjfney+z5HHhE0JYnHbGZqYIxQWEG9/fhqnXXo0ZnsIXnGZs8gL9Q6eQlOg7vcZziLkUqipjGBkUJUEqFWRlpcLw8GUuXDhJ3lSo14pk0jFWVxpoYht4anKCQjnO4PhRPKFRNDOMYcaRxSRrjWUiN/1v7X2/9mpmTj3H9NQFSoUsuUycaklBkQRMI4QkJ1mwjKObKURJoFpXaCzrGPk0kZiHYNhBKOzG5bbg8doIhOzteYKz02M7lY6haQqyLDO354nOMfd/5WP4Al6mZqZxedz4/EGCIYFFiw1f2EM4lmRxyc6p80exOBYJRySsTgu+iA1f2Is3KOD2RXAH7Sx5FhFiadzeBL5QhEXHJN2XjhBJJNt/4/by9olXsB79WUdf+NJH6Bs+S1oWEGJpkqkoYcHP6PgQ07MTJNMJ/EKAcCyKNxhgenEeh8+DLxHBHvIRSsU5c+E8vlCQRDJNIpMlLamkdZOMkSepGQjZDKl0jFwmzvzNN3a0rS88hsPrZGDwIjZPCH8sSSCeJCG2IVQw7OPU6bfp7TnP1Ngwl85189LBtzh08gQHjhxk957n+c4PbuG2+3fwrdvv4tt33M33b/sR9953B/fc9yPuu/92fvbC07z82m5eeeMNjp85w+z3v9jRn3/iDuy2AOmUQqlYY7W1giQlMNQUAf8Mly++QX/vfpKJGVKCi0TIRbUo06oVqFULyKqEqMhkdRPRKJDWCsRknaTSbg0haTqpVAL70iKpZITwx3+9c45Jeh2kZZmEohJXNOKKRkLRiOfa7vJUOoaYS7HocZPSVMS8SVLVSGl6G6AbJbJGiYxeJK2VSKs6Mc0kli9jz+q8eq4Xh6jRAKobEHvke53zTPzl+ymWdOorDbRisT3lCx2ArpbT6CWZdK7IYnaZb7/wFu5VyGxCqVClXi5gVg0qjfovTflyqQOpa8tNjGIB1TrZua5EPv97tJqN/1eA3miukl9eQWm1ODI0grS8SbbUQjQa1NchVaiTqDQp1dqwu1qvUG+UqTfKNJfbke6FWgWtXidXqdJaX2N1c4PoV67v6Be9FmrLzQ7wry03KTda7Yeu9RL1WpFG1URMRxgZ6aHWKGOUdAq1EvlyO/Y9ns7QOziEpOmU6w3y5UrnAadq5knIBqJZ5nd+/w9JHv5ZG6Bf30Xsp1/lwYd+gmVpBE2PcuToQe659w5W19f43Of/hlNnL1CoVElJIuFEhKSUJK2kkfQSZqlMsVygUMhRruRIZ7xEog5yskC1rpOVohj5NJISRVLi5JQkshjraPs+9j6yIS8xxU1KjxJPyWTSJQy1SLkYolS2cenys7QaCrlkElGTqK000PImlVqVtbUV6vX2MS9U88h5Ca2kUiiJ5ItZqnWdyZlBFD2DZkoopozw4D904EZqzz0YJY3KepNss8J9u54gkHKziUGjkWR1XaW2rLFSFdlaldhYT2Fb6qa5kqDezGBocTZWChT1MBXTR6msUShlUfQwpVoCf2iOJccUkpwkELIRGTve0Xb/6a/TaKZYwaSxkmFrSyYeGmdrXadcyVGoF6hXZRo1BcvCMMstg0pFplyVKVUU5hfHqDdNSlUV08xRNlJM97xFNefF1JMkNIWgJDHvWqRkCBQVD4F/+mgHYs/tugNf2ItiyohqlqSYIBDxMzk3gSiFSafTqLKBIqmoisiPb/8akhlF1FKk5AI5vYHL78Ao6eQ0kUQ2iV7Ic+jo20zMzGOxuxBlg2g6SUqSGHjq3o627TO/STKTY3xmnqQo0zcyQk4xqTXXEBWdl/fsxuPzksrEGRsfpFrXUdU4hWIGRU2TFqOMTYxSq7c4evwsOaVEobLKwzufJt+o8zf/8GVsLh89g6P88Cd3cvvd9zB346909N1vPk42F8bIp1DVNF7vAtbFEeqVDEUzRr2SQVNiLDcrPP3MLn58570M9V/C1KKkkzYa9TDNqkCtGMPnmqVWytGoZqlWEmSyPuJJL8GYl4HRPr70jzfz3Oc/0oGJrq9cQ0QIYV1aYG5hmp6+y1idNgJCmHmb4x3H3JMMjk0xOmPBG41wtq+XicUF3j57BldIwBuJ4Qi0r01Hu8/x5PMv8fE//RR/8ulP8/zu13h572HG5+xMLLqZt3uxfOw9Hf2hPU/x8NPP8YV/+Ee8kTgLTg8Xegd4eOdTfO9HP+F//NXn+fO/+CvePnUUX9iLw2tnemGGE2dOcu7SRexuF95ggFgqybzVgt3rxuZ2Yve6sXvd+CNh/JEw7qAfu9fNwpM/6EDkha/+ETaXFU8gjN0Vxu1N4PZFCEbiBIQIKU0nIuZwBEJcHhlmcGqS+SUrc5ZFYuk4mqHi9Xs4euIC/SNTuANRRiZnSIk5srKEpGSRtSy6IZJKCyxNXGTpE+/p6CcmT6HkU4iKgD8wT1EPUy/EyGtJmlWFYj6NzTJKqZxBUQVK1TSFcpJU1s3E9AVszikCgo1ExkMy46LZyiFKHvp6jxL0zxMVbPjdc7jmLmCdPsfijr/raLu+/3Fm58ZYWJzE7bESFjz4gg5iCYF4IoPbE2RgaJAl5yxC3IUv6MIf9BEIRonE29HsE5OzZEWFkBBknSqRhIuLPd08+thOXt+7n3Qmhstt4+y5U5x86w3s77zmjhu6eOGe7zE2NYleyBNNhAhH/QixAE6fg6n5SayuJd44vB+taJA1VBKySE4zWVyY4bYffJu8LrJkm6fWKKNpCVYbIidf34FRKyIVNLRKHqXU/rwnc1kWH/pmRzvy2Dep1mu0Vlc49NZhytUKtUb7elkoFdkCRsZGyckSq+trHZBcbzbYgs7k8rip1musrrdd1e86mhVF6rix5+ZmWKkWcd3wnvbn/WPvYS2vwxbYrE7W1zfp7j4LQG9vbwfaejwu/uAPfo/nn/8ZzzzzFKVSAb/fSywWQddVNjbW2LHjPmqNOrppdLZ9bWMdWVWo1KrkiwX2vrEP+Y1HO+d5Zd+jTM1M01huUmvUyeZEhkdHWFlbZWxinL/9+7/jiaee5HJvD3/5V58lkUrSWG7SN9BPTpbQTYPZ+TlarWbHtQ2bDA0NAJu89tornWW6rpKORwjc+Kv4ru8icNP72Vxrr2OaemfdS5cu0GjU8Pk8tFrNbWD72LGjJJNx3nX4r6y1WHLYSGdTLK802WITp9tBuVqi3qyRyiQZmxintbqCrCpoR17s3NOF39xFa3WF1uoKzdYyU1MT3Hvv3bzrPIdNDh7cz+zsdCeqfXm5gdNpZ2FhDthkZGSo3bP9HTc5bHLbbT/q/L662mJ1tYVhaCzZLAQ/9gGif9hF5ksfoVwu0mo12WCdnJxB11Vuu/WHOC12vFYn7gUXl09dYqJvEp/VT3ffAGcHhhhbtDK15KB3YoqdL7yEN55k3u3lhX1vEsnJBNM55t1+eiemOHz6DBnDJK3qXHrgdpIf7CL5wS5CfecJCBHSOQmn10epVufhx3dSaTRZ2wJZN2isrGIUS7x19AhrG+ud1AUhGkE3DfLFAofeOkypUqZUKXcg+LstByq1age61xp19G9/jtzvdGE+/OOOY319c4P1zQ0WrRY2tjapNeqcPH2KjNgeTNta30DWDbR8AS1fICsrHXd5LJXG7vZQrjeQdYPltXW0fIG9+w8gKmqnJ7qWL6B4XKj/pQv1v/0quWwOo1TFrDXovtzHMy/t4dndr/PAzmeYttrxRRN87yd38vqhIxw+2Y3dH0JIiyw4PRw/d5Fpq52h2Xkc4Qgv7HuTpUCIKZudwckZZmwOLvYN4fAGcfpCWBxu3jx8lMnP/TmFD3Rx7ms388q+/Zw+f4l7HniISDLDot2FMxhmctFKWtUJp9oJYAlJIaVovHbwMCPTs1eA6z+jrgD0/3nr/e9/P1dffTVDQ0Pb5u/cuZOrrrqK66677pfWcbvdXHXVVfzar/3av9ZmXqkrdaWu1L9oXQHoV+pK/RuuX7xRPfCX1/DW0YNc7r1EOCLQPzjAt2/5Fg8+fB8u7xKWpRkunHmLgtkG6am4n1wuzvz8OCOjvYQFH5qeIyh40YpFLvb3oxYKqIUCOV2nZ2gIIZnk0LFj6KrUedAfuK4LzxevQTZVHn3qceLZ9sMSnyAQiCRIigq+cILDx7rJKgYTs4vMLNoQVYOUJNHa3KSxtoaoaRRrTSQ9T6m+TFbRyVfqNFY3OHLiNKFYEpc/RCwtsvSFa36u/9H38bOnniBnFginMkwuWgmnMgSjCVz+EC5/iCMnTmP3+HEHwgSjCSwOdzv6PJ4inAyTM3LkdJW0pBJJZrntrvsYn1lA0gtc7O/n6KlTnLt0mUKlSuS5+34Osa/tIt1/htpyq+NENwoK2VyKQqk9artUq5MU5fb/nUqRkEUyukI8m0UvlUjL7YECz+9+lXmbA8Us8caho2iFGoFICm8gxvDIGCHBz8DeZ7Zpx5/+EZGEm8HJU3giAs5QkGAygSci8JP7dmD3B4mJMha3jxPnL+HwR7gwMMzw9Bw9I+P8+M57sTq9uPxhZhaXmLM6OHXuEoFIAmcwzPTiIj4hhM3txH/r5zq6gevfi2dmhEQ6gj0YYsHtYmBsBG/Ig8Nlw+G10zfcj8XjZHzRgsXrY3j0AvmCRjQaRTN0ovEwWTXOgn2KeCZKRpJJiTLhVJab/+mb9I5eIpLyk0zKRMMmzls+2QGK4ev/A4LHQSotkM2GOH/+KNF0nGAmxVIoRFzK4nJbsLkspKUUbr+P0akx+kf6SGTjhOMhnF4PNqeDA0cOYvX5cUcEvNEIR7pP4xaCxDIpZq3z+D1LP4e413SRvv8b7ZjHikm+mKNQTlKsChglH4uOboYnD5BOC+TzEsWigq6nKZVkymUFw8hQKsmk0yEslgksC+eRJQ+VUgYxl+zEb9fqRapVjXBohsGeNxGuvfrn+nd8BV1J0mymuHBpF5JkQxIDVAs1dDNFTo7g8S3Q09eNpMSRlDiKlqRUkVD1BNW6Sr4kYRRE9HwOo6BQKBnEkzEGhgZJZdJEonGESAz/7oe27bvz9GFmFhY5f7mPtKji8Qss2lzsO/g64Xi7//zEzDyH3z6BO+AhnROZsyxy5uJpLM45fKEw3qBAQIhx5sJ54pkEoViYJZcTh8dNIOJnyW3FviQgpCbpe/jmbfrC2VcZmz5LIpUknk1j97pxBXzEs2mcXg+haASHx43FvsTQ2CgTM9N4oykcIQFHIMSCzcro1BjZXIZ4JoFk/Bz0euPpdj/zWAjrwiTOz13T0XXd8H5mpiexOyz44zFc4RBGuUy+XEI1DYRoGFXLocgZ5ufHMbUsoVSSSEbEF0/iEqL44gmOnT3PnMNOUlbxRmKkNANFSSErKTxeO76gC7NsIKo5krf/XUc/8sn/jCqn0UsmZjlPvlKgVMlTKptUynnq5UJ7KpmYaoKqmaViprHMDGCZHkTKxjDzClqxSCQjIogSSVlr98SWVNKyTCqTppDXiHrt284x0R1fR8ubhNMplgIhlgIhxhetDExN0zM0xNmLFzh17jRvHdrDc7se5v57fsTu3bt4+qnHeOTRB7n73ru47fafcO/99/HwI4+x84VXeOr1gzz15mG++/hTvHLhMkf7hhiaXsBidRK+5S9+rn/jf2S87zybW6somky5WiIrS6imgV4qkC1H0QsplrUS2Sq41uBLe0/y6IUZdBM21zcQclGK1QqlWvWXXN2lWrUD0OutZcSeY9uua/mLh1heabG2sd55YL+ytsrG2ibN9XXK66sorRZSrYVSW6O8ChGpzE9fOUx6C/KNOuVmncZKi2qtSGu5Sr1WbMP0ZqUNyFstmqsr1FvLhG76QEc79sPPUq7XOttWby2zsrVFtV4BllmpajTMNLQK1PIiK61a2wlcr1OuNyhUqpTrDUq1OtPzCwyMjNJYWSWezlCoVBEVlYxawig1+PhNnyb+szt/DrE//B604CylmkS5LiNJMXJSgkazwst7dvPt73yXLeCPPnQdZy6cZ50NklKSanWVRnOVYqlCvVkhp2UxKzIZJUZOiSPKMWJJP8msn3DMwcjEJXr6z5BxTP5c+/ouok98n4xWQ9Qr6NUSRsVALeTISSlkKU3RSNN38U2c1nMocoa8qSBLGVRVpVytUCyXyFcKmGUdoyxhlEWKFYNixUAzJYyCQjITxe6yYBQkwrd8ogM3vDf9OsFwgPz6Oi8efQt1tU6pKeFy9rDaiLCxJrK8IrG1XmNzw6RSEVjfSFIuB2nU06wsmzTrGq2mjqr4mZ2/RKGYYHVNp7ksY+ZjQIF40ka1nqY0dqSj7flwF8apnYBEqRKn3sxSromMjV+kXMnRqCmsrFYRc3EMM4fdMY9uiJh5CVXLEIn66Ok9i5iLk1BNcmISyT3MwOGnWKtLBHI54rVlUqZE0H6Z0OJJXJ/+XzsQ2fO53yaeiuIJ+RA1CX8kSCQVQzIUIsIoK7UGplyhlF8mn8/zwzu+jD8+QyzrI5YykJQ19EKe7vPnGB4fwxcKY7E7qDaXCceSHD99lpQoU2k0yZcrRPY82NF2fbSL9PkD+MMCz730MsVqDafLj2GWuNzTh6Tk0PR3IvSNFIHgAo26SCEfYWiwh1q1SKVS4vGdTxOJprjYN0Iio+OPpvnqd37AyKyFp5/fxwu7D2Kxh3jp+Re3aYe+ei1O9zz9Q+fZf+BF/ulbX+S1V3fS13OIUj5KKR9HzAS5957byWRzHO8+zzNPP0eppLK1mef4sadpVgWWqwmqpQyLs4OsrecRZS9Z0YtqRBme7MXld+ATAngf/loHJjpu6KLnZw9zrucC4bjAot3CktuO3e3iQs9lZhbmiaXSCPEENqeLk+fOMTE3x4zFwsTcHEseD5cHBzlw9Ci7XnqJnqEhTpw9y+333s1dO3bwla9/i6SUZ9bmZf+xc4xdPL9N2/5PN+AKRfAIMX549w4+/unPsvO5PfSMzrH/2Dke27WHux96CrfXxX077mV4dIiRsWFCQhCn24HT7cDhsuN0O1hy2OgZGmDfoQNc7O9lYGwEm9vZiXG3e93YbvuLDkReurEL7/AF7P5JzvXv59LQEZY883j8Al5/CiErEs5k8SfiCJkkkVSMRDaOxTaPw2lBlpNks1HSsoyoqAjxBPlyiZAQxB/0UChqpNICZl7CNLMYM8e2aQfu/zzFpopRSLDclBCcQ7Q0DxurJoYaoVrOthNeJD/TM5dIix70vEA0YUVS/cREgQXnNJeGzrLkmSUQsiJEHUxMnuf0qVdZsvbhdY8iRefpP/Ma1q//n9v0Hf1vkYg5iAo2XO4ZLvd1Y1maIxSO4PG2HefeoIWAYGN4rJdzF7oJhWOIYp5EKo5PmCSj2jh26k0y6QKxqInPLzA2fZbzvfvwBdwEwz5Cgh/XmTe3ve5937iRQNjD4aP7OdV9nEQqipFvp3IkxRSRVIzLg/04/V7iUo5Hn32GwfFxYJ1GOc/6Sp31tWXK1RKNhs5qI8v05Zcxqir19QrVlQpm1SCeTRJJJQj84FMdbedNv8qt3/knhGiE/sEBxibGEaUcp7pPc/TY2xTLJVKZNMFwiPo7A9mOnzzRiX1/F0CHhDAPPfJwGwS+45Z+F4Cvr6+yutri+PG3qTknt33exbeehy3Y2NjCal0C2k66paX2v9+Nf9+x474OmB0ZGeIXnd21WoWJiTFW19foG+hneaXFotVCuVohEApSbzaYnp2h1qgjfPemn5/n//J/5/W9r1FvNtppMo06iqayBRRKRXKyhKTI7D94gIceeZiQEOYTf/JJvv7Nb+DxeTuu42Ixz8LCHPPzsxSLecLhIBsba2xsrHHx4nnedXXPHNqz7foaPLGXd0H18eNvs7raolaroKoye/e+hsfj6sBrj8cFbNJqtdNdNjfXkZQcW2wSEoK0VpdxuOxssUmz1WBlrcWZc91ssoWkyCyvtPB+/ZOde7rYLZ+msdwklUljdzqQJJHh4UHyeYPV1Rbr66s4HEvk8wbNZp2xsRFSqQQ/+MH3qFRK26A5bFIqFYBNNjfXqderPPjgDiRJZGVlGV1X2fvgXUT/sKsz1RIhjh9/mw3W2dxapVEpQ3MV1oDmBhfePofgjXD48Ekm52zMOt24Iu348GMXLnFpdJzLYxMsBcPsPnAIQZSwhwS88TS9EzM4whHckRjRnIRcKJG655sdgB556FaiyRSVRhNJ04kkkqxtQf/wCKubW6hmHknT4MbJtAAAIABJREFUOwNEJ6YmyRcLLK+0yIhZdNMgnkywyRbLKy0ay028fh+ilEOUcmwBummQk6V2elIxj/jB/0Dud7pQPv5fO60Q1jc3UDSVWqPOwcOH6B8cYGJqkrGJ8bZrPJOl2lymWK2hF4qYpTKybrBBG/K7fH4yktyB6HqhSDydISXm8AZDJDJZKo0m+t4X2gD9v3SROH0MSc+TUjSCiTRnevq544FHuP+xp/jWrT/mjh0/5cCxk9i8AaYsS0wu2jh9qZcZm4ORmXlefP0N9h49xtiilUAqg8Xr56mXdmP1+Jm22nH5wwxPzHDizAViaZEX97yGet3vUPhAF+pXv0BG1lDMIn4hxsTsAoFInNcPvYUvGkfKF0mrOkI6S0yUyJkFfNE4dz3w0yvA9Z9RVwD6/7z1iU98gquvvpo777xz2/xrr72Wq6++mjvuuOOX1hkaGuKqq67igx/84L/WZl6pK3WlrtS/aF0B6FfqSv0brl+8UR350L/HZ5vFumQhGo/hcDmxO5fwh9y8uvdlQhEPqhSnu/stqlWDWMxPtWaiaiKinEJWRSanx8gqGYKxGOd6erC53YzNzKAVi4iahl4qcay7m6rPtg00BK7rYvzgC5SaRU6cO45kShw/c4Ynd72A3RNi0e4lLRlkZB2r08vCkpNQLEm+WkUtFCjUamRVFSHRjk+X9DxJUSZfqfOzl/ZQXV7l8LGTCIk0Do8f/8d/fZt28Ln7efPoMebsTo6fu4CUL+L0BVly+xgan+Ji3yAWh5tIMsOS24cvHMXhDbwDj7LthzvRKFanl3xlmYxsIhtlnt/9KsFYjEKt0nH1xe66eRtg8t78x+w//BaJTBZJ00mIGSRDQzZ1Vra22HfoEGalwtDEBOd7e0nLMmrBZPfevYQTCY6cPElSlBmbnsMvxDhw5DjheJrb7tqBOxAlLubxCzFuu/MOEide2aYdvOHXiEUcnBs6zpR1AbcQxBny44kIHD3TzYM7nyQmSohGgYSksuQLEstpPLvnVfyxJNGsxLzD9U6fehWHx0s8nSEcixOItI/JmcvdxDJhQl++fjtYe/y7uL3z2IMhLF4PQxNj+AUfbq8DT9BNNBVjdG6a6SU7SVVDNbJMzY4ha1lS2RixZJhIPMj03Dgj4wMk0zESqSjhVBa9WmFsbhgh6cPjEfA4s4S+ct12mProrWSycWIxL1brJOFEBF8yiSeWIhBPIQghJuZ7cQWs+EMxREXlXM9p4tkAQiKEL5jE7Q8xPjPGxOIC4XSKScs8fSNDnL10jmQ6ht1lITBybptu+NqrcY+9TVbyYBbjtFbzxJN+KlWDYklHktNsbDQIhVzMz4/jdi9Qq+msrrZdOsvLJooSo9HUiPiDVEsGtsUJvIEplLyXcjOGWYyi6VEKhkw1Etq+3390FbK1D1NPYGpZFuYGOfb2SzQaUVQ9TjjioN40SWfDWG0zRKI+ZDVBpdbud16q5DArKmZZR80rSLpMRpLJygqJTJaLvT0EIwJuv4/gY7du0w7efAOuQKDTT84dCGNz+Th3+SwD4+eZt83h8sSZmrVhdc3iDwu4vAILS3P0DJ/C6XPh9afx+lOMTA4zPNmLJ+hiyRnA448yMNaDK7hAICQRTCwSemG7vvCFP8LtWWByegB/LIEjEMLuDxJKpjl94QIOnw+buw3jewb6GR4fw+KJ4Aon8ceSiIpMJCkwtzhFRk6TUSRikowjJBBIKrjCcRLJCNaFcQJ/9lvb9/3lR8hm0wxPDGJ1Wnj1jVcIR0JYbFZ000DVFUQpjWZKjE7009d/CTVfagP8SAZnOMKcxUo6E8fjcZFSNJJGlWwug2aoGHmVJeciQcGLpIvEv3bjNv3s3ocwqjmMavu1M0omxVKFUrlBubhCubhGqbBKrVFuD+7QM6wt55kZu0QuI2AYIrF0HLVcIqkZnUE9Sbk9ZRWdnCyRWZrd9jkPfejfIXksJHPtPuiBZBpBlIiIUns9tR3HrEkR1FyEZNxDKOSiWNBQtRzZnIioqMi6gaSZpCotovkaR/tG8Msm2doy+eU1Ks1V6o0VEl/92Db9xM/uwmqZpVQ2KFfyyIaCWSkgmhpyWcQoiBSlHNFcHptS5plRB197/igHLi7SMz7LoXPdHH77KIeOHmHfgf28sPtlnn3+OR5+/DF++ugj3PfgAzz4yMM8svNxTn33i9uuK5Yb/hf6ei4xv7jQ7hEfChKNx2jVlmk0W5RXmhgrTcxGk9LyKvnaGkm1jFBawVNZpbIFWr2OWim3XedFnVq9RLVWpFotU65WKFTavdgrpcIvXVM168S2Hui1lWXWNpfpPraPmG+O9VIK6golOU6jXqLZapCv1FnZ2KS5uoZq5jFLZcxSmWRWJByL01xdI5pMsby2jqiaKGaJz33x74ne95XtEPv+mynUdIp1g9nZQWo1lWKhHVtbKBQYGh7lmV3Pss4WT+56ivsf2gGb7UEGqUyaUqOCZCiktAxZLUs0EyUUC5LIxkmIEXJ6Oz1AlBMkBo5v0/bd8D6UiIqWb6EUs6iVKFolgVGoIuVqmFoNITTD7NQhaoU0JT3J5lqVSqXUdv2VK5ilImbZwCgrbYheMjFKZvv9UzbascN6hqnZIXx//dvbIHZ076NEC0UEUydRkCnVM9RLfnz2i7CpAWVWVuusbxRorUqsrScIBUdYW5FoNQ2W6yblssTqRp54fJpmI8PGusHi/BAb6warqyIWyzlAQz788DZt/2d+g4bhoV7L0lg2yNdMEukgs9M9lLQQsXQUs2wgGxKxhEBajLfv4XJxVC1DJhulUmk/DFY1kWUjSinjYHLoNOXlMklNQi0qlM0IrsnubVDJ9dEuEqf3MDg2gN2zhF7UaKzWyWkiYtKK32OnqBco5CuIUpaHHrud/pGTZMQQmYxIREhy+txZ/OEQl/v7SGYzzC4uEIwIrG5uEBDCVBp11tZB1fL0fenD27R9N/93vD4vHq8fM19G0VQay02mpyepVPM0lys0GibpdIA39+3CNCLIkpdkMs7BwwdotpbZf+AQwUiUUDTBrhd3Y3W2I8b/9LN/jSeQ4MldL7Fo83DXlz//S/v+/Y//N276sz9mzytPUK6kaTayNGoJ5JybjVWV53Y9zF13/hiX20uttUlOaQ9kgjoDPfvYXEnAukTFjFMt53B6p5ELEXQjhqzG8EfczFlnGJuZwP3tj22Dmc5bPsnE4gwvv76Hh594lJPnTpPKpUmKKVx+N8dPHiMcEbDZl/CFoyy5fTy3ezdvvvUWUwsLuAK+dwC1k3g2ybHuE4TiUWKZTNuV5wpx2z0PYfFEmNz3/DZtxw1dzJw7wWf/9kss+QXmnT5e3n+ESZubGYeP1w6f4vv3PMRDjz3BzIKV519+ha9+45t867vf4+VXX8HqsOMPh5ian8YX9uMK+PCEArgCPkLxKBNzM4zNTNE7PEjP0ACLX/jtbRB56e4v4/ElCYSTxFJZfIKLnpFjjM2fIZZJvANgY4RiQaKpCMlMlEwuQTDkYmp6GK9vCb2oIqoZFFNCUlNIagpfwMbk9AAu1yzFooiixMgce3S79ifeQ1l2Ua1laS3LsGESso8Q8s+yuqxQKiaQc0E0PYpuxLDYxpiZG8DlmUVSIkQyIcLxIJFkmDnrDJMzo5y9cAIh6sTjnWHRMkAgNMPcxAXiwTkWb3rfNn3fzn8gIcyiZF2Eg9Oc6D7A0GgfvX0DnDl7HpfHTizlJRS1E4q4SKQjjE9MEY66SaQjJFMiyZRIMBxgbKqH3sHTePxLBIJh4okMA6P9DE8MEc/ECL5y3/aBE5/6FfY8v5NEMsTl3gu8dfQgvoCXWqtOPJPgW9//LoVajamFBdKaSkpVKDVqaKrI+nKNatGELUimU7RaedaaIsPdT1NryqyuF2mu5tmgQTjqZ319FeenfmWbvnjmdfLFAs+98Hz7WvhOlPS7rttKrYrd6aBUKXei3X0Bf6cH9Bbg+b/Ze+8oR87zTndI2ZZ318frtHd9ZXu99t7jKJmWJVGUKJESJUu0RMkmlWWSClQgKVmBUaQo5kwxzAxnhpNz6Ak9oXNudEDOQCEVCkAVqgqxkFM3uvu5fzSnrdlunnuuz7Xvrs+853yn0d0o/KqAqu/78D31/l6vh1qjTrFkYDJNYRiFNQvzixC4WMyj737ykmtd+NI7qTfKWCzzXISxhmEAoKoqi4urVt/PPfcMF7O1u90FEok4t932j1x77QfWbNO7y0vUGnXaCx127t7FCtBoNdfqoc/NTON83y9f0s/HBk6wAtQadba/sYPB4SHyxQLTMybyxQIWmxWjXOLQkcOUqxWO95zgbz/5CW7+3C186LoPc+jI4bV9upiFfvFnX995Fhc7a4+V1x+5ZHyN3/s5du/euWZnPj8/y9LS4pqV+8JCm3LZYGRkaM2qvlw20HWVqakJVlheA+aT06u/L6101zLRC0Yej89Ld3mJC+fPIrzv1/55Tveut1GUJQpGkWa7RaVSQpaTVKvlNev2bncBwyiQTEprteybzTpOp33NYWB+fhZVVeh2FyiViuzYsW0taz4Y9OPxuOh2F8jtefESgJ574xlarQZLdIEuRiYDC4DR4o2nX8Y+aeUHd/2ILTv3MzhnYWhmjim7ky179zNusTFhtTNomuXc2ASb9+xj2uEiJKfRKg3Oj08z7XARkJL85MmnGJyYwvln/3ENoMev/2Mcbg/pTJafPvY4Q2PjVBpNFD1DF6g2W+RLZertDka5RHuhs3bzyMVrY95iJimnaC90yBcLrAApRSYcjbBrz26KJYNwNLJq4z7ej/IHm9ZaR/C+6VS/slb+YAVQ1PSqe89SFyEawxsUeHnzFnov9K2B8rN9/UiywsjEJClVw+p0oWZz1NsdHnvqaTpLy7S7S4xOTrEEq/PPf7huDaBP3XQ9O/bsxxEQMNmcuIQIerlBMmsgaVmGpmY43T+EIKUIJWS++s1v89G/u4m7fnwf43MWJs02HKEIJ/oG6J8yMTI7j0+UEKQUdr/A6NQsFqeXpLpq0R4ZHKD425tW2x/9ZyLROCazbQ2iXxgaRZCSXBgdZ2Legt0fJCqnefz5F3EJYcJJmW/e9b3LwPVfEL+4Lnn82k2Mf+x/jXb82ssA/f8pnn76aa644gre/va3s337dgKBAPfeey9XXHEFV155JZOTk+u2eeqpp7jiiiu4/vrr/+13+HJcjstxOf4V4jJAvxyX499x/OJEdeTPN+F89oeklCR2pwNV13C47CQVkWhcYP+hnfzkoXtZXungDTixOedR1CRGrYSYipPUZDxCAF9YwObxYPd6CUsSi4DV7cbm8VCoVlGyWcR9P1+32B+485Mc6z1IpqwSToSYNpspVts8/sxLiCmduJwhpeU4fvocnmAYdyCEms+T0nXufegh/JEIP338KcRUmris4g/H6AIuv0C1tcDg2CROX5DZkaF12q5rfgOzzc6sw4U/FscdimB2uBk3zbFr/yHMDjdxWSUkJkiqGQIREUnRyBTLxFKrduqzVgc2d5CB0WlCokxESqPlDSqtFrFUAi2Xp9ZqI9x8KUgO/uUmKn47+VKZTKGIki/y2HMv8IMHfsLIjIkFYM+hQ/jCYSqtFko2S7nZpL28TCgeJ6XrTM6aEVNp/OEYdk+AV7buIJpQOXbqPF/8+veJpbM4ggF8T9y1TtvzzA+Ydps40XtyLcPHGwoSisf52re/jS8UJalmSKoZxJSKyeFi0mrn1Z27ODs0glMIEldSWBx2Lgz14Q548PjcRKQ0gXCEwfFehiZ7CX7wty7R9b/7V3FMn8bs9THndtE/OoxX8ODy2Hni2cf5zf/jt/jand8mrmdwCCEiUpjxmWHmLOOIiQAJOUI8ESUSE5g0jSImAohJH55wDHc4REwJY3GZCIeThIM5Qtf/10tB9lW/SsrvJB4PIooBQvE4XlHCJ6o4AxJxUebC2AFM1mHc3jhmuwu7dw6rdwRB9BGXyjjcAtFEmNHpydUsKZcNf9DD0Ggffr8dj3OWzIX9l0LcP99E/N7PUmlI5I0YwZCNyalR4vEYaSWDruUplzMUiyrFokqhIKPrMQYGerA7JqjVNfRMmFI5SS6doZTPkNMlyvU405ZjjM0cRM8HqFRlilmNyuzEOn3hmx+lUS2SSxuIkQBpxcsbu+5lZr6fSk0lV0hRKKpUqgWkRIh58yRe/zzVukYmH0XL66SzKgkljSSriIk0Tm8AMZni1LnTqxbssQD+7352nXbw9EFcgQCTc3M4/X7mHQ4sTjNHz2zH7jVjdySx2kOYbP3YXF68fhlvyMm+4z8nEPFjdySx2RNYXWYO9ryO02/F5ogxbwlx5OQ+gvE5/CEFm9eG/57Pr9ff/TrnLuzBGY7ijsSYc3uxB0PsOXIMh8+H1e3GbLdx8uwpRsdH8EV1bL44kaSGJKcoVPIklSjDE4PEUnHm3B6CiRRKsYUrJLF7zw7Ghk8T+Ku3X6Ib/uB/QXDZePrJe7HZJggG7Ril3OoiXSFPLCERSyUQElG0coaB3mM43S5CSRVrKIknHEMQAsxP9iPH/Ks32+Rqq5bqqko0KZEv53D7zFgd0wjXv+NS/ff/Brl0jHy5QK60asOdL9coVFrkS21yRotssY1ilFFLZdJaing8SL2scvTgdixzY+gFDY8QIJRKkpRTpFQNScuuWrKns4STCsrU4Lo+Jvy9zyJrKtG0ipCUiaQzRFWdmKoRSyvEFYVEWkKUJdK5DLMuNxFFRcyWCCoF/GkDsdAhWV7CrhWZjyQJqQa60aTa6NJoLlKrtynVmoRu+L1LtIX3/if8s+MUCmkq5TxGrUit00CrFMnmc2SNHKV6kcpCi0oXtp2bpTdY4MvP7MJbbGOsQLZYIF8yKNdrNBc6tLuLl2SgX2ypl+5dN7Yoe1/AKJdY6C6yAlTrNVhcodvt0lpcoNypU25UqDcb6JkC+XIdsdTgpZNnmAtL5LqgVOp4Y1E8AT9Ot4PZ+RnGJsY5feYsB4+e4MiJ4xx69fl12sPX/zfuffABHnj4IR55/DFe3voqe/dtZ9+O5zi04xksg4eYuXCI/hO7CPqcuN1utHyJnFGiWKliVGsY1RpaLk9YjPPhj95AOpOls7RMqVZfLTlSyHP/Qz9BuPWaSyH2X19BPuSk2m6Slv0MDJ6gXM7QadepVEpUq1XiidV60M889zQFI8/zTz+F2+2k0WoSkRPEM2kS2QwROUUoHicsxpHk1TIwSS1NOqOjFzL4dzx5qfZVm4g++k0KxQx6Pk46J6KWdLRig2yxQyZTplrVyOh+ju17AUPzoyS9FI0MmZxOvlxbbZUS+XKOQimDVii86aiTR9YVlMxqrW9Ni+F6z9sugRve636DJ15+nlS7irHSoLWgstIWySXnWG6laTUyLHQ71BoZWp007U6USHCEpXaaZi1Hu2FQbxSpt3NAnHPn3uDIoa20GwVaTZmlJYX2QpBKJUjqydsu0Xa/exP6vkcoF5LkihqZaoVCNUNImKWWdVGollfrh2dVUprM0Eg/aiZFuZLHKOkoSgyrdRo5HSFbSBGNB1B1kdHBkwSco7TKSRJxL7KeQnFMroPIns/8d/IFhbHJAfRcCkWLo+dSlAsKExPnicRcZPIymXyae++/BzWdZHigl5G+wzzz+D9R7zQo1csk0klOnOlBzWnUOzVSWhKjVsThtVMq1ymV63i/+jfrAf6ZPeSLBXz+EEPDF+gs1Gk0DUqVVTeXTEYknxURo07CwXlq5RSBaBRBFBHlJAePH2VwbAgxFWdiZpK+4X5GJkeZnJ3ildde5doPf5BPf+ZT7L3zlnXaga9dTbOWI5Fy4PGNUSnHKOYDzJpOospujEKSkpGlaFSJJTWs7hiegJ9iSaaU9zDQu4WCaictuWg1NNzCLM7IDKWSSiDoJJqI4At5sXvdWK7/z+sgtmfiHI6ghxmHmaOnjvP+D13DtR/5EH9/82d5/Mmf8cCD93Dg4B7mrA5mLXYmTDPY3R7mrBaeefFZNm/fQlwWcfoc+MM+BDHKS5s34wlG+OJt32bHvmNElQJD939tnfb2a3+Prbv3MW620jc5zbjFxvmpaR5+/gXufvhhHn/tNd7Yf5z3fegG7v7xg0yabVg8fibNVj5/261c+/GP8fnbbuXrd93J3T/6ATd/6Qvc/KUvMGaaYmp+lhmreXV+ap/Hcs2Vl0Lsa3+FsFNECBXwBzSEaIS46iEQn2JgsJeBwV68ATtSKoyYEAjHfChagqQiouYUfCEPpvkhxKSPTCGOmPQipwWklIdCMY7PP4PLPYmqBIg+c9ul2u/fhPLGj+guqCwv5alWNer1Aom4BZu5j5BgIp+NkpIDxONepEQIMR7E6bLQP3CO6dlRUuk4QthPMBTA7fUwOj7G6NQI54fOYPfOEUl6cPus9B/euk577sO/yuCp1zh38jUCrj6szkkCIRfhaIS0qjNnNjE500cgbCYa9+Hy2ohERQKRGfoGzxKNZImLBomkzPbdTzM4sY/Dx7fj9cZIJauIsoQ/6uf0+VO47v7bdZ97YNfj7NnzGuVqiemZKSq1Mlouu1rqRpZ5afNmoskk5fYCmlGmyzIjw32wsgjdRViBRFJmebkK3Qzzg6+y0FaAPN1FHZ93EmhQ8JrWaQe/cQ0Fo8jzL75AwSiugbwVYHB4iLSmomczpBSZ830XSGvqWo3nWqOOns2s2YSvAOWyQaNRw2o1o6rKWnZyoZDD/JX3rbvegyNHaHUMXt/2KguLq3bv5XKZiYkpWIFcLsNLL73AwkKbyclxYJlwWCCb1alWy/yP//FH1OtVtIxOrpBn7/59dBYX0DL6Wp3vxaUude/8uj7ed8/nWQF2791DrVFfqwNfrlZQ1DSlSplmu4WUTFCpVRHCIW7/+tcIRyPc9b27eX37Nq6++r3cddd3gWXGxkZoNGo8//yzl9QNbzbrmP/hXZeMra6/+WWaRo6ZmWmi0TDLy13eeGP72jaCECAcFtZ+vwit1/4fDtJsN1hhmWw+Q2exzeLSAkI4SCgisMIyy6ywuNQlcPbIuvlksWfHmkX/xez2TEZbs9yH5bU67bFYZA3sdzotut0Fut2FNbeBo0cPEwj41rZdXu5iGIW11xFvv+ESgJ78/PsIhYJEkhFWlheguwTVNt5BE9/7/O1U1BIeZ4Bpt4/ZSJTjF/oZnp1n74mT2IIhjp3vwxmO8sATT7Fl736++I07MDndBJNpJm0uXJEYvcOjRNMq4Ynhf4bnbzb3hTPo+QJ6vkCxUmUJ+Nod32JheYUl4Ovf+jZaLk+5WmFweAhFTeP2ekjKKYIhgaPHj3G69wwjY6Ps2rObLa9vJRQJo6hp3ti1k7Pnz1EsGeSLBfIPfucSgJ5/8REWl7poGZ1ILEpncWHN0UGU4nSXl3D5/HSWlskUiqQzWYqVKuf6B5i32VfnbppOMq1iVGvkS2UWllfYd+jwmgtfqVYnZ5TwWsxov/9LawBdv/q/o2YLmGwOJC1LXM2wbd9hvvLN7/LI089xun+IdKHEEy/8nEMnz+CLxgklZEw2Jx+84W/Zf/wk/VMmzL4AQkrhSO85nKEIUVnFE45hdfnQC2Wm523ohRLyQz/+Z4D+25t45eu3I+s5tLxBY2FpNRnDHySUSHH0zFn+6f4HEdMajoCA1evHHYpw5NSZy8D1XxCXAfr/vlGpVHjHO96xBswvtiuuuIJrr712w22uvvpqrrzySh555JF/4729HJfjclyOf524DNAvx+X4dxz/M0D33fiHnD7TQ0AI4vZ6iMTC5Ioabp8dX9BBUk2QSEvIuoKsK7y0+VWMVp1jZ3uZtJjJ1qqUOm3ODw1RabXwCAIpXV+rh95YXKRYqyE8/PV1i/3+q95GwNLPniM78IY9uAIB0tkSLl+Mx595iRdeeZ1AJE5ITK5ZuEeTSY6fOUMgGiUsSSiZPD9+4CG8QoQv3fo1RiZNpLQswWgcdyDE6NQMY9vWw3v/uzZx+p5vMmWxEUqk8EVFHN4A0YSMPxxbzSSPiKS0LFmjgphKkzUqaHkDISahF0ocPHaSyVkb2WKTlGoQjit4gmGSmoaaz659mQz+4t30F7Oxv/f3a9a4oaSK1R+k2OqQq9b57o9+SCKjMme3cqK3l4xhkM4W1mrJJzUNfzhGSssSEhO4A2HKjQ7BaJIXX93GnJDEHhHxiCLhH96yTjtw7e8w53UwNDGCK+AhmpTwCAHCkoTd62XabGbLjl04vAECERF3LEZEVbAHA8y67cS11GqGoBRGzyl4A07iyRDRuIaiZ/BHLVhme9fpBv9yE+6HvozVH8AeDDAyNUFIFBDCfjZduYnXtm1my+438MZEommVYqVMWPKR0ATEpJdAyIEQDhKJhIjGggyPniapeHCHosTSCt6Ii/7RXkwmG/a5yCU25msw9cFvoGsyCSlCb98gzrBEOFVmfMZLIp5D1GbpHThMOJples5CNOXl3Mg+ps2j+P15/MEUXsHNwWMH8ATdROMChw7vxm6fplxIUSum8D33T+t0Q3/5NlSng0qlQloLkyl4yRSdyNlJ3EIP5vlpZDlKPq+Qz6coFlNkMiLZnEg2F6VaS6GkfXj8u7E7j6Om3WT1KlkN9PQK+Wydes1A1U2MP/kP6/X/4gp08wWmTfspFoNk9RhSWEbNBNm7fzPZfBJZiVEoZsjlVfRMknwxSbmaxukZZ8ZqxekLEpHSb57nMZw+AVcgQDgR5sCJvURSAYJf+MA6bd9n/gqbz83WPTuweB3MOOewOM0Mm47hDtqZn0/i8SU42rsVty+ExRrHFbDhF8dxeG1YrQrBYBGzc4YRUw+ztglcbgWPV8XmMXGybztWT5iEYuC+9SPrP/OP/SlBoZ85v4AzLOIMi9iCIcbNFsweN3N2O1ang4GhfqZnphDiRRJ6HW9YQsmkEVNRUukYWkFm666tWP0B3JGWJXG5AAAgAElEQVQY7ohCXCuiaWmycc/69/zPNxF85h7KuQDVYpR8JoKRTxMSfFgcTsS0RjCRJKSkCCgS3pkh+vvO4w5FsYUVgtE4yXgYj6kf00AP8YREotgkqpdI5AxCKRm1oBJPBsnk4oSu+pV1+qnnHqJY7FAotSlUVrONs/UyWq2AWs2ilHVCRpNosUYylyWaiFDMpVCVEOa5YaRUlJQmE9cU0mkZKZlATOuEUxpTziADM3aO3nv3+j7mnVfgHznP5p27GZ6ZwxNLEEyuZqFHUgoxRcWlFtl5foyndh/ntdOj/PDF3YyLZYJtcJXBWYFgGzJAFTDakFVKLJQXqWUrlMp1ctUKwb/6pXX6sZ/dweRYP4oSQ8urpHMaWqVIJd+hUKqTbGfIlWWquQxFAwY8OkOL8PcPv4grsWqVXms1KddrGNUKRrVCvd2i1mpSadTXaownHvzq+rHluv+C4HNTbzZoL3So1mt0qh1arRaNhSb1xRrtToVWvUTVyLO8vEwdiNZrPLRlJ3JzCaXZRS5XyNdrlJtNKo0m1WaLarNDtbFArdUkPz+y4biWmx1as55vdBu0F0qwYlDXA1ARYTELS2UqhQy1Wo1qa4lqs0W93aHWaq/WYW80WVheIZZIMjQ2Ts4okc5kqdZLVGoGuw/swf+JP1gHscM/vBktX0JT/Sx2cgiCg4QUxSjmicVi5IuF1ZITb1rQCl47n/jkRzE75tl5+BDv+JM/4dCZs+w/cYZtew6x+8Axtmzbw7Mv7+Cnjz/Lg488yb0PPszuz7x3nbbr3Vfy+lO3cuTIIQ4dPMvp8xaGTDOMmkdxBE3E4iLxmMZSNUBJtZGMmclkklRqBkomj6znkfUcsqaS1hRS2TxROY2UTpNIJ0mkJRQtTjowsw5uuN+9icDWh0i1y+S6ZRqtFHQkaEoIzjG67RLNbpdqI0enm6XRDFHIOJmbOgW0WFnuUGuW0AyFxW6APbueYHb6PAuNEksLOp12lErVhsd9Ft83rlmv/9HfoZFTyOSyhLUs6byCUYwx3bcVdzhErrZafz6dy1CsGkjJGMlUjEJeo1rNkcvJWEw9ZHIiwWyGqFEil0sizvYwdeQ5VmoqSaNFaKB3HVRyvmcTUs9mdD3O9PQgqVSITEZCT+dJpb2MTB1mxNTD+aFT3PvjRymkS9BsMN63hbw8SL1To73UIi6LLLHI/iN7UbIJMkaaBZoUa1kCwSiZbBHXR397nXb469eg6hoHDh7lQv8xnO5p9GwMi3UUMe4mLQcp5iVaNZ1Tx3djmjiPWiqjlSvsPnoER9BDsV4kkY5z8MhuxHiQSMSLJAmEQnZcLhO6HsPx6O0bHnt6vAejHKVUiREMjpPVXTRqIlndRyzi5NDBPRSNKpVmFzFdYcZs4cix3dRKAXLKPFJonL4ze8lno2TLSRKFMH6fk/6Bc6Q0GX9IwO+yrIOJ9vdtYvyOj+KK+DHZ5xmdncThcxGLhxkeHeAHP7ybRx97iG9/5+vs2L2P53/+Kh/75I088vgTzJjncXidWF0WZq0m5mwzWF1mdh3Yx/jMDJ5ghAPHz/Li5p2cGZziyCf/dJ225X1XMjnYz8jsHJZAgB899gif/PItfPuBH/Hcrtc5PtrPy9sOMD7nYWzWzeHTA9z0hVv5yN99llmXh7MjY8y63IybLXiEAFPzs/SPDrPrwD4mZk2YLPO4Aj7cAyfWQWTr+zcx/fiX6Bs7wpxjDF8wisdTIOBr4XOZCAtW8lkRk2mA0fHzREQ/SVUino6jFTIks2kyxRBx2cGcrY9UetVmPZML0mjJVGoSlXIMOeXA+633r9N23vg7tCshCvkIWlEjVTBQUjZ01YMiu0jEXRw9uhufz4YoRolEIkQjEl6PQEIMYjGb6LtwDpfLg9sTxOEO4BUieKNBXGEP4XSUs2MjjG15ZMNjt716J2H3eU4ffR67ewq3z0o4GiGRSuILukimg6TUAP3DJxke6yccjeD1xghFBMZnTtBzbjMz5mHCIRVdaxOOSEiKk72HnyMoRYhrKTwhD/ZP/u66z93xxb/gXO9BFFWm99wZsvkMQjTCz197lUK1SlxRqHe6mGwO5l0edENnqdvCND5M1SjBCrQ7S3S7VaAIiwEWGmFYTuOYP0OzEqdiJMj0vLLhOV+OevH4vFTrNerNBrVGnVanzSuvvUqukKdUKTMyNkoilVwrcdRe6KCoaUbGRtfqQHcWF2i3m7RaDTweF0tLi1QqJUqlImklhf3aX1t3rSdfuOPN2UgD6OByOYjH47RbXRYXIJPReOaZpxDFKMvLXW666VN85CPXkUxK3HbbP/JHf/SH1GoVVgCr3cZLL/8co1xicHiIcrVC77mzqzcAvPHEuj7e86Ffxzo/Q7Veo1ytIKcVDh05zOJSlwOHDmK129i5e9daVroQDjE5PcX0jAmz1cItn/8cd999Jzfc8BEajRrPPPMUTz31BL+YiS6KUXxuB96rf3Xd+Kqe2gks02jUEIQAsIzH42J5uUu73cTlcnDRqj4cFjhwYB92uxWr1UypYhAMBcgVsqywzOLSAissUywV+Nljj2CxmSlVyrg8bnJvPLVuPifefh1pTUVOr85Dg0E/9Xp1LfNcFKN0Oi2azTqZjMbu3av7CstMTIxRq1WIxSKMjY2sgfRarUIqlUCWk7RajVU7+HaD6F//x0sAeuRPN1ERg3jDXuZmp1is1igE45x+bQ9zJwdQwzIDF0boGZvggseFIxRheHael7a/wYm+AWZcHoZn5xk0zXJ2dJxIWsPsC+CXZPySzKTNgdnr58zQMGN3/+M6gC6/8BPq7Q7legNFz9Ba7OL0+tixew8+IcSO3XsIRqLsP3iApJxi67bXicSirADNdotiyWChu0itUSdXyGOUSyyzwgpw7/33USwZrABxKY569R9cAtCFD/wxp86c5vXt21iBtblbq9Omb6CfcrVCrdVm1779xFMyxUqVfKnMyMQker5AoVxhem6eA0eOouXyeIPCWjmgF15+hWqzRTKtomZzvPG5T/8zPH+zRSfG8UZiqw5xCRlPRMLsCeIMhpl1uHn+ta3sP36SvUdP8P37HmTLrr14IyKzDjfzLi/uqMgPHvopZl+AVL6IkJQ5fKqXZCZPLJlm3DRPMCpxpOc0+tV/eglATz/wAzLFMlmjQjQhoxdKiGmN6z5xI/5YnKd//gp2fxBPOIojIBBJKUzMmS8D139BXAbo/3tHKBTiPe95D1dcccVau+6669A0bd1zvV7vGmw3mUz/P+zt5bgcl+Ny/H8flwH65bgc/47jfwbo3qs2ETq5jTPnjq8uvMgJUopMIpUkJkrMW4ewu8apt3MUSmmEWJCklkZMpVELVQYm53EERYxaCaNaQcsVkbUsx0+eRYhITM2aSShp5m/6iw0X+30Pf42EHOP02RP4BTc9p48SCHlwCWEcAYHByWkO9pxCM8oE4wm+8o07eGnrNvrGJt60Y179MhVXM+ilKi4hgjciMjQ1g80XxB+TGLz/Wxtq2z/+h+w6eARnMEwwnkQvlNi+ex/RhIzLL2D3+AmJCZy+IIGISFLNIOs5sqUSszYbWqHAjHUVchdrNZKatraAVKhW6QKO6fENQXLwXVeiBlxohcKafbuaz6JkdeSMhigniSYlTJZ5Zm0WRDlJKpclrqkk9CwpLYeUyiBEZFKqgU9IcLpvBE8ozozTgZTJoRtNHDf+2cb6W58lEnczMddPIOoiEPMTTuh4Qzrf+f6TiFoVKVvCL8dQS2X8cZHBqUnmbE6efHYzcbFAMlEkkUiQSIYZGj2KmIq/aSEqEh45s6Fu4H2/xtz0MLFkFHfAxdTcNEIsxJ+/65381997B8FImC/fehtCNEYkVcAfDyIX45zqP4wzaCMmJolERaREhAnTMQbHd+GPJzB7UniiCn0zpxicP4bfNLwh0BT++j9gm53C7ZjDOjHESO9JFEnGavEgiAVisRihUJDJ6TH8ghOHz4LdZ+N03ykcQR+jc2aCkkJCijI+NsRLLz5LycgRCQcoGTnKpTyJJ+/eGKbe/Sn8XhMOxxTFUppsQaFSL1Kq5snkghSKMfKFKEFhnpHR08zMDNJo5KnXc1QqWSIRL+WiiJzwEArMYTWP0qrnyecVOu062UyaXC5H4pWfbqgf/+5nUTQ/EzNHcHmniEU0oskycVnk6LHnGB7eTjbtIZvOk4jlkDN1wopKICOiKDEcTjN+MYZdCGOLSPhSaaYdLryCj+07NhMOOgjc8Ecbas/t3cKM3YnLacdtt2H2RJhxWRidvYDHHyYkpHF5BWYco9iFOWx+EatHYc50jjl7DFtQxxoRuDDbRzDmxeMRCQgKrliAIeswYd88llgC32ev2vi93/ozTLYEZk+CaccsJvcEu45twel3M2dzYbH7CIa9XBg8gRQWSScUikYZrVLEHg2SrhlMOC1Y3U5SCZmhC4O4IjFSBQOfGGe29+iGuuH3/wYh0UfaKJMpNFCSedLxNHbzKJHYPGLSSyJTIqQsMjZpweV3cvT0Huz+UTyCjWBUIBxLMzPvZM4+jWaEEJOJVRv0TA5Rz5IqlJGl+Mbn+7v/A8WIlXZZYaGusdDM0WpXSeWyJAsF0rUmybSCJKeIKjJCQsIbjeAK+dANncGRc0jJIKWyjF2IcujUOR564mlsviCZYhlJ0YhtfmzDaz30nRuJ1xeYiKqc86XYNmLjwTeO8+yRs7xyeoiRYJJQvorS6KAUC6h5HafHSlpfzTwtNSrk3qzfni8XyJUNsqUi2VIJrWSglSuoUmzj/u3dbycfMjEx2kNCjqFkdfJtWNAXaaSbFFIlCoU62XITpb1ErL2MAMy24YafvkqrrqBnJaRinVIXgmKBVrnFQqVOp16h2SrRaBUQv3H9hmPLhTs/T6VSo1KoslhfpNlu0eq0aS90aHXaNNstGq3muhZsQ2IRlBYUqmWqhspiPUerXqTeKJNvttFaK5TrNdQzezbUjt76wTXAX2126C4v0uoYrFAmlw3CcolWq8ji4hKVSod6E6rNxhp0rzTqlOu1tTrqYTFGSk0jySnK9Rp6PsepM6fxvueX1y2ye6/ahO6awyhladRLiGE3qhSgU81QLmro2TRaLouUyRJTV7PuqvUa/pDAfT95kL6RAbbt3sGuw/sISAJGu0xAElCzGUq1KoFwiJxRJHT/lzfU9t33D+SzURo1nWIhQ7FYIl8w0HKrWeQJNUVai5EvyszP9jNn6kVNOvC6xlEVgagYQskbSLqBS5JwiXFsfh/z87PMTU8wOznK6LZnNwTo1qvfzvP3fpnnfvoN7rn3Du579H4ee+4RXnzqR2x98lvsPPQyh4/tpufEEUxDA9inzmA1HUFWRpHkSYxOnkNnzrNj5ytAg2pdwzR3llItip73Ua7HyeTDuD/13zbUd792HylFQNES6PkcajZHSsuhhsYwNIWUtoDRBKMeZWb0MM1MAk3KoudKRIopwsE+Zk2nyWh5ioU6RrlIqRLBYu1BjptZKpWQXvvZhhDZe8ufkUyk8PuciNI8UspEQs8yOj3JS1tewhWwkEwHeWXz4zSaGfL5BLoeJ6dLLLFIOC7QWKiRVBNoeRUxFWOJZdJZlWLVwDQ9jy7FN9R2vmcT/jN7yGbzGI1FXEIYtSij6ALHju+gVlJoFBSKqSB11cX5w8+TSPlJa2HkdIhEKoBRVkgpYbL5JKGwh2xOplTO4Hb2USmFqZXjxB+8eUNtz3eupdRM02irNNsKNssFug2FdiXByWO7ePSn9wDLpDM6B0+f4IZPf4Lv3/8j9h/Zh8U6jSQJzEz2sW/Hy/jtUwiOKRJyBH/Yy8mzJ9h/bD+u8wc3hIn2a36JodN7uNB/lt5zZzl7rp9p0yzTMyaicYF56wQHj26nf3CA79z5XXbufoOBoX4ee+IRnnvxKfoGzzBvncAbsGJ1TJPLSYRCdo4e3Y2UCBEMu/EEXZhu/P0N9a2PfwdBSjEwPsPBE71cGDHx8ut72LLzIEOTZgRZ5sjZ8+w62sOFsRnm3QLzTj8/eOAnjM3NcuTkMeYdFpwuDx6fF7fXhdvrwOGex+kxM2kaZujJOzeGyDf+LqKYxDRv5fS5s9jcFlwBG14pxLzfQViJEUqtWqY7PCZm5oYICvMosoeU5ETOSKs3xuVEXN4JxISNzqLKQifNQluh29Ew9AD2j/ynDfUjx19Az0SREiGMUo6UHiOhRogmA/gjTkJxP2EpwJkLpzg30Is74CQihXAHXNjcVoRYEH/Yx8mzPRw8dgCb20og4icQ8ROMrtZjt/3s9o2P/dariMTdOL0mNHWeaMTMwf1bsNoHkNMRwmGZfKHCrH2YUMLGyXO9pPQI8VQSj1/EGwwgSGam5odwej0oWolA1EEq62No9Dg2+wySx7bxOfe+TYgz5zh7Zh+zs0N873t3cN9993Dw4EEmJqaISzKFYomRiUmSaZV8PsvKyhIejwtYXrPdhmXuvPM7wDL5+AiQJBqeBsosdA2kx7+6obblka+wQIcuHYbGB4jEVjO8X3zx5+haAVag3mlQ7zSoNKvIusISyzi8TswOC7lSniWWUXMa1aUV9EqZsTkT9VYZQXCw0i1iOfn6xv3cx36L5UYU6iKSfxwo02pkePKZR1hkkeXlLvv372VxsUOzWefgwf3AMi+88Bz33vtjZDlJp9PCZrPQbNbX3gebzYKur75XS0uLBL59w8Z9/O4XeOWVn7O0tMiFC+fI5TLs2bOL9kKHZrtFs92is7hAo9WkYBSZnZ/DardRrde49fbbGBwd47obPoY/FOZL/3grg6Nj1NsdOkvLFCtVOkvLBM4f33BsFe++EaNcZIVlShWDyekJLmZ5XwTwsIyipNYeXwTq0WiYTqcFLOP3e0kk4uTz2UuedxF2J75+/Ybfl7sFncXFDpVKaS3DvNGoEQj41ra/aMHfbjfZtesN4vEYrVaDF198nqWlRWw2C7BMq9XAMAq4XA7q9SqhUJBcLkNu/Pw6eB75000Y+1+mC9AF8m3UCS/teIFOsYPFH8IeT3DWNM/Rc4M8+sJLzHl8/NNPHsbsCzDj8mDxB5l2uJh1ewkmZdxRkWmHh/Pj09iCIfYcO4ErHCF2ywfWAfT4je9cvRmy00aSUywBsqbSWeqSzug0Fzrs3LuHFcAol1gBWp32mvV6o9Vkzjy/an9fq+LyuClXK7QXVm3fO4sLq05JXvsl8Pxia8gixVJhzYY/rSlMTk+w0O1QrVdosUQio6KXiwxMjiHpabLVEkJCRC8XaSwvYlRrhGIi1WaL46dO03uhj89/+St85+7vcfUHr+WaD32Ywb/543UA/cAnP8yk2crDTz7NEy+8xL4TPUzZ7ATjScxuHxaPn8FJE6f6BvGEY5hsTvrGJpmxu7D5ggxOTvPDBx/ivR+6jhm7c6381OjMHFt37yWSUth/vAfvyOAl8Lz425vIXPtO+kdHcfr9a26KcTXDqzt2rWW8nx8ZJ65mePLFl7n+k59iaNJ0Gbj+C+IX1yV7PrCJyY/+r9F6PnAZoP+/iUQigdlsJplMvuVzvF4vBw4c4MCBA3S73X+7nbscl+NyXI5/xbgM0C/H5fh3HBsBdN/XP0QmnyaVjtM/dI5iOUtMCpEr6MSkIHlDp71YJ1/McKTnKNV2EzmjoRpFfLEoRrNNtbWaqTdndWB1egjHkqT1ArKWRZIV/B/67Q0X+/3X/DrRoAs5neDM2ZOkFAkh7Odr372LaasddyiCLyoSECXcoQjeSIxnX3mNWYeLI6d7iasZ7H6BTLnGiXN9+GMS9zz8M3zROJpR4amXXmHoqx/dWPtdmxB6j7Bt7wGylTp7Dx1lcGwSSdEIiQnissqFoVEKlfra32Q9hyjLhCWJC8PDxFIpEqrK4Z4e/JEISjaLPxJBEEWypRL69Hp747UsyZ9+E38ksgbQtUIOrZBDzWcp1iq0lha58wffpwuc6TuPkpNJZVJEkyKiLBORZOKyRkhMEozGOXj8OLFUgnmPG4cQJhBTCF7zmxvrf/QP8PrtDI6fQ5QFfGEXkXiSbKGBzRHh1tu+idvrYtayCuVtviDeUAhRTjI4OkJKTZPWVEQpTiwukkglGTNN4PS7icsSocNb3vK4E1t+QjDmJamJmB1zDIz2EUtGUTIyXsGHEAuxa/9unMEQ7ogLX9SOIzDH4Z79CNE4obCIx+dGiDroObMHVyiAzRvD5g8z455m1/FtuI/t2RAohv58E7En70HWdPoGziEmBKZmBwhGbKiFKH6/F6fTjsW2WlvaHXAiKSJml5njZ3rwizEEKUks5mXPni2USiqzsyNMTPQxNHQGi2UC8e6bNtb+y7eR8U5Tb+iUKwlazTTjY8eZnjqJrscplzUqFZ1cTkLPrNY8LxoSzZbO1HQvXt8UsuSjVEyipUPkMiK5nIQk+TDNDpNICai6iPzoN9/y2BNTfaiqgttjx+aYRinKuPwOxJhAKODkwJ7Nq69dSBGWRKRMjohWQgh5CQhexufncITDzAdCmDxe5n0+bB4HU6ZxfF4rwlW/uqGu79N/wbzTzflzvXgcVmYcQVwRP8fO7sPjD+N2iZhtbvrGTzHvnWLOFWLaEqP//AEcPplZdwqHGMEatTE1P4bPJxEQFGY8ViwRK3bzBPORBP5rf3djkPyR32fOGmVi3s+c24VDcHFh/DwOnw8hliCezCJEY+RKWaYnL2CxTKBlVDxREV9cYd4bYs4jYPd6OXhoD3b7NHFZolg1GJ0aI3z6rc+30BPfIpNPE0/JqLkysl5E1CRGZ/qYsY8hShHCkTj9Q5OExRgRKUT/6GnC8RCxRJJQNIWY0AjHI5wf6iEkeMnlNZJygoxhrNZGn5t6S33lqbuoljRyuoSRl0kmw3h8TlKaTEpXCSVkgokU/ngCZyhCTNWIKwmC0QBbtz7HxFgve3c8R9aooBdKBCIiITFBY2GJpJoh+uidb3mth4cGERIZhGSBgJQjqhQolDuUG4vEjQaJYhnZMMiW8uQKOtmcjCQJGIaGpqcoFHVypSpZo0LOqJAtGmSLBplCkXzBQDdPvaW2/76vUlrsMDw3R7bWIKbqhBbAU2sRWeziKuQ4PD3J4alpfEaFQLnLea+KLbvMLXvDfHnLNEsAxTBL5QRGvUqh2aLSqFNvtCg3OoRv+pMNx5XAtb9JtZDnmg98mHBIpNlurdWmvLjIfXHB+xdbqgWvn+jDJmoo1Q75Zhuj2abUqFGu16jUylRqq9by8o4n33Jcy02eo9Zq0lpcplKrstCt0GxlSSteFtp5ymWNer1Otdam0WIt4/4XQXq2WGAJUHSNsalJgpEwXVZIZ3TMY4MbLrJ7r9pE5J9uotZqouVW67enUhEighuH1USzUUZWJBIpiVK9TK6QpVgq0Oo0UTJpqq0araUOn7jpRnzhADsP7eXjn7mRLisouka2WEDWVELfvH5j/ff+CnH7OE7nNI1mhlojQ6WepWBkSWfyyOrq+BqXV7PJ8wURf8DEvr0vMDF+AlkJkkpHSKVjJAsFkoUCSr6Iks0i6zn0Sg3p/JGN4ca7N2F94BZYydJpa5SbBZrdKguLeQqaBzk+BR0dumWalSKNRpZKNYmsWrA5z5JM2KmW0+QLaar1LNBgaaXCvHWIWlMlX0ygZ0Xc73/7htreT/yf9F84hpQKo2WUN8s2FAg6xnHZxyg3DELxCNmsTqeiMTNygnw2SlqXEPU8yXgAORng7LlDDA6fpPfcUfr7T3P29FEef/j7bPn5A5z/wrveEmJv/sbneODBe7jlCx/n2uv+kj37dnO6t4ftO7cwMHyWvQd2sHX7q3iCbsRUnFhCIp6SeeChe1bnmvEwxVIOPZtmZGwQOZ2gUjMoGFkkKYnp8M63Buh3fAhVVek9d5a5uRkarSyJlINGM43HZaJa1GmWdFJRG9HABEZZplRRyBcTeP3z5AoJMrk42XyS8ck+ioaGrMSo1ySKhTDtlkrgy+/cWP+9VzB1agutBZVqPYGuebGZ+4iGZknLfoJBK6dOH8HmnOeVba/w6Vs+zaf+/u+YsZi476F7+fubbyIUCTBlGicYCrBt21YOHNyJEHIza55g1jyFd9cTbwkzHY/fgd3rxGQ14Qq6sHltDE8N03P2FFa3k/GZGZxuBwHBT9/ABQ4dOcj9D97HyNgwVruF830X8Pi8HD1+DItlAo/PjMttJhBy4fZZGZsYxP6BX94YZl7/63zxizfzyutb8ATDXPuRj7P7wDG8gsi4ycLtd9/N7mMncIVEHMEos04fDzz6BNd8+CN85Wu38fSLz5LQEsxZR9n2xmYeffynnD13AYfTjT8gYLGZmbvvcxtCZOv7N+E6uBlHIIQ94CcoRXCFPUzZTJwZ6sXisyKmV4F2tphASvrIZCOMjZ7AbhsiW5QoVmSMikS7q5LWXLQXkywuKkCGpUWNZnzuLbXtt15FVHQjKzEu9J9l594DeIMCUSmBxWEnGBUQYkE8ggNf2IUv7GBw/BxHeg7TN3yBcdMY8/Y55u1zuAMuPEE30/NTnO3vZWh8kMmpWZx3XPuW+o7+o4QiARQlT1J1ExZnKBgKp86+Qe/QowRi57FbYjgtCXw+G/5AhKM9u8lXQshaCF2rr2ash2aYsR0nV9BJJHSq1ToR0Y772KNvec4Ff/ZdYlELXu8c5bLG0nIHVVU4duwEjz72BF/44pdJqWkOHj2yBit9Pg8XYTEsc9dd3+X2229lcbHDcM/jtLKzdNsxIAsU8H/+/9pY/4bfotNYYGl5FRQurSxgVHK8/NpzrNDg/oe+R0qR6SwuUK3XeOW1V1lmhUgsulYrvVytsMwKCyyQN3SqtTxLiwaLDRXBPYZ26Im37GvUC9tQk06W2xlYrlCrqHSXGri8NhKJOLDMxz9+Ax/84DWsrCxx6lQPf/u3H6On5zjJpESr1UDXVVKpxBrwnZ01rdmIG9GXGzIAACAASURBVIUcvg//5w37+PgPb6JWq1AuGzSbdYaHB+l2F8jmc9SbDUbHxwiGBLrLS8QTEqPjY/QPDtBz6iRpTeUTn/o023ft5vip0wjRGDd/4Ys4PF4+c/Mt9JzppdFZQN/19MZj69+8jdeff5I58yytTpNW59Ks83a7yczMNO12k3q9SrlsMDc3QzIpcdHW/eIxplIJJEkkHBb+b/beO0qSs777XQHCGIMx5nXA4QWujbFfDAIJlEAIZGQkg4wkUAIhQAHluBKLsrTKm7SrzTnvzs7uzk7OscN0zl0dqru6uqtzzj15PveP0faKK+099/iP63D2e85zpqdPz/lWdXV11Tyf5/f9MTs7jSC4aG9vY7ZaQvjaRz/wfi53ZCMLC3PAApIU4HTvcr1+kkIhRy6XaVaXl8tF9PpJVq16E1ggGBSp16u43U4kKcDY2BL8P378GKfBu8ViwvDwLR8I0MO3XEpBSiIbBGw9KsjN4HcHeOm11fz6qd+yu7OLvSc66eobp31ohCdffJmjnd3oXQL2gITaasfiE/FF46zfuRtXKIza6uRk/zD7T7Shsdrxej0EvnT++wH63y1j55uvEJBDhJQIyWyGxuwMATlEvlxidnGBVC7L62++gRKLNiH66TYBi0C1XmNuYZ5EKkkqk6ZUKTfvR+cW5pfg+/qVHwjQC/veYXZ+hsZ0nUwuzdzCLAND/RTLBSq1Mm7RxxwgRSOkCjm80lJrlGK9SiQZpzozRa5UJpHJoiSSSBEFKaJQqtWpTk3jEQOMj42T+OIn3wfQez/3Sb55xZVcfd2P+eFPbmLj7j38+Lafcdn3vs8Xv/I1Xn5rDTf94ldccMnlXPrdf+GO39zPVf92Ha+ueZv2/iF2HTpC19AITjFIW28/nYPDqE0W3tmxC73diZLJYXS6Gb7j5vcB9NxnlqEILjKlEq3t7YxptYRTWfYfO8HJnn50Nifdw2Ns3r0Phz+IzSsyqtWfA67/AZ0D6P89tLCw8J+9Ced0Tud0Tv8ldQ6gn9M5/Q/WBwF0+9fOQ5joxiu6CMoehkZ78AWcBGUPyXSKQqVMtligOtXAI/pJFzL4QiIj6jFGNeNMLcwwND6M2+fF6fEj+INY7AIn23twCD42vvHqWSf6nV9ZhvOd5xBENwarnt6hHgxWPYXGNP3jKuw+kUd++zsmrXbG9UZ0Ngc9I2NozFb6xibYvHsfrkAIldFC7+gEvnAUJZNHkMIIUhidzYn3jivO6m297XLcQZkh9SSirHCqu4+N23YSiibwBmUMVgdvb9qKKCv4QxFEWSEQiRCIRBjVaDDYbHiCQcxOJ0oqhU0QsAkCuUoFJZVC2rX6rIDHfeHHKKXiKKkE0XSyOZRUAikaodSo4QsF8UoBJnRa9NZxotkQUiyIRw4uxT+HI1i9HjxykA3bNqC3TGLz+7B4/Vj0lrN7f3kZzh1v4fQ7UBtG8ASdiMEAXk8AnxAiIgV58vEH6O87zMDIJC++uop0sYgn6MMtWjHYJvDLLnzBAKFIAp83TiKXweX3YnZa8axdcXbfS/8En9eIV3IRVHw4PDZG1cO4fA7imRg68ySDYwNY3Bb8EQ/+yNIkZGdfB2JIxuUVcXl9uAQng8N9WF0W7IIPo8uJ1Wdn1aY1mNe8cHagedEniCsywWSUVDWPI2hl0jKCxT6E2+PA5jATkHz0D3Xj8thweGwIohu74MDpdWFx2Hn2uUeIJ3yEIy5yeZlqLUEqHaBQjBC45Rtn9Q4uv5FMJkQxm2K6UiHilYkHYniC7bj9Hbi8nQi+EQJBM5VKikwqTSFXRvTEmG2A4NKhGu9G9JlJJgPEEz4yuRC5Qpho0kf/8HGk33z/rP6+O3+AzRoiEAzTO3SIvokjBBUfspRCDiaJykE6u3ch+EcRAjZEJY7VncPqMKLSTdA9MsyEycy4yYLG5kDncGK0m2k5eRSrevDs7/k/LcO4cz179+zAatKgtXoxeeyc6DmEzmjDZg2i1Vto6djHuGkQrdXLhD7A/j1rMTkiqCwyOq8bnU/P8Y6jeDwKBpMPtd2ARtCiVQ2hcvoRvvzhs/pb1r2B2iCgNllxBkS0VgNmpxNJSSCIYVy+IE6vSDTmxOoYR6Wb4PCJTjRmLzpbkFhuilAsRiwlMq7upFbLodONEY74iR9+56y+wtf/EK9xGCUewiXJ2KQwTiVCOBtFZRxDFK1EJCf9Q+N4xAAur4eewW6MVgtun59wNEUokiAci6IkI6jG+vF6bcSiIeRIiHQ+R3yw7ezv/QV/QFZ0kkhGkEI+yqUsSiRIV+dJwpHAUi9zJYHVL+EKKRhcbg60HGLd+tXEo16GB1pJhu34A0sR3PF0Brc/SCiRRk5m8D10w1nPdf+vriIQiuKTovgCYaSQQjKeIJNKE87miWbzJPN5svkMuXyKQiGBTjOC32NhdqpAIauQyldJ5kqksiWS2QLpTIFUOks2myfW8f5+mc20i6+ej8Pu4Ia77uXpN94kmk5z7ZPP8MCW7bTaHQz5vThzWYRMFiGVIzUPR4ctPL/pCO45UMXh+d3dSNMg5IvkaklqlSizlTjF2iypOrgu+eRZry3hDc8Sz2Z54dVXm3GztUadxvTUWUdudoHMDKzedQhfbopAeZ7oFKQaM2SrdSrlHI1inGK1Qujle8/q7bv5Qsr1GtWpWWbn55idq1KtppmdzmI2jlKrZZYquaZmKNfmmvH074Xo2WKBeWAemJqb5drrfkRIidDW2YE43HFWgG6/YBmhyVHSlTKxVJJMLkm5kicWDZHNxPF6HIyNDjAxPkQ0FqIxVSGdTVCtl5iZa1Co5ilPVfHLAX5y201MmvWsePYZnB4BOaowNTeL67ovntU7/PJd5PMRDOY+CpUAhXKQbCFOOlMgna4ixZMki2USuRThqI9o0ke1HiaedHL85DYiip1M1k8sLhOLy0RjIcKKhKSECKXSONY/d1aAbv/Op1D37KZUlCjVEhQrSapTaeYXS9RjkyREFdPFEMViknKjSL6eIZbyUigFGB88RDnhxGbXMzVdotbIInjNSLKbCXU/hWKSjOQ4q7f168sQtr/I+MQA6VycaEImm0+RiUcwGXuJp61MzeXIZ+rMNSr4vSpKZSelqkKxDIlojkI+zchEC57ACNlckEQsyVxjgWJWYaB3I8K9l5wVLFlv+gqdXe3Iih+9SUU2E8ftslIspJmarhKNh3l74zs8/cLLtHX10jeq4drrb2bb9k38/PZbCEo+ZufqPPnUo0ghH8VSBiUaIJ4I4fd7Ub/9wdXvp8e2px9m7Vuv89QTD/L0ivu49zc38vhjd/Dgfb/k0Yfu5fXXXmbTpjfZuOlV1r39Iifb9tDdc5idu9YxqRvA6ZzE5dLhdOpJJiXK5ST1msLYSBvppA/Ltz9+Vm/3725Aq+8iFDFTKAVQog4KRYkJVSc+vwmjeQzN5BA7dm9C8NkYGO7hznt/jVv0oDUZGNPr8IUVDC4Bg0vA5TazafNa+vrb8XhtWJ+/46wwU3fFxxkbGUU16UStDWGxxdCbfYzrxtBaR9h55E0cbguC14nZakCJRTBbLdx192/YvGUbg0NjhCNx1BoDGu0IHZ2taHSjWB16XB4b4mT/Wb2N31zGiad+zu5Du3lu5UtM6HSEognWb97OD6//KYdPtaG12Vm9eSuvr93IsNqA3uJAb7WyY98ejDYDZocJo9GN3qhFbx5FazrFlt0vsGPf6xw7cRjtzy86K0Q23H4hJpeAzm5DjIZxiAKhRAAlIzOhG8Fo1yD4TThc2qXEAcXJVD1BPOakNpWgUleoTykskGR6LowoqahPSxSLXirlINLx1Wf11l+yDOdQC5GYhMfnQmNpJ5Sw4hTVHGrdRVvXSSwOJ0aLB7M1gF8soNEEsTjNdPS289a6NznZeQKNQY3WqEEQ3ZgdJqwuCz7Jy/jkYSbPUv2uv2QZrbd9jZPd72B0jSNKCna3C7tbjU+0EQ4U6Wjro6NrHWKwD8FuQa3SYbFpGBprYXi0HbdTwud3IysWPMFBLNZJCoUSkiSTzcsYXrzl7Mf9yj/GZRlkUjeAStXLzGyNcDhEOp3G4/WTK+QJyCE2b9/G/Pws0WiE0dFh5udn6enpYm5uhrVrV/PGG69RLOaRzPuxq3YCUSDKXMH1//qZK4yeZGZqmkQiQbVeQW/RkStnmGea2YUKTqcTODPhb7PZqNfr1Gq15v/Cc3NzbN2+hnojxVIsew7mEsyWvIRe+OlZz3XDry8HqmSzMtPTBaBBNBYkX1iqtNfrJ7HbrSwszDE4uNSz+/To6+v5vd+npxvN15TLRRYX5ym7jWf/jv/GR8iEfMiyRGtrC4uL89RqFXr6eskXC4TCMi7B3aw+1hsN1KcazWj3235xBzfefAtXX/tvhJQodrfA0eMnCMfi3HDTzezefwDfXd8767U1cXg9kWiYQinP4rv70NZ2gkhEJh6P/t6+KUoYs9nI7Ow0w8ODTfhdqZRwu52Mjg6jUo0zOalhdnYpDr+o6j7r/Zz137+Cx+Omre0EfX09dHScIptNs7g4DywwOztNtVrm+PFjPPnkE83tGBsbYW5uhpmZKYrFfBOynx6SvLToIRwOIf77Vz8QoPu+tIzShBF7t4qO7UdIyEmsPhGV28OLmzYzYLFyvHuI/iENBreHcZOFcZOFLfsP8uKqNQQSKUYNJnon1M0I9wmznVODo6zesm2ptdGRXR8Iz4N/t4zs7rUkMmkmjQaURBwlESedz9GYnSFbLNDe3UWhVKRarzWPfTqbodaoU65WONXRziIgySFOtJ2kVCmzCBRKRXKFPMl0iuQNl38gQFdu/i7Ts1MsskC5WmKRBeYX55DkIDNz08yxlJaUzGfxyxInuzrIlApUphsElTBTC3P4ghIbNm/hZ3f8EoPFyq/uvoeAvFRN//bGTWR6298HzxOfXUb8bz6MYLfTNzaBL6xwpL2DHYcO09Y7wDs7djNpdRCMJekcHOFU3yB7j7ZyoruP3YdbmDCY0VpsdA4O85Of/wKN2cqwZpJ3duzC4Q+wctUazG4PwViCyBUXfCBALx3dT8fAECqjmc7BYaR4ini+hCsQYs+RY6iMFk729DNhMKM2WXni6efOAdf/gM4B9P8e+vSnP83PfvYzjhw5QrFY/M/enHM6p3M6p/8yOgfQz+mc/gfrvTeqg1f8JYZXHsR07RcQV95DPCUj+GwUygmcgpH+oXZC0QTZYoVyvYEUUfAGRAJyiPpsg2gqRrFWYvX6VTTmpgjIIVxekbvufYBxtR6H249aZ8R4YOtSXPuFH8V24R80J/nty2/Fdd2XsP/r53F6nKj1GswOCzv37cIrRxAkGZvXj9Zi46U3V+EOhrAI3uZzKqOZI20dCFKYX933IAaHG1cgxIhWT1vvAJ5QhL1HW3G8W/1u/fpHz3jfdin2Wy/F/pXzuPvfr6VnZJxIIs3BluPY3F7C8RRrNmwimsri9geZmDSw/8gxvEGZlW++yYGWFvRWa7Pa3OnzkSoUsLhcWFwuOvv7Wb1hA95n71qaAHhPn17PFX+G/6HrES76OME1KwjFFMKJGJFkvAnRT/8eScYJJ2LI8Sh7DmzALZqXIik9ThyShD0YRO90YBacHDl+CH/QgdXnXaqc7Wo/MwHxz+c1Hzvu+ldc3/5zXNd8EZvLRs9QB06flVhMIRQK43Z6ScUiuGyTdJ7aRSSeYmB4glAkgTcQRAy7GdacZEzXicvnRlbS+MQy3/zOFVx21ZUMTYyh+82P3jcBIlzx53h+fjnur36E0d/9Cl/Ijd6qwRsUMDuMtPecwua24vQ6MFiN9I10IMo+/CEfbr+APySiM+uxuwXEkIxKZ8Lq8uLx2vAGBfQWHQarg96hMTwvPvQ+kOj6+h8SvP0yPP/8EQKrnkBKJ5HSSQKxCG7Rg96gJhINYTTr8PhcDA73sWffTlyCnVA4gMVuwCu6OHB4D7G4QCYbIJeXSCS9FIoyjakklWoU33feXwUtXn8Bvn/5HJ4vfxhz7wFMhm5E3wSVgoNi1ko+l6JUzFAuZSkW46TTEkPDbZgtQ+TyAVIZN6mMm3RaJp2W8XjMaLUDFMsxCiWFVE4imQ2ipL1Yv//59/k7v/+32K58d7u6hgkGYwQVPacGdyCGPYTlPEF/BrfLQXv3dvYdfg23z4DJZsdgimF2mNBbDGzes5OVq1cxpJ2kZ2wcg9OByWFj47ZNqFs+uArb8dOLEb7xxwjX/iP9Pe0M9rWhNgsMTY5zsvcwGp0Zo8HLuFrPuq2vM2YcQGVyM64T2bH1dXQWCbU1zKBRhyloZmCsB6tVZEJtp2t8YAmga8YZGZ74QH/rDd/AffGf4L7ir5icNGF2ePEEZPQWO4daW3F4vQSicbyhBC2nBnB5JmjvPkjvUDcOTxB3II7LH0eMZBECfnIlhXw5zK4d6zh2dCd2i4bo+qc/cKGG5+dX4Pnq+Zgevh6P34qYULDJIaxhBSEiI4T86LT9pGN2jp9qwyF48IgB3L4A7d09eANBQkoEXzCAFFGQowmyqQgm/QQazTDpVJR0Jo6y/+33+//zRwjcehmeL3+IwIpfksplCYYCmMw6PB4r/T1tuB16nIEwZkFEY1vqy3jv48uJJOMoMZlsSiaTCNB5Yg+VYgY5JBKQgiTzeZRMnnC6gOfWS9+/SOaqv8V9zd8vVaH3tBBKJpBTcZRUDCUZIZIIE00nSWTSJDJpUpkkyXQMJRJkqpbHadMTj/hoVNLE0kWSmaURT+VJZopkcyWSqRyRD1qgdMH5qG/9Do4LP47hgZ9ilRN0jY4TCIv4clOIuQaR0hTJcpV0uUqiUCKaL+LPVPCV5rn7hdXQqJLO1Tkahtt3q+mI1EnWMtTmi0TLFbKVeSqJzAfC68B91+C98Su4LvsUuVSMwlSD/sEBYok4Cyw2q9FPR7lPzUxTKBVZBGYW5inNzpObgfgcbDg+iD0zhVJbJFGdIZNLM1PPUaiUCTx03fsTVa7+W7z//k84v7KMZN8xyvXpJXBfL1Kv55mqpwkF7fh8VmbnGks9YyvVJjx/7zgN0t875oHHnlxOfvjkB1efP/hvOC77JJ77ryVZLJMqFEjlsksjEyeVVEinopTyCSrFFCaTmnqjQL6QoFTNUaxkl6BvMUummCWVT5PMp3ngkYeJp1Ncd8P1NGZncFzy8ff3X7/jOwg/+Rr2b3yUXMCEL6ilXA9SrAbJF2Mkk2mSiQLxfIloNk84nSCWjZLMR0jlAuTKEvmiiFbTzvHWLZzcvwHjaBsJyUwu4aNSUIglQ/heuvN9YMP5r58l8NT1OL7zKcS1DxMNW6jXFGr1OIlcmOpshbmMHcPIYRRRS6kSpzJfI13Jk8knSCYlanmR8e5duAQ9uUKUXCFKMhUmnghTKmeRwwGUsY4zvhd9uPnY+8xtOG76Zxw//DyBgA1/wE40Lr6730niSScBqR8lYiau5IlFIxTKQVzeblIZN5XcNNnMNKlMmtnFKC1ta8hk/VQLNfLJMsVckoDUj+ZfPo35omVYLvtYEyjpbvkatkd/hOXKTxHsPkQslSQSjzE23EU0GqBWLaAoYbL5HLv2HaRQnSKgpJBiGfYdPcUPf/QDJlQjmMw6pJCPWFxGDLgYV/URTy4du1w+ibT56SXPb5/pTWz51h+iX3k3rp99DdfD1xAPB2lU0igRG1ONCLGog0xGQfA4SKeThKMisZTIzl1rkEJWpJCVlmPbUaICpXKUajVJuRyn0ciQSAQpFBR0uiGc6q5mtbnle3/a9Hc8fQvWh6/B9N1PMdqxk30H32HvgQ0cOLSFjZvfYMPG13juhcd4asUDrHj6IR574l5u+/n13Hzb9fz6N7/k4eWPcu9jD/Pbl17mRzffysq1G1j+0uusWfsGL738LNt3bOLxJx5i5Kf/jPGbyzB870/OgMTr/x7DijswXv3nTL71KIOqPg4e38WJ7qOMaAexuFwYrE5MNpHBkV4OHtnLhHoUu9OC3WljQqXhWOsJBI/I755+HrPFidmmx+Y0YXeZae86gVd0IRzdsFTp/r1Pof/Wx874v3Yn5jsuwvDjLzA80cfx9lbUeg1DY6O0tp1C8IvonQ5eX7eeCy65DLXJyrjWwNcvvozh8THsgoNJk5au/g66Bw5idWpwuC2YLQ50OhsmkwujyYLuqk+hv2QZk1d/5gxAvvNbjP/qciYv+zAntr7FoHocZ8CDW/LhEc2IITtKwofgNaLS9KLEPGRzIQpFmXjCw8JiAb2hDyXqYH4xRX1KplIXcQqDWO39pDJu/IFJvKvvWar2vu6vz3hf+XFsr/wawzV/jnnFT/BJHvQWHWariNUhYnP6sbt82FxOTHYzB1v20zvcic4ygdGuwuqysGn7RuyCDW/Qg9ProKO3HbVehU/yNmPcvZNq9JcsQ/et89F+/9NnKt8fu4aJ6/8e/ZV/hMtqxy6q2Nu6CjkWIhjIE49MI8tevF4LUTmITtNDy/HfcvTYHuRwAIfDRiYbp6v3IMmMn2Q6SDIdwimMozUstWxJJBVsd39naYHG1X92Ju3gus9jf+hfMFzyIWIn11KpRrHZ1IRkP6Vyjmg0yuGjR0hnM6TyaeqzDebmZujoOIVWq8Zut7Jhw9tMTze45567UKnGWbt2NTRs1FIqFmclIEFRfeDdFgUfxnT5R5v+3nsvw3jJhxCfuAbRZ2ZCNUhjus7U3CwOpxuA00VyMzMzVCoV3G43lUqFaDRKIpEAIJ1OL71oMcfiXArIsTglIZjagSiuH39u6Ry/+CNn4tt/+LdYLvsDzBd/hOlCnEVmmV1oALOo1CNUKhkmJsa48MKvodGogAWuuuq7uN3OZoV2Lpdhfn62WXkeiym8F+aWSgWGn77rfdcXy4XnYb3s41i/vozw3lXMz89Sq1WwWs0s4VJoaz/FIpDKpJEjYTST2mYv7LASwWQxY7BYeeaFF7nuhhtxerw4BA97Dx4imkzx1NPP8MQTT2D9xh+cFaBbfnIB8WSMRCpOIhVvxtCnUgnK5SIvvfQCpyvD37tfs7PTLC7OMzc3w+Skpgm9T/+9RqNicXGe1LqzL7x2fXkZB9avAhZIp5PAwu/1OocF7rzzVywuzjcj3kulAqcj3TUaFTMzUzz77NPU61Xm52dpNGosskBjus58IYPvH887K0B3PHofpOrkpSSTJhvHRoZ5ectWVm7Zyo5jJ5i0CPQOqDjS0UX70Ahqq517HnsCvUvgnd17MXl8aO1OxoxmOoZH0drdTDoETvQNYPWJ6O/4t7MCdPmmy8mXS1QadZLZDJlCnng6hUf0U51qsHXnDhZYZP07G87cS87NNiF5farBIpDOZsgV8szOz9HZ3UUml2V6doao10Xkcx/6QIAe+cL5pJUQiyxw7HgLkhzk0JGDzC/OUSwXiKdTFKtLCUmziwskMmlmFubJFgu4fV5Uk1qqU9Ok8wXS+QJyNEY4Fufp51/AL4UIx+Kklt/zgQA98dllqF55DqvHhy+sMDypY/fRFjRmG/3jatr7h3AFQkxaHdi8IsMaHaf6BjE43BidArsOHWHPkRbcwRAas5Ujbe04/AGOdXRhEby0tHeSlSSy/+u8DwTosdtvwOzx8sradXSPjrHr0FEi6Rwne/oZ0xn513+/gUMnTtE/rkZU4vz8znvOAdf/gN47L9l66TLGr/yvMVovPQfQ36vTvcs/9KEPcf7553PllVeyZs0a/H7/f/amndM5ndM5/afqHEA/p3P6H6zfq0C/6BN4RQeJdBhj/wk6e9rI5BNkC0liyTCVWpHK7DyFxjQTkwb6RkYYHp8gGI4QjixFeNenGhRKRR5Z/ijLV/yWOcDtC/D6W+vYsfsAW3fuQffyIxh/9E/YBtux33pxc7Lfe+oANsGFuesYm9evxuSwEU0n0VvNrN28lV2HjjCuNyJIMkdPdfDAE09yqm+Aux58mGg2z7ot23AHZUa0enpGxrF5Rbbs2Y/V46dzcASTy8PK55/DcdHHaHvwNiZeWd70tj16E0angNOgw9LXyeikgfaefh58bDmirGBxCqQLZdz+IFaXh2279xGKJpCUOHaPh5VvvolXkvDLMrFMhvLUFGank2Q+TzSdRm+14vB6Ee64EvXVXyRhUp+ZDLj4k/hCIUJSEHnwFHI8SjgRa4LyUEz5vedCMYWgEsbpmiAYdiIqXjxKGHckiSucwBUKo3fYMdsm8XiMmAQ3Fq8f+/Z1uC/6I4Str+O+7Qzksh/dgTsYx91+HMFsRIr6OXryIJ6AsATw/CEs1iVo3NV7HI9oIJqQ8fvj2KxBpEgYtbmP9sEDWLxmbF4/Zkec195exw9uuJ6PfPIT7PmHj+K6+vO4D278PYAuiG78LiPeU/vYtX8nZocFQfQgRcJoDXpUkzpMNjsWh5PWtn2YrRYmdWZsTi9+KcTuQ7swu0zYfC6sgoTRHqSn6yheUYcYtBGQ0qi1bsZuvBjPZZ9Gbln1e5W40YiBgbatjK1bQaGYJBwJIIcVZCWJX0qgMY7TM9iF3WnBJ3oxmPScPHkcvUFDJOJnYOAk2XSQbC5ELi9TKkfJF8KkM0GmZ7K4HWqE/3MevpsuRHntvqZ3+JmfUSjKZGxD5C3DxGIixVyUZEzCbFARCuspVYLUGmGyOZF4wkcyGSCfj1OrFpCCPjTqMVwuA5lcZCmuPS4h+Gy0dbQQjodw+RxISgDh4j/B84O/w7riV2f2/e5/xeGxM3LsENYTR5GjCQTRg8Nv5dDxQ3hEPyabFYfLisNtwmRRYXeYEAMefB4vNsGFTXBxvOMUGqMes9OO3ePG7LTz2uq36B8dRrdtNZ5/Wob5N9dh+sGXmt7a7ZvQWAV0h3ewc+3LaNW9aK1eRvQq1m19HaPFiVplx2B2sHbLa0w6xhk3ONGaZbZsXInBJjOo9aJ22enV9XHw2F60WgdjE1b0gpX9nQcwo2QaDAAAIABJREFUmIxMdnYtLZS4/dt4bru46T+54S2cTgfOzkMYhzoxWpz4g3EGRlX0jPXxwJP34wn70FoFJq0BHF4L/pD33cUcLjwBL5GEQiKbxGQ3YrTpEUQXjUaOQiFGOh1BeeFuPF/9KPoXH8Tz5Q81AXZQElECEoH2A8jxAE7RRKIQxS0F8UlR/CGFaEJmaKyNXQc24Ql4CYajONwBQkoUlW5p0l1JBfEGRLxihEA4SFiRyGQTFAoJLEY1tmeWYvullQ/iveiTZyL73S5yqRSewztx+QK4gzK16RncbidySOTtNa9hMlsZVWmpTM0RzRaQ4iliuQKxTIZYIkoiFSUQ9KAeaietiCSTcQJymHihipwpIVz9BYQrP0tg5QPNc912y8Uk8nGiPjOB8XbC2TjhXIpQPkMwmyKYTZFIxIinU8TTGWLpHNFUlnS+QCIRo1LOYzNrsZu0ZHMFUrk88XSORLZALFckkimi5KuIbz2F+4LzkQ5swPXNT5ypVrILBBI5vH2dyLEY/pAPn2gjm66Rz1QpZ8pUM3mqmTzlYoWQEicxAxORHK8d7+WUt8xz248zPVMlVshjz89xz/5Jbts8iLgAsUyGvHNyCZivuB3pmV82ry2x7W8sRbzLQfJygHK9xgKLTOp1XPTNb9CYnqLWqFOt15ienaFar1Esl5idn2Nqukp1qkG+UacwB65kiT3dY7SOW7j1oRWUgFh9gXy5hPeWi3Bf8RnCb//uTOX5LRdRadQpSF5Sqt73APQS9VqRqVqesOTG57NTruSYnqsxNd9o9jt/7/gggP7Zv/0bfnLLzcQPrMX+9Q8R2foSrms+15xgTzn05HIZ4qPtS4s7ikUShRKJQol4Ib80+ZtLky+kKRbSzM4WmJjoweUyUK3lSKbCZHLJd/tv58mViuRKRUJKBCkS5uLLLyMblZeA+UM/JPDag01v8dVHyOQrxNxW4nYtxUoSj8+I1TZBuRwnm5JJxUNkclmy+QyZYpZYPkUkEycQlwjEJeSYhBJdGuW4l2rSTzEhMNR7kL273iKecCP85ko03/tzlNHjTcDh+O6fUqxnKddzFN0q8kkHycAE1IPkixGyjQKVQpxkTKBWlRGDkyQyQTK5JKl0nnSmQDwRolyLksp6CMpWytU45WqKTDZBOhPH6bSjnNiK7fJPIB/bhOvuK85E+57aQaGYJuk1Ijo0CB49GlUXxUIQbzhAsRrH5xzGrDlFuRglmlLIlNOIkhn1+ElmcgGUVIp8pUBYEajVk8QUgVDASTImUSolqNUSmC/9KL13XsHEWw+fgcj3fZ+egVaK1TAxv5FoKksiWyYYdhBNBIjEAmRyaZRYlPaOLryBIF19/cRSSWKpJMlEjEI+TSwqk0xESKcjFAoxkskADqeGSjVKMh3C+8zNuO+5Av1gC5Zv/9GZSOWAiQOHthNxqkjEoyQTERxODUrcuQQIUwqZTAqTyUQqqyBFnETCVjo79uJ2TSC4NBh0/aSTPtJJkXJRQavuI50MEE+EkcM+tHvXYLnmr5AGD+F44edN79Hf/QKNdgzRY8DvUKPEg1hdZnpHemk51bK0ADDowh+wo9MN0dq6B0Ew4faYGBruZsu2jRxra0VrMrBx+3au/MG19I+rmLRZeXj5co6dOsWJznaM130e2xsPcOCNZ5ow0XDd5zGY1didesZO7GFCPYrHJ+AS7PhEAb1JQ2fPCQaGu/D4nXhFFx6/E8HnoPXkESY0I1jsBqZmakzq1ezdv4tte7fx+O8e5/mVz3Gq+yTDY/2cuPtqRm/5GsaRNky3faXpf/jVx3lz9Uq2vvUsWza+yboNq3j8yYd5+LH7efCRe3n0iQf507/+S26/524efuIplv/uWT72yT/hiu9dxWNPPM7KV19k3YZVbNq6jsNHj9DSephTncfZtHUNOtMIY6o+fJYJdN//U+yHNjH8+uNNiKx77Eeo9KPo1d0Y+w/jCToxO4wMjPahnexFClkpFGXSGZFcXsJsGcFiHaVYClOrx6lUo8w0krgdKuIxJ7GoDTlkIJv3kSsGCcpWDKZR1L/8Jo437iQsGdFf/pEl/0vPw+9zM6EZo3vL6+zavxOX6MJo12D3GHH6zNg95nf7nHuYNBqY0Gpw+5YWFB9sOcCOvdsZ145hcZqRYyGsLgv+kI9x7RjdA10MjQ9i3vcSpjsvxjF6CvOKm5r73vfCbxB8DrwTHXj1/fi8cbzuKqLowxca5GT3KsLhEILHzrj2MBHFTkKGU51baWs7QiaVJxoNoCQm0Bs70etUhKUY5apErmTBZOvH53dju/FL+A6+QUhzqHnMrbdcQKkaQvZ2MbZ5Bam0HylkRw77GB0boFwuEk/GMJj02NxW9h3ey8zMFKOjw9RqFYaGBnC5HExN1UkkYsACfr8Xaj66TrzD/FySRUoENjyM4WdfoSGN4v7Fmc9c2bqfiHEv8uYHmG8sxe8vMs0is5RyaZifhflpZmcrwDTd3SeYn68B0yws1JvPm80aQiEPkIG5OJAiE9UBUWZzJqzf+QTe9feTPnomyn3snquIevWEd7yI3LmXlpPH8AZ9ROMKrcePALOo1RPAAu+8s57T4PZ07++XX36R06A3k0lhNOqbIBkWWFiYw2DQEfrtT/HcfjE1u6b5/W775vnMFDPI21fiefx6ZFmiWMyzdetm5uZmiMZjzC3Ms3nrFqLxGItAqVJm6/ZtLAK1Rp2hkWG8gSC3/Px2IvEEGr2B6tQ099z/AH4pxKtvvsW23z6E5YLzcP3uF3gf+LfmtVXZ/QbhbS9j+e5fkPU7mv2wzWYjCwtzLC7O09JypNmT/PQCga1bNwMLzQj/ZDLO6d7lsIDFYmJmZopMJkWlUkK65Zv4vvMX9Nz07ea9XOD6r6BseBbfd/6CwIbnCQZFYIFoNNJ87556anmzAv69veV1Om0zVn9mZoqpqXqz9/rplgLH2loxmg2Ue4/i+9IynN/7Ar5L/lcTnJt+8i38X/8krf/7I5STRb564Tdp16jp0Gr4/o030d4zxI9vvA210cmowYbKYsMmBtl28DArVr6KxuZA7xJQW+0sf+ElRg0mxk0Wdh5pRWt3c6y7l4Mn2gh+628I/t0ypEv+sgnOA5f8JcEvnU/wix8iGfSRzudQ6yaZmpslVyqyat1aBL+PxuwM3b09FEpF5hcXyOSyTYheqpRZvXYNxXKJfLHQrExvaT1GrpAnnkxQazv0wdXn746B5x5j/8F9zePemK5Ta1Sp1MqEwnKz73qtUScYkjjRdpK77rmbUx3txBJxOnv7GBwdY+vOXbyw8hW6+weIJlOk8wVeeuVVhP/rE2cF6Ef+8bMsf/Z5+sYmuH/5k2htdvrH1XQNjRJJ5+gYGEZU4ujtLgQpzOqNW/jNI48zqNLiDoawef1s2L6T0vQskXSW7fsPIioxgrEELe2dWJ558gPhee4zy0h8/o/Zvv8gIzoDr6x9G5tXZPv+Q5hcHvrH1Vxz/U946MkVWAQfe44co3Nw+Bxw/Q/oHED/76HDhw9z22238elPf5rzzjvv94D6P/zDP/DEE08wNjbG/Pz8f/amntM5ndM5/f+qcwD9nM7pf7D+nxHuiaiLUMRDvpSkPl1Gq1NhshhRYlGsdhuvrFtFrl5j+4H9xDIZitUaxWqDXL6Mxexgfg7Ccoy9h/aRKxVJ5YrsPXgEk9WF0eJkVKXF1HmCY8ePIYgebA/9uDnZb9rwAr5IiEgmSc/oEKs2rsficfH4MyuQk2l2HDiE3u7E6vEt/aPz7ophrcXGmM7AkFrLI799uhmh9fbWHZjdXoxOAa3FjtXjZ9VLL6DuOMnB421sfPiupnf/977A7sMtPLPyNfrGVHhlheEJDZlihaFxNYdbT2Kyu3ju5Vd56bU3UZJLscV2wUc8m8Uvy6gNBl5bvZpwIkG2XCaZz1Os13nlrbfIlsskcjnCJ/fy1DPP0JifR7jsT5uTAjvfeRsllWJqYaFZgf7eIcejTZgeVML4ZQmPoEYM2fGHvHiVGDYpgSUQwx6QMbs9OAUrgkuH2SNg9Yk4Du9BmFAjBgN4nvrZGYC+5mmcgRguj4zV6cLlczBhGMUmONDbndg8IRyijEnw4Jb9nOreghxx4XIqKOEGJot/qSf5yc1Y/QZ0dgsGR4gBtQa7GKCtv487//LDWG1GghEZ14V/eGYyxGPH5fUghiRaThzHbHcg+EW8gRB2t5f+oXEMZgdOQcTjs2C1uDCbfYjBFA7Bx5C6F7NXh0kwo7UKWD1RzPoR3J5xhkZPYjb5CUfq+N94mNYDy7G4W/Fd+ddNoOhX9RGW3CRkG0f3rEU33k4qFUKUPNhFP27RzoRuhBHVMB6fQCQi43TYMBq0BP12pICVbMpPPO4nlQpSqSSo1VKUy3FmZvLkfAZCrz9IPOrB07ql6Wv74d/T17eX3p79hEJOPB434bBCNlMikShQnXKSyOgIyuOYrb1otD04nZPUaxXy2RyKnKBemcPrt6LWDiLJbvxBFwHJRzASYGhslJASwWTU43nkpwT9Ydq3nVk84L7qC9jdYU71dCAqAnqrEYc7zqTJwdDECEbXOFrrEP6QFzEQxm7188Zrr6PTjeH1qPCGZQxOGxM6LbsP7kdvNWKwmRgcH2Xnof0Ma1WYN77KxJrnGdSoab/hsjMV4C8/wbhFYEijZny8F42qhwmji96JIY6c2oPOaEM1YcNocTKo7mRE38eAysSIxsuu7W8yaQ6itoYZNhsYs4/T2d+GyeRlXGXD4LGx4/hOLFY7+oN70b/xNB67BsfTPzuzeOD5B7DaHPz01mtZv/FN3lq1js6eYQ62nCBWiPLKuucxeQ2M6M04Axk8gRA2QaBUL/LKW88jRQX6RttI5mUkJYCSSpCrVIinIhQrWcq1PIEX7kYe76ZQyuK46nNN78BIO8HYFF5ZQYoFGVOdYmy8jYgkooSzyHIWKZ7ELrnYuncVOrMWjxjAKYRwegRShRjdw4fRWvoRZT+ilCAYSxBNp0lkk0QViWoxQezNhwm3bkU3OYHnJxedqf4/sB1/SMHiFgklC2itLiLpHH4xiN/vRzepopzPUchnSSTTJDJ5Qok0UjKNGEsgKjFCsaU0jKM738ZjVaNEJJREkmA8g5Qq4L3nWmTBTcQ6eWaxzLc+w/BgD35RIJNNEE+niGUyhDM5pFSOYDJLPB4nlkoTTWUJpwuE00vwPp0vIMkhSsUses0EEUUilVmCbfF8kUg2j1yoEq7OEtzwMiGTHnERPHdc0fRPjfeTSmcpl4vIspdkUuLY8T1I+RxyIUu8kCWTS5LNJSmWlyqSxUKdXl8MaxXMcgB/pcEhQ4B4ZZpsKspUpUBmGp7r9nPPpjYmB3oJtGwj2pglcGRz89oSWn4r9WqDerVBrVajVqsxOz/XnGTM5LLNPpW1Rr0Z6z41M021VqQxXaUxXac6M0O6Nk1qapFAeZGbHn2O0AKMhqrkSkUCj91IVvKSSyhneq9/42OUyqVmH/NyfZpqrUGtVqFeKzFVKzJdL3DkyB4q1SzVRp7aTOX/cwX6175xEc+99CKBrStJafpJ53P4H/5Rc6I92rabQqVMuZCkWEiTKeSX4tJLFRKlCslimXSxSKaQJ1PMEg7ZmJnK4HBokWWBYim1BNfLhXdHiWK5RK5UREnEqU41eOPx+4gfWs+zLzxPov9Y09tz9/fIFPJki4Wln/kctXqJRDyMxTRGtRKmUY9SyMYo5VMUSllShQyxfAY5myWSzaFk8sTSeeKpPOl0kkqtTCQmIUX9+MIuBlVdPHvpX5EvRChPl7C9p1dtOh6gsDBNcaZEo+BHNBzHo2ulUpaJl1Ik8lXKjSLZUhCHu49aOUylmCKVLBJNFFFyecKlBMWqiFrXjj9oIJkOEk+EicXDpNIxtNvfIOczk0pHEF+/p+k9tuJ2lKhERAlSKiXIpPwU8n5czhEKc2VCUYmpfIyEaKRUdFCjjCccIZcr4DSPU4sPk59OEU7KlMpVlHAU1Vgv6aSdbNZBWHFj1U6y8aF7OLz/dVzdu870H7/h74mmnOw/toFgTCBVquL0RyjPJhnXD+DwWgjHZeLJGJIcIhDwI3gchMM+5udr5LJpokqIdCpGKhWmWs1Sr6dJZ4LMzGaY1PVQLEeJDB8iX4iQzoaw3fzlpr80chRJdhJL+IjGEuSLOVLZMAMjJ3B59cTiMoLgIpmM093dSr4QIhq2UMqLHNq/HkW2EpbMtJ/cQ8BnICRaMemGGOg5hixLuNw2JP0wk2Pt9PS14ti0ountWnELVpuRsbE+vD4XTrcNq9uJWXAjRhX2Hj7IsbYWpJAHo3Ecr9dEX99JOjtb8ItOHE4jKvUIkzoVJrMOs9nIwFA/D/72GdoGRtA73by9bQfrn36MlrY2dFrVGYB+2Ufp7t7FOxtfZvPmtZw80YpOa8TlcCO4nfh8Zry+SQymLoZG+xgY7sFsm8Ri1yH4LAwMd3CoZQdOjx6X14DdreXeh+/nxlt/it6mx+Gx4XBbGD+xB7tTx/BwJ/bHrm36O/esxuMTaGk9TN9AN0HZg91lxB90oDeNc/DITlx+gVM9PYyo1dxw063s3n+InoFBnG4HgteJ0aTG7jAg+tPY7E5cHhtO7wRW9yBGWz+dx3aiGuxkctKKft/6M1Xgv/wGb61+ntGJdrT6PlyCjnFVH8MjPfT1HuLA/rdpP7WbYy1b2LNrLfsPvMNvV9zL7j3reOPNZ3j2uUd49P5fsGL5vTx4320sf+JXPPvMfby9/iV27HqbfQe2snXHRk7u3cS6DS/QemIP2vdWwA91EU0mEPw+LG4L3pAXZ2AUjaWTYc0JeoZb6RvpwuwwMa7RotVbcHvD2BwSTq+DUFQiFJXYf2QfgujG4bFjdphw+134Qz4sTjOj/ZtR69rx+J241jzR9PZt+B0WuwGTbZyu/gOEAwoBUU8yJWI22shkE/SObualN+7D7YpjsgSZJ48Y1OAUBjlwaA3BkJ6I4qRciREIWnE6J4nFgvh9LrIFP3v3vInPPo7TZcGlGW4ec/3Vf0atXqRUzjI9pRCUTCRTIko0gM1uJBqTqU/VkGSRY20thOMylUoJQXABC/T0dDEzM8Xw8CAGg45kMs7dd9/J6lcfR7CPUChFyZaThE2DhPyTFJN2fA99p+kf693ITEVgqU96kUXKLFIGisxPRYAo02kjOt0Q9XoaqAE14nE/uVwYqGGzqUmnJZzOSSAHZEhGjUAMFsLMpI14tIdYXJBJda9vnuv+5T+iUVKWer4zxzwLaPQ6ZhffBeCLM8zPzwIL7Nq1g8985tOcrr7u7u7kNNS1Ws1MTzcQRR/btm1hx45tTYAMCxQm+5oQ2P6tTzS/47vajjM7O43DbuF0/DsscOrUyWbV8b3334fRbKKzu4upmWm8fh+LgM1hx+v3kSuVuef+B/jFr+/E7hbIlcr86u57SOXyzC7Cqnt/wWjrIdRaFeJLdzevrZmjG8kXcwiCg0o6Smd3B7VGtdnffHFxnmIxz2k4ns2mmZmZau7z4uI8gYCfFSueYu/e3SwuzpNOJ5n/v9l7zyBJDvNMUzotT4q4i7jTbcRpVxc6SaujpJO0Qe1KFEWRFK1EkRStRANqRdCDJABiYQiC8I7wwAwGAwzGYPxMj+2Z9t5Xl/dZVZmVprIyy2RWlrfd1e65H000yJU24kIRF3vHmzfi+1PRVV9GRldVVj7f+35bG4hiku3tTZy8gfP6EzTsPA3Bt3ctF/jwb1GrVWiWbWZee55ms86bLvR+f427776Tzc0+a2vdvWOwrMKeC/3NgYWfdqoHg368Xje6rtHd6FFv1rBfe5zmyFnWWk30z/3pHkD/yh/9Plv5ArEHvs/t37uNd7zvfYxHgnz5O9/lfR/6G+bGFnnj0Cl+/x3vYtQTIKZm8Aq7zvIrE1NIuQIJ3UA085y8fBVPPMELhw6zHIoRTmtcnZwmPjdF+pN/QsU1h3ro+T2Anrj1C3QLWfIPf4/a0Fl6G32OHH+Dtc0NEpJIt7/OtZFhnFqVWqOObmRxKuU9gL6+0afRaiKmJeYW5nG5VylXK6xv9HF7Paxv9Kk16tjf+TzGu38L58zrP+M8r108RvEDv0flzq+wzRY7bJNWJA4cfJlttnAqJTa2Nrnz7rt46JGHqdZrJMUUjVaTRqvJqTOn6W9uMDQ2jpzRscoVtoAzAxf47Oe/wHMv7ePoD+/ZheUf+CNCf/Bre+Bc/+R7yf7O/4j4G7/MJz77d3ijcV4/fQalUGTW5SGVMTh47ASpjMGiN0DayOONCgSEFKuhKL5YgtHZeVZDEfKVGicGLjK5uIxulTh7ZRDdKpEp2hgf/Qsq//oXcP7w1/fAufMb/wPO//pLVP71L+A7f45ASiac1njk6ecYnV1gZGYeXyyBKxhBtxzOXb3O2SvXGJ9bvAFc/wW6AdD/v6WtrS0WFha46667+N3f/d1/AtN/9Vd/lZtuuolz585Rq9X+Wx/uDd3QDd3Q/+O6AdBv6IZ+jvVfAvTY7EWcWpaCrWM5Ocy8QbPdYmnZxfDIGAldQS4YfPW730bM6mTyeSy7QrnSpNnoUXYazM26kLQ0Dz/+GIIos7Di5sz5y1y6OkwyrbLi8RJLJpicmyL48Ft7WwMPfpNXjx9lOeBl3+uvsu/1V/n2Hbfx+PPPEEsrLPkCvHL0DW67517e91cfJZQUeezZ5xmenmVoaoZZlxt3OIYvluDomfPMrLhR8xamU0VQMvjjSQQlQzAhcnVskmd++JYDPfaR3yCVMVj2h1ByRVYCYVb9IZKyhqjq/N2X/oGwkCIpa0haFk8wwtXhMYYnpnEaDTL5PGcvXcJpNGiuraHlcjiNBnqhgGIY1Dodqu02TqOBYhhEkkn8H/3dtwDT6CVK9TppXf9nI9zfhOdazkDOZpAyKitLw6SkEEk5gZAx8UgmPjlPSMqQ1LJEY0HSqRA+IU4gKRJOaiQlg7QiI+6//y2AfueXCKV0JMlEM0xSSoKEGsMTDRFJy8TVIlKhimDkSeQNXnzldjz+CYR4nkSsQiJVIJzyceT8fqKKH1fEg19QkcwcN33jm9z/5BNMu1YIJARWfB5Sn/73b7nvRwYIRmN4AkGCUQG3P0RESOEPxfEFY5wdGMQfSiBreeJCgCOvn0FOl0gmTERZZ9E7xYWR0xw+8zpqocIz+9+g2ywiCDPMzl1FTpfIqE284UXS+SsktSsEP/MWUFQvnSGnZ6kbKdZsAV2Y48rlQ0zPXyWRFxHSEZJKjGujg2SyGqFQCKuYJ6OlScZ9uJaGGbx8hJGRi8zPj6JpAo6TpVrN4ThZymWDajVHqaRjSYG9vuI7/ydqpQK1ch6nrDC/dIXVwBBWI0axHqVV72EXy5Qsh3rNIZ+XUNQgi8tXMPI+dHMFs7iKbiSICV5m50eQlARev4d4Ksns4hJD41OoRoFIQsbt1UhKAZJ/9K92j+EPfpGgRyWpJjh58SCSLhGJVoglLIR0ktNXXsafnEBIhwgGFDS5TiqR5tDB50kmxvDGoniiERZWV5henCWWihNJRHH53UwtL3BlbJRlnxdXIsHI3CyxVx5/a/f4Vz7KnD/OwTeO4XZP41kdZ84dYXBqhEBiheVVP66VGIND4wSTLlyReVyhFHMukeWFQSbnwywFMyzFwkwHZvBH3SQSWZZdMZYjXk4Nn0ZSddxiAb9aJBV14X7+zrcA/mfeyfXRCZY9I0zOXkVKK4iygTcUI6qEmHYPozkSQTGNO5Jh0RVi2RNCyaoUqxrLnhEEaYlKU6PSsinVmlRb65iWgV21KFdtLDtHwTJJKynS3/vUXm/9+HMkczsohRpROU7ODCEmFzFlkaxcpFhok9BzrKSiTCwMMDk/yorHS1IyiKXi+KPLCMoK1ydPoRoKopxDtcoYpTJWtUwhr7PWtmkUFSoFBV0VCN/62bf+31+6n4uDQxQqLTKlOkqxQr7aIm/vAnPbLuJdnKOQ1cjlcpQrNUTd3N2Lni3sQvSfgPSSEubkay9gFXdXeeh2Fc2ukbGqGMUShUKO5J//z3vvdf/QZexshkbZxi6WsIplzEIFNVdFzVV/AtDLGKUKutMgU6pjNdYwLYdGp0smo9Jf75BMRSnaOfKlAoV6g0ypTL67xdGhWR557RQHB2e4kLTx3v/dvd7q/odplC1sI03JlLDzEmYuSaiWI1LPk27mMesFCnULw7FwOl309ha3PP0aA36NKbtFtLvJhdFhujsgmTUa9S79SpG1usniOjyc3uHOF19iLBQhsTz7VrLKp/6AbrvHWqtHt92h294F6EXbYnN7i2a7xQc//CGeeuZpdoC1/jpr/XW6az26ay0azQqNZoVOr02PHeobOxQ2QWzBQm6To64slUadcrVCtdmg1mqS/Ohv7vWvJII0Om3q7d3VK/8lQN9YayDLcWp1i16/QbVdotFp/5P65wD6Lbd+j6MnjrO5s0Nvo0+12SCz/763dp8/dye1VpN2fTeivVqvYNWbFBotis0udquD3WpTqtcp1av012wcW6G/USEadRONemk0yzRadRqtJrVGnVqjTqlaIWMarG1u0N/e4v0f/hBjU5M8cfdte72FD/8a5VaZcr1GpdGkVm/jOBW6nRYVJ0PAP0Y2s0qrbNCo5KjVSziNClajTr7eJl/vkq/2yDs9ik6PXK2DalXRqzUSuQzJvMa5sUtYHYcXD++jzyapr71nD3DkVkcpdFuUezW2Ohqsp6mkpzAyAQr1IplKn1zNxizL5AurLEyfR0uFqZV7mPkmRqOL3KhSLIewynGWXNdodazd89EsY5fypMQYk1NDWKUM8ukf7/VO3f25XXjeLFMqaXQ7JoV8FJ/nOumSSqu3Rs9yaBckhkeeJa6FqK5vkcvVqRQUQnPPUmin0R0VVS3SaezQrtl43AMkkiMsrgyTydaxLKiU/ExdP0rwnf8R6SlRAAAgAElEQVTdLlx65y/x4r4fcPTs00QkD1FJwbBbrMbmSGajjM+PUCwX0HQVVZXJ5zIcOPAc+196nMceuZtSIU+7XiGf1XAtTZNOhcibKUqWhF0UkcRVylUdq6RgOxq5gsTqN9+/B7bEE09i5kUuXn6DbN5CzRqImoCeSzA+fZmMnsZxbIysSjLpY+DCa9iFOO2GRjEXxbV0HUXyUCqKjA2fIZ9NYOVEhMgK586dQ1ZShMJe/MElZDXC5IH734qQ/4c/QRBiZNU0Fy6cZ3p2BlHVETSdYEpC1DRiyQSD1y6iyTE0TSCVCrKyMsXk5CCiGCES8SAIASIRD9GIn5XlOa5OL3Lnw09yx/0P84kvfJmHnn6W146f5Cvf/CYz73zbHlB84Z5HSIQSzM9cYv++u/nYx/8djzzyD5w6+SQz48MkQgkSgQypdJxQ1MfE9BD+kAs1GydjCqjZGG7/FBeuHiad8eMXwgSTUTxhDyOTQ3gDLvSshKYnyGZTrNz793u9o8/ehZBIEQj5CYZ9TM+NE0v4SGsRkukAohLk+vgweiGHYVmYxRLxVBohkaJarzC/OEMo7ObCxVN4AtOkJIFoLImYKmJkG8RiGvmiwdzSMMu+S6Tmh9+KMf/0b5ISV0mKy8zOX2R27iqVSpZ6vUC/V8DKC2S0AOtrBXrdHI2mATS4PnQKLRMlX5SwDRHbEFGlIFYhhSoHuHDxKCur0wQjbuKJCB6fGy0bIias4v7C7+/1T00PEk0kiUspPCEfYkYkkcohyjlE2SAUi7PsWSQYd3Pm8kEefPI2jp17ioPHH+Tg4Vc4PXCKl155kQOHXuaeH93Nd26/hbt+eCd33PN9br/rNr70j1/kG9+4ne/dditf//YXefkf3rXXe+TmP+fQ60e4fHmMiTE/h19/kEvnThPxR4nHgrx68BjVEgixIsHkOKcHnyNf0VFkN5WaB0E8x+C1fVimjZSIYRVjLC2fwc5ZVApraHoMpx7BF7mIJMm89MzhtyLc3/PLVCtN+j0o2QJCYpnFpSFyBZlmq8LVwYsULBOPz8VXv3UzW2zywgvPsb7eo9VqMDs7zZv7vu+7717+4i/+nIcffpCNTp6Bs6/yuS9+hnseuIdiOU+/V8C/ch31vk/t9dcHnoU1G7aqbG7X6ayX2KEKOGTVCeh4gBBbG1W2N2tAm/VeiV7HYr1XwrM6ufv4TpOdrTrgoMorFPMB2NKBHDt9hY1emu2tDE3PwN57Xb79w7DpwE6LtX6HuCiwtrnBFuD1e+j1Ohw+fIhms06322ZtrQtsI8vSnlt6c7PP9vYmrVZjL4bc7XZRKORYWVni3LkzwDYzM1Osr/cI/OX/svcZX8lI5PMm4XBwD043GjUkKcXw6Ajb7LADmPkca/31vcjuVw+9xtjEONvsIKkai65VKo0my24P5XqDz9/0ZWqtNnouz5mBC5hFi8HrV0k/dfved+sz7/891jfW0HSVtX6P3nqXVmd33/ib0fTdbpt+f21vEGB7e3MP8h8+fIhut43f7wW2abebbG9vcubMKdbXe9RqFfr9NZrNOqlUgpoY2buWE//md2i1Gng8q2xu9qnXq8zMTLG52Wdg4Bw/DcZ3draIxSLYdpE3Yf7mZn9vIKHbbTMzM7UX7b61tYEv7KfTa+Pze4BtNnpd/B/8P/YA+oMf/SClRJoDL7/Ge//mb/jEzf/Id594lHsffZx/82u/iWfKjWvSxac+/49cnF/i+swcH/3c3zO5ssrkyirjSyssBkJcnZxmcGqGc9eHcccExhZdhCSV6zNzKJqGoGrcds+9qEde2gPo2Xtupr3Wo9KoU23UefTJJ1CzOutbmyy7V/cGBnsbffqbG9SbDXYAq2SzuLxEShJptJqs9dfpra+xA2xub1FvNihXK6z11+lvblC8coZK2WHVvfqW8/zf/feYeYNTp47TmB2mv7nOHXd+f28f+g9+eA/nBs4Sjkb2Bjja3Q6RWJRmu8XKqovN7S3C0QjRRBKzaOHU6lSbLfJ2iWqzxfzyCg994M859tWb0M0cw3/69j2A/tQH3s2nP/Zx9v2H3+XBb36dv/jQR1j0B4jKCnFZ4/Cpsyz5gpy8cJlYWuXuBx4mmBAJJSWe2f8K3qhAoVpnyRegUK1j1ZsEhCRnrwwSl1WeO3CQkNvD8tv/Df5DB1k6eGAPoEvvfQevPvEkvr9+D/rD97EciiFkTC4OjfLcgVeZd/uYWXFz548exBdLcNf9DzG36r3hQP8X6qfvS175s19g+X3/76grf3YDoP/fUTqd5oUXXuD9738/b3vb234GqN+Ier+hG7qh/z/oBkC/oRv6OdbPAPTxyxScHLNL01TrDr31NmI6Rb3ZoGhbbGxt0tvaQi8USOs68y4Xdq1Gd3MTxTBora/z8JNPUiiXWQ5FuDAyxqWxCTzxBB///Bd548Il5rx+rk3PEkhJTK96mL8ywNE7vkFkYpTXDh5ian6ZHz3yCCMT43iCq4xMXcUfdRFIpAlLUfzxFTTDZP/+11FVmWIhyunTzyGEvagpiZRhcW1yjmBSZskXJKllcYdj+ONJtILNxMIy7pDAj1/cz6GjbzBw5zdIjg9y8tBreCJxUhmDcCqNNyqw5A6SSOtYlRaV5hpxUSFbsEkpGaxKnWKlgtNo4PfO4HVPoygCw8PDmLkCP3r4cZY9IV547XVqGxs0trZIyDL1bhc5m2Vkaorc9CD62EUWrl4gKsSRMhkefeopumxSbjk02g6GqVGpVUnpRVK5CmExQzQSYGHiCtOTl8kaaaLJCHHNIJqxiGdLpIwCMTmNkAoRi7vwpBT8iQwBIUtE0IkLScITV1l87h7ik5eJREOk9CKJTJZERicQi5GS04SjIVZWl/mFX/wFXjj4GscvXEQ0coRCKxx8dR++UJhIQiQsxlkOLbAaXSYQD+APR/AGEgRTIu5ImKmZcZJinEhaxpWSCQ2cIHL+dQIjZ0kE5vGEE8yvBnAFI4xNz5FUFALRIKIqEY75uXT1PMWSybHTJ5ldXuTIyeMYRRMhGcXMaWR0kVQqzNLSFLadpWjpmPk0Zl5EkiMsLE4iSgJmLoOiiqjXTxE58mNmzx7EKmbJmjqFcpmMVUQxdCzHYHb+OstLu6kDSVkjJAhMz88xPDFCShJISjGaLYeirWGVMtTbeap1g2otQ9URaVVlug0Ny4gxP3MFz+oUshzFOruPsmuMekElX8qhmSpWKU+tbtFq2cSDiwTdkzhWhmq1QKVqUWlWyVh5lLxBvlRgYmqUTCZFRomTEkuk0hniYozr4xdIygkiQgoxXcDjF1hwzRFOLZFM2QTCAuEDDzDwyPdIhVYRRBkhaZDNW4xNjxBLu0iqNWKKhldYxR2ZJxjxEo0kySh5RCGOIgZ55qnbCQpBXKs5gnGHQCrMTPAKrmCaxdU0w5OjXLx2jmAozpI3zMjcMDHvIP6XHicyPMXcgovl4BIXx97gief2c/j4ED968mHOD11mbHGWpYCf8cUFRucXEI0cy8EwS/4IC94QQirEzPwYRl7jyacfxRtwkUjFWFldRpJFovEIM3PTiHoCOW1hFzZIhDQWh88ydPunESeOEQ4toBhNpGSY69cvEIkFSSkiK8EAuXKVmJzGHwlw+cp5UqkwdqtDsdFCK1hY1SpOrUomq+zCKUthcuw84cA0JadA0TKxyg75agXdKqFbJbTJq1jXTrB6+QQrc6NIOQutYJFSVQpFg2IhS0ZJsLQ8R76YI6npLIdivH7mBH4hjjsSJpKQCEWTBCMJxLREIiVw+cpZCpZKvpjbc3TrpTK5ap1U1iSpKNQbZbSRc6ze93VCp16iXlRRDQW9YJCrVjArVcxKmULZouDkKdgGtY7DlaFLpOQ0uVIJJVtENixkwyKdK5DO5UnnTIyCjaJF8LjOYWZ9FIplpFyJZMEkVVRQs2XkAy+QOrEfzb2IU8ozMXqVfFakmFMpWiZqvki6WEEuNdBLu/DcKFXIlyoUSg5Fp0Sp7OA4NqWShW0XqbRsFueHyGVj2I5OtmhitLe5d/8JVrQK6eo6eqFAPbCEc3ofpcVRHFPBsnMYuSwpVSWVySKZeaTACrMjl2i2bcpdh3K3Qq5Uwqm3sZobSI0tJqUclUYdLZfDaLQZDSU4v+RnUlCxdkC1qrQabapWiUCliQ1k62sM3XYzj9/ybcZXfFT6sLMD7IBdytNoVWl0mzR6Her9DWrrG/SBLSAQCtJr12CzS7Vcob+2TqvRpN1us77R33Wpr6/R2Vintd7DalS5sBCitA2FziaaXUF59k4yT9xCYeAV6gWNRrdOvdOg0ulR63R2YXq7Qatdo1Iu0m2VCXiXgHXWOlVq7TVq7TXq7R7NVodmu0Wr1aDVatBsv1V/+9lPEIqHqVTrtJo96rUOztIk6g+/TO7IkzihWZqdMq1mlWarSq1dp9quU+40qbab1OpNarUGdadBo9Sg2l3fjWmv2rSbBRqVLJ6VCZo1i3arSqPVpOTsxrnvQvU6tUaVerOGUylx05e/yMpN7+byTe+nPnmGYjHDBn1K9SpOp4vTbtFa71Cv5KCTJ+EZpdWyaTZLVOsOTqOG3WxgNVsUG7tQv1y1KdcsbEOk166g2xYhw+aWx5+nsAMtelQaBjODL6C99HW0J76GefZ5KmqcWqdDpdnBaTSwSznq9RxFI4AkjGO3TQpOHst2sHMl6naWVkXF5bqErLqxK2VUs4ZSaZPJm5RtnWRwhnrVIF8yUe0iTqNI2RahJaG4p0nf9wWUAz+g5BokHFlClPzUm3lqHYdSw8ZqlJmbOU065aGg61TsEvm8yrL7GrOLA0hqiErdxrYbjIyeJ18QyRdE6vUcw8PnaTSKCIJvd02FKdPpVFirSJSyEVzf/SiJp76DOnAAn2+Jcs3i5ps/T79fR9NiWMUy+UKWctUkEJ7B7Rul2TE4+sYBItEAB15+jY98+GMkpVXy+SLZrIldlkhrLlbcI8iySre7hpIJ4PFcRZG91Jwydr6Aev5ZVr//16QO/Yi0a4lsziGtC8zMjhOJ+rFsEy0jUbQMxsavE40FKDl5pLTAxmaXWCxCpVykUzOpWAkGTr+ErvqwinEyegRv2EVYipJWkygZkbnFKcYmh4jEAwQXRhHu+SzhJ7/D9SfvYGJ6BDUbIxj2IaYlVt0B5hZmCYQ9mEURNRvHzOsEQ3HGp8+QljQS8SyaarCwcoXRyVOoShYxmUORdYbGjnPy0il8QoBAQuD84HVu/vZt/MF/eBcvHjzC3Hc/weDf/0fuf+e/5fGHbuP62CQ3ffU7XB4ZZyW0TDQZxufzEA+H8K/M8MahRxCSixStNM1mk2JxNz662S6iZEJksnFkLU4g5Gd0YpAV9xxKRkRIRSjaOWbnpxifHEFW0wjnXyH8vb8m8vDX8JzZz9WhkyQkH7GEj6xpkEiKTEyNo+gxRMVPsZjn4ccfwxeJsOQL8g/f+DavvnGS1UCAhCSiqjLRaBhRjhEIeZlfnGNhcZmiVUZISGSyOmpGIRoPEYm5cP/d21m6+V14H/hPGKZGuaThlEQalRiTI6+y1orTaTfpdhrYtoqZj5A1/SiZFXTTg1VKUChKpFJ+JscH8AfmKFUMUlqSqBwnnVOIp2MohojLPcX0zFWUrEo6IxF57KtEbnkvgbs/yeCxZ/GG3IhqimRaZsWzO0QQiAbxR8OshMLMeYPMeYN4YnEkI4tqaETjIdLJOBcunWDZPUkyEyIsRQmLKZJyhpXVRQavnyMhzBOJRUmkkqQVmciVo4S/9me4vvV+lp67k2DEjW6mSYhh6nUL05Rxu+e56+5bCUd8GKaKYaqoukTGkPEF3Li9I9QrOQoZCS3pxb14jHLeTzETo10rM79wFV9wiFrTJlfUqNSLiFKU0bFrjH/st3H947tY/d7fcObEYZaXZklnZEo1h0Q6yezSHJKW5sUDLxEXBdIZmRdefpGx6XE++4WbePqFfRw7dZbb7ryHm77yNf7kz9/D7/z+H/Luv/wg7/7LD3LrHf+Zf/sb/ztPPvMsz+/bzzdu+Q4Dl69w5foQp770l7j+9rdZ/dJ/xH38FV4+8Br1ao12zaZbKxJYmYR+GbYbQIf+dp1WswKsU69mgQr1ksDOeha2LbY3ymxvNNna7AEKoO7WjsrOeopo4CpQhC2DbnqWxOd/j8AX/hBj3+1Aj26vSTqtoGk67EC30wdgcPA6W1sbNBo1er0Om5t92u0mGxvrbG1tsLW1Qb+/RiIR34stfxM0r61191zZb4LfUslCvvWjSP/pnci3fJhGVqbX6+zFn5dKFkND1+j1OrjdLra2NhCE2F5k+ZuDCi+/vI96vcraWpfTZ8/g8Xn59nduobvWY9Xj3gOfO8C99/2QTq/Lo48/RmjfA6Q+/w6km9/Dsa9/hr/91Cdxez3cfsf3+fBffYT3f/ADfP6mLzMxM8sWUKrW2AKuj44hKipf/ea3KNcbbAHrgCscwRuNM7W0gmIYaLkcGdNA0TOsbW6gZjR2gHK1Qr9iE/jwbyF/6c8If+0je+k9m9tbbO3s7ny//Y7vs7i8xBdv+hI/udRiBzByJqFImHa3Q6PVZP0ncLm71qNSq+5B5vWN/k9eb5NVv5tqs8Ef/p9/wA9uu4OlT7+X7GfeifGF9yAMX8MjCCwF43zlu3ewHBLYf/QUA8OTrEZTfPlbt/KN79/D+aEJLo/PcmlshimXnzcuDOKOiQxOLfDESweZXg1waWyG4xevMTA8yalL1/DGUrxy9DjBhEhETJOzyxSGL6F/6k9If+KPkZ/6IXf/4B7yxQJOpbwHwZvtFlnT4JnnnsUq2XvnrVR2KFhFll0rPPDQgxg5kwceepDuWo/N7S1662tsbPUplW0ef/KxvTh2I5clGA7w9LNPof/228j89ttQfudX2H9gHy/ue4Hbvn8rTz/7FPVmjY2tPmv9HqfOnKTerBETwnvu9GXXCv3NDRaWFsnoBuVKjWqtRb3bxbAsap0O7mCQO37wA3pbW1jV6p75QDVNht/9R+j/2y+R/81fJvjsEyy5fXzoox/n45/+HP5InB89/BgvvHyQTK7I/Iqb+x56lFgqzcTsAoGogFNvkc4YOPUW3/jOrVybmCIuqwiKxsWhEcrtLrG0wtyqhxMDF/FHYsTSCgfeOEHs3GmsX/8VnF//FdIffhfHL15myuXm+rXrrEbjjC0uc88jPyZlWEwse5nzhrnlrvsYnlvh8vgsnrjEgWOnbwDXf4FuAPSfH9Xrdc6fP/9fjXp/+9vffiPq/YZu6IZ+7nQDoN/QDf0c62cA+swwjbZDuVag3aujaBLBcACrZO/+YCtXaff7BONxGr0eWi6HaprEJYm0riNqGkI6vftDuFRmNRpn3hfgvid+zJzXzyvHT3JlYorL45MsBcMs+IMcPH6SiaUVPvCxT5G1qrx67DSBqEA0lSKlJBmfHWbg6hn8QpRQUkRUdQZHrnLnD29HlKKsuhbJ6goXB46SFr2oRZsFX4BFf5DTVwYJJEUmF1dIalmW/SFmXR6UXJGBa8OIuoknEkdQMlwdm0S3HKaXV0llDBKqjjsQI5HW8QSjnLs0yPjMAppZQNZN7FqNXKmEYVnUyzoVJ8PZU0fQMzLZbIaMbrC+tY2QTpMtFYnJItV2m1yphFWtEkkmMSyL2eVlmmtrXB8fp9Jq0d3cJGWa5B0bf9BHsZhHUTMkMwUCUpawJJNMBjh15BnSqoBqZhBUhbheIKbbxHWLVNYkLqWIRt2E/DMsR2N44wrBhI4g5hAlFUkWcXlmkXSJlKqimA7pXIGYohJNpfCFgkRiYa4PX+MX3/avmFhYQjTM3V3qUTevHHwJXyhKNCkRSMRwhVcIij68ES+eQBC3L4o3kSAiiYxPjuwCdElkOZbAJ2lEpCQzE1eIB+cJp9IEhBS+cIxTAwP4QkHOXx7g6rVLxBIhTp45RloVcAe9yLpCShE5e/EMsiqSVpNoGQkzp5BKhVleniYhLeA4FXTNplZZQxAE3P4RBHEe3RBIxDVkOU6lWmBo5DreYADVyBMXZbRcDpdvhYwhcejw8+imwop7gVxRR1ETOOUcDzxwN7Ozo2SUONCj07Rp9+o0O2WabZtex6JR02lUVeoVjZKjUq5mqdTzKJrEknuZyflplLxBH5BzWexqCau0uz/bLqiMjw+iaiK5oo6ez6IYOkklTTQZQ8nKLC7NYBhpkmKeWFIilopzauANgrEQ4bhAKp0lKsiMTA4j6RFSUoFgVCAmhogkA7h8b0aDq0SEBHExxsmBQ6x6Y4RiUaIpPzHRx+D1y2T0PNGoRCwmEI74OTdwGG94GbcnjS9ssBrxMOG+yHIgijsoM704z9mLp4knIkSTaRY9C4RFNylFJ5Y0ECQVb8SDN7ZINJkmm2+w4l9hwb3A6MwoK75VRqfHmZyfJZxI4A2HSes6kWSSVc8svsAiKSlE1khjmDLzC1NIaQFVkzBMjXwhy3JgmoyeJxJRMDIWppnC5R4imlxAMZIkpDwJIUw8FkRIRhGkBAlZRtQ0ErLM1eFBhESEtCSQs02yBR27uguZbadAte5QrtrYpRxOuYBTLhD0LRMKejBMDaOQJ5M3kbNZciULzcjSbNcwTA2XZ5GsqaGZKmldQc5mSGYUPCEfo9PjZLIKwYiXg28cIa5IyDmT4YlpYkmJhKQgqwpJMYFuKnj8S+TymV3IV3UwLAujVMZ0KmRLNk88/RSiKlEqF8nl0iwsTmJXLbScTsYqYpYdzLKzm3Rh58kWDORsinzJJG9byNksSjaPmNmtVNb8Se0OXqiZKNevvkQ240HL5EjoBWJGhrgpIqkWSrqGkMkSlWTUjIKiCMxNj2BbJrn8boJJtlxHKTpk7V0nfc4u/xRAL1MqO5TKDrZjYZWKqDmVWs0k4Jsla6SptmpotS4nRma5vuSj3Omztdmj7BRY79aQkmGMjIhTypMvZBHSIrG0QjpvU81r5NQElqNT7jqYlRylaoVqs4PT3iK3CY+evIxqmuQdh7TlIJZbFLfh8NAMp8bmKa/vUHSqrK9vsNTbotrZop0vwc4meqvB62GZ16dkqltQsNqssUmj2/wJAF+n3F2jvQXdHShUWvQ24R1//Ke7X9A7kM/n6ff7tNtt6s0Gm9tbNDpteht9Kq0G5WadIvDihSHM7hZdoFxp0Gq06ddabNfabFVbbJXbdJtFuk2bTtOh1XJotio02w2qrRruoJ9IMkmhXKbc7v1MOZ0eTnv9n9Tt3/4qhaxMs1Gh3m5RaTX2HOuddp21Vo21Vu2n4HuNeme3Wu0a7XqFdq1Mu2TRLllUml2qzQaNVnUXbNdzaEqEfr9Jp12j1WrR6/VotOp7EL/RqrPDNgUrT71Zw+v3ULDy3HHHLWxstsnZ5k8GFdZx2i2q7Tq9XoVuLUN4efgtgN7YdaDbzV2IbjcbWI3daPlSzaHQ6FBo99AqTV69MEixv02pv05nqwm0qdlhhi++QLel0+sUqFYNyjVr97klm1K5iF3OU60aRMNLuNxDNBpFcjmDQrFMwcqTSkcxi0kmZy6RzUqYWQOj3iJfKmCaMlMj5ygWZSwnh9UoY5ez1CoagncYq1bErhZxqibVukmtbuDxTlOpGVTqRaxKgVLDZrOfx+eewCnmcIoFSiWDRlNHlFexSgolx6TkVHCcLF7vPIYhEot5qFSyKEqETsfGNFO02xbFooxSyFOt5lC9VzFjE5hpL5NuN39/y6187fZb8S5dIxubxS4ZWKUMpXIW29FJin4ULU4iFWB6dojnX3iSUNhNILRMpZ7BqapYpQyFYpZQxEWtmcVy0lRqOdR0nNXlKcoVdbfKOWLxEMur85TrBk7VxLQMZCXJ0vIs+YJOycljl3IULQOPd5miZdBsVbBLOYSli+iSm0ytilPL4mRchKZew5QWSDllEtksg5dPkyvqiLKAkhFJSjEWV2YJRrwIqQi+4CpJKUYg7OHC4AGSUgRFNYjHcsiKxopnitmVswjpOTRdJZkoUrBkBgev4PX6kWWJTFZAViNMT08SCkVQlDRqJkY4FeDq6BWWvS4iSQFR0/AEI4QTCe784Q/Y9+orPPTEI3z3ri9y930P4w0ZDI7NcWHsKMG4CzNnIcY0MukUujrF2rpErarQqW1Qc/okEilGJk8x5zqHoOyC4FBERVLiuDzzzMxPYOQ1UtLumhgxnWB4dIhAyI+RyxKLpYnGQ8TT00wvnmdqbpB0uoAQz5I1CoxMnuLa+CEsO4fLt8prx44gGVlMp0JEEhmaGCOajBGJBogLYYRUBElOohsZxLTEtevD+PxBFE0mkYohKQmicZ1YQkFSA6wGrhGKjWNkFdr1BmyukxJGuXrlYbr1NlXLApqI0iTxxDVKNTeVVhglE0JWNDTNIpOJYxhJpmaHOHbqCFOLk4STYTI5lYQcRZJDyHKYselRAlE/kpZCSEeIpoLExBDBmJ9A1M+ye5XB4RFOnHmVQ2+8zMFjL/PayUO8ceEk54cuIplpVkK7+9FXfTOkkzlUTUTPRzl9+QUEJYykZYnGcihqFk2Ps+q7wPjkGGpGwcwbPPXME7u77ZUERl4jGHEzPTeKbqaJxNyUqybDoxcx82k8vnlWVqeJxj0UbQ1NT6AbKWQtwbHj+8nqAdoNjU5F5/Lpl6kUo5iqG/plosFF6s0itqOTy6t4vIvAOleuDnDfj+4ma6g8+9yPefnAizz9wjM0ey0kLc3i6hLr230KThHTyuEL+2mttak0q1wbnSBbsNHzFpeuDbPiDfCRj/0tf/ru9/LJz32ea6MTpGSFYDTGo0/+mLXNLSqNJqKiohkm0USSp557HjmjY1oOp88PsO/l/XR7TWCDY8cOcv36BUQpjmZmyNl5CgWLs2fPY+cN7HyaekkhnwlTygkIMRerq3MsLs1w9fyzjF97hbHrr3Di8CMcf/1R9j//A5547I26myEAACAASURBVDYeuO9bPPLgrTx0/3d5/Ml7ef3IPk6fOcr+l1/gm9/8NpOT05w8cZZEIsW3vnULhUIBx7H3wPib+9DfdIoPDJxjbm6GubkZMhmVzc0+/f4ahqHzJuyu1Sq8GfP+067qTqeFx7PKxsY6bzrZXa5lYHsPmJtm9mf+fm2tu7cXfGdnC9PM0u52qNZrHD56hHqzwTe//S2C4RDjkxPUGnWuDV3n1ttvIxAKIqsK/mCARqtJ0bb4+y98nu9877t86CMf5jOf+yzv/+AH+NgnP8XHP/Vpjp8+wxbg1OrU2x0GLl9hdnEJUVHJmDnmPD6McoW0sTswqhgGJ86do1Cy2QJqrSaKpu7tb98BEqkkkpxmZGyU6dkZums9tna2KZUdeutrnD1/jlanzTY7tDptdgDbKe09r1yt0Gy3uPe+H7IDPPbE43R6Xc6cO0smq3Pm3Fl8AT/sQK1WI2sa/PEfvoMH776P9VwF1mC7uobl1JkNhxlbdHP0/BUW/FHueeTHnLh0ndvve5j//MBjROQs+4+e4tSVYV4+dpqxRTcH3jiDJy5xZnCUoKixGk3hiiR5+Nl9PPr8yyx4QywHokREmQNH3iAqyWhmgeGJaRJSmkLJQTNM+psb2E6JerNBf3ODdrdDMBwik9WZW5inv7nBWn8dX8CPVbLJZHU0PcP6Rp/DR4/snZs3BxTe3GO+wzb+oI/9B/aRSAnssE2r06TVadJo1Xn40YfYYZvzF86xwzaVWpkdtrl4+QL9zXXa3dZPHtuku9ahu9YhV8gTTwi7kL/VQdV296PvJu3lyTsO3c3NvftHB48c4du33capgQHKzSaiqhMXZf76E5/i3KWrvO9Df8Xv//s/5iMf+1uW3D5C8SSHj59CyeZwB8JcH5tkfGaeL9/8dVy+IIeOnWB2yYVmFogmJXLlKmNzCwxPz6IVLKSsyejsPFLWJJyS2HfoMAk1QyC1m0AW13Qmll34kyIvHzuOOyYw7wvgjglMLLsYnFpgfMmDkMlzdXKeeV+EeV+EKZefiJzlxMXBG8D1X6AbAP3nU1tbWywuLnL33Xf/V6Pev/SlL3Hu3DkajcZ/68O9oRu6oRv6F+sGQL+hG/o51k9fqJ4+e5htOrQ6JZxygR022GGb68NDeLx+nHKVnF1GNfLoeQt/JM7d9z1AICpw6dow0aSErJtoZoHDZ8/jjgkcv3gZd0zg9vvuZ8Ef5PTVa6TzRVyRGBPLLl46coQFXwBBNbj9nvu5MjLF8PQcqpFn2etGkAVmFqdYCblY8UcJRXPMLo/zxZs/ipyJEg6mCfpFzpw9yKWr+5l3uVjw+PjRY08wsbTCK8dPM+sJcH16FtHIEUykEHWDUFIibeR59Jnn8cUSBBMiR06fI5UxWPIFWfQGcAciCJJKe30Lf0QgX6qQkGVM26ZQLlOqVzGsAnY+TVaN0W5Y+NxLGFkFw9T23HoFK49TL5PJ53nl8GG0XI6UqiJqGnathqhpmLbNqYEBrGqVwakFAtEE9z/wEIFACMuu4ImK+ESZSFoiawjEAiNIOZ2kniVl5AjJJiHZJKEXULI5xHSKRNxNxDeFP5Ugms4gqAVSmoWo6qQUkQuDZ0nKCdKauusyzRcJS2k8oRCCmGJmbhpFk3nl0Gs8+/IrzHm8eGICS0tjHHjleXyhKIFoYjfOO+bFHV3FHXITikUJhAVccYG4qnDp6nmiMR8hIcKqkCCeNYgrEkPXziAKHvzRKOFEgpAQ4/zlARZci6QkAUlOEo74cK3OMT5xjdZak5SSxChmyRV1VtwLJMQoZiFDWhWw7Cx2ySAUn8UfCJHJ2IiiTtG2MIpR5leuMj1/HUHQUDSJVc8ypWoFl9fHqj+MrOdIpFVERSYYC1EsmRx6/RksW0LLRJFSPs6fPUTN0WlUDMqWimdxktGr51j1u5G0NPWGg21nsG2Vai1LuZLBqenYjRyFahZJVSiUS2SsIjOrbmbcXpSijZQ1UU0TJauiZtLY5TzTsxOEhRCmlUMxNOSsiqwrJNJJpmbGiSfDxJMywWiMYCzEsmeJBdcigigRTYi7UfiRAGPTI0QFCVFRCcWDpDMSo1NjrPr8FEoV4imRUDzMqn+FsbGx3ZvYySAJMYwv7N91U8WSrPpDuPx+xuaniCdd+PxhvEGJiCTwxuWXWfC7iIoa7kCEk+dOEI4vEYzHETMi8+4ZVNMkkdaQs1ncITcrgUUSsoykGSSlGEOjV8nmVNy+ZdJqkpm5SXKFLJmsQlpJkckqeDwzFIsytVqeSGSVUkknHveTTESQxDgZTSKjSUwuDSLrCiWnhqrpiOkgSibEq68/jawliEYlorEg0ViQmblpkmICQUxx170/IJ5KoukqRTtHLq8jy2F0XaBgyTiVXTijmwqlmk2j06ZYrmFaZVr1IrIYJRYNYOYy5AomGdMgVypRKJf3XDZCdAG3expRjiGaGWK6jmhZyAWDhJJgaWmM1eUhjp0+SUxMEk7Ecfn9xJIpIkICt9+HpCok5RQrq4sEAivk8yolJ0++mCNXskjrOm+cP4dWLGCWHbIlm2QqiigJJMUE69t98s6ua91wdgeBssU8Ws4gk1PRTJUl9zLZYh4lmyOpZUlq2Z+kVOyWopvIapgjh+5DlVdIy/o/C9BjagY5X0DRMxSKBstLsyhyknwhS8Y0MJ0KWsHCtBxy9i5AL5ScPYBulStY5Qq2U8Iq2TR6HUQpStnWCQTdzCwtoDkNArLO+aERqrUS9KtsdktEvXNUCzLdWh67kCFnaiRkiagkE9cLmFoaI5Nmcn6UVDZJrVemWq+QLxawGmvMJjLsvz5Dtd0mWyxiVGoYrT5qvYe1Cfc+u59id4typ0+xXMewG/S21tmiR7OeI5/TkUqb3H50jI/cu49EEyp9aHfqdHptOr0uzW6PVq9PznLorm+jmxb9jR2+dNM/Eo/HAfYiMbfZobe+xvpGn7XNDbr9dRqdNiYgNdfZd/oic0EBq9aj2lijVe/Rq6+xVu3Rq3Rp1W0aDZt6w6HWKFNpVlnbWqfcqFBr1/H6V6nWHWqNKpVmlXKzyf/F3nsFSXbeV577so8bG6H3fdin2djd2NFIGlESOUMNSZEUKTqJ3oqkQMEQjoQ3AmEJwrABNBrd6G402rvqrq4uX13epvd5/b15fd70Pst0md8+FFDSxL4pNmJ2NX0ivqiIioxbN6sqq778zv/8TrndpdTpEXTWCTrrlNr/vF566kk6tRq1TovSZp/g9ib+5jql9XWavQ363U02OpvU17epb2x9tDZpbKzT6nX3D2g7LTrtOr1WnXr7o7R7r0mrXabVKlKrOQhCgm6nTr1Woddt0+626PY7dPv7Sfpao0p/o3dwEHzo7d/T6db50Y+/y8bOJs1+G69eo9reT+K32mX6bZ/I8tj+IEG7TKNZptqqUG3VKDfrFJs1is0GfqOK36ii9CBR3uD6cpJCvUVtc5Nqp0K5WsD1JdY3Anp9n8jqNboNlU5Tp1o1qdYdXP+jIalqhVKjRqXVQM3OowgRXMfAcHz0oIxdr1Os+/Q3m4SWJ+lVrP3XpalSr/uUAw1FSVFt+FRbZaoNl1JZI7w6iuPrtHtl6k2PZtuj1rAJyjrtbhHHV1nfatBol7AKKba3amSSISxLptn06a+XaLVt8vkwQbmA55u0W1VmZyYwDIGNjSY7Ox1KJZ3+eonFpWGqNZ1my8Ltb2B6Bn0vyuSZF1gZPYHhaCRVEcHSgS6ukSAnLtJoOTieQqtdw/ddxsZv0u1XEKQI61sesr6KKOaJpm6gFOYolwMCv0W322Z64TSmt4JpGgReHUnMk8qOYHurGIaGVSjvD8slBjH9CKZt0WgGuJ6OrGRwPZ1yxSEoWTRbJQQxiecb1Oo+29UM0eUh7FYVt6xx8cOXmR98i+efvovK1g5erYGhpDn54TFszyCouNiegWEpRBNrDI1cI5YMoRoi6Vwcxw24cfMaE7duIGlRskIcQcoST2SYujXD7MIUupUhFtYwnQyr0WusRSYx9SaKWEbRY6xGr5HKLmIX2hi+jGKLzK/NcfLcCRRLYTUWIi1mUUyNeC7O8TPHmZldZDm8SFqOMb82TywtMn5rmtPnjrO+4ePaedq1Mu8f+R2J6DSSuIiuhcjmYiSSWbKCyrkrlxifHUP3s8haFtXIk8rGGJu8STafQpCy++atKjE6PsLNkSFCsVlyYgLb8UhnM5i2zsnTbyPrMRKZZQyzgKxorKzO8/RvnmJy7hZG0Uc0CwxNTZJTBGLpKDeHr7GyOo+qS6i6giDlEaQ8oiwgSHlGxoZYXpvHsBRk2cGyfUQtRLGSQi0sU6s51MslLE2m0xaQpJuI2etUgxVccwXXylAJCtyaGmN6eopYOkpOSyMYafJijJwQJZ2LEktHCMVXmZqbYHphikw+hls00Iwsll9gam6C0alhMlKCnJxB0gXimRjhRIRIIk4slSSeXSMtxklJcWLZKEvxZVaSq4zPjvHz+/4eQcuwGJreR8LnYxQsY3/flk8zPDlIIr+EpCXICklEUSSejOAVbT79Xz7F7MIUgpzBcnW0goRuigQVm9GJQc5dPMFzLz6K5YnYrojlCAhSlJW1SVbXJveR9b6EZloEDR2vHMH1U1hqgZqrcuH0i2x2Y1RtgW4QMDV1naWlSTxPRTcEBDFJs1Uhnghz/uIZ4skYFy9fwCn6GLbF/Q8/xMT0LT48d5YdoN3vsbCyTHdjncNH3+OzX/wyDz/2JGcuXuHiwCCzS6vYxTJrsSQTM/Pcff9D2H6ReDrDF778N0zPLyAoKiMTk7zwym/5s0/9Jx741a/5kz/7c+799UOcuXqJF159hUavxTZ7/OTnP0NUNfKKTl43mQ9FuXTpJouLMarlBpOjN+k1q+TTIRoVk93dLts7PbZ2+gReBvaqsFNmb7vC3naN25tloMvH/elb63XWN6vs7q1TKrtsbPTZ3t49eE+9vb1LsVhkZuYW3W6bXC5DtVo+SIrfvr3J5ub6QT93u908SJ1HIiGy2TTvvfcuFy6c48qVSxw+/DaXLl3g+eef49ChNxkaGuS+++7h3Xff4ejRIzz88IM89NADPP30k7zwwm84duw9nn/+OZ5++kmuXr3M4uI8Z8+e5saN67z33rs0m3WSyTiFgs73fvB9eut9ovEYiqbyu9dfY3p2hompSVqdNntAKBLm0Sef4rGnnuY7P/ghputhuh5vH3mPw0ePEUul+f6Pf8ITzzzL1RvDPPzYk/zRJ/6Cv/7qN/irL30FQTW454GHOXvpKmlB5uHHniSSE9CLAeF0Fs31Wd/ZodxsMjo5QbPbYXRygh0gns6wA2xs76AYBXqbW2zu7NLodHnv+AlqrTad9Q26G5vcdc+9tPvrRJMpTp4+g1cqE09nWA6FOXriJHlZ4cNz5/HLFa4N3aRYqbIDlGp1BEWl0miytBYiuhaiUiqztbXNwMWrqBmRlaFpaO1QyOpE8yLvXr3M6++dZHotzodXh0hrNs+/8Q6j86vMhpPMRVKcuTbMb985xuDUPKPzq5y4eI3h2WVmQgneP3+VmVCC+Wia5994h8V4ltNXBtG8MlnVYGx2gfbWNqm8RGfjNs1u72D1N9Y5fvIElVqVmblZ2t3OQdq8t94/IAfc3tmm2++xs7eLKEvYrsMeUG82UHWNre3bfPPb3zrYMz33/D/R3+gdpMf32CWRitPf6OEHHnvsohkqu+xQLPkHj1nf7LPHLu++d5hSJWBnb4s9dqnWK7S7HTa2Nml3O9iOR6vdRVaMfeKIqlJqNDBcl6Bep9HrUfA8qu02XqVCwfN468gxvvp33+b7P/kZDz36BBMz8/ynz/wV3/j29wgn0rilKqF4is9+8cucvXSVZE5kcS2CajpYfomCW2RgaARJN7k4MEhOM1AdDzMo89ax4zQ3tnj02edQbJfDJz4gnM5ydXiUK6PjfHj1GpG8yJvHjn9klk8zsbTC+OIyE0srRPIiS4kcs+Ek89E0g1PznLx0nfHFEMcvDHB5ZIqhW/N3DNd/hf7lueTgn/wPrHzy/xtr8E/uGOj/b+pj1Ptf/uVf/j9Q788///x/69u7ozu6ozv6V+uOgX5Hd/RvWP9yo5qITiOLEaYmBvA8nVLZpVqvIEgiilHADSo4QZULVwfpbe2SyIpkRJWcrJOVNIYnppmaWyItKCzGk9z32BOcuTbIfDTOs6++xvRamJVUhiuj4+RNm1A2z4uHDrGWzbKWEXjxjcMcPX2JW8thro1McfjEB6TFPDlFYnB8gGhKYCUkkxRj/O0PP8dafAFVrxKJqWSkGDcmPiSVjpIWMsyHQ8RElaRmE1NNFpIZnn7lVWI5gbQik5Y1RmfmyWkFLg+NcO+vHiWel1hLZjCDCuF0DrtY5tU33+LHP/8FlWaH9sbGfndjqYhbDnBKHk7Jo1xyCYo2jq0TBCaaliMeX0HVBFrtKrV6Cde1sYpFxmdmqLbbVNttNNsmkcshaBrVdhvdcZhfXUVx65hehVxeRpIUBFHFrrRJ6gZZQ0HVIvjWMpLjIbsBou2TN31ku4SgO+iWjWbo5HIxxkYuoXoKcSFLoVjGrnSZD0XJqBKr8RXySg7bdTAtH8G0iQki8WyWjJBnbGKUcDTEWjTC//g//c/8L//uf+PlQ28zOnaBU6ePsLQWIZlTWImnSIgZFqKLpMQUoXiYaDJDRFHIGBrnL57AsvIYlkSuoJJUZbKaSDg6z+TktQOUueFoxJIhMvkEuiFhFERMU0KW0/i+weStG/Q2GpiOQqnqULBlHF9nYmaMtdgK1VYZQc1RrrWRzQSCscrY7EXkQhZR9hDlgLxUYGRqgGguSSyTICuLGK7LrblFMoKMZjqk8hI5RSEjSfhelosXDiNLq/Q7NgUtSq2s0mtY9BoWVVemXS7QbFVotirUah6Vkk6lpBGNzRKNzzE+M0htvYpRNnCKPmlRxPJLaH7AfDTJ0OwyKbXAcjxDWlYpVhto3n7XvWRozCzOEtSKmF4BzdIRNAlBU7g0dJ3ZpWnCiQjheIJEJs/E9AyzS3OkhRR5JUcqlycSzzA0NkhWyhFP50hk8mQEkUgyysziNDk5TzovkMyIZLNhpm6Nks3nyOYEYqk0Z65eYj68SlyUiORlYkKBgatHkMUIiWSOWDLHB5ePklIjxPI5EmmXSDJLSplA0gUUQ0fSCgxPDCEXsqTyCTJCntHJaSRdIK8mP0LxK6yszqPpIo5roBsC6UyEkdFr1Oo+kpzG9VVMWySdDRGOLOJ6OpKcJRReYnRsCEnOISt50nKM4alhkvk0iVyKeCZGJp/g1IdHOX78HXRZQFQVJE1lcOg6L73yIoKYwSgo1OolLMek3mlQbTZwLYl61SQSmkbVEjTbLkHFxCs7uOUyxXofp9ylFDh4boFS4JBKRojGVg9MYs02UR0P1fGwCwlEMcrc4iS5gopaKpH3PARLR7EUZDnO6M3THD7yLpKmImkqoiZxY3SIlcgqGUkgnk2jOw6mF5AXUszMTnB98DLljzDs49NjlBoVqv0eetHHKJexPBc/KJLKJAlF1vbNdt/D8nxUx0O2HPIFC1GTkA2FpdAygiYhF3SymrqPPtRthIKLbJfIyxp+oHDojfsR87Nouo1gFcm5FoKvohglNKWBaLvIjodR9LF9D9d3mJgapd4o4/oWpr0/bBCUSwemealWp1xv7BvplTp+pY5XruGWqtjFMsWiRzFw8MsVnFoDo9bl0MmzaJ6La4o0ywYVT4atBp2KSbfmkEtHaDbKZCSBrKqT1Gwcx8PxXNyKi2KLJPNh1vstir5NtbXOG+cH0Xeg1Gjg1Wu41TpurY1T7yL7dY6cH8Bo9OkAVncLSjKNRhGn08TagNI6dNs9qu06UrXM9557h3cXDHbYpVIrs8c27VaNRr1Er1Vne6MH25tsrPeolMoUK2Xeee8If/Sn/5Fuv3fQj95b79NoNYF9RF5nYxe/0Sfo3aZ6GyYTWaqAub1HEXCBeK2M2d3B3wF/C8zubaRyHa9eodqqcLtXgo0ioVuXuN3z0JUovfUquilT7zQIqpV97Hu7znq3QcU3uTiyjFHf4eJcmEXLZzgn8/aNCc4vRpAqm/SA5g48ffQCD/7uGPYmvHt1ghffO095FwqdbVqA1lxHbfTp9Lr/nCzv1mh1azRbJRQ5hyxlWe82WO82DpJRH6/eepfbO1u0Os2Dzw2P3uD+B+/lp7/4GeevXGCbXfzqfiXG+mYXv2jR7lRYXZ0lFltmd7fPxmYLy9aotiqUm1WCdmvf2G62iJa3ef7UIIXONoJpscMu/X6Vbjeg3S1RaZYJ6mW6DQ3HiDJ/6xKRtTEaNYNytUBQKxLUq1iVGnpQZ7sdYChJQqFpgkYRLQgwSvu/717Rp1JUSawOE7gyvm/gBRZBrchqeJ5sNkyv49NoODQ7AaVmwOLSKL1+QK1h0+4WaXdLwDpzCyOsr1coBgrVWmH/76unsLFZ4db0ANvbTba3u9y6NYyhZhgaPEOradDvNWk1K9i2Qjy+gu9rdDpF6g2LoCSzujbO0vIIvpvHcBWUko/pa1SLOSbPPE966n2aJYHS7dvkam00c41YcpZ2t0QiEaNSqaBpCtl8hOW1MUw3SrMro6oqGXESUZtFFEUMrUS328UuhgnFBymXy2SzBdrdDnl1jsXwFer1Or7bYHR0mEx+jBde/gVCPsv5iycwbZG3D7/K4SOvMXD9LGfOHeP6jfO8eeglckKUmyOXcTpNbi1NsDZxnEY5R6GsUdzqk5HTDJx4gW7ZQNU1cmKKvJRmeGwQUcni+IWPBvgEdFNm7KOecE0vIMgZdCtLRlzi6vWzCFIWQZTJ5LIYlsTkzACjU+8jCBKKGJDN5hmZPMbI5DHyeZFkTEdVdZbDlzl++j0UUyCZDyMZGVJCjEQuwsTMGNMLt4hnEqTyaRKJFJH4IgM3z3Fp8CKiZiPqOotr84hKmIGBD2nXaxS0LNHwNCc+eJULF99ldm4c3bBJZwRKlYCckkJzk4SiixRsGVHJYnsGlmMwNHydwaEBiiWfSCy8P6wp7/8/Gx2bwHb363UkLU44Ps2lgQ8oVco4rk8un6LgmqSEHLpXpNzuktMMap0WiWyStdAS5YrP0soyC0vzCFIe1RDJCnFMR0FU0qhGHq0gML1wGs1cw3UK1KsNWs06mrGKqE5Qb0YxjSSuqdNtxpmbep/Q8lU0KUYytoKhqywtLZHKp0kKCZZjC4xOjXBjdBDVEJHUHLKSQTf2kf3h2AoLq/NkpQySkUEu5NFsibySIxRf4+b48MHwZ0bMIqh5IsksmulgeQGaXiCXF5EVjd88/yJqwSYva8QzAqHkHJOz43hFl6XlVYqBTcHKodsJ5hbHmVmcJiPIdPoVEulVdFNEVNKISppYcpVWt4ZbNBHkDLMLU6SEGHIhz/jMEGuROWxXxC/KtNouvpsnlZijVlUoODb1toVozBFOTFGrdqlXXKzCKqHlDygbGTqeiyxGcO08qhwnEpnHshVc30IvKDz+9FOYrsNqJEq93aK3uUGlUWdyZpo33jrE4aPvUW02aPd79Lc20cwCTlAhnEgTiqd4/pXf8fBjT7ISifPM8y9RcItkRAXL80nnBaZm57j3gQc5efoMoqpxc2yc46c+5IMzZ1kJR6hvNAlaVabXlqitb3D62jWeePG3XJuY5g///C/5w098mq9+60fUWttUm7ep1/tUK0267R61apmCodHq1LnNFptsohoiZy+cwrAUtvc2KAYOlq1jFBSWV+YZnxgGdjEtmZXVefrrbTzPOzDQu90u165dA7aZmZ1ke3uLaDR8kCSHXba2Nhgd3b/Oxwly2GV4eIjNzXU2NvqUywF7ezv0+92DJDnsUioVD/rOP+4Tr9er3Lx547+6nmUVgF3W13sHRn0Q+Jw8efygB3xvb4dMLks8meD2zjaSIrMWDvHMPz1Lo9Wk1qjT7ffQDB3NcvHKNZyggmo6fO2b3yEjKjzz/Es8/ZsXeff9kwiqwV33P8T08hpZ1eBzf/M1jnxwmi987W+56/6HeOG1N0lJKmeuXOMr3/ken//6N7g8NMw/PvgwM0tLDNy8yaWBq/z68cc4d+kixz44zXsnTvHZL36ZR558hvse+jWPPvUs9z30a/7hnl/y4COPc/+vHuWxp/+J7/zwJzz+zHMcOf4B//TiK3zzez/kzMUr3ByfYnZpld8ffu/g3kenZhBUg1K9RSydQynYrG/vMT49h+kFNOstyuUq2zt7+G4JNuHe7/4Dq2MLxJcSzEUS/PKll5iLpFjLSMyEErzw5mF+/sAj/OjuB3jhzcN8/677uD45x82ZJT771W/y3Gtvcd9jz/DCm4fJ6A5rGYmbM0sMTS/ys/t/TUzUSSsFRmYWWYmnyOsm0Wyeoyc/xPJLdDc2UQsmzW7vAK+fzmbYA1KZ9D6VqNNmfXOD+cUF+hvrJFJJkunUAeb96rWBg/S5qms0Wk3WNzd45dWXSaTivP7maweG+ObtDVqdJtu7t+mtd6nUygTl4oFZHpSLHDt+lCeeepwnn36CzdsbH+1nd9naXieVSbLH7gFev9aos7S8SjSW4MLFqxiui1epcPSDD1Ati97t23znRz/i2RdfJC2KLIXD3FpY4PL1If7zZz/Psy+8zKc/9wU++8UvYxfL3Jpf4vFnnuMTn/o0a7Ek//u//yO++nffZn4lhOnthwSiqSwrkTgPPfoEmuVy9tJVBMMkrxfobu8ytbhMXi9w+MQHHD7xAZ//6tc5e/UaT7/4MkfPnufNY8d56Olnef/8RcYWlhidX2RwaprR+UVeePMQuYLFXCR1MCCR1mymVqI8/cobzEfTHD51nlffPnrHcP1X6I6B/t+fPka9f/e73+UP/uAP7hjod3RHd/T/a90x0O/ojv4N619uVG09RiWQCVwJ39c4ffoYsipRQxKNXwAAIABJREFUbbaQNB3dcpF0C1EzGRyZYC2WQrM8Cm6AqJm4pRqzS2tIukUkLxLOCYRzAkfPniejF3j8hZdYTqYZnV/k1JUBBi6dJ1XQmI5EOHbxCrPhJOdvjDGzGufl3x/m01/4EkvROJJlcu7KBUZv3SKWzhFORvnSN77E4OgQq9EE8UyeZD5NNBNlYnSASGyNjCQQFhXSpsfV6SUWU1nuffRxkpLI6SsXWU2kOfTGGwiGhViwyWkFJNNhJZ7ioSeexvBL2MUysmHR3doikkrRWl/HDvyPDHT/wEA3LQfX9yiWfIplh1LV4/Zuj3QuTjwZodluceToe/t9wrZNrVKi4HlMzs3hV6uMz8xQ73ZRTBPT9/ng8iA5WScaS3Du3AVsp8h8OEVcNZAdm6GbZ3D0JSTXRXF9ZMdDNFxUO0A2XAqOj6hqqLrC0PB1wulFUkqGWE4glhaJZLLERQHFVckrOWRVIZsRScoqq6k00XSaVC7L/OIcM3PTxFJJFsJREpLMXDjKmbNvMTo+QDIrkBVNohmJ1WSMjJZjJbZMVtrHgCcth6iYZy08y8LiCKYtIuoiOVNDK1q4RQ3LEVgKz2H6GpKawS0aiFKKG0OXmZ+foFJxqNd9PE/H82RGx6+gGVkcX8UtaqiWSKVZIiulmVmexi5ZxFMiZjFPTl9kNTHO9ZFLaEaNRNxAVBwWQhPMhpfI6CJZTSSZT2PYFqNjE0iaTkaSyGkGsuOSTC2Sya7Q6wecP3uYDz/4PZfOH2F54Sb9pkmtKFIPJPrdIq2GTeAJlIsCtbJMo2ZQ0FPkxBiao3Liwgc0m3UESeS+Bx9CdXxku4hRarCWEUhKOh9+9CbfCEoUgiKqa5GVckxMjSLK+12SaTFL3tBJKSpXhk6TyieJJlPkpQJqwWRw5AaGq7AWXyIrKmTzNklhlbnlWXKiQTIjkxUlCq7J6K0hJF0mJ6mksybR5ALnL54hkZaIxAUiyQzvnzvBQnSR1XScnG6TUnzefPVXZNPTCHmFRFwlnAoRFRcIZ5KIUp9kxmJs4T2yQpRypYYsO9wYvsTi2jCKnsEoWOh6kWhiCcvPIKvSfgIrm2JuYRpZFbBcnaBiU234jIxfRysIBDUf3VZxSzYTM+MMjd1ANhQkXWZpbZWVcIh4OkVGEliNRTg7cJm0IpKRJBZXV8ik4xw/+hZaPoqo68yvrpKVctSbFQauXqDVrODYOuVqkYKznxgvl4o4tkGt5hGNz7MamiKoGlTbPlbRoVRvU2709jHoQRHLManWihi6xOrKPK6339v6MbbQcnUMU6XgGtxamCGUiKF5NnJBRdRlbLfA4sosv3v9NSKxKK7vEImtsbi2wM3xof0EtSgimQ4Fv4rmmSiWghPYnL90iqGbV6jVfSr14n7Xea2MVSlT8Dxk3aBar5HJpJAkAdM00C0byXQQCi5ZwyUv7xvoY7fGyak5snKevKGSN3SEgotkBShOFUkrYJgZDr1xP6q8SMH0EKwiWcck58r/bKBbDrLjUSiWcEolnFIRzVC5dOU8eSF1MHRQqZU/QrWX8Ur7yy1V8St13Godp7K/TK+E7Xi4XhGnUqdQ7bKm+izndcq9dfr9Ouv9Fq1mhX6nSqPqsbXeZGZ6HEnOIeoqSVEma9iISgG3VMWpFqn1AqoNl6Pvvk695JHOyRy6dJPBpEKx2aDYbHx0iFzFKTfp7oBWanBsYJhsuUkdqPUdtlpdtltQ3QBra49gtwXbXeh1qe7Bo5dnSQdNnI0dlGqT6tZt2re36G5tsb5zm/72NvVOn1K9RaXVoL3RZwe4NnSDWqPOLnv0er0DxF29WqPb7tDrb9Dd3sNpdfntyTMs6xaD8SSvD1zlzaFrjEo5zkzOcXZ6iVNTS5yeXuPqUhy3v4VeqewjzCsWVV9iePQStqdQ7lbZYI8NoLG+SalWp1EJaFY8OiWT4ZTNrFpB6YLW3UVtb2H3d/C3QG1s8LsPLvPW+RuErRrFPZhIqBS3QG/uknIbLKkehwcnUDfBB3q9zoEB/jHqvdGuUPQtcukYW70GW50a3f4/P+5jjHur06S/0aPTa1Nv1mivd1hcW0K3DeaW59Ftg1q7zjY7+JUinY0u7fUOsEmt5jE/P4brKmxvd2m0K/iVIkZQonp7l6TlcejcVczOJjFFp317g6BWottr7A/JNUv4lSJepUTJ1yl6Mmw3WVkc4sa1E7QaJm5RwwlsrEoVo1TDtR1MU8L1ZRZWRggqNqVKQKPZo15v0moV0QsRUssjVEsmlVpAqd3CCyxWVibptwwaTZt6t4zbaVIry/hunmbTpdkuUmt6lGs2xZLB0vIY/a6HZ6f3iThVl3RugUtXj7CyOkGnUcUpGLDTp90wKeirVKs27XaAaQoYRg5dT6NpKSwrT71uUyyq6HqaROgmkhJDKpdRyx6VhgWbKlbkCqHZ82hFi4znYFgpsvkQwyMDeL6FrORRVAHX01G0JKvhCdK5pX3cerWA5QhMz4yTTifxfJNiSaNY0lhanqXVb2MXLeaXJjj6/uvMzE9SMFWqVRfHzVEMJOoVm2a7iF7IEZQLrG/WqdYd/ECn8tH3pdHy8YoaWr1NvduEpoAmr1LqVlGadYygwIa3xurkBeqNItVGgFaQqNSLTE6PMj09gqzlcYsmlqvjl2xS2Rjh1CC6lUVWNCTRw7QL3Jq7TiI/jBWsIWt5PLeNLItcGThFNDFDND5PPp8ln89ybfAM80s3EaQokiSQySW5NTtOIh0ik4+hm3nyUhLDEIglooxPThCJxpHUaXS9gCyVkVST6xOnSIoREmmBZMIgkUhx4tRzhJPDxNNL5LIW2YzLysoa77z3LJcH3kAzQhhGhlxaIppYYXRicH8YwJRJZxP4gYOiiVy6eBZJzqNoMomEQDafIiVOMDR+kuXQJIJg7z93y2Nk8gyiMUc+n9/HEVfqCIaFWawxMb+EE1SIJJLk83lyuRxGwSGWiDN5a4xoYgW/rCHrSQw7h1bIISpJysEyurmCpgq0Gm3KpSLddQ2nuMhK+BzlskmlVMXVPVzDxjXznD79Em+9/TDLofPklSlyQphiUEORi6hWAc02mJgZJ5FcQ1EyaFoO3RBw/AJ5RWB+dZFoeglBTe4TnvJJcnIe3TJJZjPIhsL14WsshxeJpUXyko6sm5imiW1aiHkBSZLICxKq4SDpDn5pG0EViaTnWAxdQFHDWKaGIvm4QQWlILEYG2LgxhksTyQvxVHza8hamlqziCCnDioEFpZnKLfKyKZ8sC8OR+cpFlWKnkyv5dGo6iRjM1QqBap1k1rLxg0UQpEVTFuk2bLwnARDV44ydOV96hUN38mhq0kUJcWt6RE8Q6DaqnH3A7+k1GhQbrTZAcLxBEfeP0693aHabLGxvYOk6Viez2okim7ZvPDb10hkhYOqlt+8/CpBrUkonuJHP7uLglvk5OkzfPlrX8ewHRZWVrl87Tqf/9KXOX/5CidPnUK3bBSjgOZo9LZ7uLUySVVlZG6BD68Nc/b6CM+/doizV6+TlTR+/It7uPuhX1OqtvjPn/4sL734KrVag2PHjtNZ79Pf3sCrl5Asg2q7iem7ZCSBk6c/xC+XOH/xAgXLZG9vj3KpRCYbZ4/bwC65XI7bt3eQZZWNjQ3Onj3NWmgJ1yvQajXIZFK0280DNHsul6HValAuB+zubtNuNw+6zlutBh+b49vbWwdG+sfGe7fbJp/PArv86Ec/YH29d2DGb26uH6Dem836Qb/6xkaf69cHDoz0j7/u4uI8e8DG1ibbuzsHqPSXXnkZVdf2CR4fkW/eOnIM1XTwK3UeefIZTp27iOWXUAo20VSWR596lrvuvZ9oVuBvvvkd3n7/JFOLKxw+cYpvfO+H/Oiuu/nrb3yTQ0ePc/+jT7AQjZNSVF596x0+9bnP8x8+8Qm+/u1v89kvfJ4f/+yn3JqbRTUditUGP/3FPfzDPb9kNZogIypkJZV6p080lcUJKhz74DSDI+OMTE4zOjVDOJFG1ApkJZVvff9HiFqBRnedvKLjlqoMjowTiqe4dO0Gk7MLlBtt0oKM4fgMDI2gaiZBtYFue6wsRwgvR3nkZw/wu8df5olfPsGzL73Bt+69nweefI6//PI3+NK3fsBnvvJ3fP0HP+V//T//iO/87G7ueugxvvStH/DAk8/x6G9eOfj48wce4dzgKMfOXeHDq0OML4a477FneOS5l/ndO0fJG84+6Uk3efjJp7GLZVajCSzPx/J8qs0W5y9eoNaoU63X2N7dYXl1hWw+x/GTJ+it99nZ2+X2zjZr4RDtbofZ+Tnuu/+XZPM5VkNrbGxtHvSkHzn6Hnvs0t/oUbAM4skYjz7+CJO3Jqg1qiyvLrHLDp1e+yBVfujt3zM7P8NaeJXt3duUKgGyKtHqNBFlAdstsMcuh4+8wx7Q7feYmr5Fo9lmYvIWne4GG7u7ZCQJUdcZmZr6iIBVpNpuY7guimki6jqJrMD/8Yd/zDe+/T0OvXuUv/rSV3jn6HF+8g//yFosyd/fdTfJnMgf/9kn+cHf/5yg1uTD85e4MTqBau4PGDtBhb+/624SWYGpxWXscpW1ZBrBMBELFoYf8P6Zc8ysrLEYiTG1uEwomyejF1jL5JhaWePQ8ZPMR+NMrawxF4nx2pGjnLh4mdMDN3ntyAmmVqKcuHiNS8OTJBWT8cUQv33nGCcvDtwxXP8VumOg//etnZ0dKpXKf+vbuKM7uqM7+lfrjoF+R3f0b1j/cqOaDE9Q9QWaNYPA09jYaOJ5DpevXUdUDfKKTqXZJxTPEk0J1DubjN1a4IlnX+TUuSt8+wc/ZWpuhd++8Q5JRePS8ChJRSNv2txaDbGazh50o58euE74F18krkrc/dhjnLp2g7hkcHl4mlOXhrg2NkM4IxLPS8RyAvFMnvMD58ioERJZkT/91BcZGBknqURIqXEWQgmi6QIv/dOviMXXWI6sEhYVVkSV35+5RNp0mIsnePXttzh16TxPPv8SMz/9AhPzS/zg57/gvVNnuPuhX3Py/CVOnr9EsdFmJRrl9bffpuB5jN66hVX0PjLQvX0DvezglB38SgsnqOKWy7hln6AR4JZsNnb6+0bU1H5/cVCvIxcKjD91D8rKDFlZptnvIxcKTC8u4pbLnL96lYxuIeo6pm1RrVaJxhKsJgWUYo1iq40kxWiUsqiug+b66LaHUnAwnBKaVUSzPGTDJqvqzIdDXLx+gqSQ4MipDzh/+G3EC8cI5TJE8zES2TiqKiMJKpGcQCiTJZnPE00mmJgaZ2llkZVwiGg2j+J6CKbNlavHuDlykVRWIiMUkM0A3XfI6nkuDV4kr+RIZjNMJZIoJR/NSJNKzOG6EtKhx1G8AkbJwQ4MiuUCmplhcXUCv6yRyYWxHAnblkgklknFV2k3AuoVF8cVCEoq0fg8scQSlivjlk1kU8IKTERDZGx+Aqdsk5XzaLZBOBlnYW2JpfAK2d8/SVYSiKRSnLh8isXkCikljaDniScjXBm4zOLyArFMiryhE5dlRseuo6hZWp2AbjfAMDK0Ow6b6wG2lWRw4BiXLrzFwvQFYmtDuEaIkhOnEeTZ6rqsdz0isQWC+RsomsCtiWEkcf9Qy3B83GqDI6fOMbsW44nnXka3fQpuEdn10fwiuu9hOPtptsnpUaKpGFlZJJoXSKk6ghFmbnmGVE7cT9mrBkpB5tbCMBkpRjonk15Mkp78kAtXz5HKamTzFnlZIytlyCkxFtcWWA0nCEc0otll0mKedN5iLSKzlsxwefgSYwtDLMVXiOclMlLAmRMvszBzDiEnk044ZGWR6dANFMckJ2wjq02G5w9j+yLitfOoSpm8HGFw9BhZMYSqmWQzNiMTl0nmJ1ELJopRQC0YhOJhbo4PIxsSaSFJTs4QSa1y9vIpQukYhcAhlI4Ry2e4MnyDtVSSUDrFcizB8K0ZVhMpokmJcDrHtVefIyUrrCUziEqBdDLFxPA1WmWJhXCUvKFTrAZ4RZsgMFldmiaRWMV2C/tp0XKJIGji+RVM26Jcc/HLGnNLIySzywR1Fydw8UplFK+IW2/ilss4bgE7PMfq0AUymQiaKmC7FrplItr+/uvWcVA1kXhsDU3OYDsGqq4gWw6z4Tg3btxgdnZ631SR0mTEFFNzE0RSCYSCgWi4KE4ZuVgkKUt0ttfpbLSIxBbIZFYxV8ewPQMnsFAsBUEtoBZsTNuiUNBZmJ9GUSQUdR91mtUskppLVhSQNJWzl86RltKkpTRZTSZv6Iimh2SVkcwKmumgaAmOvPNrXDuKZRcR7YCca5FbuolaKFPQ2yiuj+oVMYIyZvARLt63sRwTx9aplR167RLlcoDvuziei2FbGLaDE1RwKnXcagOn1sCpttBND92wsZ0iZrmDUunx8oeDqK1dOkAnMKmoAs1+n1Z/32BtNCukM3FW1paRCwVSkkJGMyj4VQrFMkbJIWg65KQIhpLGlLP45Rpqa5srkTxWuYRbqxJUG7hBBb9Ux620kN0yhfYmQ7Es33n0WfRN8EMrtJobNCplWt0a9Y0GblCk1e5j1btUgG++8gHXtCYn1hTOLmfRN8HchPIulHag0N/FWgfdd+hsrtO7vckOcPzkCf79f/hDtre3kWWZj0+9e70ae9ymmVim1mjQA/pA0LtNrX+b1u0dar0NOlsdiq0mVncDvbtNsrbBaMZE6O5R2NhD62zirt/GaDWIFgxeOXWWZd1FqG9Q2wO92qG7cZtKpUItcHnk2EVG8yZ2fw+71MAfv0Kr3aXWalJb7xNs9OgApfUNekB3F8qdDRobOxiVFv7mHjXg7Rs3Ebp9+r19LHur36b50aq1qzSaZVYWb7HTb3K7W6W33v2v+jk3ttbxb3xAq1Wnt96l2+9gFx3a6x1e+t3LvPzaSzz61CO0+m3Wtzdo9DpY5eL+z9XVaLVKtOoeuXQIy8jT7tTwijat29scvzbEeCTNDrs4gcsW2wT1Mhu7W9TadUr1Mq6awxg6RbHkU6s3qdVL+L5Br+3gWily6VmaLQvHV/HqJbxGEzvoUm+3cAMFw1im7OboN4rUSw06rT5uyaHcc+l6GerlArV2lcr6OqV6QKWkIaVmqFUMgkYRaeg0jbLI8sINKpUCrq/iBQUcX6e/UaNSUlhduoljRMnmBN449CrNrk69LRMKT+LbFiXPxy3IdFs2yeh1KlUDy87R6foYRobFxTGKRZ1m06dScXBdjSAwEecus3L+TRQtQVC3kS0BuZClWNFZXrhOeO4cTXsN3ZDx/P0u5bn5CULhhQOsejGwEcQMofAyri9jW0WqlRZeUSEUHUMz0uiajSIXWAtP41ZkTF+h0d4k++4LZMUwQTVPMZBoVKrUyxXKJZFq3aJat+j0AgQpSq1h0+r4VOsWfqASjs5SrVs0yi7Nmo/rWyxH5glF5ylVVfqbAY6bY2n2KjcuvYMXWBTLDqohElRc8pOXCZ09RLnmU6p6mI5GpV4kKy0zNXOTWDKE7Tqkc3HcQGElMsL49CUkNYOqa+RzGjlxlZx8i6mZAYS8jqrYqEacUHyQW7PXUBUbSZGJJ2NIao7RiUGSmTCikiZz6FEEScS0PJZXIizMD5BOxXDcgKwooLki8VycDy9cwLJ90tkUOXGV65NXGZ4ZRbM8FN1GFPMEJZl8bp4zp14nujKKkg0jqRl0U2RheYaF5Rk0QyaRipJMx8hP32D2rWcYnxwjnc2gFSSy4iqiGiOWXOba4HVESSEnZMkIIYZGz3Hk3fe5eGWQmcUQbqXDm++e4vs/vYdPfOozfP3vvsvC/ArJRBbT8jHMAnpBIZlZY2j0Aour4xScHLYv4QU68ut306pZpFOzrK7coNPTqdZl/GIe08xxc+Qy45PXqZSqCDmR0NoiohRB1SKshUe4fuM4VwdOIEkpLFNFskxku4DpWcTiKywt3UIW4hQDE9UQEXWVvKGyFJli8spRFn977z6tRdco1xvkJBEncBHUPMWqRyidYOzWOEPD15mevkk8Okc+u8bVq6dR1DyxdJycriCbPqIuI+pp3GKGgSvHWZofx7IsVFNDd3VkV8B089yau0E0uUDiNz/Ec0S8QMf2NH716ANM3BphePQGuu9hVwLkgopb8hClDLatEHga7bpD1VcwlQTVcpZKUaNcLqPqEml5kXhuGdPWKXo+npNAFCYYuf4BawvDlH0FQYhh5sNM/fpbzK8s4FerfO073+MfH3yYZrdHZ32Da0M32drdo+C4PPTIo1ieTyqX51ePPU4ymyOayvK1b36HiZl5LL/EsQ9OI6gGyZzI1RvDDAyN8Ls3f89Lr/6Op5/7DabroVs2F65c5Uc//Rm//conOHTo9zzxzLN8+7t/x1e+9jf8x09+kh/ffS/f/uld/O1P7uKVt48wsxJCt2weeexRro7dxCh5fOnrX6XguJw7f5FGs4tlu5w+fwGrXKK63kELfKL5HBduDCLbFvX1PqcvnieoVgjHY6QzaSJvPYXtGLTa+6nyyclJdnb2AIjFYoyNjdDrN9nYbGEYGrZt0mo1aDbr+/stRWJjo8/Ozm1c1yaTSREKrR4Y3LBLpVIiHF47MNQbjRo7O7cJHfstu5t96vUqH5vmu7vbKIrE7dubdLttVFVmb2+H9fUellVgYWEO17UPrv2xGd/rdQ4M8j1genYGUZY4ffYM9WbjAAfuB0UWI3FCqSxzJ94iLWtYpSqy5VJqdREMi0gmz0I4xic/99eklQKHT55hOZ5heiXCxRujnLt2k3BG5Gvf/RE3Jmd5/9wFxuYXCKezLISjnLtyhW//8Id8+rOf4XNf/AKvH/o9n//qN7jn4UewSlUimTxP3/MP/Mmf/QX/15/+OX/8yf/MX37xy/zFZ/6K//LXf8Oho8e5PjZJNCuQEGQuD41w6OhxsqrBE795kV899SyCYZHTChh+iaSooLlFFsIxFsIxxILNyPQcmlvk6IdnCGWyiJZNIi0QeFXMlM6Z37zK2KVx7n/4Ka7NLbEYz/L6eyc5cvoi5wZHuXhzgkhe5frkHL995xjLyTzLyTwrKYFzg6OMzK1wbnCU5994h6HpRS6PTHF64CZjC2s8+dJr5A0Hq9xgdGYeq1TlHx98mNmlVVr9TQLfR5RkRFUjnkwwMzfLytoqR46+x9jEOFevDXD12gBHjr7Hvb+8j2PH3+fue+/hgYce5DOf+ywPPPQgD//6Vzz48EO89MrLnD57hs987rP83+y9d5Ak55mn1wR1OoVCurvQaSN0sSutpN24PS4WC3IJ0C25S4ulJ0EQJEiC3oAEYUkYDgEQAEl4MwNgMIOxjfGuu6e9d9Vd3leWT1dpqrK87+pqO4/+aKLFjbuIlTYuYiXG/CLeqCibmRVfZX71Pe/7/va+so+pmUmW7DacbgcPPvwAkWgYzchgFXI02w2usM3m77r7GFmdY71H2bqySWulSdYyWVxa4NyFs7/Xzn2TdqfFFbbJ5S2GR0d2vOpLFWr1JoGgQDSdxigUsCoVnnrhBULxOOlMhmq7TaFW24XpL+x7jfd96MN84ctf5fXDx3h+76t8/FOf5UMf/QTn+i6z7PbRPzzGhz/xSW54/wdJyhniosKSy8tDj/yKs5cGyBYrZLJ5RiZnWPYF2H/0OK5QhAtDI9z94MMIoow7LPDr51/EEQjx+DPP4YklOHT6LEfPXeDUwCDOSJQ9v32aiSU7v3l5H4Mzc0ws2Xnk6RdxhBPY/AIn+0eYXPZwbniS5WCMh558hgmb8ypw/Wfo99clB/+mB+f7/78Rg39zFaBf1VVd1VVd1T+tqwD9qq7qD1i/P1H1B+0sOSc5fnI/ZlGi0rIYmx0jncmg5Yr0nupjweVlweVlfN7GE8++wJTNzoLLy0O/ehK7P0Tf6ASeSIyx6UVCCZmEYnL28ij9k/MshxN4EiqTriDjNiehd76NL7373bz0+pvYfXFOXRxmcsHB6NQs4XiKMxfOY3e7CAhB5pac+MJRvOEwkWSUv/3Ih4iJCWwuFwEhjjcUxeUP09ffiz/k3GkdbRrYw2FciTQjSy6mnP6dfUiK3HfvPYTf+TYuHnyFmKwy53BRbndIZvTdOHPhIlJGo9qqoBgSaSVENOnZaYmYlykVc+Qtg2KpjmEWqDc6VJsruHxBSrX6rp/Xgd6jvHL4IPlqmSWnA899X8Xzg3/g/LmTZE0VLacjahoXx6aY9YUZnlnizMAInmicBx9/grCYpvfCecRsDm8sTkwx6B+fw+72ka/UiSsaYTVDRDOJGjlihklcM4iLCtGkSDodIJ4IYuR1/v7fXEP4c+/AF01h8/hwB1xIcoxk0odLtfCrOzA0Fg8RDzqZGx9AFZPImSxx2SKu10kF+nnz4NOIKZOkWCRhGCQsP4K+U028MD9FUa2Rye5UnJpljVLbwOMZJHbDf08hKyAZElquiFmoIWZS5Cs5bLYJ9IxAMS9SLCqUKjpmySSQinFm6DJFJURSEtHKdcJSBtkwsM8OYYghDF0mXagzExJxuCdw2D04HBGcTgFPIMzobD+xL15L9PJx4kqJuJ5kzDaBLxbCF4vgicQICAl6T58nKESQdYVcycSsQaENZg20ygatK2A21jEb69z2g/vIlNepb0K3nScZd1MoZSjU85jVHPaQj2de2YcvEkF5/iEG7/omotZAyxUJRncWsjNamAcf/Clfve12bE4/vpjEb17eT6ESR1aSiOkMqlInEE4STsS4MHoaT8xOTFXwCgrhRIzJ+VnOXLpAOqMgpFIIqRSRRJrXDx8jICQIXb5A7NufJZqKcLrvdRKyQCRSJByxcAcXGV84Sd/waZbtKRyhCDafn0WnE0/Aj9vrIhyP8NrBAwTiSRKaTigt4fYucOrIw0QCfgLxEr60l/PH9xP2CSyKEvOpECFvmJnlAWI3/TmepSi+sJ++kVPEpQAun59gSMcbjNA/PIAvGSWz/mmXAAAgAElEQVSUNvBGDVxRF57kIr5kAHdAR0jUCQgpltx25tyL+JI+HCE7C+5lFt1e3P4kDneEeZuTwfE+nP55Rp1uAgEfiZ/ejHi2F7tXRC5uEFSyvHGqlxPHnqDVMTByMartImpOpbKyimpa5IollpdnKGdjtMspimWLQimPmjUwK0WMahEpp1BulXB7ZzE0H61KDCPbJmt1SCgmmZKFPHGG+M9vJSr5GZ28iKmlKeUyxJUGcrZOSreQDBE9n0Y1IoxNXKRcsRAiCUZG5jg/chlBSfPa8cMseux4o0GiYpRLw5dQTZlIIkQmq2CadUqlVSyrweDQOIaZo1AqIn7jA8RiPkRFIC1HcMc0PLEUghwjlAjiDfkIx+JE4irhtEZIlAnIScKiRCgqsG/fs2hKgkg8RlgxCak5BM0koWqIchoxaxGNG+x/9TFyxjKqlEU0DZK5FPFHfoo0NYpmpVBN6z8LWc+imhaSZuILRxGSIqVSi8mZUVy+WfRijJjkQ8/nsEpt8uVVzFILo1gnpaRxJlWixRWCuTaXFrykjCyd7grVaplKyIXy0DeptVept1eotdpUalXqzRq+gBdZV1DNDNmSxbbVoJQxSecT5AsJoo5ZyppFVCsy1txk70KUO546QVrPYpXrlApVysUKlUoNo1okUyti1CpUaw1W6m0StRaeL1yPIOqUt0GvdWm1Wqw1y6w2y9RWGpRWVyh34Zzdz+2/eZ7QBshVaK/AZmmDK80N1JpOr6uPX5x14a6BsgHlTpd2Pctm22KrU2Z6YpCVrSuYjVVqq2s7i48nX6TU+xy1aoG1bovVtQ6NtQ1qaxuU17dodju0um1WOo0dH/Z2nc7qGo32GqXWNqlsi8f39mIvtpDaHYToMtmMj/WtJvtHFwhtwYcfOcY3D87yqSdP8927fkbKqiM3NjEqLaKf/N9pN0p0V37XBWB1lWqnS7uzwspqh053lZXVDiurO+3a250Vao06Rtbk4KE3KLdKtFbqFPI5urUm6402290uV9hgaPwytY0KTRq0mzmuXFmhXDZZW29TqeZR93yNwuVDtGomWyt5Op0qzWYRy1LprNa45Suf4/6H7+b1Y6+iFhTa2y2MmkFZy8LaJma+gFSrMJ+MkgXC7TpLmsbZ+UUaQL3dot5uUW02qDTqlOs1CpUyVqmItjSB8OXryBULaOU6RrGOVaxRKeRoFDP0n3uFRi1Jq63T7HaxapuYtRK5cp5cyaRUUqmVZey2YVYaWZp1k+5ag+ZqnaSVwWYfwbN8CVaSdBoy1aZJKq/hj7koFeOkvnMDum2IZrPI2NgldD1JvZ4jm02h63EymsDJU68zNz9Id71CrZ6n2WxSq5dotFWyJSf5qo9yVaPT6ZI3N5gYP42q+GjUMljZJPlcmnQiQCrup7tSpVLMstKskLx0nOidN2FaEu7AFIVqklbXJCUHqNZLLCza+fkDe2imLyCmTLQyBAwJtSIwdO5FyqJGKVNFyJkkmxazE6Po5jw5y45hGGTkKsmUjD8+iV4JksrkWFo4QDw0Rj5TIfyFv0C39+EODVBtZChlWzSLqwTdA7vw3MgmSSZ9zMxcptnKUizJNOsGsuhj2TbMSr1Mo5zfua0WyGcVgkEn9XoeTUtQqZloRpL5gedhLUFetdFpq4QPP0rw++9ncrYfm32Eaj1NIjGPYupoeQ0jrzG1MEKxqqJl40hKGM1IEo74GRq6jKQvoGpRJElBlSoEAj5GJ86SUqfJlbwkUwJBv8jJMw8hSh4UsYqcXsUwO4RjSVyf+g+kpo+TFv1YhkkkFkDPKpy7eAq3z04w4kXVRTKGhKgkmJ4bR88qpOU4ibSA07PE6MQgkVhgN0QlgaQmef6lpwlG5hEVP7GEm5QYIpGMMDR0menpaRInX8V7+w1k1CwJycWyc4HBy3OoaoGwEELLu5mzn2Rw/CjxZAIzW+TnT+zBExVwRQTe86GPcebiIJ+/+Tb6BwbRdZ2nnn6SL93yOc4MDhNMpQkmE6QzChl9x6pFUeIszI4gpvwEbvkzohf2ohk732s86SeRDJEWBRQ1hZXXMUyFbCHN7OIwkhonGg/jC3hJiWlEOY2qi0RiHi6PnEENHsaIX8KUE0RTZYJiCY+c4PLCafonDyOn/JjpJGkpQeD4s3hv/jMcThuj40NISgpVk1A1CSObwR/0EFIlAnKakJQmLKaJiSLhWJwzZ85hGFlGhkaJhsJ40wlqG6skDBW9bKJkZfS8ghBzsbA4jCIFUSQ/vngAQY4SV8L4b/tPXHjoawgJB0eO7cU0k2iqQEaO4vM7uXDxNJqeJl/Q0IwkkaiT2flBihUJORNE1cOUyxkGB8+jZRRqlSqlQpFYNMTy8gyaESAlzaPqS6jZFKIW48iJgySkOPHLR3F/6n8hXyxx/OQZQkKSZ1/Yx9e//T2s8k41ev/wGClFw+UPkZBUrHKNO+/9GQEhTiab59fPPI/DG8AXjpKv1OkfHsPm9HD20gDfu+NOYmmZQrXB2PQcASFOodrAKtf49g/uIHDHR/AcfZGT5y7yjR/8hO/99D48QpIPfuLTvPfDn+B7P72PJV8YmzeEN5oikJD4xvd/xCe/eAvVzhpyNs/KFtz3i0dYdPsIxFP85oWXed+HP8YnP3kTn/jEx/i7v/sgn/vcZ/jyl79EIhGjVquwurpCI+FD+Mpf7laFj44O0+m0d1uv33PPXcA2up5BUSQOH36Dxx9/bPf10WiEbrdDs1lnc3MdSUqzsbHG1tYGGxtruxB9e3sT2ObKlS0MQ6NUKqCqMulHvo45/Cabm+vANpVKia2tDTqd9u578vkcm5vrBAI+3oLvsE2r1WBmZoqNjTXeeOMAzzzzFKsbm6xubLK+fYUtoFit8crrB3jgF3t2/cUrjSbVdhtNShG59a+JJJN4w2EuDg7i9Pv50V13EU4k6B8ZYWx6DrvHz5E3T+EJRgjHU/gjMZ546lkCQhwxY3Cu7zIXhkbxx5K8duQ4aT1LVFJRrSLJjEFC1Xn65Vd49fAxXCGBz916G+/5u48wed/teE+8ztjcIq6QwBPPvsCnv3QrL+x7jZ/ccz/fu+NO/JEYvnCUw70nmZxbxBsSuOOue0lIKsFoAn8kxoWBIZZcXqxyDatc4+DRXuKiQiiWpG9olHBKZNHt5c2Ll3CEIohZi5RiMv6pd/LS86+xMGHnxOunGJixcXFijm/86C4ujc4w5wxwbmCc/vE5ppe9zDj9DM0uYQ9FsPmDfP+e+7jjZw8w43QzsWTnzOAwc24v0w4XzkiUY2cvEU6rDE7OEEqKaL+zczl4tBex7yTzB/cyODpGMBziCuD1+zjWexxRlvAF/GxzZbfie8e/fnvX2ubUmZNsbm9whW2666scPX5k9/m3Wv3DNp3Ozv23xt76epdnn30a31MPo+uZ3bH6+xYC6+tdLl26wFsWAq/ufR7Y5NjRN4BN2u0mBw7sZ31zA83QSckSUkbjpVdeZQu474EHKVZraNkcZr7Akd43+crXv8Gd99zLgt3F3mee5d5bbuav3/0evvPDH/P83lfpPX2OVw8e5k///C/4wN9/lK9981v82V/8J2756m089uSv2fPYr9jz2K945oUX+cgnbuLFfa9w/4MP8ejTz/LigTc4du4CA5PT7D10BGdYwBtLkNRNIpLC+OISdrePmYUlDh87iX9mlsm5ZXxCijfPXebpl15nxu6j9/xlhqZm2fPkb7n34V9ysPckz72yn5GZeWaWnTyz91U+9PF/uApc/xm6CtD/MLS9vdOhZWhoiNOnT3PixIl/Mq7qqq7qqv4QdBWgX9VV/QHr9yeqC0szO96+eZnn9v6G0elB0hmJgZFxzveP4A4lyVUbTCwsEU5J5KoNpmx2Tl0aYNHtY97p4diZ89g8fh7+1W+Zs3t581w/ETHDueFJTgyM4k0qDC06WBq4RPj6Hpzf+igH37yAO5Rk74GjzDnc+CIRPKEQ0VSMZbcdl9+NJyjg8AY4fvo03rCfL9x6M34hSN/wMJ5gBHdgJ+z2SUKCh4QUx+bzYg+HCas6Jy+PMecN80rvSZaDAqeffZzw9T0s/+gzFBotfNE4No8Po1TZzUjOFSukFQ1JkylU89SaFmklhNM9Q0ZPUCpmMXSZnFVCNyxm52yoRo5csUQgItDZ3KTSaqFYOdYBp99LxjRI/uDjRN71r/BNDyHJCWQtQyAaJZYxiRsFpGyZGbuHCyNjBFNJgqkkcU1GymVR8gVOXhok3+iysOxEzBh4IlGiqka6WCSWzZLQTRK/B9B1PY4v6CAuxnjwnf8rwnU9BM8eJ65kmLXN4PEvE426CGRMorqBbGjIukRGTeNcniUWDRGLJ4mlZZJqlkzcQ60g8+abB0ikw0SVGFJOJFvRkdQkqXSU0ZHLKLqGltORjRSSHiXrGSV2bQ/+X34Ts6CTLeQxrByVZgnTylBvWszPXsbnmUXX4xRKGZprTXKNCqKVZeryKRRdI5iWkKwScSmNa3GcWGAZLSMy443gkXIEQja8niAeTxSXd8fz++LwGaLv+7dEvnIDS944MTWOPehkwb1Tce3yh0jJGdz+AItLC4QEH07PPFJkAC0xjHvhDeZGn2Nm+BkWJp7jzNH7Gbn4JEHHceo5G9ubdRIxN2sbdaKigCDH0Mp5BCXN5ckJnN++icRH/wRZziNlDFQzw/TsAGPj58nmFOKJFAkpwxPP7WNgaoGxyVNkNBHTyJOI50iKOoFIGGdwgSNn3yCcThBTLIRUClcgwMXBQVyBAKF4nEgyiS8S4dLQEKF4nPCRl0m8o4foxEWmbH2MTg0TESziiRJCyk9ccfDc3ifx+hQWPD5cEYFz/f24fF4i0TBxMcH5vkuEkmkEWSGqZIhE3Zw49CDJqIBXyLMUtnH5zBGCnjDj4QiTgoewL8L84gCJd/Tg3XM//kiA2eUR/IIdl8+L1y8RisYYmRzGEQnhT2gsuNPYAstMOYdZ8i9jc6axexRc/hBLHhv2kA9P3MeCZxFX2MfB3hN4Ailc3gg2h5uLg6cJxh0sRVI4nXbS3/x7Ep//a05fHGU5JCEWaxjlAtmMj943X8bhHCcphshkVQLRKGLGQDVMTEPBNjdENDBHqWyRzWkUayXUfBY1n8Wql8iWs9TbORz2YQLeCTSzhJyxyOSLSJZB8tjzJP7qv0GPLGFaCj7fMrqaJK1XSGQsVKuIqMmImRSmJeEN2BkaGSCRSjI1Pc/gzASBVIy+iRFcYR+hVJRQIsSSZ4n+4T60nIpqymSzNSqVFbLZCrphUSxVKOZzxK7twf7MzwlGvMRTIZyCumMVkAoTSgSJJASERJJoUiMqmwhKhnBGJCxKRJMJTp06gpgME0slETI5BL1A3LRIaQZKRiZlZIkns5w++RKJ6ChSSidt6CSySWI/vpnE1z6Amk2gGDkUI/dfBOi5UhUjX6JYa2IYJayiQTjmYM4+TLWdQ8/nyBVbWKX2LkBXDJXFSAqh0GYxmWPf6cuUVlZ3KpJbDXJjF4hddw2lWHgXoJdqVWRdwcibXBrsIymn8Ib9aKKFIhuIRYO+8X6EWBRvwsBndXl0zM18DYJNEHNlzEqTSrVFqVClUCxj1kpkakW0SoFSuUqjXMdc28Z/4/+A+MID5NehtAat1gqrzfJOO/nfAfTGOpQ2oQLc/cIBZiSLIju+5Nn2KtXVJu21Jtkr0O+I8NvD5yhtQnl9izVgE37XWvYEhw6/Tq27SqFWQXvmLmIf/PdsNEusdVt0ui1aa2u7EP33AfpKp8FKu85Kp0tjpUtzY6dCPKrXUAG5s84bR19mc6NAvZXHLmuMRGSygLwNvTMuauvbHL00jD1lIkUihK/vIXdmH2ud2i5Ar62u/SOA/lY02y3WNzeoNeqsb26Q0TWyq2s0rkB5ZZ18qc7mFtRrJRrVLOWizPZWgUZd2qki765g1WsUWm0yxRLi9z9M7PP/EdMy6G60aVZLrHdarLTrbG+t4Q+4SaVjJFJRao0ymazKFptY9RpaqUh1a51h1xLn5id5+fQJTk2Nk++u0tjYQs7mqbdb1FpNqs0G5XqNcn3HF94qFVH6jhB8Vw/K4An0So1spU6+VKdWytMsGYxdPkSlFKFYTpArFig3t8nVylhVC6ucpVzWqZcz5PQ4qhyiUTPQDZF8yaSy3qLTLWJIblZLYaqlJNWmSX6lijdsJxScJfIP/4HYjz9GoaASCCxz6VIvBw++QD4v4fHMUSqptFoWhYKMVUxQb2apVsvU61VqTY0l1wUS0gztTh7DVKlVNqhUFSLCEp3VAmnRT6EgoyhRgkE76fROVWtGTSMd+S3+d/eQD8yREH3MLg6hZeOY+TTPvfgUaUmk3Vlh+MRvkOUwWl4jldWQDJGSJWKfGaaQU1GsHHK+yEq7yZLzDKq+hK7rKFIBUVKYt59HyrooVOpUi3a89j5KRonA+/418Xtuwua+QDThoGBUWK138Tn6qdR0qnWDSk2nUJAJBBepVDPU6jqVkkKnbZGMO6kWDOql7M5tJUcpr+Hz2VhenqLTrWBk09SbWVZydsYuvox97hSlfALx5bvw3tiDah8ikfLi808jqx7iUnrH3ierkMml6Rs8ids/RzLtJ5EKYGZVEkmBiZnTyGqUQsFCkXVylo6ZSzK7eIGF5T6sfIZctkghH2Vqug9RTKGoGqJioKoZvO+5Bsf3P4jPt4CpC8iZFGk5Tjav4XDbCIQ9qLqIqouISoKMITE+NUxKiqHqIon0znvmFqdw++woWpp4KkIiLZCW4xw49CxHju1FViMk00H8AQdCNIjdscjCA1/F/d4eFNsk4bBINB4jll5meOIEs4vDxOIisZhMWAgxYzvHwNh+bH4nt3zzdr78rW+z7+AxfvH4U3zlG9/ls1/4Mj++617uf/ABIgmBB5/4Nd+9+24effoZhqYnaHSaiHKSfMGgXs8T8i7gft81eL/3HiQlTC4vUm9aBIJOpqaHSaYERCm+A931KNmCyMLSFIlUlFw+Sy6fxcwZaKaMkRMR1TAp/zCXz7yI3zNNSknijYaJaTKCHEMQQ0zP9LO8OETW0hGe+THu9/YgTpxFN1VOnu7FzGmIcpJEKorX78KbEAik40TkFHFVIqkoRJMpvvb12xFFmUgkiqGZBNJJBFUmqsgolo5RNCg3iuQslUwmysLCCH7vHOuskcnLRAQ77ve/Hc83ruPw8b3YnVNEom72vfIcWVOlVi9iW5ql9803iMUDKJkY7U4BzYiTEv3UmyaFkoyVz5AvGPT29pLPFwkEQvT1XUTTJeZtgzg8g6RkG5KeRNKTJKQYd//sHgbu+Azu9/YQu3yStKwjKlkyRpGjJ07zwJ5HSUgqU/M2jp08w/yyk2W3D6tcw+UPsXf/QcqNNv3DYyw63Bw4cpyf3HM/H/vkZ/jeHXcyODZJStHYu/8gxVqToydO89mbv4zN6UExcjjcPhbf/98y/7V3I2km4bRKdXWTnz6wh9G5JWzeEDd//dv81Y0f4D1//3E+/rkv8bHP3oxo5DBKVb7+vR/uWN9YRS4MjTI8Pcdzr+zHHY4yOrvAwEAfsiwSDgfZ2tpAFFP8flV4se91vDf2sJL0sba2yrPPPr37fDIZJx6PAtscOnSQt3zN3wLbpqlTq1V2fcqvXNnC4VjeBZFra6v09V2kVquwubm+2359fb3LyMgQvb3H8P3DH5O677PANooi8RYwf+szzp49vfvZhYIFbDM+Pkq329l9vNvtMDw8iGVlWd++QqlWp7u5xRZglco89uSvqbdXOHbiJLKmswU89pvfkO4/TvBdPYyfOsL+w4dJqSpDExOcvniRTC5HSlV353XZYoVSvcXAyDgBIc75/kE+/qnPkpBUJM3kF0/8BkFUSGkmR06dRTRyyNk8g5MzyNk8Z/oH+daPfsLtP7iDT3/pVi4OjzH+kT9l+rYPElc0pmx2JNPCEQjz+Vu+wt997Cau+5sbeff7/pYv3nobvafP4fAGOHDkOA5vACNf4uylAd7x1+/aTcrwR2L4IzHSqs7k3CJT8zYqzRXy9SavHTlGVFFZ9Pp58/wlYtNTRK99G0eeep59v32VpSEbD/zmWfpmFpl0+LCH4jz72iGGZ5ZwhhK8sP8I4wtOXjt6Cnc0zuSyg89+9Wss+gIMzc6z4PUzblvGHorw8K9/S9LIIpoF/HERV0jg/OAIdn8QWc9y8fIwyi9/gPr4naxtbRMMh2i2WzTbLdY21nc7BZQqZWqNOrppUKqU2WaL7voqA4P9ROMCq2sdjhw7jJkzkFWJK2yzzRa1WuU/61DQajU4duwIm5vr1Ep5lBv+Z7r1nUSMra0Nms067XYT2GbPnod3xxpsY5kqhq6wtdnFyhu7UH51rUu+WMDp9ZCSFarNFrFUmmZnlYd++QiFSpVcsUS12aJYrVGoVOkbGuW3H3kfr7zvr/jpfT+nvbaJyx/ii7fextySg98+9yLX/c2N2BxOXn71Ne66737CsTiGlcew8siazsraOj/48U9w+fz4EyleOniIux/eQ9/4JBdHx3m99wQzDhdJ3eTQqTMcPXueaFJk/xtHEBJpIp/7Oy6PTCGkMwRiIqMzy5wZGKNvbJbHn3me/Ud7+YcvfIm7H/wFP7z7Pu564GHuffiXfP17P+TO+x+4Clz/GboK0P//rU6nw549e/ijP/ojrrnmmv/H8fa3v/1fetev6qqu6qr+q+gqQL+qq/oD1u9PVL1+L5qhIGk73thmMUdSUbD7Q6S1As5AcqdSN54inJJIZgxOXRrAGYxw6MRpzg+OMDIzz5TNTlqzePVQLw6/wJsXBugfn+H1N0+zHBQYXlzmwPdvIXx9D6F3vZ3FsVHc4ShTtmX2HzuK0+8lEA3hj/g4338Wl9+BzenFF45y+uJF/EKQm796C+6glyMnTrDk8uL0hXYAunOG46eO7rTvFqK4hBjuRJrnDhxlwS8w4/QSljJEjzxP+Poewjf+d9gX5rBqDZZ9AQLxJIF4EiWX5/SFy1wend7xbCwWKNby6FmJQlnD4ZpFlKJUa9buglzWMjGsHLVWE4fHy4uv7Gdq3ka9u4FVa2IULDKmQfSmP0W4rofYr35AMOQlEo+hWRbLgRDLwTDeSBKvEOfwyTOcvHSRpKagl/JUVzs7PsKlKg6/gJbN0zc0ilVrIKgq0UyGVDZL0jRJ6gYJSd1p1R3z4PbZiaYEZr/5UYTregh/9T34BYEzF08TjHgxsmlUM0MmZ5LJmcg5A9HUEDWZkclhsnmVfFGlUFBZXwVZSqAaNnpPPEqxECWjGBhaGVEx0C0Nf2KehOgnX1bIGEnyJZ3EiZeJXduDcOP/SDrqwsynMfNpjJxKo11BUgQaDQuPZwEh5qG5UkbLa0hZnXRWQ0uHGJuaJJBME1Uy+CIhMnKUS+d78fqcBNMK054wIcHF5NQMfn8MbyBGJJ7A454hdm0PsWt7iA71E4qFkTSZg0cO4wn4UTIq1XoFj9dBp1uhUJDZ2q5SzSpc6dQo6Sm2VorU8zJD53vJq3EOv/IirUKRsm7QapUwDJGxycvoBQ2zmkOvWATTcZJaBsen/pLYtT0kDzyz498opVDUBMl0kEXbFAkpiWwYhNISiUwW1YgytzCNbclJJlMmEE4STaaIpIMs+xbxx8N4hTj+SBy7J4AnKLDocBNJJgnF47gCPjyhAE6/G+HZB3YA+rc/QiTp4Xz/OSJRjWBYIRD1EJNdDE304wuksQfDLAeCHDt1iqAQIRQJEo5HmFmYxxeN4xaiBJJphJiHU0ceJuTzMu+UWI4scfboqzht7l2A7nX4WBo6QeIdPcRu+He4luZx+GdxhxbwhnzYnQK+sJ8Ll0+xHAxj86aZd6QYt01x9MLreKJulhwxHO40C84F+kbPsOQPsuhzMOOYY3p5nqf3vozLL+BwB7C7XZw4/wbhpIOImkczdBKf/gsS7+jBdfhF0rkc7lgMSc9QLxvUyiJTk2fJZKLkCxr5colcsYRqmFiFHLmcQjTqIRkLkctmKBQsrFIRq1JCs7JU2zs+vLVmAUkR8Ee8yLpIShXJFPKIL/yCxDt6SN71JcSMxLJ9FpttAsUySWoZFCtHWtWRNBM9ZyGrCoGQHyEWYnikn8HpKYLpOGOLs/jjAsGkQEJOEUlFWHYvIWbSOxA9o1MsVZianiVr5ajUquhB9854/+ifcP7sScJCCEdEwSUkCKUjRFJhZF0hnhZJiCZxNUcsoyPoMglNR8qoLC/PEPTZEVWFqGYRNYrETYu0bqJkZBKaQSxhMj97joXZYxRytf8boH/5vcSu7UEaPoqsZ5H17D+C6LpVRMsVMAvlXZ9zTbewihqFisKSZ4Jo2oeez2PmG2QLTYxiHaNUJaWkEcwS0eIKZ2a9jLqjFNsdVtc6rK6uoPfunGeU+778jwB6vlxCyqjMLM6yYF8kLsbwyhYBKUtKLzDpCfP0qUs82rfIdA3myvDSVIw7XrlAFZAqK1jVDsVSnUKxilkroVeLZMp58oUS5WINxcrvJCi981+hqBaFdai1Oqw0K3Ra1Z2W5KsdOqsbtBvrdNpXaANPDo7z/ocexgX4trdYXQPacGVzhS0g11jh2ZNDpNchDxSuQGUT1rotGpbIxz71KVRDR77vZoTresgffJzuapPVbotOd4V2d5XW2hrttRXaayusrDbprDZZWWnRXV+j3V2j3Fqj0tmitLLNY0dOEbQKXBofoNDIUWqWqKyt0tjaoLvRBlaYGTxOvrVKAxhyhDHtM4Sv7yF205/QbRTodus0ux1q3dVdgN5dX9uN1kp7dwF4da3L6lqXZaXCi2dHiFS6iK1VittXqK036bSzsG7RyQegI9EG1GaXJrD/0gi5TYh86v8kfH0P6tAZtPoKGxtbmGaOZrNNp9MF4M3jJ/jOt77Lo798DK7A5voWsbUaeeC1oQu02Gl9PzY9TrlaovkLPF0AACAASURBVFUrw3qXes6k1mpSazV3q89LtSqFSnlnXB14guC7ehBuvY5srUqh2qBYbdColGnVcoR9E2ysZeiuGlRqRaqtNfKNMoX6zryiUjNp1AxWWjkcyxPkcmlqjRzNVolSu0azmaOaT+KYO0+tLGPmRERTpbNWRxX9BN/9doLv6uHcCw+SzSWBNgsLI9RqWRoNi9XVGrWaRUZNI2sOqg2JSjVPrV6iVDaxiglcvlGKlTTd9QrVWpF6w6DeMBgaPk2ppLKyUqBez5HPKywuTpJKhdH1NIknv43/3T0I93yarKWTyxvcdc9PeGjPzyhWTFa6FVJSGFWKcfLko8zPv4GcihPwpRCSEv74NDbHRTQpRTNXRxRTCIk5ZhfPIclJTKNAvmAixGZZXD6Paag0ayFympdGKob/3T34b3gbpfgk5y8collpUDRz1IpR8gWRckWlWtNotrKUygpWPk29YdBq52i1czSaJq7lScp5mWJeolrOkMulaTZ3WtcLMRfFskrGjLNSitAuJ0hFFkglvCQf/ALeG3uI/vzzlCtZJCWMbWmU2kqLaDqObmmoWZFS1cDjt+ELLKFkYlh5nVI5R6tdw7Y0jT9oo1RR0YwkhaJOvmASi+9UVeeLEoZcolTMMjx+hDn7GWKin5RtAu+NPXjfcw2B6YvYHWcplLPImRQpKYZmyvhDbnxBF5opkxSjJMUoppVhcmYUh9tGpV5AzqSQMymCES/jU8OouohpZZAzKZJpP6IcYu8rv0U3U+hmimjMTzTmx//jv8f93h7mvvu3SLKGmcsSEjyk5SjegJPh0REkRUZWJRyeGUJRO2cHz+MKB1jyeVn0+nnt6An6xmaZXnbz6pE32Xf4KM+99jo/fuhh/Mk07liMe37xMA8+sgdv2L9jOxMPExk/g/u9PTsgd6GPWsPc+U1IUWr1PBOTw6TSUUrlHOWaiaLF0bMSYSHAsmMR2/IiQiyEkVPxh+xEEz5ioTiFrMnYRC8Do/uIJCZ3PN+zLXK5OpWGgZr1MjM3ifDTj+J+bw+R+z9NWkrg9bsIhLycOXeS4dHLRONhkmoCUReRTRlRk0nJEhnTICUrFCpVLvUNcvbcJdzROP5Ekn2Hj+AKh6i0GiTlFNV6CU2XKJdNkskQC0tTiIqAYru4e+xWeJp6q8jk3ARxMYGZt5iZHee1/S+TszSisSC6IRKNe8kXVWbnh7Atj5O10mSLJsdOHkfKaHiDEZJihqQkoxgqajaFN7KAKzRNOB5CNTMIySjZQhH3dz+A+709BO7+NJeHp9j32lEyxs513CrXsHv8LLm8/PDOu0lIKu5AGEkzcfqCfPxTn+XeBx5mbHqOvqFRXP4Qjc4asp7l/of24AvvJDH2D48RSaQRMwZzSw4uXh7mpVdfJ2mfw/3eHpzvfRvPPvYIvmgCRyDMxz/7Bf72Yzdx588eZGhqlsHJGT7w0U/s2r+YhTJpVWcTcPlDXLw8zA9+chdPPf8Sn/vSrXzx1tu494GHaTbrVKtl2u0mtVqFxx57hO3tTTY21ti//1WkR762kzDz/E955pmnaDbrtFoNnE47t9/+dd6CiOFwEE1TOXbsCI1GjbW1VdbXuzSb9V2g+MYbB3Zfv7a2iqapdLsdNjfX/xHQHB0dZmNjjfWCjv/dPXhvfDvnjx8CtllYmNsF9F6vm7eqgNvtnWTCs2dPs7LSYmxshP7+S5w7d4bBwQHW17sMDw+yBbRWuxhWns76BglRIiUrPPTLRzCsPNVmi8ZKZ8ez+pffIviuHry/+hG5chnNssiVy2RyOZx+P+Vmk/llJ3v3H6Ta6hBLy4RiScLxFL9+5nke+/VTZLJ5llxewikJV0hAMi2SGYPbvvN9xuYWEUSFN948RTglMbm4jFeI03vuIjd/6RZ8178Nx/Vv596fP8jk4jIxOYNqFbF7/Lj8IfyRGHNLDn7x2BP86Z//BZ+9+cscefMUI5Mz9J4+x8OPPs6BI8c5ee4iTz79HL2nz2Fzeliwu7jpM59nZHKGw70nWfT6CIsSSr5AQtWRs3nCTz1E7Noepu/5Pq89+Qr2/gV8is7p8WkWhQSPvrCPCbuXaVcARzjB/mOncYWTfPwzt9A/Oc2377yLx559nseefZ6vfPf77O89weiCDbPWoH9yGk8swa+eeRFfLE1C1amtrpOvN8lk8zQ6a/hv+J+IfeiPKdXqWIX8bvJhp7tKa6WNmcsyOz+3YxciRIhEBYysTr1Zo96soWoK22yxttHla9+4jW22kFUJj8+NLIucOXMK2KZer3Lw4OtkswZXrmxhWVk6y5PIf9bDyszl3THZ23uMgYE+YJtGo8b29iY22wKwjZgUOHf2JOlUjGxOA7aZmZmi2W7h9nrwBPycu9RHNJmiXG/Q7q5Rb69Qbba40D9AxszS7Kxy788fICDEmXnff2T5nX9MtdWh1l7lOz/8MfWVLjOLy+zdf5BDx0/w6c9/Abc/wO3f+S5PPvU0KVlBz1m0VrsouoFVKu/879ZNvnjb11ny+rkwNIInEmViwUYgniSlGRilCpWVVXLFCmcu9PHSrx4n98fXUHA5mVl2cvjEOcZml+gfn8MjpHGFBIan5xgYn2JgfIqhqVkGxqfwRGJIpsXU4tJV4PrP0O+vSw6/s2f3evcvHcPvvArQ/ym1221uuOEGrrnmGt72trf9v4prrrnmX3r3r+qqruqq/qvoKkC/qqv6A9bvT1SdiwuIqs6ex55AMSwiCZFQQub1o6eJqzmissng5AzJjIEvmmDKZufQidMs+4L4Y0leOXSUmJwhEE8xNmtnZsnL7LKHJV+Yb91xF4tePz979Fc89MSv8T70zR2AfX0Pnj3fxhny4gr7mLbP4gw4WXQtEI4H6Rs+z7x9Gl84xrLbx5lLl5hdmuen999NKB7h5PnzzC05cPnDuAMR/CE39z/8cw6d7CWYllgOCpwYGGVs0cnBk2eZsXsQRAXHfV/d3X70uZ+TzOjoxTJaocT3f3o3Vq2BVe0gpHVi6cxuO3IxI1FrV1G0JM2VIooWx+O3UW3kd/yRS1kqzSr58o7vVrHWImNVyJbbZAt5TENDuP7tCNf1ILzv3xAN+VF0DTNvkc4o7DtwgGTG4M6fPYAzGGZ8YZa0kcGql9CKFmlDp7KyiiAqzCzasTk9eEMCaj67A7x/F2lDJylniKV3IOn4zBiXRwcI3/aenW1f14MweBYjr+MOuEipMUpGkkJORs+bKHmLZD6PWqsi5zMsOUZZtvWx0U5T626RKeTIZQV02UkqMIF/aRxTjqGaGdKGQiKnEonOsbQ8hGGIFAtZ5Bd/uQuxA0/8EFl1UyxHyWgpSmUTWUnSbFVISTFCET/heIi4mEA2VOJSkmhcIBQVGJoYwxsO4g0GEDMS4XiEg0cO4w2HcQUC2JxLPP6bX+MJBPEEggiJOJGJvt1tx27/EB5vEEXV8Hh8OBwOhof6kWWB7e0m3Y5FpZym2ZDIFHw0NxTMSohiK05EnGMNi1w1QaVtsuicJlvSMLImkrKz+BhOhhmfG8cT9ZHUJJyhILGP/W/Eru0h9Lf/nng0iMPlJJFMs+R0sWCfRysoREWBZb8PrVBGMWRCUYFoMsXkzCJJSSUQibFoXyYUC7P/0GsE4wF8IZFIXMXmCHL81DlCsSSeUAhfJIBsylwavkj0oa+TeEfPDkQf7ycSjzFnW8IXChOKhfFHfEzOTRCORVnyB/EnkvQND7PkdBCKBLE5l1hyOnCHBZYDQZb8QaZmBnn2idtx2BbxCnkWAvOcPrwP15KH+VSa+VQI15Ib/5kDu9v27/kRnvAiy95JnD4HSw4/rsAyB469xJI/iN0nsezJMLE4w8h8PzbPPA5PDLtTYMExwcXhw0zZ/EzYlvBGg7x27HX8cWHHwiEYIhgNcG7gKF5hDiGV5f6HHyb+nn9H4h09hD7xf1CoZzALOkpGplJuUC6kUdIBHLZxLp3vpVgwKZYLGFmdYrVGtlRCyxVY6zTwuZeJRUPk8zl0PYOsZdBz1g4ELlfJ5ItohTALrkGElB9ZzxL/2e07x37tNcj2RaKpCGpWZNE+QqGsoZoZpEyBdKZMUinjCSQICnH6B88wNnmGgckJZp0OBFnidH8foVQcbzhIOCEQTcXoG7qEpInkSzrLzjn0rIJVMMlaJpnpgd3xHnnpV/gDEeY8cZyROP5EEH/UR0pJE0uliacNYkqWqKoR0SSSuoGoKiQSQUYGL5CURAKiRkA2Cas6MVklJSaJSArJtIWUttN79DHSiQwpXSNuJoh99E+JXdtD4kvX7SYJvFWdpJo735uWK5AtVtCt4k4SgWEhZxLkihJO/zzuoB3dKqLnahhWHaNUwayUSasi6VKTWKnDvnNj2OIa5U6XWqNKq9XAeOkXu8deCrqpttvk602ylRqiaRBJRhGSO569vmoFWyKNJRW5MLHEEWeIy13wAoE8eHMbBNpXeG3aw4FpN5n2FbRsFVW3sColzEoevVKgUKlSrTSxkqHd8+vlr30Cp5ij0O7SaNVptWs0VtrUuqtcWe/QaTbY2tik1N5AWoXYKsyYVX788iEW0gWS1jrt9XUKjRbtbahtgrmyRf+Ch4WIROUKFDYh29lmdWuDdneVs3/5rxGu6yH6/n9Ls6jT+R1E76616a61d5IM1jp0uiusrLZ3o9NdYWWtS7OzQmu1g2yp7DvyOqWtLfpsdsYDcepA68oV2G7RzMVhw8AlxGgBfq1I8Oje3Wtq/uRzrK01aK2tUF/r0u60WFlts7bRZX1zjfXNNTa21mm2G3TXV+l0V1jb6NIFtPb6/8XeewZLdpV3v4NeGePrwPte22VjX+NrqHsNxjYWvGALI5AQEggJhIRAQjJBSDIICSQUUURxFEdpFEYzmpzDSXNyTn069+7uvTv37h269+6c08nndz8cdMQpua59qbcuZdf8q9aX7ur9X6tr916r1289z0MOeHjffqbNFDpLmO0ylXaZwd5jFJJR7njoF1TWIL2wQg0wF1bxffK38H18C3Pn/xnHhkbpmJymZ3aOPqudfV2nMeot6qtQai/zVx/5ezxihH8+/2Ie3P0643IIuVKgvdCiVsxBvchKKY17ZoD5ZopMWqRUL1OqlylUi+QrBXLlPMVaiXylQOyxGxHO2YJwzha0wYMUahWK1Rq1SpVGtcBSK8nBvVtJxC00agbVSp5SvUCxlqdUzVGuZanWM9QaWWq1DLGYQLOZxTSjpDMq+bxGJpMgpYUZHe3BMGTqjQIzMyPMde/f8A7+5CJK5fXDX+12npMn91MuZVlbXcQ0khTyWVz+LrzSEOVqkkLxl5Ho1QLlSobJmR50w4uZ85EraNQaWUoVg1LFQAw4yBd10tkEyVScaExkcmoI4cbPbEBscWwQm92DnkxjpE06e44QjFlJZvwIiSTNkoQZ7GPs5Bu4LGP4NRNfSqXQyDLTvZP5hJWosl7j2szFGRnrodHIUS6qzDd10ikfjVKCVl0nlw4z+MLP170/uYXIz6+kXtUp5GTmW1kaVZ2piS7y2Si1ikYxn2BpocDBQ69TKukUShqlSpJaI8vifBanfZhCUaZQVNYPD9RS5Isq2aKCFHZQqWdYXixRLiSpltLEomFGv/AnOD+1Bcenz6KuR3l9x3ZCEYmYpiFFw2SLBWJqnFIlj6xGqFSzeH12tGSYTE4hl2mRzaVQdDcufweZfJRkUiOl1VATeQIhByF5hFyqRD6XQUuJmHmJgYmjCPufWAfon9qC+NB3KGRTiEEBwe8kKgc3wHg4JjE2OUQg7COhractz+RTGBmNsckhIvEAPsm9EaUejPgZGD6NbiTQ9DiqFkPVIljt40xOD9DVc4hAyI7jq3++vrH8mbNxTHTTN9DPxISdSERDlMKEogJu3wydPSc43TtEIKAwNDGC1e1EkqN0Dg1z4FQHtmCEg6cH2Xm8k1MTMzhiOl+68iq+86Mf88bBgyQyWQ51nMLqFegfHaaz7zSd9/9gY1N7/9c+yqOP30OpYpBMxUkoIVKGQjDkw+2xkSumkNXQRtp6f8BDMOInlgghBgX6BjuZtY4TUjSCSpyELpI2PKgxC9u23kM06CaT1gnEJeJmDDOrY73wf6z7n/vf8M4OEkuECMckEloUWY2sR7YbUezOSSam+nEJc6SzKSKxIMFoBCWpk0ilkJNJctU2+do8/qiMrJsk0zmMbIFYPIGeNMjksiSTSbKmzOnuQ1ieunlj7P6Hr6PariMbaWqLK+w6cAyv302hlKVQyhKJBTeyCUTiAeJKGDUZZ/vrL+LwS6TLVRz+AD+67W4CcZ1Dp7qYtDlIpFOEtAhKViOmqASjMg6Pj2AkgePC/479H7dg+8zZyGKQbKHJ1KybRNLkVE8fu/YdxCMGiSrr/0GkSJyYmqQ+v4SRK+L2B5hzeig32jy97SW+euU3MXJFUtkCghTi6KkuzHyJuJZibNrC67v2MGmx4fSKuN94YmPso/ddT9/YBG/uP8gXvnIZX/3m1RzrPo2SzhJWdSxugVN9A6iZHP5gCIvdwTeuvobzLvgCX/na5dx08495+LHHEUSJ+eUVpHCE0dFhcrkMsIrFMsPx40eBVaamJrBaLXgv+yDOT23B8tnfZXV5gVargST5URSZlZUljh8/SiAgUq9XgVUOHz6I3+9lcXF+A5zn81l+FZzDKpFIaOM1h8PG8vIi9XqVxcV5Eok4XV0dFAcObjzr8p07WFlZIhwOAqv09vbwNriH1fV079HwRpTw1NQEmYyJxTJDuVyk1WpQq1VIZbJUGk3S+QJLa1Bttqi358kWS7z82usoyRSVRpNcpYL/io8inLMF76UfIlepEIjFGJ6cJJxIMGGxENd1Xtu5m1S2QLZUJV+pY+SKnOzuJV+pE1V0PGIQm9uLJxhhxunBJYX4yd0/x+L20j8+xaFTXcx5fHQNjtAzPIY3HKOjfwjfib0ba4ttN1xDwszy4zvu5pIrruL8i77MZy/44kb6dj2do7N3YOMghzcQJluqcqyjm/6RcYKxBDfefCsTs1aee2k7ejpHMpPniWeex8yXcIfC7D56DH9cJp5KE4gmCFx7HoGPbcF3xafY/+xb3HLlTdzxiycZtLo4NjjGlBhiwhdg2O7h3iee5ea77qdrYILtb+yjY2iEPcfXD8p878e3YvVLXH/rT+keHccTiXGws5sDHV3Y/SGUTJF4Ko1RrPDQk0+hpNK0lCiRv95C5K+3UPC7+N713ycaj+ET/TTbLar1GoVSkTXYyPIzY5nFYp1lYmp8I9K80arz2BOPsrK2TKVWZmllkWw+w9raysYBjuHhQfx+L7BKNBqm1WoQ/sk1yB/eQu6+Gzh16gSwyq5db7KyssTgYD+VSglJ8m9ka1iarwPLLMw3qDfK2GxznDp1gjVYPyi5tMhrb+5ECkc20rarKYNMoYhmmIxOTvHi9leJqxqjw6PE//Jskn91NgUzzYGjJ0gXyvQMDPO35/xPHt36DD+75z7uuf8BLvzSlxmfnuGyr1/Bk888S6FSJVMo8tCjjyFrOoVKlY6Bft48sJ+gkmDriy9QbDUxSkXcwQBOSeS8iy/iuhtvQEmmMHN5Ys8+QvoDW+j4xiW8tnsfN9zyU8694Is8tPU5esemGZqa5ZY77+Hb19+INxxj79ET7D9+in3HThLRUmx79Y0zwPXX0BmA/p9X99577wYQP/fcc9m7dy+CIKAoCpqm/bvtjM7ojM7ov4LOAPQzOqP/wvrVherIQz8mmSkgRWQCcZ1Jq5tEusDIrJ2b77iXuJkhoqVwB8Ic7+ljzGLD7pO47KqrGbPY6OgfYsxio3toFCGsMO30M+30MjJt4839h7AKPvrGJgjJMsJ15278Ifac+/tMzgwz7Zpl1jOHxWXB6pnD7rEyND7AoeMHmLTYsbm9jM3MMDg+zN0P3ItdcNI3MsKh46dwCCI2tw+H4OS5l1/k4MkOdhw8yvZ9R4gaeTyhBL1j0+zad4jnXnoV57Xv+PvP/2MGRkY42tVDWNV58ImtyEaamJ4hU25SX1ql2JxHM3OUG23UlEFYjmBkNArlDGoyzOn+E6jJKGLYT2OhjplbB+6qkUFJ51DTRXTTQLFOvAOw/24Lyd3PsOOtXYxNTfLaG69itc/ys3vux+WTEAIBegZ7eevAHvRMipAcwchnEaQQghRer7VsZDDyecamx9FMlUBUQk8nSaR0QnEFXziBGBXXUz/bZpEu+LN3/G/4InFNJlPO4Av78MwOEgu5SGdThFSZVKWEks+i5nSMdARdEwj6RgibAbL1PKpsYippUlEfDssR9u1+kEjCQUyPEZSLmBkRwwzidlvwCm6id167AbaCn/0jZiaOYbX3kk4r6HqUXN4gnoihp5OE5QhiWKJ/ZACPKBCKhwlpSVxegTmbBZfHidvnxSkGEEIRHF4vTpcVt8eGPxRlyjpD92A3guTBG/Dh2PH8OwD9Y1uQuk8iJ3SOHT+JzWYjLocYGelmaqqPUGAONSGQNiVqup2m4WI+I1DVrFANs1IMkvSPE5jpYzmrU4pJRJX1lPkxTUEICvSP9SNGRfxxCV80iPT3v7XhHXr1ITxeAZ8kI4U1nD43Bzp2I8XdxDSZQDRBKK4SiMUQIyH6RoaQwjHc3gA2l4Dd7WF8dhivZMHhCa03IcDpwVHc/gC+UAgxEkCMilg9c7iu+cwGxA59/2LiapKT3cdx+qzrUe3BCBa7DY9kY9bjxRUMMW2zsXv/PjxeN3aPA4vdxuDkNA4pgEXwMTp+micevAa33YbdZ2ILWjn45otIQpCxUJhhyYnX6WPi8ds3vIOf/H2mx04w6xxhfGaMQFjB7rFy8MROZlxO7EKMsekwJ7pPYfdNI4Z9ON0RorLJG7ueZdbRgcUdZdrlxOp1cv8TD+AOCQRiMZyCl7AcYXS6l4m5fg4eOcn03Ow74/7oFmwv34thxFC1OGoyh6HHSKoRcukENssoDus4+ZyBpsu0l5YRpDDZUoNsJomRUnC7rCTkMO35Oum0gZE2UY0MaiaPmi6ipP0k80Fm7GNoSR35xkve8b/xK4TkCGE9is87iqJJJA2VqJbFG04iRnNE1AzeQBjBb+fQ0dcZmFr/vp2BIINTk9j9Plx+L75QgGAshJJScfncjE/1c/zUftRkFN1IoKcU9JO73rnXP/vHjA2OYBUVHIEIvpiI3WvDH1o/oCGG1I0a6EIiQkBRCUTCWK0TDPZ1IIj+fxOgi7KCGNBJxK10d7yAKpsElQQBPUDgH357wz9yfM9GGve3I9HfjkZXjcw6JE/nMMwMLmGOKcsAUVUimdHQzByaUVkH6IU8yUIWJaUiGQU8qTJv9U4z7pcpthfWYXCzjnLvdza85R9dSrHWJFWqkMjkkBIK4UQcPa1xquMwvpyJkIihi0Gsbjd7x0a462Q3IhApgpht468vMr0IL02L+Aor5BsrmPlfpu8uZjHLOXKlMoViFXOs+53n6zm/xaHDJ0i3lqi0GtSbNWqtJpVWi3ajSKVdobBQIzc/T6O2xloDisklllfhsY4BHrZYMID0KsilFrAMK1VaZYPmwjyiavLgri6Ca7AINFfWCFz0wQ1/89WHaMy3MdI6i0stMmmd+cX2RmstrbellXlWWaJcybGy0qTRyFHJRYkrEkpjgeQadAgJ1CXIrUIbaCwu0ppvsvXl7USzBfodPuKvPbIxpwa++Ke0qyaNxRa1pXnaC43/UGOhRq1dpc4CUjnHab+bHOtR9+nlNX7xwnbePHqCQkFndW2B+nyNVDFHRpM3vH0f34LZ+RYlQF1cIAuUgGHBy3N799FrsxMtlHhp7wEKS6scPNlBpdVaXxCtLrNYLpKO+llt5AiHLMQMF7U1g1K9SKGap9Isky1lyBTTFKp58pUcoR9fvAGxpWv+nmKjSLleo1arUa+VWFnM0q6HGR18i0JapJyNUannqDUL1Jolqo0ipWqOUjVDa76IYcTweqaZb2UpZmXyeQ0zrZArmtQbBaJhF8cO7aDdzJIcPrzhLZyzhYJ/lHwhTr2eRlEC6HqUSjlPIZ+mWimRzvvxBydYo0yjlaFYypLNZqlUStQaadSkl2TaRb1RIplKoCdj61GsATeZrEY6oxKOCrg8MyhaEMelf7EBdiw3XYxh5pATKinTICr7sbtHCUTnSBQzFDSDbNBP0HqUpx7/PnrZIGbOY+Za5NVphKntFKtJDFOjXMkxNd1DyvTSqCvUSknaFRNDdVCpZCgUVPyv/mzD2/3psylG5mg2Zer1GLWaSTolIrhGqFcUmvUUjZpBXBYQfLM0WnmyBY1C2aRWT2KYQcYnOsnk4piZKOm8jKKHMLMqgZiPvpFu0tkU11x7NcFwgHZ7Aednf2cDYse33kwwGmFpbRXVNOnq70cQJQqVKsVyiUqtjJwIkzJkvH4Lqi5RyDUxTJVCOU4gOowUmqNYzGOmqhjJEqoeICxPMDN9ikIhhRzXyebKxHWJ4Is3b3i7zvvfSIkaSVMhFBWxOWeJK2G0lLw+JxgJJqZHGJ8aJlswSGhRjIxGQovi8TnwBzyEYxJJU0EMCshqhOGxfhwOGwklihTwEgwJhCM+HK4Juk++he0f37Oxsex85McEQkFc/kG6+vbQN9iJyykj+TMEAhoz1n58oTEGRobpHuhjfHaSkCrjlHy4ggHm/H4mPR46x8Z56rUdOCWRXzz9FMMz01x42SUMT44TUWRuu/tOLvjSRbx0/l++s7H9ud8hrfoYGOrAMNcPdyhqFE2Pk1AiTEyNMjoxiG4kEINufJKTSFwkoYXXD2xl10sPnZ44QiIXJCbHMVSTqCShxiyc7nuRzp5XSOeSxJUUom1406b69P3Xks5phGP+jWvqRhwjHScm+4nGfShqeOP7T5kaekrBzBuohoaezhOWNZqLqxzvPI3bJ3H4+Ck0I4Ospbj/4UfJ5YtYZycQBCvBjhZYgQAAIABJREFUB7614e244PdIGxqleosHH3+GqJbl9GAP5UaJsBwiGAuQyhocPHYII2eipFT0dJJcOU/f2ASl1gKZSh0xqpLMVXBJIXyROPGUiUP0o+dzKEmTaEIjW6wQmJnYNPY3v30hW595iYSWIVeukS1VeeKZ55m1u3jgkcc51dOH1SXwxDPPc9FXvsrOvQdoLCzz9LaXuOeBh0kXykQSGo88+TRmvoSSSjM2bSGS0AjGEgRjCcZn5vj8F7/EQ489yd4vf2TDe+i89/Ppz5zHZVdcRane4rIrrmL7jl109Q3y3EvbqbUX8YeiGLkiF37py9x251184+pruOqab3Pjj24mWyxt1PnOFIosA0NDAzSbdRqNGnfccTtTUxM88sjD7Nu3h6Ic2Pi9OT+1BXNoHa7feOMPeDsSd3Z2mrdrmLdaDe655y4WFto0GjXGxkbo7u6kUinRajU2on6dTjsLC21qtQpvQ/TDhw8iyzGazTpvp17XnvzXdw4L3fS5DdA/MzNFqVTY9PmpqYmN9O+rq8uMjg4zMjLEwkKbarVMq9XA7/eur1sqVcr1BvX2PGYuz0OPPobL6+PIiZM05heIKSqiy7ZpjskIc1TbbZpLSxw4dgwtneb5V14hlS2w/8hxBClEJKGx5+ARfMEIJ7t7iWspTg+OkEia9AyPoWUL3P/Yk5Tbi+w+fIxHnn6OgYlpTvUN0j00isMfoKN/iF0Hj+B/+F/f2S+45XIOnuxk1iXgDccIRGWcXpGwrHL4RAe+YARBCnHo+ClcPokf3nobhWoDM1/izT37+eGttzHn9GDkivQNj7H1uRfwiEFCcYWYmuT1PfsozS8wZrUx4/SQzuYInPO+9TXl3/03ul/dx77n3sLhDjI9J/DAY8+ul4hz+7nzsac41j/KyJyLSavAvkMd3HT7HUw4XOw72UHH0AhvHDjE8b4Bhi1WukbGeGX3XnzxBGJc49ntO7D7JKK6Qc/wKPMrUNj34gZA17Y9gJbUKZSK1JsN4gmZTC6LxyuwsrZKo9VkcXmJNeCFl7aRK2SxOawcPnqINVbZf3Afa6yul2CKhRF8HtbWVojHozzzzFMkkxput3PjPrrn7jvRPv9/In94C4lP/wmtZp12u4nb7cTr9bBz546Nmuhvly+AJRr1MrDMkaMHNq5ltdvY+dYufv7gA1SbLeKqRrneIKaobHv5FQqVKr5AECObQwyF0c004s5XSf7FFpJ/sYXU0X1UmvN4xCBXfOvbPPHM85z3hYv49nevx+X1caKzi+9c/wOsThcJPUm9Pc/i6hq9g0O0l5bRzTTnfv7zJFIpLrn8csKJBMtAuljka1ddhcvv59zPf56tzz9PqVYlGI0Q/9KnSH9gC+krzydhZvj5I4+z7bUdeMJR5rx+Zl0C53/5Uk6PjDNhdWDziti8IkNTswQTGp39Q2eA66+hMwD9P68+/OEPc9ZZZ3HZZZexurr6m+7OGZ3RGZ3Rb0RnAPoZndF/Yf3qQnXo8x/g8a3P8sxLrxNKmMhmkdf3HuJnDz3EpMvBbQ/cy9DULNMON3c+8DDecIytL7zMjNPDmMWGVfBz6133csud97DnaDdbX3ydR599EZsQYMxiIxCL4ZEkuvt68Z7/x5s2vC3P3smMy4rV6+Tg8cNM22Zx+dz4QyKPPfU4U3MOpn5ZH/1410ke2foYNo+DKauVp7e9hDcQwery4vB6ePaVV9m+ey/TbhFHSGbM5uGHt9/LnsMn6R+ZIJUuIH3pg5v8w3tfZNblQYzJxFMm6XIVvZglrGs8t/01jvf0YRRq+IJx6vOrxBQdM5el2myQziVJaFFm5iYo1gpIEREjZ66nbDdTJNImSiaNbhrIx3duAujShX+O1y+wa99bCF4HmhojIquIoTBzDieFahEllaC7vwub206pVuWyr1/B+37v/ZzzT58jW63j8HqJJyLIiSDFkkkoIhGKh4klDWJ6hqASJarGkSTPJm/x77YQnxslpsnoeZNSTiEkOfH7HeQLJqou/3KTTyGTT5EtGOjJGNOuXqzuGfL5NlqiTCIuE49PIyfGGZs4hq6HkePrUT9GRllPkyk48H3jk5sgdmT7A/gkJ/GIn0IhhZ5SkDUVxTAIyTIeSWLvwQNIQREp6MMixbC5nPj8LpyuOQKRMBZ/GGc4gcMvMTrUg8s2hk0IIclhOvpP4A278YgCjkfv2OTtvfZzPPL408iaTiprYGQ02otl2gslGq089fp6JGCxsUgqXyVfb6HnCsSSBkIoimxkmHUGcPlVPJKOEFZwiFE8wTBuv4djHUcJxiTEqB/X7Ogmb/Hzf0I8Gsbt1YgoRXzRAO7IDCcG9iFFRCKySljJEpAVnJKPsBLGYnfg9gaQpAR2h4BLmCWSsOEPxfCIofUoiajMhMWCR5IIxqP4w0EiSgzPRR/eBJJD/b10Dx5laLKLYFTGJ65Htx/t2okQieEOraeBP9HZgeDzMOe0Muews/PAISyClymnG7cwywtbf4DbbsMbLiLIHpxTA9hmHFgUlYmIl4A3iPOhGzZ5u++9linbIAOjg/QNzDBtneFY5wHGrON4AjEEv0FnXzcnTh/keOcxJifcPProNo6c2MUjW2/F5o0hRIP44yKdQx3sP3mA8dlZfvH4VsJxmUBUxOmzEo2JRFwzm8d98YcIemdIJIJEtCSankJPJUkoUcqlLMMDHfiFOaqlNJLkxyVIROUUalolmdHxBzyMjPYiCFYKhRRmWkNLqhj5/HrNx1oOWY+hpWTGxgcJXPKRTf7BsT4kVSWXCjPYd5JoLIhTDBDR0/gSJrFUlpCiEYkFeerpRxienWPG7cHmF7H7RKxeAbco4g8HSegaaipJXJPp6D5KvmSgpWL4Ax7szjnCL9636Z6bve8mptwRJhwe/HGJ0ZkR/CERrxRAEOO4gzLucBRnNIAoJ3AKHvr6TuGwThKMRhDiOkLCwK8mCSkashInoGjEE3nCwSleeO5WlLhBICEj+mc2eQcu/SjRhEYkoRFTk5tSuatGZiMaPSbHsTqmyBYVSo0ciaSMZhZQU2X0dBE9n0HLGUSVGMF0CYea563eaTqm3eQarfUo52ad+A8u3ORvWCZIZIsouRJRI01MUwhFJPr7TzInBdb77F2PCvWE3YzHIlz34KM4CyvMZuZxV9eYBCaWoUM0MGurhOI6mWKWTDGNUcqSKRTJ5ctoB17a9Hy1/fRqkq1liq0m1WaDerNBtdmi0axQnK+RW1hP6b5cnofqGqQXWSitYgJvJSNc8cgePNV1AFyplWGpzFozS61eZAGIzYO1DAc6epjzBxDP+a0Nb+GTv0NI8pMrFVljlVa7uh6JPt+iudiiuTBPc7FFo1VlabnB4nyBfDoGVPBY+2jPV8iswb5xF7c+v4v82nrd9tLyGrn2CmXg8uuuo2timswyxB+9adOcmt77BI2lBrWl1n8YoK82TRbnCzSaRcpLbRpAZmWVnacHeK2jB729TBXw2wdplTSW2nnq9Twl9/gm7+ClH0Krl6gAqXadaDFLhTXqQIU1YqUcVVb5xg3fhxX4/rXfZaFSp5bL0K6V6Dp1EL9/jt7BI8RND/74LKV6kWKtsNFK9eLGa9JVH9sMGMaOUZ9fTx3fbjVYWcwz34iw3I4S9g1AU6PezNFql2kvVqm1K5TqRcx8ikxWo1pNk0mFUSJOarkQpYJCvmRQnq/TbBe4754fIrkGKGcjJI88t8k7fvcVVKpJCgWVWi2DyzVNMhmjWDQo5E3mF6rkCglO9+8jafrI5BSq1Tq6ZrL91RexOSZQdDevvv4yduccZiaJmdUxMhrHTx3EH3ARS4h4Rdt6Xex/+u1NEDsTcqHq8vp6wYjj9MwwNtlHMh0ho+Zp5GrkUi66Tj2D0z2IrpfIZuvML5kksxZKxTDzjTrlfI5czo/g7aLZlGmUC7SqJYyki2q1SrNZJP70d97x/uQW9KdvoloVWFqO026XWW6nyJsiC/UkjarO4nwWw4gwOd1HuZYmU0rRWKxQqSZpz+colDRkRaLWzBGK+hifGkbW46ywisvvQc1mcPn9zK+usv/lbZuAmvOf30dGT5CulAnGEoxNW7DYXehmljUgV8iTMlTMtELKDDNt6SWbMygUDcxMjFrDxOO1YLNPUakWyBfSFMspjHSESHQQr2+GVnMFw6hSrBUI3H3ZJv/QtvtQk3HiShjB72R0YhAzq29EoydNBa/oYmZuAt1IEFfCBMI+QlGRyZnRjajstwF7Kq0yMzNDT08XPp9AQokSiUqIkgdv7/7Nm8tf/O/IMS+Cz0swHMJinaV/qItIXCSeiOBy+/D6ggiiRCASZto6w8j0MLFkGC2bICgHeH3363gkL3omRXd/FyOTw9x13524fE6OnDzM1f/yLb557VVcfOlFDH31w5v8pdfuIWlEGR45zfTMCAklgpwIEwr70VPrtcm7Tp/EH3CQ0ILIagDdiBJXgqi6TMrU0DJWRqePkkyZKIkCplnCyIZJ5eYIx0c4cmgHLpuVaM/OTd7OL/8xU1MDVBt5MnkdM6siqyFkNUK5lidbMIgrQbI5nWxOZ3p2CJ9oI5mMkE7LKMkUcVUjmc4QU1RypTLpfIHpOStK0sTIFojIKsFwiMNHD+H6xv+1yX/XTZcTV5NUGwu4vSEcgp2Dxw6gmToxNY6sqTg8bvqHR0joSfLlCr5AkFJrnn3HTnD/Y0/w0JNPEdVTRLQUIUVfj7yVVcrtRVaAZDrHa2++RdfDP9nkPXXxn+IPhphfXuGZF14mmcmjGhmypSrTVgfjM3Oc+7kL+MEPf8ykxcZP77yHK771bUanZunqG2Rs2kJU0cmWqpzs7sUjBompSfpHxrnj3vv59nev51vXfZcvXXY53/7u9Uxc/Keb77sTe+g83UswGuOiS75CXNXIlyucHhjkldff4Gd338MlX/0aX738a1xy6VcolkusAcurKyRUZSNyd2xinJW1VebmZjl+/Cgul4NLL72EtbUV3q43rp56c9PvTbr9Mk6cOMbbgDsaDfM2PG826+TzWa666kpglXg8ytsR56VSgUqlxMJCm+3bXwZWWVycZ2VliWIxz+joMEtLC6ytrTAzM8XRo4eBVVxf+ctNzzrPaN9Gqvd2uwmssry8iM02B6xSLOZZXJwHVrHbrRuvra2tUCjkWFtbwczl2XvwECvA6YFBxFCYZDpDc2ERM5dnfHqGiJwgcOjVTXPM/q9/mpAso2cy7Ny3j5Asc7Knh3KjjdsfoFBtEEloRBWdZCaPmS9t1BmPKjrdQ6O4A2EiWoopuwunGCSqG4ixBCd7BzCKFcYsNvYfP8X4nB33Zf/3O/P7Z/6AkfFJ1EweJZ3DyK1ne7vrvgcRpBBuf4CB0QmypSqdvQN09g6gpNIMT0wza3cRVXQyxQo2txczXyKmJvnFE09hcbjxBsLrmRBCEbLVOu5QhM6nHtq0ngy+/Ay7X9nHgz99iImBWQ7uO8l5F3yF/hk7404fj77wKt//yZ28se8op7qH6Rga4ejpPkbmbNjEwPo6Oxhm2i2QLFWY8Xg50tNL79g0RqlOsTlPsTmPGJPXszP9y/kbAD3+9U9Qa9TJ5nOsrK0SCAWp1msUyyXuve/ndHR1ouoaK2uriAE/5WqJar3CGqv4RC9mxiCdNVlZW+b5F54jaejs2vUmDocNi2Vm4z41jCSwSsltQf7wlo22IK3D9bczHdx664/51drpW7c+wdpym4QcYWG+ASyzsNDmiSceIybHWQO2PvsMX7vyGwiihMMjEJETKMkUi6trdPf14/L6eHP3HobGxknect0GQJ/48j8hhmPcdte9fOoz53Hu5y7gwNETTFpsXHDRxXT0nOZfvn89R06cZMZqQ00ZBCJRZE3HFwiytAaC6OeW237KhV+6mEqjTmO+TWO+zas73kBJ6lzxzavYe/AACyvL1DMGqQ+8h/QHtmD+5W/T0XmKjv5B5jxevNE437v5Fj513vlc8/0bOHCigwmrg/7xKew+CTGWYPfhY9gE/xng+mvoV/clez++ZfM66zfYej9+BqD/e3rf+97HWWedxcjIyG+6K2d0Rmd0Rr8xnQHoZ/Rr6+67795YbGzZsoXJycn/0OccDgc333wzH/nIR/j93/99fvd3f5cPfehDfOUrX2Hbtm3k8/lfqz/f+973NvXnP9L27t37russLy8zMjLCXXfdxWc/+1n+6I/+iLPPPpv3v//9nHPOOdx5553Isvy/tD+qqv5aY/739KsL1cGPbUE4vIPOgWFGLQ5e3X0AfyJBfr7KZy85n1AqyqxLYHByhj1HjmP3SYzOWhmcnGHfsZPMOD0c6+5l2uGme2SWuFHiSNcAx7r6EaQQLq+PUCyKzza9abPb9/EteC75K5yilwmbhZM9PXT09jJrszM2NU13Xz/TVid2jw+H18svnnyUV3a8yozdwoTFwvHOnl++72fMYuXlXbsZtTrpHp/FKsVxSDKegMxtd92PkSny+ksvv8t/+nN/ytjsHCFFo2d4lICsoBU1YmkZSYlhVsrIqQJ9o3N09U6SLc4zZ/ezY9cBkkaKdDbD0soido8DI2eSyibRszqKqSCnEyQyCrppEN1277sh9qHthKMhuk4dRpMlQrEEsqavp3lMygRjAYxcCm9A4MIvf5HjHZ2c9d7f4dwvXEJjeRWPXySTTWKaUYaGTpEyFFJmkoiWJKiY+OJhoskEinXkXd6hO76JkkmiFTJoGY1c3iCdDOGaHSCvBSgmI5jJBJqZQ8lUiWVblPIpUqkwwzNdCFEHUdPEI+n4RBVTj3DorSdJBI4TkU0SyTSKoaFnNcTP/8nmKPDP/zmRaAq/x8LU+AAxOYqcXO+3wy/hkoJ4/D6cLitSwMtMSMcfDOAXbLjs0wiSl2kxhjOewheT6Ty6m7AwiUvS8MVEnEEb044x3JKb2P3/uhnqfWwL4tBp1KyJbGqUWyXS5RS5coZyo0K5XqNQrJIs5DFKRVLFDHFTxh/3YRdtOAMOLMIcNr8Di2DFLirMuENY3F78IZFd+3YSiPkQo348XQff5R3c/gRSsIg3kMUZ9BPLClilYfYdeYtwJIYQzOCQgjglAbtvloPHj+KTYkiiRiCgIPhmOdH1MoFYBG9QwhuUsAsC/aOjjExNIUXieANhbG4vwXP/aBPIFa89H294kl0Hn2PO7kXwpvCKYToG3qRreBSrz49dEHB5BaZnp5ixzWJzOdl//CSTDid2MYCsSPR3PIPHYWf/8QmODx5DDbqwzzqZjMZwpxO4rG78t399M0T+xO/Scfg1ApEwk9M+LHYXNredcWs/HsmPbjSYtk7RM3h8PcrZnyIUNLE5JrDYe/DHVDwRH1b/LCHdz9GeI8R1nXJtAZ8UYXrOii8gcbp/B2Lvoc0A/aNb8G27F8fcMPGsTljPI8YNjHyeQilPNOwinQxxcO+r+AUH5WKNpUXQKlmSlSyN1SYLK2WyuTiCe5Jw0E4mkyCdSWJmkiTNJrnCPAlFIxYTCPzT/9jkHb7+IqLpMrlEgkI6hcNuwR0ScEX8+PQ47kgIbzSGPxDlxRdeZdLhwiEFsfklrIKPo109SNEowXicYDRGrlRkaGyU5nyVbMGg2ihSqRdIaFGct39r84GR//l7zFq9eCIyrqCHafsUvqAfKRxBCmv4ohq+eAIhEcEdChNXFSYmBoiFfYTjMXyJFB45hSeuIMbWo1cCikYwbLDnraewzx0hEUsRUhUCUx3vut/jh3asZ+P4JTT/t5qZMZiZG6HWymDmUyQzKTSjhJoqr4P0rImS1VANbaMG+t4BC2pjjXyzTb1Zo9GoEfnq32w+qPO984mmi3jlJKKWIqomUHUZnzCDy2dgDyRxmFGCioukLDA1MUn3rIOLnnmdV4M19vha9AJd8/CTnV2EM01y1QVyhSy5QhqzsJ4FxMyW0F+4Z9Pz1ff3ZxGPhMi1WpSbdWqNOrV6k1Jrnma9xWK1xXKlQbVVo8UqxnKNBis0qxVW00XCdZDKcMvTO/AXV1Fa6zDdrC/QXFljjSXSKZk6UC5m3/V81168lwsv/SrtlSXK1RLz7fUIovWa6G3qC03ai3WgjSq7mJs6xUpTZWF1HqVY5IRVZCySJtNeZrGVZ6mswWKJ5WaRar1GUFcZdbmIlOqIN164aU6Vzv9jarXsOkBfrP+HWmWlRX2hTbM1z2JzgYV6m1alwuJCg2xeZYk6zdUiy3WdgDBFvZxieaVNuu/Au+b0UvcuWGyw1KrQrORoVHPk80mWlxusMU+5lmWFNh6Xm29/+2p6h/vRiwaZZh4lr1BfqtCqZaFZIiU4UI0E+Ur2l7C7QKleoNoqU22V8Z33B5sAQ/Daf6A+X6PVXqDdbtNuZmhVgkCKesYB8zILC0Wa7QL1VpFqq0K1Xac6X2VhuU6+qFMtKRSMAKLlONVKAqc4h1rO0FoskM9KLBX9ZHQX6ku3bfL2fOI9RKa6KRRU0ukYphnF4RhH8E6TzcVJxLMoioLDM8BrOx/EyPpJpXRy2TK6lkVVUlx9zZW8uP0VYmocl89NrpwlW0pj5Ndreg9NnGZybpDnH7t9E9Rxf3ILwj1fJ6Z40M0QWjKxflApmcY/NUBjwcCoJjHzJY7sP8zs6T00CzPUGxJSvk6sDcnEOMu1Oo18iYDUTzI1zPKyynxzmcX2KpmCyMIC1BtlIrefv9n7n3+HsZ6tLC5LtOfrLDU0WDDRZQeNqsrKUoHBwZPsO/AaNs8sSyxSqOcplJIsrdQoldOsscT07ATJTIrmwjzzq6sUqs31jCTteabcblqrEDp9+F0brJaHb6TYbmHmS5TqbcRgDFlN43B6Mcwc/QM9dHYdpbWQoVSN4/KdRtUDVCoVUnqZbDZNuaZhc59C1mcx0xqlQpu0EUHRXDg8A6SyATRTx3PV32zydn/pD4nHRYyMtlHHfGp2jLgSxszqSCEvCS2KlpI5fuowYlAgGPGTSqtE4gHMrM7M3ATBiJ+EFiUqBxEEAa/Xi6Zp9Pb2Mj09jcvlwrH94XdFZ3Xddx2jk91IYQc+yY7DZUUM+JmxTNM30IM/4CGuGcja+oE0WROZsw0TCM6iawKVksJA31FMPYiuBPELc3jds8iySLWaZX6+QlwOUK5ksH/hDzZ5u7/+lyRTERJKiHwhxdj4IJGoRCabJJvPkS/mCEb8VBtZ0nkZi30EQbRgZBRSpkbS0Mkk4qTkAHHFxaQwTKKkYTTaRGSTQqFEIytSN2ewP37Du8ZuDO5m1jqK22tBS0XI5FXCWoJcpYCeSWHmU+SLOoWCSjEfp1FV8bmGaJZi1BpVKrUyy6tLvL7rDertFtGEjBAQWQYm5+ZoLS+TrbQoFEvYzz1rM8C/5m9p1OqMjYzDKhQbRTLlDMusomdMFMPg5w89gqwbVFuLNBbWM6g4PAJmLo/FbiOdzzHnsPP8Sy8z53By930P8sDDj7Nrz0HaS4s89+IL5EpFvL/43rvGLnTtYe+hPRRrTdKFMt5AmKe3vcQ3r/0O3/nBTdz805/xo5/czo7d+/jRT27nhe2vswzEtRSTFhtiOEZcSxGMJZB1A28gzBtv7eWGH93CPQ88zJ6DR0gkTQ7u3fMu78ij3+fRJ7eSKRT5+lXf5Jbbbmd4fIJbb/8Zn/j0P7L12ee4/BtXsQZoSZ01oN5sYHc6WAMqtSpfv/IKkkaKNaC7u5NCIcfKyhIvvfTCBtiGVbRnb9n0e3N95r0slNYhudfr4Y47bicaDWOaKer1KiMjQ3zuc5+lWMyTThvcd9+9/Mu/XIssx/jHf/wU3/jGFbwN1S2WGQIBkd7eHmQ5xttQfnl5kdOnuykqkXc9Z1O7HuNtKA6rhEIBFhbaFAo5RNHH4uI8xWIev9/L0tIClUqJtbWVjRTyDoeNdL6wXorIMCnXG+hmGt1MU2u1OXTsOPlyhROdXSSe+OGmOcb/5f+DbKlEIBZjymolEIthFwSWgZiaZHBsEovDjd3jw+7x8fjTzxGWVb565TeZc3o41TdIPJXGE4wwaXMixRVe272PhJnF4Q8gxhI4/AGcYhAtHnvX3D74wmNIcYXOgWFsbi+5co05p2cj8j2S0JB1g5PdvZj5EsVak22vvEZn7wATs1Zsbi+V5jxWl0CmWEFP59i59wBiOMbeg0fQ0zlcUhApodJ99fmb1pPhG77EgSNdhPqd7HtyB/37erjn9gcRggmGZh3MiRE+d+kVOMQot975AKfHJ9m+Zz2V++CMhVnBR9fIGHtPnKJjaIRRq51hi5Vb776fuJEjmNBQ0jmKzTaFTJbIx967AdAjf72FmMPCwtLiRi30hKpsRKJn8zmWVpbZ/tqr6yVxFtussUqpUqS90GJ5dYmFpfmNtO7NdoNGo4amKQQCIm+D8NXVZWAVz903bALo4j03sm3bc1QqJd4uR1CvV2k268zPt9ix43VgCcvsJEZKZXVtkbW1FTIZkzvuupM1YGltld37DxCRExulFTKFIr5AkIic4ERnFwMjo3gEAf1v//cNgK5/4gOEYgnO+8JFXPjlS7F7fPzTeedz7ucuYHB0jJGJScxcnny5gpJMUW22kDUdt8/Pld+6mksv/zrX33Qj133vu3zr2m+zuLpCpVFn78EDxFWFxnybe+6/j1AsSr5SYOflF65Hn/+yRY7uxSmJxJIGn/jseQzNrKdv/8RnzuPaH9zEMy+/ihRXiGipjf2w635w0xng+mvoDED/z6sPfvCDnHXWWQiC8Jvuyhmd0Rmd0W9MZwD6Gf1a8vl8nH322f+fAPrCwgI33ngj73nPe/5fYXJXV9ev1adfB6BbrdZN18jn8/zhH/7hv/u59773vbz00kv/y/rz/xdAD950IXE1iW5m8YeiSAkVixjklvsexB6WcTgFhsan2XnwFLfe8wjHB2eY9kQ52DHI7kMnmLG5eO31nUzNTePzpzjZ2U9UExAjTkTimGWFAAAgAElEQVQxz4xFItT/2rv+EPs+voXZva8w63bRMzJM5+AAEzYrFo+bjoF+pqwWnB6ZWbvAdTdewcETB7A6ZNyiwNHuvUzN2bE6YnjcTna+9TLjk6fp7j3BU88/jSDG8YdTTNn8GMUyPW9s+zf9gx1HsTpdqIZCMO7BzKokTYVMKYdRyiOns2i5Mlq2QDKdI2OmyZkGcjFJxIyjFzQEv5XR8dOYZoJUMoFhZlCNPEqyhKTGCd5x1bsgR+DyvyGZ0fGKNhzuaTQlRSAYJaZp+FSZRDVPtJwjmslgFwP84Ac/JqUViOsqN992G2FNJVUqo2RzmKUKfUODJFSZfM7AUKOIsQwRPU3s5Fvv8hb/4WyiFgdZcwE5WUY1smRyCplshKGhfdhsXZjZMKlMGlnPkMzPo6fzBGIhvOEpxmePo+l+IgGJiBhADnpIq27kSD9SeIzOnn2UShWUqELg7856N0h+YztyTEXXZE73HyCVieAPeXF4olhdCnNCGGfQg8U3gzeQx+4X8MU9vLLnWXxxFyMzFvxRGbtf4PTECUasnVjcUYZmLASVOK/s3oYvaidy4wXv8vZ/95/xuQaJSqOkolMU1DkK6hxFzUrZcNEsBmmbfhaKMtGkjmRWmBSj+AISIcnNzEQ/QijCuFvCG1GZcYm4AyG8AR/7j+wjEPYRiEoE3nruXd6B8/8Mn8eG0ycwLUaZCcq4Yiojo/2MDJzAIgZxhSI4pCBiJELf0CAWuw2X348UT2Dx+jnQ3cv46BguXwC7FMYWiuKOhNi++zXEoIDT68ImBN8FkUMf3YLr1CGEiI85r4U5nxOb38fIrJOOntM4PAJ9Q8PEFJWJmVmsTheCKNF5upfRySl6B4eY9Ys88eJ2rrruehxCgHS6jOANYHcIHD55EjESIaz9P+y9Z5hlV3nn29KMDRjNcO/1vR4PtsfMYGawPSSTZEAgCQsjwIAIrYRRQkiIqISkVmgFFFGWWlKr1TkHdXWorlxd8dTJOZ99djz77LNPzqlOVf3mQ0l9LVe1wdx7jX2f/j/P+tDV+9n/terZe61d67fe9xUJXvX5Fd6e277Lzv37cXo9eIMB7G4XW/c9jtPrwe+r4AsFsbgHiKt25uwBAqEU4XiSkYlhtLiDYFLAEU8yEwgTlkR0JYSU8JDSJYJGEWeqSFxKENi4foV37KL3YrNbUUwfslHCFRSQMzXkbJNXdx1GzRYo1cuMjuwh6D5IyZgi1dLwqyEiYgpdqyBGVepFlbmp11EkCzkzScbQCOZqhMwyQiaDKkeI/MVZK/z9xw8Q1rN4ExIRRWNscoLxiTG0lEQiGSchiURllZvvvhdb0ILFu5y5w+UPs2nrNqLJGHEpRiZrIAhpJLGMXiiTrdYpVBukc0VEVSPyw6+teOYc664lFA/g8jtwBZ2EhCDOsJuYquAIxggIGsFkmoQkExPjeMN2IpIfMaUSElL4oyk8UQVfXCIkC6TVCImohx27t+AN+QiLMhFFI3xo+8r3/Av/DUlNnYo2fzMKXTWypMw8KTOPns4gygkOvb6bRitLUvKRNsXlQy5GhqheQDCr6HKKVLmHQyywadDCtGgSNbLUOi2K5RLhc/+3Ff6J/gPEJOlUi4oigViMI/t2o4kJYtEwgWAYQVbIV8soaZXRsX7KRYW8GSch6giKgcUVwqx3MZs95EINJV8mZRbImAVMM0fy3mtXzLGxWy6jWKq8kSK7RrnZpNKo/1ott7BEuWqwtFDhpgefJgjY27AAdLNJWGyQ7UK9U6PkmVnh7f3I28gXTGy6yZdv+jHNQgYW2rDUoWxqNCs5NDmC1zXDfKdAr1uk08pR7fZoA3K1x22PvUB1CdrdFp12jU63QXO+RWNhiXS5ytv+859w/+bdBC/5yxVrqrzll4g1aDeXQXK9U6M2X6TSy9NZqlCpGNRLJrRb9MplrMPD0K3TbuRp9wpUOya1+Tz1TpVmu0a72aHd7LBEj3pZxzJ+hIVWjtTmh1eu51/+b9TrBRrtyqnW7FRXtHqrTCQe4NXNL/Hda65g977tNNoVlpinPV+n02uQyaXwTx3FFBxAmcWlCvWmSa1TopCV3wIX3mzG8HY63Sy9xTLNXhnDFOi2UsxnrNQjhymWdepNk2Y7R2e+SLYoU6mbtBfrNLo1Ss0SSU1isZ3BZumnXlMwcnGyFYX6fI7WfJapycP4f/SFFd626z9Pu53HMBK0WjlKZZVgaI6UHsEfnGPLthcwcyJmTmZopA8zq1IqZ8jmdMxsClVLohlRJmcHSBkipUoeUU6i6SrlaoF71t+GxT7C3O4nV4Ad17lvwz4xyPGhYxgZmXJRJZOOUchJeBy7SWhhqmaWF198Hk9iGqQByCsIxSLlXpqy6YRmg2ZZxuvfRi5vp1mus9BNAF5a5TDzCwYLCzqhb//3Ff5zP7+EdlOh29HpNVToGpwcPUCrk6dcNbDYxrnu+iu46POfoNdKAQXyNQ01E6feKDFy4ii5lIDbdoKlbgpNXf4WLNdrNBot8kWFu+7+PvHNd63YYLWf/y5++eJ69FyOVDbLk88/z2s7dpDO5zl07BhqJkOz10MxDPRcjlZLYuDETrKZBJmUgipKKEmRtCZgtQxhmj5UbYZKtUBKl1HUJAODx2g2yjg+9bsr/KeeuOWNtPtJEkIYSY5jmZvE4bSQMTVEKYaelkmlFWwOC/6gB91QkdXkchYjKY7FOs3gcD+ymiQquPEFHQRDMaIRnaSQZ3BwhvGffnMFzLR/488YHt/MkaPPEY/MIMUVwkGVWYsDvZhg3HoYv2eCpu4gq/mImRmylSxx22G68wVkQ8ZIzBIe20yuqFHPx5gd2kYt5WKhZVCp6GhZFSkwt2p6VeH4RjQ9QjoTp1hW0fQIGzc9RaOTRdHDFKsakhZifqlCpW7i8s5SrGSQtTh6RsIo5MhXixhZhXQqxPEjm1EkOzkzTjaXRNYlNFPH9b1PrPD2Xv/XqHocRQkxObqPXl2CXpmcmaTZzNPsVJFSIkY+TatdplLSMLUQUniWSq2MpIg02w2WWKTVaSKICXQjtVyWpFUnEguzsDBPzTe96tgbMRe5nEm73SSfz/JmFGm1WiYQ8AGL7Ny5HU1TsNnmqFRKFIt58vksGza8gNvtRNc1Go0a1WqZarXMa6+9SqNRY3Z2msXFHrVahZlv/I8V3sNXfZpqtczGTa/y2BOPkyvkKVcr5IsFLvrbL9Bstzh8pA+n20VcSPC1r3+LT577GW78wY/57Oc+z733PYiezvLttVew7u713P7zdezYf5xkKo+QMvj5+vtQTZUTz9+78pk7/xz6Du9DTMm0F7vse30/drcLUVWoNxs4nG5cbi9LwLH+41TrNeYXeoyOj3HHXXeyd/8+du7exRLQ7c1jc9jpzHdZAiq1KkuwDP0Wegx+7v9c8b4FN/6C3fsPMHJyglKtzsG+IyQVlUKlSiAS5SMf/wTFao2okDyVLn1scooLv/C3DI6O8f2bfsiR/hNEkklm7MsZ1VLZLNv37mXT9u34o1F6wLPXXLJinnN85b9if+MgwCuvbmQJ8Pp9XHPdtQB0OvNIsookq9TbHToLi+QqFRTDoNRoEJdltEyObKnK/sNHee6ljew+8DpaJodZrFCsNdEyOXLlGnMXvnvFGiON91OoNihUG0QEiXBCZH9fH8MTEyQUBXcwSEJRSCgKimEgplIIqkpUFImKIgeOHKFQqzFts5GrVEgoCnMuF8eGhkhqGi5/iL7+QULbX1ixtkdvXUu+UscTjDA4MYWazbPjwCF2Hnwdi9t7KoucnMky6/Kg5Qqki2XiaopcrcFjzz5PRFJwBsNIhklM0RicmOLuhx7GHQjz/MuvEk3KxCWV6Jff/9aD1x/89+SMDIpqsOH5jfQfOM7BjbtxD1sYOzDAVy7+OlNzDgZcDnZMjfHTO9YxODGNKxJjy74DHD85yaTTzajdwZHJSa646SbG3W5c/hDTVgeDYxNEBIk77llPcOuGt8Dz2P9YQ2LDQ9Q6LSRNZQFotlvkiwVsNhv1ep1sNgtAJmvQW5zHYp1lx67t7Nm3G7fXxRKLVOsV0hmdZrvB3r27GRkZ4tixI7Ray/9eWlrAbreS+uYn3wLQ1a/+FfPzHWCRer0KLJLPZ5mcPEmv12VxcTni/M0sCBs2vMDmzZvI57NYLDMsLvZotRps274Try+APxBiZnaOfLnCsYFBXti4EU8oxOD4OMb4iVPw/M1mP7CPj3/qPC77+6v5m4u/wsDoSTZt28nm3fuIqzpaJsft6+7lF48/SaFS5fjgEFu3b2POZuW7V1/F5u3b+PHNP8PmcqKbGertFlt37kAz0mSLBcxCnkKlzMTMLNnLv/gWgJ664ybc4RhWb4BPnn8R517wBe575HG27j3AR/76MxwfPYnF7cPqDfDarr1s33+IQ8cHzgDX30BnAPq/XX3rW9/i7LPPZu/evb/trpzRGZ3RGf3WdAagn9E/W4uLi3z84x9nzZo1/MEf/MGvBdC73S4XX3zxqWvPO+88Nm3axOzsLDabjf3797Nu3Tre9773/cYAXdd1gsHgP9mmp6c5++yzWbNmDe973/tW3OMffth9+MMfZv369QwMDOB2uzl58iS33347b3/7209ds3HjxtP2502A/u53v/tX9mt+fv43GvOv0ooI9I+sITgxwvpfPIrTF8QdjTPnD/Lo8y8xbHXw0KNPsGnbLo6OTHHND2/j6U27uPm+R3nk2Y14I0kCUYF19z2AnNKQtDRRIYk35GF0cgynN4AnEMb5xK2rAmznd8/jpHWO/vGxUwB9xuVk/7GjnJydxmKLMjHr4LJrvsrBYweYsyeZc9nYeWgTU3N2pi0RXC4XgyNHeeAXd+EOOHEHPKy771GSWomQkCYsyrhfXrnZ7vvQGsLfu4iJmVmklEhCCRGJuFDV5egdJa0iZQzETBYxk0XL5NHNLEYmi1bKEVKSRJQYsi5iZBUsc5PEEyFSaQ05paOkTYS0TvCbH1oJsT+wBmXwAAk5TiQeYHigbzlVZjRIWJYIKCrZ9jxBUcYdjhKNRvE47NhcXlQji83tI5Uv4QxHkAyTlKmjaCKRiAdR8BKT00RllcjTd67qHb7zKjRNJyQpqLksSVVYrnuqhpHlILOzI2RMDUkRSSoygmaSSCmouTiiHmDaMkI8HiccjDA80MdzT69ncmInG5/5ERufvxM1GUOYHF0Jkf9yDeGL3osk68SSAmIqzPjMIJ6gmzl7AIs9jMsfZmRqmEDCjdUh4A0HcYXsjFsGODZ8FCmVIS4ahBMS7pCLg8f3YPcHmXY6mLTPMTE3wa3rbiX8pf++qr9uH6JcNWg2s+RyEvm8TL6UxsjrJNQEwbkB5saOkFAUZkJJPKKOw+fB53fSd2g3jmCASY8fqy+KzR/D5gvg8rt54pnHCUV9hBMhwo/dsvrYN9xPTIxjj4nMRkVmgzHGJ4c53reLuVAUf1LCHY3jDgZxej1s2rqFqCjiCkWw+JZ9+w4v1/lzRwRmAmEmnHaOjpxgzj6NO+DBNjSyKkAPXflZfPEQjpCdEcsEkw4n43NeDh05isXuYHLWgtPr47vXXsfBviP87LbbEWSF44NDjE9Ns+3wURzhOOMWG3fd9yCWOScvvbwJm93N8MQEm3fuxOpzE/zyX6zwDn/4HYQcFiZnZ05B9Im5fvYe2o03IOALRfGGPOw7vI1oMow/HMLjjxETdGZPHiMkJvDLCkI2hz8Rx++xICb8yGoSrdrCKaURZInwYz9ddezilmeYcQwhKTK6uRwVnS3ViMlpjHxpuf5d1MHCfBpZmGZi5gCy5iWbz6HrFUqlDmYuTbGaolyRGDyxn2IujZzPI2dziEYa0T27qnf8ik8TS2WIp9LEFI1UxkDRZEbHRwhEgwRiEWy+AA8/8xyb9ryCze9ixm4nFBcZn5pkbGoUzUySyan4gwGq1S6ZrE6ukKFYLmAWsyRVkdCln1h5YOSjv4fPPoUv7GHKNsnew3uJqnE80Qi+RBJ3RCCm5ogkBELxMN6wnagcIC6LhIQUvoiGI5jEGYrjiYeREl4G+w8iawKiJhEWZcKySuiVx1Z93mObnnpL6vY365+/CdDz5QrZvEG1VmBkrI+k5EfPSCQ1iWRaR8qWEdIl0ikTrdDEI+WRWtBn9ZNuLVLqdOm2W6u/a2s/TkySSCgKkq4j6TpiKkUy6mfoxGGERARNV0kqMmpaxyzkMTIaXq+V8ZGjFItFut0uatrAFQ4hZ3OoxSJKoYCSy6NnC6SzBRI3fWnlHPvBs8h4bVQqJSq1KuV649cG6Plej0azSK1mkluCb96/lZ3eHLlGi8VWiU41T20B6p0G5vC+Vef35OM/49GtOzGBSnuR71x9HfVaibQm4rWdpJKTWOgUabVK1JolGt06hVqNNjDgCHLU4qMKNOdbtDs1Ot067W6LxuICCywyODOD1AX/p//jijU18Nnfp5DP025Vl1u7eKp1ejVK9TL1bpsu4InEGJmZJlcpka/lyeRS5Io6jWaRRrNMo1mh3mxQbzYoV0xaFY28FoROHvmRG1dd042DG94C0Out8opWbRTpLbWpt8rcdsfPMLIa+w7uolTNscQ8nV6DRbqUtAA0dILucaCOKAeotHJk/ZOrAvTwFR9mcalEu5tngQ6NTo6lxTyU/aCPU63lKJYMegsNoEWnV6HayLJAi1nHSSqdIsNTAyy2s7QbaYS4g2xBoNZKk8knyJdElhaKhL/z0ZX+H/13WI9tZ2rqBJWKTjTq5LnnHkYQvMzZRpHVENm8RDavYJgiQ8NHCUc8mNkUSTH6RnkKEcNM4fE7mJodR9bimHmNqdlxzFwaX8BNYscqAP2ja4j84vsYeR1fwEo2I1ApaZSLCkLkCEHBQzVj8vgTD6MUg2BOQlFBb9SpLRm0ygHo1ug2VGz2rbQ7MVjqASos+aGn0u2lWewZuD/1thXe7vPOoVuO0mwoQJalbgqW8qT0EI22QbGsAlUWelkUwcpiR6Pa0mj3cnQ6JRqVDNWixmJHZ2piD7lcgEw2SXu+TqNVpd3N0+rqeO/51qqbrOr+J7n7gQfIlsvkKhWSmkY6nydXqbB5505ylQqlRgPNNJHVCAkhSMZUcHvmEKUIGVMhk5Wo1g2s9lHCMSu1eh49LZLNaZhZlcDEkVW9vd96PxMTw6QNhaQYRUhGMLMp4okQlrlJFFVAUQV0Q0UQY5QqeeZsMwRCXpJSnLgQQZQTaLpMNB5iaPQYFtsUgpjEH4gQjSUJBKO4r//sqiDXu+9V0qpEMu5jw4vr0XQvqXSUYChCrlgjrQXp5TzQzaA36hwZ7MM5sg2ok8qlcE0eoC1N0OwUqeaijB/dxHwpQqOqUK0b9A8fw3/wxVW9gz+6gGrdpN7MISlhRDlEb7HG8NhRCmWdRrtATPCRL6VJGSLVRpG0qZIrZEhKccxCkVTGQJRiSFKARi2FZaafXE5CUsKUqyXSWRPP1/54VX/ZNUquqNGs68RDU3isg8y3TSollUxWoljJUqkXSMoRSuUMu3e+zGK3yAsbnqdaryCICYrlAqm0dqpOsSAmSEoCsUSUSqVEZt+zqx8e+MV1dLttyuUi2WyGZrPOgw/eDyyysDDPwYP7sdutxGIRYJHbbruFhYV5JCmJx+OiXC4yPDwILKJpCu128y31jWGRxfk29vPettL/vLfTLmUplkvkiwUGhgZpddosLC3SbLe45757CUXC7Ny9iws+fyEZM8dXv3YJTz39LItLMDI6zsZXX2NgcJgvffnvMDJZdh3q4/DAEKlCnkKtQkgIIWz4+apjf/Brn2LtFZeTyefI5nPcu/6+U+B7ZGyUJUBNaQyNDJ9K3/4mcF4Cbr71Fszccv/fhOeiLHHg0EHSGQOLdY4vXvhZ7J84eyVQOf8/EUuKfP5vv4ioaqy94krWP/QLjg8OIad0vvbNbzE5ayFfruD0+hibnMLl81NrtSnXG3z32uv48c238PW1a9l98CAOn48eYHE6mZyb4zMXXsjX167lhc/+11Xn2fjJftrdDq1Om9HxMZaA1/sOo6czvPzKq2x89TXanXmMXB5J13H6/ZycnUU2M0QVmZio4I/EiUsqgWgChzeArGfQMjlSZp5CtUHS51l1fQuuu5pWb4mkqnPjj3/Gy69tRTEM/NEoYipFOp9n2mYjLsv0nThBpljkcH8/gqoSiMVQDAOL00muUmHT9u2su/9+nn/lFdzBIGIqxfY9+9m+Zz+TV1+0Yl33nvsfGB0b54Yf/ZSgILK37yiOQAghtfw3vpzJEhZlnn3lVYRUms279xJKSnzvRz/BE4khpjNY3F7CosyWPfuQM1kkw8QoVRC1NEraxO7x8+idP1/1ezK0+VmmHW4e+sXjjI9McWjrfn529Q+xDc1w5dq/59VN2zgxM8uT27Zy462344kL3HzPfUTUFAFRxhmJERBlbr//QQanZ5lyeTg2OIKUMphzeggnRF7bvovU3devAOji1Z+nyyLNbodUxmAJCISCiKLI+Pg4sViMer1OpVYmmzeRFJFGq87+g/soVYosscj8Qpf5hS7haIhGo3bqHW+3m8AioVCAXt4g+WdnvQWgJ9+7hk5aodGoIcsivV73VEYDl8tBvV7lueee4cSJ43S7bQ4dOnAqSn3bti3k81larQb3P/AQ3157GdlcgXAkRiwpksqYaKbJazt2LB8kuevGFQB94oYrOe/Ci/jEpz/LHfes58MfP5fDb6T8v/Sqa9mx9wCilkbU0giywqVXfofvXn0VV11zNTaHnTvvuZtNW7cwPjWJy+dlfGqSnXv38I213+ar37iEb166lu/f9ANe370L/Y//3VsAuvCx93DDT2/hC1+9hBt+djsH+4f5+X0P8JVvXcoNP72FE+OT7DrUx96+Y3gicfzxJE++8NIZ4Pob6B/uS574wMp577fVTnzgDED/VbJYLJx99tl8+tOfZmlp6bfdnTM6ozM6o9+KzgD0M/pn65lnnmHNmjW8//3v56677vq1APq999576ronn3zyn7z//1cwGeCll/7vD96HHnpoxf/rus5FF12E1Wo97T1sNhvveMc7WLNmDe9617uo1WqrXvcmQP/TP/3T/7e6/8/WagA9dN91eIIRHnziSXYdPsKkw0UgKfHMq6/x/R/+lEP9g1xx3Y30j8+y//gY4zYPB/tHeWnzTrbvP4Q3FGNiZhZfxIEv7MXjjzExbWXGMYLTb8Vx0zdX3ez2fvgsZvpfp29okIP9x5ly2Jm029h56CAnZ6eZmQtzcsbOZdd8lcGTA0xbYkxZZ9h5aBMObwCrQyAQDDNjm+KJZx/hJ7f+iKGxUdR0BU9A4s71j+MKRQje//1V/X0fWkM+5CYiRCk381imTuB1T5HNqssAWdeQDBPJzKLmi6jZAnImh5IrEJJktHyOaDKGrCYZnxzG6bGSNlVUQ0HWJeRsjsC5/2FVyBH8znloRhrV0LDPHScUtpIUw0gpg4SaxZ9IEU4oJCSZ6ekRUnKQaCxJysgTiAqkixXc4RhCKk1MSpBUBaZnh9G0CDFVIi6LhG9Zu6p34GNvRwhMoZVN4rpEUlNQ9DSqqiIKScIhH36/lVxOQlS8JHSDmKbiirgJigH2Ht6D0+1iZnaOeCLM7NwoCcFJPXmMTnoWOWJFO7J19Y2Iv1xDaNsGhFQah9/BwWMHmbHNYnf7sNk9+AJ+Dh/dh915Epdvua53Qk2QTCWZdczhCwuE4xp2TwhvOMyRgX4CCS9xWSCUiNE/NIqaNgl99PdW9RZv/iaFUpZCKYtZzGIUcsi5AkK2QNgo0iio+N2zBONRInoGaziGJxTC5XEyMjqA1e3EGQxjD8TxxmS80Tguv5vnXnqWeDJMNBkhePOlq3oHz383SSmKPZrAFlewhKLYnXMc69uDM57EJ4h44wKuQABfKMjxwQECsRjeaByLL8C0L8jenduYtdmZ9fg46fZh9fs4NtSP1T6LL+DFsXvrqiA38udrsB/cws7XdzHndzMwOcXAhO1UekOHN0A4ITJpseENRXEHwgyNTxKXVA70HWPS42fa7UdIGfQPj/HkU88wMzvHI48+zuTcHIPj43iiEcKf/D9W9Q78/Lts2rqFUDzMnNOKO+Di4NHduINWnJ4wHl+SkYlRnMExIqKTYEQmHMkxOzuCJxTAHgwQSIrI6RQpPcmRo/uZs81gC4YRsgXklE7ynmtXH/v5f7wciWgZZXCwj3whgygnqTTqpPN5FEMnUzAQpDCKFmV6+DWO7HkKWQigpExko0RU0zGqRdJ5lVjMQyToIBL1khSjaJkU8ZGjp/29R47uJSqryOk04XiMWFJg5OQ4UVHAGw4TSIps2r2X5157mjmvA6vbjT+SQJAlbO45XMEZdDOO3TVDtV4hl5Mol9MUyzqiEsUTdBH4m/+y6jPnuPVKAlE/3ogHi8vCztd3ExBieOMCwaSKK5wkHE+8AfNdJLQwMSlJMKHhDatvAehe5yQ7tr6EpCbwRwLE1dRyBPojN68OsS/4Y0RRPgXOVSN7aqM2ZebRTBMpJZMyZHIFlaPH92FkFRRDI5nWkbN54rqJkcljFOukii3i+Sa7h2eR6wvo1TZ62HfaeSZ2aBtJTUMxDDTTRM1k0PUE+bzK1PQISSn+Rtr4FLqZIS4kKJUKZE0Dy/Q4khAhKUbZumsLdp8drZhBLZgoufzyepAvEv32R1adYxM//irl6jJAL9V+PXheadTRKxXK1QK5fJpMB6x5uHL9yxSXoNpuAz3qnR61ToP0jqdWn98/+jbyps7Gw0cZD6qkW0t85RvfIBD00CqlWGpl6TWzdHoNOkvzZOs16t026XKVaL7FvS9sQavPU203abaqNFsVmu0ajfkO8/M1LE4raqFy2jXVeGkdzW6eVifPfCvPQrPIQrNMq9Wg3J2nArjSWQaDEf7uhz8kyyKZZu+vNbUAACAASURBVJN6u0WzWafTqNJqVmm2qtTaVartOo1GgYVmmmY2DgsFhJ98ZVXv0JfeQ72efwtE/8etUDYp1/IsMc/8Yos71t2KzTnL9TdeQ6tbI1dcTutNtwhLVbz2UV4/uIVqTSdblMmN7V4VMHg+sob8xG7mF0q0luos0KJa02BJhaINLSUA80hynL37dlBrFlBSCcrNLKmsSKaskC6JdBomrUaGJapMW/rJFgTKNZVmJ0MuL+L/m/+0qrdw9+XEYi4mJk5QqRgUChqmuVz+w+mepPAG2CuUUlRrOTxeK5VqnmqtQL5goGoZZEUnXzQRlSj9QwdQ01FyRZ24kECSdUKPrEzh7vroGlyfegemHGRs7BiVkkalpFHIJtDEEwTjTtrFAvevX0emGoH8FJhxcvNtWmRYaMagm4VemunpLSyhAA1Ag6UYdJJ05tN0M/7TbnRKL9/KfFen0xBgKQ3kmLMdBwpUaiK9RZOsGSSZmCHkG6Td0+guZGg0M7BYpdvO0WqI1GoRqo045ZoKtOjRZIEyjW4K5zUfXz1S6eJ3L5ffeQMiDYyNIaZSyOk0gVgMu9dLvlrFLJVIGznKlRqarjJnn0ROhdDNOJoRQ1TCpDMaTreDsZNHKVVSJCU/hikQe/3F00ZJJfu343TNUShmyOXTiFIMLSXi8zsZHuknbShouoxuqEiKQCarMzVzErtzDlFOEBci+AJuovEQgpjA7V2upy6pCdKmiqQmcFz8h6vCTM8Nf0MsLCEmwphZK3v2PcSRI6/AEuhKiWIuTtx2iFzKh1Qq0l5qkQ4NATUavTpjR14Bc456K898XWH48Css1UXqVY1iWaNLk/F1V6zqbfvkGkpxF1d+Zy3Fkkm1VkBRBboLddKmTKFskpRjLDFPqZKnUity5d9fQTZvEomF+YsPfoi0YTIyMoRhSEATp318uezDQotytcJ8vXJa7/DD12IUlvtZq6iUMyHUhI16UUSR/MxYRrjme1eyRIdiJUOlnmOJDpFY+BQ0X2KRhaUenfk2iWScJRap1Mqk0hrJZILk/d9Z1dtx/jl0q0Wi0TDlchGbbY49e3bxJhhbt+5OMpk0R44cpl6vnkr7vbjYQ9MUZmeneTMl87333g0ssnfvbmZmpoBFTNOgHrGfduzmoRdZYjkaNhgOcfxEP+VqhSUgFAmTSApYrHM8/ewzbHjpFYSkxF3r7sHM5qnVm+zctYdfPPwo1153PZVqnUKtQmuhg93r5P5H7+dLX7uYw3/7J6v/3m/8HLB8CL/dbuNwLNdprtTKWKyzLLHI5q1b6PbmqTcbqCmNvqNHWAKK5RJ79++jt7hAvdkgm88RCAX5wQ9vYuv2bdy7/j4MM8Odl1x42vdNdMxwwUVf4JXXNuMPR/jJLbfiD0eICkkuuvhLXPadv2fz9h1Mz1mxOl3s3n+AobFxBFnhuQ0v8eAjj+L0+/ncRRehmSYxSSIYj6OZJrfedReXXHopc196z6rz3OwtaylXK5QqZeYXepSrFcxcllq9jaKmaXYXONh3DCNX5IVXNuELx4jKKnE1RbXb45Y71uEOhLn553edqhdeaXYQtTQzNifVVhfpwKZV1xf/hX9AyjCRUgZxSWXSYkNMpZiyWrn3oYfIFIvYvV5S2Sx6LsfmnTvRczn80Sj+aJRMsYgnFKK9uIgrEKDUaGAUCvzyued44NFHScga5UYb7+ffveraPvD4vdy+7l7kTBbFzDE0Oc0Tz7/I2OwcGzZvxer1k8oXmXV5kAyTF1/bQipfJCiIp0qETdocpPJFph0uRqZnCYsyUsrgRzffhj8SR9v54qrfkvYrPotgmGzffwh/KI4m6vzdBV9mw+MvcP13v8/RQ8cZHJlgy579KKUyc6EwT2/cxGMvbEDJFbB4/ew71s/LW3eg5Yr0DY4wOjnDA488TlLVGZ2cYd19D+D+8H9cAdBjf/k7NCvL5ZtypSKlSpk7191FIBAAlrMk5nI5nnvhWeZsFnKF7Km5RVYltmzbTKVW5sixPnwBL7BIsZinUMhRqZTYt2/P8lywc8MKeJ587xpKe16m1WqQyaTRNIUbbrieublZSqUCmqYAi6ei1KvV8ql5pdNpAYvMzk6zc9ce1l56Oedf8HmOHT+BPxxZTuEuSZycnWV8eprkR/5wBUD3fOb9fOlr36Cvf5DzLryIVzZvw8iXcAYjyJkcX/y7r7P/8FHylTq1VhvdzHLp5Zfxmc+exxe/dDELQK5URE5pZIsF1LROo9OmUCmjmxnMQh5RVVBeefYt8PzNNn7kCFZvgHsefoJPff6LXHrVtVx61bW8sm0nt92zHovbx8DJKSxuHz+9Yx2HTwydAa6/gc4A9H/b+uUvf8lZZ53F2rVrKZfLv+3unNEZndEZ/YvrDED/VyrDMDh06BDPPvssd999NzfeeCM333wzjzzyCJs2bcJms9Hr9f7F+6VpGuecc84pYL5+/fpfCdBFUeR3fud3WLNmDVdfffW/bIf/kc4991zWrFnDWWedhaIov/F9br311lPjPnz48KrX/GsF6PaPv4077riDoclp4qk0U04X9z/2BBM2K0OTM4xMW3joyecYszjYsGUnrnCC1wdGkYwsQUHCEQiTyRfYcWADdq+F8QkPs3MBTloPMescxvW1D592s9152+XsP3aUvUf6mHE5OWmdY8vePUzOzZ4C6Jdf+zVOWsaxOsRTAN3pC2KxxZmYtTEwNsQ1N17N4ROHiSST3HbnQ7h8SZJKHm84TOgf1Wr9hy3y8yuRUxrBWID5Vp6Qz0LIb6NQ0EmlFVLZDFo+h1YoIpo5YkYWUc+Rr7dIaDrZcpmkIpOv5HD5Hbh9VoyshJZOEPM5VgccbzRxegzFMEil7NgdQ6TSCSQtjZYuEY6nCcdkQuEoguBleGgXSUEhbeSIJETc4RgJTUfN5tFzBnEpRiTuY2jkdWJKGEFJELrsE6f1Tjz5A8SsgJiRSGoaCTmFphVI6wVyZpbJyX6mJg+jaQ58CQHJzBDXZOKaTCAWwRMKEIpFUdIqMTGKkkoyt389TXGQkcMvsfc7K1OonwLJX/5zgkmJkJhkfGaK/pEhguEQHp+bcMTPoUO7GB8/QSwp4gkE0c0Mip4mlpQ5dmKEQDiJ3RVk9KQFu8tPIG5leOwER471USw20UKJ03v/z7OQZ4eplHOk0yk0I41k5kik8/hlk0Q8RFKMsv/1Q9h8AbzxBIFEEqvbjdPrwWqfIxILExA0HMEE7nAU1dA4dPTgch1RKUbgys+c1t/9zDqckRhOUcUSjGBz29m7dyuepIwnLuCNC7iDQVw+Ly6flymrFX9cwOILMGx1sGfna9hcyxB/yhPC6g9wYngIr8+J023D/cLDpwW5li9/gA1bX8IR9uOKxBiadDIyMc2u/YeYc3p44JHHmZqzc3RgmMu/ew3+SJxDR/sJxoQ3AL9MQtPxhEK8+tombA4rSUnEHw0zdPIkTo/rtN7hD70N6+hxPEEv4USEcEzEF7FhDwxidwVJCGUEKcWE7SAReRollUNIVpHVJIeP9+EN+5cPScTDpEyNiBBmcGwIPWcSSSbwBkMEvnvhaf2DT99LuaggCh4CgTmKxRSiEkfUJGRdISZJiEYaJWvSy3hwje0mn4oQlxLopTJhPUOm2UE0ltMd62qM8cH92GaHkNUksb2bTu/91Q8RF5P4wyESikQwHkUzTY4MjeCJxJiwO3j0uRc4PLyfkdkxnH4/4YRCVEiQkGPIRojrb1pLJOEkW0hh6GHmZgexzA0hqxGiYpDgX7191efN/+HfxTE5gMVlweqxMjwzyqzbQVhWcEfjhESNcDxBMBYiLHiRjDhxWSQQV/GGVVxhCXdEICDGeeKRu3HZJ0mIy7+XhKYT03TCt15x2uc98fIjKGnzFDz/hwBdyZqohka5UUJWEgjJEIK0/D4JqoySNUkaGfKVBvlyjUqzQ6rUQK7Ms21glkShRdoycVrvyNc/iJrJkM7nMQoFjEKBTE4mIQawOadJyjF0QyUpCQTDIVRNJ2PmqNZa5DMSZjpJMGjHF7DiC9pIF3S0go6Sy6Lki0iFMqEL/vNp59iMc2J5s/ufAdBz9RqZgsk8PdRChUQV5AU44ohjzEOmWKReK1LpNlCfvO308/v668n3eswoFcT6ErNeP8+99DyTY0eZb5h0WjnKjRJmtUITKNZKdIBfvLITl1amBNR687Q6TbqdOp1ug/ZCBxaqpHSJUjJ82jU1+Jl3US0JNLu5ZYDeqLJQb9Bu9Zax6PwSP3rmBR47fJTtTgcvnxhEqNTpLELWLNJttmi3GrTaNWrdGpX5Kgu0oJslp3lhqUj00g+dHuAfeOGfTOE+v9jCzOv0ltqUqjnqrTJHjh9CVOI02hXKtTy9pTbzrTytWoZSTmJkaD+NZpq+IzvwPX3LaQF6YO3/xOObIWmI3LLupzTbWW75/leQ5nbx4EN3U66YmNkUMM8S82RyKYr1LEktQqltUGylSKWWU0MXSwq1egozG6VaUyiVZapF6bTeno/9e8YPbEIQ/JRKOooSI5kMUamlSaVjBMM2fAEruiEgyVFicT87d20hnlhe87LZJrpeQNFEjg+8Tjqb4OiJvSipBGnDJJ2uErz526fdbBSe+gmyHGS+UyCfFSnlE2SUAYIJB+1CjltuuYnqvAjlWTDC5Oeb1Bc1ltoJljoSYDA5sRNIM99JQU+BJYVWOUCnm6HqOHpab/ff/D6LXZVeV2G+o9JqSaRSTqam9gMZTNNHsRim01FQJCuVeoRKLcF8L0+5nKLZMmm2ZXJFH0l5mlY7jZ6OUmobaNko5YaC/+vvOS1Uk/o2c/DoUXbs24fT70dQVTLFIul8Hj2XY2RykqSmkc13MLIVdDOLmhHZf2QLs85h0nkRNSOipg0k1SQp+Tg5eQw1FSYuuIm8cOtpvb3f+wz+gIuBwaOkDQUzm8LIqJjZFNmczuG+/cSFCIaZIhDyIqtJ4kIEu3OOk5OjxBJhYokw0XiIcDRCLBElKUcYHD3E+NQxYkHLaUGq7ZNrUBxjqGqUSjlBtRzDae9HSbhwzA7RaepI7j7qhThlFshWDcKz+1hYLNKlswzQKx6qdYN2TeLQrqegrVGtadTbWcySRvD2r5zW23LrJZz71x9DVgTuuPNWXG4bBw/vJRzz43DP8a7//RxeeXUD6YyOYaa54jtXEhcSXPn33+GP/uhPiMcF3vGOt/H0M4/zznN+l8efeJDJqVF+9OMb+chHPsLdl53e2/a530NVIuSKGvmiwkJD5vjBV9BFJzu2Pk29YdDuFsiX0izQQTYkMqUM8wtdur3OqXrFW7ZtZolF2t0W3V6HJRYJhPzEYhFmv7x69Lvtk2sIb3oIw9D5wQ9uIBaLkE6nEEWBXq9LqVRg8+ZNuFwOcjmTXq/L+vX3UqtVgEWGhwdZWlqgUilRrZZZWlrA4bAxP9+hVCosfxvvefq03kN/84fML/SIxmPMWGYpVyssLC3S7c2jprRTcL3VaZNICiyyhJnLMjI2yq49u1l72aWUqxViiTg33vQDXEEnh08cZl/fPjxBN9liBsc/qnv/D1stEaA33+L4scP05lu0O3UUNUm5kgd6/OKRh09Flz/3wvPUmw26vXmWgFRap1AqoqY0NCPDZ86/gIcefQw1bVBrtTnvggsJPfGz075vgUd/xKVXfoe77r0PbzDEvQ88yHkXXMhfn/dZ3vfnf0EqYyLICmahyIzVhpHLo+hpIgkBNW0wa7Nz9wMP8M3LL2fXgQNEkkkCsdgpkH7jdVfh+thZq85z0586h76jR4kkBI70nyBbLJGQZCZm5nB6A2SLFYxckc07duOLJfBG45wYn8AbTxCWFcIJkZ37DpLOFYmJCulckWypSq09T609T0SQ8Nz87dOuMaHDO4kmZabm7NTa80i6TlgQKDUaVNttMsUiRwYGSCgKTzz7LKlsFrvXS9+JE8vfX8UihVqNQCxGvdtFzWROQfjRyRk0v/u067rjhi+hpE0CiSSvnxhk274DTNmdaLkCcibLlN2JWakx5/Fh9fqJyiqeSIyte/czOmNhaHIaf1xgzuMjXSzjjwvsOHAIWc+QKZSX07ff+Herf09+9PeISCK+RJKwqGCdc6GJOh6rl/M++hlGjo9im3EQ9IRxxhOse/hRPHEBwTC555HHeP3EEHZ/CNXIEU0qjE1ZCCdEfvnsC0QEiUyhzOYH71sJz99o2oFNlOs10lmT667/Hv0DJ6jX6wD0ej1isdhbwPnCUo9KrXzqZ7v37qLerFGtV2i3m2QyaTqdFhbLDJVKiYWFeYLf+vSqAN244assLMzT7baZmprgzUM6IyNDdLttFhbmWVzs0W433xKhnkqpzM3NAovU6k0Ovd7HeZ89n8suv5JitcaGja8SkyTMUgnDMrkCnmt/sgb5v5zNnbfcype//k0+8enPMjFrZdvufTiDESZtTpy+IC5/iIHRk6hpA28wxNrLLuWSb34Du9NBvlxi++5dHD3Rz9PPP8dr27YyOTuD3e1idOIkkqaSzpqkr7h4VYDe/5Mb2LB5G3/2gb/ipNXFtMPNued/nnUPPszG7buw+YI4AmFmnB48kThfv/TyM8D1N9AZgP5vX319ffz+7/8+55xzDpdccgl33HEHDzzwwK9sZ3RGZ3RG/3/QGYD+r0RLS0uMjIxw3XXX8d73vpezzz77V7Z3vvOdXHjhhTz11FMYhvEv0s+vfOUrrFmzhquuugrg1wLod9xxxyloLUnSv0g/V1MikTjV1/PPP///0b36+/tP3euXv/zlqtf8awPow+e+i+DaDyzX0Hz6bhK6gT0Y5nMXXcTWnTt46pkneX1oDFsgxPOvvsZ9jzzGgSNHcAUChEUZRyhCQjcIiCqeQJCjgweZtk7RP3iSsYlZLK4xhk/24/nEO1f8MWy/6L/g+cQ78H7ynWzb9hrD01OctM5xZHiIbfv3MedyMDHtZ3zaxtcv/wIW1yxOj4rd62TnoU3Y3D5sziTOkMCU08GLWzcS12SsXj87D/Tj9ov4wxJHBgbwXfTHKzf5L34Pvk+8A9/H3oZ7ZprDx46jpSQypoaRUQkEnbjcFsy8TspUUbI6CUMnltHRjCyakV2u7ZvOIKaX4XJUjGOWdCanTxCNOZCGD6weff6F9yzXQv/JJcRTOqLsxx+yc6hvH1oqTTieRFTSCEmFWFxAlBOEwm42v/YykWiAbN7EGw4TV1Ok8kXy9SZRUaRUqyLKSQZHXyea8BP63B+s9P7c/0Xgg2cR+NS7mBg5SDThRc+m0YwMqpFD1IzlaHQtgaZHOTGwByWjIOkagahANKESSQgcGzzC+Mwwsi4hqgoxQUHxnmD6+Eu4prYzc82nV8Lrv3oHgQ//7vKJ/i3PEnkjyt4bDOENO3G4p4kJIaKxBNGIQDjmxesLEY3KhEISopTC7rQRE0IEwz78gQhCUmX3nleIxTwUihlM00SfHF4dqH3yXctR6D/9OmHPLBOjx6hXskSjYSKxKP5IHE8ssRyx4LThctvwBbzYg+HlSPRYgjnrFGNDfVh9UeyBOHZ/kGgyhsvvZPTkIEpaJvi37z09wL/gj3D4PMyFYzhiAv5omGgiyImZOayBEDNuL1a3G4fHzeDoCLMOB9MOF2NWOwOzVvbv3kgiGcXh8+EIC9h8QfqHhrFZZ/AH3Az/4Nunj4T+8zWETuzhpM2KJ5rE4k5gcfsYm7Uy7XBj9QZ4act2HIEwr+3aSyAh8uSLL5OrNZkLxnlp+24sHjfjMxPcdc/tbN+1GTUl4fR7GZmcZHDPzn/S2/vTb7P/8D6CsQDegIDFMcvevldI5wz8IQF/SKBQMxidPoaeTRGMRnBF43j9LmZmxxClCMGwD1sgSFRVcAV8jI4eJZOKERGihL/6wdP7f+YPSStRYjEf5XIap3MCQfCipmKouohi6EhmDilToqgkKOkCRw68SjYXQ9KCqJkUerZAyiwgplRUUyUZc1Mtp5icGSPwyzv/ybHLfVvx+j1ERRGr148tEGLP0ePMuL1M2J08/9pmxmz9+BJ+/hd77x0lWV3nfw+Iou7qPrq7Htx1f2v67S6rrrqAgKKICVCWpBJERDIoOYchDmEYBobJDEzOqSd0T+ecqrpyzulW3bq3qm7lnLr69fzRUg0PoD6uv8ff7znzOed7uruq+n6+95yqe2/d1/f9fhvtVsJShpiSJVPIMzEzROZ36lc5IZBIBBAEJ6mMSN9gJxbdxPu7PXxpEeb7r0Zr1jOtn2bGqmXD9k1Mm4z4pCgmj5dgRMThdXKkZz9uwYYvHMIdiuEKzDthmD1BbEEv+3a9wcRoD77gvOreJ0p4RAnH9d9/396Ob38KIRh6BzyPJlJEEykiqSRiKoGUTBBXYiQUiWnVOKIkICclQnKIkBxCSOZJJRNkFZlkKkM0U2XPhItQAyLHdv3efRcObWvDczmVIplPE4wKJDIKVruJialR/AE3/qCPiCwRT+dI5cts2fomg0O9jIz0YLWq0GpHiEQ9RCQ/USWOoKQIKxmsX/3A+0PsW39EOpshk82TKfxxo1DIkS1VSZdr5EpFMqUS0fIst722j95wgyxAVSJdK+F/6Kr3X6D19Q+SEbxkgWGDAaPfTxmoA//w2c9wsPMQ6UKGBk1mgTkaJAp59gyq2DdmxJWukW+2qDTqVCt5SsUMrbkac9RZ//oqlJGO977R/bUT5rPQ1z1KkTJ1WuTrTQJSnFihglStE8gXyADBWpUEsKW/j6MqNd54kuIcRGIKqVyW+lyDfC1HLCOTKBfJZCIwl8FtHsZ27t++u/fpH5pXoV/4zxQK82D8vRTob4H0aqNIpV5oQ/MHHr6HjVteZ44GSlqmVM5RqeapVFLUq3GUmJNUwk3wxZvfBRZMZ30Y4+kfmFehT+wnP1tCzidoUKKYtNOMz1CqRskXJQqlGNmcQr6YY44WYjxCKq9wzyO3UyGDHItQqWbJ52M0agmkiAm3Y4LJ8U6Kfv37A/SvL8L35LXk8wn8PieamUkK+RTFchw57kNJhbA7dTjdhvnIloiXeELE6bLQP3CMXL5IVJaYmBrFF3ATjQmksnGsdhN6ow6fP4jlF6e9+0bjGR9Af9oijN/5GKrBDgqF+fzqZiWCdmINuXIYylkefvB2ygTAvQ/yfjLNAjUizExsB1w0ay7qlRhq1VHAT6suwKyCw9QBFFAOvPoevU9E/42T0J+2COXgUqr1KI3ZGM2GRKsZJZ+2I4ZUzNZCNOsR8sUgs3MJtJoDhMNqavUk+YJCpZolWwhRrAqEImryOT+ZVIB4MUKyKBNPhtCe+W5LZ925H0N7xiKMV36ZI93d+MJhtuzahSDLxDMZfOEwFpcLOZVieHKSRCJPOCITTyQJRwM43AakeIC+wU6UtIwv4CUciZIrSGTzUUbGugiErNgeufzdMO9tmei2vv0klCjDI304nGYkWSAkeOft26UQFpuRPft2oqRibVgeFHwIkQCqmUn6B3tQUjHCokBYFAgIHsJRH4LoRn9ow3tCTM25fzX/+4MXoKTd+N0eVCNDUE+zc9PdlNI9tBox7FM7aJZDJGcrFBpZQsYj1Ooxis0cg4fXQtFEOhtmri6RjllIxWxU60mSeZFCJYbp5198V+/xsz80//Osk/ju2V/n5eUvEJVCPPPsYjx+G+ValkRKYs361yjX8iSSMlIswvU3/prvfPfbWGxm/uFTf8tFPzkff8DN2tdXEor4uPG26/n5VZdx6PB+Dh/az6Nn//O7of2Zixj9xonzNvIbnuTw0d1Y7WoK2SCFrB+Tvh9mEzSqMtVKlEpNoVRTyNczTJtUzNFix67ttJilMVsnm8+0oZeSSrSz0Y8d3MPMWSe8q7/+h5+c3/eLPttWeZbLRWQ5SjabBlptm+b169fyFvCy2SxAi7m5Wfbt20Or1QRaSJJIPp9Fq50hGPRTLOYxmQz4nr72Xb1V3/oQM2fP73tMP4bH58XlcTMHbN+5g0qtit3pIF8sMAcUyyVWrn4NjW6GOVqkMkmK5QKZXJpSpUg2n6Gnr5uB0X6SOYXnl73Acy8s4aV7b/29izZCK++kY88G5hoZmCsAFXp7D5PLJ2nN1XjgoQcRImFCYYGDhzooVcoUyyU2bdlMUAjx0svLWLrsJXqHRrF7/ITlBJdf+QvO/cH5KNkCQ5f82/sCdN0F/4CcUPALYa765bX89u57mJrRICUU7r7/ARpzUG/NsezVFWSLJTyBIH4hzBubtyDG4jg8XlR6PY8/8wxGu52rr7uOkakpnH4/FpcL35FtvxfqPHrFT/ivy39OICJh9/jp6OxGb3FgtLmwuf1MaQyMa/R0j46jsTkwe/1MGs3c/+TTOLwBxlUaNu/YTTydY/OO3Ti8AcJygkyxgsHqwPLjz73v+WXy5gtQ6Ywo2QKpfIlMqURIknAFAoQkCTmVIpHNUpmdZd3GjcQzGV5YvpxwLEYTmNRo2Lh9O55QiEKthlcQSBUKvL55M9FEih03vbdbnfmri7B88+MsXvwkapMFpVDi8SXP0z8+yda9+xmaUrVt23cc6EBlNGP1+lEZzRidbuRMbj4Ky2DC5gsQTWWweHzUAZPdxeSMDr3Jgu0bH3/fa8np15fTPznNkb5BnL4QZouTmJzixWdf4sjuw6gHpghb/IxMqlmydDkjk2oMViczZhtKoUznwDAWX4DOoRHkXIEtO/fgCYY51NWDxmjBtuT+9wXo1uvPZ1KtQozJJNMphEgYnU4HgNvtxmw2t2MgCqU8c7SoN2s8s+Rpnn/xOeZo4Qt40Rt1lMtFWq0mOp0GaLF48WO0amUCX/7oewL0wJc/SqtWplDIMTc32z7mFAo56vUqbynPK5VS+1gDLfr6eoAW9XoVi9XOqtVrWfzEU+zZu5+HHnsco9VGV38/vnCY0FP3vCdAj/zTIu45/Sucdta3uO/hx7B7pWmhMAAAIABJREFU/OjMNjbu3IMrFCEUjTGh1uIOzLs73HDLrRTLJeR4jFKlTKaQp1yvISXihMQIqVyWxlyLRDpFY66FkklTzqSQ//nk9wTou/7np3hu+QruefRJfnjxT7nu1t/w5o7dPPzUs/SMjOMJR3l22Ss4g2F2HzrKwMTUceD6J9R7CXv+dxi9XzoO0P+YSiQSXHvttZx00kl/FKt4+zhex+t4Ha//P9RxgP4XrlKpxPLly/nc5z7XPsGccMIJ/6/GiSeeyAc/+EF+9rOfoVKp/pfNdd++fSxatIhPfvKTKIoC/HEA/fOf/zyLFi3ijDPOaD/WarUQRZFgMEilUvlfNue31+LFi9tz3bx5839rWx0dHe1tvfLKK+/5mv/tAPo5f0uzVUA2TeDdtRq3KPHaGxuRkkkMJiMHO/YyrDVj8QuY3V4Gx8fp7u9DazRgtNvROVyoLA6GNPPZUqvWbaBvaJhp7RQbt21iUq1lsuswpq+dQMcVZ6N94JftL8MTD/2K8clxRl99gs71y+mfGGdYNc2uQx0c6u1hWqdhbNLK0Z4hfnjxt5gxqVFrA2hMOrpHOtBb7Ki1PibNHnomJtC77Vj8bganVWhMPjp7Jvjt3Y/Q39uF+auLUP3im6gfvm5Bef7ETSixOPvuu5ljrzxHNJZCzmaIxONEExKpTAKbXY9GN4YQcRGJB4mkJcIpmag8r1wWZJmAFMMvx4hm0gRkkaDoJxi0YzRO4Fr7FNavfQDP0rvp/48PL4CVqVFck0M4lt6H2zevPJgx6vFHBEx2M/6wD5/gx+334Y9EcPkF/OEYMcmNzaYmnggzoZ7EExaxBUJs3LmHcDxDWFYIRxMIERejfYewfmURrsu/gvPOS9u9nS/cjc9qwLdxKXL/HtSTA/gDDuREhGBUwC8JBGSRgDifD2yxmbHYVIjRIMGAhMsh4PK4CUbsTKi6cXkteP0+4vECLruOzW8uJRYaxH/D2di/9kH0t/5kAR7/8HNY3Bb6nr8H07KH0JvceAMyDo+fvYe2E5RdGB0G7O4wdneUzp69CGEZmy2EKGZxuQOYbTPs2LMOt9+A021j7/59OG166pU0Ho+JsbEe+p7+zbz69dfn4nybtbVvqIvQQAe+Jb8h7DajUo+zY+cW3AHP77LWnWg9AjNODxarAa16DH/AhckbRO0MYPSF8XqtDBzZybTRgcrkbAN0h9fOzj1bMVr12L7+YWxfPhH7T05t97Y+cBW77rgCw40/xLR9DVq3D4MviMXlwOYws693gGmzlZEZLSq9Ho1Bz869exhTqZg2mBjR6OhXa+nu3IHeoMbqdnJsdJoJtQ5/IMQVP78Mr8eB9c6f4jx1Ea4L/mcb3lrO+QdMHbsZuOlibI9eT0dvHz2jU5hcUTQ2ByaPjw07dqG1OxnT6hnT6gnGlfk8dpeHq264CbXdy4jGgMFpY8f+HZhtWjZsXM3AcA9iIobJ4cBycCfOUxdh/o+TcZy1YOWuW/8cmufvwfar8xju2sfejt3M6Kw4PH7cASfHBg7i9JsJRiQ0egeykmbD1lex+sawhmVMFj12ywwd+7fhC7owBYLovT4sXhdDPfsxq/sIRHw4vvWp+X3//mfbvYOPXIV371qCj9xIYPcGYskUETFINhdndKwTOeZBUYKEZYGIkkJMZ4lGc4iROBHBwtaNTyGGJkjJbpJxkYgYJ5RQ8MUk4oqEL+AmrkjM/Pby+Z7f/+cF1f2Zn8Qx0IX/hbtQ3/xjAsH5fHuNxcak0cr+vkGmTDbGdQbe3LWbKXMfKvM0VrcTMVbAG5B57IlnyVdyxBSRsBgkm8+QL2aIK9J8VmrAw1TH9oXP2NuiCyxL7sX88PVofvB5dMPdmF1mVOYZdh/ej85pZcZqwRYIYnd78Al+uvo7GFUP4PB5cAVlnP44JncYkzuANeBhuP8QHfu3ERA8BMV5NwKPKOG4+EvzPc/6xMJilRt+gHfDS7hvvgDfGy+/J0APp98O0BMkEjEajRrdPUdx++x4Q27kVARfPEc6HqUQC5NREkipErYsXPvEKmyrn5/v9+1PLdzs/NqHCPcdxPfsb/HccSnRRAIpmZy361dSxHNFfOEwmVyaqCTQ09uJ3WEmLEcQEnE0FhtKtkg8lcXhspPNxlAUAYtFzdhYH5lcGp8QJWi3zx9Xv3YS1vP+oX2Mtb+xlOCeNbjvuIioZoxUOvtHA/RSLk2qWCdVnqVYyFDKK8QLJZ4/ZuWa1zoJlGah4CFVK+H59bexfmUR7ku/tJB/fuP3ycwMIb76IPKWZcy20gREF7aQj+fXrkWstYhWGmw+eJg9B/cy26oCFXJZhQYQrsL+KRtpINeEfLXM7GyJVqNIs1GmCry56Q1SB9dg/uoiHJeeiv6MjyxYqJum8R3dSGDJraRrVeRGEwUwynFe3bGTNTt3MKxRU5mtUZ4tU2aWMhAtFTkwOsJdzz2LW1HINGooxRz5YoZas4RUmyVTTJFM+Ckn5tXv1m9+DOcvTm/3jqx/gqR+mPCqh1HUPb8XoFfqBaqNYhuiV+oF0rkEczTo6jmM02Ol0qySzWdoNIs0agmYS+O2jRG4/78wfn0R/od+uqDMu+QLFOJuYkfXI257DqWcJlnJkSoloBFlpncDpVqAxlyMSl0mlZaIKwlKlTLZYoFd+3eTLqUoNObBUi6fJJkMUylGqRZCVPJB1qx8ljfuuno+j/Ynn8Xyo1Pa/fNTh0geWYf3/ktICQ6URJRgwINqehwh4iCbj1KqzF8baHRjSHKQqBQgIgaIJ0QCQTfj070c6dqL2WpAjscIR6K4PT6UVBKdUY3NpcHwvb9F/82PYLrx222g41l8NcrMUbxLb2FqxUOUSnEKBZlWNYxheh3FShjqeZY8dT/lWS+VmfWQ9ZBrFWkiEg2OUC1PwJyPVq1AJGwC7NCKQiOL4O2h0UwjvnY3+tMW4V+8oII3nPUhmkk9ytGX8b1wLdV6kmojQakYZrYq0qwImDRdxCJ6mjWJSjVGMhOgUnDhsA2RTYfJ5VOUKnlKNYVKM8bsXJy45CSfDiOkgkQzMhHDJNozFmG+9j8x3/CNBeX5rpWIU+N4Xr6LtNtEPJNhUqMhlk7PR3b4fAxNTBCSJAw2G13HDhMSfNjsJgQhiCxHEYQggaCbjkN7iSshEkkBr89GMOQiIvoYnxjAcu1/ovvOX2N9/Op2b9XPv4R9vBvbq/fhWb+YeEIkJHiZVo0xOjaAkpSQZIGoFMJsNRAUfHQeO4zeqEGIBJBiEYRIgKAwn5HecXg/gZAXX8BNKCwgyXHiSgLvtqXz4PKhSzFe9j/aEDM41YPn6Bosj1zMzu0r0GvGmKvGaObd7Hr9DmhoadRETKObqRX8JGcr5OspJMcxqjWZXC2JenAblE3UZ5NUywKVvI+U4iBflqnM5UkmvcycfSK6q0/FseRXCxngy24h69MQXHs/oWMbyRViJJICUKFYSeL2mUnnJKqNLKGIh0arhNtnJ5mJEUtESWcVwkEXXpeZdEbm6LED7O3YjcGqY/O210mlJTZtWovqNz9g+FsfwXtgVbu3+pyT+cqpn+HIk9fjfO7XZLMiHq8eIeKgUk0AeQzaXso5P9VCiFpVolqLU22mSRVkytUSJosRg0n/Dui1bcdW5mhRqhTJF3McW7WEmbM/gLDyPrS3f7/dXz66kcDwYTxPX0v3ptWk00k6O49gNOrZunUzbwGsWq2CVjtDuVzkLdvmSqVErVZpK0mbzTpWqxlosXLlCt4C6qIYxnzFv2H61WnE35ZB33P+Z6jFQohvPIHw5tP09PUyB6hm1O2M8Tloq9Fn51qYLEZqjWpbHZvKJPEFvESiYRqzdda9vpZQOEi1XmMOqNYaJA6/wcyZixi96bsYL1l4z6X6VxJ87gqmf3IKc7MioDBbj2PUjtBqFYEGjWalrTSfA/oHB6g3G1RqVaKyxHXX/5pQWCAUFti57yC/vP4mTj/7HELRGNfecDOBUBjttz7C1Hl/i/3ui9qfN+eDl+NedhfjZ53MK7+5lr6hYV5dtRqTzY7N5cbu9vDyiteoNJpUm7Oc893zKFSqzAJSQiEkRilWa4ix+TiZYwMDTGo0aEwmvIJAPJOh3Gyif/w69KctYtu3/3EBnJ/5QbyrHkf9nf+L107/FGeecy7fv+AnfPX0MznnvB/w7e/9iDvufZBHn3mObfsOMmO24RQidA2Pcv+TT3Ptbb9hxuZgeGKa2++6FzGe5MCRLnbt72DGYEZntuEOCAhW0/w55Zy/Qf29Ty84q9z0PdTnfALtmR8lnc4SiSnozDZMDgfpYpF4JkM4FmNgbAxBlrF7vUzrdKSLRdzBIGIiQSydJiCKGO12pOR8hM+YSsWUVsuuAweIpbK47rgY81cXYTz37xei3s75BNbf2bprNq3k5dVrcQYFAlKMZ156mVg2z86DhzA4XAxNqQhIMab0RgYmppjQ6hnX6FCbLASkGGa3l1g2TyiWoA44gwJOX5COzm56161YuIb8j5MWFoGe/lfYv7SI4APX4A2JBMUYrlAEs8ODwezA6woy3DPCmhdXcmz7IWRRwWH1EI+lGR2bZnBsihGVhvMv+ymHh0fonpxC4/HQPzKO0ebEEwwzMqnCdfkZ7wvQvad9HLfbySwgRMKMT06076+95XhYqZWx2i1k8xmq9QpLl71IpVYmEg2TSMaZo0WxXGBubrYN0d9Sisc7d78nPH9rlMaOEQoFgBYul4O3FumIYhhBCAItVKopkskEsZjE7GyDZrNOuVykVCowMTlNNlfgkksv54ILf8JPr7wKJZNFyeXQms34vvWF9wXoO7/6P3hl1VqefXEZJruLZ154CYvHz2uvv0kyV0ROZghEJCqNJsVqjWq9RjqbQaPTomTSDI+Pcbirk2yxQKFSZhbIFPIUqxWS2Qz5jp3vCc/lTy/C/o8ncd3Nt3HXw4uZ1FsYmJjmvAsv4tKrruHgsV6O9g/x+tYdDE/PMKkz8ub2XceB659QxwH6/7mVSqX413/91z+JVZxwwgl/6ekfr+N1vI7Xn6WOA/S/UDWbTV599VX+/u///h0nos9//vNcffXVrFixgomJiXmrJkWh2WxSKBQQBAGTycS+fft44IEH+M53vsNHPvKRd8D0Cy+8EJvN9medbzab5ZRTTmHRokW8+eab7cf/EEBXFKX9/F133UU+n+fuu+/mE5/4RPvxk046ie985zscO3bszzrnt9fc3Byf/exnWbRoER/96EffN7f8j6277rprwYKou/s9X/MWQP/rv/5rzjnnHP7mb/6GD33oQ5xyyin86Ec/YvXq1ZTL5f/WPP5QveNC9SsnEAiYSOYSOMJhvFIMvdPN2g2v43Q70MxMsWLzDix+gY6ebsIxCYfLzpHuo4xMTaC2WJkwWDg8MsnWXds4dGSUodEpRqa7ef7lpxgesTK+ey99bz7FmjdfQv3yc+0vxepbf8zojJrukWEGJicYnJpkcGqSzXt2M6JWMaWdYWLazu4DR/nWD76OzqplUuVhxqhlUj+I0eZErfWhsvl5cvkrrNy6iWdfXY49KKC3BlHrXGzffRjbaC/2Tcvo6OlldM0LCwD9tgsIywncPoGAIBGNZfDHkgjJLF4xgj8cIKFE8HqNqNWDeINmApIXjzivzIrK4fmsXlnCL8fwiFHEVJJAJIgsB4mG3WiX3sPIppdxeW2MX/rVNuRwH9yCT4rikUQ8UpiAlCNRqKIymtl/dB8jqkECkhtfOIBLCOGNpLF5U8iShYHBAwyNHEFSRELxGKFEEkdQwi8mcXiixJIVlKSIqOrF98LtjI8dw7P95QWAfselBGMZgnKehN9JLOhiaqIHs3WakOLHH/fjj4VxR0RcwSh+IYlquguDdpK4lMHrihDw+RFEKxHJzOh4D2r1NAFfHLMvwNBUP5vW34/qp//G0aevJaIdwf6VD8zDva98AJXXSXffHgYGu3E6BXw+CZcvyOBkD3u7tjNj1WLzxbG4FaZm+tHqzAT8Ch63TEiI4g0aMDkGOXxsE+Goh2QmRjWfJ5UQyGXCREQL4fWPkNy8hLHxAaZ+fmb7RsiBx+/GLsYx+kPYgyFsAT87Og5i9vsxef2YgmHUHhGVw4/RpOXIwR1YLBrMvhAqVwhzSMZh1eHSDTNtdDBtdKC3O7G6bNjcVnRGNV37t2E/99PYuw5gfOO1BbB5/Xn0d++j48AWtGY9KruDGacLtdmAxqjlQP8Qk0Yzg9NqNCYTo5MTbNy6hdHpaTQWG1MmCxNmG9s3LkcIe5jSzjCmMWP3hIjFUzDXxGiYwfizbxBY9iClYhLHl0+aB7n/fgJHDh2lf3ySN3ZsxuLzs7OjE2cwidrsYM2m7RzpH2FgcgZPJIaUKaI2O1jx+ibGNEYMTh9dYyqcYYlt+/egNqpY/NQDGC0qlq94Ab3ViN3rxbx+GTPnfRabahjLzRe2QfLoM3eitWixuS3YPVYOdR3E4fGjN3qx2D30je1jaHovRqsFl6vItMqLzt7Lnq7nUXsFbE4TbruGmal+uo4dwuAPofcF8UTCKKIN82QnLp8R5+kfw7d9Pc7dC3bqtiu+TjjmISJlkNNVXEEZJZNGiASIxb1oNb34/HrkeAAxEUNMJfFGW4SVJol0iJyi4sC2J4jYRsiE3cQkhWAijT+TwRuV8ElRwmIQ920XYrvtx0Q9epxnfLzd32g0EXQZWLNyGU6HGbXBwITewKTZyb6eIcZNVmasdjbv3YfJP8HhgYOYHDZ0Ji9qze9umEUlCqUi6UwOOZYkEJHwCfN5u1a3m4PPPDSvnNm1HuPtl7Tfc6aljzA1o2PXvr30DPRgdBjR2vVo7XomjVomDBpMHjdmuwOb2864epCuwUM4/V6cAQmHL4bRJWBw+rD43Rg0I7y+dvm8S4R/PkLCG5Wxf+vvcD17B97ug2+zT/9qO/tckOLvCdBDmeTvVOjJ3wH0BIIQJJ6YV/UHw27sXiPuWIa0LFCSA+QTMWLJEs4SXPPEOoIv3o37mrOJB73vWCwT1k0RVZR3DSlbwxdNE0vlCIsRotEIHq8dlXocs8OElEnij4koxVnkdBW/ICLHIoiCh1o5hSh40MyoSKXzhMdHsH/3FMSJAWwvPdQ+xo4+dB0+JUYslyRfLFAolP54gJ5NoRQbKKUWpXyKajZKtlzmkAD/dssrRFpA0U2qVsF5yb8T3b6CnN/R7u047xRqpSK1UpFKuUgqOA4kqdFCqjc4ZvaRANypIrsP7MFumYFWFmiQzOfJANE5eHHzQYRklmqrRaGgUK9kqVeyTNnc7Ny/l/CyOxAeu5qUFMJ5w3fa59Wtq5bx4KYt7D42TMeYmvXHBnhzZIwejw8FiFcLJHMJGvk4tEowV2OWJv54FJlZZECfkPBnk6RqJWr1EqlkDE+pSaFVpd7MUHSMoPvJF5Atowi7lrd7+x/8GcVK9h3j92Whvx2m54opas0SDz16H3fd+xu6eg6TLhYp12uUKxmqZZlKUaCc82O98Ryk3q006zmMp580f7PttBOp5AXK1QTFSpJ0o0imWSJTy1LJB/AbjtA7vIFS3Uc676VQSiBKUYSwiMnmxBsMkcynyddyFKsV8sUM1WqWeiVGsyICaW6/5UpUL9yJ98GfUS/k8Nx/0cKNvievR5a9KIpAKhUln0tRKmYJBnzElQChsB2310ClliaWCDI80oNOP4XNbsTjteP1ObjtzivoHdpLT18XKrUGp1Mgnsjg9QXIlWSmxvehvfTzhGw63L1723DH/uszqRcllKiTkYFDVCoKxWKMuVoEq3oDpVoYZossX7qY6pyfxOBLkLKTbeWoEyITn2GuNU21bKKSz9CoJWi0ZgCFei5BNW+g0cgQevY6MsPbma1GMV1wSrt/3tNPvebFYDxMrhgnV5Ao5iOUcwHqhRCz5Qgu8zCVYoRaPUmuIMGsSFZx4nEaKJSKZPM5cpUUiXSQYimCaqKHbDxItCARSsTxHduDe+VjyNEwoXX3tqGa8ZkbicmZ+RgcQcDichFVFN7YupUlL73Ei6+8gtpgwOHz4Q4GiUZsWIzTpBWRbDJFUk6RiCpIYYFkXMTn0SJL8wrydGbe7j8c8aO/9TwilmnibkO7t/6CU+jt68Rk1uLzO/EHXChJiYgYwO4wMTTci9miw+d3YndaECUBr9+F2WrAF3BjtZtwuKyEwn6cbhtKKsbgSDdavZqIGMPnk/D7ZezrniY6cZhkzsPoVf/ShpmJyUMkUkUmVBpiikgubwEcgIsjW5ZA2kGzHsU0uplGyU+GKoVGmmxohEIpRLocxzi5B7IaKvU49WqEYsaN3TZKrhojW1VIeSaI7l6CaDtGpPuNdm/bfRcCJYrlOELEgRBxUG9mkGJeEukgsuIjGLEjRJ0cPLKdbCFGTAmRLSSo1HNYHXpKOYn+7v2Uy0kqsznqVMjXM2TLCbbt3ACU8Gx4HJ/HxNqNa1Cf97F2/4B9ihlVL8mEl0TMTTLhJRTzU6wnKZZjqFXHKOf8zFZFGjWRaiVCthCm0kiRzqaYo8W2HVtJZZLMzjUpVYq8sPR5ao0qh48eYo4WL918BbJulAMH9uF66bft3v0PX4skidTrVVqtJrlchlarycjIEG+BLGiRyaTw+TwUCjnS6ST9/b0kkwl27tzO5s0bWb58GW/lnUOLSqWEyWRgdrZBo1oicfRNZpt1qmF3u/fQeZ9sK01zhTw9fb1UatW2Cn0OyOSypLMZunt7iCXiZHJJKrUiQcFHMh2n2aqh1atptmpUakWOdh1CkuPz4L0FxVKN2L7VpDQj7N+3C8ctZy9Yt+u3QM2AuncFraqLcs6KIllY/Oht7Nr1JlabgVQ6zmurVrLvwH5eWPoie/fvY2RslL379/Hwo49wyWWXsnrtGo52dfL8K6/ROTDMkpdfpQoE5QT716/EvepR5HiC0VcXtz9va87+NFf98lrO/fY5vPTQPRgsVgZGRnll5SrS+QJWp4unn3ueaDzBa2vWMguk8wWK1RreYIjabIuBkVEOHD7C4Pg4U1ott955J6+tW8eSl17iuz/6EU89/zyWx35JaOwY9z78MLozP9g+zv34ksu4/uZbOfziYzz4xNM8u+wVhqdnuOWue/n29y7gJ5dfRf+YipWvb+ayX1zH7fc9zP7ufvom1YxoDGjs7ndYXvvDUawuL529A/jDUWxuH+FDW7AsvpEnH34IyyPXLjisrHqaxxY/iWfnWgZ3beXF5SsYnVLjC4dJZLNMajQY7XZ84TDPLVuG1e0mVSgwOD7Oxu3bWfrqqySyWaKKQs/QEE6/HzmVIqoobQAfjSnYfvoVnFteI23Tt8/r+ov+FX8ghGPjK3hWPsGOAx2oTRbUJgvdw6NElBTeSJQ1GzcjZ3I4AiF0NgcRJUXX4DAHurpxhcLk6000Fhvb9x/E6vVj9weJZfNcePFlBEUZ+7N3obn4q3j6O3Fe/vUFmH50P87VS9B+73N4nF68gQgmlxdHQMDo9BAVE0QCUbwGF/vW72DT6o0kIgpxUeG5JS8RisTwRiSsgRBjZjN2WWbAaMDscHOku4/Dx3oxqtW4vvwhpn/xfWIrFrfB+fjl36Trpsuw/efHSY50kUinMFnMpDJpGo0GkiRx1113UavVKFdL1BpV4kqMgaF+Yon5xTr1Zo2+gV7maGG2mrBazQQCPt6+0Cax+Fa8//4RpOfuWQDnXzyBgSt/gPfUDzNx5XksWfIMBw/ub/8PtNqOF7IcRafTtJ0vpqYmaDbrtFpNtm7dTGsOavUmN99yGw8+9AgX/tfFbNu1m1dWr8anmiDyT4vw/tvHCJ39uTY4H//cRwn90wmE//MUJlQaookUZocblz/Emzt2E01lGZueIZ7OUZ2lDdC9fl/b/SJfLuH2+1AyaaZm1PMxWsEAjz35BHfeew99Q4PEr78U+dOLCH/2w21wHvn0Ce3fr/zG6YxpjNzz6JNc9LMr2Xf0GOee/2NWvbGJCa2BPYc7sftDbN/fwYzJehy4/gl1HKD/n1v33XdfmzdcccUVjI2NkclkmJub+0tP7Xgdr+N1vP4/q+MA/S9Ub1/B9ZnPfIb7778fo9H4J22rWCyybds2zj//fE466SROOOEETjrpJHbs2PFnm+/NN9/MokWL+OY3v/mOE+UfAuhjY2Pt5x9++GG+8IUvtP9+r3Hvvff+2eb8fvO45ppr/lvbkmWZj33sYyxatIi/+7u/e18F/VsA/feNf/zHf2R6evpPnosoir93aLXad1yoZgMzeP0W3EKEcDxDQBRRz4yxbfsqnPZRTE4/dn8Io9OD1mpnUq+jo6eLYdUkg1OjTOhUdPQeZlg1zdD0FONaDV1Dg3QNDTKiVnFseIg3dmxncGqS0Y0rFrLPrziNaZ2Orbt3Mzw5ybROh0qvp7Ovj0mNhmHVNP0T4+w5cpgfXXwpM2Yr4xo9eruLSZ2Rab0VjdnJmi3bODY6TvfYBBddcRVTRjOLn3sRi9OLT4iy/3AXdz/wCJv2HqJv25sLSrnLTsXmtrNu4xu4wwIGj6dtxy7IMoIsE45JyEoCu9tFrpBFq9egM8zgk1ME4hk8UZlIOoFbDBCMCwgxgbAsIEoRRClKPpVDP6NBioawP3J1G3L41iwmEhMx2b1YHEECEamdR3esf4hsqUpHZzdyMkOmWCEUjREU59XuM2YrRqebsRktwbhC/+Q0/ZPTv5tLHmdYml8Y4A8QlUWEkJfxLa8tAJbLv4JHEgnncwTjCi4hQDDqxe0zMzbeRTIVxBd0IcZTeIQ4JlcUn+DFH3GisfQjpR14BSdOj4AvGJtXwOoGmTIexBKwoTHPEBPc7Fi7lErUSC40ie28UxZuRgyPYbZOMz7Vjzfkxh7worNbsHvdaAx69Do1XocJwWPD43NitZuY0U7jdFmJx0Ri0QClXIx8OoIUshH2GVCNdSKGbOSzEWTZTzx5D00kAAAgAElEQVTqJ55OICYSjN9zTbu3+v5rGZiYQmu18+gzS7B4/JjdPjZs28kdDzzMqEqP1hbFFkhgcjvQWaYZHu/C63NgspgxWJ0YnD7UVjtHujbjcGnQm+wYLREcvgQGp43pqR7s5uF5lf7YyMJ+/+B/MD28nzfWvMCk1sqRCSfjdpG+yUEO9Wyjd9zL0IybMa0dvdvOto4tHB06iCfspHekF28ggt0ZIRD1Y3MaGBnrxucz0ailiEV9xBNRvMEAAfUkrkicZStW4b7oSwsguasDrcnK6JQajdHC6JSa9Ru3oLFM4BPdmJ1WDDYbkzNGYskSOpMbmzuIye4mLCfY3HEESzjMoEbLs6++itnjxu51Y7SZ2H9wD3rDDI6BwzitGrqOHcK97P5276mbLmJoYgy12cSM1YLGZmdkuhuLS4PFpcMVsOHw2ugfGcDmcmKy2XH7AxitDnRGNaGID61Bhdmmx+2zo9JMEE9G0RnV2F1mQhEfupFduPr3ocQEnFNTC/bpZ/wNRs0wIc84mXycZCZGNBklJIXxSxFCcZGgFESlHqWYFZFCFlKijByWCKcyuJIRPIqXdMbI9OibSL4JvL4ABkcEr5giIGdxBAQCI924/G72HdiN88qzFtT/u7aitap5dd3LmJ161Ppp9EYNM1oNM3oTGr0FuzvM0e4xHA4XPq8b/cw061a9BM0scsRJs5klX0oQiAWJFRRCYhZvMIEnIGNz+9Af2s7Rba+js+pQv3DPgnX77VehMquZ0HaxZ/82TBoRvUrA5jSw58ib6Bx6jPYMjmAMncOFzWvlcPcBhEgAbyCC2xfB7gvPq9RDHjwuHTu3rsHn0KDIPsIxCWc0if3QHnzRBKLb+jYV+MkEhFD7WCom5j+PUUVpq8Hfa0QVBX8k0lYq9Y+OEo/6kMV5taZUqOFKVnhxZw/eXAv/UA+NcgZJSeP7zcUL1u371yEqIlIyhphIEIrGCUsZBCVBOJkimsrM28jHFHKlIrFElP6ho3j8OqS4A3/ITUQKIqfiCAmZSFLBFw0TEEO43GbM+jEkbR+BkERIyRE8snPhGHvduSQKVczhJK92TPD09kHygFtKkmu2SOWyJOIi5cJ8nnmhmCFbypEpFUgUS/OK2FyMUi5GvFglWAJDBn56z7MImTzFQppiIUPSomnbvdvO+ni7f1F0QTNL2KslIDioz5bJV6sUmy1S1RZrduzn0KgKT2YemAfKZe677TrSskAmm6cGRCtgEDNs7BxGmYM8kGzBlVdfweT0BNmAnTla5ApZ/E/f1D6vJrYuQ0kl2grXXCHNHE1yhTTlaoFKrUilVqRcLVCq5KlWk1SqWcq1PLl6iWyjgtJosH94nGVbdrKtb4xOjYU5WgizcNfqDaw/dJRR9RRRMUjZNr6wKO6yf6eST1IsJsmXkmQqSTK1NOlqilwlRamcplLJUKq+exTKKeao0ZwrIycE+gY7KZXT1OrzmemVZplcOUuxlqecCTM23kW1JOK4/F/aN9sU4zAtqlQbeeLJCH2DnWgNU7i8FmrNAlbdYXZufgGHcZBCRiSVjJHJpMjk0qTyadKFJOlignxJ/J3Vu0ypFKdUUmjUUkiik6C+j2IuQKUUIrT68XbvwNJbsRgHiYSMFMtxInEZMZkmpOQopL2YjaP4I05i+TiOaABfPIRP8mOxqZgYO8rhvesIS1EcHje5ch67x4HZYSKaEIkmInhDbgTBjUYzTkLyIvg9bbBj/N4nidbqKOUsOU8v1ZqM0qhCM0nX0acBK826wqYNr9OoxxgZX44oHwZkqKWhnsBi2gxNJ/VCHGZFNIZVMJekVqjQrCu4PR00yibmmnFo5nDfem67vzywimbDTzEbxW4bJak4KZcEZpsJIE29JpNJBYActUqCUkEimQlQrEjYnNNkchGK5Ri5QpRYwk9U9hAUHBhMU0RiIomMQkSO4PK7CYohXHtWLlin3/tf7Nq/G0dAQJAS+MNRghGRRx57mJ27t/HIo/fT23sYtXoYIWDHG/IRiYXxBN3MaKcRRD9yIoIkB1GSIg6HgfHxXlzuAGJUxh9yI4heHG4tIxPHcHstaM/+YLu/J2RGTAoc6exAM6PC7/YgRyUi4RBB0Y8rZOfo0CHEiIAQ8hGOBXAGLXglBwd796A2TRAQPAT8bnwuJw6HA7/fi9GkQaMboVJTSKZDhEUnUSmA8ZGft2Gm+80HKZcK5Ipx5hBJZodoprJQmEPVtZRscB2VaoFYsh+tdietQoZqOox6fAutYp5KukAo0osj9Aa5YoRSNUqtKaOaOUKx4qPaCFGrCRTyfoqFIIGBFe3e5l/9J6l8iXRNIVMT0Fu6qBUFsjEvUj5GvKAQS8UplVLEJA8O2xCzzRCFvJ9cPoGSSjJbCpONO7AYhxHCNurNDIVSAkl2E/Dp6e3cQjUXoJCLks/HMF11aru/ZBohEDTS17sdRdbQqNjIZEPka3FSJYk6WfYeeI1CxjL/Pm/IZEo5hvUW8qUWXb191GfLOF0amC3SqBZgbl65LSclZqlQScdhDuy+MPYNzy3s+1PXUK5kqMzWEDIZGuUI+ZwFh+sILebBemM2wxxRVOot1KpuZstJVOpxKtU89UaJ4ZE+MtkE0GyPwaFeoElcSRCJijRbszRmm9j06nbviW99mGZrlkqtSrXWYOeuPdQbs9TqTeKJJJVGnTWvr0eIiuQqJWLpJONj03g9QarVOmNjY4iiiN1u5fwLvs8vr70SaMBsi4wk06hUyWdzpDJpCsU0NocW9/0XtPtnhtcBIbymLpiNAApO2wRQZI4qBpMeIRKiWC5x6MhhcvkivX1DzAHMQbMBmUyGfC5FrVrAajWTTCbI57M4nXagxeBgP0uXvsATTzzOsz/7/sJimdt+0M55Xrt2NamUwpo1q2i1mmzc+Ab79u1hw6aN3P/wQzz/0lJuv/MOxqenkBJx6q1ZhKhIMBKmq7dn3vUnJFCq1YklUxzt7sFsd/DM8y+wY/ceunr7WL3+dfTf/UT7OGc2WTA4fWhtbvon1Gzbf5gHn1zCxVf+EpPdy70PLeb5Za/x40t+jtHmQaWz4A6IPPLEEi79+TXY3EFm9AZSuTzH+vqJp9IEIyJmuwMpodA7OITZamXXvv0EIyK2Z25dUKCveJStO3cRkWOExCgvr3gNp9fH4qef4dbf3kF3/wA33/4bKo0mYixOqVan2pxlFkjl8qh1ejKFIlJC4VBnFwaLlcNdx3j8qafRGIwMjY3j8fp5efkrpAtl9H3H2ud144+/QEdnNyqdEacviMsfIiwn0BgtdA8M4w4I6Mw27rr/IQIRiWypSqU5x7bd+whEJDo6u/GHo4jxJGs2bGRaa2DGYGbzjt0cPtaLxeXildWrMY0OsH7TJjKlEpoL/rV9LenpP4KSy6Gx2FEbzVj8Qaz+IPZgiPMvuYyAFENOpfCEQjh8Pnas3MLQtk7WPPgidX+GbKLIpt0HGLLb6VVpkJN53EYPJruLaCLFRZf9DJdqkoB6Coc3gLTr9TZAd919Ndl8DikUYNXD9/DY4sdZsfI15oBkOsXK1auIyhK1Rp1QWECr1zEH5IuFeYBcLDA5PUWukMdgMhIIBZmdbfCWtfr4+ChjYyPkdq4hbDMBLfxfPGEeoP/LB+jr66Fr5xbiG15q27X/P63aoUUw6G/D9Gq1zM6d23kLtNvtVqBJpZynXq9y443XY7FZ+d4FF3D9Lbfj27yOoTtvxO7woLviR22ArlnyGNMdBwhcfwm23m4iMYXBsUk2btuJJxBkeHyCQqVKLJlCVpLcfudd/PLX1xOMiLh8fsx2B+l8jmg8RiKdQlYSpPM5GnMtSrUq6XyOfDqJ98wv8Ozp/4Fhw/o2NLec8QVuOvsbCD88Dcejd/Pt7/2Q0Sk1ZrePoSk13/zeD5nSm+gcGGZoSo3R6eH1rTvoHBg6Dlz/hHqHM+ap7x3h8JcY/aceB+h/qL74xS9y4okn8qtf/eovPZXjdbyO1/H6i9VxgP4XqhNOOIEvfelL7N69m1ar9Wfbbjgc5pZbbuHkk0/mmWee+bNsc3Jysg3lrVbrO577QwD90KFD7edPPvnkNoQfHx+nUqmQyWTYtWsXn/70p9uvW79+/Z9l3m+vG264ob39gYGBP3k7c3NzXHzxxe1trVy58n1f++tf/5qzzjqL559/nt7eXoxGIyqVig0bNvCNb3yjvY2/+qu/+pMXT/whQP/2sef676KEjFTqBaKJNL5InLAk43AYsJgm8NjH0Vodv4PWBia0enZ2HGRErWJcq2bKMMPQ9Bg7O/aiMhkZVk0zolaxbstmBqcm6RsfY3BqkiP9fXQNDTJ09ABjV57JxG8vR/3aU4ypVKxYu5ZpnY6hiQlUej0jU1PzQ61iTDPD4b5eLrv6GmbMVkZUGia0BhwBgZWvb+byq6+jc3iUUa2eQ/2DPPDk03T09iPEk6j1Zta+sRm9xYFPiDJjtRMJCzhvvxDnkzfg3vAcNredcCxG/P9m702DbMnPMr9GGDEYmwg7DIqxAQMeG5gJZgQMttkG8GgAWYyE0DoCWgsISwKEhCS0r723eu++t2/37du3775X3bq3qm7t+3b2fc315H4y8+TZlzq1/PzhqEsCJDAaORQT0U/E+6Uy85+ZUZWnsur3vs/TaOH3Bt8UoMtahVypyP7hHh/6iw/ymc99EkG3sIIGgqGTk0uUdRnVHgF01dKOjnfsGtFIklrdJ3vmEUp/9UZSX3gP6tINSkIeN2hSMarkBZkP/OVH+PinP0euLOHUGlSsKvMr60RTWTTbRawYxPNFppdW+MM/eT+35xdJlgWysoJZb5JXNVKCREk3KWujLF/ddrAcnWJim+0/eC3SV95P/oX7MYMq+cpoX8WxyZYyVAyBbD7EzVsXMB2FbHk0YZqTTSqWhmyUWd2ZZmrhKplimpKoUxSMUf65nGZy4TxbmTCyo6KIBa6dPcmTX/4oixPPEf/IGyn81ZvJPfxpwstbZAtxUvkE66FNUuUSG/EYiWKBjfAOofAmli5TkUvIkofrV3F9hZK4SDh+jWJpll5Xp+5p1KyAXrCLY5WADvW6yc3b11lYmqVimxSUCqvPP870b/9Ldj7xHqaeeohQKsNOMs3Cxhb3P/4Ys2urvHTlMuFMmkSxQEaqEs3JZCWRnJAiFF0nngpTLBeIZ/JEcgVWwwnGJl5iO7RAPJUnW7DICTbJUp6MlGV+fZqyWEIVFDK/+iOk3/ZvSX30beysjfPEI19ibTvCckJmIVpiPbbJS5eOsbSVIZZXKKkW28kYiXyc+x+9D6OqoVsKpm0gqwqqKVMxBFy/QiKxSWhrEdOUqGgStuciGhbr0RRFSSX1gd9n/X//H0j/6Rt44cufIxRPcXX81lFuXCie4qXLJykoWWRDHeUTnrlAQdSYWVwnXZBY34ny9ImTzG2G+NJXH+XSxC22EnEiqQTpQop4KsyZs88zNXWNTCZEJhsnnYmx89zD5H/tNWTe9WtEHvk0py+cI1UuEc6kKVZU7izeZmFthoKUoSDmRlbus7eJZxIkcykSmTSqoXP1+iXS2QTFcg5ZFcjkkqyuL2E5OrqpopsqolyiVpWYm7tJJLqFZuvkf/NHKb7lFxH/5o+w1By51CaFcgrNHNm156U8oqniBC4VpzKCovFVAlfGtyvYlobqesiBh+LrFEob9JsCE1eOU9FlVMejpHmIZkBWVChJ4sgGfeom+U+/j9y//0lSf/IGojeuspPY4bkXTxDPxIgkw0SSUZLZDLOLS4iqTlnSWFzbwnA8vnLPfXzkIx+m1w4wK3kafoXr11+iJMSRjSJmTUPWAkqSQ0HUyJZE4tkkY5M32YptEbr8Atl/dRfxX/ohYh++m/XYJon8BpevnSceUUnGNGLJEMde/CpLOyuEUwZpwaBQ0ZFNiYW1GTRDQZB1ypJBpqySEkTipQyZTIirF0+ilGIjiGbolKyAolVHNF0sUyf/H/5nsj//z8i/5eeRMwkqtk3Ftv9BaP53SzFNKraNbBhky2XymTC+r2FaKlqtid6FyYSKNgA16OO5Fs1uB/WxT5P9V3dR+J2fRLnwBIohoRgyum1huR5WNUD3auheDcMPMN0A3fEJWm2CVhMvsMnmI6xt3KFareBUK7i+jV2roldt8oqIpFeQVYGdnRUiO8tf/5zNJkn/3F1kfuW/o/ThN1PxW+SNGgFQGcCDL1zC2QPBbdI5hP7ekEarTrNVo9mq0WiNbN6t9u7oH3vNKp2Gid9qYXX3ydbh0asLlOr7aPUu7VaDVqtFo9Ol2R1Q+qNfIf0Lr6b4ln9NTwjTaZlIhW36wya9QZtGp01nd5/64ACne4De6nPfiRdQOl3M4R6KrnH24gW2Eymaewc47T6NA/D34DMPPcZyPIPVHfLRj32Ebr/DF770eR58+AEOOeBdP/r9JP/NXSz9/Pcz/4m7OX7iGP/jj76GbD7FRz/2Yf7Xn/4pzl146ZsC9N6gRncwAuit3RatQQezHlA/OKAJ6K0uTn+IGdRoc0gLCCtllqIxuoDvuyRf+z2kfuW/pfieX6NVd2k0PeotD7/t4fdqBN0aQdun3Qnoduq0usHfq0OGyJUyhwz5zX//a4hKkctXztDtNejttmgPWngNl1rLYzCs4zginaZK+aNvIP5vv5fsm3+aWugOft2h3vKoNaoMD3pHNvF+3WHQKlKvZrg9dpJ+20ariNQbHkHDo970qbU8grZPs20eZaW3uy6djksQGHTbFqGdaVp1kXZTRJ+8cAQ4xE+8Gc8pEd6ZxXVlXN/GcGx0x0NSsni+wdLqDEvrC7h1B8sz0J0KopKnVE4Tjq5SKOVxXJt8MYflmKysLVIUsuiWgqSWqPo6bs2gahXwe11iv/aDR/bCXqNKfbcBzRTtrkqw1+Jw4LC98yJBYwe/pnDxwhmgxqC/zZnTf0E3SMNuld2WRiF7BUtfY9hx4MDAdqc42HfoNOpAg3jyCv1BnsODKv2ug3zf+47AknPtHlqtIqZeQKlECUfv0O5oNFsqna6OX5PYP6jh1xT8mkK7YxE0NCynjFdTSaQ2qHoqulnGciQMU8J2VDRdYH7tJpvRBVKFEKolIqglErcvfT0P+Z0/j1xxeenCFXJliY996rOE4wnqzQA/8FArApHoFqHQKpKUIZlPY1RN0oUMk7O3WViaJZGOUNFESuUsfs2kXE6ztDKPpJSRK2XKUpaylEWuFJlfmiLx5v/l6PxSbI2cUMBxTdY3llGVMopcRlEFdGfUKFasyKTTYXRDHEUMmRJZOY9kSCxtLpJIh1DUIq6r4nlVdL1CRSuTzYe4cu0UVU+iWI4xGNZJP/aRI5hZeOjdtFs1+oMG3aGIGyzQ86rQheLWiyjJx2k2q3QHMXLpcegHdFyZdi1GN7DoNRo47jrrkcc52HcZ7hr4Xp52V6LRKtPfrdAb6LR7OgfUic993Uo88vrXUGu3sesa7X2bRqeEb2fpBRWclo3b8bB9h1bTp9OyWFq4gF7ZoepkaHd87KrFXkdDLGywvHCDZsugv+tTKMVxPYmzLz3N6vw12oFAvWkR1G3SH/rNr0+gz5yloiUxtBjR7Stk41epaGkaHQuzphJKr1L1MoxdfZx+I0s8dJtdunSBoNVGVIr4DY2VtRtw0GDQ9el3e+zuDWh3G+zTo2GV6TRd9gH7zrmjc8c//B+wnVHTa4ddhl0NUPGDbfpDiX6/y/5hk96uyOzcUwz6Rdht4lQNXoblFy+dZXfY5eX84uFwwBNPPMFgMGC4v8f84sLRRHm92WDrl7/36Px//EfvYicc4sXT51BUg1MvnmVqeoayINHr77K+vcXNydsIiozje8ABV69e/hpg28PzbT73+U8xNn6Vc+dP89VHHqCQyXJrbBwOR5awnV6X7fA6fqAj3fOHX3c9GH8cdi0e/PJfwb4P+x6ammF1+TadjkuxlAIGJDM7fPYLH6MoZGm1Gkd/HzcaLQaDAZatAXuYps7LVvbZbJqNjTWCwAcOODjYIwjPHz1r2ff/Oru7fWKxCKlUgoceeoD77ruHl/Ogr127wurmBremp7j7fe/l+PPPIaoKgiLz+299CzcnbyNrFbx6wI2JW5hVly/fdz/L6xuk8wXOXLhIrlTGqzcIxeIYTpXI73zdxv3F408RzRdJizLxYpnVSIycUiEjKTz17Ene9NZ3EkvnmZ5f5vfe/DZ+781v401vfSeve/1/5Fd/83W8/Q/fzfs/+CH+7ze+ic9+8Uu0+wMMp0q93UGzbGRNZzMURlBUSpKM/NRnvv775anPELTao3cd16M33KO7O6Qz2OUDf/GXPPbU06TzBTqDXSZnZml0uuwBuu2wsLJKtljCDepolk0ql0fWdC5evYZqmBRFiXxZoNbqksgWyJUlkmvLXwfor/tRIskMeUHm/JXrxDN5zl2+hqSZFESFnVhyNEFeEhFUnUvXx1nbDmO6NSamZ3HrLcZuT6M7HslckWSuSLpQRrNdJM3kyvg4bqNBMp9nMxLhyw88gHD3v/u6hfutywiVCtvpPDPr2xQ0g2i+iGBaFJQK1yenmV9dpSBJ5EURMSfhly3Wrs6weOYmVkmnXFIoWjYL4QgvXLxMJl1kfmWdklzh+sQki2ubCKrO4tom6tljRwA98f43MhjujhyaPJe9g31OnnoBr+azsrbKZz73WXqDPsP9PXqDPuFohEarSdCos3ewz/7hAf3dAdduXMeuOuwd7GNZxlFcAxzQaATk81my2TTNZv0bAPp/xe5un7Gx68DByJliOKDVajAcDkilRsA9k0nx8jT6/v6QhYU5vtEBY39/yOHBLoN+myDwSSRifPLTn+Kdd9+NajosbYU4e+0ma5Ekpff+/hFAF597gopV5fyV66RzRZbWt9Adj5JcYXF1DdUw+dMPfBDHr2E4VYJWm1qzRb3dIRSL8/yLp7kzP8fjTz/FydMvcvHqFda3tyjLEq1el92DfVaWl/jt3/0d3vimtxA/ffIIoId/6V/w0GNP8qGPfozNWzf56Kc/y19/7vO8cP4SX37oEeL5EpuxJI8eO8E73v0+dpIZdC/g8vitV4Drt6FXAPp/ufqBH/gBXvWqV7GysvLdvpRX9Ipe0Sv6rukVgP5d0tWrV/9/tTwxDOM7koe+u7vLz/7sz3LXXXfxiU984u9t/8cA+rlz5/4WxP3FX/xF+v3+39uvXC7zgz/4g9x111388A//8Hc0F73f7/NDP/RDRxPf/zkNC/fee+/RvfzWb/3WP7hWvV7/ltsODw/5zGc+c7TWL/zCL3xbPw//FIAe2p4kaJjU6i6WW8N26yiqRjYVZWVhgtjmDOuRGEtbOyxt7TC9tMKpixeYW19jZnWF2bVlzl2/wtz6CJQvbm1yfWqSC2M3mN9YZ259jenlJRY2N7izsszC5gZnL19mcX2d1e1tLo+NcWV8nI1wmIW1NSbu3GF5c/MIoG/GY0zMzfLH7/9/CKUyzKysc/effZCx6VmmF9fZjmd59MTzLGyHiBZKfOzzX2RmbYP3fODPUc0qDzzyBNFUjoXVTUKZNLdmptmJh6l6DrFElGeOP43l+8i6hWi63xSgC4rMmQvnee0v/BtW11d45LGH2NrZ/hrMrFCUCpiujmqryI6KbBtItoNkV6nWekiag2KaZEsZNFslEl9nJ7KGWhEoFouk01ncegvd8ciWRO4sLB/ZHW9F4ly6Pn5kW5YqCeRllViuwCPPHOfCjXFCqQx2vYlk2mRFmVRJQHF9BHM0gaaaFSq6jBfYLK7MouoiulNB1kXMWoOyomF5NpqhoGglJDXHwvI0Vs1CNlQEo0JJEjFdC72qEEltI1VUypJBWTIoCCIFMU+qEGIxvM52Ok4ul6OQSZOKLJOM3OHC2ceRlQKJbJmS6rIZ2SZRzHD89AtsJRMkSkVi+RySXiFdyLAT2iCRjKDoYfxApRZY+K5Hvzug5rtEQovcmT6PKC0x3BMQlTyNtk+zV6cglajYJtenJnn4meNECwLRgsC1WzNsRtOcvz5ORpBY3NokXsiSKGZYCa8xszZHXi2QEStEc2UygkROKFCSi1wZu0QkGSZVyI2m1ksy65szTE7dIJZKkytpJAsKkmWyk4oyPj2GpIhkMjlikk80XxhNHofneeC+T7GxE2I9VmAtlmEruc1Ll57lyo3rJDJpHnnicfKFEq1OG6/mc2fmNql0FLsqUyrFUPUyuiVRFjK4no7n6WxsLpMrpMmV86PswViC7USaVFFAMh0ygszs6galikFR1ZlaXCEnqZQ1k3AqxMTMBJFUAknXSeaKbEUSrG1HCCcyhOJptqMJYtkyZc1kcnaBoihx/uIZykKGVGaHUHiBJ5/6CpIYpiTkCUe3uTF2hUwxSyqfJlXIsB7aJJ5NjxobVAnVVFjdWiGRjZPKJ8mWMhSlAhuhdXLlLLIukRdylIQiaxurCFL5qEpCkUtXLlIWS5SEIqIsUCgUcP0qq1sr5KQ0kllGtgQkTUSpyOi6zubOMhvbKxTEHF7DxQ5stKqG5Zlopkg0usbCwk1sMz+yPXZ0JMcd5WY7Fqo0ysW9PXWZvJgkrzgU1CpZUSGVG93rTniT7XCInCAQSpdYDWcIx2NcunaVSCJOJJViJx5nIxzm9IVzxNMpcuU8p86+yNv++D3sAYpuMNjtUKmUGA4beJ6C76vMLYzjBxUExSVX0siWFDKlEolcio3wFjvxMBtbq+ws3uHqzTEmZtaIZqKs7SyQTCeIRcvkczrpbIr1yBIvXXqJSFpkJ1Umr2qkSyn8lkMiFaUoqOSKCrFsmWi+QLSQIpuNMnnrIpaapqoXUDUFwQkoOXVk2x9NiGfCaJaJ5oxyPl+ePLd8H8v3/1F4brgumuOgOc6R7Xo0vookpajVDTTfQ661+MKxc+g9MNuH1BstPN+ippWx1TypdJhIdIOqq42eEd/G8yw0Rn4AACAASURBVKp4nodZq2P7dSyvjuk2MN0GQbOHWfXRDB3L0fHrDonoOrHwKoVCAte3cWpVJL2CE/hojkWtFZDIJimmQrQbHm7VxMzGsf061VYf0a5h1LvUBvu47QGVAdzayfHkhZto7SFWs0213cFvNag1G9SbAfVmgN7Zx211qDcDOg2TRtOn4lYx92BNCljXeshAu9kZVbtLp9Ohrgl0Wj6tTpVaoJIvbNPr6gx2R7C61evSGgyodQe0DqB+MILTUVllcmuLBtAAUqLM//Fb/xcFSWAfkHSd/iGkyhXszj7Xblylv9uj2W7w3MkTeDWXn/vpn2Ls4kv81L/4SRqtOl7N5dTp5zlkj0P2eNs7/oD1zZVvCtBH8HwE0Ntfq6BdI2jX2GWXAQOsmkVz/5CqL9DvVZiZv8rTF64wtpVGaEHVMXAbGvWGS9Acld908VoutY6P3/aotTyaLZ9Wu0az8/frgF28wOaQIZl8gvse/DKf+/wnOXP2hdEEfbdJb69Po1un0awyHAasLI7RtTL0ewFB0z2C8b3dFvWWh+lUMJ0KVd+k1Q3Y7WtoSpRSfpP9gc9ur0azWT0C/kG7Rr0T0OhYNDoWrU6Vdsen0/Gp123qdR1TzxLamabTVnB0BWN1Eq+Sp93xqdd1Al8hFlmmWq3gueYofsD3UEwdw1QRhAyhzQV0tYCmldEdA8N1SJSKZPMZZFXC9W10U6Xe9FlcmUWQC7S6PvVWFS8wyaaWcAINd/MGzfRtEjvj2C2DZteCPQlDj4+mcPsumrlFujBLsRxlauoGw10T9vM0vFX2mznoSjCw6LWThDYvs9sz2dtVGe5lcKs59gZNBrtVgnqSmZkXGO6aNAKFrhSiFp9kr1Niff0KzYbAoOcS1CXaHY3VtVt0uiZVt0yzZeB6Ejs7CzSbJkGgYVgClq0gKwWWV2bY3Fr5WhZ8CVkpI4gFBKGE4RdIl7ZZD88xtzLJ+s4qpq5SuHOd1OYWiZTEtRuzWG6NlY1NXjp/AUGRMSwdQSojKWUUtYyiFhkbv0S2XCScjLOytYGgisQzCaZnblMWCyhqGbUiIMlFKmaWuaWbiEqeiiEhKSKiLCCpJeae+QKJsWcpxWaQKy6a6SLKArajMbcwjmEJ+DWbUlmkYlQRFIfZhWtsbs+hVETKsoRi2AiKim5bRBNbzM6PISpRNF3GsivoZhk/qNBsm4xPnMOrKdz/4Gep5jepzJ2lXVwgsXWZbttid9jBDQqYziz7bZc9v05TW2X87J9zuF9nf79IzY3Qr2vsdTTYq6DJaXa7PoPdMu1ehHZQph0UAZdGI49dzbBPlWbXoLPn0ex7dOtpws99klp8FltI0R32aPRc3GYFv14ml17lcOBSbRp4bQe/6eHXbGo1nf09i6mpUzhulnrdpNEIaNRE9gY2shijUAwzNnYWx5VwPYlBr4pj5knFF/HrFn7LQduZxtiaxC5GMCpFPv+5D9EOipSzk3S9bTynRLvrIhtlBrQx7TSyuE63kWHYE3B8gTZd9hlwQAPwiUQm6HZU9nZ9Oo0ajUbAPfd/kX16tKwkHHjs7gX0PJHa5jU6+UWMzCzg0e4Y7NGD3SpQodmO0umLoynpgwZ7hzrb22cY7gowbAF7HDJksNvh+PFnODg4wPd9rl69zsEBPP7Y03AIJ55/jr2DferNBs12i/GJm7gbk1Q27hBfnEJRFeyqQ0Wz6XSHZLJFLNtj/wCOHT+BXXUYuzlOq9Wg0Qi4cOkFdLNMMr1NveEAAwxTodmqYTs6plXh4OCAQqHAAYdk8zmG+7uMTVxmnw7Bzg3saw/jTD5Fp5IHhrz3PX8IDIABnlcBOhzu1+Ggwf7QA6p0eipQZ3e3BgyYnZtif3/Ifffd97VmfZ9QaBtBKAEHdLttBoMeodD2UW781ReOEXvkY7i3TiHPXsUwNO699ytH29/97j9mOBzwcpPAiRdO0ui06e8NsdwqslZhcuYOw8MD4ukUV8du0BvuIqoV5pdXaHZ7VEyLRCaLZtmE4wkEReXUmbPcvjPDnXv+mvDTXyJx+gkqmoagW2zFU2QEmceOP8e129OUNZNPfOYLXLp+k99+w5t47S/9Mr/9hjfx5re/iz/5wF/whXse4PrEFOmCgG47NDpdGp0uE1PTjN26jW47aJbNTjTGZijMtfGbfPGee0ncuox46mGefNfvkrgzzn0PPUxJkukN99gKR9gHbkzc4uLVa1RMi8H+AX/1sY9TlhW6u0MU3WB5fYP+3j5uUGePUfNIxbSOpoZlTafV67MdiSLrFpYXoBg2991zL7lj91J44RHEGy9heQFvfMvbiSQzXL5xk2xJpCipLK1vkRdkzly8wu2ZedKFMl6jzdjtaWqtLrrjUe/0iaayCKrO5Rs3qVijpvUnjp0gL8iUFIWNcJiSomDXanjNJub0FdSzTzL1mQ9hlPN86gtf4M7aFpvJLM9fuIQRNCgbJnlZ5fb8Ik4QUJRlvGaTZmeXRrUJ7UO2r88jbKZJbyaounVSgkSiLJISJJY3tplbXmMrEqcgKogVg1xZ4tFPfozqxROop5+iNHmDVqeN41ZpddocAlevX2P/8IC9g30uXr5Evdmg3e0wv7jAqdMvUqsHrG9uHDXATNy+xWC4iyCJnLtwnpeheb1eo9NpkUjEkGUROGA4HKCdfJTG5edwzz3D5uY6siweWba/XKOmlFHzzctZ6sPhgMPDfRKJGP1+l8PDfU6dOsnh4T71wCWVjLK+vkq5XOTNb/kDZMPg5tQMv/Trv8mVW3dY2o4SOfMCxSfuJ/zFTxCbuo1R9dmJJVlc20TWLYyqj+3Xqbc7RBJJJmdmyZcFVjY2MaujZqOTp1/CcKoMD8GrBzz82KNMz80StJpIFRXV0Gl2O+i2xVvf+Q5+9Tf+HdcnJnnDr/86n3rtz/L07/wGM1/6DGlR4ulTL/L2972PlCTxf77udfzx+z/AZizJWjjGWjjG3X/2Qf7Te/+Ue776GCfPXWR+bfMV4Ppt6BWA/l+ufuzHfoxXvepVxGKx7/alvKJX9Ipe0XdNrwD0V/QP6mVA/uM//uN0Op1vuf1bAfRr1679LYg7MzPzLc/18Y9//Gi/W7dufcfu4dKlS3/LRv7b1fnz5/me7/ke7rrrLn7iJ34C27b/s6/tda973dG1bWxs/JOP/6dYuBfyWwSBQVCvIkgijltFkiSOH3uS82deYG3xDotbm2zEoly6Oc7V27e4s7LMejTC7NoqZ69dZW59jeWdbdYiYaaWFkeT5psbzG+ssxYJ8/y5s8yurbKwucGt+Tluz84yu7zM4vo6T504wcrWFqvb29xZXOSJ48dZ2dpiaWOD2bVVVsMhbs7O8NFPf5bFzW2i2QKPHX+OBx5/ivPXJtiKZVgKRXj8+RcI5wp85ZHHGJ+dZ3Z1g3RBQNIsJqbn+PQXvkLFtXn21HMYVZPFpVnUiohuKOi2hWKaiIaNYldR7OoRwNGrI+sv1dD5r/+bH+D1b/hd/vn/9CP89P/2U5x64VkWl2awqipVX0d3KpQrZSRLR7QcyrpDStTQvBai5SCaBqpl0Ow1MKwKolQkkYxQ811eunAZzXZpD/aIprJkigJr22GyJZFwIo2g6lSD5ihvWFbZTCRR7CrJfB5R07g1PUUik0bSZHRTQ6k6KFUHveYjWTrVuofX8CmLBQQxz/b2MonENmbVoSxLaNZoyrysikjGyNJ9bmWSdDGMUMlQFCUERSWdL6HoFucvX0FQZPLlEgVBJFcqUxBkrkyOsZNKkswJZAsimVwaWcuysjFFScwQSSTJFSWi+QJ5VWFibpZwMk5OKCFpMhVLQ7MrVAOHoF2j5tt0ujaKGmdx5QI7kTEqRohWu4JtCyhyCcfWuXD9AiVFQPdtnGbA4tYmei3giw99lVAmRzhXIpoRWNyIcv32LFvxFIlCiZ1UnOWddXbSIWRHYWbtDnkpTygRIRTPki5V2EnkyCkFXrx8ing+QrogsBXOkc9nWVtbIV3IkMhlSAtlBN1kJ5kmJwgk0wmisR3CaYVQJkckmyJdTnDfg58nkQxTyGeZmrrNzakxJhfGmZq+jGkKGLpM1XYwdQu9YmCZOopcottzuHL1BJHIOt1egKyUcGsWsipQVkqYrsXZS+ewPJtMMUtJs0kLKvMbIa7cukOxYhEviDz5/GmSJZmL45M88MQxtqJhirLItYlx0sU8C2trJHI5njz+HIphk8wVSeXLrKxucXtyBsO0Wd8cZedeuTaajN4JzRKNzXPqxUeIpuOIFYl0IcP8ygIFsUgsHSdXzrMR2kTSZNKFDCVJpiSJjN2aIJKMUpRKlOQyW5FNjj3/DJliGlkXCcWiFEWB6blZnj35PGcvXiCRSbO+vUVJEgnHY2yFQ5QrHjlBoKyKxPPbbCeXUewiqqVRa7fJSzaFcgarqnHh8mlEJY+o5HnsyQdJ56LIlTKqKVNWiiys3mAnOk+jG1ASK6hGHaFSIxwvIcoCM3cucP3q06QFg41YntVQlLIsjbLsb1xmOxJmOxZjJZRkcnGLcDjK7NwSiUyeSCbPdiKN6nqshLY4c/kMG9tLZHI7SKZNtdmm1uviNetUA5eqZ+F6OoZRplSIsLI0Qb6sky1JRFM5irKM5hgUpBKL68uEk6Oc9Y1QlIvXzxJNxcgWS6xvhxmbnCSaTpPI5IkmU1y8dolkPkpOtgln82SFDAUpw8LSLLFkjkg8x04iRzibIynkyBVTzM9PYIgJAquEWzVQqh6S20D1mhhOFcsZQfPR52cVu1bDCYIjgP536xvB+cv1d+3eZVOi3jTI5UKs76ziddpslVRKtQFqcxe73sJ3ZQY9l+XFCSpyDteW2VybRyylqfs2dd+m1w7wGj6tXhfHr1FrdDGdOo7Xwq11qBhVdHsE7hs1C8eU6XUbrK7Ms7K6gB94+I06OUFAthyKqkbbLBLbmKeUjeP6HrrjYTe6aG4Ny/ep12t4rkXB3UVoQtrpcubOGmKjj9ruY3W6eN0e9WaDfq+D2dnDaXdx2y0aTY92o0q7VcNqtKgBf/TFY5SAWhcMr8sh0O12GfYbtBs23fYItLq+Qqvn0Ov16PV6dPs92v0ercGA9v4erb0hjeEewXBIbTDk5Ow6D567Tg3wegMa3SaOY/HlL3+RvX1odYe8/Q/fyyEH1Oo+3X6HqTuT1JsBP/Mvf5rX/PMfod1tUSjl+dev/Tm8mkO33+KHX/Pf8/t/8B/ZDm3Q7bf+XrUHTbpHVafXr9Pv1+j1XHo9l363Sr9bpbF3wGFHYHn8UfpBirzpUDmEZ6YTCANo7voYdZtav44RWHjdGm7TxWuM6uUp73rTp9Gq0WjVqDd9gq9NgO/u9dBNlVrdZTDsopsqqXSMY8efpFb3afZa+M0azV6LVtuj1XJIRJbRlCTNdnC03strf7NztDo2+UKI3b7LyRMP0PQE+h2TTsvCMETqTR+/1SDoOAQdl2anRqtTp90ZORV0vgbJXU8ik93A9Gzchk/QruPWq9TqLlXXoF43CW3OUchsU/cUtEYbI6hjGBo1xyTQFeKbK+RTcXTbIa9WyGgmrmcxNT1BLXAoCzmcqo5lK0RjmwQNk6qn0upUWVm+ynBQoREUsKtZHDvN3q5GIyiwd+CwsT6GYyXoDasETQvbVVhcvcXC8hhQo+kWOOxVOPvsZzlsZDgYmIBP4BcAh3q9wP6ezZVrx9k/8Gg0dVptnXpDRTfS2E4evybh+TJBoGHbAqHQIs2mievLiHKSZtvkzux1NrfnULUCZTGF7aiM37zM3PxtMvkEhXJmFFchFkhl4pw9f4bV9RUESSSRSpLJZckWVBLpEol0gVxJpCCIrO+sMbs8RTS9NXo/UhIoFZV0NoNSUSmWC2RyaSzHRDOUEUSviJTFAvPrmyxsbFGq6JRVlbxYxm/UERSZY88+Q70ZYFg6mp3CcAqM37pELBmiLJawqxYVQ0LRcxTFCLfunKFa7VIqK8iqgGaKFMUYc0s3Wd2YR5JVDNNFFB0ENYpmFZicniCWiKNWLKpugONWUfUiZrWMYsRR1SyWVUbT8lhWmaXlCZotA8PM4dck/JpAf2DRDBRqtQj7+yq9bpNarcLG1ov0WzL7bR/fSCDmb3HQl2h5RfZ6KpsrVzncN/GcHPNzFwhqRbodjUZQIb41wbAjH0H0+cXLGHaW3n6AFVRQLBnXLrI3qLK0PIGm5+j2XVpdl6qr0eu53Bw7TbdVwXDK+HXj6Nmrtzw6fQPDSZEvrtEINBxTxfdVOh0H15PI5XcIRxbpdG1Mq8jefsBg4ON5CqncNnatQqPnY/smpqsTTWxxsOfTDsp0aim25k8ybCns9l3cmobpG7Q6Ft2OSiJ8g14zS3+3Qh+XZtegv6exd1hhsFugWc9zuOdwuNdhf6/H/kGXPZqwm4cDlYN9mwNcODAAnYa5DYcG+0Od3QMfhj67gzK9QYb9Q4t+v0+37zMYauRy43Q7efY6Ad1eQL3h0h+0OXP2FEHgMzZ2k+XlVYJai7nZZTrtXTq9LkpFPYJu7W6H/cMDXN/Dcavce/99dPs9vGAE9Fyvjuu6aJrG3rCHocsM+y2SsS047ANtTp56nMnpK9SbFu2uS0UTgT3iiTBwwLWb19k/3KU/bFOW8nT7Prn8DqaVB+p0ehUcO8M993+VfEnm1u0pgsDHdjRujp2FwzrgU8jMsd+TAYl+PwPoQI0rl06wu9sE9jg8PKTb7fM3f/MpDg72jmB4KpVgbm4GOGBiYpzBoMfh4T6DQY977/0Ke3u7wAGKIvEyhCyVCjz55OMEgc+9934Fs+pwa3oK23PJl0u0el0anTaRRJxHn3wC1dD5sw99kJuTUyyvb3Bt/CYV00KqaEzOzFIQRMyqy1Y4guPX6Ozus7Yd5ukTJ3n2hdM4tQZ3/8mfsRmOodnuERwuKxplZeRIVLGqFEQFywvQbBen1mBydoG17TCGU8Xxa0zNzjF+e5JssYRXbzC7uIRXb6BZNslsjnZ/QKPTxas3eOSJJ6m3O7T7AzqDXaq1gMeffgZFN2j1+jx36kXa/QH7QGewS63ZwnCqNDpdLl27Tn9vn4cefYz7HnoY3XaYnpunWgvoDHaJpzNMzsyiGiaKYWNUfbxGm4KoYPt10oUyoXiKvCCTLYkjG+1ckZJc4dL1cRLZwhF4LskVnjh2gkZ3wE4sSTJXHMVUxVMURIWJ6VmeOHaC9Z3Ika37g48+QVlVqbXbGK575H60sLZGb3+fsqrit1qjZv/JGW7MLHBu7CZPPP8Ci9s7TC0u88DjT5LI5RgCThAwAK7cuImmmhy//wnunL7Oh9/+J1SLGo7tE88XWU7EuTI2QbYkIusWi2ubFESFzXAM269jujWCdo/e3iGiLDEY7hKJRal6LkpFxav5WI7NX3/8Y3R6o/fAVqfNzNzs6J2w32NrZ5vF5SVq9YDeoM/Dj3wVzRg5LuzvD0kkYke27C/brRuGRq/XodNpIUnCETh/6qknUBSJg4M99veHR8/MzMz00fHtdpOpqdtEo6Nn+otf/DyDQY+PfOTDwB7D3S6nT59iOBzllP/yb/wGf/6Rj5EsCsxvhHjne/+MXFlibTtMPJNHdzxk3UJQdT77pXuYX1mnKKnsAY5fQ9ENqrWARqdLtlhicXWNWCrN1bFx3KCOV2/Q7PYwnCqqYR7FCyyvb9AZ7DJ+e5L3/On7+f23vo2nT57i7Xe/h7f+0d1Ecnmi+QIf+PjHCeVyrMZifObBB1mJx/nsPffzng/8OZfGb3FjaoZQKkskk+dP/+Kv+L23voNnTr74CnD9NvSNAH3uZ+46iqP6btfcz7wC0P8xvetd7+JVr3oVZ86c+W5fyit6Ra/oFX3X9ApAf0XfUoVCgVe/+tXcddddTExMfNN9/jGAPjMzc7T91a9+Nbu7u9/yfPPz80f7fv7zn/9O3Qavf/3rj9bN5XLf1hqTk5N83/d9H3fddRevec1rEAThO3Jt39hgcN99931H1vxGfeOLqljcZrdn06xr2LZCoZjm5s0xboyPsbK2SigSZnZtmTsri7x05SI3pqdY2t5iYm6Wi2M3mV5aYWlrh8XNba7evsWJMy8xubjAejTCajjEY88eZ3Frk5nVFRY2Nzh/4/rRtPns8jLLm5vMLi8zu7zM0sYGE3fusBWNsrazQyyfYyMWZS0S5jd+5/WMTc/w2XvuJ1EoM7++xcTMEjuJHIs7YULZPOFcgYefOc7pK9eYmF2gKFWIpfNEklnmltdRDJt4OkWtHlAW8qyvLSKIeTRDQaxI6NVvDtBTuSyNTpt3/Ke3EzRqdHpN7szc5vv/2feiqGXiqR2ujV1gJ76BU7OIpGL4rRa5skTZsBAtB7veRPc9yrpGvdseZY2W8xRKec6ce4ntaAKj6lOSKxREhUxRYGVzhyeOnWBhdWM09Sup+L0BoUyOZFkkliuQKhQIx2PopsbcwiyFYgbdUMhLeayaheFaiKaG5jkUKzK272BYFVzPYmN9idWNeaq+SVEuU1IkCqpEWVeRDIloeou5pZtYbolcqUhJkskWZArlCqFYlJ3YFrJRJl3IUBBkMrkKsWyMM5cukC5IRJMlirJMuhhF1LK8dP44ZSFPNpMiVRLYjCVYWFlGUsr4NfvINtXxNILmCB40fI+ap9CoSzheHM3cQpDXSWbWmJu/TS5XoFHvkBNz7MTDXJu4QcU2Wd3eZHp5iUs3xzl/fYxYrsCt2VVKqsNaKIFi+Zy9eoONWJRYPsdmPEK8kCavlBmbvEi6GCeeFoikKkhmg3gpRVqJE85tjhocchrpVJ5YLMHk7G2ShQSpco54vkQkXSZTlJm6c4tsLkYyq7IWSbIUDpMQM8xvzvHYI1/CUfLoYhZFK1FtOJiaQC4dYWF2Eq0iYZk6lqmjGwp+zaailWm0bJKxLZaXZpGV0sjWXFfIi0UiqRhGVWdq7ja5YoqMWCGSLRFKFzh3fYIHnjjG8+cuI1keBdVkJRTn2uQsF6+NsbK5QziZ5P5HHmYjvEOqkGM7FmFhdYOtSJydWIpkKsPc/CJbO9uomkJJyDO/dIcLl0+TL8XJFEKcufAsm5EQiVyGVCHHwtoSY7fHyQsFoqkISkXk9JkXEKQi2WKBeDpFOp9jbWuTsiyxsbNNNBUjV86jOwaZYpZsSaTVH5IrS8wurZIulLmzsMz0/BJ5QWZiepbT5y9RVExkw0CoSGTLcU6dO8ZOfA3NMUgVCkiGS66Y4tRLzzG/MMn0nXFyuQiaUaLqasi6iOYYyLaG17ZY21lAUYtUKhVExSCcVRHsLolCmalb53j6qx8nVdZJFCssbu5QkkTKisCJ54+RLRaIpFLE8hIbsTzh0Dbz84tkiwJOo02yJPPg08ew6gHzq4tEYmukM5sIqohetVnb2aKsq2ieQ63dRHc0VF1ElvM89NAXWd8ZfU8KokIynyWajhNNxzl17gzJfJ54Js/yxg5Tc+dJZZKE4wVWt6LcuDPGVnKbWLpIKiuwvrlGtrROWjAIZXIk8nFShRiLy3PEU3liyQLRTIlEqUxWKVEQ88TiW7haDt8oYOkiquMi2h6iXUOzXQynemTbrjkOpuf9k+D5NwPoimthOyqtlkVJSDK7NIPTH/LwqXOs50oItk3gK7QaOnemruBXVRo1h3bDI5OIkozt4FcNBt2A7qBJveVhVy1kTcdya/zlRz5JODGK+rC8AL/ZwfWr+IGHYWi0mjW0isT6xjL5fBaz6pARJATdolJOE1R1sqkoodA2mqZi2hau742Ag2ONpt+7YHWgOoQtySRbayF1d9G7faqdHo1mG9/18Fst3FaHart7NIledQ0sx6Qx3KfYgnd87jjLeYdKG9z2gGa3R79TY6/vE9qco1pVOGRAe9Ci1x3S6w3o9nt0+x3ag1G1Bj0avR5Bb0Ct20dpD1FaA07emOD5K2NUOz1ky2EPePPb3s4zx55FlBSUisxwf/co/9z1q0dQ/eUp+ma7wSF7VD2LA4YEDQ/dVP8/A/Ru36fb9eh2va9lgDu0Bx269QKhlTN06zlq/R4Zs85T1xeJmU38gz5a08XqBuiNKtVOgOnZ1Oo+tfooZzxo1Ki1Ahqt+tG1vvz1qufQ3+3h+lXsqkWr0+Tud7+LTqfF1J1JHH/UPNHojjKEazWT6M4Cni3QbDeO1my06n+rvvEcXsOl3auNgO/WFP2GxLCt4jkloIdpGzhBQND2Cdo+9U5Aq9Ok1WnS7rZotnz6uwGdjkMqvYFpi6OJ+4Y3ylBvNrAcE6eqU3MrxCJLVOQEmudQsU08z8OxbKq6jlwW2N7cYnl9jWy5SFFXEMo5Wk2f27duIAp5TFOiXjep100ymRDQxnFEglqRO2NP0muV8HoOjY6OmJqCvorhV7D0JBtzZwiaIrX6yC77mRMPML9yBc8vM2jXaVUN1Pwi4xcfwHNyBFWdwz0f2wkxGKjsDtpshaax3AS1ukarXcP1K4Rjc2hmkqAp4/kG9YZHreZRb7hMz1xF1rLodgm5kkfVi8SSmyQzYSS1QKGcwXQqpHNxpuZuE89ESWRjFKUC4USIglgkFA8zszBPKBYlVyoiSk0iUZlQpEwmL5EriYgVAVHLsrozzcLGdVLlZcLhHQxDo1jMI6sSocgOM3N3yJZySJqMWJGQNJlCRWc7keZvvvBl3FYH3fEQNQ3DqVKt+bx0/hz1ZgO3phE0LVpdl63QCvVWFdutoJkimllGtwQy+QhjY2OY5ijORLNVNFdBtUQ2QmvIqoRp6nieR71bxfJVDFslFN7EMDQ0TUXTZUxHQbXKGL5ELrPB6vJNNv5f9t4zSJL7PtMEQSHID5QieBF3ilCEPpwuYi9CPK2OJ610EkWKFEVQ1NJBNCBFUiRAJ3qCRiAAwpCwJLwbzMDMABjvZ9pNT/vqqu6uri7vbVZWelOVWd53P/ehgV5QgnYlLU9a3c0bvHog3wAAIABJREFU8YuZ7srMypyomv53Pfm+7+o0dacCtKhaJbptlbIQYDhQ6HUrjPs1+v0kmuGh5ToMOk2qziajocCgYzLqm/S7ZVxtjVFDh6FFOHQeRQng1iXypRX8W2dougbDzohKcZNRV6bbLlO107S7FTaDl3GaMtWmxogBnWaNmiVTb1TwrF7AMDNUKjlcx8SpmThuhcmJF6nVy7gNBauqY7k2dt1CNbM4rRIbm1P0Oibdhk2trtPp16g6FRy3Qj67haFl6A9sVDWHZpRwmzqbWzP0RxaKlqXdc6i3LHrDBnZVoO6WAIvTRx/ELPuwjRSdnonVMOn0azTrFQqpRcT8CtvbMr2xRqe3644ebovsbAsIeQ8MdXaGDUajFuNxndFODXpx2C4x2lYZ7xhsjyQYCdSkdRjJDAcKg22Hnb5Fv1eg2YrtQvregFa7ymAkk81O0evmGTZd2l2TelOlN3CYmDzNYLjb5z0ejynky1yeXSQcSuDUXUKRMDtArpBHNw3a3Q6lsoBpWxw/eQLf+hpOs0UkFkXRVM6eO4luSJTyMfptE8Z1YuFl2KnzwQ+/l8GoTr2pA32WV2bp9hp4VhepN6r0+i1KYoYxXVQ9T1mMMx4YQJXVxZMM+zKjgYLPe+6Vzwu2OXP6ONAD2lyeOQpDne1emVx8BvoFWu4mUEIoLFB3chzYdy+OvRthf9NNN/GJT36K6z/119x44xfYv38fn/709cA2kiRSq9l7PdGwTTgcBLZpt5u86rq1bXPPhbu8vAhsc8stNzMG3FaTe3/2AEbVZgw0ux3MWhWn2eDUubMse1e5NL9AXigTS6V56egxNMumompkiyWePvDsL7i2RdWg1R+hWjWyJRFRNZB0i5xQIRRPkRMqFCsKRq2OXnWRDZuNYIR4Js+zh17GdBp7v2OaNQfFMJE0nQtT0wiSTH+8zRiw3Tq2W9+D5LVGk4qqUa03GAHheIIxcOCFg6z41rjjp3dTazSJpzP0x9v0x9t89gs3oNtVMoUiFVWjMxhSFCt41tbpjcbUGk0sx6VQFukOR+RKAmVZoShWEFUDp9UlWxIpSSrfu/lW4pk8x8+cRzZsyoqO179FQZRRzCqheIpT5yeIprL4NoMUK8puJLh3Hc12UK0a8Uyeydl5mr0hs4srlBWdfFliZc3P5SUPm+EYy2trRFIpRsClxUV8gQCJXI7H9u3ji1/7GvFslmQ+z3IgzFdu+iGeYJh7H32ceLHErT+9B91tkBUEpubmGAJOs4NmO7T6IyRRhQEU/QlmDp6mJlnoqkUwnSFbEnFaXV4+forP3vAl0gWBc5MzaLbDy8dPEUlmqGgmFyYuIkoVwtEI2+zgW1+jUCpy/uIF3v+Bv8Bt1Gl3O2yzswfTVV1jZvYS/eGA8c42O0DNdXZvhhkPGQx6exHs3W6bUqkAbLO25sU0dQ4degHYJp/P8lrnOWyzsbFGpVJme3u0F99+5MjL9HodtrdHDAY9+v0u+Xx27300HHRYWZ7f296uVXnkqacoiDIPPPYkb/v9P+LWux/g3e/b7UX/q+v/mn3PHWRxdQ3ZsBkCqlVDtWp4/VuEYnGcZosn9j2DqKh7r9/eaEyhLDIzN4/t1nFbXYyqS7s/ojMYU5Y1nGYH1aySzBb40/dey0tHT/Chv/oEgUicrWiCFX+AxbUNrr/hRq77zGe588EHefS557i8toY/muAr376Jd7z3WlIlkcn5JX73D/+Yaz98HTff+VOeffnIFeD6L9AVgP7vV6FQiDe96U38zu/8zuumyV7RFV3RFf3/QVcA+hX9o/rKV77CVVddxW/91m9x/Pjx152PfexjvwC9X/3+q271VCq19/hv/uZv/lefL5vN7m371a9+9ZdyDYZh8MY3vnEvPv5fouXlZd785jdz1VVX8da3vpVYLPZLOTf4xX+fr3/967+0476q1y5U09HL2GqEqp6gVAhy6tRBnnthP75QkBV/gKWNIIvrHg68/AKrW348gQ0W1nwcPn2W4+cv4tkMMu9dZ3kjwIsnTzDrWcET2GTOu8r52UusbPqZXJhn2b/BvM/Lo/ufYdHrZcnn48ChQyx6vSysrjLv8bDk87Hq97O8toYvEMAb3GLOu8rKpp+7H3yYo2fPE8nkWVzzE0xmOD+zwJe+cRMrWyFuvfd+nj16nLQo8acf+M+8dPIMkWSWBc8aW9EkkWQWQbJx6x0y2Ty2paFpAj7fApl8jFpdR9AKrwvQy7KErGus+jx84cbPY1V1/qf/5X/m45+6HqflIspFuoM68VSQ0+eO7jqExAK12m5sarqYx3Rdaq0WhUqFoqIRyeTIVWRyFZn6oL8L28sSa4EQqlWjIMoIskYoniKWznHg4EvkhAqroRiCYZEqV3j6hUNsxSJkiwVKQo5my8G7ukgiuonryihaAVkrUW06pMUygmFSMW0KZZFyRUTTFOKpVdYD81QMkbwskFdkUmWRjFiiopdI54Os+S+RE3aBZ0HQSeck0oUMU/OnWQ/NI6oC2WKZZFolkQyyFQoQCCXJlTRSpTIVUyBdCvHCwUcoZILk4gFyQoV4OkM0FiQR3aCYDWFpeWy9gONIu9G1HYt2O069VsTUyphyDU2qI5YM+oM2mUKIk+efZCN8FtWS+cEt3yeZS3BpYQavfxVJl1nd8LK24ePi5AW24nmOn5vha9/9ETf87XcJpwrkKzqrm7tx52uhKIF4irnl05w+/xLheIlousp6qEy4ECejxDk18zL+YIStQJ5QMEkqmePwiZeI5YIE0yG24lmiaQl/MMPzBw+QyQVJp0WCqSK+eIrnzhzj27d+l2efeQA5vU7bKNJoWmSEDK7lIJdFet0mqVSIdf8iblOnIKRIF1LIukahLKFLReYuTRDYXCORTZIq5MhJZTKlHJF0hMmZs+QKUVa2YpQMh7/52ndYi6aZW9vihm9+D08wjjecJJAqcN/jz7CytkUonuby8jKTly8xszDLyvoqyXyaqbk51rfCRFM5Iok42WIBz5qPeCZBupglmU9zfvoi8WySta0N/OEAzx05zFYyQTAVJyvkd88xnyRfzJArpsgXUpw6fZRAZBNJr7AWWOfFoy/tHjedIVMoUhRlXj52knA8hWY7PPfiYb76ze9w6vwElxaWmVte3XPHVzSTMxen8IUCuy72QpqyWEAs519xDZuYjkVrPCCdi5MvpdGMEpYlsrRwAceRkNU8ki5SVCVEy6SgyKi2yanjL1LKp4jGI6zF83iTAhvJPEH/Is89cjvJksbqVhLPZpBMIc/FmQlOnTnO8y8e4tLiIi+evEBOstFkgQceuA+Pd5UHnniKtWgSoeqSKAmki3m2gj5iES/lcop0Jsbtd96KVrX23reBRJzNSIhILMzT+x7HtxliIxghmk7vwi8hj6CIfOWbX8fr3yKWzjM5u4TXf4KtUJD1zTxrwSRnLp8gmPMTy4rEEiLJdIpl3xHCGZFAMs1WPEA4GWDd7yWe2gVGibxIqiySV8s47ToVKc/UmUMkAvO0XI2KrlNULQpaFemVD7h26y/0XwDh/xhAfz1o/g8AerWJbiroSgFTL2BXFW67/17mI2G+fsft5E2FmiNiVwWmpk5Rrxs06g6WYeLUbFRFxDJVajUVj3ca3/plRDmPZqhYTo1ktsCT+5+nqOh7/egVs4rm7LrqVVXGtjSymQSelQVkubKbyiHKKJZFRZZwnCpCIU3Iv0pVr2DoMrquotkOmtOgUe+g2S5lo4Yy2OEnL7yE0Bsjd4dIjTb1do+606DlKlTrLnqzjdQaYTTb2PUqbHd3kygAaQC3HZnj6ZkNGoBab9Ko22STW3SbJjvbg90bAJpNup3RKxC9S7fbptNv7MWot/s9Wr0+rd6Q0fYYvVajNoRircP9L5zAGEJtB4xGnSEj3vGO39uDue1uC81QsWsWhqVjWDqdXptuv0PVsbGqOlXHZJshNddih9HrAvTOLwD03Wn36rS6Lo2uS73jUO849FoGFSVBKr9OvS3vxr732sg1l3OLK8zGE0g9B33URHQN7G6damMXXLvu7p/Vxu68Fp6/CtjdhoNuarQ6TZrtBjW3yvT0JHfc8WNuu/3HjNmtVqi3WwxHXapVhWjQQ7ep/ZMButFwMJ3dXvNeu8LRF+4jH5/HUpLYZoluv4PlNqm1q9TaNdx2nXq7RbPdwqnvOtHrDZNGy8CqllleOI1bE2m2alQdG6PqYtTqmLUqpiXR6Zis+6aR1SxOXUVSZHTbQagYxJIFUrkisWSIy/MXkJQ0hi6RSceoVHIsLk6jaQKOo6DrJS5fPku1KlKvKwxGGnJymm49i9p2qbVMApcO4EgBpHqdfkejp4ZoNrNUrRqW6XDoyGOcmdiH26xgGw1cq0G3UWJz/TjjgYZj2bSbGpq1gVVN0muPqCgxIqlJVD2PJEnUHJONwGWC0cuUpRCaLqEoGqpiIssyipZlzb9ILLlJWcqRKybIFuIsLM/i8S1SrhQJRQJE4yE2I2sISp5TF44RS0eIpsKk8kkiyTD5co71rQ1m5i8xt+gjV5QpiSqxVHp3HSTmSeajVPQCkdQGS74ZQkE/hXya2UuTfPSjH6YoFBDEEtNzM6xvbZAp5fBseLk4t8xWMsdWMscj+w4gGjaPPb2f1Y0A3/7e9zGqtV1XaLWBVbVJZSO0+xbzK2eQjSSaVUQQC4hSBbGi0WzJeLwzu+uwcpayoSIZClpNY35pko3NBXQji6BI5MoFVKOMbhbxrE5hmAUaLQ1RFdBrJppbpVjY4MTxpymXwoyHNRquRLsp02lLLC+dpF5PMx5Lu4kXnRCR6BGaVYdWrUGrHWcwzNJulbHtCqORSyV1lm3XYdjUUTQPqexlxjstBttFNoJHcG2Lfh16HYN41EO3I9PpSTj1AmUxjKqlsWtlZDWPqVsYuoqipqg3i8QSi7hVFV1TsAyTVkunWNrCMHPUHBGrqmO7DnbTptZWqPdlFC1Gr6VjyQXcroOkizTaJvWGTKelsLE2g27kaXdNmp0qki7SdBJsblyg15Wwa7spDFZNodOv0ent1gaoSpSZk/fRaaTp9CQa/Tq2o9Jq6Wx3ZXwLR3FruzcGtDs1hiOb0VBl2M0h5LzsDDR2ei7jocNwVGO4bUAzAsMig7HOYGwyHCiM+2XM8jo7A5VuT6c9bjBsGwz7ZRrNKM22QKfTo9WuMhxr5POzDHoCo1ad7kCj3VNw6hKrvkv0Bw10Q2ZnZ0w8HufYsRMMBiO22WE4HtHudnj08cf24Fu92ditrpIqPPjwQyimypABOwwZbTcJBJaABmxbsGNTN9OAtRdxDtsYpsL6xir9QZt0Js5w1KU/aAMttmlgGmk0JQIDCYZlgmsnAQ3QmJp4bvf4NLg8eRjGJuzYtGopFMEHQ4FWNYJv6SBQolsPE/Kfpu0WCW7O8fDP7+WO22/h29/+NtMzs9ScOtdf/wluueVmnnrqCT784Q/y6U9fz0c/+mE+9alP8uUvfxG/f512u0m73SSbTe9dx6tudNhmMOgRjYb5+Mf/inq7hT+4hWLolCoinUGfzqBPu99D1jVs16Eolvnpfffz1P4DrG0G9n62lGWFeDqD7dZZ9Kzy80ceZTMUJpJIMjM3zxjw+Tf53A03kikUKZRFBEmmWm9wfnqaQqWCZBiEEgkypRKNXg+302F6fh5/OEx7OGTMbox6s9vj7MUJYqk0x0+fIRiNMQYWPasIksyREycpywrJbA5J02n1+kQSSXIlgdvuvIsxUGs0SWSyNLs93vO+azl68hSKYRKOJzBrDmPArDlUVI2KqjE1e5mTZ8+RyGSZW1qmLCsUyiK6XWVp1UtvDE6rS1nRKUkq/W2oNtpotsPTz75AtiQi6Rae9U1KkopRq6PZDoura+TLEsdOn8NpdUlkC2wEI1yYnuXSwjL+UJTH9x0gkswg6RarG4G946YLAt/70Y+QDGO3zk1RyJXLjIDueIxVrxNOJlkPBjk+MUM4V8IbjhLNFylqOqJhIVlVvJubJPN5tmIx+s3urhO/10WsWrAD/VqLQw88wRN33M++Bx/n5z9/iDMXpwgn0lhuk8nZec5OTCPpFsWKwlMHnuf0hUlKksoOMNoe0+q0ceouM7OXKJSK9IcDvvzVr+Bd81GRJZLpFDd9/3tUnRo11+H8xQvopoFTd9kBnLrLzx78Oaap4/Ess7q6Qr3u7L2Oq1WLdru5l7AwGPRoNutsb49oNutMTl6kWMz/wuu/02nRajW45ZabeTXG/dWbTl79e7vdpFjIkM0kqNcdtrdH7AB/9+Mf8/SzL/CeD3yQp154mcX1LZa863zwuo9T7/R58LEnue/BR3h83wFW1vxMzy1y84/vZOLSHKKisuz1EYrFUQyTsxcncFttCuVdh7rbarPiWyOdLzExc5nZhWXKsoZuO6hmFcWwSeWKfOi6j3PizHkuXJzmAx/6KH/wx+/kj975bv7oXe/hP/7eH/DHf/bnvP8j13HrT+/hS9/+DqcmpjlxYZIf3n4X+w6+xLuu/QD/x+//IYtrfiKZPNd9+jNXgOu/QFcA+r9vHT58mDe96U28853vJJfL/VufzhVd0RVd0b+6rgD0/wGk6zr33HMP1157LW9729v47d/+bd73vvdx9913o2naP9je4/HQ6XT+Xz+vz3/+8/+sju3XTrlcBmA4HO45t3/jN37jv/p8r4XJ3/jGN34p1/Dwww/vHfOJJ574Z++/ubnJW97yFq666ire8pa34Pf7fynn9aqSyeS/GkAX4rOsXHqWqbOPU8j5SKV9TM1PshQIMLcZ5MziGi8cP8Sy38v00mV8oQDPHz3CvHeNtVCEyx4fi74ATz77It7gFjPLSyz7N1jaWOf4hfN7XelLG+s88+Ihll54lOn5eXyBAGcnJ/FsbLDk8+EPh7n/4YdZ8vnwBQKsrK+zlUxwcuIioXSKB598mtVAkKdfeJFLy6scOXOez3/lmzxz8AiTSyscOX+Rm396D0lB5NzsHP5ogopmkRMk8mUZSbfJzV5GFC1kyUCqlDHNCpVKCqsqkC2GWAsuvC5Al3UNt9Wk3nR5at+TxJMRJKuGoBloVQvZkIhnw7gNjVI5iSimWVmcQSgkKYk5SuU82ZUZREkiGEuSqyhcuLxEvFQhVpb40X0/I5krIqoGXv8WqXyJTLFMMlfk81/6KqfOT3D/Q49ybnKGWFEkJUoIhkU8X0TSVHRT2+3OLOdRKnk0KYdrZfAsXyCbDaJrJXLxEIJpk1d1chWFkqRSqihk8suEovPE8yEEQ6So6WQqMgVFJidkEMQUYiVBKLFJTshTlmyKZWPXEWtE2YhOE0ltIioq6YyJXE4SDfm5NLuIZy1MqlSmHF8lmvQiFPwcee4hkoElMoXibgSdXMTVi4xbCk0zi2ukaboCjaZCvSHjKDW0SoFUbI1gcAKhsopmxZC1EppukssaRKIKseQWyUyYZCZKLB4knYmRycY58tSDHD/2ErHoFqcuXiJZqHDTj+7imYPHeODRZzh5YY7l9Sh3/+xpvJspUgWdcPwyp869QCxVIZquE8+7BHJx8maSWd8Z4ukcgc0cwUCG4FaMVf8SkewG3vAKG+Ekm5ESgVCRMy/ux7c+y8qin1i+QtGuk6nqlF0Vx0zTV5PEPRe5ePE4pmsjFm10xUbTNExbQJBDXFo+RSwXJCNkyJZ1cmUXqZAim4qyvuZBkCpkKyIZsUy2UiSei+PfWuHc6edJ5UpE8iLrsQzLgSiroQQLGyH+4x/9KZdW/cx6N7n/if289/0fZWbeQyAa5bmXDuHxewjEAqz6fRw7c4ZwIk04kSGUDFGolFjaWOXwmZMkigXmfGskhTL+eJK1SIyPffYGjpw7y90/vRPRNEgX80iGgj+wxtHjLxOLB0mmQkSifmaXpsiUEkRTYYKx3Y7wW26/i0S6wCOP7yeRLrPmj5EqicTzJfKSSixXpKQaeLfCZMoS/miCXEXhBz++k9OTR4gmggjpMKVcnmI6TyGTZdW7xNe/9RVku4hiShi2QiIVANpUynGmJo6Ry0VIZOMUNZWkKFJUXLJFlUw8iJAPk81HmFxbIyjqHDw7xbNPPszDt32HYEogUVQpqQapXJZkbIvZ2Yldd30yyXokTSBRJJcKcPTIIQ69dBCz1eHyRoCMYpEURGTTpCIWUMQMmhjn3JkXabZNFEsjmM0SzhXIKRqrwTAnJy7y/MsvcvTUWbLCbndjURJIF7P4wwFCQf9/idxf2yKaPM+lS5dYWc2wvB7lZ/t+SrISIiMYBLZK+P1+9j9/M6F0mUiuQDgVIp4Nky9myJckCoJKvqKTV1QKmohs6uiWTMPK03PKvLDvIeLZLPGCSK4oUjGrKGZtr7/8tS7z1wPor4Xlr+09//sAXXQGSIqMLBaoGkVsu0xWLiA0ahycPMPJqZOYWhanLuNZnUPTJUzTRNds2u0utVoNXVep1nTKUohOXyVXCJErppCUMnajgVatkpcU6sMRJV1DsNvo7TGS6aLqGlXbRJMFGo7J0twlBKFIUSgh1IdkMzlM18U1RGpyBqsYIbS+RCi0hdrso3aha5s4lolpW6QNgxdm5pjP5JF6Y6R2H6fVo1nvMKrmcFwTrdGh2IJKc4hac2nXZGpqHhjSA7aA0BAeeu4l/vbWO0gkI7QbFu2azrA/oN3q0+pBt7P9XwB6r7nr8O7W6XTrtLst2t0O7c4AWhbs9NGbfepAugOxOnzv4f10gXrHge1dd/lP7/kJoUiQHbapVvKMd0Y02w36wx5uw6HTa9Mfdmh16rQ6dYbj3m7f+esCdHcPnLf6TZqDJu1hl8awR2PYwx12cYddthsV/MkAxYaFNWrRbSn0C37o1zBqOl6jzn0vPMmGkETv15HrJk7L3e06fqXv065XseuvcaO71d1Y/lfmVZC+wzaCWKJed2g26/QGu/CgOxzR6LSxqzrdho2wOcewa/2TAbrV7mA4FsPtNtt9hVE7j1Ly0rRzdBoqzXaLWrNLrV2j1nJx2vW9vtrGK2kEjWaVdqeGHJxn2CxQSvuwbRnHqSKqJnZ9FwwYNZ1G20ZWMyRC0wQ3Z5B1jVi+TFppEMxJxPJlNKNEzcogFZYxVBFZzNF0DTS5SCjgwbEl2k0NSUziVEVaDYWqEKAZu4Crx9EG29htF+wogctHMcfQbepgJ5m88DiGbGJqLoeOPIJZjxDL+knEFZ56/AittoLtRDh29DHEgkTTNZi6/DiaEcXQ2hh2lqmFpxEqafK5MoZhoehpMpcOsOQ5QzAYQFWqFHIKlumQK4QwXZXNyBprWx7y5SyJbIxIMoxsSEzPzTC3PE84ESGeDxHJBEgWI8RyQXxBD7Mr02xG/cSyUeK5OPFcnHDag6AmCCVXOT99Et/UEUpbq6RzAhXFplAySWUUdFnEu7rE3OVpXj58kHMXziKIJQS5jOFUOXTiKErNIieZCLrDVjLH+dlF7rjvZ5R1izvuvg/Ndjh7cQpBUnny8ePk8xqqUcZ2BWqtDEu+ExQWDyPJKpVKDbnSQ9M3cBs5pucvEk0nSZdkqu0eFV3FaYgYVhzP6suIuktZ0TGsMkI5RLUaJxK5hNc3gVEzEVUDqz5GrgTZGRnIYox2XaFRq9BtKTScEgMzQi0xgVOL4Fg6o+0UK6uPsd0b0a51aLYSuK0wUMW0VG7+0feZPHYrfbNKt6axTZaS6MGqadiNLRq9TbSKTrcKjaZFOruFxzuNJMdQtBiNehFFjjF58WX6bQNx6gTlcgVVS2LV4jQaOeIRPy23jlzRqNVkhEqYleWzxBNebEdHq1roNROnq6M7RVrdCmdOPE+vbiDXVKqtKrYjU2/ItBoSvbbKZmCBelPFrptUW1UGTpSmss76/pvpd3WqVRGrpuG2a9gNHbuh0hlY1OVLdOpReoMKTtem1rRptUy6bomdrgxDjfFIZ9DrM+jW6LZVuo0CS5eOsN3VGHdshn2bYd9kMFLpOSFGvSK9sYG2/DLtjszOyMCQgowHFu2uTX3Qpt/cBcz9QY5Gq0Sz0aXdcRmMVDKZaQY9Afpdhjsqwx0dq5Ylk99gmybQp9trMB4PCYfDDIdDmu3WnpPVtC3CkRA178Rep3Kn1+XnDz3IiCHVpsYOXXZoIlYiQBW2FfrNLI/97Fvs9Ar0e9ssLa7CDqRSGQaDAYahMRr3gCHzCzMMxzpQY9ApEvGfg24WKJPcOI6zdoidTpanHvkB7FRgXObki3dDv0AqeJ6qvI6cn2fYiDNqJmBYYNxK061F2emW8c6fg502MKTdatBqtajWXAzTZjQa4Lo1yuUSjlPl1Yj2YjFPKpXgIx/5EH/7Z2/ns5/9azKZ1J4b/dVJJuOsr/t45pmn+fznP7f788F19oC502zQGfTpDgcMtsdYTo0RO5ybmOTcxCTNbo+yrOA0Wzzw0MN0h6M99/nGVpBqOoyi6bitNqfOnUfS9L1+8Weeex6z5uw6vkslJMPAabeptVrUu11mFhYQNY1Vvx/DcZBNk2WvD92uct0nPklZVvjZw4/gNFtolo2k6aTzBU6ePYfluFycniHnX90D4N3hiDFgOS7BaAyn2SKZzXF5cQm31UbSdCqqhuW4aJZNo9NlDFTrDSKJJLpdZQx73wvF4qimRb3d4cALBwkn0pyfusTdDzzI/IqXuakpkuksetVl6vICxYqCXnU5c3EKSbcIxVNUNBNB1jh+5jzZkohiVqloJo3ugGgqi2JWSeaKWG6TZK7IwcPHkA2bVL6E6TSw3Cb1bpdgPM7MwgI/feABvvad72C6Lo3G7o3v7772Ws5MTLDoD+JPZNiIJ1kNhneryASRW35yN1lBIC+Ku2vdVInBYER9PMRghDvos7kRgPoQNyVy//duI70Z5evf+R4lSeWOu+/juRcPU6wolBWdYkXBdBoIkspd9z5AuSKytrFOMp3izLmzzC3M70W2r23KQ+nZAAAgAElEQVSs8+zzz9Eb9PmLv/wAn/2bz9FstwhHI9Rch3X/Bv3hgKpTYwcYjIYUi3lGowGpVIJX49xFUeCpp55gNBrsvQ9e7TQfDHq4bo2VlSVgm62tTXZ2xsA229sjQqEtTFPfi3cfjQYsLMz9wvuk32sRDm3uPb4DjIBWf8SHP/lpfKE4pyZn+c4PbmYrmsCo1fnrz9/Izx55fC/a/zs/uJn3/eWHODc5s7cu6g5HuK02oVic5198CafZYgx7fej+rSjdwQ5lSUfRq1QUk9vuuJtavcP8kpd9Bw7yJ3/65/zJO97NX7z/g7z3z97P//V7f8h//uBHec+fXcudd9/H1Ow8f/KeP+f//E//N//pne/m8Olz/PWNX2YjEmfeu04olWUtFOWTf3MDk3OLV4Drv0Cv/Vxy4T9cRfJt/2PMwn+4AtD/W7rhhhu44YYbePvb384b3vAGrr76at7+9rdz/fXX7z32j82NN974b336V3RFV3RFvxRdAej/xjp9+jS/9mu/xtVXX80b3vCGX5irr76aX/3VX+XkyZO/sM/VV1/9S3VB/2P6ZQB0gHe9611cddVVvPGNb3zdHvVXNTExsbf/fffd90u5ht/93d/lqquu4pprrsG27X/WvrFYjLe+9a1cddVVvPnNb37diPr/Xp06dWrvmu+5555f+vFfu1CNJEJItkVe0Qimy6yEUlxcWGVqaZH59VVOTp5mcWOBeU+IZV+GyblVTkweZmblEotrfuZXgxx46TAL/gkWvJt4/GEue3w89NQ+Zj0rXF5dZmFtlcNnjnP4zHE2//J/ZcmzwtGz51ny+VhYWca7sc7R06c5cWGCGc8aK5E0c5tRVn0eDh8/RiiV4e9+ci9LmyFeOj/BVjrPD+/8CcFkmsn5RY6fOY/T6pHKixx48QTxXIWbfnQH0XyRy14fWalCulIi9Y0PUVzzIMg6JdVA0AwERUE2JKyaRqWS4cyx/Yj5IJVSHFMrYdkqur0LcSR7t+dXMBp7nb5ZQUA2TUzXRa/tgiNBUfCHwzz0xBNEknm++LffxvfTm4gfehLVqpMuVHjuxWPkyyqiarOytkUwk+CHd95BrdclkExQVBW8WyGcVpdwIk1e2I2RXlk4TCm7hliMosgVVLWGIFYpKQ4lrUbJNCmZKqqukMsnCYY2yF86Tv4nX8ZQd51LRVUhr6hkVANZlZDkEslkkNXlGWyjjKEWKQo5yoZOVpIRqi6etUssei6g2RlKlQRlUUUoNpClNqFIkEsLJ1Bqq4SCSdKZOHlhjUB4klQmQPpLH6CYN5AqGpH4IgsrRwlunEQT/QyaBjXDwdRc6s4I1x1QrTeotas4nRqVmk3F2o02VTWBbG6TeHIB2UiSzEcJxDLEshJHzzxPSc6wsrZEXhRZ8q4ztbBM/FsfJxKLspmIMzFzglNnj7AZCJLOCcyvrDPv8/DSqaN4guukxTKbiSLe+BaLAS/RRIBkMkhJyBEvCgTzJdaTKdbDXkKxVQLJLTYTAYKpKJ7AJpuxBNOLK5R1i2PnLhB/9FaWjx0gHw7j2iLtrkFUiBCTsgjVDvlSlardQEyssDbzNGnvNJViGrtRI6GrbOWCpEp+VuaPYshRBKlCWnIolA1yYo5Ixs+lldMkCwmSuRKxpEo0oRBL55g+/ASbP/kuK5thvKEInq0Qa5Eo9zzyMIt+Hz+48xZuu+8uJhYvMbG8xtJmiPVonKcOHmIjFMIf2CCbT7GyPMfkxFlqlkwsHUGQi4QToVcc6lkur3pY2fTz9R/8kGi+SF7RiKcENr7yUTzrAQTNwLMVxBMMc35ugfVEjqzqcHHZz7nJGeKZPP5QlHAiTUGUmbg0R0GUWd0IcP9Dj5LMFTk3O8dGLE6qVMYXDCPoGhdmZmh02myGgmxFwhTKAvlCgolLF8n97Huk4gGycpnV0AatYZO8mMTjncbpKQTia+RLElVniCgapHNRDh1+AsMtEc+m+f7Nd7FRLvPo4ZfJygUuTJ7AaWjkpBJpsUy8kKdYTOJbmSYcXaMkZogLAmvJHFsXT3PmB18mkYgRDgeJpItEcjJCOcNW0MeFyTNkSxkEufRKckCFkm6QKJW559HHWQv6MGyJaHyDVGoTVc4gixlmLk0gKjK620S0G4iVAmvrHtY3VqnIItFkglAiRuy2LzOztEIwncEXjrK8GuOFY08TSgbZiuSZX1nn9OQJthI+tsIlAuE8JycOERTLeFM5tlIC/lieUxcuUBBzFOUCOVkhr9pklTaSXkNSLeyqhm1XqJSjTE0fJZsPkXv0ZpRygZJuoLgmat1Ccy1Ux0Z1XgHotoNq1VGMxitjoum7vemaoaPpJhVVo9EdUFR2ne1Ob0xZlNCdLqmySQPYLNqofbjpzp+TqVhIoU2e+dg7mZg8S0UqMRh1Ge+MsOoOVt3BaNQx6k30RpOW66AqEp22SySyRiy2hlUtE41vYFoK995/HxVJwXJqmG4Nzakj1Vwq1ToFVadi2myGA2xueigXE4h6g9wtN6DbDVSziqwbGJaKaUloWp5iKUIuH2B96iC58AKVQgTDqZLVHQ6cniZb7VF0+jjbIDtt3LqB67o4bgvH6VKtN7BcG7dXpT50sVp1nM6I0aBKrWnjfewuli6c4Yt3P8Z7v/R9LHY9eka7ieUaDAYNBv0WvX5r14He69Lp9ul0+3RfmV6nS2vQoTXo0O73aPcHtPoj6oMdtEaP+/cfwpcpIQ9h0N9hNISLMxOcvHiC4u2fpT5s0N3u0uq06bT6jHvbey73187rAfRe/x9Ot9f4BzPsaVTKUcqlML2OQbttUf7Z13CKEVpth1bbIdOFHz19nOoOVAcAI7pNnX5Dp9O0cdt1nHb7dQH3q670etOl0arTaNUZM6IkFbn9zlv5+re+woZ/lcGwSatlo0VXKd39RdoN43X71V9vnLZBvenSrLfouA36jQqDVoHpqafR9RCmadKsg9lqYrdbOO0mjYZLy63Scqs0XoH/dr1K6qYP4woRktEN2g0L21J3bwpo7F6jZFWpdnvkZAWtKiCbJY6dPspmKIhRq5MuCJQkFVFTUB0Tq12lWFjHtQ3cqkrdzXN59hiD1jaNmoPjhmg1RVp1m6r3AqX7voxlFGi4It2eSqMlsLB8CrOawXYKuM0yciW4u09D4pHH7sWwJda3fOTkAtVujZxawO7VCC6fp1aRqcp5MulZFhdOkE7mUPQ0JcnH/PJFymaFnFzgGz/8Fqsf/20SIQ9byQiP7n+SQCJMrdsgXshSkUVUXSGWiOJb95DJJ1B0AVHOE08FKIpx1gMLTC5OES8mEPUykWSIslJCqGRZXpllfn6SdDpIMhkgIyi71TqlEoalEz3yOOvf/iD5UhJJF8lX8kTzcQRZw3QaiKrByXMXOTc5w3MvHiaSzJDMFVnw+Lg4c5lnDj6C7TokMyLBUJliReeHt91MVoyhVMskCgI5oUEqX2LRs0q2lEHRRUxbJFeIsvrJt6GlN9GVEqYioNarlOQyklpk1XeZml3GNEtUHZmKJqLaOlm5zIZnmnG/RioVot1xX1n3Kshqno21WUKBy1hyDNuRqboKtlshGF6h5ghADcvMYHuOsPaN9+KYKSy7QG+Up6JsYlkSna7GiCxCObYLiIdVRNlPMjxFOjpDy03TrGWo2WmCm3NULQFDLXLwuX1UhByCKlBt2KQLSRLpEKKUwXEUcpktqlaJc6cOEv7iHyCHFlE1gWbLRpILbPhXKBSTqJpAtbb7/66tF8il16g389Q6ImpNRDWbVOtjTMshl/MQjZ7CdYrUbAHDsHDdHrVGG90RCESnKMsBmk2LqmEiaSalpaOEv/EnaNYmzWaahqPScDo06l3qzRq1tkS1nmJ+7iD9ZpZBQ6Dbsuj2GrjtGu2+iSwsQS9Ep19jMKoxGlfZ2TaIRWZwa0m6HZHRuEqro9PuVaEZY9wp0B9ZJG56H1Z4muFAxbd4mGFbAKr0Rxbtvs5oqCJk5qGbY9QT6A9VhtsWXs8p2FGAMqADCnrFQ7+RZHtsUW06eEPh3S7trU0GnSaKJjMY9fdqOhaPP0fyG+8mGN5ih2122OYj132YXr3Erju8QrkwQ8307j7PSIChhFGJceDxe9gBWr0+/fFuvPUO0KjbfPdrn6Zfy+CUV9jGZGfbgJFEKTsPSNAvI2a9FO66Hu+Be3no5w8zGg1oNussLMzx/ve/j3e844+4887b+chHPsQnPvExnn12P6urK5Qzk0AJdgRSkWmatQydlgK0mb08SX84YHFpBVlV8K2v4TbqtDptLk5O0O52MG0LSZEZ1Eyin/99xuMxU1NTzM3NAVCr1RiPx5imSb/fRxAEPvOZzxBLxJEUmR2g3mywtLLMDjDe2eb4yRN7bv4dQBDLhCJhyhURt1Gn2d7tlJ9bmKc/HJDOZti440sUZ08TSST5xne+y3OHXqRQFhnuQK4kUBQrlGUFrVplZmGBSCrFiXPnEBQFXyCA025jOA4/vO022sMhqq2TKxdegc0usXSRcCLH/Q89hum6FColdEcnVhSQqw6BG99FOpsiX0iz4lnAtA1qbpW777+PVCGHUdNJ5dN0hl0UQ6fRaVNvt6jWG1TrDXqjHQplCVk3GAPJbA7LcZE0HUGSsRyX/ngbxTC5+/4HUAyToljBclyMqSNETzyPblfR7SrNbo9SRSJXEvbc7rMLi3ux8KvrGyQyWWTdQLerTM1e5vLi0u4607IZwZ7L/+Vjx/nat77NbXfexfMHX2A4HlFzHTTLJBSLYzkuylM/JpEtkCqJPP3Ci0QyeXzBCP5ogkyxzOpGgDvvvZdCWSRXEkhnMzh1l0ajQTqfYwTURz2KqsRTz+6HHVibmgOjznW/90625nysef2IjsNqPMZjT+/njh//BKdiMffiIYTL59mUBIxGHaVWxW40mF1aYsTuTQgVVcPrW+eRRx9nNN5hcyvAn77n3dx8y4/4wo038POHHmTZs4KkyMQScUSpQqfX5cSp4+ywTUUWGW0P2WGb/rBHq9NktD3kyLHDdCJre/3nzWadYjFPt9vGcaqcPXua16Yv/PCH3+e1sDwcDtJuN+l228A2J08eB7ZZXJzf22Y83gX51133ETY3N5idneGb3/w6uZJAJl/g+Z/fT6kiodtVJE0nUyjyzvf8GR/+q4/x2S/cQLPdoiJLdPs96s0G7W5nLyVjKxTEt75Gu9uhO9rBrrew3CbFioLlNlkLhMgJFZ499DJ/8p4/513vvZa/u+2OvQq9jbV1MsUyZUXn/R/8CB//9Gf59vf/judfOoLXv8X5qUt86nNfYN9zBxFVg2SuyF33PsD6VpgFj/cKcP0X6ApA//erV9nEq/P3v/7H5tXtruiKruiK/r+gKwD931CBQIBrrrmGX/mVX+GjH/0o+/bt4+LFi0xOTrJ//36uu+46rrnmGq655ho2Nzf39nvDG97wrwLQ/yn6b3WgAzz++ON72xw9evQfPdYXvvCFve28Xu9/97nF4/G9433kIx/5Z+2by+X49V//9T34Pj09/d99Pq+n9773vb/Ua/77eu1CNZaK7AH0QLLEeqKANxxnenmJZ14+yEpglUVvhMV1D+dmz3Lk7AkWvbvO86nFWQ4c2cfp6bNML6xzadnDZY+Xx/Y/iyewyeL6Gr5QkGX/BofPnMbnWST89qu4dMc3eO7wURa9Xrwb66z4vBw7c4YF3zrecJz1VBFPNMPE1EXmlhZJlco88OQzzHo38ETinJq+zIW5Be564Oecnb7E9OIyh46cIFOUKCsWOUHBtxFkadWD6VhUtDKiKhD/0P9O6ubP7YIZzUC0qoiWjaBICHIJSRWo2WWcqsji3EXy+Si5fBJVl9BNDd2uIhs2km5RVtU9d6RiWVj1Olq1ium6XF5eJpbJUKhUKEnarvv99i8S/vBv85nPfxHZqJIulKk2OphOk5n5ZZJCCW8oyJmZaXJShUSxQDAepyhJjAHddoinc/S7JqurM2xteRArRcoVEVnRKMsaJUmlqGi7LnpVRjFVNEMm8PjtJP7wV9FLMSpSEcVUERQJ0TRQbRNBLqNqIpKUZ2Vlhlhsg2pNJ1vKodomKaGEYSvkijF8/ksIUoyiUKBSsSmXTUrlItlimLmVIxRLWSS5RKmcxLQFJo8eIP47V1G8fI6SkENW88hqluXZc5w/+RylwjrtVgZNC1Bv5hltGzh1FUWR0HUdtb4L3SqqQVksUK6kmV86TaYQpKyUSBZkEjmVcNLP5OxFPnvD5zhy8gxf/eZ3mZr3ELv2fyP20K1E8wW2wl4OPP8kwWgM30YYUbUJpuLc/fC9eMN+AskE4Yz4/7D35lGS3NW9Z/nZDw1e5o15g9/zs3n4zDHjeSOwYMQmFmMZvAA2MmI1mwAPmB2DWCUhCRAgIdDWLaSWkNRqtdS7qvfqquraKysr933PyMiIjD0iI3Jfq+ozf6RUyGPxjD1zjsdzdM+5pyqrfpk3IiorMjI/9/u9rCUjbGainJ89STYbpSzkSZTKRMsioUKRQ08+QTofJJkrTuaDR6NcXF1mdXOdueWLXPvNrxLLJBBv+SyJa/6YYjpNYGOJNd8MZqOK0aiREURUo4lU1XCMMq16gblj91PMhxGVCgXTJFXJkxNSrC2fYuniCeKZGElBJFOQiWfTZMppTs0dIVVMEc/kiaerhOMlArEI83tuJPna32RlfZ3VcJS1SJQLqyv4E3GCmQQLm+uEsnHOLs0SSOdZjcTwxeKcvbhIIpehWC6QziaQpTKFfIq1tXmcpkUsHSFbyhBNxzkyfYJQOsXBE8cRdIMDx5/k/gMHiSaKpF7+PPZ95fNEs3lmlpcQTYtTFxc5PjPPnD9GXFA5dvIMq/4g8Uyeiyvr3H7XHk6eu0AqX+LzX/4qjz5xhINHjrPgDxDNFwgkUkQyOWL5HKbn8aO77iQQCaNZJvF0ilQ6xtrmOkvvfg2Rr3yIs4sLZColRE3EaVokUpukyiHstobTaFMo15i9uMLR6cOs+GeJpNfJlYoUxRrr+QIl2yKUDDF38RSboVXihTyJcoVYsUyhlCefS7L3nu8TDq+yEQuzHE0QfPBOIm/4T2ysLhONx4gXqlwMpkikI1SkIkur86QycaqyQM2QOXbyONlSjqX1ZYY7I+otB9WQcOo6weAyC3On8PnmUbUqXqeBaOgorkdFLKIbNdY3VvD51ymJFYKRMKmXX8LJ++7GF4mx5A+wvJbk0MlH2Ij4WN1IEIxleOzYfuL5ABuByXPmwLH78WWSbGZzbMZypPIVTp07i6SUqGrlicuG7SJbfSpqHUmzMG0D05KRaxkOHX6As+cOkf7cOyje9Ek0x0LzXPSGh97w0Dx3kraLZnuolotieiimh2boKIaJYpjUDJuaYaPUW5T1OpmqRl6t09gGo9dH6W+Trbf51v2PsffkPEfWIyQUC9FtUrpwnOQb/2eu/cLf4TZstnbGbLH9FAR/ajvcBprbwHZcGs02qq5Qdw3yhQShyCqjrSblUpYTxw/Tano4dWNiRe7WUesetbpLWTMQdZOKLDE3f554IoRm1Um/+XcQDz+AaVvY9cnMZ9PWMGwF06nheBqOUoDtLkZNYGb2PGVFwx2MeOTJMxyfX6XWGSO3R5gNE8trYXldHG+A02jitj3qbR3Tq9HqN7HcJh0jyeLM42j330Dm/7ySBlBsj7jmW7fyuC9JYQilMU+B685T2ftZ7gL0Hr1ej86wS2fYpTfo0+sP6fXHdIbbuN0xSrOP3tsmUtXwBtsMgGa/z7mjB4j+4RReNoDtaDh1g96gz3A8+oUBeq/f3AXng2GbwbD9rAB9PNARhShCKcygZ9Lt2hS/8FaEGz9Cp+vR6XpoO7BWlHEBawtaW2MavRbN3sQS/ul8eq54q9PcVY8/Dc2b7cbu77yOi9uu893v3Uwg7OO7t9xI3dXY2elhrzxJ9NWX0JZS/wieN9vus6bTn6hWm+0W7WaHXstk0JKplle4cP4hXKdKw500SdTbTbxOg2bTo9lwn8qfAfT4O/9XSj/4OzynRjwWZDzq0uo0abSaWI0Gbm9ARTOwOl2SuThVtUKxInBs+iSzC8vYXotkrojbaWG4Flpdo5Bfo+Xa9Ds2nU6Z2QtP0Ha7tNw6irrGaKjTbzfQjtxB9PW/iluNszWyaXc0uj0Df2Cebt+kN7BpdXR63RqakqPZVLn9R99HlMr4w5scO3WCkiJidetIjoKY9RELnsDVM7RdG9/qPJqRpCqVqFZlTEfixJkz2M0mJ86cIvzmFxC68aPc/P1bePTQY8yvLCAbCm5nMgO+UhWwHJ1ILMi6fxnbVanWilSkLLlijHwpTqqYJJwKsexfIlfOYDdMhGqOspilVE5z6tQRVlZmSZcryMZkhny5UiB/7zcJvu55nDu2n1X/CnbTIyuWmT5zloJQIVMocvr8DN/+3vc5ceo0ncGQglAhnS9w6tx5MqUE6XwBRW8Qjgp0B5DKZcmJaVLFJJlihZrWJxxPcOHiPJpRw6prKFoJyxEJXPkbzH3xKhxTxjZqFGsVdFfHqivISgG/f55mU0fRStgNE9VRqZoKlWKME0ceZjxuUypncTwDRa+gmxXkaoqg/wKMdPoDC9eT6A8sorElkqm1iWV6U6L6yI0E3ngJGxeeQDeyuK7C9o5DsTKP4yVpNnXOzRxAVoN4noplmNzxo69yavoBCrlVdrZtbLPIuXNHyGQi+DaW2WHEzIUzKHoFsZrHaxgsLJ5HquVR9TKGJSKIaRxHxnflrxG5/r3UlDIVMYfXMKhKBRYWz2OYEpououkiTdfEMWVW1k+hO3laQ5OabmC7bVRVR9WyJJNz1J0idbtCs9mk7rYw6y6qU0bSIyysHKVer9FtuhhOndL+m9h43S+xevoeXDdNw5VpuE0ajRaNtoPbVWl3BS6cfZBi+iJ9r0ynadBsObT6DVo9g2TkJLTD9Ece3b7JaGzT70l020USsfPsbBt0exqdnoHb1KAZp2UnaPdUgm//LbLffh/9nszRx25j0CqzNVIZbtkMtx1GQ4Xl2YdgS2RrIAIO4NHrCEilFRgVGaMwHArs9IuEfYeBOo1+gyHgdloUc0m2B5M5355X5/jxo1iWQfS+m9m4Ygo9FWB2dgbPq/Oxj10DI4NxV4AdiZp4ESjCdh6o4WhhGNb47g2fZocx22zRGfTpDfpss8Xq0vmJBXu/wi7c35IABUYCbImM2gVUMUD0vb9P/ob3oGoGOztbiKLARz7yIVZWligW89x007f4znduZnHxItvbYyzL4NSx22GrDCMBTQph6kmGfYv77rudQNBHb9Dn7Plz7P3JveSLBdrdDl/+yrVUqiJbO9t0+z2ePDlN/tg+Nl8zRXL+9G7D/fb2Nn6/n16vR7lcBqDdbnPNNddw37772drZZnV9jR3A599gaWUZy7HZ2tmm3e2wAwhiBakm84PbbqXRavKtm26kKktMnzqJqmukMml2gMg1ryH59feh286uCtwXCKLbDo8dOjx5X6obVDUNp9Xijr17qWoaFUVBNgyK1SqnL1xAcxwiqRQVpcqK34diOiSyRRTTY/rsBfzhOGVZJp5NojkGS8Ew+bV5wpdPUQgsMxx18Ro2w/EAu27hDwV574c+gKxLbLGNrNfIlYpUlRq25yI/pZqfNBVau4rhCxcX+OEdd5IpFKk3W/THW7itNt3hiM5giNtqc/LsOfJlgcI3P8j8R67EbbVZXvdRrkqk8wUanS6CJCOpGj/d/+gEtjv1ybgd08Jw6ui2w4pvgzX/JpvhCJlCEVnTsb0Gr37d63n08SeemlffYZsdFE0lGA5x9sIMncGQ+fNnib/yEsrJBLJV59Ejx4nnS0QyeaqGxaHj0zS7PTTLplwVd5sjLMeGHUilUpQrAmW5it1pcssPb4UdMAQJGj0uPHaU2UeO01DrJEplktUqoVwOxXS4794HOPjBt7H2qXdSMA1u+fGPWAkGqGrarg2/rOmMgU99+rMIlSp79v6EuueSzed457uu5m1/+XaueP3rCIZDnD57ZtK00m7xyKP7ueOuH6ObGr1Bd7dRxq5bBMOB3QaZ6vtfx2MP3s/29ph2u8kzwfeuqnzQ48EH9wHb7Oxs0e936XRa3HjjDTwN18fjIWfOnKLdblIo5BgMegyHfWCbW275DoNBj9FoQKvVwO/3URKrWCEfZz74durNFqpp8advfRuXXf5KLi6v8N4PfBBBktnY9HPk2FH6wwEbm35+cNutjLbG/OC2W6mpyu51biydYzMSJ5LMkCuLKKbDxz75afY/fpir3v0+br9rD8u+Td5w5Vu4+n0f4JVXvIEHXvdSvvK1bzK/vEa2VGHVHySWzhFOpDk6fZrb7rh7Mr7JdPirq9/DW9/xTk7PzBFL5zhw6OhzwPVfEM8B9H+78eIXv5jf+73f+xfnc/FcPBfPxf8f4jmA/q8Y73znO/md3/kdstnsz12Ty+X43d/9Xa6++urdn/1bA+jtdpvf+q3fYmpqihe/+MUYhvGP1iwtLe3OKn/pS1/Kzs7OP1rzpje96VkV7j8vrr322t31J06c+IX3SZIkXvSiF+2q5o8dO/YL3/fp8Pv9z2q//3Ts7Oxw/fXX727fZZdd9qz7/P80/qECPYqgqaQrImvRJLP+IKcXVnj02HEW/BvMLC+wsBZjeu440/OPseC/yOxigunzyxw5fYKl4Bxza8ssrpZY2Fjhngd/wvz6EmvhwGT++fwCDz9xmJVAmIUH9xJ9xRT+P3sRiz4/c8vL+AKbzC0uMLe8zOLGJgubYVbiOTZzFWZmz3NxeYnb7t5DMFMgki9zammVw2dmWAqEKMrKJBWNQlVDVCyOnjhNqVxFU2usr8zx6EP3UMkHcdU08cv/PfFXXUIpk6KkGQi2i2g5iKaFaBqIao1qrYxu1TDM2q4tejoVRShmsPQqRk3AqAmotn5/IqQAACAASURBVI3huki6jtftojkODx88SGswQKjViKbTJHI5vnvrj0jly4Tecznxy6bInj5CtiQSjKVQzDrZksiRJ09zen6OvFRF81xOzcwgqir5SploMkE6n6NcEVA0Fc2eKJycVoP5lXOUqwlkLYOql9F0CV010JU6qudiNF00x0C482skXzZF4MZPUKmk0bQyuj6ZAV0xdGqOiaTXqNQE6q5GqZzG55vHsqooSpFGQ0OSNWSlRlXJEootEs+sUFWyVGtFRKlCuVJCViRCsQskUpsUcjL5bI3cqcdJvmyK+Edfi9cS0VQbU+/g6DaupdNwCzSbEVrtEAvze3n4wW+QjMzQ9Wro1Ty6Y1DTLURZR6jIyEqNfCXN2fkzFESBXMVgLZChWBGIJJI8fOBxXnnFG7ntjr0EYhkSl11C9DW/ydziCgu+OeZX57mwsEIkmScYy+CPhAimw8QKCaK5NJmygj+TxZ9KsLQ6T7mcplBME8nliZZFNrM5Dj95lJX1eaIJhXzJIZoqoLs6p2aPkyj6qfdq6J5M9pN/TvrSKeSNFWpqFcetUcj6iAfn0KUMNbmCrNTI1WpUHAdbj3L23OMcOvoooXiaaKpALi9QKOTIZBNshJfJSikKgkZekMiUSiTzaQ6dOEYoEWMzGsUfCbEZ83Phhr8lfekU0e9/iY1YlEAywWPHj7GZiJIqF/DHIySKOY6cnmYjGmczESeZz5OvlFnxrVMo5bFsDUUVKRbSeK7JzMVzbITWiaWjpItZoukkc2ur7Pnpg9y57wE+fe1XuXPfgyydnyd96RTJd7+S/YcPsZmIshra5MLKMkv+ABlR4uLGJsu+TTZCUT7/5a+yuLbBx//uM0iayb6HH2XVH0RUdKqqQUaUuOP+fcTzRUKpDPFCnpwgkCnkOTNznkgiPgHIoQjheIr0u19J6uWXUI6HqWoammVSlgR8/lXe/GevJ5YMoNsW0WSKvFClolQRFIGLK3OsbCxT9xzWYylyUo14MoJSqxAK+0mUBEL5KqGCTDxfIppMsfdHN5GMrrGwushGPInvu18mfekUS9/6NNl8ho1EjpzRIJlLIcgV0tkU52ZOk0xFSCaDNL0avY5BOR+mJqYYjUYYhobjWFTEInXXoN1xCUX9nJ8/i6hVWI9ukCtkiaZi5IUC80uL+ENBQqsLpC+dYvUdL2dxfZ21QIC1jQz7j9yPP7qBL5DGF4wzs3SWaNaPP1ggmZWZWztJMBEgmo4TTWaIRJMUi3liiQ1kJYeiitRqNYSyQkmzEM2JK0RVk6nWipORFctnyXzwtaRfcQlWJoBZb2C5Tax6C9NpY9TbaHbzKYBeR7EsZNtCM9SJhb1pI1oNynYLwR1w090PUahPrMQDgkFQVJjejCCNIKy7lLtbKMMd1G6H+rBL5Ym7J406e27k2q9/jWyx8A9UUFajsesS4va3qNU9nE4P2dCQ9RqaLlGvq8yen6ZaTlHKRfEcdZKuOQHp3uScLxsGoqruzstMRtdJvPyXSf35i6nbKq5noWg1zLqL6XmodQ+13kCxu9huF9tpUDc15EoGQy0ztzRLUZW4+4kjxGwPyfOQvS6qN0T3RtiNNq1+k9ZTkDIV95NPxWHbo10XkW/+CPHLpqhvztDbGmADCnDr6SAX62ANxliDIe5gSGM4oP1MiP4MNXq/36Xf7zLo9Z/KIexARVQmyi3NYQB84jvfRxxs0dyCbjJA/LIpLrz9UpqOQa/v0Rw36NL5hQF6t9fYBejDUYfhqPMLKdB7PYfM+15G9JW/gleO0+018IYNugyob29hbO/w9T33Ie+Aug3OuEd3aNMfGP9gezq9Jp1ec9du/unb3X4LzVbZYoxdN/jWzd+k0bSJxTfpdBzS991E9BVTiN/7xD8C562O96xpjyWcoUG979Ho9Om0unSbDTyzRMcrEfQdYtzL4rVMGm2HZqdOs/kMG/qmi9OsY3kmkdc9n8gbfo2uISLXBBYWL2C7Ol7TwaibNHo9KjWN9mBMuSpx8y3fw2m0iSYzaFadQDBMoVScKOI7TeqehWPncC2dYd+m08nTbBZo1Zv02w3CkWNsjx06jTrinZ8mfPkUlTs/R6elsb3dZnurz4knD9Prt+h0G5SFPK2WgWNrdLoNvvSlL9Hp9rG9FpKuc2T6BG6nhaTX6LYk1tcf5uST92HWdKqlHAuLj5BIJFBrTRLZJF57i81whtWLiwRfNUXgjb+GUMgi1CTMhklWyFKo5hGqBWS1glAtICmTxshYMsTM3CkicT+SUqJQTqE5MmubK+TKGdb9yzx56ii5YopsPoVm1CgUM6QzcQ6fPko0EyVZSJDMhIl/7V0EXzVF6gefRazJLK5tcO9D+xHkCkvryzR7LXTHoCwJrPrXyAsFBLmC5dmYrkUikyUcT7HqC/PIgWMUyhMF6akzJ7l7z13ohoMgqJw8PY1Uq+DbXCKVCWLXqyi5DTZfM0Xoz/4jcjlFPpek3jBR9Aq2o2DaVQxr4qahGQKGLWPYMm7TwjRFBCFFNhfjzNnj6OYEntc9GUlOU3crrK2fpdsQ2Oor9DsS/Z6C7ZQplCJU5TSpG97D5mumKD9wHdHYAp12E8sWyBRPEYw8iakbqHqCaPIUodAaUkWn0ZaJJ9c5fPQhesMGpqOiOxqWZ1MzVeptD6vhkIis4FgCai2HZVXJFxIcPXEQ3VGJJMNI2QAbV0yx8cfPJx1ewamr1JQyXsNA00WSqRC6UZ1A9JqDqdWxbJV4eo1syY/limhmBcvWaLgerUYTv+8CpUKEumtg1y3shoXbMbC9CrliANeTaHo17IZJ4pt/zcYVUxTv+hTp1BJevYLnqTSaJs2OidfV6XVEhu0SC6d/Cn2VXktnNOzQGbbpDRt4Zgp6WZodk97AotmSGY9UtkYSocBJhoMa3Z5Go6XQ6lrQSaGJPlwpxMYVU2xe+Xy6doZqYYntvsT2WKM3NNjCo9sRyURPw6AE6AzHGju4NL08scA0rrRCuyfxve99nnjgBFe//TJ0NU6zb2N4Op2+y+njD8N2nUQ8BIz41g1fZ31tkUPv+kM2rpji2Ef/mNGww9+8/100GzZsNYA6phJ96lWnxniQIRw4DDsiOyOBb371/dz83W+wwwAYkM6G6PfrDHvqZDtbWdjKs9VMwaDIdicDWwLjXgGwGNhpNq6YYuWKf0c2k8I0dW655Tu8+c1XsrGxzg9+8D3C4SDPVMDu7GzBSKGUXQYcxgOdY0ceoNUyeOihe5FrFeqeSywR575993NhbpYvf+VaxttbHDpymHA0whe/9PdUqiLHPvgGNl8zRenOa/E8D5/Ph+u6FAoFUqkUp0+f3nXRu+KKKxClKjuTraDZbvHATx9k70/uZWVtlWg8Rn84wHLsXTv8+/bdz4/vvANZqdEfDnjHX1/Fiekncdw6Tx4/QvB1lxB602/guS5iTcFrd3bnnj9+5CihWJxgNEamVMLtdIhlMki6zrn5eVb8fsZAIpfjo5/8JIplsbC2wvLGBpvRKEVRJhhLEk6k2bvvpyz5fIQSMWKZFMFMjlvf+krCl0+xdP3HCQR9GKaCrEg8cfhxMoU83fGQqirS7LXIFLPkyyVuv/MO2v0exYpIbzRGUg3qzQ4PPPwIDx94jDMzF7jjnj3UdAOn0aTdHyBIMlVFxWt3KAgVzLpLq9cn9pbfJvqmF3DXPffQ6vUZbG0zBqqKill3uWvvvei2g2pa1HSD/niLNf8m9WaLilzj7z77OVTT4vjJU+TLAoZTR1I1bv3Rj6npBtfdeBN77rsfzdDpDfr0hwMCkTD+UBj59GPEL5sifOeNfPwzn2c1GGFtM7SrZjacOqOdCZTeAQajPslknK2tER3bJbjhp9Vo0u52GGyNufPePezw1B99BwatDqOUiu/EHBu+IEdPnyUsCiynEhybnSXxvteS+9Pfo9sbkZeqRLIZzs3Pc/vdd/PdH9zK4eMnKAgVdoAv/v2XabY6mLa1+7yanZ9jYWmRb3/3O7znfe8lHI2wA3R6XcLREGfPn6E/7O0C8+lTT7LDNsurS6xMHyb/B1O0F06ys7NFp9Paheit1qSpbzjsEw4H6Xbbu0r1p7+ORgO2t8f0+11MUwe2SSRibG2NdgF8LBbZBe6GoTEaDfjQhz7A+bl5Hv3TVyK+67Wk8wX2H3ycP7j0pbz3Ax/kLX/xVpLZHIIk77o87ACGZaLqGjfefBO5Qp7x9haOW0c3DTTbxW336Ay3ODe3wOmZOaKpLKKiE8/kyZYqNHtDPvqJT1GoSCytrpN8yfMR587z/dvv4K+ufg9nZy8SS+fYc/+DGPUGuuNRqWmk8iUeOvA4C6s+PvnZL7Dv4Ue54557nwOu/4J45ueSi78/Rfa//X8jF3//OYD+XDwXz8Vz8Vz80/EcQP9XjBe+8IU8+uij/+S6/fv388IXvnD39r81gA5w+PBhfumXfompqSle9KIXce+99xIKhVhbW+O6667j+c9/PlNTU/zKr/wK6+vrz/oY/xyAvrW1xW//9m8zNTXFC17wAobD4S+0P47j8JKXvGS3zte+9jVSqdR/NxVFedbjcskll3DVVVexd+9eFhcXiUaj+P1+9u3bx6tf/erdGr/6q79KMBj8hbbvnxvPvFCNJKPkpQqxQp6lYJi5zQAPPH6Ied8Gy8HJTPNgxs/Dhw4yPTPLRd86s2tz3PvwQ5yZW+bCYpCF9TC+aIQDxw9yYXWOc4uzzK+vsBoKctf9DzC36mPRF2LlO18i+oopoq+YYmHfHSz5fMRSSQ4ePsRGOMxqMMx6LMVKPIc/K7D/wCPMLy0yu7LG//HGKzl2fo7D52e5Y99DxAol5lbXubC8SkoQuePeB8mVq0iKiVhVqIoCDaeGJmY48tgeUqcfIn7Z1ARi3/6VCTS3nEnaNlVrAoU0x0BUqpiuQU2toukShi5TyieIBdcR83EapoRq25QkiWy5jNftkhMERFUllEhQkiQePniQVKFAMJZkdnGF6Bv/I/HLpsh84i2Iis4Tx56k0R1QqtbIC1V0r4lQq02ATD7P3PIi4XiMmirjNV3mLs4giEWqZgtBNaiaGoojki35ubBwhEo1iaaVcQwTS7WpmgqSpWK1XTJfuIrky6ZI/dEL8a2eR5IymPpEeVNSRKy2i6hKiJqIatWQlBLlSopweBlFzmCbZWqKgSQryGoZ1SxSqGxSqGxSrEQoCXkKxTKZjMDM/AF8/jnKRZ10Qib/4G0kXzY1qT+7n25nhGMNcG0Z11ZwbQ3XnGTLrlHXS1RLfs5N30spO0s6E0GuqWSzFSqSQb5UJVXIMH3uFEubPvzRLJF0BV8gzNLaBsemT+MLRnngkcdYnZvd7SL2f/8b7D/6KHNri/gicRL5KuuBGNF0krXgGksbi0RSMYqiSqwsE8zkiCcjnD17HE2XCGXShApF/JnJ3+bgE4+SShv4N4uEY1kUU0axKmSFEGfmDiPpBTLvuJT0pVNkP/kX1AwFuSbQtEXkfJjpw/cjSTnyQo6sapFQbCQtSU3NMTt/knQyhVBWyGREsoUKyXyeJf9FyrUE/nCMXLlKuiAQS+dY8fs5duoE66F1YtkooWSQxc+9awKxX/s/sbG+TCKX4czsDLNLCyTzWSqKTDKfJZ5Nc/zkNNligXJVJFfOY1g6p848ycrqApouI1QKGGYNSRNJZGMcO3mUYrVMPJvmxPlzzK+vES+WWAqE8CdSzD384O5xv+czH+H0hbNE03FyQoFHHn8MfyRCKJF4arZ6llS+hGI6ZEsVKjWNzUico9OniSQzFCoSKUEkmM7gjyU4cuoM195wPZKuE47HiKdTnDh1kkAkTDiRoSBUSf7x70yO+9evIZXLEknEsdw66WKeQjHNxYUZcuUsQk0kVxVICWUKUg2hJlEUsqQzERJlmWLNoFIpU8wlyeaSbMSTJCoaa4kim/EU/lCY++/6HtHgCrFUkrVIjPSNn5rUvvK/IFfyyI6L6LYRawr5colKVeTuPXeQSIbJZEJIYhJDzSIWArTrAppao9FwsW2TVCaJXTcoigXyQpZYOkI4uUkyHyUQi5DIpEnnc5yZOY8/FCR88vDucV96eC/L62tEE1WOnzuIP7pBKicTTuQIJDZIlcIEI2XC8TLB1DLRxAbh2CbRWIp8QUCWq4QiqywunkZVBVxLp1ZRdpuNZNtC8xxUS6Ms5FCUMuE3/RfSl05R/vr7aTQaNJtNaoqB1xpSb/TRnRaa7SFbDrJtINsGpmshqDqiaVOwmgiNPjm7R9bqUvIGlOp9SvU+tcYApTlEaQ5RWyP01gCz2cFx69TrNtW7vzk5x7z+NzFqEjXdIFcqkykU6Y3GOI2JXXy92UJttNCabYxWB6PZwGo0aHdbaLpMo65xy81f5/jhhxDLGXRFwHEUdE2i7propka95U4Autug3u1j5QO757jAj75OIhmm2W5QkqSJot7xkEyHqrNFze6h2U1cS6dpydh6GVktU1IFptdW+dHjR1hJJ/GlC1TrPWSrS7M3pN5y2KGJb+0sri7CoIfeHeD0+hQ/9Rbil01R+Ngb6HbrdLZHFOodTOAj37qT08E0YnuE3hti9wY0ej26/Q69QZf+cLCr/Hpaid7v9hh2eww7Awa9IYPeeKJGH4xpD8aIO/DY0hpqZ0jxiQd2X1cv7LuDTD5Gc8ulS5vhuIeiSbS7DYbjHv1h51nz2RToz2brDh7VSgzHKtFta3S7Nok/fgHRV0xR/taH6XQ9Wl2F4baL0nbQx0OWKjX2r2xS6I2wd0a0hzZOvfSsAP3Zst5yGGz3aXcb3P/gXo4cPcj1N3yFel0ldN2Hib5iithr/gccMbMLzp8G8a2OtwvUnwbs9S2dHm3MronX7dJo9jB0h37LRasmqeQvMO4HGY4cGg2N/qCB601cDerNBm5r4kZg1fKEL58ifPkUxR9+kdG4h1AtYDo1vJaNUdep6RoPH3gM1ahTqiqolkskkSaWSiOIFZ6cPoqiVmk0bTxPp922aXglGo5Ju6mg6Zs0mxlabh0YIIhz9Doqo14X4ZtXEb58iuib/kdaeoHxuA07I+655y5gm8GwQ6fboNG0EUWBVqvFtV/5Gjfe9F28dg/ddhhsbaPbFlVVotmpYekVcpkNRgMJU0thqRInTx5mceU8mUKRVEbCbY4IHD9E8FVTBF81Reh7n2WLbcrSRG2dKSVIpENkC3GKQppUNkY6F6cs5hHlEqVKjrmF85w6e4JCOUW+lCRfSpLKxhCqBU6fnebs+VOUKyU2gwHKFQFfzM/0+Se5/5H7yBUTBP/mskntK/8DmWSUzUiCkmyQSEdQ9Cq2q9NoO5iOSk0TqUhFJEXA8QxMR0Ux6zx55jwVWSVfFvCaDbK5Aqqqsrq6iq4plIpZykKOmlJGMwQCoUV0s0Rp5mE2XzPF5mumKOz/PiurC6z55hCl7GSWvauhqAJr6xfZ8C9h12VkpUDdUzAtGdOS0c0KgphmzXcByxGx6yKGVcZxq5i2QDGzgmdl2RkbtJoiTl1gY3OORGqD2IdfPgH4b/1P5LN+FpePYlgZbFukpqSp1jYxTQHPNdncXGR27jiaVeLe+3/M2ZmTmK6FWXdYCwQIxqPUTJ1oLoloSlRKYQq5IHW7giznUVSBUiXDidPHUS2F+JF7JwD9iinWfvBpNvxLT7mglPAaBhv+JQrFJLpRpZCv4rkdqtUK6WyA+cUTGHYWWU3S7Ts0vA6e28PQipw+eZBWx8SwZRo9B91RaXZsNKNEqRyk1RRwWhrhv/nf2LhiisBfvABLSRPYPE+7I9Noy7gtBbdjwUiZ2I4nLzB2MrScCt2ujdt26A1dul4Bmmm6gzq9gUV/YDAc1BgNRKoVH6OhQrMl0+kZ9IYudFKolXWUuYd2910/fhuOGoJhjWFfZrTt0OwqgIMmriEXLrI1ELnrnm9RFsOsrx6jnL2IXVlkuGMx6MuwLUG3CFsanYHJiBbbOy6qGIAdla2BB9sdLE1gc32e+IdfxsYVU4T+8j+zM27hWhI1MQt0gCZnT+0HLLbHMqOhgOfG6XayQI2Gl6A3chhvN9imhSjEaXpVxgOVgO8og04OkIgsHQRqgAKDMoxlPvyRv+Qnn3/n7r5H9n2Xr33tKxw4sJ9er8P29hjT1PG8Ot1um2cCdN/aWR7c90OgDXQolRIMBg3YGU7OUYMBAJvBAF6zQSQWpdvvsQN8/otf4MLcLN+8/jo23/Pf2HzNFOG//F10TWM0GvHRj36U8Xi8+/mG67pcd911XHXVVRw+egS77qBoKt1+j/H2Fr1BH8etIys1CqUi2+xg2haZXJYd4K577qbT606cSbodfnznHXz5K9dSWz69e65LPLaHxdU1nEYTr91BrCmcm50jUyhyZuYC+UoFu9lEsSwkXadmmnRGI+LZLEKtRk4QEGo1gvE4B48epapphBIJTl+Y3DddLJIplYhlMjywfz9JQST6iT8hfPkUsfe+jNm5c0iyQFUWKZYLqKaB1XBZWl/k81/+AtFUDO2pcVu253LPT+4jVyozt7hCo9Pnbz78Ed76V+/gj/7kzQiSTGcw3FXPm3UX1bTwBYJols1ga5taZGP38wJpfhpJ1XZt3L12hxXfBlVFpdntIWs6JbG6qzyXVI1gNEar18f2GuRKZU6dO89XvvFNHn38CTTLZrQDo53JLPatnW2uu+F6Zufn6I9Hk4aEr32A+GVTpD9+JaJu4faGzK+sYNZd4ukM9WaLwWgyyxu2GY+HXP2udzAadhl3+ww6Xc5Mn8QwDLrDAReXl/Cegu3JdIrxeAwtWD18jq9+9locu8H59XVu3nM3iUKG1B/+CulLp8jPzdDZ3kKpOyyur/PQY4/httocPHwEQZIZDMeTho2dyciAHWC8vcUOkM5m+PZ3v0MsEedjf/txtna2GYyGVKoCt91+K42Wx2DUR9FqOK6NXbdodZq4B/eQ/4MplOv/ln377mNra8Rw2N+F34ahcfToYfr9LrCNqtZotRo89NCDu+ryp3M8HiIIJf7vDS5+/8Qi/tFHH9ld5ziTxubw5b9F6SW/zL577uJt77iKz3zhi8zMX+Sv3/0enjh6jB/ffQ+KprIDiFKV8fbW7v+SYZn0hwMefewA4WiEeqvLsm+TcCLNm//i7UyfneEnDz5MulCeNFDXtMn7zHyJ2+/aQ+HJw1RfPMVDb34VZy7Mc8O3b+HP3v4OQk/Z9k+fnSGZK7K2GeLtf/0u/uTP38bxU2f5+69+g5u/dysPHTj4HHD9F8RzAP25eC6ei+fiufi3HM8B9H/FuOSSS/D5fP/kOp/PxyWXXLJ7+98iQAfYu3cvz3ve837u3PRf//Vf5+TJkz/3/v8cgD4zM7O79jOf+cwvvD9LS0v/7Hnv11xzzT96nGcel/9e/tf/+l9/bsPA/xvxzAvVUDxMViwTzedYCoWY9fvZ88gjnF1cYt63wXo4ysPH7mRuxc96QODCkp/TS4+zuLnE6QvrLK+LnL+4ycNH93JucRZ/PMLCxhqroU3OLlxkemaWlUCIsxeXCHzh6t03xMFr3kggFuPIieMceOJxNsJhFnx+1mMpFsITiH5u5iz+UJCbb/0hkXyZomqy79BRAuk8d+57kIwgEkplKNU0MkKVlY0wqlGnLMjIskyxkEYW8+SzAc7f9He7H/Qnr3whglSiaplUrZ/Bc8kyUV0bQathNz00x8Com0iygG7USKeiJKIBfKsLOK0WsmFQlmUiqRSNXo/3f+QjzC4tkS4WiWez3PWTn1BvdTl04MBu7fhlU1T8qwSiCSyvRVGUkTQT1apPFLeahmpayJpKKpNkdX0JRRWpSiVi8U1KNZWqqSFZKjW7iuEI5MsRGi2VWMxHyL+OKlVpdmzKUhGjrpF+92W7gEd94k42NuZ44tA+eh2dmiZgeQY1S0axFXRXR9JE3KZBLhdide0cmpJDlCoIYnli3a4IVOQE88tHqNQi5IoJaqqCojQoi0FW1s5Tq6lUBBnx9i/t1s594W2sra0QDkepe0VcT0JXLVxzm74HVq2LLtnUpAzF4iIXFx6iUo6gaQqSrFNV6iRzAplKieXAOvftfwhfJM5mLEOhLJHMFjh8fJpsuczq5iZ3/P0nd4Fi8o/+M6cuTLMY8LG0EWZmcRNBcdiMhomkwzz8+EPkhRyhaIqNVIlIvkKukOXixbP4N5eJ5CcAfT2ZIZ7NcurMSTIZgWKpiiQrGJZKtVbGdCQ0s8LC8gzp1/6H3fqi7yJiTaYmltHlMsnYMkI1hmJVqJg2ec0jJxcJxzaQxSynjh4gm0yRTOXIigqhTI5cJcepc4dIl9Kki0WSuRLFik4il2NmYZZUKcpmfI1ELkXmC+/ZrZ354ZcpVssUq2UuLM6xEQ4STSfJlosEYjHC0QD+wDrlSgFBLFIsZSfjAaolZufOEYuHqEplcuUMqXyCuaVZTpyZJpJKEM1leeTwIZJlgXSlyuJmkL2f/PBu7chfXcqtd/yAcCJIMLbJemANVVeIJ2MEY0nyQpW77r2fSk2j3uqy6g9SqWmsB8Ikc0US2QKFmkqiVCZflbl9z72sBAPMLCyQyKSJJhMcOXGcmfk5otkC5y7Mk77seaQvnSJ12b+nHFwhmopREEuUFAmlJpFMRMiWkwhqkWghRaaqUDUb5MpVzp47QSa7SbRUIyvpFEpFctkE2VySlVAYXyqLL5XFHwnh21xh+uhBAhsrpPIlsqJC+G/furvv0v03U6gUiRcLJLM5FlfXuPPuu3AbdapSGdtR8Lwa7bZOMr7C2sppNn2LXJw/T76QplIVkDQZUZWIpuNIWpU79vyIbCHOwoaPfKVCtlwmVSiwsLLM6Vu+vlt7+U9fwur6CqGoQCTrY9m/hD+UZdUfIZwOcH5xmlBUYCOYxR9fIBhdJhzbJJ0vURYV8mUBWZ3Am1wuxsLsearFCopdQ3VUZNtAs0R9DAAAIABJREFUdSfjK/LFAopaJf3q35gc95f9MmZqDdMUabUa2E4D3ahj2E8BdNtCtjVkW0PSZPRmi7JVp+C0KXkDfvzoUYRGH9Fto3cH6K0OZr03UW+7XVyvg+t1Jva5Tp2mbSPe8PGfnWdu+ypjIFMUOPrkKSy3iddoUZVqNFsdVM9F9RpojSam28SoN7Bcj96gj+3oNBoGrqtMvm86RCObTE8fIhLxoWsStqNhWDqyYVAzTWorZ3Zrp9/yIoRShqWVRYoVAc0yEdWJyl60+8h2h5rVQDN0VE3CslXsukFJEsjKVc6srZJRZdROn3sPHGUAVFWDzrBNOLJE05MZ9xp0nTpCH5QBZK5+6e5rS8t/jkbDwOs0aA+HKG6D7zx2mlIfCvUO9S1ob41p9Z+ydX8KoLcH411l+jMh+tNK9F5/OJmLPhxSGQzRgbsOPIG0/87d2rnPvZ2PfepjqHWZ1qjODmNaHY8dxiiaxA7jnwvQnwnRf16OBzqbGzMYWo5+16DtVHevJ6Kv/GXcYozRUKfZqdGljzFsYwGnIgn2zy7gsYPqKfS2XHrDFr1hi+6gSaff+LnZHXVoD56a1T5q89GPfZBjxw/iOArxz71tt37l1s/sqtafzqch+jNButUxqfcdjJaO03Nxmh1st01NUui1XTpumumj30GqROi2FQYDB8c1cVtNnFYLt9Oi3vZQNs/vAvToG38DV6vQ6rosr13AdCTue2APnV4Xp+6hajaSNrHr7QyGyHqN4Vab5dVzuK5Mt63BdoN8NkC/pzDudxj0TPKFWfqDAr2Wx9awQaU6T7+rsTMak/3wH+7Wl++/jq2tDsNBm0f2P8jWdp/RuE2nZ9PpNZEVicFoyHXXfwvTchkMtymUitz07ZvxB9YRxCL5ShKhZNDteDxx8HrqZphyWkLTcyxtHCKUSCDJOvlChcgDt/0MoP/JbxIP+7DqGqlsjFIlQyzpZ2H5HOlclLWNBTL5GNlCknBsk7KYR6pVqMoCx088zsLieequRjQRpFwpUCxP8uyFGYoVkXg6g+ZZhFNhcpUcyUyUwJ/85m594eHvY9QbKI6Lf3MZTRfRjSpyrYQkF3HqKssrs+hGFcOUiCcCfOIzf0+qUOCxo4+RryQZjDs0Gi5126Hh1bn3ntuwzByOo1Cv13CcKpYtsOabIf/TG3YBevjq/wXTUsmm/bSbKl5TwzAlTKdGu1cnX0hQLsfpdQwso4RmK8h6Fc0Q0IwSYjVJOuPHsMrYXhXTkzA9iXRikbXlaXQtjWUUcOoC7Y5GTckSeNOv7tYXj99NsTJP3cuhyiauq7EWeAhdk0jHKziOTCo7y/LqWQrlFIlUlPHWDsvrfr5324+YPncGUZWQjCoVQ0CRs6ytzZBMbiDL+ckxs2XSuTi+zRUye67dBanBd76YcHidqlTAaxhkczGaLYu5+TMUSykkrUpVFqlUKlimiq4LLC4cwXHz2K5Aq9OmWJSx9Mmc8rIYxWlIiGoOuzEZUeI1LCKxOfL5RVQ9zcbrf3m3vvzk3cSis/SGFSw3Q70pU2/ZsF1Dyy/AjsRWPY5WDTLoq/S2XEY7Hh2vAO0svaFLf2gzGJqMhgrjYZVo+AxgMRrbjLZcBuMGDHIUU7NU7vvSbu3Yh/53NNHHdl9ia6TSaMsUKxHYMXHUAMXEWdiqAXXAAyxyiRkY5NmiyXjLmsxEH1bYGUmMti12aAIO5dTZie35dh2GJuCRD8+x8fp/97Pmhb3fgLH91GP3mDlzGOgw6huw7QB1xkOFnS0dcGDbYIceWztNoMPs+UPsDAzAoZRbRKyswk6V0OIxaFdRygGgzpFD93Pfgz/m7j9/yW7t8DWXA9tks2m2t8cMh312drYIhQK0Wg10XaXX69BqNXj/+/8aQcgwHDaBEbajsb0zBMZ0Oi06nQ4XLlwgFAnTG/Tp9nvc/J1vUxLK7ABHjx9DLOb+L/beO0iS67rTHYJvuaBWq1hKb0OiQiGtVtLqvaAoOkkkSIkUJVGgB2gkGHqCwIMhAcISAEmQ8AAJgDADN5gBBuO965nu6WnvynvvqzKrMrMqfXnX3d/7o4Emept6y6dYrbQRcyJuVEx1T/3qVmTfeyq/e34H10VvXr/mlYW1tm2dToebbroJy7LWQTzAk08+ybbtL2HVbZLpFPVmg8uvvIJYIo5cVdYBeiKVZBUoSxXiyQT94YC5hXkarSaSIrO8uoJpW7x6xYfX15qJy95HXhDZ+sKLXHP9Ddx8+x3sP3xkvRp7zunEbLUwmk1imQxnp6cpShJPPvccOVGkUKlw5NQp8qJEIJpgenGRJa+bcDJOPJsmmc8y53RyzQ03csVXv8nuw0dwfeDfr6/zqcWzZHNJqqqC3bBQNBXF0LjuxmsxGiY/+dlPaXY7lCplpFqVRqf72nuzSWTyLANSTaVSrZEXRPYfPkLNMGl2e8iqhmbZ6xbur+zew66vf3p9f83dezWZQpGDR48RiERp9fo0Ol2a3R4un5+aYVJWqjS7PWYXl/jZM1vpDIa8uONlmt0epYrEwaPHmFtyUFaqZIslpucXOHH6DLKqsehYWu9JP7Mwz0OP/oTgR39rLbd537/D5/FgtHtUdYOaYaK8VundbK+1O/D5PNx04/Vc+/9chSKL+Dxeep0uckVCURQGy0PkqkJ3OODIieM0Om1avS6YPfRUmXOHTlPNS3QGK8x5fbhfeXI9l889eic/ePAB9HaL27//faYXFylVJMxGE7PRRDcsWu0uDqebZruF2+uh0+uyCswtzPMXH3g/Z8ZG+fgnP7HeXmf/wX24PE7a3RZKTV7vgW5YOsurQwpf/SipP95C7iO/Q6/XWXN0eA1+j46eplwWGA7XDqKcPHmcdrvJxMQ4iUSM1yvQYYW7774Tj8cFrKzDdkEosmvXTlqtBj/+8T20Wg16vQ6dToter0NuforcH2wh9wdbePizf8uP7n+Af7jiSi7+1Kf58QMPIsoKRr3B6dEz+AJ+qmrtNQeAPs12i/5wQLPdot5s0Ol1CcVTRJIZJNXA4Q0gqQanxs4xOjHND+59ANVqUHitBd41N9yI72uXUPq9LaQ+8V6+cc116w4NB46eIJxIUyjLXPLFy/ibiz/J7JKLr151DQsuL89u28GnLv0CYxPT54HrPyPOA/TzcT7Ox/k4H/87x3mA/q8Yv//7v8+DDz74P/y9++67b0PvkP9dATpALBbjuuuu4w//8A9561vfyq/+6q/yp3/6p9xxxx3/n5bn8P8PoF955ZXrv+tyuX7p+fzPAuilUonnnnuOr3zlK7zrXe/i7W9/O295y1v4lV/5FX73d3+XSy+9lB07dtDtdn/p9/bPiTcmqk6Ph3AmiSceZsbrZGR+hhmvm2mXh/GFJV58dQ8j52Y5NnqWGZeTk+MTjExMcWri3Gu2zJOcmhhl2rnIgjfAvMePNxpn1uVh2+5dzHncjEyOM+1cZPHTf7T+hdj/3jcxdWQvh48fw+Xz4vT78cUSzHgCzATiHJta5KUd2zh55jThdJYdB47gTWT4zvfvwZvIkBIrTDtcZMQKV1//HVJ5gfYAMkWJvKCSFavkJYW0KCBqMrFHb9oAsYt7H0NUBASljKCUEV8bBUWmWFWo1m1KtSplXUNvdQgm1744laQqI2cnWPR4uO+RRxgCoUSCnChSkmWygkBFVYllMkiaRiKXQ1gY36CduOMKjGYTWdfJieJaf81KjapuUdUtyoqMpMiUxDxKVUQ3JIrFOHNzY4RTDqpWEa2+1t9c1TVq2pplcLNtk8lHsFsShayHxfkRMlk/kYt+7edV4Bf/Hmajiihl6PZ1JDFMKuHE7ZujXCtSUkVKqkihWqJQyaCoRZac54gkF8gVY+QLZUqlKhVZIi+EODdzkFIlTjoXJ5MtkckmqMhZpucPsug6SuqmT69rR951AVJ4nM6giK7mEYoRFhZHyeZDGLZETsiQETKkhBKxQolQJkcuNUUgsEixWGRuKUA0JxApZPAlg+w4sJNFvwtfJITTE2TB6SIcj3Hdd69j26svEt7+8IZeVqfvvppzjkUeeHwrkWyFJV+McDKOO+Qing2zZ/9OsrkCvlSFWEEhkUoSi/k4cfIggXSccaeT+WAcTzDKw4/8hETWiT88SyTuoyIpGGYTUVSpSCrZWHCDdvyaj5MqSiRyKrGsRDwX5/joHubdY2u94csSsUoLtz9ExO9kYexV/K4zpHNhPJkMEUEmnMghlgRC6UVGp0aJprKE4yUS2QKRdIRX9r/AgneaYCxJ7PK/+rn+B/4TsZCLRDZOKB5mbmmRaDJBtlgimc2RzyUpi3lOnTzC0uIMklwiX0iTzSWpqRKCmOf06EmCMT8uv4NIMsyps6dxB/3Mez14Y1Fe2LWb8YUl7n/8Zyzdf/uGuYf3PcvswlkCYQf+gIOdr76IP+BgdsnFXffci9MXxBeOEYqnWPL4cfqCuPwhduzay5LHz2IgRCSXZ2xmDk8khiMYwOHz4fR6cPt9zC0tsnPPbr59x/cQUuEN2u6rLyYnpjDbBoF0FCFbRFNkzk2fwBdfpFJXSJQ1/AmJdL5KsRhnx/ZHWEyVcWdEvLEo/pAbt2+Jaec88wEPSyEPvsAszsURZmbncftDOMMZnLEc6a98ZF07etHbiHomCYed2PUm7U4P3bDWLDxNg3K1Qr1XR2/qTLtmyCsFlvsqXvckbvcMlVqZbEUgmEriCYXwhAJk8xkEMU9SEHnkyadJFEp4w2GOnDjOwv03b5i7b9dWPP4cS4Ep9h/bh8uXxBdO4ok4OT52YO1n7jjuyAxj546TyMZJFSViWYm8rJEW8+TKWZotE1Eo0rKaROOzuNzjZEtpVNskL1WRzTpSubLxc//aRYyPvczKUKdaq2AYBlXdQtZMRE1F0GUEvYJiWyQlGbHV44w7xEvHR8kZLaqNOmbLxrIkOk0VxbZQbRvVNtHqFrptodWt9f7mqes/9fM17gO/hioplKQajz7+JIJUpdsbUCiUqNfr1EyFmllFNQ1Us05Nr2O1eii6TaFSoaLKZMUsaqOF2mih2Tq6JqPXRJRyimTUQzzixTCrqJpM/ujun69x79xCdtvDlKXSGpgLOglHHUhSmopcplxTEDWVfFUnWVGJCQpZSUG1bSxbo24qqF2DOb+XaZeHvUdOY7XbaLaOyzOD1z9Pr9tGV0yMZhOr3Sbyl2/7+d7y5YuwOx2sZoNuv4NpG3jb8MTIEgsFBWUA9qBPvbNWed3sdmj0eti9AVa/h93vbATpr9m6v94fvdlvozcatIE6EH7w2xv2tszCOM1mne/edAORWJBm22aVIaqu0B92/ske6J1unXbHXh+/CKAPujLJuANWTFixsZPOnwP092wh/8Mv0+rUaHU0mn0LtV6jyxB7uYfStHhh/x6M5T51Vuj0bTp9m3bPotU1aXXN9efeOLrLHVSr9tpBgAH1hs7LrzzPVVd9ifCVf7auHfzAhTTlPL1Be+1QwBvs6t9oEW+b/bVKr7pCrS2QEtO0V1foDmB1FZpNjYroZ2JkO8vdCu1GGbOuorfXrkWlbiNZCrkjz66DDd/7tpB58jaKUhaplqUz0Dl5+jCiWKJSkfF5w8y5AoiKitHQUW2Zmp6lqsbo9wW67QLDTgkx72bQV1jutakpKXKFcaAIq10MrUh/mGB5YLA6GBL4619b1w797W8waMlUqwUCoQXaPYkhVToDgd5Kh2e3baU96HDX9+/mxKmTxBJRVF1B02Wef/EJoIMrEkOQSwyGTZq6yFOP/gBbS1FvVDBshZIqkMnHkKpFPPdetQ6VPH++hbkHriWVjdAd1CnLeWpGkXDciVmXCUacjJ07STITxbBr5IsZRs6coqoq5HIRLEviqacexTCrJFNRTo6c4rEnf8a800M0lePQ8RH6gKQaNHo9hHR0g7b/k79NsZyl1jCoqnliCTfnJo9j2mWUWo6qmkczSviD86h6kXpTJleuUVbLmF2ZI2e2IddSGEaZUi5Ly9Iwa3HOnHoKQyvSsMtYRoGamsGwi8x95+/XYZ7r/Vsoju2haeRZmD2JKKbQ9ApVrYJZr65VnCtZPM6zDFoVJEuhZlcxbAnTLmOYBXJ5P97AFOValqpdRm3VUM0ScjXL3MIZVC1Pqy3RblYoes9s0A586Z00mwrTM8cxrAySHMO0BMbHj+L1ziBLJaRKiXjCwb59L5NOxTh48DD3/vhBPF4/sUSUeCpMoZJAa4hYLQPDruHxO5BrJVRdwDTXDpG8+uqzxG775DpIdVy0hczIDtyeeQQxQ7mSQyxnMS2FipRnwrGPvOSnKOSoVVSEXAmlnESqhIglprHaColsnKatUZPzhGMzVGoRKtprlbWahaJI6GaCbO4cJffhDdqhb/4Ztp0gWzxHoxejM6jR6NZpqx5q2bNgu3GNP82hvQ/SaKRo9SVa/TKDTpaVRoTe0KY/NBgMNZaHMitDkVhknOWhDNgMVyz6y3XoJVmc2k3kxr/eoN+IjpAInWOtz3mddr/KoF9huZ1mpZWkbsQAHcPOAyor3Tz009RbNQZDg2EzBwOBuhZmsCwDGqwKTJ96DJYjdOoxXq8Grwc2zt1x1XthuQiUadVV9JoIDIABdbPGgb07EQpplvstzo2dQKsKHD91kKWlCZJxN2IugJD2waAKqzWEkpduv4wq5HDPTmAbVWxLZcm5iFG38V/1/g36U/u2Ewz6SSbjvA71jh8/CqwwOXmOu+76HrJc4fbv3YGkyOs2z6ZtAaAoCp1OB0EQYBWmZ2dYYZVV4J4f/wixUsawTAzLxHJPbLjmt3309/jCF75AKpVieXkZRVGYmJhgMBggyzJbt25FrJQ5fvIEDz3yMNl8jkKpSEkUaLSaGJZJp9dlsDxc70udLxaYnZ+j2W6x6FhieXUFpVYlGo8RvebnAN37wbdQzmfZuWcvd/3wHp5+7nm6w2WkmspjTz617oi2Y/duIqkUJVnm4ccfJ57N4o9GOToyQjiZRJB1MsUyWUGgKAlE0hF27H6F6cV5MkWRVL7MojtIYmpkwx6TeOJWorEg/qAP0zZI53OkCjkUXebp55/hkccfRbct7FYTbzBAriQQiERRzTqa1eC2O+9iZOwsx0dOYzVbVKo1aoaJ2x/gnvvup6obJDJZMoUiy4Dva3+1vr/6PvzrDJaX0e06ncGQSrWGy+dnGWj3B5w+O05nMGQZkFWNQCTK5Owcbn+AmYVFRs9NcMsd3+P6G2/CbDQpK1UUTafZ7a1XoOumgcfnxW41aWRjG/KahSfvI1EQODM2SjgaIVfIAys4HIvMzE5wzdXf4IH7f0QuHQMGNPtdmv0uc0uL69eeUBYplIosr64gKTKZXJbn9uzB1Ot885OXcfLZ3fz07gegD4lbLlvPpZNffB+yZbLo9/HQY4/h8Plo9wfkBZFGp4tdbzIYrrAKNFpNmu0WDpeTuYV5uv0e9WaDrc89yyrwmUs+yzPPbkU3NVZZ4aqrv8mdd3+PVCZJvpjjwKH9xLwOUu/4d6T+eMuajXvUyxsrxGEFVa0iCMX1yvRWq8HRo4d5Y5X565bur8N0WME0dWAFyzJYXV3muee2AiuEQgFmZ6eBFbTnHloH6K+853f4/D9exr5DhwlGY/zkiZ/xyc9eQkEsUxIFOr0us/NzmLbFwtIi7W6HuYV5nnvheexGnVanTSCaICdUyAkVJmYXyAkVDh47yfd/fD9np2ZRdIuxyRlS+RIlUaLw7v9M6fe2kP/9C1iaW2B6wcHNd9yFJxjh5jvu4gf3PsB73/9B/vKjf8fJ0XGqhk1elBAVlZJU5WtXXXMeuP4z4o33JWf/65b16+9fe8z+1/MA/Xycj/NxPs7H/zjOA/R/xbjhhhu48MIL2b59+5rF038Xw+GQF198kQsvvJAbbrhh/fl/SwD9fPzbjjcmqktuF8FUHHcsxIzXyZ6RY0w4lzg9Pcv4whL7jo4wPpXBGfJyfGI/Ow/tYt5RZGLew9j8aY6M72DHgReYdSTwhJMsesNMLbnYd+wkozPTTCzOcW5hllnnPN6/+PcbbnjPXn8JvlAQX2itf7M7HGXK5eOsM8ADz2wjk0vjDQYIJFJMu/18584fEBUq+JJZrr3lNtzhKI8/+zyFSoVMsUyxopIsyKRLVUStQbIkIRoWCbFE4qZLNnwhjn7u/6Is5xGV0jo8r8hrAD0vSwRTSWY9bjIViUiuQLGmkSlXqTW6FBSdcq3G8TNn2H3wICVZxu50WPR4yIkiqm1z/Xe/S82y+PYttzDz0O0btEN/9hby0QCyriMoCuliEalqIKuvjaqCpMhUZIGKtGbL2WqpGIZAuebn7NRBJmdPUlUVJFmjplpUaxqqXkOsZjA7Ah0rh1aNU8u6N8CdyDu3UDq2jZKcW+vDaOVQKmGKQoy5xXHS5SySrZIuZ4lloxSlLLliDIfvFKlcgHxeIZ9TyRfKWM0KohImmnSgGiKGaVO32xSFBHojgKDM4f/0H27QLtxzGartQankKebDWM0UsdwZJhzbyaluklKAWKmEK6oQSNXJpyZ4busjzMxMkciXmXb6cEQCTLimWQw5mHHP4YsEcHnX+gA6fS7iuRi3//AW5u/40gao5/yLt/G9H/+Qn73wCr5YEVcwidPvJV/J4Q07WXLNEYsncUYFPLECiVSSQiHBqZHDLAQ8+DIZoiWZdEFkFVDMIKnCPLKa4/iJ0yhKnXCoQKVikzh3aoN27B1bSM3OEM/bhHI6wWySRNHH5NxRCtkIxXSaYGlAKisSC7qppmbY8fyPmJo7gTudxp0RiGUlcskCmYqXBe8sI+PjxFIVAtEEiXwCZ2iGl3Y/RypfJv6xP9ygHX3oRsKJELF0nIIocPrsOPMOJ5FEkkwyRLG4BtEDfhdez9K6dXuxlCVXSJNMx/CG3ITiAcKJEMF4mCWvm6WAn0SxwCsHD+GJJfAn0wTvunqj9qXv5OWdzxKKOAmGHczMjHH69BEiyQyJbIFkrsjTz28jFE8xMbvAottHsaKQyBYYOTtBOJvHl0hybn6RJX+QicUF3MHguj37qdEz3HH3XYQyaaKjhzdq/+mbSTpGSRSiuGM+dFklm0wRTbo5PXUEXy5MuKCQEBvE0xLZbJipyf1Mx4ospgRckShu3xIz8xMsBZ0E0lGmXTMsLJ5iYnQn4ViaGYcPf6aMPoDYx/7LBv3IfVczee4otZpGt9tneQUUTUW3LSRTo6hWSJXzjDtmKOoSN11/GRUxiiDGGDl7kkAyhjMUJJ4vEk4mSWczfOlLV7DgD1IxLTyRGK7wGlyfuPbzG7RDl/wJbm+GUNrFjj3bWXLH8IWTLPnnWfJP4/JmcPvT+BML7D/6Kv6Ij6Jski2bZCSNfLVCoVqiqkpUKiItq0nDTtNqFnF65ph3LlBSDCpaHSm68cBI7J0XIDr2cezoi2vwWVd/AUCXqTbqFHSLSmfA/ol5yt1VCoZN1dTp9Bs0rTJNo4hUN5CbOkpDp9o0qDYNlKZFuWEhNurE/vF9GyH2w7ciqTaeQJjhMhimTbks0Wq10C0Zw1YwbQPNaqCZTTS7g9HooTZatFeHTCzOoDQ6VBstZF1FrVWomwp1tURDE6hJORyOaVLJCIUdT23Qjn307ZhahbKUwbYr+DwTTE8dplxOU6mVKes18nqduFInKGiUzRY5oYKqiNSVArlqjlS5iNXtM+8OYnc6KHqVml7G5Z1H0zTarWV6tkRbLW7cW961hcrMKEa3j9ZsY3c6RIHEMtzw8NNsPXCcaqNOvWNvAOhWt4856GH1ezR6b4DovTad3s/heX3YhNesTzVWid32Dxu009/+FFpNhVV49vmn+e3f+U06vSbdfmtThfYbAfrr4LzVtmi1rX/Swl2RErBqAQ202SMb8onAn72ZrhhHt2RaXZPuoE5/uYnZ1OnTJ5hN0wLkXu+XBujtQQu7bdHpNVENmV6/yde/cQV79+7A9eFf36Bf+sl36PZb69D8v+/73urUoQ/NZptVenSo8uBT97P72CE+8ZkruOW2H2MYGu2mzNjxF1julrGNAvWWQa1Rp9ZsUTENBK1M6pnvbYAb/g//GqmYi2I5jqzmyBVjZDIpzp49RyScpA9YrS5VQ6a7UqfeKgJVWo00ILPSL9E04oDFSr9DNuPCsDwsr6aBHmIpymA5ycrQZGibG7R979uCvPtBRDGBpKRpdgT6KyK9lSKdYYup+UnstsXPnnqC4cqAVqeJJJdod0yOndjNCg1aq9BZlZGrWWiDLVfotN1IUp52G4pqjrmlMYrlOKm7v7ABYvs++ducOnWAophGNWR0W0SzBIRKGrMuk8nHOHriIMlMlOnZCQqlPGVJpCKkyOUiDAYN0pkYDuc8kiIzMTOLpBqcHJ9cOyBkNKmZDWpmnYrj7AZtz59vwfPivWQqaxbopi0iVzNk80EMS8Cql6mqOZpthXOTx9as0pt96j2bsp6mMczRaJcwTZFhp4lZk5BFN6nYMUZP7aPTUqhbJTpdiZqeJXrtBzcAvdDVH8SqpjC1HPl8FMOUUXQJobKWN1blNFo1zdToPsq6gmzI1HQBwxLotMusrOo02hUWPZNIRol8LY9Wl2gNTGR1rfe5Uk1hGlmU8R0btF3v34I4M0atJiDIU1S1APlMGdPKs+Q+QK1aoWlBty1TLiU5fmQ/SwsObvnu7chylZd3vkSumCCe9hBLOVGMGlVDwWwadPo2dkNB19ccEo4deQXfF/7LBpAaufFvMS2FbS89g6qVyWSj1FSRbC6G3PBwYuJFDLtGVdRp6i1atoKppcgVFykpccyOhm1UqZsSUi3C2NRuYjknRt1G1dZakJh2ikYryMIT122EyBdtoZkaZ3LuRborSfqrKna7DsMUdEM4Tj8GdRcr3TirlOgMK7T6IgwLtFUP/eU6g2WT4bLOyrLC6nIZtRqk2cgzGGp0euoaQO/EWR3f/vhpAAAgAElEQVQKeC5+28bDAz/+PKXMIi7HSbqDGqvU1+B7LwfLRXKpGbr9Cs1OmV6nyKCVIe46gFmvMhga9OsZWKlgVgOsoLBKFVaLjB2+H4gBJUCgbYeo7Llr49w/9Gb6yiJQRKsKtBsGMODFZ7dy5MB+KiVhzU96ZRlWV5ibmiQQ9mBZCtDhzNFd5GJOpsf2c9+Pvs0tN3+F02O7WJyYZPTECcqCyOrqKr3lFY6dPI7zIxdu0Pff901s21yH5slknG9965sMBj1s2+SVV3ZQr1vYrTaHjh3nuzffSqu9VpGrqiqKohAMBpk8N8G3r7+B2+64ndn5ORKpJOcmJ9BNg5qm8q1rrubhj/zBhuvd89H/iCaV0XWdVCrF5OTkei/0r3/963z2s58llUlTbzYwbYuZuVkefPghfAE/p06P0Bv0qWnqepWs3ajj9no4dOQwnV4Xq26zZ99eKrJEqZDF+6ELN6w11RPbqeoGRr2Bw+PlLz74IX78wINrlt6HDvG1q6/m+/fey859+7j1rrsIxGJkSiVeePllJufnCSUSJHMismYRTSfJCBnCqTDpUppQIsKh46e49c57SGQFDlz16Q1rfODS/0Yun+LM2GlGz54hU8jjj4YpSUVyQp5sKcf2na9Qb7cIRiOUlSplpcpPf/Y0U3OLhOMJBqsQSSTXq9BfB8F2q73mcNNdq/Jut9sEL/oPG/bXM089hFFvoJoWg1XWbeAr1RoLThf1dge71SZXEqgZJg6PF7vVRqqpPPP8CySzOforqywD+w4d5sZbbuWuH97D8y9tZ/fePYQiYc6MjVIzdAKP3LYhr0neeCkV3UKuKmiGTjyZYDjsc9VV3+Af/+FzaKqMbakc2r8LlrvM+Vw0hj2GwL5DB2m2WwDcfPPNAPR6PdrdDjLLeAJhGhmF4PFpmmmZVatP4i//889z6T95E+VsgnAmTTiZ5KVXX0WQZApimdNnx3G6PMwvLGHZjfXDIquwbnE+XFnGqttcdfW3OHHqJJdfeQWD5T79YY+qqvDITx7mU5/5JBW5TH/Yo7DrmQ0AcfLaL/I6QG+3m2SzaWCFmZmp9edhBUWRGB8fW7dwn5w8x+s9019/vP76a3kdpj/99JN0u23KZYFOpwWsUKspFD/znnWAHnznr+H0eHl5126+/q2r+ccrv0SxXOH2u+5G1TWKQmm9r3uz3ULVNVaBTq9LSRQ4evwYvnCMHz3wMJd/5euUpCqjE9PEM3lyQgWHN8DRU2e47+Gf4AlG8L+6ndLvbVkfz131ZRzeACWpylXX3sAHP/I3fOTvLubL3/gWkWSGSDJDpigy53BzyRcv4xvXXMcDj/70PHD9Z8R5gP5vP/5XzF+SpH9xjfNxPs7H+fiXiPMA/V8xFEXhN3/zN7ngggv4rd/6LS6//HJuvfVWbrvtNi6//HLe/va3r//sjdXZ5wH6+fhl442JqtsXxOHxs+Txc3RkhOd3vsK5hXkWAh72njjCtHuJKcccM64Fjpw5xYxribNzs0wuLTLjdHN2dp4ZpxtvNM7Uood5j5/dRw5z8NRxJpdmObcwzemps2x95Ecbb3a/Zwve978Vl9PJnNtLIJHCGQwzOj2LOxxl37EThJJ5hKrJuQUXit3m/ieeJF2WyMnKmv16TSZTLuGaG6NYTFIspVBMhYxUJCNXyEoyWUmmIFeJfOaPN4GGxRd/TMNes7zMizlihSLlqr4+REVD0W2SuSKFskw8k+fs1Cw7du0lEc+TThXQNI35pWl2HXiZk2OHyVXSlGoystGkWLVIV2RiD3x7k3bqvmuQFZGCXCWv1FA0FdU0qOoaiqZS1TWkWpVSpUy93UI1DbLFwpolqpSjLGfRrBLJrIdQbIFAZIGKkkOqCmhGlaphU1aqFKdObALo0Uv+b/SaSDGXXOuVXhUoVvIIlSzpbIipmdMIlSyZYpqsmCVZyhJNxZhdmqNYKVGslCiUi4hKmWgqhtWyeWXPTux2nZ17D/DIY49TrcqYlkrsQ2/bqP/et1BO+cipKoKhEc5GKdfyJPNhDhzbQzgVxh2N4U7kcESz+GIJ5pem2f7yMwTjbpaCDiZ9bjyZNKenp/B6logGHfhjGbzRBIFEilm3g1m3g8Wv/90miH3uvlvZvu8As94g3kyRKW+AaZ+fWH7tRlIo6mF83os7ksYTjRDJBHGH5zkxtp8HH/sBmqlQqcgU8iI5SacgaSTzeWpqhUTKz/z8KCUxTmzvM5u0/V/5MBmxgjeSIl6QiGRyFCoiDtcUE1PHSaYDOCMBlqIxPLkS5apIMurCN3uCXHQRbziMOyvhTsv4wjGKhTRnT75KLOElkIzgzhdwZXKcGR8h9u63bKwC//NfJRF2IZYlIpECgiiTL2YYmzhEKB4mLxZIFzJkSzkK5SLHT59gemGGeCZBOBEhmUsxvzjD/oN7CEX8eHxOnn3+aSKxIP6gh1DEz7PPP000HsL/zb/fNPezP/0hd/zgbhY9LtyRIN5YmJPnFth58BRznjCZssqpiVnc0TiJksCc10e6XMGXSDK2cBx3KIU3VMbpK7LkixHJ+wikXXjjfpI5m2S2x7lzJygd37FJe+FLHyaTTyAISYqlFuFokVQhQrLoYcFzDrcvTjiiMDkVxhtyc+DEi8QyDWYcKcYX5gllguzY/zLTDjepnEK2WGV8eoxAfIm56TGatkYiFaVcqxF9z4UbnQcuehtiPka3LtBvCQyaJfr1DD07jVYJEwstkkoFOHj0CNte2U1RE4gVEnjDfg4cOkgmmycQDLP30FEmFpaICAUKpkZFjOJwnCObjxCMBZj3ugjccOmmuYd37yCeDZMuBdhzaCfhWJ5YskQ46Wf3oReYWZrAG1g7PJFKR5mdm6Qk5FBqMpqt0+x2SOQyiFWZmmUhKBK5UhHDrFI3FdJxH9Ggg8yxlzdpp2/4NEatQNAxxtkjL2OUk/QbVYrFPGqjTUHSUFugdiFdtTgxs4jU6qI0Wmj1OqZVxzYtGqaFbjffMOrodh3NsqkZJjVDJ/bRt29cZ/78V5CzKaxmi1QuT2cwRDUtVNNCs2x0u45Rb6y/jmat2bjXDBNZ1ZBVjUq1htloolk2lWqNYrmCrGrodn39UTUtCvdfs2mNzW29B0EWKVXKKIZBWTOolxLMjh5FyMfWXE9sm6QkUdIMKqaFbljoqoZg2ZQtC1E3UJs2tcbaYYuyYXJsfAJvpoixCtVGk0rMv2lvSV72XhqNBs1mk2azSXcI3X6HerOADFy+dZxhZ0Bdb9JstulYEpXBmoXtPzU6vS7dfo9uv7cO1Zv9Lskvf2CTfjHkQQeWV9Zu5IpKmfsfuZc/esfv0+wYWLZKsZTF0HSalr0OsN842j1r02hYOXodheWBSb/XRD747KacIvf9K2h19TcMk9agg95po/aX+dEz2wkrDbqvge1m36K+rGMOa4wtnuLw6F6afY3hSoNez6a9rNJe1tfs5nsDer0BjabBM089ROB9b96gHfzAW1HzCcqSyPaXX0Iol2h1mgyW16rO+8Me7W6L3qBLt99hhWX6wx4uj5Mbv/sdVlimplVZZQUGWbpamIaapNMxMRtNREVDVDRktUbi7is3Qezkk3dSNXWqpo5kalSbFmavi9KsM6iXoCcDOoO+RCwxR7NdpNsR6NSzxINjQBVWykAVvRxZqxBFpt0Ikk6cAWSghR2Y3aQd/vhvUUlP0rMiDLsF2v0qzYHK7PwMQe88aiXF/t3PY9syzV6dbt+kbuaZG3kBGgkaLQWjrWK2DeyWTKNeZG50Jx0zScvKoTYU2lqRupoh8pV3bYLYpUPPUBQSJOKzqNZaJb6mGRw5PEIqmcO0RXQ7Ta7kRK6V0AydestArom0uibTc6OYjQr1Vg2pWsSqmyw5PNx51z3MOdxImkZ3ZQXftgc2aYcveyet/govv7qNZVZY8rrR7BbFSpV6u0d/0MZQBRpaCjG11pe80ZDRajmW+1XCvnGaRp6GLVCvSyhGGatj0axOkPSfgn6HWlnCNHW8F/+fmyB2yXUW1apSEuN4vFP0OwqGVkA3iqiGiF5XkXSJkO8kQf8o5UqMVqeGXlexmypWvUKnLZCITcGwQKtt025ZdBoyVjVBNjaHLoeovHzXJu3E7Z+k1Szi950lnVqkbufotAVsK0up6KVu5xiudjkzdprDx49x8OgJRLnGP152BZZZY8+rL7Bz22OARdPWMI01G3/rtUpy3ZJRDRnHwjkcH3zTJohdi7gw1DTh8DhmI4tq1ciLMrqUZ9hSmZ8/RHdYolgJ0OjW15yCdJVSwc3k+DaqtkRFFzAbFVptCV1LEw3NYNcFJCVNo6dT0QVyj1y2STt5/2XUVBfhyCk67TKrK31YrRCZ3cb2hy6j4nke37mn0fKzDNsKw67GoJVjbvxZhv0Kvb5Cp19lBWvtb2tQoKsH6NSzGHaRxmqLkaPPYyanN2k7//qt6CUvDSPNsF3EaCr0hjZ2Q6LZVqjbBQw1CQOZXiMHyxKp0DgrQ5nVfhuWDVaHGeTyPPQsWNWBKN7F/TCo0e8b0Gvhc/2U5F2f2KRfevEOGKikfKdgKAIyqx2BuhYHDJp2EagTiyxgmwKDYRtBzJPNJQmG1ipaYYVdu3bhdrs5fvw4pqnz5JNPkEzGeeKJx4AV3Ede2aS9+LG3YVkGO3e9SqPV5OZbb2GwPMSwTA4dOczuvXvQDJ2tzz3LRR/6IJ/7wucZnzjHyJnT7D94gO0v78Cq29SbDapqjceeeJySKKAZOlW1Rn84YBXI5LIkbvibTdd8+JXHqMgSN373JhqtJrlCHsMyEStlTo+eYc7t46Xd+1B0i8effpZEJktveYXnX9pGfzggnc2g6hr9fpelpQWy2TSpVAKv183IyElarTVbcNs/s2mtCX7zQ4jyWg6WKeRJZjO8sP0l/vbiv6fRHZAuCLy0czef+fw/MDoxzcTsAjt27eXGW+/g1ju/z7dvvo1CWWHk7ARFqYw34iUrZokX0oTSCQ6dOk0omefk2VkmP/XfNq3zB7Y+hliVaQ/7vPjKS0TTcQKpDKOz83z7jjuJFUqEs3kiuQK+RIq8UkPUTaL54mvuPiqnzp6lUKngCgSoWRazDgdGs4nZapHIZJFVDWVxfNPenn/g2vWq8na/h9VsUDN0BKlCvd1iye2iVClTVmQOHz9GOp9jye0ikohTLIuIssRLr7zMNddfR7EsUiyL7Dt0kO//6B7+9uKP89VvXsWC08WOV3cR+vIHN+Y17/8VPn/ppVx88ce4+OKPcf/99/KVr3yJX//1/8Rv/Mbb+NznLuGFF55jZWUIrFCvW+uPIyMnqdctxsfH6Hbb9PvddficyKT5xje+QbUoEnV62b31Jc4++uCmXDq29QFKFYmqbqBZNqfPjiPVVOLpDENgCBTEMpqhswq0ux1006Db79FoNdfysEqZYDi03h9dNw0kRabd7aAZOt+56UY+e+klSDdfvgEgRj/9p+vvF1bYt28P11zzLQxDW38uHo+uz73bbdNs1gmFAiwvD1hZGbK8PODuu+9ch+3tdpM3Oke8DtmfuPOWdXj++lg6tI8rvvJV4pk8qXyJyUUnX73mOoLhEF6/j09/9jNc951vs//wEe576GFmFp3E0jmMdo9sWeaLX/4qDz3xJLFcAUcgxMv7DjC56ODVg4c5emaMwyNnEGoavkSS+PVXbADomVuv4hOf/Rx//XcX84XLrqRUUXD5Q/jCMb598218/DOXcvjECNte2cV9D/+EQlkmFEueB67/jDgP0P/tx4UXXsj111//L/I5HDhwgHe84x3ce++9/9Nf+3ycj/NxPv5XxHmA/q8ciUSC97znPbzpTW/iTW96ExdccAEXXHDB+r/f/e53E4/HN/yf8wD9fPyy8cZEdW5xCW8whCsQ4KVXX+X01CQTiwu8cvAAT720jbG5WUZnJvnJM0+y6PcwubTInMfNoi/A6PQs0w4X8x4//niKqUUfoWSeHXv3M+dxM7E4w7mFaZYCbtwvP77pC3HgPVuYvfdG3OEoT76wjW9cdwPzHh/zHh+BRApR1cmIFaLZPFqzzYzTTVkziGYLJAoCeamKUNNRpSKnTx/BG3DiDDipNQyyskhWqpCTKuQFkdB7/49NN/r9X34/zz/7CJ2OzvTMGEUhx+13/xBFt4ilc1RqOnsPHSVdEFBeq57MCRX0eou5OTfJVB6lqpLKxHEFFhGrBSS9QiyTIC8pRNJFAnmRyLWf2KQduug/IqYjCLKIoEholkmz28Go2/SWhxh1G922CETCyGqNydkZ6u0WhYpIuSahmAqKUSadD1Isx6hpBZzuSXK5CKYpI8oSil6ltOfJTXAn8s4tiKN7sXSFbEUgLwvkxRy5YoqSkMbhnKFUzpERMuSkEtFcGtW0GBk7S80wiSSSpPMF/u7jnyAviHzmc5+nZpicGh0jkUshqTJFMUsp6f+F2tHvf4NgpoAvmSZTLhFMBEnm4jz8+KOEk3HmvSGc4SzOWB5XKEIkHuCnj99HJBVgwb/EYizKQjSKOxqhWEwS8i3gDiXwxZL4YgmmHAtMOxfxXfruTTcigh/9XX723A4Wg3FC+TLHxqfwJlI4ggGcfi9ur4OphSiLnhTxnExOkBCrVey2ycTcGN7gLDUzg90WSJeq5Mo1UoUCBSGDVC0Sijg5PXaE7PP3btKO/smbcI3sJyeJRLIpItkEoUSEklgkGo8wPXeOcCZNIJ0lXBQJxYNkMiFeffEx5idPkMynCeRLBDJVoqkc8Xgcr3OadC5OKJ3AnczgiCXxzk5uvgHzji3M3fxlFpZmyZeSJFJRxIpAoSjgDThxuOep6RKZfIJcMYVqyPiCLrwBJ0IlTyobIxILsrA0SyIVxe114A96cLgWCIZ9LDrmSKSixBJhYl9832b9z7yDx59+mkA0weGRM3giMZ7bsReHP86xMxOMnJvli1/+Go8+tZVQKsPBkyNEMjkcwQCHRnYRiKbxh4o43CmWPAEmFk4z75kgXUrjDRQJhqtks1GCP719s/Y7L+DECz8lHveTSNbw+jMseRbwRRY5dGIPgXAGhytJIiUxOX+WRd8ZYjmFeEEinInjjrqY9y1wdmqW8SkHC44g2WKBSk1k6eSLjO55jGUrRzEw/Qs/99LWH2K0uxiNNnq9tWZpqa/dcK13LE6cPcoXvn4J4ZKfULaIKxLFG4syuzRDLBniyPF9FMp59LqBZBqIukmlkmN2boLToycJxaJ4QiHCV/7VJm3fx36fucUFpubmyQslPEEXiWyMaDJBKpfn6MkTxDNREtkkOSGPL+zn3OQ4iVQczVCpN21qmkxNkylLJURVp2ZZiBUBQczTqqsYqkB2+6O/cO6F2dNolQyWkuPEgZc4cehlVocNcvnkmo1zo4c7lODJbdsxe31Kag2tbmHaBral0TTXxuvQ/I3jdYBeVTUi73rzZoh977Volo0gyQxZs/bsDIYY9cb6eP11qrqxaVSqNRqdLul8gXsffIhFlxvVtKhUayiajlRTkWoqme9+fvMa91e/gS4XMW1j7bMqlzBrEpauIBTSzM5NUJIKCHIJWVcRq1Ukw6asmQiaTtkwUeo2tUadimmg1BukFBVtGe5+6kXEAUgtg9Lcic17y7u2UB4/gN5po3faSO02tlGh3elR1pscDdcYKfaoAQwtet0GXfilAXrvNVv3Tq9L7GO/s0l79gvvZdfps2T1JlKrT7GmURIF2u0mD9z/I+7+/h3kixnagw6qpdHsWJvGL+pHLhT8QJPlgUmnYyI8fcfmnOLP3oyd8dDp6HQ6awC9Rw9r0EFottkzMUehu8qg22DQbdDt2bQGOu2hQY86dq/GMj1WGdDpNn4BQO9h2SrfufITvzCfKT9xK1VVYX5xjtGzZ7jm2qvpDbqsssIKy6ywTKvTpNvvrD/2hz0arTrdfgfD0qlpVVQlxomj23HMnqBSiGBrEjVZoFDMoFoasas/sgluBD7662g1CdU2UYwaVruO2TYZMGB1UGR5WCQYGWF0fBtL3oM0egmW3PvQdA+ZzFlAgH4e+iIMVRjWYFWmXJqhVQ/BqgTLdcyzr27S9r1vC/mX7mDYiLM6EOgta7SXdZZX2sxMHsWoxjl5bAfdnorRrGE1JVaWq/jm9tKSHDSaZeyOjt0zqLcVmo0Sxfgk/XqGfquE1a7RMcs09AKuD/+HzWDpC39Es1UjHJ3CagjoZglNq2GaNpVKBc0oIUoRZheOYVgidl2j0TZR1LUDlBUlx7GT+6i3NIpilj37dqNqFrKiU9Vsmt0BL72yk9RjN2+uQP/zLYjnjiNXpfU+v5limUAkjm7XMS2VdkOjWxeIeM9SraVptkSajRKdZomGlWPq3H467TK6kcdsVDCaCl0tztjxF5BKPlr1ApoQ3QTzXO/fQvj2zyJV8zSbCrKSxu+dpG6VaDQlNENEM8vULAnbTKKpcZZXDCpyCt2qIKs5Oj2VTlug0y6RTc9iWWWaLZlOU2TQFmhZWVb7Eum7L9msf9EF1LNz2FqcZGSShpGEQYW2naGYWWTYKVES44xPnqFcFXn2xW18+G8+hsPp5sjhg9RkgWwygJAJ0Rv0qVar6wBmuNyl0TRQNYnC7NFNINVx0RaSD12NbRbR1AQ1LYFcEzEbdfqtOmI+TaOeZ3JuN41eDqsp0mir1Os16laJpp0nU4qhGAKmvfbZq7UkqeQSghih062haHn0hkzga+/YpO366FsxFQf+wHHAYHXYWPsbaQYR/TuhvwD9MCtWBJZNVvoGoOKYfZlOPcvKskq7p9BfMRn0yjAoU83NY6kxwCYpJGhZWTIHf/IL517e9wANK0fIO0a9rWA11+C5XS+zuqJRynvoNgprvdI7JaS8i0GvzGq/yepQ/X/ZO/MgycoyXxc4iss4c53FUXFcGEbHUUcd2RUVQWVfZBMBGUVQBAVEWUdWkWZp9u6mu2kaeqP36q7qrqqufc2q3Pd9P+fkdk5uJ/PknlnP/aPoEm5XGTfm3rgzd6J/EW9EVkRW/TK/OPWd73zP974v7YaHlDQFrRI0ZcCJEByFpkKnlYVmnph/K6ZLPnqEt+XKTzNfidAqm6DlAcJAFKdlL+1WmFYrTqcj4nSP0GiJQJN2pw60aLaqBAI+isU869atA6BSqdBqNdi3by/NZp2RkSEUJcPeO488uKA7vYvsdC9PPfM0kViUq6/5AZValbgocO311+F0u1i7fh1TM9NIyQTTuhlKWhnd3CxyViEtZyhpZbRqhUaricVmxWQxc9UPrmZyeoprrv0ha9evQxRiGL75/iOuecet5xAXBVKZNOWKhtvrIRqP4XA5GRkbJSSleOiJp7j6uhtw+UNcec0P2bJ9B95gYLHMtFouUa1q5HIKhUIO6DA/36bZrNPptPD7vRgeufmIeUZ/8jF4jdMohTyJTJpQLIqQTCCmkjzzwsv87LbbSSp5DFYHv77nfr5x9nf57gUX4/KHsLl9PPHMcySVAmaHmzmLhd09ezHazVjddp5+4TkODo5gdvtwe/0YTvmzI+8xv/8FfUOjXP+Tm3D6guiMFqxeP+liiaCYYMvuvdzz0CM8t2YtM2YrpWabx55eiajkKFQqRBMJmkA6nycQi9EzMIDOZCIiSWQKBUrVGhFBJLjyN0fcW21n/x2qVmHWaMIbDLBp21aUQp58SaWolRkaG8Xl8xKTRAwWM+msglLIU9TK3P/g77j0isvxBgPI+Rx3/vY3nHPu99i6YzuhWBS728M3zz6HF1evIeD1YDvpPUesa1786dVs3LiBs88+i5Urn+b888+l1WqQz2dRlAyf+tQnqNUqrF+/lrk5HbVahUqlTC6nUK1qVCplSqUi6XSSw+XMdQ4LTz/3LDTatBWVH5x1Aa9/81+OWEePX/gl7G4PObWEWqlitjuoNlvEE0nKtTq1Vpt4IklJK5MvFhYzz7VqZbGEvFat8LuHHmTVmtVs2/4mZ3z9a3z15JN44aUX0RsNWGxW7r/3blz/8r53QsTPHUtVTvD20uzbt2/j6aefJJ1OcuuttxCLRWi3m6xfv3ah5Y9WWjwIAh0UJUO9XuVwf/T5+fbiOBzOPocOiZd/fwRAd/7+tzi9PkJxiUBU4I57H8AXEylpZaRkgieeXLFQSala487f3o2YVsjkVSYNZu649wFuvPWXXPPjG7nzvgcQ5CyxtMyhiSl27O/F7g9yaGIKRyCEMxDE9Zn3vwOgT3/2L7jimut4+ZX1DI5OcOkVV/PV077Gd86/iGdeeJkf3XgzwZhIREwSiAr8+p77ueWXdxwFrv8BvX1fcvJTXQT+8b9GTH7qKEA/rPe85z0ce+yxHHfccVx//fUMDAzQ6XT+w38vHo+zYsUKPvvZzy4yjhUrVvxf/MRHdVRHdVT/73QUoP8X0eTkJI899hg///nP+fnPf86jjz7K+Pj4ku+NxWI0m83/x5/wqP5/1NsXqmOTk5hsdroPHmRHdzeDU5P0DA2y+vU3GJ3TMzA5Rf/4CDt6upk2m5gw6Jkymukfm2DL7m7mbE4Ojozzje+eh87sZnTGSHf/IabNJiaNc0wYZtm+fy+6B29ecsNZ9+2PYLQ76e4/hM5i45Y778IbjTOhN6J32Xj1zc3M2S34IiHETAqj3U4kmSEQT+GJJnGGRLJKikJRxuowEhaCBOJ+QokYoYRAKCERnJ1YEjLYvtRF0jLM2jVPYzaOIcRcxJJJXt20CSGdRsxkkGQZISUTFhIYbU5CcQl/JE4kkkQQ0yQyMt6QD4fXTv/wQcamRwgJEXyRCIGogDddxHbBiUt6m39/G9FYAFGKLoKeGb2BlJIlpWRpdOYpahWqzRbj0zOIqTQ+SSKhFkiV8ghZiXReolBK4Q9ayOcFTIZRfB79Qu9qMYLvsVuWhNjG738JQQgQTEi4I0GCsRDekIdwzI/H78AX9hJNxPFEQ3hiUW751bWMCu8AACAASURBVJ0cHBxhaHwKu8dPVtWwe/yksgX8kThKsYw/EmdkdpQ56yx5NU104sjsd8cXu7B/9b147C78Qgq7P8isbSEj+eUNrzJpMDOiMzNjDmB0xnAEA1gdRp5Y8TAG6xyzNiPjVgeDehP2YIDe3l04rdPMmBzo7S7GZvX0j48wrtfh+NbHloR60y+s4OmXN7B20w7cEZFZqwOL04Pd7WFX917GZ+a4/Tf3EogmSMhFpFQeMSUTk0RCgge7f5LhiZ0EhTTeiIQ/GiWeFAgLQcRMFJPdgOW3P1zS23D9NxicPoQzYsPht+MN+3F5Q3j8McanpzC5XVj9ATyxOD39vbjcVnw+C2vXPocn6MbidWHxiHgDIg6nF5/Pw9D4MO6gH6s/gM0XwNvfvaS367T/wfihvVhdI0QEF/5ggHishCSFcLvNDA724Pfb8XgseL1W0ukYIyMHGRk5iMdjwRdwY7Lo2b5zK26vA6vdxJ7unczqp/EF3Lg8dvb37sX17eOX9J9b8ww9/UPc/8gTnHfpVTiDEZ5+aTWOQBhXKMLWPd1MGc14o3EOjAwzYzFjD/h5fft6bG4fOoOTGb0Dk91Fz+AeoikfZpcJXyhBOJ5DEMPM/OrKJb2dN52L2TKHL5DB7ozi9LlwB5xs27WVHbt70Ru97D8wRCDmYvu+9XiiEXRWEyOzY7y49gVmLbPMms2ISQV/SCSZUkilZcL6fVBw0/36k8SGNi/p7T71gyRSEZKlIlJBJZ7RiKcqpAsN9A47v3viIbbsW8eEZR82fxqTN8ycw4U75GJ05iCBuJWUEiZXTCGICYKhOL6AH73RwIGBQ+jNFqbmjNi+949L+ts3vITZGkFvsvNm9xqMziGsDi9ubxK7y0/f6LaF8pABP2FRJFss4PG56T3QzbY3N1GrqsiysFC1IqMQSaYRMylSikxGTpBKxhFfemBJb+9PvkMyESediFArp0kLHvbv3UheCZHNBAiIaQandWTKFYKJJKVmG0VVyRYL5IsFCoUchUKObLGwDEAvkvR7l5xnHP96HKLbji8UZmhsnEqjiZhKk1NL5EtlcmppMfP88JybzubeymrPU2k0iQgiYiqNPxwhKkoEozESGZlsUV18v++GM5f0tzzyC/w+J5m0SDolEI4LKDmZYMhLp6nSs3czDqsOJZtEyiSIZfKEMipptUhcziDlssQyaYRsDjFfwi7IuDMlXu2bItKCpJohsvOlJe8t7iu+iKKVFyA6QCOLnAPKTaQSnPJkL9Y2NIteilqFQrbzvw3Qm9UKzWqFWqmM7SvHLukvm3X8YctuzOkCktpYyIoq16kUVMpllZ4D3bz02mpyjQKlSv6IWAqqhwNGoIRaEKnX84Tuv2bJNUX4vh9Qr2SpV7JUqnlkVSZXVckDu6d1hOotGlqRZkWlUS2gVRXqzRwdFkqr1xoa9WYDrVpZAOit3DsAOtQp6HuX9Lae9j7quSSJlMR5F5xLsVSgWq9Q0lSyeeWPJfHfgueVmkYqk2SeDi6Pk3k6VGoaOS2HqikUCgkchhGGujcievV0qllSGQnrRZ9eGmKvexhFzVGsFGi0y7TRqDWy1Nt+tLoTITPO8NRamrhp4MLm3UX/yAtAgFrbCfNxnKYemM/BfB7aSQyz26ETAZLQKpDa+MiS3tbzPkota6HTiFFvK1Q7OdIZPw0thmF6N/rpfbTaMk3KlGtpag2JUsaEY2YrWjmKWstQauYoVdOUynFoxpgc2Egh46SgilQLCUqSe0mAbTi5i1jvehJpJzbLGI2aTKGQYp4m+UKGaiNPRgnj8euQlSCVcpJCKYWcE8irSQqlDA63iWwhzao1LxIXBdod2N/TR6MNL7y8lnypgve3ly3p7fn5Wbi9HgaGRxZ78ZqtFqr1GhWtQL1epK5lSEluHPYRGnWRcilMRVuoAiCJVmJxK7limHwpjpyPoqXT1IoRDvW9RDw+QmJy+5IAfe70d5EJzJHNRdEqKQI+PdGYjVw+RkEVKZYSqOUkzGdQZA9myzBFNU6jlaNcSVHWJMqaQK0qYLUcolgKUa8J1GsCpWKQdjPB0MBWbNd8bkn/6LM/pVH24zD10K6GaFWC0IozO/Em8/UIUGBiqo+0IuD2+8gWyyTlHKeeejpupws6TQ5071o8XKbVW8TiIkNDQ/i8bvKKRHTriiVB6tzZHySf8KCWBIymYfLFBPlCikwiCfMt1JJASrYyNr0FtRJAznvRKilychw1n2BmdhC7c4ZcIY5aEtAqCQq5CA7nFLG4HSUXJZ+LMPuN9ywDsR9CEvSATKueolYI0P3Gg4j2zTRiO5nsfpygaQ80FFqNHPVqHDk1R9g7AvMytWaGWrNAp5UlLdoY79uARd9LNGZBLolAgeAS5eN1p3dhueafyGfDWIyDFEsS+aJApZqmVBapVkQC3mnKxTANLQadDFouQK0SYb6pMt+SadXdpBPT0KkuAvSSYoV2EZChGaORPLSkt+70LopzbwCBxUjERynmTIBIqxWnWo8hZz10yNDu1IDWIkQ/nJ37diDhdNqp1So0m/VF+OZ74Molvd33XobFZuVgfx+XXf590nKGuCig5LL4gwGkZIKNb7yOmJAIRyPMA8WSSrmikc3nFv4va1XmAZPFzOj4GGk5w22/+iXX/eh6Eqkk/37D95e83nWndnH7Tf/GT27+GY8/+RQWhxOXz8/mN7czODrGiudfwhEIE5VS/OL2XxOMxrA4nKzf+BrJdIpf3HYrxZLK1je34Qv4F2FnMp1Cq1ZQyyWa7RbeW89Zcq7ZfstlbN21C0mW8YbDJLNZnH4/gaiAze1j45Y3eeaFl9EZLTh9QWZNVnRGC2aHG4c3wKNPreTxlc8xNjeL2ePG7LTz6qbX6RseRJJlJufm+OlZX11yjp/93sexOL34IwK9A6Nccc0NTBnNOINhfDEBX0zAEQgRkpL87vEnsPkCTJsszFrtSLJMCxgcH6fcaLB240ZefOWVhTYzfj97ensZGB5BTKVx//CkJe+v/aueJqVk2duzn3RWQavXaAOzRgPZYgGn10MwGiGlyJhsVsRUkjZw8NAAnoB/EZwrhTxRUeCyK6/g8quv4vyLLyGRkXlh1WrkkaUPJW4889PccMP1tFoNFCXD5z73WQ6D32RS4hOf+DiHD0Lcdtsv+NSnPsE//MOn+cIX/nkx41pRMnzoQ39JV1cX3/zmmWw8sIdX39wMbXjj+dXodvZh/tanjlhHO758HGaDntXr1nPf7x5kRm/AEwhidbpIKVkigsj6ja/jdLvI5nPs7+1ZaDOWSTMP5Ap5yhVtsbz75q1beP+ffwBfwM+TTz/F1878Onfe9WuCezYtmYWb2bVhsf/5eed9j3JZ5fnnnyUQ8PHpT38SWU4zOzuDx+MCOmSz8mK/80ajhs1m4e0A3u12UqmUGRsb4f777+VwVrrje184AqDv/+LfMDQ2jtHmZM5sQylX8cclKrUqUzPTlCsajU6bervDlu07qDQ7SJksF1x+Fd/47nm8tH4DXz7tDC6/9nr2Hxri9e07mTSYMLk8nH3BRYzq5rjj3vuJ9O97Bzw/HObxcVy+IGs3vM6lV1zN9y68hK+e9jV+cP2/EZVSnPK1b3DJFVezev1rhOISBqvjKHD9D+goQP+vr2AwyEUXXfSOxL6PfOQj/OxnP2Pjxo24XC7m5+eX/X1FUejr6+Phhx/mzDPP5F3vetciOP/whz/MmjVr/o+A/FEd1VEd1X+mjgL0ozqq/8Z6R6mk6Qn2Hehl2+6d6EwmBqcm2bJ7L2N6I4emZjg0NcP2/fuYNBoYGJ9k0mBiymjh7gcfQW938dNb7+TX9z3E9u6DbN55AJs3yqGJaYandcxYzOwf7OeFdWvR//ScJR+ILV/p4obTPo8gZzG5PDy7+hVGZmbpH5sgmJDwxMNM6MaZnhnDajMgCDE8gTDeqEA4WcAnKAjJFN6Qj0DUj9tnZWJ6CKWYIZ4SCcajBHa+uixA99z7Q5LJANGglYHe1wkKQcJSmEAsxMDoIBFJIJZMLkQiTSyRIZbIEJVkolKaWCJNPJVASCbeKmnuYMYwTViIkEhJ2MPiktnvti914TjneAb69hGJ+vGHY1QabXKqRv/QKNlimYmZOWJSikceX4E/HCMYFdjR30++2UTI54mkUwRiEWKJOFEhiCiFSKdDBP1mtm9bSyIRxHvLeUvDpS92Yet+Db+UZEy/0Lvd4nIQFiJ4gl50JgPeWBRnOIItGMbqDWD3h7B4/GzauQebL4g/LhHPZImlFYr1FtfeeDPhVIhkMcG4bpiBx29f1tv52O1s3d2DOxpn2mJjWDfHE8+vwuQOobcF0FuDuIMpLF4Pe7p3smr18+gM+oUNGWcAnTuA0e1h48ZVmOaGMdi9TJusjM8ZGJ6ZxOK04vzisUtCPce5n2F0Ss+03kxUlOjtH8DisLNp21YSmTS7e15hQteNpASJShGEZIJiuY4vKBAW0rgDEWxuP5u372bGYEGQsyTyOfQuG34pgk8MY7rhrKUh9heOwTW6l57BPXjCHoKSiN0n4IkoBKUMr76xhd7+Aax2C3avE6vPjSscwOpzsnffViJBE35fBG8gjjco4QoLjM3MsL+vh3DEh91hxrN5zdLen+/Ct+J2LM5hJnUDRGJRwqE8yWQESQoRj/sRxSAHDuwmEvEgikEymTjhsJvu7jdxum14fE7MVgP9hw5gthowWfSYLHrmDDMYzXNYLHqc//KuJb2nzvgIRouD/QOjRJNZ9vR2ozPNsWHzG9g8LrzhIGannY1bt2Kw2bC4XMwYjQyM9DM5O4U3GMDp9RCVYljdRvxRN66ADW/Igz8SYHJ2CsctFy4N0D9/DLo9m+gbHMEbDBGKRfGFggjJFAcPDdM/OMbBQ4MMTwziizgYnzvErHUSZ8CJyWHD5fNy4NBBvH4PqUyafK5MMCCQKuUJSlHiySi61UdWHTgc/T8+hVLViVYP4/XZUFUVtyuESW/DYbazfvXzxMN2HH4RX0xk9cbXEHMSjoARIeMnHHcyNT1MMiHidbqwuINYXT4mdAaMVgc6gxHnaR9aGqB/5wRcLpFZgxWLZ5SDI1sJhAVCkRxmm5tZaz/hZIJZm5WEouDyeckVsqQzEsmUgCiE8XqtzEwOIclpJFkmnkqRzufJFHJI6RThB29a9rsHD/UQEgTScoJQ2E29kmS0fytTQ9sJZws44xK5ehu/lEbWqkj5ImKugFRQUap1cvUm6VyGdC5DJpclX1JRK1WUQgk5V0KaHl12nok8eCNJWWH1uvWMTEyiVqoUyhqFska2qJLJ5RezyZOyQiaXXyz1XihryPkC+VKZlJLFH44wMaNbKJVZKFIoa6SULK7z/mHpOe6M/4Hgs+F0GnHZDWRKKkk5Q76YIx4LIkX9BLw29u/bvdCXOasgFYskFOUdISo5QgmZUK6CX6nw0OotyEBRqxB56XfLHw7r3ky92iLSKDFfzVBtQENWURrwqwkFN9BSfWj1BpXSQh/Jw5l5h6G5Vq284+dqvUarshCVaGBZb/9NZyMBiXnYsOsAObVNrQYltUpJKyMXFGRNwRXzcMOPr8NiM5JRkpS0hX7jzXaNeVq05xuEowFqDY1GJUMhF6OqpSiVknhv/PrSa4qvHkvRo6emKWiaTEoWadEiVsiyY2SYeLWGVq8hZxVyhSxlLU+rXf1jv/WGRrXZoNpsUe3kqLRyVOuVRYBeLKVQelYvu54JPnEbiZS0WKq91vhjL/nD0LxcKVHSVMqVEmq5uBjFUoFiqUBGayKXS+SLOapFiVYxghKz0L39FTKpMKZT3700xD7nbylrCm00mC/QrklE/VOASCqnp0OAattGGwfVtgnwsb37MTZsuZ8GfmKBQWRxFto5mFehoxANjjPfDNNqxGg30gQfvGZJb9NXu8juexpI05zPUadAp5OgnLfjsfbgtg9QrQto7RzFappKPUVd9aImDZRzbpqdLHJRoFBNklcjUI+gH9+M3zFASQ2hqTJ58xI9yN8Kx/VfIVuMUkyHscwNUylLpJUAlYZMoZShXM1RqykY5nopKA6qzSz5kkReTdLsVMkoSV7ftJF5OotlbtNyhqJapVprMDOrw3b1Py/rv+u5x+kwT61Rpahm2LTpFapVmU5HpVLJ0GyrqCWZqhokKZkp5v2UtCiZrB+tJpHM+Bgc2Y2UcpEthCgqJTKpAIoyy/TMBmJbH14aoJ/aRXjlzZTKcVJpH0o2RCRqZXxiP6JgA3LUKwJaNY1WSVCpSnjcE7SaCSpaFMjS7ihUaylKWpKAfwit7KXRiKLkvECO1aseZe6Mdy/pbfj2B6nnLDQrPqqqC63gYL4RYqhvLfWyB7UQoFaXue+BO94qt1ylUu9w12/upb//EN17d/PQg/9Ok3m27tjJpm1v4vWFyOUKlEtF6pU8oSdvXBbkhjf/HlVNkUgEcTmmyKRd5PJJyhWZYlGiWhEpFgLY7QeJC1No1RjFYppKVaVUiKDIPvw+HdlcmFo9jVZJIUougiETajFC2tK3rLfpqn8gl3bjsQ9BM4ycctFW7RQivQxsvIWJ3Y8QNu2lUU4AGlBAUexEPf2ATHu+SDqXIhjy0KjI1IthvI5RKlqMoiaSK0jYbvn6sv7SzD6UnIA/YCApuSnkIhTyIaoVkanJfTSqCZo1iUopSkKwUtF8tGpZmjUJCJCTZ6GuQk2Gjg1aEjRVOu0IYCE7um5Zb/OtJwMSkAZk4iE9dPJvfc8mlaq6mF06T4N2p07vge63IHrnrYzUBZVKJbq791CplBdBXSgUwHTJx5f0nvn6n/HLn97AnEFPe77DnXf9mmw+h5LLUlCLDI+OMDw6Qnu+Q7miUalV0aoV5KzC1Mw0+WKBar2GksvSaDWJxKIU1CIen5e4KJAr5HnuklOW/X/b9vPLuPq6G/CFY9x17wP87tHHCQsJXP4QQTFJdR584RgHB0d4YdVqfnvf/UjpFD/44TWICYmLL72EQCTMxMw0KUVezJSenpslpcisXv0yhv+l//nhMF/9RWJpGbmk8fwr67jx1l/iDIbxR+LEEmkiYhJ/JI7d4+eNbTt4+vmXWLVuA8+veoVV6zawcedudvcNYHR7ef6V9YzPGXhhzRqsThf7Du7HYjPie+qXy87xB9av4s3d+9jfN0wonmLV+vVUWi0Gx8dRVBVJlmkA0UQCu9dL3/Aw6XyekCDg9PvZ0d1NC9CaTWaMRoYnJ5GLRdzBIFFRwme3YvnqsUsfjvvDL9j85nYK5RJCcqHih5BMLJazr7WapLMKTq+HbLHAwPAQakXD5fPS03eQUrXCTbf8nBdXr+LCSy8hFIsSFQUeefwPjExMsmrtOgauO2vp5/Vv/DV333Xn4rX78Y9/DLPZSF/fAY477t3cfPNPFyrzVDXm5nS8+OLzfPvb3+LEE08gHA5Sq1V417uOAToYDHNAh+t++TPMPhd05vnKP36OsfVHtkI6HFf+40fRmy14AkH+9qMfw+JwYnW66DrmWH5w3fVEBJFbf3kbXcd0kZYzeHxeuo7pwul2Ua5oBEJBCmoROaswODxE1zFdrF2/jocffYSPHv8x+g8NEP/3m5YuY33xyVx99ZWL8P+Tn/x7vv/9SxkdHeYznzmR22//JZ/5zIl0dXVhMhmw261Ahz/84feceOIJHH/8R7nllp+9A6o//vhjbNmyibPO+ialUpHeTRsInXjMEQA99LnjmJma5MU167jsqmuwegNYvQE2bdnM+OQE6lul/Hd170OrN0jIORzeAPc89ChfO/u7/O7xJ7B6/dz94MOc//0r+MZ3z+WpF1/GFxPIalVu+83dTBpMDFz89SUBuunpRxmb0mF3+4iKSV56ZT1fPe1rbNmxm76hUW678zdM6PQ4fUG8oSiTOv1R4Pof0FGA/v+PZmdnOf/88xfh92GYfuyxx/Le976X448/ni984QuceeaZnHTSSZxwwgl86EMfesf7DlfU/ehHP8qKFSvQNO0/+2sd1VEd1VH9H+koQD+qo/pvrLcvVLft3MqBQweZmJ2hf2SEoekpNu/ay9C0nnG9hf7xGTZsfZMpo5nxuYUe5waHm7Akc3B4khXPrWJSb+em237D2Iyd7d2HGJqc4+d33MXY3CyzNivPrlmN6fxPL7vh7LjxW3ijcUJSktWvvY6o5PDFBPxSEnc0xuTsFE6nEZN+ErvNSDqrEJEkfGKKUCpHQJAIxCKE4kGighcxEWBgsBt/xIeYSeF58q5lN/ptp7yPkF1HOh3iwP7X8EW9ZMsKITFEIptAzCSIJaUjAXpKXgwhtVCCNxAJU9CK6I06soU0To8Vr2757Hfbl7qI7VjDjl3bCcclknKOfKlCJlekf2iUNpCUc4TjEv1Do8SkFGafi2BCIpJOERQThOIS8WSGeEIiKsWIiSHEZBjD9AHEuBvXxf+0PMS++RzmnF5cb2X8m51OzHYbbr+PnoEBnOEIjnAURziOKxTF7g/hCIS59+HHmLM5Mbm8WDx+fnX3few5OIAzGMEZ8RBORYkkwlgeXTr73fHFLuyn/QVOq5XHVj7HjM2B3uvj2bUbsPjDXHHtjXgCIhZ7AJPbwdMrVzA03I/N5UZndjLrjjHjCqJ3uti8eS1m/QgGuxeDw82hiSmGpieY7N217EaE6/NduDe/wiOPPUo0FmRGN4GcTZHKJpHkJHIhiFwIYndPMzHTj9VtJKmkCAkCK1a+hNkZJZ6qEIpKbNi0jSmjGb3bTSwrE0wlmHXacV76xWW9nT+/EL3ZhDccZmfPAeacfvonDLx5YASD1cmWbVt5feM6xnXT6N1uZtxuzH4v23esJ+IZI+z14gmEcUcSzLoCWH1u+g71EPabkQQPrpX3L/+9T/tLQu6FnuUjY8OIUpJIPEAkHiAc8xOK+ohLYaZnxwnH/Li8Ntw+O7OGKfxBDyaLHpvDjMtj59BQH5FYkFn9NBs2rsNgmsUy3v8nx/2Vm67hgcce54nnXsDhtWGw6pnQjWOwGpmcnWJGP8fjT65AZ9BjdbowWKzM6nUIUpQ54zS+oAujZZZIPMCUboy+Q/uwu/SYbJNYXDYMlyw/7t6bv8f+/j1MzU3g8rsx2x10HftuvnPehZz29TM57gPvZ+uO7XiDAYyuCQ6O7sEXCqLTW/AEwnh8TnoO7sbtsRAJC6QSRQI5jVi5weCcnszO1cuP+0nv4+DWhxg8tJ5iPorNpiMajRL0h3A5nLyxfj2xoJdINMC6V9cQE8JEE3EKFRVJTuILe0mmRXp69xAKejA4A5icfuZsTgZHx5idnvyT425f8ySBSBhf2IPNbaG3vw+724M/HMIf8dLT38ve3m6kTAJBihMI+RETAmJCIJESUHJp/EEPFvMcohQlpciImQwZtYyUzeP/xUXLenuu/wbBRIq4vDBPhfwOCqkQ3W+uY8Y0QzAWIJkWyebSFNUsuXwGrapSrmsoWoFMKUe+nKOgFSlWVOR8jqSsLAL0+L5ty84zji//GWmPjZSSZWhsnJxaegdAP9z3/DA0l/MF0tkcKSWLlM4g5wskZYVERqbe7uDweBcz2MNxgUJZw3Hy+5f1j678DUo2hShFGZ0YQExGFw4SxOI4vQHC8YUMuf29+0jJIql0DCmTXQhZRkpnEDMZkkqecDqLP5kn1YAXtvRg9MXxP/SzZe8t7kv+iXxKQdI06pUsWqWGorUYCGnMqJBog5YX0Mp5MqUGJa2MWi6hlkuUtDLlirYkQG9Wa9SrNfJzo3/y3pYwTBDOqjhjSdR5yGhNcpU61Xabcl2jUFJIJGNISRGXx8mBvl7uvOsOypUS83SYp0NMiJKWU8zToZiNYzKMkJXDdOaLOC/81PIQ+96rKGtZyhWZvJqmTZNQIkYF8KXTdI9OMev2UWy2yJVVmrSoNt4G0Fu1hejkqLQKbwPoVdrzKrGXf72st+3099PMp4+A55Watph9fhiglzSVgpqnoOYX4XmxVCBbbpArVcipRdSSTKWcpN2QUZUgamBuWbhh+moX8U1PsACxFCCNbvB1ai2JZlsCREKhQVoNBxCiUrECIodB2MzYhoXX84UFgE6BYtYJCHTaMejIuH5y2rLerstPZL6TpEWeOgXm2yJCcJSsqCMenqZRl6ihUW4V0eoyNCVoiKTjM5SrIql8hHJTptpI0q6G8Bj3YJjYQrsepViQSfeuXRZgG07uQpraQS0nkRV8lNUQRS1MVg2jFDPkCjL1epFs2orb2k1OFdDqGYrlNIWSQjavUCyp7Ni1EzEhIWczWO0WVHUhe1DTChiXgVqGk7sI3HsFSj5FZ75Kq51lvpNBN7OfsiZQLAsUy2nUWg4t72N2ci+teoJqLUW1mSWTi5LIBEnLIfKFKLWqhCjGKZczFHI+GrUI4786Z1mgZzjrAxSSNkrlOHk1RqWeIp3x0qxJpBI2aqUQpWqaSi1Dp51mvpOmkHNRKvppNiRKZRG1nEDVMsxObUMSZykUvGx980XsrgmyntFlvedO7ULc8iDNahC3vQ/acaolL2rOgcWwUN78xzdczs6dm5jWzRCIxMnkiuw/2MfTK5/BYjWw8tknkXMCL738LM1WlfXr17N9+3asVjO1Rh7bT09ZFuQarzoRtZSlWs4S9M3gdQ5QqkcoVqIL45dNoRVTFHI+Jsa2USr5aLbzJDMCpZwfmkn0uoPkC1HqzSwFVaTZUqhXUzisw6T3P7est+70LormA+zb+TyTw+sIBI3EfYcY7f49kzvuYnLXI5SECUDlqqvOp1xNkFJcDHY/R6cuoGQjtIB5OtRrJeZrKXz2UczGPnLFIDlVZu7sDy7rbb//chKyyOREN6GgnoomoBYjaOU4e3avo6IJaOU4tapEJGyk047Rrmdp1ASY9/0RoNcVaNmhk4RGEQjRUPYSe/GXy3/3M/+MVs4JZJlvJN/KXNcwGWcBiERi1Bvz5Asa2ile3AAAIABJREFURVWh1a7x+huv4vE6GBjoY36+Tb1ep9VqsWfPHnp69iHLaQ5no47u2fonx33u2d8yOj7G0MgwO3btZO++burNBpValUgsSrPdotVpU1CLi5m3gVCQ/kMDlLQygVBwMUM3LWfQqhW2bNtKQS1y7/33Ybn1O8te7/orP8fjT63kou9fyetbt3P2uRewt7cPq8uLOxzD7g+Ryat0H+gnGI1R1Co89NijJNMpHnnsUfb39vCrX99FVJS49fY7SMoK+VJ58cBezjL1J+c5w6Ee0sUSISmJ3R9kV+9BZgxm9BY7ETGJlMniC8fYsXc/eoud7Xv2Yff4MdqcOGJxnJEYt9/7Oyb1Vn7/zHNMzxmJCCIe38JBTds1X1p2jrc/egtRKcXI5AzxZIZStUJRK9PotHn19Y0UtTLZYoFJ3QzheIwXVr1M/9AgrkAAIZ1GUVWC8Thas4nN4+GJlSvJlcvs6O7G5nJjXP/M8vfWcz6KlErzyqvriUkiEzPT9Pb3EYiESSkypWqFqCgQikU5MNCPNxigDeTUIoFImHRWIRiNYLCYKVUrbN2xncefXEE6m6O79wAvv7KW0ZM+sOyaJtS7jVQqQavV4FOf+gTZrIyiZHjuuZV88IMfoNVq8LGPfYSuri4O9/b+9Kc/STQaRtNKHHfcuykW8zz88IPMz7f57QP3YXEstF5837vfw/S//2rZdfSec7/EpG6WV17dwF99+O8QkimGxsbpOubYxfjo8R+j65guWp02e/d186G//itqjTrZfA4pmcBgMpIr5Nmxayddx3Rx+5130HVMF//0z59DSiYIfevvlwTosyd24fe6MZuNdHV10WzWyeUUDhzo4e///nicTjs7d27HZrPw3ve+h6mpCRwOG1/84ucXDwtce+01dHV14fN5Fg8TTE1N4PW68fk8PPedU46E52/FrWd8hR/deDNCSubya3/El049AzEhUW82SLxVZWBhv0RBKZaJJzOcftY5PPDYHwhJSc467wKu+tG/sf/QEEanm/2Hhti8aw+uUASLx8e4bpbQl/9mSYAeveVqnN4A/nAMOa/iDUXZsXc/jz7xFHt6DrJt115uu/M3RKUUBwdHOP+Sy44C1/+A3r4vOfXJpa+D/4yY+uRRgL6cAoEA99xzDyeccMIiEH97vB2Uvz3e+973csEFF7B9+/ajlXOP6qiO6r+NjgL0ozqq/8Z6+0K1u3cv0/oZxnWTjOt0DE5Os//QMH1j04zNWdnTN8LmXXsYntYxMjPH+JyRHfv6GNOZFh6+n36JZ1dtYGTaxO6eUVa+/BozJgejOj0ml4ft+/fx+ubNmL5yDOZ/PZbZb/3dHx+If3UJ4z8+G/PpH2Box2biGYVJgwlPJLYA0YWFrNydu3eREIIIETez00M43TZiSQFnNIo3kcQbSxCRBKJShGjcQ0xw4/WbiIkhhJSI69YLsX2pC/tZH158ELZfcCKex27DetZHCL14L8Gwg6ziZ2/fLnwxN0EhQDwdIyxGlwDoCpG0vBDJDFEpRVRKIaVTuPxuxESMg317SSQjuLauWvA86Tisb+urFlxxO3PfOwHbZZ9HzGQ4NDzByPgM/lCcZCbPK+tf56XV60mkc+zZd5BZg5VkJo/FbcET8uGLhPDHRaRsAX9cIiQlCUoivngIvxgk4p3G7ZjBefL7FssZL2ae3/ANHNedjuMr78Y6NYnO7mbO5sDmC/DS2rVYXC6Gp3UY3V6sgQhz7iB6p4NIOoXB5cTs9TBlNmF0uwhIIim1SFyRcUXCKNUSOruZsBTG/qtLF2D52/oT2876GLp/+y6OU/4c19N3o7PZ+f2LL6Fzudk3OoHZF2JgbIb+wTFee2MbszYzN970b8zMTGF3+5gxuZh1C0zYvOhsdrZuXY/ZMMSk3orOYmffwCBjczMceukPS8Pr2y7H8c2PYTj7U4yPD+LxmEilwhSKaeRcErWuImcKhENxYrEIaSWG3jaOK2hEkIOI2RQmpx9fPM2GN7ZgtDrY1XsQnd3Jw88+iz0eY87jwf31vznS+6pTcF72FVz/8mfYB4fYsaePjdt2M2m2cu5VV2OLKBhtLsbHRogF3YSEGHqvD2NEwBDwIyXcTPSuJhFy4w2GMHoCGMIi0bRIOOpAP7kPWXLhuu+GI73P+Ct8N30H17++j+CK+xGlNKGIn6Gxvdg9DqJSjEA0SFiI4I8EmNBN0tPf+1apcw8Gq5G+gd5FiG6y6NmxaxtWu4lZ/TST02O8uWMLtu5NS477zBWn4Pj6h7F/9wScfg8HR4eweUwY7bNM6yfZunMLM4ZpLE4r+w8eYM/+fVgcTkKxOC+tepn+wV6ef2kFOVXEH7Jjd1pIZgTknITOcAgh5SRf03B/99NHePuv+DLeK/8V1xePJWHYx5x1BH/Ex2VXXsHrm7cza7QQFSUuufz77NzTQyiaxB83MWUYxOJw4/aKGI1OokIQj8+Aw6VDjAuUCnVmHD6mLC6kbJ7IM0f2X3ef+pf4b70Q9ykfJPbQj/E4dNicc6TzEnFFxOJ14A4uAOxVa15mzYsPIqf9ZLMCSTlDKlvCF00QjInMWUzYXXrM1gnsIQGjy8+M2cbGzZuwDfcsOe62K07Bcepf4jr74/iCNpyeKGabnyn9GJ6wEV/EhdsXx+W0EI74GBk9RCotUq6UkDIJIkIcSU6TKeQIxuMEXQamxvqIC2EyuSzhVIZ4trhk33vP+SfiuOifF1737SOeLTEwOU2hUCAZDzLYu4eXn7kHWilyMSs0ZeopL+1sCC3to5INLmzMd2RKtSJZVSGTl8mpRYpa5S2ArhFdv3KJ8u3vIXDH5bi+9lf4fn0VbUDOF6g2W4sA/XAJd6VQfEdZ+HR2AdCnlCw5tYScLxAVJcJxgYkZHdmiSigWJ18qk4iElgTn/l9ciPfqk3Ce/heIAQ8pRSaX8hKPewmGfbjCAtZgCmswhdntIxAJMzc9QC7hQJBziGkFMSUjJROICQkllyUp51CKGlZfFClfY+esG8NPvnPEJq/r4s/ivekcbCcfh7h7PWqFt4BtFF8LrntlhFa1SVWtU63WqaspEq36IiQvVzTUcmkRnv+vAL1Wa1Cr1cj0bFpykzn62M9wX3giwZ98k0azTbbWYOUbm9CHI5QARStT0spU1Tw0awhSHK1aptGqkytk6T3Yw73330Oz3UBMCMzToVqvQKtEMS9gMY1RKESxnPKexYzzw2sK7+3n473tXKxnfICsd5ZyRWaeGvWGSiYvU263kMslcsCQK0i6BWlNo0qbar28ANGbKvWWRrWlUW3njwDooBF84MqFku2HP8NXunBddALic3fhuvSzhJ781SI4PwzPtWr5Hdnnh7POD8NztVxczEqvaA3KWhW1UqVY1VDrRXLlDPlCnAMrbl+AGScfi/mM9y2Cjejq+/DddTH2S/6BTl2G+RTMS8wcWE29ngdKdOoSB7vXQCtCu+JDSeqBLMzLtDs56iULNEK0SiK0itAu0KpFmG9GgQQgYzv/45i+2oXtnL9e9A7c+T18j1+P64p/JD/8Km0KNChCW2RudDPzFR/5jJNWM43WKlObr1FvlaiXBNpaHId+N61OmgZ5ZDVOpZmkVQliGHuDgL0HWnG0SoHo6nsWep5fdPwiTDKe+T6kfWvx3HUh7jvPpZyMQLvI6OAbKAUXpaZApVkmpxaplvPUVC9++24anSzpbJBKPUezXaNcKeFye0mlZeaBSCxMs12jWithsxvxTPe95fd+bJd+ctE/vOpOwi/+EtuV/0RFcNDqFIAsWcWKydhNtR5DqwmotQzZqgKNJLHgHLPTB8koEdJ5iUwhQUqOk5ajDI90k1NCqBWJgppEzckoyRi6677E3KldmC/8u0WQZ732ywgv34r5kr8n9toDqKUY1UYaORei1ZaZmdpLQ4tAR6TWVClpKXJZH62GgGluF5CkUYvRamep1GQa8zUGD77C8MAGmg2JtOJDrQqE9j7H3KldzH7nQxjP/otFf2Hzv2O+5WvYfvAZyiUfkcg0zWYMTQvQbgtYLAfQ8jFmp4dwu6yEwlHaQKXRpqfvIDf8+Ec02mXcHgvlUgRZCdNoFDhc5rvVqSMlg8x++wPMfuM92G/48iJAdd57LpE1t2G8+Hgy0/spZFM0tAhCeIRszUyx5qZSUagWqtTyZVqaTDblIpHQI+cClKppmlqEajFAJumkUFwoea9VM1SqSRTZR1q0Yrj3YnSnd+G685xF7+lvvpdU7yqsN5+B/77LiHhH0AqzlLQkcxNb8M5thNoE86khJPt+cik/1WqWalMhk/dByUYiZqBQFMiUVMq1OuVSkXTMTV2NEApMkS8GEJ1z6E7vQn/uX2O4/NOL/p4//Bj3PRczd/YHSQpBYmEDFuMAcspFpRSnpEbZuWMN9VqCejVFs54hmwtTr/mpqAnq1TjtppN4ZAgaGjTyzDfsgAw1FQjimnsY18/OWBjrW/447pZr/4Xos9eg/86fk9r1GJCmUxeAw4du6jSbdVRVRTdrpN2BNa+8CLRYu24VrXZt4SBSu0m1WqVcLlMoFNi7dzeH+ysnkxIHHr9jwe/qzzL73Q8t+geeux3z1Z9l6PyPLx76enPHdn57z910mF+okvJW/+dGq0mz3aLnQC8b33id4dGRRZguJRPo5mYpllSefPopMopMe77Dnu69qOUShu/8NbOnv4tDZ3948Xrv/d4n0F9/EnOndvH87+4mICTY2XOQcCLN7ffcjzscY2hKR6HWJJZI0wIyuTzZosqkbgYpmcBqt+H1+3jxlVcIiyJjMzM88MgjpHI5UrkcmUIB2zN3LfQ8//aH/gjNT30Xk5d+FsPJXYzcfR2OUARPTGDT7r34BAmL00P/8NgiLHcHwgRjIk5fkKHxKQJRgeGJaYYNRlauf5UhnYGXN2xhdMaIkMyQziiEIz7Ms4MYTzp2YW4//Y/3F/23/3Zh3r/wkySUDNt2byeWFFArGr+9714sDjtmuw2dQU9RK6MU8qQUmZQiMzEzTUJRENJpMoUC6Xwep99PplBAzGQwORwLBzJzeSy/vvJIeH7SuxdfG3ZuJClnaAPVZoN6u0Wt1SQYjdAGCuUS9XaLiBAnpxZpMU+j0yalyIxOTrB99y6uveFHrHzhedSKxqRuhu9dcCHD4xPoD3b/yUOB1ruupt1ukssp/Pmfv59ms85rr71KsZjnmmuu5qGHfscjjzxEV1cXzz23kqeeWsFxx72bfD6LppX4yEc+zO7/yd6bB0tylne6LYFtPB5j7h3PeO44POANbDAYsIfNrBcsGyPAEpJBYCEEkgAJBEhCyFrQhiRaSy9qdaNWS2p1q/e9+/Q5ffZ9qeXUvu+Va1XWXpVZWXs980dJdeQYHHOvww6GiP5FvHHiRFXlm1knz5df5vO9v/fEMXS9ypYtT/L6TZvIZTVKlTL/+LXrWPjce/5FgG5/72+QyeXJlyv8hzf+Fi6fn3y5wqZLLuX46TNU6yZqNoNeN0iLAoeOHOb33vzfKZSKg/lWs8HK2ip94MWX9rLpkk1U9RqVWpVNl2wiOHby58LzV8N0LlOrVXjTm97I8eNHufrqL3DgwH5+9Vdfz6vW7NVqmU2bNjE6OsK73/0ujh49TKlUYGlpgWQyzsc+9hFkWQR6/MqvvI5+vwv0sNutTPzlf/sXIebeD72N2350N80ehNMSWtXgyS1PccedP+SxzT9lbHICm9OF3eVmx7N7EDM53OEYDz+xhQ9/6jKefu55Zlct3H7Pfbzvox/njnt/jDcaZ3p5FSlfxHXopZ8Lz9Nv3kTivb/D2MQ0gUicpKgQiqd4Yf9BrE4Px8+MYHV6WLU7uf6mb/Pxv/5b3vehj1wErv8KXQTov9wSBIEDBw5w880387nPfY4PfvCDvO1tb+PP//zP+dSnPsU111zDo48+ytLSEq1W6xe9uxd1URd1Uf/mugjQf0G6+eabkWX53237R48e5eDBg/9u27+oXw69dqJqWV9j0W5jbjXI7JqbkblR5tanmJxZx+VJ8OLLW5m2eplaW2NyeQpn0M7p82e476Gfct03bmXR7ufr3/0BY8vLPPzEFsbnl/jU5Z9nZGqW5XUXTz/3Ak/ffRuWT/8Bk/v3sO/avx3eCM/cfAXHz4wQj8WxTk+i5IoEogk8wQiRpIA/GiUuisOe5KFEAjGbZWRigmg6jT8aRc7liGcEUjkVIZ8jncsTkWRCiQSLi4s4bVaCV76D4EPfJmhZ2gDon/pdIpJIWEgTXZsjrshEpTTupS0ce+F2GpUc8YiIUugTVBXCuSTxXIS0nEGWdIRMBiGTIaUoxEWRmCCQkCS84TCuQABvOMzOPXsIb70H75Xvwj0xgveqd2+sZJ85SzSdJLQ8jSgkiIsiFqcTIZMZbisuivzk8cfxhsMkJInTo6OIcgQlmyIlJ0hkZXyCQFCWCUkCYSlFXIoPXou4ObpzM973/ArRbXcRePyODcBz99dxRePEo1Hci9N4YlGsvkHv7QW7g1W3F1ckht0fIZiSWQ9EOTpyHl8iyc13/BB7IIQzHCUkSOQME1ckxvOHjhASJPyJOBFRwBX24br6vdg+/3Y85/Zt5P7Y77Cy7ufI0eNYTxwiEE1idXp57MltWBwe7nngJ6zaXax7Atx9/8OsecN8+uqrGV2YYc3jxe6P4Aik8UYk3OEYo9PnWbTNYPEmWfPbOTl1AlvQgvuZB/D9xW+wuPlBPH//7g2oN3acqKySWJlDiCdQFAVVEVicHSXiW6Oai5KQUkTTcSRNIZSIoJXzJKQUZ8bOEYiFcAe9hJNRQoKI1efHHY1xbnoGmz/AF6//OmMT4/jfsQnvjZ/G/8gPNiD2bV/GEQgxcuwIM8cO4Ysl2Lx9Bxa3l7HZeVyRGOv+IGlVZeT8aYR0jER8UJUciAaJSQreeJLlxTGC7kU00UtODiKrAmkti08QWXK5CN10GYGP/hfc+5/deADzvt9kZPwYwZCFyMQxfIk4EVnFl1bxhGaIp/yEYyLBiEg0ncYds3Fq6jDOqJvJ1VUcQYXTY6exuddZsTlw+cOMTs4zv2LH6vSybLNw+ORRrM8+gu/PLsFy+7UsX/bWDZD78i5W7XZWjr/M6vwMnlCIHVsf5djhl1izLPHi/n1MLy7i8nmx2lYYv3COVMzL+ZMHUTIypUqRWCKK0+1AlAVEWSCRilOplSlVimQ0lZnZM/jf++sEr3wnic3fHea2XfsRrPZ5Ul4LaYsdTyCN1enlLW99K6FkiFXHCpF0hLe9853c8v07cfmSOKPrWANWjo2exReXWLT4iaTyOL0JFi0WZpfHsXsXSYeXKKkezHIc6e4vE3jfbyIe3oL/1fYB73o9ohwnV8kRmzuDP+DGZltkz7PbiYa8VCoVYvE037/jPlKZGrJWRMpkyRSyjI6fRlBCZPIJ4qkg/ogPTyDIy0dOsGxdYcW2isPrxOF14j21bwDsb/o0/i9/aHjsa9ufwR31MfbiQ0ycO4jLqxAK5/D4l5hd3Me5sy8gxrP4UnncERFVlSnnZKbOHqSsJjDKGnKmgFSoo9QgmBZJZjWW1la5MDFGoZjh6LGDBD7+37B96D9z8qt/t1H1/sX3o2REpEQQ39Q5AoKAL5EkqWZRtAKiqrFz93OD480XaHS6pCSZYrX2z4B2rlRm9MjPcMyfxFC8tItxupU0RklEy6vEHvse3r/8dWIHtuD9wG8Oxxol4UNv6ChrkxitFpKm4QpFUMoZal0DMStjmHUKxTLlikGxapCrVFArZeRKCSlvIuVN5HwVuVhALeQQVBFJkVEzGjmtjGq14H3nJuL3fp3YXdduWMfvemgA4uMR5LAfRcuhqH7iaQ8RwY8rHsAWCRIQUkiagqKmyaZ9TJ3ei1ZMUjU0EukQak5DUHOImSJStoSolRFzBQQtTyafw/+Fd+K7/I9I7N82vLY4//7P8OUq5E2DgHOdTEGlUVUomA3CDXj3zVtJNaDZrNDLB6iXJdJt2P3C87zrve+h3e8NH4DrDfN/iVdBuvz8o3g++B/Jnt1L4LN/PMxf9tsH7/H70bMlqm2I1EzsWp5ku0MNkEtFDL1Kt1mnYtYoNEvkWwUyLY1MSyOZTfDMtqf41Ac/Qlut0pVrKFoWo15GVeN45k8OoPW9XyGx7fbhnCL+2M2U9DKFgkouFaKklykblaF7QdWsUTVr5OoNaj14avduCk2DTK1ArV3GaJdod4rQykNLo1Mtg1mnXavQbzfodZtUqgWCN3wUxxffjRFaHea2f/A36PYadHtNKkKYZntgFW80G1QbDSqmSb1ioldNalWTsm6Sr5vkTBO11UBtN5F7LWTaVGsGhapBXjcpNvvkjRa1dg9DL1M49TTuv/mvBPc+TPQ7Hx8CjtLYblpmEb2i0TRrgA4U8C0eokubNlmeP3QH3/7+p+ihAClOnn4ACNJpROnU6kAKummgSL2pAAVoJgaBRq9dwvHh30A7cjelsV3D3LHvf4Ku7oV+nm5Zw6RAgzxGOcLa4inaTQmzLlA3ZVrdPPVWblD9bWapmFmUyBKZep0WLdqlIHQ1au0y5w9thoqdTDZMsZYkeu8XCNx7Fa1qHOtH/+MQLlUED9VqhmpJoVrLYZgauh5jYX4fINOuC7QNmaaRpdXOUqrFELPTVAwf1WqVVhM6PWh2izRJMzX/LN22Aq0yvZ6OYcSprL6M7YtvpZ6cRtx66zC3svdeKrqffiNFt5khqSSodJs0WnlatRS9kod+JUDNUCl0WxR1jWIpTctUqGhB8oU4mXyCfD2HWhLIaX4i3jHqNQEtJ2LUG5QrNVxX/SGux2+kHj0/BHrOf/gT9HaOYHiJpmpDLwcxmxIlM0MHAygS8lwA3QtUqVRT0M+wsnwEKbWI03aSWjXA9NRhzIZCsSygViXMtoZv/Qx9PQDNONJzt5N4+Bo61TCWL751mD9vPUQ8YqFVCFMvhWm3YljWjtKox2nWVVr1HPfc9W3AoN0oce99d3HLLd/m+m98nWa3Q6aoceuPbiOhCnzmqs/T6ddRMlEU0YNl4RRmOY6ZtuD++nupRZZInHt6CFJDP76CvLxG34yhJ5fpdUroTYMmUMy4WJ49RK+RoqT56LYV2i2Fmi4gZ4JkCwl61KjpAlCg3UuimxGggF6rYNQaHD92CF/wAtbv/xWZ6Z/SbxZY+9gbhvl7LTv087TSg++ooZ+nCegdlaLuAhxAinohRk/voBcbVM0yNVSoyoTXxygoVkq1ECktjVKuIihVyqUCelliYWoPrn334H/gGoRQlPCjG73Q5x67nkwuQEXxU0qHqVXjOF0nqesy9KFllllee46qvo6pl9DLBRqNBKZmpdbO0zAF0F1kY1PkOjpmv0wvfZ6OEaZJFQgzdfxr+G76KzTbIkb80IZ1+1feRdOcoJTcRjF4jj4KjXaCfkuhXkkAOt2WgdfjIJPN0QU6vTKdXoUTp/bRp0laitPuDvpXK1qWbc/sJJlQiMcEFpfWWLZYCW6/DfHgY7TbBu5v/I9hfj1god/vEh8/QiWnUCzmWVlZIp/XME2DXq9DtVompiRo0aHSMoim43To4fC56NClWCthddrwhnzMzS+yZrFx+sw5yuUyPp+Hgm8N17c+Tmx5lNlHbt6oPL/tC0zOLPLNz3+an911Kx/5xKf48Mc/wUf/30/yw3+6m/2HDnPTLbdy+vwFXP4Qgqpx4ux52kCl3mR6YZlC1eChxx5ncnGZ4yOjZCs1kmqWBzc/QVLNEkiksN74CQ5f99fE4zFs73/dcKw5df4CngunOHLdX+ONJvDHU6z7QwhagXMTC4haFYsrwNzqOtNLVtRSlaioIBdKHDp1Bnc4yuT8PD+67z4sTifecJi4KLJ77158kQgzS0skRw+xfsXbmHrmMcIPfGM4xq8+cRd5r43AD69Gc62i5vJMzc0jZzMIiszIhTGMZoPz4xcoVMqUalVcPi9doFApc/+DD1BvmIyNX0CUJax2G4FQEKvdht2xjqTIxJMJfJ/9I9y3XYU6eXyj8vwL76AadnL+iveSePx7PLNrB3q9xo3fvAHbuhWr3UKlVh4uTKsZVXp02fPC86jZDH3g3h/fR75YYG5hnpm5Wf7hS19kaWUZSZGZmLhAoZBD3vs4/o//Z2I778d/5Z8N5zTCwaeJ33E1wU+/hYX5WV61cW+3N9oRGEYN6NHrdRDF9PBcbLeb1GoVXoXMjUYd6NHptGh12jRaTSamJum2mgT+8jcIXP6nRL5/9XAe7bzyvaSv/TT+d2wiOTfJyJoFjyCQU/I0CjVkUeHEhRG+cOuNXHPdtRw7cwqj2eDYqZN8+7vfoWLoGM0GbfoU6jXyRpWbvnUjr//V19HtdxBlgWQ6wXd+ewDK41e8h8BbN8D52T98HeG3bcL63S9x/PhRNm3axFVXXcmdd97Bjh3b2bRpE81GneYrx/WmN72RmZkpbDYLmzZtwuVx4gt4edcH3s2mX9tEQS+QKaj8X//3b0K/g9dhoyWnifzhwL49+e7fGsLLxNvfQPwPN+H74O9y7wP3kzNriI0KDz2/g2AmQbqiIhYVElIKWVMYnRgnJYlcfvVVnJ6d4lt3/ZBIKsVdP/4xn7niCmxuN5FUiq07d3L5lVeybdcukrKMeOcN/yJAT795ExmHlaMnT5EQRJ7Yug23P0BaVli12Tlw5Ch/e/lnufzvr+DDH/8Ef/Wxj18Erv8KXQToF3VRF3VRF/XLrIsA/RekV61Nbr75ZuLx+L/JNlutFgcPHuTtb387l156KQ8++OC/yXYv6pdXr52oTs5fYNFuYckeZmrZwanJM8zappldcLO86uP0yH5m7X6m1taYtcwxtTTO1Pw0vnCSYFThhUOnOXjmPCenplhxuDk/Pce8xc7yuosVh5tTYxP4nQ5Wbev86P6HWH+NPZvv1s/x/L4DuPwhvvClr2BxuLG7ffjLlG0HAAAgAElEQVTCMTzBCJ5QiGA8ztPPPkswHkfSNIRMhtnlZcZnZ4mkUsQEAYvHSUrLEkwLBFJpxEKRQCxGJqMwOzNB4MIx1FSEsCjgfs/rBjfF77mUqJAiriokMyrJjEpCVajINtKBOZbmz1IqyYhZlWRWI6FppHN5xEyOpDToiS5kMqRVdQi7X/0ZSiRIqypTCwuollmWV1cRs1mC3/v7Dev2Y7sRMgNb8EAsxleuv55lm42jp0+TLZUo6gNIf+jECQ6dOEFR13EHg0xMnERSoqTEGGEhTiqvvQLQJUKSQExOkVSSaGqKnGeF8zs3I0pJYieef00F+seYs63zyLZnsPq8fOu2H2APBPEnU7ijMdzROCcvTPCRyz7DodPnmVm1k9LyLNgdJLM5CmaTkZk5xheXcAbDrPuDSPkiW3Y9SyqjEZMlfPEQp++8niX7ImtOK56//PVh/rnpBU6eG+PkuTGWLOvseekAwViKtXU3drefkfFpXnz5MC5/GH9K4ds/vJ0DZ05wdmoSf0LE4Uvhi8p4InEuzI6x4phn3hZkze/g1PRpJlcnOXbPzdjHp1mxhxj/woeHDyPCux8b/K2VDIKSRZIkRDFNvZYnEnSwtnSBcDJONJ3EEwqgFnK4Aj60chGLc52JuRlsbic2t5M9Bw8TSAl8+YabODM5zfOHjuAIRVgZH2Xmge9zbGQU/+lDGwD9qr9kbHaeiCBh8/rZf+wE3micVEZjye4gkBIIp0W84TChiJ/FhWlSyQjxZGRQGS5ICPkiihLj4N4dTJ47SNi7SjgawBUO4RclXLEYi7deRXxtHF9axf9XG5Xwk8efZ3V9npgYxROL4k0msYeThOIrePx2PP4ILm8Md9DPinuek5OHWPGssehcZ8kRYXx2EqvLwbJ1nbV1N7NLViwOHwurNpZtNi7MTGHd8QC2l55hzeFg9uuf2QDoD38Pi9PJsTNnWLbZsDidOGxL7Hj6KVbWllm22di8devg/zoWJhD0sO2pR/G5VkmmY4xPjvKn73gr/8/v/hd+5dcuJZmOkUhFkVWBfDFLNqeQSbpw33Y1czOnSc+f3rBu/7s/Zml5Go93nWhKQtYGPfL2HjzIf3jTG9m26xm++d1b2PS613HfQ48Mjse1xqrHztTKMlaPH4c/SigpE4ylCMajeENu8tUMa/NncFnGWV8dw3v3tXgnjjAxcRL/3/zBRv7JEySzGVKKQCAaJBL1MzMziixECQY8bN78GIePn8IfSSBlB9bdKUVCzctML45zevQ44UQQq9OCKxBgcc3OgaMv4/Cu4/Q5WLGtcureW3A8djtuv5vgIxuLB9x334DF68GfiDKxOIcnFMAXCuIPuQlHXSwujrO2ukAgLhNJiuRyWSQxQT4T58zJA9isy/jDERKiij+hUmy0iAgSVsc6GU0lFg8iSUn83/wMmioRdVg3cr//TYSjIVzhAGJRI5nNkM7licsqilYgV6oSS6Vx+wO0en3UXJ6ybvyzivBitUaxWsMopOjqMlLUyuTZl/BaJ9GkEMWiQmLrjxDsCwiFLIGvfGA4zogTx8hXy2SKeVKKgpLPE4gmyBtlstUCeqtBsVShWjMoVwbxKkBXyiWkQh2pUEfOV1ELA4CeyefIFvLk8kUK+Srq3BTisT3kSmXS+7dvVKDfdvXQCj6TLwxs4KUgsYSXYMyPKxImIqsksjm0UhUtn0MvZdFSQRZWxogmvIhKkpQkkpayCGpuANBzxQFAz2lkC3miD34TRRWRVQX3uy8ZVEn9xa+ydf9hQiWDZKNPpNKESgKtVmXdhI/ee5CiqWMWk5hmiVqnTVQaWK2W9Rrvfd//wB8OoTdMamadmln/uQA9c+xZKhEPZrNB/AdXDK9t2dMvYjYbtCo6ZrWO3umT70G2B5v3vUwRyOg6HSBfKWAYBlWzRtksU2wUyDc0WjQpGyXyxRwfeN8HufZL/0i1btBs6RSLEuLaCP79P6XXKRE/9dxwThG88eOU9PI/i58H0PNmE80wOTkxgQ5UaFNqVSm3qpitCs1miXajRLfZoNMwMes6vV6HVmvQmz1z6lkyapJaTcX7if80zK+GHJhNfWjdbrTq6E2DmlmnWjeoGeV/FpV6dbB/9SoVs0a1oVNpGZj1KmZz8L2XGy1q7S71Todmo4ZuOUsnH6EQWsRy++VDwJHcfiu9Xp0uPcp1HdBplONErcfp9ls0OjKVppUFy4v0yHDy1BZ27b4V3bDRaSfpN7tACnoDgN7p56mUIvQbCeikoZ+jVZMoRVah68X0Xxjm9n3+v9M1/dDPQ6dJvZ+njgZdFSFugV6WhilSN2WanQE81xsDeF5taIjBeTL1OvVunU45BO0M1VaJkYM/xUhOoBsiekMlF5ilWksDeRzXvGMIloqWczSbBWr1AjU9j9nMU6mE0bJWpsf30Kgl6TUytM0cjaZKoyOzsPoiVSOA1+ulWoFWC4ymRqufplJ30OvINGsqjVaBPll0ZZlI4CyQJnds6zB37IEvUtGDJP0T5PIRuphoZnlgiV4I45g7SCPvo1gWkWpFtFKGQiFNMRdhYfIw5WKSQkUkpSVRSwLNhsTi1D4UyUmjURy2VSj752lWQ8iBMxtA7yNvwOwWyGh+jEoIyFIsRyk3suidAgvzx9m17U4a2TXavQKZbBDTSEBfBEQ6jSgDC/8idVOm3S3RRn9l8YRE1HUW2klqwhr1hgjk8Pzgk8P8udFttBsqmhoAcoBMOrVANDxHr53HqChsffIeXnpxOxNjJxk9f4Z8XuPsyDm273yGl48e5sUDL/Hpz38Gky5f+do11BsFyoUEtDJEffN0a0nk9Dq9bg7JenKjAv2WD1HOrlOS7dBVaNRVtFKGuJKmUYsjJtaIBuagl6WQC2DoKWrVxCvQvEy7k6fVLtDrF2i0EyhZK0YjzkMP3Q306LTrNNop8vlVxPQZzHIKx5VvGeYvx05BU6VnFOk1UijycYy+SYcc9XYUo2ZlanQnNEQqWYW2qZMvKWR1EVNLYxSjuNdHqJkxCrUsci5HNmeiKAr5vIAirbMwf4B8MU0+V8G/9UfD3N6nbqBcS5DNxcnlVUwziSQvUjdEGrpBwyjiCx4lX1yhZVZp1iuYZpROxYvRydPvZaERIGA5QpUGDSr0xAuvAPQyEMc9fzf9epVmo0srP71hmf/Z38WoTSAHn6KPTB+ZTkcAitDSAJNqpcDMzAxmu8f9Dz/K7NwE0OHgoX2v2LQPqsBtdhfnRi7Q6UKv0+fcmRFqxsCNJBh24w25+eTffoLgbZ8e5s8unGF2dppSqYAkCZw5c4pKpQT0WF1d5sKFUarVMrPL8+itOu6gl4pZo0OPIyePomhZIok4jU4bQZFxON0UyyXa3QH4LJVzTI2fJZ0OEww6CR3euuH48L3PsO724AkEWVxdY8VqY2FlFafXR0IQEdUMgqqRr+iEE2nUfInFNRunRsYQ1EErlrSSRVA1ntt/gHKjxY/uf5CEkuELX7mWn+3dx6rTjcdhQ6vqhNMito+9cTjW+Px+tv7sOaaX14gIMg8/sYXTFyaJyxkc/jjpTJlVh4/HtjxDOlPk0KmznL4wya4XX2J6eZWXjhxjZmmJx556CovTiT8aZc3hIJxMMjE3x+T8PEH7CvVWi5cOHCT4yLeHY/z0PTcSisU5efYcP33iSaLJFIqWwxcKkisVafd7dAGHx01CSL/iNNGkC8wuLtDqtDly7Cj33f/jYS/6jJZFlCUESaRHH1USmDn8InteeB7ZsbLR5u3v/4Q+cNfd/0SjWkKv1+jRpVIr02iZ5AoauYLG/gP7yOYyJFJxnnjqcTJalpm5WfLFAo1Wk6peI5aI02y3aLSaNNstVi1r1GoVTp48jm6boa2X6fU6RL76oeGcZurZp6hWy4w8/wzL0+Ok08nhOVev60QiIXS9CvRot5uYpjF8/dW2BLpeHS7ugB6bNz9GH6jqNSRFZubQXuKHdw+s1F94asNB645rWNw3xsj9j5EfG6VvQr5QJZaWOHLqFJ5QiLCQpGjqlJt1sqUCHUDNaRSrlcECFvq0+4N5gVrIkStodPsdZFWiR5eUkCTz4LeRzx/mm9+6kfA7fmUI0LudFoXRw8S/exWBgI9m00TTMjQadbxeN16vm7nZaXilmjwcDqLrVfr0sNjWeGLbk3zvju+zNDMD/R6tugH9Htf+45fp9Trc/sPbiD7/FEff818JjZ/Cee3fDeFl5cUdKM9uIf2RN1PxenjhhRfQykW++s0bcMa8CAWZrbu3U6gWUTIyX/7Hr6DmNO5++CH2nzqBX0pz3Y038vDmzcwsLRFOJvFFIlxz3XWEEgkKtRqfu/JKIu/9HTxf+xzLj947hOaRj/wRoYfvJP3ONzF96/UUqzWm5xcIxeKE4wl2/OxZPvDhj/DTJ59iYWWVpCix7vYwv7R8Ebj+K/Ta55Irv7eJ5O//nxErv3cRoF/URV3URV3U/14XAfovSF/72te49NJLh/GBD3yAnTt3kslk/n9tp91uMzMzwze+8Q3e9KY3DfuQvOUtb2FlZeXfae8v6pdFr52oLqxOYvXZWbT7mV5Z5/DIUWZtsyyuhJmedTC/PMbceoAZq5XF9SUOnXqZVfsa0wtruHxJLsxbsfhCPLF7N7fdfR9Hz55nx54XmVpaxerx8/jTO3EEwsysWAilRDbf8vXhTbHri+8hnEjjj8SZnFskGEty483f3bCfEwR8kQj3PvTQEFa7AgHWvV6Onz2LLxIhkkqRqxl4InEikkKmqhMWJdRCgZpRJhT0kIq5yakxYoqM57Lf26gCd66RzKikshlS2QzJjIos5EjEkljto+w/9Aiq5kRVVSSxQlIwiKsZYtnkwNL9lUgpCglJIppOI2ka0XSaaDpNTBCYXpylTZcl6wqhx24d5j75tb8jV9ZZ9wSIJEWypRKFWo0Vu50ntm8nEIsxPjtLQpKYmJtDzGaRNA33+jzJpJdiWUbICgMQo0iEZZmwLBNRJOKqgiwlSSUjiFKSaDyCd2pkowr8b34fdzSOLRDixOh5rF4P377tB9h8g0roC3MLLFjXWfeH2LJzz6C/eDjGzpcO4EuKPLJ1O8G0gFwsEBMEXAEfipYlW8hjcfvYvnsPNp+XFaeD6ZVFbD4v7ss3erHPvLR3ADAPHMYTjDC3vEYsLbGwasUTjHBheo5jp89x+RVXYfVHee7QAX74wL1MLi/hCEXwRRT8YQGHN8DZiVMsWCdZsAeYs1uZtS7hT0VYcqzjjyksrXkJPnXf8GGE945rENRBj7ykKBGLJ6nqNeLJGGkhTjIVwhuKYnN5UXJFnL4g4USatXUX/kic2aVVfOEY13z1elzBOAsWJzPLNnY89xKBuMi6L8LkwhoOf5Rsuc78+MRGFfj7f4u4rOIIhJhbs5JUs8ysrPHioSOMzsxh9fgIxGIkJIFwNMTyyjxT0xcGD4SENGlVJZBIkUxFUOUwSzNnWVsYJZGOEEoncMcShEUJn99J1L/KejSB/ysbiwfWX3yCkYnT+F8BeK5YjLVAGFdwmbX1FazrHqxOLyt2K8fHjnDiwlFsAQdLjnXW3BFml+dZc9ixONysrbuYX7Fid/uZml9iyWplcn6WJcsyM0tLOHw+5n5yxwZM/cZlWJxOdj3/PIsWC4sWCxbrEs/s3MaKbZU1h4PDJ09ic7t5fOsTnD57Ci0nI6RjjE+dw+FeY9Olm/AG1lG1NPFUEF/QweLKNNGEn6qRR5RiZLJpKlWNM8cP4H/n6wYLF975OuRUhLGx83gjXgLxAO6gH0HVOHJyhDvveZDZJSvvePdfsOWZbcyvzWMPhLD6Alg8bmZWl/BEAygFBa2iEU3F8AS93PvgfWhqglJepFKUKRYVSiWVbtcgdPPG4gFh31MEBIGYLCFmVWKJMGomxb333kYi4SObTXLg4AskhTCClietZV9Z0CPgjnpZdVtwhX0EU3Hiiow3GmdqfgKnbx2LY5VA1M/C8jwnz53C7ffh2ffMMLfl83+KP5LCYk9idfo5PrIHq2eCtJQlFFRJCwpW1ygej4tcLosgJUkrKQQ1TaagMrc8SzKdQFVlDKPG5u07SEgSCTFJWkzhctsJBD3kChpxMY1aquB/3xs3HB/sS0iaQkRMkcoqJFSFlKIgqhpSJjfsRZ7JF8gWitRb7f8FoJdqA2ttUYyiiBF6rSIFNcrq/Hkc1hmyahRJiiBmcoTvvWE4ziR2PkTJMEgpCnIuR6FW48zYGC0gUylTbw0qfZvNNpVKjUplYOmulcuo5RJKoTaIYuUVe9U82UL+FYBeRsuV0bSNPuryyvQwd+Bzf4qayw+t4LOFImoqhJiKIogJkpKKUqojFXRy1Ra5Yg0tkyMjiWRyKS5MnsUXdBGKBEmKCoKSRczkB9bu+SLSK/uhFQvkKhWylRq+v/uD4fUl4XEy6wvjFDV8PWhlXGQqZax9+PxTY/QMBYwUyXoPoQEYAl+74Ru87td+lVypSKvXRW+YVOvGAPy+BqLXf05Iu+7fqNZ64gcDG92GQatpUtPrVOotys0exU6fo+NT1IBkpUKm3cTU29R1k7puoBtlavUS9a6BWJKRdA1HMki0pLB95zOYjSqlcgZVDhEN27GuTVKMuzYq1T75X/4/AfRqp0e53cUAwtkMZfrkO23ynTaVbptaZxDlep2KaaI3OwOQ3WySKxXpdRu0zCK9epbw9R8Y5r/zcx+lUivT6bWHtu2GWcWoVzDqFUqtLJVWlkpTQ29oA4tpvUBbL9KulelWy/SqVZrNEs1WFbNVG1aN5Y0qrW4ds6bSMWRapTj5czuHgCNy5+fp0SZXKdECivkk9HNk/GN0my0apkypYsXqOEa7M+iP/vxL97C2foBGS6CuN8EMQV+m0VQxW1myGR+9ehI6InQydPo6ZrcGDRf9coj1971+aCff031DgG70cuhkgBzlXBDI0WxI1E2ZRnsAz/XGAJ5XGxpxxxi5lkmlUaanR+k1ZVq0UUKTLJ54DL2WpGYqVAwJoy5Rq6aI3H3FECypx7dQLkvUm2WqtRxmM0+nIwESGWkVOhno5GnVNbq9PO1+hlLZxeT0ATqdDqVSm34fWr0SrZ5IsWzBqASAAt1+hW4/S7udJOAfpaitU145Ocztv+H9tPsKfsdZzHqaQkWg2ChQM1SMapq4f4715bNUqxm0WpFCrYSua1SLAlHfAqahoOXTFI0CuVqGSilF20jisJ6g085SquaoN6u0TAm6aVyre3F8ZsNWOpe0kc14eeKRW+g1Emj5IHI+hlKI0+9lKajr0E8AVeqmDORomFHoC4AMqK9Y+OepGSpmv0y7l6Oth6jn1vFYjtNpK7S7GZoNkdS2m4a54z+7lYYhsLp0hmo5ilkPUSl7SMaXyGXCtM0c7YbM/MwpHnvkn/js5X/DZz/3aZ5+ZsewX3HFrBGMh9nz8kH2vPQ8Dzx8L/fd8z2qpQRNPc3SwgnEtBVN86DFVjcqoa/+ffrNNE7LGdLRZSrlBMWqhNEukc8FqVbirCyfoVyKUiyEaTVl9FqSpinQqKeBArqep9Mp02yLLKwcYGn1MHo9DRh0uxX0epp6I8XyzHa6RgrfTR8Y5ned+AmmLtLQcxh6Eof7ZXJ6GChg1tP0myIJ3yTT535Gv5mkWo5SKEkUqkUMo0ajVaBSTTEx9TKZbJRsNk1GzSNnNTJFDSmfRtG8rFqmUFWVyL4nNxYPPHA1a7ZR8qUEpYpCuy2iG17MukQ5X6Bh5EkK54nGz9NuVOg0dVqtBGV5lWZbGbR3MPzYFw/SwqTVK0DDDX2BdjcDJNBiL0KzQKfTotdxDnOvfezXaJtrKKFn6fdF+l0Felnahkq/XYZ+h2azTb5QIVOo0QHqRgv6IKQVKmWDV33U7TYXtaqJxx3gsk9+mF07niQS9QJNqmYZT9BNs9cgdN+XhvnzEwfodttksyrNpkm1Wh5awq+sLHHu3Bl4BZbbXHY8wUEV9JnzI1QMndGJSW66+Ra6wLrbx6Hjh7n/Jw9Q1SvML86QK6r4/OsEAnZkOUzo7HPD833uH96J1WnBHwlgc9lRtCzRZOqV/stFilWDBx/djJjJUTYa7NrzImkly4rNgS8c4zs/uIMdz+6h0QWlWGZkaoYvfe3rnJ2YIpwWiQgSk4vL/GzvPg6dOjNYrHjZ7wzHmnvuuA27L8i8xY4vluSpnc9yZnyKcFpi0erB5okwMjlPXNI4dHIEVyiKP57izPgkC1Y7oZTA3MoKnlCIr1x/PdVGg5MjI8i5HE6/n3AyybLNRgc4PXKe2NYfDq8v3ifuoFitkZJk9EYTbzBEWTeQMiopSaQLg1Y11Qrtfg+tWKDZ7VDWa9TMOkpGRa8blCpl+sDW7duIJxMYZh2z2UCQRAKhIH3gjjt/iGNyZHhd9Vz+B7Q6bTq9LsFwCMPUKZTy1BvGsM1LuVrCbNYplgu0Ok2a7QZ9ICWkh5b9sUQcWVU4fvIExXIJUZYolIq8Wh1+5Mghksk4CwtzhK/78AZA37V5+J5Op8WhQ4NzsFotIwgpvF43nU6LWq3C+PgY2ayKaRpDi/Jutz38bCqVAHrs3LkDl8dNzdDp9LrEEnE6vS7dfg/16IZ7WPKua4kH09jGV1l+4QypUStGOk+l20VuGQRkAU8gyMl9B0lmZPRui0rLJF8tU281yRXyPPHUk+i6Tj6fp16v06dHJBam02vTp0ehlEdSRLr9DvlijvDbB1Xn4T+9dHjcuVyWUCgw/B167N79M6666kou/8ynefSRhwmFAnT7Hfr06NJDb9WxexysB9zDbQhCilarQb1hcGFijMv+9q/pNuscPnqIPj1S37xqCNA999zB6olRekmVqt0DTZg+fpaXn9lNppAlW9TYvmMbvV4HwzD4zne+w3333Y/bH+DP3/9BHnziSawuF3IuRwd4Yvv2ITzXymXsHg/fvOEbfPf6r5KSZPbe+f0hQHd+5K0EozFWZ2cwFiaIpdL4QmF27n4Ou8tNWlbIlcqIagZRzRCOJ3h8y1YWllcuAtd/hS4C9Iu6qIu6qIv6ZdZFgP4LlN1u57LLLuOSSy7hkksuGcL0N7/5zVx11VU88sgj7NmzhxMnTjAzM8P58+fZv38/27dv55ZbbuF973sfb3jDG4afu+SSS/jt3/5tHn/8cZrN5i/68C7q/wC9dqJ6+NQeVt0rLDu8zKza2XdyH4vOReYXQ8wvBJhfmmTG5mPB4WDBvshLR15gybLMstXF5KyVNXeEo+fHccRiPLf/IDd853tMLCwztbTKuj/Ekt3J4dPn8EYTOIMRZqemSB55lvPbHmV1/DzuQJhANMHxMyPc88DDbNmxi3AiTSQpIGUHFYPf+u73OTM6js3lJRBN4A1FWff4SckZ5pbX8Ifi7Nqzl4ScY8HuIJgWETIK80vTpNJhDhz8GWLaR0pOEz76LJFTLxBbmSImJEi8UoGeyKjEVQVfWqPQ6BFLR1AzEeKBRZzL40S8tsFDLEkm8grMf20V+quQJpxMkpAkkrKMOxgklPIzuTBBTIySWB4n9PJ20ouTWJeX8QTjpOUiT+/aRyiRQG+1cPr9pBQFfzRKUddRC4OK1FylQq5SQUr5sVtnGD13lFJZI60IJGWRqCwRURTCaoZodnAzHEvHSQhpJmdniMSiOLfci/XAc3zjy//A0ZFRlPLgofzeIwfxxSO4I2GOnjtLRBSQ8kWiosL+YyfxxZI4YwKZepNZqx21UkMplokJKbRiAYdrHa/PiT/gRtAKzK5asXkDXJhbZNHqwuoO49q3m/DRfYQWl1i1evnWrbdy6MQJrC4XSVnGGw7z0y1bWPd6eXjzZlbsdr57++28fOIs40tz3Hbfj1i0W4iKMoGIjM0VYHHVypmxY6w55lha9zBvW8fqC3Ds3HkigsSq3UUkKRBfnsez4yG05RFsC6NYbcsIYgJRUkiKCtMLywhaHmcwTEQSefHlwwSiSU6cHeX5fQc5cvLsoPI4lmJmcZW77nuQlJwlmJDwxwTmVteJpFXCKYV1X4QXDx4nklbxRlI4fBFcT9xN5OwhQg4bc6sWYpKCL5bAH08STos4g2H88SQ2t5NAJIyUUQnHY4TjMTL5HKMT40zNzSIoMqFEDKmQJyXE8fmsuNfn8fmdBGIhfIkk7mgMl9fOc7sex5VIsn7wWdwvPIl36hz7Xn6RJcsy7qAfe8CPIxJhxr7OyMQoDp+HFbsVu2fw88ipY1hddi7Mz+AM+Tl1YYy5lRVW7HYW1tZYtFjY8swzzCwN4Pn86iq79+5l0WJh2TaoSD+2Zxf2zXdhOfQ8a8uLrK6vs//IEZasVqwuF+seB09ufwqby44/GsQXCXDDzTchawrZooaaz1A1a0hqjGDEyaZLN6EVBC5MnsYfWicpBMnkUkQTXnbt3kJGk/H4nKSEJIGQnwt3fB3fyztxTk8SDEUIBMOcnTzIon0SZ8CJzeXlj//k/fz27/wJl7z+P/HRT17GvGWKees47qBIVMiTzuZYsM5yfvokScVHTPSSzcvE4knUTIFSpUypUqZcraDls+RyWUrlHOnzh5AP72T18B5W5yeJq1lyNQN3JEzJqGB1rpHRkhRLSSTZyzdvupJEfI24mEbMqkREgZAksR6KYA+Gee7QIdY8boLxKJ5QAKffwstH9+IODiB6KB4mISYZn57Cv7ZK+KHvEt6/i+jaKC/t30ssnmRxdYVAzIWYTTK9uEgkKRJMpklpaTIpP0HvGjaXlZAYx5WKsx4LE5YS2NeXWV28wKP3fp8uPSRFJBILo2YVguEAy6tLLC4vkEwnEFQR7+bbie3ejO/cMS6Mj5CUEsTEGGlVRMlniKcFRFUjX64hZbLkSmUULUfNbCBntZ9r4S5VDTK6TrZWpWyU0I0SRS1Jt64Q9cyzMnkELVNAvHCG+Nb7SJ47hhBLkC3X0aoGcUVGzmUpVIucnZgmJZZYv+IAACAASURBVGfJ5EvU63Uq5SJ6uYBeLlAuFSgWi+QLJbKlAtlSAa34apReA8VLZPMVsvkKWrGEViyRUWRiP/kOqSPPIjtWUbTcAIbkB5/ViwkSEQfppJdiRaNkVCiaOmq5gFouIGQkoqkIopQgmYogySnGxkfIaCqiLCGqCnI2g5LXUAsF8oXSoId7tUq+ohPf9SDhx28ncXofgqJQ6PQ5MDLGiCtGvtUlXuvhrsJ1D+0kkS9R7nSQ9SaZmkG/W0ErFjCaDWpmnWK1Qiafo6zXqBj6P4Por+2N/moUrTOkf/It1CM7KYdcmM3GwBK9UaHTMOjU6jTLBs1Gj2oXktU6px0ugs0WmS7km31KjS660aSum7SaJrF0lA5tGrQRqjKlWpX3/MW72LX7acAkV0jR7VZIp4Ok7v8q6gsPI08do1gr/W8Beslsond61HqwEorw46d3IJgdxEYXqdFHaYBsQqJQxhFP4RIUtDbkWn3y9QZGvYJZ00g4ZpGfv5/Utju5/s9/D7OQRVBkSnoZvV4bgvO6UaZulNFbZfRm9ZWoUWsaVEyDimlSMpuUzBYls0WxWSPfrqO1TKZcbu58YgtPHTxMBVBaTTKtFpmGieCdJfLQdRy95XMcffKfKOpVsrUqlZYJ6Jj5ACnbcXKCStfMIaQX8XunyOcUjIaK3X2OJgky5SjZfA1dc1LKeWi0Nap1Fa9vCVoSXSNFu6HS6OmUzTKYHjBEEj+9BfmFO/EfuJteIzgA6G0To5uh2hehLeO2X8A0UjQbEs1WhnozQ80cxKsA3Tl7gFq/TblVgaaAWReQKyrUA/hnngFy1MwsfQzMRoZep0B27FmCj15P8Pl7qSWsdLolChWRVrtGuSpjGHH6vSQgk1e9NGsidCs0WxmaXYVeR6VhyrRbdcx6m06nR7NdoFKL02wGsS4foNuIUDEkipUEDLwTcK6PUledJB67HvXgI+RWTtJsFwCZ+fkj6PUUpZqAVkxRqkiUSiKiGERI+cjIMdRKlVxeoVaSMItx/M55jJpKSS9Q0gtUqwp08wRdB2mYYZrtAma7AGShHWV65KfEHvoCkbs+Q3zbd6goLk6d2Mm541sxyz6gQLUu06dKpyXSMcLQDNKjTLeXp/c/2XvTIEfy+zzTsjdCsuWI9aGwdkO7EZYteyUrTFuWV5alFZcWRcsrkRJFHSR1cESKYpAUxXM4JIfXkDMk5+YcPXffV/VV3V1dXd1131W47xuZiUxkJpBAJoDMxH0/+wEzFUOJ3o3Qh5W00W/ELyqAKqCQmUBFVj7/931HOqCxvX6K6VACyvR7GmDTH9Zo9cpMxgb08jAQkJJ3gRqt7sypXlt7ieyn3ob3/ndge84xHRuMhyVUxUennQJUet08Qd8yshhi2JFxGxJlLYmhS7zvve/hT//0T/jGw98kHI1gNuqMgc8/+NBRpPeYPu2OAdg4ThbXTrO9dYZuUyX+8f+D3DfeS/HEl2i3inTaCmY1xYHnFnU7T1ELI2tJnHaJVncW297tlRh0NVw7z7hXZNpX6Lk5KobKcNjEcWWK+gGgceifw23ncFsS02mTbrcGvSSTZhrl+Y+Te/BdFJ78E2LLpwEX21Fpdkvo1QSXbzxMv69gliU6ZoNRU8OpBikWFoAcLbeEZXQwBgPMbpNCScIopfHu3MBQolRKIkWzilQxkd0OVTOLqqUol0WM3auEPvDvSHzmv6JfeYytnWs0HIFuX2PYlzGMPQZdjX6zyXRo0+56yAsLMGoy6jqMRxJrN59j2hOAEuOuCFQY9JTZe2ssz475tMh0rDEw92AoM6XFdCjje9+/IPVnP0/ma7/DpJdDS84z6euzugtaXDx3kl6ryWQCozHYzR7DCfTGwGRKo24RCfvptW2gD7Q52F2k7b7enz7WyCbXGI9mx31CmwtzZ5kyQT39HeIffSuHH3kbTmANy6oCkyOg12jUaLVcgkH/Eazc2V2n3bHRSwrD8YBILDxzI9sO3eEEu9nDbvd57uVjSKrI0uptfGEPJ06/RKkikcr42d69jbB/g/B9P4Pngz9H6Nt/glrJc2v5OvWmheWYnJu7yPv/6AOsbe1y6epNvv3E07x84jSLy2sEognyssryxjbBWJILV+bxhWPseQPE8yIrO3vsB8N85ktf5ttPP8OWx4cnEuPKrdt8/qtf5//6rd9m9d3/hoN3/Qs23/UThPZ3jxLebtxdJZBIcxCK8qVvPMKuL8bttT2eeO5lzl9dYNcXISEU8EYT7PqD3P+VrzG/dJddr5fvPPUUSrmMVq1y4epVnnnxRT788Y9zY2mJla0ttg4OeOXESXInHmX3V/5nIr/3FvSrL896tk0Ls2EfnaO9cuI4X/zKl5E1lawoYNkN5q5ewbBMRkxfX1xQRdU1pkAsEefq/DWOnzzB8ZMnWFi8xcraKuFohNt3lvjkpz/FFBjUq6Te85Nk3vfvET71LqbAaDKmaplMmdDutigZOsPxgIppoJVUOr02elk7inJ/A56fPX+OgiJTMso0HJuKWSUn5LHqNV5+9RVsu46qKihKgU6nxZ07tyl+/YNkf/ctRH7jJ1F3lxmPh2xsrNHtttna2uDChXPAhFwuw4c//CHi8Sj33fdHfPKTn+Dy5bmj2HZdV3Fdm3a7yWDQ4w34HI9H+dzn76fT6zIFuv0eJaNMXhSwVq+R/c2fJv2uf8ONP3gH9ZoLY5APotAB//VVsp4IpbxCNp2j0+kxGIzQzQo5WSKvKfSZzs4HahZ1u0G/3SEXTbC5tMxoMjwC3cPxgMGoT7c/A+tTJghv/THyv/Cj5H/xfzpy1sMEv9/LG276RqOGqirE41G8ngMikRCimGf+xjUee+JRxkxQKzoHAQ8vn3wVTyGNNmxydnGeslvH5/FCe8gr33wcy5MgfW0Vc9WP+Kn7SL3lf6TwH3+E1s0r0J7wlh/9cX7qn/wv7F9Z4vbL5zHDeUxdJ59MzrpXxhMYwSPf/BYXL14ilc4jyCqnzl3kE5/9LI12m/nFRRrtNofBIIfBIKcvXuSVU6cYAXKpRLPbI37lPJF/9Q9Q/v2PULzv17l2cwF/OIKs6UdfU7k85+YuoZYNqvUG3eGImuMST2d46tnn+Hf/4WfvAde/gu4B9Hu6p3u6p3v626x7AP1vgAKBAL//+7/PD/3QD/0lmP7/NG/87A/8wA/wUz/1Uzz//PO02+2/7s25p79BevOJ6sX5V/CnPCyu77Dp9fPa3GtsBTZY24yxu5fiwLfGdijNutfLbnCP1869zGHAw82lNR5/+hWOnbjIlj/MU6+9xo4vSDQr8NVvPcrKzj7RrEChXGV934OoG9xe32LL40dSS4hFHb1a48sPPUwiK1BvdkgLBcpWg+uLd1ha3cDtDnn5xBk+9snPUiybHAYi/Nmn7+cb336cR596lkefepaMqJAXZNRylVxB5fqdFVSzhlQuISh5irpENh/B41nDahhkcslZb64ikpEEVKuCUq2QKSrIVZOsWSBXKVIsNdA1F6NYopDZ59b1Z0nnNinoKqHkzIGumyZKuUxOlkkJAvVWC6FYpGRZxDIZ7E6HqlMhmAhQKBUoWQZrO1uEE2lyBZWCVmVty0tOmj3XlZs3efnkSSzXpWgY5GSZjCTx0okTR1C9VJIwDBldF9ncWqFkqJQMFVFVKBhl8nqJQtVCN020apVQIkEkleLq4hJSySBdUBD1MmLZICaIFA2NUCLC9uE+iVyGnCyTFkV00yQtFCiZdS5fXyCczRFIpcnIRVSzhqiqaEYZqahQUCTkYoHV9RWSYoHb65u8fPockbTI3PU7LCxvk8irZGUDbyTD2csLxLNZCrrOjaUlErkcoUSCHY+HYDzO0toaaVFkeXOT/WCEUDrGn3/hU/zhh/6Yh771KPFUAY8/xvL6BqHoAb7QJuFMmtXdAwoli2sLS1yav0mxrCIoeTJiGqNioqpZ4nEv+wdbXLt+ld1DDzeXVnjp1FkOIjG+/cxzrB4esnPo5/riXaqNJql8Aa1S49tPfJdIMsv2gY9XT51jY/eQeCZPMiciKBrPvvgKoXiKVF4ils6xurVLQSuTzIlkFZXC6wD1zuY2czcWOHP56izKum5Tbjjkihoe3yHxTIKcJJLM50kJAjlZJpbJcOj3ISgigpQnrRukxTx5IYUsRLm9NE8sHcWXSOJPJsjkkrzw/Hc4SCQ5jMeJZDPs+XzML9xkc3eHlCDgjc8WxcyvrXP11jL7oSDbvn08MR8nz59l1+PnMBDGGw7jCQW4dGOOXY9/Ft8eCnEQCHDi3Bk8oQB3NzZYuHuX0xcucXd9i6ptc/bSJd5/330sb27ii0SOwPvpixcJJRKsbm+ztr3Kg1//EoGwh0Q6wvkLpygU8xx4d9jZ2ySaiiAoecy6yvLaTf6HH/w7lCoSsprh0tXT5KU4opxEN0T2PevsenbIiFkKmkxWFAjHY8wv3CSSSKLoJbKiRDR3yKWF02QKGTKSxOLdXda2Aqxu+lDKZYJJD6H0Ab5QlmhSIpJKEc2GCCcPWVi+RFYM8eqJYzQaDZruLOK60XSRiwqtThOnaWNZVcqGSqlcpCDliMdCKLpGIpNGNTRWt9eJJMPopkK1LmNUBc6df47luxdYvDNPWkghaTJppUi0UCQiKeyFwqzs7pArZEnnosTSEfwRL3fWbhNJhsmIWfKyQCgWnUH0bI54OoNatMlJERZWzhCIHZDOGoiFOsGkj73gXXLFNLLaQpcSmEaBqzevcOH6ZbyZJJv+Q1KFHEZF4YXnHmNv7SayImA7FoKUx6xViaZixBLRGVA3VGRFIJ2JEUpliaayJPNZDgMHVCydoi6hqBKlaoWyWadYqlCtN3jpteMUS2UazRZq2Ti6MPvmUd02erNF2W1RbbpYbp1m08QxCwyaKt6NqzhGBcc0KWllanV35h5vtCjbbSpOE9NpUHMtlIrFE88co2G7OLZFy6ni1DQ0OU3HMalVSpR0hYqlY9YMLKdG2azOYtirNcpmnbLVwKjZGDWbSq3+l+La33Cev+E+r9Tq1KppIuFVAsFVNCNNralTKGeIZLz443uopoBeFzHKOhVDo1wqEo0FWd24g6rLlCsaBU3GbNRRyyWq5psguu1g2k0qThPDbVJ2XHTHQa3bPP/8Ezx2N0a8AyW7QSyTYrMOkQGMJx36XZNsrYPdamK3mjSaLnXXoe463+NAfwOgfz8H+vcbd9SkPWgy7LaYtDtM2h06rS7OcExjAhmnjb9i8sSNeSwgY7v0ANkwGfQntB2XYbeDU6/AdMAYUEpFoqkIV+bPIykppnSIxTzIYoJht07NrX8PQHc67vefdge3M4PW9dEYvdVFafWI6SbXd7xsxwQylSaVbo8OUBnAo6+dZSueowM0ux26HYdhQ0GJbtMbdAlFgnzszz7Kv/7Jf0Wn16Zu146i3FudJka1PFtA4M62xWz1Ud0uxmDCeirHWkYg3ekTbDhIzRYRo8qzl+cxgHRrgAZ869xVglWXuN3hxcUVvvXMQ2SEINfmTzGlxYgJzqBPvdui7egwrlCO3cIuW/RdA9BJp7aRCyJ1WyWe3qDRSdIelJDVKtsrpxh1Vdp9E8stEU8c0Krl6doig66B07FpjrrQTzHuaPS7PbrDIuHoVaaDHOOWyrjXYkSD2kCAoU4ivEq/O4PivX6ZTt+g3a/S7ldp9k2afZM7F75DpdNgwBAGGr1+mdrAgV6GcuQioNPsmLS6Fp1uhW67NHP/tosokp92q4hUCLPvXaHdqRMM71CtxlhZfoVRL08uuc2kZxw50LtDjaYtMhlWuXb5NHeWbuI2a0AbsBmPZCL+a0x6GTrDMr2RSadvMB5VsRt5hNwug0GRVkeh1bVwWrUZyK0kCPqX6LRVGk0dq1Wh1rJQKwX8nmW6DYFys4nbrlOvSoxdCTl7wLBXodOv05u06PSqMK0hRM/CtAC4tPsmUGHQTeHdOkbHDgBlwpEd/KFV+l0ZTdzGNcNAlSkuw2kdMPHvnIdpnikOU+pAFSihiFszWDqZ9YBDgylNRtPXI75HEs3SAUJ8iemkwmhqMaYGEx1GRWKxeTrt1KxfvK/R64iI4irDYRZQadoimhKj52aAGtN+hWajxPkzr1KzqriuS7liMBgNMSyThx99krRQYATc9+EP0OyYQAvbFWi3RUZDkX5HhXGVbq/EcGRhuxp2S8esi2h6nP2966QS6zhNHaEQojeskkrv0+nqtN0Cw75GPHQXBjOIXipnqVQFqmaeWiOL3cxQLO3iC12jOygwGNbo9x0mrTwtMwBTEYYq/aaKUy8zmTao2XlqjkzFUtEre8RjG1iVIs2aQ6tepNlIsb7+Int7p3BtDb1YQXEtxIpOWs5j2wZyLsDu+jUkIYhe1VAtk2Kji1UVsesFwqE1Wk2FdrNEr1Ol0zLIZQ+x7QyDocC4L9FyA4x7GvS7MHSYjIPs770EAxcGLUCnIu/Sq3gAfbZIghq9RgzQYGrg3TgFU5FBtwRDlba1S9XNMexVKAevEt9+mfpAg5EF4zJMHfrtKkx7zF+7gtfr5cSJUwCIosjq6jLnL5xGL2UAl9GwMntvYcJEhaHIzvpJoAgUGbQSTIdFuu3Z4qinvvs4ermEx+MDoOm0gAmFgghMKJU0Wi2Xhx/+BrZdxzQrFAoirZbLzuYS93/mo0CfWt3AqKhYdROxIOEPRxgBWsVCLmlUbYuSZRCKB3E6DRQtTzITxLKLfPORL5DK+IikPBSNHI12hXJNZW17le2DHezWzJX9hS9/jf/26+/msaefxROM8OyLr/Bzv/hW9rwBtvY92O0e4USaqzcXycsqgUSKG3dX2PL4yMhF9gIh7v/K1/iFX/4VfvHt7+Cbjz/J8vYuD3ztG/z8297Oxz5zP8+/dpKL1xd4+sVXZpVoyQybhz72AmHOX13EE07jj2VY3fGw54/yyQe+xLHjp8jIRfKqji+WQK1UaA0GCMUiC3fvkhIE8oqCbppcuHoVp9sllEjw3eePUTYtBFlhz+MlEImyvr1D3W0ynEKxVKbVm0W0260mGSFPVhRmi/yqFTJCHrVcIp3PUXNseoM+o8mYJ59+iikwYUpRU3FbzdmCu3aLKZDN55gCzXaLYy++wGA0pG43GE8n9AZ9tJKOWaseQfQ3nOdO02bKhLsrd5gyodl2j6D9/uEBewf7XLpymVqjfnT/G/OGO/zu3SVgQrEoH0Wv37x5HVVVWFm5ywMP3M/v/M578HgO+OQnP8EDD9zPlSuX+O3f/i3Onj1Nr9fBsqp0Oi3a7SbdbhuYEAoFqNVMWi2Xra0NxuMhOztbPPiVLzMFWp02G1ubJNMpLl6aQ1GLFBSZut1ALipkg1HajktvMprt70KZ/ZPzLD51nODyDndv3eHM7ZtcvnyZO8t36Y2G6GaFl8+c5NGnn+T5F46RSaVhDAzG1BoWrU6T4XjwulN/ti/dlnN026qbGEaJYlE+ctu/4Z5/4IH7WVi4AUwIBHw0GjVsu06v16Hf7/IGcG++Hle/troM7TGlcBozIaD4YogHIaIrOyyfucykYjOp2NCHZCJ7dGBCgShCrkBVN7ErNr1am4c+9xUeuf9r/Oz/9tPMn7nAT/3zf8kv/O//mfFwwn/82Z/nA/f9CcdPnWd9a58///TniabTPPvSS8Qys+sbez4fjzz+OIlcjmyhgN3p0J9Oec/vvZdoMoXT7tBotnj86e/ynSeepFKrk8hk2ff6+PXffDfffvwJfKEwgUiUZrd35EwfA9V6g2gieQ+4/hX05uuSnh/77/fR/389nh+7B9Dv6Z7u6Z7u6f9d9wD63yC5rsvZs2f54Ac/yE/8xE98DyD/i/PDP/zDvP3tb+ehhx4iEAj8db/0e/obqjefqC7cnWNx4xYrux7WD708e+K7rBwusboR5O7KAZu7C2wFU6x7vRxGPZy+dAJf2M9hIEY4LrG4foAnnubO/j4pSeEjn/wMSVFmPxghlhP5+Gc/TyST56vfepRoViCel+gMJ2zuHSLrBuFEmudeepViucqFK/Po1RppoUC14XLr7hqxdJ6f+blfIJUvkCuoZESFSDKL5bRRDYvzl+dZXFw4irjOKiqxnIBsVMkrBcSiRMlQ0fQCN27MYTsVsrkEWkmhZBkoZR3VMpGMCvFCAdHMIVZlCrqDonXRVIdSOUunL3F7+SXy+Sh23UFUVQq6jlAsHsW3q5UKjXabRC5HShBQymXyioha0Zmbv8wLr73Chz76ESqNxutdeFUiySy9MYiqSq3ZxB+NzrajUOAX3vY23F6Pcq2GVq1S0HW0qkGxpFPUFGQlz8b6XSJhH5WqjqoXKVlVcmqRZEEmq8wcpumCwtyNBeZuLCCVDK7fWSarqOz4AmgVHVlX2PXssba9TkEtImsqOweHpPMCvlCUV06c5sq1y+wd7CLrCsWSjiAXUMr6UYd7XlHISBKnL58nIebYOPDMEgj8cU7P3WBjP0gkk+fJYy+SkmQSuQx5pcCVm9dJ5rME41G2D/fxR8NsH+7ji4Q4DPoJJNKcunSOq7eusnWww67Xy6Evjs8fYf7GdYqlDPveu3zscx/HE4mhGnWqjSYZSWBz/w56JUfN1smLAoapISk5qlaFUCzKxu4ByZxELCdSdppEcnlKrkteVgkn0pw6P4derbGyuUMiK5AWChg1m0efeobzl6/x6fs/h14xiCYTHPp9hGJRymaVrCjgDQbwBgOo5RLRbB7ZqJIQJFSzRjCZZm3vgFxRI5YTCKUys35zVeLa9atkhDxFY7bYISXJrzv006ysLVOQ8/hEDV8iiVgUSCe9nDr1EpFYkINwCG8sSiQW5PyZl9mNRtmPRtkLhPBH4mzvewhE4iRzImsHh2wFArx2+TLr+zFW9g7Y9u+w6d3i8q0bbOz48QZTbOzsc+vuIht7S2zte/GGomzu7zO/uIAn5GPrYIeNvR1OX7jE0uoGu54AP/CDP8jPv/WtfP1b3+Lv/N2/y/vvu4/N/VnP+cbeHtuHhwTjcTz+Pc5eOM7m5m1UJUHb0albBUxToeGUqFg6opzl0LfN4p15/tE//Qfs7K9RdwyEQgpvYBdJyeAN7KIbBVa3VpBUkVg6SjgRIS1kyEkiiUyacDxGIpMlJcXZ9W8Ry8bwhoPEM3mWN7a5ePU6gViElJgkmg0xv7hIIBYjLWRI5ZPoVRWtLJFIh3ju+acoyDlCYS9KUUCUMvQHLVRdRi6KmDUDVS9SLKuohoZYlNjZXCIQ2OOxxx+hoEmYTg2lrFI0NCRVZO7KOQQxydyFF1GUNFkhSSwnkCioxESFeF4knIhweLhONu0hnk6RL0gksxlWt9ZICxlkXSGZS7B9sMXNpRsUywrxVIVoNsTawTWuLl4kGJKJJ0qkhBCr2xdZXr9OQaqTzabJZFKUDJWdw21C8SBGrUxamDnMDaOEIOTw7G+wtrqEVa8gSLMLpMWSTjafYf76JWJhD6qcJV00EPQq2YJIOOZndW2RSrVI1Zz9narWHYrlKmbDJiOIVOsNmt0elVr9CAi/ecqOjeHO4HClOXOiW06NSrWIaRQQ0368m7epl/IYuky9PksP0BpNdLuFYbtYrovt1hAUnRHQH/ZoN8tMhw32N69TKoTx7y5xuHUXXclQrhYwTBmzXqbWqL/uQK9TMhuUzAaaVUevzdznfxGi/0V4Xq03qJgydtPAbCjkC1EKapJiKYPd0ml0SuwH1pDLSSplg3wug67JlEsKuXyc9Y0lylUVs14+guhVs0atbn/PQgPLdanaNoZjU3EdrHYLRha7Q0iNwK5ptOsSb3vwNA+tKjTaTWr1ElX4vgDdabeOHOhvzPdzoH8/gN7sd2n123R7TXrd16fXwe31sDpdjE4fozvAAOY9h3z2yaewAMlpU6w5TKYwGozpWDX6tQZTZp3p3XGfJ557guNnX6buGHRbJpcvvErLUo7c5m/MfxeiOw6dzmzRQK3TptHvoTQalNsdOkBrDLXOEKNeZ8QMq2bNNs/P3UJ2R7QBp9sG2vRsFbtWYjLp8PA3v0pRlXjoG1+h3W3NFti02ziDPu5gRMkaUO9AyR7RASSnx4NPv0BxOMUCEs02BlBodZnhT3AAqdlDbPcJ6hVO3lmlAehjAJuC5MNtCIDLeDqg2e/iDLo0HQ16Gi1lF6dW5/Lcq4DOytpFJEFkMmlx6/Zx6m6UqpXGKJks33oVz/4CO/srWK5BLHFIx5bpuzLdtoFa0TGcOsN2nEnPoNPpYbdEktklJv38EUDvU8UeijCtEPYt0e8WaTULTKa17wvQr73yRay+Ta1rMeoqdPolzKEDE4mhtsKwk6U7cOgOHHo9i0HPZNgrw9TCbQisr12mYUtMcYE+U1p0OhJQZNwXGLQVWnUJxg6jsclgUoZhmfGwxMb6JQbDGaxdWLiAWRGBOp1GkmzkFt2pQX9s0e5W6fdrDPtV/P6btLoZbDdHuarQ6nVxmiV6bQ0pe4Bby80+65069riD4VZQJQ9TO0rRqdMa2Li2AkOViPc6416R7tCiO6nTH1uMJhXGziaM8wwnNaa0gTrjvoCprgEy2fgyNVNiwgyuj1tp0qGbMCkDNoNxFagcAXRwAZvxUAN0apUAoM760Kfm7DGjOjOnfQV6GfKheUBjPK0ypsaE+uz5JzrJ5HUG/dzM0T4pMx1riOIqvV4K14nTbSn02hq7G6cx9TCDdpFXX3yCXDrCdDKi2Wzi9XqJxmNkclkqNYs//siHOX3xPIZj8cgTDzOmy3BUpddVGXYlhNQajDTarQKtrkbRyFFuFClZMuVqlrqZQckd0mkrDPo6w0GJdGqHVHKbTluhUc/RbkosLZ7kcP8GzU4Wq56iaopoWoZSOUvDTSMVt/GHrtOwJaDNtFulVvXiNDy4dppxv07NsFi6c56KFaY/KtPr9ahYeUKhHXZ27uK6VSxLfh3QZ9ndW2B9/SZlDuFMJwAAIABJREFUQ0appskV0xTLKvl8nlpNx6oVCEfXqFYlrFoZXatg1zRcp8D+/hVqtThNV6bfNRl0bQpSgFYrx2CUZDqUGQ+Ts+M47MOwwXQSIpu5CtM2DJuAysBJUI7PA0UmOIypUQheAmScnoGeW4Omj0HPgpFL+PAFzFaSYceFpsT8qc8ywIReGwZNTp84xtkzx3GcBqZVRylqFAoFYIimZKgbOcAGTAaDIlDBsRMwUZhBc5m7N56ASQ6QAJGuk2Y6KNHv13DcGplclmazyfz8PDACJqTTSWDCZDK7DRMsq4oo5o8c6OHAKtORSaMmcXCwwv7+Kp2uQ0ER8IZ8bB/uYzoOoVTmqK4jkctw9tJ57HYDu2lx7uIJUtkIe4drBGN+lJKMXtVo9lo0Wjb7Xg+KXkKvVIkk0mRFmdWtXR57+lk+/LFPsLK5Qyov8djTz/Lks8fYOfThDUU5fuY8y9u7/Mo7f4NHn3mOj3/2fn7pHb/Ke37/D/nopz9LIJHiIBThga89xG++9/c5NXeFLY+fhZV13vk772VpY5srt5b45V97F3/0px/l4SeeJp4r4o1kWNv1cmdjD0k3efLYS3zxoYc5CEXYPPTijcbxhsN8+RvfwO31kDSNp48dw3Qc7n/wQfzRKLVmk2u3blFzXJZWVjl/6TKiUkRUiih6iRHw7cefICtK5KQCddfh0rWrJDJpStUKzW6H/nhEMBohFIsSScRx2q1ZrctkzMPfeoR2t8NwPMKq11hYvEUgFKTVaVMxq+RFgSlguw4ra6tHj6uYVdxWE7fVpDfoMmXC+uYaUyYEwwHqdo3heMB4OqLVaTJlQn84YAqcOnOaKaCoRRaXblNr1JkCnV6X3qDPyy+/yGQyYmHhBrqu0mq5fPObD5HNpnnHO97O2toKtZoJTHCcBrlchlJJO4po39/fBSZ89rOf5gtf+DyCkMPn89DptGg0ahSLMo1GDZgwnY7pdFo8/vijTAFBEnGaLs1266gPvt3tIBcVDr0eFhZvMW02UYsy1WGT2qTDxsoqA8Fg9+Q1rj57nNCuH7PZZv78HKZexrIs9IrBS6dPYLVd2sM+c3NzjPsDHLNGLBFlyoS5yxex6jNHf8OpM2XCaDKkalWYMmFxceHodY/HQ6bTMdls+uizN52OUVWF/mTA9E3R7g2zyqjZgtEELZMDpwWlCf3lKIW5dba/exZlO0RDLsMEChWDFvDM5XM88LWHsHsDilaNmCSR1XVSsoKgldg99PHqKyf5X3/sn6Mm8uzdXuPia2f4L//nL/PKyyeIJjMksiIvvHqSeEZi7totgvE4b/2VX+EPPvhBJE1DLpXIFgrIpRL96ZRybVaD9EYVUyqX5/T5C3iDIdxOl3ReQFSKfPQTf44gK+SkAhcuXyGeziAVVbb29qnWG/RGYwyrhjcQvAdc/wq6B9Dv6Z7u6Z7u6W+z7gH0v8EyTZNwOMzKygpzc3PcuHGD/f19crkc4/H4r/vl3dPfAr35RHVt5zavnHuNjcMQm14/FxfPsupZZM8TZe8wwEFggQ1/Al8qRVxM4Insc3d9mVA8S06qsLYf4kuPPMpeLMbKzj6hVJbLC7fJqyWiWYG9QJhCuUpW0VhYWSchFKjUHQRFw+n0ef8HPsjctRus7+yTyAqk8hKPPPYkklpCNerIusnP/9LbiaYEMqKKrJts7ft59Knn8YWTZCWN/f1VJCV35NwoNxxE3UBSyxS0MgW1hKzoNB2d27evkEqFyApJEtkkullBMsrEBJGl7V10zUXXG0jlIkKlQN7SyOkmiuFS1g2CO1fxrL5EXlGO/hl7wx0uFIvIpRJf+eY3SeRyJPOzqHnVMGduzJzI3Pw8tWYTp9tFKesYdYt6awY9SpZFs98/cq+/8z3vIRiP8+GPfxxRVZFLJTJ6jUK1TqluIxYEmnYFRUzgO1gnn4kiF2bRv4mCimw2yKg6awcejl+8RCCVIZ4XmbuxQMVpkpJkMmKatJBC1hXyssDi8m28wQB6xSAUixNJJNnY2cUyRMpqjoalEwp6CIT8ZAsFMnKRlKITk1ViBZ31wzUWN26j1apEc1miWYFMQef2+hZ7wQCpQo7jF06TzGfZ3N/l7KWLJHKZ1+PDI3jDQTyhAJFUgoOAj/WdfTxhD2u7q9y6u8juoYdgMMn6xi5f/frXKFcE5q68gtUuzjqYLRtZK5MR01TqaXY8V9ncm5/F81XLCHqRUqNOLCdw4sIlUqLKq2cvsLq7TzCVRCprFA0N3SxjuXXKtQqPP/MkkiaTkwWMehW1ouP2WhQNibySZmVribySRlSzZKQEWlUmJcQ4COxwd2NxBsHLFTJykUgmx/L2LgehCAlBQjaqlBsO8bxINOInlghzc2kBbzROKJPDE0uwHwwTz2ZZ31whEQ+xmZTxZfKEEjFi4QNu3ryIP3SIJxphx+9jcfkW+/vrbIVCrHk8bB76OH95nkNflOW1XTzBKJduLXLx1i02AgHW93Ns+aNcW77GmflT7AU97HkS7OzFuXzlBneWF9nYvc5hIMbOoZ/5xUUWV5bY8++9DtC32D7wcuAP8w//8Y/yuS99iXe+5z38vb//9/lH/+yf8TP/6T+xfXjIytYWJcsiJQg89fzzlEo5jFKOpRunWFk4SbUYxtKiVLUElVIa29aw3TJVq0w4GiCRinLo3cMXOCSbn8HeC3NnEaQsyXSMpBhjYeU6+8EdBDVPWkqTL+YJxsNcvHaJSCqGJxghEE1w+cZVIukI4bSPaDbAlmeVSDpCIpcjmsoSTOyxun2LQNRHQS4iiEWKqkFJr1I1Zxe73aaCUy8wHdXIpn34ApvIxfQMttdLqFYZ0dAQKzpOKYac9RIPbpPLJ6nULCSjSrZYIS2XuTi/RCJbQBP2uXXtOEohTk4SyRR0snIJQS5QVEVigTVSoTukcwqJtEQyI+ILhbm7vkwsHUUoZkjkQiTzQS7fOMNh2kcwLRPNGBwE43hjm8Rys/OFfKZAPBzA779JpmgRzxVJJuNkkiFOvvgEwYM1qmV5Bo1rbVLFOhVdwKoUCYa8bO9uUdBV1HKJZDqBKKRZu3udVOyQiFgiKhQp6Dp6SaJe1/D5tgiFDjCqZfSKRdlq8PLxE4TjCepuk2KpTHc4wmzYf2kajTKWY2I6DSrNFkazTbHWwHBs5JKGVlHJ+m+ye+ckbi2HVStgtW2MZhuj+YYD3aFet8gWZi5Hp2Uy6JeRsrt07RRMNEatAs1qHiFxyIH3Lsm0F9upYNaqVM0albpL2bJRKhaKaVG0zKMLb28G6W8G59V6YxZTXx+iVtqo5SblqkOj3kTXywz6XWpWlaZbp2JoePc8qAUZTS5gGDKKkqThaHj9W+wdbmC8vljKqNSomo2ZC/31mf3OGmajPoPs9RqqZfK5F68g9KHiOnTsIpk+BID3PnqJ4xtRzJbzfQF63XVoNF0aTffo+61O+y/N9wXonSHN7gC736ExdGgMHdy+g9Os47o2XbdDz+lBo4tjd9AaTUwgN57yse8+gwWIjjvr8252qNsNGu0mzX4XrWbQGbfZ2l1hceECXUcnH979S85zt9v8vgC96zbotRzaLZv+sEN/2KHZc2l1HBy3Rq/lMOy2aJR1mExodUdYA6iO4bkrdyj1pzSmU0y3ypQu0cNVhk2DQbPCH77/PTi2iVRU6E7B6vaxxxAplPjutZv4y1Xqr2+bZtsMYObcarszMDXsMpj26Y07TBniNk2gi10vMhnZM7hFi+m0DQOZvZWT0BZhWsVxyrQHLVqDDqNBjXG7iJ64S7vrMsSi3k5g2VnsRg3X1rCsBPPzT9CoJiiJMq16hu2Na1QaOuV6iVpDIxHaolHJYhgCTrdNXtdwrBDjfg271aXVV+mNsvSaSeiVGXZc2gMNd1xg3CtS0SKEg3dpt2Q6Xf37AnQtco3awKZPj0FPoTcyaTGEcQ66frpOlNG0x2DcotWq0nQ03IbEqeOPUS0n8HoW6Q9LTLFx3Cpuq8x4rOM6MYLeq0CNRiULtOj1y0yxYFqCkYIobAAlXEeEcYteu86gaTLpqKQCt2hPVBqdEm7bottx6HSqDEciorLBGA273aDZGeI0XXotk5qaZtxSqTXLWH2X8qhNY9qCoUirsEBt0sPuGDCtQjdN1HMJ2wwxokIfi8G0wnBaAiLMoGKLdC7MaFyjrAdev09j0lFmcJQaTEt0ahHk9AqDjshwYs4A+liFbhYzvUCnb9DrlxkPNSZjBV3Zo+MmAZ3RsMxkWmM0sWf7BgNb3QVkQGWKxRibCQ5gwtQgFrvKeJyHqcFkpDMZK0wmOSRphdFQYNjXYFKDgYhVCsHE5OzxZ/idd/8qX/3SA9StGoZR5b77Psiv/rdfIyOmyCk5yrbJiUvnkSsaz7/6HP1hnW67BNRxqwdk4zcZDCQsO0vJUSnWdIqWSrtr0bQEeg0J7+4VTD1I1xUYdVVUJUCnrVBviFTNPIoWp1oT0Kor+MIXEKUQRVmlrBs0WyWanTSDichgXKThCLSaDtt756m3PHT7Cpah06oPqBhxGg0/Qm4bXdIp6U20ioqoJVg7uEI8HyKZz5OTqkRiEtlClBt3XuDEKw9QLISoGCpZsURWUVHMIoaVJBVZoSIGmZhl2naVYU+n007h883BpMK4X2PYcSkIftqtDJNpHIYSkAeqTNtNGNpAFIhDr8G4ZcK0gGuGsdPz0MswoMmIJmNtFaZ5Ku0Kpewy2uGrMB1Ad4RTu4HVi3Dq1TPQMelUbiNYhzMnax/WN1cYM8PaI8AfjgBDZos1TIKb5xg3YrP3KHX63SJWOQ4TA8YVGOr41y7CpAKTPCDRc9JEvEs07TIN22Rl5e7rzz4EukwmIzY21nhzF/P8/FVyuQwf+ciH0bQiX/7yl1i/c5KWnabVyNLtFCmXEqyu30ArCxQ0kUA8QFLKcuPOOom8QrpQJJmTKFsNjr36KpbdoDPsopUUHnvi27R7Yw68IdK5Alt7h/jDMS7P36TRbPHMsRe4dnOBsmnRaHURFI2MKDN/a4mbS8t89gsP4g1FuXpzkVA8RSydIyFIXL+zTDwv8vATTxHN5rm8sMhLp87wrae+y3vv+yDBZJpIJs9+MMIXH3qY3/2jP+YtP/efef8HP8zzr51kPxghnpfY9Yf4zd/7AL/1vj/mDz70UY69dga5XKPitBB1g3LDoVi1+MT9D7Dr9fJnn/kMh8Eg/miUIRCIxXB7PSqNBi8ePz6rWIrGSOXyvHryFHarfeS0zUkFbt25y57HS74g88ij36FY0vEGAxRLOnaryRjISSKpXJaaYzOGI4f5qTOnGU3GTAFJLpAT8nT7s77ywWh4FGmul0tY9RpTwKxZuK0m4+mEja1N3JbzOiDv0e13OHfhLGfOnT5yodtug1NnTjKeTo5c5gVF/h7X+RTQSjonTp3k8HCfRqPG9evXeAMOv/vdv0Gz6bC+vgpMGA77wITvfvcpYEK32+bDH/4QsViEyWREKpVAliUefPCLPPjgFykWZd71rl/nne/8NSKREK5rUyppDAa9Iyhtuw4FRabh2Lz0ysucOXeWilnl4W89crR/ipqK7pSZMmTQdhn32mwf7KC4FtV+B3qA1Ue4vktuPwADePirX2d9fZ3z81eo9VpY3SZySSMWi+E4DsPxALNWJRIL02y7R9Ht4+mI0WTICy8dI5aIYtv17/mcTadjtrY2GI0GdDotbLs+u82EQMhPr9ehoqrQH0BvxNzTx9i5OE90YYXM64tLOsMJdrvHubkrtDsDfu+9f4DdaGE3Wjz+6FOEoik+9Kcf512/+z4OkymyZQNfLsdOLEZckvm3/+Hn+Jf/+qfZunkXz/IWP/ZPfpQ//IM/JpbK8oP/+J/y67/3Pl48c4HF9R2efuE1rt26xYWrV7m9usrjzzxDWhTxhEIE43EuXL2KNxzG6XZ57KmnWd3cwhsMUXNczIbN7qGHjCBSd2d1U2rZQK9UefaFF1m8u8zD33kUWdNJ5wVyUoG1rW3+yzv+6z3g+lfQPYB+T/d0T/d0T3+bdQ+g39M9/f9Ybz5RXVpd5eK1a2zs7bHjOWB1exNPyIc/GmTff8jVW1fxhHxE00miqSy+WJJzV26yG4jy6S99jYyqE5MkApkMX3nkO+wFwsRyImazQ0ZWeeXMee7/ytcJvf7YM9/+GoeBMK+eOks8kycrKZTMOmfnrhx1n6fyEs+99Cpms81BKMIvveNX2fEFuHLr9lEEeSwnkJJkPJEYgqyglg3SeYFoMkVOKhx16SazOQRZQTMqRNeXEcsVjh0/Sb3bIq+ImE6NnCQiayq37tzl7voWyZyIatQR5ApayaVaayGICoZZpFAMcv3WK+jVGkqpQqogkVQK/Mmn/pxQLoNcraBZddK5AppexReJsLq9TXR7lbNzF4llMuQVhYI+c28vra1h1OucPHeRSDKDrBvseQMYNZt6s8PZuSuzftuiTr3ZoWrbiHoZQSvNAJyuk9N0lGqZ5a1lzLqOIMWP9lNGLpISBcLRCNlCgYtXLlMsq9TcOpIsEpEUooJEQhTIyRLrmyv4AodsbK3iiwSQtCJiSaVo1ZCrFnrVRitbBMM+TEclJUSIC1nigkIib7JzsM+Of55wNkJc0EkrKuG4iCea48y1pwnHY8QjJq/NXeA7zz/LVx97jEAqw2EkyaYnyLHXzrAfjLC558EbirHuyeGL7ZIStvB6LqFKPh57+CkKcouqOyasZpDaKuHdW2TTfpSiQE5TKZgmaUVGEtOoShLfxjyhiJ+KaZCTRCzXJa/qCLpGsaSzubHMwe4KLUtBLhURihJqpUxWlBAlmZs3b7KwcINGvYKmZDArIkapjCTJaJUagWiSrb1dVDlNJnaAqiRJywViWontzQWCsQCBZIKXL8wTzWtkhAI3bsyTyiTJqhpb4RieaIRYPsfFG9cJpVPsBQP44jH2ggE80QgLqyvsBQNsRJNEFYWDWIzrt2+yvrWMz79PKOxlZ2+T5158gZWNbdb3d1jZ3WLu5g1OX77EttfP6u4BP/6Tb+Hr336SlW0vu74YK7s+dvwRTl66zGE0xtLWJvvhECt7+9zZ3mU3EGX9IMhhNMLtzS02PUG2/UG2Awds+tc5fe0ki5ur7ARC/MMf+XG+/NVjrK1F8QcFotEsgUCIfC6J17tJJLyOVU1ilMJIZY28VqBSN6g3yphmAVWO4tm+zs1LL+DduExdDWNVMgiZEkVN4f9m782DJMnvKs9a7QK72NoyO5jBwOzM2i7L7oxpBSNmJGgYBGNjAoaREOig0Uq0AElItO6WEH2oDx3d6laru/qu7uqj7ruyqrIyKzMrK+/MyIz7vu/w8HAPD/dw9/Bwjzvis39EVdI90owxjLG2xtQz+1pGRoabe0R6hGX65/fe2/Bd4OrqRbyhKvF8gFjhBoHgLpFQFn8wRySZZS8UxJ8OkqomCGb9JMsp5pcX8ASChCN+4okwO7vbvHjoBdx+H6F0gt2Qn9NXLhPMpvEkEiRSUTL5BGcvHKcsJimLCYpCnEZTQNVlZLWBIMmodpuariIqApVKglh4m5ZRRlVLqJpIRa4iGRqZao2sWCVfK7Pj3eD6+hxVKYek1siWy8yv7hDL1QlHYly6cJrZmZPI1RQlsUCskCdcqePJVijVm5y/MMOe5wbRWIB0Oo3PHyEcT3BhdgZP1IM3FmYvEuPaqpv51RVcwQC7oSB74RAL62vEC3n8iTieaIR4Ic/y9hZ7rosEfOtkUw1EoYeoGKzvXSWaXkGuJ6nXytQLTWpym2KlQVmsEYiE2dxdJ5oOUhILhONBfKEgZy6cJx2PIFRKJHNFqi2bVK1OtdUiUc4SS3lQG0l0LUVWlGh2+4i6iTkYUTNaSOZ0ZOOv51Yf+q1O9IZu/EBserdXJxzZZG31AtnULj1HotdpTN19rRYNyyGvWMRLbV49s0jDNIE2Ps8KfVunZ7ew2g71tkHVUlE1iZ2dFXIJF61GmqaaR2zWKTWbZBWdcl1FrKvUdf0HRtI05GaTuq6jGAYN00RuNpGbTSRNo6aq1NS3bis3m9NFVI7IxtYiPv8uNVGhXJIRKgqGYVARCrjcizT0FLIkohhNKoaB3O3S7E3IVjXq+oAWEFVapLsjnn3jNJJh09ANDKOJoTcwrWlvumSP2cvWed8nv4oL8DuABb3mhKqtkbdqGMMWg5bNuDPB7oHdbmG3Wzi2idNpYTvGzWnS7vz1WJ3uD0zL6fzAtB2TtnMTzNt9WvYQswcrwTyvz22yllMoAdXuBKkPjRFIdpeGZWM4Dtl8jkIhh9ezh3/zMoYYpVaKADa9gUOz06bZaaPbFnq7idHSsDvtH5jpMVjYnTZO18bp2tiDznT67f3OclFvMufy8O1XjvHUuQUOXtqglNkkPYBNbcwDj36HEydf45+/9w8QmDrIiy2DI8Ux3b69D+y7fRuna+1//+bp97v0hha9kY4zadIeW/QY0Qd6E5vBxGA8lsEJ0TVjOB2RER16gDXuM2JAW8/BoMraledptMtodFGtMvSyWOIeklnD6atYxW3S3iuIpk6jUca0Cmh6BlkuoCkW16/PIClBWk4craFSLTWp18KMJwZNp84Im4aao5jeAOr0eyLO2KRhq4xoockRNm+cgFGdTreG4qg0By069LA7dfqDOmJxF9u61TPeommWgCZtLQpUGTe8tHsVmlaeYjGKkA/Rs0QmgxJtM0Ihs8JoUKFjy/tuaJBIR5emEeKjaa/zYDR1kzsjDc3OM6GBJLjoNuOM7BKTkUG7rTAet5j0BDYXDmPaEppZoWVX6XYEOmaWvlMmEl65GQevopkVun2NniMwcEqMOnnaTon2UELrSoxo0W6libnP0x+LOB0RaOG0aoy6FTZXjzIcZpi6cjUmWFx97ZMMrCBWT6c96jMcGzCuUoucYmKHYVjEHmgw1gEDy8oSCMwxGhbo97KMR2UGTgkmDXLJ7akLvZehPajjYNDtVwluHgErBOMyvaGERRcQ6bUS5JMr3ILl0yyEBuN+hVGnANSZSBvgpOljY4zaDOmAk0XJLKHmV4HGzW71OpnEMsNulpYWmi5U6gh89M5/z333fpVYPMmp0+e5++7PcuHCBbrdLn9x9+dptS0M2ySVT2A4KmpbZNDMoAhRimk3ai2FUssgCElUtUJDrTIYdxiMOzBOs3ztRbpWnlG/gdMWyRXcNPQURrdM3awh1EUUo0ZdFykKccLxbeyuSLOVpT+soekZvP5F9GaOsZWnYxRYvfgy9aaEoEpUmgrlhoCiy7h3ryOW/OQbKkVZpCYL1IUks6cOUcv4KCT95LIJQqkMecWgWhxx6fyzLMw9REOYpSnWUGttGoaCaoaZv/YS447IWE/R7Bt0RgL5vTdgkKMzUBnQo+Q7D50oPRpADnDDSJlGq/clJt0mw4GXtY2DvPziY7TNCu12hqz/HCChGSKWJfH4l38PnCR/9cDdOHUXZvo87X4TXXAzLC0x6MtYozb1jAsmFd747qfpMUQcTRhOoFxv8OQLB/nyvV+g2Vamn7vtafoDvT2a1Ut02zKMYdCtk0qeZzJKMumoQI4bi98FRBjWAZXJcJoGAT3sToutnU2Snk2+//3vIVZLDDttmAxvzhhLb3LuzFm6Toe7Pv7H9HoDnnrqIGa7wcr6Ao2mSK1eQjMkuoMWK+sLNE0ZSSlTEjKUJYHljRU+f88XEeoi/miQut7g4IvP7i+iDe6tMRyPsOw2R48fYwKYVmsf+DY0le8+8ThOt0OpLnPXZ/6cWD6HL5bg2uoGtabJsXMXCcSzXLi6hC+aZtUdpKy2uHJjkxeOnGJhc4+Li6tsB+OseULsRlLshBLsbm/jiyUJJNKs7XrY8Yc4NXOFg4cO84nP3M3vfvAjfOZL93Dl2hK7viDFqsS228fvfuCD9MbgC8fQ2x3cgTBzSzf487s/xyc++SkefeJ7FCoCUkMlX65w6NXXiKczLN5YYWVjk85gSKZQpJjLkshkUQ2TolDFtB1kVcMbDKFbbUZATanTHQ5oOTbbe7vIaoMR0Bn0yRTyiHWZZK6I6fQo1+q4A2EOvXYE1WzTMCz0dgdR0ZiZu4zhtEjl00iqzHDYZzyeQt1Tp07Qahm8/PJLwBiXaxsYU61WiEbD3HKH3wK9htHEcdocOfI6b4bAly5d3O8iv5VWMBj0sG2LZlNFlmtsbq7T63Xo97uEw0GWl5dotQwisTB7nl0++OE/oNNzMFo6Dz3y4D58/tBHPsjC0jVee+0w99zzZe6558usrCzTbrewLBPHaXP58sy+c73bdfaB+mQyQtManDt3BlmuIQjlfQd7PBEGhhimynjSR2vWGY66hCN+alKFI0dfpW0bVBb2WHrhOBPFoq+10Y0WrUEf1W6jNHUATL3FoO8AQybj/v7tlqnh2CYe9w7djkXb0qE/5o3XXqc/HlHvWthAyWzQGk2j+5nAxvIKDEFwR8CG9OVVgievsnvqCkeffYmeZaPYJkMm1JQ6g8mYczMXEep1XMEAJVnhqw88yL/70IeJ5Arc+fFPoJptzl2a5dryKtmSgKwZuLwBNlxunnzmeQ4fOc6xS/PMHZvl9COHcNdlNvIFUv4sm5s+3JLE6o6f0+eusrDt4fqun6vrLpb3ApxbWGEjEGMjEGN2bYd4RcaXLhLKltmLptn0R8nLTXzJPFKrS7IiU9VtooUqX3v4UeZX1mhYNqFUhmg2j6Sb+GIJvnLfA3zjO4+xvLV9G7j+LfTm65KenzmA8E/+/zGen/n/DqCrqsoTTzzBr/7qr/LTP/3T/OiP/ig/8zM/w7vf/W6+9rWvsbu7+3e6/9u6rdu6rdv62+s2QL+t2/p7rDf/oXp1aYnTFy+ytrPD5p7r5mwTScXYC3i4dO0S2x4X/miYXLk6dZV7w+REhetbe9RMC18qxZrXSyCR5vSlWe6+5y+ZubbEljddtSd3AAAgAElEQVTApYXrVBSNRx5/kqvLq/g++H/j8/kR5AZ/+LG72POH6I0hFE/hC8c4f/kqBaFGSZQp1GT0To8P3PlRnn/1dfzxJPd/6zsUpTqippMslhE1Hamh8vRzzyNIMul8gUpNIlsskcrl8YXChOMJNLOF7/MfILqzTl6UeP61V9jx7vL0C8+QKeSR1QYnz56jqqkI9TolsU65plKqNFG0Nul8adqhnvMSTWyQyGTxhEIUZYm0UCFflyg26vgScURNZ25xGbPVIS8I6LZN9dRzVOZP7TvV67rO9555hlShgGZZ1JsmsXSOcCKNarZR9BaJbIFcuUrTcnju0GFERZtGxTc0hIZGVpTI1+vkalNndd2os+VaIZMLEysU9yPcE7tbRF757tQBrNRxedwEYyEiySjhYgV/KkOiWCAvlHHtbXH+4plpV7EqU1VkMkKJktKgpKgUhDrFikQ6m2Du+gWS+TCxfIZQukAwUSOaTBDOrLDl3yaYKhPNF0k89RD5ms75a4fwhYKk4gaBTApXJMSDTzxBNF9kOxDCG51ebNr0+FnfcbPh8nBjL0aummZ5/QL33/cpdjav0FQaVMQm8VyFnCaRbFSQhCQ3bswRjvlJF/MkS3lylRLZFx+iWEySjrtx7W6SL6Sp1kVylRLxfJFCtUqqkEM3GhTyKTZWZilUS5RqFTKlArlSmXy5QrUmksvlWFtdol4voiglyqUCkiSRypfJVEQiiSTbG9cpZkMkk36iJ15gz+9lffUKnqCbbFUgmKsSyYkEownOnj1NJpdmJxjCncrii8fYDQU5O3uF3VCQDY+bbb8PVzDApcWFfaC+7PVyZW0NVyjI+SsX8fhdbO+ssbG1yo7HxcrWFjs3rrPz2tPshQOcujSDNxZlw+1lfc/Dr7/3d7jvkce4vLDCqYvzPPHcK+yG4nhicW64dljcWuPK8nVePPIGa24vq7s+1vaCXF5e4I2z59j0htiLxNjwuTh04kWubc6x5tlmYWOLK0vb/NiP/8888G/exWc//yXe8Qv/grvuugtDb1ATS5QLcXY2lyjkQhRrRSS1hqrLNLQKmibQalboWQJ2s0Al6ybommftxkWS8RS5QppU2cfCxjX8sQLBpI9odpvjJ15lc3MbfyhJOJEm+NpTzK1cw5cMkpOK7EU8eMIevCEf4Xhseo7GY0QScTKlArshP4lijus7GwTScTJiGbEus+vbI5oKk8wE0S2R144+RyCyjeVoiFKFslBCMjQkQ0O5+RyqewvsnnoeWSmi6jUK1RKCOn2PlpQ6qXIOoV4kmvaTLUSJpiIk83nOzy2TLCoUhSqVcp7lhRkkYRrlnhKKJGSViKCQLImkMzmWlmcoljLk83myuTKhWBxf2E/48GO4I0F2gxFu7ARY29liZWuDjd0dkvks333qSTKlAs+9/BLZchFvOIhiNPHuLVDIRqiU60iSNV0gJKUJx7fx+zeQxRJCvoxQ06hK0wuuFUng4ux5cuUM4USI2OtPksvn2dhxIZSyhIJehHqdZKVGUTPI1GootkkqGyGd3ENT0vijUeq6TrvfJ17Iozn2W8D5rXkzOH+z2/sWQBezKdSEi5qcRa6lWZg/Qyruou80MLQqDU3GtNsobQfFhM984b6pg6kjE/St4OgStqFhmBb1toHY1qgIBQxD5sr51zDqSSyjjKiKlFSVrKJTUTRqikZd1xFWr/5QgC43myiGMY1VvwnP3wzQbz3m1jY1VcW0ZJp6nVw+RTKZJJXKUC4LlEqF6QKhXBBfcBWxXCBXzlPcmCNVzFNpGChmD9UYkK23EDpjDl6axZcRUOzBvovbNHUsu41qthFbfdQR1Hrgjys8ObvCJ8+d41AkRrsDtjKg0bBRRgNKusLAtrHaDlbboW13sDsO0rVTtDrWzTExu9P5mwL0VufNAL1H2+7TtEdI9pj6ADKtIeG6zSe//g1qnTH6GMwh6J0etdkj2HabTsfmj+78CEohwObSGZpyjl6nQamSx3CmAN28eXxtx/yPAvRbt/8aoPduAnSHds+i3bPRuzbaYIwgSlRWZlCAYV8kezN+Xe33+din/pSTN7a599mXyTWbVEfw9E5+CseHHfrDDr2BQ6fX/qEAfdDv0h9MAXpn3MQZW3TGHQYM6Q0MJjSRzz2Kd/l5GBfodioMxwbtgcWAPt2+Bv0qTEQWTj+K1Zepj9roThWGBerZVVRHozts0i5vUY4uIVkmhlHDsks0tCSKUkJXLfz+DbKFDVpOHFM3aEg2jcAc4soxNFtGMSrTrunQIqNOka5TpjexaA1NdKsKaOQSq3StPN2ehGTWqFkKfXr0RypgoFR9gMZkrOD0ZBQtx65rFkuN8OozXyPhOklnKNLqlBkODWqvPsDQkadgfJhHq/vodQqMBk0mo9pN6CsR9V+lYyZhKDAeCvSH0z5ze6jSmUjodhZV9gPSNH3CrOI4Ko6jADItycsQk06/juWIgIYVWaB+7SWUepxOt8YInd6oidNVGA9kulaefjtDt1/FdCo4kyZWXwZqlBPXgAbDUYNBT4Hx1KlbzK6i636gSiqzTUMr4gjnYZSmN7HpM2aCRd/JUn7q40zGWcb9PENMhv0GoAINqhX3tCu8m4GJwLgnwFiBiYqcWYB+ns5EoT1SmVDHrLmoJucAYXq8kxYjJwNIVAvbgDKNfJ9MHfN2dpX6pSdgIiOFZmBcQe8oNyGvDkjQz5ILXKFr5YEGjpPD65kBxGnneq9IMeMCbNx7W1yZnUOS1ZsRwqCbBqvra9RkEadrceHSKaxOnWarTObRj9PV88QjW3h2F1HkLC1LRJZz2B0Fy1YwWhJDJ0I2cQ1GEh1TgLGO2ztPb1RF1pI02zINQ6FhSsjNKg29TCi2xebOLINxncFIpmlkWVm9gGkUaGtZ6tEVgt+6C80QqTWqCIqAIJfJC2mahsDyjRl88QiyVidfSiOLOZpyDs/2Ip7dVYqFNIJUQ2hoSNUJlpkjEjqCWLyELlUxGzZNU8HupkklFxkYObBymCOL3qhK6KH3MWi46Q41euMOGddJ6MVvAvQ8TPZgIMOwBiOFcUejZW4AERjrDLp1QKIYvgDDMmPaQBt6cQbyLhOM6blgrNMdG9PfVz/GZKzQsWrkn/wT7Nou7tmDDOnwwNPfo9+HEWPqTYkRHbrjNi2rQbORAeowiBHce3W6nzEwbhEKnARK0GsCBRKR4zAow7COf28OMEgnPUAPUaoQjUfYuP/jzB87xLX5KzAZMOk7MBlg6SqTQZcL588y7Wb+OoPBgBMnTmA5Ot1Bm5KQo66KCLUiQq3IhAEzV84hymVq9QpnZs7hDLs88M0HGTJGt01a3TZ7AQ9mx2IwGuD6yvtR1AYnT5+iUCoyZoLRMtFNA7vjcPT4Mc5fvIDdcVCsFulKmXSlTFYQKUp1Zq+vkCoJFMQGW54Qy5t7vH72EhmxwakrC6y6gyy7fJy/doPrO17Ozl3nyo1Nzs5dZ/E7X+HCi98nnM6xsrO3/9UfTxHNFsiLMt984vu889138O5few9/+LG7uP/hbxGMJXnsyae598FH9nvZfeEYRaHK1u4eH/3ju/ild/8y9z34EN5giKpcZ317Z5r4Y7W5urBIQzdY/vKH2HF7uLG+gdG20cwWGzsuXB4vSlPn/ocexLTb1DWV+x96EF8oiGYaNPQmmmlw8uwZakqdetMkmSsSTqT5q288TEGoIWsGqtlma89LrdHE6tnkhSJWt42iNzAj27TCW8iKxC3QfQs+12pVYMz29ia2be13bw8GPYbDPrqukc2m8fk8HD9+dL+T3LJMLMtkMOghCGWWl5cYDvsoiry//S3Yfuprn8Tn8wBj+v3u/iK70WTIw998CNMy6PY7PPb4o3ziT+8iHA1xefYS4XCQu+/+LKapo6oKc3OzOE6bwaDHaDSg3W7t1w2cOHGM0WiA47Tpdh1gzKOPfptUNIST8gNjjh59g/F4SDqd5MaN6yiKjGWZXL++uL+N47TB7EFrwPkX38B7bQ0tXWFveRO5WEVrGhRkibQo7B+HosjkchmCQT+djr0fL99o1PEuz6Pr0+qcZstkCDTbLY4eP0bHtKA/Ju+LoCTzjPU2m+ev4p5Z4O7f/Qg0HOhAVzN5/ZXDtLoO/nCIrV0XF69cRmlOa+k2PG6OnDlHRVGpNnWWtnY4fuY8x8+c53d+63f4Z+/4F3zys5/j1PkZ/pf/7f+gXKuTr4hEkhnSNRUhXGb5hQtsVspci0RZvLjM5cvX+YMvfYmZ+RU2dwIcfO04T796jDs/dTdHLl7l4vV1Dp+ZYWZ5g/OLq7x04hzb4SR/8rmvMLO0RjBT4tCx0/zWH9zJpj9Kuqrw4tHTJCsyJy7N75s39E6PUzOXiWbz+zD97JWrbLq9twH630L/tQP08+fP85M/+ZP7+/ph84EPfODvbP+3dVu3dVu39V+m2wD9tm7r77He0oG+sMCF2Vm2PR62PXts7rlY3V4nlkngjwaJpCMsrCzhDvrxhWMkixW+/b1nOPjy62x6QwTSWfZiMb5w333kRZlQKku6XOXw8VNUFI0XXjvC57/2V9zY3sXr8RJ85wFufPsevKEo224fFUnh5dePUhBqxDN5Vrdc+CNxcuUqR8+eZ+baIr/3h39ErlrjwUe/y3OHXyOYTCM0NBKFEkJDY27pBnq7w/nLV7lwZY5nX3qFZK6IpOqIisaLh1/n8JHjeN//f7L3lT9kYW2DUDrBU88fZGN3i5pSJ5XLYtoOBblEVsxTaUwBfrpQRVJMwrE0hUqZN44d5r5vfJUnnnyMbD7FkZNHKcoi7miEcDbDusdLRVF59chxjp48Q1VRqKkqhUc/R/KP76APBONxgvE4V5eWCCeTrLtcFKsSgtyg3jQxnR4VSeH62ia7viC5cpVQPIWit5CbTTKVKqlShawoES+XiRWK+BNR8tU8e95NcoUoqUqVeLFMsiwQvXCEyPt+Hl80QqpQ4OCLz5PMZkjlsoSLFdLVGsFUklAiRq4wjQpPZeKUJYGaqlDVFMoNlbxUJxTPEolnSKSivPzGM0TTfsKZJIFkjki6TiyVJFXeZsO7iTeWZ3t3l8i/+h8Ie4NsBS7jDQYI+eX98+bx557HE4uy7fdx8do8CysrFKsSX/7Lezl3aZZVzzqSapDLVamUBC7NnCMW30JWsyTzUQqiRqaiU2k2yZaLRFMRtraWkapZMpkIiTt/ifSV46SqVcqFJJtri4i1Mg1NplQVKFSrFEWRUq1GURQoVMrM35jH5dsjU8jvR7MpDY1SWaDekEkkw2xuLVMpZMnlMiQKJQLJHOF0lmgsyOzsOfKFFP6HPkv4W18gHNxkfWeNnYCf3ViODW8MbzDCoUMv4g/62AmG2IrE2fb7OH35Egvra2x6PeyGgmz5vBw6eoQr15fY8nm5vrWJN+Jl27uNJ+jmyMk3cHl32HbvsLq9zZEz51h2eVg7cYTQ+9/OK8eO4o6EmV9ZY33PQ6JQ4kt/dT8H3vYjPPjo4yyu7bCwus2Bt/0I0VyWhfU13JEgl5euseFxsxsMs7C2yfLmHldX5vHGwrgCYVZdbnYCbnZCm/hTe5ybu0C2KnD/N5+gIASJ/cZPI6ZcmJZMLO7HauvURAGnbVMuVjCaJo1GkXw+TCCwydraPIuLM3g869TkPKKUI1+MURZS+D0brG9fJBDaYmcvjD8c4+TMYQKRMP5QmngqzLXl04QSPrbcu4S/8GHO3/MZItkq0ZxAviYQTASZX75IvFhmdc9DNF9kLxLlyNkzRNNJXL49QvEgpy+cxBPcI1WU8McyBJNpIqkY2VKaG+uz5AohOl2ZllFG1woopkLDqNNoStSVCtX5E2T+/LfI5eOsrC9QEgtIqkhBrhMr5MkIJdKFJNlSmhOnj5At5QglYszeWCWcKZMqitO+8XSEQ88+Si4fJ1cpEK2IJESFRLFKIpNFqGW5sbpEKBwllizsA3Tfu/4ndm7Ms+Px4/LHiSXCBEJeQhE/J08fI5GKkkhF2fPsoJsq8WQERZWoVkR297YIRjepazlqDZF0TiSfryPLCulMjI2tGbLFAsVqiWQuRTAWIFNMs7W3TSKTJvzlO4k+/x2yBYGZmWOIUo5cpUCuJpEoC6QFkWSxTDqfo+O0KJdyBLybNBtV2m2VqljCbGnUmwpycwqXa/q0ruKH9Yy/+baws0Lyi3/AmAnZXBKrpSEJGbZXZ1lbuojZmDoRDbWEJjVgPGZr5RK1gpfZcy/Rayl0WjqGOXUYl3SFZD6LrEkUMgF2Vi8gVsKUa0UKdZF8o0lV1ZHVKTBP3vkvkfLptwD0W3MLkt+C5jVVRWw0qCoKYqNBTVXfAtaVuolQkSiVSoi1Er7ABulsAEUtk0yFUBQZSZLwujYpljKkX3qQ4isP02pbdDo9DN0mJ2lYwMGZyyTkFpI9Rm5N3V6ttoVuNqeR6O0Oem+A1h1jDlXUSpmxArnSiM+cWuGDz5/h2bUIrS7UFR2tp2PYAwx7gOn0MTSd2G//U0zTouX03gLG/8YA/U1R8LZtY9sd2nYHpaljOj16TFNK9TEILZulXQ+bvgAVRaX4jT+mdvl17I5DtVrBv7vMO/6vf0w26WN3e5m2rdPqWFjd9v44XeuHAvRb0Nzp2nR6Dp2ecxOg97D7Dk7XwulaWLaB1mpS960T+8g70Ls9nL6KIQYBDQ3QgW9952He+a/egbck8porRWHI39iBPuoOGfRtBgOT/rBJf2gyGnbotQ3oaTCQ2Px3/xjL9SrddhjQ6AwUOpM27aFJZ6DS75YZdjKo5Q0GIxkLB7srwbCAWfPg0MUeaGiZ6xglF3q/Tb/boNcVMIwUHVvGMTsYzTILiy9j2SFs08AxhtSuPkvqU3fQMAVaXYVOv04lv0vIM8ukX8PqyJidOnZPYTyUyCfX6LULVMp+Wn2NiwsXKMlZXnrxmzTqMY6/9hjJxCaR6AaKlmOMwbQ7WYZBCTW3TH8iM2DqcI1++Odp7V2GsYCmeBn384yHAkxaDEYyk7ECqIT9c7Saccb9MuOeMHXH92rYPZlWT6IzrOG00mwuvnETEmuYrSrdXgNLiwNVjLZIo5lHNwqMhxLq3HMkPvFOnHYRUBmh0x+pjMYqTBQaop9Jt8BwINFslXEmTeyhwmRQILZ7gnMzL3Dm7EtEw5tcOPMqjGW21o7R76fodlKAxmCkY1TngBKjSYsRHfqDBoNOgdCH/ldufP9PEQsbTEY33eEDEUONAhKp2BKMKjAWp1HZNJiMZKrZG6iSB9DoDmqAwriTwVK8gEi7ncMZ1wGZvpOnkNlgcMttPqoxGdVQFl8k+Ec/z2AoUQrPogkenJ7MAIvuUJsC+0GJcTvNuFuCscxkXMe2crh3Zxj1Coz7ZeKRNWQ5x4MP3csfffRjvO/3P8TZ2UsUZRGhLjFizD1/+UUMs84LLz7K3NWjtNs5/B/5OUrnv4fSLGJYFapSgq3tWTzeJex2Cb2ZwdCz9Nsxwr5LWGqGjinSMQUGfZHl5aMMRiKWLVFvlKjrIolcCN0SkdUsTbPA/OJx5HoSSU4gyRlWlmeoyAUKl1/E89v/ENfaJbKpXSyjiFhLoelV6kadql7HbOTxulfQNIFcOUtVU8jXBESlSiTuIxHbpaUWUIwhjWYeux1HLC5TLyewDQXdqNDvpGCYZdjwg5PHnrQZIuL9f34O8dR99EcqTs/At/gSTLIM/iMAnYlNU1sBokALxjrDXoZy5Cz0UozRAA3GMRgmcMYSPd2LmjiJPVSAOgzTVCtuNM859t77PzKyw5iFa3zn4T/DH1yAgc7W5gy3kiPGOMzOznH1yhymNq2ayKX3gA6MYNBpUq0sA1UY2tDPUysvwEThyrmXKOf2br7v20SiXtzeaeVL+HO/wdwXfo9UMoquCkyGFtCj1zOBHt1OCxjw0qHn0HSFb377IdY21skV8lRrIgtLixTLJa7Oz9HQVF56+RC77j3C0Qhaq8mAIYJcpTfu058MMJ0WuXKeEWOk0CZ7v/FjDCyDCeD2evYjwO2OQ9uxMa0Wr7x6GE1vEohF0CyTTKlEZzTi4uw83RF4glHOXbqKyxskninw2MEX2PZHeOX4GQLJHP5Elp1AlHV3gKPnLnHu6iL+RBb3F9/HxtfuJJjMcOzcRRbXt7ixvUumIuKPp/jU579EMJmhINQIJ9J87+BzPHfoMC+/fpTHn3qGlc0ddjx+ao0mxapEs2WRyGRpd3s0WxahWByjbROIRDl17jxzi0t88Z6v8vyhl3nh+4+zd8d/i6lIxNMZjLaNaTs4/QFiXeF7Tx+kOxygNDVMu01RqLC+vYXd67KysU6+XMK021RliXKtjiA3qDWaXJydxxeOceHKHB+960/53Je/SrYkEIyHqSo1FleWuLo4R+rgV8l897O4vXsMh338fi+3ItabTXUfbt9ym8MY27b2HebFYh5VVRgO+9yKXYfxvos9Ho+yvLxELpeh3+8ymYz2QfxkMiL+/p/DkCocO3aEbteh2+/QH/aYMGZrZxO70yZfzNHtd+gNuvQGXfY8u9i2tQ/iR6MBw2Gf06dPcgvE9/tdRqPBfpT7rel2HXq9Dru7O0hL59n6wof2f9ZqGWSzaWS5xpNPPkGrZWCaOm73LsvLSwwGPVKaTA+gPQQHvK/OEDg+xzinYNZUkuUSFbOJ3Xewum1aHYtitUS6kGHDtcnswlWals6QEdUH/2w/Tt82W9AdU/ZEQNQJXbrOV37/Y8Tn1zny8PegB6OmBUPQ6w1mLlwEYDgcMh6PGQ9H2L0uZy6cp6bU2fN5qSoKObFKSVZo9Ye8fuYssUJpahxIJnnqPb/AjsfPI48+ztcfeIjPf+Vr/MmnP8uv/Ppv8sijjxMpipSDRTZfvYqrJhJQGnzm43dz8eIC9x06xDOHjvDtxw4yv7nH4TMzPH/0NJvBOGfml/nQn/w5iztevvrIYxy7NM+v/vb7Wdxy88iTz/LhT3ya9W/fz2snzuIKJ3ns2UO8ePQ01zZ2efKl13jXb/wbEqUK/mSaNbeXvFTHE0vw3GtvMLe6zsL65m2A/rfQf80A/dixY7ztbW/jwIED/NRP/RQPP/wwN27cIBAIcO3aNZ577jne+9738uEPf/jvZP+3dVu3dVu39V+u2wD9tm7r77He4kBfXOTytWvs+v3s+r3seN2cvXSeaDpOqpAhmomytrPB9fVVfOEYsVyR1R0vLx87zdzKJn/5yLdY3N5mfmODLW+AaLaw7zq/sb2LJxInV5XYcPvwXjpF8J0HCPz+P+f1YydJZAtkSwJLqxsksgWWVjcoViVOnL1AJJmhYdkEEim+/tAjZCpVzl65yp2f+FMimRyBRIpEoYSo6RSE2vSf71iSSDJDtiRw6vwM3/jmd1D0FtmSQKFcJfjLP4b/l/97nn36KXJiBUmrc339BolMmv54RFWukxazpKs5UuUc2apAXpSpSA1qDR2laZIrlakpdV577TnOnj1KOBpgwISdgB9fIkm8WKYkK1TlBpFEkqqiUKhWyXzmvYR/8QDp65epqSp5QaDZbpMtl3EHg4QTaSRVJ18Rmbl6jXxFRNYMkrkiu77g/mr9VKFAUapPO7UrVdKiSFasUdUUckKORDpEJOYmURYJZnJECyWCTz9A+BcPED71MtmqwONPP022XCaRyxHMl9gJRQimkiRyGbL5FKlMnGJ5Cr/KkkhNV0kLUyAfjGWIJrJE4yEuXztDILZHvJAlkMyxGyjg9vtwR+ZZc6+zG0rjuXaZ6DsOEH348+yEZtn1egj6JDY8QXbDUc7NzbPlc5Mo5kjm0+QqJR761rdZ2dhmbctFqhzAH0qTzTVx7UTJF0q8dPibFKsuVD1HNitSKpoEijVyNZGCUMTnWeX6tXOoSoHIv/5JYh/9ZaLVBrJcQqjkCYY8LC7NISsSheq0tz5XrU3j7ksVdn0uNlzrRJOJmw70KoKkkC1WqGsquXKWgpBn9tIZAv49gsk0oUKZaKGC2+9jY3MFf8CN/y/eT/hdP4539RJzS1dZce2wHU7jSxTZ8wW5cOEc4WgIXyLJ4q4HVzAwjVr3uFl377Hl8+IKBrh4bZ4bO9u4ggFcwQAe/zbzi5d45Nv344/4uLG5ytLaCm+cPcfJS1dY3Npl87nHib/9AKsvPMGG24srEGLT48MXS3DvI9/ii1+/l02Pj5WdPS4tXOcf/KOf5eqNZfbCAY6dP8VuyM+628Wqaw9/PMnSxjaBhJfdwC6+cAxvaPq58OV7P8deaINkMYZm6TQMi3h4i/jbD7D9qd9CqhcQpRxtp4HT1WhoFRS1jFQv0GpWMLUyjXoOTStjtCTMdoNt9ybL69fJVrKkS2ky6RjPvvR14kk3Pk+RWCzHbugK4XiKZErFH/ERTK3g8q+wsbdB5GO/jueOn+LlV8/z9YeeIJTKEMvGOHv5dTaDcdyxDHvRJJFcgXNXZ4llUkRTMSLxALFkgKvz54jmBPyxHN5oglgmxVe+fg96q07bqVOT4uy6ZgkGllD1KopWQW5UqKsipTeeJP72A+RuzJArpthyreByrxLNF0iWSwSSMXLlPPFMDI9vl2gqRjKfZWFjk7QgEkxXCMXiVMo5snE3pVKCSDJMRpSIlASi2QKJTJ5Qwsfq1hprWy6iiTx7Pj97O2vE336A2H2fIJpMEc+UyBdSrG8sky+kKFdylMpZorEArt0NalIZn3+XdCZGNFokV8izvHEal+8ytXqBStlEa0CxKFERC1SVAOFEkHQhSblWQpArxNJxjpw4iTcYIvjx9xD5jX9EPlugWkvz8qvPkK/mCKaSpIUq0WyBWK5ISZBZXdnENGwYmFRLcVybSziWilDJo2oyDU2hrqnUNRW5qf5AXLvUeOt9pSsniP7Cf0PNt4dhTiGxLFXotut0TJG5i4dZXzwJvSqjVhOzVsJWUlybeYm1hRN0DJm2oXhd55EAACAASURBVGOYDnWrjWSZlJQGBalKx65z8vUnadSilKtpimKZUkNDUg3qmkFd14nd8RPkvvXZHwrQ/0PX+S14fmvERuOtjxMtDKOLquk0TZm6liMY3SSR8WF3dSLROKWSjK7UmL92mcy3Pk34X/8D1EoOvaHQtTro3RFZzeTcrpclTwx9xDTG3XJoaCpNQ5s66KxpPL7WssklY7S6bTJqE8kc0NQhqI+5JDT59NHT7GgdWi3e4kA3EgHCv3iA2omDOLZ1c0wc+z/Dgf4DAH16AbzjtLBaTXrdNuNRj1rbpjWaoDgOHaDV7ZL65HuIfeDnqddlDMOgIReBHr/5m79CLhejqdfpdC3sTou2Y2HZ0w70/xRA7/SmF8q7/Q5Ov4fTvwXQp8Dbdkzato48d4TgOw/QWDpNwxSxMsswKpBUDFTgK5/7BFH/Bvc/9TwxpljI6Vp0em06vSnIbzvmfwKgOwwGFoOBzmBg0XNMemaTjlaGrojnN3+CyJ/8EhM0Gl0JfdiiMXRoDB3UnoE9amJ1q8hKjGGnjNKeRqgzLFKKL9FjQKurIMXmsKo7WBObfrdOv1/BtrOMhxqdlsNoqHD+wpN0+1H6nRZDBxJPfRb/vzyAEVqm1dcw7RqTfpWQZxaGNcxWCWihmQLjoYRn+wLlnAtDz9IwpxHvLUcCNOhXyMTXGA1lwGCISbMl0LYFelaWiZ2h3/AxRKE/qdOx6/ju+BHSf/EeGJaJhWcZdKaO19GgSX+kMhgqgEY8dB1TTTDqVhh1K/S6Ak5HxO5KDLAw7SpM6gjpVYqpVXrdKt1eHdupATKm6OWxJ+6loWbodassL50g9p278L7rAKbnImYzi9MRmWACTRhVEQvbMK7S69YY0+LC1ePIWprFqy9Qy8wCjZvH16LvTCO39UaAdjsCVJHqUZyuQkvbYtTN0Dan0fJ2u8K4U8R9x9uIf+ZdeDePAiJ9K03HSAAS/XYGJlU61vT1GPYFmMjT3vN+Eb97BpCm/e+TGiAy7hdJx69PX7+RSL9XZRrZXp/e1ytNO86HIsUXv8DuHQdouM7Ra6WIBxemzxudti3QcSpAg0m/Sr+dg2F16rbviyxee4NRr8SgU6DnCNTreXL5JEMmVOU6+qBDVW9g9js02wZ/9um7SGdDuLbnSSe2aNZ87P7a2/B99J9R0/LIepF03oeq56jJUVw7l5HEAB27gG0maDXjdEyBXCrIZGCgNzN0uyV8wTnSGQ+aViYvTN3oRSGOZpaoSjEkJUk250OuZ5GkLNVyCpffReA7f8buHQeoXjpIyL2ALicwmkUUtUhZEalaBno1QtS/xvb2IorVJFouk1fr5GoF6mqZWPAGhhikpqvoZhWnXcRSQ5w68gQtLcNwUGPcyYATox6/DHYemxajfoGd9/x3BD76v9MbNrC7Ou7ZgzBOM2Qahf4fRrgzsSmXLgNRunYNMGGUJ+87Mo3zp8EIESYRcPyYAwEo4J57jP5Ymp4noxKJyDylw19i59cOULv4CGPDiyGsA3kGRoZU9Bo9e7rwY4xFIBhl0GdKmBlTKmZIRj2MnBHQoVZdBSpMHJORk0YWlmCi8MpzD0970W8C9P7A4vqNBcbDPq5/++Ps/d7PYls6dqvOtAu9Tb/fwnGajCc9YMCFmbOkswnmF2ZRGjpas4Xt9BGqMpevzHPi5Fme/P4znDp9nlJZ5JXDb2BaBolUnEq1TLffYTgeYHfaTBgzZoT/ma+ze8cBCmcOUpMlYok4vUGfhqbS0FT6wwG6afDgww/RalvUNZVIIo6sNvbrxe79xoMUhRpSo8nGthvNsKk0DA6fOEsgmSNeELi8tMqZK9c4fOIsm94Q2/4Ie6E43n//s+z8239IpiQgGxYX5xepKBoX5ha4OL+I2Rsyc20JdyDMri/I+ctXCSfSfOeJ7/PAI9/mi1/9Ot5QlGdfeoVQPIUgyWhma9+Fni9X6I8nNFsWzZaF2x+grjVRDZP0+Zdx//IBqhcPoRomNaVBXWti9/rkSmWS2RwjIFsssbq5xQiQGio1pUEym6M3GtPu9jDaNp5ghEyxQtNyCMVThBPp/bo2dyDM8voWn/3i3biDXiqSQHfUY/m3/ymh9/0Tri8v8mbQDOO3RLM3m+o+/G42VarVCobR3AfnHs/evlM7FArQ73f3XegwxrLMaW3KTXju83lop4ME33mAyKuPUyzmp4CdMU7X3v+aL+boDbrYnfZ+f3jbsdja2kDXNWzb2j/Gw4dfZjwekstlaDZVul2HRqO+HxX/5uc2Hg9J3vtx0h98O+PxkAkwmozRTYPLs1e4/xsPcPHSDG3HplIVSGczuL0eylqDPuDe3gN7yMUXj1DYDHDs0WeRozmq0SzrVxY5fvIEmVyWak1kzIS2Y9NqW6hNDbfXw3jQJ/krP4G1uQDtHk5ZhppJen6D2OUbbJ6YgQ54r6/DAOjD0LRhAulKEVfYz6XlBXr/L3vvHSzJed7nHoqSKdWlrq8tWbKksq99VbIl80IQREHMAkUQEhVAUmIEGEDykiBAkAABASSRcySwi8XuIi0W2BzP2bNnT85hcs4z3TPdPdOTc87puX8Mdsil5SqXLLlc8v6q3qozU3P6N6G/r7+Z53vfd9inN+hTyuRwej30GPLmkcNojQbOzswgJeJsmyy4xBDJcgWrX+DC4gry4f0In/ljJDVOtlTlX/7qr/PwE08TTWX5d//P7+DwBrjjgceIOiMsvXSah948yK1PPoVD62Z5WcORrS22jU4WlneY3zHyrbt+xP4jpzi7tMG51e1xKfczi+vc+9TzvH5yinPLmyzuGLmwrsF+3RUceuh+9r55jAvrGpa1ZnZsHpY0JnQOFyaPjzNzC7x56gxau5NVnQGt3YktILK4tXMZoP8D9NO/S5r/7QTx3/pfI8z/9p8WoPv9ft71rncxMTHBRz7yEcrl8n/zsZ1O5x/d/7Iu67Iu67L+cXQZoF/WZf0z1k8vVM/OzPDKwYOcOX8eh8+DRwygMY3KuBtsJgx2A1a3ncMnj2P3+LF4/PzFpz/PqZkFXnztTa7/4o28ceoUjlCIfW+8xa133s2jzz6PIxDEE1IQ1TiPPPNjjk1O43rlSexXTWC/agLtkddw+UWMNif+kMKGRs/5+SXimTy5co1gOIonJOMJyXz2y1/F4vGxaTDhCcmomRwGh4tAWCVdrvLAE09z4OgJ7nvsSXa/8jrZaoN4vkQ4lSWeL/HIMz9m8uCrY2/vnvsJRGSCEQmP6MPhcRNURuW6hZj8doQRoiqhWIJgNIGkJpCjScLRFOFYkkxC5JGH7qRYSiHIIjaPh1KriyekEIwmCCcSHHjrEIlcjk2dDtfHfwvnlRMsf+oPePDxxzE5HIjhMIdPnkSJxwlFYqzv6Dh9boZircmh46cIhqPc8NWvs6HR4xUl8pU6UjRKKDYCvmIsQSAWI6BGCURk3KIbt8+KEHTgCkfxKFHcsorzh18ZAfTP/yE+OczrR48QL+TRWSxYgzKvHj1OIBLG7nVjsRnxCx68fhfJfBolPsrg9cgKbknBHZDx+EP4BQ/T8ydx+s3YA150dg8Gu4LWaGDbPIXOocfkDmF6YzfuKyZw/fG70epOYLbbMBuiOPwKNm+Q+fVNdu/fw+nzp5mcOcPxM8fwij5kJYLeYEJSbdhdAkE5j8efQFRUwiknUzMvo8gmcokUmXAatxofbXhQQwQDdhKqH8GuHcH7KyYQ1mZRYxHCqkI8GSMoiWj1GpSoSiyTwuLx4ZHDGD0BPIKbLd0mvqAfWY2iJtKoySyRRBolHicgh/AG/Wi35pmbm8QTktF6BFxKHJ3Ngc5kRGfQY/vse3FfMYHtR19iQ7POmk7Lst6OziGgMZjZ2FjDaDagczhZMpjZNBqY31hnRbPDhkHPul7HyfPTLO9sY3Q5MbqcGJwOzp0/zrnpk6xvLbOwvsDi1jrnlhaZWlxmTW9k3WDC8sRdeN8zgeP6/xed1YHW6kBjsXH07BTfueturv/cFzC7vRw8cZwz07P84i//XxjtVla21jh04ghGuxm91cimTofDG2BTa8RoXScoe5mcmiZfqBCJhllaO8emZo5UNkw0oRBWIyStRrzvmcB71buQLJs4XHpM1lVEyUS+EiRV8JDIOcgkRBKqj3531Hs3IDiJxCSUhIJH9LGq3cTosiKIXqzOeV59/QXcTgWH3YNf2uH83CJOTxK714nevcGJqYNY3Bbcn/idkf8ru7iwoiMYjbNt0GBxabD4g+icXgwuD2avH73Djt3rxi14sbkt+AQHFrsOp09ATWbwhUIYLGYyxSzFSpZ8KUmxHCWbEwmrVszWDYSglXwpSTyTQHruHrzvmcB/0zVEYhJ68xrLq1N4ZAWPLOGVJXyigFf04XQ78Io+PKKPLYsBvyrjiGTxyRFkRUQOWNBrlwgEXbglGZek4JXCCFIYMSJgdto5Mz2Ly6dgc7kxzZ0Zv++W9SWyuTIutxVZEVhZncdg3MEfcOHzOwlHguxo1tFoNwhHgjhcCv5gCEE2YHLMY3VoiaolIuEK4WgGNRlFTjmwusxMz02NSrYLXqxOF1anh+OnJ3F98r/gvmIC356HUeMiGtM6Lr8DX0gkIMvI0SShSJLjp6YpFpvEYjlKuSiVQpxSPkYw4MRu15NMRIgnIsTiYUqVPNG4Os4+vwjNL0L0iyG/8dxonH/netK5Mul8iVwhTzoVpZiL0iippCJOdCun6Fdy1DJhutUwc+depd+KU6/kqZYrFCtt0uUqiVIRJVfBG4kgig7OHN2DEtCSyciEIiKFVptkrkip1iSViI3mmfe+i4TgGUP0RC5HLJMhmk4Ty2QuAenxbPa/yj6/mKmezXfIFupkCmXShSTpYoRUUUFjWkdv0eIVRKRwnLAi4fW7cH77z3BeOUFk9z3kU3FqxSq5eo9Ys8+qpHJ2aYtiB3K1Jrlag0qjSalSHpegLVXKlKsVKqUBpWqPVLtMrJUjXY5BDxJiim1PjhufOcQpIFPIU2vUqdYrpFancF45gfe636KaSdCoFqDXYtAeZapVGk3q7Q7Nbo9Wr0+53vivolZv0miN4mKJ1EazQrNRod0o06mPothuUWg1KbaalNotqu027r/6D9ivmiA5fZBGq0m1VgR6lCt5vvD5v8Vo2KFRLzEcdOj3u7S7LZLZzCXQ/GK2+c9mn1+E6D8bzWadTrtG8s3Resb/hSuo1ZOkXRegHSLb7lEA+vUMnVqK2+57kCPGEBWg2a6Ns9Bbnfr49s9Gs9Kg22nQ6VZp9Qp0+m+Xaa3V6TYLDFpJrH/0DqzvnSDlWKJIjzzgTGcxR+Pc8eTj1IEaHUqDMvTitAYVet00NAQ251+nRY9aL09ZXmNYstOhCZRIpywwjNLvpMknk+QzflZWXqbTddNvVShnyti//+dY3zuB8L3riKRDdKjQbcdolAJ0aiEa1TCddpw+dY4deYGF86+ihjRAns6gRLWdHWVtNxXoqSRidgbDPK1uhma/SL07+rvfUunVg1Dz0x4kaQ9S1FUn5qsnMF89Qc01g0F7HIjT76owrNDq5Wl1cvT6WUp5ESmgoV4SYZim2x6B7V4/S61Tot0vQi9Fr+LHuH2cQT9Fu5PC493BuHMGhnFy+SCD/ttl0rtxgvf8JearJxDvuJZSQQBKhCN2+v04MVnDxuIBJNcqZ06+TKUaJ5lXGFIEJOqpVXokR9nqgyL0yzBM02kIgEy3E6TVidHtF6k3XXg98zDMUUwFaNVVip4ljO+bwPi+CeriLNQ90BYxbh6CgQrDKHRUAp4VCmk3vU6UQS/OsB+j00sASXpNEYgBcRoNGcjg965SL/ugF6I/zNBsxxj2E0SlHXqN0Oj/OlF8d/85+g9M4LnzWrqdBK1GhErOA2SpVmRa3czbmw9y2AzT0I1QayaAPPGYnXIxQKUkUK+FsTl2WFyZ4YcP3s/Xbr6Z+558lEeefYoDxw7TBx5+9AH27tvF/OxJUgk/lrMvov/ABPoPTOC48BreoBWnV4fHr0MKWwnJRra3JnE6VsikvcSjHorFJAb9Dnte/DHZnEi5KpHMurA5NzGY1jDYtvGFHOTLUXIlhUI5TLURx2bfYnt7nkhEoJCNsb41j+f2Px15f+O9FLIh/B4tkYiXSi2NkpDxh4O0ijLFnEQyGURr0SIkFORsjHQ5QSITpFIScJqmSJVDFEsqw1YBOiniygYW40l6nQiQhHaIqOM4NKXRZhP/LNoPTaD90ARl+xzQxHxhFwx8DC9moGOGYQ6GaSAP/SqKPMUAO1AeRTeIY20PEKTP6HygroO+h0o3BX2Jsjwq6d8bjD63cs6G/bb3of3QBO5b/gj6EhuTT4wy17sRvPZzMFTo95L0ByUMBhPLSxtsbWqBHoV8ikGnCANoVJLkMjsMe0HoN6AvkUutQD9BNubkyUe+C5Ro1lO0OxVsDjMFn2H82ovmRfbvfwGLRQO0GQzbLC3P0h92aLZrzM5f4M2jb/HR6/6U93/gI3z7lu/yib+4HqvNxfrGDn9yzbXc+KWb6HSHPPTw4+zavZeZ2fOUKkWEYGAMQC/C82w+g3DfZ9B/YIL5v/y/2dFqyOZzDIHeoE8ml2UI1Bp1vnLTVylVykRTMYLhEKfPnSFfLtHs9ugDkXgCNZHG5vLi9AYIhKOsaQ1EswVWNXrcQZktowUhEsMrhfGEFB78/m3j8R7eXsATUljc3MHs9vHMi3sJhKPsee0NzG4fkhrHK0qoyQwLqxs4fQIBKYw/pNADvKJEJJHm8PETWJ0uVje36AHpfIGltXUqjSYmmx2vINLq9cmVykhP34zxfRPYv/lhGp0uh44dpw+EY3GUaIxqs0Wp1qTW6pLI5NEYzNz9o/sxWh3UWl3q7R7nLsyjJtLkyjWW1re4sLjC48/8GI8QQk1m8IcUUvkSlWaHWqfBwtoSpXqZdrWA+X0/h/nqCaK6EUDP5TIIgp8DB16jUinxs1C9Wi1zsax7qVTgBz+4m1OnTlCrVcaPz2bTwACbzYLVaubQoTcvKdt+MUs98uoj2K+aQPnh5/F4XMAAMSSMs83v+eHdLC4vIAQD43OmXC3R6Y2ONTMzfclzm5w8QzAoMBj0gAGPPfYI6XRynKG+trZCp9Pi4YcfZDjsY/7Qv8Z55QQZrxUlqmKwmMd95ZfX13jy2Wf42J9dxz33/ogbvvJlntv1Aturm+xsaegB2XqNFrCysgZd2PvDx3GcWOCBT3+dYjYHQ1hdXCKhRrlYUiEeUfG7PeRWpkcbge+4kZXXj+M4t0x41YC0qodiC3rQrjfIV8vUB12K4TgMIZPLkq6XiZSy3PXoA3SAZDoFQyjVqnSHA3KlIuFYlGg6zbGpSex+AZsvgBiLY/L40JlteL9yLYHf/TkUMYjZ4eaJZ5/nD9/3Qb5563cRFRVBjvDiwaM8eNv97LntMU6bjBjjCe7//kM4HCKTZjO79h9k90sHeGvyAidml1nWWzk2s8gLrx/iqb2vcX5dg8bp5xOf+xJ3PPAYdz34OEsaE7NnJgn99juw/vAWJhfXOTGzyMK2gU2zk4OnzvHKkRO8duwUSxoDy1ojx8/PoXV4ODx5Hressm64XML9H6L/XQH6tddey8TEBL/6q79KLpf7Rz/+ZV3WZV3WZf3P0WWAflmX9c9YP5uB7guF2NLrkWMqHjGA1qzn5NRpNrRbOPwOArLI3MoSvqCMzSewYxrtjl/VmtA53Ri9XgweDzPLa9x8+52cX1plZnkNvd3FV751C/sPHkJnc2K68/NjiO357l8jRxM8t/slzA43Dm+Az97wZeRoAoc3QCydQ2934pPDfPuOOxEiUda0epxCkEBY5ba/uwchEsUrKXjkMHYhSKnTw+oXmF3fZNNkQYwlSJaruCUF86G9Y2/7x38DMSIRUmU8og+724UoSwiSjDes4g2reMJhvJEIATVKMBonGI0TiiWQowmUWIpUxIYs6AjLLhKJGBs7GmLpItlKC4vHj6AoqKkEcizG0cNvjQD2lRM4r/o5MoIbVyCALxSi3Gzi9Pu59fY7eXH/q0RTWc5MX0BS4wSkMA5vAH9IwWhzEk1lkaI/eT4BNTZ6nkoYp+hHiklsa1cJyW7c4QQOKYpVDGP/8ofG/jvHXsfk8nB6ZhaTy8Pdjz2Jyetncn6Ok1NnSaSiRKIyQtBHNB1HUCR8SghXSMItKXjFMD5Bxi94mF0+S0B24ZFE7AEJoyOMxWFneukArpAbi1fG8dwPxxB79rY/wx8UsZkTmJ0SJmcQVyDAheUZ3jp+ACUuoMZDyOEgIVnCHxBZXJghFBGRYhJiPIJXkZHUOFLIT9Bj4uxbz5IStonGQsiKgBweZYfHMwmE7bmxt/j1PyGQSBNKZnEERHyhEEoszPkL06xvrhGQQ/glCYsvgMNtIaQEWFpfxuXz4w4E8csxvCEVuxDE6PagdzpwmFbZu+dJdqwWVq0e1hx+tiwOTs/MojEYcX70N9/ePPB/oNtaRGuzsm33s2P1MT27gFa7g8VmZtNkZsPm5Pn9+9BYLZjfLmm/bTYxt77GB6/9GJ/8wudZ2t7ioaef4vz8ObaN22zpd9A7HRyfmeHkhTk2DSa0ZjNavYalL/7JCKa+ZwLDG/swONycOHee2dV1bv/hD/hXv/kbvPPdv8TEOyf4lV//Tdz+AHqLgWQuxZ6XX0SOSpw+dwan1zMCdpEY29ppjOY1YrEYmUwORZFIZ2XUuIew6mFrZ55cPkli8ezYW7r3q6QzKuVamkwhTCIvEcsGiaR8ZHIRsnmV2blJFldmsLvMZEtp/CEfZoeJHdMOZ2bOYHXZsNudeH1O3nprLwGvBa/bw45BwytvvoLO4cLoEljfWcUv+3Ff/W6875nA9qF/g8vv5ZY7v8+9Dz+Mw+Pl1TffxOx0YnG58Igi3qDA8bOn2TLpMbltmNw2No0aFuaOs6OZZ3l5mmRKpdGsjMpeV4ukiimUdJhwRqFUkVDCNmxOHbFMBt+dN4xfe3htCq/fSEDQ4wpJozEUlPAEBFw+P2IoyPTceexeJzbBiSfsw6IUcIZUQmEFRTDzwnP3Y7NpEKNh3JKMnEjjD8q4Qh6cosCp6XmMVh/bOj3aN3aNvVe+eA1qJEEkOSqLuW3QcPDoWwQjEk7/aMNAJBnFFfAwv7pIMBbFK0uEwlFkJYI/4MblNqPGQwQjEqIaQ4xmcPmd2D0OnF4fFoebQDBMIKQgygruD//KaLx9+F/jsBkQlSAnJ08hSCGCSph0vsTUzBzhaIZSrU8k/naP8EKebLFANp8hk0tSKKZZX59nZ3OJUj5GMRcllcuTLZZI5fIkMlkSmewlAD30zJ3jsR7RbRDPl4gXyyjJDIVqg2KxSDaToFHOEg+HaFRzJOM+Gs0kQ2pUalUq1RblWp9ssUIil8GiJLBJ6uj8zfgx70zj9+rI5mIkigWypSrJbAHVZvjJPHPfTeOM8ovwPJpOj2H5z8ZPg/OL4D1bLIx7vafzoyz3TGF0v8vvRlJD+IIevKKE2ePG/On/gvPKCVwf/D/JK0FKhSrRcoc08MLsBsVyiWa7RbFao1itkSkUKVQb5Ct1cpW3M9DLFZR2h1irSb2Uh2wGUnFK/Sredh73EMQGRMQe33l6N7vPzFIALAd2ja8t0pGXUAp10o0BlSEUqzVKtTqVRpNaq02t1f57s9IbtTrVeo1yvUaxNeoxXmo3qDYb1JsNmvVRVFqjPublZp1qs0G1XsN+9S+M1hOf+h3qtSqVZof2AHKFPO12k36njttmoF7J027VRtCjULykXPu43/nfk4nebVXptqq0Wg3q7Q71dmfk0R8gP/7t8ZqitPgqbreeZrsG9Gg2KtSbDR598glMdjNXXXsdvuZ/P0BvNBrUmxUqrQKlTpFyv02q0aQBWAWBpam3sL53Aut7J/B/509p0aUFpGo1yv0+5X6XbK1IrJCgRxsqAo3mKLtzWHJz4eweEo0cakaCig3zysv0qJHLeIE42YwZBmmqhSyQJx7fYDB0Uy+nYADCzR8Y+6fdm5SbaRikGbYjnD7yDIszr0E/SaYUg0GaU0eeA9K0myqdfo56K0mjHqFfDeAzTNLvJqjV43SHJXKVGM1+kd6gxKCXJBu30i+6aPbiNHsJcjtnxwBduOs6nLZzDDoS/a5Kq5Gm2S9TqKVotrO0mnGgQEKx4LEujzJchzmatSj5ymhjQrsWYfLI09gNZxCEDSBPu/s2XGxKdLojINltx6Afx3PD7439G+IGowzsHMNBmGLGQqfsgUGKQWtUbr5PlXYvCch0cmt0hyOAP+jlGXQK0I2PqgKE1+m0RTq9BLVGikpfod+P4NRNQyNMsyITPrdrDNQct/8J7fACHsNhiuomzZwNiNOvywzbURRRQ7et0miEKBa9dKmSyngIWCcpx7ahK9MZZql2UnS7UdyWc9Dx0Opl6Q6y9LsxCikbgmuedj3EsJ/A+jf/bgyxVecaUKKcMNGr+OnUFXKVBJlKkkYnS8C5QC6ipd7M0GqnabWTeD0bbG6cJpMViMT9zK2cZ2VrjWNTZ3j9rdeYWbiAFAlTKldxub3ccOOXUSJhHnjgPjxvPDr2Xv/a1WzuLOINWHH7zBgtW/hCDpS4wN333Y7JaaLSqmFxevEFI+jMNtLlBLF8iHhBIJoOosSDJPMKsUwIl0/P2tY0ftFIKhOiXI6TyYSJx8I0KkWmj76A+RO/Mva3r5/DEw7hVfzE0ipq2EklL5LJJ/AJDqr1DOlMCKNpkUYrSrWu0OrFafbiFKoSi+sv0K3HoVaFRo5mScPG2o+BBHQyMEyzMf0EtCTaVIiffXQMkYVHPgvUsczuhoGfISlGAN1CrxYBsqNM9EGNZkMHeLlYwp2WgnVhNyAxJE2/H6EdW4COlzqVUfZ6yQ4DCXoJWlQZDiPo/+yXx/4N1YZt8SXa4lkYZLAZzzLohhhVAhLfzQAAIABJREFULChw4cIpGNRp10cVDEy6U0CJbr3OsJclqs4y6HmhX4Kul6315xht6MiTT3nY++LDuJ0aEkkFg0mLemrX2Dvw8BdxOGzMzs5Qq1X42Mc+xte+8XV0eiOhcIRTk9N8/ktf5dvfvYPp8xeQ5DDHT5xicmqaTDbP9o6W7R0twZBMvdFCksPAALPZiMvl4GIZ7YvZyr1eB8tf/tr4cxdN2+zZ+xKxRJxuv0ej1WTy3BQhWeLzX/wCqUyaJ59+jEqtTKvT5OzUGVqdNoVSkXQmR6FY5vzMLIlkmjPTF1CTGQ4cOorGaMHpE4hn8jz42JN4RQmHN4B+z4Pj8X7hpmtY1ejRWh2s64z84KFHsXj8+BWVs7MLnD43w/N79mF2uHl+zz5y5RpeUeKhx5+i2uoSTWWxuX20+wOyxRJnp8/j9Pqwuz1oDEaW1zfwiUEyhSIPPvoY+XIF8/X/fuT//p8jFvTjCQjE0xkyhSKirOAVRCLxFI3OaN1ktrt4Yc8+bv7O93D7RaZm5pieXWBpbZNNrQGb28fd9z6Aze1jU2vgqR/vwitK3PfwY7j8IsV6mVKjwi3fuxVl5uB4no2+dA/dbpvNzXUSiRhLSwv8NJz+6f7n2WyaZDJOJKLQ6bTGwPriY9rtJlrtziX//9MAPZ/P0ut1CH7ro9ivmsDxoXcz6DTZu3cPlVqZIYNxlKslhgyIxlXMVhO1RpVWp8n09BSqGiYWU8dA/uTJ42OPixnnlUqJZ599mpmZafbs2c2ZM6cwGvWU3Mbxusqz615qrTZ9GK3dKlXCsTg+MYgoK8wtLXN+bp67f3Qvx4+ewOFwcfzcFCfOT7Ok3SFfrTIEHv3BA9x90y3sf+gZtibnca3rqSopylICqj1ygQghg5MXH3gS+zc/ifc9E4gf/w/QHECxDn2IKxEkSaJcr/Hqm2/Q6HVoD/uYjSaazeaoklCrycHDh+gDlUadZreDxWZFTcQRpBClWhUlqmJ2OtHZbcwsr+KVFJ7duw+Dy4MSkhCu+EWE/zyBcOx1NEYLS+tb5Ct1Tpw9x5bOyG3f/zukTIn5o7NEVlwI7RaH1zfYmN3mpZfe4JE33+TPP/l5jp6Y5pn9B7jnsWc4ObfCIy/s5YFnd/PQj/dw8Mx5Zrf0TC5vcusPHmB+S8/U0gbHbvwU0m9P4PvrP2Jh2zDOQp9Z2+GZva9xYVPHky+9yty2gWW9lRWDjV0HDrPv8Ek+9qnP8dqxM5cB+j9A/zsC9EAgMD72I4888o967Mu6rMu6rMv6n6vLAP2yLuufsX62B/rXv/1tzi8s8ODjj6K3mnH63ewYtZyYPIVbdKO3GrF73ZyaOo/O5sRg93Lb3ffiEGSWNDo0DgfLOh3Hp87z0usH2X/wEM+8uBeDw819jz2JzSegsdhxf+X94x+cbe99JwunjtMDVrc0zK+sk8qXSBfKCHKESCKNzuYgnMrw9O492HwBHAERg8PFjtmKJyRz4Ohx5ESK14+eIpwu8PJbx5hd2+bk+Xkef34PS9t6lFQeo8uP67kf/ASgXzWB6bWn0VuNGGwm7G4XPlHA4fHilmO45RguaVSS2xeO4I+oBCJhBDWCEIkSisSo5wP47KuosotUKsHyyhrJXIUdk4Op+SUypRJqKkGqUEDRrPwEoF85QeiRb+GXJAKyjDcYRAyHiSTSrG1ryZVrpAtlfEEZjdHC2fOzCHKEZK5IujDqqxcIq/iVCG5JwREKYRdE7AEvbtHN8tosYsiJNRTB5JfQe0Ts1/7W2Hv1k1cwubDEqk7P0tYOO04PwUQKpyggx1Si8TByOIjX70KKKrgFPw7BhzMYwhWS8QUj+EUFv+BhaeM8YtiDKxjAIciYnBH8QZGzc6/gEJ24Q3Hsd35hDJfs7/9l5i9Mc+zwGmabhCClSObz1LtlIskgCyuTuLwm/KKbUCiEKIqoUpS51bOYfJs4ZDuBWBiHL0Yl1yAREkkK88wdvw+vbZ24KiBHRMLpFM5gCPeJV8fe7ismsC/O4VQz+CJxPHIYrxAgGPKzubVKQPTjCfix+QJYHUY8fgcXFmexuFwIsopLUEabBFx+NHYnGoeDc6deZW1lijW9jiWLexQ6C68dPc6OVo/ryneOvU33fx2N1cKq0YnOIXDuwjwazTZGs4EVrY4lg5n5jXW0NisXVlf4ww99kCv++Gr+05W/z4FjR/nKzd/i3/2n32FNpx3Bc5OWmbUllnU6Xj91mg2TBY3VgtZowGLWof3UlWOY6rz+CjZ0Rk6dn0VjsXFm9gLHps7gDgk4RT8mm5N77r2PqQvnOHrqCCuby3hFD+lCCkEKYbTaKNWa1JsREkmBhflZ4tEEyUSMWi1FqRwhl5colaMYDJsEXr5/7O298hfI+M1kcmmy+RzJbIFoKkc0lSNdSJLKJ4ilVeKZKIlsjAuL5wkEPVgdRnyCi/OzkwiyiNUk4fcLvPHGI5ybOoBZH8DusTK/cRqjy4/ensDqdHHq+KGfeL9nAt1Td2AP+NFbHMzMbnLk2GE2ttbxCz6sLhshNYxHEjk1cw5/JIzB48IbUagUvHjsS1hNS+TzUbK5BNniCHSquSxyJoWUjpNI2Mjk/BjMmyjxOP6vf3zs7b/x/ciKHUkxYQsI2AURpxDEExiFGJTY99p+DDYT3ogfT9iDLpgbzUF+HyGfAc36NDPTR1FTidHcE0vi9AawCW6s/gAXljfRGJwY7XZcrzwx9vb8/s8T2NnA5Hahs9twCAE2jQYsXg/+sDKay9QIcjKB1edF79bjU2RkpYwsFRFFEZtzFYNtllBMIBCOYvPl8QdFzHYHi6sbKGqSWDJHIpNHkkO4fv8d4/Pd8dSdeINB9GYTTreLSFRlcWmFfa8eoN2DZK5CplgnVqwSL1WIF8uki0UyhTzhSIhyIUm7nsNp2sSiXUGUFaLJFPF05u8F6OLdXxx7+795LdF8gWihRrY+IFFskMxVyBVrlIsVIpEInW4Db8CKX7KTKSXIV+oUqm2KlS7JbI5YIoo3XcEVzRBNKNQLQbpVmdWl08wvTpLMZ5GjCRKZPJGV6Z/MM3/w80TdVpL5/CV9zi/e/m9lnV+E55lSiUwlSaaUI13Mk8pXSeWaJDJ14pkCsUyGDf0q/rAdnxLD4PbiuPY3xvO7/PQd5HMVwqU+58x+bC1oVAuUilny+Sy5Qp5cpUKx1iRXa5Kp1EmXa2QqNSqVFIVqjkSjSqLRIFPvUh/AisZILJOh221TSiXwAY4hPLdo5sBNnx572675dTzFJkILQl0oVKoUq7VxP/SLpVx/Nlq1UfnQUq1KodUcRadDqdWh0uxSbXSpN7rjnp0Xe5qXotIl1/TkuYNkKnVaQDqTo9ttk4jK3HTjZzl/9jjtVm2U6d7pXpJ1fhGcX8x+/2mI3m+U6DZKtJrV0QaAVpdCo02t3Uf47l+OvV2f/I9kWm3KQLWYgEaaQrNHotzk4x//ME89+xgvrjj/uwF6t9ul3qnSok6+U0Ib8PHUawfZffQc9liapGF5DLCt752g7tmg2cwCbRr1Eul0BIZVmtXkCJzVRHqdLM1aBIYq+s3jrJo1hLMS5974AUf33sGu/Y/Tbag89fg3MepO8Mzjd1BIRDn65jOUCnqi6jw/fuI+thZX0H/sX429xbs/xdzaNJCn15CZPPI0kKaS89ClQauuMju1Hzqj8t71VpJWO02tItEre9HMv0q9Fqbdy1Jrpal08lQ6eWqtNPWqTK3gY1D1U+9EqXdixE88OwYr5j9+B96VV2jXA/S7KtVyjEItQ61TotHK0qhHqRRD0EuTi7voNaMMe2najTgbO9ukMnHkgIFu2YfgmgPS9Iej0vKtSoCMrAFyQIFeJ85wkMD8wX8x9pcf+iwXATrEsWhPAjHoxkcAfVgF6jTbMUBi7dyDdAZxur0MvU6WfnvUN7xR8SKKiwiBJdrdOJ1egUxLJlf00M57CRhnGLTjSPtuHwM14wffSdt/egRRyzbWp18iYBmViB80Y/RbMRRJR7Hopd2WKPdyDMhBVyBkOwM9mS4lyp00kKWat0LFSKWdpt3PUasEgTi0JUK+VXKqaQwS9R+YIPDMN8hkgzRSZgKmSWKyjmq3RKyUoFBLUEhaCTpmqTayRON+sjmRRNxJJGxmdu4Iu/c+yY5xg2ytiJKKIysCyWSc06dPc+bsNLd+5w7e9/6PcOfd9/Ly6wc5/DdXjb21H3gHn/vE+/nuHTfzvbtu49WDL/PI049w0y3/Hx++7qOohRxWQUBOlZESRSKZIsGETKaRQs2HiBbCJMsppKgXb9CKEvWgRF0YzMvIYReDQY1ms8jc7DSFTJqU4cQlr9326NewRRNoPU4CSoCIaECyzxEt5tFZdVQbeSrFEGpwi7i8Tb8XptVRqfVTVCkSiZ+GYR46PehUGbQMzM89MHq/B1XopUmFZiDvoj0sIz75uTFE1n30X9AtRbDN7oKBlwFJLpZwLyZH1QDopWFQA5yAZzQHDIrQieFZfQ2GMr1BCkgStR2Bip02XSAPPRVqNiBLkxat6PbYW/uhCcR9d3Jq39+BugCUMOunaLcuAvQUp0++OjoOaVpVKzbjmwy6KRh2gQIbG88DwtvjxkcxtwCdUQn4XjPKvj2PcOjNPWRzsdFm3kduGHtrPvouevUKx4+fBGByappnn9vFn173CT7xV5/GZHfjD6l4xTBbO9vsf+Vldr24m0xudO3L5nMERAFJkRkwpN5ssHv3CzzzzFM4HDaGwz7xeJRWq0Gv16GpBi753JUDDzME9ux9iW6/R7vbYQh4/T6+ctNXqdZr9Icdao0yeqMGi83MkAG1Rp1cIU+11iAkKShhlUyxwtL6FgEpTDieYktnRIkleevYSeKZPOF4CtcPPzce7/pr3o1HEHnp9YOYXF6ESIxQLIknpLChNxFJpAlIYWYWlvGKEolsYRx6ix1BjqDEkrz08itkiyW2dXpkNUokniAQktjY0RBPZyhWa6xsbLJ5/sxP5pr3TbD/y39GLJXmyWefIxJP4AkIpPMFREllbnGNkBIjW6giSio+QcZgdiBKKqcnZzh+agpRUfnbL9zIE88+jxJLMru0ihxNYLK7CEViJHNFOvToMWB9Z4Olr18znmcdn/qPo57kXjftdpNUKkGlUqLVarC4OA8M8HhcKIrEYNAjkYhxsbQ7DCgW83i9bnbvfoFut025XCQclrnYM73RqI2hdqfTwq7fxn71z4+v7xXtyOPs1BnUWAS708YLu5+nUivTH/aYnb9ApVZGjUXw+Nzs2vU83W6bhYU5isU8zWYdt9s59vR63ZTLRW655WZ+Gtxf3Lhheejm8brKd9OHeeDRJzhx9hzpQpmz52fJV+rI0QSCHCFXrlFpdtjQ6DHLIhUG/Pkn/pLPfPJv+btbbufBu37E5IkzlOsNQqkEc5ot3nzsRW756xs58tQ+3nhkFxdePsbqW1M453YQVk0IH/2t8XeJliLQB9RChkKnQa5Vo1SrIssyjXwJukP6QEAUeOutt2jXGxw7dJhyvkAymaTd7RBOxFhYWSZTyLNn/z4yhTw9IF7I4wiIOAIitoCARw5j2vPUCJ7/5wmiD3ybSCJNKBJj32tvsKUz4g8p2D1+IoUaZ149xat3PctiwM9mSGJpapX1dQOfufNOLixvs6Wxsv/IKWY2tBw+N8ehqVnOrW5j9IV47pWDbNk8nF3a4Iabv8uz+15nblOH9y/+AOm3Jwj+zjtZWt3k0edfYt1o542TU+hdAR7dtY/ptR2OTM/zvfseYUFjwiqGWdCYWDM5uLB+uYT7P0Q//buk9dcmSP7G/xph/bV/OoD+2GOPjY/t8/nG9xeLRYLBIPl8/h/V739Uhw8f/ieJy7qsy7qsfw66DNAv67L+GeunF6q33nkv2yYroVgCe8DN/OoiVo8VrUmD3mLg7PnJtwG6E6vHyoEjBzA5LCRyOTY0eu7+0aN85gvfQGvws6rR8Z277sYpBDE4XOw9cJAf790/OrZfwPbBd1/yg/fpGz6KP6RgsDqIpXO88sZbiIrK9+/5ETsGMxt6I0fPTvHN796O3S+wuLnNntcOsGU084OHHsHs9uIIiEhqnGOnJ9nWmzh7fhanT+DHL+7FI4QIhqOoyQyu733qEm/zp9+DEsvg9IUIRZJIagpfMIJPifG1W29H7/BidPnZd/AIYjRFOF3AFQxjcgewByTcfh/HT58inc8RjCjYvV5cQRF3UCIQVpGSaZR0lqCaInBk/yUA3fnHv4TH7sTqEVlY1/DywaO4/CK+oIyoqKTyJZK54viLosnu4tWDh0hkC/iUUS9yrxTGExBwez34hQCbGi3Tc4tY/QImdwCtw8e21Y3J7sbxB++4xN+yNI81IPPpL32duW0TFn8QJRUnkooQjPgRFC9WjxVbQMAtqzikOC4ljltWcQcl/JKE1+9hfXsLh8+HLSBi8QexSSp+vxmTbQ5vIILZqmL/4tWXQGzPiz/E71eQkgl8YYVQLEksV8QrhZHUOFqTlR2DBnfAhT/kxewTCcYiOANOdrSLBAIWYjGRsKqgRBOoiTJyrIRPDWDWnOfMgacoRd0kFD+OXQ9d4m294Q+ZXziGxWrH649idSsYvU40Li1Grx6jx8KGzsG22YDJYeHQkYPYHHYCUphFnZ1Nh8Sy0YHVbkKnWWTDbmfNbGFmQ4stGGVpx8JVH/o4h87OsH7h3CXervf9MjvadXbsW+hcOo6fm2VN62Jhw4TeZeK1E/tZt7pYMznYtnv59793BXfcez86x2iX/sLaGhM/N4HV6WByx4kYz3Lo2FHSCYVAJMy81sCR5U3W7E4uXDiB+ZpfvwQk77z6IkabCykSY0ejw2jQsba6zNG33kBv2KTZKiEG3cTiEpLsI5UelVTXaNeIxkKEIwLxlEIqq1KoxMjmFZaWz5LLyDRrWQrpBOlonFaxRujp2y/xdn3nrylmFSq5MKWMTK2g0qokKFZjVOojACqpcQKyjMFlYtuqxy2F0DlEDC6ZhbXz2DwmzE49ZoeRva/uQWfWYHGaMdmNzCycxx8KoHe6WD791qXeH/43OGwWdCYzdpeAX7SjM65j99lwCB7sQoCAGkVjsbG+vUUyoaKE/Bw4coZQNE0qn6RUjtBsR3G5ltnWTKHGR2M1li2TysTx+l0EQz62tpYIXP+7l/i7Z85gUxIs75zEG3TiCQh4/QmCUgaXz8vTLzyK2anF6Q3gCyRx+EfjKyAJhFU/suLk7OSbRBMSdo8NuxDEIUa5YDGybdVic+o4feR1fF6R7XtuvsTb8KU/wuLzY3J5sLs9OF0elhaW8Xn8KGEVUVER1RheJYzBrWVFu4wYDuGXRoA/lspid3uYX5wjIHrx+B34hRSBkILJtcbS1mny1TQhOYNzQ3/J+e5+/7/EbTKTSEWZXz7L3NJprM4dfnT/XRRKRVQ1Q70+JF6qjSB6oUqiVCFVqpLKl0nliqRyRdKZAulMgXwuSSoq4bDsILrNtMppcukY2XwONZnBe9NHL/FXNheIFfIk3t70cLGfejafo9pskc4XcPsD+IMhktncGObmyxVSuTzxdIZUXiCZjxDN1AgnGsSSJQpZkXRMjypvkS5mCWeqSEdevsRbvPuGt3uzZ0nl029HcgzSL4LyMTD/2SjkyRRGcD2eLxLPF0kWy2RKBdRklMNH3sDtNmP0yXgDQZx/+PPjud31gXczeX4WgxCmAoTTCertHrlSlUyhTLHaoNkdkC/XyJdrFKsNSrUmhcrotV/sg1qolMmXSySzGeLpFMFwiHylQK6cp1qvUa2PwLh0/9cuubaoh3aTqraJlxp4K2DODbE04DVjnAcnjXztqQOkAVcsQTwbod0t0SuVaNVG4DrfrpPtNMm0G5SbTWr1Jr1qi161NYbb9WaNWrtO1rpxyTXdc/1vU67UqTTaVJpdyq0BpfYo5ESaz3zhRtrtNsVCjkKlS6sHhWqb7gDafUZZ7a0atWaJWjNHrZmj0Oq8HW2KrTrlZpVSI0e7X8Tzmd+9xD+/cpxWu0x72KXW75CpVal0O3QZ8vobr/CnH/sw09vb1IEGAxq06NCg1szRo0WbFvlWhTp9MoAmHOPl6VlMikqJPqVunUYrA50Y2ZNPXALQ/d/9OKVGjmIzR7ldoNbMUW+kaDWSdJoJBNdRGMahWYdBnXxaAwSBFAyrqIoFkIE8g36aUFAP5GCYpVKWaDZUWs0oUKBVj2B73y9c4l/yrAEFOs0Y66snGPZTNOsyzX6VRq/ECy8+Sb2ZptPN02rG6dRVuo0oadWOz75KJy/Rr6ZpFVO0awUa5Sztcoxu3g1VL571fcTyIolyGPGFW38C0K+ewHnnn496a3cS9GjS7DXIlbNUOxXieZV0OUaPKr1hAZ97k2TIAJ0ktW6W3jAH3Qhh/zLtkptBb5SxPiRHRFynkbUy7LZG7wUqlsVdl3hb3v/zNFNuuiQZdhIYNGdoVgNAkkE3A4Mqg26NQbdCp5egXPegeuegGYLuqB97vhqn2s3R6GTJ5YNEZQO9epBKJ069k6DdilEuingdq4g/+KtLoNbG3deTUubpZlYZJhegpgdi1ClRocqALNmIDhoO+sMk7W4UyFIqeGEQh26UQUsGktBTCQujXvTNVoJmN0euEqPSylBrpPHMv3kJTDR89JdIxXwUygnSWZmw6sXl1pKM+0jEvKTiHsKSBb1hkdW1SfSGZcKqH7/oZH1nDV9I5K//9m/59h138tWbb+G6T1zPRz52HTfcdBNf/tY3OXDsMI898xSf/pvPEAiIbH7m9y7xf/CDv8G3vn8Lf3f/Q3zpG9/h4cefp1iv4wp4iKaTJDJpVtYWyWajpOIhbrv1KxgM6xRrecSojF30saXXc3Zmhr/6m7/hA9dcw1e/+Q20ZiMhNczU7DSJXIp8tYgwuesSb+01v4hma5NYOs+F+RVkJYYoKLjN8wwaEbp1hXZVotsIo4aNtFphGg357c0ZGais0yNOlSZdCtCzsnXoDmhL1AZV+lSgEcBjfwU6Bexf+d1LIHb8xFOEQidpNnQMmmVoCYBKRFwDYtAPwzBGqyGhKFpGPe1TMCwi+7WMAHcWBkk6VQGr7iwQp1MVRudCYwWGYbrNBpnl1y7xNv7Vr/PK6/vpUoOewtzZXdCPwDAGLQnT1tG3e6InGZIinrbBMEKvq9DvR2l2Y/jEHVI5L62WTCZtRbt5mEZJ/P/Ze+8gSa7rXrMBSGRILyjpSVrp7e7TBrWSVrtBApToIJIiRU+C3luRIkHQGwjeCSQIYOA9MIPBeO9dz0x7b8p7l5lVlVWVlVlZ3nv/7R8NNDnqpvY9BbXa1ZtfxInoqejO39zKrJs367vnHPoNlUIqzL133gwDuO9nD2P61P92ib9v7xbu/dk/4Q/KuIMKLimOT9Z55qV97D98hLe+9Ro+8N63YbcsIge93HXnLRQLOTqdFq1WC4AhPRaWZ+jT5uGHt9BuN9d7avf7XV4p5a2fefHS8/7x/0qr06bRajIEBgxptlv0hwPe9e6/ozfo02etLHqj02XFZObcxTFsLjeHjh1HSehkCkVypbVN0g5vgHgyw6rFjprKEtWS2D1+5HiCx59+DtOH/uiSz7vn+HakaBQxEsEjimzbtYvx2VmWTCYWzCYMTgeiEiOkqZweH2NqeYlUucQzL21nyWrBEwoiK3FSuTxqMkVMS1CoVPEKIjEtwdzS8vprwv4nLvF2Xv82nn/pJVYsFlqDAWo6TaXVYnrVSKpSwxUMM7G0QqHVIZLKsOfYCUweHw4xyFPbd+AVQ0S1JFt37MYrhijVW9Q7fXpARNXpAclkAhjgdjtZfc8fXDLXmk/tWy933m43CYeDvAKfRTFAo1Fb/3csFqHbbVMs5tcz0GHAcNhncXF+PeN8amqCRqNGJBJe71f+0ksvUpo9ecm9Pf7At9cBu6oqwIBUSiedTgIDGo0aS0sLwIB0Okm5XAQGCIJ/3dtgWKFaLa/3W3e5HMCA5eVFKpUSo6Nn17Pkpa+85Rfrqjf+BvteeoFSpUi72+LMudNMz05RrVfQdJUhA6r1Cq1Ok7mFeeKaSqPVJK6p3Hr7bfzoJz9m+46XuP6Gb5HJZanWa6jZAvFMHr8cQ8sVcYkh7nngIW6842723H/PJc8RwRceoAXMGy3kak2SxQparkg8k8cRkDh5YZx7f34/MS2xXmWoD1ycnCJfrpApFGn1+ji8gbVNp9kC8WSGZK5IKl8iU6wQVjTiyQxaOof8/U+tA3Th7/6EHqBlMjz2zDOo6TTxVIrntm+n5c+y+74X2L31AONLJlaFEHc/+hSHRic4NTbL0zv2cd+Tz/PTx5/l4pKJBbuXG266gzMzS2x5bjunphaYNNjYf+YiRl+QFw8c49Gf/gz5z0bWw3d0P3uOn+X1176TWZODUxNzPPL8S4zOLrNk9/LsrgMs2b2cnV5kYtnMrqOneWr77ssA/V+h/xEB+kc+8hFGRkb43d/9XYbDIYcOHeKaa65Z9xsZGeFP//RPue+++6jVar9W73+NrrjiCq688spfa1x11VX/3sO6rMu6rMv6tegyQL+sy/oPrF9eqL6w6xAml5cli42vfOvrmJ1WJuYncHiduPxuJmamOXPxPGIkyKJpEYffwfjsJB/7zGe46fa7cHrDXJxcYcngYXbViKSswaiwpvPA40+yanfyiS98idEjBy95IHX+9Qi2t78Gr9eHEI7ylX+4nlOjF3EHJKJakkAogprNY/X6WTBZuPO++7nlnnvZe/Q4sVQGIaqw//hJ7r7/QbxiiGA0jijHmF5YJpZIsWPvAX5w482cPj/Gj266FeOHX7vBX54bI6wkOH7mPB/4yCfIlets3bsfu7C2E9rg8uAOyaSrdVzBME4pxN7jJ4mms8wtLfLQY49id7vwhyQqrRayniCip4gm04T1FMGX+6f7H7rxUoD+hhEJp2vKAAAgAElEQVSEJ27HJYYIa0lW7S4sTg/+oIzDG8DhDeAPyhw9dZaJ2QVcfhGnTyCWSOGT4/gia/3xvIKIx+fFF/AzOjaO1eXF6hcwuQOYvBJmXxD79PgGb9sPPkFASXLwzEVskkJASeAQfHgkDxEtiBjx4fA7MHt9BJQEzrCGU47hDsew+QK4AgG8QoDF1RVcgcBaCW2fiEWQ8fpNeIQFvIEoTreO+73/86Vg7d1/jOgLEcukeWLbVsJaEjGmroUcI6LqnDh7EqfPgRD2I8az+OUYwVgEj9/BxOQ5pKCHWDyKrMRR9ByykkFOZdA1kWpG4viBZ5idPk3g3m9d6n31CEcfuxWX24vNKeIUFVbddpZdBiZXJ1lxGjE61qCqwWnjpZ3bsNotWBxuxpZtrPijzNq8mB0mLl48wQWDiSmbi3mHl3NzBgzeECNX/hbnZxYxH9m1wdu15ccsO5dZdRuZMZhYNPtYdfhZsK5yePQgMxY7Jq/ArMnGOz74YX50+524pRBzRgOyqjJy5Qgmm5WXjp7DZHexsDSPLPtZtJixhyIsizJuNYEc+0UZ83WY+v4/45Enn+TUubM88tjDaGoUn9eBHBbWQbkcCaBq4V8Acz1CWPYzOzeGlpBJJrrkcwMy6TKaplOtJnE5p5mY2EsqaWU4iKEnDIRu/cIl3v5rfoOyaKZSUMkmw+RSMvl0hBXTFBaXgUhcJRCKYHG5sPrtjC/NYPZ6MDhFLJ4opy8cx2BbwuI0YbCusGv/Dow2A+6AB4vTyq79u1lYXWTRasN2ZPul3q8bYfwnX8Xu9uDxB/GLbuR4mEMnjhCIhnEFJebNJjyhIBOzk8SiQUqlFFI8ippOUqjmyBfjZLIyqXSIpeWL6OkY8ZRGSIkS0+NEtRjZfAq7w4T3rb9zqf/n3oQ/rqKkfZjsRvxSGI9PIRhO4/J5OXh8N7PL44jhEOFoCiVXIZpeA63ReIhg2ImiBpieuYDdZcbichGIKLi1DLuPHsHhsnLu1EHURJzg3ddf4u27+komjuzDHZSwudxIwTB2u5Pz5y+ixDUEWV4r3R6NISfDuIJurG47roAPMSxjtjuIqhrTs1MsrcwTjq59ySrJYZK5BGElyPmJUWQljjh2asP17r//hzhcdpJpjagSxmo3Ua4W0HSVQqlIsVwiWSxfAomTxTLJXAk9W0TPFklkCmuZ13oCLREjl00SFtwYl2ZIalEUJYqixhE+/peXeAtf/1sShfwvMrsLa5HLF1GTKcr1BoFgiEhcRc9k18ub50plktkciXSGXEkhVdCQtRzBWIFIPEsxJ1NIuRg9/RzJnI6WryA+cc+lY3/DlWhO63qWeTKfJZlfyzx/Jdt8U3D+LwB0LVdAz2WIJRSsNgOi6MIUiGJbXdowvx/7ynsp9gfkmlU6/Qb1epV6vUqpVKJYLFIsFimVKpRKFQr5taiUGy+Xci+RKxXXI53PkSsV2bbjJVw+L7lynkqtSrleo1xvIN3wvku8ve/+IzK5ItlGh0ytQaUPSrWP0ocUoAM3bHmBBw+N4q8OiHahWq1SqzepNJqUm00KzQalxlr/9Fq9SaPRoNFoUGvXqbZ+kS2eurh/wz09c2obnWaJVrNCq1ml1a5RruQpFTN4HKuYF8apZKJU+5Ao1GnVyrTTQYYZAWoRqKlUmmXiHQh1odxsvhz19ez3eqtMp1/D/Y5LNwSKX/4rGo0c9U6NZr9NudOm1ukgqwqf/uynGJ84zzXXfYoCoA+gCjSAQr9Dvt9DTKU4Mj3DiYVlnj50mGePHCVULFEFKvQodiq0egXatRjaU9+/BGDb3zRC0TtLo12g2shSbaZptNZKZ/e6aQLeo/SbCv1qDbo14pFJ6AkwTMKwgiZboC/QbMSBPLmsQL+Xot3SgAKVskxS99CoK+SkxQ3evjs+hpb3UK3LhAILVLMBqCu0mymKhTA/v+8nFHMhGtU4haxIv5WgnJNoViKYV86SbiVQqipaK0esmSfazKA0EuS6EaqDMCfPP0I2GaZaShL48QcvASvWv/kN2iELVDPQ6zHoFWnWU5TyYfzeOdrNOCbjKEbzBaBGvVumM2zRHBRodjO0aiGy8VX6jSDDQZoBWQZkWZk7CMQZdGswzDIcxJl68tuXer9lhOgT36XZSwB5ht04dvNp6jWRSjlKr1Og3SjSaORotlWanRC0ZQLOi6xBzRLtYZlyM02plqBcU3GYz9OphSnVVOqtJIWczLCXxeeYw/Kp114CtazvfQ39spMz++5CWnyOunwG29x2cjkfnX6GXjcJPY18ZJ7hIA6kqZZF6tUgrYa8Vj6eDJ16FPpJfM5J+l2dQT9Ns5OmVNMp15OUajqx449fAhONbxtB2n4HiWSYdDaCngqhJkTGJ09iNE6TyUQQBCuaJiLLXrx+C+cunMDltSCE/cSTCoIsMbUwg0f0EYppmN0+Tpwf4/P/8A1uvOtudh46yHs+8EGuu+6jzP3NVZcC/A/9Pk88+xhHTp5lftnGZ77wTaxODxE1SiAUXauykS9SLhfpdZucPHWUdCbB0dMneeDJp3huzx5mFhaZmJnl05//Al5BXK9sYrLZ2bFnL3omjc3lxP3YdzaM3b7tPs6NTXHy3EXGJ2ZpNrrQ01FlI3Q0IMOgvbZhQVHM9PsJILsG0ZsGBuiUhwUG5KHvxn7u59CPUWmvtVqgLZNWz9EvR1l955WXQGTHl/6cZsNALHoeepU1YI5GwH2BYsYO/RidRghIoshLVIs+6CnQi1AtuACNfisIxIEESmyJ4SDOcKjyStWB5x68B/ogPv6tS7xX3zFCZOxZ+sSgH2Hq4ovQjb58fBW78RSVkkCnEydbDNAjg918mm47TqkYJF8KUanHkWNW8jmBflej347gsJ9DjRtIp3wcOfQimayOYF3Z4H3kXb/Pm9/+duaNFqw+GUHJ4AnFCaopDDYTR4/vwWqfZ9gvoWsiRuMs1UqBkyePc9999zEzM0NcWwOP9U4NUQxgMKzgcjloNuusrCzR73fpdFqEH/j6hvN+8un7mZ6doTfoUyyXiCoxjh4/xsc/+QmkUJBcqUwPKNXqhGMK2WKJi5NTJLM5QtEYTq+PUDS23qar3ukjyjGsLi+LBjNPPb+NY6fPYRofveSzbr52BO/tn8HkcODw+Tg5OorD58MrSRw/e5ZENovF5SJbLhPTdbRMhpCioOdy7DtyhF0HDiDIMsHI2rOTlkozPb+AzeVm+67d2FxuJmfnePzpZzh49Bjz17/rEm/TtVeghfycn5zkvoceYnpxEaffj5xMEUropCpVtEKRi/MLLNnsrDpd+CLRtdZDqTTJbI5CpUoincHmcrNkMGK02sgWS/QBh8fLK2XNY5bFDfOs9uI95HIZWq3GOszu97uk00kUJcor2eTtdnMdYLfbTfL5LJOT4wwGPYrFPNlsmkwmxWDQo9Go0WzWGQ77vALCn3/+WVZu+OAl93bv+/+YpK7Rbjfx+71IkkC73VyH9r1eZz17vNms0+93aTRqaFocr9dNt9tGEPyoqkIul1mH56/EK3+bTieZPH4Q9z/b9J44tweTxcjy6hKZXJohA+5/8Oe0uy3MVhNLK4s0WnVanTbtbod0NkOr00ZPJVlaWeYLX/oioxfOc/c/3cMXv/wl7tvyCEI4SljRcPlFnt32Emoqu1bF4P4fX/IcIX3jvUS1JKl8ibCiYXF6sDg91No9OkNweAP0gT7gEyV6QFxP4vT6+MnNt+AJCKRy+fXrXZRjHDh6gmA0TlRL8tTz2wiEIujZAmpcJfhX/2kdoEt/OUJGcNMFqu02zX6fkKKQzOeJzXpZPDiBFk6zbf9RRldMHBmb5uKSiUee3c51n/sKO4+d4eldBzg9vcg/3vsAp6cX+eINP+CeR57i2T2HGF+x8MRLe3lu72HOz63g3XLXJQB98ksf5rGtO5kx2nly+x6mVq0s2jw8t/sgX7z+e9jFCD+47R4uLhh4dtcBbrvvIXYdOXkZoP8r9P8HgG61WtE07V+M/x699rWvZWRkhDe84Q388Ic/vASc//N4/etfj67r/0bv/n+brrjiil97XHnllf+uY7qsy7qsy/p16TJAv6zL+g+sX16ozhls3P7TnzNvMrJiN2FyWDh94Sx2jwO/JCLJYeZXlzHazfhDAga7ga27tnL7P93NgsFAulDB6QuyYvIyNreAzRfA4vERUhMIUYXTYxPEUhnsh17c8GW3869HOHv7t/EHZe5/+DEuTM5gtDmZml8iqiXZf/wksVQGpyCx9+hxliw2Dp48jcnl4bZ7f0YwrrFotmJ2uPEIQUQ5xtFTZ5leWCYUUxmbnlt78MsWcL711Ru8L3zsam66/W4OHjuFT5IZm57n4aef47kduwmpOluefAaz24fB4eamu/4JqzeAUwiSKlU5PXqO7bt2EtNUxEiYkKIg6wnkRJKwphPWU4T1FHIihe8HH90AOTx/94cE5QieoIzZ7cPi9BCMxjl+ZhSL04OeLeAPyiwZLSRzRQKhCF4xhKjoCIqKEI0TCIbwCwEMJiM+UWJqfmltx78QxuqTmF4xc2HL3Ru8XW/8DRzLS4S0NJ5oAnc4hksSkaIhPIKbhdV5bB4HdkHEIclYxQhmn4gtIGLzBbD6vMyvrrJisWD2uLEFREweH6suHw63gVXLeazOICurAp5rrtwA1oQXH+P53bvwhEOIMXUtmz4cXR9jICTg8jsJK0Hcko4YTRKK6cjRCIoaY2FplqgSQdMThKIxoqpOOFFDkERE0UFEtrK0egHbV9+2wdt7w/uwOh1YnF5WHV6MXjfLLjNHRo9jcFpw+gSMXi9mr4cjxw4Sj8eQgmFsgShOWWfS4GBhdZG9e7cy7xFZFSNMmF0sOgIsOQVGfuv3ODsxjfHxuzZ4u//mdzCZ5zgzeY5lq51Fk4N5owWH4GHPsb145Si2gIhdkPjZo4/x+//Lf+V1b3oL3/rRD/mL172Or99wA7PLy1hcLpxuGx63DafDzJzRwKzJwrzbjzUoszA7vgEi+183wuNf/zjPb38OVY8SiQrkchq6HqZQTKIlZCanRvF4rYRlP/mCTrGUIq6GSKZiLC1PE4tq6HqKSCSMnohRLKqk0hKppJ90KkAsamd+7iTSP7xzg7d82xfI5eIUiwmyWYVkUkZNy1hdZmaXVrF7/OsA/ci5Y2tVALxBLB6Z3Yd2sWRexOQ0smBc4OT5k1hcNpx+L06/F6PdyvY9u9ayrZ+9b4O352/+MxfOncbqdOEJCIRjClI0yt5jR7F4PfjkIK6AB6fPjsW2iM9nwhe2k68mSaSiJHSFZDKBKAbQdY2xyVG0TIRwPEBQjZHIpolqMVKavOn7Hji2A7vXzOHjx1hcMePxxbDYA7h8fkyOFc5cPIGix0ikU8iZEsFEGn80RkSLoeoyMUXiha1P4nKbefKpR3E4LZydsaFmKoTCEQIBB0bLIuJ3PrjB2/DVd+EW/Dg8XkRprWy8y+3FbLGhptMIcohIUiMQExHjQU5fOMuCYQWXz4tfEnH7fURiIRaX5/D4HQRkOxE1jMsbRAonMNsdrFhmEA4/vuF697zlt/GaVohEVaRgFIPRygtbX8Trd1FvFUll1zYevJKlnc6vZYtruQJatoyaKRHPVlAyZeKZtazwRFInk0lRKmaxmpaJKzLVSgHvta/Z4K9MnVmH0tniL6LabBFVNWqt9jpMf6UPeLZYWgfoqUwULR0nqGYIxvNE9RzZtEwxE2B57ijxRJhsuYz/jm9s8JZu/Ow6/F7fIPBL2efZcplsufzfDNBjqQzJfJaoFsNkXiYU8mIOqxhPH9owvzvf/CoyCRk5HqLdTFGrZWi1SpRKKQr5FOVSjlq1TLPeoFquUSqUqVWa5MslssVfytYvFlCTOjv27CYSV0jlsvRhPVu/XG/g/8RfbvCPbn+QXK1JvZwirUUol7I0+11K3T6Rep8kMC5XuPv4CkFAa3bJtLoU6l2qtRa1aot6tUGtvgaui50GhU6DWqu5liXebFBrVNF2b9lwT/d97E9p1nI0mmXqrTK1Rpl2t0Gn36DZzPPZT76PJx++i6TlJDVpjl4uTKNZJt+ok2z0STT6ZOpNytUSlWp+rafneqyVeG+0qhST0U3XM6XFY9SaBWrtCn0G9IFGp8sQcLm9PH70PFvPTXFsxcrO85PsG5vmp89uxa2nKbCWF1oESv0GLQaU+21K/QbVQYNSp0yjk6NV14jc8YkNEFu+5aM0XgbnjVZ2rQd4J0e3l0MQzlHIitCHQbuOpizAILQG0PslouIq3YYLyNNsxDEaRqmUZXJZgUzaT1yxY1g9h8s5TWrh4AZv+1uuQvNOkC4HiWU8LNgu4JQN5JJemjWFO2+7Hq9ngVJRJl+IUK0nyRViFKsanoCRRjFBIavTbNTI5YvUmw0a9RKdqkqnGMJvOEJxWEOtZbB/5s83wBX3XZ/n5/feSjKbIZeLkdIluo04Jd0KaHhtZ6mVBMp1nTp91GqVer9ArZWk14rSqQrQiTDopxhQoE8ep/kMdGT63SLdjg5DHXnHTRu87e/6bSq5AN1WklJBoJj3USx4GPTTtJsZms0i9XqWakOh1Y/SKflR5VXctgkKxSiFmk65maZc12m0UxRzEinVSamiUSjFKRZVSoU49aKK+e2/sQGqyXvvwrp0gEb0IjXpJHOH74KOBM0wtYpMMS/icU0zaIfpNiQ6jRD9doyFuSPUqhF63STVSoxSOUqrnUaLmqmUQpRLEQqlOJlCjGQmSuDh6zfARMvH/gtqzIuaCKKoIkLQTa6SIhDycWr0BA6vDS0RJSC4CcsCYsiH02Pl9LmjRLQgNo8Jq9vIzv0vIkQ05ow2Li6sIMR1Vl0e4rkCSxYbEycObPA2vm2EnT/8HGabl0Syyu69J7E7PGh6glypTbnWpQ9YbS76A3ju+Rf54le/zle/cQNfveH7XPeZL3Lm/AUuTk7RB6KqhppMUWt1OXthnGWjBSWRYvuuvUx+6eoN3uYv/CX33L+FT3z2C6jJFDa7k0ZJxLR0nIxuB5JAmk4ristxEYY63a4CpKDjolT00qdEjzT0AlTlC9AS6bTX+oHTV4lJp6i4zm2AyKvvGKHsPIgYOAuUGPRUeh0FSONxnF+D2d0I3YaEJi+QUlagF2XYDUBfJJc20WkH6fViNNsKmYKf9iDJkAIziycwTJ7HbbBRLvcx/f3rNngHbn8v3YGbXj/CzPQe6jWRajlItx2n01LJF4PUGgqlepRSPYoYWESJ2aiUozSaSXLFCP6AgUI+RLEQJBxcRQwtYLaP0mjrVOtJnnj6ISIX92w69sMvvsBb/+6DfOfGO3n0+V0IsQT+aAwpJlLtZLC6ZijkQ3Q7KaDG3XfdSr1RXn8Gnpicptnq4JeCHD9+dL0n9i/3ybZazdg/89oN51146NvoqSSNVpOZuVma7RZD4JbbbsVgMnJxcopssYRfCmJxOKm12mipNOfHJ4jEVYKRKHE9SUTVEeUY8WSGUEzFH5Q5NzaJze3D5Rexv/jAhs+6+V2/hc1qRkkmCcZimJ1O4qkUxXqd42fPIshrFYykaJRsucz5yUmK9TqBcJgbfvADIprGQ489jhiW8Qoi49Mz65V3ntv2Iqlcnny5Qigaw/je39vgP/2z71FptXALAtFEgoim4RKDfPvHN2Lx+PiH736fZ7bvwBEQ2XfsBHuPHqfeHyLG4mx9aQcxLUEinSGqaiSzOfpAq9en0mgS15NUq2VSKZ2Lt399wzzr/fz/iSQJvAKd+/0ulUqJbreN0bh6yeu/DM/3799LOp1E1zUWF+eBAbVahVeAebNZX89mr1bLDId9fB/6Xzfc2+vu1fVs9n6/u54t3+m0cDhsdLtt2u3m+rFf6a3+Snn4V16v16vceuvN/DI873bbDAY9+v0u+rGtG9ZUyj1/T7ffIRiWuP3O2+j02qSzKR56ZAsD+rQ6TTq9NkNgCJw6c5pqvUapUiYckRkCH/7IdRw6cph8scCjTz3LN779PYRwFJdf5KHHn+LC5AyBUITAdX9x6XPEX70Ku9XGtp17MDvcRFSdiKpT7/RpdAc0ugPGpqbRM1n2Hz5COl+g3u6we/8B4nqS7pD16z1XrnHv/VsIKxrjM/N8+evfxO7xE0ukkOMJtHNHLoHn0l+OMH/X9ynUasR0HVlVCcfjVNttojMezjx7GMkdQclV2H7iDKs+iRcPnWDe5OTpHfs4M7PEvtMXuLhk4us/vInxFQvf+PEtLDp83PPIU+w4epolp5+xZTNji0b8H3z9JQBdfP//xa6jp9m2/yinJ+c5dmGKFaef7QePMzq7zDd/dDO7j53hye17uHvL47znY5/h1PjMZYD+r9Avfy/p/MMR0n/8/41w/uGvhtqbxX+Pfud3foeRkRFe/epXMzIywu/93u+xfft2stks7XYbm83Gddddt37st7/97QwGg3+jM/D/LEVRfmW4XC7e+ta3csUVV3D11VfzxBNPsLy8TDAYRJIklpeXefLJJ7nmmmu44ooruPbaa3G73SiK8u82nsu6rMu6rF+nLgP0y7qs/8D65YXq2clpTC4Pt977TyxZDeugfHRsnFWzBTEcxRcM8rVvfZO3v/tv+cinP8KJ0RO4BBdWtx23IOAOSEwvrOAUpHWAbPH4EKIKKzYHp8cmkJ69Z9MvnO0f/4v1Xl7ZUpVd+w/hD8ocPnGabLWOEFWw+QKMzS3gEoOMzS0gKSp+OcqSxYaSznLo+CkuTs2i6On1mJxbxCMEyZaqqC7rpt7ON17Jg7fdjBCO8tTz2xDlGPsOH+O5F3ewa/8hTp67gMsvXnLcsKIhRRTEcIiZhXnEcIhENk1M1xmbn2Pr7r2kShUERSVRLBNNpvFuAhncbxhB2PkYdr+AJxjmwNETGG1O9hw8ghRRXgbJkfWsbJ8UXtvBrej4IjGEaBxJjiBIInML89hcbkQ5hiccYeeh43z/pltxS2GsD/xkU+/FH3yasJYkkivikEIIUQVfMMj88gqzi0u4BYFluxOD24vRL2L1+nEERJxSkIml5fXsfKPbs9Y33C9gcnlYNMzz3M6HcPhiGEfnNgLsq0fwfuC1TC8vIsYVPEGZkKrjC0fxB+WXd6hLmB0mjp85isMfJRTNIIQ0QjEdIRzD7Q8wPTuFmogRjQURJS/RZAeLN0y6WsMt2QiqHox/98cbod41V2A8dxiH4GPOZMTk8XJxfoEjZ8/wyc9/loDkYcZmY9XtxuNzMzc7SSDgw+oRcYc05m0eZpcX2XtgJ+aQzJTNxYTRxtM79mHySoxc9Vt854c3Yr/nhk3Hbrr3u/xsywMEwi9DW7+bcDyGrKocO3OGJZMJh8/H1MIC3/vJTxBkGYfPhy8YxGCzsWKx8MJT9+H3GhFEFw6fiy1PPYnJ7WLVYccbDhE0zG0KcoVPX00qG8PtNWG2zlGu6gREK7l8glDYRyqt4PFamZsfJ52Jo8SD5PIJcvkEmaxKOm/BL01gsp5FTThJZ8Jk0gkKuTyVYoNyoUk+3UT86P+x0f/qqwgZZognFSJqFIfXiVNy4IsE2H34GMsmG0smEwb7KlueeBCr247Z4cNk83PiwhnMHjuzhkUWzAYml+Z5bucO/BGZnz70CEsWG2fGJzF5vDh//qNNx+59+B8x2Y04A2HCahpvKLI2b83PEVZC2NwW5JjAhfGT+AQbi4az+KRV/KIdKRhGiSeJxzNoiQxWuwm/ZEHR17Ld1JRGPKmiuU2bekuffB2ReAKHx4/N5cXh8bNisuIJSDi9HgxWIwbbEoGwg3ipTDiZZnRujrGFeULK2vHTGQ2fz8bi/HlkyUFQSiNICcRQ/OWy617sH/6zDd6+11+Bd/IUFocdMSwTeHncYljG7nGQzOmEYhKeUJBwQkOMhDE5bHgEL1JExB/0kUxrRJQgqh7l3NQeXAELUiiDz58mpiWx++eYvvPzm17v/ntvIBbLEI8XsNkCOF1+BMlHo5PFbJ/B6zWjJ6OkMxrZfIp4UkXP5dALZeK5AvFsCb1YI5IuEksXiGVyaOmXM8RzGWKyiGd1dlNv4QtvJp0vkCmU1yJfIZOvUGu1iWmJdVBeaTTJlyvkSmXS+QLJbA49kyWXy5DKpJE0nYCWJJRMEo0FKWZjyH4TlZKKGHQifv+jG/2vuYK4zYBeKK9HulgkWy6Tq1TIVSobfv7nAD1d/EX2eVjTkVWFQEhgYvI8TqcRczCObe/zm87voQe+Ta6g0KvHaTUytJtZOs0CrXqOYi6Bx2khoUSoFguU8zkqhSLpQopERiNdyJApZsmXS4SiMbpDuPn2O3D7RarNDq1ef/198vzNf9rg7X3XH1AvFSnVW5TrDRrVAp1qmm4tQ7NVIVYok2jDTDjLj5/aiwhIdVDroGh52o0+zUqDar1GoVkj3amR7NSoNhuU6zVKjRqNXofIlu9vel8PnNiD3IZwG6Q2eKvgr0C0swan94/NMmEyESuVaNBnfOo8gYCNdj1DRg9RLiRIp1TqjTJaKkm5XiOZzdDotKk06pRqVdL25c3XM5/8C5rNLN1umV6/SX/Qpt6s0Wx12PrSDvaePMlP7r4bvVKh1OtQG/Sp9LpUe21q/Q7Nfptmv02nV6TdL9LulWn216JUTdFsZYACwtffuBFiv2mERshAf1CiNyjRH5YZUGFIhXTWgK756TZ6DNoNqhUva9mneZolnU5NA2K0ennUpIiSCODyrWK0zpApRElmw8iKh2Q2jOWZmzf1dv3kkzT0JJWoSl6MkhejRLQApVaWf7zzhySrafafOUy8midaLRNr1Ii1G4SqVX5+aDffe/oJbt21ixcWDOwyOZiKx9k5e4G982e55YnbiaYVcrUC1rf95ga4Yn7Hq7lnz/2MNVVSrOV2x4s6UCAqr0BHZtAM0qlHaXVyNDtFyr0CrWGRTkthdW4/DBO0uzr1dopKI0Eu5XV7DBMAACAASURBVMRhPEGzEadaiVAqSEQe/PsN3ta3jKDsvJt2PUOnnaDRiCAI01TrUZqtFI1mkXqjQK2pU20pDDs63VYCXfXQamdpdHJUGilKNZ1iWaPZymC1zZDQRXq9EtmsiqZGiJlnNwK1a0dwfPJPqJZC+FaPcn7nXUTnt4I+h+XCU1TzAn2K5Dtlgr4pKjkP1WKASl6gXApjsU6T0ANoukS2qKCnI8hBI6sro6R0gWQqiJoQyeQ1nN99x6YQ23vwUeJqCG/AiUdw4wp4cAgenKIfp+hneXWFialxHC47fsGDw23BZF0iEvcxOnYUq3OBcMzNgROncQejWPwSJq/E9oNHeWr7Drbt3cW5h2/Z1Nv61asRxDDNxoB2Cx5/9DGgx5e/9DW6nSGNeodVg4WxyTlyxRqirDAxu8ADjzzOD268mcXlBWqNKqVKkdvuuJ09+/aixDWefuYFlpaNSMEIqpZi9t2v2dS/6FomlU8iSm6GwzprNTaSeD1jNOoSg74CQ5VBX2F18TAMXs7w7sfw2M/Sb0dY6x2uQVOgos5A0wckaAzWXtcO3LYpRA7c8zEgjc91niFpymUJSNNqyIi+SehFABWaIrSD0A0BaYZ9HU110+0VaDTLDBmw78BeFD2OxWWj2CiyOH0GVfERi7kwvPtVG/3fdRWdXJB8OUhEsSGGTHR6BSq1JHFNQJCszC6cIZ0RqdSilEoagmjBYp2l2yuQzoRJ6CL+gImp6VMkkyHy1TSFag6b20pcTxCMxnnivX+26dgND34PtxhhxWznwNETnL14jn+44WtMLZ4jVZLIVkNMTx2i30tRb+goisSJk0colUoMBuBy+6nV2/SB7du38bnPfYZPfvLjJJMJBoMe5XKR8wd3bnrOl9/zGvK5DJqeoFKr0h8OGAL/ePNNlKtrm/BC0RhiWMbh8ZLM5pDkCMVqjWyxxOjYOFNz8ywZ1zbsRlSdqJbk6RdeRM8W8Iohau0ents/u+nnfeyhmzl88iR/f/31hBSFdLFIqlCgXG/gCQhsfWkHfim4Xi7+iWeeJZ0voKXSjE1Nk8rl8Qri+mv5coWtL+0gnS9w8OgxTpw5i7g0uam354a3c/D4ccrNJvFUilShgNXt5mdbtmDzeDDa7ciqileS+OFNN5HM58mUSpw4dw41oVFvNuj0unT7PVKZ9HoP+W6/h6LGSSYTVKtlFr74xk3n2WbER6/X4Z9nbS8vL16SAf7Kz8Nhn1arQa1WodfrYDYbGQ7765C90agxGPTodFoYDCv4fB7ybsOm93bt6VvZv38vr8D5drtJJpNidPQsw2GfQMBHu91EkoR1/1eAfbNZx2Ixoesa9XqVQMBHv99dL/HudNqpVEr0eh0C3/vQJmuq36derzBkQLffYdv2rTzz3NM8/OhDNFp1BvTJF3P0Bn2q9RrNdotmu0W5WqHT6xIMh8gV8kzPzvDiS9tZNprYsWcv3/z2d/jej37M1755Pe/5wAf5wrvfvukzjHhsF4ePn0BW4oRjysvr6iKjY+PkyxXUZIrucK11wSvtkSqNJlNz8ygJfa0ag6IRS6TWyrTHE1hdXg6fOM3Y9By5co2f3HI74R9/fgNAD17/IQ4cO4aSTLJ1507GZ2c5df480RkP4y+dxmeTeM/HPsOk1cm+sxdZcQu84/0fZcZo54FntjFtcnDb/Y9wfHyWWYuLR7bu5NzcCh/87Jc5Pj6LTYry5I592ObmL4Hn8p+NEP7zKzi07yBHz09y7Xs/zC0/fZD3feJz/OyxZ3jgqRfYeeQUDz69lTmzkxf2Hmb7weMcOTd2GaD/K/Q/IkC/6qqr1v/uqquuwmQybfidwWBwCUQ/efLkr+st/7Wp0+nw5je/mSuvvJIHHniA4XD4K393OBzy4IMPcsUVV/CWt7yFTqfz/+L/9LIu67Iu699OlwH6ZV3Wf2D98kJ16559rDrsOEU/e48dZGZpjkA4yIc++jE+9bkvcuPNd3BufJwbfvA9TA4LC8YFjA4Duw/txhlw4hEDzK+uouhpDp48jS8cIRCJ8bVvfxe/HEVSVDzBMLNfetvmEPuvRxh98gGiWhKPEOTU6EW++6MbOX5mlFSpgl+O4hQk9h07wUc+8znOTU4TiMTWyqRrOodOnaHcaLPn4BGypSqhmMrM4gq5cg2PEOTOe+9DOr7rV3qf/sq7cQck/EGZqJbE4vQQS6SIJzNkS1W27dyDoqeJJVLrO68jqo4QCqIkNHbs2c3R0ycZm5khVS4RUhNEk2lCiSSRVIZoQsf9pt/cFHK4rvvfcfgCeIJhLk7NYnV5UVNZ7B4/gVAEf1AmlkitgXEhuFbaPqoRiMXXe6AHRIHxyQn8UhB/UMYuSLikCGEtiSco47np85t6u6/9bUSvl0mjhckVA2Nzi4iywtPPb8MrBPEIIZxSCJsgseoNEAiHMTgd7DtxiiPnzmNw+zG4/dgFiSWLjRW7DbPTyVNbn8QZMmJyhPEeOb45QL96BOnYdiQ1jhCNE1J1JEVDlGMEo3GkSBCnz8HY9AU8AWGt16EUxi1GcAkyUkRhemEGk3UFSXISCFi45e772HNylDu3PM7kygIPP7kF9xtftan3gb/9Ew6dPcqu4wdIFMuMTi/g8ks888Lz2J0r2KMqZkHEZDczM3kBk3GZQCiKQ4iw7ApgD3iZnJtA1DTcsozFF+DR515kyexk5KpX8bfv+QDeH39687G/4z8TloIcPHEQt+RAiARwCwIRNYnFZsbjcxOMhjh17ixve+ffIkYiqOn02s57TcfodDNxdhde9yo2twWj18ucycjO/bsJhvwEBDcnf3rTpl+C+F83QuLiPtREkKgSYGllkkjMT0yRSGfiyJEAejJKNCaysDjJ/MIEpXKaTFYlX9BJ61HSehRo06jmcDhWsFjm8HhX0ZI+sgWJcj1C4K2v2dTb/I334xT9mD1uPKEgq24jyw4Th0+dZ9XuYtFixugw8MgzW3B47dicPix2H+MLsxicNpZtZhxCAIPTwbLVztjcIt+98WY8QZkLM/N4wiHsP/rspt6+a3+XE0d34pPj2AUJpyDhEUXOXxwlFBGIKEEmpkfxSR6SuQTZQgibcw4tGSGqxpGVOBFVR0noJNMaSyvjWOwzFAo6hYJOMhVHmz71K99327Yn8AoiqxYD5ydGsXsc2Jw+pLCK0eLE5rbw/I5H0PIpHIKPQCxKUEsQjGsvb9oJks3pnD29n6BgIiIGkSNx/MEIrnAYf9iP/51/tLn3l9+GW/DjlSSC8QRiTMXu9TI2Pc780jThaAC3FEZSVALhIPGUxsLqPELYT6aYQo5JJFIKUiiAFHMxtzyDFFbR0xWcXh9S1I3rrq9ser173vRqIk4HckTlBz+8ESkYRk+p9IYNUtkY+aLG4tIUi0tTFMs5coW1bPRMqUQ0kUBL5yhUG0RTeaKp/DpEj2fWeniWilk08+YA3Xv1CPELR0nnS6RzZdK5Mql8lWK1hhAK0wcS6QxWp4tCpbqegZ7OF0jl8mTSBfRkFkFV8Sc0xKRGIqmhxkKsTI+S1gVyWYnA5/5q8znu+x97ucdjlWyptp55/go0/+X4lwB6PJMjpCaQojJe0cfE5Hn8fjvmQATPM/duPr+/+VUUZDeDZpJms0izWaTVrNColygW0uRzSUJBPw67iaSuUCnnKFTXQtFjJHMpcqUincFwPVOs3QOfEKbcaFNtdcmoyubebxhBeeFe0k3INYaUanWatSLteo5aKUmrXSVfKVDtD6gD39l2GnNuSKwLqUqPamtArfYLWJ5r1ci0axSrFarNBvVul1KrQ+imT256T194xx/w1JkVppUGZ/w5jjl1znjT3LXjNDc8+Dxv/+K3+e4jL3JwxY0rXSLb7pAqF6g3CiwsjKEoAt1ejVwxhagmKPcGFNpdiu0OxWabUqOBPn7sV64pPAceJxJ2UcprlMtpKtU89U6DPnD06F6KpRRvfsvVDOlSrGRpdWt0OhW63TLDbhG6ebq9HN1egU6vQKdXpNMrADW6rSSQxf2+398UYst3fJreoERvUKY/XIshJSLhMYppiW6tS6dWo9WUyOVcVMpRhr0mKT1IQJggUdRwSg4sPjP+qI9MLc2MYZraoIor6CSshwg++eNNva3X/iYTjlkORZwczUocTgscv3iETCPDbT+/gwPnj3HzA/cw73Nii8dIDLoYlRj7Z2Y5YzxHkS45Bih00Oij9KpUqJMjSThthVaNVjSwKVixvmWE2PbbCTey3LNtN8dWzZQAU8BMohRjQJbeQKdZj1CvRqhXopR7BUqtNJ22RtA3hSKvUGtq9ClRrms0ajJZzUStFqTT1mhU44jfe+em3o4P/k90q1n63RytZpyANEO9qdBop16G5wWqzTTVlkazplIqROm2M5QrGtV6ilxBod7KU6wkKVaSZPJxpsaPksvIpFIxqrUCyvm9m0It87UjpCZ24bSME/PPU4/MsXL8QRzjL0A3QTIbRm9UkYQFvO4p2s04pWKIWlUhLNtZXhmjWk9RKKnUGlkKJZV0NoLVNkcs5qNQiBONiZg+/AebAkXL197A2MR5Tp8/hUfw4vC5cPg8eEIiPjmIVwig6HFMdjOnz57AJ7hIZhTURJCQ7GJi6hQzc+eQlTinLo6zdfc+To/P4JRCGJwOLE4znid+tKm38W0jjL/4KAlVp9+Fe+68BWgi+Ry4bQayKZVHH9vCXffczvs+8F4+dN37OXR0H8GQF0F0YXcYmJ65QLGUoj9oAT3a7SanT58mm81iMJh46clHf6X3yvfeDdSxWSehn6HbjVIu+4EEtaoAQ5VeS4aeslZSvReHYYJOW6OQMJGLzsNAY0CGfjvCwqn7YeinU/PQoA79NK5b/25ziPzuV1GMWSjkDGubREjTrIcBHS22Sq8ZBBLQjcBAgXaY/qDEcFgnGglSq1TptAdYzA76vbVnw2AoAHQ5sv9xOt0w4vzzm3qvvmMEbe/DQA1oMjE9SqfXpNWp0+pWSOgiatxFOumhmA9QKOvki3FiipeAb5VyMUYxHyFfiKEmRNw+M8VqjT5wYWKaU+cuIMcS2L755s39P/ZfMFkt7Ny9nQsXz9BorM2X80tnaPUS9EjR7aRw2KfpD0oktCjQw2w2oygqvf6QIVCuN7j33nt4JZP4scce4YEHfg4MCB5/4Vee9/D5fUzNTON0u6jWawyBhx55mCGs9xaXlTjVZmu9dPuBI0exOl2IYZlIfK1l1cKqiVOjF9m1/xD5Sh13QEJNZekOhxg/8IebftaFmz+6vpZIFQrIqkoimyUgSBiMZgrFMoePHKNYqhBXE2iJJLV6k3yhxC233s7dP/0ZZruDp59/gbMXLnJxcgqr08XEzCxKQmdhZZXA9vt+5VzTyGjcdMcd/N/svXm4JHV97z8zQmKuRr3JzY3GqEkwufeKG4iKRCNu1zVBQERU3IKiiKyC7CDDIsMAwzrMwGwMs+8z55w5+35On973vbu6q6u7qquret+X06/fHz304IXJL09+JvH33Pk8z/fpPn2q6vOt7tpf38/7PT47y92rV+Pweah1WoTiAgeOHSGlqWQKOdxBP21AyWqUT0iuw3JfXv0VL/FXvMeLxTxLS4uU8zqLn/iD1z3OShvu4RUw3um0mJ2dRlUVFhbm+D+rvmu1Sl9i3Wo1o2lqfxpYRhRjtFoNWq0GnU4Ll8tBpVIi+sxdr3ted/3jWax99JHfWkY+n+3ZCMUFvF53fzvaufNlCoUcRqOBYjEPLLNz58vcc89dmExLXHfdtbzjHX/O9u3b+utTqZTwOqw4P/7aQYmOD61AmjyCzWGlWC5QLPcGvnRZptNtk0iKlCo9WF5vNnC6XXSBHbt20gW0rE5STlGt12h12kzPzlCuVugC9WaDar1GvlhAfOa1Cl6es1fgv/W7pDMqclqhCwwMDfLr1ffj8XmpNeoUqzVe3r2HZFrF7vaw+aXt3H73PSiazo49e2l0lhEkmWprGZvbh6zlcPqC2D1+irUmg6MTvLhpC/5z//g1AD1w7h8TjIQJCALlZpOUpuGLRFjaMcb8rjF2bdnPxJKNncPjTNncPPvSbo5PG7jnkSc4PDHHldfcwJ6hcfYen+CF3QcZN9q58B8vZcbm4cjkPMMLZg5PzGG758bXAPTIWSswPr2WSaMdgyvAnM3DtNnJgsPHvN3LnoFRnt++hxmLi4klGyPzJu566NHTAP3fEP9/AOi/awn3N73pTf1lf+tb3zrldB6Ppz/dJZdc8v/1q/6dx9q1a1m5ciWXX375v3qeyy+/nFWrVrFmzZp/x56djtNxOk7Hf1ycBui/xxEOh7n77rv5/Oc/z/vf/37OOusswuHwb03jdrsZHBxkenr6P6mXp+P3OV59oTppWMLqc7NgM7Pz0F6u+P53eH7zixjMNkxWF/6QiNPvZ91zz/DAmoewuC3YfTYWLPMcGNhPJCHgCflwBXykCyUOHR8hKErkag0WbQ48EYGgKGH+yt+c8oHzpvP+lKAgouh59hw80gfIjz27nt2Hj/LTG27CHe79PW+xEZZS/Sp0dziKmitSaXYQJBk1V0RKa+zaf4ikqiOlNUavv+KUuR2fegsuhxUlm2XDli14gyG279pNTEoipmQUTSeeTBGTkggJCTElIylp8uUSLp8XbzDA9bfczJYdO5B0jWNjEzy18UWiioqUzRO1LZ4SMjg+tALrS8/giUawOD1Mzi0SEZM4vIEepA8LiLKK0xdk0WwjoWRwBAX8ooQ7LOAPR/D4vAyPjuAPR3AHej7tFm8Iq8uLyx/CeflHTpk78OitOGNxfnHbHbiCMWzuIJMzS5isHnxhEUcowt7B44wuGTHZrNg8Huasdiz+MKMGK5MWOwsODzNGM0a7neHxMRYdSyy6JjHYI8zdd8cpwZbrovfhjkYISzKuUBRvNE4oliAiJglEg3hDHhbN83hCNpwBJ65wAFsghOvEbx4Roxw+tp89e1/EZpkgX1XwJBKE1BwRJYt5euqUuZ0fXMXI/hcx+a04ggLJbI1QVMbnD+LxL2KNy5hDUTxBLz63jWOH9uPyBTF7gpj8UdyRMBaXDavLQiwpcODIYeweP6KscuZ/eQtnnf1BXFecf8r89gdvxuG1YXbNEhBcxJMpXF4Bj9fBsYFDLBhmiQhhlixmfKEgh4eG8MdjGJ1u5i027POHOTqwh1nzInNeP/M2K7PzU9x16zXklQjxTb85Jcj1XnQ2shJDScdJqyKLhilsdgOyEkNMhMhoEgkpjJpJoGYSfQ/0SNRLXtVolCpk1QyaIiOn4mi6QLESQ8lZcYUGObh/9Slzu9+/Cuv4ELZgmHm7kxnLPNNmAweGxpheMvceljuWeOzpR3D5ndgdHqxWL/M2K3NWCwanA1sgiNnr48DxEfYODHHXg2tYcvrYNzDC4NQkzis/fcr8htu+y4LTiSMSwR7w4vS7MVoWEGJ+nC4Tzzz3JNGEgKxnSCQCCIKPfQd3EFdihMQQQjpOQk0ga0lKZQ1JCnN07ybsxjEqJZnApjWnzO364nsx24xYXEts3PoMk3PjWOw+YmKBkTEDO/ftwhsxcWRgD7myTkAIEUnK+OMpggmFWCqFN+Qjo4ts2LgWh2EIMRHCK0Qxh0Q8wTCeD6w6Zf7wxDG8QpRQUsYdjSEoMuF4iLnFCUIRO3afgF9I4g2HcQe9RMQQ04vjjEwNIqtxYokw8UQUXyhMVIxzePAgU/MTOH0OTDY7rp997ZTbu/e275LOpAhF/FRqRfScRkqRyegaUlokV9ZR9RQLSzPMzE8gp3vV6IqaJCWLxOLh3iAmJXMSoqezyLkCESFK7NiOU+b2XfwBZFVHyeSRtSJypkwwKpAvV8iVyoSEGHa3py/hni2W0PIF1GyOtJInmdTxJBK4UjH86QTFagVFSjA3OojTNEwxH8Bz4WuVLl5pqYUJsrkCuXwRNZ9HKxbRSyX0Uun/FaAr2SyJjE48nSEspfCGg7gDHo4PHyUcduMOCHjv+9kpj+/R+66i08hSrzepVqvUarWeF3pBQ1ZENF0mm5Px+e0sGMbRS2n0YgZFl8mWdJJp5YRvaYVCuUG+VCetlTh4bAhRVlEdS6fM7frk29BUnXylRb5co1Qp93LnMpQreUrlLNVakYwms9VZ5MYNR/nZ2i1kgXCuhF6rkq8WKVSLJ/zWe97ntVaTYr2OWmng/OaHT3leD+/fRKLRq+2MlCHdhQI933GtBbu2PYvdssD2o8f5yZqt3LxtjMEk7AtkEZvLRGNO5LiJp/cdYuPRISLFCkKhhFgok6nVSLy09pS5fd8+h4Iag1aOalkGKtQ6JUrNIqoSZuumZ4AGkVjgBHDqAfROswAtHZoZ2h2ddidH60Rrd3Q6bRXIYJ946XUBtuUjK7Cct5Ji2ESj04PurbZGp61imN1IoxClU6xTz2dp1MMUy2HK1fSJ/TDB6Oxe4kWNgCoh5FXiRY0cTaxCgCHDDLZYkFStgP2Gr50y/9Gffp4sdYq0yFAmnnKyTIEnnnsAtZjA6JylSolcK0euXaRCnQI1orYxuiUZlissV0tUsxp0GpBLQDaCe2QrVPMUJvafEqBbP/c2JMFJvlmgSYsjk4PM+qzEqzpFlslRJ1lUqFOi3MxSpoxWTlKviTTLQXyuEeothWIjTYcytUoUkElIcyx3FBpVGftX/uKU+eW9T9FoapQqAm7fCKValEo9SamqU6rqFCsq+VqSckWmVlcpV2TcbgNaNo6WjZMrymQLCnopjaKnyGf8JGI28vkUsXgI/9O/OiXUsl15DrlyllgiSC0XpiLOURQmqeaDZHSBTKuOqgdx++aIxR2UyhIp2YemC6iZCJPjh0hJPiTRg1xIoxbSKBkRg2GMycmj+M0Tp4SJi59YgWdsP/GUyMziLPsO7+fQwGGcPheCFMUX7Vk/Obx2BCmCybrI4WN7iQo+FCWKridIJAKYzIsYzSYmZmYZnZrj5zfeyONPP4HNsYDl2gtPmfv4lR8jnRTR0wo3X38VWjpIIxukWYwwMfQyk+MH+NQ/fJgt257GYBwjmXIT9M8iJ60IooNsIca3vv01tGycTreMpie5/FuXcuNNv+Dyyy/j6gs/fOp1/9SZNLN+RgdeBJJ0iANJavUANvthmo0QkAQSdJsRsmkzLMept3VohPHNb6VbD1Npa0CWUvgQVBeg6UWnAuUUhkvecUqIndz1EHQd+JwDyOJ8rw/1EM2KH7rSidxJIEWzGqJLg2Wa3Hvv3dx2222Mj07w2CO/wbw4C5RJRI3USxFc5hFAxPHca/3PX2mWy/+WRx9aTbPZpN1eRs8W6QLNVpVGTSUVt2Ka20NWNlGsa8iZCPmihNs1jcs5RUb1ExEcpHWBOeNEHwyOTYzi9rpwWJeY+9QZp8y/5uqvE/AZ6bZ1QKdWFEjLTlqtBHrOh6ZGKBdT5HJJ6PYqjp944gmgJ3Ntd9po0cRsNvLYY49iMCwAy2SzGrCM9c4rTvm7G6/933SBRqtJMByi0Wqy+sEHKJSKSEqajZu3kNaz/OCqHxOJi4SEGHJGw+HxomZzjE5OEY5LjEzO4AlGSGcLOH1BLE4P8VQa2es45b5u+MQbiId8rH3qKUqNBplCgaHxcRJSCj2bJ61qhCMClWqd9c9vJBKNUSiWyeWLbNj4IsGoQHO5i9sfwO0PUKzWyJcr7D14iOZyt+eNftmHTpk/tPlB/NEouUoFWe9dJ0TiMeSMij8cok0Xp9eDpMh9b+yUmqZaLdNuN2m1Gv1q62q13Jc2z+eztFoNStapUx/jL/0fdDotGo0axWKebrdDNqtht1u59967MRgWqNUqRKNhnnpqHa+A7mq1jNvt5BW/8lfLuMMy69Y9TjDox2IxEfrnfzjluT3rNrG4OM/q1b/uV5lXKiUWFubIZNL9bafVarB584skk4l+zieffILR0WEeeeRhPJ6e3/uNN15PpVJicPAYIyPH0ScPnfKaSnzsJjK6yl333EmhlKfLMu3lFpVaGafbwTKdvoR7e/nk+y4wPDqCnFY4NjiAnsuiqGmmZ2eIiXEarSbNdovJ6Sm8l577+upln3sXjVaTWqPO6gcfwGKzUm/2JONrjTqziwYSssLQ6Bi1VpsOoBeKNJe7BKMCgUiUo8dH0Qplqq0eTN+8fSf7Dh/DaHNi9/hxbd/4Wnh+ol3zhU8Sisd5fvNmZF0nKkk4D84z/MIh/PYIa559gZeHRnly6w7O+8wXOTY+x5HxWYYXzHzjh1ez7eAAT25+mR9dfwtr1m9iZNHCU1t2cMn3f8zIooUvfuPbmM5/1+sC9MUrv8o3f3g1tmCMsUULjzyzkWmzk+OzS0ws2bj4uz9i+8EBTN4wS+4gL+0/ehqg/xvi1c8lHX+ygsyf/X40x5+s+Hf7Pd/+9rf3l71t27Z/cdp3vvOdrFixgne9612/0z78LuLcc89l1apVHD9+/F89z/DwMCtXruTcc8/9d+zZ6Tgdp+N0/MfFaYD+exjLy8v88pe/5IwzzmDVqlWsXLmSlStXsmrVKrxe729NOzQ0xMqVKznzzDNJJpP/ST0+Hb+v8eoL1cHJCaaWFjA4zBw8fhSbx8Gc0cDNv7qDh9c8weyChUMDx/GGw8wY5li0LjK9NIHVayIihTl8/DALZgORhMDEgoFIUsbs9vL4c8/jj4l883s/YGp2DttH3tC7Cf3Mn50c0X3NV/D85PPYPvoH/Pqm6zk+PsW80YLBYieeSuOJCOw9OoDNFyBdKOGPiWSrdY6MjJHUczz69LO4Qr0qbTVXJJZUSCgZsqUqP/3FDfjCAtlSlckrLujJq37iTSfB+Zffg/Xaf8R+wZtxPHEHcVkmkkgwNDqGkJB6UNPnR0zJxKQk8WSq58GbVknICvGkREiIksllSWkqWrHI/sEBbr3nPqrLIKQzPR/0w9t6N8DnrMJxzhv6N8Pumy7DfuF/cHjagQAAIABJREFUZ/pLf8ukYRFFz6Poebyh3oAApy9IREwSiiU4NjzGC1u3Y/f48QoSHiGO3R/CGwxxbHCAJZMRtz/AotmG1R/EHohi9/gJCiKOT/3payvfP/1n2D+0Esen/gRHwI/FH8TsCpBQsghiBqcnygtbd2JweJlYMjFhtjA1N8uT65/ljgce4tjkLAueIJZgDJM3iM0XYN60xNGBI5h9DnYPbscZlJn/2RWvhdfnvRHnOb3KcP+hl4im0giyijss9AG6N+QjKATwhT24AzNYvYv44n48QpRYRscnxIkl4yjpOFlNwGmfxh8exS/HcKdUzJ4UwYHB14fnJ7ySbdd9jZt//Us+97WLueaGu/D6JfyBEMcGt2KKJbEICQLRIEGPjUxKZGDwOHZ/iFBKw+Lz4o8GmZw8yuTkALv3bCcYDuEJBFmx8kzO+/vP4PjsO19n3f/oRBX6n+LzGnGHlth/bDvhWILJaQvRiJ9wyIvLbWXJOE8gGsQT8GNxudi4/SUcgRBmr4+Qa4IXNj/L8cU5LJJKOCUjKyKpwBI50YnzV9977UOQD52J+/09wJoa2E5CEkgkYySSMTQ9idW2yNz8OBlNQknHKRRVsjkZPZuiUFRJqyK57ATl0iI260EGBzcRi3lRFAVF6Umbx+NpAlOvLx/v+vAf4Dl7BaZ//hLTNiczdhdDc6McnRxnweZm3uxkwWbF4jHy1POPEwh7cLn92B1exhcN7BscYnLJyM9uvoVPf/mrPPDYUziCAgaHF5M7xPDMEuFUEudX/sdrwf2J3O6Pvhm7y8yEcQGr3868eY5gyMUDD9zFM08/jp7TECSZQFRETkhEgyHiYhhPxI5Wk0kVYsQyIfJVjYyqoEhJmnqQeiZIKRPFufrnr133D57RB9uO5x/A5JzBG13iyPE9uLwCYqLONy//OZG4iMU9Ry4bZmrqGD6//YTiRIpoOodflPDHY0QTYRyeRV56/hZCYSPemB9jUMY5b3p9eH7uG/GcvQLnty/AE43gjoh4BYlgQiQUC+D2mjg+vJeYXCAY7/lquoNeolKQlBYjpcU4PnqE2YVJorEQ/oCOyxvC7B5n38AGgjEvoYiK+/K/f+3+9rE397b7c87k6EuP0+hkCUVdyGkFTauSy7WQC2nEtEhciaPoKRIpgbQqMjc3xsToMWQpRDkvk0hKxE8cK6LpHNF0DkkvEpUkhO1PnXqgzgdWEN+7mVQ6T1LNk0yflFjN5PJISppssdSXpHy1lHsmXUWWC/hlCW9GJKjLFKs1JDFJUU6SkRyk43M4P7jylLlDV32OnJ4lp2fJFAropRLZcplsufxbEP3VAD2Ty/YBuqhqCHIaQU4TjPUGDo2ODRKJeEgrWQLXX3LqAVofOZO8306tCaVql1K1RanWJFcqohc1tIJKOpeg1MggpgN4Qg4WzDOkMhKKLpPWNfLlCjFJRtWL5IoNVL3cf+AfOfxa//Xeua53npOfvJVWUadcKpCv1MlV2ySzJYrtZYrNNoVKmWyxwE53Bw9ga8IvnnqePcYlUq0q2VoPoNdKZerFMs1Wz/+82GxjF1LMf/SPXvOA2/7xN/a80L/ybloFFVoVGkUNug3q2SRVJQKlFNawzBv/+3sotKEOJEtllA5IXbA34btP7+Z4GTz1ZcIdCNQ7xBodxhxuEqUS0TXXvTb3+X+E/aNnYjtnBYXp/bQrSbKZIFAkW0mSrcqUKzm6tLns299keGaaZC5Psd2h0mrQaFVpt8t0W/kTVeQnW3dZg67G/Og2aqHR14XX1gv+CMtHVhC8/TLKNY1KVaFWSVErJxjccy/dUgTKNRo5nXzOhdU5SjrXU6TwCFGMgQV+es9dpNpN3KqCW1WYDfiwJOIcMxqIVcsIlRLu737ktfLtF7619/78P6SleaEtI/tnoS0AEs8/+UtGjj7X8xlvhKGbhGWJdj1CtehD9G6jU1kEAkCIdt0DLS/ghsYS+eBWZGRCex9+DVQxf+JMbJ//r5g+ugJl873QCUDdRzQ4TYU20UYZTxviwLxW4oXRCabCAnpDJ9fsgUu6KTJpJ+WaRKYoopd7PtStSgjD0k4gQzMvvi7UsV/0HkwfW4njkvdSrciUKjF84Qla3RSlunQCnmfJVdLkqinSmRjxhJdiMYXTuUA2K5IrSOj5JHpeRtFT6GWdci6A3zNDvtj73HvHN14Ds4yf/WOMn3pjzwt9YYKoXkSUY3QKIYLmI4jhBXKFBFIpi5IVKTUyzBlGsLnm0bIxNDVCJh0kowSwWybQZR+xbBYxq+EOuUkkg0hSEGHk9T3IDRf/de/1+q9gdtpxeJ2EIn7CER8erx2ny8LB4QOY3UtIWhyn30pSiRMXw4jxMFOTI+iaTDoVx+M0MXDsEEajkZnZeYR4lKgQIC37MV70ztfkNl/ybhY//UYWP3kGW9atplrI8MhDv+Lpx+9g6vATLI6s58juR0iJi4QCU6RSZuLxRTTFhN24i5DnMB1UCpUohbJAo53BbOtZ20jJCIWiSlQIYHrk572cf7/q5Hp/+o3YvvM+Fj+xguTmW3ty6cth2t0YIFGpByiVPdCNn9gHkrSqATzWIyzXQtSpQVeE3BKpyBSlboFcPQl1I+YDt9PMGsixTD3hf114bP7GO3uvl7+XbtcGy1FGDj8JiHTrod6ySUI3RbMpEosZWEal2MzQocaWlzYgJXtqQiHPPD3TgxjDh+8nnxyC1jI/v+piZn92ogL8kyv7uWc++4csfv7NzP/9CjLzY6QSGtu27CUQSCBJGnQ70MlBNw2IxFxHiafD1Ns6aS1AuRRFVVwsGY5SrIg9hYRsnG0vP40kewlFTZSqCVTjgZPr/Kr8i1/7s56E/d1fJ6+6mRvbSU3z0i6E6FSiJOMGZqZ2024UaVRzWC0G2q0GlUqF1atXk81myegKRwcPIipRotEwr4DQXE4HlnG7nViveN9rt/fPvYXFT6xg4ZNnkhaj6Lks2XwOk8XMoSOH0bI9ZRwxJSMkpL7dyYLRhDcYwmx3YHW6mJydw+kLklAypDLZvpf0408/R0RMEt319OsD7AvOYOnjK5h+5GYWzGb0UolEOk2xXqdWb5LLF0mrGvv2HyRfKCElZYqlCi/v2MWv73+AXL7IwPAIaT1LMq1itjso1xs0OsvEpCRXXPk9iuUyxgvffOrBOt8/j0giQRMIxmIEImEqjTqNTvuEp3kLfzhEB3B43Chahg6QzamMTwxTLGXpLDeoN8pAG01XgDZKWiIQ8BF+/KZTAnTTR1dQCPVAOCyTy+l9L3JYJhaL9n3KW60Gv/nNQ/1K9263Q7fb+a3K9Fe3ZrNOp5Q7+azidZr8wv00m3VyOZ12u8natWsoFHJMTo4Dy8zNzfBqH/ZX+gHLbNiwnp/85Cr+5//8O97xjj/nhRc2UK2W+5XxpVIB6aFrTnk957v4f+F0OxgdH6HTbbP1pS3kClnqzRqtTpNorOd13uku02y3+nC7C4yMjZLRtT70XqaLltWZnp2hvdxhfHKCuprE8/6VpxyEm3GaeOqZp08MPnEwOz/HMl02vLCxP1BiZmERSUnTAWqtNoqmU2k0icRFpuYNOH1BHN4AgWgcX1hgw+ZtWF1e3IEwoeuvOCVA993zczZu3crxiQlC8ThHh4fZ/8gWdq3ZzEsbdzFlcjBmdTJt9zC8YObA0AQv7jrAvuFJdh4bwRKM8dNb7sQSjDG2ZGPjrgNMmBw8v2MfG3buZ35w6HXheeSsFVg+/KdMmRw8t20XY4sWDK6excja9ZuYNju54qpreHDdc1gDAjfc+Wt+8+T60wD93xD/NwL0j370o/1lT0xM/IvTnn/++X2/9N+3eOtb38qqVauw2Wz/6nlsNhsrV67krW99679jz07H6Tgdp+M/Lk4D9N/DuOqqq/rg/C//8i+57LLLTgnQAc466yxWrVrFunXr/hN6ezp+n+PVF6ovHTzC8NwC+4eGGZmZY8lm44677sThsOHxuIiE/SxZJpmYHsTjcxII+dm8dQuhSBi314XNuYTBNIXbb+yNCvb7CYsi47OzRCWJJZuN4PRxLJ//C2Y2rWPwum/2b0Y9D/yccFwiEfBhGR1ifGYem9tHUBBxB8Is2Wz4IhHisszg2BgzBkNfzjqlaZSbTdY+9RQ2q4vxsWkWDRYsVhfHR6fIV1oE4zL7jg5jv/h92G7/PvO7t56UWf3qexCSPiJRK6GJvUSTEQJiBG/AwJGB7Xj9JvIlhaQsEkuJxOUEcTVJXJOIaSIpVSelZkhqSZKaRFKTCIZDVKtVzIZJFqd2UMtaCD51F64v/zXB4cM4v352/2Z4x5p72XdoH4Hj24kKLsxLU8TjPankWEoiJCUIplL4E8mehLAQwx0Js/XQEK5wiJm5SUyLEzicFpZsFqyhOKNGGwEphScUIpQS8bjtOD60AtvXz8b3KtDifeRGHEuzCFvX4D1+gKiSJiAIRMU407NTWGxm7G4Xw9OzXH/7HUwumbj+9jtwB4M88NBqRCnBg4+t47nte7hrzaMMTx7lF9d+i4h7iJAUx+b38akvfJHZr5+D6yNvxHzjq0D6l/+GmckhQi+vI/zMPcSTUq/CMqXgiop440lMHh8RWcEZDDM0uQdv2E5QCBBNyASFJMF4mkhSISIrRBSRiCLi8xsIxrw4fC58ooRj0zpcH1iB+3ufxHnh2/v5HcPHMe/dwbMXns3qe+/DaLdyzQ3X8fgz63D4XIiZFJOTQ9gdS4TjIQJiHEcoyIzZwubdu0hmZJSMREoW2Ll7B4GQH3/QR0wUcLjsLC4tIMsJnB9aheuCt+H6zgUnK3Hv+Qm2wf34Hr0Z/8FN+IIO/FE3+4/uxOo2YPVFsXh7kHzPwEEsPhv2oAOL28LO/btPPHzzYLJZmVuY5rkN6wiETchpN3LKjaaEWa7lEK7/Bp6zV2D/9vknJfi+8B58jjmEnU9gvPefiQoWCvkQccGAlk0TlyIUSilULcrE5H4C/gWSootaPkUlm0KOBRHlBElVIptLk0zFehXsxlmmZydwBXw4Q0E8+7f2gO3n343z02/v57ftfYkXbv0etlsvxTBhxmjMMm6zsfv4KHZBYs/QJF++9LuML1g4MDjMbfetZsFsZnpxEYt9keNDi8wteHD47XgFK5d97wrG53yMTHmZMhsZXhxhZNGG6+Nvw/2hM3Fcel4/t/OX38M/N4XlwZuZWXcvc/OTZLQUgaCb9c8/RVqV8PmdGJZmiYthHE4z4aiKIGZIZWRiSQcu3wRGyyEEcZFCLkatmCOXziDrGZKZDPGMRuDOf8Zz9gqsX//AyQdPH38rJruLyd9cg/2+qzGbrRiNbrzeKEvmecIxGybbNLKiEQpqRJJ5orJIJOVhamEPejaKlBCIhFWCIR13MIU7GiPkmWT/7hdJJaKEBBHHQE8+3n3hO3B+4a9Ofu/bt+MePIDl9m8zP7iRtOwnEQsRCsl4Y2nciRSOVIQjh7aTTAYIxT2ExCC+eIKgqOONpvFFQswYJhBlB7aAH3c0gs3vY95qwmA14g96cH3h3bg+fAamS885qbRw9deIh3yEX3qM4J7nMFlmMJmmqRQU1ESEgiqRTGskMlkSWoG4ViSuFQklUui5LLKcxGM3sjA9ipKWEMUYejZPKBxHVnOIcgYxoxJ84rae3/qrBq04z/0D0nMHCT9yLcGbLyWVSSNreVJanWyxQKFSJpPLUms1KdWqWBx2JEVG0TLUWs2ez7VWIKnoCKJMIpUhqeik0llkNdeXhE963L2c556J+7MnK9EDD/+IuXuuxPCtj5A0HKHRVMlqBUrFOrV6h0YbIqKCXqz2IHo+RzaXRs+mUAsqal5DzuuIWgYhrRIQ48STEjFRICkJGOYnCPkd+L/zsV7F96Uf6B/fZy77OCn7ErF1t6FsfoBKs0Ol0av2qlZKqOkkspxEUdNo5RqZcoN4poyY7ClPjI0dwW6Zo5SX0TWFdEZFKzXIlFuE00WUUo50OU9s++O988llH8T5iTf384fnjyEdeA7h/h9T0hVKpUKvVcoUyz0J/Vyp3JPNL5WoAM8cG2JayXFcKnDlQ89j10AH4mWQWhAu15ksw9XPHebyB1/kmF3oQetP/1d837/gpE/pxvvJOQyIz92Lapqh0GiTa7TIN9sUmg3KjQrlRoUa8Os1D9PpNum2SyipIK2GRiYj4E94WL3+US792ZUoy+BLZqlqLsjGoQMP7JrAc8PF2M5difCrk+o2rn/6O6rZDPLAZpRdj1JvZ3C6Zsmkw3SqWaiWkeUkmUwaWMawNMctt95ApZoFaiSSQZrtHJWaSr1To71coNvJ9mSfGyEWRl+kW4+iT2zH8pEVeK48D8dFf9WH2LLhMMrUboIP/Ii6HqNY6snD5ys5Nu3eSKlbokideFFl79QoN/3mQYYsRpROHZ0OJWD4wHpoJOhUYtBOQ1cn6jdQKyeolpNAEfuFb8X6mbcRufWf+rnjD1xC3LgXdeda8hP7ACfG+fuhI1Er+Ni341EGDjwJ3QQsJ+kup+l0VVrdLK1uloTnCHSblKoZCt0odRToNoAwueQxqAapd9IIa3+M6fwziD93E6aPrexBlfPPoFWWyC4dJrHpLrqtHrTXU0Zoi3QbcVjOUKsrqEWZfLuOIxZhw/gQGiCXExTzAVrVGPVagkpdplhXqbVU6q0UU4efoF0JkXcMYvroCsK3X0zwpi/2gU5i7xoyCRvijsfI+w1Uigl8jlEKxRiFioxa0clU85SqOUqFJGpZo1jPoqgCeT1M1DdHTvFQzMdRNYFUXiFVzJNKF0kqcWYXDyAmDdi/czaWf/xLouvvPQm0vv0+fM7jCPsfJ7HvCXIFDTmtUCxoqKkQh15+HNE3TEs3kEmXSUgCuYoLX/gYvuA4GTWFkkhT0PLoapL5uSMICTfJdIi4FCGWjPcqVTesZvHCP8L74oMsfeO9faA4+PJvGN//DMYH/xmXewlvuGf/4w3FCUbT2N0Cfp+HUNDD+PhRZCVIRguTy8dQMxFkOYTdbkDXk6SSKkIsSDBsY9e+Z8iXQwgJM1LUxuIFK7Hf8W3Gb7uon1tY8wPCthG2XPU5fvmFv2Vg56M0M2ask5toFXu/eVmYImrczeCuNXgjJsJqiERRYHk5TLNgQBCG6XQCgMxyPUa7EmJ+ahulnBvQ0TWF4W9/DNdVHyPvPlmFb/jUmSwt7KTkOkTq5TtgOY7feZx6PQrdfG+/JYbbvQ0IQasCjRYe0xFgmlK7Acs5WJbRhHGqFS+lWphCK4GuGDGPrYfSHNmFIxi+8GaCL/4Cyy8v7ENkdeAZVOdRrKsvpRrdA8t+0olJ6ArQFVElK0UtDBSpFlMMHd0F3TKdZolcJsbk8Es0yj5aFQc0vdDu+afv2/s8L2xYgxD0sXXLaua+9icE7vs6+uimfm77Ve+nk1NRDr7A4m+ug26bRqXIwswkzWoJaNFulCnmVFr1ApVihtmxLRSzHgo5P/WWgqKFCCdcSJkAkuKjVJfIagJW8yTFfIKsJhBYfwuLF78Lx+7HMX/3ff38zqMb8e19DM9tX0YXZylkLdjMe1FkQ081oltEzwi8Wqp7164dvFJ1fOON16OqCtdeew12u5VlumR0DT2X5dHH1tIFVDGC4R/+kNgztxDd/ED/d7ffcyXOsaOYfnUZzpeeoNps4fL5ue6mmzlw5ChGq41UtsDIzDzOYITnt24nklQYm1vE6g0QTaVR8iWGp+eIiEkGRsbJlqpUmh1uuOU2jh4fpQ04fnkJlis+gDQ7xNL5K3uV5+evQhf8xJ6+Ff8v/wmv30e5WmHXnt2UKmUWFub6cujbtm3B63X3K6DL5WK/wv4V2fB0WubQoQPY7VY2bXoBRUmxfv2zlFzzLP39mfgevpqpH37yZOX5hntYuP8nWL7ydvIxH12WCYT85PNZFCVFtVrG6bQjy0mq1TLNZh1dz9A8Id++du2avpz5K61YzBMM+oFlzGYj3W4H9/c+wtSFf4q08d7+MdZ28d+S2PYI9q/+JfLWh3jFVzyX07HbrTz44GpmZqZoNGq8AtZ7mLgFtInFwzRbVbZsfQFok82pNJoVoP1bLTfWs2YJ/vACnF9610lFm1svw/EPb8P/nY/Qbjcpl4ts376tD+UTiTjptPxb61YuF1FVhWazTiIRp1Qq8MlPXkAiEadcLuLzefjc5z4DLKPrGYYGj+H90rtxnPMGlr7wnpPg/Kt/g/0Tf4zjQyvQ/fb+9+1w2FhcnKdcLmIyLfUHDjSbdZ588gkmJsbYtm1Lf5t45f+vtFeq5V8ZPCJvf7I/2PrVIN31gTfgOXsF2ta1vzXvK4MQSqUCXSCbz1GuVohJSWYWFvFHYqSzBVz+EGFJZnphiQNHBxk7se2PTc+RUDIklAxujw/72X94SoAevOgcFD3PotlGPJXGYLFz7b2rWXIHWf/I84xuOUo2rHFgeJI1L+/gqz+/hou+9X2+ddkPuOXu+7D5gtj9IazeAL9Z9zQLVgc/ue5GjE4PN9x2J+M/veKUAD1y1gqu/eH3cEYEPvuPF/HjG27lvkefZOu+I+wZGGVk3sS1v7qbpzZtZ8fhIW6669enAfq/If5vBOg/+MEP+sseHR39F6d9Bba/6U1v+p324XcRb3nLW1i1ahV79uz5V8+zZ88eVq5cyVve8pZ/x56djtNxOk7Hf1ycBui/ZzE1NdWH5XfeeSedTgfgXwTot912GytXruSiiy76j+7u6fg9j1dfqA7MzOGNJ1iwO5k1m7C6nXhDHp5+7gm8PhuxeACTdZbjo0ew2k0YjIuYrRamZqaJCGGi8SBWh4HB4QMcn5jg4MAAJocDUVF4/JlnGBwbI+I0szA/i93rZfGp+/o3pd6bLqVQbbD+xS3EU2l8YQE1V2Rq3kA8lebhxx5jaHycbbt2katU0IpF2sD04iK33HknoXicUDyOnu9VyRUqdQ4dG+L42CT7Dx8hkkgwvbhIYPQQoXgcVVawnbsS2zkrsJ53BlHRjyCHiUgRhGScqCzh8RmJJ/xMTB9HEEMEokGiYoKoJBFLpxAzvZZUdZKZVwP0JPlyiWg0iq6IWA2HOLx3DYFjOwiHfIRFEfdPv3wSMuxZT0pTsLjNxJQIo8cPks2miEsRRCVFJJUkkEwSkFK910SvatQjZYikkiwYZrn2p9/n6LGDjE5PMmFy4Etl8MTE3ncup1h323XY7r+G+1evZvbh205Wv193EeFUklQ+hy/eg/P+aBRPwM/uvbsIhgPY3S4C8QQxNcOc1c4LO19ibGYCr8+Jx+vghz/7OSZ/lHStyR333k5cdGOZP4DRZSddzJEulPD8/CJ2rluLy+nBdaJK0/GhN7D/0D7Gxo4RE4IICZFAPIGQzmAPCXhiEr54gjseeJCdBw8zNLEPd9BORAwTjifxBGME42lCiRShZIpgMk5AihIKm5k1TBNJCNiCYZyP3o790dvx+ty4fnhhH2y5Nz/JrMFELKmwYDbz7ve+l7/6u7/jz979TmbNSxg9DiYmh5icGsHhtRMQBSxeDzNmE2JGxeKyEZcifPPyiwlHQ0SEMHv27UZKJUgkRfxBH775MXzf+QTGkSP4tj7Rzx38yReZm5vh0JH9hKI+BCmCJ+TAYJ1j79FdWH1hFuxObIEgOw7uweSxYLAtMrkwid3jwO524fT68Pv9SEmBqalBlozHyWcD1CpR5ib3sjRzhPjV/5vopkfJy1FcHzyj/yAkK/f85VNKArN5hvn5YTLpMJmsTCodQ06HyegCtbpCIRcjqwlMjBxkZHA/mhxH0dPImoIkx0irErF4CEEMYbAssmAzs2C3YXr8bqw//goDA7uwXPX5k/LpD9/G4889jMExhtkWw7CkMLIwx2Mb1nNkfJK9g2NcfdNt7Dg0jMHhxeoLY/UHGZqeYXxqiIkpG/OLXh57Zi0/vfEH/OrXtzNvFpg3C0ybDQzOHGPeaMX9ufdgOnIA47YNJwH6pefhCUYw2V0cPLQLo2mWyanjbNj4FLF4gHDEg5gIsbA4icttplrLIaZktHwBKZ0gk4tTrMqoepC0GmRq+ighv4N0Kk5K04inM4RSKt5r/gnf43fgcxlxn//Wfv6piUm8wSV8ATdWmwNBSGOz+XD77Jjt0ywYx5BSSTKZGkExRzgpEUkGCQpLDA3vJSoEiURkfIEknrCIOxohKdgYGtjN9pc2YXE4sW95Csd3P4VhYZKJH3+1n9u++lc4wxFSaoBF4wBW2zTBgJtQVMYZSeAQYtikCDbbIi+/vJGo5GfJbsAWCOKNpnEFkkQliWgizMTsQTwhH6F4BLvXiTvo5dDAYUQ5getLf413cBe2V8mpO7/0NwjJJC9s2YqcVigUcmi6wuzMOIoSpZSXkdNKT9VDyRDP6IiZPKKqI6ZkQpEwup4hlYwzNj5AIORFiMfQC2X8YaEP0P13/RDfjz+PFo3ifhVEjxoG0HISsp4gpaZR9DyZXJ1yvYaa1SnVqqTUNHohz+79+3D7fRSrFdK6hqJlkDNZErJKJC4hptJISu8zRcuR1vOo2QLS7CiOz/w5pm0PE139g37u5P1XQNXFlrXXErIcYfzoesYPP0enEoXlDCnJj6Yr5IsF9HwFLVdG1yvoWhk1l0HJan0JdyGdIZpKI6bSJKQUWiZNLBxgdnYY19fOwrNhNSHT7Mlqpc/+BXK5TanWpF3RabZblMtFyqUceV2hWsqSUVPoeoZCpUquXEPScqj5LOF4hLSaxGE34fFYyOdUMpqMXsijl0okX+XpHl17C5H7fkJWy+L+9sf6+ff8+laSaZVCpdqXys8WS2SLpf7fr/4slS/g0vLc8OTzWCrgbsDje8b55SMbeXLXAL/4zRN89/a72WwyEqk2kUpNagE/wSsvoB6OIO16tn9NIdz6DdoVnUa1QK1apFIrU67XKNXLVGpFqrVCb/9Oi8hailg8QK2kUitJMj2LAAAgAElEQVQpGOaGUdUYbVpIJY1kNc/XH30SZ6kJtRpKR0OhSa4Nw//0YUwjh3HkM9jOO6OX/7w3kM3mqTcrVGs5Oq0szZrC0sIQxaxIq9Z7YN2lRaNZ4cVNz1Moalz09S8BDUQpANTodMtUO1WanSLtjg6tBNSDrF97Ha2CH+Xl1UhPXk+tqhL61aV9iJ3ctY5yQaNRL6GVNNJVnVQth1UM8PXLv8g9D/2KdCWNJWinSpuB+VG0Ro5cK0eTGg2K5FU3tJLQlACVkGcSUOk2exXZbd2H86oLaKlG8gt7+rkd3/lfQAoaeagXKahjKNJO6EiokpGhw8+xNLMD6FWe01VZJkMHnTY5ssIEdJvUW3nqxGmj0CxlYDnIxLH7oSnQRify2NWUfePUawlMX/rzPmAphw3UGxnKdZVqOQQdCUUyQTsBqFRLMRr1FMuUSZdU9Hqeg74A927bSo06jXIUalEahTDLjRSFUpJ2N0u5JhEwHaJTi5OZ2UHiyLM0Olmiz9zYzx15/OfkKmmKtRKVSoZsJowYXqBUFilUZNJlDbWSo1jJUsxLyIU0SlYiX5Qp5eO4zCO4bWOUCiKqGkUtpEmXs8hqgUJZR0zZmJzaReDhH6EnfGghfx9qmb/03zAbD6NlfMREHwkpSjotUyrqaOkY3XqSI3vX0cg7UFWRXC6BmgmgZ8MsLA7h81nQNZloyEsiFiAUsDA5M8SicZqYGMEXChKOxbFteRT3wgTecJClqz/VB4qm7U+xaDIyOTfF6NQIQ2MD+CIuopIfd9BKXA6hppOoqkg+n2Ji8jAe7wKy4qdUTiFJfqzWORYXx5GSAnI6jD9optpIMTTyMvOGAbIRI/seuZFavUh84Ml+bveNn6PbSEAnRSPnpSibaGXNFJOzxKOjRP3HyEYO4xxbi2XkCWjFqdREOlSolkRoSHi9RzCZdtOoBIE0rVIYu2k/Q0efpdNK0WxUsL28nm6rzNNPPsjcZ/+4nz8rTAEJQIJWD6CDCN3eft9pBjAZN9CsWaGWhXabdiUE7UlKzSKdtkqnJgAxoqExKvUI5YYIrQi0/CwnBinYR2hkbECU4LrvnfQff+keWE4RD49Bx0m3HYFOjHZdADI4rOOUChJQY3piiJ9e/SOgDd02xw7vga5Gz+Ai0eszErGIkWpZAWr4PVZa1TDzW6+Deoi6ZDpZ/X7Zu1iuaNDsQc9XIK3ZbCSRiKPpCtVakUq1ALRJq0mKehAp4aBSTZGUA9RaOqWawsz8MfIFgXotQTEfR8+EScSdvcEkS4dQRCdO+zS2n57fz18wHsBjHYO2REG3k82Y0TJmIuEJCvkQkuihVs5QrZZZXm5TqZT42c+u7stmm0xLVKtlHnjgfu69925KlTKlSplytUIoEiYYDhG1GzAM7ueqn/yYgQdvPAnQb72EbLGEyWZHzxeQMxqVRpNAJMrjTz1NTEri9AU5NHCcF7e9zPDENCa7i1K9hZTWSGWy/fe5Upmde/fh9Po4cOQoCVkhX66wZfvLWHY+T3t5GW8whPHTb+rv751GnXyxQMDjJKNrON0uSpUyiaREtVqm2+2QSknAMhaLieXlNo1GjeXlNqqqUK2WCYUCHDt2BFjmkUce7n9Hr4DRsnuRWjJMl2U8D/64nzvx8qN0WcZsXKCZS2M0L5HRVRqNGk6nvS9p/n9WYN9//30MDQ2wdu0aBCGCzWbp/+/V1eN2u5VmtUTm8Ea+eenXSVrn+sdYyyV/R6vV4KUtL1J29QYCvLqKvFb7f9h776hZzrvOU1eLFzyH2cHALLALZs/AGJZlWTiAI8aAx4YdI4tgMPY4jQ22hS0n2ZZly7Jly7KtdJWupHuvdHPO8c05dL+dc6jqqq6u0NWhqnOOn/2jpb7yLMPuYY3XnLnfc55z+u233nqeqq56u6o+z/f3bdJuN/n2t78FjKaublVVaLUanDx5nGq1zGDQo16vTsc4HPanDvFGo0bxzNNUt64zHPaJf/ANNybmrV3D0tKEvvMZho0K5bJNtVpmNBrQ73en23H9+lXKZZtIJDTdH8Nhn1OnTjAeD4ERDzzwDX73d3+bX/zFX+DQoQPYdpGFhTmu7XsC+Svvp6OJzH/tzun1VPQzf0EmESa/7xs4H/kyx48fpdNpUSpZUzd9LBZhe3uTXq9Dv99FEBJcvXqZ4bDPtWtXpvvp5fvrpTGvri4zGPSQP/FOjAfvpGtmiP7mj07vITKuDbR7/zPKR/8YGCFJItVqmTNnTk0nR4wYs+/5/Vglm4tXrxETROKpNMFYkmKlTkLRCMaSJCSF2aVVHnvqGWKijC8cI2dXKKxcJ/mmnyP91DeJf/Kvp+A8++27ED/5LpK/9iOogkAqo5PK6ORLVSJmkT1HTvHpj3yW448cxDPv4uiZKxybX+KMw8nJS7PEImnCoszb3/nn3HP/A/zV+z/El7/xLe78wpdY3HTgjwu4wzGE//CriG/7VWY+cNsUmidf97NE/uYPkX7pFoR9j7Hu9fOZr3yVFVeAYErl7MwSnrjE//mu93J2ZomFbQ8L2x72Hz9zE6D/E/Ty55Lhn7gF+6d+OFr4J/75APqBAwem63722Wf/0WV/6qd+iltuuYXXvOY139cxfD/0ute9jltvvZU3vOENjEaj/8flR6MRr3/969m1axeve93rfgAjvKmbuqmb+ufXTYD+Q6Z3v/vd7Nq1iz/90z/9nvf/MYB+4cIFdu3axS//8i//oIZ5U/9C9PIL1YMnz5NQda4sLOGJhjhx/gSekJM1xxxHTjxLIuXGH/ERTkS4cPUim04HwWgET8DPhSuXWd1aI5KMsvvpx7g4O8/ytpMtrx9PJMbF2XkiKRmHP8jf3flpIimZJz/3selNqe/dv403FKVUbxEVJJJyhmefP0i+VCUqSHjDYUzbRi8U2LN/PxFB4NCJE9Q6Hex6nXq3S7nZRDRMlFwBbyyKljdRsirBiBePf5t8USGbk1DUKEY2R+jt/9MNF/rmEmlDI20YiJkMSq5AJBbE6/ewvL7G08/tJZXW0bJFdNO6Ac2L+elrzTbQbB3NNiiUyqQVlXqlSE71sL1yBFlXkHWFtKERu/9GXm1y9z2ImTRCRiCpJMhnJTY2FtBNhZSqIJtZRNNEMEyEbHYK0DfDArptIaTi7H/2MSLRAJKWwZ9S8YgKgmGSK5WQc3k0u4SSz9HotFFXrt7o+72/i2hM1hkUJUIpiYQsE47HSIoJLl+9hKJrrDpdbPkDhFIygiGx6ljB799C00SMfIEP3vE51v1xPv35u5lfnGNz6QresJ/zVy+StSz8wTDHTp8nJmcIv/Xnp3ApurVIMhnEsb2GomtEUjIRWWHJ6SEkZYjICsvOHUTN4PLseULxIEkpRTyVJiFlSCpZkhmdeEYlkhYJywK+wAbhRBB30E9EVvCHYohqjqQkIz5457Rv6Tuf4vKlc/zsz/00x0+fIqGoPL5vP7f8d69gbnObhGagqBJJMcbi2hK+SIBkWkLSMqRUBVFJcWX2MrIiIkoCSTFBOiOztLLI8uoSdtki6HFQKhUnOY6z52840P/kf0HVMyTFBLNLM3jCHoKJIO6Qm4gY4eLsPEEhyeqOE3fQz5W5azh8DoKxAE6vg6vXL3HoyEGKpk5GjmNqCY688BCL1/ezs3mCiunClNcYmC4e+8bHEQLbxN7xmumDEG3hLEpaoFzKkzWUCRwraiTFAMur11DUKNV6FsMUaDRyWJaKqgoYhkSlXMAfDbO0sYKQimPmdTx+J76wl4XVReY21llze9hcX2HNucbJCydxfu1GSfPtj/4ppy+fwBXcwe0X2XQInDx3nAvXL+D0eZhZWWfTG+L01SUckRSzW14W3QFmHR6Onz/CxnaU5bUAq44V1lwz3Hn3p1jZijK77GN+c5GDZ/biD4VYXlxkxbFDcMdxwwX+2n+NIEssra1imAIbW7PsuJcJhLZody0yWox21yIlBzFMAZdnhYwRIWdJmIUMpYpNtT7J97Qsi1xeI5sTcPsW8MeTBIQU3lQGx8YG28EowXAA/8uyBHcO72fLscmZs+eJxgQCwRgebxBVT6ObKc5dPIYv6CKdSZHWykhqjoyRJRQPkNElFpfnEGSJpJQiIaeIinES8RCxuJ+NzUX8UTe+zUXC8TiRlIxvzwM3tv2j7yBl6CTTUcxCmljcz+WrFwjHE7ijcfxCCq+UIhoNo+ky/pCDtCEiKDKhWBohU5ycd7KAw7+OmIoQi/sRpBihiJ+oEOPStcu4tlfxRCOEk3HCv/WKCUD/jV0UtDSGYTMaQbHUxixUMe08aVNgxTFLIh6iUMySL+bIFvJkLQslV0DO5ohKadSCRVRKkxBDqKbC6tYKmplF0Q00s4Cet0ivzKJmC+haDunvb2SxB/d9C0mJo5syVrVIvlSgUCpjVco0ux1yVpHeaIiUUYgJSYrl0iTj3Cqi50zydgUjb5HWsmhmASNvUShVKZSq5KwyhVIVMxamUzKxcmmkI49M+15/+y/QVNdo6xvY0gIgEV34Npvn72Pr8rex0+uUzCjNqkGlUqJUrmLbTSyrRb5YIGfZmMUSar6MYpbJ5CooRpGMXkRTTVTFIG9l2D7/PKYpkdFSBF/mAi/aFsXGkFazR79TpVHOEw06iYddbK/PsbW+QDjgplYvUW+UkRUJuzFA0guU6i0KpTL1Rhl/wMX6+jzZbIp228YwkpQsm7JdwhLiVKpNKtUm4S+870b2+t7vUKz1KNQ7k9ZoYTXaWI0JrL8B0KtUalWqtRb5Tp9oocwjJy9wbHUHsTqiyCS9NzEEHaBWpVbOka/kMGoqWt9GG1awQhs3JuW963+j2yjRalZotqrUWk2qvS6Vbge7VafSrlDv1LBLCo2myU//5Csw5Aidap6abQJ9xozIFPI0RkOMAbyw7uOyPUZp9oA+9ZZBttVgQa5SBoJ/9ivT/vPJII1On/FwRK9SYtgsMG4XGA1zDEZZoE+jWQb6lCsFHn7kQXY//hAf/NDfUKnm6Q8aQJdmv017WKc3KDPsZxl3UijJJbTUOjXDS62YpGbJyE/fM4XYqYfuxG41qQ77yFWbTK/BBdcGJgM6bRU142EwytNo6wyxWVo8QashASagE3aeZjg0GI2yjIc61Upk8gmMFECnXfJTkFcYdwW6bZm+FbkB0N/6k4w7Boxq0MuTCJ8BIgz6WZLRRZybZxCjC4za4qR8O3mgyBiLMRa9sp9Rr82AGgM0BhgTGN9PsLn4EIwNOsM8tZZKu6vTqKfxfPC3p4ClsHiYRtOk2jQp11VqLYOCnSAeW6NaFqhXU4BNv5ejNygxGFXx9eDOp/eTKupU8xHcC4ehlYa6wqCVo1bJoCpBBk2NQc+m3S1R71RpdWyiB+6f9p38/G2UmiXKjQrdbplSMUWvIdNoapTrBrl6kXyjRLVhUy1rWK0S+ZJJtVHELimULRG7kERI7NBomhRLGqZlYBYL5Io6BUum3cnh3lkkb4qU7dy0bPvO626hYvhIRNeRU35K1uR7XVUFoEPRkqlUM1y8/DwFa4tyOU691KRqDyhbdVKSlx33FdIZD7mChCCkUPU02ZzBzNwsCyurrG5u4YuE8IaDBOIBXF9+140y6k98jWAkiSBLyJpEoaISSTlY3DxHILmMoDnJZJJYlookhWl3CuhGnKTgQjfiVGs6uhGn0y2SFDcoWJOqUIWCzObmLJ2Ohcu9gF0W6PRUGon5ad+hD/0G7VqK+av7qdth6pYf99YRaoVtsoUtQEKLn6AcO8j1fX+H4tyPGT5PxHkRqNCo6IBKznQixpdxbZ5/8bjUKRW8QJFGwyIYDAJdHnjgy3jf879O+98+sxtD8zDqai/+ncmZU/fDIM+4azPuq7RbTmTxIuNODnp1GOXwe/cyGBZhnIOhDkOFejmEpm4z+U+nQyeOY24PurwJ6Aw6UYyTX5lC5PSTf8+oayDGVoEsvb7NpctH6fYsoImixukPO4wZ8aV7voogqaTVPKlUCjOrY+UVWrUsvp3rMLQZ9S2W5q/Q63UYj8dUyypQxO08BqgMmtEb5dT/w7+CoQmjEp1hF6OQpVQvv5h7XKFUq2JVykQSSfRcHofbQ61eolIrM7c8T76Uo9Wt0erY9NpZAu5ZulWB8ShPpSyQlncIBhaoVVO0mgqa6mX9b3/3Ru779T0M2hoR/xyVchgwaTdT1KopIqENer0K0GV5eZHBoMcLL+znJVc2jOh0Wpw+fZIDB57nM5/5FL1Bn+uzMyhqhnK1gtvr4cq1qxMnulWksHF5+pmvfuC16Lk8B44cnWaHxwSRarOF0+NF0Q0iyRSBaIItl5dCucbBYyd59vmD9MZQ7/Spd/oUyjUSKZF6u0WhZFNrNckW8tRaTSqNOmaxwBDIWUU8f/Iz03M9nxYYA3rWwCrZ9IcDNre36PYnud4vdxT7/d5pVriiyHz1q18hEPDR7bbp9TrTLPBqtcxb3/qH3Hffvdxxx8eIxSKUShb5Yg71mXumfSsv3E+tUaXZbrC8usSYEd3+xGUOIx599OEpuO50Wpw4cYyzZ09PJ1gIQoJer8M3v3n/94w1EglNc9FnZ68DIx588AG6hnQj+/zPfmkKpLNZnbm5man7+5vfvJ9SySIWi0xd1u12k0ajxnA8YgycOXeWEWOq9RrlaoVqvUYkFmXEmDGgqBk6vS6NVpOFpUXiyQTC375l+r1eD2wxBvr9Lv1+F6/XzUuu7v379/Ktb32T4bCPpmVoNutcuHCOdrs53Z6rVy/T6bT4whfuAkb85E/+BG94w+um6wmHg5w9c2rqnD/y8b++kX1+34c4fvwoS0sLdDotxuMhtl0knzdZXV2eTlY4fvwoLznC/0s3/H8Jz196PTNzDRhhGBqDqs3161eB0cSF/uI9xEtZ8amdDZrNOgsLc9/jXocRw/GIUqVMSpYYAoeOHee7jz1BWjfxhqIkFI2knCGSTCGpBmnd5LNfvIcNp5t1h4v45hper5/vPPo4wl0fmAL0nW99iaOnznLl2SdxX79CKqNz7/0PsPfAYdxphSW3j7JZ45G7H+TI4wdIRGWuLqzxya/cx/zWDkvrTsKizPz6FjMr67hCUc5enWF2dYNP3PVFFjcdOBxOtp97gq9992G2Tx+bAvTYn/zveOJJLu/+Lst3/z2zG1s88fwBnjl8EldU5OCZSxw6e5m9x86wvONn975DzG26OHHp+k2A/k/Qf4sA3bZtXvGKV3DLLbfwtre97b+63Nra2nQMH/nIR76vY/h+6Omnn57yiNtuu41cLvdfXTafz3P77bdPl9+zZ88PcKQ3dVM3dVP/fLoJ0H/I9OpXv5pbb72Vixcvfs/7/xhAd7vd7Nq1ix//8R//QQ3zpv6F6OUXqhvuELpVJp7OEE4l2fY4CQl+EnKA5c3rXJk/TTiemLhMNtY5efYMaU1leX0NbzDAZz5/F5qZxeH2sORwcv/Dj3D84iWuLq+wuO0gnlHxxOJE5DQ74QgexwYzH7udtW9+Fv+ZQ9TaPb7z6OMYBZtIMoWQVvnEZ+7C5Q+RUlXmVlbwRSIo2SwpVSVrWWQti3y5TKXVIiHL2O0OqayB1WzgCfm4cP0CxZKBkAri9q4Si+9gZCegU9xzH+Ker5E4+RwXzpxic8eDliuSkBTCokQ4GSdfLhNJiKTSOtFEmriQYX3LQ7ZgY1WqRJMJMoU8mYKJWtInzdKRtSxmsYQsJTFVPzsbpxAyAulsGklLI14/TeK7dxF9/lEE5xqSppFSZYSMgJqOEY/7mV+6TtYqkDL07wHoCVUjrqSJZ21kM0ssEWbvnkdQNRkxkyaq5ohoOeKqjpjJkMhMALlkmGQMHTUeJHzbvyf0kbcSfOBTSGaOqKwRltKEUhJRUSQmJIknY7i9LjwBP8GkiDsaIyCkcMd8JNJxVpeu8pUvfZqMppJUizhDKQQthzcYIRqZgN6knEAzsyyur+MLx0koGr6P30b0/b9H4HPvJhP1IYphTp86ipiW8ceTzG9us+YJcPraHGEpTViSUXIFltaXiSYTOD1e/JE4ivFSZrqMoBuEpRT+ZIKLV06SkOKEk3ECCREhYxKXdRKSQvzI00Ru/zU8H3wzV7/ydyzMXuB//JlX8b4Pf4g3ve2P+cVf+3X+h5/7Bb7z5NP4EgKugIdALERMjHN55gqBaBBP0Mvi2hKZrEooPgHJqp5BSCWnED2WiLLt3EJR00RiYZJiAr93h9DbXk3kg28hct/fEYgEENIi4WQUNaczv7rIsmOdZcc6u5/bgz8axhsOsrHj4MjJo/jCftKZFOFogKMnDnLyzFHcjk1ymoSpCdRtibkr+/A5zlDOOihnt1i89DirV57EENfZ/tDvkXjXb6Dc89dsH3+MoGeWQj6OkglSsGRKFRUznyJXkMjmJGQlSjDkYmHxKmIqRr6gUygaFIoG4VSSHb+Xe+//Kk6vg1DEz5ZrmzXHFovbDuY2t9kIRphbu85zB57Hc+QFQm/7d/g//HbOfO4DbLo32djZYW5pm/XtIIeO7mPDucaOz8W228fsyhbLDh/rnijL7iBboQTL3hCHzhxmcT2AKyCz5lxlzTXDumuFLWccX1DBGdjiqw9+ljWHA3cwiNPnY8frIfqOXyH8njcSu/cjPLX7u+QLBlZJoWinyeYECpZMILRJJObEzIuIkp+E4EFRI4QTa8wtn0ZSotilChnVpFCooWo5UnISIRMkJGzhi0RY23GzGRbYiIisesM43C4cn30PkXf+OoFPvxvXzFUEUWFhcZWZ2XlcHjdevwc9qxFPRrg2c5n5pasYOQlJMRFlA0FSiSSSJNMiiqkQigdISDGEdBIhLSKmMkTjIcIxLysbV4kKYWJCEpc/irC2SPAPf57ox95O4rkHkLQMSVkglZGIJcI4vQ68YT8BIUlc0wimVXQjT0qWuDZ7joQYIBQPIsoaKSWPpBeIK2kEPcWJEwcwDIl4IkRcCBMVYpy7coktn5udcIjtQJDZt7ya6Ht+G9/n/gI5sEPJrpPP1zELdTJZCyWfxShnSRfT7Dg3iMWDlCtF9KyGamoo2SyiNqm64RdSXFleRTYk9LyGambYdjuYW54nY2Qp11tkCzZyJksuX0J66IuTSTp/+HOkDz3C7MJVtGyagp2lWp9knxZK9tRlnrct7rr7i9MH/6VaFbtawaqUydslsoUiGSOLkS9gFi2K5co0PzRn2RTLFXLVHvlKi1w8PKly8dp/hfz3f0y7ImFm3Fy78AxzV/bRFWegsAM9kblTu2lXJGplmXanQKVmkLfTWBWVWq1CNjfJULVrHVJaEcUsk86WUHQbVS2gZiZZydG4h7QURNcFIu95LcHfupXgn/4K69dmsXpQrPVg3MS5NkOvZdNpFGk3bLrdKvV6kfW1RdyuLeo1e7J+06ZUb6PnLUq16ovnvka5rKHIQU4ef4ZiXqJWzlIq6ZQrBeqtMpkjjxD8P24h9JafJvXM1yk26liNNnazg9VoU211qXf6lBsT6FBpNKd587Vqi2Kzjdluo3e6GO0+J6+vcNeDT/OZh59BA1ytMeoIcv0xuWafWr1Du9mhWq7QKL9YWeZ1P0r0fa+l0ulR7g2wekPUaotUqcac28/d3/42DaA67FOvqgy6BWaunCCrJmFQp9Os0G3WaLZbVNttSu0WnUofqQ5ve+QIuSb0CzWqFRllBEoNGnVIfu7P8f/WLey89ec48MCXMazJZJtBp4udV4Aquu5hhE63V6Pbq9Hr1+kPWvQHLZJChP6gxZ5nHqdas+gPWvTo0aNFo20xHFn0uyqDTppiNsDlc3txOa5j5yXSq5Ny7t7f2UXkq/8JvdcmUSqidxs8dPA5XOkYNl3AZHP1BM16Cigy6KQx0luUcx4YpGAg4l95nk5fYTw2aLUE1teOMepJgEqvEWHxyhOMGkFABkqMx1l8v//jkwz0P3oVw7ICQxswqRS2YRADSqytnCQZXSTiu0qnlqDXmLh9GZkwLgA2w0aUYbdFb1RhQJoR6gSgN0P4HXtoluM0e1la/UnGeK9rEL3v3ZMM9Df+92ROfhfLTmNXNYoNjWonR72dxcxH2Fg/R6eVodfRGA/yjIcl+oMSiTF85fnDFNolYv4lrIyXQTVNt6ZSr+r0OnnczhlaDZN6w6LSLFFplqg3LDYPfXcKd6If/31MO0+hXMS2NTrNLI1SgkZTo1TTydWL5Oo2pWqBWkUnXy9SrBWwajnKVZ1aRaNSSuPYuo6WiUwmr5UyFCt5StUC5UqOctmgbGc4f/YAmhbH965fnoIt3XOZakVGEn2srVyeuOBLOlZJwy6rFEoKVkXlyNG7sa0AmmTSr4NdqNNoGliVOJuOy8SSPnSjgKxIpDMyUlommhQIxxP4IiG2PU5OXzrF9XveMwWK3m98CDkjEBfCJFNRdFNGlKNk8wqCFOH63EVyuRT5vES1atBqFSbj96+RUUOUyml0I0xGDWCVQ6ysnSEcWWd7ex7TlGi3i7Q7WZZWTlGpx2jlfdO+Xf/xp+k0VaxClIBvBjDpNCOsr+xnODCplOKMGzEcl74NlTWoLpFafZSydAGGSUDHsX2CXlckr/uAImUzAKjMzzw7qWRAm2q1zLWrFzh39gShO/9w2n/FeZ6rlw4CJaAAQxPTuDZ53S5BN8t44Mex/SxQZNSxAJtG3UFaXAUMRoMJfB/3FXY2T8BQgVEGMBi0BdaXngEUxh2R4vxTU4gsfP0vgAqXzh+g1yrgD7jQ9BTQZUyLestmQJ8BY55+9nkGQG8EzVbnxbvAPtCl2yzwza99kZwhMxj0mF9Y4QMf/AjNVhaoMuyoDNtxxuMU22/5kWn/rUqIcV/GrllsuTZp9lpkiyYXr16hXK8xBHqjMd3hCDU7yUQW5Azt/os52b0mo1GDftOgW0vTK8XodBTK5TiDgU6rJWOafi5ceIajRx9G+PZ7p31rZx+EUZK7AIMAACAASURBVI5+V2XHcRFddVOykwwHBTodi/GoS7GQZXl5kUqlxHe+Myn5HQz6ecm5PDt7nXq9SrVaxi6XeP7AC4wBw8wipETGwBioNepY3pUbx/tHXo+UUdl07rDhcDKzsIieyyOmFTQzR7FcweH28NG//wSHjh3nsSefwq7WKNXq/OW7/4aHdz/OPV+9j3Z/QNG2EFIikViUs+fPMRgN2XY6aLSayEoaw5xE2QT+8sa5fmbvkwxGQ5KiQKfXZTgekc2Z9IcTcPySI7rTaeFyOVlaWmAw6NHptKhWyywtLUwd2O12E1lOUSzm6XRa+P1evvrVr5BOSzz99JNsOTbRXrh/2re6916e2/csg1Gf5dUlao0q45dB1JdAeqGQI5ebVLiRJBEYMRj0aDbrNJt1BoPeFHS3Wg0ajRqj0YDhsD91aft8Hrp59YYD/T/+POvrq1QqJdrtJrZdZG1theGwT6/Xodtt02o16HRa1GoVWq0GR48engLyze0JAB+MhgxGQ9rdDlbJpt5sMBgNCYSCE0A+HCBKKUQpRfzDvz8F6CXXEvXmpCz9S279ctlG11WazTq1WmXqxnY4tqa567VahXq9imFo5HJZ0mmJ17/+teze/Sgej4s3vvH1tNtNFEVmdvY6/X6X8XjIqU/dmJCY+eoHOX36JIahUamUOHv2NJIkMhoNGAx60zH1+12q1TKtVmPqqocRspzi0qULDIf9aYn7l7Lae73O9Hj40pe+iK6rDId9or8xKdse/fVdU+Auikna7Sbj8ZBKpTQ93mBEvdmY5qunNZ1yvUGxUp/C8sVNB6mMjqho+CNxtFwRo2CTlDOcOHsBUdG4dH2ObbcP+a73TwG6cngPzx8+hmmVub6wjDcURVQ0nN4Aq5EwJ2ZmcLsC3PWRT3F+/0l2lhyEfVEe2v0UTx04xKY/iCsU5Ym9z7MTjHBhZp6QIOGNJtj97D5mVtbZCUbYCUbwJgRmnnpkCtCdf/Aa3v3hv2XN42NmfZO9x07w1nf+Ge/72J2suALc993deBMyOxGBD995F2ueEPNbbg6fuXQToP8T9N8iQAe44447pus/efLk/+339Xqd3/zN35wu43a7v+9j+P+q0WjEm970pimTeOUrX8ntt9/OAw88wL59+9i/fz8PPPAAt99+O6985SuncbRvfvOb/1851m/qpm7qpv4l6CZA/yHTj/3Yj3Hrrbe+OBP+hv4xgO73+9m1axc/+qM/+oMa5k39C9HLL1Tf/5E7uOOzn0cyTH7njW/kj/7k7cyvLnL3fXfzu7/3O1xfusaOL8Sb/uCtHDx+nJSq8t4PfYC3vO2tPPT442w43Vy8Nsu5y9dZ2XHjjsYnMNTtZdnp4tLCEstOF65IDG88SSgl4wlGaHQHbDjd+MIxDh0/RUyUcflD2LUmpXqLVEbHrtdx+nykDYO4JCFmMsQlic9/+cvEUik+/qlPUWm1uDQ/R0RKoeayxFIJtJyKaioUbJ28lSGa8OL1bxJN+FH1NClZJK3p7Nn7PPMr64QTIjFR5tCpM8SVNMF4nB1fCCGtoZo2WtYmLqQ5e+4SVsnGMHUyxQIZK4diqcgFBTmvkS2WECSVQi6PInjY2TxPUkmQ0kQEJYWkaQiKgpBWSWX0FwG6gpiRUNMx0uk4S6tzpA2NpJohaRjEVZ1oJkMoJREUkmxHU3hjUZJijGOHnkWSk4iZNJGMSVg1iSoqCVkmrpjEFJWEoiKpMqKUQEjF8UcCBBICgp7Fn0jjSwj4kwLhZJJoMkE8GSMcDZHWVKJSGl8iSUxRubQ4y7HTR5m/fg4pGcDl3OH54+dQCg0+ftc9rO14iMYjnL1wEjkjsOP1cPDoMda2XUh6AX9CwpcU8YsiPkEgk0ny/P5n2LP3OYJJkYUtB3Lexh0TWHV5yBQtBFVHTCs8+cxefuKnf4Zf+Hf/njf/0dsQVJ1kRsMbTyCZOVyRKIsrs8TEOMFohHhKISFpJNITiB6VFCIpGVMJEHAuEAu7iMYCLGxusOx0ERDTeCJxZhZX8ASCyKaOPxFFyarce989nL94hlQ6QTanIaRF1FyWREbm4uULJIQ4Hp97MjlDEtjc3mB2fmbqNNcMlXgywvkr54gko3hDvhcBfYQDJ4/hi0dY3XHiTyaYWZ5hx+/G4d3B5fOyvr3F8ZPH2HKsc+bscSrVPEVbJZ/TiUf8RENuHBszDDsGdTuOY/U4M+eeYG32OVavPcOpA19mUPNx4OnP0rZd2PoGDTtAMjrP8uppdDNEqZbBsiWyOQE9K2LmFIolEyktEAz7mF+ZQ9YkwolJxIMnGuHZF/ay4dxkZXOVjZ0trq8ssuJ2s+hys+ILcmXhPMfPnGfTkcDpDbDt3eLS3Hl2/F5WNnzs+EKsbm9zZe4C7sAOW+4ddnxBTl68wpYnxNK2m0BSZnHbiTuW4OrqdRbW/Gy6Eqy6Vthz+GEc/nU8gRRub5Jg3M23Hv0iG85NQvEwkiojKyJHjh0kGPLQaJZJChHa7TJ2WcUuq5SrOnZZpVTRCEedBEJbKGqUXEEiEtuhWEmRs0TCMTeKmsGq1JEUg0QqTUSIEZODeKPbeHxufKEgS24fHlFl2R1k2+MhEPQQDPvY8gfZfeAoHk8EI5vj0pXzGLk0qjF5SJeSMly+co1UOsH1+TMkhCSCqOANxBHTOWJpmYAQ4ty140RS3kneeCRGKKqTTEv4Ik52P30fghQiKQrEkwbBmEBcSnJ+7iQRwUdaV0hKCqm0TjAexRf1cW3lOiEpSViS8cYVook0aU0nlvRx6doJ8pZGRs2S0Ysk0iahlEwqaxCJB5hduIo/6CEhRFneWOHg8cPsO3SAc9evIGgqarFAyVKwCxm8HgfJZJJGs01ay6IYOTSriJTVyJYttJyOkIqz497GH3CRzWmUKkX0Qg5R19h37DhiNkfGNNHyJlkrh5JVSWVE9LyBqmuomkFSkMnmK2iJJGoijp7LY+Zz5AoGipZCEMO02mUareIUnodiUdKaSqFk/4MAvVguYRYLZAwds1igULKxKmUKJft7fjbqI7L1AUatRzYaplCtU27WKdUtKi2LaiNPvVWknQkze+wZTj33MI2CTDLmIOhf5eKlA1y+eoD5xaOUqjGqlSK2XaTWqE9KVmp5FPNFJ7pRQtEKZFQTQVGIxYNsrl6jYmXIhF3ImQzZHnz50f2IdpvqCOp2hnJRgXGLXq9GrW5TqhSp1iwazTKKksDn2yYmiPRGY6xajVypRL5cJl8qULRzFIsapZJOv2uTUUP4A6v4A+vkixLlqo4cd1A14qSNJI1ehSHdF91qLQpWkUaryYjxJPe8WptAhUaDUqNBrdrCajYotCat2GxRaQ9R60P0Pnzp4AV2L+6w35Xku6fnePL0PEubEdpt0LQiA0AJ76A18pg9yA+gOIZ0fcBDh0+TaQ5Q2wOqQLnfxWrXKeaSeHbmGfbLBH0O6jWbZqtKq9Wg3mlQbdeptGoU6iWqvTF+fcz9R64TsRs0LZtGuUWxMcRu9amICVQrRx2I54sI+RJ2DxqDMYNRl1rDJBycZ9yX6fYrkzaF6A2gz5t///WomsT7P/Ae2p3JsdOnTY8GrV6RSkMjb4kMx1WMvEijbbHj2eDho9/k4Yc+ycPHn+BKaIO5iJtNMYzRKtGmS48ujZ4F/TQNOwhk6bdlwKTXEAi6zkNXBBRCG4cBfZJTjsns1WcYdEQYZwAd/84pQIW+CNRoNBIkl56kWwzBoAb9KoyKDDpRGuUgjFUGY4uF+WMkYisUdBcZcY1xJzVxoY+zjAYGdjEC3RTDQYfhuMaQCbSnY0MvwsrMt6Fv0OqbdEcFWh2NbkfHSq7imz2AnvZQLStkzSR5O02unKbUNChVZSplkYB/nkHPYNAz6HVNev0ig2GZLAP2nDuB3bZwuZeoVHTsSp5s0aDVb9BsqAiRZerNApVmiXKrPAHozQLLVw5Q8VyiU4jRaFtkywUK5SK1Wo5SMYVn+yLVmvIPAvRi7UWAXi1QqmYnEL2WpdUwuXblKHYxRSGXxKrplKo5ymWbcqlAxdbRMiF6A5Os4xK5wCpF08CuGBSsNLValnojy8LcWXLZJJalYJgCuaJCRk+iphc5eeQRGPbI6zmq5QoZLYZqRDCLEm6fgx1vANWQSclJguEAwWiMSCKJPxolGI8iZAQiniUCs0eJuy8zN3+MhOgiHHUiSiGUTIp8Po9p5jGzRcqlOqtrVyZOcz2BaYpUKjrlisq168exSylU3U+tIWNbcfY+9wBezzyNmsZoYFMtT0rv65qfbkdjNChQ9Vymmd6hXhSBBrVKhh3ndaAAZAGdhi0BFeiaiIGr+Jb3MjYuUwnv4/juv0KOH2J+9kF0bQswyWa8VPIx2uUE3UYMPbOOoTtZWLhEKOwDBnz8jr8lF9xAXL1M3ZTpNi3EpIdmTQNsoEjFvk6/noJhg17NAJKk5fOAAeMyDAuMRgJB94nJuYZJf2jCSGdz4QUYyTBIA3kG4wIR3wsMmz5GbZGu6aG0dpBLuz9NzwrRrOsYapJOo8nuxx4iHgvSaBVpti1mF88zpkvONqm1urS6I3Szwhfu+TLVZgMY0Os2gT7nz50CRnR7E7h9+doin/jU+8nnMzDusrV6BJDIzu2m6j5DNbKIEJuh2fRTbxUp2DoFW+fYyUO4PA40Q2V1fY1Wp41umLQ7PXojsCp1hsD1+TnGDOh2baAEfYO49zKtlkyjkaLdTjMY6GxsnKHXU8nlAhRDV9GWnydw7WkaeR92MUSjJtKoy4SCSxjZBLValtG4TaM5ydl+/PHHGI0GKIr8PUARRly8eJ5+v0s+b9Ib9HF53NMc53K1QtG2ePLpp6g3G+QyEsrcSUzXMmrIxYbDSb3d4fT5C+QsG0U3UHSDuJjisSef4m1//HYCoSCNVpOVtVXqzQaqrrG4vMTfvPc9fPfhhxjDFEK+NLaXYORg0OPw4YP0eh1GowFV/zq2e4lGwkun1ZgCYTOfYwzY5RJf/8b9dDotRqPB9wDPl1zmMKLbbSMIianLuVIp4fG4WF1d5iXXOoy4//6vcffdX2B1fYWP/tU7cJ94BmHxHKVMkna3xXA8oNluMBwPuHTl4hSc53JZ+v0u5bJNp9MiHo9OndAvOeJf7lx++Xa/vBz7dD90mniO7aEeWOfKnofo97v4/d5pJYFKpUQyGZ86wofDPoNBbwqtYcSxU6c5fPzEtDz+7OISim7Q7PbQzByNThenx8uFK1eptdps7bgw8gXUrEl+cw7x9F6Ch58gK4tYlck6d+9+lHzeJBoNT93fL4F/XVdJJGJ0Oi3KZZvhsE+n0+LSpQs0GjXe9KY3cPfdX6BaLWMYGtVqGRgRjYa5667P8hLU1gM7VOZPUZk/he1Z5ciRQ5Njtdeh02mxZ89TFIt5XnLkm6bBYNCbft7NZh1RTPKSI30w6FEo5CgUctNj7OjRw9P9Xijk6Pe7DAY9AgEfngc/j/Prd1I4/Oi0gkA8HiUWi7C2tjL9nGKxCDDiqT1P02y3GAPt/oBKo8nKpoPOEBbXNtGtMqpZIBQXcAfC2LUmkWSKUFzA6Q1w5OQZzl66SkyUOffAV9Ff2E3qiW+guR2T6K2rMyTlDA6Pnw2nm4SksBoJ86n77sPpDlBM57GELBf2neD8C6cw1Dx+IcWyz8fDTz2DOxzD9aIT/gMfvYMtb4DTl6+x5Q1w5sp1jpw5z1+8/4Oszc6w8bXPceL9t7P+8NdZ9/q5uLDEutfPhi/AutfPmifE2ZklnOEklxbXOT+3wn/+5OeYWXfyB+/4c54+cPQmQP8n6OXPJSP/5hbKr/rhaJF/888L0IvFIq9+9au55ZZb+JEf+RE++clPsrKygtfr5eDBg/zqr/7qtP877rjj+97/90uNRoPbbruNXbt2TdnEP9Re+v073/lOGo3G/9/Dvqmbuqmb+r7pJkD/IdOrXvUqbr31VhwOx/e8/48B9EuXLrFr1y5+9md/9gc1zJv6F6KXX6h+5evfZH5lg4XVTT77xXv5/D1fY++hE7zjL97LL77mN7g8t8b8mpsf+zf/lmcPHiaQTBBIxjhy9hQHT51kYWOblW0P93/nSSJpjXOzi5y8MsNje18gZRb52Oe+yJ5Dxzh1dZaoonNxYYUdX5B8qUo8lUZUNJ7Zf4CYKJOzKxw6fopKs4OsZVnd3ubawgJRUcQVCGDaNpKmTQBVLMapCxdQslkuX71CtV7jhYMHKNdr5KwiWauAUcyTzhmkcwaZgomWizC/fJG1zQWMQpa4mMIXiRCMx0mmJfyJMN54jHhGYdsXIJ7OcOLsRaLJFImUhNPlQE4nsUvZCTwvGqTyacScTCqvImfzZLIW6XSGellDTm7jjbpIKFHUvDotF5/WTWQti6QapFQVMZMhI0dRVYGZ+Ssk5BQRKUVIlvElRTyJBJ5YHF88hjelEUgmSAhRLp8/RiIZISIk8KdUfJJKMCUTFUUCSZWIpBIWJYR0kk3HMjPzl4gKEQIJAU9UIJBUCYoSQTFFLJUiLgoIqSQpWeTw8WOEhBShlIQjGCauGASjCYSQn5MH9hL2+0ikDZwhkdv+0wdwxWLc9pe34w84WVufR0glSQhJREXnrnvvJ5CUcYRibARD/NVH/hafb5sd5wYHjhzmysIS8YxGXM2yE0kQEFLsPXqMYFLkyPFz/M+v/iX+9U/8W57e+zwuf4i0mccbjRMQxAn8l2R8YS+heJhIIkkqrZOUdUS1QCydIyxl8QoqUf8KajrAlatncfl3SOcLRNIaMUXFEwjidG4T87mRc3l2wiGcPhdaNk1aSbC9vcyOa520LhNOJQlLKdIZmUDIz/rmGoapE4mFicYjFKw8Z86dJp2RJy70iA93wMWx00fZcjuIiknckTCX5ue4urzCuseLMxTBHXSwsDpHIOonGI1gmFnuvudLRKIBzp0/ia4nyOVFzHwWM58la6pUK0USUR9b63Pk1Ai2GadaiHPh1JM4F/Yxd/ohzuy/l2vHH4RqHCk4gxTboFRSiScCVJpl/MFFtravI6Uj2KUc8WQMXyjIlnuHxfVlzl67yJbfgTMUZtnp4NGnnmDduYk76GVla4NnDh5g0bHDqi/I/I6PQ6efY2XTxcpqik2Xk/MzR9n2rbC65cTpSjOztMRT+55kJ+Jj0bHBsmObS3OLHD9zgXWHG5fPz/r2FluOTR57/FHWfFssbUbY9CTZd2wvp64dwBfbIRiRcDpDzCyc5crcAe792pcQ5TiqJlEqmzQaFoNBjXDAMZmgIgVJJMM4dzbQjTTlSgE5nSSRDKNqEtFYgEQyTFoRyOU1JDlBNOFnYfkanpCTmBTFH/PjjvjxJxPshEMkIm58XicJRWUjEGPF5WP/oeeZu34Bn2+bcDxGMCkiCCpFO0dM8DC/coYd7zIZVcfvS3Hx4iJSWkbRYywtXyQaj5BMaYQSWRKqTlxNIRgRrq+cJykKSEmTpNIjIIjE0yES6VXc3hVEIUEimiWZ0ohLSRK6h8W1c0SSIYJRBW9QIpAQ8UQDXF45jzfuJySkiAg5zGIbUTZIiCEyWpSFhQtkMhlSkkpSKZAySgRlHU80wprLwfs+/CHikkgqMyndm86kWFieQVKSlMp5bLtJoVhG0VLIapiVjcuI6QDFkoZm5tDNChmtjJwvIuoasq5g5lR0Q2Jm5gKhqI/l1QWKVRvTLiKbFdR8GbVgoWRV0rqMXc9z+txxjKyCpqfRCjX0fBktV0LLWRPXeD5LtWbTbFvoegI57adUq2Lkc1QadWqtJkY+9w8C9JxVxMjnULMGOatIsVyaZIG/2Eq1KuV6jWq98mKrvbiOOqZtT/LFXyxVXmvUKddM5EyCZDpKc9CkVC9TbdUolSeRCv2GRWhnlUMHniSfT5MUQuh5g0KtQaZooRQslFwRxcihGDkko4Km5xBDXlxr89iWiZLVyXbHvP+LX0Fu9bCBkG+d8aDOkC7dUYdqr02+ViZXLVFplslbBtVaASMT5frVyQQo08ohZQ20oo1amDjvS5UyhUKBom2hZzWsUpF2p06rXaPbqdNuVcln02S1FOlUFP/GDJYSgX6NqpWlYKoT19+LueuFWpN8tYFVbZBvlMg3LKx6kXLVomSVMYpt7CGcC+jce2SWdrlHvTfxe+qAp9Hg2eUVttQcxgB0e8B39h7iyqabTK2LP2PQAiaF13tYBYlRW0dPbVGvGgyHVaDLvuef5d3v+5sJNO82qPSqlHoWdi9PuWPSbhdpNpvEgc+d28Jdhl63TaM0qR7QaNUZtir0Bl3sdgup1eOU081Dp89iM6Q6aNCta9Q0H+2uRadn0+mVpyC92arQ7TXJqBKlksWdd36CoqVTa1rUu2X0kvZ/sfemsbLkB5Vn22qBBndrEGKk/uCPVo/UrRlGTM/A9LB4DN2A3c00TIOBAQPGgN228VqUy7jsKtu1vCqXa6969bZ6r96+L3ff98x7b+77HpmRGRkRmbFnRO7Lbz5k3TtliZ6RUANG/Y4UurnHmnEz8/c/52AOHYyxiz7u4stlOH37NnuZHHRy3Lh4gn6nhtrIYbUUlGaZCR66UcBtl3GcDIwEGArUy3uAymgoAxqp5MZxlLTViMCoAgMBxiJicYNhuwBjiUGnxNbGNUaDGuOhxKhvAzVqyixgMfA8GHSZ9GvI9SUYVWGg0htp3Lj1JqaRZTIQSYRmYCzCoMKkNwWFhcw6jCuMhl0muIzIASL0dVbvPUfH3GA8lOlPmgzQGE0ajIbK9LZuFaGwP+1NbklolojtVmjoGexWkY5XpuOVpg70To3hSKc7NGj1dAbjKpqZ4O7sefazYcS2hwgURlDttGk5RcJ719A7GlrXQOsamJ0GrbbEzK1XGNpJ+q0s7X4TxW1gtx06HZ2WVSEbX8Uwi38tQNdd/d1Jmw6yaTXwOhq2U8PQihhqiqFXRffKWK0GluliGS1sQ0bXcmztXqdpFNEtFaXpUnccyk2Zpi3T1MvYVolsahffzgOkagpNKyOrJTp6k3LmkLkHr3Lz5gkUJUJdFqnWFERpCo0K1Tz+wBor6zNE4gEKZYFMoUi6IJATRHLlMvlaBUGRyBXClMUksloilQly8/Y7VGsF1IaIWM2jG3WaWo2WK7K8cpu6nEWS8nS7BrpeQTcK9Icyb771JOWqH9dsMug0qZbDpBLLmEaMQa9MOrHN6y8/xdmTr3H58mlee+05hkMXoZQFBmRzMaDDYGQCBoaTh2EEIXYV3YoyoElnILI9/33M3C1Q5lm49Bi0QoD6rgvcIOyfo2cXpmeXcZFUcpGzZ1+m03WIxkPYrSmY3dvbA+DsmVPUqwVSCf/0PdCXGPeXARl6LRh1mAzjTCZBRqM8oNHx6ozHNZrl+zDKMabGAA1GEhv334BhHvpFQKNLD8bbeNomTNR3e8t1DvZuwaRKKnVA22vRbUPXs+i4OuDQ78k4rkA0sckf/8lvMRr3GI/HWLZHRa4yZMxnP/9pTFvjmWe/A4BpW7xz5Tqm20XSHMCjoehk4wIMJKTKClCjbVQYeS0Sifvcvf9t6nKSihg77rM3jBoLC3eBIcNBB7dlk82kOHLCThgTT0boDVv0hwb9Xo2OV0Cp7iLVIvS6NWyrgK5lqEtRDg/myOf2sMw8bktA1zJkMitEIjP0ehWY6JhWmevX3+b7L54AxvzV49+gN+jzzjvnOX36Ldptl1dffRlNaxxD27W1FSaTEalUgkpVpKE1kVWFN06+OR3EWMjjuC3iyQTZfA6loWK2XNr9AWJdptXpkhfKGE6Lr37tMeaWlnnr7DkK5QrfffopPvrvPsbq+hrff+lF2t0Obtvj1p3bKI1p0k9Dm0LnIzfweDwknU4yHg/pdttUKgJHkHg0GbO1s41hmSRSyWNn/GgyplQWyBXyWI7NeDw8dnwfOaP39310u236/e4xCH3ssUcZDvucP3+OXq/DaDSg1bJZWlrAtk3S6SRPPPHN44j2CWMkuUa76zFhfDx5HffYgd7vdymVCnS7bdbWVoAxu7vTyO9oNIxhaCwvL9Juu1iWges6OI51vK7j8ZBoNMxoNGBubobJZHQM9GHMxYsXePrp72LbJpWKcOxiP+pyh2k399F6dLttLMug1mjQHY9J5vPcX1jg2p071BoNqqrKfjiM3mpheh6G66K3WmRKJfKVCq+dOkVd03j2+99nCMi6zhAYjQaMx0Pu3r2NZRnH63AUW390eTIZIcvS8eCCcDhIPB497mgXxTK/+qv/lqef/u7x/jpy8R+50I/W68hl/s4751lcnAfGvPLKSxzF7x895sjxDmMymRRf//rXOBqosLy8yPz8LKPRgN3dbUxTZ2tr43g7el6LlZUlRqPB8Wt6XovxeMilS++wsbF27PA/mm+n4/Hcc8+ytraC47boDfp4nTaS2sBwWkSSmWNzwk4gzGEkjtcfkSmWEWoy6zs+pIZOLJ1DlBuEE2kuXLlOTdUoihJnLlxCqMl87D/8X3zn2ef57Be/wqPf+BYH4RjZUoULczN88TtPUqjVGTp98gcJti7PkFrys3JngcXdXf7nX/u3rPsOSBQE7i2uUKqr/NYf/BFbB0FOnr/I6q6fO/NLPPL4E9yYW+C3/uiT/Ktf/D+4Ob/Iim+f67PzXLxzj7X9Q146fZZf+c3/yI25FRa293n13CX88SyPffc5bi+us34Q4d7K1kOA/jfUf60AHSCdTvOhD33oeD5/3fTJT36SwWDwtzL//5J68OABH/3oR/nABz5wDMuPpg984AN89KMfZWZm5u97MR/qoR7qof6L6yFA/yHTT//0T/+1XSH/XwD9U5/6FO973/v4yEc+8ne1mA/1D0Tv/aD6qx/7dV5+4xSzS2t84pOf5cLlO3zr6Zfwh3LMLO1xe26b105fJiPI/Pc/9dNsHR5w7f4dlrY3OEzEWdzY4y8ff4rlrQBLu/vsRZNsau4DRAAAIABJREFUBaNcn13EH09zkMwys77Ng7Utzt+8y4unzhGMJYmlczz7wkvEM3mqSpOd/QCVuorT6bOyuYOiW2iOw2unTpGvVCiIIo8+/jh1TePcpUuYnsfvfOITHEajKLLE3NwMDx7coyrVULQmVVWd/viv6ZQUlbxUR2okKNeSRBP77OxvkxdKHEQiNCyDTKlAJBfDFwuRFktkKmXyVYlUvoSqG2iGjqzWWFp+QDTup6IpCNoUoBcbZcp6HbGhTx3rVQmllkWpRnjh9We5PXcDUa0gKnWqqkpZUo4Ber5SIV+pIBTiFItJ7s3cIisUiRemTu3DVIaDVIpAKk0km2E9lMQXCROKHFIrpymWskRSCQ4zJQ5zAtFCiVShQCQrkhJqRLN5Iskw129dJJ4KEs/EiGbzxPJlwpkK0XyRSC5PPJslkUmTTCcQKiVWNtYJJtP4ojEOk2li+RpK0+L+9ascbq5TKRb4wz/7HKv+EDWnxXY4SF4q8tJLT5NIBlleXUJWFV4/dY7nXj1JvFDhuZOnSUkKB+860C9feptcqcj33zhJolTm7LVbCA2Di7fvsnFwSLIoEEuWCEbSHARj/PN/+T/yj/+bf8K5q1fYC0WI5PLsRWIEUhnShRTpfI6KVKdSU6nJBoVq8xigB7IV8pl9pGqKZ5//NvlKkd1IjP1EhmxVIpvPIVfLrM/d4ZFvPYGgNqhrDcRqkUIxSbmcIZ4IsOXbpKwqZKs1svkMpXKRUCRIJpemqTcQKiXiyRipTJKFpXmi8QiJbJxoKsKGb+MYOm/s+zl9+Qorez78sQTBdJZw8pDT59/CF9ij5bkYpo0k1ykUM9iOxsbGDKtrd8mVikiNOprRRJYlxEoRuSZQLsQ59cbzNGop7GaekZkEL49Z2mHQiLB841WWb56ko1dRlRq1Wg1RblAWgxhmkcXluywtz5LN5whGY6zt7HB/eYErd2+webjNqs/PTijIlbu3WNvZYsu/w/LOJk+/9CKz2zush6LM+QO8ef4F9g6jrG+UWN/d5NTF7+MLb7AfinIQqPJgcZHr9y+xur/Lin+PzcMAZy9fY8t3SCKTZ2tnm0pF4PyF0+zsrrOwu8LOYZ4Nf5ITrz7LdniRM5de5wtf/ityOZGD0Cql2gFrm0tEYwfUZQGn1cQ0JQyjht4UaCgFWraEotboD9qsri2ytDyH2pAoCTkSyQj5Qpq19SVKQo54PEq9Xpt2fScPuHbnPMlihGA6QCgdoyirFOtNnv7WI6QTh3zmC1+gZra4s7hMUShQKSVZXriH2lSm0CFfpVoXpuef1Drx9B6JZJZoROTypVnqskpeiFIoHrJ/sEu5qhDLKMSLAgW5QqYaoySnODgIkIpV2I8b7MeTpCpx8uIm9+5fIJWMk0s3EER1Gvsu7FKWQmzurBKMFgjHKgQSacK5BIGsj+3gDuF0llimTjwlUalriFIBsZZiefkO2WyWcqVOMFEilC4TEyTOXLmKLxrjzOVLpIQC6WKWZDqGpFTY860jCGlkWUCstairDjW5jKJnsbwS2/77LK/fxbQcCnkVqeZS0i3SlTKZSglFrSIIaQKBLe7dv85hYI+qIlKqFqk2u5RlczpISa4iqhVabZ1iOU1FzLHn26TacBBV+12AbiCpGpVqGUWt0W5rqI0CXrvG+vYW/sAhitakM+ijWeZ/JsJ96lRvGDrmMRy3j8G55baw3Ba9lkynpdB2VBxbw7F1LMvANE00TcPzPFzXRW5XqbsSebVAxZBRHBu700GqqSj1Jrai4yoaqdgeodAWhiVRqhbJipV3AXqTstKgUlcp1+tkyxaRSAZNLONfnUdvSLg9D8Fp88KVG1T6Y+ZCIcqFKLpexeu7eIMOVr+HPehj9XuoZhPLM6nWBTyjQFNJs7Ryj3Q2QVlVEDUDSXOQNQulaaHpNqrhYthd5IZJs2FimS62aWFpOoaiMPJaOA0FrDK4EunDdRKHW4jFNIpSx3BamG4H1emg2G0azv8L0PWWimU3adRlzNaEUnPIkxfm2aj1aXZU2h2brmuDN4IRlKsO1REslFR8QKM7QO10MXoDFNelNezQ6RmMhzq0yyjpRcTgbdptDeigWypev83nvvxFjJ6H2XcxBybGQEXv18FroioJRBSEARw68C+++iLVkQWeAFYVo2eD08S1NfpA1LQRgSKwVy7i0GfcVqmEVun0tHch+g8C9E63hWk1OXv2NL1eh//hpz5Ed2Cht1TqjkLdM9Dp89Kld0g2dOoDqA0ALQaNFL5bZ2FowNilY9UZDTTa7RKDQYXhqASDIpN2lkJqhVGvTK9bxbQL5It+hmOV8Uhh0JfAy0KvQEsNATLjbhnXzAJNSkU//aFMty8xGrUYjopEU2/jtWrT3/oHHQbtMlJtDlAZeDITHM6cOzF9bVTol+m30oAE/TKgEgvNwlBg0G8zwWXyLkDffnAZyMM4TNsrM0CjP2kydftqDHo1RoM6jJsUcocUimHafY3BSEZtJhkNZVwnDzQZDeoM+nXa3Qatnk5rYCGWFikXFhlMFKptixu+Az554iSPvH2b88sruK0SW/NvHAP0ZtfA7Ci02lXuXvse41aSfitNu99E9VQsz8Y0JfodBSYqipr+/wHo70J0t4GqVTDMCh1XolLYp6Vl0b0SVquBbXnYhodtyPR7MtnCOroloJkKht2nYrVotF2qDZGmUcXQ8/TcCp5VZH9vnooQo17PkQunGTgqcn2JVOYKd++9hCAI1GoW2bxMKl+irOSpKVkMp8re/gYbu5tEEnFygkgyV0SoyQiySk6sUa1WkaQqYrVEo1lFaQgEw1vU1Qy2W8GwS3jdKm67wmCosb5xn37fotEo0+vpqI0Mm9u3CYRn8B/epW05DDoag65MNrPE9WsnWF05C1iAB2M4//YpmPSBIeNRj5ZjAAN0o47bbWC2RNyexES/BfjYObxAzc1yY/Eco04S7ANoh8AM08ytAQrQhIlGOrIGvRoMpgkIB/s38NoKb558hd6gzeTdrl/Lcuj1BnTbHfb21lDlPP2e/O5xuQm9Mow60HWnxy8JprUHKoNeg16vQiHy9rv3ybT7KqCyM/smdFPQFwADhy6wx/r8s9CrwlBj0pWmAJ060ejuNGd8BB1nej4b9VVAR1WjgEG7IwE9RuMeX/7yV2mNPNqjNl97/FEmDHns648gSRINrUkslUVs6FjdAWM8mEA8UIKhgtncIxNboGvWUQQRVfXRGwa5euUV3FaFtldl2NfRGiU8R6VeLTHsuTAZMux6DLseilwFhkhKhVgygGGX6fSqWFaKaZz+fWrVMGur17hy+WW0ZprRUKFSDpDN7DAeqWjNNOOxiKIEsO0sli0wHJlcuXKOTDZOv9/l6vVr9IdTZ/Cjjz7CkRs9nU4yGg1wXYeDAz8wZnl5Ec3Qj3uyN7Y2OXnqLaLxGJJcZ2ZulqJQolaXeOSxryM3pwPzDkJhSmKVJ596mpqiEohEsVwPualh2hambeG2PTRDx2179IcD1GbjOBrecmxgiGVrjMY9JgwYjrqMJ30MswEM8drTx/QGfSYwrRZpTetBRpMxYyaYtsWE6QCI9zq7/f493gtWXdc5diy/8spLxxHeR53e5XIJRanT6XikUgmi0TDD8eAHgLnaVI4vD0Z9JowZjgfHferpdJKjPu2jyHzXdbh//y5HgxYuXHgbSar+gHN7PB4eR57DmBMnnuG9kfCj0YArVy4xGPQwDA1BKHLjxjXOnDlFJpM6hs1HrvM7d27RatmsrCwhayYN0+GtcxdoWi1ygsi2/xCpoWN5XbKlCrJmUhQlLl2/RW8MQ0Bq6FSVJp/70lex2z3c3pBMsUy/3+XWrRu4roNp6lSrlR9wzx8e7vNeN//RPjgC/eVyiSP3djweJRQKYJo6r7/+Krlc5nifvPe53W6b+flZdL15HBdvmjqnTp08ftzRa3Y6Hq2WTbfbZm9vh07Ho9ttk82m+dKXvnCcPgBjBKHIeDzk7bfP8txzzx5HwsOYz3/+s4TDQY4c7jDm2rUrxw5213WO9+Fw2OcwGMBxW0hynYpUR25qFCrTCrXPfemriA2dpfUtLl2/RaWu4g9GyJerzC6tcuHKddIFAVFukBNEStU6yVyRTLHM915+jaX1LfLlKplimVg6R1lS8AXCbMSjZLUGi9s7OE0H3DGHN5dZPnWdRq7Gws4OW/k0O4EwMyvrrO76uTW7wImXX+PV0+dY3NzhqRde4tNf/Arz61s88sS3CaSzLO36eOPCRV4//w5XH8zy8plzLGzv8vWnnuHB2gbXZ5e5fG+ecK7Ms6++xYovyL2VLf7g03/B+Zv3+dXf/J2HAP1voP+aATqA53k8//zz/MzP/Aw/8RM/wY/8yI/wwQ9+kI9//OOsr6//rc33b0uj0YhcLsf+/j5+v59cLsdoNPr7XqyHeqiHeqi/NT0E6D9k+trXvsb73vc+fuqnfuoH+kL+cwA9GAzyoz/6o7z//e/nueee+7te3If6Idd7P6g+2NgknCuxF02yH0uztntIpa7iOzwgnAhRqQtkZD8zK75pDHtuj2QlyUFYY3UnzVtXXuPmwk3+t1/4fZ58/gV80RinL1zAHzhkcXmBaCrG+vYWgURq6rb1+dncP+SbTz+LIKs8WF7lmRdfZvswyNzaBuu+fb793PcoSjKW1+V3/uCPMN0O0VSW9mDM5Ru3qTcNhJpMbwyqYSNJOs2mjiiWiUT3SST8qI0CNTFFQynQVISpM64mkRMlsrU6kXyarZ1FhGIES69RKOQ4TJbYWHqbXGoVy6iQTEVYWN2m2nCpKBZ1rUFNyZEpHDL34Dpdz0AUc9iOTihyiFiXqGsaXSBZFomXRJK5MpWayrMnnkE3FEqlBLJcpFoTEEWRfEkmV1AoFpOkkhFmZu9QKhfJCXkiqRQHiRRKy8OfyuJP5onlCly5c4/59c2pCzuT4yCWIFkUiGbz5KsS8XyRUDJPWhAJJtPcXZwjVy0RySZICSV8oQR7wST5io4/JSBZbXZDQSpylUw+wdLqHNv7u6z5D9gMxIhXGohNh3JDI5ycRmSHogd848m/IhQP8+3nvke5oVFp2PzuJ/6YmcUVQvEUl2/cRpQbXL11l7nlNV49eZpUvsS5i1fY3Q+wH4ywtXvAo994gli6SKpYJS82CCQLxAtVtg5jBONh4oWpY3vdt8+/+oUP8+iT3yFRLrMXi1BUJdYOd3CMKsGAD8PSqahN8pJMvq6Qq9WRdJNkPksonSCSinHixLeIhrcJBHbwRSP4kinWgxFaozH5QoqD/XnCwTWURpGyVKKiVCjWK8SzSWLJEIeH20hilkRBJlNRyNWyLG7dYmV3hng6Q7EoUSjUWVyaYX3rHtFUgUgyw344zOLGIqFkkFguzH7Ez+l3TpPIZUjms9y++w6FUpzz77xJTSrS1OpTd6osYJgyl6+eoT80cawai/M3SMT2kKppVDmP69SRpSwdT+XAv0I0vI1bL9JRC+yvXWVv/RK6coDVDJGOrXDr2hmKmRiFVIqcKJEWRHzhGLfnFtnwH7LhP2QvFOWVU2dZ29tnJxBm3+dndW2RTd8q24cb7ISCnLp8k+szq2wFgqz6t9g4XGVlawNfMMiqb59Xz1/hwcYe/ngaXzROJBHn+o1LhIJ+gpkSO+EkC1vbnL95mVAmwvr+Bpv+DXYDO1y4dp6V7RXiyRjffeYJ1rfmuffgEhcvvUYivoljllGlLEoljWfUcWwdWcmhmzki8RlmFl4jELmD2kyi6QJyXSRZylOQRGKZFKFEBKlRpyaXyeWTSFKRfD7KvXtXiGbzJAol4vki4XSWrYMAvnCUg1ji+Py1EwgRDW9z99ZFZEVElKvEMinytQqVukiukGZjY4F4xEe0VCNeKhPLFSiJ03j/uYUHBCJh3r58mXipzGGmRCYd4/rNKySySXJijVRZnNYtpLMUq1Xu3r9FpZznIJMhlMmRzBUpC0WuvPMGS/OXSaV9FKtVfOEckVwLVapx+dLbVGpZCmKGg3iEWK5ILFlgeXkZv3+DUvEQsaGTLAqEM2myokA0l+YgHiNfrbPpjxHPSqzvJgnEIkTTSW7PzOALhEnlS+TKZTKlAqJaYTe4QSjlo2qUEdQyZUlBabSpSy0MrYMia6ytzZDKbKOqURKpJIpuUZYUMuUqL775FolchnwhRTS0S/Rwlcj+IpKaR2lIU/dzTUMUNRTFQmmoKA2JTCHEzvJNGuI0ySMn5Gn2+pQsF8FoUTOmjmvdUDAtEU0XEKtJhGKEqhBHyAYp50KE9pY52JijlDjAammYTpOmIaM7U9BsdSxMz6bpmmieg95u4fa7WG0XzbGoaxqyZmK6XTS7g9HqYbkjDGeA1hrQsDsoVgvZ0lEtFdVSqWsKda2B3DQQpQZqIcD++iymIiJW6pQkk4rqUmm6iE2HolwnKxaplCXygkimVqOgaaxGw8SVKkrPpqQUCSX26PSauN0eXq9Puz/A6/Vxuz0s18NwWseR6oqmUxIrVCWRUjFD6HCHTDJAuZhCVkRKYoVao0GhrlDVTURNp9rUkXQTSTcpiCJvX76Mapq4/T4VWUIzXUzLwzDtaXyoWqNlydSrCYTCIbnkFtnEJtmIj4HbYOg1sfQapqVQNxsUdZ3mGC6v7/D6vQX0wRDLM+j1TBynjtWx0DottLaH3rbxOhpWz8Xpunhdm3bHpNdp0O8oDDwZxywjVVN02w3a3RamrWE5Op2ey/WbV3BcE7dt43UcWp5Fy7PQOiOMdpeuq+LaCk3bZEVwOH1QIzMGZ9CmbZVx2h2ctker6+L2PNyeR58xkmuzuO9H6g/wVyTS/htAEzAxvSbdvsl4aMLEoGuWcS2Jj//2b8AEnv3eC3SBXNfiyatnWK2mqE0sPCw6vSZ0m/RHDUZDmWJ6lb3Vt2EiQDvFuJMHdAbjJj2sKeCbNEmEF2Fch0EZukVsOQDIMKjCRCUWvAV9E/oKnVaEVHSGkdOGro1lrMFQoO/IOEOb/kDFt3gahgLjThF30MTp64SCi9DPQCdGZ6DxytkXMfsag7HOoFfDa4SgLzDululOTBqOBL0QDHsA9MZlBqMQVmUBBi54LiM6TJCZIDMYSTBWYdCE0dSVCzJ7m+8w6iVwhzamJ8NAgnYetxFm0K/TGWg4fR2v16DdkUnuXGVip+l3VeyBgzPyMHsG7lCn2arxxtWzfOPl5/A8lZKQxrAVGlqFnqcS3rrD2CngGQUadoNmr4dnVmnpFVxNoG0KhPeXYWxi2xJNo0rdkjF6LaqajeYYmJ6K16nQ8coMPIm2I+OYdWYXr9Nw8uhOE/N4UrFsFcdVaTTKWNY09l1vCshulWanSdM1Kddr6LaD7eg0m1V0LUcqsYqqBFA9j7xUQ5TLqM0ymeQeD26doVYKUcoHcKwqQjFKqVGmqAqoLYVao0QyH2Q/sMzK6g0cu0i9FsZrlZCaAnJDQGmKqA0RpSFQq2fY3ZtBaSRw3Ryum8Pp2FhuFcPKEwzO4tolLK2MY1QBlzFNNCOLbcUwrRJFIcala9dxOgOS2QJvnnyFzc1ZoEls6XnwDun1BHSvTAebXGYdrbqDqx7S6dVQzQqDoUtvoAMiswvP0u4FgCp9rwJ9GUfzs7r4/NTZTQOQSQfvQzcPvTK+rTvItSRqQ+Txb32dkQtgMBqmGAxjdDtZwMVzMwSDN6bvockAJgUcPTiNYp9MkxYYVBm2y9PjdNSEkY6RfwAUYVKmN5EYUcex40AZkGBYZ5q1kWRr9TX6bo7JREMsJZHEIjDm0ce+yvLaPE7X4I03X0asFpl2mw/4iy985viy65kI5RyGqXL9+lXOnz/HcDxgzITHHv8GiqEd1wgV5TqSadADnEEfq2PSdKs0WyWCiVXmli9SVWIUxRCVeozQ3j2iu3cY2yU6tsRo5PHiW6e5NbeM3DCn22TQBuCrX/w8mlylZ8kEdhYx6lk8W6LXaWI7DdpehXBohVB4E7VZoiLmppUImkCjFiIeuA/dDK1Wln6/TDQxS6dXYYROIhEjmykyAUKRQ9pDhwlDTjz/NCdPvY5h6WRyaXqDPi+/+gqdbh/dsFjf2OL67TtcuXGTmYVFZheXjjvOE5ksFanOts/P7MIiXcas+XbYOfBTVWX2gwFqikzTNBiMhswtzPPMiWeZnX3Am2++jue1UFX5OMYcpr3Zut6kUhGIxSLA+DjWvN12cRyLUqlw/PijXu3BoEe77R5DS9d1WFpaOI5rd13nOML73LkzHAHVdDp53HPteS3abZf9fR8bG2ssLy/+QIz6cNhnNBogSdVplUnLZnb2Ae22i2nqXL588RhSl0qFY7fzESzWtMYPXD+CrbIsAWPu3797HDNfr9eO163f77K1tcHs7APUhsR/+uyfAUOGoy73H9wGhvj3dxgMOzSadRrNOq1OlxGwtrWN2XIZTGAEGE6LC5evYDgtKlKdg1CQzd0dtvZ2yRTyVKQaVbmO5bawPZfnX/w+V2/eQDV1ArEITrfN0sYaVtvF7nhcvnkdp9vGcB2GAIy5evUyjmOhqjKyLHHnzq1j8Hy0DRSljmnqPP74X7GwMMc3v/kNotEwy8uLx+u8urpMJHzIoN9mNBqwsDBHp9em0+tOB19YNk67QzpfIBBNUFWaNEyHaCpLdwTXbt9jyBT4V5Umh5E4UkOnVK1jt3vs7AdQDRu3N6Rptbg/v4SiWxitqYv86PiDabz/cNhnMOjRatlcu3ZlupzjERWpxsrGOt3hAKftMZiMGQGSqtA0DQzHptnyCKezyKZNNFsgWSxza2aJvWCcYk1jYd1HUVJQrBbL23vceDDH5n7g3e8dZc5cuoo/EqfheNx+sMiVm/cR5SavvHmaVF7g/OVrPFhYng70z+VQDIN8sUAymyEYjdBpuQysNlIow/ql++iFOt988mnefOcSf/r5L/K9194kni+xG4xwb3GFmZV1doMR1n0HzKysc/n2PZb3AuyEk6z4gsxu7PF7f/pZbsytcG1mia1gnJ1wkhOvnWLZH+LL33qKQFbgf/2lX+P0tTs889opfu23f5+vPvkMZ6/feQjQ/wZ67++SqX/6j7D/2x+OKfVP/24A+kM91EM91EP9w9ZDgP5DJkmS+LEf+zHe//73/0CMy18H0G/dusVP/uRP8r73vY8f//Efx7btv6/FfqgfUr33g+rpy9f51Bce4dEnTnD2yl229uP4w0neOneBw2iULf8e12evsL4bxxdKsHGwzu/+ye8RjFe5M7fBqn+eU5df56nn3+QgkeL8jZvTiPVEnJm5B+we7FGV62wdBFje3WPmLz6OLxxlNximrDTY8B8QSKRY2dlDsRzyVQmxoTG7uk4gmuALX30U3fGOe8N/9xN/TKFSIxBN4A9GaA/G1FUDsTrtw1U1CU2XqEo5crkIc3O3qUtlhFKW3MnvkBXKJIQKkUKBal0gENgin49TLGU5iGcQcgmEQpJ7969Tk8tYnkldU5B1laoqUaoKlEUBsVIgn0sSCPoxbYNCKY/TbVMQRfajcbJViWa7i6zrlGo1bn3ni+wtXufEiW9RLqeo1koUhQKFcpVCRSYaCxKNh3jzrTfICyUypQJlpcFeJEYom2dmfZutcJJ8VWIvFMEfiU3BcFGgKMkkCiX8kRi61yEn1jiIJSnVFbJihfm5e0RX7nOYiBLN5ilJTWLZCqmizMp+lIQgsbq3SyAW4cHCfQ7C+4QSMdb8B6RFhWLD4dUzF9mPJ/nGt5/g1ZOvsb23zn7Iz9uXzhNIpFj17ZMo1tjyHRBOpPlH7/vH/Ph/98/4n/6Xn2X1wil8gTBr23usbu3iC4Q5DMc4CEXJFsv83h/+CcFYilxFZn0vQCRbYjeUxB/N8Ojjj3H24kW+8NVHefGNM4RTJbYDcfZjaTYDIUK5HCt+P+HDdQqFGH/8qT+gWK1gdjtEcgUiKwskCyIZQeLm3CzFagW/f4N3zr1KIurnmZdeYDMQIl6pobZcUpk4ulEmVwizt79Gppii1qxRqpURlRr5co5A0Mfyyhx5USGSyZEoJUmVwhzG9wjHE1RqKsFgkujyXQ4C22xsB9j1B9k7CPLmmZOsbq2QKsTIlBJs76+zvDnP4to8TWWAY3dQGxI1JYzU3CWUuM2O/w6JlJ/AYRS9MaJeL1Aup6jXC8Tj++zuLlOvF2g2K5imhCAksZsCjcwOW+t3kd+F7B23SaWSpVYrEI37uX33ErGEj51AiJ1AiFuz81y794C1PT87gRDz65us+/ZZ3fWxtudnYWGJ8++8jT/sY2lnmVXfHjfmVtgJTqHy5sEuT73wTXzBIJsPbrETCvNgdZ1gOsthMsVeOIQv4Gd7Z51A0Ic/mmIrECJRzLG0s8L63hrbhxscRn0kc3E0u8HyxiKJVJRqrUCpPAXhdTmL1siTzwY48C+zNHeDxdmbZDIzKFKMWngDW3NwzD6looSmy2SLIW7ef51MPoFmKhSEDIl0hC995S+4fPUdvvPUE5w8+yZVReT0+VPE0nEiySipfJqN3U2KYomTZ9+iKJaIZxI4nRY1VaJUSqE2RO7N3EKzdSIHu+RyaUpVgXw5R76QYs+3TrwokBYq5KoiyWyGdCFDWRS4ePUK5y5dIpzOTmsMMnEKpTyziwtEUiliuQJFSUZUFEo1keXVJRLJCP54koLUIFOsYpo2QiHOvTsXiG7dpiCW2A1HOYiL5DJ59g92iaaDhBIHVGSJSDJDIl0imytw5+51Ekkfh5EUOUHCFwhzEIlw4eplPv+VL7G+u4vueBxGEkRTOYpliYqkEEvHuT9/j1w5RbGapiIXEaJ71BSZklghGD6gKOSmKQlqnboio5sGSkMlJ+SpKjWKYon5+TvohkIsEebe/Cxbfj8VWUaoitPzuSqjNiS2NlfJ55KYVoNyJU9DryM1atQaCrVGA7EiItdLVOpl9g/3iCVDmFYDpSFpHSF3AAAgAElEQVRRV6pUVRnJaKK2pj+M6rZFw2zS6ro4rjl1c5oqjWYVXa/S6ei4Vo2mnCewv8TS/FWWZi5z49Ib3LtxhsPdWSQhjKlksN0mjlLC69qYThPdnAJax7WxnGmnquXYqLaLatgouoWsN5F19d3/K9P9W5YUsiWRUmqbE9/5CpVijHq9RqXemLrvZYtiXSdXkcmUq+iagyDKiLkcaqePNhgzu7vLQTaF3rYR5TK206DV6R5DdLfbo9XpYrkeZstFtx0aholYl8mINTJlEaEqojYVFFlkd2cdoZSlXClgmA1K5SKKYSDrOlKzidRsIiZCBGIxXn3rLbzBAFnXUQyDptVCs6fRqEfOfce1MW0N02pMo/4NBdM2KAoFguEDqpKI13HRvQ4Nb0DF6qAOoGgO2C9V0TwHxzPodHTstoVazvwAQHd6Dq2ug9c1aXd1ep0G44GGa4vk04f0ejrj8RSQD0ZdeoM2btumVq9gtwxanoXbtnFcE8c1aXodDNel7ahYloJq6mTb8OHPfIvLW3E0WaTbN3E7Bm7HwOuadHoGnZ7BYNxBb5n0gGS1xl4yx+bqRUZYNDwZfdxF6Vj06DOhw4QOfYZogy7JfBp31OXS3ZvILRNz3MMcejhjl96kRW9kYqY2cbsynV6NqZNWIrx3jYPNizCq0OtWGY5V+mMdsOh2qoy6ImsLb0NPYNTKATIdO8u4KzLp17C0KInIA0ZdkUlPpVoMAiotMwVDFbG0DYgYtRjNwh5tLYrbCDPuiuiWwAgHJk2U4iY4cTp9la898RXcoU1vZDDo18lF5hl3ijCQ8AY6mquS9N3CthK0vCKOW2LQEwluXQCKTPo5hth0BhpedzoQwAndoWVECfqvs7t2HiG7TlMOATreyKE3sZn0a4xaGTTRx6Bfx+s1jgG6ZVcohB6AV8T1JOyBhTO0afebjJm63LPFAJ2JxbYgspDIoAHKcIAhJjFSKyjFTXp6nJaRo+XWKA51hH4Taaih9FTsnsbOwRpe26Lbc2ECpmlj9EY0Ox5y26TqqdRaGpKtIzVqDAY2Wj3EuB37awG65cjIO3dQ1SKWVcM2q9TtKkW5gKjUcLptmrpGXRZxWk1cT8Kxi8zPn0PvtKk0ZOrNGrolY2hl+u0GSi3D+updDK2MLOcp1isUpDKKqVCWSihNkaqUQzMqxPdmCN59C6WeRTWraGYNpSmiG/V3Ab/MYKhxEJhnMKii60mstoZYT9Nya/R7EonoGkYzh97IwthkNDbodBW+9/TX+O6TX6ZUCKKoacBiNGnQ79WmAyZokjj5aXrNHbqdPG5PxGhX6HVKdFspEsG71Gthpo71MU5LZ3nlOtBkafEiTDwYD2A0wL92n7OvfxsmDqOBgdEsTJ83tpj0dEQhhefpvPr6S3RHPRhA386hrb4CZIA6g47GZCySz88DMow9Rt0MkcNbDDtZRt08UIeJjCTsM2pX6TlTdzmDJG7zgMmgRG9Uoz8qM+oVSAZuvftaDSY4QI69zfNAk+bSKYL7W8AAz3X4sz//JO2egyiVeP2Nl3E9iwkDYEg4csjP/fzP8vb50/zZn3+SYilLp9vixRdfpi6rGKZNoSig6tOY67WdHbzBgGSpyOf/8hG++MWv8dnPfYmPfOQj/Pwv/Cwf+9gv8Ze/9M958cXvUMyHKeaimFqVlpmiXthk9tr36VhFLKPC0vYGHSZEklEmA4fvfuNLyE0DtdmgUhFoqDWYdHnw4Aa9votmKthtC9fT2Q9sY9oapapAOB7DcW10Q6F891UGZolCYpVBT8cyKiiNJL2+woQWW1tbfP5zX8JrD7h99wadkU2n1+b02VP0hz0uX7103HH+73/9P9DtDbBsj5qkcuXGTX7xl36ZD//yv+F//8UP81u/+3skszmiyRTRZAqxLlO+e4qzVy7yS//u1/i5j3yY7X0fZy+cP06xcdseE0BtNo6B9XvdwbZt4vfvcfbs6eMO6aOp1bKPQXi9Xjt2Kfd6nelz43tEdtdxHOu4H7zX6/Daa69wBKy73TapVIJr164cP+/IvX3+/Dne62w+f/4czabKcNhnMhkdx74fObmPOtGP5pW4/w7j8ZDRaIAgFLFtE1mWjoF/OBxkZWWJbrd9HDduGNoxsD+ad6tlH0Pz/X3f8X1HcfUw5o03XvuB7vaB3aRVyR7D+qPt6jsM8MLLr/DCy68gNzXml1cIRKK8c+Uqdx7McOXGTa7duo3tuWQKeTqDPoWygOW2KJQFfIcHOG2PzqBPTZFp93vMLy9Rb6jkSkX64xFO28M/d5uqXGcE6O+6/AuF3PHfmZn75HIZksn48UCIo33Z6XgIQpFGQ2E47PPMM08RCgWo12u0WjaRSOjYnX/u3Jl33f3TdAGn3aHeaJIJB9k9CFKpqyRzRWqqxn4oSlGUyAki+XKVSDJzDM8XVjd49eRpfu3Xf4Pf/r8/wfqOj3RBYGPXz//5Hz/OH37qz/nFX/4VPv35L/Inn/4sH/mVj3LmwiUyxTI7+4HjRMCVzR2e+Oa3GAHh+NQE0RsNiSTiGI5NvaEyApy2h9fr4g7HnLl0hYraJJzOcWd+icNYht1AjFi2wsr2IeeuXCeUyuILx7i/tMqt2QUOYkmi2QLZSo2y0uTp779MplhlfeeAYCxFvWly9dY9iqJEMldkfXcX0/P40qOP0u336I9HNE2DyWgMI/DKKpX9FPGtAOfOXiSYzLCy4+N7r71JMJnh699+it1ghKdeeInN/QDbhyEWNra5PbfIhz/2G/zOn3yGR554mp/7lX/PJz7zBdb2wwTSRa7cX2AnnORf/5uPcXt5k3/5s7/Ag409Tl6+yQunzvPnX/06G8E4t5c3eerlNx4C17+BHgL0h3qoh3qoh/qHrIcA/YdQZ86cOQbmH/zgB/nMZz5zfP3LX/4yn/70p/nQhz7E+9///uPbb9y48fe92A/1Q6j3flB9/KkTLGz6WdoOcOXOEr5Qhuv3FtkNRqgbNqu7PpZ3tlncOCCSLnLilRd57exJVnf9LGxusLD9gFfOvsiXvv4oy7s+bs7NkyoU8B0eEIoEuXT9MpFEfOqUjic4/Ll/wta9G8yurrPhP2BmZY27C0ssb+9SNyzefPsChVodQVbZ2PXzmx//veMvjb5A+PhLo93uodku2VKFmqpRVVXEukRVqVGplhAqBepyBaGco1jKcvvOdWKf/HmSl18nnCsRKhSJpeMUimnu3r1KvpAmlMpSFRV8e4fkClliiTAFMUVZyVJW8lTqImJdRZQ0KtUSTV0hnoyRLU5dpU63i2JbbB0EWNnz89lHHkVQqqzsblB49TGyz36GZDrA/Zlr5EtpCqUsqUKBZFEgXciQLRY4/fa56fYLBrm7sES6UmUzEGI/keHWwgqSbrIXirCwsUU4nSWazZMWKlTUabxvoVZnfn0TfyTGuatX2Nj3c3jvMsHPfIzdUJBgMo0/nKSiGMyu7FBp2GwHosyurnPywnlSQo50Oc9BPEasUGJ175BAskBKqLO4vcvy5jr5coGbd67y9qVz/MZv/yaSbrIfT/LEiZfIFMv81RPf4eTZ89RUjXJNJvjr/4JYKktRlPjkn/8ngrEkv/P7f0AwGiMYTVCWFPZDMdKCyOZ+gGAqz/UHC1x/sEAsHccXDCLUZMKJHH/6uf+HvTcPkqS+z7wbr+2VLNt6vbGv47Vf77v72tZ6dy2MkYQx5pBAYi0JCR2ABBKSsIQOhIZDBxYgAQKBxA1CMAwwMDD3PdPTPT3T0/dV1XXf95VX5VGVlZV1H131ef8oTa+0sW/EGw5HyH5jnohvdHR0dVZmVkdVdn5+z/N8l3hOIy2XyKkVUpJGqdFlaeEEuUIUq6oxcXqS5XUH68EI61+6kqUzsxStDt5EioRQIJEIsHfny+QyAQqKQEKUyJbK5AwDUZVIpAMUpBS+sAd/xEdOySFqMqFEhFQ+TTwZI56Msep24w76cQVdBBMB/BEvxycnCMdTBCJxvI99G+/2ZzhweIKlVRcrTjenZs5w6PhhfGEPyXyYvJKktVFh1T3LmbnDmJZAt1/FKBWRZRHLMtENhWQqxPziCZodFdOSKWpZ6k2DbD6Cqufw+ldweRYpiHHyQoxyeInoD25CUGIk0zFm5maRFQN/KM6ay008G2bPoddZdp1ibs3J9NIKbx04xOHJqU1ovu/YOA5/kOmlFWZW1ti5ax8ra6ssrS8y65jjzYMHWPPHOLXoZM6xxpp3jbf2b2PJ6cT9hStweP0suTy4QhECsRjeYIBQJMix44eIxoIEk2k8oRAvbHuRqfkJXn1zK5WGRiYfQ1QypHNxSuUi664lVlfPkMmEsCwJXc9i12QMLYNtSdRtBa2YolkLEw8usvrNa1neuxej2EASyiTTKYplkWjWyb33bEEUEywsnKJSKaLpEkePH2Ld50K3SniiITKKyMFDe1lZXSASDZDNjd5DAkEPJ6fGSaVj5AtpZKWAqOTIFdJImsjBY4dITx8m+tx9JLJJ4pkE6exojp0+RSKXI5nPE0slSWTSRJMJxk9O8vizTxPPZvHFR39X3pCPaDLBgWPHcAUCbN2+naOTk3zv3u+z9bWXyeYzHDo5RSSTJ5LMk8mK7Nv7Fh7PEmuffR/RTITX9+5hZtXHzOwSBw8f4InnHsMXcSEbRfyROLFkgXS+QCwRZW19DncghicY5+mfvci6L0g4GccfDfLaW6/jiwSIpGJUGlViSZG8qCLrIuv+ZYKJNTJSkGI5R+KR29ACXrRSjWQihse9TjjspiDGKeq5UZqDkkcxRvUKkfQIAB08+Cb7D7yF2+ukoAjkZBlJKyFpJQqKTkHRadcbBLxOZmYmEOUYkppAKeURtSJ51SDrdJPY+mNyhkFBEQiFvcRCa+hSfFSnoctolTJKvYVcstGqdcqNNlq1RrnZoNpqoJo6kiFR79Wo92qUSiOnZ69Tptcp0WlobHQNBm2dbl2iVkpjFiM4nXMEvnUN4ZCDbDaMJCXR9Ty2rVOrGViWimWp6Ja1CZ+Vkr45eU0lW1RIChKhVJZsYoVD+19mfvYYuXySvCQiKBppUSMl6MRzGrGsiqqZJDMS6TeeZ3HHy+RKNlmjSrndpdJosAFUayZ2s7UJ0WutNnaztek8180Kim6QyuUJ5kVigoKgjz5P5aKEbii4XatIUppCIUGnWaFo6Ci6hqJrFLUi0W99FFHTGD91CtU00S0LvWajVi00u4peszfHajYxrBqaWUUxTGS9jKwrlCs6VrWE37dOMOChZGhUrDoVu4VutiioFqtCmXKvj92uY9cMqk2L9E9uQ81FRgC9aVJrV0fu83aZVsug29QxjTSpuJN+t4xtq3R6Fo2WTbNdo9GyqdZM8kIGyy5vutCrNXO0sKLepFKzse0R8NcqZRLVDb79wi5eeOlVYj+5nUq3Sb2tU2/rNNsG7c5oul0LQc7S6DbJqUUcwTC3b7mRBjZN+kQrJcqA2LRQGwblbpV8rYJfVXnzyC4+c8uNzCzNccGFfwUMaDZqdNo1Gu0y9W6J1Hc/RrMUpzcwaDWyNO0EIJNPzJCKTDPoy3Q7EvVmAajSbMls9BSigWk2mmlAoVtLkI7O0m8V6HUkhl2FgG8v/XaGXt2Efp1+N0CnGaFfq7M4uwuztIS6vJ/0T79Mp54l6DlJs56j1y9hlNLY1RyJ0Az5+AL9XpFv3HELjQ2bWseg2Soyf/pN6qUIw65Cs29SaZUQkj6sqpNm20+9VqBuFVmd34uhn2AwcNPtGbTaNTrdUcdz7Kt/i5GYhEGCfjtCt5mhVS8w7NdoDmps0GDQEenbMZT0Ap22RLNrUOuZ1Foqdk0k5jrGoJbBrslUWiN3etVKM+iIFJKz2FYMKFMGViWFrZNT6EDi1E7iD3+OlYW9dBppKnYOu6eDYIFaA9Wiq+uUaga5WpH9sSUeWzjAQ+4Jnit6OTGzyIzHzUoiRrRaotDrI3T7NBlimDLdapCmfOp/CdDLFYngrX9LyjNDva5StxVKdQ2rVWFqbopq0yYv5Oj2mlhVg3pdpWxmSSQdrPldVBpV9IqKVMyjqBlkOYUkJRGEKFu3Po0sp1DNEpKukhFzSJpMOptAKRbQDZn86V2E7ruO2dlJomkvsprZ3LeqrVMyRSqWQNnMUsi7adRzmHWFaqNIsZhibuYwmhJiZnon1UqcipkE6kCDbDhIIeUDTCYnXgYEoMBGNwVIDDsFwrddRGb6Z9jVEHML+5DUAO12nkFfZNDOkozMoashTkweoNZQWVg8zp1bvkilnOfgrtf5zu3fIBP28ebWp1k6dQjoAB283lXcrlWaNXPkmv6FA3bIgCeffoJGuYsdGCfwjfcwJM5gowD9KsOBwKZrfFiHXoaisIyhOBl2MwzaWegK+NdP0KllgDL0VOjGiXmPwECk3RVG29nIkfAfG6VBYDKkjiY7YEOi31Fx334FlfUTQJ/5+Vmc6ytsDLu8tO1nmJbBkD7Ndo12t8GQPooqcufd36Jc0anWTDaGXZSiQa3eJl+QqdpNSlYNXyjMLbd+lRtv/gIf+NDVvP+DH+KG667n2o9fw+duuoGpicOsHHwF103/mW5Tx5BjeNZOYZeydFpZBq0kYddh+s0sDAyqrTKNfoNEOoKQDQIWPaBQLPL313wMWVPRTJ28XOC1HW+glHRKtkUql0XWdMp2g2qzQySZoWRV6W30Sf74ZoonXiLqn4dhn1a9AtTJ5gJAA13XmZw4Ta8PA3rUOhVq7ToHj40WNo6fnKSz0Ucsqlz76euoNtp0NuDI+CSXX3kVl1x+Bdd++jpWnOt0B0NOTJ0ikkjy9PM/wzZUHNf+MVlZwGzV0S1ztBDX7cKomOREgY3hgHLF5Nj4cTStyMZGj+FwA9u2mJ09ww9/eP8mwPZ4XJuQFf5H//VZ8C2KBQQhTyQSYmOjh/T6j1CPbuUsLD/rat++/dVNsNxuNzHNEm+9tYNOp4XbvQ6MOrFDocDm77ZaDY4dO7L53DBgaWmBsw54GHWJn436NssGzuvfRa1qEomEiERCHD58kFar8Ss93WePoV63gcFmNHm/36XZrJPLZTh16uQmGBfFAsWiTKVS3txOsShz7/33MQT6gw1SmTTJ/S+h7H6adrdDo9VkwBDLrmLVG9TbHXbvP4BWNqm12ii6wfd/8ENkTcfp8SIWVRRdo9Xr4g0GaHTaSGqRvQcP4PJ5iaWSeIMBpudmKVctgtEIG8C27a/x7Xu+xwaw+PmLR33fvS4un5fBoI9pljbd9f/zQojbbvs6O3a8jt/vxet1s7KyhK6rdLtter0Osixy6tRJzpw5/SvR79tefQVJkak2mrR6fbRKhdmDe/E8soVkTuDA0XG8oSiHjk8wPjXNF7/yNS678kNcftXVfPKGG/nA1R9m3Rfk8quu5ooP/ndOzy0SSWZ4+CdP8InrP8uFf3MJ1934ed77t5fy0U98mn988GG+cdd3+LurrsYbTZASFa657jN8/IYbeeHV1zGbHZLP3Eu5pOH2+3D7ffzgoQd54pmnyYkC5apFq9elNxzQZ7jpQD8wPsHk7ALOQJgzS06+cef3cPrjOHyj+yu3f+ceTi+u4I0mmF5aRSpViOUEotkCs6tO5h0uTs+t8NqOPWQO76RSb1Nr9/GFY1TqLTrDIaKmcdudd1Jr1Jk8fQrZ0EbR0BtQTgigNbnthltIxXNMTc8zt7bOxMw8oVSWpCATyeR54LHHmV11cuzUGa78yMf483dfwBe+cQfvvvhyLvi7DzDx+mucWXYyteTk4MkZHv/5K+wdP8WPn32RG778DWbW/dzzyONMrbi497Gn2DsxzdGZJR792cu8dXj8HHD9J+gcQP//h2zbZvv27dx666187GMf46qrrqJQKPzKYxRFIRqNks1mf017eU7ndE7n9M+vcwD9X6i2b9/OO97xjk1A/j/Peeedx3nnncfb3vY2duzY8eve3XP6F6pfvlA9MT3LT575OSeml/jBI09z1TXXE0qL/OS5F7nuC19iweVm3ZvgsSef5eqPXsvE6VnmV1c5MnkYh28Nh2+N2dVpXKFlrr3xczzz8jY8oRDheIyVtWWmZk6xc+8eXnp9B9+9/Wt43jvG8ZvfjysU4a0Dh4jnBdaDYYLJNDMra7jDUd46cIhipUosneOjn/g0qbxIvdPf7GA0rBpq2UIo6ghFnbQskS0qZIsKOVkejThy0omyQF7Ikc1n8Fz1h/g+89eEsgL+nEIwHicSCxPwuzg+fohoOonTnaIgV0nlRZSSysmZIxTUOJKexrBK5AQNQbIoVy0SmTSugA9R04im0yRFgSWXh2qnR07TUe06iqWy6F4meNe1+C9/J7mkD3/ASTqbwB8JMO9cJV7I44tEWHG5WPV5N2OiV/1Bnn91O2/sP0hMUHCG4wSTaU4vLuOJxHjlrV3E8wKBRIpdh46MIphjCdaDYTKKiCcaYdnjZs+3v4L/Pb/J8tQEzkCYO+65l50Hj7DqCbFtxx5mVkZ93NF8jt3HDnHfoz8iKYn4YslRHFtaoKBXWfEFCMQiKEaRPfvfQjNHTtTXdu1h2esnmBLICDIHjo7z9t//A8bO+01u+vg1BC4YY/udXyaWzuGPxLn/oUfIiRL+cIRjE5N4Q1FOzy2y5gsSyeS595FHScs6cw4PnqCbmYV5ikYJXzhJPC2z7+hp1gMpMlKJaE4hIRQJBFZwuuap1UuUKzoZIUsqLxL46J8TfOAbBNMyoYJEUpIJBtexSgXC3kUKYpa0LBFXiiTlImkhTywbI5FPkJdz7D+yD3fARTKXGk02QzSdJpxMcuj4QaKpCKF4mGA0QiqXZXXdycGjRwhGY7jv+iz+T7ybI0fGWXd5WFxawela59Xtr6BoAqKSQTXy6GYO3cyRk5cIRufYvXcb9VobWayiq02EgkImm6CzoeAJHWN5ZYZozIduiCjFHKpWQJIz6IZIMOTC53eQObqd0PveRjywhDcW5cD4JEvrYRadIaaXVllaX+LF7c+x6JpizrHGktvFa7t3sexxM7u2ysTsDNv37GbOMVpAs+ha5+j4FCvOdWYd88y7lth7/BiBZIHpxXV8kRDT86dwuKdZWHMSvPC3CO94nhNTJ4mnU2Ryabx+D6peZP/BfZyaniKciBDPJChVdfJiHEGJM784gWUXqdVLiEKGcqmIYeTQtAw+3xILCyeRpCSWpWCa0i++ClQqIlI6Qd0qEv3qhwh87WrSGR+R2Dq+gJtwNEIik2d66ghe1+IoGtRUKAhp4skILr+bVfc6vniMSDZDIhlmz943CUd8ZHMJcvkkBSFNvpBibv40mWycRDJMIpdCNoqEExGiqRhLz/yA0KX/jqDPSTyTIJFLIWoyvlCQVC5LMBrBFwri9vvIFPJMnJri8aefIp3PEYiE8YRGN/SC0Qhf/tpXiSYTZAp5MoU88XSKWCrJidNTJIQMiWwBlz+MLJeRZZlQ0EXwr36D2P6XCMajRNIC0aRIWhBY8yxxaHwfkWSUZ1/4Od5AnLf27CeSSvDT5x4llsqSzBYIRhM4PV58oSCKUSScCDGzOE1ezpIRE6i/SPtQtDxWXWHZOUGm4MeoFEjd+SlS3/okklRCV4ooQgFJSuNYn2F67hhaRSan5EhLCoJWI1Uoc/TQTtLpILKc4fj4IZLpGGJRGYHVcoWCVkI2a+iygaEraFoBb2Ce+eVxslIU2ShSUDTkmdOELv/3iKqGpCuYlSKZiINcdI2SFEPXBURVotTqUO9BQTVpbEC9P0A0ymh2haSYp9ZvUe3VUG2dSrNCrW1TtkvUOzb1jk21XqZaN6g3ytTqJWoNHdtWCX/w/0A5+HMqFZlSScDrXWZtbYZsNky9rmKaAopRRDN1ylWLrCSgVSqbi57igkg0LxDNC+QLASLRVQ4dfmO0WEYXkYsSBVklIyhEM0Vko4VVbaAaFrln7iV808XotS5GvUe53qXa7GA3WzTbrU1w/stj2jWMioWs6QhKkawgklQNsloZoWQimdbIZV6UMEpFcrkYnvUlvOsLGKUiRVXEKOtk/Wv4LhxD9Swg6ToZRabS6pBXdTS7gl6zMeo1jFoD3a6j2nW0WgO12kQ2R3HWZUvDrhnIQoKWpeBYOImcjtCydGqGiioItKpVDvoEbKBYqzKkQ7VpEb/9w6QevAWraVNvlClVFBpNE9tWaTd1ei2DteUJSmqaTqdMq23RGzSw65VN0FQyNerNKnJRoFIt0WjZmw70Ss3Grlep1StUayblWpWM1WTbxDwvP3QfnkveRiqTptopUe+WRiC9UaTd1Oi2S7TbFu2WTbPdoN5ucWJyB1pdIV7Ms+34cQyGqBttSn2bKi3Gnass5wso9SJmu8z+I3upVUrs3PYKbPRh0KM/qFGpyQQ/9efknvkWrZ5Ot19ko1+EvgioLM7uAjT6XRGGOs2OSqMp0bBzNKwkG60cVSMEfQnX6lHazQK1appWXSYaPUq3naNmGliGTL3hRFWXqZVqlPQI/sA+hF2P4r7s7VhiANsqcHJiN4oYpNtSsCojV/fK6iRQZsvdX0G3i1RbZepNDaXgoVcvUDVTtDaqGDUVs2wwOfUsdsNBu1nEKmloepxT80+SzB7ArmQZDjfQVJGNXgnPlb9P8MHrqNtu2EjT7yk0mgr9jTZdWrQHFu1aBpop0sGT9HtF2v0ytZ65GeHunt8LXRnTEijVNex2iX5XpmlFmTr0DCDRa6XpYmMNqlRps56NcOS7n2H9st/GkLyE0i4segi9Fi5quIcmhzMudiwe46nXn2PePY8kZmnXLFplk4ZWptLqYHRbZOwyAVPnqNfPtsnTqM0WdqcKvSz98iKV+i960xsmtWYZs1KkXJFwXfV7nLnr43S7Jo1aEdkoEE4EOT13CkkT+ea3bqPRspmaPsGJyQPMzk9Qb2r8p3f9R7rDDqWqgd2qUrYNRCVHs2ORyYH503AAACAASURBVEZpdUxm5k4QjEbISyJ/9B/+hPZGh7yQ49777yFXSBN7+QesXf5bSHEvWSlKIh1ggxaSnKPdqRGOeNjYqNJsaTgdk1iVDOVGnju//XUWF0/Tbmo0a3lazTjBwDg+30kef/yHPPDAPRzbe4DT4wc4Nf4W9UqAYS8CwwRV0wPDPA0ryfrVv0fyoU8R9B5jo5+lVAry5s6nmZnbx5YtN/CPd3+Wrc/dw0c+/h7uf/BW3N5T3Lnlizz3zIPQNxm508uszu5j0CwAPayqQbVa2fz/6IknnmI4HDIcbnBmepJ+v87eHfuQ9j7EyqVjNLITgMawZwMqnU6Eej0IgwogUzMDSLlFoAjdPKDBQMGzdoRRXLwBG1mqupeA5wRDNECGXopuJTD6ORb1lsnXvvopwCLoX2btmv+dtW9eSbNRpV63N6FcKh1jyIB2t0WjVecHD9zPkAHVmsXJU5ObXdWSIqJqZQSxyIeu/ghXXvXfuezy9/P5L9zM9Z+5gQ9efRXPv/Acq44VTk/tw9CSyGIYqeAnf+AnrFw6Rsl9FNB49cUfwrBIvZmHfpZGyUPLCtNvFUbvgV0Ls6rgdZ1h0Coys7REsVxGUFUEQ8dsNTlwYhytMqr/WHQ4KOoVas0earnK4fGTtIaw6HBg1Wu4PvNnBG+/gna1yKDbwzbLKEoSs5IDGgwGfR566GHcngCtThO7ZZHMZhg/OUmt1SSRydIdDClXbT7+qevJiQqfuv4mfvrkcyQyWfKSTL3dYW5pGbVU5vobb8Jutvjs52/GWDrGyqVjSGsTpGWBSCpBThaRNZVKzSYviQwYksqk0QydM2dOc/jwQUolneFwg2azvgmJK5Uy9bpNo1Hb7Jg+6/YeDPq4XE4Ggz4ej4vhcIPhcIPQN9+P79ZLOOtkHw43mJqaBAa43etsbPQYDPqsra1sOrTPwniXy0mzWScQ8LGwMIff7910lsOA5eVFDEPDtq3N7ZwF8jCgkfKxdskYVfcZOp0Wtm1tOtbPgvCzsfJnIXy/36VSKf9Kl/fExDiCkP+VbvBf7tE+e35e3/EG0zNn2P7G6wyBzCP/QOSrlzIE3nhzB3mhgFEuUZBHrvDVdRdqqYykalj1BllBRC2ViaczLK6ubb5Gz7/4c6x6jaKhk5dEcqKArKlsAEVDp9VpE08mKFdMWp02Q8DvXGH94n/Dvh/dvdldn0jENl39Z891r9chlUpw882fw7Yt+v3u5vk/u2Dg7PG1Wg2WlhY2Fz6c7bYfMMS0awhKEaNaRdbL+J+5j4W//1M+/bkv8L5LLuO2O+7G6Q3wne/fz/T8Eh/9xKe57sbPs+fgEe5/6BG+seUu7nvwYU6emcMbiuILxwjGkoTiKVJ5kZnFFVz+EK+9uYt5h4vFdQ/HT8/w/LbX+PZ9P+RvrriSex74EWmpiFat4//w/80tf/NfufLqD7H11VcIxaLImkrJqmA3G1QbdXbt20uj00a365sR7nnVwOEP4Y9lCCXzeMJpll0h3OEY8bw4qoVyukkKMg5/CKlU2Yx9X3b7CCdyJObO4LnuIuaWHeQkFUkr8eIr2ynZNpVGg9bGBq1OG7vZ4MjEOEN+8QI1B9CAtfFZbrnpHwgGYuw6dJQ1X5Dx6VkEvczuw8dYD0Y4PHmK7bv38b7L3s8XvvoNlrxhbrn9bp7aup3gd77Enice4+DJGbbtOsAbB44xPrvMxPwq854QR84ssuPwCR557iUmFh1MLjl5Ze9hHn/ptXMR7v9E/fJ9yfg7xqj93r+Mib/jHED//6qf//znvPOd7/wVJvG/qpnds2cP5513Hm9/+9sxTfPXtLfndE7ndE7/vDoH0P8FS5IkvvOd7/Cud71rE5ifnT/5kz/hm9/8Jvl8/te9m+f0L1i/fKF6em4ap8/H9NIKh06cZtHlZ87h4YkXt3LG4eD06jIOZ4bdB99kybHM4rKfdU+Q7bufYcExyYrDg9sf4tjp15lZc7Lo9rD/6FGmzkzjD/pYdq6M+tRjCeZefhzPe8fwXPo7PPvM0yQFiZNzC4TTWXyxBElBIlEQCaezJAoikWSGz33py6TyIsFYElE1NqF5TiqSEWRyUpFUUSStqqSVIilJIyWoJAtF0gV5FHWWzxKL+PFdOIbvwjHWDu9lJZrHE83gC0VZdy5z+NBegmEfC94YUbHEmj8ycnenkkxOjROOhsgU8mRFhVg6T07TWQ9HCKUyBBIp9h0bp9LqMLfmZNXr59Zv3cGy20u6WEAoFwnf9B58F44RfeEBHnzoYW659atEU6PY9fVwhG9+7x/xJlI4QhG8iRSeeJJoXiCQyjC9soYjGGbFF8ATiTGzsoY3Guf46TP4Ygnc4SgPP/EU7nCU/cdPEEikWPE68cUjTM7N4n3wNgIXjBF78Oucml8lkEjjicR4deduHn/6OVz+ENt27uLJrVuZ93pxRKNsufdeBL2EPxJHK1sEkgXigkQoEUPSZHbueQOXf53D40dY8fgIprOo1TZf/eYWduzeR1ZUWHK4uPyP/jcCF4zh++S78YWizCyuEE6k8QYDPPzYo0zPzZLM5wklEtx97/3c+Y/34kskCWfzuCIxjozvolRRkIsCOVEiLxURVZPXd+7HF02z9+g4ZrODXjKQJAGlKLC4NMuZmSnSmSSB9/02gYt/h0g0QlBScSczCGKKZHSdPa8/jyCmyIg54qJMtCASTKcIZdIkxFFfdjQV4+CxQ6QyI9dwLJ0jmMzgi2dYcZ7mzV3biMWThMNZwrEsbr+PvUf24vS58H7h/YTOH2PXPV9GlNLEEyGc6yvk81kkSWBm9hTHxw8hSAnyQgxFqlAuVxClLKoRZWX9ILv2P4kvOIOkJMhm82hFG1HJYZhF4qkw655VBDlLURcpWxrJTJRgxEt8648InT+G7/tfYt69zo4DB5lzro+c4n4Pz7/8PDv27mDRucDC+hpzjhUOnDjGqs/Nqs/N4ZMn2LF/D/POVWbXljk4cZxlp48Vjw9HaNR3vuz3suQOsOIO4vK7cboX8AXnSIUChM4fI/iRP2P3rjd4+qmfcPDAbqZOHieZiqIZKpFklLX1BSZPHqEgRimZeeyaTKutU8iF0ItZzpw6TsDrpFkT0IpJ8tkgzVqJZtMEeqTSYYpaljd2vsiBIzt4841D5HIZPB//C0J/dR5zex5l6ys/pNVQSSfCtO0+RX1U87DiWGB+6QyxRJhUJk4kFmTNvcqae5VgLEBGSOEOrLNz35tkxTTJXJxkLo6kCWTFNHPLM5w8M0EglSaSyxNKJxCKIonn7yV0/hihx+4kLWQRSwbeeIJEPITb4+DU9BTRZAJXIEAsk2HHrp3sO7yfHz/6EHt27+DA+ARpQSBVyKEZKmuOJXL5FHkhRzgeI5pOE0ik2H/8NYJxL6lcFm8gTjyVJ+FaI3T+GJFr/ytPPfs8Hn8CqdTiAx++BkErEEkFmJwaZ+r0KaKJPA5/CEEvkZCyLK7McmZuCs1QEaQCBVGgIAqjm+6GRCwZYN2zSLkijWKE1Tx2zUApFqjaZUQph+eT7yZ0/hiqcwa5KCDKeQSpgFyUEGWJUCSMy+Nmz8G9hBMR1LJGOichSgr5fJ58LoVZVplfmEY1JEpVg2Q+jV4zkVSNgiwhaTJ6qYheKlKqqIyfOEIqHSP35rOEzh8j+cz3KVUN9FIRTStgmhJry9PkchF6vRplU6Hfr5PNRqnXTBpNi26vQTQeYmPYpdq0RtHgpvoLcFXBapjYrSp2x8Zs1Sm365RbTfRmE63RwCyXCFz4G0Su+VPMso5plSmZGhXbQDUkpGKeaMKPc32RsqliWgaCUkQxKqREhZSkkZZ1MqpOxjDIyzlktYBSzDExsQ+jlEUUY8SSIbJiDk8kjlhqIOsK8XSK7H1fJHDBGObSFGa1TcVuYdUbmz2flVr9F9+Pptpo/kqEe8mqopsV1KpFsVJFMi2EkklOL5ESZdKCgGmVMSs6uiYR8jtZXTqDLOUQ5o7iu3CM5O0fplAsUml1KFaq1AdDjIpFyapSsm1Kto1mV1EtG8WqIlcsJLOCWDZR6nXSRRG1WkIryaiGhKoVsBsmzXYNwyphWCWen0+S6YwQWE7KYLcsIjf8Jb73/SZGJoTdKKHrefp9i16nBNRZX5ui19Zo1BTqTYNau0q9U2Nj2EUzFAb0qDerKKpIrWHR6tQ3+8/rzSp2zaRWr2DXq5j1XywGaDTJli1WXvgRnveOEX7qLiq9DuV2HbM1io9vtEp02/9j2m2TdttCTiwBNs2OiTXsUh20MLsWfVp0qGPRJGOX6VNH0tNU6xo+/zrDQZcXn3+GTrOKbatULQXvJf8W72W/Q7WUoNXTafdUuv0inbYIGAS9E7AhsdHK0OwatLoazUYBy0yQji0waAs0rCSWmeDkiR20mgKVcoFup0izIWJbBeq1Ag7HUWTJR7tRolLOk8t4Sf/0K7guGiP17N0YloZcTFJRo3SqWbRiHMVS0RtVQo7j3Hf/FrSKjNkwR19LGeKRZWyrgF6WKNUMxHKJWiOPz3WcTHyRmp1HMQukpBBZ0ceh3S9QqYhEog7U9Bqui8bwXPEOVk+/hSoHsWsiJbNAjxbVjkmzb7LRFoi4jtKrRjcBut0tYzeL1OoStPNMj79KvalSaZUwagr1Wo52PYWUWaDfztHvS6NeeYr0Bxq1gUnixzfjvHgM/2NfJqenWYgGiFRM+p069Ju0ajqNmkKrW6TaFFgNz1AaqBiU0bHYGHZp9i3KbRWzbyA1DOSmxba9e4kKWdRqHrUaptqsYNVKv+pAzwdwXjzG2gd+F12K0qyrVOtlPn3DtQzpk0hF+W/v/gtee30bn73penKFNJddcQmpTJxkKsSANu/6b3/OZVddwR/+xz/hlttu5fFnnyQjpNBKMtGYj1DEz5f+4WbmFs6wd/8u3vkHv4tmKKQycQ7c8NesXTLGo+//T/SwefTx+2l2LC58z7spqgJ/8O9+l0ceuZ+vf/0LTIzv4VOfuIq85mZIh4pZAjqwUaLV9uPx7qbRjGGaCr1Ol3azw6DXpN+uwEb5F/3kBraVoNUsYKQWWbtkDMcVv02v5KZR8eBbP0ipkqQ1KFFrS4xAdJIeCUYO9jJs1MllAjBQgQKQZGV+G3SjtBoag74F9Ol0etRrbRRZ54nHHuHuLbdy8uh2VMFNr9Ei9ePrWbl0jPTTn2MUs94GNHq9CK1WAAYaG60cdAWk7CqDdh56Ir1GCnoFWtUYSn6VYScH7TTdeppaNckImAswyNJQHdDXYGjz2S/cBPQoCGk6RoGVS8dYufzfoKbCPPbYj6lUKiiKAkCz28Gq17j9zjvYe/AAd3z7bjKFPGrJ4Nv3fI9PXn8d13ziWj7zuZu45PLLuPKDH+CyKy7l9TdeoWKpZDIRZmdPYJbyKFIcVQ/i8kzQahaAMv4ffpqVS8dI/uTz1CpRTN0D/Rw9LLrNDINWinx0mmErj1HKUraKFLUsupLEuTSBVStx2x3fpFCUUS0bsWySVTT6QNEooeoauayIWanRaLZp93uUbZNYMkSvIo2O/bLzaKRcMOxTr+qUzTSJ1ApDykCHfD5Lxaqj6hoPPfojjk9NsbC2xnU33cSjTz7J4888z5t79nPrbVv4xpa7+fDHr+P6m77E8y++xMOP/YQdu3az9dXX+N6993Hbljuotzs0uz2Wvn8jK5eOsXDHh3EGfSw6VplZWuC5n7+Aomv0GRJLxBEkkcXlJWCA3+/lLPA+C4nb7eYmOPX7vWxs9DAMjZ0730RVFU6fnuLAgX20202SyTgwYNBt4Xj/21j7u/PoGCLdbhvD0Djbt93vd7Fti1arwaFDB2i1Ghw+fJBGo0YoFNgE82cBbiwW+RWw/cvT7bY3t3V2P5XdT7J2yRjJR7+8CdfPHs/GRo9ut81Pf/oYMNjsej9y5BCmWdp83OLi/K88z4svvrD52FarQSDg4/jxo/T7XVq9PscnT2I3W9jNFt5r/hjn356Hlk3i9gdodLqYdo3PffFL1FptJFXDtGvYzRaSqqGVTXKiRMmq4vR4sZsN3H4fWrm0GefeGw5YWFmmXLXYANL5HACNRgOA+++/n16vh35qL66Lxtj3qfds1ibCgBtv/Ayzs2c2e8MLhRz1uk2lUsbrdXPXXXewZcvt3Hff97nrrjuYnT1DoZBjZWWJw4cPbp5rGHWJdwdDNoA9hw7xuS99mXvuf4Bvfvt7zH7kXXguHOPRhx7i1tu+xQOPPMaSw0U8k8fpDWzCcVE1CEQT+CNxPvjha5hbXsPpDeDyh5hbXqPa7JDIFkjlRQyrRl5WSeYE1LLFwWMnEFUDWS+TLkgIRR1fOIb31InRPYMffpmpM9McOnYUuzmqPvKFgkhqkUrNRiwqlKsWuaKGOxzFFYpw970/IFGQ2Pr6Ls4sOVn1RPCE04iGSUpUmJpf4rVde5l3uHCHY6wHI7hCURacblyhKFlRw/39rxL+63/L4uIyh45PcvzkaWaXVlFNk+/edx+1TocTkxN0Bxu4I0HSQp5avQk9oAHHX92LmlbY8epbZBWNh594moys4vCHKGglduw7yGUf+nuu/vgnufGWr/DVLXdxy+1383dXX8O+4yeJXPLvmf32l3n8569w5PQ8E/Or7D52kqdffp3XDx5ncsnJGaePg6fmeP3gcZYDMZYDMW6+7U5e3XvoHHD9J+gcQP/XrQcffHATmr/tbW/joosu+n8F6IPBgD/+4z/mN37jN3jllVd+TXt8Tud0Tuf0z6tzAP1fiWzbJp1Ok0gkKJVKv+7dOad/JfrlC1V30ElGzHFo/Biza6ucXFhk0evlzcMHObE0z4LfxfxChF0Ht+H0rrG8GmJxxc22tx5ldvUYq44IvmCKQ5MvsxYIseLzc2h8nKMnxvH6PXhDPoLRCMdPn8HxyO0jgP7eMZZ+fCeHJ6cIJFKsev14IjESBZEfPf4k/niSvKpzdGKKD1z9YZI5gbLdQC1bZAR5c/LyqDc2phRIyPIvIGiRaE4lkpWJpAUimTyBZAL/+N5NgO762odZCBVwBFM4vUEca0scObKHaMLPcjTOjNuHUm2w+8gkwUia+XkHJ6dmSOXyCKpCQsjhS6ZJKSqeWILDU6dZ9vpJyQoJUWJ8egZPJMaxU9P4UjG2vrkd7yXvwHfhGJ4P/TGZrMBXvraFU7PLRHMSs451Tjtc3PGDB/Gksryyez8X/N0VeOJpAuksJ2bnWfL4WPGNotYfe+Y5JmbmWA+GefKFF/FG4yimhTscxRkIkStqeON+1vwuXtv9FpEtnyBwwRj+i96Ox+EmmMywHgwzOTfLwooDdyDMnHOdr3/7u3zwU5/moWeeRapUWfH4iKVzpPMiP3j0KRzBMK6Aj3QhQyafYHr+NMlcCn88yaLby8NP/oxwIs2a28ef/Ze/5A//z/+LH155IYELxghcMIbzrZf58eNPoZYt/JEAS45lVtedLK87CCUSpCSRBaeLlKwQSKWJFQR8wTkc7lmyhSiiKqGbZeLpHMWSRUHR0MwquaKGIOts2XInJ0+epN2qcfjQXmKOmc3nDv30ToKyQVhUiMWDqFKcmRO7yOUipPJJwrkCoWwefzJFIJ0lpahEshkcHifjE8dJpOIkUkkiyQy+eA5PLE8ivcb4xB487gBeTwqPL8WK08Hru7fjDLnwf/QvRjD103/Jk0//AF9gGatqIIhZotEwtm1RLhskUxFm504SjvgolYuoWoHZ+XGC4TW8/iVWHdMsLE0RT4QwKxpmVScvplENiXDMz/LaPMGIl2Qmij/kxhd0cerWj4wg9nvfxtz0OG8c2MWcc5Y55yyzq9M89uRPWFhZZtnhZGF9jYX1NeadqzgCXpY96+w6fIBDk+MsuZ1MLy/wwmvbWHaFWPMFcYQ8TK3Msuh1M73oIJLMEwh5SWdDLK0cZesPvzc67vPHCG39MSVNYH5mkljYg6bLqGWNVC5LyRRptg1y+SBe3xxe9wydlopVGkX4itk49YrB4txBClkfTVvBUAtULYNur0EiGaTeMskUQlRqMq6gC72iEb7yjwidP0Z6y8dQlSTP/PQ+auUM+cQasqERzyYpljVi6TgTp08QS4QpSBkKQpqjx/axsHCKdb8bXyRANB3n1Nw0kq6QVwSC8TA5uUA0PYo496cyBDM5EkKBSDJK+N4vEjp/jMDFv0c+HSOczTHjWMfrWqZkKOzdtxNvMDDqiV93suxYY9eenZyZnkTIxYkL0ijKO5HA63fh9TiYnzuNKOdJFzL4YgnC2TzxwjLu0ALxTJR4pkBW1MjMntw874FXniWZVvnBYz9jxRdALkm0Nmo8/OgDTE6dJJ4SMBs9QpkchbJGTgzjD68yu3CadDaBqmuUzDLliomkFEad42oOt/8k8dQqRkmiWJQxyzVkSadQEIn+/X8idP4Y65+5kFwxTUHNkykI5ASNZFJC1Uzcbi/jJw4iyRF0I0FOaZLOa+SEIpqqkEvHMEt5zswcYXZ+nHJNJq/EEcoasjlypauGRVGvYJoWelHANAQc99xE6Pwxwpf8PqaSQS1rZBQRQVWo1C08nhWmTx6kEHcipJzUyymUvB+oYpXydFsmlZIMwy4Vy0DTZdjQGTZl+g2ZVl2mbsvYNQO7YWI1bcrtOqVmAz2V3nyfKez6OWqpgloqkxMF6u0WeblAKp+mUIiwsjpLKh2lIEhkxVEse0Ypk1FLpHWDtK4jqiUktYhpGchygm1bf0rAN49RFlANieX1ddZDcY6fOsaxyaPE/+H9o5udn30PFauOaTdGneO1CuVaBdOubUL0aqOJ3WxtwnTTrm3GuVt2hZJVQSqZ5PUSKUUnKWvk9RKSro/cR6aBVRIpa3nczkWSO5/Z/FwVlqdQTAu93kCrNSiXR6+RWamOQLpVQauUkco6UllFKBcRTZVVsYrfaBIq1UhW6pjAgbl5LKDQ6RGr2iRrLY7L8NyxWQ4vrKFZGrV2lcAV78R34RipB75ItW4wHNYwtAydhsbq0gkYWLRqI0d4r18fLZBojyLau/0W/UGHdrfBytoijZZNq1PfjHFvtGxqdpl6rYJVr1Fq1DHqNcy6TUbTiD3zPTzvHWP9b36bXL6A2QN7Y0i926TRrY+gecf4lcEI0dTi9BpFuhtNhnQYUqdZl2l3NMymRqVfo9cvISlxWr0yZtPg+i/ewKml09x+121Ai44c37yWyv/sLuo9g2ZXo9Ut0myLbPSLLM3tplGJwFCkO6jQ2TBptmQ6bYnZU29R0cPQV2jUsggFD3atADTQZAXn2jS9XoFmM01RyjE7fRzDCKAX81RLNsHb3o/rojHcH/h98vk4FVvDMX+IiuTHMnPUhhuEZJmY4xg/efT76JZCsapRNBUEMcLS/DEMLU2lYVA0FSp0UWSRhqmwuriLheVd+FI+0lIFQTbJx1d4c+fTHDj0EpkzO3BdNIbrojEij9+OY+UMRlmgN6wil7NUWiU6wypgYEpOaKU3AXq9X6HR0Wm1VbpmGDoidm3UgV6qa1g1gVo1jakHKIgeKvU8/WYWu1ag0ihi9S0Ct16M8+Ix1j/wDozcGgMsOsMqWlVggzrlap6anYGNUTd9pegHNIYdESjT61UZDMsMMRhSpEeJDjb2oMu2/XuIlmWyHZ3SL9znI4g+ikhXFvbjvHgM58VjJF57gFpVpmIZyEqBt//ub/G2d/wmRV3kps9/hoXVeV56dSsf//S1eIMBbrvtS/gDTq7+2NU8+szj5HWNK6/5KEJZI1lIUu/YyGqOC/76v7DtlZ+xvDbLzV+6ke5Gkwve85cEY352XvTbrF0yxulLfgu7LvKZz32MQNhFt9dANxRuvOl6/uxP/wOPP/4jtr30NJPj+9mgSLNjwxDaDYuNrgYkCIb2AAJPPP5jnnriafbs281ZaMiwz/jB3Qw6NaYm92NWCpQWd7J2yRhrl4wh7/gutCP0a2GsRgHdFmkPK9BKQs1HpRFiiMJg0GTQGRINhgAThnkgxqkTT7LRCkG/RNuWgM7IwQjs3rkHaNG2JWKe40Ae+n28N/9nVi4dY+3qd9A0Q3QbFUCl2w3jcLxJt10AVBgWoSeSic3RtOKwIUJfgG5+VK3QzkIzA2g06xnazRz0c7CRoaGsQV9jMLDZfeQg/Y0hb7y5g9LikRFEvnSM9KsPIMsi1WqVbdu2wRD+H/beM0iy6zzTbIA7lLCSJlaz2tHsjKSVtKsIcUgtpSEliHZAauhFUqIfQSREB5AgCYIASIAgQRAgvAcaptFoh+5GO7TvLu+rstJ7b25mXpPXZuZNbyozq579UUABNYjVRihWmpGi34jzI29F1Jvn5s1zTp7nfN/XWuuRyufIKxKxTIoVj4vJ+VmOnDzBh//y41zzza/z3g9exbnx8yRzCfwhNwvLM5S0HJZVYDCs4lodZ9DTGK0ZBCOLJNNeGi2NlZUZVr/wBzjeswPXh/81Idc4ozUN1i1qgwqDvkKvnmR16kUWJg6iq2nsmomqFaiaBepWgfn584iKgFXbzFLiiyUw6k08gSAVu8pav8uuZ59j0F/jzp//hP0HdgNdMlk/xvyhrb5Lz/+Q9UED1je/34srh2l0svQHFdYGbb59/Q3014akclkysoRer1HtdjDqTZIFkZMXJ7j+ph9yfmqB02Mz+KJpsoUisVSaoy+fJJnNcc8DD1IyTHJFkUgiyZm/+A0c79nB7Lsv58jxw9xy+20khSwjYGpulnq7hcvjZjAa0ul1WVvr4fd70bQSx48fpV63tyKRTVPn1KmXabUaBAI+XoXsrwL2V1O7v5puvR6c33rm1SOPMBoNCAR8WzC72awzGg0QhCxerxtY5+DBA7y+tvirqcLPnj1Ns1mnWi3T73c5d+4M7XaT0WjAnj27eRV+5/M5YJ1oNEz0hg/hfNcOvB/7Dep2eav+93C4tgWDW60Gw+Ea8XgU09QplWSmSLf/fAAAIABJREFUpiZ4feS1z+eh3W4Sj0dptRrougqsUyzmWV8f0ut1KJdN9GoVw7bZe+gQkbmLW2PdykM3Y9ZqTC8uUu92iSZT/PDHtyNrOkurToaAZdcwKtWtTAMrLjd62UIsKfRHQ0bACBhsrOMPh6i3W4yAZecqrVYLgFQqxfXXX89wOKRw99fw/ukOFt/zq2xsbLC2tvkZzs5O89JLh3j1QMBoNKBSsej3u9xww3c5cuTw1mf737Z+v8ttt/2I3bt3sWvXs8iazt4XD/LZL13NVR/6KFazzf6jJ/jK1VcTeMebCP7JDnzP3k8ontqC5L5wjDvuvpd4RiBTkHjwsSeJpXOk8yJGtU6l0ebehx7l7vsf4uEndvKLBx7m3PgU9z/yOJVGm5JZQVFLjE9OYFgme/btRTcNAqEgE1OTlDQV9x3XEn77DgIf/h0ktUS5ZjMCLLtKo9Pm6MsntqLR73ngfhprQyKZHM5gmImFZfa+dIyzE3ME4lkWXSEiaZF7H30Chz/EmYlpYrkC0Wx+qw75ksfPottHLFfg5LkJ/P/5t4i/dQfu/c/R6o/49g0/wOkLEs9mqXe7DIFcXtjMIFCrUOtvpr5nCKzBmedfwr/goZRVNuuqF2V8sSRF3SKWK/CVa7/N9PIqk4srTC6usOj28dLZcT74yc8yvvNRkm/ZwfJH3sqh0xc5fGaMBW+Y6VUf854Qdz/+DJOrPsaW3TzwzAtc892bGF/x8OP7HmFs2c1Xv3fTJeD6D9AlgP7PV8FgcCvq/Mtf/jL1eh3g/xWgA3z/+9/nsssu4/Of//w/9du9pEu6pEv6R9ElgH5Jl/QvWK9fqLp9s7gCS0zNT7Dsc7Ia9LES8LNz/17GHEvMB9xMOFUO7r2TpeVZFoM5Zr1TrE6eZ2XGy4Q/wGzYwdyFEyxEcswHoiy73ew5sJ855yoJ2WDOG+bG224n8O0Pb236Bj7+f3DoxEmCyQzP7T+4VZ/KF0viCkVJiwppUeE/vft9VNo9yq0uwWSGtKiQyIsIJZ2srG6+lorEixLRvEQ4IxJMiSTzCi5/iFQ+RywbY+YX393a6A+8401EnCusBsL4Ykme23+QZW+AcDrHkseHP54klMoQSKQIJFLkFJX7H3+SnKJyYWaO8flFsrJKqijz8M5n8cdT7HxhH2lRYcUXJJBIs+j2cXZyhqSkUEzHt7yDf7KD03fdxI/vuY9jF8bwxJOMLS4zsxrkI5/5EofPXMCbSBHJ58mbJv5UhpxmcOzCFP5kEUkU8Pu97Nm3F0FSWfHHiBdVQlmRiCATTAl4owmkQoDdux8jmQkT+vRbtgCP664b+P7tP2V62cGpc2f5nd/9I9729j/nbX/8DnZcfjnesJ/plXmCqTihTBZfIkVa0ggKAvGixN0PPsnZi3NE4zEmZ84zM3+BRdciqXyeD/3lF8jrJj/4yU8JxGKkcllCt//dlrf3C+/chH+Swmo4SkYpEYxHefHF/Ri6iqqUKJU0MoKCojdJCgZptYyg6QiyjNu1zPzMRVQpiaXlUeUcpqEgK3mKqoIgi+QViZy02S48cf+Wd/hdv0Y4ECaRFynoGuFMkiNnj5EUU8TyCbKKyGPPPUs0m+fG237CottHqijz6DO7OPTyaeJCkWAyg8MfIlnYPJgRjcdYXF7CHwzgD/pIphMEQl4cziWSmSjRK391C2hmTx+kUtXxBia5OLkf1fKjmXGsSgFFUShbNcqWwflzp/jud66l2TYpGVlkLU2taSJpItVGnYuTM8x6fRh5HzU5hCeVxZPKMjF5lmDIxYQnwGJWx/nl9295+27+MufGZ3F5nAQjXlZcU5weO4XD62bRFcIbDHD4xAlWfAEmlpZZ8PrZdfgwUyvLOP1u5hxzHDx6gFguj8sfIhDyk87EkYtZlhZnCEf8CGKRdF4kUZRwPfHglnfiY/8nUiFLoynTbBeZXdxPMncBu+XFLncpGw0qVvWV9NwF6o0iS47jOFwn0MtektkJrLKKYSrYNRMhnyAUduPyzGPXVey6Qi4fRjNyKBWdVc8Skbe/actfdFygUhExtAzjF48SCB9CVT3EwjnScYVUxo87ME404cflKuLyRxmbO43Hn8MbzBLPCGSlDIGEG6Us4PAvkBSySKpNIqMSis+z9+BjyGoWfzBA6juf2vKe+85nUM0stbaIopQpFBWUkoYv6GJmfgxZS7O0OsHY5CkKUpZjJ15i2XeWRC5CJl8gk9NJ5QRi6Qipgh9PeBFZM0kkDeIpgdMXThJMrCCUApRMGfnsS1vezvf8W+YXp5Bli4KsIpoacs0ga4nElAwLPheBaBrdalFSGoSlMpFCibwskMuFcMydQCv6sY3N+rd5RUKyarQ6Taq2ydL8BImoj4opIuSSZHJpou/45S3/6Ud/TMg5RyaXRbHbeNMSxycWSUkWeUlGKmSYungaWYyj63lEMY1mKKhlnbyukTMtxFqTmGriyRVxj++jLLiwpTC2kcWuiChGCa3ZRK63iP34a1ve7ts/z6JnEqvaRlN7aKU1LKtLzW7TbNlYIzAGG4i2jd4wEeQkHvdFhPQCzpm9pN2HcU89RbOtb6Zot3V6zQod2yAbWMU5eYbViwdpFF1QDlNdubA1zsQ+/FtkChkKlkXesBB0k7xqkFcNJE3G7XWxtDJPMhWlpIoopSKSWqJo6OQ0i6Ribh7EkkRyJYmSpVGt6yhqluMn9lDMB6laKWpWCqtVR7XLxD/1B1v+0tghyo3qttbsDai0u1S6ffRmm8ZgbTPNuV2ErkApNoaweoj86hRabJmS7KPWFkmpGjG5R7o0QjKalEwVzYgi6ApyWaOkixSe/vHWvBb/6vvodDpbBxxq9c3DPmatRqnaRLHbyOUmUsmkbNVQiiKNcpVn54JEqmtInQ3y6iakb9d1/M5p5qZOIWR96GqaTsMgP4DYOvzk+CRKvfHavPrO/wm5WICeQNDxMsOOylrHpNNtbEWztbster0aa90qnV6bwWgNu16l1rBxeZw0WnU6vTbtbot1RsglCbtVe0Mr1ytUGlVSP/rc1nqm8OC3+dAtD/D4xBISkAfWe2U21svUhjUYipT7G6zRIKlG8QlebNqUBlUqdDA3qjRpo/Vlahs6nbXya61fpdOv0miXEYpJfvKzW8lMHn1tLfXeX6VTFanWVcxynsHQpNcUCK4cZeb0Y9BPUV1TqfdN2i2bdqNCpyqy0Rdp2REsIwJUyeVCSHKURlNG1ZJMTh1HN9LYtSK6keb8hUMYZoZGUyb4xbdtQezU4z+kbHYRRZmF5XOU61HsaouyMaRRrnLvPXdSqWnk5CyVpk1B0ej0uvj9DjqtAqYepKhbqFYVs2pTrlqoukwo7EYuZciLCbL5KIlgD+dKkoWHvrLl7f+L/xU5leHC2H7Eko+SqWBbJp2GjV01aDR0zHKBRkul0VKptVQabZN616JSizKiRFEMsrbWoFGv0KrZNGsWzbqCqgZIJqfpt/JUy0kadQGrnMH7oV/fAjvZ524h6h2jqgZpNrP0uhKDXomNNXWzdvcoA+RY3yiyQZNmuwFDldFQZ7hhMsSg14wDBerSMrHVE7DeQCjkuPv5nTSAUqtP3rDQKiKlo/duefs/+e/Z6BdpNirYVQOrrFKp6tTqFs2Ojd2w6AxaSFqRWtumZqXo1kVqlTx2JU+tUSJXSHDk5EFShRSNYQu716RVjiNmHbRrOTrNIpaZolwtUqvLuD/wP28BPfH0Tto9G90qMlxv0u6aVGyRwbDK2sBiuGbRasgUMucAhU4nDyMT1i0YlqBTgH6J++7/MXkpRiiyQrMBzQZcmLxIu2/S69cJ+yI45ufx3v2FLW//p/8DG/0yUMW3uplWfGNNgJEAwxxWY572WhioIYoFhHyaH932deaXDgICRw7eD5TpNVQY1oEu7U71lQMtXTaowUYZWVim30gw6og43v+mLZArn7iTDSzaI5VaO0+rEoJmkLVhlVZHZ4SNWU5i20kG/SKjfo5+KwGDNELyPK1WjlYrx1pfodfXaHd0Wh2D6ZkLtLsNNljn5VMnqXe7lBsN4k/ctOXt/uzvMlhf59zEBAOg0mySELPMupbwJiL44hHCmST+RJxoLks0lyUlFplYXEDIz9NupzGMMIocRMgGqFoqG4MeHocb26wzN7mAYVYplTQmJi+gFSM43nf5lr85/jTtapb17mZ2lVw+TS6fplDMIhazHHtpD4oYYq0n020mGPVzNCpNWAdZMYinCrTX1hkCiqkzYsjkzEUKmsmqN0Cv36TTNGFUpmmlEB679nV9/z3aayOqjSZrwy4nTuzDrhVpthSqdgHH6hztfo9yrc6z+49gtQbc9dCTRHObv40+8lef58bbf8qs000wneGTX/wSyVyBsek5nn1hH7JucW58io/85af5i49+gg9edRUr732t757d95LLZbYA9quR5OfOneH1oPTo0ZdYW+vR6bS2oo1fTfddqVj0eh0WFuaoVsvAOpWKRSIRo1w2t/2f/HO3bz3zzi/8IZpW4tVIclhHVRUcjmVuvvkH9NdawIB9+5+nahtbr1ttm4cfuY9kKsJTOx9l/4EXWBt0GI56wJDRep/hqMf6xhowZH1jjXqjgiJmcV11xZZ/zTtJs2Vz/MRL2DULGBKJBmh1mgzXB2ywTjAcYIN1hEIOw9KJxMKcv3iOeDK2lQbd6XbRH6xh12s02y2Kkkiz3UIuKdjNFnq5giBKzPz0G1tjXfja9/PIE09SkBWm5xdQyyaFkoxYUjAqZZ7d/TxjE+Oousatt95KvV5nenqaSsWi2azT63VYXx9uHSZ4NUX9q83nd9HpNnjx4F5gSH+tTfCjv7k1z7QTLoajzdTuWSHHzNwsBbHI2nDA2nBAvdlgA2i0mjz+5BM0uz1279tPWsijWWUq9QaTs3NIqoas6eQlmR/88EfEcgW+8d3v88nPf4kvf/NbLLi8RDIC3uce2FrbhK//OI889zyHTp9l574DTK+6eHLPPgTd5LZf3Eup1iCaL/Lort2cnpjla9+5kWf3vciZiWk0u05KKCKqBqmcwI9u/wlzS8vUmw0My8Tr99FstzAsE7mkUGvUUXWN+Of/eGtNWQp7uPf++8gKORzOVURZoiAWCUcjdPs97HoNQTeZXnVxy513cfPPfs7EsoOf3v8gzkgMZyRGWlE5fPwkOVFhfsVJJJnB4fEzObeIIJWIZwSKJZ1ENk/Bs0r8rTuIv3UHM1//JKveAKppkRbyFMQiDz3yMIZlUjRUKq8cIOn3Wvzgpu/RGrR45oXnOPHScRaOjuE9Pk0gkWbFF8QXS7ISCCFoBld94pPsOXqco2Pj7D91mlmvj+lVHwdPXSD4nc+TfMsO4v/3L7Hn4FFmXQFWw0meO3iM93/s03z/9p+z69BxFn0RJpbdfO17N/Porn3Me0Lc/LN7uPqb118Crv8AvX5fMnPFDtq/8j9Gy1xxCaD/f+mrX/0ql112Ge95z3u2Xf/7APqxY8e47LLL+MM//MN/qrd5SZd0SZf0j6pLAP2SLulfsF6/UPWHl/CGHZv1iwMenCE/rkiYvcePMrW6wox3lTGHwr7nf8KKY545X5pTMydYnTzP8rSHyUCQ2bCDpYnTzPjjzHoDLDtXeXLnE3hCIZaCcQKCwvELY7g+8ttbm77+d+zAtf8pAok0ibzIsjeAMxjhm9+7kc/97TX85ee+SDSb58vf/BbRbJ5YroBea3J2coZYroAzGKGgmaRFhWhBIJjJEUhvRgcHUwV80TTRVJZALMK+l/bhuPEz2yC257Zr8EYTLLi8nJua5Z5HHsfhDyGUNBz+IJpdJ5oV2HP4COF0Fm80vpVefjUQIiOVtsBIVlaJZvOMzS3ijSYIJjPsO3J8s55XQWT86Qe2e//VW7j5jjs5PTXDvMfHU3v344pkeXz3AcYWHTjCYU6Mj+OMRglkMngTKVKyQVRQmZudJJmMc+Dgi6QEkRV/hJVgnHOzy3hjaQ6eOMUTu15gce40R47tZXp+guCfXvEaSH7fv2F8aopEvsiOy3bw15+9Blm1KRllHnnqKf797/4O/kSYSDaF0WwhV2yCKYGVSITlQIiP//V/5b6HdnLjTT8gHPPywr6d/Ozen/GTu+6ioNbIKJtR+J5QiINHXiL4tQ++5v32HeQWJ0mKMrfefQ8vj02w8/nnCIUCzM5NIhbzyLJMXiohaRUUwyatlsmpGrKxuUFcNiRiISfu1VmkQopKWSObSyDpKoIskinmyUkSgiwzf++Ptnkv//haEnmRGccKkWyKv7v+a4iWTDgbpdxuEM6kycoqnkicQCL9SqR+fOughV5rEskIm89cNk8sEScYDpFIJQlHQ2SFDPFkhGXHAqcO73ktCvuPdpD+mysxTAndyqCZceLpJXzBOTy+eQQhSzQa5YXdu2g1bUQpx+z8BQQxStlWUAwJWZdeSclp44ynSPtnkeJLJBSN1ViSxaUpVp3zLIUTTETzeD/1H7e8I+/4ZcZOnMTpXiUQ9uD0znJ24gxOv5dlT4RAJMyBwy+x4PLgCIaYcjjZd+w4cy4nK55VVr0OXjyynyWPj1Wfj0DIz8zsBAdf3ENeSFFSRUqGjqhpqNUamZ03bOt74dBjWKZKpWxiGSbNeoNWo0kwch5f8ByqHqJWFzEtAV2TkEUFU6+QiOYYOz9DLh+lYis0WgZWRULVBXSzgNM9x6prFlUXsCoSkiEhxtzb7/t1H6YoJSmVsqhqhsPH72L3nntIRHNk0yq+4AqPPXsXnqALj0/EG0oQL0YIxbNEU3nCySQ5OUc4FeL5A7uIZaP4o2HyskZBMRFLCYLRFUQly/GXj7H4gd/Z8o5d+atMnT2AyzeLrOjIioqilpBKeXKFBN7AMhPTZ7g4cZpEKkq1VmHFd4GsmCQcj5ERVDL5Aul8kmNn9pMVo4RiSeJJlXAsSyQZZte+J8hIfoKxAEt3fHf7fX/pMSrVBqFYkv3HjvL1732XI+dPc+sv7mQl4Gd2yYHLF6RcaZBWy2RLGnpFwyoryGKEkH+OYj6MYSqUqxaSrqPoGiVNQdckUqkQjqVpZEkgG3Jt8078zZX4XUtUq2We3rMfQbWIZIsIikkqJ2BZBrIs4liaRFVz1OoGeTFDyVSQywaiZSIYBkWrgmjXaFWLNMpFKoZANORkZWWKophGN0s02zXiX/+L1933XyERnGPRNYakJtEsgUrVwDRNWs0BZrVCtVGnYpep2gb1RplqVYGNJmUjQ78p064JNNeatNda2K0anU6HdruNXMijywVGnTLDdom1epH47vu2jTOZ3feQ1zWymka2pJFTNISSjlhS0E2NialxNF1GKRXRDYWSoW/WD9dN0pqJVK5gtZoUDRWtYnD46AEKxRSiFOPs6RcpSWHajQJiScGya0T+/Fe2vOOfeRtWrUa53tpqVrOD1WzT6PWw202a7RrtpkbFzHL+6E7S/os0FDdDs0guOI/Pc55UdpVEIUdGbiCUekhGHcXUkc0McqVMVhERChnOfOHPts1tmYtHMSpVLLtBuV7BsjcjytRqjVKlhmTYFLUKqlVHterIepXZfIV4pUtMq2JU68gliYop06gp5HMhwtFVVD1LpyxRaLVJ9Ed885GdlIXtB9MyP72GbiWG33GKQbtErSqhG8obAHqvV6U/6NHtd2h1mtQaNolUnGQ6QaNVp9Vp0uo0abTqfy9Aj11z5WsQ+91XkDANzgUy/ODJfQQ3oLVWpdPSaPRarFVTaMCo3YTRgEIyRqeiw7DDet1iWFFZK8vQtaGmb9YRfrV1y7S6ZYYbHZ59/gkG611+8uG3b1tLpR69gQ262HWZRlNm0ClCL8vBp29lzfJQ7evUegbNVnUzqr6m0Kgk6TTStJp5qrbAysoUg2GZbM5HrS5SKIbQ9BT1hkStLhIMLVCuCKhaEt9V//p1EPvfoBU0KhWLvBjAqkWQJIVGbR1Vkrn77tuJp/wYVY2SpWE3O6i6RrNpMTtzFEMLIZkViqqKpJYwywa6WUIpCbi9C3j9S1TrKplEHbsyIPHI17e8vX+6g9TTP6XZUjlz/kV0S0KTi7TrVcplhUIhTqOlUa3JVGsyZVuhUjMo103W1iQq5SSL82doNwzaDQu7alCtqtRqCpVqjpIWYXL8RapWCk2NoBd8W1DHfeUO/J/4d5QlH9no3BZAH61pMNCAEunEeSDPBiK9tTL9QQ9GGhuUWRuZdNdKbAzyaPlZauISdHOwUWODIRpD7njmOapA0e6QkHMk771mm3914TAV28RuWFTrJmVbRzNl7IZFvVWh0jTojppYdY16OU2vWWTXM/fw1BN3bT4rbZPeeguzbqDVdXqsMWiJtCoZHAsnGa0Z9Doa/UGVejH4Gsx71w78V7+VeqtCMOIG+kCf3pqNbZfY2GjDqEWrrmMqC4DBYKRvAvShAeslukaQjW6RDeps0CIaW+KlQ6cZrkE8FaTZEdmz93F6jRZVVSZ+0we2+Vfn98JW/XCBzZTtAu26j+4gwToSzaZFKpFFKsr0emWggtdzCttMAi2gSzzsAvoMhh02GABd1jdsoIJaXGXYTlOPjm9BVMd7dhC65j/SHymMqDLCYr2boVaco9PVgAZ2LQ9UCIcn6XUEhoMCIAMKJ44+wPpIp9eV2VgvI8lRuv0y0GVufgq7XmW4PuL7P7iRQqlEKp9n9uo/3uYvLZ1Dr1aJptMIssyC14k/FSMtFSgaKikxTzSXJpSOoVdNSpZGXimy7DhJKDJDtZal1S6hqhlgQKtZZ2ZqlkxK4J67HuC6b32Xu+++m063Tn7m0DbvyLeupFnN0LKzpIspUkKSfDFLOhMjHgsiizGOHnwMubAK60Wa1QCjfo9HHnqYl44cY9npIZHNY7e6TC/OMzY9Tq6QIiOVSAnFV8Bvm2FbRogvEbnuz7b52xEH6UKBrJAC2kzPnKJSzVOpFslko69kOrE5dm4S0azzje/dgiucIJgS+OzffpVv3HAjS74A2ZLKp//r3yDpOg6vl5tuu42bbruNE2fPklcUkoJA8OSebd7Ob74b09R56qkn6Pe79HodRqMBJ04cw+FY3gKz0WgYWMfpdGxFn6+vD6lWy9RqVSoVC9PUgXX8fi+BgI+NjRFPPPEYhYJAr9fB63UTue692575rpzeiup+NY07rFMqyaxv9MkJSdqdGpu5rDebP+Ci0ay87to6k5PjwDovv3ycarXMYNDn/PmzdDot1teHBAI+pIUz27yTd30Fn89DrVYlEgkxGPSZnp7cAueD0RqjjSG1hk2n12Z2foZ6s8YG64w2hluQudPrMtpY59BLh7HrNSamJll1OckKOQ4cfom8JPPjO37Gwhf/eGucc/355UjZJGbVJhSLU+u0cPq9NLsdhmwwt7SIopbQDB0AwzCoVCpb/Wk0aiiKtPXZbGyMGI0GTEyMsb4+ZDQaMDU1QSIRY2NjRDvl2zbHSE/fyqs1yx99/DFUXdvqS6fXZQNoddpsAPc/+ABTc/OUDJNWr0+10aSzNqA/Wsdutrjhppv58le/xrXXf4esrPK9H95GKJUlkhGYdbh48fhJ/N/62Na6xnflFTzw+BM89MxzjC0uI1dreOJJHKEIJ8YmiAgFPPEkN/7kDk5PzNIaQVwoEskIuEIR0nkRh8e/CaBlBVnTuee+e4nEoiRSSZrtFmbZYtmxwqrLiRjxblvPHvjKx5mZm2UwGiIpMoZlsgGUqxW8fh+iLJFWVA68fIrzcwss+gLMe3y8dPY8R85d4MTYBGdn5nAHwqx6A2SLMnPLqwSiCUpmhUgyw/HT58gUJE6eu0ju4Vu3AHriU28jEE1w9uIYdrPF0soyVqWMw7lKc9inOxrQ6bSo2ZsHOoYMOXrqOKPekMkDp4mcXSIrq8ysOHnoqWdwBMN844YbueoTn+TszBynZmaZWHVycXmFZw4c4f0f+jiet/4rkm/ZQfItO5jd/QxTDi8nJ+Y4MTbDgjfMzn2HOT+3wtiik8kVD4u+CO5YhgVvmI985kucn1m6BFz/AboE0P/56vd///e5/PLLOXr06Lbrfx9Ad7vdXHbZZfzar/3aP9XbvKRLuqRL+kfVJYB+SZf0L1ivX6hG46sEwqvMLE7hiwRwhQO4ImFOjF9kxrXKrNvBmEPhmSduYtW5yIwnyQvHdxFemcO7HGEuGmMmtMLy5BlmvQEWXB5WnUs8+NC9BONxFkNJ5kMpZlZc+N55+bZN38XPvp2HnnqGaDbPU7v3Ek7ncIdjBBJpHP4QV3/9Wj7zN19mNRBmcnGFnKIhGmVSRZnT41OkijJZWSWYzeJNpPAmMgRTAuFMgWimSDiRJpxMMj47SfAr79q22R5496+yuLiEJxLnpVNnCSYzXHvDDyhoBsteP6Jhsej2suvAQcLpLHGhQCiV4Yd33EkolSEjlRBKOuF0jlRRJpYr8Jm/+TLBZGbrtTMY4fzcAu5HbtvmHfyTHTz0va8RzRd54cgxVsNRPNEMx86NM7nkxBOLU+602Xv0CFEhz/du/TG+eIa0ZFAUcyRScc6PjxHL5YnmRJyRBKvBGK5wAl8sgS8cw+2exeNfYXn85LYfw+G378D5wA9JizI7LtvBM7v2kxEUvMEIOUniX/3KFUyvLBJIJhC0zfS94wsOUqrKzn0HCMQF8pLF2MQ4Hv8Kh468wKNPP8pXr7uOj3zqS7ijce588CFcgQBHXz6B/xP/1zbv6HUfJZYvshIIYTTbHDhyBK/fQ6fbwO1ZIZtLbNY7V4qImkzBrJJXX4GzmoSqiRiGiCRlcLuWCYa81BsVclKRpJAlKxYIxuMsrK6SuP/G7X1/769z7333kSpKCGqJXzzyICkxhyscwBONEEikSORF/vYb1/HzBx4mK6sEEmmef/EwBc1kweVl9ZUo9kAiTTKVIZvL4w8GSGczCIUcLo+TdDZF4MyhbUAx+kc70OZPYVgSC5QIAAAgAElEQVRFNCOPZuRJZYKsrE4TCDrZ/cJOmi2bckWnpBYRlSzhmJfZhXGyxTQ5MftKHwUiosKJF59ACM0z5wsy5fLi8ztwOGZZjWc444oRfN//ts17+dufZXF5AZd3hVXPDKcunmTZ7WTJHWbV5eD8+BgzjhUc/iBLPj+nJsZZ8rpYcC4QiPqYnrtIJJXg1LmzuDwOSqqIZZZYdSwwNn4OVS9Rb7fISRLJn169zTv24d9BzKcwdJlm08K2S1SrErV6gaotkMl6CQQXCQSWkOU0hi5TtlQqZR3LVInGVpieeZmcEKRWUxDFOKZZpFxWUJQcbvciq6tzyKpAdvLoG+57du4MologFA+Qk1aZmj+B1xslHM4STYU5efElTp4/TSCmEM9JeGI+Tpw5TiQZJRyPkSuKxFJpApEox0+dJpnNYNoWgWiQYNhHMh3jF/fdSV5MkfjQb2/zzvziOnwBN4lUHFHOb24056JEE35m5sc4P3aaZccCkiKSyqSJ5zycGz9DXhLJ5mV8oSApIYk7uMj47FmS2RyxhIRq1MgW8ozPXGRhdQJP0E349m9s8w5e9ZvEYxHEkkqyIKFVW+S1KoJqERcKHD/zMsGYn0bbRFJLyJqKVtbRbR2zbqBXVLwBJ/lCGl2TsMsaRVVFMU0kRSSdiSPkkoRDXoSF82+47+L4cR5//FGqFWMTFJdk5JKCpOsk8iJ51UCUMszNT+JyL1O1DTRTRlFFNENBK6sYVR3TttBqNoqpo1raZoRl06JqFpi5cAQ55yP92bdtPzhx93UIkpfppQMEExdpdmTqTZW63WCtotCrKvRrBu2qTs3SqJYrlMtVGu01fNEsOdnCareo9rqYrTbl9hrV9gDJsJGtTdBr1W20ioGy+xfbxpnIB36TTCFDRimRUUpkZZWcopGTioglhYKYx+laxrRUVE3ajEBXVQTNIKdZiFYZrWYjmgaT89OMGFCUM8ilDKIYx+2cIhSYp9dqYkvFN4zv8umDlO0OVm2z2b0RlUabVrvGWrfGqGuhCH5cSxcYdC16HZN226Bp6ZTyCU4efZpIaJpiPkJJMVC0GrJZQ7Qq5AwJs9FGtirs3reX7Pf/ctu8lvjqe6g1bPSKgVppolbr6OUKZtnabHaDYqVJ2myQrQ45sxol2RiQs9sIZg3ZMNCMze+9pkvUWxUUQyIY82MJIZr0yTVqlDbWKc0c3z6vvvNNZOYPY5bCjNYsOi2dwbBLq9Om1WnT6bwG0HtrXez6a5HoJU0hGo/QbDcYjNZod1u0uy2qTfsNrdKoUm3ahD7yv29bz2Qfv5mS3sVVsPnYXbvI9E2ajSrd1gg6ZR71xPjCI4/w2Xt+zjUP3cVLjotI7QJGT6RLlcpQwxyZWNRp963XWq9Cu1ehN2hgNwzuuf/nqC/cuc07dNX/QlXP0h9UaXd0NkY6DESSvjPQSVPpl6h2DGqNCvW6TauuMztzlGZDoGJnKNt5yrZKoRiiahfQ9BTNloJjdYxmS8G0sohSBKUUp6pEtsEF75/uIP/CfWi6RLWeZ3bpEFXbwDTLVAydw0deYGrmNCWrgF5RUU0LXdfRDZloZA6P+wKyppMrFsjkBUqagqrL1JplNL3IqmsWRUlRb3TJF2TiN39qm7f/o/+OfCaJWpKJpZwYqoheKlKr6czNXaAgJtDNArqxOa7opoFmlTHVLP22Sa+lk056qJYLNBqbWU2sagmzrGFYKnIxiFgMcOHiYbIzh7cBbPeVO5CO3U+zkiQYvAhUGPZVoArrMmdPPQbkGQwFmm1tM1JzTaXTLdHuaYyooskuIu6XgSJ0s7BRY23UQRq0ERpNvnHbXcTUGmK7he9rV27zDn/j3ZhtG6tTo9K1qfZqNPp19KpCvWtRa+rUWipyKYWhRpmdOoLHPY6Q9bE2rGLZIq21KlZTp9qxqLRN+s0So67BkYPPstYrU6upmJaMMn1oG1BzvmsHL/z4OuYWphkMu6wNtkd1WpoKG+s0yhHYsIA6YMO6RV12wYYCI5HeQKU11IgGL8A6dBsdNtbL6LoPp+MM9Dp0rBKBz/32Nu/4d99NSVqGjTxQoN+JAwLJ2NnNCHLasAFSToV1GHabNG2FF/c9TqtSolO1sA2DpblZ6rUqo/U+p88cB7qwUQHKmwC9m0E5+eA2kOp4zw4asTHaI50hFhv9At7Z/XRbIlCl3SjQbOQRck7SqWXqtSzr6yq1WgpRdKNqSaq2yGi9xtmzR2i2qjy3ayeJVJIVh5NzY5MsOz389O67qXe7OD/669u8PTd+jCvf9z4++NGPcu/DD7Nz7z6+98NbmV11sBr08eLRQ3jCbtwBJ4VSlrySotErM1qv4fPP0+9X6Pdtvvp3VyNLeWp2hZWlZaLhGNd981ucPnuGp5/dSadrk9l96xv6nlk+QTbl4PzsRU6cO8HpC6eIxf3Icpp6VaBUcHL6+CPUTBeM0tSrJaDPBkMGG+ucmxhDLZcZsplW2+FcYQicGxvn1ULG/UaRsRPPsnrVm7d5J+75GiXLYsQ6hinRaKj0emWef/5RVEParM/cbpPMq6QKGglB5nNXf5Wduw/gCkVJFWX2HTlGvT8gmExTMkyC0RiRRJK8JPPC/gP87O5foOgGqadu2ea98t7LKURfS8/t8biAdXbv3sWJE8e49dYfIgjZrUjx8fGLvJrKXJZF1tZ6W7XBE4nY1v+x7cpWbfKZmSk6nRY+5zKu97952zMvPHc79bqNppVIJuPU6zb9fpeFhTlG633Gxs/RbNk8tfMxYMievbtYcSwgSgLNlg0Mefnl49h2Zcu71+vg93ux7QozM1Nb11fvuGabt+tDv042Fd/6++nTJ4F1VlaX2WCdfFFgnRGtTpN8USCRitPqNMnk0nR6bcrVCh6fl4cffQS5pNDudqjWbLr9Hv5gAM3Q6Q6GlAyT8bGLuN7z5m1jne/ZuykZJu3+GpliniFQrtmcHx+j1mqimwaD0ZBbbrmFWq0GsK2fhYLAoUMvsrbW2zrokM2mtw44PPfcM2SzaWAdde8vts0x0S+9FVin2W4RDIeo1mz6gzVanTYlTWUDGIyGZIUchmVy74MPoZoW88sr5CWZTL6wCa4feJCiUiKTL+D0+njk6efISCXOTs6wGgiTKsq4fAFC7/3X29Y207sexRmJ4Y4lCKSzzDjdHDl3gcd37+Hmn/2cex5/El8yjTMUJ1cyCaWyOIMRljw+vn/LrZwdm6TZ7dEdDImnMwiFPE63C7fXQ8WusrLqQDcNrEqZyGO3b1tPxr7+QTaAbr9Hf7DGmXNntw4LdPs9zp4/x5Mv7EW0KpyenGZsYYmJpRX2HDnGnMvDotePJ5YgU5CYml/i3PgUK24fpy+MkylI5GWVRncNQSpRUDSC/+X3tgB6/K07kFJJxJLK83v34fX7GK6PUHXtldEEOp0WyUQETZcZMkSQC/RbPY4+vpfp509w7OwFMlKJJ3a9wIW5BTyxBG95559xxwMPccvdv+Av/voz/OdPfoqf3v8ou39w/RY8T75lB64ffYMXjpwkmClycmKOOXeQl8dnWfJHcUZSrATjuKJpHKEEZ2eWuPra73LfE89cAq7/AF0C6P98dcUVV3D55ZcTDAa3Xf/7AHooFOKyyy7jzW9+8z/V27ykS7qkS/pH1SWA/t9JH/jAB/5/bx/84Af/e3frkv4H0+sXqvGUm0DIwfTcOP5IAFfAx7LPy4W5WWZWHSz63Uy6NB6+71s4XUvMeJI8ffBJQsuzuBdDzEVjTPoXWZk6izMYxu334XYv8szTj+Pwepn2RVmK5fHPTm7b8H21XTy4h5kVJyu+IAdPnOKFQ0cIp3MEEmmml1e5/qYfEskInLw4wV996WrC6dxWLaslj5+MVCKYyRMRCkTzRaJCgahQwBWKEE2nOXjsGOFknMAH/+0bILbv0dtJFiSe2XuAaDaPN5rg5p/cgTca50c/+znOYBhvNE44nUUoaUwvO3hi125u+NFtpEUFfzzF4ZNnKGgmx85eIFmQGJ9fIi0qHD93kaf37Gff8Zfx3vzFN3h7rnk/E8sOdu47wN5jJ/Ansrx44gxnp2c5NzONaJnc8/jDJMUiRdMiJkgEkjnyRQGXz8vF6WnC6Sz+ZJpEUSL4CuQPRiO4/G6e2/Ms4WQUz9FdbwAs4f/yWyiawR+/80re9Eu/zLGTp7j/4Uf4D7/3e0zNLyFbFT7x2S8gV2y8sTSRbBFHNMrkyirxnMLhY+eIJxPEU0Gm584TzURxB4PsOXSKj37mc3hicWKZDC6vh8A7f+kN/tHFacLpHGlRJlMsIqoSqlXCsEsIxThLqxNU6jLJrI+CZiCoJfKKQlGRkdQSiiojKSKKKpLJJXF5HAiySLogEM+mySsKWVEk8t1Pv8F76Y5vE0plKGgGOUXl3kcfxxkMk1d1UkWJFV+AaDbP8XMXSRYkDr18mmtv+AHJgsSew0cxG21coSirgTDZQpFEJsveFw+Sl2QSmTSaZZKXCxz4/lfeABSDn307qUwSoZAnkUyTyiSxqhqewAK5YphkJko2n0RRRdLZBAUlTzyTYHZ5HofXTU4qsuT1MBdMcPrI86R8MzgTWeZ8QZaWpvB4Fph2+5gKxIm8/fJt3uH/9Eu4Zy7icC3i9s9zZvw0y24nK94oDscyLo+TcDLOktfDosfN2PwMS95VAlEf0YSfaNzD5NQFVhzzlCsaiWQYVRNRNZFsLoGmS0RjAVzuZbKvS2P+apMPP4yqJRmfPMD5sWdxeV9GFiXEQpGabVEuK5RKWeoNhUBwlqmZIyRSSxQlH5aZwDJTGHqCXMZPMu4mHvGiynnymSRKsUA+k8blWsD7zM/f4O354pWcnZ7CG0/gj/lwBlbZd/gggViEhdUlllwrnB2/iFDSiGRypCWRWNrBhYkjCMU0kWiSVKrI0pKPbneDp55+ErGUJC34kGSdSrWBXS/jC8xvSx8f/aMdRN95BUIwSK4Qw+VdQFazJDNhREVAKGTYu38Pp86cRtUMckKBeCZGtpjj9IUzZPICyVyKbDFHIhsnmorg8KySyKQZm5pF0Q1yRZFAJEw8nSJ5w1+/oe8zP70WvWzhDSTJFkyefu4I9zzwNCWzgqTnMOsFTk/swZBSVEwRtaxTNA1yZYusYZApiSilAktzF6nIaQqagWSWEWSZtJAjK2Tw+pwcvuXrb/COf/FPqdomUe8C02cPU9GyFLKbB3XCeYWsWUcxNr/PhqWSzsRYXpolHHDSqmnUKxLNskS/oVOuGtRbFeqNMoYhoqp59FIOuyJSK4vE3/8b/819/2WMdIFWA+r2Go16mWZLQdGdOFfOc/7MAZbnz9NtG7TqOvWaxVq/DUC90UKUVAyzRK1RodVpYjcbVOo1lHIVo95ErTVQ602kSp38fd97wziT2nk7eUUiryjkVYOCZpJTVAqlEoquYVVMvD4nslJAUkTEkoJkmZTsGkXd3PRpbEZ9V5s29U5t83CBlqfbq2GWRSw5wfyeB9/gHf/UH1Aua1Rsk4ptojda1Np1hi0DWgpVwY0p+Bm1TRq9DnqzizEAq92l1ulQK4u4F84ihhdpqBlsvUjJshCsKjG9jqjXeGTn83QGGwQ/89Y3zG3qwklUI49U7iCXmxhmGctUMS0Vs9lAqPeI2mu4qnD9zqNE8nlyiopsGMiajmGWUUoaZq2G2WxQsqtUuh0Y9okV89z97NM4iwLR5+99g3fhji+9kg7ZYm3QxCprtNtN2u0mnW6Dbq9Bt1ej3qzRH/RothvUmzXa3Rbvv+p9aIZKrWFvXa80qm9o1aZNpWrgf+dl29YygXdfwSCjoHZgdgNOaSlqtR6swRMPPcK7du7jXd9/mJMJE5/Zpj3oQlOmK4WxUy5Yq2AXswzqNWqvpBuvtdRNCNrU6fRr9AYNNhjg/s7H3rCWkvfeSW/QoFyVadREGOrYRpio+wzVToFKS6Faq1Br/D/svWmUJGd559uSjTG2uYC3mblje+Ya28zYxhiMzWaM8Bg0xhgsg2VjbDCLBAK0IJBAAi1oV2trra1Wt3pVL9VrVXXXvmdVVmblvu+ZkbFmREbue1Zm1u9+KNQX3aq27/G53s7p/znPl8is84/IjHrfN+P3Ps9TodooEojYiKbsmOUMpZqCUZBZsowSidqo1WXKlSw5PUbeTCIrIeoNhWPHd5NZPLEFoLuv/k9UipsbotRcAEUNYhYSFEsGk9NnaHV18oUMlVqOdruJYeSo1YsYhST+0BKKKmCYGooho5mbG2UMU0OUEhSLMt2mQa4cRdJTeD/zri3+yYPPYKplUplVkjEvihgjFnNRr+c2q5RoGRRVQFYVFDWPrBXRBYWSnqddK6ApYaZnhtCMCFo+iZQTycgGglxCFKNISpxkJkzw0ENbALr702+lqIfodtMYehAoQdek28gweWEPIDIYyECd3qBDty2xPijQ7OZZ3ygTj1rQxR8C5Xaa9a5KnxZ9yjTWS7T669T7PSqDFs6rf36L/8uP3cGp2Qv4M2HS+SxmM4+Sz1BpaMhqlHvuvZV6Q6FaydBqyiwujdBsaXTWC9TbBuW6SqWuU6zn6NGkWSvS7zY4cvhlDF1hg3Xq9SqpPd/fAtCj3/kklVoVj8fD7bd/l3a7CwPQNRMG0Ci3gCq9XplNMF2GQQ4lOgEbGUCk1ZdYp8CH3/NzUM9Du0S3ESHgO06/HYV2kX5d2eK9+r4dmIEJNnubF+m2cpTyGZpVlVa7Rn/QgY0ec5Oj0KmwMHGaRMBKv5GDbhFosLRggQ2olMrkDYWVpWmgzkZPh4GGkFykUQmSfOQftkDk8D1/QX1dp0+VeiXNejmOzXKWeilBpy7Q72pUKxkkOYiai9Ppl8hXJJR8hpnpMbScxEMP38fU1ASSIhNPbPb09QailGtdFKOMapo8dtdtW7xXPvjj7Lz/bk4ODxOIbVZL8kTi7DlwAH80TEKIYRQFjEISq20USfEgiGs0m3VkWaRUKgEwNTWFaZq0Wi1uuOEGACYmJpDVLBus88rxfbhu/uMt/r6d1xGI2LEFPDiCHmJCFEEOk0i7UGUXprZGu+rn7LH7oBmgVNxsBTEydoxqq4xe1hkev0C52cQbDOHx+pFViUarSjjspFqWUSU/8uIrW7wtH34DqUx6cwObLqPlJCYmR5mZndjcbFcoUGi0SEo6U4urDA2Pk9VNlp0edr34EqseHy8eOkhaU4lLIvsPHqDZbm0C3E6berNBpVZlz96XGP2zX9nir57cxatQ/NSpIWDAgw/eDwywWBZRVfliifdX+41vbPQRRYHTp08CAxYW5igU8rzaT/yhhx6g31/niSce41XgW3HNbrnf3X/9Nvr99Ytl4U+dGmJ1dQUY0Gw3KFdLbDBggwFP7nqCDQZkJeHisQF9nG4Xjz/5BLFEnA2g3e0QTyYuliffADrrXWyffccW/5J9ilqjTrVeo9FqUqqU0XSVVCbJstVCrVGlXC1RqhTZYECr00QQM1TrFYrlErv3vEi5WqHZbtFZ71Kt1zhxcojTZ8+wtGwhkRHoA8LUqS3jnP/rH6HR6bLm9jB07gyRVIKJmWmqzQa1VpO77rl7MxO8Xqfb7dJoNJibm6FUKmCxLHL11R9heXmJ9fUOy8tLPPPM5vfY7W6C4f7GgFu//S02gPAX37dljtl11220e33Onb+AUSxx5933oOVN5JzOyNg4WUXlxOkz7HzyKZ7Z/RLxjMhXvnEz0ZTAzqeeYWl1DX8kztduvpVoSiCZlcnqJqGUwP5jQ3zv/od4du9+7vrsX2xZ10x/5ePc8r27eOqlfTy5Zy8TlhWiksLJsQkeefZ5HnjqaezBMAt2N7fdfT/BZIZpixV3OEooniKWznJ29DyiqpEWJRRN5cy5s2wADz3yMMVyiUKpyIANkte9tmpc4L0/zez0BKVKmX37X6bRauJwOdH0HCurVh5/8gm+fNMt+BIpLC4PO597gallK85wFFckhtXrZy0YZnhsknhGJBhLohcr2FxePvGpazFKVXpAWlI5tuux18Dz0G/tYNff/Bm1VpuMJJNMp0gLmc2sdzGDoMrAAI977SJAr7RqaKKKb3KVseeOcvTMMDZvAEcgzKmxCT573VeYttoYnpljfMXK+IqVWYeTBYePtS987LUA/er/icUd5MDJYTxxAW8iy/n5FZY9IR55dg9LrgAzqy7ufexpTk/MccO37+TeR5+6DFz/GfrR55KJn9xB6w3/PiLxk5cB+j+lN73pTVx55ZWsra295vg/BtDHx8e54oor+MVf/MV/rdO8rMu6rMv6F9VlgP5vpFcnmyuuuOKSceWVV74m/r8cv6zL+lH96EI1GnMQibmZnZvA7rCx6lhjbnmZsxPjWFxOlj0OZhwGT+38xsUM9BePPY9naQbXSpBpr49xxzwr0yOs+vysed0E/C7GLpzDEwrx1MHjfOq6m1l76bFtAfrat/+aJ55/kaU1F7feedfFXlWxrMyH//Tj3PDNb7Pq8eMOx3CHYzzx/IsEkxlWXF52HzhMvtbka7d9D3swymMvvEhGNwhl0gSSCcZmZpheXGTNatnyg9Tzzh04P/pLeMIx9h8bIi4q3PXgI1gcLsJpAX88iZAz+Nqt3+br37qNO+97gAcef5Lx+UWOnjnHzd+5E7svSCglEExmWPOHCCYzOIMRnMEIvliSRbuTg6fOMP4n/32Lt/tdV3D0hV3M2R3EFY1VdxBfLEkkk+X02AXmVpe5+bu3kVIVJDOPN5ognJIo1cscPTXE8eFzOEJhHOEo3niSP7r6o5waGSGZTnDk6EGWXU52vbSHxQe/tRWgv2MHzt2PsrS6hjfk400/97PsP3wEfyTO2fMTfO76G3AF4zz23B6coTir3hDedBpbIMQzew7xvXsewel2Mb80ydDpQyimgjsYxBMWcIQifOJvPoM/GsUyMbqt9+EP/SpqvkiuUCacTGJWy4g5lYyawawY+ENrBMM2BDGImFPJapsl3EPpFHFpszx7sVohKWTISgKinOXoqSEkXeP06OYDxWA8jvfT79zi7b/qF4klU5w6P04kI3LmwjTfvOP7WBxuRqfnWLCtMb+6xtKaC2cwgsXhxhOJs7Tm4trPfYGUksMRCLP7wGGMUpWUqODwBshXKqQkieHxC+x64Tn8j922BSgG3r4D5/E9WNfshGJxHF4nu/e9QCIbIqNE8IfcuLx2MtkkyWyKtCwSSSVw+v0cHDrBqteFxWln2h1i6Mjz+O1TTKy5WXD7mJk5z9rqHEsuD9NTs9t733ItVvsSK/ZpLsycZ3F1hWVHAI/XgWVlCV8oyKrLgT8RZ9eeF0iKae69//tIagqzKCHLcbLZCA7nMkuWaYolnbwpU6ka5PMSup5BFKP4/uLXt3iHP/rfKBkmnVaPYr5KTjFJZKawu4ZIpBfJ6RFEKUS1UsA0SlSKLQp6C1kosWIdIxhaQZRCSFKMQkEiEvZhXbHgdjkIB0OkEklkJUPw8e0/9zO7HsYeCGJz+ZhfsTA2N8zS2izTi7OsuX1Mzs6wvLaAL+zn0Sd24QsvcX7iGA73ClMz0wRDMYKhOLKiY5gaEzNnsLtmKJXrJFMZ9LyKHLVu6x2/+zpENYrducjM/HkyYoKslCaRinPi5BBjE+MkUkn8wQCiqiPIEst2C6F4gIycJiMLiKqGnNM4fvoY8yvThBMRFN1A0gxiySzWNQeev3rXVv+r/jO3fetbWO1uolGBcFggkZAwiwVUU0Axk0iFEGuWSewrMyiGjFzIkSnmSekaCVVEUgQkKYFzZZZQIoGSz1Os14kLAnJO48y500x8ZytAD7x9B9nRw+S1JKYc4+yJfSzOXUAvGkiFIhnDJKtpKHoOLW+gqjK6oaBKaWIhJ7blaSwzI/jWFhg5sZvTR5/HOjeMKkZQpTg5XaJQLVKqlgj8zhVbve+7nnKxRK1Sp9mo0ayWqJZyGA0Ns6VTbutIWoxIzEEosEw8YsVUAvTrEnQ1MmEXNSPLRruIoSZQsmGSySC1uomiieRLRYrVCpGbr9k6zn3wLQR8DlJSFkHJEcvKJBQN8YfXrOdzuD1rjI2PoGgi8WSMQq1CrlJGNDYz84KxJIVajaymIOZURE1C1LIohoxRylHOR8iN7912jBWOPYYkB4EqpVoVI69At0BB8LI2NUSvqjJolcjXmuQafcQGqPUWarlC2dSp52WCyxcIOybp1rKkpRQJRcMvllCMzYx00Sjg/fAvbJ3brn0HHu8KuVIDvVglZxbQdBW9YBKVFOKVDja5xBceeoHjHgHZUFH0HIpuoOgmim6SM0vkCmXUYhm1XEItl8iZDZ49epzzTjdPnjzDua/+5dZ5/d0/RintotEu0WhXqDfKtJpVWs0qzVaVZqtCs1Wh0apfLNXeaNWp1Mr82m+8lXgyxnq/i1nMXxKgl+pl9Jhn2/WM8MDNZMowBzy7NouoFUiFTAxZ5ngPzgGrwDIwmQpgjy7SRKNUizMxe5Q2VfSWcTH7vFiV6faraEaGfFGhXDPIFzVCX/rAFm/vH/8cJVOi1izQ6ZqUzASDjsrEyF5qzQTlSoZyZbN0sFnUKVRE5ixn0cworU6eQkmmUEyz5pim1c5h5BOYhRRrjmkKxTR5M4mRT2B99vYtcMHx+zvIHrmfvJ7ENNKsLJ+lWo2i51Xsjll0M4bLPUOpLFKrFjdLGVdM9EKGect5SiWJvCljFFTylQKqmUMzVQxDpFHVSQRs5KoRtJKA66o3bfH2XPNr6KJMTvNjtUyxujKJIARJpXxEYk5W7XOMnj+FrEoY+RLJjIwi5Sjki5h5FcPMkBI8aPk4OTNFRk6jmxVUvYwopclkkySEOL6HvrIF7NjfswNt5mUMw83C/BCDdYOSnqJVzSClbXQ7KdrtNNW6Sq1ZotOWaXXy1LsmtU6BZkPCYx/dzD5HAQqUOznopWFdgW6RQbdEy4xt6+2//ST2ISwAACAASURBVBMo1RyZfAalJDO5eJ5aSycad1EsilRrCrWKjGGkqVZVPB4L0KBUUWm2C0CLbr9KnwYbtEinkyiKRDIZR9c12u0mvUEf+41Xb4XY77+ClpIEoNVq0e/3kbIibMDpE0Ok4wkGrQLd9Rq9foPBRgF6KunAKCAAMlNLJ3nlzIvMDj8C/TK08nQaXgrGLOutIP2aQc09tS1ATzz8JXrrLWDA2dNnuOM7dzIzNUu312Fq+gIbAxO6AqCgZ5ZhXQR06ElUyxFgQK1WIRzy4vNYuAjP1xX66yKZ9BLlUgD3F9+xBaRar3o9tVKSVr/EesdkvS7jc09TzEfptlRaDZVyRULNJZhbHCOeCpIQYiSEGKlUAkFIk8lkiCXirFhtnDw7gsXq4Oz5CeaX1xC1AvlKBd/RXVsB+gd24HjyW7gCAVyBAK+cPsvBoRM4/W4CUT+yliSecJAVnNQqceyrZ6Av0mq16HQ6nDp1isFgcLHUdaPR4MYbb6RerwNgtVmoNUucnzyL7eO/sNX/Yz9PKO4nImRw+t34I140PUkq7cZhP0+1GGK9kcCQVlldOILXM4WqRciZKcqNIhkli14qMTm3SCiWpN3pUyjmGBsfRhDCRGMOhIyL+N7bt71260sPY3O72b33JRaWFslKIsFwiEAkSkrRiGSyfPErX+faz34eUcuzbHfhDoR5+PGnOHD0KPlKhW/cegt7Dx1AzWl4/T7SQoa/+utruecH97Le7xH0e1n8kf7nr4b7C++62Lv89OmTdLttvvGNr/Eq+H41i/nVsu2dTusiUL8IxyslYECjUeNViL60tAAMsFqXgQGZF7677T2vORcuZlAHg342NvpMTo5TbdXoM6Az6FKslVDzGqIm0e53aPXa9BnQo49q6DQ6bQRZ4rvf/x7t3jr5UpF8qUiPDfqArmaxvv/KrRtm7v880WSCx556kma3w76DB1jvdzl05CAbDNB0lUgsTK1RpdaooudzSIpIpVYmLWSIxmOkhQz5gkmr00bRNtsalasVjg+dwBcK0x1ssHDLX24Z59Y+8DrMnII3GCItixw89grdQZ+X9r9MoVLm2InjdNa7TE5OIggCAOvrnYvl9F/N9K/VKtTr1YvH+v111jcG3HDjN7jp1m/SKZs4/uCKrVVWXn4Qo1TFH4lz7NRZUqKCPxLHHQjj8AY4fPwkombw2K5nueMHD1ysljcyNcuZsUliWZnj50aJZWUW7U6u/dwXiIsKV3/yL3nwiV3ceNt3ufO+B3F/9++3rGscH/mvzFhtPHfgEGOLFmZta4wvLWNxe3HHElh9AQJpgZSa58TIOIt2J8fPjSKbRcqNNu0+zC4u4fB4N6G/qlAoFQmEghhmnpcP7Kfd7VA3FDy/e+WW9eSLN32BZDp1MfP80JHDuDxuzGKBb932bSIZkfMz83gicaYtVlY9fiIZke/eez8zy6tI+SJGqUosnUUvVkgIEp5gBL1YYWXNRbHWJKvqpJ+4cwtAz3znc+zeu48+cO99P6DRarLe7xFIxkhkMzQaNTrtOtMz4/ToUaiVeOHp51FcCULnV8jqJtfdeAvucIzR2Xnc0ThfvPFm3v7e9/P2D/whH/30X/EHf/IRfufd78P79p94DUAP/M8r8IdijMxaGJ1b5tjIBJ+74WYOnhrhultu5+l9h/ElRVa8YfYPneOuR57kyJnRy8D1n6HLAP0/rn7rt36LK6+8kv3797/m+D8G0G+55RauuOIK3v/+9/9rneZlXdZlXda/qC4D9H8jfehDH+Kqq666ZPzGb/zGa8D4r/7qr/K+972P9773vRd7kLz62tve9raLf3dZl/Wjes1CNeYgmfRz6PA+Vu1WVuw2FqxWjp07y7LLyZLDxvSaztOP38SKdYGZtQiHhw8QtlvwrIZZCIUZW5tjdfY88y4vqx4fTpeN2blJfJEIj+zez6HRaQ7+xXu2feDsfP8b+OxnPsP37n+IqaUVPnf9DTy1+yWOnR1hZnmVux96FKvbhy+WxKg2KDTaDI1c4Jbvfg9fLImUL+JPSUyt2EmoOfzJBEJeI5iKc3p0FHcwiH/4+LYA3fPOHVh278TicJOQVPYfG8Lm9eOLJXjyhRdxBsPIZpGn9+xl0e7AE4kRyWRZtDsYGrnAzPIqCUll2mIlreo8u3c/k4vLBJMZDhw/SVSQmFy24vrQz27rbf3GJy/2Lzt4dIhlu5P7Ht6JUS5ycvg0wXiYaDpJNJ0mmhJ46//4bZ558QV+7e2/ydMv7cERCmMPhXBFojz01OM4fC68ASdO1woLDhcXFpZwfffz2wIW3yd/k2gqy8ziFKtOKy6fn2hKYM0TIhAXcYdSBJJZAsksvniGg2fP8t7/9RFWnEG8wRRW2yrHhg4ytziGw+9gyWZjfM7G1LKV4ekZLHY7mdnhbb297/wx0i4raTHLvqOvIJtFpHyBrKETy6RodWtMTg7j99vQ8znSskhMzCIXy6RzBmq5ejErXc1rSIpIWhbJagrBeJRVl4t7H3oI74d+YVt/x+N3Ek5JHDx+Drs3ytDwJIG4wINP7MLuC7Bod+KPp8jXmkwuLvP9Bx5GyOW5b+cTDE/OYPcFCSYzCIrOwoodo1TFYnPw4v79lJtNouk0ibu3B4rhv/8AnqCLY6dewR/xkpFTxDMxRC2LaooEoj7GZ8ZQTYNIMkMonmLV42PKssSi08b82jITzhDHj+zGvzbL5JqPOZeXsbEzONfmWHA6mX3lwLbe/nf9BKtTZ1myTjA2e4E1r5sluw/H2goXxoaxOlYJx2NkNQWLfYV7H7wHb2CNVCaIrqdQxTCiEKBUUqg3Ciwuz+ILOihXdAqFLLIYomikCX34P2/rnzvxJM22RM7wo+RcFMwcOU0ibyjMz1/g2LF95M00hWIaWQlh5GOYhQSFsobDvcr03DiinCESCyKrEv5ggNEL57HaVglHIwRiEYJ3fmFb79VrfhdXOMTUjJ0Vu5M9h3biCs2x65knGBkeY3LqAhfGDxIOOykVqkRiTmoNg1DEiZCNkRWTJFMRFFWgVM5hmFlSmSATUxdwuu3kixrC0vC23oF3/QRpzwLxVBCP30EsESWZThCKhDlx8jjhaIjz4+eIp4Jkpc0ej7F0lBf378LldxJNJiiUG2Qklb0H9zA8cZRENkBaypAUJDJinlRWxP+RX9ne/4k7+d8f+1MEQSDg96LnZBQ1u1lOOS9jVHR0NUulnGdichSHe5WMnCKjZkjJKTLyJiiXFJmJyfNMz06g5Q2W12zc8+CDeMNBUpfYuBC+5u1khDhaTqTVKpFKh1lzrJARE+h5lbS0mZWt6AY5Q0fNaZRKBRRZIG+orLdrFAyFXk2kW5OoGinWrNNMT5zFyCtoZg4x6Nr+fn/nj1PJztFop2hU81QLFWrGBqVOmWK7gFHVKFZlGi0dKDJYz9EsJSlpXoqqh7nzJ9n9xANkIk5WF0dxWifotU2KRppyQSWnSSiyQOAz79l2nAk+fDMJIUkkmSGt6sSVzZYYSXmz17OsCGTFFD6/i3a3gSBLqKaBXqyQK5RZdXrQzM1+rpKuI+kaspFDK+QxyiZqLo5+ate23msf+gVOD71APhchmw6hihGmL5xg7MxhNpoFGmWDcilPodqk2Oij1/oYzTp6rY6ZL1MrVqnkMoyd3cvY8D4ULUm5WiFX6qDk8yhGAUFRLzmvel55FlFKXWyvodVqJI0CFeA7T76APWMQKXVI1kH5UYCeK6DkCsh6YXOTVbGIUS6Sr5Qw6xvEdZNI3kAcwIlP/N623onv/y3VTpVau0qjWXkNQG+0KzTaFVqdJo1WnWq9cjHUnMLs/Mxmr/RuC7OYx6wUtkSxVkJZGtl2PeN+/0+RyhncMeFDA6qtLr0BMGjw2Rf2sySuY8s2UDswPWdho2pCI8+9X/074gujhKbOsqGlaHZNuoMyWj6Fqqfp9CqYJZVas0CfDt6P/fK2/vHnv0epXqDZLlAuZqlXBJqVNCXDSa0UplbWqFULlCt5FD2KUYiSyqxtZoubGWp1GbOQIiv6KZUFKlWRVdsEobAVI58gp8cIPvH1bQG65+O/RMUUaVYrBANzxOJT5AoqwYiVQiWO3TZKMLBIMa+Sz+vohkKuKOKL2DG0KMWijG5KmNUiqmmQK+jkDYVmVSfsXCBXF1DkwLbejt/fgTzyHELKTa2sIaSCLC9PoOXiKFoMSYmg5hKsri2SySaRdQUpt7l+UAwZvaihGVmm50ZZcy1RLGlkhDipdJSkkCEpZIkLAq5vXL0txLb+zW9Rq4eQRBdL8+fo1nS0bIBWNUMitkC/r9AblKm3yrRbEpWGSrGeo9Qs0mnlKOthCpKNbi2CYQZpbpjQSUJXhnYeOiZV57ltve3vu5JcfJVmr0i5maO1/kMo3i3T79eQ5Ti1sg6sUyzpVKomL+x+GrOgAetUawUUVaDZqtDp1hmfHCNfMEgLKcxinlQmyQYDrNf86rZAL7PrJmCdVrtKp1tlauoctZoGNFizzbDeMul0q6wPavQHJqCRjY5DP83Gepo+Vbo0EMPn2KjIMKgCKQL+o4AMGx1yp57d1tv+xz9Nr17hy1/6KgWzAhvQW4enn3mBRcsCjUaKja4fr30/kIZuElDp91LY147TaBfYoAXUqRQT2CxnGXSz0JcZdLNEIrPkNc+WMuKvhvDKfbQHdTqdCp2GgcM5R7uTp9HMUa1rFMsKjZaJJCeZm58kb6r4/C6q9RrnRobJGTqP7nyclw8dxu5yk1V1HN4AaVXHE4kTSiTwPXz9tt4rn/xlMrJMOJnEGwuiFXTGps8zcuEUmWyAdkui3cxSL4bpNZMMWgn6G11KFZNFywKV2mYljvNjo/QGff70zz7GBlAslxifmaDeaXDo+a2l61+N04/dyac+fS23fPMb7N33Ao2GTrmSpVRM0mqK1MopmjURXQ2x+4UHSKf9lGs5QvEw47PT2N0+NLPEhckZdj39PJqWotst0+uVSSTdNJoq7lu2Zr+vfGAH9q98kK/d+m2GzgwjZBVWrGsUilVml1b40tdv5OGnn8EXjOH2hbkwOcPeA4cJROJMzs4haTk8AT+hWJQ+cPPNNzI2dv5iue9SqUCv18V2/MVLXntTjLC+3mFiYgwYcP31X+ZVIBsI+BgZOccrrxym1WrQ7bapVss8+eTjbGz0sdtX6XRa/ChQ7/W61GoVzp49Ta/XZTDo4fz87217z4d3fo14PMqZM6dQFIlXs6j7bJbDT4tZ7r7vB7R768TTKewuJ/OWJYrVCu3eOrFUGl8oTK3VJppMUazW0AtFFN3AsmqjDyzv3bmt99pH30Kj2eTxXU+TyorkzALNdoP9B1++WNWlN1inUDIRxAy9wTqZbBqn23Ex6/zC+BhjE+NsAEvLFjJZgXgyQaPVJGcWqLc7uP/qbduOddLIfqbm5mn2upw4e5p8qYheMFmx27jnB/eyb//LjIyMsL6+TrfbpdVqsLZmYzDo0Wo1KJeLRKNhrrnmk3zqU9dw7bWf5ktf+gJX/clH+OOPXs21f/tZHvvM1dvOL87PvhtvKEogmkAzS7gDYdR8kZSosOv5F0kIEucnZ/CFYyw7PYTTWcbnl0jKGisuLysuL3/00T/lb794HY/sehbRKOAKRYllZRZsDrzRBEt2J+6P/tK26xrbxAgrXj/HRs4zvrTMifNjeOJJlj0+HnvhRfYPncIdSbJgd5Mr1wgmM7SBQDTB9V+/CVHVyCoqEzOzzC3MY5h5iuUS7W6HdrfD+OQE8okXtl1PKk98C0mRmVuY58jRV+gN+rg8biq1KmkhQ0KQmV5YZve+g3z7jruw2Jz4IwlkvUA4kSEUT5MrlGl0+zz65NPkyzUC0QSybpJVdUr1FnMWK+E//80tAD1y1f9Jb2OD9Q0olIpsAL1BH6NWZu+hAz9sfdDDZl+m1CzRY0C30aEnV1k8MMyKy8v4/BIWh5vHnt/N77z3/bzj/X/Ibffex9nZOfadPMWhc8PYX3r6NfD81bAf3MNTLx3kizd+i5FZCw889TyPPvcSpyfmWPGGeXb/K9gCMZ55+QiP736ZkxemLwPXf4YuA/T/uLrxxhu54oor+OAHP/ia45cC6Ol0mje+8Y1ceeWV3HPPPf+KZ3pZl3VZl/Uvp8sA/d+hJiYmeMtb3sKb3vQmdu7ciWmaW95jmiY7d+7kzW9+M295y1uYmJj4NzjTy/r3rh9dqMpyBE1LcfDAS3i9buyONZasqzy/dy+La3ZW3A4mbRovPP0tLMtzTNvDjCycxb04jdsaYsLlZtpjYf7CKea8cdYiKSyrVuzuNXzxGO5EliVPCMffbQ/QXb+3g+ev/TAWhxubN4A/nmLR7iQhqTzx/Iucm5jmuX0HLvYbl/JFhFyeSEbEF0uy7PSQzddZ8QZxReN87bZvcuDkK+w/fhhXIIDTF8T73H2XfNDv+szvM7m4zJzVjjea4NzEFHZfAG80zsjUDGv+4MXSzqJhEhVEbv7OHTiDEbK6yT0P72RpzcXOZ55nac3F/Y89ydDIBSYWLAyNXOCJJx6/pLf7D15PKh4hIm7++Hxuzz6+dMMNKHkdMSczv7JIIBYhnIwTTQn87H/6r1zxU6/HG48xsbSIPRRienUVdzSC3eNidmkGl9uKw7HIpM1DMKsx/xdbs7BfDfcr+9hz4FlGxs/hCfh56LEnCUazPPDY87hDGRbsXpyhOCdGL3DN5z+PIxwlKeU5cXqMk6dPkRIiOD3LWF1W4oKAJyyw6HCRbzRZdbmwPn7nJb0Dt/01ZqXA0Mh5JLOCzRclmJBIZjWGz13AzOlkU2lm5yY3+wbnNJyRBPtOnuHg2RHSOQOlUELSVMamJgklYtS7bY6eGsIfjRKLRS7t/dFfJpmR8UVFHnnyJZJSgZcOHSeUEnCGgjiDESIZkbsfepTrb/omKSXHmj/EZ77wZSIZkbG5RZbWXNi8AW687bvMLK9S7fa495Gd+OIxErJE+LqPbA8z376D5OwRYpKDVc8Cgbh/8yFDXCKc9BNJhpB0haFz5zbbCvijrHh8TCxZsPpcLDhWGLUHOX7kRfzOOaYcfuZcXkZGhgh6V7C43Cw9/eAlvR23fBrL6iQnR4ZY87pxBZPEogHm5qdYWJrH6XNxcvgsoiaRllKYBYW0EMLhmMduGcXtmKFUkjazFat5lFwGUY5h5BKk4g7mzh/eNhs48PYdhD/yS5TyaZIpF8HQCivWCczCZt9ZXU9RrarkcmkKBYlyWcXns7O0NIWUy7Pm8RNLZzl3YYLzkzO4AgGsTifuYBCLfRWLfRVvIoP3+o9d8toX9jyOofWIxzIoxhq7X76DZCJMNBCj2yhRK7uo5BOsTC1gtVrRNI1gyIWSC5ESHJwd3UssuUrOSKHlJPL5PPlyElENsWCZIHp09yW9I7d/BkFMEU/GmJmdZ3lllWgsweFXDhBPhclIIWzOaU6fWWDJamf/kX2EUw727N9NMBojEM4QjgnoJYW4uMbE4lEiKR8ZSSQaV4mns/jf/ZPbeof+6Bd45L7vMnr+KC/teRDH2hiZTGCzVLZWRDW7VJodJE2lUlRoN1Rsi2eJR2yIYpSIkMGXlvFm8zy9814uDB/n/IVzJIQkgUSK5gCCt/7NJa89ePwloqqGUa+RlgVKhSz2hbN4V0ZJSyqiZpBVdXKF8sWQdROjVMUoVVGMAlq1jlapUu40N8F7JkKvbdIuCQSPPXlJ78x3/w5TF4mGlvB7x4nFLtDVs9SlBAUhSquo06oWMYzcZo/uWhWj0UKvN+mubzA7t4CkiJSqeXJ5kYwYw+60EEuEyRk6GUHEd/V/236sef//QTLoJJmViYsKUSVPRFSJihKprIAopcmbGlpOIpmKEo1HSGZT5Apl8uXaZolPVSej6Uj5AkqhhFaqkKtuhmi2ST99zyXHudwrT7PRqDGoZenVNXqdKpVqgT5QbnQoVVs0Gi2q5RrNag2jqmGUixhmh5zRIafn0Y0oqcwqXtcMmhBFFxQUU0HJa6R9a5ec24KfeTcJ7xRexwRaOU9ILxOu9Piz626lBHiSMjmzgChLPwTom9nnsl5C1kuoehktb6LnDfKmhlnQWFpYodUqkREjtBmw8ul3bu//e1eST3qptus0W1U6zQqdZoVWs0KjtQnWX808rzdrlKslKrUykViYP//kx2m06jTbDSq1MvmyuSUK1SLCiWcuuZ5ZvPcb/OHNj1PptakPmkjNOhu1BDUg1O7x1Mh59s4tkOmvUwFyvQpGQ6Y50LBahziw7y6MokBGCrFBg3rLpNOrkC8q5IsKnU4V1+//2PYA/3/9PGZeolwzqDVyNJo5GjWZhZHHyQTH6FYV2hWdZs2gVE5TraeplmMszhzHkHwUSxnMQopozI7DOUPeTFKpisTia4hSgHIlS/Suay8JsYVjuyiqNUpmjERiEkHLoBhhDDNIoxZHyjoJelcpmMZm9RgjQ66sEPbNoRtJqnUdvZSn3GliFAvUKyYVQ8S9NIZWKSPYLlzS2/Lx/4KQiCAJEcRMGFWLsbg0gs0xQTrrRNWDFKppRsePIuoxkoUUiXyalJElrW2OQ3reQBQFwsFVbNbThHznSYkqGTlHRjNwfnp7sGN/zw4WDt1FNLJETgmzND1KoyRRyScomiFcznHiSTeqLpDTI6hGEikvoBZUSiWJZlmgX4vjXj2JYQYx2wLVdYN6t0y726DdbaCeeuKS3sLjX6bTVNjo5YEalaJGMS9z+23fRFUk9JyK0+Wh3mhRKJYv/haQJAmbzcb6D0tCl4omYk6mz4ChsyfpsU6fHqqcxvaHP74tVLNe9VP0GhpQBYqAzgYK1VqQeGIGBlW6gzIbNFgf6ICOkpwGFAY9hVLLpNSpsDa7D/oNNhom/V6K/kYU0Bl0+sx/5X9v6736vh24n76NDdapNop0+002WKfZgk4HGBSg42f67EPQicNAg5ZOf10mkZylti7RJw9o1GtBNNkC6wnoZaCXJZlcJms/dUmQ6rz2/6Ld2/x+Os0KRkWnvl6j3qlSa1dodWvU6kVkKU1OE1HEFK16iXqzQTQeY83pQM5pZBSJLgMKtQqTS4soxQJzq1aC8TiOL7/nkv6H7ruVWCaD0dDIlSVKDY1qU0PLhenUszDIs9ESYENn8cI+ap085aZBuWnQpUla2mxX0GfA1266EbNcoVSrs7hipdHpkjj30qW9r34rIY+PVrWEmInjcsyTSvkolERm5kaJxH2blXlUCV3NYOgKOUPj1tu/QzIrc+TEaQRFR9ZMdKPI/OwwnVYeUQpRqcqISpCV/1fv94u9yD9wBcmgF3cghqQWGD4/zeKyA1kvUGi1eWV4mGWbg3g6S0ZSSYsS7V6fYDRGa73LZz//OayOVURNolYvceSVA7yw+xlmZif4g/e8i5f37+G2d2+Tef/DyL70PQaDHo888hDT05N84hMfxzByWCyLxGIRjh17hUajRiDgu1hyfTDo0WzWqVRKF/ugv5rFvrHRp1wuomkK3W4bh3UJ2wdft+39bvnoz7Mx6HHixDFqtQqvlopPigIHjh7BKBe5+4H7KNar5Csl4kKa9qBHWhYp1CocPXmGHhDPiFz/9ZsQlBzLdidGqcrLh4+SK5QJPviVS/6/ZaZP8+SzL6Dmi2zm1feZmpkkLaRotOpEYmE6620OHNpPtV5hg8EP59kKG8BL+/ZSbzaQVYVqvcY/fPELLFqWyBk6+w8foSSlLjnOeW/6U3JmgS/d8BVuuPlG1jcGvLT/ZZ5+/jlyho4oSxfHtnA4zOOP7+T227/N+nqH0dFh7r//B+Tz+kWYLooCMMATjJCWVLKqjuW6P9l+jnnPlTz12E5WPX6GJ2dIyhpRQSJfa3Ls7AgZzeDQ0GkSksqR0yMsOby8eOgYgl4klJZYsLs5Mz7DvM2FL57hzz79GaxuH2fGJjk/M88Djz+Fc2Lkkmsq20PfZOjCOHc/+hjDM3NMWFZwhKMsOt3c8cBDBNIC+XqHaFZFr9Spdvtk9TzhRJpSvUWt1WZydo5T54bR9ByWlWXUnEalVqVYLrEBjP7JW7ddS0av+U3K1QrJdIoNoFKrXiz1f/T4MQ4fP8WaJ4AnGGXRusay3cWq00ux1sIfSaCZZeIZkVK9xfDYJC8fPko0JeALxxifmd/ciGBf2QLPX41CyIOiG2wAWUnE7fXQ3OjRA2CALGWAHtncZhuqdq0F5QGHf/AMDz6xi7/78lf41Gc/x+333sdz+w+yf+gUh06fZdHj5cT4BKempjlz1du2BegLX/00p8ZnOT+/wtP7DvP0vsN86+4H8MQFXj5xlvElG4G0zN9/9SayZpVb7rjnMnD9Z+hHn0umfmIHndf/+4jUT1wG6P+U4vE4r3vd67YA8e0AutPp5K1vfStXXHEFb3jDG9A07d/gjC/rsi7rsv7/12WA/u9M8Xicn/mZn+HNb34zoVDon3x/OBzmzW9+M2984xuJx+P/Cmd4Wf+R9BqAng2jyBmmZzcza1fcAWZtTvYcPcqsfZUFpw2rLcKLB55iyTaDxepg2bbKinsUm2eWRYuXVXuI0akhfOE43lAUXziGxW5nzevG5l4jGA/j+vDPbs0+f8/rNh84f/BnsdhcuEOJH/YiD2FxuPjbL17H8OQMc1Y7RrWBP54ireokZW2zB7Wk4gpF8cWSHDxxitvuuheLw43V7eP8zDxr/hCuUBTX7X+3TQn1K/+ffuSjpzl6ZhiLw83MshWLw8Wy032xL3ZazeEKRXCHoziDYWxeP9976BGsvgBHzg4TTAtYXB7G5hY5NzFNQpBZtrs4NXyB5VNHLp2l984dRHbeTq5QISEpRDJZ/PEkoVQGfzzJmbEJgsk0vlgC0TD5r2/9dX7i5/4L4/OL2B02HGsrPL7rKY6eG8bij3B+cZVYJsP42DA2lxVByeL5yC9fErAsfezXcQYjWN0+LA434KvPmAAAIABJREFU3miCm26/g4efeoZPffZzJGUNXyxJVJCwexzEMglcfjcpMY3D48YTChEXZfYcPo5k1hALNZKyyuGTp3EGw5z6+49e0tvzrh/n9OGDZGSNtKQSjCURlByiZlBrr/PYrmcJRBNMzC5wavg8CUHi6MkzHDt1lrSkcnrkAtd//SYSgkSh2iAuyvjjScJpgZllK4/efvMlvX3v2MG571yPbBbxRGIEk2n+4atfwxOJMTa3wPGR87ijcYJpgaPnRjh48jRhQUQqlPAn00SyEqFMlrSqc/N37iQpqxwaOoUvlkAumKx6PQT//H9cGij+w1Vk5DTppJdzZw4RT4Wxexx4ow48IR/BWJIjJ0dxBELYAh6cEQ+nJs+x4vUzbw+wuOLl3ORRll0TLNuCODxxDg8dwhNdZXF1Bee9X7+kt/9dr8c1P87OnXfj9VnICm7E0BKrM0PYFofZ++KjiFICuWCgVEqEcwapcp1EuYFRDmJW4thsc5w7dQJDMijqBQq6iqyFyRXC5FMzl/QOvH0H8uGd6HmBYllBlyTEVBynfYFE0o1hpslXFDKKRFY3cYez2H1pHKE17H4Xi3YHI5OLnByZweaJYHV7WXHbeW7/s7iia7gCAdyf/O1Leruv+R1MXxwjLuMXRfxymNX5PcSWT2CkIqTzA0RNwMguYfOsMrs8Q0KIISpJ0tnNPriRiAubdYqCnqZSEEkpGglJIanIOB7dPgs78PYd+H/3x0nalslIIWTDy7kLB3F7gpw8sYhlMUwiFWdm6ThO10lMI00qkSYSVJBkleHzJxDyLqKinXBaICl0yJoyI7OTuKMR/PEk6WjsH/3ck7vuQtJyGHmFYlHm3Om9xIJzFHNeSrqHqtnG1Mvk8iKSESeje5lYGmLGMoqQSZFNiqzNe0gmdETRoNGqYnPOkZG9ZJUgkS/+0aU3D/z520il4oiqQlZTEPQcomEi5AyCiyM0lChNI01eTlM2dYxSFa3SRa6uIzdBbkK12aJYrWGWKxjFEkaxRL5UplSro42+culrf8ePYfhtlAt1qqUutdKAZq9LoVah3m4hKQKRqJ/FxUmy2QiFfJpaOUu7KmPUa5jNBrUBJPUKSrWLUeuSElVi0QCGGCKwNonv3a+/5DgTeuAG/LEM3pRKSjZwhaLEMxIJYbOHfDKbIiUmKFXzSGqKeMpPLJNBUFWi6TRpWSZfqWyC7XIRs1yiUClTqJTJl8ok7vj7S3oHr/4VisUi5Xpt26g06lSbDarNBpVGnVxts1R61iwi5EsIhomm58gbCqtzZ5k4uRs6Aoogo8oaqfEz/+jc5j9zELFY5NzMDGZ3nQNnzhKWNZL5IgFRQWp0CKoGWs5EzuU3wzA2WwS0miilIka9xpN7nieQjtNsF8jn8xRLdbKFDu6rf+WS3sk7/oZao0y9Wdk+WpvZwLVGmWq9RLVeot1tcdUff4jeoE9v0EcQsxc/6x+NUq1K4qnbLgnQXX/40/z2J79MGNjoygzyDtqDKs9YYvzBXSN88HsH+esnjpKlRxOdaiuC236KdHQJ+i2a5Tr1VhlJzVBvlRnQxSioVBtF8kUNJbh6ae/f24F48EFqzQK1Zv5idNtZps7vpWn4N8tTt/JUWxWK9TLFeo5yTWTFMkSzIdBrb2bkxpPjgES3sb5ZOjdwFEOPEPryBy8Jsd3X/HcMtUCzLVGsOXAsHqWQ81OvbGYaJ8UgK4550nKYelsnK3qp1rIo1TQO6wIVLU2nGaFY9ZGtqChmD8OoE1w5TrmcI3vqmUt6O35/B6MPf460EMIws4hyhJyRIi0EWLVPI6tRwjEbkhrC5pgiF51Hji6gKVFiioRbEAmZVQJGmWhOQ8plkdUEU+ePoKsRDDWG/QOvuyTccd98NWOTx1EVL8nwDIrkxMjHUAppjKqExTpKq5pEEiLU6yaykqJYM5ENgVxRpFrL0qhnWJo9AL0UrbZBp2XQXy/S6xikd375kt6OD/80vVKW/5u9946S5KzvvVcSXGHLXGO/fu/FCcN7sX1xQCCBAMkCJCQwQQIhISSCQAIlJKHMSqAcVqu02ihtzmE2h5mdnTzT0z2dc86xuqqrujrn6Zn53D9G9IhjdI/tYx/b79nvOXVmpqe7v9U1PV1PPZ/n9/0xW4bZPItR8BmigRFioSlmWwJ0OtBt0+yUKTXy2IM2mnToAIJUZGEBum2o1UWgwboNa+kChWqbjMv6rkBN/7llZPY9txiXTgG6aZhPkgkPIyfGmJ1XmZ/LsTAnQTcD3RRSUgdkmO/EaTWiQI6Utw8qAZhXmOw/AN3F57NbhnDe+sl39e6/9He5687befDB+7niii9w3XXfJBpKM6MzcXr4MBbPBPc+/BOq9QoAC60SzIeYPvMy3fk5mp0qXUQWiFEq2+m2s9CtQrfCfN2Hbf3t7wpSdZcto6gbIuQN0m01sTsMzM23KFdUJqemWQBmTFbmgC5QaVfYtHMjHo+LfEHhuReep1KrsgDkS1VWrd1AtTFLvTOPpFbZ8NZuZq684F29zY98A2fERzQ0Aoi0Kino5pltpJgc3U6t7GKunWChI1KWExTzZiBNqyGy0K2i1xloNrp0OrD/0FFyxSKCkuPE6BmC6RQbvvFPo+t72+fPI+yYJhr3oKgJNNOnGBs/TDLlQBR8aDUDFPIJErHFFlx2fwhvNIHZ7cPuD7Fx5x5+8dSzDE5osPmCyDkv+/etwefXEQgacU+9+8IF3WXL8Gx4nFAigcZgWGzxFA6TkiSC8Tg2j4ecWuLg0ROEIwnmF6DWqJNIJN6uNO+STsW4/ac/5p2V4IKQ5stfvopSqYDngavffeHEDR+m0WoyNjHODTd+h7+/8OPIeYVUJk0oEiQrCZw+M8CMQUer08TtddGdn+31I681qkCXuW6L4ycOs37DarrzbRbokkhFUYyn/+//bzPDDI6MEk1m6AKlWpOMWsEbS+MMRkjJKk+8sIJANEFCkLjtjjsZmZgkI+UY0enJVetIlRpWbwCxWGF0SofDGySWFhHlItabPvau3u4nbuLEqZMcP3mCnbt3sQAMjQzTaDVptJo43S5m57qoxQJbtm2l052lVCnTnpsnpxYo1eooxcXxi1quvF01nyYrK2SyAseW3/qun3PGy99HTkiiqItjk42bN/HN677FP3z+cp557lleff01vn3D9Tz48EO8/OoruP2LKQOnBs+we/8B3li3ntHJKXbs2cu6tzayt+8ghUoVqVAgncvh8HqY+YcL3vX8Etm/nh17DxBNCaQlhcHRCYYnNMTSWcY0OgLRBMFYEpPLy8j0DL987kWGNTq0Fjs7+w4zY3OiMVmZ0JvYceAQUxYXwzozYwYbWrsXzZN3v+uYRnPt3/LkK6vZ0neMMYOFkRkDJo+PCaMZvdOFJxan78hRnn9pJaVanWK1hlwocvDoMdRyhZxaWKziLld6ELzWqCPJOfIFFVlI4brkfe86npSDbtxeD9V6jUarSbFcYlqnJRqPMTVjRJBVPMEIgWiCwdEJTHYXoXiKlCjjDoSxe/xMzRhRK3XUSh0xX0St1MkVyuzpO8zg3Te+K0CPb1zBwNAw5WqFYrlEoVSkOlen0q5QqZQQsxlqjToas4HKbItHH13OvFpneMcRPv3xS7jwE5/mM1+4kr+//HIuvPzzXPalL/O5S7/A5V+8mkmThX1HD+O98H2/FaBbrvpLDg6MYPKGCaRzrFi1hpfXrGdUq0djsnJqZByd1cETL7xEMJlh2mQ5C1z/FToL0P9r67nnnusB80suuYSXX3659/Prr7/OypUrufLKK3+j1eyaNWv+o3f7rM7qrM7q30xnAfp/Mt1xxx2cc845rFix4p/9mBUrVnDOOedw++23/zvu2Vn9V9Q7B6ohj4FIxMOefTsxOt1MmiyMGSxsOXCAcZOBCbMejdbNlt1r0VunmTHa0BlNDGn2o7eNMmPw4vIkOXBsOxanB4PVwYzZhsXlYvPO7dg8Duz6CawXL8N8/d8w9b1P9yZ6V33ts0xtf4uj3/oUwxvfwBWMo7XYufbGmzA63bz0xlqmzTYmDWZ2HzpKIJHG7g9h8fgxubw4gxH0dhcHTw5g8fh5fcNG9HYXRwbOoDFZiQoSB46fwvWjy7Bdcj62B2/oXYw6v/NxdMf60Dx4E84X7sMTiTNjc/Lqug1EMlmcwTBGpxur14/GZCGWlTh4sh+j083azVsptGexBcMMarTsP3GKx59/kQm9iVg2x8rX1+AJRtm+5wCPXXnRIqS/8ZPY3xHl/sh11zH22N1477gKt8eBL5bo9V73RGLY/UF0VjsWjw9nMMx9jy7nY5+8mGXnvx9nMIzb62JyYhi338eY3tAD6HqrlTc3rMbld5CV0jg+ed5ibPoVf9y7EB78zmeYuP0fcVzxP+jfuAaj08OU0cKwRseb23ex6s1NxMVF2DOs0eEMRti+Zwdr3lzLgSN9aPTT2FxOnnrhBUamdcTEPHFJ5dS4lqgg4giE8MeTeO775tv9gP+w5+3/1v/G8+ovcHzrb/E/dw+SWkKQVbyhKMlsjrSkMKHVI8gqKVEmls5SrDU51j+IUqqSVQo4vAHSkkJKlCk32mSVAm9u38nazVuZMprZvr8P2+63o+gufi/OT/23nv/4oz/C89OrcF3z15wZG8fq9eMMhtm0aw/rt27nkSeewhGKYHR7sfgCWP1BVqxeSxtwR+PEcwqRrITe6abU6hBIpPBEYngiMTL5Aht37URrMeP5zPsXAd6nfmcJnP/sGtyPfA/35X+E/0wfQZ8Vm1mD1WXB5Hbgizmxe50YrA72Hu5nfMbAjNOKxqpjf/8hpm0ONBYf03oXJ0cOoHeMoDf7MdmCbN2zBYNzkmmjHvPPrns7wvq9PW/DZ/8Ay/JbcX71o5jvv4HXXnsGvWEYn1/HEa0JayJLslgiLAoIUpLpiVOcPLSZStYBlTDVpJFqdY5ioUoiaUeSLEi5CQyGPXi9Q+TkFKVijeTQyBK8/MR5S/4/vw7vDz5L4Gv/H+m4j3angiqK5MUMqpzE7dUzNnECX8RFIrtYsWvxxNGYvGgsU+hsRsZmdAxNznCkfxSjw4cjGEBrNdB36gAjM2fYvHMnniv/ZPG1f/zcpeN+yz/gve+bOC/9A7TbVpJKBSgmEyiROOVijXDKhcc/zMmDzyHE3ditLmKZEJFUgIEzx8jl0xQrucXY9qgbWU4wdPoI2qkzRNNpUpJEKBHD9+zd/8TbfdkfEFtxL/avfpTAwzeSldKEowHC0QC79uyk79BBkukUqUwSu9PCjOEkTreBdDpNOJQiHI2QzSUYnjpGMOHAFwnhCaSxB7yY3A427d5BIBYhon3HwoV3+AefuB3fT7+M58o/JRsLkxHihMNuOi2FaEiPQXeS0ye2kheTFJQMsXiItJAglklQqJUQ8xKa6XHGx84QC/sQBBUlXyKeClOqSuiMwzg8M3iu/eu3/+bvWQLnP7yM4C9/hOPKP8Wz6aXFOPNwCEHJkcguRrdHg1bs1il8HgOJhA9RSlCsKBSqKoVaiUqrRrVdp9moUK0UKJfyFAsyxcJiBHmlrCJs+aeJC66L/hu+B6/De8X/JPTAteTVKM2WRLWWolAt0um2qdZLtGcbNFsVUukwlYrMwMAhysU0RTWJ2ijjCPrQO11I1TYRUcWfEFArDeKJMMcObSfrmf6tk42uu76C5bq/w3npf8dpNuEMZ0jliqj1FsFYajFVwWYlkoxicZqpNooIUpzB4RPkS0WiyQQ6o4F8qYg/HHoboJdQymXylQr5SgWlWCLwkysXPT9xTs/b950LiTzxYzxX/Qmp3asp12uU6zVKtSrF6mJP9F8D9Hf+LlcpIpaKpNUiKaVEKldEyqvk8zIFKULUo2P8xDaKskheEgjvWt2r+LZfdM4SvF6zHO+PL8Xzw8/iS6UQymXuWb4cSyBAulgkrigk8nkiYo6EshjZnpYU0pJCJpcnI8uEM2mSsohcLZGvV5DKBcSCSKnWJKuUkRtz2D71nl7f8197hx78JqH7v4Hz8t9H9Zv/RQA9X1DY8NZ68gWVnCLTbLd+K0AvVMr4H795cRzz2fN74xnnNR/B9+oD2L7zd7z5va/ha0K1koDZJGqrxGdufZApYKQFdsCcE/EmrWQkJ3Sz0M3Rqqo0qxVK1TwZMcGxk4dIpCOUqnkWmKU1WyMxfGDR89PnYbv0d3r+8Q2P47rnK7i+9b8oF4XfAOi1ShgxaWS26Ket+plr5ig3ShQbRdSqSKWeIZMyEo8ZKakZcmKAZiuI1XqKakmhVEgRCA7SbGSwf+1PMH96Gdar/7AHFgIPf53kW/dguObPyZ3Zg5D1UKp6yGdtWEwDlEsRYik32XwMtSowMd3P9Mzbt0eNuGImwj4XU2dOUMrbKdXciHWJXHGWdmue6f71VCoy0TUPLsbFf+vDPW/r5y8gfnQ94eXX4r7nMkIRJ4WSQCYbJJn2kckG8QVMnDi1l1jSgd01hVKIErAOMXRiG6GwlZiYwhT04UwLOFIZ/Nk0aTmNoCQpF6I4bROYBnYt9uL94u9h/daHe1DH/9Yv8W1YjvXmvyFsPMngwA6qqhet5ggj40dIKzHcYRtZ0YvVcJJ00osgBJHkOHIpSzafoFzLUa1l6LQF5ppxEsExOi2F2XaeViNHu57Df88XFqswr/uLpf7nt/wd6W0P47zpr8nueha6FeiqNIpu0pEJqkUXC7MpFivD20CL7kKDLi1madGmRZdZVFWlVqlSL9XodlTcTh3NVpU9B/podOYYXLkc/eeWYf32X2C6+vd7MM2+/j7cj/4jju9/jNmODAsKkAPSZMLDzNc9vxWg000w14wCIixkAYmFhh3mBWhJ0FApiiGCninScTPGK34H45UXoL/573veoWd/iHfNo2i/8WfEB/cxO9vmhRee47777mHntr3EInFasyVmKfHyG4uVp3OzXTpVBUiQCh2mOz9Ls1Om0UkCKZotH6rsh4UadAqwkGLs7kvQXbaM4DPX9wCq/uoLKOqP4HrkGgJP3ojdbGKh2+T1VStothb7K69es47Z7mKsdrXZYQ6ozzaptCu99hFGswmn20UoHOXV11bh9oeYA6R8kZQgEzVoFiPLr/8w0zd8dAngrryL4Xu/jO4rH6BezOKyHyUWmqBdS9IsJ5ltpEhGJ0knphYXNFCA+QqznRigEAnZgFlmtEYWFuD48TMUKnVCiRiFWoVJs54Jo4HR6/8azeXvof/mTy9Ft3/xA1jWPoDlpo8y/MvvI4ghgiELeTVKOGIiI7iRpSBC2sfUxCnGRo4RTGbI5IsYnR4m9CYCiTT9oxPsPnQUZzBCrlxDyPoQpRDbdqwhLQRwbHtm8bXe9Q9ov/pHPX/D6l9guPNyxr/+x9g8HhrdLoVaDVFV0VutdAGDzUaz1SESjVOtNTCaTaSFDIVC/u349C7likpBzXHLLT/gzjtvp7//JAsLc4yODrNj22YmP//fmPzS+/E+9I9Lvdfv/DyBFbeh/eL5SMZh5LzCtE7Lxz9xIWarBZvDjiBmkPM5JjUTFMsFFpin1WnS6bZJCylyisTw6BDzc7MYDTPY7VZcLgdzC138QR9pKUPircfRf24ZjjsvW4LXl51H+JW70H/hfTifvoX1G7fgDUYo11sMDI1i8YZIykVy5RpRQSKZU/juD36E1mihXG/g9gcw2ewMTeswur1s3rsfsVhh0mBGLlaZNlgIRpKcOXJ40e+KCzBd9+Gev/Unn2XqC7+L6eoPoNVMMjvXpd5sUKlVCUXCLADzLFAoFdm5exelSplAKNiLbQ9GYySFLJFEEs2MnpOnB9m8fQexVJrh8QkqjSZqsYDpZ1dj/MwyNFf9v73POf0V/x3btR/C+JllCIN7ySky7dkOI2OjNNstUpk0o+NjuDxuFDWPy+PmZP8p8qUynfkFXnz5FertDidPD5LKipw8PcikVke53mDla69ztL+fcDJJQnsG86eXYbzkXKyffwdI/9L/g/nTyxi/6VOU6i0ktURWKeALx0gIEn1HT2CwOgjFU9x57/2MavWsenMTvliSGZuTlavX8cJrb3D09BB9J/rR211YvQHGDDaeX7WeQY0BncOH6dsfX1zgf/F7lhb7X3xe7+vxE/3MePycGJ3kR3ffwzXfvRmtzc7glAZfLEGxWqM526VQqZLKiuw50IdariDlVZqzXRqdWTrzC3j9Piq1KnqjgXK1giBmSR3f8X9ddJ7es5rDR4/QbLdoddoUyyU63VkkOYeYL2K0OUmJMk+/8BJ6i51QPIWklkiJMvXOHEqpSkKQsHv8tOchEE1wfOAMuUIZTzCC8Yq/eHeAfvfXCcXi2J0O6s0Gne4saVVg9VuricUiwDyCmCVfr3B6YpRqtQ4dkGxhVq94g5079rFtXx9v7t/Py29t5MkXV3Ly1Bk2bd3Fd2/9CS98++rfCs/9H1uG72/OZc/ufbyxeScDkzOcHp9icELDpMHM5t37ePTJZ1i5eh1Pv/QKrlCUW26/6yxw/VfoLED/r68nn3yS8847rwfOf9v2698988wz/9G7e1ZndVZn9W+qswD9P5k+8pGPcO6552I0Gv/ZjzEYDJxzzjl85CMf+Xfcs7P6r6h3DlSHz+xmYLCPGeMkBqcNrc3OpNnK9r6DTJrMTJqMaHQ+dh/agtE5w4zZuQhpd76E2TOFyRrBZAuhMY1gtNuxuFyYHA4MNhsmhw27143lyDaML92H1jDN/ru+1Zvw1d7/HY6dHqXv+Gls3jDhlITZ7cMfT6G12Hn4V09hcnk5enqI5U8/hzMYQWd1MKzR8eDjT9A/OsGd9z+EL5ZEZ3XgCkU5NjiM1Rvg2ZdfI5BI44nEGb3hU2x//WWc5qXIWdOl72doSsvuQ0f51ne/x+sbNrJuy3YCiRQ6q51wWuDk8Cj5WoO4mCMl57H5AkwZzZhcHoweH0aPjyHtDCtWr2VoWofB4cbuD/Ge33k/J04P448kGPzZd/CsfQa738PMdX+7VHl+6hCFSpUDh7dhto/gCIRxBMJYvQFsviBGp4ddB49g9QbQWuwkJIUJvYmb77h3sSI9k2RyYpjV69dxcnSMN7bvYdrhY3JmBrNJx7H+I5zctg7XlX/Mmntvw7jikaXq74dvRDczTiLhQa/TMqrVc9cDD/egeUpWmTbbeOyZ5xmZnuGlN9bi9jo4PTJAPJNAVBVMbhehlEAmXySWzeEKxjHYvbjDUYLJNI5ACMe3P47t0e8zcvjAUv/zy/+QabOVUDyFZniIeEbkznvvJyFIZHJ5HN4A3lCUYCxJWlIIJ9JEUwLRlMBTz68gGEsiqSWS2RyxdJZMLk9CkEgrKq5QpFdRPrT8p9i+/CEGtqzDesNSjL390E6igojX68EfDBHLSmhMFtrAL556hoQkY3J5MDhcnBweJZLJEkymcYejJHMKdz/4MO5wFLFYZuf+vZiddhLZLEq5TBeICwKxgAfXhefhfukhXrzywiWw99DNmIMpjJ4w+rERThw/xM4dWxifnmHSaENv16Az65maMaIxOtHbnUyYZjg2fJK9J/uYcbrRO8NYHBFOjhxkxj6MweJHb/Zw9PQh9PZJjHY7ju//A1NX/RnTR/b0vO0XnY/N4cQXCnJ81yasdi2Hj2xn4PQ+sn4NZcFOuxChKgdpN0RUNY1ayKJW8tS7dSJCAlfgNJPaPgJeC5l4hLJYolaoUC0sRj0rRQ/poy/i/NT7mHntEWJ3fqnnnx3YQaEkIKeDxII2RsYH8LjcxGOLvcVdXhNOj3GxN3zAh9ZiY2jSgN4WYHhqCK1pBo1hBqvLx96DRzlw5ARj01MYbCZsXiuj2iGsdiuuC8/D8/PryOx6veftuO1KsmKSbCZOwpsgr1QxTh3GMLWHrOwmkoohCCJqKsaxvs3s3LMaKesn6Deg5GMYjWNMTp4mI0RJpEMIYopANIg/EmB4qJ9pzRjJVATvvdfi+cpfYDywZQkkX3guTqcdq+cUbsMwGSGH1RLj6NFh/GELb7z5COO6fSRSUey2GN5gBrPTTt+JfUTSTsIxL6nMIkz3uINoZ0ZIC3aSCYF8QcXlcXKiv4/44HbcF70X74an8N5zTe+1TzxzN5Gol0wiiJQMkhWTBEMeqrUCkiyQySbJSmkmx7ZwYM8rhP0+FKlMKFCgUASDyc/jTy0nELczrj9IIh1AUlJkxARpIUEoEiQaD+H63Aew33YlqcPrfwOgp8UsmZyAEPUzMTWKbmYKJZ9FElOUSwoBRSBeEMk1VHK1LIIaQymEKagBSgU/9aKfRslHt6XSaShUixkSESchn5mQz0zQa8L7+Pdxf+b3SPa9ieeSC3r+VSGAqiZRnePEYjb0hjNMTB6lWBTIZiO020VK5Rw5OUU2lyKRipJVBNRKgZSYxmSeJhrzoTXqyOTypESFSDpHXJQXK95CHnR9mxcrzZ/6Ke5Hb16acHz1YSYmBvGapwk7HYSzeWLZHGa3j3hmMWkjI+XIyjkSQpKsJHBmeIBkOsYbq16moEoUVIlSOY9cVFCKiwA9V66Sq9bIVReruLzX/m/8P7yU1Mk9SwD9+r+nUKlSqFRR4uF3rT5/J1RX367qUYoFJKWEmK8gKjUkpYKsVhBFEUnKosgC/Uc2M3p6H9HVD+K86oMkx4/i+uZf9c5tccMkKTlPTs5hcbuxB0MEkgmSooDWqEMQU1SqKulMDFFKkcgViOcUEpJCMqeQlHNIhTzekI9CtUi9U0OQM8RrbZQ2WIMiu3f0Yf/kMiwv/JyT99+85L3yHmqNMtWyQjEd+hcB9EJJpdVpMq3TUqqUkfOLx/23bZ5bL8Nz+xdJGceXqr+/+IfEFhb4+gPPMaTRUm/mqXRrSK0m0UaHMjA6D6PlBQaFCr5ijS6QVyW67RLNpkq5lqPczlOpFyhV84hymmJFodGuoJZylGsqwuF1OL/xISSazk+YAAAgAElEQVTjGQL3XN3zl8cOIEhJykWBciH9GwBdVXyAwvDRDQStA1TVKOWmSqlZQi5lUItJGrU4sagZh/Mk+byHVkNGlsLUGx5kxUK5kEOvOYzl879LZOdTZPu39QCD//4rKSoS7YbKyMA6KuU4tXIeUfKRL8YwWkbwBIzIhTjZXIBKOUoh78fnHMHnHEFSQhRzCt1qjenpQ4h5C1I5Rr5UpdNuMnTiNep1heDybxNecRvFUgzrFb/f869lg9RLUToFA5rpM9QaCnI+TqkiUK1LCGIQtZgklnSQznopVpJkpTCpjB+TZQIpF8bp0iKIIQQpSkZJk1AEEnmJcjGBlAuTHduN7ua/Q42aCL12Vw/uhLc8iVJXUas5CkqEqhrFbRkiFDCSSPk5ceY4A8OnSCWcZGNGspIbzfQJzLYRFDWOUkwi5iKUymlUJUY+FyIVsRDwapjr5Oi0cnQ7Ko7v/CXioVeohSZ73s7v/iXNuSSt2Swtyc/CbAm6MsnIBKpkYr4Tp1mPwUIJUChVorRnVeYWajQaBVhoADXoCMxVQzhnDuBzjgMlRCEItGnUS8Q2PEx81d001CieOz/Tg2p5Yx+dtkBNDTPflt+uQpfpNiKEPP3QDjA7rzA/J7Ewl30bnqeoqU5ApNuKAwonjr0FKNSrWfTaMVjo0GkpqPkQqn8M3wNfwjx4gOlVj/W8T950MbOzbV584TlmK3mCQT+dTotarcLI8Bkq5cVe8HMLFSYnTwOzzHeaMFtGSuo5feRVymWB7pxKpRJisWo/TSw4zdOP3UGrFOX+u76O7r7LKJkHWOjm0F9xfg+mzrVTFOQYrXwUKOFxjVAuKUCX7lyLRqPBAmAwWml35jk9PEa1udirulIrI+dzFEoqK195iVqjSrVeweNzU29WSGfi1Oolptc+zpE7ryYdd+Nd8aOe99FHr2OBPGLKTEP1ABki4Qk6zSxQWlysQAqL+TBzsymYV6gU0kCTLRvX0K7XYAEUuUImk+epZ1cSjCWZ0usIJCNs3L2LgyeOc+ZHn2PdSyu48aorlgD2TX+F1a3H6Tfi154ikXQzOXWKeiNDRnBjd0yi1Q0Si7mw23XE4/5eG57te/ajM1nJFcpIaglfOEah2kBvsZOWMsQzCYw2E4VqEef6X3DkxYeJJhOYb714qeLfpadYqvDAD29k+6ZNVKp1FoAFoDM71/u+1azSai5WekOXWr0EdGm2Fm8bGhpk164dBAI+ZmfbDA4O8OyzT/PSSy9SDtkJrPo5H/2z/4k8uKPnPXbXVZQqZY7s3UHOpUfMSYg5iS9eeQUPPPQgrU6bWqPKAvO/dfMHfSwwTzKdoNvtMDExRqNR4/DRQ6jFPK+vXYVSyjN931dRpo/TnGuj//z5S/Hp6TReh4XkkY04fUG27zmAOxDBG4qxafcBRrRG4qLMjM3J1r37KdVbOLwBBkdGCcXiPLfiJWJSDo3JwqTBRLHWxGhzEk6k8QYjyIUykaNbia/6OVI8SOS1e5Yqzzc+g8NqRDz6Jp7RE3Tn52jPdqg3G4SjEVqdNrFEvHf8E6nk28ejTr3ZIKcWKFSqeALBXv90fzjClG6GXz71NGa7g3q9hvunl7LrkdvI2nVLC4W+/3GajRrRvvUI21+g053FHwywactmFgA5rxCKhDGaTXh8XrKSiNvroVCpMjA0TCgWJ5pMkZUVbrjpZpRiCV8ozKFjxwnF4tQ6Heqzs3hffxjfr75HwDSN67ZLe+cXQT/C6p98G9N3L+Rg30GMNicWp6d37PqOniCeETl8op/1m7biDEaY0JuYNJjRWR1YvQHc4RjPrHwVi8dPMJlBb3fhCCcxecOM6q3s2bET+1V/jOm1X2Je/+LSXMXPrsF9eCdTV/05xk2v4owkCAsiU2YrZq8Pvd1JvtZg0mig0ZmlWK1RqtUJRmPs3LsPISfT6s71UpyyskKr0yYcjTCpmWLGoMcfDOC65xqcN15ESTeI5eKlReeFkUMEb7yQqW9fRKFUpP/0ADaHHbPVQiKVpNFqsvL11SQEiYQgcfhEPxNaPXKxgtnhZmrGyMjkNMVaE28oSq5QJpLMoFbq2Nw+To+Mc/DNdXj/dhnh6z/J8GV/1gPnlq//DbZPvA/vxb9LPB6nPdvhpZdXIucVnn/9RXKlHFqthnarQalSprHQpckcxWIZOtCI5ND2T+Cx+3B6gkza7AzodNiDYSanDWj1Fk6NTaC/4XP4P7YM17UX9sC5+8L34bno9/B/bBlHn1nOjNPPoMaA1mJncEKD0enh9PgU7nCMwQkNz6x8lT2Hj3Hdzd8/C1z/FXrnvGT8PcuYfe9/ji3+nrMA/V8ii8XC9ddfzwUXXMA555zzG9v555/P1772NWZmZv6jd/OszuqszurfXGcB+n8yve997/sXA3Sj0djrMXJWZ/VOvXOg6naPYHdNEUp4MDhtWHx+tDYH2/sOMmU0M20xozdF2Xd0Owa7Hq3RjsHq4KmV9zM4eQyLPYHeFMTs1rJz/16MdisjUxMY7VYMNgt2rxu9xYTWZEBjmGHz/bf0Jnynv38pJqefQyfPcLh/kAce+xUbd+5hWKMjnM7y47vuwRtN4InEeeOtzTz4+BOE01km9CaCyQyOQBi7P8T6rTtwhaIMjE1y/MwIWosdVyjK7fc9gN0fwhOKYnC40ducWD713t6F6abNW5g0mLF6Azyz8lVMLi/+eBJvNM6xwSGSOQWTy4MvluDlNeuYNluxeHyE0wIb9+xjwmThm9/7AWN6IwMTi6uSP/jh/8XWXfsw2d0IcoF4JInJ6iIupHE+fH3PO7F3HcFYiBljP0eOr8UZjGD1BjA43JjdPgwON8++/BqTBjMWjx+Dw724f5lFwGuxmXnrzTWsWruG5c8+hyctMWl189Bjj2E26ThwZB9jJw7wwtO/ZNps48hzjy3BnVsu4+Ch3ezdu5Fjg8Po7YsRi1ZvAKPTQyQj4osl8UYTuMMxUrKK3qBhdOIMoUSERE4iJslEBJlgSmRoSksgkcYXXoyet3h8mFweQqOnsPkCOPxBHJ+5oOdvNswgyCpWlxery0ux1iQYS1KoNijVWyQEiZdXrSGaEohnRHbsPdBb6b/34BHiGZH1m7ZyfOAM8YzImEaH1evnoV8+wYTeSCCRYnDDaxw8dAhnMMz07V9d6n++/lmOnxnGE4kRSKS48ZYfM6E3Ek4LHDo1QDCZRmu1kFJkUorMiHaacCbNmalJhqc1FJoNYmKWbLGAXFTIKiIpMY2oyCSFDD+96076Nq3He+ogBw4fwbR301JV7PUXoXVFmbT6mNab2LljG26Xgwm9Ca3Nj8ExzYzFwKp1b6IxOhmfMTAyo+HgwBEODBzG6PFhcEVwuFMcO7OfKdMgMyYveouLKeM4Vu8MFqcHz6bVbN71KlP6aVyf/x89/7BhioHB06TSUcJRF4mUF1EKUJNcSGEDpw5sYODIJoZO7sJpnUJI+6hWc2SlKOWKTLnUoFwqIIseFNnCvj1PEPSdIieZUKQ4ck4kc+oosnMSKRvC8uANS72oVz1CNpcgIyaQ1SwZMYHdbmdqagq314HBOoPFaWJSP4knFMLodOONpBgc19I/dJIZs55wPMaUboa77/s5Y1ManF4P4USEYMyPL+xhYvAovo0vIOdFMobhpeN+9YfYv3878biXRsJNRYrjz+UW4W1gFP/0IQI2Hb5snZgQIx3RMD15DK9rinjURrmSQVWTjI4NMKEZQZCzeEIBPKEAtbLMzPQobrcZ75pfEfFYcbjsmL/050vR8ScP4gnoOXhkF06PFad7MR0iHHPz1pZX8AYN2JwGQpEg3mCFWFbCn3Jxemo36WwYry9AIlogHpaxmidIpiaRhDzxaIxgyEsgYmXgjUfwj+8lmA7geEeUfOTJH+Ly6NHpR4klvEhKhpySJSlkkAtF0qJMSpRRBC9FJc6enZsY6D9OLqeQTGUxWh1k8zIpKUO+qjAx3c/Q2DGCYR+hSJBkKkM8Fiex+UVsDj2m8cNLC0Y+9wGi6TSxVJJ4MkapnMfnd7J163rqFQVZTJDOi8SkBEkljVzOoZRyFOsKxYpIsSJSrmYpV7O0OzWqtQLlSr631epFunNNxC3PI7lm0Fv2YP/WXy4t2hjZRaUiU6sWqRQbqHKdstqlURPJy1HM5gkkKYZayJIWEqSlDNm8TCZfIFeukkj40OvH6B84RlYSCUZjhBMZIkmBYDJNQs7hPLUfz47X8AYDuN58YWmhzs++zsz0KJGIh0gqRTynIJWq2HzBXmVOJJFELS/C61KlTKGkkpUEkjE//ScOEo16KRRzKKqMUsr3KtDlSo1ctYZSLBHb8AxyPk8uKyxVoV/8XlRVpVitUazWelXTv45srzYbPYBerFYoVMrkS0UKpSJqoYSSL5PLV8nl66TFEkmhQK5QI6sUkdQSrUoE88xx3FufQQgYUdQU/gevXaoC37eBpFxErDSIiDlKrQ7ecJBcQUbIJpkaH8RinKRSSCOmA8RzCjFJJiblSEgySTmHw+ejUCmzp28vWUUknkkQaYEhJHHfL1+hmAgSGh0gUu8wvHlVzztwxxXUft3r/F8Y4V6pLf4Nbv3JbdQadZrt1m+F53JBJX5oI5Iik5Vz2L74gd6YZtuwiSyQVvMwJ5OtlMgB4S789OF7eUGjZ9WUgVtfW0cBqLehUm1RrZTozNYpNmXKqMzTQSmIvd7OsWSIQNjDkeN95C0jlJUkpWqexGs/73kHVj9CZ67xdnz7b0a4s5CnVgiQDU3i1B1ioSNSqEkUGwUqrTyVWpZWPUWxEMHlOUy7HUURMxTzAqMTa5hbCFFSyiT9k0wfe5Z6LU7Opu0BBud1H2a20aVZLVFrmpBEL/VSjdZ8iUIlTb0tMz51HFkJ025lqFWizLVSlBQvXvsQJTXEXHOWklKkWk8wod2DUgxQqxaplfMYtDtpVGVUn5ZKQ6TUFHH96OKev6Q7RqsaJ+w8QqWWo9ZQqDdl1GKKVkddXCDQklEKUTz+GbT60wj5DNF0kFjCRTphxTxzEjFlQxJcZOUIcTlFQs2iqHHkfAw5ZkISfOzYtorkgZeWKtCf/T7FRoFWu0ytlKFTyzB0cgedVh5ZzSCXZSQ1y+CJ3bTyPgTRSbOdJqf4MFuGaXdkqrUstZpEvZ4DmrTqefyuUbodgUopSbUqUE5YabbzNCuxnrfp8vOptpI02hKzbZW5dgFmRTLxKcoFO/PdNPOzEvWqyBwZ2nMp5uYLzHeLLMxWmK1mARU1pcFr3E23rGWxWl1lsad5bbESvhRnrikCKs4Hr+pBNWVow9v3r9FsK8wvFGF+EYynIxPQCTE7n2N+PsvCXKYH0Kt5FwvtJKDgsA0BeZqzMtFEkGg8gpBNskCVSNTMXDvNwkIRaOI6snmp9/oPP0mlnEc/M0VBlUinojTqJdS8SDziZmGuTF6O0arnMRsmuOO2m3GaJnn2V/fgtQ9RVpyUS2FKhSCg0H9yI+16BL9ziFYlRKPoxaLro11yszBbYn5WwnLDh3owtSXoaNTisCBTVD3MdaOUyzmgzfxci4DfzcLCHO12m+MnTtGZnePp51cwBzTbLTrdNpFYePEzqKrSalep1vKk00FmZ8ssLFSRs34W5vPIOT/htx7oeUfW3U3AM0SnEYb5JMWSE8iREwPMtvOwoLCwIDAxsRtQgAIDJ/v4xj9+lXg4QrPe4fVX1tBqQS5fJZnJsW33Pj535Rf43k9+zOVf+TKfvOwyzkxOM6zRYdZpliLMv/ZHZOQYkZQPVYmTE0NkUm6cjnFK5TixuB2rXcO+A1uJxf0EQx4sDidCTiaVFek/M8TQ2DhSXsUbDNHozLJ99x6igkhaUckVytQ7c8QFgXypjMPjxXLPEsAP9+/CYjEB84yNjZDJpIB5stkMCwtzLCzM0Wo1aNZzQB1ospi+0KZeKwLdt6vQl2LbO50WMI/JZGBubpaLLvoEy5Yt4yc/uZXoyW1Lvdfv/AJZSaRUKZMvqDRaTcLRCLf8+Edc/OlPUSyXKFdL1Js1FpinPduiUivjC3gXz+3pBNV6hVanSavTZnxygjc3vsV99/+cQqVMpVHH6nZSazfpO3aEJnMYrv6D3nt+986tJASJYCzFhNZANJXFZHdzcnAMbyyNO5JEY7Kycece0oqKzmTl8Il+Hl7+GAePHiMpZNHZrAxppti8cycpSUIplynV6jQ6s7Q7XdauWderJo+sfqjnndj1EvMs0J2fY3xygrmFeUKRMIKY5WT/KZrtFgtAvdnA7nRQrdeoNxtE4zFanTZdQFTyiEoeISejM5qwuz1Umy2yskKl0aRcLqIoMqFImOH925faY9zwV+QLag/GLwCCmOXIsaMsANV6DbVYYGpag1osEIlFicSiWJ0utu/eg8lmp9ZqE0kkycoKUl7FZLNjstlJClmK9TpdQK/ToFarlBoNJq/7m975Zf3yn1Go1RbHbbEEZ8YmcXgDhOIpIskMTl8Qo82J3rI4PzI+Y2TTrr1M6E2YXF5GtXpCKYEv/uPX+dlDj/Lkiyux+YKM6q28smEL3kSWdWvXY7C6OD2lR7v2hd6Yxviza9Da3WzYsYcTB/ex+8gx3NE4UUGk0GixY98+RFVlaGKCjJQjlRXxBIKU6w2iyRTBaIxaq02xWiOnFpALRfoOHaRaryHJOXKKvPheDrmo1Ko8+PBDON7RliiTSbF9xzZip/YyO9dl34H95Asqp88M8tAjD7P+zQ2U6i2sLi+XX3l1rzJfkFWqrVk0ehPN7gLLn3iageExcoUy0ZRAodpAzBeJZ0QCJw4QPXUQm8uL77FbewB9+NHbsRsMJFc+yJ7nf8UCEIlFsTns1BeaLHZBn6dcKhAMh+gAUrlAJBKDchuqsPaJlymLJUxGO32DZ9g7MMDNP7kdncHK0ROn2bR1G7b7b8J8ZpCf3XhDD6Cbv/hhpiamGLnlq4zedi1bDxxF5/BxenyK627+Afc9+hinx6fwROJkC2Um9Cb2HD7GtNl6Frj+K3QWoP//S91uF5fLxejoKENDQ1gsFprN5n/0bp3VWZ3VWf276SxA/0+mD37wg5x77rm8/PLL/+zHrFy5knPOOYcPfvCD/457dlb/FfXOgarXP01OjZPMxrH5fWgsViZNFvpHxzk2MIDV7WTaEMbomeGMZgh/LIs3msAR0fL8qqd4dc0unnx+Dcufe4ShiRE27djClH6aQCyCw+dh14F9aE0GzE4n00Yjxza8ujjh+6lzmP7OJ9l18Ahb9x5Ab3fRd6IfTzjJrXf9nMFxLZ/47GUMTWkZmtJy9PQQUUHCGYz0+pw7AmFuueNuDhw/xahWz90PPsLOvsO9i5qhKS3Ln36OMZ2BSYMZrcXOzJf+dPHC9PLf5/iubew7eqIXYf7r/ut2fxBXKEJCkln+9LNEMllGpnW4w1GcwTC7Dh7GFgyTzBewBkLonW7GDSau+c5NLDv3vYTiaYw2F5t37OH3LvgDfveCD/C1a6/B/epDi96XnI939a+IxkN4fJPs2PkMJqefKYMNk9OPzuLC4g5yaniSTTv3Y3T4sLiDxAQFWziJ3R/EH/Tx1ptr0Br0mDxeTmn03PHw470K9NMj/ezav5sZiwlPJM6xrZuX4oW/8iF279mCz2fC7g+ht7sIp7Pceve93Hr3vby8Zj3ZQhlPJI7NF8TmC7J792YSyTDecJCYmMWXFPAmsngTGfzxFMFYklAs3qsC7x8d56U31hDJZLF6/Zi/8ddLEfKbVhPPiBSqDdRKnUA0Qa5Q7k1CmOwu0pJCQpBodhewe/wkBAlfOIZSqhKKpyjWmgSiCcT8ItTxRuM4AiGkUgWz20skk8UVihAVRHzrnul5T991Ldv2HSAqiL37GJ3uXnz+3Q8+vAhvajWGJydZ89ZbHO3vZ+vu3SSyWUY1Ggw2GylJQq0oSGoWpSQTigdJCEmkvEJztsMvfvkr0qLMyb4DS0DxM+/n7kefYlhrZd1bmzGZDBiNRrRmJzpXiGnzOPsOH2BofIoZq5dps5Uxg5ZNe7cybtZwanySKbMXvSnIq+ufR2M+g9kewOzwMWObwu43YfcE0BmCnBo5zJFjB3H/4NKe//jrT5NMJ8iKSdJCCDEXoTtfIl6uk6pUyFWKyMUcihRkvhiiJVo5vfVJjq99iKr3BMVSjLwSpFyIUyskUNI+2lWBkhzh5PGdWC3DpNJOmk2FXC5OfPdrPW/Ljz5PRkyQL8uE4gEkVcTu9jAxrcHisGN12dAYtBjtVsxOJwabDU8wgsHh4vjAUUYmh3n4sUfQWww4vR76jh4kISSJpaMIchqzw0g0EcRo0aHRjRMNOXH/OsL+wnMp5cLIUgSbZQsz+r0kRBVBmSUZSSPE9czo92MLTxFPRsim0rjs46x+/QniURuNZo5k0ks44iESDzA8MUQwFsLh8yBmorjdZibGhwhH/Hi8DhRVxnPPtb3X7t30Ej5fAm/Aic50Gl90nLTkJBgOcOTIEPF4jv7Bw0RSM9g9Iu5IGHfYhtbSj8mqISvmiEVkgr4k2WyIsfHt6HR6YrEI4Ygfq0OH1jTKgeM7iYoxdNvW9rwD37+ESMJFoZwlkQ4xqRnD7LAg5CREpUAymyOZlREzRaLhBKGQDbNlmH19r1OsRpDkCDm1QDylkMw0CUbthKIuBof60RsNRGMJEsk0qUyaZCaKzTmN89IP9PyFgBtPwI9azKPkRWb0GpqNMqoqMDl2mlTYTTYZJpOMUKuXSAsZxHyRfL1DvjlLttomXWpRrFcpNWoU61UKtQpqtUyhVqHSalCfbVNtN8lKDhLP/nApeeDFu5GkGJWKTL1WolwqoORkKlUBtZAgp8Rwuc0YzFqyikgslUQulQgmMwQSaQolgWjMx+jYIIGAj1qtRiwlEE9nCaUyBDIZ7OEwAyf7CIYDBMZOLSVtfOMvsZm1RIIuJDVHXBIRi2VGpnW88sZaBFklLcqISmFxQjenkJPzKPkCQiZOuaQgZOJodZOUynmK5QKFapFWd5ZSrYpcKqCWF2Pcf90T3vONj/b8JdvM23C+8q490H9dea6WS+RLxd7z5NUySr6MpFSQlBpZuUpGqZJSSiTzJcSMk2zahWbiKEb9MO2mgnvlfUsAfcW9hFICQrFMplAirfwf9t48RpLzPPMcUp4FdrDrhca7WECYXfmQZ9e79h7A7NoraWzJkteyLMmURMmSZWlk3dRN3aQukuIhikd382iyyW52N/vuru6urqPrvrOq8r7vMzIyMuPOMyLvzN/+kWSRhm0MYAzG8qIf4AWyIqMqvshAVn4Zv+99HgNJUZEUGU2voFaKZJIhwv5d4mEXCaFAtdOmqKnEs1nKuk40nebe++4jJ5ZpD8aUFB2/3mPVn0Wqj5GqXSrdIZl6i3gs9Fru+rv+exqtKk2rdgDQX338t8qu0rQn4LzeNKk3TTq9Noom8427v4msKrRs6+8F6IqhI+saFU1FrJQJfer3DyD2d7/+dTLNPqNxl6GeojEaEdA7HJnd4Mi5sxyNxMkAK5JGXGvRG0Gz1aXVmgB/s6uh95TJ2CyTesuYRBrUVVSjjGqUOfLME/zgh9+hYZm4Dt97cOwbH/zfqDUn0LZh6dhdk1Zbp2lrdG2JoS2yffM4hrBH3y5SbyuYtkazW52A2ZbIoK9gtUOkUhv02jV6bRPNcLDvPI+hqNhWgbK8iSi46NZ13L//hglk+P030FI16nqZTtdP0LeMWirR6KhYXZVao4Smp/B6FrBbeexWnn63RLOeoVFL063G6Dbb2K0udbtIPLNCzYzSaxq0ayqy4qJhitTMIu2eQmegEf/hnQeAQ7n6FN1GnrW5J2haKi1bo2UrWG0Vq61id1SstkK7p1BtCBTEELFMAKMuUhTDlEt+6nqCiuBma/UiJSmKUEkjagXUWgnVzNOwShhqHKnoR3ecP4A74S+8Fb2l0O/q9Folxp0yazfPoqo5qi3jAKAX007U1Ca1RpZ6M4dtCRTybspSmF5HwawK2LZKo6nRatcQs9uMuiJWq0i9UaLaqNDuVWlZEp73/LcHx9clD62OQqejTyB6p4RY2KTXTgAKbbtEr9egPy4xRGY8Uhn11Vcyxg1aahAxOU+35gSiMFRfKZ3xSGc8Uhn0JBgqMCiT+vl/OIBq4qkf0B9p9IdV+sMa3YFGq5kDZDLxRVTJQW9UYTAoMhqIE4A+LgIVQIOxRiK6BWOdoy88jm4qZPMZxvTo9FWEkp9Or0S7U6bfb+K9efbg2L6P/BbQwtDyREK7lEsJwGLQM7l48TBPP/VjPvc3H+KR+76HLMT5qw+/i0RwDZicR11PEPBco6b7KeWd0JcBjXhoDigCAsuzx2Asv2KNLxP60mtW5o3wNN3WxBK9kFkHcgz7VYb96uQ6DJs0GipLyzOEwj6uTV/F4/XTH8CmY4dGu8m16atYnTqdbp1mU6FtyXTbMnazSK9dpt7M0WzkcLvmyF+4/zWA/sjH8DguEPVNM7AS9Psi9VqGuikxHlg06yX8vkVKoo+52dMce+4xHrzvxzRqFuMhlCWNUDBOPJHl1LlL3P/wL1jZ2eUHD9zPX3/h8/zBH7+L7/70vkmMVDSCM+B9DSL/0b/k5sp1NveW6bRkqnqWVr1ANuNifeMqrXaZdDaAXi3j8e9z/uIZVje3yBQE9j2TPPiltXWGQCSRZAho1Rpf+fb3yJUVJNXAaFh0BkP+5rOfpixLLP7N/3NwfPnmS4xHXWLRAKGgh9GwQyYd49LFM0CfG9NXSKeitMzcK4s+Ggw6Om1LQRTTXL50llrNpN3tMGJMuVxiOOwDI9773vdQq5n89m//Fu961zt58snHMZwLB8de/6v/neF4xI3ZGRqtJtuOHUpliSNPP4VRNVlcXqLdtdl2bNHu2lSU8t/qQHd7XQzHA5449Dj1ZgPdNDj09FN86KMfIVcqTuJ4ijWsfk4AACAASURBVAXCmSQZqcj8+grO97/ptezzXIqzU9fxxZKTRc6Z4kGt7ro5dekaM8trLG7uICgaS+tbxNI56pbNkWePUpKVSXSOKCKbJhVNp9ps0e0NGAzHk6z4lk0kEsPutMk8+5rjQ+rovRx9/jnGwPLqCtV6jUAoyBh45NGf0+52SKSSdHpdVF2jLFfoDwdcuHSRMZDIZBErMvf+5KeUVQ2n18fCyiqtTpd0vsCe23Pwudu0WoS2V17LPv/zf4PL40aUSoSjEQajIXanzYVLFzl5+hQra6t0el2uTV+nVJbo9nsUigJzi0vIukEkkWRpbZ2p6RuUZAXFMNGqNZbXN5B1g6PHj1MxDERFoSjLnJ+awv+6DnTFtUogFsMXjnHPT+7H4fLij8R5+vkXmV1cQas1mboxh2zUcAfC7PlDRDJ5nj1xio19N4eff5EbS6skCiLbbh+hVJY/fu/7Wdnzsrrv4xNf+CpHjr/MpifEjdVtNp6872BOs/2593B66hruaPyVrvM4P/zZQ5SrJgtra8imiSvgo9ZqYtQbFMsVzl++QigWR1JUVLOKJxAkkkjS6nTRqjV006BYEonGY4yBUlnCHwyg6hqNVnMSffbKXPLYC8cIhIKU5Qqb21tohs5Lp06SyWXJFfI0rRbFisr6zh4/+dnDLK1vUW21ubmyfpB/3uz0D76zr2zu8OMHHkIx65w8e4GpG3NkhBLb+24WVjfwfeXDr1m3nzxMTiwj6wZ5sUS726HRarKxtUmskOD4meNYVpNQ0E+n16UHSKbG9raDvtrAjAh4pzf48ie/yN6Wk8WdXVypFJ54kh2nF1940pxweuoaP/3FYb72oQ8cAPT9d/9bpJrNmWtzfPBDH2XbF2FuY5dVxz6CorPrC3Lh+gyRTB5nMMLF6VnOTl3n/kcfuwVc/xG6BdBv6ZZu6ZZu6Z+zbgH0XzLdeeed3HbbbbzxjW8klUr9R/dPpVK88Y1v5Pbbb+fOO+/8zzDCW/rnpNdPVJOpMNVmg4peJZTM4/BEcHhCbDudXJ+dweNzsu8vshva5emXjrLpCvOO976P2a3LzG/f4CvfepBAvEKkECGUDOGP+bly4yrJfJp9n4doOs3xl19mx+lhfWePjc0tfNtLOH0uTl++xJ4/yI7HRyCRnoBxb5htVwBvJMXb3/2nLG/vcmNpFXc4xq4viDMY4eSFy6TFMu//yMdY3t4lnM5x7uo0iYLI9OIK63sutlxevv/TB3CFolycnuXi9Cxf+ua3SXmcpBIJBEU/sFnb84fYD4TZ2HdP7NFVncefOUqqWOKRQ0d49MjTLGxsMTV3E1coQjSbZ2Ztg2dOnuYHP3sIhz9IUpS494GH+Be3/0s8wSieYJSXL1whGojg3HPxG7/162QSYfx728SyMtFkkXAkht+zzLFn72XHHcYZSLDni7Hni3FjcRNnIMEnPvNlNvb8+KJZHJ4IwVwJbzROIhVnbvYawWiEuFBkdnufUF4iGI+zsb7EzMI0z75wlMNHn2F+bRPHvpfQiSN4rl3As7PCwuI0Z88+z5bLS1Io8f2fPsBDTxxmbnWDHz34CF/65rfJSjJpsUwsJ7C0cIVMJjK5yVMUiUkqIUEmXJg8n8rlyeVyhNNZEoUi/niSRKFIVqqw5w+y9MyjxGcuEnbuEs3myZcqaLUmZtNGqzWJpXNEkhnSBXHyJToco6JXuXFzCUk1yInlSU6aL0hGKJEtSgSiiQPbuEAiRSxXIJhME83mCaezXLoxy88ee4Kky8HOM4/gX7lJtihy9z0/PLBuX9zc5olnn+Ply1Msbm4jGVUOP/M0WaHAQ4/+nGJZIp5Okcpl+cWTT7Czv0emkCeZzZDKhkhmgmxsL5HOxVG0Mu2uze7+HkKxRLXWwrHrYvfhb+K9dJzt7XVCBZF1l4cnjhzG5XYQiQV55uRpHn/xFPc+8F0c7j1On7/ErjeKNxpnybGJI7CPI+QkIUrsBdPsudKcvvQC6/tz7HlCOH0hfDEnW65VPIEkLo/AyvYK169fwPHio/zkjnewcP4EAb+XWs0kEvWzvjnP2sYM65szFNxXEf2zCMElxNg2ejmGZhQpayXKdQPVtimYVYRsinQiyM0bJ5iZeoqQ5xKm4qRvpdEqaSqlLIVcHqd7g/mFKZL7K+TOHybvuIlZkxHKeaZuXGHfv0+6mMYXj+GOhDlx7gJLWzvs+YM43G7WHQ4cbjeeUIB1xzZO9y5Xr1/G63chlvPki2lCUR/Vuo4/6GFrZ51YIky5kqdQjKNoBTRNIH/2CRzHf07QMU/VKGCqOaJyl6RYoquuU4yeYs0zhydvki5aJHe2cTmmcSe3yBfjRBNedvdXWVqZJpMLIysC4YiHbC7G4uI0fv8e4USEkiKRzKWYnrmOY2+H3X0HznPHkGZf5gt3/jnTN6aQJINsPoNeLZHMeiirGWKJODduLBGOJEmmY1ycOoHTs0lFFcnkkghikXQ2wcb2CuGYl1wpRTAWIpnN4fBuEc1EiGeTZEWRXzzxFMmMwJFnjyKkQogXj5DemCItZCgZKgWlhFLVyJUmndalssjG1ipb22uYVZVQSiJdVCmVBRIpL7msE49znpdefBwhl0QUiuRzJRS1SjZXRKqUiSWiLK/dJFdIkxdy5PICYkkhffZFwpdfZG1uilwhjSAWUDSZ2fkZTpw8TraYI5yIULPqtGoSqZgb1+4qQi6K1dBot6vUaxpmVUE3JtC12VQOql6vUKuVaTTkg22WpaErDeSlWYpP3EPp2mnMTAS7rWDZJcxaglB0CbfvGpVqCbVRISdlyUk5BFlgZmEWt99HKpenJGtIik5RLhHLJFCrGltbG2xvbyIIAoWiQCyTIVOukJFlxEIQf8iNx72H/7ufxP/MQ8RuTjE/fZlSPkmhmCUjFRA1g6deOE4wlqTR7mE2rAlAV0xkxURRq2h6HUlTqLWa6LUq9WaNcqWIVC6wtHSDspjBbih0LX1i0V6tHXQVFU78AuHYg5TXbqDLlQOA/mru+evr9Zneeq2KXqtSaTaRG020WhOt2kDTayiqSVk1EDUDQdMp6DplVaOiyKiKRE0X0aUs049+H+89n6B8/RhiYAexlKeiVylrJiVFfy3j/JUOqYqmoxiTG/gbG/MYZhm9KpMRslj9LkdPvcx+OIlg2qSVBtfXnLjLVeRGH1lrMByOKWoyer9DqtrA87U7yD9/H+W509Sb5t8C6H9f/X0AXdUV+sMeY+AvP/4xjH/Avl0xdMqqQkmuIFbKJF98iLWH7ubqk/eTKglIsgB0kaXCJP94OKIIePuw0of9IaQAFTBbNSy7hm3r2LZOo2NS7b4G+F8F6a/C9LJSZEyfIV2MmoKdCeD5+vs48v5/R2rxPJ1+C7GcZUyXhqVSbVRoWCqdlkxTT7E+8zxYSexGkmZPpdk3aXar2B2DflujbRdp1osEA2sYRpS2LdBqiPR7MpaVpdnI0WqIZFIOfJ4Zsg9/EuHpbxA58VPa9Si9Tp6akWE8LBOPrtAfVmk0BYYDGUYKNS1K2ypgmBnsrkzVqtDoqGD56DRrdLpDdKtId5RjYCXAMhi1GrQHMmI+jFWXaDQF1Goaaf4Fco9/heypRzBCGwytAmn/+VfgufYKONdeKZVOT6fTV7G7Mt2BRtR/k76VpdsuUm0I2D0Nqzt5vtnI4XdOI6Q2UJoyVt+g1S7DWKFdT2KmVsn97OMIx7+Ptn0Rq2/QMJI4Vs+hlVwM2wIjGnTHTdrjFp2BCaMSgu8q7Y5K2yoz6Cv0bREh48S9PweYmLUiza6B3lKgnSDsnaHdKU/GP2qh1RRatkL8ng+Q/Na7Cf/oDjQpQKOj0+6adHs6/W6Rvb2z2FaMfk+iPzDpdS0GozrDUY1hvzzJHR8JrC+9SDaxTK+bpW3lGA4qDIZVBkNjAsZHCoORDCgMuwXigXm0mUNEv/I2Ug98FG3rNL2hTndYpTus0h9WAZ1eR4CRQNBzlREVoMzEIl2i04xNfu6W6VlFuraE1RCBBjsbN6nrZfpdg5ZdYHf/OnUrh1HLUlFK1NUInk/+LrHvv5fic3fT7YiMRwq6FiMaWafVzJFJ72K3vQwGMUadItVyHEYm/UaUmcsP02+HOPTE96iaGXLJaRRxnUErD6MqjE3k4haQhmGcrZXT0JNh2ICRTOG5rxD51h+SeeSj2KllwCTgvAlo0M8x6dw3GPTLgEY4ukGnW2EwqgNtBoMeg8FgAo+TURLZJLJWpNWSGQ0M2lYB1+4Uw26OcTdPeyDTG6oMxyqeC4/g/9TvEPna2ymf+wlNPcTG4nGw01i2TK0m86p/tq4pFAoxwGI4aKOpMq49H6WiyMmTJ/nSl77EW9/+Nn7++GO880//lMeffYYnnnuepZ1dPPEku4EgkVyehFDAGfISL6RxfvL3cH3m3+H++h9TKqfR6hVc2zP0LQm1EqEoeLHsEgtLV2hYKiWlSCAaZHNvG7fXc5C5HEvEubm4QDyZwO60GYyGqLrG5WtXef74i1jtFtW6DnQ59MT9QAvx1A8Jfvb/JHr3O6m6rtLtTKzqI+FNWk0BqAE1rFYR00i/EiWgUK0EGHdFoIZjawbGNrZtYhgaDz38c8bAXXd9kVe70UVR4ObNOd785v+BT3/6U9xzz/cp7K/g//T/QfDLf8jyN+9gDNSbDay2jVmrUlFkzp4/x86ug6994+uMGTEcDxgxxOVxomjyAUCXKqWDxxVN54c/vY/nj5/gpbNnWd7c5MT5czz53FE2XE5ihTyHjj2P/4tvx/H+f4P7r34X7+4WwXSW506dI5Qu4E/k2fFG8CfyfOxvvsDi1t4B0Juau8mO00M8k2d1c4tIIsnzx08gKhXcfh96rYpUKZPN58gV8ly9epVer8fs7CwBnx9ZVZAuH2HxD/9rlv/kv+PRO/6Aslyh0WoegNNX7dpfn3dud9r0Bn1ePnuGQlHA6XaRK+SpWzbVZgur20OsyFy5Pk1Z1Wh1uqRyeRp2++Bvnr94AaOYJfDB38D/4d8m9tV3MwZiiThW22ZxeYnl1RV00+Dub3+LptVi3+Wk3e3QHw5o2RbD8Yi1re2DYzbsNiVZ4dljL9AdjiirGvNLy1jdHi+ePo2kaai1GitbW5itFrF7P4b3A79B4MP/luWTz+CPRvGFY8TSOWLpHKF4CqcvyPrOHg6Xl2gqyw9+fB9bey4ERedTX7iLLZeX6cUVXKEoT7/4EgVZwx2O4QxGiOeLuGMZHIEY++EkizsuphbWePSZF9h76Wl87/0NPO95M5f/+k9Yduyx4XKztrtPMJkmns1Sb7fpjocMgVanzeziHLmiiFatcenqNW7M3yQUizM9N08slebK9WlUs4qkqLRs68Blp95sMAY2t7fI5LJ0el2id/wOO2/914T/7NdZXV+jWq+x7dhhc3uLy1NXEKUSqq7R7fcmMQZ6lWROIF+qEM/k+dH9D5LKF0nli4iyRjiRRq+3mFlYJpEtEE6kSeYEvKEojXaPnFhGKCtkhBKJb33sAKCXLr1IIlvA4XQhSGXqzQadXpeKInN14TrNXhNdVxkOely5OkWuUsIa9RmPQU0K0IbA5VX++j138tAPH+T4hUvcff/9bPj87PqCxDMF/PEUiWIJRyDGwtHDBwA9eOcfcMcn/oaZtR2ePHYSXzLPsbOXcYdjnL92g02nhyuzN8mUKuz5Q2y5vDi8AaYXlm8B13+EXn9fUrj9XzB8wy9HCbffAui3dEu3dEu39B/XLYD+S6a9vT3e8IY3cPvtt/PGN76RQ4cOYZrm39mvWq1y+PBhfu3Xfo3bbruNX/mVX2F/f/+fYMS39Mus109UE6kkZt1G1i3iOZldb5wtp59QLM612evcXJrh/p+/yNv+9G08f+YEX/zmPXiiKZadN3jm1FPsevPc9c0HCGaD+GM+fFEfF69f5NL1K+z7PGzt73Pm0iU2HPus7+yxtr3H+v422x4nK44tvvjNb3DouWO88PI5vvqd7xNJC2w5/aSLMm/+n/4XPvn5L7EfCPPS+UuE0zmWt3fRmjarjn1iOYFcWSGYzJCVJvnpzxw/icMboKRXiWTy7Hj8+OMp0mKZeL7I+z/yMQKJNGmxjCcS594HHiJREPFGE3gicZa2dnj0yNOkiiXOXLl6AIQ9kRizK2uEUhm23V5OXp5i2xfgwUNH2A9FCGVybOy7uevu7/Dmt/zPrG3vEYgmycaTHHv2KG/+jf+RtChRqjaJ5FT84TyhcALn9k2eO/JD9nwxXMEkO+4w67s+Tp6/RlGp4wwkyIga3kiGUFIglJcIpTKksynWVhcIRMLsBUPsxzPshpM88fTTLC7MsL2/iS/sJ1MssOsL4gkn8ccy+MIxrly9SCodJhLZxx2OsbHvZs8f4uEnj/CJz36Bj336syxtOQgmMwc27jtb88RiHopymWAmR7SkESxUiAgKqaJEOl8glUoQSKQoyCrBZJqZ5VWWtnbwxRKkiqVJTtu+i6KqE8/kKUgyObGMw+Xl8vUZSorOc8dP4g1FyZcqB5BdqzVJF0S29lzcuLnEjtPD6paDfKmCNxSlolfJlMqcvHAJdziKKxThwvUbXJ6ZI1UsISgaT794gmAyzXMnTzM1d5O13X12PD6i2TwFWUUyqij1JmlRotZq8sSRw2SFAnOLC1Q0lYqmkhUKtDptUrkssq4hVpKIlSSqUWR7d5W1zSXKskRZrlAUJaKxFIbZJBl1sra5RDybxBWLkZQknn3hGdKZCIGwB28yiTOd5+r8Rcq6zPLGNoF4ni2XhyPHn8cV9RIuxFl3edh0R9l1ZphdmWLHu4TLH2XX7WNxcxZ/3IXTGyMSM5hZnOPatbOEw25qVZVMOk6jblCuFJEVEVUXUI0iRl2kaRuY1QqqLiDLOSQxjmt3iZuzZ6kIQRp6hqqcwNQLNMwiphKjrkWhm6daCeBYv8jJ448R9G6SS4eo1mSqNRmXd4ft3XWyhSSpfIJQPMiOe4ebq4ukChlckSi7gSBXZucP4gMiyQwrW1ssrq/jCQXY93koyyKBkBePf590Lo5QSlMQM5SVItF4CLvTxO3dZ8+5hiilUJQ8lUqatiWjKRmqWh5dSbG5dg21sousBQjno6SkPH6/g4BrjVjMQ7SQYW17haXlKXJSllAySCIXwRvY46lnHyccdSFJaeIRN5HgPltrM5P/DdEIkVSKaDLB7MJNwtEQ16ev8Owzh7AsA0URiKddRGJhCkKZUDCP15tkY3uFC1deIJp0kcqkSSbK7O5dIBp1UpFkUoky+UKRWlNmYeMCm+4Zorks3pCEO7HLiUsncIV9zK86UPQ+2bxOviCx51xjbuE8ei1KRjUoaAZxoUhSLCKbOsWKSL6YplzOkc2GWVm8TlovEcqlOHXuIl5fGFlQKKVzmOUSc9de5vyZw6RSW0TCEpm0QigcJZtPsbR2HX/ISV7IkE6LCIUGuUydXC6Gpolsb61SEDKkMkkqmopi6GRFkUqtit6y0SwdQclRUnMIxRCba5cJuWYY1uPQyzIy/LTL+7T1xEFZaoyWEqVXTTOoZ2nrCUzRT7HkQTOitOwCtUaWRlOi3Tao1WRMQ6HZqBHw+XEE9kmIadLlHAWlRKaYIyfm2d7bJZ3NIIoSuVyBvCLznZ/8GE8ogKKpFAo5PG4niUQMQSqREgukSiJKOcrs3BS7HhfRnIgvmiYejbE6fx3X7ioFMYOkVchXFHY8PrJFiWROmGSLq9XXALpSR9OaGO0ugqKhNOpUNBWzqmK1quhynqGts7EwhVlKUChJKIZJrWUd3Jx+tcxG8wCgm43636lXofnrq9hoINYbVKp1ZNNE1TVkVUFWFUqqTFGTKWgVKtUeSq2DYVSpqmWkXAI6VQL7q7h3lqhqBeqmRFkzkVTjID++IGuT/Hi1RlGpki1rpEsK6YSTjbUblEop3N59fvboIyiNNnnDJlSscvamg+ubQSKKSUaQMPUqUiFLq9uk0tCp9AdsRNLkGxzYsb8eoFvtxt+pf6gDvdGaWPM+9MjDfOPub/6DGeiyrlFWlVecHFT+5MQOUUDp1IEGmixQt3u0mibQxafUuOPxi/zCXeGbF1b5+CNHEYcDGr0qdkel25bptlWsTp1Gxz6wmH99yVqJakPD6tSxOnXmFqb50J1/waEjj6PqE7t3o6YglNJYnSrdQZ2mraFXS7SbFdq1HGs3nsNSffTsNI2uQrNvUrN1Gi2Fnq0yHFTotOpk0z4y2WU63RQ9u02/U8flOUPVzNBv2/QsgaD/AgzydGt16FdJJq4wHiTpN+swLFE1dkilnTRrWXodkXYjw7hXQqmEDuB5vV/D7NXoyUsMOy0adpcOJlYvRVN1Q1NnWK9TtSrsbsxSyARoWSLVRn7y+02TdqdJryUztArsLByi0VJeqQpNS6ZlK7S7Gu2uRnfwWnlWT9A3AoCKPTCxxi1UW6VLi15XwlI9GNkVzJ6JPTDp9FXGvRK9ZpKq5AIUxkOZETU6oxq9VoZRO80EFFcYjE061Olj0xsZMCxgJOep1coMeibtZoVhZ9LZHQ+t0e+V6Y80qm0ZxaowaIbw7F2i3SnTsCuYloHR0mnYMoOexLCdJ+6bptqW/w5AX1p6jrYdp20LDEc1LKtJt9um12vASAEkSoVl+p0oUKLXV+iP63SGNr1B9RUgrtMdyfRGFdq9PKYehr4A7Tx0BXqDEt1hmc5Awx6Y2IMa3aHJYKQwGJQAiVYtDCiMRsVXXpcSQc816Ikw1rHrOQZdlY5VpmfmsPUinu0l+laFej1JQdwnU3DS6lSQ1DI1M4rdSuN138BqpmhbGZr1BIwkCjkHVjMFKJTKs0AcU/ZRjO3CSCMbvoZd3WbUDwCThVV1dQWv4wSMNRjUYFyjprqAJJBAzDqgp8KwBmPllXPIMu4nYChRU5JEPOv0W0VAOai2naLTydDpTDrU7bYENEmmIgQCPmp2i/mlRYaMsNtVoEXbLsGgTNA9TbsRhW4GvSmimlnaPYWmLVIUvPS7Jfp2AXoij97/ZehNFuz4vE6yKYFTJ85it9oTcK6J1GsmSkUnkyhTrgj4Ay6uXLtAKOJnw7HO/PoKn77rS+wGglxdXOXhI89SUDW2PF6eO3WCFccG214HOSlLUc2jN2TKepFUIUa7ViCf2qPdyAM69VqOdlcjlgkRS0cQFYlCuYRRNbnvgfuZmZvlW9/5Nhtbm/zoJz9mDJw8fQqzVkUzZO7+9teZmb2KaZYBC8f6NSYRAQp0C4DEaFCBsUrbKpBJOSYLQjAA/cBSHwzo5oh5ZgCFlpFmbeEC/a7BeNxGVWWmrl6nP4AvfvHzvArQ3/3uP+b3fu9/ZXNznfF4iCSJwAhNUzh5+hSqrvHk4UOsrq8xHI+w2jaHjhxmfXODYknkxMmXWFpZZMSQMSNKZZGpa1f49ne/RbffYcyIUCQ4sXEfjLnra9/kxVNn8EfiHDt9hlXHHpfn5imoGr7EZCHDjs/Py1NXWXbs4U+miWSLbLr8zK05OH/9JueuzbPtCePwhfHG0nz3x/ex6fTw8uUp5pfXuDB1nWK5QrPdYXl9A9U0MOo1hoDdaVNr1Ll06RLtdptepzuZuyyvoBk67W6Hv/7UJxkDZ8+fw7G3S384YAzopsFjTzzOGMjmcywsLdK0WsSTCRqtJlbbRjcNFpYWKcsV2v0BimEyADqDIYJUptnusLPvJJXLMwQWl5fQTYNGq3lgCT8GWrZFRZGJxmMMRkPOXTiPPxhgMBoSjka4dOXygZV7qSxRKkvUmw2W1ta5/6GH8YXC6LU6Q+DG/E2iyRQf+uhf8uRTT1O37Ik9u2kiaRoLa2uUVJXzU1OEEgkGQKPToWpZvHTmPOmCSEGSOXXuIrF0jmAsSbYoHeSg+8IxHn7yCNOLK0QyeUKpLKJmEk7n2HJ5ufeBh9gPhPnEZ7+AK5pmyeHmzLU5nj9zCWckxYY7yM+fPsbxC1e5+0cP4AhMItHWdvdJCiLRXBaH240r4KM3GhJORHjm2LNU65O5YCKTZc/t4drMLOF4AklRqTZbqGaVVmdipV9r1PEF/HT7PdrdDk2rdWB7f2N25sAO/9r0dbx+H5/9/OcwqiY3Fxf4yF9+lFQmTakscceHPsijj/2CnFjm0rUbhBNp4pk8iWyB6flFSopOMiegmHXypQqyUSOSzBwsqkzmBCTVQK+3yJcqtLoDBEVnY2ePclHkS3d9hV8cegrVrLK4uoZZq5Ir5Nl3OZEbKtbA4syZ07TtFmW5gj0esOXeR9MMzKwEapvn736QGy9e5E/e9m7OXJtmIxBgJxTm2OmzfP9H93Hfzx9jam6Bj3/uy/z793yA3/u/38473vUe3ve+O3jn+z7E6r6Pa0sbBNICG+4gR44dZ9vt4+SFy+wHwuwHwoRSWeRak7VdJ6s7e7eA6z9CtwD6/z80Go1YW1vjwQcf5Ktf/Sqf+cxnqFQqf2ufXq+Hbdt0u91/olHe0i3d0i39p9ctgP5LqMcff5zbbruN22+/ndtvv503vOENvOUtb+Gtb30rb3vb23jLW95yANlvu+02brvtNp544ol/6mHf0i+hXj9Rfc/734Pdb/PYkUNkRRFnKMjnvvoN3veRv+LUpWvc+cnPsLi1ybbXz5o3wvVtF0veCMevTPPA40+Syyc59PjPCLlWWXV72AkEWNvb4cHHHsSxv0kg6uPa/DWc4RDXlpdxJpN87fv34YqmuTg7z9npaRzBIGeuX+f68ioXZm6y4Qrz00ef4s/v+DCirCGUFY4cPUYiWyAQTSCUFW6urOMNRfFH4rzw8jlePHOeL3/ru1yemcfhDRBMZlje3iWQSBPLCfjjKXyxJPuBMKJmsucPISg6a7tOri8s4w7HmF1ZxxtNEExmiOeLZEoVotkCSaHE2q6TcDrHhz/xKY6dPsuFqets7jpZ3XKQLojML69x4+YS8UyeP/vASr27NQAAIABJREFUB7ntv/gv+Vf/zb/mv/pXv867/98Pk6+kyKhBElKYaK5CPF7F7crg925y7vTDuMOTjmNnMExSEHn2xEk++qlP448nWXXs4QpFCKezpASFWCpLPJHi+o1pHP4gzkQWf6HCvGOfb3/vG5w7eYjlXRff/skDbPsCBFIZtjxeZlfW8MeTHD56FE8oxPX5efY8fpy+IPFMHm8oSipfJJ7JU9ZMskWJRLZATiyz497G4dlBkAX80SDRdJpgLMnC6iZ6vY03mOLt7/gztFoTlz9EJJlhz+MnmRNIZAtkhBLfuedHlDWTeCZPSdHJFiVko4ZabVBS9INV6nNLqwcW7olsgasz82SLEsdPnyVdEPGGogRjSWLpHNmidLDSXVINfOEYS+tbBGNJIskMkWSGxw4/jaQaRJIZ3IEwiWyBF06+jDsQ5pHHDx2snjebNi+cfBml0kDIq9x/30PIaoVaU0dU8ohKnkIlT6PTwmzVUIUipaJEvKwRkFXCssj6znU21y8RCW7hT+TZDkmEoj5Onj7OtmODZC7FtnOPvYCfQCrNuttNVCyx6Q8xuzZPophi2+sglk8Ry2d46sUXCCRSvHT+Is5gBF8sSTwcIuTzEgr6KRYLOPa2cLp3cXgc7Pv3WNhaJJAKUpH3cbmv4HLdQCh4aNYlymIGQ1FpmhZNo0tD79FsKtRqZRQlj2GImGYJwxDRNIFqVULTBFZWbuBxzmNqKbRKGl3NYTUU6nUFXS+iGQUiMSdnzj2HoQfIpqL4vGl2fetcXT7FtneHSFpidzfHmXMvEIyusOd2sba1yebuFql8GnfARSge5PrcVQJRH5FkiIKUoyLWKeSzCEKcRHqDPddlIvEFavU8ipJHEsvIZY2qVsDnWWVz4ypFwUu9mUPVkuhmAc0oomoSxVwIr3ONVMyNKmfI5SJs76xwffoyiVSUkiIRTkRYv/o0seAaYVkjnIkT8a1x4+QjeHbn8RQq+BNxsnEns3PP4nYtoEgtAr4gQinMD3/6OYRimVRSoyIblPUcQimJY3+VfDFOMhMkHPNSEFM89eyTrG4s4g96SGcTBKJBjp8+wfb+DjkxTygeplgRiaZinD7/Mt6QD3fAQ0HSCESTXJ1fwBMNIWgi/mQQydRIi2UyokIkLTJz4zgVKYYhF2maGmJGRCxUyBcVAuksUalERCmxNneOk8eeoCDlyZQlPLkiMVknUVbIigLJTJSTx58mGbtJNuWmkK2xu1tg15NixbnAtv8mlVqWTDZPPl9BlErkchkadQMxl8C3t8pLRx8lsLeAmvUwqmYYmklqRgdFriFXDAyzQaEkodZ0zE4Vs1fD6BroHZ12yzgoq6HRqqvYzde2200ds6ogSVlSCTfhwDq5zB62JVBtCGTKWVIlkaRcRchGOHvqOcoVgVAsSiiRIJrNT5xFbs7T6bYoilkuXblMMp1ClEqIUpFCMU+pUuDG3FUalk46F0YzRQqySlIQmZqfI5ZJEUsliSWi5PJJtrdWqZSy1M0KyXyeYkUlnsmTL8kIZZ2K3qCsNpGUFiX5lTJrlMwaklFFMqpU9CoVbWLvrhtVqtU61WoVWYgT9mzh3Fog4FxHSAVIhvZRigkamkDLEOm3VFpWDaOq0+7ayLpGs9tFbbRQWxaa1UY0a8jNNmqthlqrTaxdDYOyriMqCqKiUFJVJE1D0jQqhoZkGohmDaHaQKjWyJUm769UcIv9+ZMMlSC5QpSmXSWVL2LYY6J5hUqtS0nRyZcK5IUYRrXIXlJEKGa5cPpZhrUCejFGvd0m04KtfJ1dZUxyAEKtSalaR6rWXvncaCLpDXQb7vrew6h9MO0upt2hZreo2w1aVpWWZWDZJna3QbPXnFSrS71h0+2NaLZsLMui3jDodFsoikCjIXP33V/EkEv07QbFYoqKKmA0FSp1haKpUm40KGh1irrFB150UWg0qHfq5OptrDEwMLH7LVrVDNhpHpjZZGkImxbsGgNytR5F3aDWtTE7VaptHauh0avrtBqTTOymrVHraBhdDbNnojRl1FqZWlNlb/81m2Cjqh5AdKtTRa+WaHVUFlauYnU1GBYxS04SoQXmrh3FbuXRzST1RoFaS2RMi0ZXAZpYdplqPcPlS89gWVl6HYFeR6DVyAImTTON3dPQGx7GCPQbTRhU8fmO0ay7MLQadr+CPYqzuXSeniXQtwv0OgL1agJB9NIf6LRsmU5v0v3eLe8y6Few+gb2qE6rXaYhe2EkoqtRqqM245of/+YZes0CkhjD6nZQqpPFH63GxKI+7b1OsxbEtuKUpQBgUZQyWJ06zZZJ11IYtgU6tSRibB66aUCh05cZ06BLje5wYm0OEuX0KsOhxbBvMuwp0CtAP8vNmUNAARCZZEwbZN3noZ2Z5E/TYkwN0Og3okCRfieJ1UkypMpwZMLYmFij9yWEzO7E1r4j0ekq2F2ZdqeGqWUYt0uM2qXJdWlK2KM6dkeEcZmU/xqdvow10GkMq7QGBt1+mah/jpYRpGULtMc1jJFN2yrT6WpUG3kG/TJrN49BIwgU6LRFBthYQH8o0x3q2KMJRB8OKoztJMXkCiDTGVdp9nVGr1Svb9AdmvRGBt1BBahgNcKMumHU4iqDvgKUXnm9CmwuvwCDCoz1yflTodtLU2+WqTfLbG7N0rIkmrUsouDB55whFlqkpgZoNEUMM4fVLnJz/hSNWnxyDcZF6Av0GpPryVjEvXMB5/blifX8UAVq1KpZNCMBGNg9AaPoASsPAxF6+cn1GwiABJ0sDETaegyQGdgZ6OcYdlIwzsMwj1x0MbALjGwFuq+AXioM+nmyyTV6dhb6EuOBwnho0hvUsbs1usCh55+lB2g1lcGwzZgezYZB266zvrbIoN/GHLdRWxblsknbHvHgT37CuNeCcYMxbT76yY9yZXae/rBBMOSCQZ+mYdDUS9TNNKO+jGUpdLpN8jmRcrlEs1UlnYuzubPK5esXefalY7xw5hT7oQiRvEQ4VyKdiZFIBvEFHAhijLwQYWtnnn33EkYtS6tdpN7Kw9gmFnMRS3mwByabe4sMafLzh+8FLBi1oW8xGuYBhdFAAmqMB9qB68B4MHn/NLZ/weJzX544GtCAdgoteh0oYTPAoo1dWOZVJ4PRQEIt+ei3UkCWYS9Ite5kSIkhGp2ml4jvEqAQCG5TqkyszKemZ2k2Lfa2d7CqVR559OcH8PWeH95Lo9Xkj975Dl4+e4af3PdTjr34AnanTb3dZtfjoWo16Y2GlMoSL798iosXzvHCsedgNITxgBdeeJ577/0B8wtzXLk6RX88sajvjscMgJXNHep2l3xF5UcPPoIvluSr3/k+vliScHqyENsVinLywmXi+SJZUSScSbOys8uRF0+wF4px7PwUf/6xT7HkDPDUmcssucPMrqzzlW9/j1RRIpbOkRPLTM/Nk8rlWVpZJhAKEggFKZWKzM3NcOnSBUajAdWqQT6fZTweAiN2drZIp5PMzc0wGg1IpRKoqozDsQ2MGI0GtNsWo9EkfxoGyEoJx+4mp04fZ2NzBRigamVqdZ3dvS10Q+bCpYsIYpF6s3EA2SuKTDqb4dyF8xhVE0HIc+PGdXw+D7FYhLW1FWZnbzAY9BiNBszPzwIjrlydOsiiD4ZDHH7qyEEn9dS1q9z1lS8jiEWa7Q4f/+SnMBtNusMRkqJy6Oln0Gt1qs0W6XyBYydeomIYxLNZkvk8FcNAbzSoGAb1dpuKYVCzbbKiiD0CVyjK6UtTBJOZg07yq/OLOLwBQqksa7tO0mKZQCLN4uYOX//ePcRyAuF0jnA6RyCRZmPfzabTw3Ywwns/8nF2/GHcsRSzq1uEMwI/+tmjeMJJlrf22drz8vzxF7lw5TKrmxtcm7mBrGsMGB8shLC6HRq2NcloLxZJ5fKUVY1Or4vH5+XIkUNUKhLdnkV/0Kbf7wIjhsM+pqkzGPTY3t7Etlt0u23abQtZLvP5L3yZckVDKqt8/gtf5srUND/68f186a6vMTe/hNsT4I4PfoR//8538+d/8SHe9kd/zHv/4kN8554fsePx4Y3GySsqGy43hXKZZrdLNJ1GrdWYW16mallkikXykkRJVZm+eZNsUeKhXzyBWJERpDKSItOyrUnkga4CIyy7TiDgQ9MUvva1rzAc9ul224iiwNmzL9Pvd0mnk3g8LmYee4lWRsUQNGaW1whmcnjiSd72jnfzyOOHefjJI/zsiUN84IN/xXvf/1E++em7+PBH/wO/87v/F888dwpvIMmWw8elqXkyefnAYS+czrK4uc36nvPg/s1zJ08zvbB0C7j+I3QLoP/z19zcHL/5m795wClerVgs9rf2O3r0KLfffju/+qu/imVZ/0SjvaVbuqVb+k+rWwD9l1RTU1O86U1vOgDkrwfqr9/2pje9iatXr/5TD/eWfkn1+omq07tPLB0nVyqytLHB2t4uP7jvZ+QqOp5oiqXtfV66cJ6bm9tsBWNEJJ37jhzj3MwiDn+Qnd1NnM5NTr9wGEc4xn44yvLO9v/H3pv+SHbf536WXvgPMOAkr2IkF4iMOLZzjeAGiuPY1/Z1rm3JupZkLbZ0LctX1ELL0pVEyiIlkhIlcR8OlyGHMxzOwlnI6Zme6eme7ul976qu6tr35Zw6+6mz1HJq3z95UWRDDpwgMJJcX2Me4AdUF7pPVZ1fVeOgPt/neTj39kW29rfZ8/vwh4+YvbfMXiTGjZV1UpLBS29e4g8/+SlCuRz7sQj+ZBJ/MsleJMFPX3qdYErkr7/yIJFkhsee/CnxTJ617b3jae/X3zxPJJnBdxThIBzjxdfPMLe8xk4gxN898SRLmzvIlstTL75MSpDwReKcuXSFlCARzRZ49c3zrO4eEM0WCMRTZCWVSCbPtx99jLQoE0plySs6WUll+/CIU+cu8Pr5S/ijCfZDUWLpHAVJ5SiWpCCpxDN5/t2ffYZEtsDS2iZOvUkyVySTdVH1BqojcZDYZHH3zhSCZ1x8B2lSqRCR8DJ7R2Hi+SKhVAZ/NM786jqvvvkWwUQKrz+koOoUVJ2UqBNLZYkl4tyYnWE3FOHRp09wbvYuMyvrrG2vcOvGOTYOQ2wGwqz5Dgkk0+xHooRSGdb3fTx94gRZUeTMhQucOX+JT3/uL4kkMzx38hWiqSyVRpucKBNNZZH08rTfXMpxeeby1K2plkgXi6TyAuFEhnhGQLNqpPMqmWKJWqvLk08/dwzGN3YPuLO0wq4/iKgaxDN5irJGszekXKnz8utnKGkmjzz+I/YOj8iJMolsAVE1yJcUQvEUJ0+d5pXTZ8mJMnuHRySyUzd9VpB49IknqTY7fPVv/yMvvvo6smFR0kw0y+XyuzfojuDtd2YIRhNcnZml1uoSTqSJpXN84UtfYWF5jfZgzI25BUqaSbXaI5ORyRdKjCZDvFaFu0s3WF2/QzIdxPNMqlUDUxFRFYmcZhNVLWKSSkHKkc+HCQU38MfChAWJSCrGXsDP3NJdDiMhAtEwe6EA1+dvE8mmiOVzRHNZ9oJ77AX3CKfCJHIpErkMoUSMYCxGUVF44eVThBNpXjhxknfeneH6jRlUXSGejFAUc0hqnm3fOpHUIVZNpZBS6XpjEuEk6XgCyyjR9DRsK4mi7qGou2j6Lsmkn0pFpl7XMM0Ch4frhELbiGKcSkXGdSVMs0DNLdDyFOxyEadcIpEIsr29TDjiQ1az5IsRVD3LzPXTbG3cIRoPEYgFWNtdIyuL0+jDXJFcIc35C2fwB3yEoyFKssj5i29ya+4GgpTj8GgfvSyzvbdKsZRm6d5VisU4FdfEsVxcu4IiyViWQKEYwB+8TTKzgqFkcO0CuprEKqepeyXcisCdhWvEEn5y+SSSGMc2RTQ5SyYTYnV1nnQmhj+4x9LyAoJSRFRLhBSTRDHD/sIZxKyfQCJKSDEJJmPcu3qCXGKfdKmIJrpsra3z3IlvYDsFRFFClTwEOc7l6yfIi1HygoJmFjHtEodH24RjfjL5GNnCNAI9lYmztLxANp8ilU8TTkRI5lJs7m2RzKWIpmKkCxmOYiF2fLuEExFSok5jCBlZ5da9JYq6REmXUS0dUVEpSjKqaSNIOSxb42B/C//+FppcpN2qU6lVUV2HhY1NjjI5HEdFknMUhCzpQgbVMsmrCgVNJa9KSIZGriRw8fyzJGI7SJJIMBInU5QQTYOkkGdrf5OyrVMQspi1BiXTnrpLPA9JU3GrDpZj0GrX8Bo2JSnLzVuXMMoC9YZJIhmm22tSrdfwGi0azS6NZg+vMQWi76/3O9Df70V/vxu93vBotDxqdRvPM9HVNGvrt0hlAhSkPOliHtmuYWoCspzj9tyNaQVGsUhWlqYuo4aHz7/Lj3/yOEbZpCRL1Bs1imKBklykbE+jxuOpI7b3VkllI6QLGUqaRCqfZubmddLZFMl0AqFURNUl4skIB/5d1LJGOBHBqk7dy7plYzouqmkj62UU3cawqsfgXHOrGK6L6biU3QpupUalWqdW86hW69RcnXrFoFm3aHk23VaFesWg03QZ9Rt0mi6ymGF7a5W652CYCmMGKJpMteFh16s4nofjeZS9OrrjoDsOmm2jWtbfW+/Dc91xps50x532m1eaKBWPcr0xdWcbAkb+iOD6beLRXZpNi0rNRdQdBKOCYFRIizKybZGX82iWSk4zUOQinYaJUoixv7NKqiQTFHX++qHHydkecr07HSRw3elyqlQ6QzJKGbUN33nqNRzAbvZw2lO3WK3ZoNGqTeF5p0q759HqN2n0G3jNBo1Wk36/S6fboNmqUfcchqMWzbbN1s4S8fgBv/Pbv4ko5ChJ+WNnt103sOoW5er0nGiWy6//4CbOcIhbM6gPhnR7DRhZpHNRam6BZkvhrUKXy5LDqt2iMAbN66I7Fla1jFnTKFc1qlWDZtWeDok0HZotl3rHxWnbNMcNrHqZf/Hf/RL9QYuP/PEfUHNVdCVH09Oxy0XaTYPxsIpXm8Yat1sKJfEI+iX2Ny4zc+UFzpx6nMnIZEIFsRRCt/K4dZnBpEalKtEf2FRqeWrVHIOBQqOeo9sWqVdz7G3eQC4eYlfytLslNtau0G2IjDoS/U6GeHgeqOPWivTHBlUrTaOSo9cUGPRkej0Jv+8O7Y5Gf2DTG1Rotsscrpyl05bpjSo0+w6dro5v6yqTTolBX6c6qOPV8lTsDDtbc6RSh9iOSrVmUfcsqlWFRl2m25I52LrA5sqbVN0UXkOZOtGbDl7Dpt22GPZMem2F5OEMdPP020UGI5N2T59C9GGZ0dBAzKzilYMMhzUmowqMbZhogMza0usweQ+0YjMZl6cAfVR6z6ncBOqMBjqTdhZGAq4V4H1n+oTK1PWMCwMNVfRP92RYZjR2phBx4DLoamSjywzbAoORyZg6rVGFbl+l18phldboDXQ6A4vGwKExcOj0VNq1FIc7V6l5RRp9C6VRZtCzaDR1Wl2DTk/Fv30ZxgXG9Si9toJb07D7Hbp9jXa/TGPg0O6X6fdUHGUfU9zmfYDeGlWYDF1GA4fBsMJg7DKcVOj0FEbDEv1OZlrxYu5Oz91EYdorLrBw8yT0DRg60/06uI5m+pGUFF5DQ1ETLC1exnUy1CpZGGi45QiysEO7qzCalAGb4VBG1w7wKlGeevIBwCAbX2HSkxj2dKBKPLLF4f4yf/kXH6NelYEm3/7WFxiPTMBlffHN9/Z0uozS7vFtxjKF5ApgwEBj3C0BZepOGMYlGIkwFDnYujrtT+8ZDAc6k4kBlMkmpwMHTHTGQ4PhwKA/chhManQHNRLp4DRdZnmWghBnaXmWZttmNG7T63sUhQztrg0MKZfr+HwRZmZuAkPm7lyi4Qk8+8x36bUN+iOPtfW75NMpeq0m436dqpPFsdMoShrDlPH5j8gU8iSzGZK5BJlimngmSjQTRdAEAtEwWVFkfWefXCGKrGZR9TwlOYmkpDDKBcq2wGFwA2hx4dIpHEsgFD5AVor0hx22D7a4PX+DRl0FvOn7e2xiGEfTWPuJzbBvAw2K+RDgMRo4MHHpx84RuPlD+kOdztCEfg4teZtxJ0ePDn1adIwduoMSYDIZ2mRi29hqlEE7A6Mcgrg2TUwYWCzdOUW7lgIqSFIaGJDJZfnyV77G4uIiw0GHXrvO3PwdJkC1Xjvugc4V8rxx9gzReAyhJJIvFqh3WoiawhB48ZWXj93RFy9eJJvNMuh3CQb8vDvzDo1Wk1anTbVew6nV0S2b/gRMt8b86jorO/t847uP8PBjP+TlM+c4de4C4XSOrKQSzwt85JOf5u2ZWRY3trm9fI+UUKLS7hJIpogVRW6tbLAZipKQDPaTOfwZkVp3wAunTlOu1LmztIKk6bxz4ybtfg+n4tLqtPna3zwIjOl22zz77NP0eh1GowFXrrzN+y78y5cvYRgahUKO8XiIbZdptRrcvj0LjOn3uywuLjAeD3nooW8DY4LBQ9rtJqWSwHDYp16vUi4bWJZ5DDSH4xFl22ICeM0GiqZSqVUp2xZFUcC0yscQv1p1gTHLy0uMx0NarQZ/+Zef55VXXqJer5JIJY/P/72VZebm71C2LfrDAdV6Dd00mAAVr0Gj06VQksiLJeqtNk/8+CcYtoNimDQ6XWbvzLO8uUm11UJ3HPKShD8cxqxUqDSbWLUaF65epdJschhL4jQ77B1FuLe1SySTJxBP8dwrr3Ht1h1Kpk1WUtkPRUkJEvuhKJu+AD9+/kVSgsTC2iZvz8xydXaOS9dvcvLsOZ48cZLvP/UM675D/PEk6/t+DsIxVrf2+N5jP2Jr/5BoMoFi6Lx+9gyhWBTVNDAdG7deI5XLHgN12Zher5XdCs1uD9MqYzn28d5atk42l8QwtOO9HI0GwBhZLgHj47SSXq/DBBiN4SgU4fKVa8TiSRRVxzAt/u57j1KSFJ559nlU06akGkiaSSydQ9LLrO/7SIsSglmmoBus7+5yb2PjeFCz0evheB4ZQaCoKDzz4ovojsNhOIaoGqjm9Bq5M+hjuw4TIJmMA2N29zYZDvsEAn5gTKXiIIpFTp165fj1zM7ewPNqJG9uUdyLUy4afPvRx/iN3/ptfv1/+V/55V/9l/zm7/w+H/r13+A3/83/zkc+8Rd89gtf4eI7t9nyRThKFFjfO+L0+Wt85BN/wbcf+REb+yEimRxb/gDX7yxw8d0ZgokUP3r2ebYPg1y+McvlmZv3ges/Qj/7vaTycz/H5AP/NJbyc/cB+v8TnT179u+xiF/8xV88ZhT/Z4De7/f5hV/4BT74wQ/y9ttv/yd6xvd1X/d1X//v6j5A/yeswWDA9evXeeCBB/jwhz/ML//yL/OhD32ID3/4wzzwwANcv36dwWDwn/pp3tc/Yf3shephyE9RFjArDrcXF1ne2ebMpSvMLq3xxDMn2PSHeO2tC6z7DlnxhfjMl/+W2xs+zly7ydzqOgv3lojGjvjyf/g8B7EMe6H4cTfUfiDE+cvX8EXiXJ+/RzhT5K0Tz7ETjLN1GGZxa4dUSeRvHn6IjCwxc3eRSzdmqfdhwxfmd/7Nv+UTn/kLHnrkB6QLIl/7xre4cOUdcqLMUSyJoOjcWliioBrsh6LcvHuPQDzFT144ybVbd1jZ2Uev1EkUxClEX1nk7NtX2Tg45IfPPM/fPfEk24dHLG3uUDLt4xiuQDw1jSVXdE6du8ATTz9HJJNn+/CINy5exh9NcGthiR1fgFsLS0SSGQynykEwjG5X8B1FWNveo97uoZsdMgUNMeknmNrnjbdP8+rZi6xtRikINqFIgKIYZWVnj2AiRUooEYgnkS2HueVVTrx2mvV9H4rtkinJJEs6kWSGaDzGzdlph/yaL8j6UYLtSJxQPMz+7hKPPfMCp9++xmbgiFAiSTDgZz8UYX3fRziZZHFtDUGddomHE2mKsobhVEnmipw6c450QeTpF05y6sw5RNWgqBYR1BKiJpHMZ9Fsm0yx9F7nWYk33rrMcydfQzHtY0e4qBo8++LL1F2Xlc0dMsUSmuWSFSTenZ3jmRMvkcgW+OjH/4xPfvZzvPHWRSLJDFlB4vU3zyMoOqm8gFp2CMVT3FpYIl9SjuPh3u9Cf78PvVypIyg6gqLj1JvE0jneeP00e4dHRJIZ3rl5m3KljlX1yJcUFlc3UEybaCqL4VRZ39nHqnos3NtmbmGVv/7y12h3W5QtFdMUqDgl1pdvsrdxG1WIoKo5ZE0grxnERJNoXiMcT6HrKucvvkYiHyIpJUmVREKZNFdmb7IT9BPJpkgXs8wt3mFte5V8MUNByJIRM1x69xKB6BEHR37i2SSJXIZrN2dIF/MUZHm6JJWtfT/Lm5v4ggGi8RCdfoOSnKZaVxGlOAsLV9neuoxhHNHvqSTiG0CDii1Tc8p4lSqNiofnNvAaCt1emVZbp9M1qXsylp3HsvNoeop0xsfG5i0KuQAVR8Qpl8hmo9SqFmVLZW9/k2QqhCCliMR97O+s8sQT3ySe2iKZzRGO5Xnn5hy+8AFpIcSBL0gsJrC0vMhh0E/gyEer4xGJHXHlnYvIWgFRzhKK+rArGg23hyRkiUW2OAxcJxq/iWX7yWUPkMUU/dYQpVjGUNK8c/UNlhau0O+WiUS3cCsldDOP5Uisri0gimnS6TC2rRA82kNWimzvrRNLhkhnE8zO3+TWwiw5pUSmmKaQ2mdtZRbf0T7hTJJENsbKwmV8+/cQlAJiPoehimxuzSIIMRzXxLIcBCmFrKc5c+5VoskEqWyIdC6KrBVY31piaWWeYinLzt4m+WKGnb1N4skYiqkSzyRI5dPcvjtHKB4mlo4TTcUIxcPM31sgmUuREDXevDbDj0+cRDB0VrY2kAwF3dZQdYVarYIoFknnVQy7gqyKuDWDja15tnfvUhRSlGSJpdU1SorFfjhEpemRzERZW1tAyMdQlDyKLpJXFdKKQqykkMtFeOv8S6SwynBnAAAgAElEQVTyuxSkAOFUmFROJy9UicRz7PnWyIvTCo28oqM6VdKixNLmNnlFow+47RZlr45g6NRaIksr17h77xqOU8KyZJo1l1bdo11r0ql16NS6uN3m8bLbHlarjtNpHN/ndBp0hhMqjTb1VhO3aiEredKZCDu7q5iWRrVeIZnNYZgKsiKwtrFKoSSye+jDrDhImoqsSlyfuYqiClRqLsur99BNjVwhTUHIohkyhqUgqUX8wT1u3ZlBFLJksnGyuQTxRJi3LpxFlARSuSzZYoGsWCSRy3EY2CFfSHEY2KNWt7Edg7KlYZZVzLJKuWxg22W0ytTl/T4sNh0Xp1bHrXvU6g1q9QbVmodbdah50570mlfFrTo02w1anSaNlke1XkEz1OlwRClPOORHKuVptet4jQpes4pTsXEqNmXbPIbk/9B6H64brotj2di2jeHUUN0miu0hl6tIuoXrurimStXSWVm4ysriDIpcRJAVZMMiXpBw2l2KRpn59Q0Es0zZdbAtDduU0AwZ2TQJ5kt89eHvs3kYoNl0sPQitmViWRZl20K3K5TcBkWnSUj3+NpPX+XA7GE0+5SbXexWm2qrRaNVo92p0+5U6fQbU0f4oEm7U6XX92i2XNqdKv1Bg7JdIp0NkS/GGNOiWld59AeP8OnPfgqvWaUopNjYuotuFnErOlZZwiqrWI7BL339HOVui17HQtFF5NwRnrDHhDbQpMeA72wabHdhLidzcuYOZs2j7jnU6mUcT8fxdGp1m4ZXodmovOeen3agVxoO9XaVx374CJVqmYe+8w1cW6dm5YAaDbcIuMjFQ4qZPRwjjq3HqFopWrUCb597isW5s3huln5XYRqLXKMkRfGaOhOadAYO0MStCFOHMw47O9dpNQqMBiqNegGocLA9S6ddouWV8aoFhv043VaKnmcCHrq5Q6en0uvVCfrvsrM1w/vR1s1mjnZbYDSx8BoS40mVVtskGbhFryMznrjTiPW+SccrMOrKdNoynYmH3XJwmmUsVyYSXKdiF6iW89QrIvW6hlvTcJplho0EUmaFuh1n1DfwahLNdplWZxpz/n6cu5pfpyzvw0Sn01NptBUabYXB2AZsooHbgMZw5MJkGhHNRGPUzrC/ceG9zmsNcJmMy8Q234BJCTCBJuNJlfed7GLqHqAwGCsMJxWgyng0BcG9VgFF3AdsmFiMJ+4UoA/L0y75yDyDdpbByGCAQ72aZTDSYCiiZBcY9hU6fQOvb1PvWbS7CuOuQGDvOq2miNfWKLemAL1aV+gMHJodFVv303OC0EkDDp2ejTf6hwG6kFyiovkYNXM06iKdyXSoYDx0GY5cRmOH0dh5ry9dBVQqZT8M8owndRhP49uZiMzdeBFGNr22QcuTKIi7xFP3aDRVcvkA/UEZQ49Rq+aoOGk6LYF2M08ht0W3kqDTKaJp/ul5FTYQC2vAdKDAc1IwMnj2uSep1cv0By0+9id/iFTKAz2gw97WAt2WzO2Z139mDw0Yq5Rym9OY+oEEIwVV3KZVizPuqAxbMn0nweHuu/SaaRgKgEK3kcJU9mEo0+8ZTMYWw75GWQtOjz2SmYxUxmOdIWWG2HRa04GSZkOgPzRo96bvGa9pMKFFvWVwa+4qLSvF/tr8tNe8UCRdEClXbRrt6fDG2vxrDJ0YvWGdRPKIdqtBp+EBHXa3blLIHzChSdlSsewqsVyBm/PzHEaCZEtZkvkosWSQTD5GJhvHa1So1mxyhRCZ3BHNdpl6w6QoJsj57nHp7bM8/8JT9ActYAA02dxaAcb81RcfIJcXabUaMPGmww+oBP3X3vsc1N6D5y3Gwxq+/WWgyWhQmQ5ZjI64ffabgMZgIAEyQvwOdTdCTfXTn5RpO356XWWaVlHXiAR3KCtpum2J8VAhFFmi2TbxWg6PPPRFGLmkkz563QYw5qdPP8VhMMCtuVnanTrQ42t/8yDtbof1zQ3GTJgA//aP/pCbt2YRpRK9QZ+LJ3/KEEgVcpx4+SUUQ2fIhEqtyl987t/TancZDsdkMjmee+F5iqJAveGhmmVuL0yTvhLZAopdYT8U5SAc49S5C7x85hzL23ssbe6QV3TeuT3P3fUtspLK8vYemZLC3voy8UxmWheUSjO/vslOKMJeJMHdrT2u311mPRjm1sISN+YWSGQL1Dudaee1Y1Pz6jRaTXRd5c///DPAmHa7yeuvn6LZ9IAxTzzxGLZdZjwecvr0a8CYYjFPu93EKmUpFHL0+11gzIMPfhVVlXkfyh4c7AFj8vkszabHeDyk2fSYTEbYdplEIoYgFGh3O+imgVNxCUcjx47x3qCPoqn0hwN2drbo97vs7GwBY2oVh1HbYzQa8LnP/TmGoVGturjVCp1el26/x8zNGxSEIqqu8Sf/7mNU6zUmTOPpnVqdx5/8MSNgBFQbTbb29jFsh3qrjW7ZzN6ZRzIM0sUigWgUpVzG8Tw6oxE+/wFXZmYoV6v8+NlnSRZLfO1bD/Hokz8lliuSKIgkCiJpUf57sPzF189wZ2WdcDrHys4+B+EYz73yGqu7B8RyRXaDYfKKzmEyTSCV4TCR4lvff4z9UJTXz18iK8hkihJOtYGkT6uP6q0mvdEQSVMpuw4zt2ZRDB23XqM7HFBteOh2BbNSoTMY0h2O0AydSq0KjMlm01x7523SmTi1WgUYY5o6MKbX69Bseth2+RhA67rKYDjmmWefx2u0pnULFy4xAVrtLplsHsO00I0y0WQGrewgyBqPPvEkz518BdlyuHZrjm//4DFKlk26WERQVW7cucPXv/1t5paWyEsStXabcrVKezhEs+3pdWImj27ZfO8Hj2FVXCRFpubVefjh70z/vzBNPzh//hzr66vHr0+SRCRJpNtt02x6dLttbj19llcefYZrZ6/wP//27/LkiZM8eeIkyxs7hOJpXn3zPOffneHBhx/hIJYilC2yvOcnmM4TzgmEcwIJUWFxe5+i6TC/uk5alNjyB5DKNpFMjmg2z6bvkLQo8dIbZ+4D13+E7gP0/3xVKBT4+Z//eT74wQ/ye7/3e2QyGYD/S4AO8KUvfYkPfOADfP7zn///++ne133d1339f6L7AP2+7uufsX72QjUnZPGHDilXXUq6zobvgGAizdLWPtuBCN/83mN874c/ZuswzLsLK7x6/gr70TThXIn5tW2u3bjFxs4ujz3xOJ/9wgO8/tZltgMRwhmRSLbEhi9MOCOytnvIa+feZuWPP8S1mdt87VsPseUPEC9k2To8YD8cJCkU8UXi3FxYYfPgiI9/+s/5wpe+QjyTRzYsVjZ3OAiGiWfyLK1tsnd4RDSVJZhIcxCOEcsVkS2X1966yPL2HmlRZmVnn5QgTePSvvZRMkeH7ARCrOzsE80W2AmECMRTBBNpgok0yWLpuLcsURAJp3P4InFEw+Lk6bO8+uZ5bt69RyJbwKp6HATDFGUN31HkGEJHkhmcehNB0TlKFBANi/iZnxK7fpqjxNRhfRTNseULkVcVEsUcP/jJU8fd4bFcgd1giJOnz7B3FCaWK7B9GOQnL7zI4n6AeCFPMBTg+ruXiSYTBOJJdqNpVnwhZhcWCIUP8cXTPPPqaaIFAd+9O6w/8tdEMjmSRRHVshBUlR2/n6wg4dSbx47tg2CYE6+8xlEseez+zokyS+urJPNZHK9GVhQRtSm4TuaKfPzTf87nv/glHvzmt48hfDJXxPVaFGWN6MOfY3PPx8zteXb9weOI+Fqri+lO43gFRaekmRRljbMX3kbSyxzFkly/dQfNcinKGiXNJJrKkhNlIskMf/KJTyGqBtFUFlE1KEgq+ZJCIlsgUyyxte8n9Ohfs7S8hmxYx3Hvul0hK0iUNBN/KMobb11k1x9kdn6Rkmai2BWkssPs/CKSIuM167RbNUrFBK6RpyzHMKUoPz3xJHll6j4tFGXyeY2S4uAPJcgIOXZf/R6F9DpJsUQkl8cXi3Jn9R6RVIJ8KUcqGyMSDbC2tkA+H5+C0WySazfeIZqKoVn6MTxd2VwlnokRz8SI5rIoThnBUFneXCWaOKJSN1G0DLqeo14toad2Ueev4pgarqUx885F0kk/idgeft88oaMlUql1RHGPXD6AJMeo1ko0mipeQ6FaK1GrS9Q9mUpVxCxnKZeLlMtFDg42WF25iySJpLMpsvkMoUiAS9cusB/cJpXKcHDi2+wHbpDLCgjFKoFglFt3r5GVD/jaNx4ikbIpSQX8h3v4D3dxXIN8IYWiFtDNIiU5jT+wydbOEqHwLLVqkYotY+sOVauOa1aoVzQy6T0Wl07j81/FLRexzDzSuy/jmAWy2TC7u8skUyEsWyGTjZIppjkM+0ll4sSTEWKJMPu+Hd66cJaimKMkFynJReJbN/Bt3+UgrxIv5Cmm/WzePIVve46IZiKYJWJH97hx8zlK4iGSUEYUCmQ2r7Jw7lGSqQzhUAFBlMjLEeYWZlCNEqlsDEUXSWVjXLh0jkwuTTKd4DDoZ2tnk9n5W2zubRGIBElkkyws3yWSjJIuTOPdE9kk8UyCeFHgKJ0hms1TVJTjL9XWTv4IQcyhaiK2pSFqLdKCiVWroNoKGTHM0up1bs1dxtRKFDJpNEEjV66Q0wyEUh5dLxDYWySX8GGoeURNIW8YRBWDRCaPqGWZuXOSm3dPYtgFMmmDQs5DvH0TUU5julnuzd8iGQniWhqSkOWZp5+kbCrvOUancevVmoVTcTFNnbKlkUqF2N9ZJh7ewZRjNJwck64GfYNuzz5e7U75eLXaJq22SVU8wgrtYdgOpuOiWzZFSUZSZEyrzMbGGoHgAbJUPI7qDCfjbO3tIqsSbtUilY6xs7tBrW4znvQYTroIUo6a5xJLhJmbn8W0NJxKmYKQRdFKpDJxLr71OtmLLxCN+pGVIooq8uZbZ5EMjUQuR17RyMkqui4gSVksS+batfPMzb3LysodEokghUICRclTr5dp9hpIegmnbmO6ZWRdw65W3uszb1DxGjj1JlbDw2p4yEvvYuoSVsOj0mlT6bRx2y3cdgun1aRes6lVreNVrZRZWpwjdOSj1axScU1KYu44qr1crR73gR47vn9mlQ0Tx6kgygblSpPCpVcp17pU22NKmk1O1BAknXZFwZRTFLMRCoUEbsWkqEi88fYVvvno49THECqqWFUb27WoeHVKdpWc3WA5UiSrOxRKIvduvIkYWkUR8iiKgiSriKaLUO1QuHKKYnvAiZllwrUJ11d3EaodRLdGQTdxG3U6vSaN9tSB7no2lYZDrSLSbhoMR1UikV0CgQ1aHYdmx8FrOVRb09+zmw02fHuYbhnL1qhUdKqOwt72PXIHy0jXX0WU8/zady9g1S0aTo6aqzL2ZGjlaHTrtAZVPOB/+NEc37x6hz/97hM88PhPGYyGDLsu/bZFo2NSa5vUWhUaLY9KzabRrNJq13EdAyGf4F/+2oe4ef0irboJwwb65WcYd2WW5s5St5N0vQJgMWiJ9JsC/abAoDV1h/e6Or2uTr87Bam9vgU0aXctTKtAo2XiNQ16fYde36Lb1+h1FXo9Cbnkx6tlce2pm7PfknGOblDdnqPf0Zmb/xGdTpxhu0u/7SJLtxl1ZRj0WFm+Rqspcng4x2Ag4XkZbDtKOr1Bv6cCFQZdbdpdPJo6fQc9lU5Toj8o4z9cIl84xK0UKNWqGO0GhqORf+mb5BNbdKo5LCVCs13GdHVqkyG0SzTLcXZXr0JPp2an6fcM2h2DVs+m2a/QHNZhpFC3ozRrabodmdHQoN0qTXvg2yJeJYmU32I4NhkM3otqH8o0ordRbj3PdCjA5P0I9+3bP4FuGjDeGwKwYGyztXgO0GCiAhZjKvTf63EeDxUM5ZCyFmQ8VJiMdAYjk+HEYYTJcCBO48LHAmDSn5TJP/MF+r0pQF2fPwl9gWZDoIeH3VDpjywa1RSjTpFWo0CzLVFpafQ6Ju2uRaNn0+hb9LsiB6vnqGkHTHoSraZMe+j9gwDdFLcxhC1qkVuoV35CvWcxosp44k7XyGQ0NAAbUz+iJOwx6BQAneG4ATiMRxK9VobdzauMOmVGvQrDvkurJ9PqlQj679Jpy7RbJfo9lc3NazhOgn5fZjzW6fdLRB7/U+KBG/RaGcr6AaASjczR6xawzDiFrI+vPvBpRkzdp26lxmA4ZjKBWqXKV7/0RRi32F2fo+updNo5QGMy0mFk0agVGfZMNDkM4zKNegZN9cHYpKsHkU7/LeNuCU3cm+4pMv1WkkY1CAhAhW5HYTIyqbsJak50evyxDBgMJip9dGjHoJ8FJEBlSJn+yARqTIdbpmv93RMwdNheX6Nw4kHiRzvc21mi2S0ybEYY2H5G2g7NfoVWt4rPt0+n3aSQjTDo6xjlBHv+FQxLIZUrEkqn2An6SeQTiGoRzSySSPkJBjep1VSGvRqWIZDNh/CaBi+98jSjcZtBwyLx2KeAIaap43ke/X6fy9feRCzlqdfrMIGm12Iy6AIeihJgmjpQotU26fWq1Go6k3GPXrdBrWoxGjWAFu1OGRCQMwvQTwMlmo00rY7I2sZVSme/gRWaodcTEfI+mvUSTllGLYn4DvbwPJMJDfLFML1+i93dXWBAr9vAdUyGgx6DXh9BEBgMerz40vM0unVG9Oj2e7S7HZ740Q9ptJr0Bn3+9BMfZ3d/j+88/BBLS3dJfPcjtPrTCpT347KvXp+h3mrzla9/k9PnLpDMCUSSWXzBI06/eY5PfuazfPTjf8YzJ17i+z9+iocf+yH/4W+/yWf+6gE++fkv8uRzJzhz6Qq+SJyVnX1ee+vicez30uYOil3hMJYkdvE5sotXuLG4xNMnX+byjVnSosTpC5cIp7PsBI4omRbv3pxF0nReP/smumWzur7GhDGZTIrHHvs+MOR7f/cdYEyn0+KJJx47vl2vV/H7D4AxzzzzFJPJiHa7CYxZ/erv893vPsTc3C3W1laO4Wuz6REMHh53lHf7PSZAt9/j9Jk3mADhaIRGq8mN2ZtYjk1RFKjUqjRaTdrdDrfmbuM1G4wmY37y1E953x3fbjfpdFrk125hLl5kdXWZ118/xWg0wO8/oN2duqPHTJi9fes4QeDu0uIxmHcqLk899zwjoDcaU2+1GQGioqKVLbx2B0nTWd3cYgi4jQaP/+QnXL99m4wgsLq9Teqlh6m2WswvL+MPh8nJGntHkWN3+WEsyWEsydXZOV45+xZvXLzMlj/I93/8FAfhGDfv3iOeF3j0yZ8yu7hMMJFmyx9kcWMbf3R6Hf/Y088QTmdJixL7gRBFWSORyVM2TKR3X6PaaNPu9/DaLYZM0MomrV6XzqCP125hVyt88zvf5tLVKzS6AyrNJobtTPvOxyMarek+VqsugpgDhjQadWCMYWjH+/n+ffF4FBhTuDdDs906dvq3ux0isejxz7FE/DhpYTAB3XKJpbLMLS5zFEuSlRRiuQJvvfMuWUUlns2yub+PPxwmEI1S0nVePn0au17HcF029/fRbJuXXnsD062R2lrBa3dQDJ0JULYtNE0BxtTqDpPJiHq9SqkkHNcK9PtdAgH/8QDHcNjn63/wWVLrQQqRHP/qf/vX/P7H/pQvPPh1fvTUc/zHhx9h0xdgZe+A2xubpFSNjaMQPt8+izs7BLI5ErLCTjTGEyde5NTblymoOqpTIZTKcO3WHDPzd1ne3sUfjfPO7Ttcuj5zH7j+I3QfoP/nqwcffJAPfOAD/Oqv/ir9fv/4/v87gH7p0qXjv7mv+7qv+/rnoPsA/b7u65+xfvZCNVvMEEvHefSHj/M33/oWoXSKl8+c46Uz55lb2WTDd4QvnMQXTpIUFJa2fGwHYrx89hJ//MnP8rFPfY4b88t847uPsLF7wJlLVziMZwhnilydW2LdH2bDd8RRMsNROErwf/ogqSuvEUplKeoaMwtzrOxuEMmmSBTfA7xOldm7q/zdD57g0rXrpAsiTz3/ItFUloKksrK5g6gaLG9ss+MLkBIknn35FJu+AAtrm8d951v+IG9cvEyiILJ9eIT/E79C4NG/4oVTp7m3tcvv/tFHeeHUaZ556VUOY0kKqsF3H/8RkUyevKJzlMzw4utnKKgGDz/2Q4qaSU7WkN7r6+4MJ6QL4jHcdb0WN+/cxev0ERSdSqONVLan0etPfoXEF3+LolTi7uoqRc1gZe+AjGJwmMkTzxfZCRyRlRRWd/d58rkX8EfjxHIFFje2KJkWyaLIbipHvFhANiQuvnUKf2Cfg6MjtsNJNoIx1vZ8BENHZBQDs9FhJxShMH+VyO/+FxREkXh+6oZcWl8nVShwd2WdcCLNI4//iEgyQ76kICg6plsjls6RyBZI5QWyovgedEpy+fp1fvzss+RKJVTLYn55mWAsRl6S0O0K8UyeRnfAwvIa0eARkf/xgyQ2V46d5KZb4+FHH2Pv8IiTp06jmDblSp2Z2/P4jiIopk1WmB5LUHTevHiZ85ev4Q9FKcoasXSOZG4aIV9ptBFVA92u8MZbF49d5ofhGF6nT+hjv8Lsw1/ma9/4FrF0jvl7q+TEqYtbVA0uXHmHrCChlh0kvTx9bFmiPRlj1Wo0uz0EWUFRFBzHwjRLqHIKIRcmLmQ4fekMYimDrgjk0ymiqRyyXSMtyew9/Fm2v/5RkvkssUyKVCHH1v42yxsrSIpALBkinghxFPIxv3CDdDZFJBamIOS5fuNdEqkoolQglggTjgW4c3cWp2pSUArIZRnN0ShpAqYtU1JyHPjXWbx3k5W1WxTuXSH1qd+g7jrUXQtVytHrWFhmloqbodPJ0+8LdHu5qXvPlXCcErYtous5QqFtotE9kkk/ohhnOKyhaXlUtYDtGMhyiRuzN8kV8iTTKSLJKEtri0SSYSLROLF//V9x/c2nsC2TeCRNPB5FVJKcu/oKWUmhXOvj2DpSKY+qCCwuznJ0tIfrKkhSmlIpRblcxHUlWtUGZS3H/u4si4svc+A7j237UaUIjiHRsNsYYoVkbIfd7bvEvv5RxEsnUOQiqiLg828xd+c6JTlNupjnKB7lrcsX2PbtchgOEIwGiKWjrK7fI1dMkRfSSGWHSCLOnRsXyKaOMByddKlIQc5wsH0TUQhiVmRioQDXLp+lIPhIJPcQbr9F5it/yN3lGUpalGQ2gGxICFKOO3dnSaQjZPMpZFUklUly+84tJEUmm89xFA5x4cpFClKRw3CAnJhndWuN+XsLRFMxoqkYyVyK1a01Nvc2UEwVQRFRTYO8WCKXL5L6o39BPORndf0egpRDNlwMp0a56rLt26WoFnA8E71c4t7d2xSyCUr5DDmzjGBZiGqJklJAVXP4/RscHm4j6TKSoZEUBTIlhUQ+QcmMMr98Hn9gDU3RKRZUst/9S4rvvIasFchE/XTrZRZuvo2j5VEKMSpmgWZFplNX8ByBmlXAsjyscgXTtGg2qnQ6VdpNjWo1jWWGEYob5HOrxIPLhH13ifgXSYZWSUfWsdUYRilEWY5gbb1D9su/T7NVRVJKiIqMValjOFV0a+qy9h3uYdkKkXwRXyzBfjhEMpdibn6Ws2dOsTA/S71mYxoyml7CsCQa7SqSWiRXTKHoIhtbq0RiR+imhigJ08cSsgT/4L9GCu0QjgTIFzNk8xkW7i1xFI2Ql0RShQKiWOTw0Ee73eRPP/5RBsMOZUujUi2/F7EuE40d4g/uoBolqp5NSRMpV6xpPHq9juN5uF5r2mH+3hJOPUHxhYexvCZuq4Pb6uA02zjNNnajRbVeoVJzcasObtXCrZTxGu70s3Gwja6V0LQiVq2G22gcw3PVsv5BgF6SFOpeE8OuUDEMYr/3X5JIZlnfC5AWVBZWt8mWdI582zBqcvb15xGLUXQlx8unTkxj4Ss19qNpckYVw2tjNdsEkmnsPoRkl++/dgVjADmtTCoexNHyNNsNErkcZq1BQjEp1vvEvvkJopdO8d2Xz3Jk1jkUyjx28gzRkkEbqHY71Ns1ag2Hdq9Gp9+g3q7SbsiMBxaJ2A5upUSnY9NqV2h2atRaVSrNGm6jiu7VsNsev/xr/z2Oa6BrJcq6iFsxOXrnNOE/+W8pexX+1cNnSGWOiB0uAgNaVQXaEm7Xo0cXs9fg906tc6cyRWal4dRDBS36HZNmR6fWMai1HertGl6nRnfQpO5ZQIfFW1dg0mJt4V2YeJhygv2P/DfsvvkE46FBryPT68i0PJFuS6bTlOg0FbotlX5Hp9O16HSt4yGUTs+h0TJptEwqNQVoYZQLDIYV+gOb/tBg0NcYDBRymS0SsRXAxXNzMHE4ePlvyXzltxh1VTwvyP7eVRg16bZ0mGSQ8lswcJhfuERvoCGrQYZDmeGwxHgk4dox9nbepdMq0WuWaPdMdjfeoenGaVXTtJsi7b5NvWUgylHyqU0ky0CzDZyqSvhPfglj4xL+3VvEI2vUPZWyI2HXXWpWAfoO447G9uoVGOp0WgLDvkZvaFNpmtTaDqNeiW4zTyqxBmODXqfEaKAy6MnTruaRSqOaotMX6fVEmOgw1rHunCD6uV9hMtAY96ZO/UFfY+XdH8A4x2QgvAeXqwy6Gr71yzBWmAL3aU94b6ABFow1DMWHbQSZjFQYGwxGBsOJxWCiTwH6IA8TidH/wd57B0ly31eeDVCUVivuaVfS7d7GrrSnU5yk210EAwJJiKRAioRIEAIpOoCeogFIAAQBikYkYUgMCRAeAzMDjAFmMN71TPeY9tPelffeZ1VmZVZmls3y9nN/FFCi7nS6CF5IS13Mi/hFV2V19Pf3q/h1Vla+73tvINPoKtg++p/Izr4MgyzlrIlMZJF2U6A5KFJq5jAaWSBHywjjsJyn28nS6ukjAr3SzlNpazRaGRoFN6cOPEyvHqPfkqg3tX+QQKcR4fLFl1AvPYv9479Hra3R6ul0+hqDvjokoLsZ6EtIgmn4HI1OJ0OvX6ePRrOZoNdN4XfN02AN1KYAACAASURBVDBkWvU8jYZGtZGm0kgR8C0Obf4bKejLVKsxVldPUW+mqNYTlCoR1j7yHwgevp9kdAmQqFeCzM8eIhbZpN/ReWHnz1CkxIjkOTdxnmajS6Pe4aMf+RhiOsNf3fJBBt0hcWu3T1Gvpej3NFoNjc21OT736b/iY3/1fj70weu5797P8szT3+eer9+MvrIP8y2/TbPoY9BKEnBN06mHadeCQBxFXKZRFwCNViMByGyvH8coegCZfj9NnxxdVOiHoBuCQRwQ6aMxIE+rI9FuCtCXcJnP0tBd9GppSvksjtuvJfzKD/DHTUAGOjGohVg89TyVdp5SXSeVSpDNilSrKqoeRC9G8IetnJ+ewOryohY1IskwroANNZ9GVMKjJppcLk4k4mJ+fpJQ2I2el+n2GnS6DYqWGTZu/DUeffBvAXj44Yd56qmnOHrqCGbLJtVaiUpRBVrQq2C1zBKPmYA8fYbHu70GhaLKvn17UJQs5Up+mNtO4/V9JwIyCcc4tIO0u1lKzRyRpBXXN95O+InPUmpI2K3TSGk33VaVaDSOy+VBL+QoGSrZXIpQKMTRIyfpDbq0Ok2SyTiVUpluu0M8GqNSqTCgT5suLXoMgNX1NWbmZkf24rd9+lMMgLvv+QaidYn1G8YI2dbo0UcvFVELRXbve5VwQuC6d7+H2eVN5la2cAWTzK+scNe9f0MkmebIyTMkZRWbL8iW08eqxcml5XVePXkOXyzJ4qaJY2cnOXD8FGFBJJhM4wpF8cdTnJi4wKbdhfV7H+Xy19/Hut2BIxBibnWd3fv3c+DoUaKCwNe/+Q0KlTKtXp877rqbStVAy+vs2fcyDz54PydOHINBh0G/zZHDB0bE+NNPPzlSlRcKOnNzMyPisdVqUCzmefLh+9n4s6uop0M0m3VsNgu6rtLrdUgm46ytrZDMiKiFIsFojFy+MFJ7P/70M7x29BiypjM1N0+tUafRaqIX8mybTWQVmXa3g1GrUjYqON0uoE8yGQf6jI+fRjz4E9zfuYV77rmbN2y5V1eX0Qt59EKeHT/9CQOg0WrS7naw2Kwoag4tr1Ot13D7A8RSwogwL9fqjE+eRy+VqdQblKo1khkRq9tNLD10v4ml01SaTfa8+gpb7/93bE8eY8tmwxeJYHb72HZ6Rs31y9sWNu0uUorG0pYZmy+IyeVlacvMpt3FhflFXKEoT76wm6defInJ2QWmFldYs9jxROIIOQ1/PIkzGCacEIbZ9WkJUdHIzp3h4of+gHZnQNGocGbiHHqpSLvfo95uYbbb2L13D6fPnaVcq1Kp18hqBSrNoWX9zMLl0XlQkjJoWo54IsyADt1uG5Npi16vQ7vdRFUVQqEAs7PTpNMpGo0akx/+r9RjbqLxCIvLl8kXdfxBH88+9wx6QaPZblBrVOn02qiFMhlZpQfE0xIrmyZWTBYub2yxuG3izNQ0oqqyYbGwtLHB4ZMnKTcaxNJp8oZBvdul0myiVyrEBJFYIED4vo/SfX0vzczN0u4O59ps1oEulUqJarXC0aOH6fU6lMtFdu58hk6nhd1u5Y0GgeDkOsFlO1+57Uu8cvQEcxtbvHLiFAeOnOCue7/NO97zPj53x9f5wp13s+X2su3xcel7X+Xi/l34U2nmNra4sLhMMC1SA46fm2TL4eKHO37KmsXG4uY2h0+PMzk7z9mpmSsZ6L8g/m8E+thVvxTjCoH+/44//uM/5uqrr+bAgQN/7/g/RqBvbW1x1VVX8Zu/+Zv/XNO8giu4giv4J8UVAv0KruD/x/j5C9UN8zpZTUZUFQKx2EgFbg9EOT+/jMkdYNPmweT088U7vsF7PnALn/vKnTy/5wD+hMTJ87M88swuDp2+iCfgx+Zx8cIrr3LvDx/gBz97ghWHm4Onx5lfX2PPj7+D/boxLJ+8hnBCwORwEIyHmVqYYXL6Amkli93r5cEdj7K0vs2Le/azbrLi8ocIxpKcvTCFyx/imRd2k5ZVVjZNHD01ztfv+zYXF5Z4+eBhphZX2Hw9F/2N8fDjT+EOx7D/2VuwvPs32Nra5tLlZcKCiC+WZHnbgjMY4eLCEiaXF7lYweoN4I0mmFpcIS4puMMxRL04zD+PxNm02JlfXiOSTHPgyHE8wQjuQJisViBfqZGv1MgoGgubG7SAjU+9Dee1YwimZS6vLpLKZTk7M41HUBAqXRJZhSeef5HJ2Xkub2yxbrWz7XQzMTOHOxwlo+VJqzrxUh1bwE84ESLktxGLB7E47Ow/Pk5Q1FnZtnPnPfcRV3TmNky8evI01ie+h/PaMaKHn0PIaRSqVartNnPLy9g9fnzhGM0e3PihW5hbWuWjt36aR554Glkv4gvHWFzbxBuKUq63OHLqFFldxx0MolcquINBUtns6MZDUpTZsjqQ9SIZRUPYXsH91jHc932C+eU1xs9fIiUpI9X59MISgWgCrWQQTgjYPX4C0QRbVgef/sKXiAkiYk5HL1dH+eg/eOhhJDXPfd/9PlmtwC0f+ySlWnOUrb62beHM5EXEnI7nht/C9oHfo9XtYbK78EfinJm8OGoMeEO1/sSzz7NpsaOXqzhDXpSyjlIuEEmmCcZSRFMiUk4f3iwqaqRlAXMwSFhMcejgCyiCg1hgi1gmhi+Vwp0QCX77VlzX/2v81jWisQAOt4WEEMHjdzA9e5GMlBoSqVE/kWSYC5cu4nA5MVm28fjcrK4v4Q04iSaCuLwWwjEvU7MTCFIQtZBCVpMIYhhZTVKp6ZQMFb2ioBREkmf34n7rGFv7v83U9EtompNCPkpWDFLSc9RKVYxCjbxcplrVKZUUKhWValXHMDRKJYVSSSGbTRAIOJiaOosoxVFyGRLJCNFoFH8gxKmz5/CHI5jtNrxhP2cvTuBymvFeM4brO5/l2LH9FPQkVusqe/a+iNPvJSCEWTQvkxZi5JQMspzE4dhCFGOsrEyPSPtcLo6qJtBUK8V8iFI+Qa2k06xUSMcjWLYWWVueJCNY6HczqHKIYl4g8tX34r7xP+N1WsikEwSCbqIxHxcuncLm92Fyu4hk0oxPXcAbDuLwOvGFhznkKSGKksvgkQwcgTCKf4NL5w6zYbexHRNQyjqSb5pzp17E4jMT8kbQlAwvvvxt9EII764f471mjOjKCU5OPEvBSOIJ+IkmgmybNzh/8dwwZzwcwONzs7B4mZOnT+H2eggEw2xatjA7LFicVgLRIJFklMW1JYKxEL6wH6fPRTQVw2peZG1tlkwmSjIZp1ypkkuLeK8Zw/f4t5HzGnNrizzx5COouozD50NS8zgCYcKJNFJOQdeyOG3rFLUUCTFNPCMQk9IEU0kimRRRIY7VZWNza4VY3E806iYopIhnJXyhIIoqMTV1Cpt1jnwhgf/29xP88B+Tk4tksyKZjICuyXg9djrNMvlcimY1R7WQZn1xggvjB5BlCU2X0fPKKM9YL4oUDYlyLUulLlOpy1RLEvWKTL0yfGwURRqGQrOao1bOkjz5PO63juE7+xK1mkaxpCLIMlK+REbLI8gSkioyefEkrngGWzjJ/NoGzXaDPXt3kYz5MW8tMz8ziWl7janpSSJxH9GEn3DMSzwVJpWJEQz7WFyeJ5GKkxRSpMUMMSGO+x2/zvpXbiRf1PH6PaTSSbx+D5vba/iDHoplHa1g4PKGiAtDW/1CxUAvlZFyyrBxQRLQSjr5osjG5iJrm5cpGTqynh2qtMtlcpUyaqVKrmyM8stjO76G50/fQi6dpFCtkjf+7jW9MlSpa+Xy68pyHSWfo2yUkHMiOVVide0yraZBrlgcWbarpRJpRfl71u1KYWgPKuQ09GodWS+iOE04rx3jtc9/cHROj2YkRL1AIhEj4Hdj2rzM/pefIha2kM0OXR6iyRSCMsxEz/YglCsTVYu8eHSc3acu4S2BXWkRKQ/I1tpo9TZbHg9RNY85mmQ9mGBy24njM9execPvUO60iapFhAYkK3Dm8gZKo0uDAcVqgVqzTL1VwqjnqbdKQImIb4NaWaJRy9HvV6nVy1TrBqVqjYJRRzPqpAsqlX6bl17ZQ0ZMouYkajWDRFogde4V7NeNsbbvCT704/2IaS/UBDK6RpcOtbJErtWk2CqRzCVYBg6me1x/9w5uue8ntIFGVaNdV6k2RCp1iVJdpVwvUe0WaXXLNFo6X/vKbbzw+IN85TM3o6dcTJ3dhyo6cH/gdwjd/R7K9TS1lkKrp1M0RIyGQqWuUKmpGHWNWjM/GvXXR62hU6pIlCoSJ069gsuzSR/jdYI9N7Rgb2ZoNlMY5QjplJmCHoSBTlkPk9j1TaxvHyO7+hrNhoSmBuh0klTKfmrFMGHXRaqahbOTr9JsSxi1OJrmZJQvPRDJJDegJ9JrpskbEiXVQ8AyCc047VoSpZSh0s4jq2HKsg0h7qGkC+hyGOv1b8J31w2o+RipjIfVtUvoahwh7qFYyJFORyjnBdaXTuN3ztCtx+g24xiVOI2WRr2tD0nnepKaEWNr7RT1SphBJ02zGqXXEQGNbjtDseIFsoAI7TTp5+/CfP0YFccFOvU0kKfTlnAtvwjE6TQidAf60MJ9oBN1z0InzRtKdSjQ7mYZqtclSrqTnGSi103R66RptkWandftvtsCjZIXyAybGmpZtt85hvurf0KnnqZbCpBwn4dBlmpHw+joVJsyvVaKdjVCwDWNrnpptETazRyNlk65U6LcLdBoS3SqQcTwAj0jRK8h0Khl/2ECvZukpjtJ7ryd7XeOoSwfoTMo0CUPA3XYXNDLAFnateSwAYECjZZIo23Q6apUqjHoSyRi2xhFEcPQMIwc1ZZEuZ7CYTnPoJOGnki/m6HbFRkMZKr1BK1OBq9nls0brsb1lWuIBS5TUFyAxs9++i2mLx6l1zY4ceQwuqrRaQ9JltdeG97Q7XR6HDx4iFqthsVi4qW9L/Clr36Wh350D7ff8QluueW9fPiWm7jj9q/w+c9+jm/d9w127nyMRlMFSjCIEHjmC2y+ewxtcTftaoS87ARk6CahFyfonQSy9HpDd4BBN06rHiQRWQRkut00A/L0KABxaIWGOerI9NHpo7++RyTopsgnloEcDDQ6tSwbf/4rWG77XQY9kVRqafgaBb7ymY/SpUGXJucmz9Jo1MjnM0iyh0zWTVIKIusSZoebhYXz2O3r6IUUiZSHQjlFq5OnWlfw+i1Ah3wp9/p71iGRiFGtVhBe28H6DWMkTjzNY489CvRptqp0BjCgC9SBApHQKnnFM3zPqKGpEsNWoe7rStfh363X60Cfre1Vmq3y8HdrOkZV5Ny+79POblJr5JDrRaoNlY0b/xXbf/mbpOQ4YtKMz7lAuSBTrtS5NLvA3d+6h4yaweG1kUwm0bUSrX6baqvGsWNHeMNunMHwO3BGVmgBxVabVqeNPxgYZWhreZ3bPv0p9EKez3/xC2w8eS/rN4yx9fjdnJ44Q75SIKtqBKIJXKEot3ziM2w6/GzYA5y8sMDBoycIxVPIepH5tU1ePniYp3btZWppnRMXppnftGILxvFE4oxfmmFmeY1oJsvM8hrucAxvNMFTL75EStFYt9hZ/cC/ZeN9v47Faeexnc/jCYX49Bc/z4Zpm1s+9mECIT8D+uz46U+oVI2R+vrIkUP0ey26nQaNeoVSUeULn70V6KOqCvv376XX62AYZRqNGoKQBPpcvjzPqVMneO65Z/nan/4Bm+8eI3lgB81mnUqlhN1uRdNyyLLE6uoy+w++hqIPo2bq7Q6+UBi1UETR86iFIkajSTAaw2Qx4/K4yRcLSHKWZrtFrVFny7Q9tMk/egSzeZtdu17gDYW76/br2fizN3Ng726gz9raCtDnhV0vsmXaJhgOMQA6vS4Ol5Nmu0VOU2m0mgiZNI1Ol2A0xokz42jFEhaHk/HJ89x+513cec83+dCHP8LOF3eREEXMTidyPk8gFuNvH3yQyPos5uvH2Hr4Dianp3H4fEzMzDMxM4/Z7WP80gwrrzfwX97YZn5tk50v7+M7D/yIHU88jTMYGZHskbREUlaZXlplacvMutXB5OwCrnCIJ198YXh9rmm4/QFy+QJCWiT00BexvuvX6DaGKvMeUKoaSDmFF17ajdGoU6iUCUTC5PI6q5sb5Cs1Gr0e6axMKBYfuQJ0Oi0Ggx4ut4037M+hz9Gjh+n3uyMbfuhz//0/oNussfX2XyGy+0EG9BnQJ56MsWXaHD1X9RyLy5cZ0OfMxAWMRpuMrI4c3iJpEb1aR9B0fvjTR4gKAklJIpPLIefzVNttbv3c5/CGw+w5cIBircbSxgYTl2YIHtyJ913/hlp9uMZiucTp8TP0ep3XYwe6aFpuNGddV0ePK5US/X6X5eVF6vUqZUucVx99kY9/4KPMrqxz6tI0+4+fZPz8FMfPTLDt9LC4bebVYyfwx5MEkwK+267D/+z9OAIhcmWDcqtDIquM3KROTJxn2+keiRy++LU72fHEU3zxa3ey/8jRK4TrL4ArBPq/XPzGb/wGV199NQ6H4+8d/8cIdLfbzVVXXcWb3/zmf65pXsEVXMEV/JPiCoH+S4Z0Ov3/aVzBFfw8fv5CdWF5nmavxdfuuZs9Bw7w6LPP8K0fPMAnPv9lPvvVO9l/9BQOfxx/TOTQyXO4AzHuuve7zCxt8MRzezB5osysWtlwR5hfnuX+Hfczs7rCqakpLqytYQ6GOH7hAltOG9bdP8J+3Rj268ZIbS5icTlw+t14w372Htz/eu5zmEA0gcMbZN/Bwxw9NY6k5rG6vARjyZE99/7XjhCMJbE4PbjDMUwuL85ghBMTF1iz2Fm3OggL4jD73OUlaDOPalt2PoAzGMEXS2J2+zC5vJw6fwlHIIzJ5cUbTfD0rpcJJATmVjc4df4S204PrlCUs1OzWF4ned+wMFeLw+yxeFqiWG1QqjVZ2TQhqXkCQpQ7v3Mf7pv/C85rx3B986+QdYWDpw5h8rnYDqVYcQt4o3E+fOunWN42c3ZqhjWLjUAihcXj4+j4OZJyjqScw5IUuff+H+D0OfA41pmZmWDLtMm6w8emM8TcmhlfMMarJ8dZsTpJ54usff1mnNeO4f7wH6CWKmR1fWjBnskQT0uE4ikuzi4wu7iC3eMnGEuOMsidviCRZJrz03PML6/hDoSZuDSD1e1Gzuexut1EUglsHhfHx0+zc9fLBKIJ3IEwTl+Q8Ikhkev+k18hYrMwc3l5RLCH4il84RhpWSUtq3zsts8Mbe89fjYtdswON1mtQMGoE4wlOXDkOA5vgLMXpshqBYRsjkQmS65Q5rs/fPDvFB+iTDghMDk+Pqz91jEcr+xEzOmEEwJpWcXm9lEw6niCEULxFO5AmNnFFSanZomLMVJykmxRJ63mScl5QoJKPFtk0xXgs3d8nRMXLxLRKkQkmVI+gmvzBKeP/Iy0GiWsZAhli/g+9y7cbx1DfP67zM+OE/RZh4RnKoTLY+fCzEXOz1wkKiRxBH34gwEOHnqNpZVFPD43iiqhFWQmLpzC7bOSyUaRlDiaGkJIObBYFzBbF1HzabK5BLmSglJUyOgyyf0/Ha7949fQqlWpFFXaTY1KOUm9HkHVzAiZJSKxKcymDTxuO2JmSBDpmkxWEshKApl0grQQR0jF2NxaYml5jlgiii/gJxiK4QtFOXz8FEsbG7iDfmweB7NH9+C9ZgzPtb+Kb/0ca+uHeHnvI2QyGTLZBrmaTEx3oikZhESQqQtnyKsCqpxAlYdZ86VCmmolS83IUs7JZOJOwr4ltjcOsbayj7rhI5fxkkvHqOs1tFSBpYVxPK4Ngh/5I7zXjOF8/secO3sGf8DNtmkNt9fEwuYWrkgUVyRMJJPm4MljWJxWZF1ByCQQ0jEyYgLLzElCbjPRQpdQKk0sYGL+1E621yZwiGkiYhghvoHZepxgcBmH1cPW5ipTd7wf7zVj+L/6PgKBNFa7jfFLB/EF3ERiQYJhH1Mzl5iZmyYYDmB3OnB7PbjcXqw2B06fixPjJ7G6bLgDHtJyBl/Yz9FTx7C57VhdNjxBL1LCSkEOkpejTF88R6lUQTBvDdf9tn9NMOQnkVdJCzYuL04gZRXScp600iQQ04mlckiKQFoMkkyYcTq3SaajeOMJgpJCUCnijKfwxmMkEj62V6cIOy4jFGTckSRSto2YMZDSYRKpBbbNh7Df/Pt4rxkjdOAVfFKRsFyi2IUVswOj1ydXzJMrvG7hXsiiqilSGRMbpvNE4iYqdYVyI0+hWkE3WmjVHnoV8rVhduUbo1StUa7VyZcrlGv1oYpo/+O43zpG7KvvJB4ZWtImM+lhxrZRxZeM4on5sPtNmCMCcd0gKslsmTZptgz0XIpeq0S1rKCpEs2WgaKl8AVteAN24qkgCSGCL+AmI6WZnZ8hlogjZNJEQ4Hh/9q1b8I6O8GZiXMkUnFCYS9iJkEy5sft2CaRLhBJqNhcUaJJhZSkUa53EXN5JDWPWqyQEEXk3DDGQMiEMFnXKNdLKAUVpVwgVymjVAzkskG+XCJfLhG+5y9xv3WM+OP3ki+X0EtF9FJxqFovFlCMBnKlilQsIxaGJLnRqJNVcxTLBbKKRLGk4QoEyOo6mVxuRJy/kX/+BoGeKxYpDyCuqLx2+gy+M/twXjuG872/RaWYIybEUUsFBFmiUK6TzkgUizLZjA/T2gXSSReiGKNcLiKrRdJynvtfvUjMgGi+QbYxIKAavHB+nUgfzHk4uOzj5WkLr01N49NLCO0BgUKTaLmL6y/+I85rxwgfem7Y7FToEjfg6PQKyw4/Rq9PuV6hbBQoVnLUmkXSUoxGOUNeDgNV6oZKr9ugVjOo1hoUq010o4NWaSOWdIR8DqWg8uhjj5DLyZTKBglZJ7j7x8Nrio/9IbvX/DTLSejICKUadSBX1JDbfYqtMpoe4ZtH53jc1+Sd33mejz+4i0IH6rUSrcb/lUAvki0m+PFPv8v4xAHuu+szFDNeTu5/koERh3qcTsE9up6R7JfQmyrGoIxsyORbRfTGcOSbFYrtKkarSK1ZpNooYNTzGHWNTq9CTkuh6klUNYHZvPgPWrj3OiKVUpis6ATy1MsJkjs+hfXtYzjveDtFtUCvXWZ962WU3Cp1LUe37Ma68SzPvfgTWl2Zbj/LxvZpavUgjXqISsEN3SSrC4eoFYNUumWalQjUQlw+v5tmJUZaF8g3dNRCEjopKCUIW2bImM5jffsY1rePkdy+gF4RUZUwmZgF3+YFZK1AOitTKMqUCmHSiU22V46QSazQbSaHVuUNGchTKkYY9LI0q1EgN/zZE2lWozRqQ2v0ta1jgEi3E6dlRAl/94OYrx/De/cN0NdoNtJ02hJ1aYZu1UmvHaVSS9PpqtBTyYTWqOteYEjGtvvD92OYeZ4hk1yjoNoZZocPX+sMFKBAuymgCNswkOn2NArey2y/c4ztd45Rsl6EZpqka4JuPUaPKo1BiXov/7oCXMbIe/E4phj0h9b9jU6eSrdMuVem2RnmlXdKHoLW89CVGLRy/zCBPkhTkEx47n7nkMD/+vU0B3lafZVOJ0O7HqVdjdCpRTEKIdrNDEY1jVFNk9Mlak2JWkOg2UwNHQMKEoahUTYUml0NoynisV2g305CP8OgJxKNriKrTh752b28euhxjOA8m+8eY/PdY/gv7qZaCGEUokD19ViDDgWtQr8DUGPHQ9+lUS3SqFcRhCThaITHn3yC9974fj726Y/xje99E72Qoo/BgDbd7pBg7bzuQDokaBq0OgXAi/Oet7P57jE8d78DkOk3UwTdc4DMsDFExGQ+AaRoNPzQiwEC2cwGzXocyNPuqXQGJejF6FSDDDopIE+nrwEl6EgYkgnRdxGaAZoUqPUUKr4Z1m8YY/2GMQrmg8TD0/R7GtDB7Q6jV2W6tPjB/d9H03IcP/kqwcgmlVqKXFFALefIaHn6TRVNCWM2TVPIR6nWMtQaOUrVLEsb87x24jVyRY28XqFWbdNsdDl06AhHbvwPrN8wxuptf4DVtkVWFqgYeSIJmY987GZu+9QH6XYj1Aw7laIDqPD8s0/Q60C/C5Ikkc8XMYwatWqLVqsDQCjs48jRA9SbeaRajVqzCBUvC4d/Sqmuk67WSdsXRmsPzRxh0Elx6JWf8bOf/Yhtq41Hn3wG1ShR6VZpD5oAtJs9unTp0OHsxGnKpQIehx0G0G520ItVpEKNnftew+PzYnPYicZjJIUUwXAIm8POjR/4C3Y+/xyTt/5X1m8Y4/z7/yfWN1b54Y/u5+3vfje//3/8N972Z+/lj6/9U8ZnFnFFRFzxLLv3vYorFGHf4WOcnLzIpsPLpsPLqs3DofELHD57EVs4SVgQWTXb8L5OxDuDEV7Y9yoHT5wmkBBY2jIzP35stOfNh57l6V0vDa2ucwqtfpsB/ZEt9wDoDYbk5hu51s2GQb1WZphX38EoaXS7ber1Kr1eB1VVOHbsCN/61r08+OD9nDlzCrvdytLSZb785b/m8Mf+O5vvHmPu5v/IwsIc09OX6Pe7WK1mNC1HKpXg1LnzHD9zjumFJYRsDqvLi8XpIasVSMsqSVEmLatkFZlCqUi33yNfLNDpdZm8cJ5Wp80AELMSophGUbIEg36UZITtd7+J7XeOIc0dB/p89rOf5rHHHqVar1GqlPnxjocplkuUjQo5TSUppHB53OiFPJFYlB8+9CN++tjjpESJ2++8iwcf3kFGVvCHIxw/fYajJ0/h9gc4eOwY93z72wiyjDsY5G8ffBDfc9/DfP0Y0+/7HZx+P9t2O5c3tnl+7yuY3T4cgTBLW2bMbh/BZHpoBb6+xbMv7eXyxjaRtEQolcHs9hEWRDZsThLZHN5oArVSI5EdZq2nFYWfPvEEUUFAL5Up1+p0u33sH/ifsb59DGnmFF0GGI063mCAYDSCVixw77f/hoycJRyPYTTqPPbUk4QTAutm80hxrxfyNFpNcjkZ6LNrM8DS6wAAIABJREFU93PDvTLoUSzmeYN0tlhMJBIxcjkZm83CuZ98G/t1Y/hv/zOa7RoDusSTkdHjAV1anTpaXmFAl0q9hahoGI02R0+Ns3PXy2zYHPjjSUrtDlEpi1Yuk9V1jFYLtVRi1759JCWJvGGw77XXmFteJpRIDJv67/gL3G8dI29dZXl9jVanTbPdAvqYzdsUSxqDQY9+v0u5XMRmsxCNhkdrajRqvOGsQLLC+b0naOUbmFxebvrErbztve/jS3fcxbveeyPvu/nD3Palr3D05BmKRh3J58F7zRjTf/77fOHLt3P4+Cnq7R56yeDjt32GPa8dJpIWcYej/OUnbiUsZAgLGYScxvK2mYnp2SuE6y+AKwT6v1y85S1v4eqrr8Zut/+94/8YgX758mWuuuoqfvu3f/ufa5pXcAVXcAX/pLhCoP+S4eqrr/6Fx5ve9Kb/0dO/gl8y/PyF6uzCAl+7+y6MVoNMLocrHMIbjeONJ5jf2MIRiuAKp1k22Tlx/gJHzo4zt7HCusPCnsOH2HJ52HR42bAH2PnUw8TCHmx2J+FEmstbLky+FO6EzLce2IHzoa/8HYn9zVtw+Hxs260EImG2LGamF2YIRYKEIkECIT9nJs4RScTZMG3jCfjxBgN4gwF8oSDL62s4vR48AT8bNie+WJJT5y+x/8hxZlfW2XK48cdTuMMxImkJ7/hro9ob7/v3RBICew8cIlcoj1TYoXgKhzdAWlYJRBM8ufOFkbL86ed3EYqnmF9e4/z0HLF0Gm84TLE27PhOiCKVZpO0opCUJIxWi6yuo5QMNrdNOP/kKpzXjuG47k2EnTYOHD/FhflFlrctLG2Zubxt523vvZGJ2UWs3gBZrUBGEslmRYIBD5tri5QLMrIsYzJbiQsinkicZbOVV0+eZslkZt1uI6lkcIfcrKzNEAx5iMUiOD49VL87rx0jMXmUNesWrpiHhBrDHw0STkbxhv1cmp8mGA8TFeJ4Qj6cfjeCnGH3/pfxR+KE4insHj/np+fQSgbzy2tEUxlSkoLDG0DI5pDUPOGEgJIvce7iNJHnHhyR2Fv33sqLe/aTkhQmp2YJxpJMTs2SFGUSmSwvvLyPbZuThZV1nL4gWa3Awso6B4+eYNfeV4gJIsdOn+XE+AQpSRnZ58cEkaxWQMzp+MIxgrHkMBt9emJUe/U9/wsxQUTI5rA4PRw5eQYxp/Pc7j0cO32WF/fsx+xwI+Z04mkJMacTjCUJxpIEogmCsST1Tp9PfubzXJq7zAsv7yOp14hIGpFIiGZBpCL5mTq2G+faBfL5DO4P/u6w/jv/DT6fBavHyqppFYffjtNnx+I0cXF6Am/AiSiniKYjuAMuTPZt1jaW0XQRl2cbKRvC695gZek8BTVJoZRBkiNklShZOUy5ImI1z7N/75McfOUpYmET6Ue+Mlq7cvkUpXIOo6qj5ASKJYV8IYuelygUZbIlCc3IIioRvH4TGxuzaLpIKOInnBbwJwV8gkwoFGDbbCKelrB6/Vh8ATyxODa/j4WVeWxOEz6fhaX9T+K9ZgzvNWPY7v04spIZkqUJJ6dOPEcyukQuu42YSyMpSTJyAJdvkUvTB5idOUw66aKgJilpMuWcTFbzk9MUZEVHkiSqtTyK7uXC1B5CkQ3SQhyjXCGZCLO5sYz7Hb+B95ox3O//T5jNJrbtdiwuF+tWO1OzZ9k0LRJLDtXFvqCDoydeIxT1kUrHkeQ0oYgfu8eKzW0hEPVj9wzzyN0BDza3nayaIxAJY3HYCVgucObkXqzxJE6Pmeh3Pjpau2vhEq5onGjUi8WxQjIdxh9y4/I4OTc5weLyEi6PE5fHzumzR/GFLLj8Dkz2bV49fABvMEIomiKWFNmy2JlZuIw/4iMQ9RETy4SSErF0mmjSzbb5EssvPzCqHX/mh6SU2lApnYpi2l4j4LWhyilCfgdyTiSYFIjLOXyCTMS3wfmJw2gldfgZIIhEsyoxUSaZTCKm4rhN6wiSj7QSIZOTiQkSolImkcyQ11Xc7/q3eK8ZI3jT7xIVBTyJGEJe45WTx0kXdNR6Fdkok6sZ5GoGSrVCuZihVs5SK2exb11mdvIY9o0pKrKXsuygmrPSLropVbMUqgqFqopW0VBLOtVeF0mvIBeqxJ74zmi/Zy6fRS/k2DKv4A85iaeCeP0uguEA6YzE6vIkDtsy0ZiDWk2jVJGp1oo0mgaVahlFzSFrOolUlHxRxWTZRMgkyEgpksJQhe7y2FlaWSASC+KdmxzVDn7rY3j9PlbWVhEyafzBAIqaQ5KzbFoucXn1LGtbMxTKKmkxgyjJKLk8FaOBkBYRsxKJtICoyCj5HP6gj23TOvVaiUTUh55LU1AFOo0C/VqW7ZVJLDf9F9xvHcPzjl/HkMLkCgqFRpVcpUzOqFColIdEeqGAnM8jFfLIxTJSsYRYKJHJF0nrBWKBLbbXZ5CVFCkpSSo3jCyp9UDI5jAabZwuDxNTU8j5PGklS+LgU6PPluiuB5BzWeRcFkWVieUqJOQCipJFzYTJJv1cOD+OUm/hz1XYO2vhe3vOYPIkCMtVxDpESj1s6SIXzG4S5RrJcplkQUMq5ynlBLZWF5DFJKKYJitJo9rum/4zKVlHV/MY1RYBpcsDu8cJlaHa6pJX0tDTEPybJIMW6s3a/+MwahXKRolSpUhSkTE6PdRKjd/73/53VldXKapZcpqC/6G/Hl1TuA7txOj1KbbaFGsG9aZBWopRosP3d+/m0TUftx5bIdWGbK1JtqjSbEh02gp9KnRoE05GUVWFVrWEeXECBgWefuRv8DvnkDI2atUk9YZMvVWiEPy7hsDgN/6CSk2nXNUoV7WfI8nzVBsF6q0S1aZKtaliNHLDRpWaPBq1lkatpZEvZ4gkXDTaRcoNjXq3RNEQabUVup0sg1aSZGAGugl8d75rRGLXfBfp1SP0G1H8zima9ST1ZgajnuG5nd+iVtLpNavI2W28vpMwSNFrVuk1qxTyDnz+U7TbJUplgWZbpNqIkMmaUfMeen0dQfBTyOdQi26avSTOoz8b1fZ/80M0iyqKGEZVwtjd80RjNipGBlkJoGth5KwPUXBw4ujztGsC7ZpAo5KgVCvQ6ho0mzrdlgIdmaxgpV1L0qgL1NoiRlOkXfaRS5voNpMUCxHcn/5DzNePYb5+jJJvAdoS3WqcajWCxzVDIrYOKNCT6DdT9OsCEecCNEVoSgxV6BpDBbGEY/PkUMXcSUJX4A2VOoM0kKVlxKGtMOhq5C7uGhHowR/eTAuJctQOdXGYIT/I0iNLhzT9fhq6aWbO7oJmhs4gS7sv0+6pNLt5Wp0CnZZOv6MydXYP9LPQiNFpynSaMq1OlmZXotnLUm9n6KOzfdNvjeoXQ6vUujpqIU69laXVyWLUUgTDG2QVL77AKnd94za0Uo6cLrD75afxerfxuNYxqlnKhkQun6BNmR41aKmsLRwgm13D7Dg3dAnoGECVfj2JcuHhvyMTv3UjYb+ZrfV52p0a9UYZvajQo4PTb+Wxxx7lgQd+yC233MyFCxfw+/3YbA68Xj/hcJRuB8qlGp/65Id5ZMf9DDpNvB4XX7/jazCARrOCybxKrZGjUE4xGIQw3fzvRvXroXVAwGY5BIQZtEXa9TyD7hSQhlYR+o2hVXvfMcyx7yjQ1GGgAX7oRwCRATqg0u9moBWjmnfTbSaBEoNOBXplsmcfG5HI3u/fSLMapNeVGVBAyycxm04BebScipzVicVD2N3zhKJLtFtxek2RqpamUBEpV5OUyk7CkVkY6NCHVn1Avd3DEbZiDmxQLGn4/C6arSo33vgeNj/0m6P61YiVRtNgz95dfPFzn8QfMFFvyFRqKertDI22jKzFGdCiYBTJVwok0gKheApnIIZWaVNuQr5cRc9L1KsyQsyEXBHJNxXSYgC79TJVNQG1HMLhHaPa/h9+hFa7z8TkJZqtDrfc8hE0TcMwyszMTFGvlSmXdC5eOEd/0GZ9Y5l2t0XZqJCRs3SBlKQQE7O8cvwk63Yn21Yb56emCccTPPSTR7npwx9lbnWDyxvb7D14lPn3/tqo/nMPfYeF9S1+/NiTPPz4U3z/xz/hti9+mU27C5PLy8TMPK5QlFAqw8L6FvNrmyysb3F0fIIvfu0untm9h5nlNW6/5z7m1rZZs7q4eHkVqy+MyR3A7Akyu7rFht3DkfHz2Pb+dLTnXN+5maWVZax2G1lFJhQJU6kaeHzekQpbzEq0ux16gz4Ol5NL01OYrRZKlTLNdov9r76CzWFHUXNsmba5ND3FxtYmzz63k6/fdSd33n0Xck6hbFTIN1qYPvG/juqH7VtEJRlfIoVYKBEUMixsbmNyBjk1OYszEGPD5ny9+TyFPxEnkExQaFSZWlrAZDGTLxZodztU67VRjvkzO59lz769w5ztdud1pXUNbfns6Fyz//2/h9FoUqrWeGjHT4inJTKKRrMHX/vGvSQyWVKSQq5Q5t7v/C1mhxury4vNFyBXNhi/NI0jEOKhRx/jvTfdzMWFRUKpNO98343c9NGP880f3M8HP/5JbvrErXz8C3/NmelZHH993eg8vzJ7kd2vHcbsizC/aSUiacSVAlMrW5y/vIY7lubC4jrrDh8bTj/fe+hhgsn0SJ2+aXfhj6cIJtP44ykiaQmz24c/HOGbf/NtikaVjCQyOz+HkElhHz84+oyL7vgSbUBUVerdLnqlQr3bJZ7JUKzVRk5BWrmMXtAoGyWsdgs2h5Vq3aDVadLuthjQR1Fl3N6hVf4bQ1GyI/eBSqVEo1Hj6Af/CPt1YziufzO9emXoPlA1hnsLWF7foAcUjPrwHorbQ6Fi4PB4kTWddFamB0STKQoVA6vTRa5QZm3bQkpSuLy6gT8SZ/z8JS7NXWbL6mBqfpELM/McPXAA93W/ivutY7h23E2PYdZ9s92iWMyjaTks1i2C4RBaXucH9/+QAaDqGgOg1WnTG/QRsxIDwLxvnI3Dk9imlrn9jq/ztj9/D3/05+/iPbd9lLfddCMbFguBYJhiqcL9DzzEM3/+34dOXu94C9FwhNNnzqLni6ysrnPo8FGElEQsLpBMiXzpy3dgsjmJJtOsbJr45Gc+zyNPPHWFcP0FcIVA/5eLP/zDP+Tqq6/mxIkTf+/4P0agP/TQQ1x11VVcd911/1zTvIIruIIr+CfFFQL9lwxXXXXVLzyuvvrq/9HTv4JfMvz8haogiuTyOvVumwd27CAqZnCHo9x+733MrK5z4vxFppe3uPWLX2VufYPTly5yaXmBdYeFYxPn2HJ52Hb5MXvC7N+zk/X1Bc5duMjxMxOs2/zc9+CjeFM5zL4Q1i9cP7rpa7v+zTi2NrC4XLj9PrwhH56gl7mFaQQxTijqw2SzE0sJzF5eJBAJj8hzfySA0+fC5rbjjwRGX1RNLi+7XjnIwvoWaxY7L+4/gNUbIKVobD1y36i2/box3Cf2sbCyzg8eehi7x8/xM+dw+UNsWR0Uqw3WTVbOTF4knBBIZLLE0xJPPfcikWSaLauDDYsFOZ/H7vWilkpMTE2hFAqkslm2bDaq7TZGq0VYEBl/aefoRr/z2jFMP/hr1ix2ZpbXCCQE5tc2+cvbPs9fffoLTM4tseVwk1E0ApEohlGm02kRDHhYWpjG5baR0xSiyQTBpEAglWbT5cEWCPH8/ld47LmdLG2soedlzJZNNrc3cL//349qez7zJ2SLBVI5hagoEM9kCMbjBGKx0ZoSoohSKHDy3Dm+e//9yPk8Tl+Q/a8dIS2r5Aplzl2cJhRPkZIUJDVPMJYcWb6LOR2XP0S53iL4t58bkUuut/8r4n4fvnBslF9v9/ixOD3E0xKRZJq9Bw6N3m+HN4DR7BCMJclqBWS9SDSV4czkRbSSQb5SI5wQRhn0Ln8IWS9ic/vIKBrJc6+NarvfOobryMvsPXCIaCqDmNOJJNOE4inEnI7TFyQpyhw7fZbz03O8tP8AWslALVYwmh1kvYisF/naN+5l566X2fGzJ0jIOoGEwDe+eQ+5rICajZPPxthcusTSwnnc175pVNv75N+QENOsbK0xtzKHL+zB7NxElBMsr81gsq4QjRXwRwIEEmYiwgrbljm8XjdypowqV5AyPtLiMlMz47i9W8QSbhIpLzk1hqrFKRWS6GqUciFJ/J4Pjmo7P/7fiMZ8qFqGeCJAxdDIiDGSqRAVQ0MzFAQ5jqKl0PJpFDXJhalzSKpIKqfgT6Zwx1I4HDYisSgTl2aw+4Nsu71sO92sWS1MTk0QjHix2jaw7/7xiMj1XvuraGEnmiagZMMU9CDJ6BrTF15mZeso0eQGuZxAVsxh5BsY+TLVkkS1GOX/ZO+9gyQ5zzvNAUWtTlTs6lZxlOKk0EqxF6vTSqLMihRJgQRBQoBIAgSXHiRBAgRBCgRJeO8d4YGBxwzMeO96TPdMT3tbvst7n5WVmZWmvLfP/VFAgb0NxV4o9k4m5o34ImaqI/qXWfl15pff877vr1y0Ui5amJ05w6ppHFX3IUhO0qKXXE4mK0skUlGm5g9jd0/h867ht6+8p/2RTdieuYu3d+7A4nRicTqJxD3MLkzgcK2QykQIRtzoBQWnx8by6gKxRJiUECcQDeL0uXj9rS24fF5CsSiRRJJQLM723fuIpTJEkwLB8BqBsItlyyKKEsN75SdG2oHvf4pkNk0wFmBy+jjRhB9vwInb68K+5mD89MQ7G10Wjh7fj8O1gtlhwuywYF1z4AkEcftDuP0hIokk/nCIk2dOkZZSQ+ipqXhCAUJRH1b7ArYX7n7v3D/2G8TDQZLZLCkxQzQWxG5bxeezUyjIpNIxUmKGlCQRTmeQ5CSVqs6RYweJCwmyOYV4WiCZEclkxSFEF0XGJ46yuDRDXEgQT6cIJRLEEnEiIQ/ePz9vpB/Z8iCqmiCXi9PtFmm38+TzAsWiSLksUSplKRZF8qUE1bpGuWJQrzdpt/oUi2V6vRr1Rg6Pb5pl02FslrPEo2soUphmXaXTMui2itQrOrWyQfzWr47me+i7f4MgJkkKUU6dPorHv0Y4GkCUMmQlhW1vvcBTj9/PmTNHEYQIiWSQcMRHVkpRKOlIShajnCdf1PAF3Hh8Tk6cOoY/6CEcDZBMx8jKAk63nZPjYwgT+9+7z/zleYRmx1lcXsJis5LOCCTTKWKJOOFoiHvuu5exE8ep1hrEEyl8AT9WxyrLplkkNYqY85PNKUhqjlQ2jZyTsDvMnJ0ap14roqoCQjLE6tI0ihimVpLwffbDI337zV9HMxT0koFeMlDe8U9X8wY5QydXMFCLReRCCSlfRMwXRgBdV2KEgzbSQoykmEBQFOJZGU8kRmcAvlAYI19ENHQETSWraUSfvmn0bHFd8B9JJyKIqoKoKqTVAqJeQFRkBDFJOpNg/5EDbDt0iBmbHbkNIaNMqlAnXW6TLHV46JXtzPuSpCptUoUqMVUjochDPSFOMhbk7OQp2p06kte67rma2LkZVcmh6AV8UpVTtjixCmQ0g3o9T0H0kIlY6DVy1BrVf3RUamWK5QLFcoF8tYpo6OjVBqKi8ZGPfIS8JqHnDbw//uxoPeH56h9TarQo1VtDP9ZWjXJBok0Xsd0kDLwerfHY/imuvvshbnroIQbUqNYV8mWRFi30cp5mq8oj99+JzzbNT6/5CrvefIpKPkK7maHVFKnVJSp1DWXmwLr1jOaYolI3KNf09wXo9bZOtalSqskUq9I7Fgky5boyAuiVRo7DYzt58tkHKNRy5KvDn7XaCoV8hF4jjtd6hHzWjOvy3x9t8Advvhi6Kbr1GBXD+0778zy1hsDNN36TZk2AvgbIRCPT5HUvzZpAsybQaiRoNsIkE1ZazQzVSgJdC9BsCPh98xh6hE5LJSdHKNVTCLIXcfejI23b35xHcuE4eT2FpiXRiwIW61lWVieoVEUKRoJ6LYOuhckKTt7a+jhgEA8toxckCmWZSlWi3ZDoNLOISQvNepJ2S6TRlik3MnSqEXxrEwhxE+VCBOv5vzoCK6s/uYBuPUanGqLVSlOvxolHl0f+6r1GEvoinWoEQ7JCP0OrI9HvKdCXYZBleWYHtIee2fREGKhDqNqP8W5V+qAtwkAn/crPR1DJ9LfnURVNOGd3wyALXQn6uaHHek+i3RWhJ+CxHYVWlHZXpNWTaHZUGh2dRkuDfoFmTeDY/uco5+zQidJp6bQ7Gq2uRquv0uqrtHsKBdn5nvYnNxF88FtktTi1lka7m2dACSOfQJKDbNu+Gd2II2b99GhRquYolrM4HbO8seUpDC1Gs6MyPX+cYkMeAvS+QTx0FhCot2J0egWKRQkGJWgLLN14/gjmrVzwQbSomVo5B3RpNGrcfe9d7D20D7PDQjKZpFAoADAYDPt2d7tdGo0GqVQKAFVV+ZM//S+829L41VdeYgiVujz88J289sqTDFuRG0i+w+9pn7+JxDPXACJ5fQWI0yjHGLQMqpUT0EtDvwq9MhAF/MPrOMhDv8ywLbvvHYCeZYDOgBz9boaE/wzDavYc77ZBp5sn/MjXRhB36TMfoK27hl0PGlmabZ0d2x8irwfRNRlFklG1YQt9veDDbj1Os5KETpFmN//O7xXp9wXWbNPQh0RURFQ03FEXC/ZZMpk0+/btoV6vUs+E3tP+9CYcD36Xv/u7z/GlL13KfXffhsk0g9O1SL0lAUUq9Sx25zJWxyrNbgdJ1VDzBqF4ihWHC3cogVZuMre0TL1RoFwUsZtOkStJ6GWJYikNfQ2X+TiDagLfnV8YaS9f+EEMMcYbb22l3+9y6tQJPB4XW7a8RiQSot/vcv/996Llhn7MZ2dn6DJgzePmyquvIppMkK+WmZyb4/OXX859jzxCQsiw58BBvn7Ft/nu1T/E5vJy7c9uwOzy4l48u+7c9171GX740xu46h+u577HnmB1zc35F13CvmMnsLh9vPzmNvzxFDsPHsEZjHDz3ffhjSY4dHICs8tLTJR5e+8BkrLKWijC1IqJGZMFVyTGvNWO1RfgnsceZ3nNxQNPPs3a7V8ezbnlCz7IxNghwtEIb7z1JnML8wyAbr+H2WqhVClTLJcIRcLUmw1uvf02eoM+lVqVQqlIpVZlcuosA8C+5uBnN/ycrW++wfLqCt1+j0QqSblaodVpI+cUfLbldXPe99o9JHMqx6em2Xn4CM5whLPLK5jsHlasLhZW7Zw8M01G0ZlbNiEbBnq5zI59exBVBc3QR9Bczimcmhjn5zfewABodzsMAIfbw/U33IjD7WHmukveu99c9B+47EtfQlI1QrE43736h3znqmtGydsTU7O8svUtzs4tohUrPPbUs7z0+hsEEikEVeeyr3+T62+5jetvuY1jpyd57tXXeeblV4lmskwuLPHclje474mn+PpVP8DiC+B0WDF/4rz3APqTt7BgX8MTz+COCZg8Id7cd4RdR09xx8NPsOoOcnrRTFBQODo5x4133kNSVplZMXN8cpp5s409R8aYM1lxhaI4/CGCyWESfhdICBl27dtPvljA4/OSeeXO0TPO9cXfxep0EozH2bZnD3sPH0Y2DFKSRCAWQyuVaA0GNHo9zFYT5WqJAX1MllVOnDrOgD69QZcBferNGseOH6VaLaMoEp1OC4vFRDabYefO7bTbTYp5ncWP/dpobWHe8iTlcpFuvze8Vv0ePRh6yNeaCLJKSsxSrjeQVI1CpUo2p/LCK6/SA8LxBJKqIcgqiYw0srjLV+qE4ilc/hDTC8uY7E7WvAGcrz0+Ws9Grzqft3Zsp9vvUW82gD7xeJRINMAAaLZbVOs1Or1hB4Z4MkGlViUcjYzmVfDoLPbDkxQDaZpGhXJxaFeUkCXSao7xybMEQxEi0Ti333EX1r/7w9F7zM8vu4iEKCIoCmfn53EE/Ig5nbSU48HHnhh1Hjx47ASf/tzFHD05wQ9+/JNzwPWfEOv2JTd9gN6mX/kXMdKbPnDuev5P4tprr+W8887jsssuW/f5PwbQdV3nwx/+MB/4wAe4/fbb//881HNxLs7Fufj/LM4B9H9hsWPHjv/pePXVV7nhhhv4vd/7Pc477zzOP//80c/Oxbn45fjlheqR42PkyyVSkog3HCaYSrJgsfHwM89icnu57/EncfhD7B87gdnt4okXNmNyOTmzMM/p+Tksbi8Wtxerx8/yyhxf/splRJMpnnr+JQ6dOMvKmp+tuw7ijaVxXPgf12362h75GZlcDuuaA1/Yjz/iIxhxMzM/jtk2j8cfwRuIEoolOTx2HLvLiTvgwR/xsWxZZPeBndhclpEv+ebX32DPkTF2HTrK9LKJQycnGDszRTyr4Ljhy+u0Hd/7BLv2H8IdCJMUZZKiTCQpcPj4KYxybZTRft/DjxFOpEmKMrfceQ+VZgfFKA6ry/N5Kq0Wb+/ezY59+3j1zTdp9Hro5TKVVouDY2PkSlU8O15ct9Fv+eivMTM9w4mzMyxY7PjjKfYfn+Do6WkeffZFYqKMLzZsES9IMolUkkQqSVYWSaYDTE6fxBf2sOywYnJ7sQUi/OL5l3FHkviiaQRZI5kSKVTK+N2WddrOv9qE/8QB4mmdSDw/9PZW88QFiaya5+Cxk3iCUWrtPqF4mlg6i8MTGLXhi6VFduw9QC5fwmR34gvHqLV7pLIKkpZH0vI4PH4SGYkDR4/j/+4n1kHs8Wu/hNXpwSjXmF1aRdYLWNbcpKUc3lAUo1wjmsoQjCVRjCLeUHQE7V3+EM+//BqheIqZxRW0YmV0nVJZhUA0QSCaIJcvEYgmmLn9B+u07Zf/V05PzfLok8/gDoSJJIURrE9kJHzhGOFEmompWUx2J1qxwonTZ3H5Q+TyJWS9wLFTp4mmMiQyEoKQQtU10lKOqJgjkM6iVut4QiFyfvM6bfff/iYep4twMok/GmbX/p2IaopY0kcs5SYjhzA7j+DxW8mICql4nmQyTqGcxuT3e04KAAAgAElEQVQ4wMLKbvx+B60aiHKCSNxHIh1CUuKcmjiE3T6PKIYolbLoapzg1/5knb4+f4RqzUDTRQpFhbn5M0zPjGPkJbJqZtjOO5tAygnEkiG8IQ+7D+zB5nPji8dYC4UJR2I4vT6Oj08wPjWFxenE6lpjzefB6rQxMTXOmsvG6h3fWwexI/dcydjYXvbs2UKpkCIjuOh1VaRUirDPxeT4AWan93H2zDaC3rNIaQc50Y0qBtCyYcqqTDZjJRGfJZpYwOlZQFGKuHxJkqKC1b+MP21hdm4S95kj67TdF/4OFssyTp+LVZsJf8hBPOXHG7CxYp7D6bGQVdIomkggNPRB3/rma3iCERweP3Ehy859hzA73IQTIrG0TCCS4dWtu1i1ejEnZayBALmYBffaHN7L/u91+oGDLxFXBKKpMIePH8KyZsbqtOHyu9m1fzfhRAR/JIDdbePU5Am8IR/ugAeTzcru/QfwhcJ4gyF8oTBuv49oKsbZuSkCCSf3PnoXLr+T7bv3EY9nCTx55zpt/wNXEc6IRASRTE5G1lT8ATezc2eJRvwI6RgZIU5GiOOKxsk36kSifsoFiaWpMYSom6wwTByIZiSCokoylkFXC4yPn2TFvEA04SWc9BO2zq/X/uzv4F0+watP30UuYUeJ2yiIHopZL8Wsl3YhzqAq0KgptDsGpbJIToujFdLoZYVCrYReLmNU25SafWpljWpJoVKQKOppSlqSTk0mGTIzd2Yvvm/95br5njyxC4/Pic1hZmrmDKKUIacpeHxeCprCoNOk2SiTUzIouQzNVoVmq4QoJ7A6ljE5lvD6XWRlgWQ6hpwTsdpNeHxOfAE3gZCXZDqGZih4Xn5wnbb3RxcjiGkCIT+Lywv4Al4EMY1ulHF7ghj5MsmUgKLKZLIpRDmGrMWxOWfxBJdIphOkMymS6QTJdAI5J6LqMvmCSkZM0mhWEDIJlLxOsZhff5/56L9D8JhwOFbI5yUEIYJR0NHzGrm8OoLoQz/0PFmjgKjnhz7xQoyslGJxeQ5RyqDoGuF4DFkbQniz1YKi5hANHVHPE05n8N/6jXXPltALdyPoeQQ9j5jLkpJE4oqKX5RxCSJnzWa2HdjB0eP7KRgJmjWRoCxzanmZ+5/dTKEP7oSIWKgg56vk8mWyioGYVanUqkiSSKVSYmF+mujJ3eu0PZf8LgVdIpKMEhBlkqUalphAqdcjnIwiCAFadZl6UaBar/yjo1wtUSjlyRcNmr0WWS2HXm3QBba+vYNiwUBSczgv/7/WrSkyx3dSqjWpVao0K0VoFakUZSqtGsFaj0MRFScwmShy/RObKbSryGqacjOPZEjkKwX+4s//K3bzHN/9xsX0GjLVUgpDDTPo5YfV502VetMgs+fJddrhGz9Prfk/tml/D6BXGjlKNZlCJUuhkqVcV2h0DJrd/KgyfQjXahgFgQENCrUctY5BqSbSHeh02xnoZQg4TmL7xK+sg9gF7wS9Vgp6Ig7bKVqNFL2uzA0/vZJiaYVa3Uq9IlIvGUSCZipVM+2Ok25LpVUtUtAtGLk1Bm2RTi1HsyQDVYpaCPPSETTZilHWUDSR0KNXvaf9sU3Ybvo8mpFCNUSMQp540kOnV+TEqX2I2SBZKYScDZDN+IhHLCwvjPHW1ieRc1H0fIpaXaKQj9FsZPB559C1IJVaimZLptoQ6dSyGGqQQTeH6p8eQRXLxzdh+dsPsnJqM5WK850kAQNDC2C3nqTTiNFrJWjVg4CALptolD30eznqtRQMVNrNNPVSlLBvll5HpNMaAnTIA1HoRSgWXLSaEXq9LIFbL14HsWPPXMPpo49ANwRo1GsZWp0i7W6BZitHt5Ok0fBSK1totrPD9uwthVpLpdrM0epI1GpxmrUAp08+B4Spt/LUW3lqnQK1jkG9m6fRzmHYjq3TNn3qg5SkEMdOHHonWWkMoyijqinGxw9Q1FPUyxL1VhFBDFKpiiiyl2xmjUo5Tm+g0uwoVJs59KIArRRq1gz9NJCj1RR5F2DTTuH9yUfXAb3Fe79Jo6KSFQV6nS5SViWVlnj0sacolSq0Wh3a7S75fP6d9+A+tVqFZqsKdLnzrlspVivkyyUu/e+XMQTpLfxeE5CnV89AO0WjGECf37pO23zJvyfsOAFk6LeigEwyvESxOD3sBNCvDYE5fhRxHHoK9CtAGUhD2/nONRt2JOijADK9ahDI0m+nhxYAfQP6GvYr/2gdyBW23z70Ru+q1Bo5dNnC5Mkt9NoazbpKqZSlXMkABnndz9zMXkCn1TKAKt1egXpdBTqEQhEMvUS11uCZF57lhlt/TrffG8KncIjsxNvrtOc+9+t86xtfZcW0SqWQBzpYLHNoRhKo0mjpmG3L2BxWckaRSr2Dmh8m5gaTafL1FisOJ95ggFa7SqtuUM0LZLNRqlWFRi1FUXfitu9lMAhj+crvrNOPbL+PY2M7WVo6Tbmao9urkUrHCIUCNJptpmcWGACbt7zOypoD0dD55Gc+zUWf/zv2H9wzTIYLuMhkoshyknRW5J4H7mfPgf18+6qrODY+zle+/V3mzVb23/79ddqTF36Iiy+9nNlVy6hK/VtXXcP4zDx7joyRUjTue+yJkZ/5wRPjPPvK6/hiScwuLw8/9eyo/ferb+9A1AvsOTLGvNnGgsWOJxLn+OQ0bcDs8mK+9MPr5l1g1zOousbSyjJf+8bXR5Xl+w8eYABUalUeeexRqvUahVKR+cUFjo4d4+jYMcZPT5DOCOw5cBBJ1dCLJfzhCKFYnHRW4oorv4deLPHdq67mrR07ee57f79O23TFH3Pngw/z1p59PPjEU3zs05/B5HSPEqLNDheyXqDRHZCvVvGGw0zOzWFzu4fvy7rBQ4/9gqm5edJZicu/+jWuv+FGMrLCsZOn+Nq3rmB2cYlSrc5Lr77G5Kc+tO5+Ex7fy+cv+xIHjx4jKcp4ghH++zeuQC2UR1BzbPwMF1x0CRdcdAmXf+2bfPRTn+GiSy/nbz93MedfdAl/9tGPc99jT2DzBnAGIxyfnOaFLW8ytWrmrkd/wcvbdrAWjnLg3uvW3eft136KaZOFFVeAOx95ktd3HeDNfUd4bed+7nr0KVZcAdbCSdwxgTmrC18syf6xk+w5Msb1t9zOkfEzmF1eFix2brnnfl55azsxUcblD3Hs1Gk8wQjPv/IK/nCEHrD097+77hm3f/MvhsmqgoBWKrHrwAFWbDYm5+aotFo0+326wMLSPKcmTo58yo3CMCH04OEDFEp5BvTZ+uYW3vWYhz6BgI9er0OlUqJcLqKbJtetLdKPX0coFKDb79HpdSlWKzQ6XarNYcJgRtGIZzJMLy6yZLEMbYgMA18kQq3TIRiPIygKRrlGqw9Z1aDZg0eeeJpERsLscHF2bhExp/PCq1vw/+ji99az/+1XqOQ1FDVHbzBszd7rdTBblhkAL7780ij54uz0FANg1WxiABTLJQZAPpBh6dAZwnN2ogtrvPnw87TFInf8+CaUeBYGkDfKNGpt6tHQ+nfX5+4mV6oQTAvc+8QTCPk8zmgUk9dLQBBIazproTB3PvgwP7n5Vi7+4pc4fPzkOeD6T4hzAP1fb9hsthEs37Zt2+jz9wPooijysY99bOR/HovF/jkO+Vyci3NxLv6XxzmA/q84Op0O11133bnMrnPxj8YvL1TNNhvtfg+9XGRsYoJQOoUzGCYkZFhec/HY8y+MXoxsbjd7Dx9mxWZjYnoaq8vFms/HkmXoXW52WHC4Xcwvm7A6vTz1/CvYvWHcoQR73npjPcD+6004L/4d9h86yKrVQjgRwRvykBSi2NZWODN1gmgigzcQxeULMr+8wls7tmNZs7LmdWBzWTk7d4ZV2zLPv7aVRasDZzDCzIqZ17fvwhmM4AxGcIdj2LwBlr/4nzfox5ZncPlD/OLp5wjGkhRrTd7etZe4kCWayvDU8y+SVQ1c/hATU7NEUxkyika+UmfZauXEmTO0BgO0Uol8tUq13SaeyXDPQw9h93iICQJrgTD+p27eALHHb72KebMNbzTB6blFrN4QYUHmpnvuw+YNEBGyo00CWS8gKjlEJUdK8BOKenh715u4I0EW7WssrXkYm5znyMQM2/cdIaPkSUsqCSFNYvHUBu3gdZcgykWycp1YOksiI/P4M5t56vmXiKWz7D10DJPdhVqokMrmkLTCqGW6mNPRihVkvYCk5fGGoiMv+HylPjzWnE4oniKrGrgv/O3/AST/B+RMhrSUY8Xq4NDYyRGcV4wiZ+cWGRs/w77Dxzg0dpKf3HDz6Du3ubw8//Jr+MIxJqZmmVs2EYwliaVF1rwBgrEkd9z7AGqhzBPPbiZ0z9Xrtf9iE97DO1ELZVz+EBlFY/+RMRSjyFs79zC7tMqaN4CsF1ixOkiKMoVqg4yikcuXhlXt73wWTWXIKeKw/V1OJ6qWCKtlYloRVzRO+MT2DdqRF+7HG4riCgTwR3wsmGYIhNdQ80lEJUwymSaRDDK3cBJfcJFk2kdaiFEolND1PJohsLR6nImpUyiGRCQeQJRT5AsyaSGC12thauo4bvcK3k/95jrt0Hc/SqmsoukiSi6NkksjKykyYoz5hSnsaxYEMYk74MHhGULxNZ8Hi9OBw+tmZc2GzeXFbHcydmqcU2cmsTjs+CMBXH433pCP4xMnuPvBe4nd9Z11mxDev/pVst5lDCOD3b6I1TqPIIQoKjUKSgElG6BS9mIYFkolBznZhZDwcPr4cbZteQspaUeIuomHPEjZFEImisk2QyDhJpqNs7zmwhNNYbIsY9u+eb32Rzbhfv5O4qkwc4tTRBNekkKQjBRFyqWIJvxMTo9jWzMRjYew2FZxe9ewuH0sWh1Y3D6yepmj41MkpTymtQCT81YS2QL7jp7hjCeJI5JCDq1w5NA23J/4zXXa9sv+CFfYjcvvxuays2PvztF3fGZmkqn5abwhH1anjd0H9jA9P4fD7WLJtIrD7cJstxFJxAnFomRkiXg6xa59e7nl7n9gxTZHWkqSVQyiSRXfHVevP/e//jVCTjsxUUJQFDK5HEkxhWaozM1PEQw6MdQMsbCLWK5AWjPIiEkyyQBlJYZ9eRK3YxlF14jLCn4xRzKukkrKxONRAkEn45OHSAphxOWJDd/72mM/JZP0Uc5nKGgpdCVOXk2SirmZPXuMk8d2Y154hV49QqcqUJBkmvk6VaNGtVKgWlUpVuPky2HK1WF7ynxRo1YvUixpGHmJQiFLuSzh+8IfrJvv/q99BLvDSjgaYnZ+BkWVKZYLhCJBmtUS9XKBQl6lVNQoljRyqkCprCKraQplmXDSy+LyHB6fE0FMEk9GSGcS2BzmUev2cDRAIOQl9OSNG/7WU4sTRGJhBDGNybLKmbOn2X9oJ3pBGo1EOoIopTEK+hBYqzkWl5c4fnKMnKYQjoZQVJmcpqDqOfS8hlHQMcp59JKBXKqQDXo3aj90DbKUJhb24LSvUG9WUPXh7xGlDIVKGdlY722e0TWyOYVsTsFsNWGxmclpCno+RywRxijohCJBCqU8gpQlIQoUajV8V/3tumeL69O/STyRJK7oSEoGQc4QzelE81WihTpipY6kiRSLIqePbeX+W67k5OIMdfpE5QyCrpErD++1oqwjyjqSlEeS8ohKjoysICkyqqqQ2LN5w7Mtvv0JlIKCXDTIFvJMW214BIGTC4u0Bh0qlRxQHbVrb7TqNNsNmu3GqPq8VClSrpbeqUI3KFdLiHqeYqOHVqySSqUIRKM4PvFr69YTnq/+McVilWq5RqNUYlDT6TTyaIZCotHn4QNn+PhNz3P53c9yzBnBaDWoNooomkitXWfX/t1Ai0P73qTX0em0VDotlVZDpV4fjlpjOJLP/GTDekb3LFBt5Eej1iwMq8/fAejlukK5rlBp5Ki39VHleb2tj2B6o6VRLGdZMc+w59A2Sg2NUlMhX05TawgMehKq7/R6gP2xTXhv/QLlYph6NY7PM8WgI9Cqxbjj1mtZXn2FetNEp5kbfi9dg+XVVwAf7YZCt14HEqwu7kGTXDCoUDUydKoqYNBrCrgcR6k1S2j5LP7rL1yv/8lfJeGeo1DOkZVFVEMgmvBiFESmZ48zP38KJRdFViIYWgI5G0AS/ew78DJyzoeRj5FTQyi5IEouiMk8gaZHqFQFoEDBSNFqKNSrWbz7n1oP0D++ifBTV7Kyuhd6w+Nt1tPUKjFUxQnkaLfigECvG8dqOUinLTHoq1TKCUBn0FeJx8yoOT/NRoZ2K0uzkaHXTwAiVtthUqllqo0Ytq/8/jqoZP7srxNz7oJ+FF31027m0HSJTrdKq5On0UrTH6RYWtmOng8DBWrvzIXOoES9NWzTXip7icXO0ml5MUoZutTRywpaRaHYNIaJfjsfWQ/QP7mJyIs3ky9qw44X5TyJTBzDyGJankIVQ1TzAoWiQqEo0G7JGJoHv+8M/V6afk+hN1DpU6ZHBdrxYSU9CmDQ7w4rsUuGh0RoFvMl/34d0Fv5wm9RNdLQa8MAbvj5LdRrbXbt3k+j0cBsNlOtVlldXeaqq74H9LHaVlE1ibe3bWXf/p1UGnW27dpJu9sgGvcwNTW0TujUktDJEHScoFsJIGy7c732+ZuQjzwOvQwjD/R2HIgAeehVoJsF/Eyd+gUM8vRrRYYAPQY9D5Cg3x56o4NGo/Zux4EsDCSgAGh06wmWLjhvHci1fuP36XVydHvDTgF1w8XZk69RK4VoNQRqFZF2x6DXzwMG5WJ4qDUo0mkZQIdBv004HGZ5dYU+A9rdFtV6hVqjSrffG4Goo1efv0576dObiBx5DUHMkFc1mo0y0KLR0ukNSkCDar1EVpYQZR29UGX/4UM4vF6Sisz47AxKqYik5mi1qxhqhkZRIRm20WvI0ElDL0m1YKGaOrNB23H1n5JO2dn8wgMMKFOtKuzdt4NKrUin2yeSSCPl8nz7mh/w5Su+weETY1idNnxhL6ohEQi6cTiWEJIBRCFAKpsmmkywbDZxdn6WfUeOcHj8FC9seYMtF/+nDfrRmaM8+cLLmF1eXKEo1/7sRp568RVMTg93PvgIRycmcYdjOPwhdh06Sjyr8PbeA3ijidF76WPPbmZydmFkCxZJCsSFLD+96VaaPdi57yBayLVhzrl/9lma7RZPPv0URiHPAFDUHNt37hhV5KYzArFEnFMT45QqZQqlIpIiU6lV2bNvL3qxRLPb46777iccTyBrOtY1J06vj4SQIZpM4Q2GOH3VJzboP3jjjzl84gQ79+/H7vEg6TrFao1SrU5nMKxKbvX6Q7haq5MvV8iXK6j5Aj1A1nR6gMvnJyFkyJcrXPLFS7n7/geQVI0vXv5lvvmd75J2rGy415hu/QqeQJCf3ngTU/NL+CNxTk1Oc80/XM+Xv/4tLrn0cq77+U2sWB1EUxm8oSjuUAK7N8z9jz3N0y++zq6DY8yu2JhdsfHmrgNMzq9idQe54+FHick5bIEQR86cxXbjZevu8eZP/gqnxk+x6g4yPr/K2NQCy04/r+86wI9vvpPHNr/K5LKVo5NzPLb5VZ5/bSszK2bOLq4QTArsHzvJ9bfcTkbLoxQrHD51mloPHP4QP77hZsScjl6q8vLWrThnNj5fPc/eSrFexxsO4w2Hueehh/jO1VfzxHPPIaoqR0+dolivM6BPpVZGM1QEMc3EmXHa3RadXptuv0OhlMdqt9BqNej3uzSbdaLRML1eh1ZrWOE99aO/X7+uuewP2bd3N6VKeTjHuh3K9Qbt/gCnL0guX+LtfXsRNJV8o05azQ3tg8olXt+xnVe3vU0onRolwUtafmSX9m4XuYyiDZPSE4lR+/Z3x45bfojFZqXb71GtlhkMevT6LexrDurNBmsuJ5ValUaryQCoNeqjavknnnqSslLk4dvu5+TOw7z56AtM7TjKqa37sJ9ZwmdyISaz+LwhdLVA9PFb1r3DhK++EEnLc/Pd9yIXStgDQR574QVSqobRaBJIpXlx65t870f/wGvbdhCIJvjMRZecA67/hDgH0P91x09+8pMRMP/617/OwYMHR//fv38/Bw4c4JprruFDH/rQyGL2rrvu+uc+7HNxLs7FufhfFucA+r+BuPDCC/nABz7A5OTkP/ehnIt/YfHLC9VVq4XxyTP4o2Ee/MUvWHbYmVxYwhWJYnJ7+cXmFzGvWXEH/XhCIUwOB0tmG3a3j2Wrlf1HD2NzO1kwLfHMKy/jDIb56U23jvx7J6cXWPMGWdnx8oYNX8dfb8L59rPMLy/h8KyRlgT8QQ+xRJhYIszs4hJmu23kf75kWsXt9+EJ+LG7nKQlgbd3bUNQDbbu3IPdF8QdjvHA40+xbHey69BRbrvvQVbtTqx/8+82aC9ee8momnjJbEMrVvAEI2RVgyefe4FIUsAXjvHEs5tJijJZ1cATjAyBaqFAs98nnEwSSaWYW1lByeeJptNEUinCySQHx8a48tp/wHzN5zZs9Fs+838Qz2R57tUteCJxfLEk8axCrlTltW07mTNZ8UYTuMMxbrrrXhJSjnBaJJEMEkuGeGXry5jdLqy+ABZfCLs/wtZd+xFUA28oijcWRVQV4ode2aDt/KtNuCeOEQzFsLm8yHqBNW+An918Gya7k6xqMDm7gFooc/j4KSJJgVhaJC5kWVi1EEuLWJ0e3IHw0F+2XGNiapaMoqEWyiyarBSqDcaOHtsAd9x/sYnTN3yHt3buoVhrjir/tWIFlz9EMJZkcnaBm26/i3sefISLPn8paSlHqd7iyIlxmj1YsTpwB8K8sX0XaSmHOxBGMYoj73VJy6MWygR/+LkN2oHvn8+23fvwhWNYnR7SUg4xp+OPxMkoGt5QlGYPnL4gC6sWgrEkl3/tmxjl2uglPxBNYLI7URQJSZGHn+cKxHIl7JE4uUqN2PanN577p3+LeCTKms9HIpMkLkQx2xZxuFYQshG0XJ5Ewkc4YsYo+jl2fBdrTiuZjIaqFZHVNLLup9FtMrM4zbJliWQ6hlHMoRoSsbgfIy+RSwXe93tXZg6SL8iUyiqpdHhYfS4lqJTzCJkEvlCQYDSC2e3CFQ7hT8TZdWAf3rAfq9PCst3JssWO2x/glddexeVx8uDD92G1mxifOo0vEsAZ8uO+4m82wNTwnd9CzMbJiAlcrjWWlhYw1DC1UpaiIaGIGeSMQCGvo2lpjHyKQjmOVghx8sTLeB0OpJRO0DdszaqXQ5ye38XBkzsJRmWs9szwGJ+4ZYO294IPEw85CQSdLK6c5czUGLKaJCPFkdU0/pCbucWpoed7NMCKaZHdh49hcnqQ8iW+9I0rODO3wo79R5latOLwxbjuxruZnLdy1h7AEYpx9OAOpHR0o/ZHNjG1+W6sLheugI/Z5UUsThs2j43J+UkOHT/CzNIcKzYLUwsLvL1zD0smM26/D5ffzckzJ9CKKr6wn5yhc8MttxKKJdEKacZOHiQYC5CWcgQTIr4ffWGDdvS+HxBPp8jkZCRdJ5JKkRIziFIGm3WF2dkJCnqWdE4nlVUQhBSylCYaXCMccLC6Osua10kklSCQShJL5YilZdIZAUFM4g/aWXObSRx4bWPiwvm/haoISJqMUc4jaTKSNvT2LtZKVJpVBkUDKWxm9uRrjB14gNW5lyjpq3SqaXpVjYZWo6rUKVcLiLkMubxCrV2n3Kigl/MYlRJqMY/7Y//bhvnu2b6ZWCKOIGY4fnKMfQf2oqhZqiWdSlGjUjaoVQtUqnl0Q0bJZciXFNJilGQ2isfnZHZ+CqfbTjQeIisLyDmRcDTAmbPjZLIpFDVL+M5vb9AO/fjvCIS8JFJRUkKcYNiHzTXNqck9TM8fI2ckSKQDqIaErKhkxBzptIGYKeHxObGvWTAKOuFoCDGXRdGHbXDVYh6tVEIrlZBLFdKLkxv/1v/6V9GDa+iajCylCYa8uNx2iiX9PY9yXUPRtVE1uqiqeKOJYUJSKsmKaRlJFui0a6SFGP6Ai+t+ei2tTh0lJ6IbCkZBx/PFP9iYoPXs7SRyGqquDf0wjRJCqUmm3EIuV5G0LLouUC8kKedCWLxWjo4fIZeXEbIJ9HwOUcoiSDmErE46myedLZJStCFYz+nImkr8hbs2aDs+99t4Qx7SUhKnb40Z0yr3PPMS5qhAVC3QG3RRsrFRu/Z3Ifq7o9aorqtEN3SZYklHKZZRK01SssEf/9lHiHhd77ueyZzYRbnSoFquUDNUigUVUVWINcBWAi/w0NEFlsUC5W6HRrNMsaSxc/cOnnvpeS7/8t9TLku02iqttk6zpdFoGNQaOvVGgXrToN7UiNxy6Qbt8C1f2gDQ3x2/7HteaeRG8LzaVEf/bnQM2h2DSk2m2c1TrKucnDqKUcnSoUy9JZEvRiiZD23Y4Ld+/AM0sw5ABXK4rGPQTvHgfT+hWLTidB6g25Kol2UqxTjFohWHYx+Qp1rMkjfW6LbTRMOLFI0YvbYGvTzVUoJeR0IULGQlH52uivPy/7RB33TbV/D6zdTrKlklSbmmk8pEaHWKZOUYLtcqHs8qmpakUhLR1TiJ2AonTmwlpwWQ1SBJwY2kREikPExNH0bMuCnkY1RqKuWyRLUmk95+/waAbrvwN2iWg0T8izQrKVrVFM16muXFI0TCy/R7CjnFSx+VQinKwuwh2i2ZRl2kXMlgFNI0WhpO1zzRmJ1mI0uzJtDuyuQ0P5VaEpfnLJHwHKa/PW8DWEq+cSMezwQMNKq1LM12gWZ7OFdK1aEXfbEaJxG3UKuLFMsijXYBrSQzoIZREmh1hrD6xPGXaDQVWh0Do5LjxS0vklbSJMUEocd/sEHb8ve/haplkIsGgqag5FWyUoKcHGXQUGmW0pQrGsVSmkE/R7cZZfzES9BPMhhk6TME6H0qFDQz9LLQHyYi0M8AIj73CZqSeQPMWzl/E/rMdhi0GDuyn0Jep9ttY7db0XSJvYiutHYAACAASURBVPt20O012LHzLYbV5V2qtSL1epWf//yn9Hodnnn2CVZW5+lTQ9NjQPEdcC9DJ0GnOqwSD9516QZt19V/xmCg060mycbmoB+mTxYGZaAGZCnrZ1HS49CvMmjUgAp9woAfemEYCHQGCqBiaJ5h9f0gAz2R/sAAZIqOQxsg7tKnN5G3HKLbM+j0DfpFLwsTrzNohel3YjTqAq26waBbAXQGPZFE4iyJmAmo4nG5abf6ONZcvLzlRSqtAgNaNFtV2u0mPaDSaPLI409w+LP/+wZt1w2fRc0XSETCdLtVoIHJMkW9pdAblKk2imiGSjwtvtNB7BhZLYdcNFiwmvAnovToMz1zhl67Bs0alsX978DzNHRT0EuRPfnc+557NTLLs8/cSaerA1XmFyapt8q89PrLuAIBXt66lSMnDqMYMo1unXDMz+592ylXNFLpMImED1GMcOzYHvSSgZjLEk5EiKQSbNuzC2coiC8eY/XL/+cG7YUbv0BCynHi7Axml5dLLv8Kb+zaO6oiPz45PbISM7u8PP78iwSTAianhy07dmP3Bdk/dpKjJyeYWzahFsq8tXMPWdUgmspQrDWZXzHj3vLQhjm3/KnzEMNelldXeOChB9HzBpValaeffYYrv/893t6+jawscc21P8Qo5OkN+tQadZrtFuVqhW9e8S1kfZgQvWS20eozeqd1B8J87YrvEk1lcPmCrH7+tzboW5/+GdF0cngtDY2t29+mWC7g8jg5cuwoNoedTFakPwBNHwL+YCiGbpTYd/gYR09OcGpymmWLHavTg2IUEXM6Z2bmeeHVLWRkhUAkytOXf2zDvWbugg+RSKcxSmW+deVVXPG9q5G0PLl8CbPDhVoo4wvHiKVFtm7byWNPPctNd97P9TffyZo/itnp5/TsMn/1iQs4ePw0cVHlJzfdwe33PUJYlJiz2nlt5252HznK6gW/seE+v/Dqo0yt2pm3uXGEEsyY17j9oce57cFfcGbJgskTYtnp54mXtmDzBnhrz35e3PoW/ngKTySON5rguptuJZTKsOfIGGuBMK5IjIiQ5eziCvI78+D0nT/Y8HyzfPPP+PRFF3HPQw8xNjHBTXfcwdFTp4gJAlu3b8fqcrFksXDHXbcjiGnK1RKNVp16s4akZBGlDJKSpVwtYbVbeNf/vN/vEo2GKRbz1OtVms061ot+e8Pa4tiWzZSrFQZAuV6j3u6QkRUsa26yqoGgqSzZbbz81puEhTT+RBy5WCCt5nCFQ0PLuFSGuJAlEE0g5nRiaZG5ZRN33f8QgWhiCNAPvblhPTv/oy8yMzeLouZot5tAn5yapVqv8cZbb9Ludmi2WyN4Xq5WmJ2fozfo4/K4CUaS7N1zCLvFxdjeY4ztPsqht/dzx/W3cct1N/Of/+CP+NM/+Us++pcfZ/rPf33dO4zvo7+O3+UnmRCJhJME/FGefHYzOaNIsdpAzZf4+revHFnSPfrkM7y45Y1zwPWfEL+8L5nc9EE6m371X8RIbvrguev5/yJ6vR7f//73R9D8Hxvv2sv+4Ac/GNnrnItzcS7Oxb+FOAfQ/w3Eu9lfl1566T/3oZyLf2HxywvV73z/e5RqVRKiMPTY2r+PmRUT9kCQtVCEGZOFXft3YHNZcft9WNecvL1jLybbGtY1J4umJY6dOkooHsAWjuFLpgnF07z8+huk0lkOHjqC2+Nj9p5r33fD2fWdvyKZEVhYWeX01DSRaJJQOEEwFGfFtsDZ+QnWvHaiqRiBSBiXz4/V4cEXjBGOZXD7oryw5U2iGQmT0zPyPzc5Pdx234M4gxHiTuv7ajs+8e/wWEyjVuQ/vO6nTM4usGpb44lnN7P5ldcJRBM8//JrlOotTHYnwViSREZixWYjmc0iKAoJUWRmaYlQIsELr73GzNIS5rU1nH4/a4Ewnq/+yftC7Feu/QZ3PfQogUQaVyjK7KqFcFrEGYzwxIsvsxaMsWhzEZc0LL4QrmgSl2uNmblZTkwMfagdwTC+ZBp7IEhCkXFHgsQzSRK5NJFMAt9TN76vtuP6i1nzTBFKxCjUKriDfsLJOFktR7lZRy3miaaT7DtyiJvuuI17HnyEux94mJ37DjK7tEqjOyCXLxFLi2zbvY9FkxVJyzM5u4DZ4eL1t7YTnD3zviDXc+Fv8+ILL+EJRkat20Px1KiK3R0I88kLPstXv/Ud1EKZ4xOT5PIl7n/kF2RVA7VQJi5kCSfS3HHvA1z385vYfeAwilEkkhRQjCKJjITn83/4vvryyjTHTp0mnEhz9OQEljU3hWqDFasDQVa5/GvfZGJqlqQo0wX2HDwy8oD/0fU/JynKpKUcgjz0dRNkFUHKIkhZkmKKUDxM5Jmb31c7sPkeZMNAVGQkNYcoZShVisg5iVPjr5BOuoiF/KQT8rBNsxrDE5rm1PRugrEQ/qBITEjhj4ZJZjNML8xw8swJBDFJrVEeAurx/e+r7b/ivxGL+1k1zREIOlFy/w977x1cx3mme1Iey/aEvXeCZ3wn7N7x1Oz67p3rcZDlJEsOchg5yUGWR84ej6Nsy5IsicpWoKJFZVFizpkgAJIgcj44ODnn0H06nT6dTkYGfvsHKMhegrtVU7vluVN8qr4iwELh6T7o6v76+33v84pkslEsXUWWRNL5Alt37WUyGCaQSjPq9RBJxdi66xXCMT++eIapYIRnXnieVCbJ8FAvslJEVkVETaJYVsjIEonP/P35IPldl2IkfQglEbGkIisVZDWMVk5xtrcbw7RJZ4roZoOirFGQZWRbRbZV0pk4kaiX02dOMDLay+xcg0QygiDmSCTDDA6dwTU1TCAWIv7IT9eF2J4HfsjExFmyhSiqXmBiaoDegW7iqSDRRJB0Lk7XqQ48vik6u0/QMzpCVpHZffQIW/cf4PTwCN2Dw2RkFXckhieaYt/xLkYHznKmp5exuIR3dHRdb/81f4vLH2LM42PC78MV9DARcLH3+D6e2/YSZ0eHGJ6aZszj51jHKaa8AfzhCIlsnKKcxxN0M+mZYHhihFgqi+k0KeYLZHJpMsUsU+FpRFMm/pV3nu//ztfj7jyAXTUQFRnNqZEpyYgVnbwoYNoGHq+LoNdNsZCjpGrkSwoZWSWWz5EVi8QTAYaGTlFRM6TKGilVJV0SEVQVWZYRinn8D/983XOXXnkYtaKvVj0bFdSKvhYJbtWqlM0wdlWi1awy14aZ2go1s0GrplJWgwwNvEDHiQfwD+/HkQO0Kgmqepq6KdBorEY7aoXcutd74J/eSiKRxj3txXJMag2baqOCbRZxLIFqVUZRsqQzEQaHzpJMRbGrFmpZQy5r5IsZ7KpBNB4iGg+RziYoVxQyuSSyKpJIRZmcGiP6nQ+t6z/wyuOksjEktYgg5TAt59zGg9WWAXZNJVeMMTY5QLGUJZlOoBsVCsUM055J+gfPUq6sRu+rponq2GhODa1WR6s1qDh1xGM71vXO3vkNrFods1rDsXU0VcSpGvj8bpLpGLpRRrcrmFUH3TIplERSJYN4QSGdL1CSJTRVJJ8JMznWy/YdLzI40sMCc1SkNHopRcA9TPDyS897toSu+F8Q8mkUvY6i19EqNSqGc25YVAwLw6li1eo4jSYzMwaWUWR6speGI1OWsyiygKiUKSgGGa1KRqtSUHVKFQvZdFCsKsm7v73us03Y+xSNhoGplzAcG2UW9g2GEdpg1Wdp1ao0WnUarfoaLG/NNJmdn1mD6GsgvVamXlutlNKqM5SMOr5wnJ5tz607p4hc939iNNtYrXMQammZrFVDAZ6fyHIgX2dQqvK5H/+MRqtKq1am68R+YJEbvn499ZkqC8sNWnOrYLs5Y9KcqdJq12jP1M5B9Arxr719XX8rPrkG0F+NcW+0rbXe59WmSq2l0ZytrEW3/2ZlerUmUq1JzC05q33Q2wayWUSvlajP6TTaEtLhR89b4PdevoHgHdcyO1NicbbIXD2B33WEA/sfYWnOZr5t4Jk+imFMsriQp1VTmW8bhIKdGMYkeiXH7JxGuRKjbISY8nQgqwGqtSJlPcvCQoO648Ln2vXb8fHnhu9Dv4+cHKZq+LHqJmbNQLc16i0bu1ah0TRRtSKpVABFyVKtqhiaj5oVIZ+bYmyyi2TWh6ilUfQsghhldKiDqH8Qo6bh1DWqdYXsg18/D6xMv28DmS0bmWsKZOKjOJUE7UaJ2bZGOukhmfRTa5QRxDSyUqQshfB6znKm5yB2XaZsy2iWRLWpoht5PNM9lKUQhlVBlApE4h5yQoTU6MHzqzI/sIHpa/6cip5h2tOHz9+PU89jOSJlQ6CkSQiygqw76OUo4dAAocgkkppf28w0tzyPYStkcmH8gRH6Tu+ERZ2FBWf1Z2wbsaIT/P4H1vXPHnqKfLmEWrMolAXsqoJZydLbuYOWlWJursb8nMbyooJteBDzZ4E8r/b6XjkH0EOBg7BchvnK6kAm4NkP5LDGtq0L0MM/eA8H9j7PfXf/lI23/5if3Ph17rv/JpKZaaKJSRotDZjh6Wce49Ve58PDo7ACc7PLzNY0lmdNWk4RqDDfzp47LoWJkb2ARruZxfvFv1nXv+47A8s2pjgKy2FmVyxm52qsAnSBwTMPAEmYrcP8yrlq+yR2vgtYrThfwWRhSSGbHoHF4ipARmM1vl5EPnDnuhA5ec+1LK84LOHAsoi7dwuQYGUxChiwMgsr88y2NRYXBebmQwz1bYelCg89tAldr9Gcn2fM28cSNvUZkWPH9vHM00+w68ABBFVFEAuMXfW6df0fvvNmkjE/liUCdbyBXvKCl9mFMoYj4tR1WvNtKraFbplEUgnmWeZ4TwfzLLLEIq12jVwqDnPzKKljMBdmtV+8wVLToveHV6/rHX/smwR9/SwvWlRrEtAiW4gSzYawZx1kWwGa9Jw+RL0qE4m4mJ01CYQm6ek9QUnJIWsCyUyUgdF+UvkkRbmAapYJJ6PIVoWQa2Bd7/Grf59svkBWUqnOLnDjrbfT2TtAslgiURDp7h9a63H92eu+imw6SIaNqJurm9SKJfYcOc7w+AS6ZWPV6swtLZMTRGqtNvsPH6HWahO57XPrXnOF/U+sxbOvzickjp04zl333E2tUSeRSrK0soysKpzt66XRatJst6iYBt/89rfY9NQz+GJJRN3k7Mg4e4+eWIsz//7PfsHXv/cDPvWef1jXe/qG/8bs4sK5avLVlLMVFlhhkfZsg0wuTVEssHP3LmynxsnO00SiSU52nsaZmScrqbgCYUTdJJ4XOHaqh3kgURCJ5Yr87OZbuP2uu3F/74Pr3msOPnoXN936S6x6i1Re4Fvf+wFPPP0cJ0+f5bGnnuGZF1/mZ7fcxrXXfZXb7rqXrt5RDnX0MDIV5OpPf4kbvvMjvvbdH5OTDFJFjcee3sK9D/+alKTQOTDEtoOHmTiyY917/OSPP0HfpJdRX4TJUIKeMTdPvrSdTc+8xOZXdvHSnkMc6u7l9gce5Wj3GWK5IuF0jglfkCHXNPc8/ChHuk6j2jXSoswvNt5NMJUnmMqTFBQyJYW0KOP5+nvO36B2+QbuuvUm3vW+9/Ht73+fdLGIJxTimZdeIpnPc8vGjSwC23ZsXYtqX2GZU2e6OXWmm5IsIqsSXac6MW2DUCjA4uI8tm3idruYn59lfn4W3Tu87rxC3PUYkViUmblZOrq70IzVSP6+4TFyosz+jhO4I2EkyyQpCiSEIkW9zETAjzsSZtzvI57JU3Hqa4lzt268m6eee5GCpCLrJoFogsQPPnn+e+vn38YK0NndBSwzNzdDSSrg1Fb7sr9aib6wtEhrps0KsAJ0neomm88xHAjTOT5Jx+g4g+EIPV4fObtKtFCiZ2SSxx9/lrvvepAffPLqdd9hun91P49t3MTjd2wiORmlEM7AIlQVi6peJZXIsmvnPn5448/RTIfntm2/CFz/DboI0P9j6Pjx41x22WVroPz/Pv7hH/6BQ4cO/a4P86Iu6qIu6v9zXQTo/wEUDAa55JJLeMtb3vK7PpSL+nem34pKkmUWVpbXKszHvB680TieWJxIroAnlmB0apB4JoY/HMITCOL2hvAEwoRiccKJCIGoH0/IRULWCKTzfP8nPydTEPnxj2/E7w9S1g38P/3c+hD7sg0UxnqQtDLJbIHevmGKRY1MpkSpnMEdGGPENUA8s9r/d3TSzfZdBwmEM7yy7RDJtMKQa5pgMkMsV6RneIxAIs3R7jOrfXuLJTy711/s9l+2gf6bb+C2u+7lJzfdgqCU1yqtBaW8FtstKGWKskYsneNY5ykEpYxcqfDzX/6SSrVKpVplyu/HajRIF4uImkYil2PK7ycYTxJ87xvWXeh3XfN35JUy7lCUAyc6cYeiRDJ53KEopwbHePy5LXji6bXeao+/sJVvf/u7bH76WeLpHL5YkqlwlEA6i+JUieSy7Dl6AKlSIq/nKegSsV9cu6538D2vJ+E+wIlTJxHUEqpZJpFL4YsEuOfB+1AMjQWWKNsV7nnwPmTdJF9SyIky6YKI2x/C7Q9RlDVyokx9Zp6CpKKZzlovvMzh83eTr1VovvIog2OTVFuzDIxOrP3uilNHUMooFWstnj2RLVC2qiRzxbX+5qphk8gWKMoaglImGEvy05t/SWN2gY33/op0rkj43a9f1zv6nQ8z6fGvVZxHU1luu+teTvcNsufgESLJDEVZ43TfIFlBQqlYHDp+kpwoU7aq5EsKqmFTLFsIZYOSqiErAopcRFNFMtk4oZ9+fv3NAx9+M3pZxq7XKKkKTq1KxTRWY4klA6EQYXT0MDlhEFVPUSzmkUp1YgmJjlPHESpBioqE7lgIqoysKwRjIYZHhxibGObYicMUO3de8HPPdmxHVvKEIx7O9HRQkrJEAl6y6QxFSWXKF8ITTTEVjhLO5vCEfESSYZKZMH3jbjp6+siLAoVCjlw2wanTHZSkPKWyTLlmo1ZrRC//g3UXIsI/uxbTcigKCvm8giwZaJpOxRYIpgbpGdlPVg5TLGsUyzVi6TaeoIM/mEUup4mmhzndu4t40kMiJhL0ZlCkMonEEGd7XyYjFYjf+pV1vWNX/hlyPsSR43sIRd2ksiFEOcvRE/sJRrzEU2GS6RgTrlEyuSQFXWE84CGYTpEUBYan3cSLAsF0hoOd3QTTWe58aBOFiItUMs6R6QKhU53rekffvoGR5x7HFQjRMzJM3/gQg1PD7Duxn2deeYEJv4cRt4cJb5j9h46TyhWJJlMEon7CiSDBmJ+OUyfoPnuKVG41sj2dzJHN5hEVmaSYIinFiXz4z9f1Tt78RUZG+0llkhQ1nbxWRtQNCrJMSVUQJYG4b4qh3tMUSgoFzSQmVUhrFQpljXQ2RCrmpr97F9GySLKikpEVBEWnJKpYhknq3u+t/7lf8Sc4mkCzVaViqJhWGadqrA3dAaM+iz1Tx5mV0KpxrEaSRlui1dKp2g626bCgjIDlY051c/rAZnY8cz9qIUrDMVHdQxe83hM7nkaSy5i2RcXUWFhu0axL1ByBipHHskQsR8Z2dIIhL6FIGL1iolYMSnIRSRHQDRV/0ENv/xkkRUBSBDRdJpNLIkoFop//P9a/z3zz/bi9E0y6R5E1AVWZwajMoigWulFBqxSRyxm8wSHODhzFcATCcReZbILyuUp3f9CHqMgohoFiOah2FbVaR63WMZw6xZceXP/c3/176IkImumsAfR6w0KvKFhOhWmvm0gsjFzWKJsGclkjklMJpUvkRZmCUEST85i6gKakEUpJogk/sl6ipmVpGAKNQnj9Z8u7NpB+/CbkShvNaGOYNcyKhV0xsE2LiuGgVGxKRp2MbFGWU6hCDEtJsePFJ2iYJVRFQNQ0CppJplwjpTfIK2Ukw0ayHGSrTuz7H18/XeXjf4ml5qlZMnbVQWzDsycmEOZBr87TdFary+vN2m+B9PUq0Ft1HcdeTSkpGXUUu4WoVvj8W//kgnMK8fR+zPYsraUVqsvQH0wQmYWrb3+Wrz29hwGxQq45ywqzbH32MV56+lHuuXcj014XSywwt1ijPqevQu5zAL3ZrtFq12i1bVozOsGP/PG63pnbv/RbAL3eMqm3zHUB+qvw/NXK9FpLo9VWab9aob7gYM2YCEYeu63TWjRZoU78ke+sC9C9H7gU/+A+6nac+UaSlhnkoYe+S80wcHSdxcUMgdBOLMsL8/NI+TzZbC/+4A7qDQPDzqObSQrSJM25ND39u9DNLJYjo6oyZvksTuLQ+t6Xb6DwzI+YHHkFo1pBM1XshoVWkTBsDUnO0WiajI72UK+XUZQsdsWPY4Sw7QSx1BR7j7yCUZPICBEULY1YCKIUg9gtC6uqUW/qhL/33nXhivdTf45Z8hIL9hML9qOrceRSnKolMz4xxMDgWXSjTEmWsMpxNDWGYeboG+wiU0oimyKqXqDRKqOpMc507mDnnoPEEykEKUciHSB7fPO6UGnqAxvIHdpMXgiSF7wcPv48Q6MniCTcBCJx/OEM0bSOpobJZlxMTvVx/ORhJE3FajToHx7BqdlEogG0ssDebQ/gGjmCbQqIaomybZMQSrg//p/W9R6/9n+jZGnkNBGzbWNYArNtjanhIzAvMztbBaoszosMD7wMFFiFxxKvAvSVlQYe927AgDmT5RmNTOwUS3NRoIDwys/WBXqTV2ygHutjeeHVvvEWYNGek8kWppmZ14AWnd2HsJ0Ks7NtxkZd7Nt7lKVFWGqVYcGmVkkScJ+AJYGF2TTLS0VSyX5mZwUWnNQFvTMP3MCcVaSuTQEhmvPmawB9OcOJg7+A5SgszcEirNCggZepM08ABRZmMoBFa6ZIOHgGZrMwl4cVlRVslpayJO/77Logd+Ijr2fOzrBMFZZEfENbWa1sj7K8KAELtOsOUGd2NsfiUhgo0t+7j1Qqw8rK6pYCs1UiVhhnZlEhl4vQqOooFQtvKMrg7hfWh8hXbiD67C853XUYaKJqSZxGDl+ol5l5BaehUG2UqbWrSGUZw7GZZ5F5lnGF3GsAvWKoLM/PsdRsMXbmIZjxwKLISl2EpWUGP39+hPr4lRsY+cQf0rRzNGolBDFKuZKn1tLYd2wneqOM3iizMqcjZv30njlIWU2jaVlyhSiZbBRvaJpUPkE4FSZfynGqt5uunk66e0/z6+c2k5EEOh++8YLnHj70PNd+9WuE0znuuP9BYrkiL2zfxUNPbl6D08++sp20KHPvpseY8AXZ+KuH6O4fwmi0yckaL2/fQVGSqdgOhlPl+S0v4zSamNUasWQK9zoV4JNXbCDwvctptJo0Ws01gP7FL38JSZFRyxr9gwPUmw0sx+bpZ58hHI1gWCbJdIp0NsNdD27iPR/6MClBQnPqnB4c4dDJbnYdOkpX3yBpUSa14+ELXvNKxM0iKywBW7ZtZYUFRsYHWGZhDaDPLy4wMztPszWHxxtEEBVqc4t4owkKqk5eKZMSJEoVi33HOggmM5jNGURFpVjI4bryDevea9x3fZ2O7lOIqk5OlAkn0gyNu/j5rbfzmS98mSs/9gke/fXTZIolfOEYGVHnaFcfO/Yf55v/+lNGpoL4Yzk2/foFNv36BfyxHLGsxNEzZ9n40CYee/5FXvjsO9e9x09c8SZ2HjhC1+A4p4YnGfNHGfVFODs+zcNPv8iJ3mGyqkn30AT3PfI43miCzt4BIpk8aVEmWSxxZmgUfzyFqJs8+vRznOwdQjJrJIoysl1FLOTxvu/8DWLeyzeQ2v8sDz/xBIFYDH80SkYQVnuLNxpU223mVlZozTSZmnYxvzjH3MIsi8sLzC/OEUtEqdYdWjNNFpbmGRzsp7e3h1arwd133wks02438d3z3XXnFakbP8kK0Gg1MRwbu94gGI0hqjoFSSUpCmRkCdm2CKSSZBWZnKqgVh2i+Ry/euJx4pk89Zl5hsZdtOaXEJQyiWyBdEHkxa072L9rN6F3X7rufLYmZllmBds2mZlpUdZlllaWsasOK8Do+BiyqrACLLPC9p07kBSZeDLB9++4kwe3vMwx1ySbjx9ly9nT7Bzs512f/BQf//L1PLjp1zyy6SlcP/3quu8wmftuIjrkJzsR445v38S3Pv0VtjzyDMHhaU7sPcr0hIfnnnkRq9YkXRD59o9+fBG4/ht0EaD/x5KqqnR1dbFt2zZefvlljh07Rj6f/10f1kVd1EVd1P9vugjQ/wNoZGSESy65hDe96U2/60O5qH9n+q2JarHIM889y9LKMmXTYMzt4kTPKRJCEVcoyIjPs9bfOF8qMDI5SigeZmh8mLGpcVRDY3hihK6ebmLJHN09fZR1g0AoSCabYO+ul9i+dTORL7/tggvOkVu+SCwWoSQWKSsC/Wc7UYQMwViSUDzF2JSHZK6IJxghlRcQlDK7DxwmFE8Rz+RxBUI8svkZCmoZdyjCjgOHOD04zFMvbuGhJ5/C98hNF/T2f/TPGBgeZjocRbEcvvODH1BUFILxOKL2aqVxhe6zAxQkjX2HO4hnBCKZHEajxa1334tQrmC1ZjAaLUbcHp58/kWykkKiIDBxuvOCkCH4rg0kzxwjmMzgTWr4EkVGvT46e7oJJSIMjkzSdWaMX9z+IO5omvFwmNFpH9sOHCKcKTIdS+FNZAims8QyGdKFDBOTw9i2jKCq6I5D+Lr/cUHv6L3fpSCXcPk8pAo5RE2hUrWpz7bRLIPaTAtfJESuJJATZUpahXxJwWnOcPRkN3ajjcsbWIt47z7bT17R8MeTdPT0MnbXDy4ItuLX/C31Vmv1uItFxqenCcbjNObmCMbjSLqOYhiohk0qLxBOpOk800utPYdq2OREGc100O0aY1Me3n/lRzBrTQLRxCrkDngv6B1+xwb8Jw9hN9ps2b6LnfsOohr26oLh2CSBaIL6zDxZQSInyhzvOk1BUpmY9qGZDvWZeYxqg5tuu414NsumJ5/EF4lQkGU23ncfyXyeezo0fgAAIABJREFU8Fcvu6B3cesjyGUdRa9QKEnML69g1xvIZY2KvVqdPjAyvJq6kE2iVGQCUT9FOc/gWD+lchmz2iBbLFGttSiVSkxNTVIsrvZATb1wywW9o9e/g5JeIiXmSBQznOg9TSAeIBgPE04mcftDHDzWwXQwSCSVIFlIEM2GeOyZh0hlfGh6gZJUoFKpIAglarUaFUOhd+AogfAAZXHyghA5+s7X4zuzD6uSRCkFEVQVUVOQNBWhVKQg5BmfHCOSiKNZBkVFIZJKEcpL+CIR8sUcRw/uoOvoboq5OKFYlGi+QEjUCQgV+oaOE/vmlRf0jz9+B6lCCJdvCJdviHBymowQoeP0QXyRCfzRSTp7DhNOTuMvRhn2xdi89TB97h5e3LOLQFzBFfTw8K/vZ8/+U/hCYQKJNP5kmiG3B/+Wxy7oHfz0/47HM82psz2MuFyMud3sOnSEnYePMuoJMhVJ4EvmOX34ZRIRFw8+dDeCaVJqzBMoquR1HU/Ih889QF1NUBDyJFJx8sUciiYTi4WI/OPr1vd/x+8RH+lk2juIx9eDWo5i2gIFqYikVYilJIRiFqOiMjjQx8TEGNl8jsbMLPF0DrvRJpBIU1B1RvoPEo2MkCmmSQpFUopBWq6Qvnn9jQvRt28gfO83KWQ9GFqWhiOzOFOjamhUFBHT0mi0HZozVeyGhVkzMGoWZquK7OjYcy3mALVmUa6ZVGoVyrqEouTJRKfpO7mPwEv3X/B6j3zir6nLUZi1aNVWAb41O09O07Fn55F1i5wgEY9HMXWZipxgpG8PUV8XtXqTimmQL2aQtdXI9WBkiuGxHsqGTDKdIJVJE/nQn1zQP31yL5IkEo9HGXWdxKqVEKQMJUnDMGbIZFTiiQypTJLRyTOkC25SSYVCQUXVDPyhaSQtRSLjZYUWuilh2hamVaPccMg8eOF7bPaW6zDP9TnXLIuy6VA2V6vAm806hXyaiYk+dC1LpZwmWhCIFAokxRJJsYRqV5lZWqIgyySzOZxqHU0vU7EtyqaBMNFzwWdL6AN/gFjIIdtVFMuhbFUpW1U0w0SvrI5KpUKlUkEyDUqyiGmo9HYdYXLoDHIxi6oZCLJFXm2RK7cpldW16Fjdsol+4W0X9M9ufwTZtClZDlK1TUazeHr7fpT6PPUVqLbrVNt17Jnm2nj1/6oth3rDOBc93cCp1rEcG8syMG2DSCrF8H0/uuCcIvbl/45hyUhOltl5C6lcwteY53nRYKABE+Ysg6kw1UaM+355AyzZDA0MMr+wRKWlUUP6rfj1V0ejbdGeq9K0Sxeez7znEirxSZy6jlM3cOoG1YaJU9epNiprQP3VyvR6y6TaqJz7eZ1a06LWtHDqBnatjGErNNoGkpplYKSLJRpkbvvcBSF29qFvUEhO0HRyLMwq7NixiXI5RKuVZ3ZWwHGSnDq1DV0PY1lxKpUItp3g1JldLK3o6EYcSQnSaBWxnDSBUB9T092UKzEsS6TQvfWC3v6P/WeUop+Uv5+WmUVX0jh1A7EsYraqqJaKZUnkEi4W6iKS1qCk1iiVBGp2Hrk4zYHdD2Fpfmp2lkbDIBYPMeXtoj1TRyqV8X/6v6wLV6bft4H07oepWCX8oUky+QiqXkCQUpSUDLGkj7P9J6m3KkSyGcLJKL6wl1QqxMToWWQxhSimyRaSRNNxEsUCgeAUA4OnGZ8YoOPkIcbvuuGCAN13w38nmssSSaUIJ5NMelyMu0c52rGbnv5jhOMTuKZ8RKJxDFNm2jPACy89QGtWI1eM4bRaxHMlKvUVFqsJXAN7iQf6gRrJpJdMcJ2exL8Zr7znFpxGilplnnZDYGEuRCTQzXLLZGHZgrkiLIos2lFYklfhMHWWqcOKCSsGzCeAGtAEZJryOKDTZp74nV+4MMR+6Hp0yQ9YMK/BkgGNMEqmD5BZbhcpJMaBJpYu8Mtf3ES92mJpEfx+L1pZwnY0Tp06hKwksa0sFT1Jo1qkWStR6t95QW/XR96II00TD3RBS0PUsswvV1er6mcrRLy9NK3saiuCxQpL1PHFJzDrZVZosbhiAhq24SOT6GV5UWFhYTVOvdauszCv4r1+fYg8fuUGpH33wYpGKryVgOslQGC1er1Oa0ZnCZu5pRLVVhwQcHumMU0Tx9R4+N47qGkFllsqYsbD0ryGa/Iknd3b0dQw8YSL6EvrV7+PX7kB9xf+mgPbHoFFnaaTpVnPM+0+xeyCytxyheaiRm1eoTonAwvML7SYnWtQb9jML7RZWloAllEUBYDHn3yE+cUZ6s1zoK9VvWD1+/iVG0h27eLIyZMsAqVyGUnXqVSrHO7oYAE4cOQwtVYTl2cau17DE/CTE4oIssTo5ARDY6N8+3v/wum+QaYDYQSlvNbSK5bOMXHr5y/offbr7yKeKxHPlegdcdEzNEE8V2LngWP0j7kpOy3GPSFcgTDzwN5jR4kXsiSFPLfddyda1cDlnqLRamJXndXny7nI9XqzwfDBrRe85iav2MCvf3U3DzzyOLF0DtWwKUgqzblFNNOhd2iU1vwSZq3JE08/x6ev/RLX3fANvvTVr/GFr/wzkx4/SsXi49d8lrEpD5rprLW90u0ah46fxH/jRy/oLWy/j1QqwcLCHCdPnqDebrGwsswSYDg241MuzKpDe36OkqqgWyaBSJgz/UP4wjHMWpP6zDzBWJKZxRVk3aR/ZBypbJCVFMInd1/wPjNy9Z9SqTf52W0b+eU993PPw49y272/4rZ7f8XDv36a57ftZNwb4PpvfZcPfuwT/PCmm/nJLb9k+/6DeKNxjp06w9mRMTp6erl306O850NX8dFrPsO7P/BRPnbNF7ntnodxfeHvL3iP73vlKQbdPh586lkmQzFc4TiucJx+l4dkSUWttdh7oouCZpJTKuw5epLTQ+PcfNf93HbfQwy7/ej1GSSzxq8e34xcqSBXKmuJD4Xjr1zw+Xbk02/jdN8gsXQOXyhMXizhCfjXNk7Umw1qjTqNVpMTJztYAdSythZnPjI2yuz8HKa9upFSEHPAIgcO7gEWWWGByY//5brzCu/730C95tA7OECt1eTnt9yMPxwimc0glzVK5TKTXi+5Ugm5UqGoKAiqimIYbN+7l0q1isvjpTk7RzpfQJAVunvOMu0PEEul0S2b8sldF5zLmp07mZ2f43jHibVKc5gjk44BC4yODeIP+qi3Wzz42GNYrRl6Rse45stfoWtwnJ1HTnL/E8/wzLY93PCvP+HOh5/g799xOVddcy3vvvJq3veRTxK86i/WTy+79h+J5wX88RSfv/4GPv2Za3HsBpFQnO9+7bu8/x/fy6P3bkIRVBSpTE//4EXg+m/Qb65L5je8gbkNb/x3MfIb3nDx73lRF3VRF3VR/6+6CND/A+g73/kOl1xyCW9961t/14dyUf/O9JsTVVmSeeGFFyhJCope4dY7NjIVDLP3+AkyssqWPfuI5QrkFY1jp87gjcYJp7PE80WeeO4F8orGVDDMdDiKL57h+a27aS+DVDa47c6NFIQs8agP//suxX/ZBnxX/MHaS1n4X64g+KW34XvvpUwPnqbedIhnEhzvOkHv4ADJXJGTp88SSWbYue8gqbyANxQlGEty8+138vKO3YxNeegZHsUXS7D78FGCyTQDEy4imRwv7dzNiNvD5L9ever93te/1nv9mv8V7zfeh++yS3j6a58iLUrU5hYYc7sRVJXG3Bxmvb7We1tUK9z/8GP87JaN3P/wE+w8eJib77wbybDIySqxXIEzQyMkCgLDU9MkCgKnBoY49fi96y7we799JYH3vhHvt69kKhihzxXBFY4y6J7AFRjnzl9t5Ec//RmDox5uvetBgpkcCUUglkngT0TxxSNE8wUi+SKRXIFQKrsaa57NsGvXLgRVJVcqEfrgH57n3X/VW/B96I8JfeAPycZDHDx+lMHxUSKpBHKlTDKfpTbTQtI1qu0m49NTFCQVqWzw3JatRFNZ9hw8glKxkMoGyVyRA0dPkBUkXtyxC08kRjidJXLL9ee9CAev/FPcH/trwu/YQHL3M1iNBrrjIOk6HadPY9brZARhLRL/1TQAqbwalx7P5OkdGiVdELn2uq8STqTX+ta7/SFyokxBUgkeWf9lPHrdOwi98xIi//pxTvcN0jc8RjSVXUsasBttcqJMPJOn2polUyzxyJObqbXneOGV7eRLCoeOn+S5LVvRLIuDx48z5najOw6qaZIqFBBUldgn/+Y879CrfZo//GZsy8QXCrPnwEHyYolaq41dr5EXV3tUqxWdgdFB+kcGEFWBfCmHrJeQ9RKBxBD94ydwGiUqVomJyRE2bXqIkiAiFETEx246/9wvu5TQOy9Z/dw7dq8u4mfShDJZDhzdjzfkwxcK4vJ4cfv8xFJJ8qUCPQOniaQCFJU0Pv8ko2N9pLMhdKOAKCVWq3erClpZQK/IxHuOrA9S3/UGom/fQP6OrzLY30EhFyQllEgUBOL5InlJoqhIZIUcJ7uOE4uHyBfSCGKOrLLav1uUBBxHwz05RG9vJwUhjz8aJS6UCGYKSGqW0Kfeuo7364m+fQORD/wx0aCLaCrMyOTQ6rklQ4QTQY53HWU6MIU/4qX7bCeRvI9xrx9fNMvzu55k1DOJy5dhMuThjofuIJ6zGfX6cXum8AX8jE5N4rrnB+d5/ybUHnn6V2zbv49h9xSTXi/Hu7vZ/MILZEWRrrNnOHnmFJJcYNI9St9ADzOLbVL5JLIukROzSIqAIOXo6z/N2MTouYpGkaJYIDk1cuGNC2/fQOrn16JXZCq6jKoIjI0Pki6k0O0ykXSEaDKBWtGJJhOksxlGxka5+dZbyOZzlGSRbD5DOpsilU+SLqToHzxLMOSlVBJIZ+Kkv/nBC29ceP9/oq2LOI6EYRYwrSx2NYPlpBHzYdyTZ5h29VCRE8zUJGZqEkszGi2nSM3I0q4KVFs2Tl3HqmoYpoxpykhCkmZVo7Tr0fOv93PXevgdG8jsfpq8qpAuFZkOesmEx4j6BqibAkZZQpEFipKMZlmo9TqpsoZYs1HLGvFkjMHhPiS1iFYRKZbSKOUiuWKK/sE+PJOj695nQufSL+I3vAdBKCBJIslMFFUvMTI2SCQWpCjmMKwykiIQjgbIC2mCES/5Yo5sPkcilURWFTK5LH0D/Zi2QbVu0Z6ro1VEKo5O5uefPX/TwPv+YO0zkP1uNMs4D6DbVYdiMU9JypLOhijJq1VDSVEgp6xG/JfKZfKShFmtYdXqtObmmVlYpGzbyJUy2WPb1q8A//CfrELsx36Kblcom8a5+H6DsumgmQ6aWV0bQrlCxbao1S1qtsJg7wk0OUtZlyhbOmrVoahXKFUsVLuG5tTRnDqhD/7R+d5Xv4Xguy8hfPVbUGUJ2bTJl030mXnk9jzjiRzaIjRb1ddGs75Wif7qqLWa1FpN6o0W9WYDp1bFrlqro1knu+nH5y0yu674I9wf+7PVVJ3B4ywvruLAe7cexlwCowRu4KM33o2vYqI5GWYbAn/7N39CrVbDcGxaS1WcOeG3epn/ZkV5c8bGjIyuu8gdODe3Sm/8Ck5dx65V1gD6q+D8N+F5rWng1HVMR8Wqati18gUBum6KBCITLKzUiH3t7ect7gc+9p9Xo9SveBPl5AjF3DStepEzp3chFD1MuToxjQRVJ4NRiVMSfXSceBnbSmGZSRotAaeWwxfoRVbDqOUoBcGLXc1SaxQIRQax7BzpLbefH9/+wTcQ+MSb8V6+AWH7/bTsHAH3WWxTQKtImDWDsl1BKpcwbYl0YoqQpw/N1lAqMnatgmUpWBURxyhSyATo7txDvSGRy/tRJZts3s2Zzs3rQhX/l97K9AdeR+CLf4ck5zFsjVgyxLRvklwxhaQWSWVj5IopvIEp9h89TCQZJZVPkssnyWajBINT9PWfpqPrKB2nTtI3MkQoPM3Z3k46Th4il48z9aMPnw+V/unNuK75i1WIfvglJr1TBKMR/JEAXr8bVRcoKTl6BzqpNXXyQhxRSqHrRer1MsGQm0bbIZFPUCgLFHSJgi6RLOVIlTLsO7yHF19+GveuR17z/I0+7NPffT9TH3o9kZuvYtrXyXxrAZYNWMqQjJyGuVWYCxrV0uRqhfWy9BsAvcpq3LgOiynmly0WacCyALYHkGhRxfeVvz0P5Hm/+Fe4Pnwpro++kYVaEhbV1d+1XCYbH2RlToQljfkZlbm2xuxslR3btxCNRglHEhw/0U0wFOHY8Q6azTr33HsbLtcAohinmA+RTfvp7TlK4ImfnA8SP3Ip01/5q1WA/8qD1PQ24wOnyEV60fOTLDhJnKILJztGvTDOih1iXveyUg0SGN1BJjfB7EyJVr1Iw5Go2wqx4DSFQgLD1pD1ElarQkWJvwZuP/x7a197v/UPTHzk9Xi/+rfo6QFW2klAhmWJhTmBmQWZ2SWdFaq0ZjWaMyr9AydYBJxWi8XFeRp1G1ZmYKWOUgisbmRAZ7aZpff0Fhwrhf/WTzF+5QaGr3wNZE9+9s2MfvrNqxC74ymW5ySWFzWWl3QWlwzml0xWaOG0NNqLVVoLDu2ZGisskExFWVpaYGamBSzz4osvIggCrdYMzXbjt+KnDXfPqudVr2P8I5eu+U9/6+2MX7kBz82fYjoYxBsOI6gqZr2OUasRz2Z5ZdcuhsfHeGnrK2x6/DECkTA79uxGVGRyQhHNqDDhnmLPgf2MuqYxa0227tpLQVIZdU1jVBsMXPMXqz3PP/rGNe/TH/lDxj76Rkaveh25eJS+4XE2P78Ftz/MXfc/dK6tk8GZ/mFc3gCybnK0s5Pj3d2MuV186nOfwazb3Hb3HViOzbTXg1rWmJmbZWRslDvu3MjPf3ETia33n9ug8abXrrkPXcL05/+SySs2kN3+ALOLS1i1OmrF4HRvH909Z7ntzru46mNX84Err+KmW3/JLbffQd/QMO35BWqtNkVJxnCqtOcX2HfoMN09Z7n2y9dx5733EUulKZQkWq0mEx954/n916+6lMkrNjD0ub9hx45tzM/Pks9ncRp13D4v7fk5GjNtDMemp7+PnFAklkoy5fUwMjGONxTlSEcXZ/qHiKaylK0q3lB0Lbns4LEOmovLTN39jf/HzTqRgS7GPH4mfEGmghFcgTCuQBh/PMV0OMaEL8ihk93cft8DfO1f/pWb77ybrXv38/nr/5nv/OgnZEoyI24PU8EwnkiMUwND3LzxPqYCMUKuiQvC8+n3bcB39zeYjsZxhSKEMjmmwlGSokQokyOYzpKWFAKpDMliif5xF72jExRUnWAyw0s79yDqJoFEeu17bzhMQV5NGEoVCvh+8qkLAnTXB9+EPxgmUywx5ppC0so0Z2dYARRNZZkVdKOCYZmsAPFkAqdWZQXW/h0YGmRuYZ5yWSWVSvDYY4/QbNbJZFI8+JPvXHhj3mUb0MdP0ZhZbcnQmpul2mxgODZzS4u0FhYo2zaCqpIqFEjkcjz57LMohoHuOGzbswdPIEhP/wCjky4UvUIslUZUVDTDZAlI/vBTF950vvEGao06K0AwHKJar3H0yH5m2jVgkXJFY3R8hM6e0wTjcZJFkVRJ5rHnXmDYE+LM6BSPPf8KL+87QkffCNsPneCpl3fyyLNbeHb7Xnpefu7CG4Df8XqOHDvOF/7563z0ms9y4MRJfOEYn/3Cl/nEx6/hK1+4no9/+BO85x2Xc/k738szm5+7CFz/DboI0C/qoi7qoi7qf2ZdBOj/EyubzfLDH/6QSy65hNe97nXceOONv+tDuqh/Z/otgC6XWFhYAGB2boGKXSMnKkwFI3SeHWIqFCeczeOOxEiKEvs7Ohn3B7n2hq9z5NQZOvsH8cQSeGIJnt2+m93HTnJmZIwhl5t4NousK6RHThH82J+R2PsUwQd/sPZClv71jQilOJmREwR7j3Ko4xC+eIxgMsNUOMqZoVFuvfs+spLKmaFR+sdd+GJJ3KEo/eMuNr/0Cn1jk7y4YxdPvbiFHQcOMekPMuELcPdDm+jqG+BgRyf+L76Ns9e/lyd++lo82cTVf0kolaEQjzC2bTOT/iB3Pfgw0XQaSdcxajV27NuH3WjjC8cQFB1RreCPpEjmVsGfqBukRYl4vsiRrlOUq3W80TiT/iCDk1P0jo4Te/ough/9cya3PY3v03+3ttAf6O1iy5aXGd58Pw88tIlIsYw7FmPYM8EzLz/JgRO7SeWyhBM5pkMJRnweYlKOYNxLIO4nkosRyqQJZfNEcyKxrEg8I5DNiQwMjtHZ00MhGlitBrz5y/g3fmvNO/Lwjezat4/SUBfe7sMYtRpmvc7O/fvXXuSD8TjTwSCBWIyybbP5+ZfIChKqYXPwWMca2JZ1k1g6R6ZYYv+R43giMaLZPL/YeBfe696F56o/J7XjydfA0qf+K7/YeBdGIkB03/PMLi9Tbbc51ddHXpI4eebMOUBTISMIyLrJ7gOHSeaKpAsiSsVCt2tEU1lEVUc1bJSKxdnBEQ4dP4mglLHqLbK7NhN+5yV0fuuThD/z92v+E4f3EHZPsfm6j+Man6Axu0C6IPLpa7+EUrEQVZ2irKHbNQqSSsWpI+vmWhKBoJTZsfcAZwdHkHSdRUDSdRpzcxi1GtF0mpIsEX7X64hc9WdEv/Vaf+TCU7dhxQMknryN7bffSEnVqDZbOI0m/nCEdD6H4dgUpRKJTJpIMsrA6CDRVIRgLEB9popmKsh6FKteQK2kOd6xD70i41QNNE3D0Cukf/6FVXj3/avXvGOf/jumBs8y+OAviP76DnyxBMFkmglfkEmPC1/Yz6hrjEQ2STyT4PCJI8QzMQpSjrItU6mqNFtVGk2TyalehkZPIGsRqg0BuypRLqvMzs4T2bVlteL6439D/Oq/WluEKA0eJ9+5k/Td3yYw0c/QcC+RXJ5QJks4myMtSmQlBc2okExF6eo8RiYZQhZTZCWFUlklX1qtfs9kExw6vI9EKkoiFV9dqMukCMb8BC77faLvupT49ZeteQduvZ7AqQPEHr2Z2OGtjE5NMuKa4MSpLsLJOOPTU0wH/YxPT5HMZwnGo5w8vZNgOEQ6J/LwUxsZmx5jxBVjPOBh87ZnGXHnmYqkmHaPc2D/biZc47h/cu2q33XvXvP2Xv5HTA10Mfbk3Qze/A1OnO3FHQ4RSCY4cuI4g8MDbN/5CplsHK/PRSCVJFcSqLYcjh/fjyzEkYoxdF1EkgsU5BI5VcEXmP4tEFsa6V71fP9/IvqR//IaOD+0GfHoC2Ru/QpyNIAkyggFEcuyGBjtY3C8F9UuIps2BbWM3WxSKEnc/8Cv8Pu9TEyOYBoqmiqSToSR7CrxfBFFkQh4XYipIPMNneQ//Veib99A4kv/47Xow1tuQBruRX76Tuwz+88BPR2noeA0ZJyGjG2XqNdVmnUF2yxiVbJE/cO4RztJR8aYqxZZakpUKgUcR8GyJAxDomJIqNpqu4TsE79Yvbdc+99eW3R7zxsJeadJH9xC5vFb0Os1jJqFbcu0zDx1I8vkcDeSkKZWNVZ7s1cdys0mecsibzoUxQIVU6ckFxkc6WXKM77WzzxfzKAbKomRnlVofeWfEv3ca1Huhf3PMvTKkwTv/i65yX6KYoGSpJyD4iKhqIdMIUQi4yOTjyHKeVKZNAODw0z7hymI/xd77x0sx32e6ZK0fdf2dVhbttfrK1trb7l2vbuUKMmkRYoUg2RRgZRIiqQkSiRFShQlUsw55yAwACCISOR4gHMOgJNzPpNzTt3T02G6J+eTw3P/GHJAr71377q2yloX3qpfTRUKON+cwXT3r/v5vveNEIr4SUoqmlZC00qk5DQ9fb3MWkYp1xVUNUH4u5/Fe8G5hH9yZat2+MdXoglxxKNbEdt2ohdyGPkcRv4MRJdUjWK5OfkfEwKYrGMkZAk1a6BkdNL5LEYxT6UxR21+gUyhSKZQ5HDbcdRsFiWTIbbzVdyfPYfQ3V/Bc+nvta4vgekh0lPdCJseI5eWyOV1coXmg91MoYxRqJAu1EgXGqQLDdR8iVypiKLJFItp0mqEyfFucgUJJR1HyUmkCxpqroZerGOUGuiq0ryWfeNTBO8+Y+UubH4GIxIieeg9lJkR9FyeXGOemJFBqs1z2xPP4smXadSrH64y87XmatSr1OtV6o15avNLVOeXqM81qDXqlKsVSpVyE6TXq/ju/jKuS34T68csTz3X/zWBuVUe+elPeOOWG9HmwQF85smXeHxwFu8ShICtEx7ePNLOweMH2LNnC9u3bWYVyFfL1BYLzC3r/yC//KP1EUTXBw/i/Pw5BG+/CN+1n2rVN6y96NMdCBvuoajHWzC82ij+kz+vXMtSKOtkCyq5ovY/BOiVeoZSVWedBulsAuflv4Pn639K/Jkbz+SfP/xNakkT2bY3yA7vwW4bQBTsTIwfZ3VFJ58L4feNkoibyBh+yqUYxUKE9hNb0VQ3SclFtZZCSweoVCX6B46gGyEy2QhpPUixJDA63kbk5VuwX/wbKLufwn7Ruc36X/h1ChkJbeIkwvZnKeYSLM0bzMwMoBkpBDmBoAqoGYVcXqVUkIiGzCjZCLmqTCafIpPVMHQNIRohm1aQpQCz5i6SKSu5dIFoZIay/yTWvzuHwBM34P3F189Ala2P4TeNE9j1Ikn7GHEhgp5RmTVP4XTbkGQBPaOSTCUIRwNIWorBsQG6ek7iD7mbkS9eOybrFCbLNJ6gm3AiQtvxA7zw4pN4vFacLhPW7/wV9h/8N+xbn27BJOdtF2B2jdO9/UVGNj/F4NgAJ3tOYXfamo4uM+Nsef9dqrUcY9MdjE51srhcRlUTGLqC3WGmf7AHNZ8kovhxxa2442FcsRC+eAh/xEuhrGPfcA+mr/4hp1++m8lv/vtWfWG6h4xkQWp7nlhgmLXFGqzlWF+WUMQJVhfiNLO8NZTgAKzLTYtu8qxS/ocAfT3B3HrIXkZXAAAgAElEQVSeJeqAxHphFpbjLDTkJqh+9mukdj14Jgt604/JCuPoHa+Rn94PK01LeFZVKmWRleUMaysllpaK1OtZZEVgjWWMfI7b7ryLbLGCbhQYHBpH1XSKpSwOpxlVTaAoURQljpyMYPrZ5dhu/TShwYEzQPHy38AWOECgdzfedx8jGkohxIKMd+9gx9uPYiRmyMZneP7+mzi4+QlKiTF697/A249/m8DY+/g9p0nGp8hqPgwliS4bpFMGY6NTiIpAOi+T1COEBg5ivvaPUbrfY+yeL7VAbqzjHUopG6m9j9G76V4WyykWKikgz/x8knWyFKoJVmnu2d5955esLq9QW1mmUKuxxjr79u3B0CQaRRXWq2Rk94efnwLI2M2dWL/zScT3H2T/8z9t1W7/+09gd3nYcNfNDL96G0LCjJ72UaurrK6VmTUPMb9UYXGlQbFWoNwokc3rLC7PUa6WWFxeYJ01FpYWmV9YIpPNc6ztBA6vk1XWeG3D62z/YBeedx/gxNf+H8JTA9hu/0yr/v63X8I32Y/3zZ+iqimSmkZS0zjV14c/GuWhJ56g1GjgDYdbE76TZjNarhlbMzo9TXVhAbPTiV4o4AvHWnFO6VyRuKTQcWgfs9f8Md59v8S+/cVWbfPT38XntOPZ8iRC3yEee/o5AtEE723fRVxSEGSN+tISgqIQSiR46oUX0HI5ZmwWgvEo37rxBrLlIvc+9ABrrLO0sszI2CjJlMTC0iJzC/NUalUCj1+L68nvsHvjm8xcel4TYH/xHJ566nGix7cwfPdVfOmqKzne2UEkEUdOayyuriCnNWrzc8wtLTK3tIiWMSjXa83rS7nE5q3vswpUGnVWgfsffojDbcc4cbKTUCzKKrDnufuwfPOP0Du24Hv+ltZ3fuiFuwgf3YTn9s9QF3zAGqoqo+VyhAWBYr1OoVZjx9691JeWGBwfxxMKceDYMe64+25iSZlUOoPTF+RYxyk2bd1B98AwXf1DKEYOxchx7FQXE9/8JM77ribUvqN1num56o8Y27MR512XYH35LsxuHxaPH7Pbh9ntw+4PYfH48UTiBAWpGW/m9jUb6J1uvNE4dn+wec+fNrj7gYfoGhrB6vVjcnlwBePMOnxMv/0U5it/j5lX78dy839tneNHXr6fk9f+Daav/jHdI2PMuDwMTs+y73g7opHF7PWz/0QH9mAzVu31dzdj8fiRjBxTNidxJc2O/YcIChKBRBK9VOWyv/8aP3/gAR5+8knuefBBnnjqCaYv+jW6r/ozeu/4cuva6rnzEryP3ID9onOJDnSQVHUmZma55bbbGZuaZPvOHU2g3NFOJBZlfnGBdSCZkjBZzKysrZLN51heXWF4dISllWXe3PBLovEY377+OlbWVnF53Oh7X8f5+XMI/+hiHB8OPDg/fw7BWz7bbAp8+0EW19cxORxU5uepLS6yAqjZbMsBIl+tktQ04qkUFpeLXKXC0Y4OBEUhnpQw2x3EkxKrQDAaI1ssUZtfIJ9W8X7+/8LzuV8nePWfn2kGvazp7hS86t/RebKThaVFEqKAzWFHS0uomgSsUKoUiYkC9aUlJCNLe98AW/bu580t2zneO8z2g23sPtbJ+V/4EjfefhePvvAaoxYX7f2jHDrZi/ne7zTv187/p128Ntz1Az53yWXsb2tnxu3F7AswYrIQTkiMjk1z+lQfI4MTOC1uLvvC5WeB6z9DZwH6vx4tLy9jtVrZvXs3GzZsYMOGDezevRur1dp63nxWZ3VWZ/WvTWcB+q+Y/vIv//J/uj71qU/x+7//+5x33nmcd955nHvuufzpn/4puq7/S7/9s/oV08c3qn3dp4AVlpcWCISCxBMiSSVNUjUIJmQ6eoZ4d8curP5mJrrFF6BnbAJvXMATS7Bx5wdMOVyMWWx44knkQoXTw6N4YnHe2baVqJAg5bES81hJ6zLBD149MwX+wDcwsgliogclK+MKeGjvG2DS4WPE5Kazf4QnX3qdWZef/olZTg+NM+vy09E3jDeW5JfvbWfXoTaOneqi7XQ3JpeHUwNDmFwe+sYm2LpnH+9u3U68+wiOQIjxyY9Nbl3yW7R39/LUS68wbrZypPMUgYTIkfZ2IqLYtA/P53EHwqRzRSQtw/iMBXcgxvs79+GNxlHzRXpHxxk3W3GFIuw7dpxjp7qwev14IjEeffZ5nPu3EPR66OwbxHrrpa0H/bM736azb5BnXnkdk8vLiNXLuN2OOxZg0463sPlmcXid2Nx+rN4ArlgEnxzBH7aSkCP4ol6CYhxXJEZCy+KOJImlMqh6kZigkpBljm16A/+xHUyazfS++MAZwHH/tWi5XMs+fcZmQy8UCMRipHQdVyDAkfZ2vOEwlfl5jGIRi9PD4eMd6PkSgqwxMjnDpMlKOJEkIkhYnB56h0bp6O0nmlJwBsMM3H0dNouZiekZPBec17wp/uyvIaTk1ucbiMVQs9lW1/rcygqn+/tRs1kKtRqBaIJMsUJcUjjdN8iDjz2Jwxvg3gcf4YlnX0DN5JE0A38kzqzNSffAMO2newhtfQV5pLuZz/axPPLgvk0kUipatkAoLjIyOUP3wDCynsUfibPtg73MWB2tSfNcuYbDGyBTrJBUdTZt3YEga/jCzc+uWK+z9/BhkppGoVZrduG7rfh/eDHZZIzIwffOTMLe/21CsTiSqpEvVxidnOKJZ55FNTJU5+Zx+30fgq4copxC0lLEpQSDYwO0dR6jVC8gKglisQiqKpMvGBRLGbw+B0YmRVzwMWsewXTjZ/DueZ1Q0If387/RmkYNBQJ4QiHGZ8zY3D4sHh8zDheiJNA/2EckFsbrdzFjnkAzUoSiPiZnhomLQZS0gJZOIaWiFCsSRi5E//ABlLSfxnyGWCxCWssS3vQqkUeup1wQsN9xeesBRGjHK8iaSCwRxR3wcLK7C7PTiZrNMuv2EFU0/EKSsCCgaDKBoBu3fYq8kURISSh6GkVPk5CSJBWZWqPK0WMH0dMp/H47khTBZTXhuOxPcJ4+iP/I+63anu9exKzNhDfkwx7wY/E2s8g7+/twBAO4wiEsXg+d/X0kDZ0Jq4WjJ7Zgt1uxWJ3sO7aJacskZmcck9tGx+BJhqdD9E9ZGB3pZ/u2zUzPTmC/9Ut03Xsz46ZZvH/3u636k33tTNod7D56BIvPy5TdgjvoZf+RffhDbgJBN5GIh3jcS0iWSWgyiZRAuaAyNtCOyzKCoSXQDZm4miIky4QifoRkjMnpMcLRAJFDmwnfeAFxyxjhx7/fqu144x7GZgbIFbIUCgU0xSBrFFAUBTUjk9SitPceYsxkoTi3QDAe5+U3XyelSGjpFG6PjdnZUfIZmbSSIJmvImXzKEqKvK4Qdc+SCFgJXv7HxI+/j2obPpO9fsP55IsZiuUCpUqRUqVMoVimUKxSqc5Rqy9QXCiTLhvoRZ1cOUOhmqNY0ikW05TLBpWiRimv0NdzlNnZQTKZJNmcgqzEUdMpQpEggUdvxvvkbcye3I3z8j9qHW+Gz0K2ViVpaMwvFsmkw+RTTrJ5nVzBQNNlBCmK1TGLyTpFJB6gUs2TlGKk5AR6VqFQzpBSRCRZIBIL0t7ZhsfnRFaTaLqMPHKC0C0XMX7yKOYnbj9znnnhLhJinBnTNF6/B0WTSUpNq81kSkTPJpmxDNLdfwxBCuLxO5DkFLF4kilTLxb7BJF4AC2dI5NpYBh1cvkK2XyOQllDy0RwWKfwfOs/IfUdIe01n3HZuPJPyJbL6OUSWqFEtpQjU8hTqFTJFiuoRg4tk0fJZEjnDdKFNHImRd9wL+qHU99aNo2WMUhnM2SLJRTdIFcqE4g0r3tKrkD0zQcQtr9IrlwkdPslZ+zTTx8gLsQI+qwYmkixYJAvGBhZnXQ2R7ZUQ89XUbLlJkQvVkjn8816egpNT9DXdxxR8jG/mEPRI+RKKYxcmXJjkWJtHtEyQej+byHLSRJH3zuTvf7QjeRzZXK5ArlcM2s+V68RkCSUuSX6fVHaTA6qtQbFUoVarcZCvdIE6JUi9VqFemOe6vwy5YXlVtZspVYlX26C/upcg+jjN5INWmnMV3F+5Gzzt+dSLNTJz6/SOWunR8zjaEBgHuILa5x2WXn00ACX3nYPh4anueSKK/jyVy4nX8yxwhqlRoXltQa5vNiya6828iwsVylVM60Jcnn/ayQ3P0KlYhB9/LrWnkZp30ylnqE+X2zmnn8MoH98Av2j9ZF1+0fT5x/ZvpdreQrl5mR6E6pnSGdE1mkwXxIJP/Q18qqf9ERb6yF/8M4LYVlnvipSykepVpIkYnaslh4M3c/8nEy1ImA2dVGvJUlJDmpVEUV2EQlPE4tbKZYEcvkY1VqKXD7GxORJSmWRciVJvhAnX4zgf+kWImMHUdNe3Nd8slU/NNlNIa+Tz+kU8xLZrEixrDE2OYTNbUExUqgZGTEVQVVjJJN+Zm3djEyewOmdRlZTCKJENBonFotRqeh4/aP09OxElZ0YapTg8a2IHe/T33uExNaHzkwmPncroxO9SHKSSCxMMiUSigRRNBk1rTAw1E8sEUVIJkimRAQpSkKMEhcidPWcxGo34Qu4CYS8WO0mhGQMj99B2/EDxBMBTOZxUqko/vceRZGjuCZ7z0xkfvUPcARn8IatTFnGsHus+IMePD43L770LG6PjUjUTzzuR9JceENTVOvN82tKEjGMNAkxStdQBybvBFHdQyTiIBy24/WbCIQdROIeQqd34LKN4go6cd575RmAv+8l1lZT1KtRGuUYlXwEKMNKhnio78MM8yKgUdVmoREEVNbIskKJVQqwbsB6GhZDLFNpAvQ1gYhpDyBSVe0UzW2wFiI3+kEL6IWf+gYB3zBrKxpzdYG5ugBrOlMTbVTrGRrzedbW55GUBLW5EilFJBQP0tHVybXXX8cNN9+EkasSFzVy+TJxIUY2rzM61oeixAmFXBQLBt7D7xKMhUllRMxf+7et+j6rmaNte5C1ADOmgeaexdbHti0voqt+0mqY40e343OMMNK1g00v34XkOEo5foqp8T30d+/ENN2FlBCIRxT8boGkmObIsYOYbeMEImZsw6eIBp2USgr+DT9pgVzh4IssNGSWymF6D7xEvaBTzKZYXMqyRpH5lTTrVClWVXx+F4vzC7AKC2tLLKwtUfhwInV+voGuCkAD0/hJ0qIVllVYldCTFhpxM3O1LKf2vn0GIt/8l3zvzh/z5Euv8+3rvoSseLFYB0kpIaCBL+hoWbGvs4amq0TjEUqVIrVGlY2bN6FnDKamZ8lk81RrDeqNRfYdOohq6AyOjjAxM03UMo7N5ea+hx6l+/q/btUf2buR4clJPKEQSiZDz9AQZqeTroEBArEY2XIZo1jkeHcXrnCIoCgQlVP0jY8xabPSPzFO0tDxxWO09/bQOzSKrGfZsPE9JM3AF44R9jhpO3KEpKrz3s9vbtV2Pnk9+w8fwe0PIKd1FN1g9/4DpLQ0dreHN99+h+pcA384REJKYrJZWVpbpVyvkc5meO6lF2ksLnDfQw+SNnTmFuapNepYbFY6T51kz769PPfC87z04M+474H7KVcrmL/6e63vXCISxO31YLKYWQfuf/ABJDnF3MI8y6srnO7uwshmkOQU/YMDLK00r2EDQ4OtKeR1YO7DyeXHnngcTU8TioS5/8EH2PnBLna/+RwbXnuJubk68Y33t2qnj29keXmR9fVVrNNjwBr1epWwlMQe8OMIBghLSTzRCD/6+c8ICAl++d5mUtkMT7/yMja3D6cvyL7Dx1CMHDv27OfBx54kV66RVHXikkJEEAiPdfP8628y3HGkdZ6ZvObP+dwll3LJVV/huq9eyb5jJxidtfDw08/x1+dfwOVXf4NX395Ie08/Vm8Ak8uLPy623PFef3cTgYRI7+g43mgcZzDMjMPFT+9/kMeee4ET3X14owmU2SHMZjPeaALTLZ9rneM3PnpPM65p4BRej5toSiGQEEmoafL1udbPtfub08+SZhBLygyNTzEyOUNUTBEVU7zw6htce8NNXH/z97nk8qu4+tpr+ck993DpVVfxwJ0/5Jnvf5Nb77yTrXfd0Lq2nfjW+Xz1W9fzrcv+jidv+jo33XIrh461sQrU5udYXl3ByGZozM8RS8QpVco05uc43d3F8uoKfQP9LagejkZIKTIPPvwQRjZDrpBnYGiQxvwco/fdgDjUztzCPO7LfvfM5HkhS7L/KL6Hvk2+UceolNGKhdZrY22V8txcC6C7AgFylQovvfEGoqoyaTbzi4cfJlssfRhVlmFhZZV0Nkd9YZHjnSfRB44zfe/1RKwzpD5siPV+5hykna9SMQ0QvekzNGJeqvUa1XqNxvwcVtssghjFyOpkCnkq8w30UgU5m8fsC3BqeJwrv30DDzz9Ihde8VWeePlNpl0Bvv+Te7jnsWe45a57uelHP+X519/Ccd1nePjzf8Xmpx89c+901Z9z9KUn6L3gd3jxM/+eG265lTc3bcESinLZN7/Flddcx+cvvZILL7mCz3zuYj57wRf4zKcv4oovfuUscP1n6OPPJePn/Cbz5/zWr8SKn/ObZ/8//3+qXq/z+OOP84lPfKLFIv779YlPfILHH3+cWq32L/12z+qszuqs/rfqLED/FdO55577v7wuvvhiotHov/RbP6tfQX18o9rVeRCos7paY3VtgVI5RzAawen3k0pnkDSDQEJkeHoWf1wgJEp8cOgIYtpgz5FjvPbORn7+0CPMOt1s/mAX9oCfuJpCyegEokFkNYXP52F8bAi/z0Xi1L4zWaF3XsL+g1vxBW34Iz5MDhv9YyZee2cXm3e00Ts2jdkT5P4nnmXjjj24wgne33OQAydO8fJbm3js+VcYNdmZtNrZ33aCSaudY6e6mLI5GJkx8dP7H8Ti8bHr4GFODQxh9fpxXvGHrfq2mUn6xiZI6hmSeoY9R45RrNcJCwLPvPQS7mCQXLmGli0wODaFLxwnltRwB2J4IjHiika2Wmfb3v2t7nZXKEL/+CTPvfbGh93uGaZsTgTNwPWxKfD+x+5g2u5i1unBFYqyaXcbZl+AN957F0fAiivoxOXz4/LFcQYSeOICvlSCoZHThKIenD4HjqCPYDJFUFLxREWqy5BQdY6f7Kaju5tMqUShVkPL5Wh/99UzNrff+W8IioI7GETSDNK5IuMzZt7bvotUOoMnGEHLFtiw8T1iSRlB1jDZXWjZAm9t2sLeQ0exurzMLa9hdrhRM3l84Ri3/finBBIiG7fvRM7m8ccFdh8+ipg2MF16BmzFLFNYXC6+es01ZEol3MEg86urjExNMW218vrbb+MKBNh/9CipdIZYUsbpC2J2uLF7/CRSKu5AGE8wQjiRRJA1sqUqSVVn++59RMUUobjId394O4KsYX3qx2dq//Jh3IEwh493UFtY5uU3NpBUdY62nyQQTbQyEGesjlbO+kcW8uFEkrikMDFrIZZsZr0NTUzgj0ZJyDIzNhvHT53i6JFDqIZBPJUiPN7Xqu26+lOsAhMzswQiUeJJiaggYrLZ2bpzF95ggJgoUKxWCEYjiEoSfyRAsVagtlBl2jJJZ3c7yahCOmWQVnUMXaE+lyOlhMiVJHIlCTFmRs5EEVUZx9X/oVXf0XUUh8/DpHkWXySE2WknLMRJJBI4nXYefuQ+hkd68AWsKFqMQkklX9BISjE8XjuBoJO0nsTIJlHTUTQ9hj9oIxx1ISbDBIJuBLcJvZJBy6uI7z15BqA/fRuiFMfh8xH4MHIgHLATCfuIJOL4EiJ+USaU0pCMbNNOPOBmemoUQYwiyiniqRSJtE4g0ZzEjkb8bNn4OhnJixqxEfIHcdomaO85StwzecZG/eI/YGhsEoffjtnjZtbl5Oipk/SNj2HxehiemcYbizJmNtE3Psa0w86eI5sYGBlmatbGqYH9HG0/zMiYjb7RXgYmTjNtajo0fLBnF9F4jEnzLId2bmHcYsbsceP6zgVnLAAPvUtb51HCiSBOn52IEKJQztB5+ji5ok445kUzkgyP9RJPhJpTk8kYuXKWWDKKUdBx+hyMjA0ipppwNyaESMpxEskIMSHE4OEdyFLTLji+85UzEPuhG6gv1sgVDDo6jxEJ+5CSMRRVJJWWkPUUSlbB6XNw/GQbVpeFbF4nLkRQNAkhGSOdkTFyKoMjTcCaKRrIahLdUBDFBMV8Gsk2wfjUMNbZEXyfPvdD6/zfICk4UJQwqpqgVMxSKhTJZ0voag5NziHnFTK1LLlGAaOaRS/nMCpFsuVyc5WqZEtVCiWVTFYmX9BQdYlQ1Icv4CYqxhCd08STIrW0gP+Oy1vf97afX8e2d54nr/ioZ/wwn2TwxCbUdIpCKUupbKDrcWoVlbmaSiUnkFfDKFE37tkR/CEnRk5GSSdR0wp6Jo2RzZBSJEyWadw+OwnPNHEhgqSliBzffmYC/rYvklQlvCEfet4gIkSxu8zoWYWUIn4I//2o6RR9A93MmCZRdYmkHCcmBPAFXezZvxMhmaBYLqHpafLFAtl8jmK5RK6QZWVliZjDTL1eJZtL47rot1v1y1qcUjWHpCRI53Ty5RLZYolMoYykZUjqWZJ6hlQui1zIIGYUEkKQUNiNmIw2GwgyzYaV+eUVvKEoHV29lBsLKIUSarGEpsjNqf1ikdjLPz0zBb79eXLlPPmCTrmSQ0zGsFhniERCSJJEuVohXyihG1nyhSbkV3IFtFwO1dBJGxrFUoZg0MnQ0CmmJ/px2ibRVYFKJUM2p6ErCTLFLNlyHsU2dsZd5fr/gpavoueKZLJ5jKyOnstiVMokcmXMyQzbukZJL0CqukRxcZV8uUS+YDBXK9Kol5ibr1JbXKSyuEyjUaNebwL0QqVKvlwhXy5hpJMsLJRZns8TuPE/t/YUla6DrBXSiBmFn2z/gBRQXIH5hSwn+jYQb1SpAkuA1xWkr2+AS6+4nMJ8iWw9R32+zNrSPMWKwSrzLRj+8Qn0SkFuQXBp2+Ot2sJb91CuGR/C89w/yEAv17L/aP33WehNSF+kNldq5aZX6jkaCwUWlsvMLeVRtRA7PniHbFmllg6dsXD/+09gnjnNXE1irqFQKIrMzes4HUNUyiL1WopqJUm5JFAqJkiKDjJGiEh4lkI+hpGJYneMEAyZKFdSGJkoRiZKsZRkYLANIxNFUX2UK0lSso+p6W4CP7usVd/ywWvMzg6j6wJJOYoghYmLwebxpgpY7DN0951EUhJoRhJVFzE7BrC5hwklXDiDNkZnRjjcfpjBsX40PUE4aEFMOEkK/UyP9BFyBKjkDWLRGSY3/awFV1z3f4NYykso6uN0TweTM6MEwh5UXSKdkT88pkP0D3UTTQQxDImEECYY8SJpKfzRMKFEjJHJZqzGyVPHSSQCHx6LYbS0iMdrRUyGyeVVUnIM8+X/pgWXwiELDp+JGfMESjpJKOwjl0+TyaTQ9ThHj+6iWEqRLcjkigrTs0NEo26SySCK2ryW2Lw2/EIQvxghFrbgcY7R199GZ9chOrqPYvZasARsRLQE3ld/1Ko9+tx1LM15YSkLK2ly+hRr8zosV8npUzgdW1mnAKsSILJe9cC69CFAL7BKrgnP11VoeFmlzCp1QMYzthPWZRaps0QVVuJUfCMtoOf58eeZmeqlVBCZq2vUqhI2az+iYGd1dZlSqcCpU51seX8jsiLy/AtP8cCDPyNf0DCySV557Wn8kQRPPPsiR46fIJwIIaZiCFKYkbFubPZpMlkZUYiQzhv0ju3H+r2/bNX394wTDVoZHNrJ8c63CYXdaHoUKR0jocTpGh0kqkrE5Tia7MVImTmy+RdseOAq3t/yAoWiiN9vpr3zBIFgGJ8/iCSJ5DMSybib6dEOlFyRtKGR1UWiu59tgdzAuz+nUEpRyoYYOvkerNapVg2WlmtISgx3wMn8yhzrrFAqZoFlUmIUIxNnfj5HtV5iaWWRuaVljrefYN+BvVQqOlMT3Sw00lQbKsvLJdrbDpHPyJw48F6r9vDlv0G6WCaaUhkY7uH2O3+AN+AknZEpVrLUGmUcLivLqwuss0KhlGVhdRFFT7Nt1070XJ6+oWEyhSJOb4BMocz4VDPWZtJsJlepkKtUiCVlFCPH8MQM1ge/fuZ379xFoVbD6fdz4Ngx/NEot991F2FBwO71EpMkXnrjDeRsnkBCbAFTRyDEW1u24gpFeOSZ55pNYCmF5195nbFpE9MWO3q+xLYP9iLIGg5vAD1fwnx4a6u2+6GvsrK2zKEjB5uNcJk0JsssI2PDzC00WFlbZo0lltfmmV+ss+/AbtKGxjpreP0+fnH/fcwvLLG8soaa1jh89AjrQK1R59jxNuJCgt7+Pp574XlEKYk/GGD48t9ufefMI73AGrVapZUhL4oJ/H4vXV2nWFtbAdbQdY3Dhw+yuDhPLpehXq/S39/8t2trK2zfvpVdu3agKClgDVhjfX219ToyMsSzzz7N0dsvP3O8bXyYj6C5x+MikYiRTAr4Ygm2fLCH04PDWDw+1HyRx557gbbT3XT09iOmDfxxgVmbk3AiiZrJk0iphOIi2VKVvYeO4vQF8UfiJPUMEUlGzRfxm6da55nZa/8cRyBESJRwhSI4gxFcoSiOQJgpm5NwUsbs9nH73ffwgx//lLe2bGPXwSO8s3U7+44dJ65oxGSV0Vkz+9tOYHZ7CSdTBBIi7nCU7uFR3OEoZreXabuThJpm/KbzW+d4f/8J5tbA7HQyOj2NlE7jCgTIlErIhsFbmzcTSiQQFIVN27bxzW9fR0JKcdfP70HP5TnV08vkrIlQLI7bHyBfrrAKpHSdwfFxjGIRUVVbIDp0eHPr2ma+9xsImoGaL2Fz+xCVNKuAJxBEUhWi8RjFcgmPz8vK2ipDI8Mt23ar3cb84gK9/X0sLi9RrdfoG+jngUceZXB0jLmlZXbt3cfPfnEfhUqVSCzBfh4AACAASURBVELg4NFjOC/+zTMT6PFE063M5kAysnT2DWD1+rF4mvdyMw4XUjrNW5s34w4GiUkSTr+f8twcCVlmdHoaUVWRVI1MoUihUsXmclOoNPdUb23cRGNxiVKtjj8cQXn93jPW7Xs2UCyXeOvtDcS8TpZWlhGS4ofHTBVREognRfLVarMpv1yhb2KKGbefb37vNh5+4TX+y4Vf5KYf/ZR3d+7jQEc3vRMmxqxueidMPPnKLzneNcCpwXFefXsj0ycOt+6d3Nf8Db2jE/yn8y/g0BsvcsEXvsieI204/FEefOp5brj1Dq745rf59KWXc813f8A9Dz3BvQ8+zoUXXnoWuP4zdBag/5+tcDjMX/zFX7QG+P6/1nnnncenPvWps4zirM7qrP5V6SxA/xXTj370o//puvPOO3nggQfYtGkTHo/nX/otn9WvsD6+UTXPdFMqJpoPoGo6pUoaPaOiZjR27d+L3etmZGIcm8uJzeXkdG8P/nCI6278Du/v2M6BI4cJx2PNbnuniVnHLJOmCfSMSlqXkVMJ1FSCaMDD7MQI/qFTuG+9mMAjN+Hb/CQm8zh79m9n2jKFy+dly/b9HDjcx3MvbuHU8CR3P/wkE3YvHQNjDM3asQZifO/HP+dgZw/PvP42W/cfxe4P0tk3QFLPMGaycLJ/kEeeeY4Zh4toSiEmq3QPjzJlc+B77GZc93wd61O3oYoJknqGgYkpfvSze4hIMrJhkCmVULNZRFXF5vbxwqtvEE5I7Dvcxtubt2N2+BienkUrlFrNBTMOF85gmONdPSTUNCFRwhdLkC5WmLI5OdHdh23bG5i/dxHOR7/H8La3GTNZsfmC2HxBxmwxnn3jHd58bwtWjxWrx4rHH8EblPCGFXxCCl9KxGKeIp4IE46G8EejxDWdGbeX3NwCEVllYGKKfKNOplRCy+XoGRrC5HAgRAL4vv95wo/dzMl7b6K9qwtBUZC0DIqRp7O7nx17DvDoU8/R0dVHLKlQqi/g8ofRskWiYgqXP8TYtIkTp7qxOD1s2fEBsp7FG4qya99BDhw9TiqTI5XJcbJ/sHVzPW62Enz6drw/+QrChoeJOCwomQylRoOIKHKytxfZMOgZGuKtzZs52NbGtt27uf2uu+jqHyKcSDJrc+KPxPGFY3R29+ENRanMLfLyGxsIxUUef+Z5omKKvYeOtqzey40FkqrOiecewv+Diwk/fTuxU4fxhWNYXd5W9rmopFEzeYIxATWTJ1uqYnP70LIF0rki9zzwMFExxTLQPzKOIGuc7OlncHycnqEhErLM5u3bmbZaMYpF0vk8pUaDpKZRqVbw/O2/IXjd3xC8/3pSWhpfKIyeyxOKxRFlhdr8AopuYORz3Pi973K8s4NAJNxsQNEV0jkNURGQdQmH14bfY8VhneDQ/u1oWhRFC6PpMSQlgagISKpGIqliD3hx3n01niv+BNcPL8bZcwR7wI3FZeP0wGliqRj7ju7D4XARCPgIhjwEww6CYRu5QhI9kyCtJ6nVi8iKSChiZ3S8h1g8SLGYRxDiiMkY+YKOxzdDT/8RlLQXdzRGQlMJtu3Af+Fv4772PxN86zESYpxQIoEjFMEVTtBzfA9B9zQJMYo3LhCQNSJ6noSeQ9ANtIyBlk3jdlkRZJGwIBCUZIKSTCAWI5kIUtBiTHUdoJx04o/J2AJ2JuzDeONOfF/8Q3xX/xWuO7/GqdO9mL0mTB43004HOw4eYNJuY9btwhkO0TM2StfIMEMz04xbLWze/RZjJgs/+8Vj9I61cajtAPc/+Cz7D+1i2jzA1IST2dlphqdnGZqaYWTGxNHTXQxOz+AM+Yk9dwfeS/4tvu//LYee+BGxmItEwkOhoGB3TnH8xEG6etuRNBE9r5FKS4iaiHm8i1DA0rRr19NIxQohVUfOZVEMFb93FttUL4lkiKQcJS4GSalxlLTAtGkUh9tEavwk/vPPIXDln5J85T7K9QZJOY4o+XG6xhgbP4majiIqSURZIZHSefjhewiGXHT3tDNrmiCdkZH1FFpWRUrLyIZKSleYmT7NxGQ32VIGQUmhFEoouSI/v/8htHSKYl4i9LX/QOCi/5vYLRdSTDgpF1OUChL5rICmhAj6TThsw9itQ+RzYcolgWolSaksUyo14WmxXCBfLFAolimWKuTKGbKlDKV6ETWjEIj6sTnMTE6PIUoCyaTAy7/cyOm7rsP72fMIfeuvybRtomGEsY60MTFwkMHu3SzUklQkBynPCBOnd7JciZCOz7JYTTYz14s6xUKOrJEjJvhwuGewu8yoaQVNT6OoaZIpiUwuzdTsCONT/biDXvzRIK6JZrOM69I/IHD/twklIqR0BUFJIqVlooKDKdMAMSFEQkiSyVQQBA1Z0XC6Hbh8MyQVH3EhQaGUJxDyMjrRT1IOU/zwuiyrSnMSPVsnnS2gpQ2y+RzZfIbIbRfju+i38N7wX7F07MLtnERTQhRKWbKlHFomS7ZUJZXOImgGibRBMpdDymcRMhr5fPPzHxrqIq03mwxiosCeA/spVBuomTxGoYJWaq50uYJeai7x0CbcnzsX/zV/hbj7dTKFPI35OpmcQUqRWF5eJJfL4HTYCId85A2NvKFRKWRbE+1KroCazaJlssiqQqmYZ3m+TrWQoZYzkAUbW997ia6T+1hfrVAoGuSLGTK6ivvz5+G5/A/x/+RKkoUyar6IlstgZDXUtIKip0nX55HnQF2GNw53MylkyK2BUa1Qna/RaBRoNArML1RpLM1RX1pgbq5Oo9GceirUauSrVeoL8xQKGvWKgX2mh5kfXojjol9n9Et/wMbbr2SulGza9BdWGdcWSK3DUk0i0f82WjXFOsvM1+qwCJVSlbmFBld/5+tcc/O1/ODWW2g/cpxKPcc6iyyvNVhcqZEtqDQWSjQWSv8AeqcH956JxHnyO5SqeivbvFjJtnLQK/V/vD5u5/7RRPo/BdDzJRUjJ7FOAy0Tp1TTqMwXqC8VcVz+O9gvPAfnZb9FRrTitPXTqKmsrJYolFKkNT/DQ8eo11Lkc1EqZZFqJYmUdNLXe7D154WiiJh043COkhCc1Ooqjbk0tbpKWg8zMtrB3HwGKeUnk01QKstM/eJrTchw0bkIB18lKfkYGz9NRAiTVEXCiSAurwV/yImqiwTCLsy2aQ4e28+sbQav30I47iQYd2IPzeKMmImng0QkLxPTAxSyCrWiQVr04rb00dWxEznpwUjHUM29ZwD67X9LWIji8VuIi34c7hnGJvuIi35kLUZc9BMTfIipECPjPQz2dSCIIQQpijfcdESx+X2YHBaSqsiTTz3Egb1bsdqmMDIpVE0gl1fp7mknFvejagLWG/9jEy598dcITHYxNTtG56kTnDx1glOn25sW7YZItZyiWIhj6H4y2TzZfI5Q2I3VOorLPU5C9JBIBgjEIoTEFFZfFGvQjzsWwhMPYvfZsHpNhAU3J7sPEYlb0A6/0AJbqffvAEIslhSgwPT4Zlgvw/I8IBCN7mZ+WQVkqHkRPJ2wIrCG8Y8B+pyXdcqsUIF1BcvANtYXRBZZpsE8LIjUlVgL6I1d9bvMTg0zV8vSqGYoFVKEAmaiYRt33HEHN910E1/+8pV8+1vfYPcH21hcLKHrAqoWplQQ6TjR3L9mihWqC3OMTA6R0gXkdATViOEPWvD6LRRLOqF4kEg8wNStF7TqH3z6RuSECUP2oaSC+P1WJkaPk5IDGDmJuJpk3DJNKB4gI7txjO1n6vCTLEcOkBCCJOUoroANp99Kz9ApBClItaxSySSYy0tYhjoIROLoaZW8kSTZubkFcj3P30yhppPNRRnp3YWseJHkAHOLVZbX19AyeUw2J+VqBVigXk0DJVg2mB0/SSzmo2+gmxVgBWgsL1NfbGC2TOD2mlBzCo2lOWw2B/O1MmtLFaav+PVWfZvDQb7S4BcPPkQ6m2PL9m1s+2A7aUNjbqGG02MlEPZ82IBTwhsOkq+Wqcw36BkaYmxmBl84hp4vka800LJF9HKJDw4forK0SFBIEpFkfnzv/QxNzTL1yHWt2j2v3oeWy3Hi9GlSuo5eKHC6v59CrUZEFImIzb1iKlcgrulM2BwMzZg41tVDVNEwe/34hSTv7thFVNEwCmUOH+9gZHKGts7TOLwBcuUa3QPDjEzOIM4MnPm977qIlCLyxi9fxem20dvfRSaXZmCol0qtiKJJ6NkUC8tV1llGTMUoVfKsrq9QqVV5+NFHiMWFFjT/aCL8o3Wio52llWXWgfpcg2q9huPm/9j6zuXjTev0dFrF43G1gLnTaW+9fpQvXyzmgTXi8SjhcJBqtQysUSjk2Lt3N52d7ayvr3L8+DFuvfUH3HrrD7jllu+xf/9eAoFmHXnfS2caRt55gPn5BuVykWq1zOnTJ5mcHGf7gUPMAdNON6eHR9l3vJ1Eurm/uPuhR0ikDbL1OXbtO8gKEIqLpHNFnL4g+UoddyDME8++QFvnaSatduRsnqGpGV595okzThvX/Bkbt++kd3ScGYeLJ154mcMdp3h5wzu8sfE97n/8Kb5wxZf54pe/ymcvvpSHnnqWjdt3ceFll3P51V/n0Wef52cPPszlV3+dL3/zWjr7BugZGaOzbwC9VCGVyfH6u5t4c9N7JNQ0MVll+IYzFu6dG18hmlIo1Gqthuny3BwDY2PEUymkdBqn3881N9zAzT/8IVd99WqK1Rq5Upna/AJ7DhxElBXe2rgJISWzuLqGpGqUGg1Sut6KGBCUZo3o0S1n4lEeuYHOvkEmLHYkzaC2sMwqoGWyTJtNSHIKTU83HZ5KRZZWlmnv7GBpZZnV9TUWl5tRNHv27eWlV17G7nSg5XKMTE2xQrMp4LlXXiEhy+QqFTZu3YrjI1edz5/Dxh27eGPzFiy+AAFRIpxSGJ414xeSTNgcjJgsTJrNbP3gA559+WWeffllDhw71mwESCQ41ddHplRibGoas93BKpApFNFzeWrzCxSrNRZWVvEEgs2mghfPNLwrR99neXWldXwsrSyzuLzEOuAN+dh3eD+inCKUSGCUqwREiaFZM6fHZrjwK1/npp/cS/fYDMd7h/nh3fdxaniSp17dgDUQo3NwnL5JM7fcdS+vvPs+7T399G17twXQbd86nxPdfVxy1d/z3GtvcuFlVzRz7Udmue7GW/nFI8+wYfseeqYtbD/azovvbOH7P7mHH/30vrPA9Z+hswD9/1yVy2X+7M/+rAXIzz//fN5++22mp6eJxWJEo1Gmp6d55513+PSnP936e5/85CepVCr/0m//rM7qrM7qf4vOAvSzOqt/xfr4RtU0c4q11QwL8xrLK0XWqLG0Wied00ilZd7avBG700YsEUXTVax2Cw8/+hCHjhzE7XUhyUl6+3tIGxpRMUwoHkDWRCz2GXxeB4oUx9AkZCFMKhYg6LJQqy6RiKcIBoPMWiZ56903sDmsTM6a2H/wJL/csJdXXt1Je/8owyYH13z3VrbsPcyx7kE2bP2AF9/azMZd+znQ0c24zcPtd/8cmy9ARJKZdbrZeeAQpweH8ccFvNE4T7/8Kr5Ygg3vvc81N97M2+9vwxdLYPcHMbk8aIUSQSFJICFidjoZnpzk1Q0beOqFF5hbXkMxcpgdHj7Yf5g339nCw088x8DEFJKRZffhoxzuOIkzGKZnZIwjnafoGhphZMbExVd+mYSq44sJDE+bCCSSTFodbN65G5sviMXjp+10D1+//kYmHAkeeOpl5HyRKcsM3rCfUFQkkjAICzkiSoaQqhKLBhGEOEJSJCJIRBUNpVhGMLKI2SxWvw8lnyGl6+w7cgQpnSZbLhNPpTCKRYYnJ0lqGsF4nBOnT9PVP4ykZVAzBRQjTyAqkEpnyZXrTFscOLz/L3vv+RxJeph5itQnxkXcX3Ab95UXd7ervd1QLHe1WmklnZYyJCWSWlEUKYpO9HaGY0lxODM9fjjT43raTZtp3zAN7z1QVSjvq7LS+8zKLF/wwO8+YAZL6XbjFIqQQrroJ+KNikxkAi9QqEIif+/zPAXcsM34zDyyYVMWFUTNZGp+6WS7UBV54tRzFAWJoqTwqT//PNcGhthIZdjMFbg7NsFDf/0Ed0bHkW0Xt9Xh1tAQFVlGMgxEXceq10nm80wtLPDMSy9RkWVU+7iLPJ7Js7gWQVB0ZMMmU6xQqIrojo9db5DIFk4c4t/6/gO8cfYCq9E45y5dZWBk/CSWsSwqmF5AoSry3Muvcmd4FNMLEBSdQlWkVJMZm547iW9XLfckvv3StZtkS1WcoEnQ7tHq7yAZBr29PVpbW0wtLGD6PplSiTv37rEcibAciVBVFERZ5stf+zpe2GB0coq1aAwvbODUAxqdLmG7g+3XcYM6mmXS7vd48JGHyRSzuKGH/J5bWDZEgraPa2f5ypc/jixF6fZVanKSVsdhbmGesck5snmdZMYgLZRY3VzjmdMvshhdJVFKES8mqSgVvvXDb/Liay+gOgqO46FpCrohoZtVXF9keXWctY1pur2ATjfEdnQULY+qlxGECtPTs6iKRbVaRdVETKdEKjfL0voNNL9NWbWQVZV0Mo6qiSSTcXKFLIKiEy9USQsyViXK/OgNDFMmLynkVZuC4VNzG9Rsn7IkIeo66cQ6+UqBvFgjK6oUVRPVc5FrBUJLYGnoApPXXqUkORTkIiUtw8j8AJF4knhWYmEtx7t37rEUn2c9k2AtHef0hbeJ5FKspeNMrS5yY2SQ8aU5VlObDE6PMxebYmBymlhGYHDyCiuxFb7//cdYWJ5iLTLG/MwqC/NTzK5HWI4nSVVrXBseQbQdkqU8Yi3PwuIYF86+QDY+i6HkmRi7wfjodXS9RLNt88zzT6CYEtlKFjtwKSkCW14FoRBlfn6cVLVGwWlQdJvUbBfdtbHVAi0jx8T0cRLF+wBd1ipoZg23rrO4OM7c6A0sV8H2t1B0h9fefAnXF3G8PHsHNlMzdylUyphOwI+feAlZzFCrJimXk9TEAhPTI8iGhOnbVHUF0dLRfId+s4ylpxmZHCZVKVPz23zvx09jN3s0W3V22zaNUoSm69Kqu3RCh27TpNvSaARlWo0y3U6BditLq5XC19aYHnqT8YE30YQI3VCiHeq0Gw7NwKER1mk1Q/S6jVV3cJsuhquj2SrZfIp7IwOMjQ9z4+ZV8vY2FaVOtaays7tP25PpuiXk/CKX3j6FbeTQrBJhYoDxNx+CfYGxy08QnT7P/MRVUvE5gkYd2QoRzSaiUsCwa5iOyvTsDPFkAkXV8er+cZexXiWdi5CrFCgIJapKDUPI4TZ8BseGUSwNw7OQTRXNMSgKq7iBxOLKNLl8BVUJUeQAUdJRdY2FlVFkI4FuuMiqgmlrmK7AzMIAc0tDuHWdoFFH1wNMo4vpheiWjxuEOJ6LVclg6RJ1TyL0JOpuFc/IMzB0G8ezcerBcaKGHVDVHaqGheR5yL5L1bUIfJlaJY1lSdy6dZmr777D7v7ecSpGp49db2D5DexWB7PRQg8aOM02bquD51i4jonXDPEbxyPotGh02jiBS7MZEoZ1Ou2QdCJCbG2J0NIJTA0jqP83gO7WMdw6rhdS93xaQUg/CGm7Hk0nx3ZLopCeY2FmkHpdw69b+EEds1bB9ALERgex0UGrB+h1F9s1cDyTVq+LYHkUnS7V5iGFHXhzcoPhWIbm/j5206fbC+j362xtN+nv9eju9un3u/T7xzHu7wP0sNOgXE7zxqunYNdl18pyZEjsb8t864ef4tbdt8mnEzhd+OSpt1nobhMEBTojL3NESKdlMn7nNrODkzT9BhcvXcDtufz73/4IRxyy193DsCWuXDtPdys8cYxv7bbobTdOnOjtXp2mV8GNjRK6FZodh0bbptnxCFsOQdMlaB6D9P9ehPt/c6q7J4709yPf3+9Ab3Y8TEek3fPY2gs4oocXKgQ9j/Z2nTA1SaO2Tr+t0m1J1CqR4y7koxZhU6PX1Wg1JVZXhoEmnnu8YKbVlPC9Mhvro2z1DSy7Qq/vEDZUNiLTbMbn0Y0i9UBGkjO4Xo27d6/QbjvIco4w1NCSc6zdeYtSbhXHrSBKSUrlCHdH7zI0MUQiu0mpmqFYSVOTi+RLSXLFFKl8klQxRTS2yvzCBLeGLpOuRajYaUpmEsHOUVOyrC7Nkk/FaVl16lYc313m2tUXMVUJMS9Tnr1CLHKdkenbrETiFMoJStUUZSGNrJW4dfcy98ZuURWzFCtJStUUslaiWkoyMzPCyOgA47PTbKRTxyOxSa6cpVBIUCkmKFcy5PJxDFNEUSsYpsj0zAjxxBqFuTvklkcpFuIUyzmim+tEN9d57PGHyOaSdLseqlqAowBNTSCKawTBFn69SbvjY5glEqlprt86w/j0HSqSSjRdpiSFLAsayxWZ1WKZnFKholdx6wKNsEI6ehcjNUBfnuHAL8LuJuynYa8NOzatYI6jvs1Bq8VOL8Xu7iwQABoc1mhoi+y2su8BdP9vAvR2Eg4bHBy14Mggs3gZcNGbLvWdNm0vx+VzZ4m9+iji2FXktSl2em1cS8Z3VJqBQeDLbKxNIQgCpm6ws91nbXWBVsul3bDY2wloBBI7fZN7g+fwmk2a/T71dkgyH2NqYQTTFVCMArYvEonNEYsvYdctdDVEGB2kevcZNm5+l3OnP0rbT6GWChg1G9cSMcV1LD2NYZawfAPVktHNKg19k46ywOWf/iHmzE9I5bLUVBHZkinJWbJCjOX1MRy7wMb8IMXIDG5pk814ktCzaTgKamKe8p3XkFeHkcUsbsvC9iqsL92msyUhSJv0drtImo4gO+wfQbPV4+Cgw86WA3g07DR6LQoHXfb2++wcQnf/CL/TZx8o1YoUqjnqvTbbh4d0O9t0mw36LR9z8i2UyTNU52/y6GOPkCtVyZVrdLZ2cYMmDzz8EJbnUg/d9/42xjAsgaBhsLYZ5czF8zhheJLyNTo1ixO0WN9MISgGbrtF0O9hBHVU1+edG7dwmh0qqsHPH/0hgy/8mPz0EOVsgoW1NURdJ5ZOI+o6kmEQz2bRHIeXX3+dbLnM46ee5dLtu6SrNaZW1hiansXt9Cip+nF/saqzGItTb3URNRNB0TG9AK/RxvQCFNPBCZpMjY1iLw6SGTxLV0qjaCJbO13GJ0fw6jYHR7v0ttocsU9vq83+UZ+d/Q7be21WNxY5ONrFq7t0el3+8ktfZHtnj69/41tcunKZI+Dg6JDeVp9iucQzzz2LYZnkCnmimzF00yB95wyNyBj2xhiykKfdCbk7cBPYZ2u7w9LyHAeHOxwe7bJ/sE2rHZzs297pAvt0e014b7nEN775Vbq9Jn7dRjfkk2N29/onxxyPQ7pCkuUXH8SfvsqZJx7kG9/4GqoqU697TE1NUCjkWNpMkKoIrCRSVHSTpc0E0VyBim5SsxzykoLVbHP2nSsIis5KZJNWf4el9ShT80sopsPyRgzDrfP4U6e4eP0msWyeVCbD3ce+SvTsKS489Fcojkc0k3vPKZ7l+uA9hqdmmVuLkKnUWNlMUlZ01pMZSrJGolDmyu27/N8f+wSDE1MIukksm6dmWFy4doMvffPbfPehRzhz6QrXBoaOv2apwlMvvsxSdJP4rfPEzjxN6frrlLMpbgzdo6ZpFAQBr9mkqii0traQTZMXXn2Vq7dukSmV0F33BA4XqwJBq01vZ5d6s4Xpejj1gAMgWyxx6sUX2QecMGQjkcBrNnng0UepJdZ5+6ufpHD5JTKj1wl62zS2domlsgTtHt3tHVTT4pXXX2Po3jCu7+H6HkeA5djsHx4QiUU5AhRNZf/wgHujI0iKzLkL5wk7fQRF5+69MaqyRjJX5O2Ll7HrDZ596RVu/dlvsvL9P2Hzkc9RsxxE2yUvKSTLVU69cpqrA0NMraxR1gwu3rxNPJtFd13KkoTfaiEZBiVRJOweL+afmJvj5t0B3r5wkaokU2+2GJ+ewQsbjE/PYHn+SaR76d3XKf70q8x/8Xfxogvs7O0SNhs02y0OOeIIUHWNvaNDOlt9Xnv7LfLVKtFMjpfPnGVkfpmRxXV+648/wzuD48xFkrx05iL/5td/m7PX7vDQz55ldiPBEy+e5jd+/49YSxe5MzHHxMIy18+8wer3P8vaNz9F9OkHWI2n+Je/+hHOXb3OyMw8L7/5Np/73F/x2c//FZ/4r3/Bx//sC/zFd37IF37wI777kyd58pU3eeSJZ+8D17+HfvG+ZPWXPkTvl/6nfxKj+ksfuv98/n/o4YcfPnGWP/XUUxwdHf0Pjz06OuLpp58+Of6RRx75R5zpfd3Xfd3XP5zuA/T7uq//H+sXL1RrtSyWmYFDl8N9HQ5t9g9dult1VEvG8CycusT/9n/+ryytTRCNL2G5EtNzo+SKCapiEc2UOP3Gy8wvjpFMr2GYIkItTxA6TE6NkkzGaTZDgiAgl8uxvLHEwNBtItEVItEVzl84QyKV5Onnnuf0uUuspcp8+9EnWY2tUxIF3nn3BvFMidfOXOTcpeuURYWqohBJxrg9fJd0MsVaNM5Xv/ldsoJBJCuwHC+yEs9hBR2qsk4smaG1s8cTz71AVTNYjSd58+IlFMfjxtA9FiMxqprB7aHj3uxsqYobtijJGlajS0HSuTU2xfDsMk++/DqzqxtcvH6LtUSaRKFMLFsgWxWJZvJspLJoXsDcWoR8WSdTUNhI5tnM57gzdo/V1Cbr2TTJapmZ9QiC5XHqhWeoyCJlSaIgqxRlg5LmIBguguYgKiaabpMvlxi4N8zEzDR7R4dolkmhUsb2PXYPD9je36O7vUW2VCVXFk56yqcXljl36SqyYSMb9kmP9+JahNtDI9RUg6qsISg6uuOzvBGjphp89gtfQjZsClURN2xRFCRKNZlUvkSmWCGRLZAtVZlZXEG1XAbGJ8kJIqlShR/95KckCiUky+HyrTvEsnleffscTzz3GQgNFgAAIABJREFUAn/6uS/wha98DcOt87NnnscJmgiKjtdo4zc7GG6diqRy6oWXkXSLl197E0m3Tm66vN9f7jXaLKxusJnOHQN8QSJTrJArCyefM1uqcuqFlwm7xxBEte3jmxxBgGyaRFMpMqUSWwcHJ26W+dVV2tvb1LTjvnbZNOnt7VHTtJNY/Ean+16kbwvVtIjEE3S3d5A0nYookSuV0SwbUdUQVY3hsXEKlSr7gO3X6e3ski9XSGSyHAArhQqNvT1qpkYYGvRCia5f4+61N4iujOF5Co22j2pahO0OoqphBwH1dpuyJJEpFajKApevXyJTTLEwH2dufpFTzz/OxMwdykIeUVIwjBBJVikLedKFJeaXR5C0PEFo4dctTEvFcw00rUoYaphWmeF772A4FSxHR9VsTNugKGwwuzCOqlmkUgKKapEtRljcmCBfyZLJi4iKS7kmUxIz3Bq6TL6SQ1IC8gWbQk1DUGXujl5G1vMIUomKYFORG5TkOmlJIimWufTOS9TkMmWpRq5mkpccsoKGZsgIQgqlusqNS6dI5DJsZlKsRDe4MXCHxfVVFtZWePf2TYbGR1mJbrAej7GZSTE8Mcbs8iLxbJqRqQlGpyeJZ9NEUwnOXrrI8kaMjUSC0elpVmMxhsZHWduM8rNnn+LPv/h5IqkIV25dYX5zlZxUZn5jlZmlJb7w5a8g1qrYWo22r1IrrJDcGGXyzgXu3XyL2dGLqMISa0vXqJYXsK088cQCyVQM1/XJq2nslotV95AlnXwuxcrKFFUhim4VEDUBq17HsAR0o0Zsc42lpQXq9RBBEGk0AiS5guOqtLsusloknYmiaQrtdptsNk8QNPB9H0muEE+sEYktYHvHscaSIqIbFq4XIiky8WSUaGKBcm2TRlciXymQKWYxzeOO9mefeoTYxjx72w00U8JwTZywjm0L+L5Mu+3Q7vi02nVc38L1HbwwwG+Ex73cgU8QugR1h07HZ6cf4LsiO32bdkOhml8lG58lGZ9D0wVc30JQjl3zVVmnpshcfvcCFSHJ3NwIS0sT5PMxFKVIGBp0u3WaTQfHUQgCE8dRaDUUmkGNmaFz7LoJmsIsyfHXSIydxsmNEp+9zPiNl6iaPoofUBIreHUZ0yozMXGbajVLrlSkKBvESyKR2AKpdIQgdFDUGn7dplROoxkVJqcH8XyTre02iqYiKSKmrSGrNSanJ8jmM2iGjiDWsByTQil77EbUBDRDRjcsTMPF9wM810aoFohFZkknF/CDOrKuoXouRthA9QM0v4npNXGdJp7dpG418es1HKfG6tocyVQM07YwHB/d9pANG8Otv1eb4DM1N0tROP49W1ieolBMEjZcbNtEVzUO9sBwTTpbfdr9HSTVord9gO010CwXy/Pp723R6rfx2l3cThe73T8ZViPEtFQaDZtaYZOlqQFkqUIjrJPP59nZPsBxQ7ygjR0ERJJxZpZnuDsxyGe+8DVUWUGtldkJVFYnrjF6802O9gMsR6C520aodxDrHSQ3QHZ9dNtC0mVMz0IyDMxGi6woMy7u8tilGao9UMPusbO8E7LdC9nb79Pqt2nt7tDq77J7CI2mD3QRCmuMD18g8CU6PQ+7GeC0O6iWi6TI7O71+S+/82tUizH6XZtkZp0X3niez3zrq7wzPsJUpUwd+J//l3/Bg489hhN6GA2Xbz/+IG9ePc/t4UHmZ+d4H2I0W3VGRgcwLYkjtmk0HWCLdtfl4Kj7P4TivxjV3ur6J/vfH7/48fcB+vH++kn0+/vx715g0Wj7eIHF1m4H29Pp9hp0uuF7iw48+lsu+7s+uzs26cQ0/a5MryPhtiyaXYtu30Eob7A0exNbScJeQOCKtNsOqdQaqpHBr1tYlkE9cDAtiem5W5hODlnL4HoGpl2jUIqzuj5DRUij6mUMS6BayzA8coNCKU6uECNVKZMo50mX0qRzMaKbi1y+/BaDw9cQNYFkKUtOqlIspchkY4hSEU0XSGeipDNRRKmIolZwPY2aWCBXXkYQU7TbDrpUJrI0haOnqVXXKBZW0HQJUdJIbM4zvzhCVcxSUSqsZxLEy3nipQz3ZkdZWl8gW4gTySSJZhNspDfJlvMUagUkXSSa3ODFV58nV0whaxWK5U0kJUcqs4pmVNAtgZpcpFjLshJZYnB8gDsjt1nfXCWe2eTUC09TrGTpbdVZX59mZWWKZmAQ1hVSiXkSqSkMO0ssvUwkvUauViJTrZCrVEilsySTSYrZHPlihOjmHEtLE0SjC2hykcPdkO2eQa9ZxbM2adZTbO95cKBwZM3RbQsc0ONw34R2FA4LQJs223SCBBxpsC8DJrnECODCoQP4QACHLvnkLcClFwrs9x1UJc7i8h1Mp4DfUBkYGiQSTzCzsEg0kSSWTFERJa7fvsWTz5xiYWWZRCaNZpkIhoxgyOiejmbW2Ews47s1XKtEaBeoGxnWpm/QCjy6nQY7u10UvYqolwi7Fq2eRdBQaTU0dDlHIbuAbaa5efXniOVVPDOLZ5dJp1dZXJpC93ScVkiv0eLShZdZW7rKVmOJtbFXiIxfwCoX6PgulVqUqjJPZv3nJObO0lEyVFJ3mJz9KWFToGXB9J0vELn3WSKnz/PWG99lt6fi6jqu4TA9PUkmG6NQi6H7CmVVwvB7SEaV6YUZWp0jxic3sN0e3/jed+jt9zB8neZWg/Z2l0p+nsAvcnjUYGunTme7xfbBDk7g0u13GBi6S7MZYtka2zst9nbqzE7dYKurwlGI71SwbRGhVuKRx35ErlLg7Xcu4DWblGsyb527SLt/HNeu2Tqx+AZvnHmVTKnEraEhNjMZ7CBgORJBMgymFhaQDIMbAwO0ujuYTsB6NMn1W4MousNPnjjFZjKHarhkC1Vu3B5Ccxz8VgtBVWn2+8wuL2MHAWG3S2dnB9W2CbtdxmYm0ByD5cjx/5FVRWJ8dpZoKkVV1kjlyzz+xNNImQgc7dHtttne36O/t8WtG2eBgO2OTLtvs88WC+PXOerb7LQ1OKhTLizTalSPF38cabBT5qCTZnvP4pAm0GVsfIB64Jy4wlutBsVinueef5rTp1/h8HCf3d1tms3wvbqQNoeH+xSLeeCQnZ0tLl26SK/XAQ5pNAJOn34F33c5ONhjbW0F33ePI90Pt1nfWKLTDTk43GZvv8/Y+BCwdzIGh27xs5/9jOvXr3P37l2CIGBvb49iscj09DTT09PE43EMw6CUT7HVbQD79Le3sDyXRLZAvFgmKygsJ3JkRZ0vfOVrTC8s89zLrxJJpMlXaoxNzyEoOk7QZHh8is72HjlB5OmXfs5zr76GUQ8pKxqNrR0ky2ExEmMjlUG2PV47d5GlaJzHn3qGbz/4MP/6I7/Gf/69P+SHj/2EawPDnLt6nfPvXucHjz7Oi6+/ycD4JKJp43d6lGSV+fUIy7E4Pzn1LLJjo7gOy5sx0uUqs6vr/Pytt0861JciSaqqzUY2z+kL7xDJFZiLxIjmi0TzRd64dIW3rrzLI0+d4ruPPs6Xvv0dluMJ0lUBox4iWQ5lUeHClWtEE2ma3S1U00GzTDKFPJ2tPg899igPPPwQ7X6P7f09VNNgdHKCzlafA2B5fQPL8+nt7NLs9sgUihwAk7Nz3B4c4uzFd6iHATdv36IeBjieS7ffYyMa4dnnn+N7P/g+iqaSTKdOus7ffxwYGuQI6G31Gbo3zBHQ397iiD10S6a/18MJ6+wD1weH+aPPfo5PfObzTK3GmI+mSBTKfOrP/4Lf/Ogf8KOfPMGzr7zGv/uN32JqaZV0WeDBH/+UgqgwMDJOKl86XgwQNNFsD9MLeOPsBRTT4e69MWqmh+KGLEaTLEQSCLqF1+6eLII/ANr9LVRdYyMaOUlh2DvYR9W19+bNiQP96tWrbO1s0+70uDEwwOJahLwkMzQ7y9D8Ak++9hqjq6sMT83y0F//jN/4L7/PQiTB9EqElWSeH/z4SX7/T7/Aj558geH5dZYTOT7y27/HjZEpZjcSnL12h6GZJf7tf/od/vWv/WeuDU+wnMixkS0zF0kyMr/K6MIaY4vrzG4kePjJ53jryk3GFlbvA9e/h+4D9H+++vCHP8wHP/hBPvOZz/ydz/nTP/1TPvCBD/DhD3/4H3Bm93Vf93Vf/3i6D9D/ieny5ctcvnyZdrv9dz6n2+2enHdf9/WL+sUL1XRmiXRyilRilN0dke2+yP6exfZunf5uHa9poZoltvYCRidvof7Cjbz16CKD925z8fJZStUcslImGlsmGlvFMGUq1QLFUpZYLMLY2Ag3b14nl8uxmUpz4fIlllYWSSSjjE/cY2Fplo14hJ+98Dwz6xG+9dAj3By8TSQZJ1MqkS0JRJNZMsUq6/E4qUKBSDJGppQjGo0yMTNPRdKYXIrwic98gWdOn+Ha4Dh/9Z0HKAoy+YrI4MQUVc3gwrUbbKQyGPXwJCpQdX22juDW4D0iiTSyYdPq75ATJF6/cIWSYhLNl5mPpnjn9jBPPPci1waGUd06ZUVnaHKGxcgmK5tJMpUaMyvrnL1yjViqQCpfJZkrsRLf5OKNd1lLx0lXK8TyBSTXZzWV40c/+haSXKIs5JFNnZppUFR1aqaHYNpUVAPFdKiINQzHpr+7Q75cImg18Rsh+XKJmYV5TNeh3mwgG/Z7zvkUZVHh5sAw7a1dvvvAQ+QrNUo1mZpqMDo1S6kmc29i+sS1Pbe8hmzY/Pz1t5hbXiNdKFORVGTDxgmaRBJpLD9kfTPJl7/+rZNt2bApiDKZisC7dwe5OzbBRiqDoJtcuX0Xox7y6tvn+E+/+1H+3X/8DUYmZ5ANm2SuyA8ffoxrtwd4/uen8ZsdxmfmefHV1xmfmUfUTBLZAqWaTFXWyBQrnLlwiWgyQ1lUThzmC6sbCIrO2xcvU6geuyaLgsTE7AL7wJmLF6lpGp2dHdY2NxF1nWa/j+n7LG1sYNXrSIaB5jgUazVKosh//dznuHzjBsMTE/itFlsHB5i+TyKXI5HJYroeFVFibmkZv9Gk1evj1ANU08INQlTT4sz5C3z+i1/CbzQJ2x0Mx2V5fYNoIomoaliezwEg1DuojTZOu4PtGphahYav0O94qGqJB370fYpCCUGpYbgmkqZi+x4bmzEeePghhkZH+NGjj1CVZIZGxxDlKqIsUSwJKKrJwtIi84sz6JZIWchi2hqiXKPZ0lldnUSUiujGMQB0veMobc2sIWsl/IbK1OwYqewGNSVLVcxTKBXZiK4zPjmCYSukswkqVYnR6QHmlmcpVhSqooGoalTkAsuReSpSlbJgUCybFGoGsmGjWFXmFscoC3kqNZ2K4lFWHdJyjZRUYmj4EqVagWKtRkEySVU00iWRUiVPJrNBenOC13/+CNOL80wtzDG3ssT04jybmRSxdJJX3nydqYU55leXWY6sMz47zdLGGtFUgsGxESbmZlhcX2ViboZTLz7PyNQEH/vUH/ODh3/EqRefZ2D0Ht9/6EGGJ8Y4f+USl2/cYHZ5mbsjIyTLFV45e45YNo+k6WTzOUZGB2k3DVyrhGdmWFu4SW59jO16Eb20QNOO0bA2ePmZb9ALirS8EnIpzurMOLHCGHagolkuptZBkWQsu0IsNcj00mVUS6ZcOwZMslKlJpaoVstMT0+j6zq6rhI2jnuig9DilVefo1BMkkpvHsOpeh3TNJFlEUUVsGwZ19NYWh8kmV2i2W5hGHU0tYXr9vD8BqpZpFBdYSl6FcPVcTyTXD7O6dPP0ghUem0XTSsTT2ywmY7hBC6uVcIxi3h2mXZdoRtq7HYddjo2nbpGaIuEtojtewStJo1OG68ZYgcuTugRdBoE3QDJlCiKRXquQGZzjtj6DDW5SFWtkpOq/PULL+D1tpBcH8sMsMwA1wnxvQaua6PpAqvrM2zEpvBDgU5fpRmq6EqGSnaB3OpdxMQIanqUqRsvUVciXDrzNJ1QwG8VsOtlvKBNVQwp12wqap7xxRvUjASFYhVJDFClFonEJlMzd3GDLI5fxLIc5FqDurtLMhVlaXWYqrJ+HMOuechiG1WziGwuky7OUm9VUTQVoVrHdh0mpsaJJzdRNBHDUlFMGcVUUUyVerNFIpNlbn4SxzdQTBlRl7EadfS6j+4HWG4Ty23iOG08137vNa2RzUeRtRKaraCYKqZbp6baGE6HUy/8nGypimLoCEoNP7SR1CqxxDrlSh6/brO93afRqmM5Ot1+j3JFIJHM8tMnnuRf/cr/he1aHLKHV7ePY/ibDfxWC7fVwW11sJsNLM/FsHTqvkWr6TM+fgvHVQlCh0ariapr1BQV1TSQNBW/FVCWqvzmb38U16vTarVotwJaoY3vyAzcucjczAB7Ox6m62A4NpqtY1g6mq2jOQ6y7ZJTLKp+B/8Afj6zSqJ3xIoZkvFatAGn3aXe7NBpNDnq9aHbp9Hr0e732NvvoohJJu9dZq9n0m1bNFv+e99Tj0Z3l87WLoZlMjc9hqFW6TRttnY7BP0WWrtFHcj5Aaev3eFf/Mtf5aOf+SpnRxZIuF2qO/ssCBLjq2t8/dvf4d//h1/l8GiXI/ZoND2qQoH9gy3CxvHz2Oo4tLvufzea/Rch+vvbfxuuvw/N/zZAfx+cvx/93uzUCVse23tdpufGqTccetstOv3G8cKYjsP2dp2dnYCdXY9OS0PX0uxuGez0dey6eeyIb+o0Q5nAEyjlV3DsAns7Hu2OSbdnsx4bxDRNuu0DCvkqnm9hejGu3noGWY8T1FtoukCpnKZYSjE5NYwkl8gXEshKmXwhQS4f591rF0hXiuRqJbKVLIl0lFwxwczsKFeunWcjvsbFdy9x+fY11tbnSaY20I0aulGj1faIxpaZmx/HdhREqYhpSawnbuP6ImKtSrvex1IM7tx6naXld6jU5iiVc6TTVWpiClnNk8lFmF+bo6iUWYlvIDkK8WKSQjXHraFrLEZXSVfyFIQShVqBjfg6pqcjKhVyxRTJTOS4lsMsY9pVNqKzrKxNoxoVCuUUmVLiGMZXMsRzm0Q3y7z8xtPMrb5LvryB5/QI6h7RzXFkfRlDT6EKJpH4be5NvEksO026tEYiHyeZK5LOlSkWFQo5hWSsTLYYoSpmicQWKBZjTIzdAJr0mjXYU5kYOk3L36TbVwGVsUuPAS67Bw772zKFpXMQRDiiTmO3zsrcWQ62SoDCTrcImOjyKhxZ7O1odNsCu9sqlrpCyyvTCWQavoyqxKmHZVY37uH6IrZrkBdrbKRTxHJZNvM5UuUSG+kURlAnK1QJ+j38bgejHmI1QjTHQhDLZLJxlpfHKRejeGaWppcnH5+gERzXjnh1Gcursbg+SWfHp7vtsb3boN122Or6qOUZNpauMzb0Nu9ee41sfh2/oWI5Ap2uRa8h0/YrCE6TK6/9hOToy9CK0+qYaEYJIz2BunGNwIoRU3IMT7zCzTuPY9rLqMomZiNOVohRKHrU9XXayjTSxCyDAy8jCusc7vVxDBPXtZmbnyTomMh2DdO3ETULpx5QKIu0Okc0Wgc8/tMn2GebTCnB9sEWimHih1tsRibw7DLNpkEQWjR7IQfsU2/5aKaEUMvTaDqsbSyzu9djdzfEtQrEo+O0QpGwLhIEOjNzk/iBR0Wsce3WbfxGG7feYmU9gWq4ZAplJE2nWK1g1x1uDAyQLhaxgwDddUkVCuiui6CqLKytHddMWTrzG6tI9nH9UKpcwAg8wq0ub1w8RzSbYjURI1OsMrO4imK6aLZPKl9mfGaBXLlGvdVD0m3+/C+/Qr3RZ2R8DttrcXtghG9/70E6/T1Uw0WQdNq9XSw3hK4Ehz79rs32XpOtnTr51Cwc2hwv8GgTdi206gpHOzr7fQWOPMRaBENPsbutcrCjcLglUCtM0ts2OaJDo2VQKCaZm5tBFIWTjvG5+Sn8us3CwhxwSL/f5dq1q8Ah29t9PO94ocTR0QE7O1usri6ztdVjaGiAK1cu8T5If7+7/P0u9CtXLwL7+HWbvf0tdnZ7HB7t8uOfPALs02oHlCt5XnnlFQA+/elPc3BwwMHBAfv7+xwcHADHDsFms4nnmnQ7DXZ3twka4fHzKUhcGxhmZHaJwel5Lt8d4e69MYbGJqnKGp//0le5fP0Wl67dpKYa1FSDJ049R1XWCHpb3B4ZI1utUVF1bgzdY2EjSqYiEM3kGJ6aYSkaJ5YtsBpPMTa3yGauSKJwXC8xtxZhMbLJyMw8s6vrFESZ8fnFk+7yR3/2FL/78T9ienmVbLXGajzJ9MoymWqFiqYSy+aJZnIUJYVUqcrcWoQfP/U8G8k8ih9we3ySU6++xnOvv8lcJMYDf/0Epy+8w8/PnieSK7CWzpKXZIywwdTKKr/zhx9nYmGJqqwRS2WxvICKqJAtVmj3ezS7HQZH7jE5O8NzL72IahqopkG73yNbPAbGzW6PfaC7vcPOwSG67WC6HpupNJpls3cEXtggm8/h1X16W30arSbPPPcs7W6H/vYWNUnkkCNs1zmBy2GzwREgKTJHwNvnznL56pWT6oDV6Aqf+PTH+czn/4y3LpxjJRqloupUVIOR2SX+5C++zL/9j7/Nn33xK4zOLpATJNaTGbJVEbvRZnJxhfPv3uCvvvsDnj/9BpvpHG7YQrM9mr1tRM2kIqn8h9/4LZY3YvR2D5jfiLOayJKtigxNzvDJz36e7z34MI8/8RRr0Rhhu0MknuAImJmbPakyEGXppPd8e3eHI8Cr+2xt7+K4PpF4Ajdska3WSFUEorkC8/EEV++NMby4wrceeIiP/clnuD0yzq985Nf5lY/8Oi+8eZ6J5QjfeexJBmdXGZ5f560rN7k2PMGFm4MkKzKjC2ucvnCVM1dv8dfPv8Lb795mciXK2OI6X3/gUb783Qf5zT/4Y379ox/nmdNn+N9/9df4xGf/koHJufvA9e+h+wD9n68+9KEP8cEPfpCpqam/8zlTU1N84AMf4EMf+tA/4Mzu677u677+8XQfoP8T0/tRJ8Vi8e98jiiKfOADH+CXf/mX/wFndl//HPWLF6qiGKHhpwGbYnaMnV6VXqdKd0uj3dPoH/jsHbXQ7QqaVSZsWQyP3qRUzaBbIpop4Yf2MUBXawhiGVmViG5GmF+c48GHHuCHD/6AF19+gQvvnGdlforppQ3GpueZW1okGltjbn6S5bVZRicGmFme5t7sKJ//+l8yMjVxAsJylRKxdJLX3n6LslRjPR4jkowTTSUYuDdCLJliM5VmaGyS50+/QaZS49W3z5OpyqzEM9wZmyaRzvDauQsncNeoh2zmCgi6idfuUpJVRM2ku7OParnkKzXKis5Pn3uZB378M3KSxvjSBrGCwMJGjHi+RCSdY2Uzyatvn+fqnUFGZxeYXFxhM1ekJGsksxmiiTipTIo3z59lI5EgXsjzyc9+jpfeOkO8WEa0Xa5deglFjGMZJXLFBLqnI5gGRU2jpBmItkNFN1AME8vzEVUNSdNpdLo49QDL86kpKrJuEIkn+N6DDyMoOhVJZW5pFdmwefHV1ykKEvlKjdVonJ+//havvHGGfKVGvlLDcOvMr6yTLpTJlQUqksoDjzyOqJlcvHqdlcgmgqKTLpT5/o8e4e69MRZWN8iWqtybmKZQFVmKbjKzskamIrCymWAzVyCSziLbLoJuUjMsKqpOWVSQdIuJ2QXeOv8OVVnjwpVr1FSDoiDxze/9kKn5JTTbo1AVERSdnz79LFVZY3h8Ckm3qKnHADZdKDM8PoXpBRQFiZpqoDs++UqNyblFXn3zbbKlKqptI+r6SaR9Mp/Hb7XQXZfe3h6qbbMLeM0mdhDQ6PWoyDK3hoYwPO84vrfbpdnvo9r2yc99cXWNzVQa0/UIWm12D49QDJN6s8Xu4RGNThcvbBC02iePiUwWv9F8r8cuchzDvHWIGnbRwzZ5sUaj02Z6YQbNMjF9lwvXryGYFk+99Cy6p/PWxbe4M3iDXD6F41iEzQaialBTbbIVlbsjZyhXCwiVkGo5pCrI2L7I7MplCtV1RPkYACpKHl2vUJNyLCxOYjoqiimh2SqqpaA6Kmb9OAFB0nKMz10gW9ygkLeoCgr5cpSFtZsUKjFkqUm2lGNmYZ50vkBFlCgJVXTHoFAtMj49RVWSKQk18oKO4TZI5fJIisjN2zcoVisU5Rp5SSRRq7BZLaFYNbLlPMlSkWiuQDRbYmUzQa6cJxpb5elTD5NKzLO0sUaqkOPN82d59a03uDFwh+nFeeZXl1mJbrC2GeXJ557hnWtXuXzjGpFknId+/BgP/fgxvvi1r3Lp+rs88czTx+ctTbOR3CCa2iRVyDC/uszVW7c4f/ldnnz2RXJlCUGxmJ7fYHB0mnxFRNKOI7bDhk2robG367Awd4NYZIQdL0d05hKDl07hi4vQzXPtzYeobg7QUjdYH73AlpFDlWwqlRSz8zeQtRUEMY2q6mhqB0UOUI0K14dfQpIr6IaMYSoYpoLrmdiOzvLKPKJUwXZ0kqljN2VNLKFqNYLQYX5hiqHh27ieQVUo0O4ESHIJQ2tgWz6pzCpLawM4YRw3TGN5OeqBQxi0sYw2G5FFRkbv8M6lM9RDHdOuoRkVwqaJbtQIG8fQ2ms4eA2HoGnTaDq0Wi6t0CRwFSrZCLGVKaLLkzhmjVbLpt32aDSPO5v9Zh23EWCGPmboYzcb1P0muqmhmBLLsRnujr/LC689RaPtohsynVYXNwhxg5B6s0XYbhG0Q9zQwWu4WL6B33QxfZVUaoW5uWHESgJXz9FvKnRD6T13nYCklgk7dRwtzsL0dZKpKHlJIVKskFZk8nqNldgyilBiv9tGEnVkWaZcyZMvJLg3chdZVpElA7GmYdsmlq1RFtIsry6RL5SOX0uKjKpLyFqJ1Y15NhMxMtkimVQVQ3coVyvMrUzhtjTUukTFkFD9OlWjiWzvYlk1RDHH0sokgpTD9FXMuoFet9GGWXshAAAgAElEQVTqx250zW9jW11My8ewFQQ5Q7MnUxJieKGCrGiEYZ+J8XVkK6Te2sIN2+iOT9BqUm/5uHWTesMiaNp4gYYsl8jnkjz4wPfotNo0gpBOq82nP/XHzM6Mo+sCjYZNM7AIQ4tG6BI2fcJmgBcGmL5/nADyXn+65QnUmxqClGMjtoQXWJi2hu1aOJ7N17/5DZ469TSf/vQnj53edp287qE22qh+nVbLxdULLI9coGFWCI0ynl7BNgR0U8NudZDrbarhDsYhfOWnr5KTqmwDtbBNrQujSYHXB+eZSomEe9Dp9ul12zT6DVr9Bt2+y/jIZbqNGns9k17bxfMt6p0dnNYuku6i6A69/i7NZpuPfexj+L7PzsEhzX6fYGsHr7eD62mcu3CezWSOobkE+QaUtuEvnnqeK0srOJ2AX/03/wdjYyN88pN/xB/8we/R67eAfVbXFlhansVxVRpNh0bT+Rs95n+70/x9eN7pB/8vN/ov7vtFgN7qBrS6Ac3O34xz7/QbtHsh41P3CJruSZR8u+fR6Xl0eg6eJ7G3H9LumCwtDOFYJeqBg+1oWLZMs21j2lU6PZuhkctYbhlJTaIaGSplEdvPky6OsrxxHT8UaLe2CPw+lmUxNXcZUSkdu4SVEmUhiyAVmJ4bZT26SKmaIZmJUJOLJAtJIqkI4zNjzC7NEM/EOH/5LE5gEUtFqcoVctUcNbGA62ncG7mNaUlYtkxNLNBoOszNj+O4Kn7dQFMCLFvm9sAZRH2JUu34PXYzWqKYV7nwzuu8de4p0ulVRDlLqRJHVApsxJYYHLtNrpyhKpfJlNMUxQKxTIxMOXM8z8QG03PjvHX2NQSpQFXIoRkVJKXA2MQtdLNMtZai0bK4N3aLcxffYDW2yOLaPMlCgkw5zdzcDIpWoN6QKJRi1OseklzBDxRu3jmLIKbRNIVC3qCQ1yiVZGKbKdK5ONniGkVhjY3kIAvrV1mMXMEOVJZWp9g/bLKzbbG/Y9Hyc/w/7L13kCTneeYJYE+KO2l1ZuPE1V0oTrGr2JX2LnRaSifRLx1IAIQjQIAQaEAAJAxBggBBAIR3hCMAzgwwHmMxpmd6XHdPe99d3ntv0lZmVpb37ft3fzQ4R2njYnW8oJaKmCfii46qyor+srK688v8ve/zbPRybPbSbG4KCNFh1ldlNldyrDTCNAwXbAiADOt5EsGLW45WmCy1Q7RrAdaXkvTaMUBFFCx0WmlWVmSgSLudpVnLEvbbmJ0apSBniEStrG+ayFqAVNZFLO4nLefJ6ypxIYtY1MhpW3EuaVml1OqQkhQKlTreUIJUXuWzV19LKBJGMwo0mibz88OoSoiC4mepKzA1dYxSKYJZSfLTF36ExTWFUhJpLNUpVnVa3RpGUWHkxCtsdJKYigtv2MqsexazU6HR0dGUMG8/ew9GaJC1VY3NtghNmfDiCEU5iKl6SfhPcOHYUyQi46hFGUGBYk1BUgMkw1nMokqtG6PW9dE0I5zc+xiH3v4Eu3a+QDJhQ1ESqFISRc1jFFXGJ0fI5BNkpTSheJBERiOWUJALVQrFMslMmNnFQUQ1hmkalMwmtTIkY34mJ4fIC2mUwlYRlV7WKJYLpLMhymaOtZUKlWaVdrdBuSxTq+SZmjxFxUjQ6Rp0ulXKjQq79+/jzbfe4Lqv3MCXr7mej33y81x9zU3cfNs3+PL1t3DDLbfzha/cwDM/e4VHn3ySjCSRFkWEQoFqu41QKJBXVSqtFmcGB9FqVQ6ePMGkZRG5ZHLw5AkOn+pDMHQWXU4q3Q4nL5yn1u7x823vkhZkBFWn2uoya7Fj1pqcHRwmLcjkFY1QKMTRo4fZt28PsEa312CTJSo1lbwYATpAG5ZCrHXjgA5UaDVztCoRNppJ6OVhvUyrrZNPjsNaHtYklnoy7Y7C+4feYXWtSr2h0KyJzEyeQS9m6S1XWV1r02rXME2DRCJBq9UikYih6TK7dm/nqaeeBDYoFnXm52cvAfO33nqTixcHkSSBjY01NjfWmJubQZZFYAObzcLMzBSwQbNZZ319lcHBC6ysLbO00qPTa7PJBs12g002Lo28mKNU+X+svu1OxyU77Fdff43v3HM3L778Eq1Om1P9p9lgE1krkJcVfOEYObnAroNHmLLY8cbSOENxHMEYd9/34CVXMkHVyUoqiw43qbxEOJHm/MVRFKOEP55kcGKKeaebjFIgrxnY/UHC6SwzNgehVIYf/ORJHIEwCUHG6g0Qy4nM2V14owkuTs0yY3PiiyV59Z1txHICh06ewuYL0HdhkBmbg0efegapWELQi8zaneR1jZQscWpwgEW3F9EwySgF7rzne9h8QW698ztY3EEc4SiOcJTRBQvhnIA1EOLi7Dz9I2OcHLzIlN3JvMeHKxKlUKszMjfPrN1JKJVhat5CMJYklsoSiMTZ8/4hmt0OqqGztLbKGpt0V5Y/7LDu0Op16a2u4AsFiSSS5CSZUq2OahQxyhUKRRNRLVAomrR6S3gCQVbX16g16rz2xuuUqxU6vS55UaDT6146huVqBY/PSywRZ2BokN7yEo1Wkx3vvcvUzDTLqyv86NFHuP/BB3D4PDz06I+45sYbyUoq4USaXfsP8dpb23j6pddxBeMsOP2MzS3ijSaYd3q45c5v8emrr+Hrd93DgsuLaJRIigquUBSry0siK/Dgw4/yuS9dy9XX3cCnPvdF/upjn+Rjn/4sn/own/75194klMoSTqRRjK34odPnzl8C/xts0my32AT0okGlVqVUKdNbXmJ9c4NDRw7T7nZY21in0V2m2Vuhs7LOd3/wMHMON45QhKGpeWZdPgJpkR8/9wrXfvVr7Dp4hI9+4tPsPXqSL1z/VXYf7ePtPQfZd/I8e0+cY9zmY9zi4jsPPcqcO8jxCyPMe0LsPtrH/T/+KaMLDj5/w60MTC0wafNwZnSanYdP8N6h4wzNWHjoiWd59NmXuTA5z8G+s5eB66+hX70vmbzi92ld8Qe/FSN5xe9fPp7/BX3kIx/hqquuIhAI/KPfEwgEuPLKK/nDP/zD3+DMLuuyLuuy/ul0GaD/lun/D0C/6qqrfoMzu6x/jvrVhWo+awd0llspNNFOKjIFFFld1+mtFKi2ciytVak0FCoNhVJVISfGOD94aqsTMBen0a6QySeYXVzgnR3b+fJXruPl115l287tXBwfxuF1Mr0ww9T8NJaf3snIrAWLx8+ps2dwuKw4XRZOnDyEN2DH7l1kanGSW755K/5omDmbhVgmgTvoJZKK4Qn56B84iz8axh8N4w0H8UUinLkwgC8UJppMEU2m+Onzz+OPpxicmiGUFRHMKnPP3Y+oqqQkhUAixamBIWZsDrRqnSmLbQv0qjqybqKVqkSSGeJ5CcGo4Aon8CYynB2bwRaMc/zsBYLJDAlB5sDxPuYcblyhKP1DI0jFMu5wjGhWIBjx4vY6WNzzMxxjA3iDIaKpLMFk+lLueiwnUC5EyCQdlIpZJDWDy+8kLmQJZ3OIZon22sZW17xRQjMrXBybRCoY1Ns9jhzvIyPInLkwRDSZod7ukZMLBKIJmr0Vgk4Hnr4DHDp2konZBULxFP5IHKcvSF7RqLV7HD7eRyIroJWqnL84Sk4u0Ogu8+SzLxDP5PGFY6wB/kgco1JHUHUSWQGnL4hYMPCFY1RbXUqtDgsuD+5wFE8kxqzdSXrwGPG8yFvv7SKSyWHx+Hjk8Z8yODqBpBUpmBWSOZHOyjrRVJaspBKKpxBUncPH+3j86ecIxVN4Q1FGJmeIpXPMLNrIKxpqscyiw41ilFCMEjm5QE4uIBYMmr0V7Ed3c/TkaXbuO8AaIBQKWN1u8qqKqGm4AgE8odAlW/acotBbXycry5QaDaYWFqh3uwTjcVyBAGMzMzR6PTKSxPadu9jz/gGa3R5La+vkJJlmt0et1SYrSgTHLiApKslsjlKtjl4qk5eVS/nnH5zsY2xqGqNcYff+9ynUu1gDEZqr4I8nEVSdUqOBoOqU213yWpFITqC63CEhZrbsf3WRN15/GatllngygazphJJ5QuEU3pljnLvQTzqlI4l1ckKevBwlKcxz+vx+4qkw6fRWh5YgZygYEnkpic2zgKTnMCoaOTlLa6lJIhtHUQ1ENY47MM7MwkXSKZ1UOkswasMdHGVkop9YVMbu9uGfGOLMQD++sJdUPk0kkSYrKh9+/yOkhSSRTI6MqBKJ55AVnUQqiSfoIpyNEs6lCOTyWMMxJuencQR9LLhd2P1BnMEw3nCYw8ePsGffTpyuBezOGSbnZ9m5fy+24TOcOn+W0elJ3vjF23z/kYf59nfvYXpxHqvbydTCHAsOG+cuDjIxN8PRvhNML85zvP8UQ+OjhBIxxmcnmV6cxeZx8ea2d/jeQw+RzIns3HcAfyTB6NQCM4tOjh4/g1woMzw+xfziHNbxC9SKWfJCiE5LRVVCyFIAQ/SwOHmMph6ikJqjJNgw0nO0FRdz53diG9zLxIl3OHl4F0UtQa8rE44sEI54KFcrpDMi5UoNUUmiGGEikRB2x+KH4FwmkQyjqHnStkkWLbN8+jMfp1jUyWTj1Oommi7QaJrkhCgTUwM4XQtEYz4qVQNNlyhoEmpBoNHSqDUlYkkLY5N9ON3TFDSRbC5JuVwlmw0SjboJhOxcGDqNqKSRC1kKhoDkm6HdNtD1DHK1jFKroDfqVLotqr32Vi52s0q9WaNar1CtVxCSduYnTuOcv0jdzLPaK1ExJQxDRCuIGEUFs1RAbUC8YFJotXHFveSLGRasFzl97D0u9r/PihBBSNlQSynKLYVyU0UvFyjVy5TrNVSjRF7S0M3GJTBWNGXCYSdO5yzFokCtbqDqIkZFRy0q6FkZLZdnwTpIILuI0swRzAh4YhKNFsyMD2GZPYNRiiNYpyiZTYRsjUxKx+tz4PKOIcgBBEEgm9YR8lVSmTSL9nGSOTs5MUFeUMhmKgj5MtOzE8QzNvK5AoIgkc5myKtpZmzjzNjG0Wom3ngMtdIlJTcoaCKCmCRtG8bumCSW8mBUZfKFPGq1glSqkNFMZLVFOrf1t5yX4ujlJKfOvo+ipxCkPM1Gl4AvSaHcpFBuIholJG3LgtOsVijVyx9maRtUG9qWLX7N5LEfP8KN19/Ao7fdyLGjHxCPRWg2Kui6gCSlsMxPkEtHWOnVaTUr1GsmpYqJXimRLagola08dbOuoVcUzLpGVojjDdjJ5BMUdBnNKKDrOpFIhEgsjFquUmwvEVHLZEtNBLeFYkmjXlaoK2HOHd3BmcM7WG4amHqeRqdNQtZwJvKk66s8sf0gJ+b89IwCDU2lUe+gNtcRmjCfq/D4ruO49BolQOj1aPRaVJpl2t0S2ZST+alTtKt5ljpl5IQfPRYhnFHRSjVK1RaaWaHVXmJwaJil5VW6K+vk5ALxvESx0WbXL57nrttv4NyJD4jG0vzFp67mwMAY4tISJ6dGeea5H7NUlalUKhw5cgSLZYGnn/4pa+tLwBqvvvYieSFFs1VhqZD6e5nojXbp78HzXwXm/xCg//K5X+1E/2UG+j8c3eUmzU6VzlKDecs0z734FGUpgpgN0Fmq0F2usrRap9Ux6fRMmk0NRUlgs01QLqvU6gZmSaFYVpDUDJl8BFlLEku5mV0YIBBeIJ2JkRMDlKop4ik7FtsYRbNALpfBKCoEwnOcGzrDxOwYqXyC6FQ//oiXnJzB6bMzOjXMzOIU/ogXX9BFJp/AF/aillQm5qZYdFpx+t2EEyFC8QDRRJBsLoYgJpHkNAuLk3h9NhQ1i6xsxWMEgk7UQg5d1xGlDOlsAJtrnLHj23BMXCCXF0lnMyRSXtI5Nx8c30M46sDtnaPRKJDK+PEHLQQjTs4N9OGP+YhmooTiQYKxAC6/g0w+gctrIZYMEI668AdtlEoS6XQQpZBkfPIczbZOQc8SjrlRtBye428TiPpI5ONs37ONfQdewNALZFMylUoJT3CIci1PJpOhVlvG7fUwb+8nnZNJZgVcHieBkJecECUUtZDKu8krPpKik2IjxXs7XyMQXARqQInVXp5GKQQU6KkWWpEBxMQkoLK+JgJFFobfhc0kbGQBHdMMb8FGJNgQWJg9DBTYWJdYXxNZXy8Q8E8giR5W1w1qjSxqIUa3W8UsFrBa5tCNNLqZQNXDmJUsDucisQ9+RiQXJS4myWp5AskIp4cusGP/Hm78+u383d33cveDD7Ho8OELJ8mJBfRSmYKubjlc1A3cnhkkIcjTT93Pu9ufQhAc9JY09h/ZiVpSKFSLmK06taUO9W6TeqdG/8HnSDvPED3yLEZdwRVxE8knKddU2GzSKAQwUzNQ0imVJORKloGhn3PqvQfY1D1k0jJ6bY2sEqJtXiAQVkimF2k3PdAyoFPDNn+E2dk3WDZ1ekoSI/4zdCONxTqMpidIHH4OTc2h6wXi8TgW2zyZfIxQzEFG3CqczEsaOUkmK0Tx+Kc4dWY/+VyKWqVJSe1Sr5n4/C4kRUQr6WilrXNdtWESDNqpFPOsdE30skGlWcYsS9QbEumYndSBJ6nVlA/PkUXcQT9en4OTJ4+zd/8+nnj6OX7+zrscOnaa8XkLMzYn3niClKIyODbGotOJUChg83gYm5nBH40STibRKxXm7XbOj0yhmHWyShGt0iKRV9GrbTKywdSOFykUDIxah95SC7tjkd173uXc+dNkc0laH1qNT0yOsLzSoVYvsbSss75RplzJAFU2KAFl1jd1iuUQ6yiADmsxGiUXG+sCq+s6K2sa670ca80EG+0M9aqAPrybiuZiuZWi20zR6ao0uwYev4Wl1SabLKMbIouLk8wvjrG+0aXTrTMwcJ7NzU2q1SrLy8t4PC6qNZP1jSX27t1NpVJix45t/LKb3O/3kstlkGWRlZUlYIPk6HEsF09f6jpvNuvU61Vgg42Nrazy6elJyo0KWSmHWSsxb1tgZXOV/YffRy8b5BUBh9dJpVnFFwqyDniDgQ+zuGMY5S0XrEanzfFTfXRXlhFUHYvTQ/jEDrRqnVm7C6lYZnBimslFG5NWOzmtxIMPP0ogmiCWzjE1b+HoydOXCqr9kThqsUwwlsQXS+CNxklJCp5IjHheJJzOIhVLWDw+fLEEvlgSRyBMKJVl18EjHNj9Hq//6F5++PhP+fm7u3jpzbfZ/8EJjp89z4WxCUKpDLmCTiiVISUpuEIRjpzqxxuNY/X6EQwds9XcAumSgi+W4J1de/ig/xyCbmL1hBD1Cv5UhnGLjcdffJkTA0OcHh4lqRR4+4ffJl3Q8SXTzHt8zLncHOk/gz0YQjRMotk8x06dIZXfcvNRdJPh8Sne27Mbt9/HOmCUS6xsrFOslPnuA/ezDshaAaNcwuHxbjlXxRNEkym6K6s0Ol16q2vopTLVsB1BUS91XouyxMraKksry8wtzLO+uXEpF/yXPyOx6CULd1HeWke+9sbr7Ny9i5u+ejM7d+/i3od+yBe+cgNJUebLN32Vp194hWAsxbade7n7vu/zyc9+kVv/0yfZsfd97rr/+9z94A9YcHmZsTmxegP85NkX+Px1N/Dt+x5k96GjjE3P4fQFWbC7LkW7ObwBLgyPcercAFPzFnbuO8BzL7966RpeL5UpVqr0lpcoVyvUGtWtYp9KmU2gIWeYnZ9jE9iESx3p4WiEYsm8ZP9vNjvsPHCY6265DXsgyqTFSSAp8Oa7+zh+bpj9H5zgY5/9Anc/+APuuPs+/vyjf8vX7voeC94w56csHD47zPkpCy++tYOnX32Lz99wKxa7m1m7h1lXgGu/didPv/oW337wR5fg+ce/eB033PFtHn/xNW7+xt38zee+zKwrwJw7yJvv7r0MXH8NXQbo/3z1xS9+kauuuor+/v5/9Hv6+/u58sor+cIXvvAbnNllXdZlXdY/nS4D9N8y/ToAPZVKceWVV/K7v/u7v8GZXdY/R/3qQtXtHGKlnYU1jeVWjuWmQDw0w+qKRm9ZZW3TpPOhpWGtVaBS3xp5KUk04WdkfJBQ1MfOPdu5+trrueGrt7Bz7z58oTBuv48DRw+y6LAQTkTwh704P/nfsjjYx4LHze4De3G4Ldgdc/xi+6tcHD6L3TVP39kTfP7az+OPRnEFfOw/coB4LoYn7CaRjzO1MMPx/pME4/GtmzCZNHM2C6fPnSUUCRJPxvjegw9w27fu4q1de3j+7W1ERA3b3/1fhA+9zZ7DR7H7g1i9fsbmFtCqdc5cHMEVipBXNPyRON/7/g+ZszpYcHnxxtKcOH+RWZePCasbiz/Ka7/Ygc0X5NTARQ6dPM3Y3CIWj5/JRRuOQJh4XsLi8ROMOAmEHYw+fAuBp7+11ZWbl0jmJNKCQlKUSUkKVTPPsaO7UNU06WwCsSBRbDZI5SVGp6eJpzNsApVGm/bS1o35dF6i3u5hVhuoRol5qwNB0YgmM0wvWHnq+Zc4fLyP4EAfC7f8JVPzFryhKImscOlC16w1CSfShBNp8orGrMW+1bW+aCOWzqEYJWYtdrRSlaykkpMLBGNJ3IEwZq2JrJucHRwmJxeotroMTkwxOjvPqYEh/PEkr7z5FsFr/hhBUShUamRVjUAixd33PciO3ft44IeP4AvHOHTsJFaXF184RlZSeefdXWREBa1UZXB0goyoUG11cXgDWF1ezg4O89mrryGvaBiVOnq5xsOPPUG50Wbbzj34wjHmbU4Wv/p/EpmdIJ7Jb+WzVasoxSLlZpNIKkUwHieaTlPrdBA1jZQgcPjECXKKwsWJCURNo9HrIRQKmPU6KUEgGI+z99AhNLOEahQp1eoMj09w4MhR1oFC0eStbduRD7zOe3fdTL3duWT1PmexohpFZE0nI4gY5QrxdIasKBFOZ/nJs88zZbFh1JukJIVab5n7Hn6El958m2KjTSwnUllaI60WcAV8JJJhZCHJ4Pk+UukYbq+HSE7APz1B9InbyQlpIrEoOSGPpOTJCnGkQoJIwkX/ueMk0hESkkxSlpDMAmpJRTbyzC2OYXPOUG8USaZCdDt1zHIJWRVQdZFAyIvFZiUcDZCXksRSHuyuWYJhH6FojsA3Ps7c4jiykcfitJJISyTSErFUmsGxM3jCiySlLClBIJPXSaUF0tkMZ4dO4Yl5CaTjOKI55r1pBiYnsAf8OIIBbH4PNo+LwbERTp07jc1tx+qyMDE7zoxlgTmbhf5bP8bU8f3sPXSAWesiz778Ik8+9wx7Dr6P0+/FEwowOT/L8OQ483Yro9OTWFwOHD4PeVUmmk7y6BNP4Q1F2XfoKMVqg0A0wdMvvExakDl8/BSSZlJrL6GoBuVKA1lV+OZdd1CyXSS97VGmpi7g9y9iGHkUJYVZSlGtZFClIPaF81T1KNODBwku9LNcDDN3bhe1nA1FGCDguoiQiNJtQiyexu6axxsbRzJ95MQEptGiUqlQLOqEI34czkXUQg5BTJL43uewLM5QLOp4vV6GRwYwigqinGCTNj9/+wUSKS9mWSCXjzM3P4kk56g0/GhFP/W6Qb1aIxVTMAp1GrU2AwPHsdoH0YrurQIfOUq5qmBWVAQ1x8jUIA73AqmX76GXdqBIYdSKgVYrU2zWKDZrGI0q5c5W1rRZr18ajapAyUhRK+dY7ZVYX66iySmmJwaYGL2AmIvTqhfxJPMUeyvI9QZxUaDHKqKSpmrmWWpI6NMncT12M4u2ATz+KWJJB2ZZotmqUq2WKRoVyqUGjfrSh53pJkZFp96sUKoYW+ch1yKilEFR88hKDlWskktL+EPTHD31OjOWPpLpBLreIJ81KZc0ND3Bov0c0W9/gkw0ia72KCgNBCmOwzPAnKUfSRLQ1Bqq0kGQRGQtyaLzPHkpSTojIOSaxGM6gZAXm2eQYDhEIhVHL2pk8ykkJU84EcLhdVJr14mnMyQyWTJKAaWok9r1DNLwYWyOSWbmhihVC2QkAcHQyWoGyaxOIisjKDKCKqIVRZbXGpw9f4x6o4RRVNEKCnK5hFA0yRUMBN1EK9Uwa1vHq9yoUG6UqDRLdHpNao0y9WaDslYgdu9nKVdqlCs1ao0qelHd2qZuUqsWMXWRoM+K3TKNWVQp6CpGuYTZbKPVGxRrNVRDRy0WUIsyBUNi3jJJXkhRrhhIYh5DL6DoGmlZJacX0do98sUK8afuRPEsoBc1auUCWj6EnA4wevEsRlFFKVUoLW0wMGfnwPlxUqUOhR50FIlOoUCjVEMxmwiVLgsZAxN49fQIL58a5IjDT6PXo9ZqsrTcYKmjIabddGoCpWIO3TlO5Cdfo7nKFqQrmtTbHcr1Bka5gjcYotHpUmu10cwSim4Qj1iBNv/mj/4n/reP/M8srSxzyzfu4M1dO3joiUfYt28HSxUdj8fD/v37uf3222m3m1y4cA7YoNtrcu78ae6+55skfnITFT17CYa3e1XMivr/CaD/6vNb8L369+B5vVWmWC5Qb5VpdqpUGyYbrHDu5z/G9uJdrNKhWJaoNjRqTZ1aQ6PRMlhebrC0VMfvnaNcFqk1NPRyAb2qYTaKSHoOUctuuQ54ZogkplFVlXRSQZa2IkTGpg+QkebIyx5UxcDpcyBpIqfO9TH3tT8nFfPiCbqJpaPE0lE8QTeTcxO4PRYS6RC+sIdELsX4wjSxfAZX2MfA2ACTM6NYHbPoxlYBSl5IkEgGcTjnkZUMuiGi6QL+gIPpmRES6SlS6TD+QJRY3CR84hD2Z77OyNxBEvk5CnqWXCaLWZFxumfYtu0VFCmKaaRIJz1kckGyQhS7z8b58QFGJi+SyidwuC2ISpod7/6cnBDFNEUiERde7zyGkSUvRlAKSS6OnMJimySRDhBN+HHd8WckffMcPH4AuShRNN3EwwFq5R6KLOLwnkU1EtTqTSJhkZwkE83NMzp/gqP92zgzsI/ZxTNEolby+Si6IaPoBtVGl0MfnKHXFNAkP+tLMqCzuZpHSE/DmkB1/jBGsTcAACAASURBVADpZ65HydlgKUFvRaC3pqHEzuO++DpsJOiuFlinznI9AL0td6uC5CQZn6FSirLUleh2JApalHjCQTRmo9vTaXZUZCWHpqkoqkAy7UOQQ5SqObL5EM1mHesd/w7fxf2khAhW9yxnBvs4O3iGnJxF0rb+xxUrZarNDoKikcrlqTTqGGaRRqtKp9fktttv5EeP3seidYKx4aNUS2lMM08svXU9kVIKpBSVcDa3tUaRc2iiG/exV3F8889IZUPEM1GMmoGkiYhKllw6RNC7gGf8HRbtY4SlPP6Ij4GDLyD6ziKX0sSLCrXlBrQEyq0QlfI8bNhZr81DvUgmMEEqfgY9WSPrVKDtoVzR0YtZYkkL3oc+jjh6EEkSMIs13G4ncwujFIwIWSVDVs6Tyolb68qiQixuJxhaQMiFMBSBsmaSyyfRDZmJ2UmcPhfpfA5RFsgLaXRVYHZyEFPJkJVFFEPFKMmUynkKniHst/yvFLQUuqmgFHVkwyCXC1GpanS6DSw2K4WiiWKUiOdFZp0uhqanOD85zpzNxoLDweETJ3jlzTdRTZO0KNJ37hx5VWV8dhbNLDE5O0ez2yOaTPHgDx9GNYq8f/gI09+/muOP37Xl5qQngQaP//heoMnqUhFostzVmZs+R6epAE1AZ2NDRlWdbG5+CMspADLR2CigsrKahdUkHkc/vZ5Ad6VId1ljuZ1HyztY70mU5RD2mz5C24wS9IxTMVM0mxrFqs7M4jRZWSQrCgQiYWKJKJNTI/j8LmZmJ9i+fTupVAa/P4iiKNx2262srnV5/oWn2LdvD4KQY9u2d4AN1tZWuHhxkHg8iqrKLC/3mJgYI/Hujxl+4g7W1lb4pWV7rVZBEHJUq2WWlrosLs6jGjrxdAqpoHJ+aBBZK7AOf6/zOZ3PUayUyQh5gtHIpdfXgWqzQWd5ieOn+phdXECt1omks1hv/AgHDhxgYsGKOxzDF0vy0GNP4I0mOHLqDIKqU2l2yIgK5UYbdyDM0ZOneebFV9h36Ci33vENvnLzrXzu2q/wpRtv5hv3fo+v33U3jz/3Aq/9YjunBobwRGJYPD7+6pOfYcpiZ3LRhicS57U7vojj+btwBMKcGriIJxJnymLH7g9ydniUpCjTPzRMKJVBNEwCiRRSsUS1u8SOfe9T7rTJqAp9AxcIJFIkBIlAIsW808O01cHQxByPP/sy58YnsYci9I+MsegLcGJgiEOnz7Bw+3/AMjvJrMvDgz95gjMjo2QKGkLR5PVtO4hm8wSiCRJZgVRO5GdvvEW93eOdHdsvFSSsA61el87yEqKq0FtdoVgpIxVU1oGZhUXq7Q5GuXKp0LpYqSK65wk9dRu+UJiRsdFLYHlkbJTuUo9YIk4qk+bg4UPUmw3S2Qwra6usrK2SzedY39zgtTdeZ4NNDLN4KUd8dX2N7/3oUaz+IN+4975LRQu33vFN/u2f/R9cd8Mt9J8bIvDcd7jjS5+9ZN++6+AR7nv4Ud7euQdfLIkzGGFkZp43d+zkru/ez5133cOdd93DHd/6Dvc+8NCl8fBjT/D8K6+RkwtbVv6NJvF0BofHy9zCPKlMmqWlLr8sItkE1laWCD96M7KqIEgiG2xSqVVptlssr65gmEVigsSxcxfYtu99rL4wh/rO4gomGZpY4N19R/n3f/ExHnnyJY6cOsOPnnya8XkL197ydd4/fpr/dN3NjFtcTDmDvLX3CB9cGGPC6uYnL7zKY8//jMUdrzB/8igWf5Qb/+4uPn3NjRw5M8i3HniY4TkbFn+UoRkLT778Bl+86Tb+5nNfxh5KYA3EeOTpFy4D119DlwH6P1+dOXOGK6+8kk984hNsbGz8F7ff2Njg4x//OFdddRWnT5/+J5jhZV3WZV3Wb16XAfpvmX4dgD40NMSVV17JH/3RH/0GZ3ZZ/xz1qwvVgTN7CThHYNWkkPXRLKZZaavkcx4q1SxmJU2za9BZLtFdKdPulanUC1x/05e4//t3c/rsCcIxP06PlbODI7y9YxfhRJqjJ09jcbk+7OiMMGubJbg4gudvruDIV/6Mo+dPMGWbZnRigFDESSIZpO/UEVweO3anjY996pPEs1lmrYv4Y36OnTnCvHMKf9yDM+AkkooxMjWFLxzDFYrgCvhICxnm5qcIhX2EIkFmHXZeeWcbcaXI+ZlFrJ/5H7Fe+yc897PXyKoaw9OzXJya4czFEQYnpshrBllJJZkTiaayuPwhpq0O+i+Oc35smg/ODWILxplzBwkmM5wbGSeYzGDzBfHFklg8fu75/g/xx1MkBJlAIo0ghxCkCPN3fRLfJ3+PfCxCKiuRV3QyooqsmyjFIulMnIK+BRcygsic1cHLr/+cd37xLu+9t4t4NMbFC+eJJrLkJY2soKIVqyytQiavUCw3cPvCDI9Nk8yITM1b+PL1N3H7N75NeN8bBD56Bd+++j/hC28B/FA8RTiRJpkT8YVjfNDXz4XhMU70n8MbivLl62/C6vLSf2GIbTv3EElmMCp1grEkaUG+ZA8vFgwUo8T0gpWd+w6QFGUWXB5mbI4ty3a/m8BHr2Dgie+y4PJg8wVQShX8kTiVZge7x3/p94cTaSZmFxALBo8//RxWlxez1kQsGIgFg3gmz/Zde9HLNfyROLF0Dlk3UYtluqsbJHMiBbPCosNNRlRQjBKh6/6EyGO3sbQOsmHw9IsvEk2nyasqqmli1uvkVRW9UkE1TYq1GrJhkJVlljY2EDWNcrNJPJtlaWODSCrF6PQ0xVrtks1eMpvD5nIzPb9AIBIlkkgyOTtH6PFv4L/u31Jrtnj2xZcIRmOsboLF4SQrSpdumHz3gQdJZnMsL/foO30Kt9ez1bVeb2H3+Km1e5i1Jka5Rr3dQSj1kEtN0oJCNBIgHfdhqBmOHNmLxT5HTMjj7dtH6K9+h4xrgazsZGB0P7GUm0wuTSCQwR8MEI47CSZGiRRqJIt1sqZJrlhANHIoeopSOU/Yv8j89CDNkoSi5VCUEpl0GUEs4A2P4wnM4/F5SSQkguEAZ4bew+1OEvqr/wb/rmf54NQBQvEg0YRINl9CVHUELYrNN0ow4yEjZ4glJQKBBJFoHLt3FlfEyazTwawrhyNU5uzYFBafn0AqiT8axBXwcKz/GItOK+Oz08xarZwfHmbGskA4Gcf17U9ju/MTDI2P4gr4mLUuYvO4uDBykcn5WUKJGMf7TzE6PUkilyGZzzJns3D4xDFmLAvIhoZealOuL3PwaD8Ts1amF2xkJZW8ohFOJoln0+RVme5Sh0wuzd597+ELWMn3/YLwp/575LQP3RAxTYN4NMaMa460msKoFwh92Gn45qtPbTlPROY5svN5kq4hhMAckxfe5/SxtyiXEpgVDc0sISomgqJxYfA41WYGSVLI57OEwj66vRrBsINzZ48Q+ssrKI58gCyLyLKKbiik0lFCETu3fO1LhKIWjFIavbgFiiQ5S2+pRb2iUlASOOzDWC0XSMQXWF8zWe6ZaEqeqlkkl8wyM3maXMZLranji7iotMuYjSJCIUPyh9cSvPtTBH3TJIKzZGMWdClEoyLRrhdo1bes2lvNCvVGmVq9hFAtodQqSJUSeUMnr2sUazW08haQFBSVrCixOPY+ax2F8cE+zFKNgtHAqK9SWl6jtLxM7ML7hP/2v6OcjNKu12jVypSLMt22QTbtY2LsFG7XGPVahnKnjdlqUqhWMKpVSo0amVyacrVIPhNmbmqAZNhOqpAgraYoVyvUdYNc1Mdg/3YS4WHMYpS8oiNqXWSpSOgTf4DjxbvJSU5K1RQFTSKVFFFkg0XrBFbHMBnRi6pJpDMiqtJgdGwCp8dKNGUjlnKSyqRxOCKMTp8nIyVIZxPEExl0rUwmKVArmRQ1CevCEELOSTBfQiq1ibxwH5Hb/4JkIkC5LDM7O0pBl5G1AhlRIacpZGUZSTOR1CJGsYqmaZQrBplMgInJfuq1DIIpky9ugXS1WkctNSjVu5TqXcqNNpVGc8sav9XYst5tdjAiIQIfvYLM5EXMWovO6ipa2aS9skSpVqVYMiiZBToNg17LIBKwk83EabaqlOs1RE1FKLRQ9DpqsYKgyCgFkbyQIuB34XZZMXQFKZcmU9CQSyaFUhGtpGNUikTu/iSxR26kUG8jlNvomkStXsKsVphYsPDj514iqhjUNiClGlj9ASqdHkJVR6wZiGWDYquJXK1yfsrCnlNDxMx1Ml2wSOtUW8v0VjZZWurSbepsLpfoP/Eu+WwAaWAvvr+5iqd/cC92j4NSo4JZr1Lvtql1Orz42mtUGnU6y0u8t+tdlpa6fPyGr1Col9lkg6/fdD2qlOX3fv932HlwP3/87/8dL7z2C071j3H11V/mT/7k3/Cv//X/gsvlIhaL4HTasVgW2NhcAdZY/Py/4vyDX2F5rUVnqUZnqcbKevsfDdD/YW76Vid77RJEr7fK1JolCoaEWdHorbSQ1By1Zom517+P49O/x3K3hGzkaa/UKdc0llabyEqO5ZU2gpimU0/j8U5SrcsopkxtuUFtpYtk6siGSrVeIi9mqFQNLPYRpmZPI6khMrkA0ViQXC7DyOgAwcg8wUSQjJwhJaZwffb3cb/xfQbGBpi2TJOW0kQzUXxRHx7PAomUn4nZMQ71fYA/FSOczRBIx4mkI2TyMVKZIFPTwywsTpIXEpe6zoMhF3bHHOlMhHgiQDYXI+QNMjs3ydziBFOWUWyv3o/rc/+SsM+HWa1w9vwRhoYPEYq6SGX8FLQkqbiN/Tt/xtnTeylXhK0udSmF1edEK8ok0iHsrnlOnDzEsRP7aTYNCoUUmpYmGXczOX4WQYpS0NOEInZkNcXkzBBenwXbp/4Fow9dQ1JIUKwbtCo1ZMlHoeBBlAIEAzFUTWHeOoo7PEVKiJCXSwQTApFknkQqjigmadRElEKAfe+/wsRiH5PW06xQghWFhOcirOQAGRBx2k6y1EshHfgJjk//C1qKF8gBJZZpw1qIDfE8bEZpUaW8UiTm6YOahV5HZKkjUzJiCDk/mhqjVM6Ty4XQ9RyxhBe3x0IgOks8FSSRiqIUZDQjRzLtY35xjEjUj5yXsX/ud/E//mUSSTuJpJ1yRWB5uYLbPY8opGnUyxQNlbSQIZKM8sQzT/LsS89xbug8UzPTKAWVdrdDb3mJZrtFp6pRM1WajRoT0xbe2raXD/pHyBlVHn32eV7d/jZHzpzg2huv4dj3rsbymSuIjx8nnwnjcduwOJxEswLOuMBsMIsjZmfo/A4KuQmyWSsRvYA9nSEY8rDRLSGJGfQlMFoylWKPmiZxdM99bNQrTA8PskqMvCoSiWcw6jNoho5REomlFln80u/h/eFnUBQFTa1h6AVqNYVEegZraIRI1oVmFjHKNUyzTMkQ0AtxooFpzp/eTUWL0+yYiEqScqNENBUjHI+hagU0TUPMZigpEiGHnXg2i1CQ0IoispogfewlLJ+5AmmuD728tSbWalXcrjGqH2bBJzNRXH4ndq+bGaeVYDZJY6OHVNWxut1kZZlIKkW928UdDLIGzFgsVNtt1gCoU6lm6fYKQJ3lFYONzQrVWg7brX9M6EefplLdcjhgQ2V+4jCsiJces1lAzixsPUZnfVUGDBq1OFBkbaXA5lqRVj1HJDhHt6XSrImstXMUjTj+oIVat4pZ12g1ZDz2IfIZJ8LYASyfuQJl7DC5uJ+A24qmqahGieOnz/LqO9uJ5UR6a5vU2j2cLivVaplOp4OiFPglT/j6179ONBqm22tgtW3ln58+3QdssLzcY2DgPJ1OC1WVqdUqzM3N0Go18N33tzi/+ef8/OdvYBga0WgYm80CbHD48EFCoQDPPfcME3MzvPjazxieHKdYq1DrtGivLPHu3t3cff/3uOm2W4ln03z3+w/w3r49H37+C6SEHEJBYWljjaws8u7e3czbrRw9O0RsYQLLZ66g/+VHOD00xpmRMc6PTnB6cJh5pwelVOXRJ54iLcj84r3dSFqRcqONrJu4A2EOH++j3GgTiCbIawaiYRJMptl39Bg/fvpZnnzhJd7c8R5X33AT33ng+xw43seJcwPcec/3+Ny113Pixj9n/to/pH9w+FI++pbFu0Q8L2L1+kmKMllV451de9BrDSKZHM5gGKVUYcZuw+L1cGF8DFcoQlKUcQRCBJMZgskMT734Grd98x76hoa5MDmNNRDi7NgEOw4cwu2yY//ElWz/1jU4wlH2n+jjwsQk4WyOKZudcDrLgstDudHmpdfeRDVKnD43QLFSp7uyzP5DBxkcGcasVmh2O5RqVR75yWOsAy6fl0qjTqlW5+3tO2gvLTOzsEgql0cvlckIIhNPfAPXl/8Va+vrdHpdHC4nG2zSaDXJ5LJsArFEnO5Sj01gdX3tUhd6PJlgz769nOg7ycHDh/jBwz+koGv0lpe474H7eeHn25n3hJixe3hv/xH+9H//j3zuS9ex9/0jGMUqe/cewPmlP8Tziyex+YLsO3qc6265jVMDF/FGE1i9AYYmZ3CFopw8P8idd93D5750Lf/xbz7Ol75yI9d/9Wt89upr8AQjhBNp1GKZcDzB8y+/wvL6xlahua5x7sJZUqkEqiqzttpDlnKoWoEzL/wI/6f/JZ1289K+Veu1S/uYzedQaw2igsSc08ejT7+A1Rfmvf0fcH5khu8+9DjPv7qNCxdn+atPfoaRmXmu/erXePLFV3ng0Sd479Bxdh/tY9Ti4Zk3tnNsYJxxi4u+oXEee/5nTH/1Lxl6+E4mrG7iks7FWStf+urXCWVlHn32ZUYXHOw73s/L77zHT195k4uzVsYtLqYdPi7OWC4D119Dv3pfMn7FH9C44n/4rRjxK/7g8vH8R+jee+/lyiuv5MYbb8QwjP/X7YrFIjfffDNXXnkl99577z/hDC/rsi7rsn6zugzQ/ytrcXHx741fAvSjR4/+Z6/9wzE1NcXevXv50z/9U6666iquvfba/9q7c1m/ZfrVhepD9/+Am75yHX0nj9LpGtRrOQzFR7ngYXpoDy3Di9mQqHU1WsslzGaBQlklK+eptFrcede9yHqFeLrAvN2OKxBg94EDDI6NcfrChUt22Qc++IAzLz6C52+uwPWJ32FhdgRnwMmZoTPY3BYWHfMksjH6+o/i9ln5/NWfwmq3sGhdwGq3kBUFRibGiaRSuAIBwok0R071c2FsAlfARzAeJSXkmLfbOX3hAoFoArVY/tD6O4ZtfgHfX1+B76+vYP7wTiweP4Ju4giE0aoNXKEodn+IYDLNrN1JQpA4NTCEOxwllMoQSKQ4eX4Auz/IqYEh5hxRjp0ZZ94VJpqT8cQSuKNxHKEI58cnieZUxGKdrJShYCoEbvsP+P76CtK7H8Oo5Ujmo+hlA1Ex0YrNS9BIK5c53t+PXqlQrNVI5HKopkksk+GZl17inXd3EYwlOTc0Qk7eAiRZSWV8Zp5kTuSxnz7De3vf56u3/x3Pvfwqx06dwfv03QQ+egWu+64hnEhjdXkJxpLIuvl/s/eeQbJc95Vng2ZmOBrtzEgx0oS0ipVGq5FGuxqIBB1EggQ9QYIECJEEYWgA0IAGIAnikfBGAB7w4J733vt+7b2r6u7q8t5mVWVVpc+qyvLVvt9vPzTVEGZ3QzHajaAU8U7E/dLu9P9W5c1bee7/HN7YsZuYkCUYS1LQTHYfOIyQk7jnOw9Q0EzSeZlT5y9RMEsUzBLucJRoRuSZza8w7fHx8tbtZBSNRK7A4KSNaCpDKJ5CL1e52NVLfrgT/3s7CH3xTwhGYvQMjnDw2EmS2TzpvMy+w8cYs80Qiqe42NVLMJZk1/5D5BQdvVwlkkrhj0bJyjJqqUQ8kyEqCHhCIS719CDk85jV6kYeerHaYH7lKpmCwoubX8H//nfiv+GdBCbHCMb85FURxZSQ9Dx6WSOvFtDLBoZlbnRwqGYRUZJpLy3z0188im3WwevbtnP+cidWvUEyk6W5sEi12SKWErDqDRTDRDWL5BUVq97g4pUuZr56A8HrOwid2oMjGKYNnO/t48SFS+i1KqKioJXLFCsWeUWmVJunWG0TTqzb2F/s7mbPoUP4IiHUkk6lVUMyJTKKRkbRSMkKSUlBUHVC2SyOYIC9x48hlTSie58jeH0H0V/ejT8UR8hKzHnchBMhYrkoc2EvwUyGziEbXscAihQjL2cwKkW0Wp2MbpJWdQpmCckwmPO4SSSDiLkEkXgAsSAQSYY5c+kcgWQMZyiIOxph2uclaO8neH0Hgc/8IV6/i4PHj+KJRvAnU4QzIqFMHl8yw/mewziD0/jDadz+BP5InAnHMJ7IevZ4ICzj8kic6jyNPxnA7p3GH/Mzah9lxjWLO+BhcHiAweEBzp4/Q9fYCLNBL77b/5Lg9R1cePMZLlw+xZWe88w6J5lz23CEfJzpvogr6ueu+79JNJskkgyTzgvIap6h4V7GxgfJ6jmOXzhNKrfuXBCKCwQjAtt3HURRi6iaQSIpkFDKyNY8WqlCq10jte2XBK/vIP7i96hVCkhKAqsuk0i7udR1gpm5MfJyhmDYR99AL26fg/OXTiLrKYqVLIHSAgVdpSTHGT/9GsHZXmQ5TbpoEZVUpFwcwdlD//BFipZEuapRb1icO3+KsXPrAnrglj9GKQQwtQi15iqmVWHPgddJiU6sRphUZpzp6fPocoLldhUpI1IsyZTKCrqRR9VEND3HwOAVurrPU6ub6EYeSU5TKiuUygo2+whTtmHEXAJVE1E1kfhd6+/3gq0b1Wyjm20q9XmETHo9HzwyRzBkw+8fIBjoJRTso2L5qdXi1KoChplG1TNY1QqyViVXsMjLLWRtgVDUR0oIMzbWx9z0EO6ZIbRcgIYWp6FGMQ49Q/D6DsTnvke1WqdUrlCsNlCrNWSrSr5Sx1hYJqabOCYu4rZfIRufoagn0dUkYiFJQctRKKoIaoHZUIB4spd8fga1IKHlqhSVGs1GHn+giyvdryJLQRJRH5LoWL/Ob/odRntGGBmxk5eTqFacQMJOtpAnmZYYHutFLCRJpqOks0nC0RAnTh0nEAqSSAr4AyFyeYVILMzAUD+nzpxE0WQ0Q0XRZLK5DOFoiJJVpLPrMgH7CJaSJf7wl/C/t4PclSMUVAVJLzAy3oeqZ4jFnaS1MvGCjqiXUUrr+eavbd1Gq71AtVpFlgv09HRRSKYpKgbVYgVTKdKsLVCrLlCpLFKprWJVVzCtJfTGPFq9iV5vUBi/gv+9HcTu+yiVmkW1VqJaK1KtFVFrLZRqE7ncRC3W0MwKtUYdn28ap2OYipWiUk4gaxYpUSGRkUjlNeJZmbSsIso5ookghiESjbqJaxo5q0LOqpAtVVBrLQK3/gneGzrIumYoFJtkjEWkKnz/+dfpC0bx5UL43OdREv20tRDlYhtRWSWviki1GplyGbGxxKTUJiZrUMvSbDc4k4VnzkxRrWdYW4Niq8381SZ1a4XBc8+y79kfk3vzCbw3dBB/6h4e+eUmVNNYX8erFeaXl1gF7v3OtwnHY2hFE7tj9tdWpVUqtSrLqyuYpSIlq4xVraBoKpqh02g1YXUetVXHqWn0qyZHJ6b5xg9+wr6t22hWDJaWm7hvfDe+T/0OTvsIsIKi5lhabrGy2qLVttBNEd0UaS+UWV6bp9ooscoirYUaV1mm0a5QtDQWV1obVu21ZplGu0KpolOq6CyutChXDRaWmxu/o+h5Mm/8BPcHOuj66R3MuOw8/8pzXOg+zxu73mB8bpKUnCar5zD1MFc6D2FoKXQjT6NdobnYQKloGI0ial0nVyqQU7LIWhpFSTI73Udv9wkKUpRg3EsoGcSbiNB9aR+z9itEnUM4P9SB69P/kWgiSlLM0N13kaGhS8h5H/FUGKdnhoQQIZtPcf7SaSZsI4SiPiLxAJIqrg99jljKzvT0LLraoGjWKSgRIokxBseOMD0zgd8XZi7YTzyRIRySSaayOB76DM4PdZDY8QRCXEUuSKQFJ6fObV/PtBZcFOQ4QiZENhdlz77X6Ow6gaKHiSZtJMwSYTFDViuQzUXZuf1FknEXVlUhp2RJ6zKuVIoZxzDB8ByBmAe9ouFPBnGMXMBxYwdzn/p3TA5f+nWXegqrqjA+2ceV7jPopog/OIukpPAHZ4nGPQwMXUYT50hFpxgYukA06WLXzmeZL0dYsiKwqrA0L7OwUoY1A0OaAqJAGRbrrMzLJGMDpJ76Io4bO8jvfIS2PMkaSaq0Ya0JdR8wQrVdYglgQWDo7E9pt9uoVh6pXMAp2Dk9sh9neo6sqRMUUlzpmSaVbuH3TjE20onfO4Wci1DUBOJhB3nBy/T4FdKTF5j5SAczH3sXqZlRejsvUCrJSEaGgimw98xOxJrATMKGbaKfUGiOmZkxVtcWSCQjLCzNY9VrlGpNpKJFubVAb6edZ5/Yxnfu+Tm3f/E+vvLlB7j5pju45xs/5hM338699/yQRx55hkg0gOOhT2G/qYOTt/83XnjheQYH+wkGg0SjUcLhKIKQIZQsERMqxNMVJmxhBoedZDNlUgkFUTCYGndi6U3CkRiJZARJSpJN2jEVB4Y8jSrZyEmzVJsCiYwDUptRjDrJ0ZPYb+rAflMHwnQfgUCAC4/+r1x86r+TzFWZPrGJ4698npGzT1MW/CT9swiJS8zXQxRTOayUgJm8hC7GMKQygXgNQV/kkn2AiCET1qq4dJiqtplo1OidnWMuJxOuLhBvzON88qvYb+rA8YvPYy3WyLcapKoWei5M2dJpLrZoLTWRlQyH927h8tm9hAJ2Dhw/QP/UCAutKovtMlUrT7MhsraicXVVR5UCLDVl1hZKsJSGNQkosbCss7hisLKQYano3qi9IjuBCKwFGB/aASi0mxkWF2SWFxTWFgrrf2MhzdVFA1YMlpfzLK4WqDQztJbLSIZIc94iLwepNQQUTcYsy3iDNprzKmYpMgR4iQAAIABJREFUS71WplFrMzE2SXjzA9hv6iDw1B3rkTVyEtPMUi5mOXJoK7KcYGKqn0rdQCsp5LNxWvUiupLl+w98i13bX0dMx/nefd+ir+syU2OjvPDsM6ysrbJrz26uAgtLi6xxlZW1VQKhIFcBo2jy0nNPYfv4O7Hf1IEe82CULfRSmUPHjmNaFV58ZQuZfIFjp05vWF3v2beXerNBJBbl1JnTFMsllldXuAr87de+ylXWKFZLrALd/X0bh4et+Ta9o+O4QhFmfQHOdHYz/PR963P/o0/wzOYteKMJZrwBBElldNrBmc5uPJE4wWSaSFokmEzz7R/8CHc4hs3lJW+U6Bub5PTlLmwuL9FMjlAqw+CknVAqg93tw+by4o+nuPv+7+EMJHCHUthdIWY9QWyf+m1mPtKB7fIpekbGcIUi2FweDp84w6YnnkExywg5iZiQJSoI6JbFxMwMZy9fZnJ2Gr3aIJGTGLHPkszL2N0+fvLor7jtzrv58M2f4mePPcmtX72T/jEHl3pHcYcSfP/hn+OOxhjf+iSOGzuYvv9v8CUzOEIJPNEsVwbGeH3XXmKp5Hr8VT6NpK27lyVzKlKpxYkzZylVa1j1Bg8/8guSmSzVZgur3iCvrB+KLVaqiJqJVLS4cKWHOW8ArVgiGI1RUBUC334fjhs7qIcdLC4vUa5YXLh0kdZ8G900WL26xuLyEgcPH9p47VdZob3coj7f4NkXn2OZFUyrzPbdu/jlE08yNmUjGI0RiqeIJNPs3HeQz3/pdj59y60cP3Mew6px3/d/yN6nHsH5oQ7OfuIPmAvHsftCeGIJzvf28+RLm9ft9mNRdh04wE83beLmz3yeT3z2Fj700Y/T2TtAPC3S1T+EYpbJSiorwMrK0kYMwdWrq6yuLtPX18PU1ASLi/O0Wg0WF+dZvbpG6rFv4L2hg/RoJ08++xzlWp3m4gorQN4ooVo1Dpw+y4HTZ7k0OMyow8nwjIOf/Opx7vn+g/xo06842dnFF752JzsOn2Q2GOfE5V7+6sMf48/++oP8+fs+zIBtjpOdfYzN+XjipdfYdvgk08E4v/zlY3jf9w7O3vj72PxRjnf2EchIbN65nzu+/T1+8cyLPPHSa/RNzjJod+IIJegatTHpDjI07aJzaPya4PpPwDUB/V8ujh8/zvHjx/ngBz/Iddddx3ve8x5uu+02XnzxRQ4cOMDBgwd58cUXue2223jPe97DO97xDj74wQ9u/N7/27iGa7iGa/iXhGsC+m8Yfy+Y//247rrr/m9f+8fG3//8lStXftPlXMM/M/zDjap71k3VqhAIeghH55CVKPOtHEvNNPOVBKWCk2I9R7FeoNrWKTc0DEtDLelc6Opi1u0nEBWICzKXenrYc+gQM243l3t72fz669x6xx3cescdfOlv/5Zjd30c9wc6cH+gg/5H78IT9uAMODlz8TTugJPeoW7e2PYyTo+dW279FBcvX2BgqJ9oPMKE3UYyk+bEuXNMu1zMuNYz005cuMScz0NUSBLPCATjcexOJ9FUBvucm5iQZdrpZf8Tj2wI6O77b2b/8VNs3XuAK4Mj7Dp0lEOnzlJqztNYXkUuWSTzEqFUmoGJKVyhCK5QhD1HjtE1NMKEw8m0J47NFSWtlAgKGTyxOClZQiqX0Gp1rIUltGoLSS+QLQh4b/w3eG/owPOp3yUt+qkvWAi5NK2Fq5SriyjFIrJpbmRxy6ZJTlWJpdNIhsHpixdJZLP0DY8RE7IIOYlqa4Gzl65w7nIXatFi3D6LYpYJxpJMOz0UNJNL3X2EfvA5/O/twHfDO/GODZPOy6hFi2prAU8wglq0aC6uUKw2KNWaJDI5Tpy9QFZSkfQis24fgqRwqW+ACYeTsJChd3ScnG4iagaJXAG728ube/Zxuaef7//4YWJClnBCIH9iG/73duB/bweuPS/jDoRJZvPsP3Kc/pFxhsaniKYyxNMi0VQGTzCCPxJneMLGmG2GpCgyZrczOD5OqV6ne3CQgq4TjMc5c+kSlVaLjCShmGX0cpWUWEArVTCsGlYmucEd/tU9JDIxJmfGcfoc5BQRw9Ip1X6d8VurEoxGWAVMq4Kk6ezef4DW4hKyblBpNKk0mpSqNR78yUMb3eazLjcPP/KLjdxzo2yxCkiaTvTLf07w+g58t/5XZKtKUlKIZkTKrXmOnT9HKJGgd3iQxnybervFoeNnsc95GBxb78JPFwrsOnCAqJBEyIvsO3IAyVBI5AoIkkJUzBHLFUjJCu5ohJiYJqcWsM9NEXnmPoLXdxB837sQnA4Kks7ZixeIpiL4Ym5SikhUzJHRqgR9EwiCH82UiGeSxHIiaVUjrWqIuoZWLqMYOuMTA9jsIySECDkpjcvvZGRqjNMXz+OOBPFEI/gSca68+dQ69/UdeHc8jScUIKMqOMMRgkKGmUCEcLbA4NRlfDE3/kgKX3j9PTs+O8JcYGY9X9OfxeHMsv/kAWYDDpxhF86AE5vThjvgYnJminRW4OTpEzics7giYXzJKN6bfofg9R047/kwgbBnQzg5fuow8UKWtCbhiYZYYI2zl88j5NJYjQpGUSclxCiWNLYd2MGh08doLM4TTWU4faGTy12DHDxyEsO0cLm9bN2+jSlPCJs3SDAep1Itknn+gfXaP/xbTA+eIxRxopl5jLJIvWUyONKN2zuHbmoImRRiPo1RUjhz/giqmcYwRHKF9Y4gyVCYtvVz7vh25Pg0UtyBpufI6hqKlmRsopvh0S7mF+oE/G5Svac35t24vJPOywdJyVPMryjEkiEWFpYomy0WWlDUVJr1DIn4EL19r5PJxqhUdQyzQL6QomypGGaBgiTg9c1is48QiXqpVHUazRKykqEgCShqlinbMOlMlMhn/nD98MADH6dYsSjVymglHVnNY5jyuj18VaVqFTA0AU1JkMsG6e07Q0/PGTKZ8DpvUSVXENEMHUnTyeQLVFo1Isko23ZvRVJFdEOiWlXpvnyCKxePkdvyo/Xab3g31WSQZrVMuaQjqxLFskmlVcNqVtGqRdrVHIsNBVWK4HGNEwhMY5gF0mKCnJZDkEUyqkS+EKG7+zSWpZJJJ1BkkWpVp1CIUbayHD+xjXPn9yLOXd6Y9/grm5hzePGHnMSzHqSSQEbKExPyOFxTJIQIs04bsUSYeDJGT183voCfpJBCVjRq9SaBkJ9UOkkoEiSRiiOrEmI+SzorrNvt5jIomozbNkTM7yT0jffhf28HgS//GYl0mqSYYWxiGPv0OLIqkFUNBEnFai+ilaqMTNrxhyPU2/MYRZOCLGGWiszax0nGgjQbFYqmiq6r1Go16s0GtUadSrW+7prRaFFqtim1muTO7tpYY5WpLio169ejhFZvotWbqJUmermBXqyi6hrz7RqSlMQx009O9CLm5A1XFlEtERcLBJMCBVUhHA3R29eJomTIaCpKxUKpWEhli0KxhPdD78Z7QwfhH99Cwaig1CFZXGQ2XyJYapCxZGzjp+g5u4V5PUqjPk8sbWKUJHJFDalWI16sM6kskG8usVLNYdVr7HJanHXngRbt9hrNlTXKzRIL7UWm+3bSd2QLR29eF+89738Hd376o5hWmcZ8m5wsUa5VqTYbxIUUH7jxw7y5YztLa6vUmw2uAmapuPHQWzN0WvNt5hcX0AyddDYDS02SSp7c6jL3vb6D3CrYAzFYXePzN99EXU5s7KX6fv51lpbb1OolavUSZUulWJIxS3lWrzapNw0kVcQsqxvW7K2FGkurbeoti4XlJuWqwRpLVOpFWgs1mvNVqo0S1UaJ+aUGzfkqC8tNVq4uYJQUIj+7BfcHOvB97vdR1Qz1+SrlZon6Yo3aQo36Yp1gIkjZjJMXA4TCM+TySZbX5rEaZUpti2KrjFrXKc6XN6JDFC2NmAuRTfuZmOxGyIaJpUN44/71wyAZPyMHXsL5oQ6cH+ogsONxhMx6jnkk5mZyqoc59zThmJ/hsX6iiSBFSyOaCBKK+rjYeRZZy5FMRxEzOrFoCr2YYGj8KNHkJD6/i1hUIJtRmLQN0NlzkKlpJ/FUEEEMEk8F8dzz1zg/1IHjU/+BoG+EVMpHMhZEM6P0DpzG7Z0glQ4SDLnQ9BwZMYKQCXDg8Os4PQMImkIgGSGnZAlHZjG1GLP2XlIpH0I2iisaJKXrRCJzjIx1M2obZGhykISYIHJpD44bO3Dc2EHq0FMMDl5kfLIP3RTRjCyakaVv4CJiPkY6G6Za18jmouSlBGP9B7lwejuymsCqS1jlJCzlWasnYFVhZUlhcdWCqyYVwwFEYa0Iy01WFxTCgS4Cd/8Zjhs7cH32P5B1HGd5LUyFGqzWYClB0r2FxasN9Moii/UEFakL3YwgZMMIuSRpxWRoykdWq/KrZ5/HHQjjC3sIRh2kMhEy2RhuzzSTtgHyUoJsNkI87kZVUwxs/tG6gP6RDvw7f0K6nKJn+DwlI4WZi6CF5xAmB1jLJzHVFO26hsc1jqJkWF5uEAx5gTWETBqH28NTzz3PvkMHGRobZXRyiseeepoDR44yYbcx7ZpleHKUOf8co/YRPnnrl7n80X+D/aYOpm7+V8zM2HnwkUfZvHUXL76xg03PvMDmrbt46Nlf8Lm7vsRNt32KrUd38OjfbeKTt3+CO751O3/xgf8dZ2yG013HmDB0bEoef1mhtGSgyl62bX6I8VNvQltjJeHh/AtPcO6pmxCNOqGjf7chInte/i6pgsyFZz9C1+u3406rVPIOei88S9jbg5iKUyjkuNyzA0GcIxmVMJUSe/f8inQuiD8SJ2WskDDbONJeXt27je0HT3G638tFZ5DRbIYjnZfZevIU3/zlkzzy6usM3fKfsN/UweTH3sng4EX8Ypp01WK5KROL+2kuNnD551i92oSVEroUYHnRZOHqPPMsMd8sM9/SWWhrLC+pLC3KXF3VaTdyrC2brC2XYDHJSiMGV00WVwyW14pwVaU0sXej9syRX8FqmNWFACP9uwGDdivP8orF8mKJZi3HUj0DSxKs1mk3NRaWFMZsF7AaIrolU2tX0PQCA4OnsawYumlglmWyhQge/zgla90BJSOk0VUN17f+T+w3dTD96fdgKCmKJRlB8FOrFDhyaCuKksTpnqRc1SjVTNpti2ef/RW7d7/Bwnyd1ZV5YIVHf/FTrLLB6soSiwttJEUmkUqysLRIMBxiaWWZ9sI8mqFjFE0SqST5sYsbtc/83XfZf/gI2YJEKivS3T9AJl/g2RdexO0PsOW1V9m7fx+PPfE4Bw8f4sixoxw7cZy9+/exuLzEhUsXyeZECprEzzb9nOOnTzE0MUZtfp5xxyw//PkvOHulG0cwxJMvbV6PIbvv/dhv6sB287vx+rxkFJ25QJhETmLGu+7EduLCZQ6cOE0wmcYbTRBMppnxBjBqTY6evYBq1XD4Q0QzOZ7ZvIUXX99KqqAQSAgbtvAz3gBzgTA7D5zg8edeYdYbJTza+9b1/trD9I9P4o8nGZy0ce993+XOe79NMJZEyEm8tm0n9z/4IH97112kcjkGx8dJFwpkVYNkXqZ7eIxHnnia13bu4RvfeYA39+znzT37OXLmPK5QFH8sy6jdyba9hymYJSZdTnyPfml9rb3p3Wx54w0iokQyp9LZO8C+I0dweRz0D3QipCMkUlFaS20GRifI6xaZfIFkJousGyyurhFLCVy80sXWnbuw6g3iQprJ6RlmfUFCqQylWhOr0SYcT7Dp8SfIRbwb63xu7+McOnKYo8eP4Qv4MYomi8tLWNUKTz79FGapiNPt4irQXGwQToRYurpMShSotZo89tSTxFJJ3P4AZy5c5IcPPcyZi53c8uWvsH3PfnzhGHnVwOZw8dAjm3jupVdIvP6z9XvsR/81333wR9z7gx9zqrOL+K9z5HcdOsId99yNqCh4w2Fe276dT3zuc7z46qvolkVB12ksLmJ3OomkUlTbbXp6urCsErBGq9VgbW0FXVd56qknKBYNVleXWVtboVou4v3ob63vrZ7/AYura1QaTYrVBk5fEFEzOdPZTSgj0jsxRffYBFt27eF83wBfufdbfPenP6drdJyPfPbz3PT5L3BpcJwvfv1eJt1B7v3BQ/zVhz/G5+74Bic7+5h0B9l64BiPPvsSnaM2OkdtzG17br3h4H3v5PNf+Rrfe+Qxjnf2cXFoglGnn1NX+rnz/gc52dnH4XOdvPDmLnYcPsmLW3cz5Qnx/Z9tuia4/hNwTUD/l4v/J83iH9Mm/rHxzne+8zdd1jVcwzVcw/8Urgnov2H8vWD+/2X80R/9EXv37v1Nl3IN/wzxDzeqn/zEZ+nuH2B0coJwKow/4mXP/jdpNFWgTn/PcQpKgIVlnca8Tr1lYjVKaMV1sVctWmQUnbCQ5fsP/4ybPvM5Xt66nVe27eCr936Li739nLx4mft++GOG73z/xkNf52d+j0hivYN1aHyQgdF+RqeGmXNPc+joPr734H24PA6i8RB9A72EExHcAQ+Ts9OM2mzM+XwM2aaIZjMb1s1RIYkvEsEbDnO+s5tIMk00lSGZLXD+p9/cENC9778O9+gAI/ZZXtm2k7SsMesL4g7HeOBHPyOV1xicmCGaLjDjCXHfgw/T2T9KKCky6fAyODFDMCIgqWW0okUkEUfSZSZnJlBMmceefpxEWqC9tIxWNjCE0FvcN3Qws20TclFmBWguriLpFopZJiUWOHX+EolMjqykkhILGzbpnb0DnLnYSV41eOWNbURTGSZn5kjn123g42mRcr3FkZNn2LZ7H+c7u0lm80RTGaZv/s8bIofvl/cQE7IcPnGaZDa/bsNbrrLpiafXc9yyeU6dv0QymyevGkSSaQbHJgkmBZorazz78hbsbi92txdPJIY3GmcuEMLm8hBJr4vm/kgcxSxjVuoIL/14g3v8Y7+PWrSQ9CI5RWfOG6BYbZDM5nF4/LgD6xn0slHi1a07sM+5+eFPf4pWLiMqCu7gulA55/MhmyaxdJpqu42oKDz+zPPEhCwHjp4grxpIehH7oe0b3IEP/ityERd6WUMxZYpVk6wk0tXfzeZXt1BrNdGK6znlo5NT7Nq3n1mXm0qjiVYsEYhEKVaqzDhdhOMJdu8/wCogiDlWgGKlSk5WNjpEaq02/vf/6w1hzb5nC8GkQFqRyUgS1XYbWdfIKzILq4tohopatKi1F4kJWaqtBSqt1sZhAV8kxAoQFZKM2e2EUml8sQSxXB5BlvCG/bjcds6e3k/YM4zw0OfeEvV+dTc+X4BoKsap8yfIqgLRbJJkIU9C1JCk+HrHmp4nLaXJavK6VbK13pmiFIsUVIVUOo6QSdDVc5lZtwOHZ46kmMHhdTPn8+AJBZj1+/Duf2mDO/DpPyAUDbL9wH480cj6/51I4YklmHKOcuzsUea8AaZmnfijUULJEDOeGSKpBE5vDLdfYGB8gDn/HO6QG0/QhS/s4dDRfUQTQdw+B5Gon8GhHoS8iKLJBP/6ug1+96VjBEJ+jh4/RDQWZGJmhnOdnXhCIU5duIBVb9BcWCQnK5w+cw4hnaVYsojnBJKFDPOrq7+OdMgwNe1k1uVl7Srs3L0DIZNCrZj0TwwTSoaQVBHPt2/a4BZe+iGSUsDhdiFk1+cunlzPLTx7/hwDQ4NUalUyYpp4MoJVM0knvIxNDuGLBMgZKqIYR82F0NIuRq8cxeWaRMiLlIwEYtpLOuHh5PHddF0+xehLP9vgjnzhj1GVOPF4nGqtSDzhYnzyAh5/L/PzGQp5DyUzQ0kXaVgmlapOtWbg8zuYmR0nngig6TkMs4Bu5ClIAo1mCY93hpHRXnQjT3u+QjoTpSAJpNMRgu971wZ/ZuQIVkPEKKfRTRHDLFCrVaiULYqGRcmoUjZrqEadYqlG2ar/uoO5SCLhwT7dTTA8jq6F0DQ/ilUmq6nkTQOjXkOtWCTyOcrtFrWlReKP3vnWvG/6Gko2QsA5gXtmiIjPRtPKsVCXqZpprGqRYllH1Qooah5JFpmYXBecdUNCUXOoSg7LXKao16hUc4yMH+PylQPoSglJrGKq84himLzsoHfzjze4Q3/z2xQSYVJigq6hyyQKSQIpgUl3kHgywumzJ4glwgRCXmKJKEImxaRtgseffAKzVGR5dYV4MkY2l6FYNjFLBuOTY/T0dZOXciiaTDorkJdyJIUAbs80vk+/tb57D7xKWMjg9AWZnJkjk5ep16vk8yJjE6NkxCy1VhOr3kAtlShWG+jlKgWzRHOphFrKYlYLzDhHcPsnUfQ4Vi1Ho1mgVs9Rb+RpNCvU6mWsahFx+2Mb3NFvfgijUkGvVddHo4LeqKBVK+jlKlqpgmoW1wULUyeXT5NMRQmFvehlA1nXEDUDUTOptFdIZPIk0iJeX4De3v4NpwNNL9BsVdBTwbfdV/P2QXILsOvSELHyMkJtjaRsUi9r6NkQg5cOYGgJcnKMop6kaCnIporYWMJRhT290+SlLJWlNbaNpcjV12i1YGm1TWO+zerKAprioa1nYEUm9fAnNriTj99FtdnAKJcwrXVXEaNcIpXN8Kd//l9ZWFlmcXWF1nybSq3KnMuJmM/x1+97L+/5rX9Lx3UdTExN0nFdB88+/xwfee9fUNBlzKUlZvM6QqlBew0kIQlry2i2no29lO8z/4nv33c3iWSYeqPMwmKN5ZUm1brGwlIFWRX4+aMPsWP3mywsNylVdOotC0kVMUoKip4nJ6UpWhrN+SqLKy2qjRJWzWRptY1mShui9FWWsc9O4L/zLzf486e3UKrrlOo6spmj0iqilgrYnRNEwlNcpU4kMoemF1hYanH6wimySha9opMoJMloWZRaGaNRxKjq684alQK1ukw84WLOOYIohomKWSTLJHx484aA7vz876Ekg8hSlnQ2SUrJI2TjTE2P0TfYhVFSNmr0BpyoRoFIPIDb56C7/xDRhJ1g0E8qKeJy+jh7/iBXeg/hCQyRSAaJRGJkCwpu3wx2xyAj4z04P/G/bPB7dz3K9MwAiWiAkpWnUlORVQHH3CQer4OClEFIRzDMAtG4B6OYJSsGmZ66QsWMMz5wEpftEmJiBqUQXK/X70BQc+sHCXJhCkoas6pyZaCTqefv3xBW3F/+Q3JZPxkxxMXLx1B1gbwUoyDHudR5nElbH5tfeZJwdI41GqjiDGreDdRZpU6jnoUlkZrqguU8UOYqdaDI2kIMiHB1QYG1ebhaIhMfYO6j73pL2Dn4MOlEN210VhcUWBboOrOJSj3PCqssLBrMzwtEPWO4bQ7yuWkS0QDpaBtNlekbOM637/oBSkHgxMnHSWQjiIpALB0ir2Xwhp2cunAMtVQgngnjffmBDUHN9YXfpZ5ws1hKMzhwimTaSdqIEivFGQqO4HTZmF+o0p6v0dvfRTqbZGhkkLvuuZvd+w/wgRv/hi/edge3fedBXth1iB0nL3D/o4/x6qFjTIYi2KNxPNkcP376Wb75k5/yha98Z0PItN/UQe/zD/O+T9/Oy/tPcnFilteOnOK5nfs53DfCieFJLthchM06fq2GV6lwesrD8bE5Ek2wZU20SJPUXIHXntpOwhcnlYwTjHgZnRsmpMVwFvy49Qg5p525vMLsc9/a4J76wu/S7XWipnwo2QjnQ0Fs6SI+rYhLlIkb86T0Gup8GbFuIS9CjyvFj15+gee3/ZzJwAyXp+YIyBJyfd3xoaJqVNR5ylaVaquCPzxDopCkuDSPXiq8rfbcuc2U5yuUFuvEA+MsLluIisAqi+vXgBljqZWnWhEwajL1tTrLSzprqwbLSypX1wzWVnUMPczVtRJLixrLiyaQoZAeZnFZYmFVo7Wos7KkEHv1rdpdd/4XFhckWk2RS5cPU65qWDWTRqtOtV5BkkVCIReNqoYoqci6gV7RKLd0rgxewiiXkGSVilWiXS1gGzmLalgopky5YTDnGSGadFEqKyhqnqqew/6xd2zwpy5up1iSmZ0dxdAE/u65RzHNHF7/NOWqweLaAvv27mB8bBCXc5pSUWVleZ4jh/dzdW0FWOO79z+AVSpzFWjNt2m0mvQPDrC4vMTC0iKVWpWCLOEPBvBu/t4Gt+Nrf8xLr2xB0nRyssKREycxrQq1Vnv9fq5r6KaxIcDXm42Nzvadu3fxxS/dysraKqvAuG09qigryzz69FMcO3eBnQcP8/xrb3D6SjfHL16ms6sb28fftcEfOLOTzoFhtu49gD+eYmDCRljIEkplGLbN4AxGNqzR39i9j50HjzA0Nc32/Yc409lNwSxzprObB378MA5/iGAyTe/oBBMOF4OTdh7a9Bhj0x6m5gKEUwXcr/5s43qf+/qf8aNHHmXnwcMcPXseTyhATpUp6Donz5/npdde4xePP05UEIil09z+9a8z5/PhDseIZnIcPXuBVEFhyunBGYyQyEm4wzHGZ51kFB1vJEXnwBCRTJqQEMPmnGT64+/ZWOu8p7YiyHk8AT+9/V1ksjFULUk242ZhXmF45BKqniEpxMgrMrZZBwVV4+KVLgQxR2txCb1UZhWYdbl5bes2rvT2MWybQSpaqEVr3THJLFJttsicfmOD23fPX1GuWFwF6s0GR48f4yrQaDU3LNsrtSpLK8ussMYKa/SPDrKwtkJOldm6ezdv7NzJN775Hbr6h9hz8AgfuflTvLp1B8lsnn2Hj3HbV+9EK1UIxVMEY0lmbvmDtw6pXT7KpMvDwJQNdzjKLXd8hWNnzuANh3n2pRf45Oc/SyKdIZnJ0jc0TLFSxao3KKgaoVgcQcwx63JTr1c5deoES0sLLC0tbHScwxqapgBrJBIxtOHzbzU7fP16JqdnMMoWS1dBlDWCyTS+WBJvIsXQ9CwvbdvBrXfexSdu/TKD9hn2njjFZ26/g3O9/Rw4fZavfef7DNqd9IxP0zc5S+fwJPc/9As+8tlb2fTcZg6dvYwrKrD31AU6R22Mf/EvNvZ0UFNUAAAgAElEQVS0d998I8MOL6e6B7n3hz9lZM7H86/voHN4ksde2MLYnI+Pfu5LHLvYzcish3Gnn5e377kmuP4T8A+fS0Y6/j2Vjv/4z2JEOv79tdfzH8H/H5rF/zje8Y53/KbLuoZruIZr+J/CNQH9N4ypqamNMTk5uXEzOXr06Nu+9z8Om82Gy+VCkqTfdAnX8M8Y/3Cj+svHfkXv8CBauUzO0NGqZfJ6njUWUPQMlZqMc66HhSWFVlun2S7Smq+zfHWNSz09qBWLysI8haJJWlaJZkTGZ+foHh5laMrO2IyDLdt3EklnmbvlDzceuro/0EHv5ke50HWJMds4O/Zux+GZZWp6jPOXTnPvt7/BnGsGj8/JpG2MUDyMy+/GHfRy8vxZugb6SEkF7B43U44Z7E4HgViEWY8HfzRKOCEwOjVNNJVZ75J/4ttve9ju2nQ3B0+eIZmXeXPPfr7/8M85e6UHuyuEL5ohlTdw+GLsPnSKiCARESReeHUHwUSOOX+cYCiOWawQiyc5ePgAkVgQvSijF2XKFZPF5QUKch7dKpG4cvRt3MGv/gXnOy8wMjVBOJEmr5ocPHYSfyS+kektGyUOnzi98aF2eMJGSiyQKShc6u4jnhbxBCMYVo1QPEVKLGx0cs+6faTEAnPeAK++sQ3/B9698YHQ/+H3YEoFloHDJ05TqjUJJwRsDhdPPPt3qEVrI9dc0ou8vn0XoqyhWlVUa11oefqllxmfnWPC4SSjaGzdux9PJEbeKGJYNQ4eO0kgmkDSi0Qf/Nxb3O/tYObAm+jlKkdOniErqZw8d5GB0QmefO4F3IEwiUyOmJDlwYd+xq+eepYnnnuOA8eOMT49jagoyKZJQdcxq1VyqopuWYiKgihrJDI5ZKPE5Z5+RFlj7rXH38ad3vwDcoqIYqqU6xYFTaJYsUikBYbGxnF6fUxOz1CsrGfTrQKlao1ipbp+Ar5SpVStUa7V0YolFlZWOXXuPJKmE0sJ7Nq3H61YIluQ0DKpDVEteH0H4b+9njd27yKRzZKRJFTToKBJZMQ0+w7sZdeencTSaa709zM5O4taKmFWq+vXpaqSyuWICgJzPh+DoyPE0mmC8TiRdJaQkCCSjBKLzNF14RAz/ceY/uR/fov/fe9CdNtIZhN4wm58MTfxbHzdDj+VI5oKk86nOHH2ONFUhKQooJZMJEMjJ0vrWcpillQ2g6SpTM856B0cIByP4fJ5cXo9dPX1EknESRdyeDY/9Lba/TueQcjnOXzyJI6AfyOj0BvxMjE7QVRIkpULTMzYSeWyTDlmCCeTzLp9eIJRHD4HDp8Dm2OKmBAhlgyx/9BOYnE/kpwmmQphFHOEwj6CkwNvn/f7P87g8ADZnEBKiJLJ51AMHc3QefX112i25klnRDLZApKsU7bquNx+znZdRCoZHDl1ipyioxYtkpkcRrlKPJlgy2ubeeLpX+LwT2PUVKotC6fPQfhr17/F/8H3MD3UT3f/EJc6LyPmcyRSSfYd2E84GsHr92GbtmNVKxRkCVlV8MolZEMiEZwi4+zCLERJZOJE1TJR2SDks9G5/xkMKUw24SLim6Skp9HVFNndT7ytdvHYyxiqiJSLs7pcomjGqFhJ1lZ1QsExbJM9yIUYlZKCYRYwixKankNRs8hKhvGJAZwuG81WmXwhRb1RRFGzWBWNYMi1kR+saiJayvc27tBdNzA23oPDOY5ZlJCVDFbFoFItYlVMTFNH11WUorEuOFZLmCUNs6ggyynKRZFyUcRhH6Cn8wS5fJJqrUh7voZmSpglDUkvoJgqxWqJ+P0fe4v/ve/EjMxhWSqqmqZk5FDlBKHANGH/9PqBEF1HlArIqoSsSlRrRaRChsmxfhoVlVZNRxRFSiWTXF5A1UTEnMD4mI2pyVnKpRpiLoVmpJFPvfq22oVXHiKejuEKeDjX3UlYFMnoJkImxfSsnUudF0mlkwiZFFP2SRRNRtUVunquEI1HqNYr5KUcxbKJpBRIpZOUrCK9/T043XOkswIZMU3ByJOR0vhueOdbB4W+8MfEMyKKWaWglfnZpidZbFdYbFdo1MtouoRR1MnJEgtra+SNIkq5glFrYDSKKBWNUqOIWpRZWK6vC37ZEFO2XibHu/C4RiiICUwtR6NeRnjy3retsfnRy+jVOnq1jlYvodbKKFYRubweT6KYZXKyRk7WKEgaubxCIDCLWBDIKXmkYpmCWSaYyBJKioTiGbJ5nXhcJBqcpahlMZQ0keAcrjN73nZfjf7w08wUTN640EO2vopYWaFUXaasl7AMlXopS2/PYY4c34ySj7K40iAnpQiIBQ5MxUgsglqxUFsrnPbpyJUWSwuwuFJjabGFIecI+89Ds8nVJZXoN/7iLf4PvAMj5qPabFCuVVFNg8XVFYbHx/ibj93EKmDVa1wF/tv/8Zd0XNfBv/13v4VVrVCuWLz08mYOHz1Cx3Ud3PPNe7nv7tu55Yuf59ktr/KXH/kkn7r1K3zk4zeze9vrHNm/m7v/y2+/bS+ln3mdp595jM989mYud57h9Jkj/Pe//jNOnj7A//Ynv8eDP/4ub2zbwnMvPEWjXeHU2WPsP7SbvJyhu+8yBSVLZ/cFkukoDpedaqNEqaKzc89WKvUiRUtjeW2eUkWnvVjH+/G3+H1f/ENMQ8QsF1i52sQs5anWFc5fPMLiUglVzwCLVGolJCWHYZk4fXMcP3cMqZhDKRfQGhXUWhGjUaRcL2LVdMrlPO2mQs0SiUfs5CtV1Hqd6Ks/eUtA/1AHnq2byGYSKJpMWBQJx/xs3fEapYrOzNwUmikhaznCMT/JdJRoIkgsGUJSg8zMDTA80o8o5onFYsQSbpJpJw5XH4NDXbhcc8RzdsKRGMmETirgezv37X9KIhbBMduNrGQwzALFkkxByhCNBejt6ySZiqCoOdKZKIqapVVJIqcdqFkHDSPAntc24Zm+hCEH0dQI6WyQroELREJ2FDXB4WO7OXH6EAUth++Xt20IK44bO8hd2ookR6g3JF7Z8jianuDEyZ2EI9P0D5yhPa+xtFwEagiRQYqajzWqrFFjcUGC1cK6gL4qAUVWqABFWEsDEVZahXUBHYvoyJ63cQe+8ae4Jo+xsqaysJBjoRknEbrCYjNLpZylvVJHKRcoZWTCs3527/g2r225C+/0BKHgCc6eeYzgbIR0UETJTzNl68brGyeXDyKkfehmmnIlz6WuE7h8k3h/ctOGoDbzkQ5cJ14knAkhZOPYbeOkIhF+cO93+MG93+HL936Tr97/AAf/L/beM0iy6zzTbEqiRobSyMTEcrUzolZeI41IiqIHvUiCVgRAAAQJECQhEgThCUsQvtHwpi3ao72t7uququ7y3mVWVnrvr8m8/qa3ZZ/90WAPe6snNkIRGyMp+o24UZG/nntu1j3ny/Oe7/tOnOSTX/1nPn/dDRztGeBE7zCumED3mJOTfePs7wlzfCiNK7OCK7tAKL+KM1ll2K3gExbYf8bN+s1niI0OX2Iiz930F9zx0M85MzKO3mzRACqskFkqIa7WGUkFiNRtTnsdbDrXyT2bX+fm9U/z/JkONpw+xfahPu569SWijTJeVWU6Gueux54gLRrE43kiIYmpMS+6VMNt6ox9932X8CfO7KTr3BQ9Q7Ns6O7ghDODM1fnjieeZ9vRTh5+Zj0nznfROTLIdCLNQ69tYl4zOX9uG4mUh9rSKr54iOpCkqMHXqGkZiioBdqrdYyqRCgwjCQH0asawuiRS9iu7/4NZkmn2CjS3/UWmpGm3LQxSjnqTR1TCbDYELDMKKWWiVpVWWznLmSdr+iwalKuZkhn5llcsWm0DBaXSyzX/bhmjlAsJ6m181TaOqVimrnv//0l/LyjG9WWOXB0P7ptUW22EHM6ulWmVGsy7/OiGDqvb9uHVmwSSqfQKzbTHieSaqCoFpqskom6ERMOFLOMmM+RN2SySoSu80fJSnHKFYvI2Z2XsL33fAbLVunqOkbRFnnogduxLIlQ2E1roc65gfOYlkKrXQUWWWWRN954jVarQaNRY9OmTZRKJTo7OwnF4lilMgsrq8iqRrneIKfp5HWDYrXG6OQUozf81SX8yEgX23fvoW9omBOnO+ns7uHg0WPM+/zs3L2Lp555mocffYR9B/Zz9733cPT4MU6e6mAV2Lb9TTRD52xvL7FMhqm5OU6f7+Ofvvr1C5WhvH76Jqd58Kn1jM/72P343Zewx3/8Kc72D9E/PkVMkC9mT2/auYdx5zzHznQz6w1cvI6f7eGeh3/GueExRmacvPnWARJSHnc4RjCZIZjMMO32MTXvZeueffhiSeaDSaZcQSLpPGM3/u0l7/ts3xkCiRQzHh8nz55i94G9eEI+VNskZ2j4IiG+/I1vcH5oiEgqRSAW45mXXmXa7cMdjtE9OMLuQ0cZd84z6w0w6fKQkPIMTzs40HGal7duwxuPMR/xMHro9Uvmupl7vkg4ESSZjpHJRpmZGUDJB1HzPmwzgmXG6es/SaGo0l5sYBZLjE5OMe2cY3H1QlWz1tIyJ0530lpaZs7jJafpxASZp154mT0HDpPNqRcPX8/98KpL+L0nDrIKNNst2osLrALrNzxHa6FNa6HNKjA9O4Ooyiywwu4D+0hJAkdPneJ7P/oR3X2D3PfQo9x+17109w1dPDg/ND7FU8+9wFPPvcAN3/kur23ehuv86UvWuJ1f+Tu++d1beWLDC/z8ufXcctttfO26a/jHj3yYhx/7GZKSp7XQptluEY3HaC20KVXKyPkcC0uLLC4vsby6QiaTot1usmnTG8zMTAErLC8vAit4PPPACouLbbKP3/w/46oP/RojA/0XeqYbNrJmcvDkaSbm3Bw+08X61zfy2IYXuOqLX2LXkWN889bv8/EvXM2I08VPHnqE2+65jxGnl1N9I3z5+u9wbmyGwZl5vnrjLXzi6q9z60/uY8zlZ/vB46zf+Cb9PT143v+Oi/Hs6R9/kz0nztA37eKR517m2LlBrr7uJoYdHoZm3QzNutl7vJNdRzp4YfMOJtxBTnT3XzFc/xW6YqD/+5Uoiv+/XFd0RVd0Rf+edMVA/zemXxjokUjkf/etXNF/AP1yoDrnmuTqr32Jz179BXpHx+kZGmFgcgK7UiCby7Cw3CARG6XdlGjUVBYXy7RaF34gVlotWqxg1sqkVBFPLMHY3Dwf+vRn2bJ3H5NuLz99/EmOnOnitY1vMPdLG76uD67D+70P4/S6+eJXr+aOe37CNTdcy+atb7DhhWd59LGH2Lt/Jx7/HA7XFMdPH8PpceDwzDE4Psyp7rN4oiHckSCeUIBd+99iZn4OdzDIfCDAvD/E2fP9zPtD+MJx/N+76pLNdvfHfovpyUn88RThtIBRqTPj8bP/2Gn8sQxxQSEQz3LfI0+QVSwiaZlwSkIt1IgLCrpVRjUL+MMRFDNPMBZgbHqERDaGYuZoLDaRtRxauURoy+OXsj+wjuCZ/fQMD5FRNKJZiVhaJCXmSQo5RMVAMYsIeZ1ANIk3FCOSzFJtLXH2fD+TDhcPPfYEh453kBRkYmmBQvVC+bhCtUEgmmDeH2LKOc89t3zrEoPD+/51uJ+9k6QgY5aqRFNZdu8/RHsFQvEU/kicjrM9hOKpiyXc9UIZtVgmKV8oHx5OZ+noOc/eI8dw+oM4fAGee/V1XMEwhWqDSDJDKJ5CyGu4vvieS9ihmz/Mj+68B6fHTzwjMj7jJC3l8QQjaHbpQom2t81wxSzwha9+FUm7UM58dHqaTC7Ho08+SaFWIyVJdPX1sWXnTtJSHs0uEYwlkVSDeEYk9vzdl479I7+BFPeTNxTyhkJOU5FVDbtcodJosv/wMbKyQkaS8YcjvL55CylBpHdwiEQmy8LKKv5whGVAzCtolo1j3n1xA0yzbHS7QCyVZv7UoUtMNf971xE9tY8jHSco12vk9DythSZSTqRSLaDpOUamJijWqxRqtYsHBCRNQ1RVkoJMNJXF6fEzOjZIPBkjGI0QzgpERYF4Nk0w6CQddaLGxgl86g8v5d93LaIiEE6F6Bo4hTvkJpZKkszIxMQUoUQEf8zPxOw4pq1hFw0044KBLqsK8XSGlCQRTiYJxuMcOnGCOY+XeZ8XT8DPjj27mXLMEggFcf9SNrD/vevwffbduL3z9Az04Q4GCcRiF/8G41FGZ0bwRryEk1HcgTA79h5gfMbJ1NwMU3MzOD0OppyTZOQ0Uj5DMhNmfLKP/sEzRKMuNC1FKuVDy8WRhk6uee7ieDe6lWfXrs0oqoRu5FE1GcPQyGbTdPV0E47ESKVFJiZnef2NLYQzSRaAF157DV84RqneIqfpmMUSm7e+wQotNFPAKuawijkGx3vJW3l8n/4vl7DjT9/OvD+EPxigb6CfWacDURaQciJev4dYIsr5vnNE4zEisSiioSPnMhQsgXzaR0/PCVKZOHrRJpyIUDIyWNl5jhzYxsRIF775MSw9QaUokHr2+5ewQ5//vxBTp7ntts/QrGpYisJyHarmApVCEdMI02hG6R96HY93lkw2ysJiFd2QqFRNTCuHpovMzI4yPHIeSU4iyUniiQClsk4unyYS9TLrGCM9cnrNc890HScv51A1mWLJwBeYZXp2gNHJLqIpB0Lej2zFyVspcmYSKX/BpLctDVXOoUoKVt7CVmxsNU4+6yfim2JqpAuva5SCkcXWM1hGhvDX/uwSduKhG7DqFVRbR7E08qaKWbIQFYnu/l6i6SQpSUDWJAQpTToTQVWzVEsqsZCTuZkB5jzdJDNOhGwOS19CyzcQpTShiAOXZxDD0EincoT/XwdGfB/+TTyTwxcPPnljUULpBKIskcqkGR4dQpQFZp0zJNMJpJyIKGfIKSLpbAKny8Gsc4aMkEbOS1gFk6yYIZaIMjQySDAcIJ1NkVQkYgHnmvk9sON5TnZ2MTI5i2IWiYXnGR/ppV63qVZsLFvDKpgYRROzXKRQq1Btt1GLFdRiBb1QQS+U0awLvblLpRKlUoFS0aRYMCiYOaRsDPf8LJEffuYSdvSWDyGqKkaphGxbyAUD2dKRLR3J1MhqKtmcRkZWSUsaaUnDMTOAoopkxRRJUSSVUwkkBZy+GHP+ONGURFJQyKXDSJkwOSGKls8gnNqxZl3t6jjM7t4REnqBnFlGljQMzcY0bfKaiGbGiKenONV1kvlwAEmK8eLrLzMtlQgUV5Etk2x5kZ2TWQrtZWp1qDUtFhslsmEX3rlDLNbrNBYsvJ/+3UvYsZ/dhG5fqM5jlYoUqxWeeOZp7r7/Pq65/puse8c63vGrv8Jvveu3Lxro5WqFerOBaVuUqxX+5E//b9qLC7z73e/if7z3v/Pqxk08vv4lvvzP13J+oJ9PffojCNkkR77zmUtiKd/V76bz5CF+/w/exR+/5//gR7ffSjg6T2uhyJmuo3zuC59i09bX+NJXP8+5vrPEkiE2vPgMDz5yHx/+2AcwCyp//ld/wm++6514Ay50K49d0lENmY7OYyyuNKnUC+zYvRU1E7qE7frgOiJ7n6VQkqk1dCw7y+x0H4cObMUqyJRrJuWaTaFkU6mVKZYLb7dPMRCUFP6oG71ik1ElFljCqlo0FmuUazqFoki9miOX8WC3Kmhli+CDX7tkg9973Z8zPTlIKOojnIkTjvlJZqIUKyZpIc7s3CRunxN/yH3RQA/H/MQiORLxLLHkDIPjexieOEQ+LyNkdMJBgbyaIBQbpX/sNMl0jHgihevkrkvYzg+vI9GxBUnwMzLaTyTqJ54IIMlJBClKKOJicmqInnOnLlS2UEXS4RF6O7fT07GVgOssZm4OTXDimu7EMdlJOjFLrSqiK1He3PoCqp4ilQ0x655k7jt/d4mxMv/tv6FSztJuKSTisywvGbSaeWpVEVnyUauKrK5YLC5oCPEhDMUNlDCKSVZWFFhII0X7WW4lAZNlCrCkAhkgCks6LFRhUUPqfOES9uxH16H276RSCGOUQjQWc7CoMXzmDYRoH0bZIJjJ8dr6n+EcGWJ06Hn6z71AVcshC92sX//PjJzvQZUTZMUzRPwjpOIOdu94gXLxQga+PzBFqZLH45tk4ou/f4mhdvSTv8dPHv05L+/ZzznHPEOhGBNJgbF4BodgEDBqDAbTOEWbqYRKxGrT7YzwyGu7ODsbZiqqMJ0osvvsDDfd9XPuevJlvnPPQzz2ymb2nOyhc9hBHWgAibdeuMRMnPzEOnITZ1hlieZCFTGXJJEOkRk9yHJ6Cqwg5N14u/cQHjyE4u5F9QyAHoVFHbmeJqgEmU64uO2xBwnZZQJ2DQPY2jPDpFSjw5VlYjpC2JaZ/NxvXsJ2/vSfSOaqhEWbQFUjqWhkjRJ2tUwo4aHW0ChXLEpVA7shUlrSsJplypkRWCzACkAbkNiy8X6WF1SGRwdwJid56cAzuGdOsPvNpxHzIRLb71szdtUzSLVVYXzgGKYtYZZ07KqOnI+h5/xU7DiNukypZWM0LOrVBOVignYrR6ut02jq+AKzFCs67aUqtYUS7UqY0YE9lKoClZZBpWWhCAEmP/3OS9i+Z2+m2m5zorOL9c+/wviUk6HRGQrlFoVqk58//RwOt4+82UTSq8imzYtb3mDa68EfSZHXypw8fpqikaNeFNHtBsV6nbyVR9bTmOU8OUWkVCkS2XTPpWP/1K8Q90yya9dmlhfK/ODWG5iZGcHnd/Hgw/ej2Torqwssvl22/YEH7mdhoQWsMD8/z5YtW6hUaiwtrTA8MY1eKFNtLTLvD3HmXB96oYwvHGPH3v3kJZHJt/uf/+I6fPPHiacz5HWDcDxBLJWmXG9glysUyyVmHLMsLi+hGTrNdotVQNFU6s0GhmWya89uRFXFF4/hjyeZdHsYd7mZ8vhwBMPMheNMegLEVYPJx2++hD32qV/jfG8vkYxIRtE5fraHex95jOdf38SxM934Ykmc/hAdPb0MTc2ydc8+UjmVx597gbeOniCalRiZcbL/eAfPvfoG54bH6BubJJjM4ApGyKoGI9NuZj0RZqZmmb7qVy5538eevR1/PMmXrrmOdC5FJB3GHXITiAcQFAlByRHPpnF4PLyycQuHT5zCE4nT2TvAN2++lWhWwhdLcvp8P/OhKPOhKNd957tMu31MuHzM+PzEZYlDp48w/uj1l8xzU5/+bfbs3UKlVkSQUywslZmfG6RWzlAuJDH1BNWawsnTR/EF3LSWlrHLFdKiRKXRZPe+/cz7/FSbLfK6gdsfICvnUIsV/G//Vh6ZnOGZDc9jqnkcn/z1Sw9KHd9EIpWkWq/RaDWJJeKsAovLS4iyxIFDB6k16ry8ZSMDk2NkNZVgKsmY08HXrr+Rj3/u85wfGSecFkhIeVJijifXP883rv8WJzq73t4niXGq6xw7rv3IJetb71W/yzU3fYcjHR14w2H2Hz5EsVohp+dZZYXDRw8h53NUalXsYoGdu3fRbLd46ZWXL5rppm0hSQKhUOBi1vnKyhLPPvs0sMLQ0ACwwvdvvgnvJy+Nq6Z3vcrCyirV1iKjU7Oc7D7P1j37cATDnO4f5EOf+Rx9k9Pc+pO7uOlffsSE28vdjz7G+tc34okneXT9S7y8bTfnxmbYsPFNjnX389LWXfzNP36M//GRT7L94HH6Jp28vH0vY0/fc0k86/zWh+gZn6V7bIau0WlOD44z7PDw0yfW8+xrWzgzOI4zlGB0zsfXb7qV4z0DVzLQ/5W6YqBf0RVd0RVd0b9nXTHQ/43pF6exlpaW/nffyhX9B9AvB6oe9zAZIUw4GqBUb5E3bKxyDTGfo77QYGpmnOVWkqi/n6W2wULDplopsbi0QkoQ2Xv0AHJBIa1nmfEHufvRx3DHEnQNjzLh9uKOJRhzuenc/tqaTVfXB9ex8bH78AYDXHvD9YzPTDAw1M+xE0e55dabCUU97N2/HY9/jmgqzMBoP66Ai5l5B/MBDyd7OnGFvMy6XUw4Zti2e+fFDPQp5zyxtIDD7SMQTTL/mT9Ys9nuf+MxfLEkr7+5k7sefISDJ09zbmSY4Zlp5oIBJlxzHOw4SVrJE5dEesdGOTvQjz8RR9QKCKqNbNpktTySqZAvqqTVLNv37yaSTeGNRQlnRTwP3rCGPX/rx+g438usP8D+kx3kdJt7H3yUofFpXtm4FXcgwt6DR5nzBhmdcvDwz58iI6tcc8NNbN6+C08wgtPjJyXmkDWT2XkvG7ftQNZMzFKVtJRHtYrEOw+uMVh8n/oDhMyFTPVirYk/Emf/keP09A8xOjWLZpdIiTlUq0hKzBHPiCTlPOm8ysiMg1t+eDu+WIKhqRkm5uZJ5RQiGQGlUCIjKxeN8LQg4/3gr6/hCyPnmPMG2LJjN7PzXg6fOIXLF+TO+x5g3h8ip1sYxQsmTqFWwxsOo1gWnlCI452dZPN5Jp1Ouvv7MctlIqkUecNmZHKGaCrLm7vfwuH2Mfntj61hx1+8G8XQUYwLmR5CLk9WVqg2F8hIecxClbxuoNsFrFKZensB3S5wrn+AaeccKUFEyOXJ6waSopIWJRTDxOn2oBgmCyurDI9P4N7+4hpDMXTD+7nznrspV0uc6DiOqskoqkQo7CWeCFGolVAsjdpCg0AsglkukzdN0lKepCCTyMrEMxJ9Z48iS2lyikwwnSUsK0TzCuFkFDmXoqaG8b33HZfy/+HXEHxTxIQwMSHInNdBPBkjlRTwptNEZRFBkdBslWQqxJxrmmDIg6orpIQsCUEgmpUIJjN4InG8oSiOeTfeYIhZpwOna47du3cSCgXw3va5NWN3v/EYgUiYjjOdzHtcROMRfKE03nCYw6f2EUx6mPXMEohkmXYG2HPgCHExRDDlwuv3IOWyHDj0FqomEAq7yWQCyLkI/sAUg/0nmBg7Sy41i965ee3BhR98gryeRMz6UPNx/N5JYpE5ymWVYlGlWiuSU0Q0Q+fg0SO4/QESskAbOHvtMfAAACAASURBVHn27IXS02YB1TTQbB3n/DSzrmE8gUlkOUkyEUbRZMLJOL73XfrcvR94J7ODXezYtZNkOoFdNPCHXAwMd+H2TSPICbLShZLckVgU38ABErF5coUi87kCMUlEFsOMnNiEb+gQeTHC7mPHiCdj1OpFRClBqSxz8thWJm5435qxa3tews6lsRQfhupgaSFEPj/K2NghdDVJ2Taw9NLFcu2/KNFeKuuUKwaWnSediVzMIp91jDE23o+qCRimTDoTIZONkjm9c+1z/9Y/IEsZigWdZquCZkpI+RSZXAy7qlJt25QrAhPTPRw/uYesGMEuKJTKFpqmIct5dKNAoVijUNSx7DyaJmAYAoaaoWSJRIOzjPafwv/h37qU/753oLhHyBs5tIKBVrAutCSwCmimQF5LE465cfumKZRkylWFUiVHoSiiagly+TCKFcAqJxkc7iOZElFUi3Q2QSIdQMhFONPVSSgcJfLo99aM3fez75JK5fB5w/ScO4XbO04snuTxJ54iHImRFQXGJkYZHB54+38vj5hLo+gS6WyKrJhhenaKSCxMOptCkLKEoyHkvMTo+AiRWJiokMff27nWQP/if0XNpZFzGQxLRTVkVE2i3ighyWkEMc7YeD+hsJtq1aRet7HtPFapilWqollFVLOA+baZbhSrmKUaVrmOWaphmAqanqNYMvF//S/W8LNn36Jga8hGBdm4ULVENFQEUyWt5UjmFRI5hbikEpd0xFQEIZsknb5QQcUXS+KJpvAnskQECVE3yVkFVDWPYRjopoFi6ES3PblmXR24/gOcGJ0ikY5QKUgsVhU0QyWrm2TsCmlVQ9JyJBurTKUUHnnoDgpKEMkyiWs2hiGRqSxz7frDqG1oLC1hmDYrlRyT3btZNFO0WhZ2sbCG7f7gr1IV49RaTRRDZxn4lx/fzlPrn+U9f/an/Mbbxvm6d6zjP//+77HuHev4y7/+K5LpFOvesY5rrruWI8eOks5myBpxyq0SiVScVFKgd6iPzvOnmfZPcmagi52f+uM1sdSBH1zNgYN7+OkDd/K979/EE089SLGs8KWvfJpv33IDfYM9fOFLnyUU9fGVr3+R3/7d/8TBI2/xX9/zbu6+7w7+8cPv4+XXnufEqSMk0hES6QilqkUo6mOZNgvLDT7x6Y9ydsuza9j+a/6UdsugaAvIgpflpsr+XS9jV0zsikWlVsYuFqjUqpSrJWqNMpV64ULf4GIORUuSFqIss0hlqYZs59FLGoYtUSjJNOsK3ae3025KBG75+zUmdrZ7J7qRQlcDF/u9W0UNWckiK1mkfAYxlyaeCuNwTTE6McjI1AFCsVGyWZFUQkPI6Lh9o4xMHiYpjCHnMqSSIvGkRjA2hT/Wi3vHI2vYrm//d4R0jEQySDzpY3i0CzkfJS24SWZcGFYGOR/F45vG63NQsOPEopNkM3NYRpip0eOc7dhGYL6HqhUgNNeJmp4gFp4ilXChqknmPeOc7zvFzKd+Y42JLY8dwLZiBPzD6FqIditHuZRCyLpoNWVWVwyWlzSqlpdaKUyjnaPaylGvp2mX/LCUolEOsrIk017RABOWkzQq09BWLpZwl3bctYbt//EnGOjag7WcRGkrlC2dRaGb8NiLhOJBpv0q8dQ4zplhOjt2UVRUykoTPSeSzs6hmxlytgez7SBfsNErZcJZgXypgjOSImkU2dXRw4zbe4mZ9ovr+L4d7O48z2w4QxsoNqDahDJQevsa8UYY9UUxF0AsNXHFBIoL4AjGyVhpAoKfNiUW0GkiUWxHqDTj2OUI5/sOcu89NxN64vo1JnLfze9nqV1joVkhL6V5c8urPLNxC3UgJCsY7SWqQGFlhXG/n3OTU+w6fgJnNIa2KlOhRoUmmapF3CqRqy9RXIBloNlaglWY8PShRUbWsCc/+Q5aqo+VVftC//kVHyxJ0EhS1IYAiYqtAxXAB3gZPbYN2hFYtWFpEWjSWgjQrnqhLcFqjSYKVdJU1FlWW0laC3k8d318DT/28g/JGRqmHKNWL1GsVtBsHUUVSYadNMsytpmltbKAZOu0GmmaNZFmXaFWs6g3ykzPzlCq1Sk1GqilIs1iio4j2yiUNYyygWIrRHr3r2FPf/F3iCdTeIIRCsUq53r6keU81WodIacyMDqBoBl861vfI5mRaS63kawcsqXT1T9KLKujW3U0TcHnd7L74KkLFbaKBmpBobXaIhRLoltV3D/66Bp++uAG7r3nDmYmh7j+2q8AiyRTEaScSHNxgVVWmJqZvFg5ptaoU63XWF6BN7fvRNNNLLuMWaqye/8hUmIOzS4RiCbwhWNs3LaDeEZk2/0/WMOe/cYfUW+1UQyTSqNJNJli2jlHpdFkFTh6/NjF0vCthTaOOScnT3Ww78B+DMuk3mzw1Asv4fQHEU2L517fSOfAEF3D4/SMTtI37WLKH2UmGGfyxr9cw/cc2og7HCOcFph2+wgk0rjDMXYeOIwvluS5V99gZMbJrDfAjMfPHfc/SEyQuf3enyIZNnuPHOexZzcwPO2gd3SCPYePMR+KMjAxzYOPP8WZ3lEc3ihP3/ilNe/65A1/zYzHx75jJwgmPdh1Dad/hryVQ1AFDh4/zNDEGPFsFkk1mJ5z8+LGLTj9IabdPh57dgM33voDPn31V7jj/gfZeeAw4bTAwZOneXP/SUZmPUzO+/HGojiv+7M1c12850KW/Pa9e9nw8vPklQzhsJO+vg7iiQBe/zyyrjPmcHF+YJDJWQflegOrVKa9vEJ7eYVqs8XQ2Dj9wyNk5Ryz3gCRjEh9YZmUmEPI5Xngix9cw449/M/4An6q9Rr1ZoNao868x02z3eLo8WPUmw0KpSKFVhNPLEqDVaa9PsbmXARSGfzJNDPeEB3nBnjutc088ewGNr25k1haYN4fQshr7Np3kKMdnfR88vfXrHGdB3YRTSfpHRygvbJATpFRtDyrLLHKEufP9wArVColVleXaTRqTEyMASvUahV+0ffcMDRWV5cvfq7XqywtLZBOJ4EVTv78J2viquizP+JYxymSgsy+w8dISHm6B0fo6O1nyuvnzQOH+PRXvsZTL7/Kt394O7f+5C6GHXNce8utvO/jn6BreJLv3nEv37vzfrpHpnAE48yFk3z2a9fxkc99iTsffpyzQxOMe0I4v/7Xl8Syng/9J7oGRzk34WDrgWN0j81wfnyWs0MTPL9pOyfODTLpCTHs8HB2aIJ9J8/y1EuvXzFc/xX65X3J4Lrfw173h/8mruC637vyfV7RFV3RFV3R/6euGOhXdEX/gfXLgerxQxsxtCQrq02efm4DL722kUPHTnKu9zzhaIjjJw5TL/jJp2coGSlWFsq0Gk1a7UUKlSpmrYhcUIhIEWKyyow/zJQ3SN/kLMd7+th15ATf+M6t3PnhP7+sgT7/wHWMTk4RiIRxzLs419vD8y9u4Lnn1zM1O4LDNcHut7Yx6RhnxjXFoZOHmHHPMO2a5djZDnrHBvFHw3jDQXqHB3EHg/giEYS8xqmuc/zg9p9w/vSptZvdH1iH65/ezfTcPFPzXtzhGA5fkPmwj0OnjhETU3hjQfIFHX8iTFoROdF9GslUSOayxESNqKDiS6TwxmPMhf3c+9iDRMQkp/vP4QqHeOKFF+mbmKL/8398Wf4LD97N6b5+Qpk0kaRIsbaAN5SgtQzz/iiBaJoZl59IUmTTm3vwhZN87uqvUG606e4bJBRPoZgFMrKCNxRFyGtMOlykpTzhRBp3IMyWaz6xxuDwvn8d/s1PXcwwD8aSlBttQvEUqlXEE4wwPDHN1p17mJ5zkzdsTnafQytVCKezaKUKXQNDnBsepWtgiO37DvDk8y8SzV7oqb5x2w6sco3wzORl2a6bP8b4jBN/JI7LF6Srd4CDx06i2SWEvMbBYycJxpIcP30WSdMIxGL4IhG27tpFIBZj2+7d5AyDhCAgKAp2tcqUcx53IEyp3iKSzKBaRZxf+fO1hwc+9i5y6TiqaaGaFpKiI6sG5/tHWAakvMF9Dz7Ebbf/mGMdp4gmU9TbC1SbLTyBIMVqjZdee51YKn3RRDcKRaxS+WI/QqtUJvvm02tMNf9712GOd2EXLUoVm/GJYXbt3oYkpqjXipgVE71oks2LFOtVMrkcOcMgJebI5jTSkkI2Z5CNzuNyjJPJJoiIMn5ZJayaxGUJURHQ/cOXZYcfuZFwOkA0G+BE5zGmZ6fIywopyyKWyyGqMkkhga6LSFKCedcMbu88Qk4mlEgQSkuE0hKuYARfOE5nTy+BYBjHnJP5+TlOnjyO1+vGd83fruV/9t0Eg37O950jGA4QCPlxeRN4Q1FGZnqZC0wyH5wnFJPxhwX6RyYIpz2k8j6K5QKBkJd6s8LAYDeBoAtdTyNKAQwtfjHb7uzRVwi9ePtlxx44/SaZtBMhPY+aC+N1j+B2jZDJBOjqPsnA4Dm279xKJBnFLBaYnHfRPTSIqKp09w3SXF4mr2sc7ThGvVVEszLU2wYH3tpJOORDlCXKinx59iPfYtY5c9EkzetJYik3Qi7M0ZN7iMQ9pDJxsmIGWcvhcIwx3H8aMe0nKyXJ5mXisoTDM0dPx1u09QBWuUZKyJLTZTQ9SaWUJHHLP65he6/6z4RmO2iVs9QLGRZrBiU9i6WlkcUAvX1HMO0YtbpNoagiSgkMU2Z8YgCvz4FhyuiG9HYJdZ1iScO0cgwNn8PhHEeSL5Q3T+969rJjz3fvpFzOo2oCcl5CzueQFRPNrqIXalRsAy0voMgZRCGJz+9idm6cpBhFtWWUgoyoZ5DLFQTTRq/WUIoFJE3BKugYZh5Tjl/+uf/gKnQ1gWUJmJaCbiqouoJmJlCNOOWajFXMoOgxxia7cM4PIuaCKHqMnBohbygksjHseoa+8SMMTp4mFIujGlX8oTTugItTPQfwfO+f1vI/+BvEpp0IGZmJsR76+w6iGwVS6SyKqpNT8oiygFUwmZweY2xyiLwmksyEUXUFQcqiaHkGhvqJxiPEElHS2RShSBBByjI+OcaY00fk2J7Lz7Ev3YOmpSiU8mRzAs2lBjlFxC7pCGKcSkWjWlKRhBAh3xQjA6eRcxksW6VQMrEKOnalgFkuolfKaJUqWqWKUiqT09QLh0kMFd/Hf2cNO3T935EToohqFVGrIGgmWV0jo+dJqTIJJUc8nycqKUQlBTWbZs7hJJ3OkhRkIhmRiCCRzCukVY2sriEaOrpderu1iEWuUCL+wl2XXVclnwNdTRCa7yWfnECxJLK2jV+tIJeXyKglnjx0nkPTIUw9zdGtjxOJzJPNyxhSlIhR59rnO/CpdYpNg3J5EWoypfQolAo0F/Io0eBl2W+8//epNOoUqxUKlTI79uzmoZ89imoaF83zX/v1d/Jrv/5OJqenUHWNSq3K3n1v8Ru/9Zv81rt+m3f86q8w4h2iQZ1ytcR7/tufkBKTOAJOnnj9ST5/7VeYvvF9a2Ipz5f+iHJBpVwx0HSRpZUqtYZJsaxQqlrUmiVWWaTWLDEwfJ5VFimUDZKZKKWqRXOhSqNdwS7pF3uHZ8QEjXaFrJQkpwrkNZHhlx+4bCwnndrE8qLF9Ggnlhrire0bKNULmCWLcqOCVbCp1msUyyXKFZtyxaLRslmhDqslsmKIxZUqRtnAahQw6zZW2cAuqZQqeVLeUyxWgrg++ztrNvi9t/w9raaM33Gc9lIdu6Rj2Apm4cIBEquokVMFIvEAqWwM8e0DJnOuSSIxN4qWJCOEUTUB08oxPTOG1z+DIEXJKH6CES+FUhHf+tvWsJ0fXofzyMuYVo5k2oddFOkfOo4ge1D0ELoVx7BTWAWRAwd38cjP70Ix4uS1KLGkg0h4nGR8inigj7NHX8HKjDPbt4OdW9ZTLYkkUx4ULUlw5twaY2X2o+uY/v4HWFlSKRcTzE6fYaEls7SQxzLC6GqAhZZMuymx3IxSMLxMTJ8hlp6lXk/CcoblSoBooAfL8NNYzLPSEIEMfvc+WDagWYJVi8gDn7ssX3WeQWgECFkp8kKO7s3fZ8sjH2FmdpzZoM2PfvwIQjZHTsqzY9urpBIuTPPC/KbaNpJZIy6UcMslgnqTzScGODzq4/Edp3nqrR72joQ5e+T4ZQ30yHO38sLmNwmkMjh8ASZmZhmdnGLMOcOhUyd46/BBnnv5RR567GFee+NVZp0zLK+0qVWLwBKOeS+VRpv2YoPWgs0qJWanumHRhoUy215+EZZWcH3nr9ea2J/6Vap5geUVWAWWV2BpYRVWoWgU2Lt9N089/DPu/dHtsLz09rUIrQasLsLqCj6Pn4HBMTq7ejlw8CjVis3KosZKSyDsOUsdP/kzr65lf2Idws5/gdUYq7kkE7tuJN37BqzGAQ/tlQisQruiwfI4heQ+aEssEmMRkwaLNCgjqSNAGlZUaJZhWQUkSsokS/UYqysmM1f/zlr+F96FkBNpFlTm5uYoVmtolk2r1aBmy6w0bRpVi3g2TXV5hcVmhmZNpt00qJRtSqUSI+MzONxB5vxRzEqLzqM7MeQ4dtHAqpQQlByOl+647NilvkMMjU2STKYxdQNT1SgXS4SjEbzhIHPBANFwDLfbTblmE81EyBd0Nu3aR1YrM+eP4/b72HNgFwPjLroHh3ll6yY279zMG9s2sffgccqF5prs98lPrOPsF/4Lr7/2Itf+89V86/qv8/RTj7F7z3b6Bnop12sss8LQ+DDFWoloMoFdLpHTdFTTQrNsNKuIUSjjDsdw+kO88MZmXt26nXHnPJGMSEyQySg6c+tvu+zYdz1xL7VWm4WVVTq7ezAKRarNFo1Wk1qjjtvrYe++t8irCoZlEo5GmPe4ue2H/8Jrb7yOUavzwBNPcudDj3Dz7Xfww/se5OFnNvDzF1/nqVc3c8td93PXPXdflj13/9U8+fxLyGaBnqFR7nn4Z4RSWY52drHhtY0UmwvEBJmElOfFjVsYc7hw+ILc9eAjHDl9ltvuvIcbb/0B3/rebVxz08189Zs38oGPf5IPffIz3PPwz9i6+xB7DnVw9PoPXvZ9P33oLc4NjxLJeOkf78IddvDwkw9wsusEkVSMtCzSee7CAe20pOCLJXl58zaGpx1MujzsO3aSZ156lTsfeJiBiWnWv/I6h0+d4Uf3PU4wrbJ590EmersuO8/FXvwRL27aQTpn0F6BVze9RiDsYZk2RtHk1Y1vEIhniUs6jnk35XoD1bQ4fPzE2y1cqiwDpVqdeDqD0+2hf3yKZ156laQgU20tsgyEHv/WGvb4R3+VUMDHKqAZOhteeJ6ckicQCnK2u4t5jxuXe56+iXH2HjvK8KyDw51neGPnbr54zXXcdNsPeWXrTroGx/DG0vgjcZKCTGdP78WqB6NTszj7ey67voX3PE+93UK3LVZZIZ6MoRl5qrUiW7dtZGZ2AliiUi2wtNxieaUNLKFqMoWiQbFk8ous83a7ycrKEpIkYNsmgpChWi0DKyQfvXFNTDXxuf8TIZdn3+FjdPcN8uVrr+fx515gxOniB3ffy3fvuJN9J08x5nJz1Re/xENPP8ux7nN84uov85UbvsXffugq7njwMYZm3ew4dIJrbv4BE+4gz762hS9989t87877GXF6ObzjzcvG0qc2vkRH/yhnR6bYdew058dn6egdZuu+IxzvGeDNA8d46uWNHOvu51TfCLsOnbhiuP4rdMVAv6IruqIruqJ/z7pioF/RFf0H1i8Hqqm0m2jMgWVn0bQMpiljGgpiVsAybCqlKvVqhoodZWzgAJYyT6uSoFkXKFcz6EURs6GR0rNkTZO0rjMb9DIX9XG06wRPvPgcOw7sx/nQty+76er8yDvxuGYZmZpiZGqCKccszz6/gTd37eSnP/0p/eed7Ny9gVnHAGF/loGhs4xMnyMQU3DHMrzx1is4fU6GJgfxx3wcOnmQpJQgIaRIS3n8kRSek0cuu9nt/sA6Znesxxf1EU7GSWRUkjkZTzRCWskzH7pQVu6ljW8yH4yzdfchEqKJK5AimMww4/HjDseYmHMTF3M4fEE6enpJSHkiGZFoVuLL13wT11W/c1n23F1fQ9QtnP4QPUMjeKNxgsk0WVXHG41z5PQZeoZG8ERiJOUL9/P0hhcp1ppEU1mCsSTRVBZR0YlnRMamHSQFmau/9g32HDhMOJFm9F+uvryBfvUf84Mf3o4/Eufhnz95se+5PxJnYnaOWFogm1PZc+AwDrePvuExrHKNH/7kbjzBCCkxx8jkDCkxRyCa4NDxDiTVwBeOUaw1MYoV3P8Lc8f7/nVExrrwRENEkhlcvhDhWJpp5zzdvX3EkxF0SyYthEkIAna1ilWpEM9mmfP5GJ6cZNrlYuuuXWx8803mAwFSSh69WkMybMYcLl7evA3vVb97WXZ80yPkiib5gk252UQxTFrtZUrlOoZeYPO2XdRby8x7Q/jDMQqVOolMFrtcIafpbN2xnUgiji/soav3DDv2bscsFpAUlWRWoN5eoPemj1/exL7lo0ilEqJpYJUvlMm21SRx3zgzI2ex1SSqHKNeMUllkmTlHBlFJ6MWiIoG0ZyNnMswNT3KufOnsYoKkVSArJpC0HNk9DzJwc7Lsn0feCfR6UHCMZF0RrrQ+1XyIssyiqaSEnMkpBxZVSeTkxDlDIP9p/A6h1GyXmKSiSss4k9kmfE76Rw8jC8cx+PNEQ2b9A8MEc324bvqDy/Ld730JN5QlLjgwenvJxDPMusJ4YnE6e4bJCVJhOJhMnKatBCnf6gbt28WLVdFycuYZpZUdoK8PoPT3UGpkqZQyGGbBWrlFoWyQOiR6y7Ljt78QUZGziNpCRQrQyYXo9SwsMoGew++xaxrjpymE4olyakW3f39SJqGWS4zPjvLsy++SDSdRlRVFMvingcfZMLhYModYcIVwJdIse3ROy/L9n/gnaTmxhgdH6LzbAfVeolILEhGSJIRkviDHianx9BNhWyihSSqmLbE6NQR/KFJ4okwhtZAzNpYtko8PcP02e3UpDlWS3EqRpRyUSB89X+7LF/Zs56p8TMc2vMSJc1P1QpQsSJUSiKmmSWvZBiZ3oXD03HBDE+JiJkyybjKzLSLOfcQZjGEbIyjKVU0PYdmu1GsGfqGDhOLpoitv+/y3/nV78EfHKPWlChUkmhWGMNOYNgpFC1BRrcRzCI5u0LOKiBpGqWiiRD1MN1/Ct/YGbToNFbRh2EHMKwIdiFDoSBRsE0qpTq2P3D55/7edeSmzzI9c55oZJxyOYqhu7BrNmbFRLMVCmWDUtnENGU0TaBRNZibGcYx3o+qJbAKIrFMiJiYwh2NMBcKE84KuPx+gkE/fr+XwLXvvyx78DtfIB2VicZ8iIoPb8TLuGOcYCyAZitkxASlqoEkJ8nl0wyP9qDqGTQjj6LJyHmBeDLCiY6jRGJBBClNIORFNxXyqoQghZh76e7LznGBz/8RFUVidmiASGiWZMqDYSaR8iEkJYZeUClUi+iFGnmrgVleJZnyMDXdS04M0K7KlIwU1XIe05QR1Ty15SWqKyBZNoJhIYni/3J+z5zehq5nUTWJvKmT1owLhnnOICFrJGWFlCCSzAoY+Sx9feeRcwpqoUYgKZGQDYS8iZQ3UFUdVdURigaSrSJbKnlDIXzvVy+7rkbv+DySmKZk5pGSfmIxD2kpScyycRdbPLKvg6RpIhQKiEaenBDCNXaamuBA9g9SKOrsHXSze1qEagIqCbwTnUAFWY5ilgysyZ7Lsp3/sA5v/1kCPj+vvPQy5XKVz3z2n1gC/vjP/pL7H/gpdrFAvdmgUqtiFWwarSbFcgnDMjl+8gSnOk/jC/h59fXXLprOC0uLaIZOvdlgFfB+dW0GuuuD68gc2oRh2jRrRRYaJotNk3pFprVYQZATNNolKnUL1RCpt4pUGzaNdolyzeTUmaNUWgZ6UUa1RSqtApV2mTZttKKGXrE50X2GLd/44GXZvm/+BaVykmJFpNGqsuGF5ylWdMo1k0rdotqwqTbsi58rdYtyzaRUNSiUDTQzx4xzgoXlBmZBRdEl2kt1VEOm1iwR9Y2QdQ9c3sD+8DqyQ4dRlARlLY6ZC2EZGYpl6/9h772j5KrOdG+B09y5vuMwcV3P+M69d4JnxgkM2CSDMTbYJBENGCySMGAbEYVASCAkhAIIUEABhLJQzq3OobqqqyvnnOukOnUqp+7q+Pv+aNzCn9X+w+ubme/epWetd/VZp0+v5+xTXXvvs5/9Pi+hRARvPIE3mSQsClOOQRkRUYtQbMgMmruIxVwUtDSVoky5IJES/JjtPfQaTxOOOojEnChqFPe8H52V2/nE1ShZC8GQiYySxufxYzL10dG5n4xmJRTtweUyEAqECSQjREUfXQPHEFU3Qa+Jiiqy8+0VjEkeso7NeNseJxE6hce6ETV2imEtjNrRflZhx3jpLAruY9RLHkLe0zCeZnJcBLLYHG0IkgNV81GshkmLVsIxHfG4jlCwHRAZGwrAWJh4sAUm40xSo9GUGW8mKYqD0IzCaAr77V89K3folZ/Rdfg5trxxP4VwBK+rG1e4C70vhinYxCN6cXq7EMpp7Nk8fTYTjaSJ4UqDtDrGxBgUxQo725yY4zEajFIfL7B7144pq/FxSO9446yCmv6qz3B09zY8Hg/hcJhiMQ9MMNDXQVZKMFTL09vTDozh9rqYBMr1BlbX1NwT0oyPRGAiRUH14La1ARVGR8u0d5xgZGyIWlWj78rzziooBjc8xcuLnmdivMn42Aghp4fXFr/CooUvMzIxjlYrMsIETUYYo4ne2EmzmeeNFS+xc9sa0jETIMJ4DJohor42IM9U7nwNJptEVp9dSDXN/gsmRwah2oPt6FKodeFPHqaJytDoGEyIMDqIse0FYq7tjBRVmKwBKhAAvAxX/TRLGowMw5gMmBGlnUySAvLU4+6zcvdfOQu1bTdR0YFSiJItpVn9PxuhugAAIABJREFU7hvkyhqhWJTmGDTHYPdHxyiWx4mlRGrDTQqVKmq+QLFawWy3EUvHyeRVirUSH2zfhpbPMTY+jCKnGB8p0z/3e2fltv7qKn7x0MPTNaNzpTKlWp1soYjT68PqdHH05CkOHDnK0OgYmVye2nATfzjCnv0H0A0YGQdcPj92p4PG8BDhaIR+g55+g575C15g6cO3z9j2SszB2Pgw9//iHnx+FzDGyGiD4WaNMWDX/v2MAQlJQlBVtHKZXz39NAlJ4sipU9i9XgKRKJs+2EpCEOnq01GuN0hJMm+vW8+chx+h7ea/Oyt3eNVcotEw9XqVZDKO3+9l164dBJMCSrHCoVOt9A5acIdj+OOpKSelEy1kK3UCiTS+pIw9lMDkDXO0o4/5S96g02jD4o9y8HQXBqefwe1rzsrdd9WneX3FG2zatYcLr7yKH996O8+8tIiIIBNMCgQSafL1YbKVOuXmGJ5InIgg09rbzw9+ciPf//FPuPCyK/nuVdfwwxtu5uIrr+a2e+/noSd+w5xfPsHu4x3sPHKanh9/+azfd8PqJzHZB1n55rtImTzBSJKtO/dy7U9uwhkMExEklqxcTUQSsQcDrNq6gz1tXTz03Hze272H0zo9Fn8QvdtH26CNI72DnDZ5MPmjPDLveRzhJMZ3Xz77RqUb/waXz0tCSPP8iwtIihKbPtjK/JcW8da763F6gvhDcVKiiqCq7D5wAH80SrZYwexw44/ECcZSdPYZ6Ogd4J5fPML6rTuxeENYPH50ZhtyLo/px186K3+s4wDPL1zIxZdfzvotW3AFAjj9fpx+P75IhN0HDmByeTjd08fsu+/lsmuuZenqt+joN3CsrQN3OErvoJndh44w/9XXuP3+OVx36+0se3MN725+nzfXrmXzvT846/jmfvI61m1Yy1CzQTgaIhQJsmvPTpqjw0wwzvj4KPF4lLGxEcbGRkilEsAEe/bsAiYYGqpPlzIYGqozPNwAJggG/dx++63ABL0drTi+f/a1klOH9mPxBbD4g7QZzRi8AS76wXU89vxC2gasfON73+fqG26lTWfi9TUb+PrFV9BtsLF28w5uuOs+brv/YRatWMP9jz1Jv907Vav8VAdtejNX33Ary97egG3502edy/a9+AhL1qynbcBKr83DkU4dS9asZ/m6zfTaPBxs6+Hx+S/TY3XTaXKw7J0N5wTXPwLnBPT/+zA5OcmePXuYPXs2X//61/nmN7/JLbfcwrZt25iYmPjPvr1zOIdzOIf/T3FOQP9PwpIlS6ZjpvN/TJzDOXwSvzNR9fWT1UJ0dB5EzUbJZuNIUowTxw9hMQ/g97kYNHfS3XOEUjFCPGok4O4kr/kplyKUqkmyhRi1UY2YIqPWSjjCXrYf3MOrq5fSadDR0tON6Z7vnHXR1XLxLF69+p/YuHUrHX09bN+9i5dffYW3163F6hjE43ERiTh4771VbPtwM/qBDnbt24HBYkJntWDxOznZcRKD1YDNa8XkHOTA8QP4IgEC0QThhIDr3SUzCui6m/4Bs8uMJxTA6Y3hCocYdDk52tqO3mpn7ZatmF0BzK4Ap7sHcPjj3Pfwr3CFoujMNgbsLowON+5wjEOnWjnV1UtUVDC7fYTTErrO9hm5LRd/CueggXadgXQ2h5gr8NaGjeitdgw2B0aHC388iS+WwBkMM+h04/KHePLZ+Sx8dSlqoYyQ0QhEE/QaBnF4A5jsLtZtep8Vb71DQlTouO73s7CnheQ97zEGvLLsDXLlGnFBRsrmCcaSaKXqlEXixzXNoymRzR/uQMhoeENRTHYXRqsDm9tHZ5+eUDzF0VOtNEYnSMkqWqlKcMuKGbk77rqIsJDkgbmPIWRyCLJGSsqQEERKlTxJIYzHb5uqZ+9289Bjj6E3mynW61hcLtzBIMV6nQGrlWOnT9NlHMAeDLHr4BHMbh8njx2bkdt11ZfISFHUQmba+q5UrlIs1ZDkLFqhyvAorH57LYpWQMxoJEWJcr1Bn0FPsVohXy6RLWYo1vKEEyHK9RqhWJx5zz5HSpIJPHz1jKJevPsIYlEjXymgajLZbJKcmqRcFKhUZKJRNyazjngyQjKdIJ5OEU2nSSgq4bT4cWZsCFmT0Jt7Cca9pDNxhGyatJomtO3NGbktT/yYeNxPIOQlKUc52XWQ7r52cmWNYDxKXBQJJBMEYjGC4RCpZATTQA9BlwlnKI7ZHWPA4cfssbN++yr0JitmS4JBUxyTzcmhw6tn5Hb94G9w2lxs2b6evsFWrF4/zmAYXySCyWHh+OkTBGN+kkKYlBgikQ5QH87T1rmddNqPkI5TLjSJhzNIaZV8XiAUGcBsP0ChaqFUkwk+8aMZ+fN9B5FzSQbtOrxhJ1pZoUvXSblRYcuHW6k3R0iKCvsPH0NvNtNnNKKVyxTrdQRVJV+tMvuuu4im0xxvbSWdyaC3eFi66h3a+voZ3LBsRm7vM7cTDPvw+l2EowH2H9xLMOwjEgvi9btIiwlOt53EaD5NOp1GTOdJRIuoqkJv/3FcgVOIqgVFkcipE1MWxXkJQYzicA3g9Q7i+s5nzs591Z+TiVmol2KUsl7SUT3HD20im4mQz6eIJwKUyiqKGicl+OjtP04saUOQfYhykIyaIpfPoNP14gv2o2bTSEIBTW0QjflwBU4xOPeyGduePrSJai1HviBTqeYxmYyYTCZCoRDZtI9cJoaWSSEpaQRFRs7lkDSNaDqJViwwNDpCIZ8hp8mEQ17MZh02m4FMJk65LJE8tW1G7uDca6jX8yhyipwqkk6E0Ru7GTD24PFayWoClapGtVZAlKYEXy0rIUtJ3F4jA4NdRFNhjE4LnmiIzbt2ozNbiaRSCFKacDiI/YovnJXbceGnGDi5FjUrkcs1UDJJZCWBmk0TjLg53X4CQU6QEGOIappA1EcoHuT4ySP4Am5sDjNevws5I5AS4rS0niCejCBISZLpGHImRuSNx2fs58Sty2CkSrWqIQghDh/djcOlR1bjSFkBWZPIFitopRqKVkPJCmTzMqWSTEaKYh7oIqskaQ5XkRQRg8lMXJBRK3mkgkZ4sGdGbs9tX8PlMk3Z0ueyRGWFoCAREjPTAnokKRBJpElKKcLREMdOHCUcnXJiSIoC6UyGlKqRzOZIqgXyioKqamTUPGmthOPuC2YcWxWLjnx9GKVYJp5RCUkSe9vaGIzFcUoyUiE/VXJEzpDJKmSzaYKOXvZuXYOaTeMUNRZt2QdjGUa0ICFnD0PVDPW6RrFWQNy7Zkbuxf9jFp8673y++GdfYMmSpYyMjvPAI3MpN5pU6zWGR5rTdWqboyN4fF7WbViPPxjgnp/fS1oUuOXW2cQScd5c8xYen5eh5jDznn6KE6dOsmvXDsyXnH/WuZTtJ1/B43Yy1Chzyy0/wus1k8slmWCYck2bcs/Q0lQbeYoVldGJOpM0qQ8XEeQYKSVCIOaiUMtQqGWxOE1k8jLVkSqVZoUN72/Es+DOGedyju2vMDKm0Bgq8vwLz1CqZn9HPP+taP5JMb1c0xgeraHmJEbGGzg9VkYnhqg2ipSqOWQ1TbVRZPe2N9m+8KEZBXTn3MsYHs4hxa2YDcfJyCG0goQ74CSVnSqzIxezZMtZtEqW8pCGWhSoD+WIx73YLXpyahotk8IftCFlpp6H1d5LPOmm1sjguPMfZ+SPGT/CHzAhCBESsTiFgojL3Uu5FuL1N+ahaQlGR4YpVKrIuSRKIUpStuJ09VDKJRkppKGSIOXYS9T0DvWSk8lhMwHLbiqSm9B7y2YU0F0v3chIPchII4LffZrmUJx83sPEhIyiOAhFDHjcLYw0Y4yPJSmXvExOJElEugGJ0aEwIBH2twEqzaE4jUoIVbKi695NUbRivOy8s3IPXvU59m96mffeeYlBQzdmlxlb0I0zlcGZLtB15CBjahgtk6InFGb7qf0sXPgz3j62jZaMRATwjBcxh7NkGw2y9Tynu46xYsUK9H2DZJUCg0/feHZB7fJZpLa9xuhoE5jA43F9fFyCpkpRjRAP28llorzxxiLicS8dnSf5cMcWvAEnI/UgIGHo2QsUYKxArZxh43vvAqMoqsjSX941o5DadvV/YcvmdWQ1iYnJJhPNcZicWjjesWs744wyNF4F6kxMFqfuiwLDDQUo0CjHkOI6ID0VI3GmBPQCYyMajJgYvPurM/L3r5gD4zG00DEyiVaaYzGa4yIj9QQNWY+tYy0QgokE9VoakGAyjWXgI0AAVBhTmRyWAIlEpAXGA4xNyEAe4fDKGbkdv74cKFGrS4yMakCdel3DZOoDxpgYH0Xf34fVbKG1/TSVWnl6E9DwSJO2jnaGm6MIokypXOXp+S9O1QSv15BlkUa9TP/1Xzg7//fP47H776ZYrRFLpenVG7C7Pezc+xEdPb28snQZnb19dPXpiCZTlGp13P4AoVicZStWEkkkOd3RSXN8AkXNUK3XyOY0BElk7fp1vP3uO7x353dnbHts43xggltuuYlUKoGiSCiKRK1WYWh8HIPFgicUoliv09bTw+Pz5pGUZaxuN4uXLUPO5Vi3cROLX1tKPC3Q1tVNdWiYUq1ObbjJwuefQTcDt+66LxBPJBgeG6dQqRKKxeno6SWTL6E3WRHVHClZ5VhLG7JWoNxoohbKHGtpm3IYCyX46EQbr6x6h6Cg0jFgZf22PSxc/iarNrzPxp37OPSL37ft/20MfLiSQFrEFY2zdM07WDx+5vzyCZzBCIFEGkErsOvgEQ6caOGl117nZGcPZrePLTv3YHS46bfY+XDvfk50dOMIhKczw1u6+2g12DD3dM74XTfOuRBvyMdd9/yCO+++n5So4vKH8IVjnOrq4cn5CzDYHKxYu44lq99k2fr1PP/66+jdblZvWE/XgIHZ99zNgNOF2Rdg056DzH/9TTqNFj7cf5iXXl+J6dGrZ+xn82EnarGIw+fjp7Nn4w5MOcYdP93Bk8++QCQpE0nKnGxvxxeJEBMEFr66lEA0QSie4uof/YRT7d1EUwpX/+gGtuzaR0uPHilfIi6r2I7tmpHb8vJ9LF62jBtuvZV9R46QzmR4a906HD4fusFBfnTDDew5fBSbL0BLdy8r3llLMJlGb7Vj8fh47uXFrF63gSfnL2DJ6rfQ2504g2EELY8vHmPL9u2Y7vnGWcc289Wfp1opcOTYYSYYp1QpMskE4WiI5ugwoVCAUqlAW9tpcrkso6NNRkaGmZgYo7e3m4mJMdxuJzCBokjTmegPP/wgx48fBSYo9R2dcU717A++zVXX/ZQBl4fLrr+Bi675ESZ/lO2HT9JqsLDj0Al+cse9fPvSq7ngsh9worOfy6/5Kf/wb9+h02jjwit/yEuvr+b9vYc42tHHs4uX0dJnpE1v5qqfzmbF2k3orv6bs85lrfdcws6jLaze9CFtA1Za+k30O/3MX7qSbYdOsGrjVo529XOgtZvth0/yyqp3zgmufwQ+uS7pmvVltFl/+f+LcM368rnP8xOo1Wrcc8893HPPPRw8eHDG6xqNBtdeey3nn3/+WeOSSy6hWCz+B975OZzDOZzDvy/OCej/STjvvPOmB5eZzv8xcQ7n8El8cqJqtXeQzQUQZRf1hoiWi1KuiKxatZgXXvgVt99+HU88/TjBuJcjx3YRizsZG1Vx2tsQUlaGh9KMjcrUGkm0WhG5mCWYDuOJ+TjUcgx3JIjF7aXv4k///oLr9/8blotnYbz2rzjd3s6hE8foM+j51bwnsTodHDm1j18/fS979u7A6Rzg0JH3MFv6OXbqJNv2bcTstWB2hWjr6SCYCGL1WHGHXBjtRlq7p15gfeE49ufu/f2Xsu9+9kzW2OEPGLRbCUREnlrwEnN/M48DJ05N13s+3tbDHT9/EJPTz8ETHSTkAj1GM8GkwNsbt/DOpvc5dKqVdp2BfoudqKjgj6c43t7F6l89cHbx/KLzsX1nFvZXH8UbTfDcy4uxev3EJIUlK1dz9wMPIWh5nl24iLa+fvRWO+9s2kJSyuD0BTFaHZjsLg4dn7Kr8wQjuPyhaUv3UDzF0Ngk1qv/YkaRwz77XxDVHEkpQ2VoBKcvSGefnlpzjGJtiJaObmJpiS3bdhKKp9CbrPgj8SlhvrefXfsOojOa6RswYXV5CcaSyFqBQrUxZcP+ytyZuS88H6euHYfPxzsbNhFJpBGUDGo+h6KKJNIRkkKUlKLQ1tNDt17PviNHMDudGG02CrUa7b292L1eaiMj7D5ymKg89dx9sSQtH6yfkdtxwSxSm14mlxOR5BT1epVgKIKWKxCIxCnXh8nkitSbY1QaQzi9PrRiCUGRyeQ0lFwGfyRArpwlLkSpNaskRYFsoYii5ZCzGu6f/s8ZRb3AA5ejFjUyhSxyLkMmK5HNKahFCUFNkC3JhKIe+vQdhKI+lKyAICcQlSSxRJi0lkXMZqb+Pi9hdQ/Q2n2cpBBEyiSIvvn0jNzOCz9F2tKKlEkRTIdJlmT8ISc9+i6ErDC18SQWIyGIhOMJ4vEkiUSC1pbT2AJ+TO4IA9YgFq+HHYc3Y3E5sDriWG0prA4vR7ctmVlA/9YsHKtfIpYIs/uj7fijQRJSiqgQRVTTpJQYg5Ze4mkvuVKaWMKFKAcRRC+JhIfOzpOoGZl8LosspRgezjEyqhGKGIjGB9Cbe/Hd9Y0ZuUP3foeh8SpKTmKcUXxhD6faT+LwuClWK2zfvQetWCEQidPR10enTkehVmPL9u3sPXQISdPwhsP4o1EsLhdmpxOd0UJKzhIXRULrF8383C84n6Sll1giTCDkxWjS09ndhtVuIp6MEAh5SQlxPF4rnZ3t+HwBCvkKghhHkIL4QwP06I4RjQWQpSwJTSNTKaNWimSLGSpK4A8+9/S65yhoQXJZH4VcgKGawJZNqzl16gBpIUKjPoIkCRQrKXKlAKFEFzrjPhyeTjKqSCIuUMyPYnf209F5kmDQjyQJxJM+vAE9vge+NyO376Z/pJjX0DSNTCaLmimQVcuomRJ+wwnibj05MUSlnCNX0Ehnc6TzRZRKjXS+SFRRyWslRoZHKRWK5HMZqlUNNRulT3eU7tce/oNtl3UnadTqlIsVCrky2WycbDZOPp9C1ZIIYpQeXceUWK0peAJ+YqkkohLH7hrE6rJg9zrpGujndG8Ph0+3IKgK8WSMDeve/r2695+M6MKfsWXzeo4ePUwi5mSorlIqpInGPeRLCobBPgYdg8SEBN5YGHtoapOFTt9DNqfg8thJiwlEeSqr12w14nBZKZQ0whE/vqdumXmj0A/+gqIUIavJOF1WorEAJms/bp8VKZNC1kTUQhY1n0PN59DKZTKFHJmsgqaplIoaiXiYj/bu5IE599Pa2spDDz2CWpZRSxnSHfv/YB/r3LqCPn0XgViIsJAmpmQIi1P1zyOCTCglEk4IpPJ5IskoDreFdNJLKuZGUWKIWZmUliWSLxPOVylKMmqmgKRWiOVHsP3wr2ZccHU9ei1KE1xKheVbdvHSW+vosdmm7MErGVRVRf1YmI/IWWKKiiAnUJQYu/a+z1sfbMSWStLXuo/+tkNAjeHhEhOTTUYmm0RX/2ZGbtOFs/jbz87iT//kv/Dss8/TGGqybMVKEqJCsVziZMsplq94gy9++UscO3GcxvAQ+gEDxXKJFxe+RLVe44677mTt+nX88vHHGDSbkBSZr/zd39IcHeGR2346o4BtuXgW3i3L8Pld/NO//C+yeZlFS1/kWxf+C6Goh89/4bO0dZ4gFPWwYdPbDJh60QoSvqADj99GqZFFyacYGi9TqGWpjZQYGqsTTgQJxvzUR6q4H75sRm77z/6ZSi1OpaYw7+lHf088/238v89pBYnmWJWxyQaTNFFzAuWaxqq3ltFolpikSU4Nktq/akYB2/TdWWRtp5kcUSjmQrhdPeSLKapDKnJBQCmKqGUZrayglSWkrECtWSGVDtNsliloInaLnowUR82myeZlpKxAvpiip+8E8YQT8xWfnZHbv3A2Fms3fr8VRU5x8OA2kikXy1c8Q30oTWvrQbKqSCKRYsCko9JQKDWi2L3tmGwt5NQgxWyAWt7DkV2vs2XzIvo6N6CEW2nmAxifvGFGccV45WfIhDoZroUQEnoyso2R4QTJ5AClUpBMxkm14MRtO8JoIwRIgEI00kOp4ANUyuUAo6MCTvN+xofDjDRjFEphStU43tb3Z+a+dBaWlU8xYDVjCg/SY/fQ70njEgRiZZmuuA2HMMimlh2cTgZRJovs3vQMzTENuVFnDIAhSkMwBmTyCp09rUxMAJMwMgL62/9hRlFt8Ob/zuTYMJOMUqmUMJmMU1bkTYGC7AA0GFNhMkckaGSqLniNsfEiIDFWjwB5HnngDmymXsZGh5hKfZ/g1795jJbFD84sYF85i0znPl5buggYgknYu3ffx29ao0CdoeEs9UoCxlXG63Gsun1IaReNcpyJpgAoTA5HYDQO4wIZwUatGAVKFCxL0X3/7Nnv/VfOwvvcNVAIUs2bptpJ7eOfXlL2XTAchokSjGqMIQN+ilkzUKJREBirp5kcDQJxEuFOoPRxlnoNyBNZdfcfbPuQ5CDo0wNFCloYq6kdqFDQokyOFnl4zu3Ew3Z6eluBUQpFlXqjTCgUIBqNYjZbqZQbCOkMnXojcqGMzeVFzmpk/bY/yP3REzexeeuHnGxtIxiNkRQl6s0Ruvp0qPkCJ063UhtukhQlduzZSyaXZ9uu3cTTAplcHl8oTK5UZtEri0mLAk63C1XLUqqUaY6OYH3iyhm5jbf+LRlF4te/foKnn55HPB4lGg1PiegjI3T192NxuUhnMoSTSexeL95wGIvLRSSVIlMoEE2m+NW8p3hw7qPsP3wErVhidBJGJyHasvMPtt15dNt0xrnB5iRTqrJj735sbh/uQJiWjm7cgTBWl5f9R44TTYkEogk+2LGb07pBbrr7F4jFOq5omm6TA73Dh9EdpM/qZsAVoO/Gv56Re9/sf2LN5vfpNlmwBkIYbE7a+vTccd8c9FYHdn+I3YeOojPb6B4wYfUG0FsddPQP0G+xc+hUKwuXLufpF19m/uIlPLVgIc8vepXla95l6Zr17Hji9hm/64YrzsPQ3YKgZPEEwmz5cAcHjp7A4vRg8wUIJFJ8uHcfB1taef3tdzG4HBg9Lk52taMb1DNoM9LR24k76MfodGBwuDC6/Rg9Ht7atIUBkwXdZZ+asZ879vRdtPb1YvP7GAHe2rARbzTOMJApVbF5wySVPP0mE8F4HDmXIy7IHD7RQq9hkH/55oXsOXCEIyfbuWH2Xew6dBxnKM6i11fQZRjE9fqjM3Lrrv9rBFWlpbOTjr4+Xli0iJVvv01cFLn3gQd4d+NGDre0YvcHiUkKdn+QgydbSKkabX39BJNpzG4vjkCIfSdOcry9k50HDpGQJAq1GmLY/QfH1njHASRFZJIJJpng/a1byGQVTJbBaeeP0dEmxWKeYjFPJBKiWMxjsZiACYrFPJOT4+RyWSYnxykUcsyZcz+HDx8EJvA9M3vGOdXAYz/BHY5x1wMPsWXPfrpNNk72GdG7Atw2Zy4dA1Y+OtHGP33rEr71vav40c13YnIGMTmD3Hb/wxxp76XP6uZbl13Nv158OT1mJ2+s3cTTL7/Gq6vf5dHbbp5xHmu76DPozHbe2bqL3cdb+ehUB60GCz1WNz1WN29t2c6uY6c51N6L0RvmVy+8fE5w/SNwTkD/PwNtbW3TmkQoFJrxuvvvv3/6uvPOO+/34vzzz+f666//D7zzcziHcziHf1+cE9D/k/DJwWWm839MnMM5fBKfnKiaLK2MT2bJ5gKcbNmO1d5GpZagWkvz/gerqNbSeGJR7ppzH/c+eC8PPHofm7a8yY03XMpPf3IRH25Zgpg00qyHKdY1AjEPCTlOKpPC6rajt1mx6rqwXDyLnZf/NQdu/ub0Ymvfq4/TumMz++69gkVzbuP+hx/kZOtprr72h0STCQad/bz25uPEEwIejwWr8xBHjuylt89AW98+3GEb+w52oBscoK2nA3fITTgVxmg3svfQPrzhMIM2J9afXYjt+1/EtnjOmZeyO76BrbcN+6onsSx/ApvHhdMbQ291YLA5eePttRhsTnYeOMyA3YXB5mTe/JcxuwIcPtWBIxDG6HDT2ts/bVN36FQrx9u7SKk52vr0PDn/RRzrp7Lfnb+5EcvVXz7D33oc26Y3OHzj1znV2k4gkeLuBx7CE4mRzGTxRGJ06gcQcwVeXLKUhKKilqvE0hLPv7To4xpvEoFogtfeWEUonkJUc/jCMYxWB0kpw7zffGzve9nncd/5rTPZgct+TWz3Ovpvv4ATa5aRklV84Ri5cg1RzU1bzlWHR6cst+MpklKGXsMgoprD7HDTP2jhgbmPMX/hYrLFCkarg7SSpX/QQlt3H0kpg/fxKft478++fcYO7Yd/i2/f+wQX3MPO276HoKq89OqrJIQ0KUlEyIiI8lTGZTI9ZZlt83g4fPIkgqoSTadJZzLkKhUqw8OkMxmSskz3oBGz14c/nmLh0uX0r106xXnNX/1OnV7L2hexzf8ZvvsvZqgoomUl6o0yp9taOX7iFPsPH6NcH0bMaNOWkIVKlTEmiSTiDI9P1bsbmRxFLShUh8uk5CSZnEZaVqbq20VjuC76HK5vzcJz5ZemxbTw87cRe+MxfDf9b5Ldh5E0hWypgFopT9V1zglE5RhJJYGgJkgKYTp7WkiLIQQhRCYTRVNjBJNpUlmVYCqOqAlkCmkqjQwdXUfxeIz45t0yxfm9z09zD17xJVof/SGOW/+Z0Ev34HDZSckq1lCKdCaK02+lb6CHaCqCJ+DHEwgSjCbwBWNE4hJ6ox1H0IPZFcLsTGJzB+nQn8DitjBg9uD2yQzaPOi3vT4lGH/7fFwXffaMgPz6PByPXo/rp/+A3WRCEGVsPjP+uIdsScYTsiHdriniAAAgAElEQVTIERQtRq/uFE63nlwhSVr0k1MrlEsapXIKf6idU20bSIkGKlWBcllFFnKk4ipD41UcV0w9b/fFf3JGwJ17DbZ5t2C88s+ROvZNtTHo5oG5DyJrCkaLmXGg3zjI+9u24/aHyBQKFOt1YoIwVaf14/+5hCRhcbnwhsPkq1UiiTQLXl5EJBbF9eL9U239ZCb41X+JZ9UzOO/+Dqa51+ELuInGQ9gcZkQ5RU9fJ726LuLJCIlUlGioQDgcxGjqwB1oQ86EURQFMV0iGdcIRezoBveQSEcoVXOUqllULYlmbZ/mdF985rmbX7iH4DO34Lvxf1KSPWjZIIrspVaXEMUwohhl+7YtRKJ+MmqKtBhAUSOEY1b8QTM9fSex2owIQgpBEFDkHFpORm/ax8n2jWTzURS5gO+mr33M/bkz9/HA5cRW/obAnd9EPvgeuVwWSRJQFIVMJoskKVRySdIJPxZLP2arEV/Yj6wpqIUs+WKWfEklX8hQyKsU8hmyqkixqNBoFCiVZMplicS7z09xfvdPz2zUuOhz+DYuxv/4dYSeuJ5yJUehqFIoZqlXZSqlqZIAuVwaLSciSEnsHgcDVivOYBhHIITJPkhciLFu03p69L14w376TQbe3vAuBvMASi6DS9d25rP+3n+dPo6sfJrwknl4b/0GqkdHImVi94fvEAtbUIQAghBAzQkkxBg9hj5aejrxxmOY/V6sdhO+gJuOrtbpjPN8MYuWz5BMxwiGffQbekmnk7h/fslU3/bdP5nu43z3XUJy/QJ8P7+IgVfmTtdP7zfoSIsJWlpPICpJsnmZjCaiZAUK5SxirohcKCFrBRQtR6lcJR6PM9ocIRIK093ewW0334IzaKI8pBHZvnKqT734s9g+uTlp32YC8+/G/+DlJNJR+gf1pBQJbyxKRJCICDJhIUMwJRNISjgTIpKmohUUOlsPkorYyGYiSDmJVF4lVCgTKFZJa1ni+QqR/BC+7ND0WGr9xLjqWvZrwptep/fmf2XLm2vwlsFbGCVeGUWr19j/0RaygodiViErK0SlHB6xgEfMEUiliaRi6AY7eWbxc+w/fZh00sv4eJnh4RK1eonRsSGGR4aILrgD23dm4b7xq2e47/hX/B+t49W/n8UzX/0UjVqden2I4eYow2PjJKUMsUScUCTMy4sX8Wdf/MJ0XfQbbroRLZ/j8V89weO/eoJvX3gBy5a/zo+vv45nn3+OWqPO17/5DWqNOnuWPDM9h7Je+pnp48DyX7Ll386n74d/SbGi8e1LLqQ+0WTr3h2caj2CN2Dn5VfmMzbZwGTtn848n6SJkk2hFSQqI3lyFRlJSyBmkyxesmBKvC7KVGs5kqkQjhu+MsV91eenucNPXUfktXtw/OSvkDrfp97I8Mxzj1Nt5KkNFagNFX5HPP/tud+K6LmiTFIIky8pKNkUkzQ5dHQvhXKGck2jWFFpDmWIvfskpu/OwnLdn08v7Fuu+W/Ed72O5/Er8T57A4V8iLFRBS0Xpqv7MGnJS66UIldKUaiIaGUBrSxQqOZJKymqtQKZzJQLzEB/OxkpSr4go2oyoXiQYimJrATYv/G1qWy8Kz+H7Ya/OSMsrH+KwOsPYLvl78jHLezb9wH1ukqpLJDVYuQLcbRcnJ7e40hSiLDfhyTFEOUQhWqUIQTEvJOU7KBcSyCLU64c9aEUY8MRsol+dm1YiGfuxRgvnYXnkYumRRXPw99GPvwGvt9cgbj1WUaaMYYaYfzeDmyW40iCmeZQ/GNL9zSNopuJZgTGk4BCtRqipWUro+MKQ02B2lCaoqTDYdpLNmtnkgJiLkBw92tTQvl9/4r5x1+c5u966z5Mi+5g4J4LsEZk9ugOcKTfSp8ry5qt77Hk3fksXPsafZajeGQPAiMUJzRE206KqodxRqkUBBjPMzk+wcT4KEONGqVSgVwuRz5fREgJGL7/aSyzv4L/+TOZ6IGVjyKe2oLnqR+SPr2VQ4d2A6MMNcpAGkZjMPFx1jUSk80EQW8HoDEyLAB5GI5RlKwwrjHn3ju4/Zabp9+TXnvtNeqNEqHl96P/4eewrbz3TBbuT77IupcXEHz7abyL72bN2yuBIcbHYfErSwkEAshyHCaKQB45OUjQdXrKVn1SggkNJjWmxG4FEChpdkKetqlzE1mgQNW7mf4rZ+GZdxGuuf86zS8fWYK4bxG2+/8Rd9eHgMTIsAaNCtQSdB1+BsoDMK5SzxaAJuOI6HXvMDrkhYkhaNSgqQA+xPRxxoYCTNar0BiDiQZMZLA/8E8YZ/8l8fVzp7ldT1yK0LUG+zOXkvrwBRjNMN4Q6GrZ+XEmu0azGoMJGcYlov5uoEa9rgJ1YBgtKzE+NkI2ozI5DkxCl2GQQCKNxenBbHegf/cl+q+cheHRKxic/ZVpfs8HS7HNu5bBu/+RhCBSqFQRlAwGk5lsoUhnbx+RRJLGyCiKlqPSGEJSs+TLFdR8gXy5QigWR9FyFCpVTre1Uq5WmASGR5pMAtVKCf21f4r59r+j7RffOWNh/svv4135KL3X/Anelj0sW/4645MTCJJIMp1i5epVPLNgAe+89x7PLFiAJxTCF4nQOzAw7awjqCpqsYiaL+DweClWayQEkbSsYLY7mPv4Exx86Gr6r/oUm2742hnx+qpPcerVx+i+4a8xvXAbHx1rodtopddkx+j0sW3XbnyhMN26ftR8gXhaoKtPR65UJppMYXd7iKXS7Dpyin0n2zna0cemXfs53NaDPZTA4PQz4Aqgb2+Zauud/4B+zgVnNiz87ALa7vxndFd/hmVvLMfiD+KMxFi1dgMpNYczGMHqDbBw6XIuvOxKrvnpTTy7cDEf7t3PkdPttOsMDDo9nO7RYfH4Mbt90yXQ+i127P4QPYM2Tt/xbxiu/hyGX/9o+rveee0XMT9zA4YrziOwZzWCkuHNd94lGI0hqjlOtXfhjcYxubz0DlowOFzMf2UZJq+TAYeZ1p5WTFYDJquBY8cPsmvPTpa+sZynFrzElp27aevX0W+z4z6yDeOls+i4/isM3vDfp/u5/df9PQPf/xzm+7+NJxpi0GVn5dp3cYVDSPkimVKFcnOUuKziCkXxR6Pc//DDeMNhpGyelKyy/8hxIkkRndFCl26QCy65gta+AcyeIGKuSDAp0HrVn2G8/NPYf3HBmc1Js7+K8Yd/hvHSWQQGuggnk9g8Hl5dvhw5l+PnDz7InLlzufmOOzja2s6BE6fYfegI+4+fZM/ho/SZLPRbbHQZjPjjSU519WDx+EgoKlt37UIrl8lVSsR2rMT03VkYf/wXv7NRzPyjqbE2/d4CxiZGae9so62jlZ27dzA6PoLRNMDExBitrS1s3LgBk8k47QgiScJ05vnk5DjFYp69e3czNFSn0aixaNFChocbyKkY5kv/BNt3ZuG46otn5naXfHqq3N01f8nug0do6dVxqrufw6c7Odln5DcvvYolGOeF11awYOlK7n7wMf7H177F//q3C7l7zi/Zse8YH+4/ijUQ46MTbSx5cy0f7j/Kad0gL7y2go4BKz+afRcbr79gamP/dz51VhF9+2svsfXAMZ5evIx9LZ1s2LmP5es2c6xbz4AnxMr3PmDLR4eZ9/JrHDjdeU5w/SNwTkD/PwMLFizgvPPO46KLLprxGofDMS2Sf/rTn+bFF18kkUjQbDbR6/VceOGF07/X6XT/gXd/DudwDufw74dzAvo5nMP/xfjkRLW17QD1hoyS8ZPJ+giE9Hj9vVTrMRTVRb/hEGKuQK7WICqJaLUy1ZEKxarI6FiW5lCcSsGDJg/SaGbIF1Mf19gUCMdj3HjrHbzz/K+Y862/56IrfoB+xXPTi67G537Gy8uWY7DbeH/HDgasZnQDBn5y042kJJGImMARNLJjzz4MA73o9Ed4eeF8Ojs76dad4LEnH8HmDOAKBGjv7ebD3dsZsA2gM+kwOU1063UMWCxYnpyNw9CPuf/0mQzwq76E0+/FFXSx68AuBu1W1m3cTq/RgcHqpbXHwObtewkmJEwuLzqzjY7+AV54ZQneaJxBp4f3d+1lwO7C7Pax5r3NdBkG2fbRATr6B+gzWTHYnBx7/FbCBz9g6559mO++cJrfc+Ij9hw+RlRUGHR6cARCJBQVKV8kpWr4YglWr9tARJAIpQT0VjuhlMDOjw4QS0vsPXgEJVdk3+FjhBNpUrJKJCnw/EuLSMkqvYZBUsZeXPd9j5jDgm/9q2cE9Bfvp1gbIpaWCEYT2Nw+lFyR4XFo7eqltauXcCLN8tVrpq3hA9EEOz86gMXpwReOkZQyPPX8AvyROAePncQbmqo5L6o50kqW7v4BDDf8I+7NK+k+deLMy+iVXySSFIiKCnavn0yhQGW4RkpOE0tH6ehtR85IBMMhcoU89z30EJ06HQaLBUnTyBQKdOp0dPX3k5RlgvE4Sj5PSEjTb7PjiyUxOtwE176M9YHvU9MyuO675IytcetuSqUMhYJMwOfk+InDDJr0ZLIKxXKBcr2GLxRmxZtv0Rwfo1itEE0myJXzH4c2HVpJJVvMIGsSclZF0XJkcnmkoBf3d/+U2K41RDa/Ni2qeZ66hUpJoFxMoyS95EsqaiFLXJFJaTnEgkw6J5LOiQjZNEpWoNEs4fPb0ena6Wo/RjEnEIpFkTWFTF4hV5SJp72oWhxFjZLLJbHc/g38j/2YhM1wRsz83ueJel1YDV30nvqIZDRGNJQmHikQSUcIp0LYPVY6etsRZYFAJIonGMETTuOJStgCKXoHWrE5fQwMJjCaQxgdvfRaunBHwjj9Iq6wgHX9ImxXfAnL3o04fn7G1rvzrQWYrH3EYwGyokIsmkbMxnEHrXgDVjJaEkGOIMoRSiURTUtgtfZisfSQKwTRclEkKUQhr1Is5GgON7DZDLS3H0bLRWkMSVSLaVwXnE98xa8Jvf/6mY0L826echtIR1i1fCnZQp4Ptu/gqeeex2AyUxtuMg6Y7Q4SgohWLKHk8xRqNRw+H70DA/SbTKQzGYr1Ok/Nn4/F5WLhkiXEYxEs5kEcdjPWB6/Gf9e3CPcfx3XBp6Yzzw36LtxeBxZDNwOD/fgCbnr6OglF/IQifsLRAJ3dbUTjIWJJG5IcRxTTqJk8kiTQp2vH7dMRjpkR5RBZTWIkH8bef4ze1t2EvXoKXXtwX/p5Eoc2EH3+TB34/JF1FIoJJMVPd+d+EoIXORtFy6fJ5yXisSBaRsATbGfP/rWEwl6EtEJGrhGLZEjERWIJLzrDSdz+DpRsAEEKIggCqqrh9tjx+Iy4L/s8/hfuJHVo8yecFr6HmosgSAGSMQdHj++mu/cEqhZnqKlRrSvIlQpSuUxMVYkrIilFoFAQifkH0J3eTcB4lKpgpT6UIlcIoeXCFEtpKpUMxUIWWZQIvTiHwB3fJOt24Lnyy2cyz/1WJCWKJPqQtQBCxo3T141+oAOTpZesJqDmJEQ5hTfkw+qy4Y9GCUQTuEIRoqJMz6CRRUuXYLaacLptJIUoUiaFWshwsr0Fw95NuC/9PLED7xFcfCYT3rT4ETx+A5Lsp6Am0eQ0QspLIubCPNhJS+sh3D4r0USQfnM/gVgIvc2MKxpEzgjEEuFp8dzrd9Fv6J0+9gc9ZLISVtsgzuv/Dt9Tt5DpOzzdx3lv+xqSIpIUBTxeF30DvVicZpJSCqfPRaVWxuObEuhFKUZzpEJKCKJoWbKlAplCASlfRCmWkbJ5EoKMKIokYnGOHztCn+E0hsEu/Ct+jXv21wj1d2P68Ven+RP6LoJJgVg6jifoQWfsJxQPI2VlYsJUnVR/QiQoqISEHBFRJS7IRFIpZG2qNrvdZ8cZ8ZFv1lm/ewdvfvA+Gzs7mb9pC0u270ERotiv+gJ9760hsWXl9LhqfGEOqz7YR3Yc3HKVQH6EZHkUudpEUGRGGnnkmJfBvg4a1QK+WBJ3KoMnreJPpwmlE4TSMSzxKC0WK+XxImE5TH2yQXW4RrFWYqjZwD/nu8Tffpq8HJjmdlz5efqN/cyaNYvzZ83i/FnnoSgqPn8QOauRr9SZYJJDRw7zqc98mgu+cyHhaISUkJ6yLc4oZLIqk0BKSDPrvFnc+bO7uOfn9yJIIpMwJdR8tBbHj/8KsfMQvkeuOFP//OQ2So0KmpokKSXos1kY9LoZAlxeCxMMEwi7UHMCak6gWFGpDRUo1zSGRspTQvVQbirqGoVahlI1w8Nz72b79vVTNcXVKNbLP4du8S8wvDt/mts/7zo0xU6zFuLErtXAEKtWLvsdu/bfiuW/PS5Vs+RLysfX/H5MMsT6jW+iFQRGJ6qUqmn8L9xE8MVbCDjaMV/1p9OL/MVsiFIjQ1YJUK7KSEqISSpo2SCVcgKz6TRZNcDQcIZcIcXE/8PeewdJct9XngB2RVLak1ZHcZerI1enU0grcbVHGUqkRAcBAgEQhCEJAiRBDAHCECBAwhHeDcyAA2BmgMFgvPe+e9p731Vd1eW9d1lZlZWmvK/q6v7sHw32QCcpbkMRUkgb8yIyuiMys15mZWXmL/N93/tSIRQPYnGasTuMJEUv5aJAMLBAKummWleo1AvkKzlq1SRQIHjhfdx3/SlZzwTxLT9e444ffBHIUy3nyGeC1OopxiZOUiwJFIspatUCWU2i3lCY1/egSW7K+SRZNUapIqOUIuTrMQKxOab152i2s7RbVVoUqVUkcoIZlsLY7/h98rqD1GL2NXHFevvv0GjEAZXFudMkEwYatQidZhSQ8LmGV53NrDqdWUlhM3az3IpBRySrugEVve4CxUKIUjEMZCjkPCzozpFMLNJqJAhufRDnez9l2zvPMXrjp9f4vSO7ccfd6N1xQmoBXXiRC1PjqNU6uWqSDikoq6T0PVASadOEZYWs5QAQp0GO5nKGatENFFhp1WBlmVajTatdpd0pEZi7gPv1dSxVC4RPvbcmqgVf+z4ZycXKsszyUpq+3gN02hpQgaUwutE9sByHFQEQCbhGVvcbmXZTABQgTsB6gdNH3mVRPwfAidMXWAFgiWZLIbbzZyRMR1lZSaC75mNrgqKaDKCpEq+++gKNVp1qvUK+0uJC/xC6hXkqpTQ51U8maWGlmWC197gEKzIsSasueVTE+AK1SuiD+RlYSrPcEGBZRps6jGP3c6y0MkTeudgLPX3+dcKJGXzRcap1NyuoLHdkWJZZHNkLy47VfafAUrMElPA4zrHU8ABpOtUMrJQoKG5qJQsQgVZ8VVjvtGElSyPrxLn5B3QaPqrxqTVuy12foVk0w7KbTiUMTWF125eE1f1bin8QRZ9Cis8BIstLElnVC+RYmO8D8qy082TlKELUBZ0KxUaR5nKDpZUG0CS4/0Vig4dZatdZvOeiiH3kzReZnteRjXqplIr4QmE8gSCJVJqegUHSikpaUREzMrlS+YPWS3rmDUbaK1BpNCnV6uzev9q2p1guIYhJJDnD5PQUA0ODPLHuW2z/zufZu2s7hl2vrHGfu/MLDI2N8947m7jlK5/j9jt+wEOPPMrmre9x4ze/xSsb3uCZl16if3SU/tFRDFYrcj5PJpdDKRSwut34o1E8oRC79x+gd3CIrdt38N6OnVzoH8ATCDJvMOLe+gQxqw5fKMz81R9d45/SGVm/cRPTR7YzNm8klsmy6PKzZec+FE2l1qjj9fs4fvIEJ0+fWovKd7pdHDh0kHyxgCsqMmd188bWnUybHMzbPJzoGWLSaOP88CSOnqMMbn4eg9PF1HMXEwhG33wMg8uDbeQ8s0Pd7Dh8lKdffR1nMMJzr24gIWuY3T7O9Q8xNDVL1+AIPSPjawL5Ozv34AxGcAYjjMzMM2eyYnb7sPmC+GICdn8Iw6IF08s/xKKbIbA4u3auz33797D4/BgmB5javp7nXn6e+x58gP7hIcKCwGNPP006V6R3dIKJ+UXO9I0yuWDl5y8/zze//x2+f/f3efiRB3juxafo7TuP0+1g0WrB6HAxqTdw+MxpFmwOjO89z8yODbj9Uca//Zm161xyvh8t7sX6xo8Qkx6OnzuGlEtzzTeu4ebbbubRpx6nd7ifqBgnW84TSSa55bbbVoslckVef3MTd/7oPkYmZwlEBcwOH2+/u4NcfYmn169+d9aZcVyv3k064KbrlUfXuE/e/N+xmo34tj/H2Wfv5fY772QJiIoisVQKfzSK0+/HYF2Nahe1HGNzOuZMFs71D6K32jE6XNj9Qfxxgcefe4F4Os0SYHbacft9XBjoIfbmAwjnttNpV1n46n9Yu7+1CgrWd57E87NrOHLsMNm8RqlSZIVliuXC6t9inkajxspKhxMnjtFuN3E67UQiIWZnp/lloodON4fDYaPdblKrVdDp5mi1Gsxt34DhR1diOLWP5PvPro2pnv6zT2F+/1Xmv/TrHN7yJnc/+DB7Dp/k5tt+wII7yIjezIGzPfzH/+t3OXK+jzvv/ymHTl9gYFLHc6+8yRe+ei233HE3I/OLfHvdvcxZ3bx/8Dgne4c53T/KC7/YzLb9Rxn68ieZevpuRo7uXxvHjvz5r9K34RkWr/ok9jceZfeJcxw428PpwXG6x2cxB2LsO93NmMHKtMXF0PwiG7fv5dUt2y4Jrv8EfPi9pO2yTyBf9sl/FZPtsk9cOp4fwlVXXcUVV1zB+vXr/9Flfvazn60J5C+88MLfm5/L5fjkJz/JFVdcwU9+8pN/xq29hEu4hEv4l8MlAf0SLuF/Y3x4oDoycoFSKY2iRihXRMoVAbN1mFojTqkSJi1bcXj8jE7NopQqOENBvLEg5WaWQiVFPheg3YyzMHcCyFIsxcnmRXJ5mXMXenjj7Xd4Z+ce9hw9xbzVjvn4jrWXrn23/DHThkXeeGcLVrcbbziIw+Pm6mu/xtjUJHNmB0a7n5PnTmEwzjM1Mckr65/njTdewuFwYLFZ2X9oN7pFC4t2O139vcwaZzHYDOgtenYf3IvF5cDm8bBoc7JoN2D6q4+uPZw5nVYsbgu7Du5i1qDH4YniCYs89eIGPGGRPYdPs2B1s/vwMebNNp595TUcgRBb9+zmO3fehcnl5YFHn8ATiTNvtjFjNHPqQh++mIDe6sDmC5KQFM70DmB0uHE8efsa9/mn7yOUTGP1BggkRH7+wkt4IjEGJ6cZmJji8OmzTBsWCQoiUwtG/HGBM739nO8dQJQ13nrnPZy+IHff/yAjkzP0DY+RVnOEEyKJtMwvNr2D3+Wi1uoQEyVSY90XBfR7riScEAnGhLWo9ky2gNMXZN5oJhgTcPlDiLKGyx/iu3fexffW3c36DRuJJtNMzOpIZlR0ixauu/EWnnr+JURZo1RvcWFgmNmFRURZoy6LbNr6PhaHG9MXfnWNf258DGcgxtbd+0hIEt6Il3Ai9EEv4CRGkwGzxUYwFGHBYuF7P/whk/PzLNrtHDh2DIPVyuj0NLMGA6e6uoiKIhEpjd7uICxKzJttOGcmSGZU3tuxE+/zd65x+3e+QrXZIK3ILJgWcXmcOFx2+gf7WP/qi6QkASWXRcxIpBWZlJzhwNGDf0c8VwsyakFGzklksmlSirgmoEuqhuh1krTrSCkisdHTF0Xs2z6L1TyF36Mnn42jaQKFokpKlUnKElJuVRTPZCUkLb0W7S4ko0RjQWQlRSQaQExG6e8/x8hIN6WKhJj2k0h6SCT9hCJO4j0HmZgcYXrqPO6rP7nGn/I5CAlBjOYR+ruOIEeDZAJxvLEoTr+XeCqB2+tgaKQft9+3GjnpDWLyR5m1Bxif7ka/aMFoTLFoimF2L6B3TGMPuLF6k9h8AqbT+zi6910sDjvOFx646M5948cMjpxAEH0EAiFyagmDaRpZSxAIO/D57ciKQKGQQZJiJJMhijkJSYywYDqFovkol2UyKY1yoU2luISYjKEoUZJpExPTh4mbR1FHj1EsSgi64Yti5lW/zbMvvoCWU2l2wB+O0QESqQz19hI9A4PsPXiINzdv4c3NWzhx5ixaqYSUzbJxyxZSqkowHv/gGtNPQpJwBQL4o1EGe7tx2cwkogFcu15heryHuODD8Y3fW+OfPLydUMRPLBEmFPEzr5/hfPcZ4kKEYNhHRkkRDPsYHh1gwXKabF4gqxVRM21isQQZJcL4zGGGxvchiKvR7lLSR16NUcglKOYFlLnzSPYJLvQew7fl0TXu2Ot3ky9EUXIROpQICi6cQQs6wxRCMkKpmMXjsOLy6sgoYfbs3cbwSD9+vx9VVVFVmVg8iKwION1GdIvn8AfNKJkqiWieeFwgl/XgOfQcU7PnKQuxi7/3L/8mWjaFrIjEEyGyuQyKmsRqn8MXNJJMe5C0FHEpjpST0MoaSl5G1pLUKhL1SopaPkItF6LR0Mjnk8hyBEHwE497GR3tpefCWfRbXyYdC6BmkgR+9JU1/njPfqp1jWwhhZD2k5RDaCWRdDZNsVFkYn6CsBDFG/YTjIUwWIyE4zG2797Fy6+9yrnBYYwON4FYjNHxIcYnhlA1kUo1SzKTIF3I4J8dYOL0RjJKjNix7ReLBx65EVdwDJ3hLPGwi3xaRtVEEkKQhBBkYLgbl9eG3WUmGPNjtC5w6vwJ/BEfWk5GkkXyRQ1Fk0hnkghijIGhXlKSQFyIIKYTiKkI/sMbCfltiGEbts9dsXqd+4t/TzgcwROMYg/E0VtnWLDN4wm6kXMK6YxEMiWiaQo+r4PJyUGCQTtaLomsCKRViZQqE5MVYrKCoGirDr58DkXJIKtx3B4LjlM7CQcDSGoOwz3XXLzGHnkHMasRTgk4fB4C0eCacz6SiK8J6IF0jlCmSFKQEOU8SaWET8ziSWp4UwpPv/Ya54b6SGQSBKI+TFIJl1IiWVsiGQ4ghbxIhSri7OjafXXy5j+md96KR1RXRXM1h5LLUyiWUTQVSc6QzefwuRYZG+4hEIsQSqWx+rwEYyGsLstqQUcDzpojbD2xjZe2vkQiL1BsFMlXCqazd6wAACAASURBVNQadbJ2HdV6hVKzhP3a/7LGL7gW+da3buE//dYnuPyyy/jYx36N/+PX/yNX/u011NrLCGKSFSAlpSmUilRqVUqVMqVKGZfHjaKp1JsNqvUab2/exOz8HOmMRDojUSyXqNZrFIxjFMUoK0B844MXBfT9rxHXMtSABZ+b0UUjOpeLx9evZ4UmlXqOpZUajXaJVqdCtiDRXCqTUQVkLUmumPl7AnqxnKZclujvPQ5UaGV85Bb7UfIB4rrzF4shb/gUlZwXOWUmqwQo5VR2vb9trcf5/ze2vdYsUG8VaS9XaS9XKddlKg2FalOl1tKotTRyJRGtIFCuy+RKIvOGEbLOMSBPtSJg+/5n1l7yy5ZBCrUMWk0l9UHhWaUmU6+mCQcWKaohfnzvt5GlILlCkma7QDwVRS3IVOurbt96LYHHM4GQMNNcUqm38nRoU60ILHdU0u4J6uU4rGTJnLsYJW995hbarQzlUoFqVaZYjmI091CpJimXZYr5AuVSgXIlTTJtwmo6RaOWoFxMUS6XabRL1NsK1VaYXNFJpRKm3ZCRyxmW2nWauTAry2Hcc+8AXjr10sX+41/9FVrtFKviq4LHM7b6f0egXvZTyTtxmLuhE4NlCVAI+KZRZSftpsBKS2S5laBWCmDUnaNRCREVvbQ6GrREypKFiK2f3iNvkhWsKJkQ8w/97Rq//uBmjvb1ovMscmrgLHIhg5JfFYNV1UWzLlAiRTwxglxyUaHM8rJAenwTNGNQV6EiQ9TMcjOJxTCLkpZIpSSgSqEcJxyao1aOs1TOERs9tSaquX76JdLpRSABJHG5hlh1dKuwIjA9tAc6wgeOb5FSzgOoLHcyLC3LQA5aHpTIGOePv0co6GUFeOypF+gANqeJWNQISEyPrLq8jbf914vx5WkTzZZCqSJTqVWpVFtEkzJJKcPBwweolNKwopHTPHTaIp0lCShQrIrQTsGyRMgzxUonDai020mWl1KrAjsySszI3FQfq3HqJYQjL6xxx/c9Tqngo9P+QLRGhnaIgVMv0M7qAZkOFQrNNCAT84/BchRWSrCSBVI0K16S0RlY+UDMX9FWv7uWgOAbQkvqWS0yyFKTrWvcuhs/Dp3k6vH7wN0fC06sFmosJ1hpRYAUQc8wq4UbIpBhuZXAbOj+4Bgpq3+XVnutl7IBoEKjpbFgGEY310/QZ1i95tRU3E9df1HAP7uXUq3O2e4LnO2+QP/wCN5gCDVfIBxPsHX7Dh5+9DGSUoYOcPj4CXoGBknJCjM6PWJGplxvkC2W2PLetjUHuqwqvL9jO8dPnuDe++/jwYd+wkM/fZjHrrso3hseux41X2Bydo6+oWF27dtPrlQmX67QAcx2B5lcDk8oRCaXw+71ki2XcQUCxFIpSo0GTz7/PPF0mp8+9jgZLcu8wcj7u3Zz7wMPrhYGFEsMjo4hqRoun5/Za39jjb+vrxebL0jX4AjdQ6NE0zK+mIBcrFCuVpjX60gkBWwOO7KqoGY1mu0W/mCAzsoyZquFoVkDk0YbnniaU30jHDnfx7TJgcUfZWjWwJjezNSinWmTBd1rF4s29v/4RhzhKM5IDLMvwNs7dhHJKLy/7yBmt4/uoVFGZuYZmppl6+597DlynHX3P8hPHn+Sr930Tb567de59+FH2H34GOs3vs2Gze+y//gpekcnGJ3V0T8+hc5opmdgmNGpWeb6u9fO9ambPsXgzBw7jxxjSKfHG/Jh9ziIiXHuf/hhoqKIOxzjmfWv4fDH2bh1Dz9+9Fl++NCD3LruTsbmpzh94TTbdr2H2WFibGYKs9OJ2etn1mTn3d27GJycJiZKTM0v4AlGMN/3xbXrnKjrJiWHKFRSJFJeEikf49O9uLwmvAErLq+FZDqCzjBFKOrB4nLxN9dei8nhQCtWuOOue/BH4nzpb67hazfczPU33Yo7EGPR5SeVK3Pvw4/giwmo5SrZUpWzLz60xh18dR0DY2MohQLNlRXKzSa333knx8+eZWZhgbAgEBVFfJEINl+A3tFxXnnzbb75vTtYd/8D/OgnD3PrD9ahs9hwhSK0AJPDhi8UpL2yvBbJHhciwBJenxPTlRcF9E6rzgrL1Ms5llc6dFaWGB0fIZvXWGGZ1lKTY8eOUK2WqdUqdHefp91ukkjEiEbDvPvuFn4Z7w7L3HnnHYTDQXp6uikW88Ayk2PD/FJkj29+7KLRYOer9I9P8uCPH+D+O77HLza9y6atO3nk58+hdwXYcfQ050am+O3f/+/sPnaGcZ2Z0blFnn/9bTZsep83Nm9n864DfP++h+ibnOfdvYf5zF98kYFpPesefITnNrzN1IKJr91wM9++634GThxdG8fqr/tddh0/y4WhMY6//gI7jp5mdMHCuZEpusZmGDNYmbV5eGffEd7YtputB45xamCMo119lwTXfwIuCej/NvBHf/RHXHHFFfT39/+jy/zhH/4hl19+OR/96EcpFAr/4DIvvvji/6+T/RIu4RIu4d8SLgnol3AJ/xvjwwNV06KOkZEeoE6rnaVUTiLJbnIFP7VGnFozyrPPPs8KoORLpPM5IhkRX8KPXBRpdTJUKmEghZi0AhrVqkwuL3Pw0BFuuOVWrr/lNn700KN0jYzhmhxYe+lqvONzZAolJvQ6BsfHMTlsGC1mvvClL3Lw6BFGZy3MLoiMTA4xOTXK/LSDr33tK3h9RjzOCHabm2OndrJoc2GwWjFYzYxMjaEz65jST3Gq6wxjM1Ms2u3MGY3oLToWrv30ajTYFz6Cc2YYi9tC10AXk/Oz7DlwEqsnRu/IHM5Agt6RGRasbowON76YwImuC0wZFjh5oZtQMo0jEMYRCHPfTx9lUm/k4MkzpLIFLB4/py70cejUWdzhGDZfEEcgjHPTz1e5/+IKPFuf56bbvoegZIlJCrOLZjKFEoFEEqVUWYta80RipLJ5Xnj9DUwuDza3D0FSOHD0BHMGE75wjGgyjdMXxBuKYrK70IoVlHyJRFpGkBSUfInwon7twdBw1ScJxgRSSpaUkiWZUQlEE/jCMQRJIZlRSWZU4qkMVpcXbyjKtd+4mYcefQJR1jhxtgtR1ggnRMIJkQWzDTlXRMmXcPlDxFMZfOEYwZhAKJ5Eb7Iyd/3vrfFPHNxJIJ4mkspQW2qRyWfwR7xEhBDBWABfwIuUURgcGqFvZIRtu3ejFAqc7u4mparI+TznensxO51rDvQFh52hmVlS2QJKqcrh0+dW9yct4d910X0f2vAQUUkjKKapLC2jFHIkUiKxRBhBjLHUqZOSM6j5HGe7u5g36jBYjARjASJCGElLoeQza+K5pKUQ5eTfcaDL2RxyTiGTlUiFnRcd6F/6DfLZOHLah808gcM2RzzuJZ1JIsopZDWNokmo2QyymkGS0xTLJRJJASmjkMsX8fmDFLMCzapCPhvH615geqaPRNKDmksiKQl8YT8pOUNOnsN022cvRpl3H8SbCRKVTSSjMwyd2obiNKxGKscEguEQ4WiIufkpFswGnH4/8zYHM3YP4xY307pu9AtGTIsyZouAJ2Jn1jqKxW/H4hEweRJY/EHmDLMMj0/gP7DjYv/xR79OWnFhtU2QiEdJJtJo+TSylqRQVnC6LMzOTSAkwmSkJHk1g5ZJoaST5HJpzJYpzJYJ1KwfWfVQqSZJpUJkJIF6tYGm5Im6prAvjpJJB9HkJI4///ercd5/chlzOh1hQcDlDTGnN9HdN0i2WKG7b5CokCQQidJY6qDk8pTrDV7duJFHnnySeqfDqa4uTnd3ExYEFu12JubmmNLpMFituKyL2Bb1mI2zRIIO9PpRRsa6sD3wtYsC/uZnGR4dIJGMYrEt4nTbmNfPMDI2SDQewut3IYgx8kUNVZPoHzyL0TSBmo2RFKPE41HS6QyxWASLfYpwYo6woiLkcqTyOXLVHI1WllIhAWSJnnn7YnT+bf8v5WqcjBYiV00RTQeQi2kS6RiTU6PMzkwgiwlkqYTfF0bRYvQNHsYXniQumkiILiRJIhFTyKQaxOJ+dAujmG2TJEQXipoiEU8Rj4mIqRiGxQFsX/z1Nf6oaRFNLZLVSmSzeRKJBGkpgZZbLQyw63ooaWEK2ShqVqBYy5NUkijlHJmiRraSpdgoUiu3qJYbVEpl8jmFbDZFsSSiZUPkiyHyxQCtRoLohrsu7vtr96FlU2g5mYymIqk5MtkiyZyCNxHBFQ1y7PzqPcId8CBpGd7YuIG0JDAzO4EzJGD2BMlkC8QSYXJ5mTNnjuBym3F4bSgVDbmSIx6NMTE5jKX30Bq3+8Y/IJVWKJfL6GYG0M90EYwFiCYjBKI+XH4H727bhMtrw+E2EY540C9MsWnzBvxBD7KaviiUpxOEowECIS8DQ72YrUbiQoRo3IVxcZxkwo3TOovp2k+tXeecw30Y7UEsviTOiJmRmX4EOYEgJZEVjWKxTD6fJx4LUSxo+NwWLKZxAkEzkpYinU0TkzOIhQIxVSUkJhEVBUlVSAhhVC3N5PQEYkpCzKh433lujdv3+o8RshKeaARvLEwgGsRiNRKO+InEwqu9z5MZglKBYKZIVpSICSqBZB6n1MIglNl2ZphkqYpcKtLffwpR8JDIgpCpkUxnkTNpJC1DupjF4vesvXBd/PJvYI1JSMUycjZHTk3TKKrk5BS5XA4pVyOaKSKKfgyGSdwBJ+FEiHDMTzDoJJvL4BMVLAWYzUGkFifRTJJpKWi1HLlKgWqtsTaVGjV8D169xu8+u5sDB/bxqx/9GOtfeplPf/p3+Oa3bv2gt3NhzSW4AtSbDRqtJsVyiVKlvCaqLy13KFXK1Bp1xHSKZEpE0VSWljsEQkF+/7/9Abd993YarSbxQ5vXxlP+9etIlkuUgUy7ydv797Pg8/HYy+t55PEHcXrMpOU4KzRRsiKFskIyHSEYcTM2OUC9VSRbz/09AT2nxSgVktSLScYHT1BUglTbMYp5H6bPX77K/9e/gpo0067GWGpotGp1dr+/h1J1tc3EL53olXqOaiNPqapRrKhE4j4s9oW/I5z/ckpKAdR8ghWq1FoaUcHFChU83nlazRSuJ65be8kv9rxHoZYhW9eQsjJKXubc+eMUtDitSppmSQBKJGMu8vkUS50q5WaebFkiowZZFfVkJiYOk826yBZCVJsqpYYGFCgXYkiii7wWgpUced3pi/1h1/0p6aSTQq6IokRpttMUym4yso98XqKYL1HMFyiVkzTaUYRED1J6kXpVplpqUq/XqdY1Wu0w7aUgRv1JmuUQhaUSmqZBU4Wai7NHHoS2hXa1jvnG314TWIqiiXwxRLudpN1OEo/qaNfDQJKleoCIdwT4IDGqnaaQD+F2TdJuCnSacVqVMOWsC5YEhNAUDaBQz5OJW/DPnWDs2Ab2b/wpYdMQi4vTWN58eI17cuOzHB2cIJAx4ostwMoydMK0mwaKmg2WitCOUsvMkJEM1CixRALb4EtAhCoqSyhIoo5VMbZJqVCkWq0DJcanjhHwj6xuXytHNWpfE9Ust/8u8fgkEAZCSJIOkFhqJejUwsT8k6w6viWWm0lymg/QWF7J0upoLFPAu3AAlnycOfI20KbeaHHyXC8Ts5Ncdc1fA2lYia72EUfF8eBfrAmKmu0YoNLbf4J8oUSlBifOdpMvlHjt9ZdpNVQO7N3I8NARqnWB1opKppAg385DQyARmEVNWWBZolKLA9m13+FyLUZBtAIync5qLHrq/MY1buPPr4eKCJ0cNGRW2gLV3DSwAE0TnaU6uU6NGiW8gXNUtRmohqDWgmaORsVKPHIBiMNy+QPneZZm1U5em/nAwR6F5Tq1osrykrrGPX/1r7BSS8NSCZaiBNyD1EvuD9oCpACJdNyAnDQBMrRWRX6vc2j1eCwn1pZdbofxuQcAkWI5AisKrUaCVjWGIlqhowIF/K/evsZ/7Nn7SCsqHWBGpyetrLZbOn2+i3ff306pVqcDdICUrKDk8uTLFcr1BotWGxktS6XR5Imnn6G9AlouS1xIcNeP7mZ0fIyMIlNr1Kk3G0zNTOPpv9iPfPaeL1ButDFY7OzYe4Dte/YzMDrBE888j8XpYc/BI6RUFX80ii8SQWcyMTYzwyNPPolWKqEzmbgwOIiQyXDN9V/nG7d8k97BIexuD0Nj47zx1ttcf+NNvPHW2+w5cJCbvvVtRv72ooBu1c2ybddefnD3vXzxyqu554GH2LX/ELX2MoZFI1a7jWMnjvPS+peZmJpcu9eMT04QjcdwedxseHcHL/xiMwZXgFGdiQtjM7yxdSf7T3Vx8MwFJgxWBqb1vLf/IEfuvfai+33DA9hDEcYXjCx6fEwaTRhcHvrHp5gxmpldtDChM6C3Ovhvn/0zrr7hJl7f9A5Pvriep19+lQcefYLv3HkX37nzLr571z288uYmTnb38idf+CJ/+Cd/jt0f4vvrfshXrrqaG26+hSceuGftXJ+/+dNMmyxYwxG8YopQfPU5I5qMUahVONXVRffQKBM6AxZ3mOGZRQyOIP2zswzr9ThCQcweOxaXDVfAgy8e49i5Lg6cPk/ftB6b20dazWF1eVHyJd59fzuun151sVDoxFuMjJ/k7Lk95PIRojELsbidjBxgbLyLuflBRNFPtSpjMIzji0S4+vrr0UolloCv3/wt3tyylUWbi2279nHDLbehW7Sz6PLjDMXpHZ3gB/f+mFQ2v/o8f3TrGrf/lXVU220yuRzv7tjBxi1b8IbDOHw+jp05w0233spNt97KlE7H48+9wLfvuJPb1t3F0y+/wrFzXQQFkaGpGU739KGWq7Q+ODd8oSAdlnG47NQaVWLxEM1WFbfLyuJXPrp2f0ulk0hyGl/Ai6xmWGEZm8OK2+tihWVOnz1FIhEjm1Xp7j4PLNNqNYjHo5RKBT4snp88eZxfCuV33bUOWKZer9LT042qyrRaDbwfarX3kz//vxmf1/Nff+8P+MP/8adYnF42bHyH2753F6cGxhicM/Lpz/wJt/7wPqYW7fSMzvDAY8+gt3n5qyuv42+uu4UzA2O8vWMfN33vh5wdHGdwZoFv3H4nFn+Uvsl53tt/lNe2vI/eFWDrc0+ujWN1N32Gd/cfpX9mgc9+6SrOj06z7qHH2HX8LAZPiGM9Q7y7/yibdh/kmm99l2M9Q7x/+CTHLgxcElz/CbgkoP/bwMc//nGuuOIKrFbrPzhf07Q19/mVV175j37O6Ogol19+OZ/4xCf+mbb0Ei7hEi7hXxaXBPR/Zbjqqqu4+uqrSSQS/8vrpNPptfUu4RI+jA8PVEMuAwXVj9cxwXIrQacZp1oOMjt9mqVWipVOhmDczXPrn+LW732Hz3/xr3l949vc+M1vcc+P7yeajJDJpinUNAb6jvH8Cz9jYOA8uayM3W5HEARkNcPQaB/egB2nS8907wlm9H2MzE4wrQsxOW/nvb1vMT4/xNSMlS9f/XkOnNxE/6yFGVOaWfMM9/3kHm644XZGJ3pZsI6jNzmYMZkZXehjZmGOeX2IBbOdg6e3MG0YYWTMydjsKMe6tq+K54YIC3Yb3fveY7jrNG6vi1giyqLVsur8np7l7Mg4vVM6nnx1I/ZIEoPLh97mxhWMY3J5mdYZGRieQGewcOjUWYwONws2Jw8+9nM8kTivvLkJVyjKoVNnV/uZTc/RPTSCoGgEBZELp46z+aVneem11wiLaYanZ5kzWegfn+Rs3wAvvbERdziKJxLDHY6yeftOjA4XVq+fsTkdSTWLzmQilkrhDgY539fH4Pg4/miUfLWK1e3G5vHg9PuJJJOkNY2BsTFawIaNv2By+y8I6Kc4fe4MBquVx595hsGxSURZo1hr4g6ECUQTNDqrxRImu4vZhUWGJ6ZRC2Xmjea1/ujxVAZBUpBzRZ55cT0nznZhc/t44rn1jMzM44sJnOzuRW9frfIf3reNn91+Mw/99GFmLTbsbs9qVLaqcaarm8HRMcLxBIlUmnK9QVpRcXp9DI1NMjAyTlfvAHK2wNDYJFanh+n5BR5/6lkcHj/7Dh0lkRIxWqwkUmliSZGDR0+gFcocOX6G+f4+kmO9zA71EhYEcpUKvkgEk8NBrlKhWK+jM5lISBJJWSZfqhMXJbRCkWK5QDavkMpEULQYadnL1Mw57M5xatUExVIcRYmjKMqqa1gtk1FLpDUNpSij1VSih7aSGO8jFQoiqQqymiEphskXBMSUB9PiMC7nJI1KBlkKIkkh0ppAKi8hqGmSmrxaOKBoKIpGIl9C0LIIaoa0LJDJRAkGrSwYx/EGrKSyAoFkkKQsE+g5Sujkdlwj59BN9SHGPcSjThJiiFA8wLxpnhP7nsFl92ELNtD7ZAy+aYZGjuF3O7DYE8w7Qwz6DVwYHMTicv2d39nO/ftZsFiwe704/X5sHg9SNkkyHWGy6wCJY28Tn+4iGXWSTAYQxSA28xwL82PISphcPkFGDpHNxUlLAZwuHU6XDlWLUigmyeUTSFqBXDlLqaEgZV3ERD0u7xgp0UlWjVLUZHKZDJKWRs5lyBZkUukojm3PMvT2kyhBA5m0j2opgZhOIaZT7N67ByWXxeXz0jMwyDvbtxOMx0lmVKLJNOZwGb+gko5MMti7iVn9eab0Zgx6F4LDR3fXaaYt84hqGV88RjhlZ0I3zIWBYZzuOPbze5jd8gTRhVEcdjeBsJHJ6QGGhvtIJBIMDQ0QFzy4ffPMzPcQCrtJpVLImQLBoB9FTWKyjrFgHCMW9xMKhQiHw8TifrL5BFbnHEbzGE7XDMVciKLmp5IPUS3F8JqHcb73JL6hQ8iZGFopQ6UqkRY9eJwzRIJGNCVENOEllgrRP9ZHUgxTKMokxTBaNoWYitDVfRKLVY+iJpEycYRkiIy6TCyRQ5RT5MspznTtJJsPkhTdlPM5Yj6R+JG9BE+9hXngIBbjMMmEm2JRQi0opJQ0CVklXSgRSKbIS2FquSS5dIio10TEs4jbPIPPNk/Es0guHaKiJcirMUo5gWoxRbuustTQKOeTVIspaqU0tVIaMRNA0F1APPc+GesUGSlBOrOa4qA3TjO/ME6hkmLO4cYcjKC3O5hZ0DE+M4GmKbhcDkKRIFJGIRxP4AvrmJi5QCgSJpXKEk+k8YetyLkgg2PHSaZjlMr11YIjKYMqS1h+8SiWkzsQAjbiqSjhZBhfMoEtGuJU90nsPhszhhlcfiejUyP0DF5genaKcDREKpUkFouQEVMIgpdF0wjBkJFEIkkht0Q8WkFKV/BHFphc3IMQ85MSYyQzIkqhgGvf20SObmVw9xac9sXVYpRUlIS4Wjzg8nmZ0c8ST8UIxYNEhChCWiIqpBClHJL6QdGPFCQYMjE5dZ6MEiaU8OBPxrD4g9y87j4ee+JRjDYb/qREWExz9OQJ4tM9BN99CtfpvVjtTmwJFXM0ii+VIiLFGBzqxulcREhG8McFYkoOT7pAQK1TBURFwRsO401pbD7Wi6MKvhIYfFHyqQAdLYhXP4SmplELZeI1+MWRPl7adZx0tcXIo7eR6dmNaDEga6vFXEq+hFooo5RLyKUiUrFAupAnmdVISBE8QReDk9PExTyRiIQUl8gIadRcmVBxiUATLF4PUiGPVqmRqzXI15to1Qr1Tpv2yjKVWpnUwGFCRzYTn+7jpWd/zn/42L/jY//uMi6/7DLc4RhKE3rNARYyTcr1GuV6jVKtSrFaWZsKlTKFSplcqUi2WCBfLv29KaOpnO3uQsllKdWq/D9/8PsYzx/G+IPPsekLn2Rk8/P85id+ix/dfx/f/cEdfPGrX+H1jb/g2hu+zqPPP41WVPmLP/sjPvGbHyUWDXL49Dm+fN3X+ewXPs9Lr73ISy89zvpXf06znWPfkV0MTPTiFwIoBZHxyQu0qgIrlSjtop9Gu0RzqYznkesIPH87oe1PU8qLlKoaOsMUbp+V46cOki+nyBaTFCppSrUMkhohX05Rb2fRCgLFqsQKVaqNPPVWnno7S72tUGvJVNoqlVaOSqtAuVWmXc+x3CpSLkhUihnkc+8wu+5z+N76MX27XiGR9OALmJCyCdRikg4lcvnIqnDcEKlUk1QbEkpBoE2ZFWpAnXo1TVq0sWfHi0yMHEJOmdFkL8eO7wTqVKrZ1Wus6qCSM9NphZjvP4ztvi8Se/M+hOMvcXrfs5TqBYp1lXI9Q62RxOkcJR43kC+GKVVF5HySXFkjW2oQMh6mXdGjtnOrDuyKRLat0CKOfWQzjUYLmRw0RTqUoGlh+NjjVCoKLJcIvfldvOtvI/7Ow/hHjsGKiQ4iraUmsbgfsEPLCpUiNKs4HceRkz7qpTzlikapHWcxcAitbkYrhqAJrXyZvBBg4sIWTu55jqGz28iIAexOCyEliz4UxaVl2Pbk9+m5/TNY37iHtGmQDhUgCytplqt+oq4BloouKqoVEGFFpJZ3IifnoBOB5SjOhZOAwHI9CB2BSGASVlZjxetVmWo5zQoyy4gEopPUWjGaSzLLzQXm7/ofhF9fh3j0eUyGrdBRWKkUCLi76DSNQIqV+jBR70lo14EqSytxfL7jQAjqZVY6BVoILIwfwmvu4f0tL9FuN+kbGiaSENm8ZSOP/uxu6CQIOXtY6mSBHPEDTzJ+7+eIbruPSmgCVjRUObia8NAskyu2eOTRx9m7bye1SopM2sbQwD7q1TjVskgum6FQyNGqRRDiJmrVBI2mSrOdY3m5RKet0WkI5DJ2VhphltoyraUc9U4exdSD/Sefx/bzq5B63gBUmh2N4nKFpZIN9/mfs7wkUaFGjQZ0FNDmqeT8lICVtgD1CKwESYqj1FsRmu0WHaqsJhiEyCZMUPugV/lKlpWVFLVKCCXjwPnIV3A/+TUCG77LUsULiMiJ0dVe7sslWMpDO0NO09Nue4AUy0sFoE0rP7PqWG9loCnDiky96aRatwNJljp5VpZlVl3pMbzG09AKf5AeIBHaej8LN/0WOGD30gAAIABJREFUi9/9HVIzR1iiQqmYRxYU6qUmM7p5Kss1nnzlaZaWWkyPTVEoasASXq8Xk9lBqwVOT5hac/X5Rs5nUQoakpwhV8iztNzB5XFTrddYAZaWO0zNTCOaJtHf8HEWbv0dTn/3T6h0lggmBbbt28u5gX4EVUGrVkhqKvlGHYvDuRYfH4zGmJiZxeJw0tXbh5iRETMyBrOFYDRGOJ7gF29vYtvOXezat5/B0TG+ccs3cXi86BdNXPm313DiK7/BwFc/RtdXfo27vnkj1173DRYMZhQ1zwpQq7cplmqUKhK1RpZcLke7tUKttkyh3CBbrBBOBFl06jjde5iBaT1dI1Po7F5e3LiFaZMDkzdMz/gsc1Y3B053Y/KGGV8wYt3zCjM3/Baj132crev+Fos/iN7hQu9wcapvgNP9g8wuWti8fRfX3fJttu8/xN6jJ3AGI+gsdpzBCAs2Jwa7i3hG5fHnXuRnTz3LHffcz6tvbeaVNzcxoTNg8wUJixKeSBxvNLFatO60MXPt/8nCzZ/CeM/nsfmC7D9+ig2b3yUQsWIwT3L42H4CkShWl487732YoUkDQ9NGrIEYeoeHkdkFjp7v4pGnH2bn3rcYn+4mmggyrTOgs9iZtpl55b1NeOJh3j+wH6s/QCStopWbOJ75DrNf+y3Gr/x1vvuVP+av/uYvefzpR5GySWbmx/D4LYhpP53lAlCgWhGYGD1JOKjjG9+8FbVQptxoE06IuANhnn7hZZ5f/xqHjp9iw1ub0YoV/Ik0cxYbW3bsJq3mOHn+PN9f90PkybOYb/k05ps/he/NB3j08ce4/oavc7b7AhMzs9g9frqHRln3wE/oGZ3izMAYM2Yne44c4877fszVN9zIn/7lX7Fr/yHsbh89A8N0X+inVF4tqKjVKsAykpRCklKUSgVqtQqyLNFuN3F85w8wXv9fsN74KdSswgrLzM7PkFEkmu0G9WaNXCHLhd5uLvR2k83n2HdgPytArpDH4XLSbLeo1Kps37mDzsoysMSp08foLDeBJe5c9z1a7Rpnzp6gWMrS19/N7d/9Nntv/Bzjn/81LFf/J370ud/ntnV3M7lg5vCZbrbs3s8Nt/2Az/71lVxz4y189dqvM6k3Mrto4cUNG/ni1V9jy47dvPyLtzh2rpubbvseX77mOmaMZvYePcGkYZGJBSO33X0PC043m/fuY/Pefby5cxeb9xxi09OPs3jtf2X2L3+Nie/8Jb1TOtwJiZP9o+w5eZ7tR06x5/hZphbtGN1B3tt/lK37jnDlDd/k7OA4x7oH+Kurr78kuP4T8OH3kpbL/jPSZb/9r2KyXPafLx3PD+EjH/kIV1xxBTab7R+cPzAwsCagP/XUU//o59jtdi6//HI+8pGP/HNt6iVcwiVcwr8oLgno/8rwy5uR1+v9X14nEomsrXcJl/BhfHigKiYD1MoCDuvYahzgUgKQKGgOnNY+Os045XqGjBYlFPVx+OgB7rjzB8QTScqVGoVSnv7BPtxeB5IYwe+3A3USCR8ZOYHHayUmhJiZm8SwqGNGP8uYfpaJxWEGJkeYnPMxOW9n77FtTOiGmZ618TfXfpkjZ99lzGBn1uzl5Y0b2LT1bfzBABa7kT2HdjCzMMesycC8VbfqOjcEmDOYeX3LUyzYZpme82JxmzlydgcWlwujOYLBYcfqdnL05Al0C/M4XKv9v5579XVmTBZ6pmaZMFkJK1nueugRzg2N8c6u/dh8QTyRON39wxw7fZ49+4+gs9jpGhwhqebwxQQWbE7uvO8BekcnCCRE5s02AgkRQdGw+QJEUhIjM3NYvX5CyRSilsMRCDFnsvDGlnfxRFb77nqjcXpGxugaHGZqwcii001YTOMOR0nIKqKiYLBaiafTPP3ii4iKwrRezzMvvcS0Xs/k/DxHTp3i1Y0bOXTiBDv27aN3eJhYKkWhVsMdDBKIxcjkcjh8PiJCilA8yVvvvMfknB6nL4jV5aVncARfOIYoa3z/hz8ipWSxe/w4fUEESeHtd7fhDoQJJ0RMdheSlufshT6Sao5IKkMklcHs9mH1BzF7fYzp9PgSAlqtilIpk1ZzOLwBegZH0IoVwgkRTzBCNJlGK1YQZW3VsfdBnLrd7UK/aMTp9eAJ+FFyWfLlEv5wCJvLid60QLlRwRP0YrSYEdIpJFWjtbyCnC0QigkcP3uWqCiSUlWSskwokSAsCPgiEaRslrSmoZVKq33r8nmUXHa1z3hOJluQUHNJxHSAal0mmfZgXBzH+T/Ze88YyfLzvJdL81oJgq4hCjBw5ftBsgVeQNcWZcuyQdIixSBrSYqkxCRSEpcSxWUOSy7Tcsld7i53yc1h0s7OTs6pe6anu6dz7q6urpyrTp06OZ/KOfTvfujlXAqiZJmwBBmYB3iBAk6dP96q0wc4Xb//+zyxdVQ1h2kpOL6B7RqYnoVTcbEqFqqjojvlW9P+mmWiWSZe2d4DkpZEuaxRKiVYXZxAEuOYZhGvblFQCiiuge7a6K6N7Xg4jofiV5AcF8m2kA0JzSigmwKFYpy1zTlMX0UyS+RkFcWyEKUiuiGztbXExMQlimIaQS6gOirhTJx09Aqbm5tsp1yWIwKr0QWefu5B4rEIS6tx1mJ5biaDXL52hWgqRjyTYCcWIp5JsBHc5ObCDEVFRHcMDNckV0qRLyYxbImV1Vki0S1sV8K2S+h6gWpZwTYLLK9MkMluYzsCridiWnlqdQ1NzxCJrhBPrFMUo5QbRRyvhGlJeJ5DpVKhXq9SLCVZWZskm1+j0Sriehq6IaJqAq6nYdoigpig1fFwHJHr18+yFQoQzyRo9lqv5MhbfP3b3yAY3UE2dS6MXcH0XRyjgKYXKdo6wcgyk+MvU4wukQpvkC4Ze/d1JMCNpatYdZN8SScYi7EaXGJpc4rN4A6xWIETJ88SDG9SyJmUpDyGnWRu5RjXp15CVWV0tYZrt0mmA2yGLrK2dRXH1RGLKrpaI5GMcPTE0+RK82SEBfKFNLsDqNRNOj2PTteh09aoV0RGfZuisE00tkquECaRDnL+8hVm5mbxyzbNRhnXkglsLLK5sYwkiQhiEVFROXP2KInkDkUxTbliUhTTqJqAZcs8+9wPKQhJ/LKBrOWQ1DyWraFpGrbtMjU1RSCwSb6QwLTy6EaWki2hexpezSFfTJLJRslkQviOjK3n6VQNLDlDpepgWgq2o1GrezSaZeoNn1rdo1J1sB0N01KQS3Hy2SCZ1BaJ2BqJ2BpbGzdJxtcp5HbQ1fRetntZwi3rVOou5aqPoskomozt6STSIYKRZea3oywEImxG4hiOjW5qPPHkY2wF1hClAiVNIl8qoKgmjueysjFNKL5ASd3LHk9ncpiWx/TsNeaXr6E5FhkhS17IoGoiuXycyalxRLVILJNAsCyigkBGSBNJhknmEoRj2+SLaQ69+AJXrp6nUjHR9SK6XsRWKxiaiaFLLC1fRdGjiHIUx9cwHRXXdxAVmfn5GxSENIqpUlRlorksyaJAJJXYg16FFKpaQNYtSqqG7hhYvsnFsfPkS1kMV0fWNUzXo6QalEybkq4ja0VUo4Drl1haucHS6gySoTG3toHfHvDb//H/5d6vf5WiaVGQZUqySDGfoCSkEKQSUdlmR7KJFIskxSKmZyDLOW5cO4+ulRAkGdGwyWgegl0nnU0hlLuEzCYPvnSZiytRCoaDqGmkiiXCJQO9A5s7WyRLMjFJZ02wCJlttAEYXViKpCmoBk65hlup3yqnWsWqVTGrFcxXALrsOkhKkXypwHooQipfRNNNPEvH0GWMco10HS5FVBTLoNys41TLNHodaq0mnUGfar2C61v0B2063Tqmo2K5GsNRl1/+5X/F61//elTToQ1cXVhnS7RRd/k7AfqPIHq5XsOvVX8iQLc8l/e+/08YAuuBLR569PscOvIS9XaLf//br0fWNf7q7k/iVSv8u//ndZTrNT75mU9jeS6/8uu/jqBLzExdYdAp88LzT/MH73kfSVHid/7bG5icvcFzz32fn/lXP8vjzz/Gb/72b1AoxfjCFz9OMr7K+XP76XZ0qr5AMR+g06+xS5dYMshgt4VhSwTD6zQ7Zeotj0Q6xOlzR2n3PbrDMplCiAE1nLJEvW3RHZbZpYlbkf9OgN7uuzT7Hs1+mWavzqBr02nqjAYescgSvY4FNOj2Xsm9poHxSkyDVZboDDw6XYNuR2XQN2g1JZodg9nFMXS3yPrmHLYrUa/KNGoCo57E0txJwKJRLQINGi2HZsunWRMZtgVcfRWpuECrYzOiz3ZwlWRonHTgDM1+lU6/QqNj0WhJNJsCGxtXaHdV/GqResuh2a/iVtu4uXGK6XNUqDPwFahpuD2LATKphefo94eYeNBV6Q59IM3SpW/RbntAg84gTQUfBj6l8ByQotmXaPWbtDoeEIdBkkHVYdT0UbRFeqRp91W67Q7tVhVTD9OtiAwrJvGVGyxf24evnELOpKlKCabOPkJMmCNgJzmnO7z/qRdROl0Gwiaj2AQDykCFPfiqvTJVLPMj225PD0BfZNQTyaem6dVTQAk6GbYWX4aBuGf3PZRJRCbot3N0GyXoO3SaKrtDFVAoiou02wLdns1uP0h0+wKjhg1Y7Pa3AY9Rw6FTC8EgDGj0a9NkwidhUKc/LDNEIpM+hybOQMtj0PPoY7Axd5yV2eNAjeGwz2e+8GWGwEsvvcjExCXYdQmsnAPcW1nz6fhN6Ct4epx2Q0FTUrR7dTrDNt3eLsdPnuDG5BithkY8ehNNCVKvCLSbOo6rUqtV6NQFSkKARl2i2bRotcsMhk26XY9hz9jbDFdOM+wZtLomlZZJtW3RaSsI6QWG9QyjgbEH0Id17NIcqStfp9OS8Lpl/E6FYUdjKE4zbEvUgEFHZFQXGbaTQJ52T6TVadNs2wxRUJVJ2NVh6AE1+j0d0Cjk53CsyCvXusaorQIqhrIIgzS7bRm6Nox8wEEWZ4ESu6MS0GDQrZAOndj7G9n1YLCXBZ/PT9IbpAGNwbD8yvWUyUWv0/Iie5bwQwV2dfrtImsLp/bcDLDp4AJtGI7oN9vUGlVawxY9BlSrZXqtNtAnm0uwN/EKtlPGLzcoiCqXx69x6doY4WSUar1Gp9fFr5TRDJ3eoI/re1TrNY4eP4ZpW6i6hqhp7Dt8GM1xSObzPP7ss5R0nWg6jWQYrGxtUe922dgO8tz+AwiSTKvX5+nnX0BUVBZWVhEkmVxRZGL6JkeOn0DSdDIFgQtXrmI4LsdOnSYQCvPRj93FV77+DbJCkZeOHKXeaGE7Hrbjsf/AIWRFo93p0Wi2qdYaPP3Mc3zgA3/CCy88x+7uLrlcDs+vUGk00SyTZC5FIpeioBSYWQ+yuB3lwIlzbCVyhHMlthI59h8/y+XpBUJZkWvzqywEgkTyAofPnGMznuTIuQs89NQzhLJ5ooUiW4kUTx06zOGTZ1jaCjK/vsUPnn2Br377u/zJR/+Cj939Gb70jft48AdPcO/9DzC3tnnLkW07nmInmWFlO8RmJM5mJM5T+w9x7/0PcNenPsuJC5dJFSW24ylOXx5j35FjFHWLUCpLqiixEVhAlLMkcwmm5+b3HNm2Q8TzRcZn5zlw/BjLwW1CSYFIJk84FSKSWCMQWmT/wX28453v4Z5vfpftdJqNVJySKTC1MEkin8CuVEhkC3zre49w5x9/gHe9/4Pc9elPsZWIEIwHefu73s77PvheBDnP2QvHKdcsTFvEdUuUKzLHjj/PXX/9KVTLpdxo85Vv3Mf+wy9z4eo1ZpdWCUYTrAV2iKayXJqYIlEQOXNljO8+/CjNbg+/VueF/fvQTY3V1WWy2TTdfo+ltVWOnz7DS8eOc+d7/pi5tU2i2QKzawFurmzyn970+zy5fx8f/Nhf8OkvfpGXT50ins5guh6VRpNKtc7DjzzKLgAjPM/h/Pmz+L6L5zn0eh1OnjzOaDS4NTH+I3t3VVeQlBLxZAzXd5idn2GXEVM3JzEsHb9S5nNf+DyRWJRdYHsnyC5QrlZY39yg3twD9o1GjVAoSL/f5b77volhaBw79jKWZfDRj/4pd9/91/zgqWd541vexmNPPsPv3/luLly7wYsnz/G2d/8xO5kC06sBvvODp3nX+z/Ev/3N/8DTB17k+PlLvO63/iMvnTrLh+/6K54//DIb4RjRbIHfedObefHEaW7ML/HE/oPc/+gP+NYjj7L/+Ek+cc9X+NO7P8Wpa9e5PLPEcjjJ2Pwq4wtrrMUyHDx9kYnlTb716JM8c+Qkc4EIZ69Ns//4We77/hOsR9Ocn5jhqUNHOXZxnInFdSaX1m8D159CtwH6/x76lV/5FV796ldz7dq1n3j8/vvvv8Uezp49+3euEwgEuOOOO/i5n/u5f6xWb+u2buu2/kl1G6D/M9NtgH5b/yv14w+qiirS7XsMRy6mGYFdBXYlQN3LzWvn2MXDcrNUairzi9coCGk+9KEPMD8/D0Cr1QHgbb/3dpYWFpmZuUJB2MatZDHsJF5VZicc5OKlMRaWdphZW2dmc5Lrc1MsrmVY2owwPnOW5cAM65tJ3vP+d3Nt5iQZWSImbvOFrz7ABz/y52yEp5AUmZX1bX7w7LdZDcyzsLTDi8deZn07TCiRYDW4xAuHX2B9O0ogEiSRjzOztEAsnSeWzxGMRdiJRrg5O807330nX7jny3z4rr/kaw98j6vzS1y9OcP1+QUUz+f01TEEw+TJfQfJyRqposSFazfYjqdIizLz61ssbQXR/SqHT56hoBqs7UQ4fXmMi9cnWQ9FCaUynL06jlGu8qcf/yuml1a4ubyK6vqsbO+Qk1We2n+Qxc0AWUkhksmhuj6ZksyN+UWykkJjMKKg6sRyBexKBckwCCUSePU6yXyeerdLplhENk0W1tZQbZtqu43uujR6PWTTxPR9pubnWdveJlMsojkOTrXK+ORNIskMs0urzC6tEk1lscs1ioqOZnv49RaK6fDEsy/wgY/8ObF0jkS2QDInEAjHiKVzhBNpEtkC6YKI02wzubRCNJsnUSiyGY0wv7HK/pdeJFcqIJsqiVwKp95iIxxDcXxqvSF5Rcco1/CaHTIlhaJukZM12oMW1VaFeqfG3PIs7/vge3ni2ceJpaMopsxOLIhbdQgndljdWiYUDyLpJSzfJJqKYZcdMkIWw7FxazVETUNzHMLJJNvRKHlJotbpYFcqCIpCD9A9Hc3VMHwD2ZJRTJlyw0czZCxHR9MlVK1Eu93GdV10q4Th5IimFpGNKIabwfRlSpqErBtojoNm2WiWfWsCxfJ8JFlF0208v4ZuOCiyQK1m4/k6c4uTiFoe1ZJRrT2Ld82y0W0H0bIRNIO8qpAvFSgUs5SUApl8jJKS48LlU0TTO2RVk6QokVM18opGLJ9DNDUm5meICVk242G2knGSiQVe2PckkWSGzWiEjfAq+w/vY2FxmUAozepOgoWdEBPXrxCLBpGlAoV8inwuiSwVqFYctgNrXBu/hCLv5dibtobjmciKQKVqEQguEY1uUC4rlD0JxxKoN3TqDZ3A9hzJ1CaWXcBxi/hlCc8vYTsCjlskFh1HLAaxdAHPqWBbVXy/hVfzKaoZFC9JbSARDMxRKESwLBFNLyLKeap1H8M1ETUF03ep9+oUlAKJfILpxWnsssn45FUkXURUBdJCHK9iEFo7zE7wKnmnRzimkdqJEFk8zUMPfJyImkF1y2TjaUK5VS5MnCewU2ArFGNh4yYvnnichZV1ZKlMLJ4mFFslW9hCVrN4voXjOGxtbbC+OcP61g1kLUZRTOM4DrblEwoHmJ65jGEnKRQjeL5OMpkmHk8SiQYRpRS6o/HgQ98hFN4C2th6HkPJUK8YlCs2rU6d7z36IMdPnKJaryEIAufPncH3HLKZFL7nMDc3x83ZGYRiCUnOURTTTE2Psbg0TTIVQtUExFIG19NIZyIIxRRXrzzD6dNPokhJPNegVJLJF4r4lTKXr59FtKJklQAl16Zo65QslXLDo9kpY+o51FKCfGKVXHSRppvHqRqYvopV1ig3HaptD7dm4tZM/IZNs1+lPazTbTs06waNmk6tot6qelWjXtWolhU6wxaGqxFJhlnfXiOailGQBEqaxFpgLwP83OUzLKxHEHWfjCBhuw6hcIBUKoRhFRHlNLPLN4hkdhBFB9upkBdD5KU1gtGbJNMJ8nkFTSsjqXlKWpiVrQUiqSCyWUQo7d2LuqkwPTfLTjxOMJogEEsSDu9w9epl4rEQiXiIeGSDelWj3TQZ9V1uXDtOJrlKSUhg6gZiQaHiV9kKTrK4fhLdX8NrJNE0D0MHRRUJhrYIhrZJ5lJEEnGKsoRddtAMlbWN5T3rdClPRkhT0ooUlQLJfJT14DJrgRU0W6GkiZieQcHwSIkqomHtbShyDEqywE5oi52dbSzL4OTJk/zRO9/G8RNHkAyDrLiXbX7x3FGUUpp0Pke4ZBJRvb3NSfkC6UwcpZQnn4mSz8SR5RKqZiDp9t6GK11jvWDx8NEx0l6PtO5g2zKuZxItlLiasFkvg9yH+XiKzVwBu9kmrxl70LzRJyHo6JUBlVqVSq1KuVrBq1ZwK2XsSgWrXMaolNF8D9mxEYoyuuGQLApMLt0glt1C0aP4NYmUqrIsd/nk01dxyv4e2K76tFtV6jUPdjsUsjFy6QjR6BbJRJhBU4FBBWhzfWqaxmCX8gDGFjYJCSoFx8fsdP5egP7j9ZMAer3d4vrUJFmhQKaQx62UUQydC1cuk8plyQoF6u0Wtu9xbfIGG9sBHnzkYd7zJ3/MpiCT1DTe/Ptv4g/f8XsEt9f5tde9jj/64If56re+RrqQ5N/83/8nD+7bz+e+/U0qDZ1zZ/fhq9sUYtN06wILS9fIqXmqgxbdQZ12r8r80hS9YYP+qHkr57zZKXP/A1/n5eMHUYwsfk1lSJ3usHzLnn1Ajd6ogluRaXYdmh3vxwC6S6vn0O7+eLm0WzmGgxKZzDy2HaPVLNHpGrQ7JiNqQJNaw+DEmYOU1CRDylhmgrKfo9uWyWXXaLU1MoUdynWVmblxmm2Xfncv57nbLBAKjAEWuhIBGrQ6HtFYANdKAQbhrTNMjD+HYeU5evwlanUH0Og4m/SGDVo9l97QpdOWaTXyOFaEZkNkMHTojSp7GfDtIbTDzFx/BG9YgboJXZfKyGOATGT6CUYjcKhAS6LRsWA3Tm79eaAN/TK7FGlQg7aFp2wCEh0chrTp9G2CG2foNRLsdi12hxU6Q4Nw4DwNN8uuJ7LrJ7h57h6WrzxMXVzHLsRZmz5HePsU67kwy/k033npFDe2woQyaXwlDEOZmhemhc22sAH1EAwz0Ihw8LFPsjbxHLT3gOioUyQVmwZMwCK0dZFWNQ67JRgWmb32PPQFRt0Co4FCv1uiU92AYYlBLYunhWBXhl2RUn6OYVtkt+tAL0MuPgkDg91OEXopqlaM3bYK/SL9ZpxhKwf9OPGt0wy6Oq2uTqdfglEeMTsJA4tu26Q7dFlfuMgPH7mHs6cPceDAPl46cpQPfujP6HR6wIhkdBN2m4BGu5VDVTZgZOM7GUqFCKN+jVrNBvo0W1VCoRDNRpl9+x6nVi4yOXGUTkui21FptQ3qLY9yw6dZERBy21Q9ibJvUan4uL6D4+r4vkzZK7G1PkGjnKVaK1FuWvgti3pDpd2QGLVEauUCjZaJ3ynjKytsHf8M/Y6GWXfw2zX6TQ0vfI5RW0Vpt+g2igzqNr2mSK0ep94UaTRaDEZVmp0sE5OPAga0dXZHNmDSH+Rw3cAeDB+YjLoaYFHITDDoxAAFBirgoJcClHLL7IFyGdAZtBUGbZVuPQ4jdW+iHINRO8+gnd17Lzq7+K9swFDpN/MMuyXAguHe/6JKbg4xMwtYDHDo7mrsDnUqRopsdBXo8vLJIzR7LUb9BqaURVGybG7Os7x8k1rdw7RUOr02I4asrq/RGfQZAqFIGL9SJp5MUG82kBSZdDZDuVrh6WefYWllGd00EBSF5c1NRE2ju7vLfQ8+SKXVYnZ5GcWyMH2fQ0ePcnn82q04oPd94IOcPHuOkqpx8KUjPPDwI9RabSamb+JWqjS7PRqdLhevjvHZL36J5w8cpL8L16emOXvxErVWG900mLo5TaVWRVJksvkcru/R6rTxK2UuXLrIcHeE53RgFxKJBIapsB1aQXdl8qUc6XyRdEEmkigRSOaZWFzn5JUJvnTfg1y5uciJy9d55vBxNmIZJpc3ueuzXyYtq6xH44zPLXD4zDnOjF/nwo0p8rrJjaUVrs0vshqOEsnkuXh9kqRQ4mvfeZDNSJxALEk0W2B6aZVgIs2liSmWAzscPHaStZ0Iq8Ew8XyRtZ0I2/EUB46eIBBLEs8XWdkOEcnkyckapy5d5fnDL3P68hgHj53k2sw8L585z8bOFksbK0TTSUKJGIlchoW1JVZ21tiMbbGwNc/k0g1OnL7E5bEbbO5skMpGCMe2SeeLLKyEmFkOsp1Msxra4eb0SQJbE+hGknQ2yMHDz5Ep5Dl79RrnxidJSQZpySaYjPHmP3wHx86cwvAcHvj+w3ziM59iemGOuaVFhsB3vvcg37j/AXKizJPP7eOTn/0C337wYWaXVlndCvK2P3wXVyemKCo69U6fT33+SwiyxgC495vfotntUVL3NjYWZYkrY1f5wEc/yhvf8jb+21vfwV9/5vNsR+LMr29y/yOP8def/xKv/69v5Lf+yxt44cWDhBIx+uwiaSqdQZ9QJIzre3Q6HSYmJpiammJra4PBoEehkCMUCvIjW/WzZ09TLnv0+13a7SbB0Da7jKjWK+wyotNrc/3GNUYMqTWqlGSRhx75HtF4jK3tAKfOnEY3DZ557llqjTq7wC5w+eqVW693gU6vy59/7C9YWllGM3S+/s1vEI3HeMOb3siH//wuoqksb3jzW7k+u8DLZ84VQSkVAAAgAElEQVTz39/3QVZ3Yrx09iILgQhHL4xxz7fu5w1vfQe/9wd3MjY9y9j0LE/tP8SH7/or/vB97+cNb30H7/nQR/jadx7k3//n/8q//c3/wPnrN1gOhpheXefAiVN86mtfZzawzdNHXmZieZPLM0vcWNni6KVrHL10jf0nz7MaTXPfY0+xEIyxFsswsx5kdmOHE5ev8+TBl5la2WI1nGR+K8zpsUlePHXhNnD9KXQboP/voTe96U28+tWv5nOf+9xPPP47v/M7t9jD3/d9jY2Ncccdd/Crv/qr/1it3tZt3dZt/ZPqNkD/Z6afBqDHYjHuuOMOfv7nf/4fsbO/rXvvvffWw8arXvUqFhcX/0HnBQIBPv3pT/O6172OX/zFX+QXfuEX+LVf+zXuvPNOnnzySRzH+an6+djHPvY3+vmH1NGjR//WOoPBgJmZGb761a/yxje+kde+9rW85jWv4Zd+6Zd4/etfz1e+8hUEQfgH9zUYDDh48CBvetObeO1rX8vP/uzP8uu//uvcfffd/1PX+afRjz+oJrJJ/KqO5QjcnD5JryPt5ScOJeiLlLUAlYZAp6/THzloZppWxwH6GKbC+9//fu6881384LEneeC+73Hl0mUEIUo2t0m5nqPRllHNNKlMmsefeJbtnRyLgSCrkWWuzU0wv5pgdmWLk5f3sbozy8xcgI9/8i7OjR3m6/d/k7e/5z+TzBgEwjEml84SikWJxXJM3DxBJLbK0kKAy9fHiWeTrGxtMDk3x8XxcSbnptkK7xCIRDhy8jiJXIpAPMba9hapXJYrY5fJCznC8RixXIHNWIKwUOKl0yf49iPfY3k7QLokcm1mjo1ojIs3pghlcnuW7gWJ5cAOsZzAoeOnOD8+Qcl0CKWyXLw+iWS5ZEoKsZxAqlgiUShy7NwFdpJpEoUii5sBtuNJzlwZwyhXOX35Kl+5734+f+/XefbQYZ54YT9nr45TUHUCsQQb4SiK41FQddxajY2dHdxajVypxMLaGqbvkyoUSAsCTrVKUVVxazW8eh3JMLDKZSTDQDZNDhw5gu66RNNpDM+jqOgsrm3i1Zo4lTqWXyVdEElkC3z7wYd54dBLmF4Fy69iuGUMt8yjTzzNRjBMSTMpKjrr2yES2QKCrPHCy8d470f+DNl2ieVzmL5LVsyTyMaxfINUNkKj7fPQ408SSmVwGy2WtrZ59tBhtuPJvVzyWgPRsDArNcoNn4KUx606SHoJUS0ys3iTfCmHYsq4VYeiImCVNQxXYzuyxZXrl5iam0QxZbyaT7lRwa+XuTE7y1MvvIBiWVybnkaxLBRrDxbNrayQFUXykoTiqaSlDNV+nWwpi2yqe9ObnkulVsUwbUzLwbLLWLaP6ajodhbNTiDI20zcPIkgxXE8G8t2kXUNWTd+rCw0y0W1PBTTRTY8ZMND0xQc10A3JCxb5tqNC2TyESRdpKSJr0BgH0EzKCo6gqJQkGUERSIjZMmJWXJCiivj5xBLGRKCTDQvkJIU4sUSWVUnUSqxHouxk02zGYsSSEbZiW9x6MjTZAohNrcX2YmFuDE7y5WpSdKCQDSVJZLMs7oyz4njL5HPJanXPFSliFTKU/YtqhUH05CJhANEkwmq9RqFYh7dkNENCcMs4fsqU1MXYVTFMnI4bhHXE7HsAqqWJhReQihG0PQMspK8NZVedXVUOcXWxk0y2S06fRtZz2C4GoZrki1KezEEZZm5uTHm5q7huDrpQgan7KO7Ln6rg9toI+gSdt0nLiQxyybbsQCJbIy8lMYt6+SEGMVSEr2SJCducf3yZZJRmVBEZCseICmsceTINynmE0QiOcKpAtFsnkvXL7ISWCGZzxOOp5icnSAYWaYgpsjmU8QyN1hauUGpJCOJHpcvTaCZaQRliZXNs2wFVvHdHlKxjKwI+NUCK1unSKRXKYo5TK2FKtXIF9JMz55hem4WVVewHJ1G3afT9KmVTaoVB1kVcby9vOoRTe67/x6KpSSpdJgPfPCPuHjpFJYtUywlEcQEcwvX95xCShkUdc8m/vyFEwjFFI6roqgFdEPEsmUqrkLZKTF54zhnzz+P6Uax/DSqmUZUBcLJJLNLq+Qy27h2kYov4zgSfkXD8TXKNQu3aiOqRfKlHNuBKRp1iVZToV4r0WzIVCtF2i2VTlujVhWplAVqNZNq1aBaNajVTGo1k1bLpVLR8X2VatVA0mUs36akSQhykaX1ZVL5NKl8mmwxx+bOFnPL84iqTTonUa01OPTiPpqNMp6nUKmoKEYWzREJpwMsrk6g2wXiyQiWY1Mo5skW4pw8ewivKqPoIrIqIWp5NkOrjN24QkpIkREz5EoFEpk0R0+eIpJIEorFiUZCmIbGs888gWnIyGIK2yxQK5eo+iJVP8/mylVOnPo2QjGE57g4+gBD93FcnfXgVabmT9Lu1cnmTfJCjlQmyb4DL7C1vUkml6ZYEjAsHcsx0U0Nx7ORDIGVzSWSuTj5UpZENoZXc7B8g2tTY3sg3ZEQDIuCbiJZLkXdQpA1CiUJWVWYmZ1kc2OFQj5FNp8hUyyQlhSSgkimkGdteYat9QWKskRIUIkqHvmSQlHRyRTyGIaGbZuMjV3BcGxERaXcaCNoBvvHFtlI5Ains3QGfQqyjFztIHfgMw8+jVCHlNsm65cplV0SQoZEIkDNUbCVPLosYuoGtl2jXHWp1DzKVRev7OJU3D0nEd+95TIiWQ6SbCCpFjlFJlEIE4guoJpRas0SGVVmLl/n2KZFs9+npKs02zWGvToMGyRDqzQqBv1OmXrNo97w0YrbzN44y7+441X8i//j1fybX/t3NHahDkxv7pA2DMxW65ZVe7XZoN5u3XpdazVvQfWfBM/L9dqtc39S/Why/UcW8F618jcm2d/6sc+QL7fw62UqZZtG1WV9cwOrXKbaqjGkTbtjE7NdSvUq129epihs46vb9Cpp+k0R0y3i9eoYrSp+1aTTr1Gp23QHdWpNl+9+75s02j6GLTE+cZFwbIt236PS0BlSx63ItHouuzSJpTZRzRy7NGn3PRo9/xZcb3f3arRbpd5Q6bQMBn2L0VCkJC7RaGQAHfAY4dBoKtQaOp2ex+Wrp3ArEvWmsWfZ3igRDd/Ed9NEwzcBn4IYYkQNv6JRKMaBGpYRY9ARyaXmaNdz9Noqw1GFcHQvwoKRQ7eehWGeTjNFu+vQ7beoN1y04jKuOMsubXKFEM2WDjj0uyV6HRFwKPs5BqMK9ZaDU2nBbprQxkHcQRn6FWiatKjTGhYITz1OrzfAprwHimlAL0RTugK0YFhlSIEaFeg62Ooy4FDvqHSGFr2uSs2OY4nr7HYlhgODZr/MSF9G2x6HcpaBvMDq9XsJLj2PKQfIZAWSRYGUkea7M0tcTCWoN3R2rTxbE+dht0+312AXB0Y7wA6LZ+5H3T4OzRAMckydexT6Aj/KwY7uXGfYV+l1RFq1NOHApb0p9EEBW1nfg6wDCbBotYoIiXMwKkFbYOzMk9DJAiUiWxcBg2HThJGBnF/6//O2uzK+sQ2ogIGUW9zbBNzMMaplcO0otZZIs/2Ks5YVZNjK3rJdf/7phxCFCLu7bf7szz5CNp+j1e4iyzIwoiRkaNVdGBapl2Pk0/NocpRBz2PQrbE76jIaduh0Kti2TCwapFbW6Xc9wsEZLp5/Yc++vaXS7BjUOj6VdpmqnSa6PUe7blCvebi+g+t7+BWPcsWkXNZwPZGVuRN0Oyrlto1V1XF9Cd8VEDNrVLwi3a5HuVVmWEsw/cyfUa8IVPpNav0ODb/EUJyh35Ax+gP6LZl22aVeEfD8MK2OQrPZptv1qLey3Jh+HEYa3bpGv6czHCoUxTkGgxz9Xh4GOuC+ch9k2Muet265lgnZVzLnsfag+kClVUlhyGvs9lR6jdze5oZuYW/CfKi8sqZHt6/BbpG+H2I00Bju7m1qYViC3SKBmUOM6klgzzlgz/VAwSguMWwWGQ6r9IYt+sMOu/0yg6bC7M1LsFuj03FpNi2qVQPDLKGoRXYZUK1X6PZ75IUC3X6P9c0NHM+9BflG7HLg0EGq9RqO5zI5M8uBwy+hGCbP7T/AB/70I7iVKjvRGJbnMzF9k0qjyeGjxxgCJVWj2mwRjERJZnNImk6z20O3HSamb1JSNc5cuEgslWZpbZ2SqpHK5REVlXA8QUnVWFhZpVytcGXsKpqho+oa9WYD3TToDwd84EMf5J3vfhcHXzzEpQvTbK5HaTbr9PpNFlYmELUs+VKWeDpHOF5gJyIysbjOi6cvMrm8ydxmiO/84GkeePxZTo9NcnFyjp1MkZVQgrPXJgimszzw+JNsxpNMrayRUTTSssqFG1MsBIIsBILMrKwzvbTK9NIqV6dmuDJ5k2PnLnLs3EUOHT/Fo08/x1fu+w73PfR9HvzBE3z/qWd54oUDfPfRH/LkvoOcvjxGUbdICiWi2QKy7bEZiZOVVAKxJLGcgOL4/ODZF9iKJgincyxuBkgIBc6Nj/H8oX1Mzk1z+tIp5lZn2Y5vspPcJBBbIxxKUMiXSGcTHD97hINH9rMRjBBPy+RFm30vHmErvE0uNcfUjZd5+aVHSSRX2Ni8iaKLPH/oAF/6xrdY2AwTzsqsbW+g2jpnLp0jkkqQlyQqrRaP/PBJCpLKE8/u4xOf/jwFSUWzPWTDJpkTGJ+8ydFTZ/ncl7/Kh//8LpY3AmSEErZfJpnNsbq5hV+rE09nuOsTf80fvPNd3PlH7+G/v+vdPP7ss+wkM4RSGZYDQbZCUd7xzj9iIxgmkS3wnYe+z9vvfDdzy2u4lTKVRp0h0Op1GbHLsRPHaTabACzOL/DiwUPU61VghGUZNJt1fgTQr169zMc//jHq9SqpVILV9RW8ssuLLx2i0apzdfzKLRv3XUZ0+x28sstgNGS4O7oVf+CVfb78lXsY7o7YBYolkU6vS7PdIpVJswtIisxdf/lxfu8tbyYvFHA8l6994+ucvzLOdx76Pu/9wIeZW9vk7i/ew5/+5d2E0gXe/t73M7Me5NjFcS5NTPFf3vxWPn/vN3jgsccJp3M89szz3P3Fe/jhc/v4zf/0u3z805/j9+98N+/50Ef47Fe+xj3f/g7X5xcJJNN88Vvf5rH9B7j3oYeZ3thkLhBhLhDh3u89xvR6kA994jOcnZjhU/fex1wgwqEzl3j3R+5iejXAXZ/9Mpem5lkIRPjGQz/gxOXrHLs4zt33fIPDp28D9J9GP/675Par/jXaq/6vfxa1/ap/fft6/pgefPDBW2whmUz+jWMLCwu3eMVv/dZv/b3r3Hfffdxxxx285S1v+cds97Zu67Zu659MtwH6PzP9NAD9scce44477uA3fuM3/hE7+5uKRqO85jWv+Z8C6N1ul0984hPccccdfy/Uvnr16k/V008D0Dc2Nv7GGo7j8Mu//Mv/w/P+5b/8lzzzzDP/w548z+N3f/d3/851fuZnfoYjR478VJ/3H6Iff1AVpBJCKUunV6beUFlduQJ40DfY7WhEtm5gWum9HMe6BFQoimE6HZdyWcP3LBYX5nBtZ+9XB0bMz4+TL4RotFWqjb38y0QqzrnzF1k6so/5jSAb8TUuT11lcT3BwkaAG4tn2Iot8ZV7H+aNb3kTX/zaJ7g2dZ2SkaYgGWwEw2yEFzl78QKbgS12IgucOXuA8HaAjZ0dxm9eIJKOEIzkuXD1OvF8kO1InGiyxNr2Bi+dOsDGlRNE00nWtjaJJ2Msry6RyKTZjifZiMaJFCWOnDzKenCTvCqSlUVmVlfYf+w4YzOzbMWT7GQKTC6vsxVNsBoMMzG3SCwncGN+ie14ikgmz4kLl1kO7GCUazx94BDLgSBXjuwnnskiGhZrO2GSgkiqWGJqcZnlQJCspCBoBpLlkCgUURwPxfGI5wXMSo1UscQPn3uB7z32GMFYjEgqhahpbEejONUqjz75JCfPn8fwPJ547jmePXCAzmjE0sYGnu9x31e/SCASISuKfPJzn2NlawvFspB0i2qri12uIRs25UabiZtz5ESZbFFCd3zimTymV2F+ZZ2dWBK7XCOZE5hfWaekmVy5Pkm2KHHwyDEkx6OgG+QUGadRx/RtdCFOteEQjq5TaxicPH2QglxCtU00x6LSauBUy9S7beyKj1MtY1d8ys06ki7TGXZJFzJYvk1OzCOqJW7MTCLpMgVJQDYUDFfD9AyqrQrlho9TcckWc7z4/NOM35hAMXQMz2N8aoqiqlJuNtmJx/nk5z5HIBJBtW0W1taYmJkhr5cwai6CLiGaGkVVxvR9nGoVt1LFcHxMy0O390qzdRRLRDVziEoC1cyxtj5PIbGDpil/C6BLuoVquUivVMl0KJkOpuWgGTqmpeJ6GoVChLmFcTRzbzpasQwEzUBUVAqSSk6USYsS6ZJIXlWIZxLkSzli8W0yqW2S2SyxXIGsqpOWdWIlhbgkE0iluHBjnFA6wU4qykowTjC2yurqRWLhedZWt5iYX+Hq7E0Eo4Ao59Elg6KYw7I1QuEAyyvz5AtpqjUPz7eQZIFa3ccv20iaiViSuTk7g22b2I7OmbNHGR8/CzQIBuZYWhjH80v0+h6ykqTdsXE9kYIQJrizQEEI43oispLEViv4nkmtrpFIT7EePE9eXsF0SkiKjKzWUdQOuinglw1EOcv84gy277ETjVHv9Hnp+Glkq0xzd0RCzGNUPPKqhGQoCHKem3M3SKXDKFqOXCFKWBUpGSLi1gzRzW3Sksditki0mGB5/EmSwTl2YinCcZdQUmRu4wqJQpiN7SjJlM3M8jgL62cQlRiSrJLP5/F8nUBwntWN64xdP4FftigWi5imSTYfYXHlKtHEEppRwHb2gOPq2hzzi+Nk8gEcr4SiaNQqQ6yyh1NxcTwb1zOwLIlOp8LS8iyr6yuE4mGu35yiKGyjaklyhRCGU+DMpZd59MnvcuXaSVLZTRQ1gWNnuDp2jrX1eTLZKGIpQzYXY219no3NRXRDxHHVPUt3xcOzbMrVAgVxkePnvk1emUWxt1F1Cd1s4rggJ1dJB2+ST6ziWAU8T0F3NGRHR6uWkWtVSpUy/YbEqK3Sq5eo2mnKZhKtuI0lh3HUKK4Ww9ViKFoOSckgSqlbFY1vsro+Q6EYp960kXQLUd2bFCuqMpFUjLHJa6SFLJFUgkAkQiie4ur4GOlshkcfe4hOp0IuHaLiy3iehGJkySsZCmqWSPoG16aOYVoeuayDrtdQjAzVdp7ZlZOUZAHDqBLPREkJKdaCa6RLecKZJMlinkQuw/L6Gql0jHBkG11XefyJRxGKWdbWF9nZWUNVc9SrGpaRo+wKKKUoyexpzpx/ilrNxNa6mGofVa5guwaGLbK4OkFJzyCbe3Ba0WQuXDyD4+poegnDVKg19mBqWsgjankW1+ZZWl9kKxSgIAnkSwUEuUhJKxJJhlhYm0HUJGRTJyerlEyHrKSSLUrkiiLZfIqLl86g6wXiRZmEYrKRk9jJlQgn02QzcWamxhDEAknZJCKZxIsyGcUgp+pIjotWrmDVGyxsBZA8D8nzWAmHuZ6poFdqVF6JGcjICskW3LP/EkGjg25buK6KYMp4NYdK1SITW0fJ7rDbdvCUHPHACu2yS69ff2XaUMFxdVzfwnSdPat+dy8WRHd8LK+CajqkSyJFrUgqGyIamUeRI4iaRLoKK8oArVylPhztwe2qhaHkaHgKrZpFw9epVF3qzRrdtonvimysTXP48PPUqnsRAuVuD7fd5fj1G1SBWqv5E6fQfwTQfwTD/yEA3XetvwXP/y6A/o7PfAsLsGpVGs0KjarL97//MO945x9QbviYlkS7aTIV3ObwxXMU9TzvfPfvcWPsCJ26iO9kqLVM3JbH+YlLaKUkXllnc3v5lcgEm1a3Qrlm8fLxgxw/dZidyAa7NHny2YfIFELs0mQzOE+jY1NvW7T7HtWmQW9UofEKPG91fdpdn3bXpeJLQJluS6HbLhGP3qTdLDIcavTLadh16HQNoIbjibS7Lq2Og+0VWN+aotXWOH3yKeanT5AIT9NriphG/NY5tishiAmadZXRwKDmJ4nuXAcMgls36A98RjQ5cPAZqn6eshVm1EnRtbeo+CKdXhPoAhoNYxVoUqkqDEcuihQADAYdgUYtT0kM0O7Y1JsmA6AsTCBmzvP5+78Ewxq0LNo0aI8E0ovP0+8PbwH0EXUYRGhKVxgO6/S9IiOEPYDeMrGVaUYdk+HIpTsQGXRzuIUgdXWHbj1MSVzC8m1OPfEunv/W+8At0ZLTpMKzCKUsiazIXDDKYy8/x3xuDAdowp6FNgUcZ4sOtf+PvTePcuQ6rzyT9Nht+0hWezzTHtszY2m6ddp2e9qy3bRs0RRpWRspURIlkbRkUaSplZQocd93qrhWkayFLBZrY+2VVVmVWZVr5b4gE5nY930JAAHEggAC+w785g+QadqW1D7qsdw+p+453zmJiBcvvsgAEO/hvu9esh0VLb5Mu2AA5QKu2dcoRCahFYBGCK9luF9h3E5AVyTkmaZdDdPpiJQKfizrZ/qe570ENMLkFBvtpkC3m6bdTuG1HINKABpxQvYL/fM3/WQSS1jXT1PT49Ri63QqUVRxkU41QK8iU8nb6DZc0EoT865RUOxQSUMpjtM5TK0VB3K0qglox6nqZkCnWC5w4w3X8fK256nVS3zve7fRajUwmzeo1oroBfXt+1uFdhS/dYxqfJWD+7cDdRbmpzlyeD8nThwknfKh5yMk4m6gTK0sMjNxhOGhPdTKAuWKSKmSQatIyCWJqh7E71qgUkxSKqnkCzmyep5sQSNXUNB0kWxOwDh/CD0fJFvOEFsfQy2I5PICa4sjNCoyupZCzCRo6U4Wdn+TQi5CvlkmVytTyQsgr1HTowjlOrVilGoxT6WcIJUxUq4KlIsl6vUsrW6SqekdgE6j2pfmLxaDjI2/BqTo9ZLkzUPQUUiEV4D42yR6DshQr/Q90XutKKC9LfMuk5OMKKmlvt1CL0Vf4j/K7Lnt0JP7nujkaLSS0PGjhqYAjQ5lyvUMtKPQCxE48Qi9dpgeeVpd9e05qo+ivASdMFB8+141aFTC/fzQ6XZUIEenm6Xby6Nmoxw8tItYPEixXKAHtDpteoDNYUfJqpQqZXrAummDfEHH5rCjrU9QKlfZvmMX1VqD1bV1vvTlG0im0uiFEhlJoVypkc7IHDp2nHypjJrXSWYkXt6xk0AkSlpRefDRx0hJMusWK/lSGVnLEYzGWFgxYHE4WTSsklGzrG6YSEkyWb1AfG2SM0f3UamV0Yt58oUcZquJCzNTmxLbxXKB2ZklBCFJsaizfcdW1FySxbVZLE4TdrcLi8uFwxtkweTg0NB5Xt17iFmjFYPdy/m5FTzxNCdHL/Dq3kNY/FFGZuYIZ2Qeu/cOxhaWWHO6sfiDDE/PMr9h5p7Hn+T83AJHTp/FH09y/+NPMbmwjM0XZGJ+ifm1DbxRAYvHz94jxzfnx8GEiCcSJ5zKML28isXjx+4PsXPvAZY2LISSaURNR5CzbNjsrC3OsnXXbpY2LHijAo5AmIee2cL+E4OcnZjC5LZhdG7gjXgYnjjLtl1bsbrM2D1WhEiUSDhIMORCyIQIRH3YPX4mZwzsfOMA8ysLRBIhktENXI4ZUgkLjz7yHW6+5XMUSmlcxmmSUgI5n+eN/YfwBqyIUgQhFSKTFfnend/H5XejFgrc8q3v8sb+Q4RTGeKixM439vLN277P7n0HmVlcYc1s4877HuSZ51/C5vZx4MhxzFYLkiJz5NhROkAwGmN6foGJmXmEtEzY62bd4eLm277Hp677Ems2J75YgnMXZvjyV77GF67/G66+9nMYzRbUvE65USEppTbfG/lCjlargcm0zq6d2zl86CAW8waFQp4XXngOQYgBXXQ9R6fTwuGwAV3yeY1uo0qz3SCna5QqRUKRIO1ui5Hzwxw+eoh6s0aPLqVKEbfXwyOPPUoilaRLj8NHj1CuVugBtUadLc89S75Uptnt4fB4SSsq8ZRIs9tjfnmFL3z5ev7mazeRkmSefu5FLvvIFYxNXGDHm/u54hOf5tToFI89+xLn55Y4PTHLw1teYtZg5La77uUP/uQyPnbNtXzrjjvZe+Q4+46e4GPXXMvShoWHn97CssnKRz95NVt37eb//fBfcO2NX2F0fpEHn9nCXU88yRvHTzC+YmDe7OSNY6c5MTbNlu27WbK6ufuJLQzPLjM8u8xDz27l5b2H+P4DjzE0OccTL77KN35wL/MbdpYsLoanF/nO3Q9ycPDsRcL1Z8BFAv3fBtLpNO95z3u49NJLed/73sf999/Pm2++yV133cWv/uqvbvIVe/bs+an9fOhDH+LSSy/l3nvv/TllfhEXcREX8S+LiwT6vzL+7u/+7h/EOw+k66677p/s+8fx1a9+lQ9/+MNceumlXHrppXzrW9/6ueTc7Xa57LLLGBgY4D/8h7+XvPlpBHqz2eTqq6/ebHvFFVewd+9eDAYD6+vrDA4O8vDDD/PBD37wZybQRVHE7Xb/1FheXubSSy9lYGCAD37wg/+kj3cP7D70oQ/xxBNPMDExgdVqZX5+nvvuu49f/uVf3mzz0wYOnU6Hj370o5ttv/jFL77tIbvBjh07Nv93v/ALv8DU1NTPdM3/Pbz7ehLxJKYNI6+8/CLNZpFaTaNazQINisX+D9qhkI2+x6ROtZ6k3hTpdLMUS0nKZYlGI8999/6QbltHUaJ0OhV63QbPPvc02axCTu97jk5cOM/Gdf+JhaVVFswLvHH4TYzWIKtWO/tPbOXU6Ft89KrPc+11X+DUuUMIQgyvN87M0iQJNc2a1c/syiw25yKLCzPse2MrQye3MW8wcHhoJ2fGhpidd2M0ezhyZhcbNhfGjRjL6wY23DNY7/o866Mn8YWC2J02zo+dY2L6AhaPD7PXj9EbYMNm5PCJt3AFXSSb7HEAACAASURBVPhjfgxWEzOrBtZdbgbHJpgz27jt/kcxWOzMGowIcpYXtu/iqk9/hly1warVgScS52vf/A7RtIzdH8Tq9WPb9SQ7bvk8oaTI1OIyvpjA9LKB06PjfOyaz/L8qzu49fbvs//YCSS9SELJcnToLOFUmmWThVBSZH5tnR/edx8JSWLrjh20AUXXeeq557C63ejVKj968UUymoaUy6GVSn35drcZ/7Z7qLbbyPk8Dp+PRq/HjTfdRFyUCMYS/cm6kKJUb6Hki0iajqhoxFIZEhkFm9tHWEjh8ocIxhKsmqyMXZjFF44RFyXiooQ3FCWmZEnpOpmCjphTkXMS4Yf/BlmNk0h6eOKxH/DAfd+mXNHISHHyukRKjKBmU+R1iVI5i16QKZZUanUdQUzz3EtbEWWFRDpDMBpDlBWiiSSHj58go2aRshqJtIisZcnqedJKXzLd6Q3gf/LbRCNRnt7yIpFkElFVue+RRzg7NkYbEDIZ/NEoZ0ZHeeCxx8hoGkfODHNm8gLuaIx9R4/jiwlMLfari9VCoS/LLisIikhSFhEyGYSUSjypEI9LJIQMuVyOpWduR1gdJyW+izzP9CMup4kp/YgoSSJKEiElI6YlFEVClmM4bEtYzfMkUgG8YSfBZByPIBCOxAhEovgjcXxCEn8iRTCV7i9KkEXS6SjLQ3vxvPYEsWSCUFIkJGbwCknsoQhmr4fX9r3GqmkFi32NWZOE2Wnk4JsPE/Mt4LJF8MYVXKkwc6YRFpaGyMXjpBWZcDxGRIiT1fPUWk1iyQTnxsdweNwIYop8qUgyrRI9vgc1q2My9YnD2blxwmEntZpKRvRTLYvk9QThiI0VwwR5PYGajSIk3FRrMlktxuLSKHbHcl/CPi0gKSIZOYWQiJAW4xiNC6yvz5MRA8iZEHElgZiTCZ7eQygeJaNmWVgxMHVhDn8ggqzkOXzmHKG0QiApIqgahVoNKasSjobI5RWMa0sszI4TsPnQMjKhqAerx8DQ+aN4An7cvjBuX5gdO7dgXB3CGQxjdnuxunwcPHaM9fMn8SycJ5aKIEoCM/PjLBkukEgkKBQVcnoCj9/A0PABVtcWsVqtJJNJxEyYhOgkHNvAbF1kcmqElNiXVleyMezOFeYXxxFTMqpcQ86ryLpMo1unWstTr+dQVYHEyF6sLgs2rw29WqSUT1HIidSbFWxuO89te4lv3PYdbG473/veN/jRUw+ipEM4nBuEwm7Oj55mdm4cIRFETEdJZ2JEYz4czg1WDLPExRiZrIiQChGKekikApw/f5y33tpF/PQu0kkfqYSXREoglRbQ8gpen4014wJev4W0FKJQTFEoJiiVU0hqgkJZpVzL9avT82kKZZViJUuxkqVSz1Nt6JQrGsVSnzx9J+JCAC2XplTOsjF2Au/MFIF4Gnc4iiMYwOZ3cW56nJELY2y4nJhcHkIJCVWNkUh4eeP1F1hdGsdqmmFy/CQzM8PYXRsIkkBKkxCSUeLJMCarAX/ITrWhk8rE+9sTEc6MDOLx2/CHQ9jefAF/PMHeY8cxebwYnQ6cASf+kJvBwf3YLHMYzAYK9QJKXqbWrlJrlKnWS8wvTGO1bRCLh8hISUQhgSB48AcNrKydRslGicVDSFIRUcyTljKcmzzdVzQJ+nEd2kbMZyMacjM9OYLDaUZU0ki5LEa7E2/IjcNrZ3nNyOCZEfyhON5ghEAk3n/vC32rCLttlrn5EcJCiISUxhWJ4U+ksAWCuENu1m0GbC4Dy9E8U36F6WAOU1TFe/BVEimBhfkLROMhfEISZ0TAIek45QJTdj/jNi9zvjA7h0Y4ubjMuNWKJ6fiz2WRmuBQm1jVDrY8PH9ihuNzZsJynlhGJinG0XIykiIiZVWkXA5JL5ItV4kceB5ZShCNehGCdvx+K06nEZdng1jcj5aTkFUJWVWQshpqvoiSK5DMZsjoGjFZJZ6USCUlxKAfl2GJaMCDUqkR0aucXTCSLDaISjITk+dRlATVokypqKF51klOHidbrZPIKSh5Caigiy6aqp+4a4lqNUupXSNS7/HN53ehFfRNAj1fKlKu135sJfmPI9DfTZLnigVCL9+9SZRr75Ks/3EE+sPHpjhlDlED9GKebqtMsaCRzcnopSySEqNazqA3C6zajRjsRhKaSExJkFTjvLzrebK5OKDTbsmEp46QmT5Co12iXMtRruW494EfoGgpRCnGsZMHEVKhzaryQiVDIGJj/6GdKLk4lYZKo5PfJNPLLbVPor9NoNfrOaBMt5GGlojXPg69Mko6BJRxP/RFet0iUEbNRilXJUqVDIWSSLuXA3Qa9RTlfIBsxkG9GAZUysUIjaaEogb6/ua1LO2mit06RV510qxGyKtO6KrohSSlikK1loeOQjnnBuJkLuxEHX2dVFpAzaagmyDuGgYqaLko9FRatSideohC1ka3KeBxzb1dmV5h++v7oLhBMnyGKg0oy9DIUqdCvRdFdZ+g3e4ik4OuTKunQ89FLTlCs6kT+dFNtLqBvgd6ScRjfR3qWUAD/NhX9oAmUI2b2P7cl3n0oS8QiyaRJDOpTJRgusoFa4BgrcgLRw6zf2SSerdLrZlBlsf6UtvtBJWCFyW9CPigZYTiAovbv0n0wP0UtQD9BQIx6Ck02xmigpVOT6HTSkEzTio0R6fs61et99IEvdN/73uOiNc5Qbsp0GiJdHoymfgyNEXoavTqacp5J626DzpBqhUvzXoS3/2fpV2J4nMdoVH00CkUmB7bQa9lhqZM0LZOWXPRUVVo5Mjrqyh5G9WaSDmXAGSGTj5Er5tlYnKWdKZfcezzBfqLYcpZhKSXekshlfHS6CqU6imoCZzZdjcr93wGu83Es88+y+jYBI1mmf5yA5VYdIGUYKdeSdAoC4DGwvQJGlWRakOiXJfJNVTUmkqnGkSTnFRLcUoViXxZI1fJkS1lUYoZ1FKabCmJElskl/WgltLYHrqWhGuJckUjHrSipcM0azqNRo1m3oU4+wK6FkYu68jFAvViGtR1StkwyWqTWjHWH1tX4rh845SrcRqVKo1GgS4KuYITaL29ELpMMmGn10tSqwappU047/kraOcQo2YgCd0ozbqKnndgtQ7SqLroy7fnoacDKhCGjoMezb4yAFEmz24BotBUoFWgXe3L/MdW3qAjr9DqqlSoUKcAxGkkpgi++GW0tX3Ue3l6vVq//44fmmYgAF2FblunVE7TbTlxW14HctSr/fvQbqcABZtjhj7ZXuPkyeM89NBD9IBGq4leLNClx/ziAp1el12vv4asKixcGGf9a/+ZRrNNVsv3JagbLT716WtYXVvH4XRTLFV46ukfMTe/SDSRZN1iJSXJm7ZN/nCEcFzgkSeeZGRsnFKtzsjYOOV6g/nlFQQxTTAa4/ip0xSrNQQxjc3lptJoEtr/OMfvvoFmu4GSldmxaztOt4MeXZZWFkmKCZ7+0VNk5BBQIRzxUa0VkRSZZCZNLBXF4lpnxTzL4sYE9z/1HI+/8ArumMiGJ8T5uRVWbB62vPo66+4gpydmefCZFzgweJoLhjXmv/UXPLPtFR58ZguvvXUYayDE/IYZiz+I0eXB7PZx9XVfZsFowhdL4IslmF/b2PQ2DyZEjHYX/niSDaeHkakZTp0fxx2OIWo6oWQaVyiK0e7C6g3gicRJZfOsmG0cff5hXr/1ao6cPsu+oyc4Mz7FG28d4dntu3l4ywucm5llbGGGdaeFqBjFFfCwtGrA6fLh8YYwrcxx9tQhTOYZYmkvQ2MnMFhNuAMRbC4vaTlONO7E67UyPHyEc8OHkTIexJSdgH+Fmdv+EptxkkopQzGfRtM8eD0LjJ7fTzLlJC2FcHtN2JwmwtEAo5MTaIUiQlrGG4oSFyUc3gBhIcWGzclff/oz7Nqzj7SaI1+ucfToYarVMs8+/xxfv+XmTeUBs8ON02bh9Lev5vjwGMtWNxueAH91zef56Kev4bt33k2p3kIQ05uKCUNnz9DqNClXSwTDAcLhINClXCowPzdDvVxi8NhRTh49wjse6BsbRqBLs1kHumQyIoVCnmg0jDS0i5MH36BYLnDy1AmK5QKyKpEv5CiUdGbnZ2h1mnj9HpSsytq6kVRapNaoc2b4LIVSkUqtSlrK0O528EUivLxrF0tGI4FYjMW1Ne5/9FG+cdttpBSFYDzOF264gY9f/Vm2vLiN6Sdu42PXXMvI1Ayf/PyXufzjV3PVZz7PN394H+OLa8wajEzML/Gf/vCPOHzqDEeHhrnzwUeYX9tg75Hj3PngI1x/0y2b75sz41Nc/olP8VefuZa9x09yYPA0tz/4EKcvTLNt7z72DQ6zaHVzcOg85w7u4dSBvQzPLjOzbmN2w841N97E+PI6jzy7FaMrwJrTz5vHTnPvE1v42nfuYM3p5/6nnmP3oeMXCdefARcJ9H87OHDgwCbH8I/jkksu4c/+7M/odDo/8Xi73b7Ja4yNjf0cM7+Ii7iIi/iXw0UC/V8Z7zxY3v1A+sfbflq80/43fuM3iMViP5ecX3nlFQYGBvi93/s9HnrooX8Wgf7YY49tttu6detP7b/Vav3/nPHf4/XXX9/M45lnnvkn+0VR5BOf+ARGo/En9rG+vs6v/MqvMDAwwPve9z5KpdKPbXfw4MHNc91+++3/ZH84HObXfu3XNsn8drv9s1/YT8C7B6qvvPjqZuV4o16iVi3w4ktb8Ac9aPks1XoFenWCfjOdVhbIUSpGOLD/BRr1NFAmrwnUyhoJwUanq6MqIs1GjampacrlKrVGnVQmzvryOKbLBlh64QFW7CvsP3GQs2OLvHHoLW6+7XN85K8/xH/90JWcPX+OmOhDiMVJxMqEEk72HtuP1ZVhw7HOufEDmDcsSIKPndu/x5rFwor1PDvefAXDWpQVo4vT429itLgwWVJ4w37swUVWPvsBbPd/mXWLGbfXhcvj5PipQWy+QL+6PBRlw76K1WVm3brGmnUNs8fOiXMjfOuHd7Ln6HEuGE1s+CJ87JprsfmC3HjzrZwcGcUViuIOx3AEwoiajt0fwhdL4AiEsPuDrN19A/br/5ANh2uz+twTifHm4aPEMjJf/trX+cjHPo7dH+TgiUFMLg/BRIpoWiKUFPFEYpwYPsdbx48zvbjIx6+5hmA8zulz59i5Zw+5chlXIIBWKpGvVEgpyqZ8u/vE61iv/Pc88/ST5CsVEpK0uT+SENn++h5GxqeYmlsklsowOjVDJpsnreaod0BUNJy+IElJxeUPkcnm8UfiTM0tYnF62LH7TU6PjHJ0cAiT149YKBCTJfxClHjQju2PB1DsM+SyEfR8BCXjxWpdwWCY5vz5k/j9VszmJbxeMz6fBZ/Pgsu1zsLCOIIoEYjEkTUdly/I4eODCKKE3e0jGBUIx5OkFY1YMkVKkhHENIIoIWXzHDo6iOOL/4W3br0OUcoTSSZRdJ2J2VnkfB5XIMC6zYY3HMYVCBASBI6eOoUrLOAKC4zOLhFOSziDEaJpiYymkZRlsnqejKoQVwTiSqK/gCCRJyboxGN5kkKOjCgR+NG3WL35clKivEmiCxkRISMSl1PElBQRRSAsxwnLcRIZjZSkEk8IKEqcuZmzREJmIrG+xHgknSQgigjJBPGUSFyUEJQ8yVyRcFoinc0STcYIBp04T+7EdNX/RsDnIphM4E8ksQZCrDndrLucnB09g9G0RCBkx+Cq4/DaGDv7Iif2/4hMXCcsFwmqSeI5C/lCAMfiImank0gySUbTyGga9z3yCLvefJM3DhxAzucpNRpMLy5idwWxXvmbRB12otEomqZSqeYQBB8m0zylQopCPo6shFHUCFoujsk8x9j4CWQlTEYKoqgRQmErq2tTWP0LiEqSWDJFWqygSi2EiEo+m0GVg6ytHmdt7TABUSBTzOF78Ku4j+wglkxRqFT57m13oMg5du7YTSxb5K5HnybX6BBMSgQTKfzhCKm0iKyIyGkBJZPAOjLGxIkh5l1ONgIrBAKzuAwXsJuczDqy2HxmXn72ZuxhI86wG4tNwhNIMPXKw7ju+Hjfqz7al/yXc36Gx3eSSPnIZnN4XAJnhsaQsyGC8TkMG4O4PTbSqSLRcAZVS5AvBVlYPUgy7ULNZvA4Rfa/eYZEIoHVsUAgEWHPW3sYGT/L2voca+tzLC1P4v7Eb6OIYQxmA2ExTkXXKOVzhMJRkhkFw4adr3z9m6xb7BiWV9j6/HNMj5/HZjeSkeI4nBv4Aw5OnHwLWUmQ1USiMR/JVBhZSTC9cpYLy+dISRmERIZYRCERS5NKJFm46SMIg1tQ1XVCSoFYtoigZpE0GU2XiYYt2DYmcJvHqCp2OgUfmYKOWimjVspotSr5Rp1cvUauXkOrVVErZZRyiWJJpVBUKBQViiWVYkntqzREPCSSIbxn9rLxlY9gdoWwePyY3C5cYR82v4uXdr2C2ePG4vETFTVy+RhZLYKU9iGJbtJJN7lsjHJZwmRdY9W8gV+IEw6piKJGMGZiZvkQ04tHicZjRKMKqwYXRtMCx0/vIiKkcFzzAWzLC7ijcd46fQZnOEQsHcMbsGMxzfDoQ9/FnwhQbpUo1HWUgoKkycRFgXgiht3pwO31IKsKqWCHjCghZpys2/exZj1KIm0jmVQR4jrRqILD42Xba7uJp9OEt91NeOtdKJk4khhFlpIsr62yZrFg8wVweO14gl6iCRGjyY7bFyWeVIgKaaIJASGdICkl0HM+ZMnNzPw4Tr8bVySGxR/EHg6zajfij3uIp/1sHV7hwHKAUzaRvYdPYb7qf8fpNONyW0kko9j9QZyRGAcuLPPk3qNMeiL4Kx2s2TLeUgN/tY6vVOYbTz7Ok2/u4cLCHA/tH2dKhdUmXEjDssONKPiJhZwEkwnShQppKUM6VyBdqCEU24ysmNj4xscID75OtqBRKcrk80kaDQ1JimKzGwmFvX1vYS2LrOVQ80XkbIG0niGVl4lKCrJaQ04XUMMCdUnCsjJPMBknpCrc9cw2UpUOuXqTmBClVNSoV3LUa0XkhWGc1/8haqVBolpBbxb79jatNOW4kXrKjM00T7FRJFSH+w4Ok1GVzarzXLFApVH/B9Xl+VIRraD/swh0+5f+M8nJ45sEelbP/0QCfTEHTx+fIKb0x3SFbBo9r9Cjxf/xW7+B22siI/pRCyLpXJLnX3uZgJREKORIl7L4BD8vvPgopVwQuhLi0A6cX/2viFKMSj1PNp+m3ioiZ5PoJYVtrz6HmhNpdnVqLY29B7dTa2lohSRdynQoEU95NyvRS+13Eeh1nXo9R6MiUy1E8Ttn6NXDGJdnoVOjXsli+eRvIE8dIpuNAxUaLe1tgr9MXo8COv3qWAW7aYyNldOkBRPtZt8WAnTKVZWcLtKsyxw6+CLVYoBuU6BWClIuROlRpN7MM3jqMOVClLB3hlbFxe7r/xD7DR9EL2QpllRaZT9ByyCdToF6NfP2eWVApJx3QjtJn9wuUiymaQF0PHisB/sEejMPTY06FRrEKIWHabe7SGjQlWl284CHeuoc7XYR06f+V+TF18j1slDJ4LVsh3qWvORhdPhp3njp69QjTjT3HI3cJIbFncTCSYQcjCxFeXzfGK9MzPCWaxgRlQItWo0mNEo0xQ0KFGl3A5A6xfoz12DadgudlBXIER98EuN1v4munaOLSqMtU23KdCgTiNtptGXoSdBJIngn6ZW9gEa3m8LnmaFPvAq0a0F8nhk6nSRdFJrtNN1aBNoKdHRAJ+SbAWJUq32vbY9nlo3P/iapo4/jcbxFVbdDrUFGmCXgOUq7lKKQTjE9ugcKFVpaih5u5g2HqTdkGkWFbjWGcWUn9917K40GbHt1D2Njszzx5NPkdYV2t0ShmAByJEQ72UKIZk8m6ppnzy0fZemvf4VaLkul3KDZ6tHp1qlWFeiKeJwjVIox6CjUS3GKWhDT6nkqRYFiJUWxmkGrK6g1mU41QK0QoFFLUK5KaCWZfDWHUlZRiiJqKYVWFSnL62QVF3pdxfjl/xv/q9+nUFYxLo1TL2Qoahl0PUdLd9N0HqCYj5MuaCilIs2yBMlFyloEtQuNskC5olFpJNiwDpEvBCjm8jRrOksrZ4EMo6PnqFY6mDfmcDmWaL+tJiBN7WLxqkuop910qn059r5sfoWl5SO0214gCp0odT0JDQ3j7EnaZQvgoUeXdisGhJAjY9AK9lUCuhXo5Kk1I5BdgK6PZkehQYM6FWgEcE5vx3zLB/E+9mk6lIEWzaoCRKBjga4DUOh1dKAAuGmWJ2k1Um9/7uR3hQbodDolUqkEuVyO8ckJeoCSVak16uT0PMVyiQ2zCSWroqyNsXjlAGnzAoqqIStZzo+Oc/U1n+Xs8DksVjtaTqfd6WFYNSJlNTJqFjWvb1barlus6OUKUlbjtjt+sFmFrhWKWBxOkhkJrVBEKxTJqNnNsaua1zF9/y85/4Xf5aFH7mfdtIpxw0CpotOjzfTsJF1a9GhjdcwAOsWSRj6vkZGyRIQEvrCfQMyBXzBj9s4ys2bB7ItgDcQ4e2GB4elF7CGB83MrvLr3ECs2D+vuIE++tI2RoRMsXjmAcXwQo8vDutvLstXOmtPNotnKifNj3H73fbz6xl6eemEr82sbnBwZ5fz0HBPzSwxPTjM6M8/p0Qm2bHuV517ZwQNPPM2zL2/HYLETTcssbViIpmW+e+c9eKMCu/YdxBWK4oslWH3qVgy3Xsbug4cxu33Mr23wrTvuZP/Jszz4zHM4QmH8yRinx4Y5PnSSJeMqDo8fm82H0xkmE/djXZtl8NQbPL7lHm68+QuMzl7AH4kTisVJpHwICTvhiB9JihOLeZiZHSIW3aCk+1j99HtZO/AYLz53PyUtRjHnIBpZRIitMjN9jGjMhpj2UyyprJsNxBMxRFkireZ46dWd3PzN7+AOhFkwGDl26gyGDQt2j5+bbv0WpXqLRDLKzMwFfnDnHczOz/Hqrte48aabGJ2Zw7TvBQxf+o9MLBi48povcOU1X+DFnW8Ql3MklP5cVBDTFMslCqUiXXoo2Qw92vRos3PXK3R7TdqtGgG/GzWTwu928I2bv4amqczMXGBk5CzQpdfrcOxYn1hfWlqgXq/ivv1K5KnD6MU8Pbr4Av2xVKNVp1QpUmtUCUWCtDpNnnz6KSKxKM12ix5wdmSYRqtJMBzi1NBp7rz7Lr70N3/L1u27qLa67HxjL7NLBqqtLodPnMIXjmH3+Fkz2zA73CyfO83Eh/8dO9/cj80X5E8uv4oDJ4a4/JPX8OkvfYX5DTszK2ssm6zcevsdfOlvv841X7ye6eVV5tc2WFw3c8PX/44Dxwf5/I1fZWZljaGxSX740CP85Sc/zU3fvR2D3cn3H34Eg8vN+IqBx1/azh98+Aoefm4bB7/0F5y891b+2199it1HT3Hd17/J2JKR/adGmFmzcPbCArsPn2Riycj8hp3ReQNLFhej8wZ27j98kXD9GfDu3yU3Bn6L5MD/9T9FbAz81sX7+WMwODjIb//2b2/yDe/Etddei6ZpP/XYG264gUsuuYT3vve9NBqNn1PGF3ERF3ER/7K4SKD/K+N3f/d3ef/7378Z75Dnv/M7v/MPtv/j+MAHPsDv//7v87GPfYxHH32UdDr9c8k3mUzynve8Z5Mwf+KJJ/67BHo0GuUXf/EXGRgY4JZbbvm55PmT8Od//ucMDAxwySWXIAjCz9zPPffcs3ndZ8+e/bFt/uAP/oCBgQF+/dd/nWq1+mPbPPfcc5v9DA0N/cz5/CS8e6AaDodoNGpEo2He8cHSNBVNU8nlsjSbdQrFOCurI+Q0P+1Wmk4rRb0aw2YZp1aMUi/FqOgRXn/lCb59yxcZO38cv8fM0NBhslqMWqXvc6ebTmG6bICNz/1Hzk5eYHJ2gZ273+DOu+/iI392GTd/9UY0McH5waNMnxtibWOZcDSA0+fg1MgQk3MzLJtN7Dt+gjOTU8ysrTNr3GD83DGsG34WlhaZWj7FknmRZWOYt07ux+gYx+N14LT6MX3kl9j4i1/CvrbUl7Rz2FleW8XisOPyebG7XTgCIQwWG4cGTzO9bMDk8nLPw09yYXENg9nJ0roDk7PvwRZMpHCFIhgsNnbtO8DShplSq8OsYY1d+w6wZdsreENRRsanWL3+j7H86QAjW5/izPlxhLTMK7t2c27iAour6+zas4/PfekGpheWSUoqy0YTnmAEbyiKkJZZXF1HyRexe73MGwzsPXSIhCQRE/sV0LlymZgocmZ0lFqnQ1YvkJJkzHYH/h0PY/nTAcJ7n0XN62T1AuG4wOqGiUw2z/DYJCk5SyAqsGa2ceTkacwON0Pnxnj8mWeJJtPsPXacczOz+GLC27LyJWIpiee2vorDHWB2YY1IPEMw5qdUL+IPh8iXyqSNC9j+eIDVW65C1WWqbR05n0TJZpDVNBk51a8sfDveea1qEtmczFPPbuXQ4aOYTCYOnTiBJyYwuW7H4PbhigaZHD+JknITEeIEEylCYoaQnCWQzrJosmG//L24rv5dDh3cQzSZJimpnDwzQrnRxuENbF5zIqMQjCU2FxGsWx0IaZlVk5WJmXkkTUfJF3H5Qwhpub/6P60gpBXiokQs1fclj6ZS/YUJSQHvDz+H7U8uYfHEK31COORAkiTCoTipVJaE2F/EIEhxYnIUURI2Q1JTrKwtEBWCxJNhokIQNZchngzjT6eJZ7OkcnkkrYCk6qQyWZIZhYQkEUkn8Rzaiu2PBzBs+X5fwjrgZ8nuYM3jZ83jZXRunnnjGhaXA29cwBf2Ew1aMc4Ps3D+IFHvMrWyiE8IEFIy2JIpUuUycqXEzPwk4+OnkZMeKsUkciaEkI6jN6p4EwksG2s4/mgAy/1fQ6tWiIlJOnQRklHyORk1E8UwN46ueynk46iygqZphMJeFlfPUmolMXtWiCREvMEkhtlhgm4jK1FDwAAAIABJREFUmhxBTkdQ5BTxRAwpq5FWczR7EBBSDI2cY2J6htlrfg/bp95PIBTG7vYQjMbwBIKIsoIrHuDouVPYQx4iUorB88NIhRxxuf9ZUnQdKasRSQqsWUwMDp/B7LTj9HuZXV7k5NkhDKZ1nH4vBtM6b77+GkIkiM22jCT7MG/7AfYPXULGvkBcjJEt9tUcsgUFt8+Kw21ibmGMfQd2ouspxKSXRMxOLGxhfuokeV0lrytIcpKkGGR0cpALs+dwB+0Eoj6eePYJCrU+0VYsFzh4cD+ZtMDoyCAx5zqOPxrgzNf+mu//4Hucnxgnmkmz4XSTq9ZZtdpZMJpYMJpYMTmIiipprcQrrx8gk4kwM3MOn89CIGAjHLAzO3kOw8IFAm4rYiSIEPCSkKKEoh6WVuZZNxmJxWIkEnGEeBjvrR/F9sn/k+HTe0mHfNQ0FSESplKr4gsFSWclRCVJua6QK8TJSF4Crmksa2exGs8Q9c+Rii1hNw1hXjuOxXgCh2UQl+004biBhGBBlYNUCxqiECeTVgnFU/iEJNYD23D80QDrh3fhcFlx+Fysu5wERIG5jVVWrAYiYhCtkMAbDFBtNpCzBfzBNL0eqGqJcqWBkAiyYbnAwsop4qm+4kUwGiMQCbOwsown6MUf8eEOOPFH3UzOjeJwpbH9t/8F+93XY3avM7V4jmjGiSOwwTMvPUmp3kIr1tHSUewbF7gw+RZ6LoAmp8lmcqiZCh5niLHxY2gFKwklQigWJZmSEJMS01NDDJ/dgy+0QFJy4g7HsHuzOKwGCrqK9Qefx375ewl63MQlBUFM4Q+4mZo8j9O2yorLji0Yx+FO4guIrG8YyBXCRJMWvBEvarFJPA1BrYTJ42NtdoYzhw4hxBTm3RnWUlWeOXaCH778PMPr57GHCrjjVYyhLNNDZ7D98QCvf+N6Htp7gjdnTEz40sxGsmyEJXyKTqxeJFgsE9RbRAqw69gF9pwaY9I4jSmyRiCjIBdr5KoNBFEiI2VJiXL/ezUjk8hqJHM6spZDyeVRcnnUvM7o5BSrV78f+2ffT1qSyOoFlJyGls9RLGjomkQ04GJhegx6DWq1Chk1i6hoKGo/Mmqu/92ZVkkkMwhCkmQiwvzsMPGIlZeOHSZY0ll2OVHzORqNGvVyiXq5gnhiF5Y/HSA5cZJqSenbh9RraNUWWqVOXlcpaAl8nnVkXeLY+Hkc4SharYqi66jZDO1GmVoxB50mzWKedDwO3S69jo6mRslrcegWaNZV8lqcQj6BIoWIhm1sfOTfYfz8/8P5E3uZnxjEZ1uhV89RzCUpFyQqRZVCQSarpknn6ySyFZ7dc5Azq0YUIJpLoZbSxLwGPvDvB6CeQM2mKRdFXh6bYz7fQa8qVGtFCo0W+bgFd9BMDghuvR3TZQNkV07R7hbQ8glaHZ1qXaVaV3ny6ftotvNU6wq1htr3JK9K1BoqJst83w+8kmFqeggoU67lqFQlQKeq+2mUAuRlG07LFIrsAyqbfVVzUdY/PIDrlj+h0yts9mtzLFNrqNSbWaBIOeeHWpSA4wKxuB1/yE6bBmPjx+g0M9TqJRrNIo16km43DCQo6z7oZVEzIcoVkVozA50i7YYVIToN3QaRLTex/uEBpl64j05DQ0xMkIjMU2vKpDMemg2RvOYHVEo5P3Rl6ClAHijS62YBhahvFuox6Mp0yNOiRLOdI+Kbh0Zf6rzZTlHtqFTaCqvGczRVC2t/MYDzW39KrRJFLyWoWEYxD71KUVgm6rvAzNIxwqqfWD6BMyGwd3CI46OzrIkZCkCt1a8S71SDQIZWLQqkoR3Du36S9MZuqFuACPnAIHStQJIyefwvfRvD5QNo0y+87Uvfl8iGHOGgAXoqoNKqxIgFlqGTgU6GRstFWJiCXrbv+V6LUFEnoWOl1cnTAWh6oZOGRppeM8P4uV3QiUDLBy0ftrHdGC4fwHzjB1AlGzbTML16iIbuwu8YRc860PNBJMVNtRCirPvoNgVCgQUyopms4qGgh0mnfDz55IP9xTD1Kq1Wg+uvv5FypUE4kiAUFmgDlUaTpJRiam6SahMCW7/D8hUDmPbcj15V0LQ8tCETi1DT3Myd30K1olMoyDRrOSoFkdXlUeqVFLVKmkpVolST0esqzXwAXXFDS6JSlVBzSUqNPIIUp1DNU24USWcTFCUYHnudt/a/xvIVA6xe8+sUMnlW5vbQrDuplXT0Sp56Pk4ido5S2UizLlPSG5RrQWoNN81ailpBpFmKAyLNaoSsFKaYl2i1OmyY7CQzCiFBoNpr4gi50GpVGr0WUIF6kvD2W1m8cgD3tpvp1kJAhnYzCY0g0+NvABKg0UOj0c7gds1RLobok9YZ2qSBOO2sCVpJaCt0aNGkSA8VNToK7Qq0ukC/Ur2vyL7IwulbWbzqEpY+/ks0SwHopPqBjM914e2/09BJABnoCkDybZJfptlI0ekVyBcz1DtVerSAFvf88Ns8/cg9QJdcLgt0UVUZ6JJIxIEu9XqV2N6HWLxyAPNTN+HzeXjxxecpFPJcccXlLC8v8vTTT+J02tE0FafTTi5fwrhuIasVENMKhWIVRc2Ty5fQckXu+MHdJJIZSpUykiJz7MRxqvUarU4bJatSrlZQsipaPkc+p7L0iV9m8coB7rjlKzjdLs6ODKMXC9QadfIFnR4gqwpqxoxhYZBCPkE+31+w642lcUXSbPgFVn0xDN4oi2YrP3joEa65/kaWLDYMdid7jh7n2Mh5jC4PKzYHJq8fsy/AsUe/zeKVA6z+6Bssmq28dfoMKzYHSxYbEUlh1eHC7ItgdAV44OnnSeUrTCwZsYcE3DGRcEbDYPdyaOj85lzLG4qSkrMsGIxkC2UmZuZZMBhJZBT2HDrKrn0HWbM5CSXTrN/0X1i84hLGz53dlHpf2rBg8cUZvrCMwe7G6HRx4OQJolIcq9/G0sYsbxx6lYmFIVbsq7hiHmZXZkimI1hta+zcvoVqWcTtWebU2d1MzhxFTPuJxhxouTgp0cPyyijJxZMsXzGAb8vNTIyN842/+zbHz50hKkZx+6yUCim89gUWp4coFDL88O7vkdbzvHX2HNd95WvYA1EcwRh7jw/x2lvHefPYIBaPn0AoSCgUYGlxlky+SESUODQ4xK2334HF42dmZY29R46z/N2/wnD5AA/94Damp6dYWJijUiltepZ3u+1NAhy6VKtlWq0GrVaDV199mbvu+iE7dryKrudQFGmz3d/+7VdodzvUGnVCkTCtThtVy5JKixTLJYLhEAH7BqsfuZTQU19DSESQFRHD6iKyIpLLK0CbUNjHj7Y8Sa1e6iv8KDLZnEan10VSZPbu38f9Dz7A0NkzfOQvLycSCbGyskS13pd2f/nVV5hfXiEiJPBH4ryyazfTb1sAGJ65nfUPD7D/lRcYn1vk8WdfwOoN8ML2XZwenWB8bpFnt+/mhw8/ycjMEt+95yH+9KMfZ2RmiXV3kJOjF3jg6efZffgkdzz4OMPTi9z35LMMjk1zemKWj3ziMxwbmeCx51/m4KkRrIEYh4bOM7NmYXJxjZWrfp31269mfHGNB595AaMrwPFzkxwbmeDQ0HlOjl7gtnsfZnrVzODYNIfPjDK9aubc7DIHTp65SLj+DLhIoP/bQ7fbxWg0cvLkSc6ePUs8Hv9nHTcxMcHY2Birq6v/sglexEVcxEX8HHGRQP+fDD+LB/rPE5/97GcZGBjg5ptvBvhnEegPPPDAJmn986qS/3EIhUKbuV511VX/Q32NjY1t9vXSSy/91HN997vf/Yn9SJK02e6rX/3q/1BOPw7vHqhOTo7zzsQKusRiEaCL3+/lHS+sTrtGrZZnaWkSUQxRq0hUikl0Lcz54X0oooNOPQU9HTkTBBpUqjrVegmTdQ27cw3QEY48hemyAUyXDbD7rq9z8vRRrLZ1ZmYnkJUUWTVNJOzH6bAQDHiYX5lj71tvsmxcwfj/sffeQZKc551mSye3ulWEpJV2tSGJq5DuFJIoHZZHgiAJkgCNaEAQFEUDiaADSZAEQIIE4UEQhCUJ7waYwRjMYLyf6Zn23lZ1ee9tZqWpzCzv/XN/1KDAWekknRS62I2YN+KL6s7szN+XWek6n+99fw4LL+54hZnVFZbMJl7cvYulLQuz6xv85NH72diYYWl1hqMnTzG/uorNayOUiDE9v8C6aRnf8qmR9vydX2BlY511swmn18OBI4exuZw4PG6sXj+Ti8ucmpzm+LkJnMEI7lACk8OHyeHD7AwyPrNCRMiwZrWzfe/rWDw+lkxbzK6uc+L8JPc+9AiOQIhQSsAfiRMXJOwf/i/Y3z7G8mffht3jZ9VkYWJ2AavLy449+wjGkmiFMoeOnyIYSxIXJOaW10jLQ5/yg8dOkpJUBFXFF4mQq1Rw+v1Iuk4gFiOSSrHldJLRND7/xS9yzXWfotHpIsgKoftvwP72MZwf/X18fj+VRpN6uzPKYk6IMuVGG8UoUKq38IaihOIp7v7hg7x24DD+SJw1u4NKr8+LO3eTVLKUWh0yWYMNi51gNEEqo2BzeYlJKZKqSFrLkq83iR/fifNtYzjf/ouoERdxJYley2HkChi5ApqeQ1aGpcvVrE5WM9D0HLqRRzfyPL99DykhzQsvPMeaaROzy4M7peATZVZtVqJRN/PTJ0glI8STMaLJBOmsTiQj47Rbh9pvG0M8tZNYOkNazrJmtlJr9xBVnZtu+S5nJ2dIiDKrJgv5Sp2VzS1c/hDPvPgyvnCM9S0byxtmMlkDTzCCpOVIy1kSokJCVEYl7N/wXxazWTKaivf6t+F82xiRuz/Dhmme9c059JxAIh1A1TPIuoKsZZG0HJKWR9WyyKqCqmVRNYWUEMfptmGyrBGJ+yhWNPIlFTUnk9UvtKyCKKaRJGnojS4IhMUMvqfuwPm2Mewf/C+sb5lYd9jZcLrY8voIC2nmVxZYWJ0nlgzhEjVShSrxbJakKlEqa1RLAotTB/GYztLQ/bRyfsplGcNIoWpJFDWFnpew2NcJBJ3kciL5vEBOT6JeALmey38NIejFH43y+BM/Q89pqIqALEbwu82YrdOsbUwjCCniyRgZJUW2mGDX/ueJCH5CiQTBWJJEOkIw4sXtdbBhWqdcLZEUBRKCSDwt8Oqefchajny5gqiobH3oD3BfNkbgtWdx+wMEIlFUI8fc0jJqPo9sGMTFNA6fh1K9zJbDzNLKPGubSxg5BSMnEU5E8IX9eEM+zk2fx+K04gv7iSSjzC3P4/S58IZ8xJNnWFrejsu+SDajE3j4+7gvG8N704fZsi7iC62QELbQDAVJTiGIcaKxAGfOHMFu32B1aRKXfR1FDJFJ+ZGUGFMzJwhHHeSLIpGEC2/AytnJ08wsznL3Aw8QiCYIxp3IWpRI3IZ5a4pU0kpi9Sjuy8ZwvvPXmDy5i8X1SX706MPYvV4OHj8+2p+rJgt33vcjUlIWfyTBwWNnMEo6vrCXSDLM8ZNHEKUU/oCbtBDH6bAwOXGWRDxMIjMc0BFLhPH6PUxPT5IW4gjpGP6/+TPcl40hHnoaLTvD3MIz+AKn0fNeOj0F3UigZ+O0Kzk6pQJ1Q6NSqVEqVSiXq9TrTRr1DpVyg2qlSaXcoFSsUSxUkXWJSr2AIEZZXDyP3b6GJKdJpUUicQHXz+7FfdkYpk/9BYGoH4fXicXrISZlSGVVzA4bC6uLBEJejHIASXdilEPU2iJ6MYJRTJJRIwhSAiU7vBbNzU8RCHoQxARev4dMVuLwiSN4Qj6sPic2vwtPPMjEkf0XrnH/G3Hz8H4jynHCMS+dfo1Wt8KAFtVyg1QygqJEsbvmCIZtpDNx1GwOly9IQkxy6vwR1q1rqLksspIllRIIBGxEYzYs9mmc3lXC8QSxlEE04ieeCGP/4ruG15knvkc0nSYQCWOxbWEyr+Fx2/DGgkSSAtGERCotkxZirG1OMDV3DE9wOFAolMiTTpXxBUTW3B6uvelrfOulbezzxpjXGpiSWdZsfg7s3IMQciDFPaRibvyv/2y47Vf/NlGfCZtlAUUMUjZSrAbSyG1wqSon1s34s2VSBYgqFQrNHnEpxPzGOFKhiKAZpOUsqlEgq+VR1CHozhh5pEIRqVAcgfM3BoFVGk223vO/Y3/7GNr4a0O4Xq6hFMpI2eELXV2T0RSBUj5LNOSlWBgODJT1/IVWIJMtIKp5YmmJhKgQSaVQ8xpqQeWxnTuIl4rorRaSnqVQylOtlKiWKySfuwv728fwfO4vKRVlCtUiRq2KXmuQK9cwdIVWPUe1qtGgy1N7X+O53S9S6hQptQwSgpdeVyOfi2JaP4fNMoeejWHemmPDvIQv6CCdiVJrFqjUc+RLKvmSSrGikU16Rs8z0uxhSuUcxZJBLq+OvORlKYXf52R6ahwpIyBKGWqDPnVg3+RZXp84jdYqU24UKRZVIgE73V6DdNLDw0fOslGDUkOn1a5hVOtQE3jmpcd5x3WfwH/HtVgvH8N34+X0BmWq9SztboFmO0e7W+Due2+lXFVodXLUGlkqNYVaI0u9qVFrZGm0dJZXz1Otq5SrMn1qF8o+5/G7ZjGvH6fTSNCopmk1VAaDIVxudXIUvPNsXTHG1hVjZDeGAD5fFLDal+hTpjcoMSzTrJFNbkJLIJdPUKnruEJ2KtXMCKBDi3BoDRCYPPcCtVIITfJAt0ihmKLWlKCVB/xEQxPQb+G+6Qq2rhjD/413oYhB3I79VAtutFwMKNLrDmEi6AhxE3kjSCiwQi4fo9PP0UeDXga/Yxx6KUCl3dPoUqEzyLOxdBCaAQYtkX5Xod9VKBkBzLO7sbx6B6Z3j2F69xi6YwJvIkCl4eP8zH4y+Ry+tEaqABGtzbO7D6HUZNrkUasO2jToDgzoxKEVZJDbgm6CdGiOzYW9lKUNKDmh6gYkQKOUXoB+mG5bpEUD1y1XsnHlGL5b30G3o9Bpy/R7WQzNT0awQ0caNlTqxRCgwiCLKC2g5jaGAL1foWt4ABe9loV2N08P8NuPAhd8sQcFpqd2AhkYxGCQxFjezcaVY2xcOYa+ug8pbaZZDlEvBqgXA5TzfsCgXktjN5+nkg/RrCepV+NYt8ZpNTO0mjIzMydp1EvYrCY+cu017Dt8kJ89+yyVRpNsLs/Hrvk4tXqJRDLI1tYCFusCSSHLmY/9HmvvG+PMh36Tp557glMnx9GkLBU9S7cU59jeB6jXDWq1LLWKQr2SIR7ZolEVqVclqjWFcl2l0NDwu85BL0O7KZIvpZD0NNmiSqlRIZ5OsffAfrr9HmW5S0JcIzJ7kLX3jbH2vjGUc/tZXXiFQS9Aq16i2ihCNYPbvodO20GnmaVe6dJDot4I0qhKQAO6BjktjMe5TK2s8+rLL9Jstnnk0cfR8jmKjSKHTx/g6W0/pdNvAC3o5GCgY/3aXw4zkT//B/Q7ApCjjwHEqBVd0E3S6YiAARQZ9PIXzsHihaaQTa1QV63QV6Cv0xuUgTL9vgwtP/TL0G0BKQaEoQ1+63O4D3+JlavGWLlqjNSZR4EsvY5AvRqlkPMRj64y6GXottMwkEc/+9zL1CsC3V6BYinL+akzDOjSbDfQNZWw38NLzz5Jv9+96H/gQ4cOUCoVRtOd33nvUP+a36TfbVGtloE+X/vaVxkMemiaisNho16v0mjU6PYGLK+soek5tu/Yyekz47y293Vcbi/JlMAPH3iQcCRGoVREyaq4PG6sdhvFcolcIU+n1yUaj6FkVVKr46Nttzx/B4/95HFcHjdurwcjn2N6dgaLzUpKSJNKWpElL9PTJ1DUFKIk4A9H8ASCWF1erK6hD/q8aYtNt5fxhSWe27mb80srbPkCiPkiN995NwtmC9/6wZ2sOVzM3vIhVq4aY/GT/xmTx8em28uSxcay1c6C2YItGMbiDeGJprAHojzx4nZWrS5CaRlvLI3VF8YbS2PzR/CGogRjSWxuH8dOjxOMJTFKVULxFHFBwmx3sevAYbbt3svi5harc9OjYz545AVsviAzK+u8dvgYr7x+iMPjk5yaWeD84jKOUJhQOsW5+TkcPg9OvxtPyEdIjGLx2zk9eQqTZQWvz4YoBtnYnGbHrif57N99lKdf+BEPP3I/Tz79ME73JmkxQK2hsfHA54eDVj75n/F6fHjcARJKkU9/7sv88MFHufXmW/jGV77IYz9+gHvuuptIOIGQLeEIpEnLWc5Mz/LN227n1NQ82/bsZ8PhxeYL4A0GaLTqRMJ+vv7tW7F7/Fz91x9jfGqW7bv3csNXv85t3/s+K+//FTauHMO142FSqQSDQQ+73Uq/36VYzNNs1odA+gI4P3nyOHfddQcej4tOp8UbpdmbzTqFQg7oI0kiL7zwHPni0Iqg3e2g54Y2FhlZ4uTpUwgZkdih5zC9ewzLx3+XQb9LPm/g83loNuv0eh2azTrBoJ+9e/fgcjl45LFHee6F53n+xRd49PHHOHLsKIvLSzzx1JPMzs/xzHPP0uq06fZ7fOXGr3Lw8CEU3eCzX/gCyxtmvnHzd/jmbd/n3NwiL+16jcWP/QFbV4xx91V/wVvf/k6OnDnHksnChz5xHXNrmyxsmPn2HfdxeHyaBbODyRUTdz30E87MrTCzbuHWux/gyo9cyxUf/Bhn5lZ4y59fxp0/fhyTJ8T5pQ2efXUvf3nF+/jgJz/DgtnB1KqZJ7bt5OT0Ii/c9V2sl49h/sBv8ekbbmRyxcQ3b7+H07PLHD0/iyua5sdPPs+B0xN87bt3cPDMJM/t3IcvKfGlb9/GrkPHLwHXf0VcAuiX4lJciktxKf5XjksA/X+yuOqqq7j66qv/TdnR/15x7NgxxsbG+O3f/m10XQf+ZQD9j//4jxkbG+Pyyy8fTev3+2QyGZLJJI1G4/+P7vPAAw+M+vraa6/9m9Z16tSbI0+feeaZfzB/z549o/lHjhz5J9f1p3/6p4yNjfGWt7zl39Snfyx+/kE1kxGYmZnCat2i02kxGPSAPo8++jCVSolKpYTD4RouOICpyfOUigaNqs7Q+6+Iaf0s7aZIvSFRqcpkDYkObbKFHHrRYHljiUZLJ/mTr4xe+rq+9T4SSTeKEiUlBDFbV7G7tgiEvHhDPnxhP+uWTXbu282G1cSGdYsHH3uE2bVl5tbX2HlgP7Nrq6xYtpiePsPS+iFsjhXm56zs3X8Em28ek9WBxytxfmac9VfvHWlbPvSfMG+Z2bTZWDWbOXnuHDNLSzh8PswuD2dn5nAEQpw4P4nZ5WVqcZ3FDSv7jpziyRdeZcsVwhWKcHpqhpUtK3NrGyybLby8Zy/LZgvn5hYwOd3sPXKMyblFVhYWsL99bNSOvvQsaTlLsdYkkhSwe/yY7S6y+RIuf4iEKI/8yN/IjI4kBQ4cPcHUwgIdICXLrJrN6KUS49PTyIZBSpYxymVe2b2biZlZ0pJMtdli+Zo/GWlHDm9DNXJkc3mOnDiJyx9CL1bIZA0yWYNCtUFckLj3Rw8RSQq8tGMXoXiKfLNFJCOxY99+duzbz4s7dyNms2w5nbh8fsLxBE6vD38iSrnTJCykcUfCTN762RHEDvzwy8iFPIVmAylrkFF1REVDyhrIWu6iT0HOkpZUjo5PYXPYefiRH+F0O7B5PFhDCRatbmbW1pGVNNGQE4/TTDoVRRATiMowEzy6OjPSdl77J0TiqdF+f/7lHaTlLJmsQSCa4PT5KV545VU2LHYC0QT+SByry0tKUvEEI8yvrHP8zLkRPN+0Oi7Al6FPfDKjkJazCKqKmM0iZhVcV/+nEVjL+swIUgSrc5FsPoKiR1C0NJImI6kFJKVyYft1srk8oiIj6wpaIUtKShBJBVjbWiAYd7O5NkvAayESdCAmQlRLBlImSVoUiIsigZSA847Pj7Z986l7WLPbsAf8+CIhEmISj9fOxuYiiUSAlCyTyRmo5QpquUImp5ErKhi5JL1aiqR3js2JHXSKMboVgVjMRTwVJlcvkdFkfGEPbucqrYpIIePBWDmL+7Ix3JeN4fvh1zh+5hxtYHl9DVkRmJ4+hWl9jnjKT1IIs7q+RDKTIJoK4w5aCcbdHDrxOt6wH380TFhIDksqZ9IE41FOjI/jCYVISzJ6ociayYyoqKQlmdnFJTzv/o+4LxvD8eE/IF8oEkkkefbFl8iVyjQ6fbR8CdXIsbCyyoA+9UaJAW2KRRmzeR6bbZlIMozdY8PhtXPi7HFmFqcJxYNsOczMLE5jtpvwR3wYqSqpQJr52X1smLYTueea0bbHZyYo5SWikQ2cLgtpIUY+p+JyWtj/+m7yORVNE4gEXVhMy0RDbpJpL3ouice/zur6JLGUBzmbIJMVh77zXdALTQo1hUbHICOH6PZ0dC2AOPnqSNt5/xf49PUf5xu3fJNwMk4gFkHSs7gCAeZXV1GMAp5ghIQoc/DYKR59+inW7TY2rFYEVWVqYQ5vMEBGVTBbtkgJSY4eP0IsHSEjpxEySVRNIhYPYbFuEAw68bz3N4ff+Uf/kJIeR5FCZAQvhw+9wLmzu8hKFip5F5XcFp2KDdpe6q0EzU6KRitNtZ6iUktSriYpV9KUyimMXBzdiJHN1UkIIpmsiKTGcXk2cHlMpFIpUkkJ7903jrZ947VnCMZCpOQMim6QlmTEjIym5ygUSiTSLhJpB1PzB4kJmxgVH1vOCcIJCw6vjWhCxOmJYjItMT5+jGQqQiDkJRILsmkzMzE3gyMYwBkO4U8nsZ3cPjrX7N/6CFJGoFQoks9l8fvtRGMOev08ilJCN/JohkJaDXF8fC+OgAl/NIhWLBJIpJGMMjavjU2riUgiTiwRJRT24g/aeOa5RzBtLeL2OhBECVEScHmcuD75fw713/UfcJlXsLtduAMetqxmxs+fJRgLEBcSJFJJovEYiVSUjJIgnPTjCnjwRYaDxESty9kFKwfnV1lOCuyzu7ht5wGOOMKs+kU2nFEGgdf6AAAgAElEQVSW5y2sBQPY0wJbiTTOlx8ebbvl6XsYX1knkBYJZ2QefXkvz+w7QqrWJlFqYIlniKol0mqeWqeDnhNYXp1ANjSMYgmjWEIvlMmX6ihaATVXRCmUUIoFlGJhBM6NYmlY6lYSR/c11yfeQrFUQirWyRQqyPkSWqFMvlggZ6jEYyHEVJR8ViSTDCMaOqKhDwG9lieTzZFScgTiIkk1h1As4U0LbD92jEy1ilKpUKxXKVSLlEoFiuUS4XuuH+mL47vIVwro1Qp6pY5RqtLt1MlpadqdCmK5gF3W2HX4NcrdCoKWZHVzGlkJQr9Au5ml3shSrWep1FSKtRKNbpNirUQmK9HstYZl6tt1Wv02Wfvi6HnG8+XLKTQblBoN8uUSRilHpVak2arSaJapVvLUCwoRvxOrw4Qj5MIRD+FXMzy+4xVynQ6ZchlbIIjNbgKq3LZtD8ejWfJVlW6vSanVgUqKattgPRHF+fd/NdLPbpyi2y/RbOeoNTRanTx33XML1foQlPcGJTq9wgiWQxUjn6LR0skXBTq9wjDTniJZ2YuheSkXw7SbIlCkPyjQbBp0+0U6vQLK1M4RQA/eejXVugpUkdXI6LNWl6GdoW54qRp+giEzipakSwso02srpNIxur0ava6CppmxmA7RqERYnjtCQU8iK0E6fR26JQZdN37PaRi0cVz7X0f6ytpJ7JbXaNeC9CjQaqssLR6jXIySCK+Rjm3yBkzv9nQqdYlOT4GBiMd+BrpJKpUorb5KrZ+jg4Gh2qHuG3m05/MCvbYOtTiLP/zMCKA77vgELlXDLjhxSmG2HTnF49sPsP3INNlyC62YZ+hDLQDeobd5M4LmO8nCgfuhH6SlbRG0ncK2sh9IDaF6XwbKqPkUpvm90A5TKsZoDFqYP/ZbI4hdiy7R6yr0ugqpxBY53XdBL0u3noCBAj0JBlniySlqbQ/0NOgU0SLLgBPwMqBCq9dl8tQTw+W7GlBky3SGRj0EvaGffObAAyNt3+0fBHJIoo1GOUYxH8S8eZZSMUq9lkbJuNnaPEdOD9DrKkgZJ72+gawEyWQifO3rX+b66z9HrlEnemGQ1abNhsvn55prP0406qXdNFAyXiTBSSqZYv1DvzYCeqJplla7j5qRYNCBQZ7xI8/SaOg0WzrlYpp6RcDIBv7RDHQpvY6huSkVoyh6DCGbplArUajV0PIlOgOQFZ1eCUKxOcI77xtpu295P8vTzwNhes0yzU4ZuirWjW3D/dnN0WtAu5tBUrdIJTx4nBbolQl4LRhZgcXZKc6fO0u73ebRxx8jq6v0aPGDe2/BH7UDNbpNA/p5Ep45Vj74SyOQm7cep49BlxyNso1OwwdkoD8cdCFlPDAoo6kxioZIv10CJKo5N3TTwyoDA4NBV6deS5GMr8MgDv089GsMiDEgCB1YnLyHwHMfH2nbvv3fAYVmMwFkabXS+Hzz9HoS9XqCbkeGgTY8DuoGO3Y8C7SQlTQrqwvs2PEKX/3qlwmHw3RabUJBP71eh2DQj9vtxDA0arXKCFDOnD/D6od/ZaSvb45TrZZJpRLcd989iGKaSqUE9EeQcwBE4zEGwJbVQqFU5Du3fZdSpUyr0+aFl16kWq/RbLfIFwv4gwHOjJ/l4UcfQVJk2t0OC0uLuDxu4nt+9CZA//p/Z+/r+7jlO7dy/d//Hd/93m0sLC1itmzx+oH96LkUpYpMWohwfuIk4YiPcMSPP+DG5bbh9tjx+Yfl152RGE+9soPXjp3gU1/4IhsuDw/89AkmlldZttrxpwTMXj8rn/ydkf7p3c9j8Qc5PH6el17bx7Ov7uKOBx/ijgce5umXd7Jtz36mVzZZ3nIwt77FzKqJufUtjp+f4cTELDOLKxw9dRaz3TWyAUtmhgOQtUKZaErkB/f/iC23D388hWv/M6Njfv7L7yCQSLNstrJmdfCde+5j1e7E5PHhS6Q4v7jMky9sxx1KsGFxsbJp4/mXd+GOBUhlM1g9VkJRD1vWZcyWBXyBLWIpD0kpSDjt4YEH7+Otf/VnXPfpa/jaTV/k4cd+yMzHf3ekf8NVl/OJaz/NS7sPYfVEOH7qHFdf/UHu/P73CPncBPxeRFFk245dfO1bt/LMc89ybmqaZ196hZMT0zhDcXL1DmaXB9UYVsk5c+YUu18/yOe+8CXOTEzz7e9+n6n5JZy+INrm5JvXuh98jFqtQqfTYmpqYgTH38hC93hc3H//vfT73VFFjTcGglSrZaLRMCsrS0Cfzc11Xn75JfLFAhNTkwyAZruFkc8xAFqdNq1Om9nP/9XoPiNaFhkAoUgYm8NONB6jN+hz7MRxBsA9991Lq9NmANQa9RGYf2OZn//s9LqoRo47770Pp9fHhsXOzbfdzt/83Q3YfEFOnJ9i8dSR0f3V9M0P8rPnX+KJF7YxubjC7oNHWNmy8cBjP2Vxy8ncpo1PfP6LnJpZYm7TxldvvZ2dh06w5vBx9Sc+zUf/9u+YWbdwxQc/xl9e8T4Wt5zc88jPmFo1c9l7rubt7/8waw4fDz7xHC+9dpDD49NMfPVDo2ebM/t2s2B2ML22xbGJOW78zg9GFQWOnJth+/6jrNq9zG3acMcENlwBzs4tXwKu/4r4+feS5rHfJz323/6naOax37/0fV6KS3EpLsWl+GfjEkC/FP+iKBaL/N7v/R5jY2Ps2rVrNP2fA+i6ro/m33bbbZTLZb73ve/xW7/1W6Ppv/RLv8T73/9+JiYm/t36PxgM+KM/+iPGxsb49V//9f9X3/J/adx2222j/k9OTv6D+Xfeeedovsvl+ifXdd11140y9Gu12r+pX/9j/PyDqtfrodGoMRj0aLeb9HodSqUCCwtzNBo1Wq0GA0DXCjCAdqtPuVghZ6i8tmsbhhYHCrSbIpoRRNGCBMIuGt0m5UabLlCoFglG7fhufMebEPudv4DkniUt+NCMJKIcR1TTbLm2cPrd2L1OFjbXOHzmJOt2C8ub6zz0k8dY3lzH5nHxzEsvYHU72XLamZ45z8Tsq6xvTjN5bhOL1cWm/RTL6yZsdoGZ5Rnm7vrUSNt6+Rgn7ruJRdMmnmiEqeUlXj9+DF88xvz6JrsOHGJhw8SJ85O4QlFu/cG92LxhHP4ox87OcOT0FIFEil0HDo28zG+/74dsub08t/1VRD2HP57EGQxz530PcPalJy8C6M4ffJZNq4NDx09x+vwUpXqLp1/YxvjULC/t2IU/EufwidMIikYmaxCKp7A4Pch6nlylwsTcHFMLC6QVBdkw8EUi6KUSYjZLOJnk3MwMzW6PpJhh3byF8wO/PdJ2f/atTM7MIms6r+0/QDKjkK/USYgypXoLo1QlmhJRjAKKUSCcSLOwukEgJRBICZycmCIqSoSFNNlCDtnQmF9ewulzISgi+UaZmJTi/kcfwupz47/jM29C7Hf+Cqmgn3TWQFJzJAWFjGKQL9VJpGX0fAVB0piaXaJQbhAIJ1i1u9kwrfPc808SDHmJJhME0hLuRAZ/Mk0iFSctxLFtreKybyJLKQQxQUpIEju6403tt40RPvIqaq44gucJUSaTNYgkBWLpDNGUyE+ffo4zE9Ocn5nHbHfhDUVZNVlwB8L4I3G2HG6iKRFvKEq50cHpC5HNlxBVnUhSIKNpQ2+6ZPQi7dA915M1ROKCA5t7jlw5hqzF0HIykqxjGPWfG0CgjQC6YqgohoysZ5D0NJKexlDSGGqSrBTD41hj8twx/H47qqaQlMRh+cUb3jXSdnz4v2KxbeEN+UgJcTJSklxeRlGSWCyrbC2cpKBEyOdlNENBKeZQynmMWhFJjaMZSeSMH9PUXqTQBpoaQ86miEkCMUlA1EQSMRemlbM0jAjKsedHMNP9jl8l5fOSzKhEkwKRWJBw1MXa2gyekI9wKszJ8ycJJ0LE0lESYvJC5reHlc0lQvEAW14P3liUz3zxBvRqhYymcW5mBtXIkZZktu14FavTRSASJeLzvKl92RiBnU+w87W9ZHN5jGKJpVUTN37jZnL5MuVKjQF9iiUDI6dQKEhIUphQ2IrHb0OU47i8FhZXpjl45DWCETfRhB9JTTK/NMnkzBkMJYMqplCEJGLKje3zfzXSDt10JaogUFCqGEYGr9eKxbLK8eP7OXbsdQoFBU0TkKQ4kbCPqcmzeAMbqHoELRcjKbg5N3UUi32V5Y0ltHyO5Y0t9h44SUpKUyznKBQ1ikWVZs0gc+Cpkbbnnf+BR++7nXdeeTm+sBc1lyWZSTG7uMCJM6eJp1MIsoLd7cETCOJPptl58DBWr5+IkMETjTC/ukpcTGNx2BEUEV/Yz+TcBHanhXgyQiDsQczEKBRVEiHnRftd2PMSlWKLgpanrIvUiwJVw08yNMfM2ac4tv9ujr5+F7t2fJed229j147vsXfXXezbfQ9HDz7M1voBpNQyJcNBNrOJrNZIijKCLCGoCWJCgPml8xQKBaKRJP5vfmKkbfvUX2CympCUDIqioGka+XyeXK5ATs9TzDVp1vrk83n0XApRCSBpAXzRLTwhx3BwhqyRSASw2dZxuszEU2HcXgdmh4XZ5UXMbhf+ZIqoJCOeexOgO//vX0DYWKCQy1PIa+iahCSH8HjXEOUcsZRIKBYlqcQQ9Agnpg4Rk6O4wj7ckTT+mEFMSHHk1DGcPheBqB9f2IvdaWFi8iy792wnmQwSj3tJSiJxMY3zyt9481y/5wb84RCbli1cAR+ugI+p2XNkDQmb20Ig6icYD+NPxIlmRM7OzrCwucYzr7zE3qV11lIyq5EM1qTGqXkTqVydJXuA02s2vnTHg5gEndmkwmwqywlfiv1f+vhI23rlb/LtHz7OXc+8il0sIpTqxPQygUyOVKFOUB6WYlfzBpqRJatmUBURRRUoVYok0yni6QyqXkTWSyhGEcUoIBfyyAVjlH3+RhMcpovuq8KRbcilxtAvvVBFKQztE5SsSjarkNMk4iEPXts6Ul5HLhhkNHVksxCXVJJqDn9GR6h1iRbq2IJhElkdpVRGLxUo1koUSnny5RK+r75npO357J9jlHIYtSpauYpRLFHKZ6kUFXLFLEqny7Mnxsnki+RqQ9hdrpaoVvI06iUa9RK1eolKrUypVqVQq1CoVchXy+QqpX/Q0uOvXfQ8k14+h15roFdqGOWhj3qxXKBUyVOu5GkVFZolhUrVoFIvkGuWEcol1HabWacPtQfxapu//sjVpBJuDtn8/PjMIs1+mWqtSKHRgmqaWieHTI/Vd//qSDvw7ffRG5TpU6FSU+lT4Qd3fotOr0izbdDq5Gh1cjTbBo2WTiTmoNsvktXjDKhg5FMUsmEgx+rycQY9lW5HptmW6PXz9AclOp0CAyqUKhLx7XeNXrBvXTFG3jVLo6UDVcpVmawexx/YBHTaxSCdSgwoc+8Pv0+5XWBAkV5bod4o0x80kDJOSiUndstRaqUQkIdeiUDQhKIF6VRUamUTDusRytn0Rdr+2z6Mw7qXdi1IIGymUh36Z+vZYRnxkhGg1Rhm7EKBienDePzL9DoCyfASkOFbN38GrRBFqwhUO1ma1TCtvINCp0NpAOlCgaQmIykRgj/5yghsmK78RXYdOMAz+46QKJap0qfYq9AmByjDTPN2GFohzu9+AOohGMRJmfYwvft2RPuhCx7lEl7LSeKe81D1UG9IZCsq+XaRiuEh6T5Pq5lBErwjqLNx5RjhRz/PoJ+l0UgSi6zRaqQYlvKWSUdXoJ0CZEBHyMwD8eG+bebIJ9Z5IwO9WlfpAVMnnoKuAhTpNLNEIxvU6zH6vTTddprwg595U/+9v0Axtsby0nE6bZl8LoyhB2m3JIqFKLLoIR6z0O0oKLKHSi2Fz79BuSKRy8t0u21eenkbV197DT/86ePIxQI/fvxx8tUyd93zA1Q1Qbkooik+CrkQintlBNPW3jeG54HPD4FQu0arNsy63vnCQ6ysjpPLJ2i3FApGmJwWpNOURgC92jAotfI0GnHc3gXsrgXEbJS0mmZpY42UpLK4uoGRK9No9mjqPcy2w7jv+vhF+lO7boOBn16rSLNdgEYay+rz9DpW6OjQhXZXYeeeR9i/fycMoNMsoWUlWs06Dz/0IBlB5JVXXqHX69AbtBGkGOMTx2j3i0AVKFMvJCn7pkYQdeWqMfw/vg7I08cgk1pgOEAjM/quM2kXw8HVDaBDs1HGZrpQXQAdMKCvAVmcW6dplkO0aiEG3SyDboU+MQaEoDNg4uRtuL//VxfpF+MrdPsq3b4K5CmUYjRbCuVKmkZTpd5QaLZ0ev0WiWSERDKCw2khEPRwzz138fnPf5a5uTk0TQPgscceodfrMBj0uPnmb1Es5qlWy/R6HXTb3EXagYevZ9++19D1LDt2vEKr1QD6lMtFlpYWgD4DGMHERCpJrpCn0WpitmxRLJc4cuwozXaLRquJzWHHHwzg9fsoVcojyHjg0EG6/R7mb11xkf7y6YP4An4Wl5f4zOc+S0pIY3c6qNSq6EUNo6STFKLEkiHSQgyf34lla52F+SkmJ85w5OBetnwBZjdMI1B+5NwEGy4Pz+zYyabby+yGied37eHg9mcv0l57+Cs8/PSzOCMxvnvv/ZxfWsGbSDG9vMb47ALfu+d+PJE43miCmZV1nMEIP/7pk7jDMaKijNnuYnphGX8kzkOP/wy9WCGaEllc2+RLX7sJdyCMoOXwx1PEJZXzX3nXm8f81b/Mfffdy9zaJsGkgDeRwhWNYw2E2PIEics6vqjI6pabp5/fxdyShU2Ln4Qik1QlvBEvkbiPpBAkmfaRSAdY2pjjxORJ9hzZizsYxOZxEYxHcfhc7H3p8YvOtzPf+RQHjp5m0bzFms3K4voq/pCbg4d3MTFxFEEIEI278ActLK9PcuLEMU6dOc2PfvwguXINKVdELVboAtFkipW1VT760b/m+hu+yLMvvsTx02dYM5lJCCK5UhnngzeMrnWbV/8qjVIOTVPx+73Y7Va2b3+Z48ePcu7cWdbXV1lYmOOnP32ccrlIr9chEPDRaNTo97tsbq6TSMRot5t85StfGr7vAcrVCs12i1d2bGd1fY2srtEb9ClpMpvv/eXRfSay40f0GbBz9y76DKg16jTbLfoMGADJdAohIzIAhIxIuVph157dDIDXD+xHUmR6gz47du+hC2RzeZKSxGXvuIJ3vv8DvPfDH2V2fZNQWmZ8bpnnrn376P5q/sBv4A5F+PC1n+KKqz7IxMIyV330Gt769neyZHFxeHyaJ7btZMXm4fTsMu/8wEeZWjVzamaJ9370k7zrQx/nre98L+tOP8tWNx+49m+5++GfMrNuwewN876PXcddD/2EeZOdj3z6ep7fvhvT+/7j6Nnm+J03smLzsG3vIU7PLvPky7uYWbcwvrDGvMnOqt3LobNTXPf3X2HJ4uLUzBIv7z14Cbj+K+ISQL8Ul+JSXIpL8b9yXALol+JfFDfddBNjY2O85z3vYTAYjKb/cwB9ZWVlNP+ee+7hT/7kT0a//2Pt9ttv/3fp/8/344Ybbvg3rUtRFH7jN36DsbExfud3fucfzaC//vrrR3qGYfyT67v11ltHfxsOh/8/9SWTyfyTzWq1jtbt8biAPgcP7gf6I68sXc/icNhwOu0MLrwUUFSDfKHK/NwKpUIZWRLJZCIwKOP3rZIvuOh00jjd69TqJby+EBubZpaXF1ldOYft/b9+0Uvf5FPfJpHwYHeu4ws6CEa8bFo3OHb6OEvry8xvmnhl3+vMrq0yv7HO+YVZTp0/gzvgwe5xcHL8BDfd8g0CIS+Hjuxm1+5teNx2HHYzVvsyi2tLxAUJRzCA5Za/vkh747r/g3WrHZsvgC+WQNAMXKEI+44eZ9ViIyGrmF0efvrci3gjKXzRNCaHj7lVC+tWLwlZxeR0c+L8JMFkmn1Hj/Pc9ldxhSI8+eI2UqqGyenm9Pkp3DufuOhFv/2KX2Zp4hyxdAanL0gyo3Dw2EmqrS6KURiWrb7g1+3wBogkBV545VXScpZsoUBSkugCSxsbxEWR/UeP0uz3UfN5Hn3iCRKZzAUIq+KzbV2s/fYxxLlTpCWZWqs99FX3h5D1PGcmpgldyNLWCmWW1k14ghGu/uuPcWT8PGt2JxkjT0TIDAGEoZJWROJCjFxZ5+zkaZq9OkZJ41vf/TrBuJfAF99xMcR+7DsoWomUlCWWllCMIrJewB9J4AlG+fq3v0NckMnmy9jcfkyBMN6Qh/X1edKJIKGwj5CQwZfOEhTUIVQTJYRMGkFM4HHb2DKvkYiHCD51+0Xa7r/9C5y+IGk5SyQpsGf/IbRCeQi+L3jAe0NRXnjlVRSjwNMvbGNhdYOUpOL0BZldWmVmcQU1V+S7P7iLuCCTEBXu/dFDKEaBcqM9AuiJraWLtJ3v+CXSnk3UfAYllyabSzIzdwq3dxMjn0YQAghqBtlQkQ2VjCYj6dlRy2jaaN2KnicjDzNQBTFKPOlDEKOYbJt4w0HW7R4cH/tvF+/3nY+QSoXIZtPk8sPy75KWQdIVqIo0tDBRzxqOzRkMLUEyEyeYihLJygQVmVixxKCpoqTdnDm1j3TaTzoTHYJ9TSSaCiOqaeweK96HbrwIprru/BLRpEo4IeCPBDh28nW8wS08UYEFkxl/0sf5xXMEE0EERccfihOOJ/BFHMytjuMLuoYl71WRWCKKKAnseX0foqISTabwBMJMzMwTiESJrs1fpO39yB+yd98+Gp0uCUEkGEvxyq69pOUsoqpTrjeQsir1ZgM9p9Fs1tF0mVjCy/rmHImUH1mNI2TCLCydZ25hnEJJRs8JFMsKiu7B7p5mdWOcZqNC4Lo/u0j/1BM3c+LkY6hSgEoxTU6PEfSbWZg7hcu1jmlrkVjCO9TJJsgXJSamjuFwrWHk0yQEH4IUQVTTRFMxZpeXWVjd4Mz5CaZnZ1hcXCQeC5HTJNLP332R9trNn+LaT32Ee+6/g1DUNyyFH/YRCHk5deYkZouJUCRIIBTE7PLy/I5d7Nx/EF84xuNPPUUsHWdxbYlEKko6E0eQEsTTKVJCkjPnTuDx24jGPSjZGCnL3EXang/+LlnFiqF5qRWS9OtZqppKVTeo6HXKeo+C3qVbLtGrlOmWSzTzORo5A0NI0ymVyYkZzh87zszpMxSNLNFoGFVT8IQCxIQU0XSSc1OTLK+u4PnM/3WRvmnnz3C7t9DVJIaapGCIlPISxaJKXq2jCnmatT65XIF6vU40HiEhxjk+fhxXxIMr4sEdcuOL+jh86vCFaghBAtEg/kiATasJl8dJRhZZf/Tmi841xzeuJmtIZHWZjJwmJQyrQ6ybZwmGfUiySiiaGlZaibl5/dhOonKIQCKFOygSTQrDAWTr8zjDDuKiiMsfJplU8Lp9HDn4MlnJTFzJ4vV5L77OXP4reDaWiIgCUVEioWqomsLyxiJbXjNxLUVUy7HkTBCQ60ysW3lmz262wjY2Mgk2xTSmkIAzKCAEUtjmF0j6PPhSCZy6wbggY7YtsGKaY8O2gffWay7SP/21j7K+fJ68GkMzFBKCiJStklJKpDQDMZdBKWRQc1lUpYAilVlfHEcS4pRKBbJGCTVXQdTKiBfKrCs5HSWX/QcAPT178qL7mvuat6BpGlqxSDZfQimUkfMlMkYBUdWRVYVCXiOvy7iDVpY3Z1G1JIaRIauK6Llh2fignCNY6LCeMjBKNQrVJtl8CaNcRC/lLrQCrmv+8CL99Ll96NUKRnmY+d6s5KhUdOrdJpFKE3ulT6kJ1SZU6j3KlQaNRotarUa11qBUq1OsNcnVmuSr5X/Q9FJh1KI7HrzoecZz47vRKzX0agWtUh5C9EqFfLVKvlqlVMkPYXq1QKVWpNgoktBU6sC2YyeZdHgIVdr0By3mZ08SHsDnHn+JfFWlVi+NAHq1bSBW8hdpWy8fQ9o8Q7mq0OkV6fZL/PSJB+gNyv8oQIcqgZCFrB4fZY3Tlpk5t/sCWMtTq2foDvIXljFot/P0KTOggv/+v70IYkfuvpZ6U2P8/CEqNYVyVabV1pBTFnqVoQ/ygCLtXpkuLQ4dfoVE1EytXqJc0YEcur6FKq0zBMB56BaBMu2eBq08sfApijkLzrOvX6S9dcUYphMPwiBNd5CnWEoOl+9n6bdESkaAdNIC5IjFrUCZRseg1ZShowA6Fvs89W6Rar+GlBOolhLYVg+zsLmGS8hwfNOJKWNgSqaZ/Nxb3wTo7x4j+tx36A2G2K7dlXkj23zbk9dz4OVvQicElSCi+RwF3QMDESkwQcJ5inYlSL4YRdbCNNsSpUIIj/U07VaGYktFr6v0qkF8m/vpdTKIG8cuAuibV/8KrZyHXk8ip3uG+26QgUEGOb3O0Ms6Ax0JJbvCgBi9NzzlDQ8MbICfARUanTZydI5WKQHtHHRL5AtxrPYpegOFfDGK/YY/v0g/8vQ3qDd1YikPlZqKbsTwepZxO+YQ0z4KuQQm8zRGLo6Ri3Nu4sjQfiabYWFxGd0oMr+6zM3f+y7fuOUWFN3gM9f/HUY+x1dv/CIW6xq5XJp6I4v5lTsuAmpL7/tFhLCdv/n0Vdz41U+gCE40IUipkmCATruVYdCTKRUiFPNhSoUUpXKGWjNHpV0mV0iTK4nIRoqElEDK61S6HZ7btp0z5yfYvmMnsizz9IPPUGu42Pzk716kv3LHe2Hggl6Jbq8AlQjz4w8APnp1mU4Nzk3ux+aaQZYzMIB6tcbCwhz3338v/w977x1ky1Xf+46IfsaP53vr+vJ8nV32LfPs97hYBoxFkrABgcDkDAKEiZZAgAQIRZQjR+koH518dNKccybnHHbOOfQO3b077xxn7z2f98dIczmewTxTvFt21flVrZqqvXv626t391rd6/MLL9X3PnbsCFvRrF2eePJRoEu9USYedbLZK6OIUcQTd50HUhf//lW0dBd5YRko0Gunt7Ib9PKwqWBIAfodi3KLy6EAACAASURBVGpZor/ZZqPbYLMWptMW2ejrW2UE+gW6lg/6aTYbsa17ZtOEXoMeKbpEoQ2zIzex9N5Xn6cf23s1pZpMc8OkWClQbZjMzE8Qivhxe110uhuUqxWOnT6JVrLQDBXYANo8+eQeLr30rXzn2n/m8af3Um7WeSlat1Sy8HhczM/PAn2azTrZA7edD5H/4TeQ0jGgz8LCHN1uh1arAfSp16uMjAyh6grlagmpINLptultdmlvtOjTo1wtvfg+3Uc3DYrlEtF4jG6/h6KpbAJSQWZqZpqskDgv+n3hnQMs3X4Vqq5RbzYIhIJ8++p/5oP/+CFUXcMTiZGSt94NtZJBWkqTKQikckniQoJwPIbL52fF62d4bgFvIsWc3cmszYE/JXDg1CDjSyvcct8DOCMxFh783nnaCx/+XaZW1rj+tttxReOEMjmckRjBWJJYOkvBKKIVKySzIrF0llWHG71UZXZplWRWJK/oZCSFYq25XU5rfmWdFbsLbyi6VaJMMwkmBZ45cJjF9772vGvesf9BnMEIP7jxFuyhCK5onIxukiqorPkChFN53KEEvnCScCLLuiuAKxTlsaeeJSNl8QUd5KQ4wYiTUMpPOBPFl0qwEgiw5g7z/NFTHD87xv2PPo7zyZvO017+5J8TSorYA14mFmcYX5xk3btCJOFCyPtxeiY5c+4ZJiefp1IJIwoxYANVk5BUhcPHT21nKZtbWmZ6fo5Tg6dZWFrEsEyy+Ry1Rp1iuYQ/4Mf2wdedN9aJU0dpNGrIsrjttPFSazbrdLud7fJ70Gd0dBjo0+ttbNdM7/U2uPfeu4E+8WQC3TSoNerkJZFmu0UoEuaa736H+PHHzptjAt96F6FYHKfXx7nRMdq9PppV5OSZs5w6ew6n18eHPvyPLCwtUiyXmJqZRirItDc67H3yCTaB3maf+/c8ymXvfT8/vPEW/v7yK4jnJMKZHPM2N/ZAlKlVO08dPsHse//befPr3puvI5gUuPmuezl2ZogXzg5zybvfwxe+cQ1vf9+HmFi28/yJs7iiaY6PTLHoCvDXb383Q7PLzNm9vOWy92EPJfj+zXcw7/Cx55kDfPLLX8cWjHPNj2/hg5/+Iu/72Gc4OTbDI9dcdd5zzfDH/pqJZTt7njnAD265k+/ddDsHTg3xxMEXeHTfYYZml7l/77OcGp/l6SMnmbV5ePboyQvA9VewCwD9gl2wC3bBLth/ZLsA0C/YL7Xl5WUuuugiXvGKVxAIBM777pcB9MHBwe3vX/3qV29D+MXFRZrNJsVikSNHjvC7v/s/a8888cQTv/Y+fOUrX9ne/9TU1K+8n83Nze2I8YGBAR5++OFdt3v/+9+/vU2r1fpX93n99ddvb+tyuf5Nx/OvOSP8yzY8PIRp6vz8C9lLtdBzuQydTotKy2B8ZpRKrcomwCZUK00kqUC1qgNNOhs62fQUlunhq1/5GF/+8mdoNFpUSmWajQqOkf07Fl1dl74WMR0kmQoxPjGEz+9keWWe555/ltX1FWbtdg4ODjK5vMKS04EnGmJqYQabe511+wr3PXA3e598lMW1BeZmVzlz9iQ221likXVWFm2sOhc5cOIpHKEwtg/92Q79saceZNXr55Z77+f2B3/GI8/uwx9PEhGynJuc5otf+wanRsaJpEWcgRiPPr2fRZuP4akljp05R1pW8MeTTC4us+x0k5IKVDd6fPdHN+AOR7n1nvtI52WcP/nyDojtuuXrJDJ5lm1O1l1eEpk84zPzPPHs81vQPxBm7zP7iKYyqFaZg8dOcOiFk6y5XBiVCnavl7QoMjI1xcTcHBlZJlsokFMUzGqV+eUV4mkBy7O8Qzt41TvQrCLFag1RNbZT6L20sCFpJg89upe4kCMQTXDkxGkcwRiFcpVwOkOhWCYhZknlBdJSGtUqkBbjFOs6oYiTUMTOyNgLTEydwveu/3QeYPG+9TXko3HUSpmsppIQ8xj1Gt5YlKQkkjd0BKWAIxjAFQ5hjyVx+Z3Y7fPEI26SiTCxrEhENIiLJhlpK9V7tlAgnRfI5lIEAg5mJoeI/ODj58OlNw4QPrF1Tk+dG+GBhx/D6QsyNb8V+fNS+nzFLOELx7B7/EzMLnD3Az/DHQiTzsssrTuYX1nH6QtiVhoksxLRVAajXEO1ytuQO3l2/w7t2E1XohgmBV1DNxVKFYmCFmN+6Rh52YZckiiUFeRSAdGSKZRMcrpGTjPIaSZZxSJTKJIqlEgXDLKqTl4RSWejJNIhFlbn8UVCOH0R3G961Xnarsv+K7HgGrWygqZLWzV+y1u1hRNinlK9jKGl6dRklqeOk0860ZUYWVlAKmkkDRXVyCMVkqQSbs6dPoBWiJLNRkgKYQRVIa4oBGUN19fffR7M9P3Nq4l5fESSW2Dw9PAxFlbGWPen8acEbCEbR88ewR3x4/LFSWVUQrEkQj6EXkriccyxujhG0LfOxMRZzg2dwu60kRAyOH1BukAwliKSSJIZfeF87TcMoJ98imQmiycQJJYXSSsqVquNJxJjweZk1eHBrDRQ9BJGsYZuVclLUVQ9zez8EFIhTjYfRlYSJFJellbGyebDGFaWVEYiI+YR9Rg29ziet/zmedqRL/0tirqGfeUsRw/tYeTcPuKxNeZmT5JMuYglXCwujxJNuskXYsTiQTa6DVQtx9jEaRKCD6MoUm0XOXz8IFrJIK8WyMoCxYpKqayi6wLppAffdz54ft8vfiVzgwf47ve/xdHj+1l3LBKO+QlFfcQSYVbWFsnmM2TzGYKxFFPzyzg8ftz+AIpWIJ6MEAh7OHP2BfwBB8l0AEnVSKZTCLkEq7Z5gmEbhpVFXTy947y77von5mePYqkhNjsyjapIpSSiGVsOOlqlRqXapFKtU67UttJtFy0Kqkw2n0E3NWQlj925hm3xDGohQSweJJrKEkmLeKIp5KLFmbEz+C573fmOEx/9S0L+VWLhNbIJB6YWo2QmKRczLC0cJ5+1YxkpisUCQiZBNJnaLkEx71giJibxJuP4UgkGp8ZY97lJ5QVsbjuZXIoTJ48yNnoWMZsk8NNv7bjXZw8/iKjmyCsiOclAyJoopofZ+SH8fi+ppEYwmCQcjRBNezl88hnSUpq4kMftC+MN+5ldnyEgBAinM4RTEolEgZwgE3BP4Vo7iDOSwD07vnOMu/FKUlKBhFQgmi+QzGRJiSmmHLOM2+bwijr2dIPBpSSHxpfwSSL7x4+QyyYR8jkCuQKerEQyl8a1Nsbk0H4y2RiRbI6AWiOT9uF2zpNKxwh8+uLzx/e3/x/kQmssz54hk/RRK5mIOROxUCIrq2SNNKKVRzYUpEIDSd4gEVjFUvMYegFZtZC0EqJeRTK3ItBVS0O1tB0APXXwZzvmtuyB+7EsA80qolplJKtKViuSN8rIuoVUkNE0BUWP02grOO1TxMN2KpaEpkrk5AIxpUhAa7GSLaKZFVSjvAUHShaFkr7VLA3Xm15+nrb/E3+JWi5hlitYJZN2zaLZLFJt13EWLOKAWW9SabUo12uUKibVmkW1UaTcKFJqFjEbZfTGS9Hjpe1WqW1Fvr/UYrd+aSfEXhzGrJYxKhW0amUrGr3WQK830OpN9HqDYr1KqVGh3ChR77fJWxorkQiPvXAcBWg0y1z15Y/jrvW4Y2SJVr9Co1mh1OpALUu1rSPEnDu0o995D91+GajTaOk8/ezPXqyJvhOgd1+McH0p9bpmpGkZYdrlJK2qwEZPobtp0KVMva3TaOn0emWe3beHZNqL78t/swNia8E5tqJmazRaGv3NInLGDo0UD9/7Pbo9k02aVDdKQBmw6PXbhCMeatU0kMNlf4F+J4vXMU63ZRBPOIAStC3cjucxtTXMqUM7tH3XXQbkqTVlYvF1KuUU7WaOfjuPJnk4deJxSlYMKFFtSNx9321b/S9nENNurJJEsWbSps83vvMNxFwA3+o5Ir4F/DE/87E0dxw8gccsYv/H3z8Pbtgu+03qZpSNnkK7maNZz8BGnqhvBEVYpFV0kwyeoW7aaHV1dDNKu54kGZ0jEl8jJsXIl2SyapxqU0bKOynqbppdmeqGDJ0wucBx6GXIHLv9PKizcskAued+AKjUq3FA2gLo/Sz59AL0s0CeTi2Nw3WYn49Ap5miX1uArotyVaLT79E2nHSKKbq1Arqaot6QMYpxjGIcMe9h5R2vOE977R9+i2zGz+L6LHbvMrISpyAHWV85R7kiYpgCqpYkL0WoNRTMYo6nn3uMTrfN6OQU9XYXWZG4/c47GB2bIC8q+AMRSuU6P9vzCJ//4hf45re/xtLqHMe+8FfnAbWltw/wwrcvJyEsU28l2GiLyJkgidQapUqcXk+i35WYnjwIfZVqZQugN9oWekWj2ihSMOQtB1Q5T9400Gp1zGqVUqVIvVmjVDagCoLv6A7t5ff9Fv22HTom/c0idDJMDv4ICMKGTrcBd9/3Y6zyVirxfNag3epRrVfYpE9OFJieGQe6dDotYrEIbEK92tiKVt+oMjl5BqgTuuUj54PUdw4QefpqFGF+6/fcfDGyvJ0DVAzJD5Twe5fYpEm9VQQyW/ccNTr9rZIGKc9JqAeAHO2uDv0yvW6TFglaROg2wHP2hh3aKx/9P9EsEbOiU6xZVJpVYqk0j+x9AkkxqdS7hKICT+x/jjMTowhimlDYjWnmGR8/iWlmkdUMe57Yw2VX/D2KInP48EFuuOFHnD59klAoQL/fZWOjje97796hHzh4H9DnC1/43HbE78jIEKWStRXJTh+pIOLxubdh+Uvg/IGH7meTPhu9Djffess2XNwESpUym0CtUUc3DQJDB3Zo27/wF3j9Pj77+c/x8U9+gve877187BMf56ZbbubpA8cIJgVK7RbRbJqYmCaaTxEUErhisa1o7WAUVzTOqi/A+NIK0bzE0XPD7Dt+konlVVZ9ARzhKJMra4xfefEO/Vuv/jLuWIJAOkOhUmM9ECIQTRBLZ6k0O0zNLzE4PIasWxjlGlqxwvzKOo2NPrmChjcUpdra2C5TVmt3SWZFUjmJBx95nHv2PMoTzx/kZz++Zsc1f/qT/w8nhkZ5+uARhucWmFhe5ez0LLfe9wAjcwt4IjHc4SjXfP96Vh1uFtfsmJUWi2sOEkKag0eeZdU2y9mxE6z51llyr3NiYpKf7TvA+LyDuXUfgWSen9x5NwtX/e0O/cnBU0hGBaVUJZBIk8zlcAdcyGqOgprAMFMoso9777iGiXPHKVsFalWLc8NDZCRl+z17cnaOWqvNRq9LrVEnk8uiGTqtTptytUJifmjHOHvuS2/j1ltv5ic/+TFzczM8/PDPGB4+hyyLbG72aLUa22C90ajxkkPHS7XPXwLo99xzF6paYBNQNJVbf3obDpeT4dERzKJFq9MmeN2Hzptj1t7+SkxDJZ7J4ItEWHE46AKBWAyzWiVbKPDo44/R2+xTqpTZf/AAiVSSZrvFM889S7ffY3h0hDdf8g7e9Q/v47L3X8HMyjpXfv1beKIpDp48y8y6m8HJeaZPH98xv87d/DW+/f3r+fSXrmLZ6cHuDzG9vMZfveXtXHrFR/nWdT/hY1/8Kg8+uY+fPvgoew8c4/KPf5bDZ0aZtXn4i4vfyrPHTvO1a3/IzLqb93zkUzz2/BHOTi9yemKO0xNzvOcjn+Jb1/2EhX86P9DCful/4voXI9THFtdZD8SYWLaz7Akxs+5mPRDj8JlR5uxePvWVb7DiDXNiePICcP0V7OcB+urAHyAM/Mm/i7Y68AcXfs8LdsEu2AW7YL/ULgD0f6fW6XTYt28fH/rQh/ijP/ojXvOa1/Cyl73sX20vf/nL/385jte//vUMDAxw3XXX7fj+lwH0Q4cOnQdxL7744l2BciKR4DWveQ0DAwP8zu/8zq+1Lnqr1eK1r30tAwMD/N7v/R79fv9X3tcdd9yx3ZdLL730F+7rsssu297ul+nddNNN29suLy//m47n3wLQXS4HrVaDTqfFtdd+B0WReeyxRygUJLJZAZ/PQ48aPZp0uu3t9HTzcysArK8tAg2qNZlWzcPi3HM0a3mEZIDpySk+cPn7+dTHPszjV713x6Kr400DJPbdidO1xvP7n2ZxaRabfYWDh/axsrrAosvD2NISs+s27AE/wVScdbed4YkhDhzax+ev/DRDo4NbgNWWwONys+eRq7GtD+G2J4im/QTTSxx64Tj2v33FDu3JT13M8eFRVr1+nOEoSVnh1MgYomExu7qOJxJjzePn4PEzPHf4BNNLNs6MzeGPZQmnM9x4x10Ek2ns/iA33nEX8ZxIKCWwaHeSyEtbddKHx1j6zJt3LPS7L/3PJBNJZN1ixe4ikhS2PfeXbU5OD40i6xalegtPMEJe0bdrbEfTaZx+P2qxiGJZ+KNRzGqVdbebT37+81v1dOMJMqJE7sSTO+H9xQPkVqfJyQVmFldIZPJ4Q1EOHjtBRlKIJAVWHW5uueNujg+ewx+JE0xtpXBPywpKqYJaKSLqIrK5lVI5p6RRi3kSCQ+KmqBSzSPGV3fAHc8bB0jc/0OSkkhCzCNZJnLRIqdrxPM5JMtk1eMmkhGYWV1hPZ7EF/Zit88T8CyTTAaJZUXioklSLpKVDXKSRkIqkMxlELJp8pkYipTE99mLd2j7PvlGoqkMcSGHYpYQxALJrIjLH2Jseo4Vu4vnDx/DE4yQyOTZ+8w+JucWOXLiNHfd/xDRVIa55TUOHjuByx/m6ecPYVUbZCQFxSxtA/TYU7fv7PubXknW70NWLXTDQjdzKGqESiNERprBn/KQNdLIJQmpWCCjyi8C9JfgeZlMoUzaaBOVTCI5mbCQJBQP4PDaWLYt4YuEiHq8u5732JM3MzM1SCodRTQ1coZJtljBb7TJ1TfIFbJUiyJaeh3/0kli7nGq5RxmUaRQVvHFQ2TlDMm4G00M8/hDN5LLBFDULD5BwJOT8Ws1Il98yw6YGvzxV4hlZEKJGEu2GZ7ctwdPtMCc3Y0n5WZydRx7wE2+UCGRUkmk81iVPGdG9tGrSZhSlIBrgYXZERKJAPV6lYJuUDCKpGWVSqdHQTeIP3vfDm3Pu15HJBImJxfIWRZRUURrNLj/8ScQVJ2nDxxj3RPC4YmSEBQktUKxnCeedKObArPz58hLEUQ5iqzEMawMy6vjTEydIqcrxHMiWalEPi3s0Pa9YYDc8CRlI4wue1ELfgZPP8kD9/8QUQoQjq2TL4SZWxomJQYpFCTKFZO8mEYzsviCNg4eeZoN6qTyMcqtMr5IgGwhRrEqYhTTmMU49ZpA/Ovv2qEd+/FnyOSjhKIe1h2LiIUMoagPt9fB4NmTrK4v4fE5iSa2IvlXbHYmpiaZW5glFg+SSAYplWS83lWiUSeeQBAhm0FSsmTFBDbHLB7fEunDD+zQDrzzv1AtpCgbMXTZSyQ6gdN/hrXAIOmig0IriFJTkMoSYimHXM1RqOVJqiEyVoRsMUpC9RKRnJw6ci/phJNEIkA6q+AOCUhWE1ckTDQTxffGl+887ycfo9+WKRtR4qEFvO4J9j9/Px7/s4xP3s26/TArq8MkUn6cXg/RpIAjEOLx/c+y5F7HFouyEgriz6ZZ9blIiFmOnjyGbioURAFTyeFYnSfyg8/suNf8//Q2ZlYmCSVihOMywYhGJDmMP7DA1OQ4qbhOPCoRi6dxehfJa1HcQTtuvw+3L0owHsYWWOe5488QyeaICirhUB6/J4rfNcneh7/Jsi/C2pGnd2i7/+YVRB1reOJJopJOLJUhIaWYcMyw99R+PvPdH7FvLMBMsMpCRGIuEmEquIDidKCnUoQlhaBlErbShNJLpFJLJKMuirpBTqySkbfG7uMjU/je8/s7+37PNShlA59tmrDHhqU3kGULSdfJ6AnyZg7R1JCUDUR5k4aZJuRbp1wyqNQ7SFoJyapTKFZQrTJ6ydhq/wKgh+79zo55zfe+38NSchiWiWYVkawqUqlBzqyS07Y+0ywT3YhTqWYx1CiGHCXoXqRS1LaiwawGfrXJulRH00voRhmzXKNg6kiWilTSyMd9u86rmeGDmOUKxaJJs2KwsVFFrRRZFArYqqBVLSrtCrV2hWpDp9IoUG0qlFsKxaaC3lTRWjqlSnEboldqZSq18vZnpUqR0Dcv2/E8E/zq27ZqoFdKaNUKWq2+lda93kRqblBotDEaTUqNGuVGhWK9jFa1kGs1vnPbbeRbbXRD5qafXIOj3GHW6lJqaDsAenL2xK7Pcu/8s9/m2X0P0+qYvHDiOaxSfleA/lLd85fgOdSgJ2NKbjYaGUwrSZ8StQ0dUYkjFeJsbBS3/999+X/dscieuu0z1Jsqqp5ibOIEqhYnm1hh8sxeevU0bs8c7W4ZvaowMnoEVQ4AXRQ1C+hsbMQIB86xuZGj2xSRsiHqDZlSNQNtC1WeAgSyT9ywQ9t+yStoyytABSjRbOSwjAjdZpZ8eh0waTWyGGaCjb5Jp9egXlcp5CPoUoRKVUeQBbK6hqQXkMUoZs6LmVoiFrdzZGoaDUiUrPPBxostc+A71OohuhsqlpZFEgR6rRrdlsEmWRRtCQih1mQqbZVs3k29mcMfdxDTckgNi1KvSnXDoNkWqZe81NtpOpsKdIKo0VNAlthdn9sBduxX/Bf67SyNeoxeN/NiBHoOIT5Dv52EzSyg4XAdRlQXtiLQWyb08qxO30OnsQbUKOga/bKP+ZGD1M0MJVOkXMsjKSGGxw6Qc5zbob1yyQCRA7cjGlmW7fOoeppUcivaf35+GF0X0PQUw6PHSKa9GEURu2sZVVdYd3pICiLFosng4Cn27n2Sr/3Tt1BUi5tuvp1Wd5MeIEh5ArEQy1f+xQ6gtvax3yeWmsaq+CgXo7QrCovLJ2l1coBOv5snFJhGzLloNSXaHQOjKGPWDERVomDq5BSZcDpDRtMxGk3SYo68lGHPIw8yMT6ElTEJn7pph/bS2wfQpu+Blg6UoS8ydOxaIMBmS2ZhygZU2MTC7Qlw//2PwyZs0qVSK3Ln3T9lky7QBfo89MCD9LubSHmFn956J0PDp2k0i3S6ZWyf+qMdINVx5Z+zuZmi1SgAFnQKWyC9kQF0auUM9Iu0Nkps0oRmFChh1CR6VGi1MlBxw2aCtuWlXJfptHQa9TKlZohi00vN6pI88M0d2gvvHCAz9wJG2UQvWgSjMfKyTmsDkoKCbrZJpFSsdh3J0rl/z32UKgUsK4euJjlz9iAP7rmT6aUpfIkAa2srLC0tkMmkgT6KspXiv1ErM//3v7FDe+3rb2Vzs8fq6jLQJxDwAX2ee+4ZCgWJerNCNB7C7XXQbNfYpEu33+bhRx9ibmGa9kaDPls1okORMJvAoSOHt+H5XffczSbw8IffsGvfJfciy6sr9Db7mEWLTWBuYR6j2qbc6nPvo49w5OwpXPEAASGBKxlj2R9i0RdmLZTmxOg4N91zH45wlHsf28vg5DQj84vYgmFG5hf50e13suRw7tr30R98DF8yjT0UIZDOkFI0HnniaVbsLhKZPL5wjIJRpN7p8c1rrqVUbzE8MY3LH0LWLaxqg3AijSAWCCfSiKrB1d+7jpNnh7fKY+VlHnv2eVbv/taO633xslezarPhDEaYs7sJCnlue+AhQkKWQCrNmsfH5NIiMSHF4888xcTcDAurTvYdOka+IGNzLiHkIizZZkgrAusBFycnZzg0NM6t9zzOiaFZXGEBfyjC4qWv2qFve+RGVhwxckqNQEwiq5Swqg3ml5cIR3zUahq6EkMTgyzPjLC6MEWrXmJxeYF7H3yIw8dPse/QUfRiCW8wRLPdorfZJ5FK0mg1t9Oq++779o5xzvGRP0DTFGq1Ci8B8XA4SKVSIhQK0O12+JdBENCnXC4yNjbCddd9H8syuOeeu0ilEiyvrlCpVWm2W5hFi1AkjFUq0qyWWPy7V+yYYwInnyWv6HhDUYKxJE5fEL1URS9VKTfa3HXP3VTrNcyihawUCEcjdLobnDx9ig9/9CN84INX8OAjj3P05CCLdhfeaIKZNRsTi2us+8KsB2J44hkeeP9f75hfR674MwKJNOcmZ3CFoqx7A0wtrXLJe67giYMvcM2Pb2HB6efU+CyzNg8nx2a44lNf4A1/9y7u3LOXN77tMt75/g9zdnqR2x96jI9f+U+cGp/lS9++lvv3PsvI/Crf/cltjE7NYbvkf9vxXPP4nbdhDyU4MTrN2OI6owtrLLoCXHfrXZyZWsAdE1jzR1n1RfjZ0/s5enb0AnD9FewCQL9gF+yCXbAL9h/ZLgD0f4cWj8d5/etfz8te9jIuuuii/8/tZS972a/9WF4C5H/4h3+4a33uXwbQT548eR7EnZiY+IVaP183fGho6NfWh2PHjp2XRv5XtcOHD3PRRRcxMDDAH//xH6Moyi/c9n9VBPq/JYV7JpNGUWSgz8ZGG8PQgD7Hjx8D+hw9ephSyaLb7bB372NUq+Vtj+d9+56l02nRajXo9TYAEynvptvJY5ohQMcqp7n51u/x3Cfesuuiq/fj/x1JyWL32LjvZ/fijwSYWpjh2OnjhMNR/IEQLl+QfUeP4wpFufq6HzIxM83Y9Dgutw23x4bTvYTL6Wd5dYFVxzBHTzxDMJjE7l1mzTPJE7d9f1dt+5svwr0wg91nI5aJ4o8kiAsxDhzdTyQZxe5xsO52IigFHn7qGdzhGMeHxtGqLb55zbVMzS+xsGrj3NgkkaRAOJFm/5EXyCs6wViSYCyJqBp4r/jjXRfbH/7EZeQVHVE10IoVxqbncPlDjE7N8uAjjxMXclx3w03YPX5EdQsWOnw+BEliyWYjGI8jvpiyVjYMVp1OVp1OUvk8mlVEVFRmrv7Yrtqh7/4jnkCQdbcbQZJo9nqoxSKVVot4JoNWKtHodolnMsiGweN7H2bPww+QyaWQCiKpbAZBkpANA9kqIVsl1GoNm8dFJJWgYKrI9uldSvpPBgAAIABJREFUQa73Hb+NHFvH0tIUDIl0PolZkqiWsqRiLgJBD/5EDlsghSMQwu4P4o8nWXF58EbjxLJ5sqqO3R9Er9ax+4OkZJ1QOoUgZQnGvUQTXtbf/tu76keHjjG9sIwvHEO1ysSFHKsON9f/5Gaa3U2qrQ0Us8TRk4PEhdx23fNVhxt3IEwqJ5HMisTTAkapzNL6MpFkmFLdomBICGKK2B1f3137lqtQDBNZMxG1rVTtOSNPVs9QNWIoeS8+9wwB3wqmpZDJpchKItlCgYykIIgFfIKGM5bFGYrj9LvxBR2cOnOYRDpEVhYIT53eVdt/+R9iaiKmmScUWGZl+Ryy5EPXZPKiQLFcQlQK5NUCillA0/Osr07gdkxSUsOk8yki2Qwpo0xEUtCVLONHH2Pu+F7MfIxkIoIvLeN7/5/sgJnei1+Fbc3BSiCMz7fG1NgJvLEgi45VvLEgwVQcfyLK3PoaeUNncGxiK1qz090C33KBYrWGVani8vnRrCLleoNOfxO3P0A0mWJyagbHj7+yK8ROPnU3ubxEKJFgfnUVvVym2m7z0GOPEUokiKbTvDA4SME08UUi5I0CKTlLNBVBVjMomoA/aNtK517I4I14CQtxcoIbr2uWfD6G5lvbVdv78f8bn9eNpsvkxTSTk6dZXZtgfnaQ4aH9ZNIeMik3tZJI0SgwMXkcj28aWXVT0GJEol7kgk6l2uL5/Qcp1kqMz42RzCfJyDmK1Rq5vET4o3+1U/+vX0HatUzBUIgLCdbtKwyNnCGXT5EWIoTCbmZmRoglwiTTMdKZBJpR4PEnHkGUswjZJNF4CFHO4g96WFyeICfGKKhp0pkQohxDlGPEH75ud+eBvTchGxrlThO9bmI1dIqVLNVKino9RTiwSDYfRiyk8aciCLpKKC8SyuSIiiIhIYM3HsPrWmdqdgRbYJ2InGc1HMYZy+GLpkl7Hbtqhz7031E0Fc0yEZUCy+trtHtdjGIf1Wwh6yKxjJvZlRHWbOusr3uJhNOs25YYHT9BPJVDyMucPDNIXIgSz4SJCQFELYOo5pE1HcUo4r/yTbvfb4NHmJ1bIJaIk8llSSSzuP0+PGEPs/ZZAkKCtUCAYErEG9lKl5/KhPBEs4RTEhlJJRKNMzoyRCoZxem04/F5WfW4GVtY5NC+J0kdeGBX7WNX/A8eeGYfdz32ONftPYbP6jLtCeOIC5wbHycQCeMLhQkk0niiKTxJEcf6BPlsCFFRUUsNUoUyglIkr5vYnQvMzpygYm1dCykhTj6fwv3XL9s5vl/yv5ONeikVt2rAr9sWyIkxKnUDSRNRLAvFLJOVLBI5g5Kmkc8kCPrsiGKcWs1AUfNoho5RKqNbdVSjSr23SU4zSOQl5tZsxG78/K5zW2r/g1sZDl4E8AWjuKOZRQPd1JB0Fb1kUCrrFLIhpkePo+oKchuELoi1MnK9glTcSievmiV0o0R+YWxXbe/H/y80zcAqljGtCsVGF73VJ2bWiNV6VJpVKs3qFsCulTDKJsVaiVK9vFVfvVbCrGzVWC9WK5Rq1a1o9VqVUq2KVSlTqlXxfmRnRh3HmwaQlkcpVis7WqVWRe9IlBoGpWoHvdGBqsZGo8oKsDeQgFqPWqOKY2WFNn1UScaZyDC92SLX7EK5RbkvIuz/0a7awWsvp1STCced3PvgLVz+wXdSLIts9Er0NivUGgobvS0Q3trQaHZUmp0CzU6BTl3AYR+l3VGoNhVam0W61OhRo9HROXVmH5ocp2mkdyyw294ygO2tL6cth+n3a9BOsza1H0v20KrnaNQkelTZpE5eTqAYaRodg9t+djMLzimErI2CvE4sNkN1Q6ZBBXPDoLIh09lUCC0fAXTaLZnojZ/YVT/1wNeot3WabYNWp0ipJKNpGYJBO/c9cAvlukyhGEe2IhiGQbkqYZbjqCUfWSVM3pQ4M7NCQDSYDHjZM3iQs3PnmF4Zpo9OsZxE843vCtAdV/wu5bKK1shhdURc/lk26iqdSoF6LUMXFX9mjnotQ6MmUa/oVEsqrYZKKDSDJNloNNKABdSpFNbolSPQM2FDp1pOAhl8X33DrhBbHb2XSGgQEKFvwWYJWiIlZQF6PloNjU3CCJlh6Fu0iybdukQieoLhs7djymE2ykVUOUut4WN1/SD1ik4+K9NqleiRwnvwB7tqOz7955jFHOWqzPLqBKqeJi9F6TfyzI0dolFM0anJ+N2LnDq+H8uS0Y0CslJgdnEBXyhIo9NmaGyUUCyKpCpYlTKHXzhGu9fFGwwwNTPNynt/a1eInZp6hDXnSTobKs2aSacapl2L0GumoK/Q66gEfIt0uxVMU6JStWh1mrQ6TdKZFJFEHLVo4gkF8EeDqFYBXc9Sbyg0qiKddorQQ1/eVdt/zdsoGinajQIvvPAs9913M9AA2pSKW+9x7VaDH173I5YXV2ATDENjenqSn4dsBw/uB/r0+12++tWvMD4+uu3g0rGiu0LchXcOUI0O0ceATQ02FehJ0CsAJguzg0CNp595FIdzlbHRsxSLEs2mDpTQzSiKFiQSW2Jx+TS1RpaMnkCrSOjlImqxiFZUcP/k8l21nT/+MKVaFdU0SGYEPAE/1WaDmYV59KKFJ+BHVrYibcPRAAUtSzzlR7fy5OUEkpLlpltu5OzQOaSCzOz8HIlUkkwui5BNc8nb/w4rtLR73991Efbpsxi6TLNRxulYJSPE6W40gA1mZ6fp9TaoVsvb79XPP//ceef8JeCZy2WAPp1OiwcfvH8r3T59nn/+Oc5+8A921U8/eT2P7X1027nqpSj3SCJOtdmgWK2gFk2K9Tq+WIK5NRsZTedHP72DmTUbR86OceeevQQFifElG0vuIK5omu/ffAcj86s898IgRx66fVftpY/+Pg/sfZr1QIQf3HI7owsrxIUcn/vSVYTiKVz+EL5wjL3P7CMu5PAEIxSMIqnclkN5OJ3hqm9fve2InRRl0rLCE88fwBEI8dwLJ7AFwyx/8Q27XvPzz91PUMiyaHfiCkXwRuNbTo/PPU8gkeLM+OR2+bQz45NExRyOSAhXLMbVP7qB6TUbvmSGodllPPEMYwt27MEUgWSCpCQSz+c48+ANu2rbvv5WjFIZUVFZsa2TENIEokEUs0Cr12BxbZ6MnEQtSqi6RiQWZc22jqwUMCyTerOBZuh4fF7mFuY5NXiaVYeb5w4dIpXNMTo5RU7M4/78X+461tVTPiqVEpqm0GjUGBsbOe+aarUaWCWTgirT6jSp1MqEoyE26dPb7LJJn2q9QiwRJRiNcfvd92CUyjQ3umREiawkM3L/DbvOMee+fCmpbI6MKDE4NIximKzY7BSrNVTTogeopoGsqYSTSZq93lb2m2qdjKaTkArM2hwMTk6z/+RpHt23n0ODZxmanWfF6+fM1Ay+ZJqlD/zhzvn1ba9mxe5mzR9l3uHj+tvuZtUX4dNXfp2HHn+Opw4eZ3TJxvGxGe598jlOTszx9JGTfOTTX+I9H/wEw3MrfOgzVxLKyNx494P4U/mt/7/qmxw8PczEsp1vX38jP7riHbs+10zc8s984/s/5s49e1nzR3nq8Akmlu2EMjKzNg++ZI7pNRcr3jAHTg1dSOH+K9oFgH7BLtgFu2AX7D+yXQDo/86sXq/zp3/6p1x00UW8/OUv5yMf+Qhf+9rXtgH5zTffzNVXX81b3/rW7c8uueQSbr31Vm699dZf67FEo1Fe9apXMTAwwLlz53bd5pcB9ImJie3vX/WqV9HpdH6h3vT09Pa2N91006+rG1x++eXb+w2Hw7/SPkZGRnjlK1/JwMAAr3vd60gmk//q9v+raqD/Mvv5B9VEIs5Liye33XYLIyNDCEKK2dlpNjbaWJYB9Lc9n1+q9+bzeXjJwxn6W6nEOg3adYOC7CcanafRTtJsZ+n0NMLXfmDXlxPHmwZQFs8STUUYmx7H4XUSTceJpGJMTE5jd7hYd/l48zsu5Svfupr5dQfrbjduv4+JqVEczjXm1+Z5cv/jeCMe7F4v86uLTC6OsepcZ3F9neM3XPULtT0/+RLj88cYmTmMLFv4wl5i6SjHB08QFxLEM2m+9f3vMTo7z8TCMg898Sx3PvQoqw43c8trjE7NkpVVCkaR4YlpYuksz+w/RDSVIZkVufba7+P8m4t2XWz3XPEnRJNp5pbXSGZFIkkBUTVw+oI0u5s8te8AqZxEIJpgbnmNdF4mmk5z6PhxHnv6aZK5HMdOn2bd7eb08DDf+u53ySkK//CBD/DZL17JRz/5KcLXXLGrtvNvXkbauYogSRRME9kwiAkCgVgMrbQVSR0TBARJIpxMksml8Ac9zMxNk5dyhOMx1GIRUdOQLJNyewOhoLLidiEoBVJyntzgs7vCHc8bB0jvvYlK1cJs1Ln57p/y+as+hyTFCAVWSQlxVn0h7BGBiJBFKKj440mOnxtmzeMjLSuMzS0gWyUiwlY2gEAySyQjEE3HkbQ8+VwE9xsv2lV75n1/zoc/8Wluv+f+7ZroWrGCIBYwyjUKRpG4kCMu5Dh8/BQnzgzx7IHDrDk9jE3PMTo1y+333I9W1hgcHcQXc+MKrDCzcI7FtSGSgpPIP//D7n1/86sRo34kVduua57TFXK6jKmn0XUBWY4TDLm2ak/Lua309AWZiJDDG0/iim/VHnSGI/hjfmJJH1NzZ5HVNNlCisTxx37heU88dx+6qaAZWRQthcuzgH1ljlrZIJtLkRMFFFMlr+TIygJmUUTRBCYmTqGqKTJSmmyxSMo0iWeSpKNOYt4F5saOoxfSpIU4vjf9xq5A0/3Dz7MeShCOJ3A4HATiAeLZODaPA380iKgpjExNsOJwkMzlKDUaWLUad913P9Vmi5xcoNXtbS/cHDx6jLmlZQKRKKlsDklWSN/whV21/Ze+jkIux6133cWKw4EvEmHd7SaaTiNqGqFEgkQ2ywuDg7gCAQ4cP4kvHiOVz2IWNTSjwOjYWQIh79a4kM8RSCYQUj5MLcv0zDjhE8/vqu17wwCRU88zOzfJ6toCq+szrK5Oksn6cNgmeeqJe6iWRUpGhkapg2EK1JpJ1l2HcHonSAsxVldCVCtglYrY/TMsLi8gFXI02zXycopyTcX/jv+8q3b42o8QjHhJZWLkpQyBkJfR8SEcXjtZOYM74MLmWCUY9hFPRkimYxw+eoDp2QkcrnXiyQiZF68N1fRz8OiDKHoYRY+SzYcpVzTSP/3artqBt70WI+NhkwrVikm5YlKuNDDKTTSriSxGmJo5R14ViOfTCKpCTJLwJlK4YjGCaQF/MkU0GuXU8CmScooZ5xoeQcCdEIkKBcIT537heRdPPk4w4uXBPfcyPjVMVkxhVjfJaxXi+TShlB9X0MnM4gpJQWZ5zU04GsDjX8PlXWN04gyqIZFIRak1yjhcdpZXF5CVPDkpTTobxf/BP931XvN94W9JCUl8ATe+oItoNEM0mcAZcHLg9AFcUT/eeAx/IoMzEMPp9WBzLhFJi4TiaaJJgUAkyr6DB1het7Hi8uAMR1kNRvAKIq6ZQ9hv+Nzu9/rFL2fqwCP0SgIRq4EtmcObSDFvW8futBGOhhBliVAqQyxXwBPLMTc9RCoVQlTzmNUiSrVIWpXIyCKmpZLPpViZn0Qq5MiJAknn0i8eZ+67hnwuRV5Mo6hZFpanWLMvUTBkZE0nIxbISDqSViIviVglHd2QcblXcbqXsIoFqjWLYklDVQuoaoF4JoNVq2FUKlsOZF995+7z6nv/G6qqoRUrKC+mgf+XTdUMVHML5Bd0A8PQqBo5ug2NselRPLJBsLyJoIkUSjpayUCzTDRDR9UM0sd3z+ziuniAzNn9WMUylUYbpdygBiyGU2TbUGvXqTSrlOplrGoRs2JRblQoNyrbnxllE7Nc2obfpVp1+69VKVOslHH+3at3h9hff9euAL1ar2FsyJSbJuXaBkZzg6aaoVOvsAS8+Xs3QLlDqVLk7IkTGM0y7XqDbKnOUS2PsgloVYo9kdidn9v9eerNF1HwzdGnwcz8CJs0eddlbyEUcdLbrNDbrFCuyjTb+ovw/H82kChkbWw0cnQ2VGoNhVpLo90rUq7LlGoS7aZGKTC7O0B/ywAjX74ENivQFQk7h+jU0kCJSk2m0S1h1TQ2aLFBnWrbJGFFaVCii8yy/RiR9Ax6W8DcLGChUNsUqG/EMAs+NjoKxXIe3xf/x67a9ne9BqkkMbwyRXGjTLlcQEkHidjm6ZoKvaLFLdddjyTkcUWiiJaEXM4ybz/HBjXqm03u3PMIgzPziO0aZbqYLYVmV6HVyNLbkJGHH9sVbqy9dYDs6T3IlTRaI4fbv0DFyrFRV6lV8hjFJOWehM87TT7rp1bWKFsFGjWJTifD0NBeej2JWlWg3y3SLvkAiU41D5SoVVJ0WxHW/v43dwU7niv/Asf6YcqWB/o6dApsttIE3MdgM8Rmp0Fnw0OzuUKtFKDfMmhaKrQFUpExTNlGt56gXLLI5h3UmwLJRJhGrUk47AZyRB/4wq7aK5cMIM4dot81CfgWeeLxu3DYJlmePkoiNEdJDdNrSch5P4aWotstcfDQM1TqFvFUmMNH9pNIRiiWDYZGzuEN+dh38ACf/uIXGZqeIqNorEyc2xWoLb19gMB17yadsRPwznHPbT9EER0IqVX63QJFK4miJqg1dFbWF2h16qSyGfJqAc1Q0U0Do1REkCTSYg530E9ns83U1FlaLYPNjSL1moD/u+/4hfqNnA9ocvDgk0ATaDM0dIJ2q0bnxZTOp0+ewtBMNtpdBgdPbb/v9XobdDot2u3miw7QfT772U8zNzdDp2fQ+X/Ze+8oyc063b9tY/Au3N/C7mUDGwkLdxf2sgQDNjgbgwGvwcaAbRywjQPOAQOO4+xxGk/yJHtyDj0zPZ2mc+6unHNQSSWVSiVVjh0/94/GNWY9A8tezu9wz5nnHJ3TRy3VI1VJevW+z/s835k0+sjmEwro4Vevf4eAri2K5/MyzCrYzF1AjtmFLFBGz6QZHDhKtaoTF1xomTClskguH0NNB/H5J8jW4xjVBEpGJm1kyeTyjF/5t8flHr74fRjpJM+++AKZXJZyvUZCTmKyWcmXSwyNjTK/ANlcgeHRERwuK0klQSaboq39IAvMMzA4TDgS4+bb7+SaG27ivIu/wfW33MK2PXsQlCTPXnZ8B/jQeS2YXrsXFmZY88YK+LWTv6uzjYX5aRYW5pr95UQiztatm8nlDKan67wdrQ3zLF36AtVqGYfDxqFDrcA8ExNj5PNZiobK8EWnH5d74gf/wDPPPsUC88wzx5Knn6QxU2dwdIRssUDH0W5EVcEdDOKNxnGFImjlCvs6urD4Anzvmht45JkXGTY7sPkjDExasfkjdAyMsnz9JqZcfkafP77zf+i8Fkyde+mbmMLiC+BPSNx+932E4iLrNm5BTGk88czzOLwBkmkdlz/Ei6++Tt/wGGa3FzVfZOve/RiVGk8tfZm2nj52HDiILyZg9fpxReM4XQ5Gzj31uNf7nqu/wJqt23ngkcfoH59sCunOYJjHn3uBeCrNviMd+OMJitOzeOMCwxYrb2zegjsawx2NMzBlpnt4Al88iTsiEUiopHM5lq9ZQ3l6moH7vn38++280zDUJNliCaOQZ9/BVgrVInPME5OiiKkEg2P9vLFhFR1dnahaGpfHzTPPPcvs/ByhSJh8sUC5WkFOKUyapkjpOXKVCrWZWfR8AS3oOPFzbuvzZLM6fX09lEoFXn/9NWZmGixZ8gRHj3YhigILzKNqKVoPHaAxU6dSK+MLeHG47IxPjnH4yCF8AS9aNoeUUln66mtEhARSSiUmSkzd953jti+m7/4jvYNDiEqKYrVGV28f0YTIq8tXUKhUmVmYJxAJc+vP7iAQi6EXi8RTaVK5ApKRZePuvRzs6aP1aC/7u47yg5/cjDUQIpJK0zM+yaDZSv+BnSds2wc2raZ71MTBniHsIYERm4crr7mJCy/9Hn3jVrYf7uKnD/ySQ4NjHB4YY9n6zfzbF7/GuV+/jM7hSX6+5HnO/vq3uenuB+kZt3DVjbeyrbWdo2Nm2gfHGba6Gbru7OO+1+y65BPc86snuf6Oexlz+HjmtVWMO/088Pgz9Ixb6J+yc/9jT/Pc628wYHLw/OurTwqu/w28c1xytOUfibZ8/I9iGW35x5O/50mcxEmcxEn8TpwU0P/I8MorrzTrjff39wPg9XqP6zB3OBx8+tOf5rTTTmPlypV/8GO59dZbaWlp4WMf+xi7du067nLllVf+huj99vq33eo+n6/5/7//+7//rXzBYLC57W233fYHOYd0Os1pp53WjI//72BwcJAzzjiDlpYWPvShD+FyuX7nPg8++GDzXBwOx2/d9u2a6qeccspxXf7/N3jni2pPTzfvnMVcLOaBeWRZanb0Z2YaqKrSHABoNGrU61Wq1TLDw4OUy0VSKZmMYsDsHFBkfPIwC4iUqkFm5lJMfONvTihiu+/8OpKaJKGIdPX2EBEFPKEAR9q7iYky3f3D/OrpF7jjgV/w5NKXsbrd9A0Nsnb9agaH+xgym9h3dDP7ug7Q1edg1OxkxabnmLDYGRr1Mvqra07IbT7n/fisdryeIEfa92P32LB7bExYJtm8YwsjUxPYA34iSYURs40Jh5feMRMpPdcUXt2BMDFJQVIzTFod9I+MMzA6gS8cw9d/fKdas27q9jXohTLZUpU1b24ioaSxuX3Y3D6sLi/ZUpVsqYrJ7mLjtp0MTUwgqioRUcQbDiNnMpSnp8kUCuSrVbR8nqXLlpEtlhidnKL3nL84IXdwyc1I6TS9w8PoxSK5SgVRVVm9YQPV2Vl6hoY42NFBUtMIhPyoRpp4UuD2u+6kXK8Rl0TkTBq9WCScSBARRcJykkRGI5SUcLxwzwkFFtfXP0JK0UgWanhEkbAiYndNMDB0BLNjCksojFOQiCkqNl8AdzjKfb98hBGzlUhSYdzmQM0XSeUKuMNR4ukMETm5GIGpioTGuk/Ibf9cC4mhLixOD2JKQ1IzREWZGeC1lW8QjCW4+fY76RseQ9YM/JE46WyBnftaCcYSREWZYm0arZQnockIqThW9xjhuINE0omqeXF+75Mn5A48ffOvnd5pkmkdKWMgZQySaYlSNYekxHF6jgnoUSlBUEzgisaxh2LYAiFsAT+OoIdgwkciFWRwopNsUULRY8TWPnri7/3SfyAqRFEyMnpBQ0rHSQpeRoe60DQR3UgRT0SIJwUEOYGoJgmLYSRVZGq8jUDQjF+M4BIEfMkkCTVBJOqlp3MvB3atIzLZfkIx0/GF0zGPjhKIaTh8Ioe7D+MOufFFfQRiIRRdpbOvh6iUICpJ2Dwexi0WLA4nhzs66RsapndwCKfXh5bNYRSKpI3sYs3hYgmjUCR4y4Un5A+sWkJAEMnXp1m54a1mmQVPJMawyUL/+CSuUITdh9po7x9hydLXEGSV4fEJwtEIMSFO66GDCMkUVm8Aqy9MQowyaRojEArS8+R9J+R2X/XvqFoKm8PM2vXLcHkmiETt+PwT5PIiWzevxG4dIpNxk8sLlEopJDFKQvLR1rGdsGChMZflrnvuRpSzaEqK0ZEBxsb6KJQlJMl2Qm7nv59K0tyH02UiLoYRxCgOr5NALMKk04Y7EqR/sIe9+3cRE8LEhDA/ufl6JqZG6R/swe11EE9EUDWZuGRCy/qxOXvp6N5BNO4iX0gTue/yE/LbfvkDlJiZSjZJuaCT1ktE5CoBqYKRS9I32InJPkkgFsIdCRJKSvgTImFZwSeIjDtcOH1B7vr5fbQPdpGpFxi22QiIGcLJDOHWLSfkNp//lwhRB9msSC4noesCcS1LVNVwRcJYAx4mnQ56RyeYcnrwhWN09nWzat0K/MFRenr30GjkkJMiRiZLJp0lGo4xMtxHUvYjKx7sX/mTE95vtt1r2L53M96wHZc3xqTNRlgMY/JOYPJYsAe8TNq92H0R7F43+w/vxWRz4vT6sLncWJweLB4fG3fvZdIXZCoQxRyRsItppNgkAzeff0Ju792XYureiT8hIKoKghglFg8iSWHMpnHcbifxZIpgIklE1vF5HUyMD5EppNCKMnJeRC2mSOdVxKREIp4kGVcYHO4jIcWI9R0/6cL+uRbsZ70fJexCy8jEEiGSKQG704LT7SCppkiqaWKiTEyUETMagpJE0VW0nIo/5MTpniQRd6NrMcp5mWJWQk6rdPf1EopFUbQ0jv/42AnbtujGl0hnCycU0HWjgGYUUYwSmlFEN3Jk0xJ5PUEkESKQLzIsacSTUdLZFJqhkM1p6IaKqqUJrXzsxG369z9NJrvIk63NEteLbO3oIzUHpXq56TR/23n+TgHdKGbJ5BeFtbdd6LlSsek8zxYL6Inwid9nzmxBmez5LznQ82KQ2VqZm7bsZUtMgcI0lUoJPSkSVUWkuIBYqHPpa0sJFOrMyjmq5PHcdd4JuSOP/wg9l8TtM5PS4sxTIRRxoukJZucL5ApJKrU01bpGta41BXQjPgozIgsNiblZjUpVIVeSWaDCAhXikpdiSUY6suaEg+ymc8/AiE4x1rcDRTAx21AolhXe2rwaxZCZZgbJkFHyKQZNQzQaBuWiDBUJyT9EPROgUZKpVVRmGxpUE5Dz0pjJki2r5Go65gs+cEJ+59pHyFEl18hSzUUR7f2Iln72vrGMhpbCULJk9WnyQG5hFm06jy1kYfmG17EHHcRViQbztA93U2WGaYrMLxi4rJ3M1hKElv3shAK67epPYVRl1JJEyogji26Y1jEyEUqVFIIaJhwaw+MeopCVqZY06tUU8/NJBgY3Mzcn0ahLzDR0dGUcZhIs1BXAYLaWwAgcOaGwM/bVFvSJjQR9ncw1BBZmRBZmYoS87VSLduYrVcoVKzNzZlyufeSzQapGHiMZZ64s0XvkFXS5m1w+Q6lF/HAdAAAgAElEQVSSIp2J0j/QjZaWqVd07vrZlZhv+fwJuZ33XQgY5I0Q07UkLOjM1wWmyxFkwUS9mmC6lmRmWkUUnECZQMjKwFAHkaALm3mUXDbN5NQoDzx0P2pW59xLvslP770fKVukc/mSEwrYw+ecwhN3/pDejl2U0lHKpQRmy1HyhQR6NoFmJBFTAiaHhd7hQeSsgWzkiMTCqFoaKaUQl2VEVcUTCqAXMvT2HkHTYjBfpFFTGb/0gyfk9750G2tXLQcaVKpZFpjmhhuvYW6+AcxTq9UoFAoAlEoVYJ5czmBmpsHCwhzVahmr1czbNZLvvfduYJ5ZckCe6Nq7Tiikjn7r/2O2ITNPBhY0FhZSMJ+iVovTaCRweXqBDPXpJH6/n3xBZ/+BXYSjLorlFHIqSELyoWcT2BxjBBLDJDQ7ii4gpiQEl+uE3EPnteDe/AJzQKlWJSEnmQNqM9Mc7e/D6fUwB/hCUSwOJ4faO7A6XcTEBKFYnEKlSqFS55XXV9I7OsEbG7ew70gnVq8fk8tDTFHZftlHTywi3/gZdu7aSlIWmJgcYbEcRJIFZpiZaTA9XUfTVI4e7QLmyWb134jfnpwcB+ZxuRzNmtXpdIpg0I+iJFHHDv/Wcz+06lmmZxukMyq1RpX6dI1CpcyGTRtJGzoWlwOz00n/+CQjZitHR8fYur8Vf0Ji1OpiwuHlqZeWsXXfIYZMdo70DfP6uo0MTtnYsvcgE7d88YTczmV3Y/b6EfUsr61djycYaZYBGxqfQkxphAUJfyTO0PgURweGsbq8DExM0TMyxs7WQ8QUFVHTiafSFKdnsXh8+GIC9lCEsU0vn/B6H/r6B3h11WrWb93O7kNtrNm0haXLVzJqsSEbOQRVQy9X2d/eSbpQwhEK88obaxizOzjSP0Dv+AQDU2aWvPQKa7duR6/WiaczHOw4gprVKTVqjF/+Nyfkjx9eT0SIky+XsLtdzAFzzGNz23EHPFhdNkr1RVe22e4gmhBxeLwEIlH84QhCUiYuJfEEgsz9ur8Zl2VeeX05ew600vXoT074nHPcdhYwj8NhY3Z2mlAogCgK1GoVGo0aipKkNjPNS6+9yrhpCrvbRaVRJxSLYrJZsbtdfOPb38Io5Fm1dh0//9UjeIMhitUa3mCI6ZlpJi78HydsY4JTw+w7eIhKY5pCpcrQ2DjT8wu0dx+lWK3w2JInueb66xBVFaNUwur18/xrr7O/swurP8iYw0VAkvnWVT/k8Rdfon1wmNajvfSMT7Kt9RBDj910wra176GruenuB+kYmmDE5mHZ+s1c85M7+OldD+GLK2w92MGa7Xt5ad1GBq1u3trdymPPvMznz7qAsy7+FgMmB9ta29l+sIOecQuX/eh6esYt3PWLx+mfsrNkydPHLfNnPrOFqfP+jM7BccYcPpat38zGPQfpGJpg1O6lc3iSF1euY9IdZNTupWfcwrqtu08Krv8NnBTQT+IkTuIkTuL/ZZwU0P/IcN5553HqqadyzTXXNNedSEAHyGQy/M3f/A2nn3767x3//btwww03/F41tt+5CIIAwMzMTNO5/ZGPfOS38r1TbL/zzjv/IOfw6quvNj9zxYoVv/f+JpOJD3zgA7S0tPCBD3yAqamp/9J+b731VpN3165dv3XbT37yk82Y/D803vmimkyKVKtlqtUya9asbjrKXS4H7xTWa7UKDoftN9YlkyIwz+BgPzDPWxt2MzZqYX6+SqEoYuTdNGbjzFXjmL90CqYvnYrjO//Q7JhEn7gW74OXYznn/VTlOJlclm27dnOwo4N1mzYxOmmmrauXex9+jLb+UfombfROmOkZGaNnaIjRqTE2bd9M++Awe7q3sKNtD4MTIcYsHp5b9hDBaIzBYSfmWxejuSbP/+Ax5/kVn2DiwcuYuuCD+FY+TkJM4nBPsqd1Nw6vnUA0yLh5gtb2Nva0HWbjzt2ERJmQpOIXZDp6+rE4PexpPUxYkBBklZ/d+wDJtI7TF8QXjrFzXyuW9S8vDqyfdQbWL51+rFbrk7fgvuJ/Yb3689zz4MN09Q3S1tWDauQZnjCh5YqIKY1MvsSYyYrLH6Kzd4BsuUzKMNhz8CCFWo2IKGJxuVCzWRKpFEapRFyWGR6fYOnLr2D58nsXOd/hgndc/xUc//FxzF9+L2LIS7Fe5+kXX8QolZiwWqnNzRGXZQRFQVAUHvzVr8hXq7gCAeKyjDccJJXReOm1Vxej3JMCz7z4LNV6hZ6hAbzhIHImjefBK9/tyvz6R3Bf92Xsnz+F0LbVBNIFXIkkrlgEm3OcAwe34gm6cEQieCSFqJzC7g/iDkfp6B/k8NFe9hw+gsXjIyqnMLk8HOjowhMT2Lx7LyaHg1AszuiapccVdny3XoT9y2fg/ulF5Mo1Nu/YjcnuIixIlOoziCmNowPD6IUyYkpDyWQJCxJHB4bZd+gIYyYrCSVN65FOfLE0slFHMSpkS9XFGLuMgpZRcJzzZ+/m/+4nsZ//F9i/cgZh1yRGqUDKMJAyWVLZMjE1TUROEpUSJKQYR3vaiQshfGEv/miQsJzEGY8TjseIiDHiShwpI6BkE+RqKmOWXpzecYRnf/Lu7/2CD+O64l+xf66F0OZXF+PjDQ1JT2FkFZRUnGDIRVf3IdJaEtVIoWRShJMSkaRCKKkgSm4mp3qIJXwohkwko+JMJAipKoIUIeCZYvCNJ44vnn/+PYtC8sNX44ylcMcNhicG6R/pRZBj+CM+siWD7Xt2IGsKtZlpREUmk8uSL1cQkjKDo2OouoGeLzAHlOsN5gAppSKnNdzBILZL/uG4MebOz7bgufCv2LZrF30TU8TTGfRqnWt/ehvjDhf7O7sZd7g4eLQXVyTG5r1HaOsbx+oJ4Y8I7N5/kGBUYNe+VjzBKEquyqQrTCSp0D00gssfovWmy97N/Y7a3IE9G/AEvezet5X9B7dj5ESicSeJhBdR9CFJQdSUiz1732R8vJd4fLHuelSwYnZ0c6hjC6omo2byGGkVORknlYoiq376968+voj863P33nkps3MVNEMhJoQX49xtFnYfbmXSaWNsYph4YtEtHQz7uOPOW/EF3MSEMN09HURiQVLpJJlMBl3XSakSWkZG0xN4/VPYr/jXd3N/4fRF9/9X3k8+PIkmu7Bb+wnEPLiFII54iHAiisPnYuW61XiCXuJJgUKtwojZSiKdYcTiRMzk6RwcQ9JTbNy5gbgcxOI0kZBVgrEk3tXPvPt6+9ypze8++ubTqGoEVY0QDFrpnjiKyW9j0uVm0hnA5o3SOzrO/o42HH4HMTlKOquSK0RIiA7Gx3tRUzKiICEKMumURjjkZXikHdvYoeMLyL8W1a1X/W+sngm27FlPz5AVTyTGqHUSd9hCa/teomKESasTm9vPhMPOwe4jWCwmBDGBNxjAFYow5fFxoLuPAZsTn6wy7PRw35NPs9vkxHnHN959r3/tf2D/wqnYP38KUfMY4YAdm2UQIeYirURJK1EymozLacVkMSMkJHyhMKIoEI0FSSSDREQPJucQcTlIrpIhGhNICApCLI0/6MEXcDOy7LHjO+8v+J+LkwcevY7u/i5C8TAuj5OkIiMmJbp7jhKKBPH7vSQScUKKgqBrSIaOomsomRSxeJDpWpZIyIrXNUI8YiUU9KAbKrl8hnRGXWxT/3OE+qV/h/XMU7F//a9RZOW44nlKz6HqBik9h5KromVr6LkyBUMjp6dI5zJEa3UsuQpJJUE6o6CmJbq6DmI2j5CU43gfufZd3LYL/hz7xR/G+oUW4ke2UgWUQoWfP/0icnWeeGGuGdX+ziVXzpMt5ciWcmTyOums1nSgvx3d/k4xXJnsOe5Ar+vHn8P85VPx3vn1Zuz7fxbQCzWDfGkardJgoaBSNDSWDE5hB8jVgVnifi8vrV5GTsuSB7746C9IzEE9mUeoiNiv+Ni7uJ1XfQr7pX+N+SunkY1YcXktlGtZSmWdSjULNHC4Jti+cwOr3lhKfdogm5dIZ6JMz2ZRhSmYVWlUF2tFl6tpyjWdSt2gUjeoNXTmFgr4V95/XPe352fnMnX2ewi+dBONqkROD6PpMeKpCJWFKkElTok5qkDMUKkDa7dtwh5w09F9mELZoDpXJd1oUAByCwuomSTpVJhxyyB61UCRAsd4v3JK82/b7edg/s7fYrrkL/DaB1EkF8yIlDQz299aQlv7mwxMthMuyAgzVVbu3Yo21yAzU6cBOAJmjg4dojarskCeUiNDvqqjVzPkSyJGysnUyH7c93/93c7Ab/81o5d8kImzWkiN7Cedy2AUMxzt3kk+G0SR3eTzSbKlHJVKFEMPEApYmJvJsTCvMz0dQ0lNUKuFqdcFZhoaTschZutR5hvKYm3rGYnBFT87JuZ87ZTm374Hzmf8/Pfh/fnXiUVGWJgXmJmNUqkEyedC9PftJq9L1Ooq03MqejHAkd7tFMsFZEEhnUxQMszs2vYwyYSLQwf3kcsZZItJMtkwlapCJScx9a0/Z+yrLUxc+CfHhPNbz8Tyo08wds6paL5hVNnH9i0rgAKz0xKz0xJu51EaNZFaNUF31zbqNZmFeZ2AbwKrrR8W6iRifnxeB0faD5IxNJx+L50DQ3z/+hsx+0JMPHfbonh3yZ81hbSec95D960XMHrRGURXPYQYc2MoPgTBgyQFmTIP4vSY8YY8iGoSTzSEkstydHSMYYsVTc/Q1d2DkJTpHxnHHQhTrNcpVItUKgZtbbvZuXUNR3etWhTqz38Pk5f/9bH49ke+x9D3/pGj576X+UajKc5GIqFmShhAqVRqTsAuFhcnOr/dfxOEWHMy9NzcDMVinoceegCr1UyukmJmIY/93rMXa55f/8/H6p9f/yn8T32f4YtORz26mrkFjdkFndkFnZn5DOWaSH1WRtN9uL19lMsRZFkio6cwsiqTpgGc7kkKJRUtIxGN+RClGGrGx+59axEVP7IaxbN7xaJQ//1/ZPTbH2ry2577CePf/zsmb/kC/nCIOUDR0qQNnWUrV7B9967FePdcjvr8PNWZeSxOL4c7e6hMzxOIJujuH1qcXGUY+GIJBDVD7+gEbT19tPcNcKirm67zT2fwovcyesNnmtybz/8g+77zdwyd10I55kTXNcbGRujv78XptDMyMkRXVwe5nAHMU62WmZ9frDOvKEnGxkaAeczmKcrl4mLySalAKiU3f7dMJk1w1QOL53r3ucfE6wtOY/yR7zN40fvwLL2FYrlAY6ZOMBxggXlCsSjZYoF9B1t57uWlLF22DJPLw6jFxosrVmL2+hk0WRi12BE1g10H27D7Q4zbnEw63CT1HIOTZsbHxxi64LRFzm+8v8nf950PL7r/v/e3jJgX32VSuQJHunvp6huks3cAs8NNQkkTFWVCcRFBVhFkFUnN8KunnsHmC9DRP0g8lSYgiLjDUQKCiDMYJpiQGLbasS25dvGav+hPmtf7wHmnM3Lh+xg5p4XNzz5ESExicnkYmjITTEi09fThDkeZsDsZmjLjDIaZdLhwBiMk0jpmt5dEOoMjEMLk8qCVivjiMQIJgXSxQFJN0ZibpRC2H5scc/57mn+PXbx4LJ5Hr2B4fAwtazAHvLl5E7lSmWK1RigWJ5PLMzw+gdnhRpBV0tkCYkqju3+IHXsPYPf4sbl9+CPxZrT9wY6OZn/GeutZjH21hdGvnvLu5+05pzJTXEwELJUKGEaGSGQxQTCdThGLRSjWq0zaLOjFPCkjw7kXX8hZ553Df3z/Cj75mX+lf3SYnqEBHn/qaTqO9vC9q37AyjVr+eG1P0YdbT+heD5xVguBTS9SrjfY23qQtW++xZGuboxCkaSaZg5Yv/Ettu3ayYuvvcahzk7CksyE3Yk9GKJzaARrIMSAycILK1ax/M2NDJqtjDlcDJgsuKJxBr/5kRMK6OPf/xfW79jHjkOdjDl8OCMidz/0GEd6Rth1qIu2wXHsEZGuCQsvr91I/5SdbXvbOPuCS/nWVdfSPjhOW/8o1kCMp15ZwT2/epKHn3qBK6+/hQPdA2y99/rfOilx95oVrNy4nSGLi6Wr1mMPCSx5eTlb9rcxYvNw/re/x5DFxYDJwZH+kZOC638DJwX0kziJkziJk/h/GScF9D8yfPjDH+bUU09l3759zXXvFNAXFhbetc/LL7/MKaecwo033vgHPZY/hIAOcO6559LS0sJpp532Wx3WbW1tzf2ff/75P8g5fPazn6WlpYXTTz/9d0ap/2e4XC4+9KEP0dLSwhlnnHHciPoTIRQKNc/l9ttvP+F2qqo2t7v66qt/r+P7r+CdL6rPPPMU9XqVer3K/fffy9zcDE6nHYfDRiaTxmyeol6vMjOz6Gho/DoWcHZ2mvn52eZAQS5nUKnOMD8H5UqO+nQOu6MfMCi5juD98b/h7XyT8PK7m52S2PKHePzJx+g6tJ9aWuL+nz/M2JSJn955J0uXLeMb3/kuXznnAnrHLLy2bhOdw5Mc7hth1Oagd3SckakJNm/fxoDZTP/UEMvWv8HgpAmr28mEdYhDR/YTF8JYv/sxnC/dQXxssMltueyfSClVXE4Pg/tfZtS6KJBNWifYuW8HUzYTsqZgdTvZtHsXoxYb1958K3vauhg2OxBkFZvbx57Ww2zdtZfXV6/F4vRg9/iR1AyvrXyDdLbA8C9uYPhbH8c1cBTXVZ9pDrYfWrucnoFhLEf243S6+dF1N+Lyh3j86UXnfCAq4AlGcHgD6IUyDm+AmKSQSKWwut2Mmky0dXcTlSQ27diBls9TqNU42NFBOJFAzxdIOM1YzzyV8KsP4nvh7ib3+K9uIFsskbSM4h3qYtxioVivE0smmbBaCQkCRqlEUtMo1GoU63VSuQKvrHoDu9eLoChoWQNBTuB0O3hr05uMjA1Sn66g6SlqjTKCHMf34zNxXflpovs3HBNXLvs4YkZDDPgIde7FKaWwhBadoIPDnfT3HyYS9eOOxvAKSXwxgft/9ShrN29lw7Yd7G/vxB9PEExIuMNROgeGcIej7Dh4iFGLjZSeY2YB3MufxP6l9/HsxZ/DfOlHm/zWtv3EolECe9/ihedfQMlk6RseIyxI+MIxXl+9llkgoaQJCxLBWIJAVMDhDeD0BSlUGyx/Yx3+SJyAkEHKVHnsuVfwROLc+NPbF+PwhdiiWH/z+QSfuKXJHX/5HkbGB+jf/DqytZ+IGFt0zGcMAoJEWNHwRuNEhDhyMs5wfxuxkB1ZDiOrceKqhJTLkFRk5FSSZFpG1mUUQ0bU4mj5JFIqiOXaM3Ge+0Gi73Ciu775d+hZg6THTvTQVpKaipxJk9RUYqpAOp8mpUnUpgv09B4hEPKSkAQCsRjBhERATGL22JE1ibZD2/B5JogkwnglBXtMwh9PEIoE6X3m7kWx+rJP4Lzgr5uCZseyJ7BveB73wz/C5/fhFCSSqRjBiJuB4R5yxcxiLHYyTmOmzqRpgkIpj6anGZ2cYg6oz85RrNbI5PJEhASqbtAzMEilMY2opNi6axeuL/8pzi++F9cPPtfkHrvvhwR6D+N78X6GNyzj6Og4PkHEExOQjBztA0OM2Z2M2hy4o3E27t7LoMnNL59Zyl0/f4TRKQuhuIjT6+OV5atwhaI4IyIDJgfjLhcrNm7EHY3R/oOv4vxsC4OXfPxYdPxFHyHgNONf/xKBlx4gLETo6DmCP+Skf/gIxXKKjCEQibnJZpPktSq1WgZJMbNj71PoeT/+oA3DqCBJGQ4d2Y2QNhFLBJDVKEZeJqXFSY0cXBSOz/9L3N/4+yZ/uPVNQq0bsD54FYe2rSMcDeD1u/D4nARjAQ607WfcPIbLY8dqN7Fuwxt4fE7uuucOrHYT4WgAX8DN0Eg/Xr+LfL6IpukkkyJqOkmuoJArJvBe8rc4/v1UHN8/JqTHHrmOtHWIxBuPIh9ah5EVkGQ//cNtOIKTBBOLEeYWr4uhiTGCsRC+gJf27i7MDjdLXnwZXzyJkM7y7KsrSOkyohJgz661iIKbRDSEkkoTev6exQkKPznnmIj+pTOYKaSRD7+FsPxhNEMhpS3GrneO7Kd7tA2b34c3KOMLyciZDINj/XjCi85ZJS2STMWQ1TgpTeJQ2wFCET/ReIRILIiYjGOxT9K9efniPXbRX2G//FPHnjNrl2I6uB3LM3cw1b0Xs3sSR0Bm3OHC7LHjDplYsfol/CE3q9ZuYMWaDQxbrIw5LKxZu5JUWuFQ+xHsAT/L39xISE7xo1tuYX93J3qtREiKMRDRsF35GWxfOA3vbRc0uaN3XEA6bCV5aD2hfRso5CSMTJzRoS6GBzqIxXxEwj7SahKzaZyenm5kWULVZDKGipIW0QyFSj2H3WWmp7/z1xH+CaLxGOFoACOn4Xv9l9g/18LUDV/DfvYHmvyi10Kk/yDBVY/g9tsxOywoWoZgKILL7cXrdXPw0D4ymkw04ieQTCJoGSRjsc64ksnSmJkmIUaYnS0TDdvZs2s9eUNBUWLksmkycd/iRLTLP47njoubbVvojSXIsSjRPesQp4ZPLKBnNZScjpIro+ZqZLIVyvkC5XwOSc/g0POY9AqCoiAqMtl8hmwuhcdjIhx24r/9Qmxn/ym+54+1q47L/xlJVYmP9xBpfRMxmyVZrJCuzxHRSmTnaTrN3ymev133PJPXUY00KV39jRrozej2X4vh4sE3MZ/ZQujZn+L84Wd+w3muJwWk1vVk0/LvFNBnszIz1RLXv7UTE0ADCnkd5mdYuXEthqqTKM9w7vPP4C7MMq9PI09rmM9+L56bvkJ02X1N7uAT15IvZtDtA2jmo0SFIMVKlnqjRL6QwcgqlCsGpbIO1PjK2f9GrpAEKoQidho1jYwhUKxoFGoGuWqWQjVHqWpQrulUqxqFSpLwM9di/fbfYEy0MXXWqYsD7Ge/h7WrnqW3dR2erUvQtUXhNamGWL3pDXxSBH8qiVwpc83dd2IKBfEpEr1hC0fco1x6y5V4yzIq4AVsgAcY1wTs2ThWcy+CGiU6cpCpc84gvOMVbL/4bnNwf+KVO3niiXvQLEeR3aMYRoJcMU5xWiJheKlSZDwygUn2sG3wEPFCAqmUpn2wl4goICb9yCkX2YIHNWPDyMbI6Ap6o4hRSjFdEZFjZqxXfQz7Tz5P9MCxKHfHTWcyuv85chN7ENu3ks4WF8sN6D56ejYy3UiSUkOkMyr1ukAhH2FqoodqWWVuVmV+QUA3rNTrEUBldiaNkpokGByA2TRgQEMktv4eJr7zP8lN7sB6zaeO1eUN9dIwYiQPLCMjOclmXUzPCeSLIebni0QiHuqzMmm9QlzK4YkHCacDhFU/gphgoK8fQ/UQ8nVjKCaYn6Wcz1GqSmQrPioNkUzQxsRF76fn0ctQ9rzc5A6/9FPGho5S9o9RdA9RyKaABiuWvch0I8nMtEy9JpHLhigVY3g9w4RDk+SMGLoWJhw08eLSZ/nZnbdSa5Tx+j3kynnShk4gFuP5Za+RyhWYvPM8dl17Ls8+8eQxN+oFp5PMFNCVLI6da3E4JtmzexV+jxm3e4pAwMHgUA9Otw1/xEdEjOHwLQp3Q2YTu3bvpVCsYhTKBGMiybROodqgMTdLRpOp1/MUjCTRgysZvP5/c2D9S4RevLHJH9m9jNYDB3jziQcoJ2MMjQyzAJQqZRaABaBcrTA+OcHM3CwLwJZtW1lYmKNSKZHN6ni9bhYW5sjlDGw2C7mcQTwepbV1P6F4gKQSYfy6T/LSzV9lfN9zxwTs2z9PY1qnqofIWfYBBvNkqc4ZlKd1jJKMpscolZNMTrRjs/aQL+moGZFkKoJRkLA6R/AETFTqBoGwC3/QgyTGiMf97Gt9C1F24X79dnzrHicekzC/wxG9a8VzuL1unHvfoKP9EI25WbzBANt27WRmYZ5N27aSNnSK9TI/u+8eanNz+CMCVpcPSdUpVKfZumsviq4hZ9L0DI4QT6ZQjTyeUIiUYdCx7Q3677yAH1/xDabWLzkWn/7IlVx/4w3Ep/pYcvP36e3vYwFozExTrddYYLHOfKNR46mnnuTtGHePxwXMMzQ0wNul0NraDjE3N8PQ0ACqqjSd6OVyEceSqxl5aynT03WGL3xPk39+fhYx6MK77cVm/fPp2QZzC7PIaZXazDS1mWmkdAp/NEpYkglLMoKWoX/ShGTkcPlDyJpBPJlCkFW27trLqnVvsnnHbswON64DbzJ20+dxtO9g4OHvHas7v/4penZtwProlfiG21F0HS2fR9YMbrrtZ0RFGS1XZNxsY0/rYUx2F1M2J75wjK279hJJKkw53U0h++EnlvDI08/ijcbpGRnDEQiRzBUY+cEnsKz8JabOfc3rffLHn2Z0eADLS3difuE2dh08zCNPP7vY7xCTjFntuMNR1m3Zhmzk2LbvAK+seoOhcRPJtMH2PQd4c8t2irVpvnPFFTQW5lB0jdrcDCkjg9vroutoJ1NLf4b13ovJescZv+kLx/h3rGTslfuY/NEnSMpx5oB9B1vRsjk6jvZQn10gV6oiqwZmmxuXP0S+UueyK64inS0gqRmCsQS79h/E6QsuRreXa6x9azPpXI7azCxiJEDfhf+DwadvI93+ZvM553/8KqKt6zD/8JMonZtZWJhjcnKchYU5XC4HmqZy3333oOsajz71FN+54gp+eN11nH/JJVx+1VX88LrruPyqq7j08suR0mkEReHib17KK68vZ9nKVXgCQSYtVmyP/Ajbjz/L4ecfov9r72u2McmD6zB//xM47/0mtZlZQrE4QlJGVFJEEyJ2t4ede/ewffcurrn+OnyRCHqxSFROEZVT7G3v4LW16/ElJPa0dy6mDDhcHOjuweIPMmy1M3pkP5NffS+mh39Az00XNNvW7mu/Qu9lH2fyy6ewadNm1mzdzVOvrODeR5bw9NLlvLltH93DU+w8cpTucQtv7NjLgMVF74SVV1e9yRVX/4R//2RDxE4AACAASURBVOoFdI+aGDQ7GbK4uPeRJazcuJ3/uPoG9rT38OPb7qb9W5+g92t/xvqrzmm+04yd/acc/vanMJ/ZwsprLuGt3a30TljpGbfQ/mtH+kNPPseIzcO4089jL7xK5/AkL69ef1Jw/W/gneOSIy3/RLjln/8olpGWfzr5e57ESZzESZzE78RJAf2PDKeffjqnnnoqZrO5uS4SiTQF9FKp9K59JiYmOOWUU/joRz/6/+ehAr+7BjrA8uXLm9vs2LHjhJ914403HpuVODr6f31sbre7+XmXX37577VvKBTir/7qr5rie0dHx+/N/y//8i+0tLTw53/+51Sr1eNu88ILLzSPce/evb83x+/CO19Ug0E/+XyWtzvub9fC27BhHTMzDebmZtB1DZhvbjc7O01b2yGq1TKyLPF27bYFZhHEKEY2DczS1XWAclFixvCT1cyAyMRrNx0T0Jdc3xzsaczNU6rV2dt6mOtvvhWry8ul/3EFh7r66R6eYndHPzvaetiwu5XOoRE27tzNpM3C9r27sQY8DE+56Z8Yx+4fxuIYxuMOsHffBrZtfRFpsh0pGiUeCjS5TWe9l0AojivgY8ozStdIG+N2C06fA7vHxuDYEHaPA380jDsSZvPuvVi9AXpGpzjQ2cuExc6Tz76ALxyj9Ugn42YbgqwSSSSJSQphQcIdCHNo5Uu4fQH8kTj9V32hOdg+uvoFNmzeRliQmLI5CQsS+UodQVbpHRpl0urAG4qyp/UwXzzrayTTOj2DI4iqipZfHOgpNRqkDAOHz8fI1BTZcpl0LkcwHkdOa7h6jyCNdpM2sng2vdbk9t7/XW64+RYcHi/+aJS4LKNms2j5PCaHg4cfewyjVEJUVbLlMus3byaipIgpKgFBJCKKJNUULr+bJ5Y8jpZRGBsfYt361chymFoth5SMEF/zBGlVQJZji47Iz7Vg/+J7EGWRhCISTiawx+PYw0GcYTdHu/bhdY6REMKE4hL+mILdHyQkJhk2WegZGWPNpi1IGYPzvnEpB7uO4osJRJIKrkiUx597AbPDQ6k6g7BtJeWwG7PDg/22Yy5N35YVrF7/FmaHG7vHz8uvr0SQVYKxBMm0ziwQkxQy+RIufwhfOIasGVicHvKVOlquyLJVa4gnU3QNj+JPSEiGjpBJIWVVlEIG0TFC6I0nETM6kYNbmtyeWy+mWMuT0mU6eg+TrRjElTgJLUVUkQlIacSURiqjocoR0gkPg927UWUfxXySpCYg6klUdTFGWNHSKLpK0lCRcylylQy6IRN/+kYsR3ZgnmzD8ZUzmvypeIBMJo2ippDTKoqWJpmWEQtZwikJxVAIxQNoGQmzZRyH00JMTBCMx/FE4kTzVdzRCHLUwVj3bhJRF954gim/gC0sYXIH8C9/nImfnI1pZD+en32nKWhGNyxl6Mg+jHSUWCZBUBMQ5QgpLUEiGWbKMobbZ0dRJbL5DNOzDVJphbmFWcr1Bg6Pl5GJSaSUysEj7WjZHMFojCmrjVKtTq5URoyHcX7jH9i74kWSnbuO1QC/5UIGpyYJigmee30VG/ccYF9nD6N2N86IwJDFgT0U4+pbbmfQbGfU7mbU6afP5GDIbMXk8nC4q4tte/YsTjARk3QOj7OltZ3JgB9nPM6U18vkNWcTWP4Ygihh/9KfNPm9vkVXTkgQSBkZdu7bTiIVJZEMMjLRTULyIckhcnkVNSlRLCokZTea4WLlmiWEohZkNYFmKKh6jL1tbzFm6yGVE0jqcVK6Qmznavw3XYCprxPrXcec8P5VT+AKeNByGbKlHGMTw8gpEZfbitkyypRpGIdjkkDISzQeIhTx0zdwlNZD+8jmMySkGKVKnlqjTDgaYHS8G7d3ksZMlvq0QVIJoqZjuC/+CJmRVhJ9e47F1n/vf1GqqCQzSRKajC8eIZyIsnHTOoSoB7/HjDUcweRxMzg+itVuQdVSiMkEipZB1rLY/DFCkoYvKuH2mYkLNkyjBziwYwUFNYGakgk89APCyx/mSEc7nm8cSyAQTMPo+dxi7eqsQdrQ8YdDmH0drN70PIFImEgsQ0ww+OUjvyCTS2C2dePxTRKKOEkk0wjJFC6fl0DUx/623aSMBP6om7AQIhCJ4tm7iamrv4jHPoX92Tua91r3Hd9l0unA6nMzap1kym1mwhFnyu3FHfGzfstynN4JVq15DYvDSf/IBN64gNnvxWQeJxgOIGsKFq8HVySKqGcISTGsHiuSHKJa1YgLIhPf/CiJ/sPUxcCxSUoXfZjNq56la/96sgkbqVQcIRFESsaIRP309nWR0VNoaZm0kkBPJ+k72k5YCKIXMmh6hmw+RyqVplgukS/mGBrtYczcRzITJpVOEk9EiLx4F45Xf06xnMN97ZnH6p+3bUEQo5hdJrwRL519PfjDMVKqTiqVJpWSkcQYo6O9CIIPf0JAUDNImSxKpoCilUimdCrVOpIscujwPkQpjNs+jhj3kdNlhJEj+H9+JSlJILL99Wbb5nvoqhOK5r9RA72gkCqoKPkCqWyVdLaMruXI6jmUbIFAaRZ3BWIpHdnIk84ZpHWJfDFFX98hfPdfhjDZiyKKWM88bZH/zNMQpQSSoSPnsmQaDeRyjQrQOWZDrUKxVmqK6G87z3PlPHrBQMtl0HIZMnn9Xe7zd9ZEF3YsQ+raSa5UJPDosfI0wq7l5EpFCpXyf8mBPp9PUSvm+NLPn2B4HioJjVIxy0KlxNJVr3DLDTcTK9T5zhurCTeAOkSTLoLrf0Eur6KMHjpWhueGM9FzKuVannxJJ5NNkStmKBR1KtU8lWqecsWgXDGo1HRS6RiPPv4AGzevxBcwU5ouYVQLFOdqyHkdrVJAr2YpVnRKFY1aRaVBlsiWJSiSm/JMCfsVH2sOtGe9gxiqBykySChiA8pExAC56TLpegltboZuqwWxWiFRKlEEcnWZbDWBVoxiTKcxx928sGsnrV4fAhDIpfCmwoz2bmfrzrXsev0J1q5dwZaBMczLH25yB1+4AcgQTApkpmvECgYaC8jMoAN7h4+yctdG8nMlEukYyXyACfswhWoeSUowP2swO51gcHAD1aqHhXmd+ekaiXKRdClDIR/DUNyE1/0SwxBJS8FjDvRv/SXkJ6gobtJqlqRaImVkyOR8lMoeBga2Eo6YMHI6+byPSjlOLGJHiDmplAXyBRf1hp+UOsX8fJJ6TSZbcDE8tof5hsJ8XYQ5iezIetzj24E0ngcuaYo7gX2vUMvpixM2siIj/4e994y25KzPPVttD4ZrBsbm2jOeGcwYY2YN2AQDNjb4Il+RcxACkyRQsAQSQaGVBcpqqdWt0Gp1zjn36ZNzTjuenXPtXbty2Dnvfc7vfjjyaTEGL/Di+jKz+lnr/6VWVf3fOqHqrXre53lmTpIvRzBzUaLRMKVShYGpvaSyEE1CVG+QKMgcG97F6PwIiqEDbfKWDFU3VItQr1JrCRglBx0Uikk/FcFHxH8KdfjkJfX73V+gr6+PRqNBo9HANE1qtRrhcJhmS6PZ0oAcQtJNs66x3LY4dmQbUGS5adN19iBmPkdayvLSju185WvXcOVHr+Ind93JhvvuxRvw8+DDPyMyN4JlNJAVg5nP/uc1Ui0RS/DSrlM8/9IBfnjHbWzf8ySjgxcQ4j5MTSCdjjA2PsjE9AiyISEbCuFkFMlQcLm9nDnbxcW+QRY9fvRciVRWodZqUsgbFIs6IwPnkWMLyGqCWsNm9pHvXMpef/EuTNPkzjvvRFE0br7lB9xx5wZMK0ervUx7uUNnZZlSpYyVs6nUqijaagxXuVxkfn6W3t5urrvuO/T0XOTTn/4kGzc+ybFjR0gkYhw7dZq0mCBnxUinp1kY2LZGpM5//U/pLJu0V2xWVhRayxr1tkG+bmBXDeyKRalqISspWCnhmBtG1gQUI4FuCyQzPkQliNM7QSoTIiGESAgRlGwOSy+QEjzEUjPEYqMsBRaIJOKMXHeJQBfGz7HhvnuxCnkmZqa5/6cP0QFypSI/e+xRDh49QjKTpkkLOa+il/I4/EEKjTYXBoa5/9EnmPN6EE2FTds2Mzw6QiotcOTYUfYfPEA0HiEeDzM9O8H2nS/xyDf+ca137/V/R1JIcerMaX5w263s2LWT9nKHnr5eDMtkye8DltfemWOxyBoxXqutWujDMoOD/WvK9H9xD6jVKqv558U8kxNja85wU59+41r/ydF+Oitt8sUcy3QwLJ0VlqnUypRqVertFoFIGLtcJCoIfP/2O0nKKlqpTESU0EoVMoq+poAOJwRigkgiI1Fpdph3eYn4Vt89RU3D88ylLPTwoSfxR6O4/H5KjQbVdhtR0whEEyRFmVmHG09g9V1XkFRy5RqyYfPcS9tZCq1GJe07dgJXMEwgkWJ4epakrOIMhHj82S04AyGeeu455hfncUfjuKdHLqnBr/4ztu47sJqRHll1JEspGoOT06vxV6ZNAwgmBZKyylI0jlWpEU9LTM072X3gCJFkmuGJaZLZLL5IiIyaRdQknn1xC2MTo6ywTNXMomgyh48eYvaGv1nrH+o/TqGU5+GH78c05bXIgGqzhWblsfIV4qks37/tTsq1ZQTVYHLRxdGzFxBUg97RCSLpLKFUhmdf2s4LO/dQaLSxS1UqrRbheIKcJuN2zNFoNTGGj67d585+7T0MDQ3QbtaJzA4DywSDfk6dOsH4+CjT05Ps2PEy11//Xf7qbz7Ahz56Ffc9+ghb9+zmma0vkpAltGKBQDLBE1s2M+N2YeTyLAVD/Of/7U/YtnMX3kCQ5+/9IdddfwP5coW5q96w9oyZGh9DMwxGXvgZ9XYHxTA5dOw4riUf0WSKOYcTp9eDXSzQPzzE4Pg4L2zfztnefrqHR3EEQyiFEglVxxmO0jUyxg823MOE083A9CyfuebrOIZ7GBnso39qhuE7/mnt2Xrx3htYCMSY2r0ZR995ptwBhmadPLblJdzBJBPzXp5+cSfbDp3g9MAYA/MuhubdPP7cNr72nZv40YaH+Mp3buCl/Uf5/l330z02w0+ffo73/ZeP8sVvfpdJl5+rv/Vd3Md3896/v5Ku40fX5jTdf/v7PL/7INvv/RHTP7uFkz1D7Dt5ns9+7dv0Ty3QP7VA78Qct9x5H3O+CGOLXtxRgfODY5cJ138HLhPol3EZl3EZl/H/ZVwm0H/L8MY3vpH169fjcDjWtpmmuUagBwKBf3XM3NwcV1xxBa973ev+I4cK/GoEerlc5o//+I9Zt24db3nLW9A07V/tMzY2tpZV/pd/+Ze/UGn/kY985Bcq3H8ZXp1DfubMmV/5mjKZDG9+85vXVPOvdgP4dfBqG/dfZEmfSCR4wxvewLp16/jzP/9z2u32v6vPv4VXT1R37t6GZqir6oVylVZ7GdO2qDWq9PZfRBDjLC+3KZeLP2dL9y/Z6P+iSu90WmtkuCzLQJtOK0e1kKRZEmiVo9BMkO19fu0FJXzLR1jye+kAh0+fw6rU2Xv8BIsBPy/u2U3v9BxPb9/F0y/v47HndnO6f5rb7n2cex7fzIwvxvCChzGXF4drnGDYidM9xdlzx5icGiElxAgEfEQiEdxuN9u2bUNLzuH86JvW+h/Z+wLhVBiHb5FIMkRP/zmcPi8zjgUm5mbYuX8vTp8PTzCIw+unq2+QU+e7GRqfJpxIMzQ+jdsfJpVVkXSbBbePR5/aRCIjk5Z14mmJrTt2E4gm6BseY+mh69c+9A/c/T1GJmcQJJVERsLh9bPo8XHDLbeuWYf3j4wzMjnDqfMXSWQkRqdmGRidwO0PkRTl1Xzm2QWsYoWYIKJaebzBCOGEgJ7Pc+biRbK6TjyTITJ8Ya23+6t/xVObN+NYWmLR7UFUVE6cOctLO3YiaTqqaSFpOophMu90ods5dDuHpOlolk0inUGzVu32Zd1Y29/MF4gKAg8/+SSeYJCUJCGbJtV2G++n3rJGsIjeeWLpNMF4HH80SkqSCCeTdA8O4g4ESIgi/mj0lQ8dEc739rIUDuNYWkKQZbr6+8moKk1Ys5m/0NPLUjBEqVZH0nRERcUqFMmVykSfuX2tt/D8Pfz00cfIlytMzc0TjifIqhqybpCRFTY+uxlZNzDzBYSsRK5UJi3JFCpVREUlLcnYxRJGLo9VyKMYOtFkgt7BAbp6e5B1jURaIJpMEIxGCIz3XSK2PvUWap0WGVUmKSY4ce4I/pCLrBKnw6riP1epkBBFCs0G1XYdI69j21lCgTmSoWkK8hKJtICZz60S7baJZGuXKq8i5VXkgoZuRfF99R1r/fWpU1h6jHxeJiunUa1XFOiaQVLXSSjqav60kCAQCxET4siqSCjiJ5mOMjM7j5BJk0hFiQkRjp85yvDUMIql4fD6kaw8AaeHcCLIzn3bCW380SUi95GbEKQknoALX9iLbGTRLBvdzlFpNGnDWqZ5o7OMYpjkSmXsYgk9n2fO5WJibo5gPE652SQlSYQSCcxiEVHTVqMLUmkOHjyMXqpz/w9vvWTnfeUf4wrFmXR4mXR4GZ5Z5FT3AHPeIP0Ts8wvhegbn+F0zyAPPP402w8cZc4bZMEX5kRXH4dOX2Bk1sGp7gGe27GXc/0jzHmDRDIK834HwXSEjKURdi1wx/0PEU0rLH31r9f6y6MX0e0msl5B1oocP3EG08qRyxtYlogkhpid6qZeyaJqIjm7hKbmUSSVYGQIf+gEg2MbsewpxEQCJb6MqGboH+xhbGIYK6+R9c2hqgKZTBT/8/dc+rnf+VXC0QBZOU0o4icrpznfdQZ/0Mvk9BhJIUZX9zlicT+JZJCUECaRDJJMhXB75shKCeycgqykMMwsip5GNTKYtkgo4mJ8sg8p7cdKuLCsNHrKc0kF/v7fY3TyPKIeJRD1EUvoeJeyTM95mXVO4liaIiRIuMMJnMEYopWja3gUTzRGICWwFI8Rk7IEUkniQopIIk5GlojGQyRTIUb6jmEkJmmG++jdew/YHpK3fGStf2bP3WT9A1BLk476iUXiTEx5iQdnmBg9Qz6fJSmmCKaSGJUaSqFEPC1hWjkSiQQTs12E4y4WnEuEohrhuErXUC/jznG8qSWm3AF8rjADE3uJC2lmtz239r82cfU7SGUMxsbCxBIaLp+Dz3zhXVy4cIzenkGiYQshqxAWAgwvnMEdm2TW62PWqZARYwyP9OF0zZEWkyQySTKqjFrIoxTy7Dx6lK6RMRYmuzDj85haEEVcwvuhSypwQ4ihGxZiViM2dB8x9zjzkSLBPDglN87FC8wPn8XKyCiqSNT0E034cXpmWQq40AwZWZVIixkkRSYjSvj8QQaHxigaMcSUjzMnD5LrgJAr43/w+rXejp/exFR/F8FQhERSIBSO0t3Th8vtJRZPImZlEkmBZCrN8ROnCESnUPQUopolq+TRrAbJdB7FrjIwMY2c0xH0DKKeoVA2iCe9zI6dI2+n0I0Emanzl6JRrn4nVrGKahWQjRyqdSkHXTVzaFYe3S6QyZfI5grodo6CpVOwdIqFHEImTREQ2hCsg5proOYa6LkSqm2i2AqKKXH63DGyikCuYOP90tvX+gtzw8h2HjlfJFusoNaWsVegb8GP0oBiufALq1DKky/mKJTyr2wr/dIqvEKIF8slkjsfXpvPxDb+gEKlTLFa+TkC3S4WsBoNytUKhYaJ1TBo5GyW8ysYNdjqcbBzfpZmrsNKxaRkLRIvV3nXX70PvbbCN05P4KuVeO6JLSwuw2wbTDODGnet9XZe+QbyeZlKxaBU0jCMNOWyDnqNYiZHLdcmqeTJ1jo4CwX8wHSnzINDZ3l8qpe3f/QL/GDji9y37QD9/gQSoK5Autoimisi1duUl0sYNYtUOUem3cL5k09fykg9u5euRJztw/30xxL4KjWi7WXizTYzGZFBtxO5VqB39CKmlVglqUsBqMdYrmdotW06K2WqtRyNVp5WXaFeCAFZElqAOnnspkyDMikrjjxydK33+E0fYc9wH7c9cC9qOY+U13H6HZQqKp3lPO1alumRk1DPoManiCaWSAghKq0CVtHALplYJY1SRWVyqodaIU2jKJCvVrGKNqoap1pTuHB+N82GhJ0XmfvIa9cIjozg49zJl6loXhp2GEVPYXRW8IgKiWycvB5FDfRS1gJ0ChUqeZ2h0X3kq3HKZcgV8nQPbqJYWaBTr0BNhqbKSl2iWk7RWdFRcmGSqge9nib8zKWc3snHvketpNDsFJHMLDFdwikKOJUsMxkRYXmZFw/uophz0aFBKZsGahRJQnMKihEMajTQGT67lUZllXist+DMyQvUSzUapQqsgJWvoLvn13o7r30fnRa0222WOw2gASsQDcQBiXotQrsRZn56H62KdzWPvRHD5eimUlXJFyXMXBZ/yIWV1yhVikxMTVIsVVheAcMyqdTKPPjTB7ByOvligeEvvmWNVLv+M5/gox//GDfd8j0GR88g6T7SCS/JqIvZ6R50LYSmR7FzKSQlimFlqDfKWJZBo9Vk/8EDKJpKq9PG5XGSFgVMW2OFNs1OlQ4NovP90MmzXMsx9dQPLing7/sGV//TtQRjKXbuOci810+lucw3v3k9jz/+LJ02FPJ1Ostw+4Z7ue2OO7j25n8mlUowMNDHzl3buO6736JcybG80gBafPFLnwIaNJpFJuZmkHUDVpahVaBTiF/KPv/U62lTodDKU21q5MsiVkFAywtouTRLUTeSKZFWJBKyhJyz6e69iKyKyKqI1+9E1jLkihrhmIeJmT4SaR/RVIysJpEU4wTjS5jFLD3DpxH1KJ4HPnfJQv7Q80QSScanZ5B1jXy5REJMUV9ukqvmGJgaYtY7TyiTJNeoc8cD99M7NEoinUVRFF7a+hx5O0PeiqNlPaimQTDsY8nnZOOT95NNL+Fa7CMjLJJITLPlts9eyv++61Oc7brIV772dXbu3cfd9z/AUjDEX/w/78DI5fnBj36MJKf58D98EEUVefd73kko7APaHDl6gLs2/IQbbryODXffjmmp/Nlb3wy0f66SqSgzsxP83mt/h79+37sY++yb1vo3bYlavbS2b6mcY3JqlM5yg76REQ4eP44vHGP/keMY+TJ6roKZb/DAz57B7UtiFzukbIOMrZO1ZTJqElFOMDU7hF1QmXVMk8gmGJoZQdZsPJt/vNY7sHN1oUJakinXG8w7HRi51egwfzSKns9jFAoE43EWvV5CiQS3/OhH2OUysXR67T1494HDOLx+YoKIyxdkaHyKeDrLnNODcymA2x/ih3dsYG6wZ+3vfebqPyMta7j9Ib713RtIiCIuv594JoNkGBiFAmaxSPfgIN5QCF8kQkZVCUTCCFmRrKqQkSXOdl2gVKtSrtfQbQsjZ9PotHl68xYKlSqybmDk8rRWYOHmD631F2f6MPOrcwnNLvCzx58iX6kj6RZpWUOzC+w/chzNLrDgXiKSzpJSdPYePcGF3gFSWYW0oiDrBvliAStnMzYxTr3ZQJSyzM7PsQLs3ruH+cUFTj1489p9bvYnn0GycgxOTmNX65Tby3gjMb78jW/x1W9fy3/5+Cf52Oe+wJWf/DSf+tLV3PzjOwgLIt3DYyi5Ig5/iPP9QwSTaUKpDIGEQK5g4g96+e711/GmP/pDPvC37+f4yRNc+93ruPue+5i78j+tPV/8sQghIYU/EUfQVBTLQjUtRien1r4XFKsVRibG+cZ3vk2+XMEulkhLKsmMhNsXZGR8hokFJxuf38qWl3dysquHyUUXDn+IExe6mVhwcupiLwMT0+z/0vvWnq0jT97Oj+6+D1cwgisY4eLQKPNeP1kzx7nBYS4Mj/L4cy/w4t7VKL/D5y6w88gxPv6lr9A1MsaE083IzDw3//gOvvrt65hyuOkbm2RoapYP/MOVfPDKq+gbm+SO+x/i2ltv59y+nWtzmvHPvJWPffnrHOseZPeJc+w/c5GBWSfdYzNcGJ7khT2HuPb7P2ZgepGHNm5hMRhnwum7rED/d+Iygf7bjwMHDvx3qcu4jMu4jP8/4DKB/luG97znPaxfv54LFy783PY3velNrF+/nh07dvyrY7Zu3coVV1zBG9/4xv+oYa7hVyHQAY4fP84VV1zBunXrePOb38xLL72Ew+FgamqK++67j9e97nWsW7eO3/3d32V6evoXnuPXIdA7nQ5/8id/sqYAbzabv9L1WJbFX/zFX6z12bBhA36//98sSZJ+6Rg+9KEPrZ3rK1/5Cv39/SwsLPDiiy+uLSpYv349vb29v9L4fl28eqIaCC9RqhRptJrYuQKt9jIPP/oIzXYDX8BDJpui2awDyxSL+bVV9O12k1KpwKsz0YOhOCuArq+qSmplA9dcH5V8HBopVupxTF8Xpz72v5N44jqkU89Tb9boAH3D4zSAnQeP8PKB/Xzua9cwOLPAxq072XXkLI9t3s7AlIsJR5AtO/dzcXSSwZk5hmbnOXP2KMGQm2DITUqIEo746Ou/yOHDBzlwYB/hcBBJEjl3+AU8d3+JwD1fYenpWxnqPcXhk0cJJoIsehbYvW87k/OzzLkcOH1e+keHiaRSeEMhBkYnWApFcXgDnL7QQ7W1wtj0PDEhSyIjE4oLmIUKgqQx5/QyveAiGEsx63Bz4uwFUlmFmW1PcvITbye1ZQPCaA+JjMS2XXsRVYN5lxd/JI5VrKCYOXbuO8jI5AyheAqH18/eQ0dXM1sNm6xmEogmONPVQ0bROdfdR0bRyVfqxASRM109HD19GtW2CcbjJLNZEiE/nqvfSeTOL+N/9k4EWaZYryNkJbyBIE9tehand4mMrDAwMsrAyCi1VptCpcqP77yL46fPcPLsOWqtNnEhzf7DR4gmUxw/fYZSrU653mDR7aHUaJAQRc5cvMiDjz5KrlJZJcjv/Sb+G/6R2CM3EZgdJyVJxNJpYuk0imWh5/O4AwG6+vtZ9Hoxi0XCySQLntVzekMhzS3qGQAAIABJREFUBsbGePjJJ0krCodOnGB6cRHVtklJEvV2h/7hEUq1Olte3EpGVrCLJcx8gdS5/XiveQ/nvvBeHHu3oBgmkUSSoydPEUkkGZuaZmhsnFAsTlxIU6zW2PjsZsr1BrOLDobGxsnICuV6g8HRMYxcHsUwSYkZOsB1N1xPRpbQbYvT58+x6HYRikVxeNwIGQH/l99B8NbPEHv2LgQ5i5azGJ4YIpVNMDM/RjDiQhDDFCpVIqkUWV1HztlIhoYgZ8gqAoaRxu0YJpt0ral0dVPDyOsopoxiK6g5FTmvohRWq1hWSD55E/5r/xbvhqtxX9xPzkqTzkSRDYlYOkVCloirKglNIybJRMQMwVSccDKKqGZxuhfwB70Ewz6ErEJKzFJuVAjGAghSkqHxQVJZgVAsTkqUSQgSaTlDIBpky3WfX7Uxv/KPiG38IRlFJJ5O4PA66RvuJxSLo9s50pKMYpgUKlWiyRRmvsCeAwfX8s1dfj8XBwb4yd13E04mOdvdzaLXSyAWWyPSI6kU4wtuMkaeqKgy6/Lh+dvfx/W+1+D8wjuZml2ga2ic4ZlFRuecdA2N4wzGCKdlZtx+Xt5/hOMXenEGY7hCcT5z9T/x+OYX8cXT7Dp8gqRiMjLr4PNf+xaiWeCeh59gfMHNxdF+XBEfjmCAea+PkZl5RqYXGbnu43jevY7Ap99K5OQuNLOwSt4ZOU6cOomVM1dtes0M5bKOmPbjdU+w6BpEUQVCoQCKpKJpKdKCi77+HezZ8zDVoowsZEhn4mTEBIuOGZyuOSxbRcwmSWfiyJMX8L57Ha6/+59x/vCLZOU0wbCPVDpONB4iGg+x6JwjGg8xvziD073AwuIkKSFMSgiTEWPISgpVS7PomCIQdJESwrQ7FTRTxLJlJCVOJhuh1rDx+eYZG+shmw2Ty4l4P/5/4n3/a/B9+Z1kwtMcOLaDcCKE0x1jwRFjwRnk7MXTeEOLBFNZ5pdCTDmXGJiaQStVWPAHONXTizcWJZQWKLZb2NU6KU0n32yRtXR8kQCaIbDxkR+x/6Wf0nXoCVTBSXLjzauq/0/8HyhHHiMRnOTk4W0kEjHcSyFcQRG/fw5FSTAzO8o9992FIKXRbYusqq0uAkqmiKUEJmd7GJm4SDCSxBeUCMVknEEfp3pOMh9YZMYbYHQ+wLx3iMnZGeILC6vZ33//ema+80HGpmYZGXOw+flt9I/0kco4mV2YREiLSFKOQCSKP7LEyGwPFwZOEk4LBOMqC84ZRElgfnGGQNRPIpNENlV6hwc50XUOXzxG1jKRBT9lW6D7wkGOHtqK+6t/ifv9v8vSF99OIehYdalQNHJigO5zOwiEJ5FNAUHVMQoWaSXCwOhx3EvjiNkUGSmJpKaZnBllfHIEw9JRdY1oPEZWUkim0vgDIbzuCRIJH6lskqxlkjEt4gdeWTzwX/9X3I/fxkD3ebKyRDgaISmkWPL7GB4dQVJkQpEwWVnCHwygaCoTM32YORUjb5KRdHSrTBsIC+JqxmkmRUqVUPIGki5iF1QkKcLMVC+xmBtTjeN8/xW4PvSfCHz3Q2v3fTNfQDHMNQJdMXNrH8CzuRLSKwS6bWkULB1VkShUqvgyCkt2g7PexCsEeu0SgW5pSLrI9MIkI+MDpEWB0O1fwPmB9Xi/8DZSI+fJmjaiZaMUq6TzNZRqh/GlKFLtN0Ogv7qygydZ/MA6XB//I+KbfvRLCXS7/q8J9LbdQS3DzuASW8fH6BRWoFGClTRKu8PU5By+tM7GoIzECg27SHemwcMXetCKOZqA47/+AY4PvRbXV9+BLAsoeYt8o4poahRbdcKmjgFESzUODE/x4tkeHnhxB+MeH2Iux+D4KLKhoAN//vdXkgMCVoERX5hd5y+y5dBhdp49h0vIkF9pI1XKnJ2cYsuxUxz57seY/+AVLHz+LUS795MpGZzsPYkCZFnh4NgIm44e4dz8DKmijdkqY5Y1cnmB5Y4BzThSfBTQqVRV2sslWssVWp0idExW6knmRg/QJodVEFihSDTt5czFI+Ric8z/7ToWP/oHuDd8kSIrFDoN8q0KlZUaHVpU6wa1uo6uBAEbz3wPzWICUYqSL6kYtkSpXkCzFQo1i2JZIRCcQ8n6KOfiaIUSdrmIqqcoVxQci/34lsawchmc17z9EoG+NIllxOk6+hzj3XtR5QiBdAqxVCQpJSjm00QdFwADS8xQziuoqgPFWKJUbFIs5CiVF1h0HKJum3Q6Eo1GmrSwSKujUmtkaS0bDAyfoFSViO+975IKfPPNFMsKWTOFUdHJ5GQOdJ1k19njnJ4YJlY0qVGjlFugVFGhXqaclyiRgvoEVBLYtKghs+mhG+g0bJZXmnSAJY+PTq0Gy01YadNmhZzoX+s98bH/hZXOMul0iNt+eB1QAlq0Gk1aLZFaLUW7lUASxogELrDcDNGph1HEBVpNmVpdpdEuEIx4KNfyqLqCqmur9ueVGsusUG/WKFWKLPnd3HDTjfRc8841Us17ei+KpiKIcXQ7xfTCRUwzg2GkyGSCtNom5YqEZScZHDqDpiWwLIlGvUS92cC0LYrlEqquYectxiZGsXI69WaFFVqs0CLuHmV+7DxQw7XvybXe83d8hr6hYT74939He7nD5770ZTbcdz/f+94N3HfP/fi8fnTVoFwskS8WqHcaOH1u/P4lms06K7Rod+pAm2arwsvbX2BmdpRyxaKzXCWtiGzb/jJ9Fy5AI8dKNcv4Vf/TGplqFTM0qFKqadjFLFZBRMutlmLLKJZGWhHJWjppXaO7t4dt218iKSRWF2AmwohyClkT0EwRj2+OaDxCKh1HNbIIYhTdFijXNZzeCcKbvrvW27n7MSRNR7dz7Nq3n3mni6mFOYLxKGYxT0pK0zcyQGW5xejcNLlKhaGxccKR2Op7bMGiUTMYHjjOSlMmq0mcv3gap2sGSQxRr8gElsbRZB+ppIOLLz9wKQf8m+/kbNdFPvvFLzE2Nc3tG+4mkkjyB3/0x0iazszCIl6vm6uv/jLvetdfUqmUEMU0zz+/hXa7uWbtXioVqFRKvPe972ZpycPIyBCynEXXVWCZG274Hm9721uBZRa+eSl/vibHWVnprGWrVyolGo0a/f29mPkc9XaHzS+8SEZWMHJ5aq1lSrUmgUgc3S4QTWQQTBXBkEirAqIcIyvHiMbdJIUAWSVJSk4STARIiTKOzT+5pH5/7EY6wJ4DBzHzBRweL0ZulTQv1GqImsbQxASPPf00A2NjBONxJMOgUKuRkiQef/pZoqkMuXKNQDSBcylAWtZwLgW40DvA89t2cM+DP+O5l7azfc9+tm166pIC/fN/wrnuPs739NM3PMbzL7/MPQ89hC8SQdQ0+kdH0XI5gvE4smlyoa8PxbJIZtLIuka5XiMlZqg06lQaddqsYOZzdIBKo8749AxDY+M8vXkLuVIZxTBx3XrlWn9h4iJWoUg8nWXnvoMY+RL5Sp2x6TmMfIlae4W0rDExu0Ba1oiksxQabaIZicYyXOgdIBCJri7sfsURYtPmZ1l0rs7Tevp6SQopxibG6e3vQx84vHaf8z30T8g5GyWfY/+J41x3y810jwzjDAY4fuE8Tz3/HJOOReJSlkg6y7FzXXgjcZKyhmjYzHl89IyMs23vAUTDJqNbrNBGVkVWWMaz5OZP/6+3kBYz5Ap5nC4Psx/+3bXnizcWRS3kOd3TzcjsDAseD4OjY2zbuYvT5y8wNjVNXEhh5Gye2vQMup3DyOWJpTI4PD5qrWXSWY2krPGju+9jzuPDF0sy5/ERTKY5cuY8m7a+zIaHHuaxTVuYvO1zawS6Y8cTeCNx3KEoac1k6+59LPqC7DhwmGBaZNuBQ0w43ZzpH2TG66N/aoYpt5fPff0bnOrt5+WDh9l58Ahf+No3+NBVH+eb19/E7sPHeG77Lj780U/wwSuv4uGNm/js1V+jd2qBnr0vrxHos19/Lz2T87yw7wj7z1zkb676FF1jMxw538tPn36OsUUvfZPz3HzHvfROzNE3Oc/2Qyc4NzB6mXD9d+DV3yXH172VyLr/+7eixte99fLv8xX8i2jvN1m/8zu/8z/6si7jMi7jMn4juEyg/5bhhhtuYP369Tz44IM/t/2aa67hiiuu4G1vexuWZa1tFwSBN7/5zaxfv56PfOQj/8Gj/dUJdFgl+l/zmtf80tz017/+9Zw/f/6XHv/rEOh9fX1r+37/+9//la9nbGzsl47vl9W11177S89nmiYf+MAHfumxr3nNa9i5c+evPL5fF6+eqMYSAYrlHOVqiXJlNcOtWmugmwambbDyCjkeiYTWrOb+parVMv39vfT393L69ElK5TrDIxM0m01q1TLQYKWVo1lTYcUALMDg7KmDnD9/lELe4ML5s9x8881c9dGP8/VvXcsPfnwHB06cpm9skt6xWXYcPMHL+0/QMzrHjoOncASinO7t42T3RZzhJWaXFvB6vUxNTRGJhIhEQoQjfr5z7TeIxYNc7D6Ld2kBf8BJ0D3N+EgvO3dsRcikmF1cYHRygpmFeRweN+PTU/ijYUanJ1nwuAjEIlzo60MyDLzBCIeOnyIYSyFIGjOLLoYnpvEEwiy4l3hy0xacSwEC0QRpWcMTCGMVK4QTAo8//eyabd6c00MonmLL1pfZe+goo1OzvPDyTnoGR+geGGbBvcTY9By+cAxRNShUG0zMLtBYhnBCwLkUYPeBw5zv6Sej6Dy95QVigog3GMEslPFH4hj5EslslsHxcUampjAKBeKZDMV6HckwcAcCawrxXKmMrBt4A0E6rKqAkxmRUCyOkcuTK5W554EHiSZTa0p0UVEZnZwiVypj5gv0DAxiFYpUmy0iqRRN4NbbbydfrfKDn/yEhCgiyDKyaRLPZFYz1PN5UpKEYlkMTUzQNzLCY08/zbzbzeGTJ5mcn+fxZ56h1ukQz2SYc7lw+f1kdZ1wMklXfz/zbjfdg4MUajWsQpHHntrI/sNHcPv8NJdXaHSWmXe6KFSqdPcP0AG6evuwCkUGR8eIpYS1D017DhzkhW0vkyuVqbXaqKbF5Owcjz75FLv3H1glYkyLpWCIjKywffce0lKWfLnE9t27sIsFoskEHr+PSqPO8dOnCEYjZGQJycqR1gwCsRiPbty4Rho0VxpkpCTpbIJ4KoysStTbLRY8HvomJglnRDK2TcY0UAs2MSFKMOZndKiLYk6mlFcoFBR0XcDKZbFyWcxcFisvYRdkrGJlVdVt6GiaQrFkkxJiTC/MINkGxXaLjG2TUGSSqkJcyhJ9hUDPqDILHgfHTh9n0eMgFA9zsmeIcFomKavEsiLBeBjdVHC45nG5FxBSMbJiCn84xoMPP4amqGzfvInbfnInCy4vul3gezfdgl2sUGm01z7AhWJxjp06jT8cYXp+ASErISoq1WaLlJilWK+T1XX0fJ6oIOAJBgklEiyFwxw7c4bJ+XkCsRg7DhxmZGaeea8fdyjKwW0vMuNwMTg5w0/ufYDxeQc33PojXty1l4WlAA5/iLRmcrZ3gIMnzxATZfYcOU4wmSYhqfSMjDMyM48rGOH7t9+FP57iwx/9BPNeP55wjGPnughnRMYWFvnJvQ+w+9AJrvnmd2kBXccPMdh3AcWUqDbyFHIZykUZ285w4sQecjkJ05IwczJWXkO1ZCRdxMhH6R44xNxiD3ZewtIr6FKDrFAgm5KYmjrG2NRzpBNedDlGIuJCFqNMTQ8zOzdBKpvEF/TgnR4hEIswtzDN5PQYmWyKSCxIUogRiviZW5hGyCRICjHiyQjBkJvpmRH8ASeGmUXMxkmmQuiGiKql0Q0Rh3Maj3eeZCqEpmdWx29JyEoKUU4gqSnGp4aZ7j6Oz+9HkNI4luYYmRziyMmjONx+3EsxnJ4AF/u7mXXMcOJCN9GMRPfwGKFUmkVfgGAqyaObnuGJLZuZ9TjZf+Io024PUqHA1n0HKC4vE0inmV1yUVuukpJiQA2tWEORRORsGjlnktVlAvEAgWSEfSeOI+ZyBLMKIUFCtlaJizPHDzLWf5ZMzEveTK86Logi/oxIKOFjemESty/IoivAUijGUjiIK+BatWR3ewmnJIZHHfzzrTex6Jng3L4X8fhDBMJpTncdZd47hFmUiQspooJJSlXoHu0hKi4RSYaIC2nicZlwWGBqdgxBdLEUC5MQ02R1lagQZ9Yxx2MbHyWejKy6DUgpDFMmZ6wqp+sVm3rdJp9yY6kxRCnK/MIEo2MDGJbKaNgklPBihruYOPE4CfcUCcPEp2ok7CxpJcbc0DkSqSiyKhKNh0iLSXr6uonGIyiaTCQWRTcN4skEnkgYq1QgGPLidkxi62myETfJpXkS6Qz+eIqoqDK/OMOS340/6EVSMoQifi72nMfK6UhKhkw2hayKZEUNl9vL1MwkCSGEVdJIiBEe3fg4vkiIrGYhSBoJ2UA0LIxCAd3U0LUsqpLB7ZrHOXCWcHAJWY6jqklKJYN8QUPRsmi2vkp82wZSzkbO51AKRdR8Ed22sC0Dy9TJyhKaXSCiF3hkz3H2ji6g5mqoucorBLqNYhmkZQHNVpmdn0JWRaxMBEXKoFgGimWR0U3SmkFKN8nkS8RUm4WIQIFfnUDPF3+1skwNM5siXy79nHX7/7tytQaVSoVc08RsGtTzNg2rRbbY4YSU5oHjx2jbHQxDo9PUOHT2JFd94pMM+5IEAJsGnbyC3AId6HL4eObwKWZcbjxqjuFggmCuSqzcYjyaZjScYiwisH24i3FdxlVr0JNU2Xiqj0x5mUalSknKEB06D3qc+kqNYqPAtGMau54nlk2RNmW0SgG7WUUtF7E7oNaapPMVsqU6mqFRzOmU8gadXAYqWdLTp5ELInbDYGBmgLSdxW4VadDmTN9ZphfHKVVUKlWVTjnE4PmXaFUzNJs2papFrVmgUDYoFQVigWHs7Dz1okwpJ9KoaNApYihxVho27bwAlDHlMLRzCGIUw5bISHE0U6RQUhEyIXQzTaNlI0kR3O5JPJ4pylWNQlkjV1lVoGd1AUlNYOUyaEoYS4+QNlf/VmVLRjEldDNFJOrA450kPXWO5GwPWjZGWNeRLYlmMUXN8DF4dhvlgoBtZ7DLOsW6Tb6k4pw/R8FKU8qnqNVizM2dI28oVHMS7VoERZiEskG+k0YpBFlYGljNci+JZAU/FTtLJuJHck6RGjhFUPDgU2IElAi7T+7i6MWDFFs6KxTJSEvkiwnAprks0ilNsNKRoZGHZZsGaWjMQiNLlWVaKyrbnrgNKAI1Gq0qqZQPKeMjHZ8HbKxChuHuxyk4dlOOD9EuRAALITkNaNSbGVJpP612mUgqQLWdp9kxAY2sMAkrCWiGgQyO2RO0a1Hsgky9VaS77zyVWplcIU8wFOHGm25m83NbWGGZVqdJJptiamaSihCiIgTJazr5QoVWp01aTJIrSeRKGS709FLvNJD0LGMTvZhWinwhjaFGiIbmqBdlarks9WaDQqnInn17WQFanSYrLBOOBsgVTJZpskILVvLYZopWK0fVThKfPk9ZDVMtKzz80x8DBU4e3koi6YHlHPHIAst1nURgjhu//UUe2HAzUKbVMIEyO3bswLZXo7hGRoaANpoucfLUEeycBrRotirYOY1KOQ8rbVYqJjQ1Qv1bKSUGseQFNCOJoqfQDHV1Iaelo1oairF6r/VHg5hFm8c2P0HWlklnZFxuL7NzC+QLJZ7ZtBmXx01Wlkik4giZFKoi4licweGYIhJxY1opslKAdGaJpHuIwWPP03tiB0I6hdu3xFObnkW3c8i6xbFTZzlx5jyGXSKd1egAwViIaqtGoVqkUMoTi4dYmJ8imQySt9NYeoSF2YvIWhIhE6JeNwn6Z6mXVRIRFwO95ygWTIRYiMT8MILfRTwSZOfefbz9He/k9g13c90NN/Lla77GuivWo9s53vCHb+Kqq/6R48ePctddd7Bly7NMTo6zvNxm3bp1OJ2LvNrO/fd//3W0Wg2Wl9usX7+OT37y41SrZT772U/z/vf/NbmchRpY4G1veh1NW+HMqePcffddFIt5ksk469atI5VKUK9X+dM//VNmZqZ46aUX+b3X/g4rNCmUVNJikFxBJFcQKVayKLZC1hDJKnFULYapx5CzASqlLIoaxc5LyGoCWde4uHsz3j2P4j+8ieFjuzDzBeYcTqrNFvlyhayqsefQIRTLIiGKXBwY4KZbbyVfrbLphRdwLC3RBhY8HqKpDCfPdTHrcPPCyzsJxVO8tHMPaVlj4+bnySg6Gzc/z469B0jLGsFAgH3f/wqO7Y8QObuLeDqLbNjEBJFgPE4byKgqKUnCGwrh9PlIK8qaK5kgyxg5G0lTaS53eP6lrUSTCRbdLiqNOh3AteRlcHSEtCSvOY/lyxWK1RrGzEVGn7mDiS13owsxloIhJN3i4Sc2ktVM4uksMUEkJohEkmlK9RZGvsTWHbs5e7EXUTUQVQO7XCZXKqOaFvOLC8wtzJNKJVAUiSc3PkV7ucMK0N3bwwpQa9RxDXURO/IsscPPsHhiB23AEwwy63SSEEW27d6NqGmEk0lETWPO5WIpHOZMVw+ianD8zHnMQpm0rNE7NIo3GOHkuS7mnB4cXj8rLFOuljhwaD/LrDA4PMT3rr+RZzc/x9T0PO5NdxB87i5mHrkR0TJJyBJZyyQkpNixbx9xIc349AyKYdI/PEI4HmNydoYvffVq7nngQTz+AIVKnYyskUhn+dmjT/Hc9l3Me/0cP3+RsCAyPD3HnMdH39gkDz2xkeHpOe59+DEeu+7LjD10I64nb2X7I/exsBQgIakMTs4QSAicuNBN9/AYU24v3niS4bkFjnV1s/PIMTY8/Cj/5VOf4VRvPwPTs3zxm99m2unh89f8Ew8+/hSf+co1/N0/fpRNW1/m3ocf471/92He9Td/x6atL3NmcJyXX3ieAzd8gQu3Xs0jn/8H+qYXOdU/ylMv7eLM4DjHugeZcgfonZhjwuljIRBj2hOke2yGgCCz7cAxDp+9eJlw/XfgMoH+248rrrjiN17r16//H31Zl3EZl3EZvxFcJtB/y3DixAmuuOIK3v3ud//c9unp6bUH0B/+4R9y9dVX8+lPf5o3vOENa9v/rXzx/174dQh0gEAgwC233MLb3vY2Xve61/H617+ed73rXWzYsAFFUf7NY38dAv0b3/jG2r7z8/O/8vX8pgl0WLUd3LZtGx/+8Id505vexGtf+1re+ta3cuONN/5CS/7fJF49UXV6ZqjUC1TrFRrNNnauQDyRwrLzq9nkrSawjCimyedtlpfbJBIxLMvg1XbuzWadSqWGZeVotVpEo2Eq5RxQIxp2ICRcdJoGlWKaZzdvZGZ2go1PPcqXPv8pHnv4Ab70xc9yyy3/zIc+ciWPPPk0Y3OLjM87OHr2AgPjszj9Ue68/2GGpmYIp5MMTo3iiXqJZiOEwnEWFp28tG07Z8+f46GfPcjUzDiSmiYjxRkYvsjkzDDBgBePe5GdO7czMjbMxNQkIxPjjExMMudwMudwcuzMKeIZgXAyzqLXTUIUue9nP8PlCzIxu8Cx0+f5zBevRpBlXti+HU8wSM/QEJ5gEMWyuDgwgGyaBONx7rzvPh7buInHn36WRY+P7Xv2E4qn2LX/ELv2H+LQ8VNEUxligsj1N/+AeDrL8TPneXH7LsIJgURGwh+J44/ECcaSzDrcCJLKQ48+wd5DRznX3YeRLxFPZ9mx9wBGvkSh2kDPFRmZmmLR60XUNHYfPEgokSCjqmtq75GpKVTbJi6kV0nKao1gNIY3EERUVBTDpFitoRgmGVkhLqSZmJllen6Bw8dP8NSmZ8nIChlZIZJIklU1oskUMw4HimUhmyZZXcfp8/H4M88QiMVIiCKqbWMUCsimiTsQQMvliGcyKJZFG/BHo6QVheHJSboHB9fU5kvhMAeOHSMlSUiGsarSNk0KtRqyaXLnPfdSbbbwhcJolk0yIzIyMUn/8AjHT59BMUzC8QT1dgfVtLAKRYrVGs9seY4nn9mEkcsjKip7Dhzk5NlzTMzMots5gtEY57t7yJXK9AwM4vB4EbLSf2PvPWMly88zP85QXhkGLC+8Bgzb32zt2rJBwcZKJCRySUkmBVIUNSRFiJSWEiVRYpohOSPOiBySmpxz6Jme6ZnO8Xbf7tvdN/XNOVfdyrnq1Mk5VJ3KdcPPH+7wSlxL2IWwtriLfoAXqEIF/Aun6qDO//e+z4Ok6WzF4nztW3cTtjt8/e57WI9EaXS6qKaFqGqcuXCRqqLy7Kuvc3bwCkVRpLO3h6DKqKaB4R5MHlmOTlkoYLsWrV4XKwioGCaXR8dJVEXSoki8XETxbWRHJ3QFlhduIpbjBxviNYXAk/A8Cd+XCQINv6ahOi28sItquHR7O5w8fYq3jr2NXfM5e3WQE5cvk5IkqqZG1dSo6AplWSQvlClUKyTzWbbTSa6PjSDqKouxDHq9RV5W0f3agRV9tcjlKxfI5WLcGr2GY0pk8hU00yNXrJIviXi1Fpl8he/99Y8YGZ/GcuuUqyphu4Ppenz7vr9CVDXqrTY3x8ZJ5wucuXDxsGHjJ8daUFUMz2MjFmN+dZWJuTlShQJFUURQVWTb5ZlXXuOds+e5OHSDjUSKXFVCNG2KsnpYFc3gxsQUF4dukBdlEoUSiUKJeL5IPF/k2tgtnEbrME/x1KXLFCSFGxNTFGWVWK7AVipDUVa5NjbB5OIKZdVgcS3K/MoGYbuHaml0ek0qYgZBTrM4N4hY2cQys1wZfBc/kKiFBo5voDsapm+juyaWVcf2ZAQlwmp0EMMSsEyPunsQD+tYRTYj5zj37suoQhxdTFOtJHBcFd2QuDk+TEYokXzP/txydKZnJw5s+N+D5YVSllIlz43ha6QycUqV/OHU+cLiJLNz4zRbHrpRxXYUDFPEtCQMU8TzdVStwsRevikcAAAgAElEQVTkCGvri9SbHpoho1oKFbnMxvYml64OUBCKrGyukimmmV2aY/D6EJlCkbWtbdL5EqlcnoGr11DdANUNSBbLnBu8xkYywbXxMexGDcW1KCoiJVVibOImlqtRa7iolsxaZIV2LyRsubiBTqsbYNa7mPU2mld7r2Elz1YiSrKQ5OS549yaGSOW2aKoh+Qkm2efewlHFdhpmGS25ois3qIi5kgrIiu5HGuRdWLpOAsry2zF4kTiCdYjWyysLHNt5CYjk7dY3txkYiLFenSVa2MniWcjFMoKhaJPUUpwZeQNRDNFVVEpy7skShVySo5jF58nXU6QKZSJRWUqRYfl5Ul0e4NkqUgsnyNRzJHIpTh1/iR+zSESXeH69UuUC3GadRPXqeE4B5mp9dA7OFaWgGaUEao5NF3g5vBV0k6Bte00ZkXBFzNMXH+SrY2b6LpOtmCTFxVy6jozc9MsLi8giBXKQol8MceFS+dZ21jFdi0EscLi8gJXJqZJlitUxSJiPsr67E2kwjaalKdQKZPXHDYLIteHB9naXiOVjZEtJDFsBd2SmZgeJVdMIWvCwfSm0UQSNWzbJJZa4fzAW+SrMYKmR1kWyJXFg2x0v4GgOVRkHdMNcBwHy7KoBR5h3cO3DcKailCOk0qtIUk5HFfF9HQMV0d3TTTfQau5GLUAKwiwPBfHcXAcB8UwkSyXktvg4WNnyTX2MYIQIwj/DkB30R2DqiogKcLB5LynH56jdNdFtg8guuz6yF6A4odYzS5q2PqPDtB/knH+7wPotdbfAnSrb9OseXS9HaRwl+umxv0njtO3egfTdG2fT//ux/nGX93HH/7oaWzAbDjs1AQ0V8Pttqk2+iidfcq1Dnm3QdFvsSlorBREhLBH2gxwgP2wiWEEKF6HiFpDBR4+fpKF3Bb2jkm2Ok+9kyHwBGr+gZX6Rz76fxG2bNzQxK5bWDULvWbiNi2clo3b9nDbHl7TxXYUWqHFbqjTMvMQCKwuD1HILxE2JDSrhNcwCPsBrb0Q3ZWBNppRpOun2F67Cri0OjZezcALHepNh5pfZbctMHDmGVptk0bLpN116O/W8QIV2xbY7Ts0vArDV96i5eUJmxZnzx8jbFr0+iGKXiGVjeI3XBRTwq3b7LJDuRilVleohRqqIWB4CqavYnsyjiezuDSK71YQXRfBPvjOirqMYR+cg9fWpjDVPJ2GgallybseTruGJqfYb0vsukmmho5iVDfZI6SqC0iexfr6dTQ1Rr1WotsV6XcV2PWhZ8GejaenWZ68RlAvYTkZJDlONreGbhbRzQqKWmZiaoxcIYsgVohaFXJ1lT//wd3MRqboUmPv4NtCPjFOP0gBCt1WEuqTsC9B0wACeijQW4e2TIc9wEZOjAMuzZbBPk3A48rFl+i38uzvSezj4iqD7IZz7IYx2JWgbzE3eRFw6fVtLPvA+Wt8Zgq/WXvvfRxAY6eVgW6ObrDNfjfP6vwp9mjR6gYkM9uMjo9QLJcOo6wOIqn22Nnr4/oWA1cuHcZUjd+apB42KZYL/PihB9mjQ6PtYIctvLCF5liYjkqpFCO6NQsESKUt9to67Pns7h+8f2+nT6PVJJbYfg+i71As5whbPv29NkFDYzMyR2/HAxpk0osEfhHfzbHXEyllZmBf5YnH7qaYnWFx6jTlzBT7zRJNKwV9hXxilmZQBgJisRi+7/Pkk0+yvr5Kt9vm0sA5xsZvsk+PVrsG9IEu9ZpDw3dgp8FOQ2d8+BjnTj2JoScwrDK6UUXVNUzLwbJddNtDtz0kwzhwODFEGntNCkqeRCZPRVJJ50votke+XOXS4BDbyQzZYoUbo7fQNYlSMYsgZFlZmSKZWkHVMpQrUXSjQFVMcuvWICWpSr3TQjFMas0WparMo489xcrqFp32LoW8yHe+/QC3JkcplnNAH92o0mr7lEoJmqFOo65S88qsLN6gFqo4roDvVohuzLA0N8zojUtcvnCWF59/gdNnLpIvyUiajuX5PPbU09xz7328c/IUv/vZz7G4usb73v9zLK2t8wv/7b/g3/7xlxkeHUFWFS4OXOLG8E2y+Ry/8M//G7r9Hjt7u/R3d+jt9PnUp3+HfWCPfe78uffzud//PK1Om1/78K/zi//qX9JoNdkH/tl/+fPssc/VoWs8+vhjh6953x3vw/Fcfvf3PsO/+fBH+MMv/QEP3H8v/9v/+j+j60Wi27MoahLLybCzpxHUC9iBiRVo2G4VzynjO0XWV0ZwrTy2WcJxqtQbOoZrEjRrODWXZreD7XtMzMySL1eYXVzCdA/uG56HbJocO3UKyTAOY8M6e3v4zSaNXg/FspB0C8V0UC2XTLGCbNgHcWN+nXxFJFsSqMgagqKjOz6CoiMbNm8dP4Vs2HT3YGF1A9mwWVhbI1ep8N0HHqCiKOQqFRK5HO+cPs369jaFahXddZlZmOeVI69j+x6xVJL+/h5zS4t0dvoEjRDb99hhH9sPmJ5fQNJ0gkaTbLGEVw/RbYe1rQhePSRTKB5Gp1VVA0m3WN6IUKzKLK5tojs+w7emSBfK5MpVFlY3sGs1Wr0+qq7R2+mTSMXZ2enheQ6dTouBK5epN0L2gcFrV2l3O9QbISdPn+JP/vQrHH37Lc5fvMBnPvdZvnHP3Rx95xhH3jqKIEtMz89RFCpolkkslWR8apKJmVm+9q27KVQEbo6Nc31klEQmy+jEJIWKwC5w9uIlOrtdGp028XSKazeHWd3cYhcYuTVFtljh3KUrRGJporksi5EtxuZm2Ugm+OHjj+E3m2xuxygKVUzXQzUt4ukUum2RyKSpNVvsApZX4/Wjx/jRw4/x2hvHOHP5KlNLq+SqMllBYiUa58+/9W3++qFHGZtdYCUaJ1USuPcHP2ItlmQ9nuJbf/UAJy4MEEnnMGsNCpJKolAmUxF54JHHmFpd541TZzgxcIXh2XlG5hZYTaT45V/7ME+8/CpXxm7xoY/9FqcHBlmLJXn8+Zf4P/71B/nU577A0tY29z34Y778F1/nmVde58bsMiMLayxsp5lYjTAXSfLjZ1/mxWOnGFlY43/5Pz/IfDTFi2+dYHJli6dePcr0WpS3zg5w/NI1VuJZlmOZ2xPo/0jdBug/+xJF8R+sWCzGBz/4Qe644w4+8IEP8MILL7C4uEihUCCfz7O4uMiLL77IL//yL3PHHXfwoQ99iHg8jiiK/9Qf67Zu67Zu6z+KbgP0nzG1Wi0+9rGP8ZGPfIRyufxTjz388MM/1cl15513Ht7/6le/+k+04tv6WdZPTaBXEriBSS30iMWTbEW28YMG9973AKKkEE+k2Nxcp9kMqdeDg6zz/V1qNR/YY2TkJp7nUKv5qKpOt9vl3LlzBIHHQU5bH9/XWV+fZWenzsTEVTLZPFvRCO2Gz8j186SjS0ATaPPVv/xTkvk8sUyGW9NTTM3Nsry+wcLKOpcGh9iIbrOwukgiG2d68RbjM8NsxZJ8/e57eOixx/nNT3ycp557Ft0xyBTTZIopxqZGeOfU22xEI6ysrXL95hDrm2ssLM2zFd1kYmaa+eUVFlY3uHlrjOtjIxSqFaYX58mUSsQymcPO+aDZpSDIB/nh8ThBq8XA0BAbsRhXh4cPn78Zj5MqFFjd2qZYlXnljbcoVmWOnTzD7NIqK5tRRM1Ed3zePnGaeCbP8kaEV998m5PnLpKviJw6f4mxqVkU0+Hm+CTJXJFoMkNJVA43G0YnZxgaGSddKGO4Aa8dPcbC6gZnBwZI5vOsRiLIpolkGPjNJk8+/zya4yAZBmvRKCfPnkPWDda2Ipiux/WRUe65975DuHl9ZBTNsonEE/hhg2yxdNCJb1osrKxSkWQMxyWVy6OaFolcDq/RwPR9vEbj0GL9zXffZXZ5mUavh+n7dPb2SBUK1Npt6p0OC2tryKaJqOtIhoFkGGiOw6kLFxBUldVIhKDV4nc++1lk0ySRy2HXamwlEvzVD35AUajy1rvHsf2AqqKiGCaG4+KHDcJ253B9gqywurlFPJ1hI7rN5WtDTM8vIMgKtWYL0/Ww/QBBVqgq6uGUxZWh69x7/wMkszmuj4zy9vETaJaL6QYoho1ue3j1Jk4QEktl2QVSuSL9fbg6NopomaSLRUzfp7WzQ9AIef3om0iKTKvTRpQlvMDl9PlzDE9MoHg+OVnl9OA1JM9jO5/D74QImoClpKg7JeTqNqn4AuVilHbTRFXzuK5Mp+PR74dIuouoWTRbPUplAVmV0E2NqzeuU9/pY9RrpCSJ42dPUpYFimKZiiJRqFbICCUKcpWKruG2mtyYnODlY+/itLtIjoegW5y+eJHIdhRZERCrRTS5xNEjz1Nv9vjRQ4+TzBQJW32yBQHHb1ASFNygyfd/+DDHT53H8nxGbk3g1UPy5QqpXJ6qojI1N8/k7Bxhu0O+XGEzHqcoipi+z2Y8jhUEjE1PsxaNIqgqJUnC8DymF5YpVmV+/OgTRJMZLl29Tr4iHkYcDN4YIZkrIig6JVGhLKl89/7vIxs2l4duki6UOXbyDJrtMb+yzuCNEf76Rw/x4mtvMHDtBjfGJrg5PkmuXMUOQsqSSq5cxQtbSLpFulDh+KnzmK7H8OhNvnnPX/L4kz/k/MVj6EoS1y7RDBWeevpBpqaGqIUGqiFSVStotorXCHBskDSTqp4mIwwzs3KKfGkV36+hiBaGZiLLRQqpFS6deZP56esoYo5SOY0olYhnEoxOTRDNpshWD6bOk+kYy6sLzC/OkC9mKJZzKJpIOptgdX2JWCKCUM1RFfM4rophiqyszpLORFHUMpYtoxvVg4lzR0HXRGSlQlUscWP4GvlKgaIokCmVSFfKLEW2WIusEE1GiCaSzC+vcO3mMGuRdfKVHPF0itWNbUTF5ub4JKOTMxSrMmVZfu/30UN3bZy6h1P3mJibot8xKeU3mBm/iKNl6IYyTV+k7knUPYnAkxCEMpVKCd93qVYrZLNpypUcliUxNTHImZMv0a5XSBYkipJBIpnGtVR0uYCtlzDUEremRohkM6xlMsQzBTa2E5w4e5KVzWUyxTSReIxsscQbb76F7VpIaoV0xkbSqxSkCDNLE1Rli2RaoSgmyYkrTC7cIJ5OUZSaRHN5kuUEq8lJliMLZAplshmNTEaiKmVZi1xjfGaKbLmIqMs88uSjlCp5VK2K7+s0Gg6BqyCUkpw7N8jVa8P84IcP8uTTT7CwPEMkuoKilt/LtM+RzSWYnx0gV6mwmVfIKhalwjJq7CYDr/+YUnqbiqKwUBFZ21hneHSE9c01qpJAqVIkmU6QSMWZmBojlYkfNGHoNorjo2oilpzHUfIsTd9kbXnqIM5BUkhUZWLJLSZnxqiIBbKFJLJ2YBOvmRLR+AbpXJxGO8DUfFRZwfMtdLOE7VeZWxphdHKYiizgBCGK7qDbHsp7U122X8d0A2zHw3EcXMfCdSxMU8DzFFS1SCq1QTyxgRuYmI6KHVg0uuFB7IVro9sHFvW26+C4PqrlUZANMrrHqYl5svU+Zi3ErIXYQYjpHWSgiqpGrpxHVqtsba9heyqa46A5DqptIzv24RS64niofoAZNrCbbeqNGmGzTtisvwfK/Z8C5z8B6f8gMK8F+LWAoH5g8/7vwvN/1779bx/r0AwbhwC9ER7kkofAW/Eo97/7LgQgOnW63T50HYTAYiEAu9XBawS0GmXaoU7QaOO0mjitJnazgdUID0sLfOo7fexmA6Neo2+aNB0fz62jN3ro3V0yvsP3nv8bLi8MUa5lcFGo+xV2ejauXeKTn/oww8MXgTaGLeGGJpZv0GwWabVKNFpVwpaI11QJ+x5+10MLdGr9On63Rs2K0QpyZFKz1OoSidQK/b2Q4YkhTEem2w+oN0ziG1exlA3Ytag1TOzAxAtdgqZH2NBo+HmUyhJB18Bp64R7AUbLxNvxsdsmZlDFCwVsM0FkfQhNF/ADg7DhIGsCy2vzqJaC4epUNQnVPmjicK0iUjVO2NDwahpew8KpWXgNCzdQWV2fotkyEK33Ygs8G8k20B0D1VIwLYno1izx6CytWgUxcJE9C9MRce0SXTeNnp1m+toRfKdMEFrorRDLybK6cY3AL9BqqISByMbadTw7h23IBK5BvrCGK2fphwa2XmJ+foyp2WFEWyKrFIgKaa4tTTKX3uK7T/6Ay3PXKblFurjMLV+j361Ct3SQL9/KQr/AXjcJzWnoC9Bxoe/SRYXGAvR1mntdwKQSuQbY9Loq4AEqs1Pvst8rwJ7ADjq2PEwlPQCosOPAXhv6IcNDF+j3Q+r1Bp32LrKpksjGqTd0eh0ZMJgcOYJnrEG3ADsCDTfOHi1iyQ326dPb6R46cDVbnUML995Ol5dffYFWp8k+e6QyaSanp9gHpmenaHdb9Hc7yJqArAek8mUk7SDL/J13XgUaQJ3dtn4A0HsW+8DJ06fo7fTRTYPeTpc9dtnd73Hs3aPs06fRDqi1XQrlBBDCvovnZNlauwZ7Cp0ww163yF63yH6/Qt2N0WukWJ87Ac009ErQLlFITNNviLz49Pdpt7vousn8/DyaptFqNYhENlFVGU2X6PVb7123ddmKrPInX/5jPveZ3+EP/+AzqEqMqrDB5tYUW5FVwoaPaWvopoFh2ri1Bm7QxHADDM86yEG3q0iugF2rIRs2i2ubjE7OEE1mOHvpCulChfOXrxFL56lUSsTj21SEPIYpsrE1Sza/hazmKAsJ0tktTEtidGqKibk5KopyENFUlQA4deoM7WaPQq4Me2CZCnNz44ShiWmWaTR1lheHUaQk3bZBq6HiWEUSyXmaDQnHzNGoVdlYGqWQiaDIAgD5kkytuYdXD6k1Wzz4Nw/x2FNP881vf4e7fv8LXB8Z5X13vp/55RWeeOZZ/qtf+K958dVXuHjlMu//+X9GoVJmcnaG9//8P+Nff+iD7ALrkS2a3Q7f+s638cM6u8D77ngfX/ryv6VQKfPf/0//I//mN3+Dzk6fZrfDHf/Fz7ELXB8Z5mvf+iatXhdZ13jf++9EMXS++vWvEdncQlc1Ws0a9ZrD/n6IrKRodzRSmTnaXRHLTSBbEoan4NcULCOP75TZXLtFNrVMp2vjBTKqXqCz20I2ROzAotVvY7gmFUnEDxsUhSrzy2v4YYuKoqDaNn6zSV4QMH0f3XVRLOvQXv2Nd95hYXWDZK6I4QasR+M0ujtsp7KMTEzjN9p867t/Ra3V5dbMPF7YoiBIiJrJibMXmFlcoaoa7ADFqnwI5mvt9qGr2cTcHF/4oz+iKIr8zeOPUxRFmt0OpuuwnUywC7R6XYJGiOk6tHpdNqIRdoF2fwdZN7g+MkquVCZbLNHs9qhIMlVF5eTZcyiGybmBQd4+cZrXjh4jnsljejXuf/DHyIZNsSrjhS1y5Sq7gO0HTM7OHTbd9Hd71Go+jdCn22nw8kvPsQ+EzQa9nT5+LeDtd44hiFU0Q+fG8E1efvUVvnvfvUTiMTTLZODqIIqh44d1FEMnmc2gWSbRRBzLc6kqKl49RLNsKpJMOl8gUyhiuh6tXp/e3j7Nbg83rKG7Nm4Yoto2iVyOoNkhmSuyAyRzJQqCzFe++Q2mV1coqQrRbIZ0pXywr7C5xcUrg2wnU9SaLXTbYj2yxfL6Gk5QYz0S5ZEnnubYidPc9ft/wPpWnFiuiNvsMDI9x8j0HG+fPsfx85d49tUjDI6MM7u6QaokEM+XiGbyzK5u8MbxU8ytbbKVyjK1tMql68Mojs/s6gZb2TwLkW2uTUxx9Mw5BkbG+PYPfsj3H3uCdy8O8D/84r/iw7/9ScbnFvnLb9/Lp3//Dzh68gw3J2eIpHN88777+dDHfotIOsfMyjrPHT3OIy++zuxWgoGxad48O8DgxBxr6SIPPPYMi7EMf/PcK1ybmOOFo8e578ePcWN68b1IwWW2C1VG5lZ48ei7t4HrP0J/d19y9n2/SPZ9v/QzUbPv+8Xbx/Pfo16vx6/8yq9w55138vjjj7O/v/8PPnd/f58nnniCO+64g1/91V/9D45Sva3buq3b+lnXbYD+n5imp6f50pe+xAc+8AF+6Zd+id/7vd9jcHDwn3pZt/Uzqr/7RzVT2KLedNAMmU6vi25Y7O1DfweEqkKpLDI1NUG326bTaeF5zsHEWz1geXmR3d0+u7t9YI9arQaArqssLS0AexSLeWZmpujv9pidn6HnGYSdPnNLi3TbB7buYn4BMKCv8+U/vgtREygrZdL5DS5eOU62ECedTZDKJLl0eYBUJk0iFefzX7iL1468zN3f/Q4LK8ukclkkTSVTyHPxymXi6RSReIKtWJypuXnm5qZYjayzvLHE5SvniW6vsrY+z2tHX2VhdZGtdIJ4Nk0sk+Lk+bOsb0fIlErIpkmxKvPia2+wuhXj9bfeRXMsVNvkwuBl/GZ4aLmbF8rIps6xUyfIVUoopsONsQm2IxGOnzlPVTW4enOUqmpw4uyFw40Cww2YWVzhxNkLZIoVpuaXyJWrpAtlsiWBidkFZMPm+JnzZIoVwk6f7VQWy68TdvrkK+Kh9Z3l19Ech61EAt11iSQSFEWRvCDwnfvvxw1DnnnpJUqSxPjUNE5QYyO6zY8feRQnqFGRZKKJJNliifGpaTTLJlcq89Rzz5MpFHFrdURV49b0DNPzCxQqAkPDI2iWzbFTp2j0ehRFkfbuLqbvI+o6R48fRzIMCtUqyXyeP/v61/nGd77DY888QzSVYjMex/A8glaLI8eOMTE3x0NPPEGhWmUzHufIsWM49TplWWbw5k1eOnKEi1evsry5SVmWyZcr2H6AZtmHeeyaZXPm/AXOXRqg0emSyuV599RpxqemOXvxEu3+DtduDnN9ZJSyKOHVQ+LpDIurazz57HMIsoJXD9mKxUnl8hiOS0WScWt1JE3HcHx02yOaSHN+YJB4Oke91SVTKPPCK69TqspkCmXq/R6LW5u8/vbbGJ5HZ28P1bQ4efYcoqTh+SGtdh/b97CC4GATql7DqAWons3c8ixDNweABp4jYOhpOm2VsCbhOQKtloXryjRbHkHN5uVXX+DmyBC2pxPUTDodj2IxTuAqPP3032BaB7bGqUKODpDNp9AdjdHJMSKJKEVRQA98SqrCxNIya4kksUKRhbUlxmcOHBZMr8bU7BKmG6CaFqVKkUq1iGqIyLrFiTPnMRyf8wODrEdi2H6dSDyFV29y6txFDMen2e3x7qnTbCdTyLqBICtcuHwFy/MpVASiiSSTs3O8deIEbngwAapYFn6ziddokC4WsWs1UoUCQatFOl/gpdde591Tp/mzv/waL732OsdPn+GVI29w5K23eeGVVymLEmVR4pEnnuTYiZP098HyfOqt9mEDhh82eOSJJ/nyn/4Zz730MpplH26eWp6PpOl8/e57+MpX/4KckMMJHa6P3uCb374HVTOo1RsoioLr2piWgutprKytcv7iBX7zNz/GA399H5JcwTBl6qFNvhjj1q1Bul2XoB1QkksIShlBzSMoMQQlysz8EOnsFpKoIVU9JKmAIGTRdYG3j72GpouUylmyuQTZQpK5xSlSmTimrVGVyuSLGXKFNFMzt8jkkhTLOQSxhKQIRGObbEWWsR2FciWD46oUSymCmkm7E5DORFlcmmJpeRpJLFHIpxCqRQqlLNligYGhIeL5IpFsnrVklrVklqHRiwe557E8mXyVrViSSHKdxfVJgqZPJqdQlWp0d/dI5fJ49ZDxqUlOnDmN6VmUxDL5SgGnZqPZKu+cfoOwaaDpeVpBFc/I0Qlkmr5M3ZNxLRnPKKBUU4wND5JMRA4suW0L27XI5WLYZokrl95AKsVo+SrVag7Dc6joGiXNIJLNs7i+TjIZZ3NjhaW1FFuxPJHUFg89+QCb8UVyhTySqJNJF1lenmZpeQzDUyiJZTTLplApk8jGWd5YJFsssB6JUVVkVrfWmF+dJlvKkC0WSGSyLK6ucGPsOkWpQFkpkRfKVFWDSiXD6OhVnnnmESpClmwuRq3u4Pkmnm/iBxa2p/PS6wfWnplSCbcWkEhto+oSM7MTpNNJpKpIpSRQihWIpZZZSM6RtxRSGZtuzUPIzTBy/XneOfYUWxERSVZZ39hidHyMxeUlFE0mV0iTzafo77VJZra5PjxIpVJB0zRkVUHWjYNN9UaA5dssrsySzcUoVZIkUnEEscL07BT5Yo5KtYysSqi6gm5qqLpCvphjeXGMIDAQKnk67ZBiMY8sixTLBRRNZjseZXR8hMAUEatFqmKJWrOF5gVo70Ftw/MwXQdR1/GbTVTTQFQVamHA5tYq0cgaqlSk2/Bo1U1MW0MzZAzLxA8b2H4dxa1TMX2EoM2T755hJlvBqAUH0+p+HcOtoTsBmuVSVWRKlTzDY1exXOlgLb6H5nuonovuuqi2fViGd3Bu//th+T8eoNdbzf9X/X0APWx0aIcNvJ6D2bcJGz5Nv09cdhmQBArAnt6lYIfc9XtfhqBMtRvy+deu0PBD3HoLs12hG4j4tT2CpvdTVWv51NsB9XaAFzo4tQMoLPpVnKZCq2fSaMr4boXI5iyWY3JzbJxwB4Ie+A0Xv2kTtBxaO3U246s0Oz79vSbbiXX2adMMFVoNlUZTp9HUCUID772JdKPpMb2+jOA79BoVQjdLOjFL2NCAJpJa4tzFE2hmFd2sHDRZCMsktoa5/3t/hmZW2WUHt+Hi1h1qoUq3LVGzk/hBFa+u4DR01LqJGJhINQujbmL6MpaZRSiv4dY9MsUsQbNGRRbQbB1BqaKYKpIuY3oWlm9Tc/JcOn+EsHbgQqI5B9Pplm+g2iLNjsvy6gS5whaOryDpIk49QDRtKrqG7hiETQvTKrG1eQvfKWPXdOS6j9Fu4AUqNCrsOEkK25Ow5+KGJl4gYzrb1BsVAsfE90zmVs+RF9dx2yB6bYRmlZn1RbayccyWj1IzKJlVNotxarQ5d/MCSU9DE7cAACAASURBVDlH2ZWou1l8KwXY7HdFomtXDyD5ThV2q7AjQK8MO0Xk+AnY0aBbZ3+/SRMTzHHoy7ToABp4G7Bbpd8XaXYr7O6UD+A5MuxI7O379NtxtrcH2e3ZQJd22ODmtav4jo7v6+zudIA9BDGJrGRotyTAPFhPr8L2xiBgc+Hsa0CdIDRQDYFrNy4fWrjn8kUKxTJH3nyDffZotht89vN30WjW2WmHXB26zLF3j+LXPL559zf487/4Mz7/hd/nxKmTJBM5PvO7n+PjH/9tMuk4o6NXCEOdKwPv4toVJm8Nsr9bO5w+/0l1+x322WOfHfbZ4eyFkwcW7vSBNptrt9jr6dBXaAcZ2kEKkLGtKJ6XoO4lAZV+Mwk7OSZvvgRI0BPoN0TmJq6wujgO+9Dr7QAQiyW47777uOeeexgcvMzAwEX293cZGrrKJ+/6JJ+66zNMzq2g2TVEXSdfjKI4ApIpUpZlnCBkKz6N4ytYroZqWqimg+74B9dHjopR17FbBrV2iBv6lGUB1TbRXZeVrS3CTp+l9S3ShQoD124yPj2P7roURYFap0a+mmMlskwqtYkb+kwtzGHWGmSKFa4Nj/HqG0dwfY8XX3oWXRN55smH6DYdDDFL4Mg0Ah2pkqDf0WmEAoFfoJBfxvdKVCvb9Do2mrJNzS/QbVQJvSLtusDs5DUefPA+PvLRX6Msy7QaB9dFl68NUZFkrt64ya9/9GN86zvfRZAVYqk0v/HxTxCJJ3jsqaeJpdLotsPx02f49Y9+jN/4+CdY2dhkKxZncnaOQkUgkckyt7TMu6dOo5oWq5tbLK6uUW+1KQoHEFYxTLqNGk5QO3TOmp5f4MVXX2N2cYn7f/AgsVSa6yOjHH3nBP/yl/53/vl/9y/47d/5FG7dwfAUwq6Lapdp9G0S+XXUwKKglLADk1RmE9OuMDh4ipW1Sbo7NVo7dTp7DZy6Rne/ST2QaPWbGK7OemSLoNEkEk9h+3Xmllbxm02CVusQxmqOc3gt59TrDAwNsby5yVokhqiZpPIlfvjwY2ynsuTKVRLZAqZXI1sSkA0b3fE5cfYCO4Dt13nu2WfIlgT8RhtRM/Ebbc4ODJAtl7FrNcqyzMTcHMubm3zpT/6EkiRx5Ngxkvk810eGEWSJXaDeauKHdbq7O9yankIxdERVob+/R29vn1Quj2bZDFy9RjKbQzFMOp0ORaFKplDk2s1h5lfWiSTSVGSNidkFoskMBUFidHKGmcUVaq0uje4OiVSSoF6jv7tzAND3d+n1OmysLzM/N0W/16RZd+nt9Hn08cdotls8/Ogj2K5DPJlgH7gxfJNWq8HSyjKdXpt2t8W7J94hX8yxzx4PfP9+Llw6z+r6CmWhRL1Ro1IVSGczBPUaI2OjbEUj7AONVpOXX33lEOYvrK3hNRqMTE4iKDqvv/UOd33hS8yvbDCzuM5mLMOlK9eJFfKsxLYx6zW+cd+9lFSFuZUVnKCGVw8pClU6O7vc98D9h1P9P/kd/PChR3ny2RfQLJfNaJKsIHF6YJDzV6+zup0gK0hMLa3y9Muv8cWv/Dmvv3OC67emEHSLaCbPWizJX377XiYWlslVZVIlgUeeeZ5EoXxw+/kXefq1Izzz+hs898ZRPvHZzxMvVRgcn+Clt9/h5swcX7vve/z6b32CkxcvMza7wKPPvsBdX/wjfu8P/pCh8UmWtrY5e+UaF67d4NGXjjC6uM65G+MMTsxx9voYk2tRrk0tMLa0cTiJ/uQrbzK3GWcxmuL7jz3D1GqESK7CdqHK6yfOMbWyeRu4/iN0G6D/p6sXXniBO+64gy9+8Yv/wa/54he/yJ133slzzz33/+HKbuu2buu2/v/TbYB+W7f1n7H+7h/VbDFCqxsgSEWC+sHGzg8efIhub59Odw9Nd9B1FdPUgT1UVabdbrK/v4tlGfzEvt1xLPq9g80r2GNy8hb9fv/wgq230+fEqZOUH/0Kx06fZReABnvtMra0DCiAyl2f/SiiXmQrtY4gRYjEpklnNygU02RzSVzXZWNjg7m5OYaGhshkMrx5/E2Wt5YpimWKosDM0gI3xsfZiqdYj8ZZWN1kfHqepR/+MUtL0yxvLfPG0ReIxhYplOIkMxEGb1wmmk1QqFZI5DLIps76doRUocDi+jrf+Pa9lEQFO2iQLlRYWFvh0rVBKoqE5lhUNYW8UKYkVZEMjaIokMxnGb41haiZPHLXR0lODtMH4pk8z770KprtkS0JTM4tsrC6gaRbJHNFJN3i1sw8a5EYQbNDs7eLoOg8/cLLLG9ESOaK5MpVNmNJFlY3yJWrRJMZqqrB6OQMyVyR8ZkZNmIx3DBEyqcYe/kRZpaWaO3s8OzLL1PVNIZGR3nn5Cni6QwjtyaYmJnFdD3S+QK67XDu0gCTs3OopoWk6WwnU1iej2pa2H7A3NIyTlDjxJmzh1PpuutS73Sotduoto0VBMROvHBotb6+vc3d991HrlJhamEBQVUJWi101yWZz/PO6dN87Z57yFUqSIbB2YEB+kBJklBtm1MXLhxaBvYB1T7Ina01W0QTSWYWFnnptdd55cgbnDhzllvP/5jxqWlypTKpXJ7ZxSVWNjZZ2dg8tJ1v9frUmq2DzvxaHa8esrkdI1Moki2WGBoeYWh4hNGJScJ2h6PvvMt2MoWiO6iGSzpXxg2aqIbLm2+foCQoPPToU2RvDLA0v0RREVE9l0Quh6CqrG9v44ct3FqDbK7E9RujZHNlRF1HtW2S+TzbuSxBq8H49C1sR8G1BaJr43SCMkFNRDdymFaB3o6PaVeR5CJB3UU3Fdy6h69LWLFbqFqG+bmrJLZniEVmcM0ynqegGTKSLqO7LqJSRtUlylKJ7VSMC4OXKSoysUIep9WmqOtkJQXDlqiIBSzP5e7v3ktJUCgIB/l/Tzz3DNfHbqJ7BzaXwvLUT4Fx0/WIpzM8//IrhO0Ooqph+wFePWQ9EuWl117HcFy8esjs4hInz55jI7rN2lYE3XWJZTJMLSwwPDGB32xi12p4jcbhhEtJkrD9gFJVRN1apixKh04BhYpAVVFp93cYm5zi+Okz/OjhR/jdz36O+x74a4689TZf/fo3+NHDj5DIZHnr3eM88OAP2YrFmV9e4Stf/QtmF5d47qWX+d73f4BqWjhBjUJFYHzmBsMTQ2i2Qjqb4tyRl1ienmJzc5NqtUoj9KkFDjdGZ/nEJz9HIl3ixMmzvHbkdXRDxnVlar6MpqRJxedYiL2LGRbQXA1RaqObHUzLoyhEWVofIZuLIYkainaQ153KxsjkE0xMjpBMRaksj1EoJJCkAouLkywuzx3atKcycaZnJ5iauXVo566bCoomsrm1xK2JG1TFPIVikm6vjqyU0HThsCxbZmV5jnRqm0IxQzqbolApM7u6zuWRMZZvXmU1VWA5keP1Y8+xGdsgk1PI5BTS+RJr0TnGZq5iuDqlio0oNVBN6zASIWy3WI9scXN8GNlQ2KGPpItkimmKtoFSs2jTpSLm6PYDWi2HsOHhBTZCKkolNoUqp0hmtplfWSAnapR0l+2cQNU0iGeTGLbExbceZX7kBL4rkhaqFEyP9aJKQnaZWVlndnKcajaBpLaIJspcuHqeyYUhYqllPC+gVJSxjRqNmoGqJLi1cI7k+FXWNjIUBYloaoVrYyeJxnNkcw6JdIV8Jcvc8gVSmU0qZYliwUJUDaKZTabWhkhU1hBMi4raoZjdolqK4zlVMskNZmZGKRSTlIQcolzBDhy80MesNTCCOsX5EZK5DJFElFwhiyiKzEzNsr66hVhREW0JTVNIbKwyPnyZVCXJWlFgraCRSucRsxGUjXNkcwUi0RhbkW1W19eIxiJcu34FUa4cTpGnslGiK4skopvIukVJsygtTSNYB40IulFlbmKAbGwOVTOoCCKabjI1PcvK6jqSrKIbFppuUq5UEaoShcICWxvTJBIbZFJZnn3qRcJ6B8t2KZSKSGqFkpAhujCMXs1Q83SKQgXVD6iuzaL6NVT/AGDXevsIhovu16m3+2i6ia4pOIaKKZXIRJZIby6gaiKmpeIFLobjo9k+qtekaASUvRYrZZljw7fQAxej5mF678Fz20dUTGRdo7y9wvTlYziBhBHU0f0aul/D8LxDu3fVNFAMHc0yMV0HL3APgflP6h8L0K346k8B859A878PoDfCvwXo+o5NveHTa4PWgZu2wXazBS6s5mU+8uHPQE9B2m3xZqVHz2/ihH3UvkKvruLWwcxt4RgiQatOrR0eVthtojkGumtieBauXcEUo6j5RSqRmxQ3bwAeZidE6u3x4KkhHr48hd9vUzZVWuyiBzZ20+Xjn/6/KYpZ3EDHDVT8epsg7FAP2+jzw9RrPmHdpRU6WFYV2xZpt10afon9HZNseoVcIUK9adHZbWG5GtDF8xS6XZ+Gl2J78waGnsbwFOrdOqZvU+vUMO0KnZaIbydIrIyz27bxbIlaq460MY1SSuPUXHRDwtEK1I0S2arAwuYGVdMgaDXQXZtmr0WtVSfsNLAcHcczCZ0Caws3KOY3sN0qhqeg2QpVtYLhKTi+hqQWWF68iiqn8GoWiqHjNNqYtQaVq29heyrNtkV0exajdJCpLoZN5E4fq1kjdPLQKtHUtnHVGH4g4fkmjXaBdleh5tdxXZucMsfVqTPEpQbbSpNUo8z56ArffOkpvvyj7zEcXWazmuXS6CAt2jRyq9QTM9Q8lb4ehXoOdiTYlZkbfhu6FdhTAO2g9hXoV4lMvgC7FrRCdnbbeOh0y5ehJ9KkxQ5VaMeJrF5gp1+muyOw2yvCvkBgRmDPoNGwKB7/FnY9hu2VabV9ALqdEGhSq1fZ3fOAkJ2+Drj4doIDAC/Qb+UBE9vIAm2gS9iy2aeLpFaoN2pcujxAo9mm2eqQSCXRDJVuv8Nvffw3CaU05UsvUqrk8QKblbVFPvXpT/KpT3+SN46+ie14zE3OE9+KMTx0HVMTGRg4ye5uSLtt0+q4DN24QCa7zT3f+TY7e7u0Om26/R5e4LKz10cQSzTbdTRTQrdker06O92A7fVbZI58h/2WAOjENoZoN0uASdgsk4yPU6+lYa/CXidDrx4lMLfohXkgoOZKtOsOumbz/7D35kGSleeZb4E8Y8/1XMnjK997Z+yRbN+wfWe8CWSJRQIEAq1ISMjaAQkhEGBALEICGsSOoEE0LWhouul935fa970qMyv3fc88eU6ePPvJPbOWrN/8UU1dHOEbdjjCa/QT8UVFnMyT35dRJyPzfL/3fZ7Tp3rYt+8AsqwwOzvP66+/Tq1WIxj087nPfYbNmzeRkQXyqkJGtgllZIqazpkN3+aun9zDxi2bSBaKZIs6855uklkPRrlAUZPRLBtBVlEsA8VWkMtF5IqI0TTR6gapYoaMLCAaJRaBvKpQWVxGrdRI5BWGp1xEMnm0ah2lYlG0VGRb48B9N5BNhpAMi2xRx24tMeN0kxMLFCQBTStQryiYWop4cIrFukBVF9HEBPMzvYh5D41aFlnysLQokYjP0Fm2qFUkltoiXmcvVTNB1Uyw3CwwPnKMSk0mngpyrPskO777Mb5108088fQzXH3dZ3jk8ScIRmN4gyHGpqaZX3Bz0/dv5cSZsxQ1k5t/cPu685HLF2TG6ebHP/kZN936Q6645jo+efW13Hnv/Tz+9HPMu33Mu3289c4uAtEEjzzxFD9/9gVu/sHtZApFEqe2UfROoZhl9HKNrCiz4A9xpm+Qnzz6OIFoggNHT7Dn4FEcHj8nzvYSy2RYBrbv2YFaVonnYthNi9fe2sTzmzcxODOBP+ZnYKyHXXvfYnism77Bkzi8MyyzhGIr+CLzVNsGgVduY4k2O/a+wwqQEQoUZJVEWkC3auw9fJhNW7YQTacRVZXX3nyTfUeOkJUk9EqFYDyOUCrRWOpgVOq8vnU7zeVVpuZd6OUa3QPDFEoajzzxFIurEEvn+NVb2xiZnKHom8W7fxOV5iJFzWR8Zh5JNXjy+ecZn52loCg8t3EjgVgM1bapttsUFIWsJFFtt7GqFU6ePcP2XTspqgorgFG2sWtVTvd0M+dyksikSefX7h8kRWWxs8rbO3YilhS8rz9Mc3GJOdcCoViccCKNIKt4ghG2bNvBMmBU1lwX0oKEVWviC8cwLJNao85yZ4VKxWbbtq3s3bMDWMa7MAfnimNWgRc3voSirblSlKsVdNPAsExWFttkDr5y7rjJKss0WlVqjTKrLNNhiQ5L7NrzDiVV4mzPKZY7Kxw7cZzWYptGq7m+/3L46BEUTaXZbrHhiccJpVNs2bmDaDbPTT+8gz//2KW8tnU7W3fvI5wSmHL66Pvl4wSCXg6dOY1sW7gjYQ6eOrlWLFGusNhZ5fDxE8w4nKwA7ZVlbvvRHSSzOertRUq6xfS8i5GJaYKRJAuh6LpVezCZYcrlYXzeRTQrMO8Lct9PHyVTVHAGwpTby3j2biKSydMzMs74vIsDJ06zZcduJhwLjMzMs+3AIV7bvoMx5wL3PvIYR3v72brvAF+96RY2bnmLg2e6GXMucNnV17Lh2RfY8OwL3HrXPWx++x12HTrK1t37mHJ5uPjyK3jwsSfon3Gx/fBJdp/o5sT+PTx8z50cHxxn2OHlUM8QU74IA7MLPPjEs/ROzHF2dJpZfxR3LIMjlGDWH+X08CTfu+u+88D1H6HzAP3fri6++GIuvPBC+vv7/8HnDAwMcMEFF3DxxRf/E67svM7rvM7rn0/nAfq/A2UyGfbs2cOePXv+pZdyXv/K9N4fqlkhSKUmU6nJ1JomlbqJrJcYm5rk7V271qzZyia9/T2srC6zSofF5TaLy20GhvrP2R6u5QRCh7e3vsnKygqzs7M0Gi1WAbdnraL60IEjOD/5HzG9kzSWK0ATmkuouSiQgE6Sr3/jq+T0CInSNJlilEjGy6RzhEQuRDIf5aVXf8ETTz3Ks88/RTDsIxwNEAgvMDY5QDDmJykkmXZN4wp58cTD9E9OMOF2Meqcx/Gtv8Dx4j3MzI+xfecW/CE38VSYYNhHOptgcLiPWZ+XcDZHNF/g0adeIJopsX3nIWbmvZw4eRpVK1KUs8SzSbJSnom5KebdDjJCnk2v/4qfP/M0GaGwnsmdLUnsPXaYgR/fiP/hG7nxu98iJQmIhoo/EWXLzu2I5/JlDx89wMzc5FpHoxAjmY8imzKRVIyMXCRZkIgLWY73nsUTDZGRi6QlmbQks//EcYZnpjl46jiz3gV27z+wXiWe6DuK/5ZLsWt1HG7POhAvyCXSeYGiqrECmJXq+rH9h48gFGUUwySWSpMRCmjWmn3tu9nnBbm0nh0XjifYf/gIlUYTu1YnLxUxK1WisRjuaz5INp0iLxUp6QZiScEoV8gIBVK5PEVVw67VyYkS3mCIZDbH2NQ0v3rzLXbs2YtYUhBLCophopoWOVHiqeeexyhX+K///UP83u//Aa3lFd7Y+jYbX92E0+NFs2yiyRSRH16J6pujqGqU6w2yBZFQLI5qWmiWTaXRJJZK4/L6mJiZZXRyCqNSRy/X1i0n80WFVF5EVHSKmsmzL77MjNNNqWow6XbgigRQKhbeWJhwMsmxM2dw+wPs/fanOX3/zaSSOTTVYmJ8hlQ6S14qolgW2ZKEaGnkDYWFWIi+gb0IogdVj1BSQ4hSmGwugGUqWKZOu7GCqdUolhIkUh5SGR+JlAeHawSPbxLdzGGVC+zZtwXZ0Y3jlsvRDQmpmEPVJBStiKIVCcWDjEyOMjYzgVmzEZQyL722lWxRJymUiGYF3tl/kGM93eSUEhlZxBHwrm+EZUSRcrPJlMOBw+tF0jSOnz3LjMuFVi5Tby/i/OqfomsaBbmEUJTZe/AQ+w4dJpnNUa430CwbTyC4fu3pdpmJmVlO9/RS0g1kTceq1ljsrGJWyuTEAo3FNpVGnUQmTd/QIEdOHOd0Tzfd/X34wyE6DY2SECH/9K2Ik2dRNYlcPkU6n2NydoZwMsnWdw7xje/czqY3tjG34OWyq65A0mQyYo4P/rf/k19tfZM/+JM/4oEH7+Gzn/s011x3PWcHZvj4lZ9HrlaZD3t49PkN+OIhUoJAMDbN0qrJmd5DZLJxQkffJvbijzF0mUQiwIJzBCHnp6Y3CbtjvPjMK0xPzNNqLlNU1+x5JVslb0pkNIFGpYjXPc70ZA+akiKfD5PNBhGLSfKFGOOTfaSyEUpykEDKT0TKERAE+oe6ObZvK5HvXEwqEiASz+DJV3B4BnG4x/AHffiDPqIJPwu+ScZnTlNUU2SFOLJSIiGlyWsFHN4Z+gdPoml55JKAUMiQzOeJZPKkixppMU3PcA/eiJd57zzBRJBAPMC2PdtwP/TXzJ/aTTgV5mRPD0dPnyaSSuENh8mIIqptM+VwcKK7G4fXy/U33kgbEEo1BKXM6Nwsx86cIJYLIupR+sYO4U+MEc5MYFfc1BsRms0kjXqOek2gasu0alWqZoV0zwmCT99FMCOQEEQWAgHmnXMkU1FkpUgynyeQSJGQFNRiDbWkceDYS6Tls6TEIQKRMG5fHnegxOmRsww5j/Pixl/g9i6QK6SQ1SxZIcqxk/vo6T+JIGZJpjIUxBIZMYHjxv9JKOwgkgyRzCVIZJP0Dw+dK9xJksjkEdQk/eM9OL0uEmmBdFohHi/g94UZGRkikwsyPdeNIIiUSuq5UcIqm6i6QmuljWopeCPetXzZ5jJ5UaH3b/6awRcfIZFJE00mSOXThBMhFvxO0kKSpGiQkU28sSiRbIqe4W4EKUUw4iUWDxGLhnnzjS0UC9M4ZgbIpxu45kp8/ds/JKv4SCszlIw4klRAzrTJqxKJfILZuTG0pIfAzX9FJhlBLORJZPIEEwInekbIF30UimkksUbAnyWdyZHIzRLPTaCaaSTJIpnQyZYkUvk0iWSE0ycOU8glMVUFSVRIZYvk5DK5YgVV18ik48xOjZKJelGLacL3fgHRNUm+IJCWShT0MgW9jKRXkAybklFGNSroRhndKGPoa8OyokzPnmY+MEfRlimW0nQqAqXYPBVTw1PscNRbRqxVEWtVtHabtKxQqtTIShLZfIbQ6Z04f/wFisUElfoyil5GL9dRrQpauUypbFIwVfLa2igYJrptodsWRtnGrJQxz+WYv9d+3apWsGo2dr1MuVHBrpexajZGxcSsWuuPhe++Bl0WsKoVzEoZo2z/rdd97yjXDKp1lWZdoV7X0Bt1lFWIGEscnfAQVaqYS7C4VCevKqjAglJGBrSlFmazQrlmUG5UqDSr5Hv3kHzrUWrtKpWqRqul027INOwcrqlTBOe7mezbi2aU0IwSuqlgWCqGpVKumtgVA7tiYJV1rLLOq7MOMoC7vUxycYV0Y5FkUeW6z3wOUzEQokmatkrTVmmVZfzf+VOqBT8VK7OWn14tUq3pxDMxSskwi7ZMTc1TN0UMJUO1XqLaNpCrMrlKkaiWpWJlUOUYiy2d4ZG+tfVVLbRamVLVolg3kRsWgYVe2k0VwywiaCqJ41sIvvwjpHKBkl1AN0pYms7Use0sqxkapSx6SaZca1MyqqhWHdOqYWg6WnHt+YKUYnS6H6UuI5gqOc2goFYoahaqUcQwM9iqysjgWaxyAaO8ZmWvV0xcX/195EwAvaGRN+JkvPuolyFhldAoU7ZhqTiHGd0NNQNdqpOrixTVFGpNQ2g1iNfbxNqwb3yaL/3gNhYCs9hWmqYdYWVJJDC+HRZTLFKmsywxe/J5WElS6NtObMOXoJOBpTCsVlheLFAy+hDkMVaWlqm1wkAAkFldqtCsxigKc+glN1BkdSkHqyIjAzsAGZBZbCRZaueYHtuDqSyc62AX6CzmGRw6jGZkWaLF/Df/AMU3RCLpoGInkSUfdq1AvWMwMtuDZUUBiWYzTbudZWbmKKDRWSkBFdJJD6+89NyaS3kH6s0Kt952y3vuY1ao1mt896ZbuPmW72OXqywtwzs7dzD06qM4b/qfOFxODh4+xDe//S0arSbNdotmu4VVtmk020CHZqMM1HE7B2g3JDrLBqxWOHBw5zm7+CardJBLKn1Do9Qbazami00bVg1oCbCUpdrIAwadjsD09/4EffptIAdLCegUoJWBtkC1LPDdb38BsFlclmm0CiTSTlawWKVJe7nKAz+5l5JdZRF4aMPP2bb3AHlF54VXN3Px5Vfwyy1biWYF4nkR1aqQLyprMNwss/G+W5n5+ocQigqKWeaFl1/l4LGTnB0e4OCxA/xi47NAk0jEyS9ffhLbLqKoAoatYNgKOVEilctTby+iGCbHTp0mlcvTWFwikkiud1sLRZmRiUnmF9zMuRZoLC5R0g08D30G71uPr0UqyTl0q0RRVcgXFY6eOss99z/A5tdfg9Uqo727iXl6qFlVSqKEWMjQP3QEs5omL3lYRiGf88CiSbmUZXlJIZV0EIvMoWppoM7A4BnaizUisSC1XIjRz/wGwUCAvuEx+obHuP6rf43LFySWzjE4Nsmpnn68oShXf+bzfPN7P+Bk3yBHzvSw+e132H/8FA88+jijsw4c/hCxXIFIJk88mSASixKNxyiWZGSlxMDQIHalTDaf46WXN/Ldm29i9zc+wsDDN3LDN7/Dpz73Ra647nPcetc9eCJxvNEE8bzIhGOBx37+NBlBwqzUqTTa6HaVDU8+w3/633+LjCCRyOQJx1PsP36KP/nLi3nfb76ftFRicHKGh594iuu+9BXc4RjucIzXtm7nv/zO/002mWDs0++jlIriC0UxK3WsaoOCrPKTRzaQzArrx2XN5PDxU+SlErpdpVxvkS0Uzzm2yMRyAllZISGIzHn9OPxB/PEkm9/eznOvvIorGCaWE/DHk/jjSVJikSev+xPmH/o8WVkhkEhRW+6QVzTymkETEHSDlFikurRCpdUikctRVBV02yIj5PEEgqimhW6vZZEXVY1QLI5dq1NtgFAkSAAAIABJREFUttYtyPNSEX84wj33P8AKEIzGyBZERr74QUIjp8hLRabm5nl731488TAL0SBWu0ypoqA3DLTKOccFXaO9sky91say1hz5BgeHabXWPt+dTodcLgd0qFbLrNJhcnqCpZXF9f2VRqtO/2AfpqOXue9fhKKVCAQ9VKomqyyxvNKif6Aby9Y4euwgtbpNb98ZGs0KxVKB5U6bYkniTPdpHnnsZ4xNjGPaFvVGC9MqY5erVJbAHUlyrGeQr910K/uOn8EdSfL6O3uYWvCz89Bx+m75GH2/fARZKSErJQzLpMMqv3jpRTqssv/gAXJCngceepA777yDBY+Lja+8TKVWpd5e5GxfP8lcgZxUIprKsuHZF3jg0cc5ePIMk043/niKnpFxbvzOzSQEiWhWICFIxPMFuk8eZe7GDyPqJlMuN65gGKVcJSGI7Dt2gptv/xHRrMDJvkGGpma564GfMDbn5BOf/gzb9h6gb2ySW+64izvue4DHf/FLLr/ui1x9/Y2MzHu4/Lov8urbuzg1NMG3bruLU0MTXP/Nm3ljzyE+/42beHHLdsae/BHb7/4mvVMOXt2+h2l/lO/86F5eeP1tBmdcnBwcZ+u+I7yw+S3csQxxUeWL37iJaW+Y7tGp88D1H6H37kuOdP0x4a4//VcxRrr++Pz/8+/RBz7wAS688EK8Xu8/+Byv18sFF1zABz7wgX/ClZ3XeZ3Xef3z6TxA/3eg3bt3c8EFF/C+973vX3op5/WvTH8rAz3todHSaC0aKHqBSDyAYqqU6zU2PP00GVEkX8iRTCdoL7WoN2uYtoGilc5ZDq4Nr99Dq9UAOoRCIdLpNABDQyMsLi7TaLYZ2rcdxyVdJB75Gh0qjA8eoyKK0FCh7QaS3Hn7LdQXCzRJoZppSnqSkp5m1jnM2EQ36WwIoZAkGgtw8NAe0pkYsWSIrJgmkgwx751ncn4aR8DN1n27GHfNMevzMu1eYO6T/xsLX/hd3N45AmEPW7dtobv3NNF4hAWPC1kpcuhkH8FEjs/ecCNHz/bgi0QQihKJTBrngguv10swGCQU9SFIGQQxiyAXEBWJja/+EofXy+neAU70DuCNJhiZmkCxDFw/ugbXpb/GkZ1v4Y+GKTfrJPNZ/NEwwXiURCpOvpAjlggjyDl8YQ+yLhFMBMlKeYqWSVqSKZQ0JNUgksywZdsOZN0iK8oYlTriOftEfyROMptb23gKBEntfgX3R7s4u2UjBblEc2mZdF5gsbNKQS5Ra7VZhvUu4f2Hj1CQSySzOdz+AIOjY6RyeY6cOLkON98F7e9mpbv9ARKZLEa5QiyVJpXLc/j4CYYO7cb90S7mXniAUCzOjMOJpKj4wxE0y6Ygl/CHI4glham5eVrLKwhFmel5B7pdJpXLMzAyug5iW8srHDhyFMUwUQyT8ekZPvSH/w8rwCc/dTWf/uznaCwuccfdf0Mql6f3Ly9k9tar2PDkUzz+1NNc9LGPIykqzaVlwvEEi51VXF4fdq2OJxDEKFfISSWsWpPhiWkGRieYdiwgqQaKWaaomQxPTPPsiy+TVUrM+X34Ekl2Hz6KoOqUDJtQPMWs083kbZ/BecVvk8sKaGYVqWScy+41kZQSWnmtS0dQ8hRUYS2j1tSpVS2Gh88gSlEKYghNT1CtCaxiU60VWVzS2Lvvdao1EdPK0l5UUdQEohQGKkSic8xveQzvRV1IjkGqNZNa3UIQs8iKiGKW1uxlpTzRdJxYusDp3mHcgRhZsUQyJ6LZVSbm5rAbDTKigD8aZmBsDJffj1AqEYzHUW17Pe/+wLFjOH0+8rJMrV7Hc9EFqEffRDFMKo0mb21/h+HxCZYBu1ZfywnvHyCRyVJpNHl7x04Ckei5zgUDSVGZX3Dz1vZ3OHDkMIqhMzg6glkp01xaJFsQzmX+FchLIpploggx0nEfCzddQuRH16DpMrqpUW02CCVitFdXCcXyTM/7+R9/cTE3fvM7LAR8DE+OMrswz/v+03/g45+8nM1vvcXuvVv4Pz74n/nyjV8nlJT47Fe+TbRQYGhuimd++TwXf+Jy7rrvQeLJGOlsClkRmZgeYvS5u/F94j8jxhyoagbbFrGMPNm8i0BolKISwuMfp7mkY1dL6GUN1dYpmTqyYVCrreU4W5ZEJhdmdKKfQHiBQjFLIhujqIm4AwsMDZ1EUASckRCBXI6skCQdnMF7URf+t54hkogTlUySmSAO1ywLbj+qZhFPxghFPWQEP72Dx/CHXEhyEdEoIVky0VSYdC6KqhWYnBphzjFNXpYJJtNEcgLRdJxIKsap3jPEMgk8IR9zbgfhZBTHzZfjv/1qPCEfoUSC7sE1u/94NovdaFBQlPWsTEnTSAkCb+58HaVcpL5SQbMV6otVSprI5Mwo2VxiDU7ZGpZdwioXMSwRVc+iaBkEMYJzYZQFzziZo6/iveQ3SPg9JLMZCpJANhPn5InDRCN+ZKVIOB4jni+glGxSyRwlNcuZnn3sO7CVUCiC1xtneHiebD6DVMoyOj6Cx+dC0SWKSg7NLJDKhghFPZw8fQyvL4DPHyQUD+L9+H+k/6HvMO2YIZFNEogGSeXTnOo5TVGT8QS9JPNpIqkECz4vcy4noUiYkqqQSMQQChlCYS+Hj+whEg0gSjl0o0S1WqZSW9toVUwVq1pBK1uYtQo5USJbEAn+9NsEv/InjE+OMzg6QkbIE0slcXpdjE2Pc7Z/mGAsiTccxBcJEEmGOdt/hrmFWeZcTvzhCKFYkoN7XiUedpKIZujpGSMcTyHqWfpG12zKY7EImaRAPJsmnk1TqVmEew/h/mgX2Z59iFKOeDpFPJMnmEzTP3SG8alhBLFAOpuhIOXI5GMcPraXSDxATshSkERi6Rw9A/3c/L2bKAgZ5mYnEfLptcdSaUTFIFkokpNKiEUJVS1h6TLjQz04vvxHeO/67FpcgqYiqAYFzVzLaDdsSoaNZlXQrMo6QNc1G1GKUq4WkSwZQREIRryYxTgrNQlNl4kYK8RacGp0lGKtRlpRKNoVRN2iUNJI5dOkDm7Cdemv0bN3M7JmYpRr2LUmRrWKXqmgVMpIprGWia5riKbxdwL0d8H33xoVE6tmr4934fl7AbrnM79DesuGfxBAt+pl7LpFtaZTrhko9Tq52grCIgQknZxVw2jUqTfK/F+//2FiVp1t/ePIgL7UwmqXqdUNqnWbat0mt/NpFq79L5T1HNW6immKREJzyIUoieg8VSNLuyqtA/L3jr8LoGfNKvYqFCpN5EYbsdFA6yzz8IvPcWpqjIuuvRKrrK+dY0k4LnsfqS0PYVgCpl1Ye18VnVgsQr2jEct7qLRl6m2V9oqFVS7SWW3SbFVR1RKGYfDyxoeRiwH279tMoyZjaFl0XcA0RcplCbtcwLTymKKLpp3DVPOYtkV00/3MX/ObiGIEpVzEMAxMvUzEM4ShxlHVDKImkjc0BNtGKlsUywYlS0bRCxhKDkVNMevox6xLSJaMbFsUjepawYcuo+oZDKWEouRpNGWkUhTNlFClDHOXdRF7+S7Mqo5azjO4/2fUVRNz0aRQyWIZFZaKcwwfeAhqKnWzjlwXKdoSAzND7O8+jlA1SGgSldUWol1klRqNpgQYdJYl/GPbYCXLImXoyMydegE6KZJbHmTmigtpiROwmoAlBVAolvqo1n3QabK6mmZl1UOjEoYlk86yxPJigVBgCNDoLEu0GlnazRwzU8dYagu0GllaixLNZpbDBzdRMyO0q0mWGjnqtRwL7hE0OcbUlRcQ3HADhZwXx9RxFmsZypUcipFCt7PU7CgVzcPSUoFaLQVoaJqfNVCvcWD/azRqMi+/+CT33n0b11x7FYeO7OeHd9zGI4/9DIfLSSwR57XNrzM758DhXODBh37Gnn178b10J1NXdCE7h2m0mlhlm6WVZR7d8BirwNZtb7Nr916gw9JiHToVQv5JHrjve0CdqfE+FhacrAKGqbBKh/bSIkur0FmFeDzJ6nIdsAGDib4dNBopQKZZCzF13a+zcN8lQIZWJUAy1E+l5KVtxnj+uWfI51J8/Rtf4fNfuBZRzrFKh2Q2w/MvvcIjG54iKyg88sRTHDvdjdMb4BevbOKmW3/I2f4h3IEw3lCUYCxJIitg11sMT0zTWgHFLHP20VuYuKoL2TFIVpRJ5UVmnG72HTvBvQ89wBe/cj0zs+Ns2/Yrdu16C6GQXvveLpsYFZOiqq3fG8w4nJT0Ndco3S7jD0eYnJ1DLCnYtTo79uzFrtUxK1WGxsbJ5AUmP/9++m/4vTW781KeRquKblsIsrqW2L7SIZ5cK4Ypq1G0goeF2X6ggqFl0IwcXv80gpTALBdZXKqSjHkpmxIVW6TRUDl+fDfNpsHyco3TZ45TrVeIJxOE9/6Csau7CB15nd6hUb518/d56dXNXHrFp3jwZ4/x4i9f4xevbDr3vSDiDoSZdiywc99BPnn1tfzgR3dztn8Ih8fP1LwLfyTOp677HB+5+CKu++xnmJ2fQ9FUunt7sMo25WqFcrWCoqnUmw3Gvva7DHzu/UQzOWbcPh549HECiTTOQJjpBS8PPvYEH7/yan780E+Zc3motZZoLa/S3T9EJJFG1kxOdfcxODrBDV/7BjNuH8Fkhq7/8BvMeQN88Pc+zDVf+BIvvvY6r23dTiiVJZYr8BcXfwzn/l8xdnUXz3zxL7n8yqsJx1NkBIl6e5lkVkC3q/QNjRKIxDl+uhvFsMmJMkXV4Nbb76R/eAyxpBGMJsgrGoFECoc/SCSTQ1B1+sYmONbdy5zXz8jM3DpYd4ejZGWF2ds/xsS1v04ykyYlFhF1kwMnThEvSKSKJfKaTiiVoWRXKCgKZq1GMBrB4V7gyWefodZqo5oWTo8XTyBI//AIZqWKrOlolk1OlDjb149YUhifniEcTyCWFA4dO44YmGfiqi5cG+/G6fFiVWuoVp3WCujlGt5gAF/Yz+jUGHbFYhV47bVfsdqBer3J6ip0OjA+Po7L5aLRaLC8vMymTZuoVqu02/9f88HR40dYpUOxJFEsSZSrNvGNtzN11YUkAk62bn2ToaEB3nprCxs3vohtm7zr9rdr1w48ngUsy2CVZVZWl1laWUTR1qC3IBYIBMMIBYmZ2Xl+8vDPuPJzX+AvLr2ct/cdYGBqhpMDQ+w+epy39uxjPhBiaHSEqWt+nSPf/ThjE+MseNxIcpGv3PhVWottjp04zuDwELpp4PX7KFcrLHdWyOSyTMzMks4L/PTxx5l3+/CGojgD4bX9kJl54nmRvrFJBNVgxu3jzOAI/eNTBBJpfLEknkiMuc2PMvOJLkbPHENQdeL5ArXlDglB5M77H2Roas3Wfd4XZNeho3z2hhv5fz/yUf7sry7hxu/czNDULAMT0xw+3c2fX3olN995H/tO9vD6zv2cGZnieP8o9294mu6xGS6+4tP82SVXcHZ8lgNnBzg5NMHklz7E8G2fwhFJ0TM5z48ff4aB2QVGnD52HT3N2/uP8sSLrzLji+AMJ5l0B5nyhJgPxhmadp4Hrv8InQfo/3b1/ve/nwsvvJAjR478g885cuQIF1xwAe9///v/CVd2Xud1Xuf1z6fzAP3fgd4F6BdeeOG/9FLO61+Z3vtDNZFy014yaS+ZiPKaVesKHarNxnrmcDqbYpUOw6NDtJdaLK0sUqmVWVldJhqPsEqHr339RpaW2iSTcfr7e9ct36FDrVpG12RShzbjuKQLx+Xvo5yZBjRoN2DFhI4PiPPMhoeAIkvEAJOllRKqFkcohPH5p5idHSYa9eJ0TpLLJjh4YDexdJRUPkksG2Pb7nc409/NnM+NM+hj56H9hHMpJoZ7cX2sa2288wtCET8LHhe79+4iGo8Rjcc4deY01SbMOsOc6Rsknk2TERMIpdRaHnE+QyyeZmrKRS4XIZUKkclGMSwV3dSQNIVALMasx8+mrTsYmXVhN2pkRAHH9R/G9bEuoi/dg1mrsP/oYWYXnDi8bs4O9KEZOolUnJIqkRaSZAopZF1ibGaCoYkxrGab7/3obobGZwnGUozPOEhkC0zOOXlz+07CiQySaqLZNXzhJBuefApJUZlxOEm+8De4P9pF6N4vMjw+Qf/wCJKirlfmHzhylKKq4fYHKOkGsVSaiZlZUrk8To+XenuRnChx5MRJZE1HKMrs3LsP1bQ43dNLRiiQEyV6BgZRDJNqs8XTz7/A+PQM1nQv7o92EfjCf6dQKCCWFDJCgXK9wYYnn8Kq1tDtMg63h97BIfYcOMicawHdLuPy+nD7AyytglGusHnLmxjlCtt27mJ4fIIvfPkGcqLErNPF0iqUdINfbv4VvlCY//ahD1Ov13F9tIuFj3ZhxAN88lNXc7avnze3beed3XvW/x4+foKhsXG8wRDxdAZZt7BqTfYeOkoiKyCpBrsPHOZkdx/5osLY9Bxj03PkVJ3JBQ95zWBkZp60VCItFAlEk+RFBf8tn8B7UReBN18gX1TxhmIk83nSeQHV0s7ZdOYpV0tUagrN2ipCtkiz3sI0SpQrIuVKjmR6jkhsEudCN/HkFF73KEUxTK1SIBycJp/10WrIWEYGOhaiECT1xk/xXtTFwg+uxOGcZnpmjJIqUZByFDUJWS8x73Fyxz13Ek3lSOUlTpztY+OmX3Gqpx9JNegfHSUrSWs2hdUq5WaTkmmydedOxmZmUCwLvVLh2Jkz5GWZlCAwOT9PxuvEe1EXrqs+SEmWkTWdoqrRWFxiBdat8t/esXO9MEMsKdRabXoHh9Y7RDTLJp7OkBJybNn+Ng/87GGmHHPEs2n6RoZI5rOotomolgjEIqTiARKJAIEb/wfei7oIdR9E1ktEUom1zvilJbKiSqW5QlYsEYwlSRfyJPNpnL4F8rLEtNNJKi+SFfyUqxI5scDQpJNoTiZvGASzaXrGh3H4Q7y8aSs/fuAJCkVrrZu8lCb6yj14L+oi9dIdaHqKYjGBqgqUWxHUso+S5WNw/ACSGsKsFLCrKnZVx7B0FE1FVgvoVglRzqHZColsnNO9p4hnk0iaTDAVJ5ROkM7FGZ2eJJBMEMnlCYS8hAaP4r2oC9/nP0Q44iGYTq1Z9RdkhoZmGBqaQZRk0tkEiYyPdC6MY2GGqZlp4kKaZD5NoSSQzibI5lOkswnmnXNMzs8Tz2aZ9fiIpGK4g172Hz2I07dAIBbCG/bjDnqZ/8If4r2oi0j/ERxeL+Fkkje2bcOs1YhlMnhCIYq6zq+2bl3PyPSGxnln9yZ6B48SjS/QaBkYukwyEaPVaFLWbep2DdOqYtkV7EqZctWkXNNQzRxWLYeoBJl77ta1uR+7CblUoCBmkOUshlrA73cwPjFEOOKnWJIQiwUyuSwl2UASVQK+MF7PAtMTw2SSIUylSN2yiCXCVOs2gyO9SKUs5ZpGUcmRySeIJcL09PWSSmcJu9eud99Vv83k6BDekI9oKsa8e46iJnHg6D6yYppwIoc/EieeztA71E2hmCSRDpDNxcgLKUqlEppmkMmFiSd9xOJ+4okQkViQbD6DUJSYnncwPjPP3IKXFZYJxgKE7vg03ou6SO7fjC8UxOX1EY4niKdzhOMpZmZmCIT8BEJ+csJad3r3YC+9w4M4AyE8kdhaHmXfaQ7u24bbPUEqEySdTVBUNTKCxOGjR8jkkuSEKEJRoahq5IQ82VPb1wqkbvhjZmfHKUg5Etk4oUQERbVwLjjwh6fJiWFyhQSptEA4nEYoSOSlKKm8m6lZF+FIbA2yF/IUZYHxiWFyQhqrbBLPJCgoEhl5zQGkpBsoikyrWcF77e+w8FcXkB4/y1KrSl7R1ovMippJybDR7eraMMpouo2qWRiWSiaXRLEMRLVIQcoxOnSG0eFTGBUdZQVccpW9J4+TlCWKlQqSVaZkVxFklWxBwPfSfbg+1sXCg19G1TXsWvUcxK5g1mrolQpFy0Q0dAq6hmTrfydAfxd+v/e4VbMpNyrr470w3arZGHoR18e6cF/zWxgl8e8F6HqjiVWvYtXWQLxUbTDgi/HqgRNkzSpy2aZWt/D4XHS970IUYPvABDJgLjaoLlZoNg3qNYta3SL1/PdxXNJF+u1Hice9RKNuFhdtmk2DoZEzVOsq1bpKpWatfV7fA83/LoC+aFVZbS9Rr9ZQbRO9WaXQsInaKodmR7n+3h+iNatozSrFlBfHJV24rvtt9HP54bqpYJd1mo0aaiuDMzqC3hIQrQxWs0S5YVGt2+zfvx9DM6nbDUp2EqWcIp33IRbjrKzW1uC5KVGzRepWnpqZYdkMsmRnaFoi9VqFwEPXM3dZF/G3HkEtKximjWHUKYgByrUCekUkLiXJWSXyFR2hrCKWS5TsAop1ritejTM7cxqznMJu6JQMhZJRRjEraLaOXilimjqaViAam6dSzWNZEkXHAHOXdeG45jfRCkmscpHY7A5WagZmW0OuFTAMg5VyHCl6hpYtsby4xOjCGLNBJ22WiGS8xFLuc8DcxDLXCvTApt6SWWoLuAbegJUsjZU1oD5/+hfQSRF86LPMfKKL7OYfQDME7TwsZpClUQRhnNVlg0Y1BCRQC3OAAR0DsFlsFmnVRVYWFVjRWW6XEPM+mrUClp7EKOco1/I0W0VUOURZj7HSkmjVRYqFAMW5E0xd0cXUVe/DSk4RcPZQ1UKU7RSLSxrNVpHZ8QOs1mK0mwJg0KxnEPIz1KpR1iC6hJBzUCtnABtJFlhlmcXlNpVamUQqiWborHRA000GBoeZmJzF4XLiuvtKpq7oYvtnP8y2d7ZTa9TZuXsXtUZ93Sq5Uqty510/5MavXs8NX7oa38I4RSECKw2WmjUsq4xp1YBl6s0aHVYp19cskVeBasUAaoCNWQySjA2w3E5QiZ1h4qouJj51AWnXQSBPoxLF7z4DKyJO5wJP/PwpvvyVG3jy6ad48tln+Pkzz/Ort7Yz54pw3ee/jsOb5qZbf8hDj2xg576DpPJrxUuxdI5QPMXWHbtJ5gpUW0uMTs2y6Y23UK0KilnG9+hXmLiqi7Pfu4Tvfv82Lrvyaj559bXc+N3vMzXvwhsMsXHji5w8eZy52UkOHNhHKBJGt8tolr1e0JvK5deLX0u6QUEurbtLtZZXkBR1vRO90mii22WKIdfae7+qCzvpwxN0o9kqklLC5ffzgzt+xI49u5GVItWqQtlMs9QoMD74FqcOv0y7lqNWU1lcatDdP4Ri2DjcHvoGupmZn8AwJAL+BVhdpFwxaDQrTM1Mo+km5UqN+UduYOzqLpz3X4Oo6LgDYb72re+SzBVorUBzeXW9qMDlC5IWJPRyjWprCVHRueW2O/jat77LE888z9S8i/sffoTPf/mrXPaJy9evHZd7gdZim5XVDqqukUyn8Pi8ZPzzjF3dxdjVXTx1xzdx+EMshKJMuTzMuH3c/eDD+OMpHn36Oe667wGyosy2XXuJZ/I4PH7CiTRn+4dIZAWGJ6Y50zfIvmMnGZycIZzOce/Dj3D0bC9nh0Y5fLqb4z39iLpFOJ3j4ceeoPe+zzN2dReHrvtt3t65hzv+5j7SgsSTz/2CaCqLpBrE0jncgTDjM/N4Q1FUq4KkGgiyyv4jx3H5gkSSGXpGxrnrgZ8wPD1HKJVlz5HjHD3bywOPPs7YnBN/PMXIzBx9YxNkZQW328XE1e9j4qouxre/xOHTZ0kIIpXFZfzJNPGCRDCdwRdLMDAxtVa0Zq11nuu2xQqgmhZ5qcjZvn6E4tq9iKSoGOUKRvndYmaV4fGJ9Xz7cr1BTpQ4/uA31ub+xh9SkEvkRAlFtejuGaCzCn19PayySL1mAUssLdaJhwO0alUmJsaADo1GjdOnT1Kv1+l0Orz++uu0Wi0GBgbw+/3UGlUWl9vsP7iPSCxMo1XHsHQarTpzX/mvTF3RxdArD9No1Oh01mwz3o3Oe7dhod1usrq6sjbooJsajVadWqNOuVph3uEiGkvwN/fcz2c/dz1/+ZG/4ru33cFLm99g294DDE3N4g7HePG114lk8gxNzTLy5nNMXdGF42sforO6iqKphKORdZv5TZtfo8MqrcU2R48f47HHN5DJZUnnc+SlIk8++xwL/hDhdI5Zj58JxwLD03OcHhjGFYwwPD2H3Vripc1vsPPgETJFhYVQlBdfe50Jh4uF2y9j5hNdpI6+QTidRTIsXnj1NSYcLoqmTTSb5/Z77+fs0Cg7Dhxmw7Mv8Ocfu5S7H3yY7uExfv7CS/zRn3+Ev/j4Zbyx6wAzvgiHuwf5yCeuZs/xs3z7h3dz98Mb+OiV13Ksb4Szo9MMzrnpnpjj7N53mLusi/7L/iNPvLSJ2+7/KY++8AoTnhDPbX6L3ok5hmYXGJ5zM+UJ8VdXXYcnnuW+R59kcMbFvhNnzwPXf4TOA/R/u7rkkku48MILueyyy+h0On/v8zudDpdeeikXXHABl1xyyT/DCs/rvM7rvP7pdR6g/zvQeYB+Xv9/eu8P1VTWR72p0l4yqTYMKnWTdmeRcr2GPxolmc+zc/cOmu0GZ7pPc8edt9NhhUarziqdc5XXHTRDBUDXVc6cOcWaR+ISrZYNtDl+ZDfCGw+tAfRLushvvn3NgnC5Dk0ZCMFikE3PP05nMYttzhD0DxMNj1O10+QyXtJJD+Mj3Xi9c4iFDF6Pk3QqxpvvbFvv5p73LLB15zvsO3KI0blppt1OeseG8Z3cuQ7QZ77+Z8QzCTwBP5FEnMd+/iSjk1OMT8/Q0zfNvoOnzuXATuP2T5LO+8iJYYqlwlpWdV4jFHLS03OUopwlFPETDAeYXXDy3MaNnOofYiGcYNuBY5zuPcPtP/oBrkt/bW3D++oPYKgFsmIOfyRA33A/Q+PDFEsy6WwGRSsRTUVI5hIUNQnF0sgVRYamZojniiQzMg/8ZANuX5RkVmD/4WP4wzF6B0fYun03haJBrqBT0g16BgZ5c9t2vLd9CvdHu3D/1QVjqO/kAAAgAElEQVTk3HMU5BLxdIazff3MOl0kszkkRUUxTLIFEVnTkTWds3396HaZYDS2bsG44PMzOTvH6OQU5XqDSqNJUdXQLBtZ06m12siajlhSiCSS5HZvXJv7o11kDr5OXiqud4C/O2c4nmD3/gMcPXmK7v4BsgURs1IlHE/g8vroHRzi+OkzCEWZeDqztqmmamQLImJJYcHnx+0P8MDDP8XtD+APR/j2zbfwxUs+sj73yC1XsvWdHbSWVzArVX780E+otdp09w9w8mw31WZrvXN+x94DPPHM8wxPTK9vEqUFCV84xpvbdyLIKvmiQiRbpLIED254ijlPiEMnexgan2ZyzsXMvJvQ9WtA0Xvd7+Jwe9c6L1IJhKKErIjohrS2YW8VqJZFLFNHKYlYpoJti5QrIk89/QDJ1AJHjm5jpWMjijHKVg7bzFKx8+SzPmane+jt3o+hpbDNLKdP7mLqzs+szX1RF6JjCFHK4vY62bl7+7lrSyYvF0jm09z7wE9QDJufPraBydk5Dh49RjSZotJocuzUafzhCKe6e9DKZWqLixR1nVyxyP6jR5E0jawk4YtEOHj8OFlJwn101/rcuV2vUGk0cXq8PPH0M2ze8iZCUUYsKWQLIpq1Bpw0y17vBMkWRLbt3EW2IFJtttDKZboHB3l582ZCiQS7Dx4kL8uc6u3FH40iqirBeJw9e3fg8bnwXflbeC/qIvzDq1nwecmIIgVF4RPXfpoZpwfVqhJNZckVi0w7ZynqJfJygUQuh9MbIJEt0Duwj0zeh2pp+KJpkqJGIJMhlMuw/cB+Yln5f7H3nkGSXeeZZpPSSuJSQ80sNbNaRezGTMzsBLUjrUaiKIAEQRAEKHg0AJKwBAgCBEmAAAES3nt0A91Ad6PR3nvfVV1dvrp8VXrvvbmZ16W56W2ZZ38kmGARYoxWM7szUvQbcX9UZUW9ee/NuOfkec73fgyN6Xnh5Y3cfc9juLwhFE3A9cxt2P5qFda//X3chvPEkz7icT9JOYicj6PkYiRFPzHBw5xuDI/HRCzmIZNJkM0mkbIiSl6mUNWIpeKkMwqZokbP8AD2gB9XJIzF58XudvHh9u0YbDYCkTB2pwX78W3d6+7a8SqCGCEUCROJCiQTGga9l7l5I8lUArtLTzIdJiFECYWjzBh0+EJBHB73J1Hg8Vinx/nMNLN6Ha6AD53FRCAWwRXwcejEMSwuBw6fB6PdiuWK/6UDku/7GnMmE55QiHQmw/jsLDqLBYvLRa5cJinLJGWZQq3Gug/eplrLE08EGBs7z8jIOUIhB4oYod3QaFSzlDWRfDlHrpQlV8qSL398VFSkXIKkHCb4zo861/1vfpeQboRMRkCSYsRiPgQhhChGsdv16PWTBKM2MnmBgD+Kki4T9EUJ+Ixs3/oqQe8ojUKafCqJIEbIF2USqQh2l5mp2QvEEmG8fhcujxOXx8nxkydwj/Z3r/vciw/SNziAN+QjIcawuS04fBb2H92NyRbCHxHwBII4/VZO9ezFGzTgD1rIawpOpxtVKVKuSuQLAloxRbGkoubEDnisVsiXyny0YzcpJce0bhJf2IPtli/92sYJNz3n+zFY7JhtbhzuAH6fk+PHDhIK+7DYjBhtJibn5znRdw5HKILR7cURivDis8+xY+sGTJZB8gU/KTFEOJwiHs8SjQnM6adIq27UjIaa0QhHYgR3vtV9xpr2r8domSUU9ZBIhfB6k4iyxMTcSdyBaUQlSjJRJB4t4/fHsXumWPvBL0mLKnaHB0lWCUXCyKpEPBlhZn4Cm9OEnEkSjLgJSzmSmQJxufPsj4V8XW/HT68m7HOQkNIkZZG0IiNlOuNLtlAkWyij5osouQJypoCqlYgk06RUFUESSUoC9YUaOvM8yZzCuj176JmdI64qyKUiQq5T1V5otBEzGhFBwPHcnZ05xaW/i2d2kHwhQ76QQytXKFSq3d6oYjZLKqcian8/QP8EvBe6/Vl/Pa49X9Y+VZGueAzd+Uxk28v/AIDeIFetkysXUcslhFKds/NWMkCm2WSBBfLZGGPjw2zes5t4fRmDmEcGtFaFSqtAq5GlXslQK2eZv/svMVyyCuPV/wo15aPR0rqbgcamRkln0zSWG5SrBUoVbQVI//sAeruUoVXOsdQsk9cUssUM+WYZS9RPz8wFdvSeRGxWkVo1IrM93Xlk8MDbyOUcSl4ll8tQLRYoF/24XMPIGS/ZUgqlKJKtFwmkE4ilEqlCAbVSI1kXERoKPiWCtlCl0K6S+7jKP1/IUCwqlEoyDdVGS4vQKKSpFDQsd/xZB2Jf+0VkNdFJOMhX0bIR0qIfSQmTlKMklSRiQUbKi8g5kUxeIKclKapxCrkwFuMgxXKEYllEK2bJFsqdhBotg1xIk9PyZPMCJ0/toFgI06wqCGe2oPvqKnRfXUVw+yudvuZZD9W6SqqoklmooVSLKLkYWimByTrHnNWAMeRBW66itTVKlRhOaz+QhKoPlhIsL4o02yJNCiy2U5hHtgBJGssaLMsYzq2F5QjG2/535i5bhf7v/pBGagZaYRaqAcqak4BnBMgBEiwlcFt6WayFWWjlqFUkilqS+dlBilqSelXuzHlycaYn+2g1MhTrGZKin2ozw7m+w7SbKomYHS0boaolmPm4Anzm8lWEP3yYlhZCjRloNyTqVZHlpSxyQkfcOcjSgsRiWwQUwqELtFshIIWYnmdpMQbLAu1WlMXlFqWKhlbMk0wluiA8m9NIizKykqFQrNJ7rpf5G77IzOWrmPzGZ9HEOD977FEkRaa10MZgMnLVt6/m1u/cxt333M7xYweplhTc9lmgit9jRRUFWIbduw+zuNQAFqg3a5zqOdsFfq12DRYrNKsqaspPreiilLMh9b7dhciGt2+nWvF3K+tnZ08QTQSR1ARaSWHWOElaFXD4XBw7c4obbvku0XSGh594oTt/DsXijE1O8eyLL3Gqp5ditca9P3wAJZen0mhy9NRZfOEYUUHk7h88wPlv/kEHJl71ezz205/wrWuu56vfuJJQKoPNG+bt9z4gFk+iKAqpVIrvfu8Orr3uBmKCiMHq4MOt23B6fczqDd3q8gd/8lOkTJZyvcGrb77VbTmVK5YoVKrdDbm+I+93z/3C07dx5nwPUSFGPCUwOTtHqdZJA+jt60HNCEAFIeWmWdLjtBylWvSTTsWo1RrM691ImXqnsl7L0T/WT0HLsXPndlRVJpFIUCyXSIsyUiZPRisxdeufMHHlKsav/AxbP3iPg8dO8uVLL+Pq627k2ptu4Z77H+Tam27h+tW38Y2r/o4rrrqal19/g0ef+AVPPvsczcUlGguL7D14iEXgxJmzLALFag0pkyVbKNJaWiZXLLF+4yZyxRITM7NEEkmOvvBgF6AbX7ubZ199g97hMd77cAv3PPhjrN4A00YL6zZvZdvufaSULO5AmI927Mbq8pJSsvQNjXLL9+7kqmtvYHxmHp3NSSQt8/Wrr2Hr3gPcfPtdTOpNXHHN9YQEkWAyzfDULI/98mlOfevzXf9Xn3yMOaOFdRs3d77/hKIo+SKhuICYyePwBvCFY6xZvwGnL0goLpBWc4TiAlFBxBOJE0ikuDCnZ1JvQmdzYvMFMbt9GBxuHIEwVq8fg8PF4MQU1hNbu/fd9uqdSFoRk8vDtNFMz8gYfRcmuKDT0zs8ysD4JMV6nZSqImVUjpw4TjwlkC0U2bxtO4Ikc6qnF7c/0E1P8wSC+EJhzHZHN63tV6+/uWYthp9c2vV/76Wn+XDrNtJi4mNg3mSZEo16mko5QbuR7mwUWsqx1FBZWGzgcFpYWGxQq5eoVsuUy51Id1VVSaVSlMtl2ostCqXO8+exxx/ttsgr+Y3dZ53n1TtYBrRigeHREXbs2snps2fYtPlD3l33HkpGJS2JlCpl0qrIIiBIIo8+8TjX3HAjW3fu4qZbv8ut37uTL1/yNe6570HODg4z9/F30t2HjzJrtqK3O8lWagxNTmN8ZnXX3znRT76gceTYUSRFZhlY9/56svkcajZDrVHvptnlS2XcgTDBWJIpg5ndh48xZ7EzrjOjt7swONxYvQHicoZLv3kVjkAYbzSB3u7CHY5xun+Isf5eZi/7DHOXrWLwvkvZf/wknkiMSFoiJimYXB5coQjfvPYGvvatb7N9/yHeWr+B5157kzt+8AB/d/OtXHHN9by/ZTtHzvQyZXZyyz0/ZN3W3Xz9mpt47LlXmDI7uXr19/j6NTfxzqZt7Dl+lhGdhRODFxh96q7uGNt/4ijjJgdjBhvbj5zCKyhMmhzMO3wMTusx+yK8t2UXJ/pHOT8xx/NvvUfPyMRF4PqP0K+vS46u+hKuVX/xP8QxuupLF+/nf0EfffRRlzfcdNNNyLL8W/9WURRWr17d/fstW7b8//hOL+qiLuqi/r/TRYD+z0AXAfpF/Tb9ZoR7ta5Sa2SoNQss0mSRJbIFDa1axR+NkhDiWO0WsvlMN7p9iUWq9Qqbt3xIpVZmmSVGL4yhZGQKxSwH9u+iUpSBCtWSgJJy4H/i6u7Cp/Gqf8FSIwiLVWipsOQEohzdtQU5biAjTrJQF1hqiqiSF7PxAoLgIylEsDmszMzN4gkE0ZnMmL0+jp7t5czAED3DQ0wa9PQND3aqUuMxZvU6zOuf/KQC/SursA+d5tjpHtyBMKfPDWCyu3n+lTcIBb0EAx6EZARJjuMP2rC79Ow7uAMhHUeQRAKRKIGon3g6hj/iY2p+mmndDClZwmx3EE4mUfJFZvQmAiEvEd3ICu/g9lf4YOM6nG4b2byCkI4TTwgYTRbO9JwlrYrEUnGiQoxwMo6Uy3Ho1FkMdi9zczaiUZE331qLy+MmmYpRa5TJFzTe/2AjuVwVWS5htjvo7R9g3mjCdsO/7YIG61O34w2GKNcbfP/+H+L2B0jJCgaLlVKtzr5Dh1m3YSM79uztwsx8qcycwciBI0cpVmssAlImi85kJqMVKFSq1FptHB4v80YTU3PzHD5+glM9vYw9dO0n3jf9eyLxBOPTM8zqDVidLsanZ7pV7YIkswh4gyFGxicQJJlqs0UoFmf/4SPI2Rz5Upnx6RnUvIbD40UrV0grKus2bGTrzl2MTU4hZbKY7Q50uz/oepu/8jvM9/cwPj1DMBrDaLV1qihTaeRsDrc/gJzNUa43kHMFpKyGye5iRm/i508+gyBnmJo3YLK7iKUkjp46y7jOzHOvv8PQ1Dy+WBKj043Rbqd/dJSBoQFsX/mfumBt9PVHMNmNFMpZBDEGNGktFEmlgvh8JpJJLzNzpwmGZ1Gzbrz+aVzuaWZmB7DbjOzZvROvK0hJazF64RxOt4FsXiCW8KJk4uzcvYliWSYSczM+2Y/nkW93vf0/vwFZEUiJCdSsRCDqJ1/W8IR87Ni3CzWrkJZSiLLE4PAQWrGAombx+YPs3rOP6RkdpXKdUCKBoCgomkap0WDr7t34IhHO9vfjj0YRs1mOnj5NZuBw19t8xRdJCUleeu117v3hAzz08COUanWiSQFBkjly4iTeYIhnX3yJXfv2E0+l2XvwEOPTMx+DryJNwBWKsH3/Qc4ODrP78FHODg7jjyc5PzbO8d4+Nu3YhcFmwx/yd71tf7UKw8n9eCIx9HYnxWa7s5AXjHQAmM/DhZkJnH436zZtIJxIEYqnCERTqLkw5weOYbbbsHmj2ANxHJEIereTY31nMTo9nBuYYEZnZ9/hk7z29lriUhzXQ1d+ct3fuJ+JqfM4XHoqhWWUdJmsUiGdVJDSMu+9+zZLSxWy2Ti1usSZs7uxOcxk8wopMYGYkQjFogQiYSwuB72Dg1h9XsweN0a3h2ndDBOTIzgcBiLJMO7973e9jd/8Y8SAkXDMTyotkUxmicUUUmmF2fk5AmEXgZCXUDjagZkOF4ePHCMQTRCMJfFEYvhiCbzhMN6Qjx27tmN3WnD4fNi9XuxeLyOTk4STSTyhEOFYFNtff6brHxk5g85iQc7nsbrdVNtt3MEgew8fJiFJ1BYWSGcy5HOLuFwxlpfB6/WTyUrMzAxSrsbJ5DxomgtJMqEz96O3DBKKm9HKaUpVFVntQCatUML/xG1d7+Dzd5AUQuhNs5hteuJCmKQQIp4IoKpxnF4dEzP9OF0m8pqELEdJiQ4kyUYqpafnzEdMjh8lLviJC37Scox4MkIsEWVkbJiec2dxe114/S7iyQijG17/5DN32b/AZZlndHIMX9hLLBXF6bOTEGNMzZs78eY+P/F0FEEMIakxRkb7SKVjqKpKuVz9GKilOgC9LFOuaSRSkW41ckRIEEsLJKUEwVgA6+X/8hP/za/i9Ppw+fzY3T4MFjsWq555/Qxurwubw47Z7iAUFzjZ04c/Eccbi3L83FmSQoRMRkCUfAycP4zDNo2YjiNKSeLpBClFIKFEGRoawGq1kpZE/Gse/QRi3/EXJFIRvD4bsbgfrzdKSkzjCZhwevVs3b4Zq9VPT88YwVAcg3mKUk3i/PlzCOkkXr+PaDJBMB4lkoyiZNM43CYMpkkkJUowmSahZBEy+c5Cv3G+62358ioc5w6REKLIapq0lCQlCqj5TssRKZdDymqklBxJKUNY1IiInQpISRE7/XS1EqF8iUdffZMx/SxhMYKQVYgrImK+gJgvImVLyLky4UQa64OXd8f08Qcvp1LLoKhJCqUi7YUlCuUGWqlOvlwjXymhVT8Ntn9bBXqhWuz2Pv/16PZfwXRh7ETX2/Ktf0VOSXej3P8+SF+sNtDKFZRcnnytwY7T5/GVFpEAsValUNdYbCm88OqLfHv1LdhkjXcPnyFWb6I1ixRKEot1hXTESasiY7v133bncvEDb1IqZ9AqObRKniOnjlFeqKM1yt3I9988fh2mlyoa+aZCtq6QrynkygpaKUO9UeaF559lzdvvUMzlCWsZEpUChq0vd73NN/wpYkElW85SKGaoFlQy3hmCugGWqwpaSSFXKyIvtHBlZfzVAlv7TzPgNqNQwS6HeOb9tzk1PcmJ8QkC2QLqIkSLVTQ6OHhxUSCrhigWJSRRRH/FH3QX2AMH30bKyp1IaimCQ3eBmNdCRVPQshKVsoaQTiGkO5vFkqKElMshyAkEJUQ87aBclcnmJDLZAnJWQ8yqpPJp0oqMmk2Qz/mZHD9KuRDDt/6Rrrfxxv8NrVUjkEygNATe+GgrpoiEtFxCWVxAqLTxCE4mTH3UF9tUljUq7QzttkAyMgl1H7T80PBjmj9OqxH7+Iwz0HDDQpQmBUClFhugKUwwd9mq7uHY8FMgTrXopVHOUSoI1Op+mnWZhYZGRrRjNZ2g3cxRryrUKjL5bJzxsR4qJREtl6BcTKPKYfTzI+QLArVmHiUrYLTMU6kXWFisk8kIsFzD+fpdXaiju/GLVCQfuZSLViNDu93pOU5bpq0FaNeSsCTDsgikGB7YSrvhA5JAkpBvhFYtgMfn5PDRA5itJsrVEvVmg+HREU6dPksqLfHU08/i9gQQfLau98zlqxAOr2VxeYnX33yDu+65m0gsitlqQZQUzp3rIRL2IyQ85NQQutl+oMK5nkM0mp3vStDGaJqj3qyQUgSay20WWKLWrtNs1kkJCRYadZYXRVhSCK6/vwvz5m/9X5keP46m+ajXI7RaUUzWPjJ5F1rJR1I0YbCcp1QX8ASMlJsaRpueSrPKCy+9SE7LI8oShVIRIZ2iWO6c9wcbN6AVC8iqQmsZvKEoJruLJx9+qOs9dcUqzr30IDa3D7PDTUwtYPGGWLtxM9ffvJprr7+OK6/6Fmpew+XzU19YJl+ucfvd95DRCjQWFrsQ//zQMI8/+RRqXiMlKzz57HP84uln8IXC+MMR6u0FCpUqxhe+0/Weu/mP6RnoJS6mkDIqwXCISq0KLBGJBtAZZ1ighaSlWKgHadej7N39PpVqZ4NmtQmTOhuC3ElXK9WqOBwuMpkcSSHN+f5B8lonEWtkcpLeI3u6AHniylXYdryClNW4+rob8YVjKPkiwViSM30DqFoJq8vLvF5HKBKmWq/RPziAVixQqVWZnZ9jGZjX6zqbNIoVBkbH8YVjeENRvKEoSUnFZHeh5Is4vAFO339p13vqxn+JzmzF4HCzZc9+3n5/IxaPn2tv+Q73/fhh4rJKVJSZMpgIJlMMjE/yxnvrGZme5atXXsXw1AyHT5/liedexOj08IOfPMLYrI5Hn3oWnc2JIxDm7fc3snbjZm6+/S7279i84tzfuOk/E06JvLb2PT7Yuh2Ty4PZ7SWSlpg1W9l16AgX5nS88s5a4rKKOxwlndPwx5Odli4Tc5hdAV5+6z1Onx/BGYhhdPiYt7gIJiRmTQ6O9/bhiyUICWlsb/2ge9+nr/sCeouVnz7xSzbv2oPR7cUeDBOVFT7avZcZk4Vys8mxM2fQmYxUmw2C0QhqXqPWapNIi6RkBYvDSSItIqoZ/OEI+VKZeCrNxMwsSVFCb7YQiEQp5dRu9fvUFavwH3ins4E7ZKVUTrO0nCOb9xIIXCCVnqdUdNJsBGjUA0yP7wfq/PThH1Kp5oA2pXKePXt3UKmUmJycBKBcrlJv1ojEwiyxSDafYfTCCOFoiLnX7+8+a0av+H0uTEzg9Ppwen28v+lDnnjqab57511ce+NN3Hzbd3jy2efIForcff99XPHtqzA5HOitVn7xzPNs+GgbwZjA5JwBvcXBmvUbGZ2cIZaSSEoqWqVOKC6waesOau0lWq0mk1f+wSeblQ6uoVKrIqtKtwp9zbtrcbicZHJZsvkcp86do76wjN5ixxtN4A7HcIajzFqc6OweTg1ewBEIMzI9x7ubPuLw6R4KjTbucAyj04M3msDk8uKPC/S//FB3jJm++gts27uPVDbPvNVOJC1x8ORp3t20md7hMf7iK5eyZc9+dh48wn/487/kg607mDKY2Xv0BGcHR9h9+Bi3fv8BTvSPMjit50T/KN+66TsMTuuZd/jYd7KX19ZtYs/xs0zbPGzac5D56/+kO8YOr3mSI33D9E3OM23zMGlx4YwIjM6bGZ41MjClwxaMMzxrpGd0ip/88jn6Llzsgf6P0UWA/k9XS0tLXHbZZV3m8LnPfY7Vq1fz1ltvsXPnTnbt2sVbb73F6tWr+dznPsdnP/tZPvOZz3D55Zf/gyrWL+qiLuqi/inoIkD/Z6CLAP2ifpt+M8L9VwC93irSWqxh9zhYBFKqisnh6FZn2J026s0ab73zJuVqiVKlSLlaolwt0V5s0Wy3sNjMdKrPm0AVlvNAjnoxgPXGP+kufBouWYXa9x4s1WmVBcBHq+qh7/hR5sePs9RwAwWW2iq1ikQ47OTC+ADVegVvKEogmuDA8bP0jUxi9vqJyipHe/uwev0MT09xtr+faDKByWZFzSrMPnLtCoitf+Q6LkzPs+fgUWb0ZkJxkVBcZO+edzlzeidCwoPdriefyxAOh4knE5wf6CMiBLB5DFh8XrzxGEI2QyCZwBsO8uBPfszg8BA5rdOLM5tVCUcDCOf3rfA2X/enxONB4skIalZCK3Yq/Ly+ALFEnDnjPCfOnkRvMeCLRHj1rTWksyUc/jiPPPJL7A4Px04cJy0ncPvMKNkEuYJCQogjyVn27j2KqGaQMln27NmD+Suf/QQkX/J7yJEAVqeLmJBCkGQEScbl89M3OIQ3GCIQiZJIi/Sc72dWbyAYjdFaWiajdaqUw/EEu/cf6EbgKbk8kUSSYrVGTEixCKQVlVm9Ae/DV6+AHKn+w6TkTgRwpdFkEdi6cxfVZgs1r5EvlWkvw6Fjxzl49Bh7DhzEaLVhcTjRyhUWAafX14X4R06cZNe+/SwCoVgcQZJJK2rn591rVniH3/gRp3vP0VxcQlQziGoGQZJxen30nO9naOwCbn+AcCJFudFmat6A0ebktjvu5qePPcGZvgF84RiRZJpZg5njff2cH58krRV46/31pPM5oqk4qUyKo9vXrwC5xm/9G6olkb37t2C1z+H2mvAHHAipMFabjrwmUSgKLCzmkGQ/YxdO4vPrqdZkymWFcjmDJKYo5DVO9Z5Aq+RQ8hKt5QZpVaDWrqAzz/GLZx4nKoRxfvc/rfCPTPcjpOMoGRExkyZXyhNNxfGEfETjIfr6e1AyMloxT76gUa01cDjdVGstYvEUPn+YvYcPMz47i6AoyPk8lVYLo92O0+9neGKCdZs2ka9UML7+yArvxP51RJMCx06dptps4QuFKVSqpGSFDZs/IpEWmTMY+dnjT3D73fdgtjuIJJLoTGbC8QTTZgtRWSGmqPgSSbzxBOfHJ/DGE/RPTOIIhQmlReJqlq1r3ljh7br/69j9QaKijDvciRF3BQIYbBacfjf7jx7EHfTiCvhYt3Ezw+Oz6Exuxif7OHHyIG5/CJ3Vj8kdweTzMWnWc7jnGOO6ecwOD+P6CQ6fPUIgGUHMZrHf8mef+F/y+6T8czi9c2iqhNtmxjQ/wztvvkIyFqTdLiMpUdRsgljSR72lkYiHGL8whN1mJJdXcHns+IO+TsKF0YDT68EbDKBzOfBH3czNDeOyzRCMBXB98NyKc7/w5O1MzvYTF8KEwnGisRROlwev38PBI3ux2m34/BFsthCBQAiPN4je4sAXTRGVsrhCnXhMl9+NxWbE7enEsruDQexeL6FEgr7hYUwOB6bxoRXeznu+wkc7dpArl1E0DUFRUAsF8pUKnlAIbzhMvlLB7RcYnzZRqi8SjMbIFjRsThOZvEBrQSObj1NvKZSqKUQ5SKGUwmKbYmDoJHrjBSQlSrEs473vkk/8v/xZQvpRhKyEO+JnbK5TqZ2SogSDdpIJhVy2iMM1j87Yjy+oQ1YEXB4nsioRSdjxhKawu+dJyUECYRdCOk4ylSAYDmEwGbHYzISjAQzmOfTrn15x7vbXf0xPfy/+SACL00ooHsYd8NA33E8gFiGtyPhCwW7qSKGQJxjykkiGSaUjyEoCUYqRFi6nuGsAACAASURBVKNIchw5kyQU9XFusIcZ/RQxMYor6MTl8+NyOld4m6781+jmZzl59gw6sx6jzYQr6EJnMTBvNhOMJQlFBWwuLzEhxane07z0+oudfsr5CEomTjqRpJTXMMyNMTN9Gl9gioQUIJyMEhZyZDICZosOq8uG44nVK56xzkOb6D9/FqNhlpQooDPoyWQLGIxW5nUGpmcnkJQU8WSMvFZGlDIEAjaMlnlSikA0lSScThJNJRHkFKIsoNdPMjTUgyhLxEWRUFxAyBYJjPSu8HY/8nfMzY/j8VrJajJqViKtduB4OpMhqWZJKFnicoZwpkRMzX/cc1QgpcqEC3VMgsaDL71JVErRP3gKKZdBynUi4ZV8CSXf6YMaSsqYV//77phuvOR3SDnHKVdVKpUKxVKNUqlFodygUKl3YHhN+68C6L+C57lSnuih91bMKaI7X1/xf34ToJdLBXJZlVKljJwr4FXL+GsgLEMZUKs5KtU0X770b3h93Xom/DGe/2gPYnuJUrNIvZ6hWUpSz8dYbmsYvva73Xmc5fo/oViQ0So5ijWNHXu3U2wUKTVL/3CA3tDI1nLkq58kTaTScTKqzB994Q8pZDOIpTxhOYX97YdWzCODpz4kX81RqqrUyxKNYpSIf45KTSHXKKB1OnkzaLew/tAehHqeKgsUGgJKKUYw7SFTy1NcqpOqlIkWCryxbTtHJy/g1bIo1Qi+pJuoHEcKeruL67qvrsJ06/+BkkuiagpVLYGSDjAzcZ5sNoWck8iWCiRzGrF8kUihhlctkii1SFXKOBNBsnUJMZtEzUooah4pkyedkRByKZTMxzH4xTBB/wTVShzvMzes8N/42Pd46qVXGZw7gFTIkastUkShTJs6UK75MJt2w0KWRfK0FmVaCylAolby0ar6YSlO1DeCmtaxUA+wtJCGlpeybKS+lAcUarEBwr1rVwD0+Zv/hEign0oljJavkM3JWD19ZHNpMkqecimOx3sef8CEooaJJ1yUymm0QhKf34hWSKKoYYqlFJGonVZNpdnUKBQVFllgfHaaYrXS6RXeqmJ/+GsrIHb6zAZYrqAoCZZosUybpYYK5KCdhsU0LCRZboWJBkaBFI2yB0hjmDkJKOzYtRWPz8kyS+QLOQaHh7j9zjvI5jTsDheTUzNohQrZub4V3gPf+kN++eQvmJiaZF6vo9Fq4gv4icVT1Ot1tm39kKImwHIWyHHi+GYWF2QqdZFiVQLaQJv2Qo1YKsICC8wa51mg0w+92VqiUm4AVbRiivHb/90KiC2N7Wa5lYIlgXY9SLsVZaB/O6Wih3TaQCJhYF7XT1r0YzBOs+nD9wHYd2A/tUadcrXCvF7HdTdcz+LyEvmCxoZNGylXK1TrNfYcPMIt37uTnv4hPvzZnSu85+75EuPTc7j8IUJKlr/95pX0j1/ghtU3c8f372TLto+QcwrecJBAMkH/+IVule8CEBNSnX7SeQ1Bkjlzro+HHn6EPQcOcqqnl4mZWUw2OzaXm4xWYO43zt1xdjuldgOXz0u+kKNWqyArKbw+J0kpQa6ukW8WiQRdHNi/i2Ip2xlLsjLlZp1sqUBraRGHy0k2m8Xt9ZDT8szMzRKOxzh07Cgfbt2ComUw7X97BUSeu//PCSdSXPbNq/AEIwRjScRMnp88+jh2j59wIsVLr7yMViyQL2i4PG7Skki5WqHnXC/LwJFjR1kGEqJCWs2xfc9+Hvzpz4gKIr5wjKSksnn7LlStxPR3/nSF/+yhTXijCTbt2I0zGGFCZ+Rvvn4FMyYreqeLN9a/z6zVxuPPv8Bff/1yhmdmGdcbuPyaa/nOvffRMzLKS2+twRmM8OKb7zA6M89Djz2BOxxjxmTt/v7P/+YSjr3y4xXe49//ErZAEL3ThTMcwRYIMmUys+3AQSw+P0d7z+GJxZm12pi3O4hIMmmtgD0YwuByo7f5GLgwx5TezozRyclzI7z05joCcZnX127EFxUxuTzobA5MLg/nr/rDFfc9OHaq2z9dyGnoHC6aQL7WwBEIEU4myZZKnO7tQVQVFoGjJ0/h8vn5aPuO7nfa80PDNBYWyWgFjFYbb619F73ZwplzfdjdHo6fPkNi8MAKb9PPLmfPgYNkcioG0zzQRCsKQB6LbRjIUKtFWVxMc2D/OprtfGf9gzrQpNnqtG3I5TKcOHGKSqWGwWBCUkRSooDT3YlzP3XmJO9vWI/p3v+08llnvMDwhXGefPY5wvHOJszrb17NE089TW//AD/66cM8/uRTLABTOh3fu+ce7nvwxyREhaSU4cNtu/CFkwSiKdyBGCabnb7BIeYMRqRMlkWg0mgSisWRpntXeM899DUcLifLQDQeo1Aq4vK4efnVVzBZzMiqgpIvsu/wMUamZ5nQGXl1zXuMzRmZMFqZtXmw+KM89NgT3aSBX6UOnO4fYs+R4xw4cbr7+TM98LcrxpnA/Bhmt5ejZ3sZmpzmp0/8km37DvDOB5uY0Bn5229cyevvruc/X3oZP3/meZ588RVOnR/k6htXc8+DP+ZE/yg6p59Nuw+y5/hZesemeey5Vzg9NM64wcbx8yMY3EFeWPM+Iwe3rxhfxx+6EntE4Oj5EUZ0Fg72DDBpcrB572EmjHZM3jAjcybsoQQTRjuzNg/Hzg1eBK7/CF0E6P+0ValUuOmmm/jMZz7TZQ9/3/Gr12+++WYqlcp/77d9URd1URf130wXAfo/A10E6Bf12/TrE9VAyNyB580sjXaJZdosssSsXkd9cZFZo5FXX3+FnJalr/8copxmmSVcHidr3n2HRqvOwlIbSRFZBoZHR5ibn2RpqUa7maVZSbBYT9AuelYsehouWYXr3v+L5aUG9UqaSGSQcsGBeWaWmH8OiLPYzrLYzrK8XCZfVJGUFJu2bcPo9PCjx55iwuDE5Ili8gb568u+iSMU4eW312ByeXhv40bWrHuPbTu2svrWm9Hd9qUVC87GS3+XqeFBhiZn2HXwOAeOn8XoCBCLThCLTrN96xrmZ8aIRZJk1SrRSJp4MobRMcWuQx9giybwCCLOSAyxUMTm9xGKRcnkVMwmHclYkGJWJBzzE936/Apv01dWMf/Ry7i8NoqVHN6Ak0g02akGDYRIKzL+SIBDx44yYzAQFUTefG8jWm0JtyfIc8+/SCQWxuU1MTU3QKkmMasbw2iZJ5PNE42lSCsqEzOzJMxzKyCD5cur8K39OSPjE12AfPJsDxmtgJrXMNsdTMzMIqoZ5GyuG83+0muvs3Xnru6O/Xp7ods/zmCxUq43uPeHD5AvlfnBgz9iEbA6XVz46hdWeOtX/0fsbg+FShVBkmkuLpEtFKk0mthcbl5+/Q0SaZGkKPHEU0/TXoZCpdrtdW602pg3mlByeerthU7FeDZHIi0iZbI899LLLAC1Vpu5J767wtt66e+R9DrJl8osAnqzhbSiktE6PRHD8QRyNscLr75BodpAb7GTlFR84Rj+SJxd+w9htDkJxQXi6c7i0LTZQu/oCFIhh9XnJCZGkTWJxPjxFWDL9ler0K17gmjYRrGYRlZj5IsyciaFwaqnWCsQ9EfQcnkq5SLZbIpwxIbdMYXbMwNorFn7DELKiZxXyVcK9A33M2fSEU5GqS00yFcKCEqaxlIL69f/aIW35UffQsmI9A+eI56OkZQEfJEAKVVEyabJF1WmZsYxmnWoWYWEkKRYqjA1Pc/YhSmKpRozBgNyPk80lWLzjh0omobZ6WRyfh6j3Y4/GmXPoUMYf37bCm/rN/8Yj9tFrdWmVKtz0623YXd7iCSSlOsNKo0m373zLu574EEcHi8WhxODxYo3GGLXvv1MGEzsPHwUbzyJKxLjnod+wunBYQ6f7WXbgUOYPD688SSvvPs+1tMHP3Xdzaf24Q5HGZ/XY3G5sLgczBjmOHO+B2/Yz64De+gd7GfeZMXiCGJxBDlx8iBmix6rw4/RHmbe5mdMr2fGbuDc+HmmTfOYHA4sgSmmLIP4kwEc3iCOK764wtv9wh34Izoef/gahs9vxmo4SUayUtSClMpCpwI6kyKeEhAUhVQi2OnbbdWh102TiIfwB9y4PXZcLgcDQ/24PE7MIS/+qJ2U4GBu8jQuvxPni/evhNhX/Rt6e7YxPT9IMBzA4/Pi8jixOy0MjZ7H7fHhdocJBVXMZiv+QITT54aY1NkIJBWs/iBmtxery0ZcCKPTTeDwBvBH4jh9QawuLyMT0+TLNZIzI5+67pPb3iUpy4STSZKyjMPnw+HzMTQ+TqZYZGBsjLG5SZRSjkAyRjqj0AKqzQWqzQX8oTj1xiLxhEitVKaYy6JlZAq5FLWKRKuZJpfzEI/PY77qX6/wdjx6PRFJRNByxBSZ0akLzBqmO4A4AkF3HlGO4AtNMqM/h8UeIBytojcKeON+9O4xjp7cxcmz+8nk03j9HgKhID5/kFg8ycBQPzaniUg8gHvtyg0jtq/+z1jnxhmfnuq2sogJKbxRB30j57C6bEiqxgcfbMdodBKNxkkm46SlIMWKgFZQKZVzVKqdftPFSgY5k6TSKhCMexkY7yUqBnD7woQMc5+67nvvv471m9axc98OUkoSZySA0e3iyJkeZs02ooKEw+lFVhWSQoS0GGVeP0pSNhNLuKkVlsikKhQyaeZ0Bzh84jXc4TlSqowvUsfjMZBKBTHZjZjv+vLK8eWW/0jA52FybBRfyMLuvbuIRUoEAwqFYg1B8qJV4viCDmLRLLFIiUTSybxhnCndBRxBD1EpRURMkxTTCOkkkphAFKI47GYkpRP/H06r+I9t/9TY5h89jsk8SyIZJKvJnSSHrIqYzXYAeiZHQtUI5yrEcgUkJYUkJxEUCbdaZcCVwJQuEU7GkdNh3H4f8ZSAnM8jZQso+QpytkpYUDBd9gcrxnTH0zejaQLVaplspkCx2KRcaVKsNj7uY57/rwLov4Ln2WKO4LrHVnhbvv3HZOR0F57/JkBv10rklTSlUoGUqiK2YO3xAYb8AvFqjUyjSL2Z4Yqrv8nzb7/N959+CU+hibwIhbpGeyFPzDvHcjlNM2L81Fwufmw9pXqBeqvMxs3ryRdVyh/3Hf+HAPRqpUSpVKBUKqAV82jFzrmmMxLvbHiPdF4hlk4g5RScj1+zwtt8278jUxEp1WTqFQGpFiNdTxCviry09X22nD2JvLSAR5LQGlUUWaBZ01gsuXHoT3ZA62KWekOlsVynQZt0rUAJSDQKvLrlNXqmBxBKOYJjZ1YssOu+uopY3xayJZFcMU6hksbu06E188SLCoG8QqBao8/p4fuvv8vj2w5w77PvsOHYKQ4PDyEURFo0yRSy5PIl1HwROa8iF9Jk8zlqjRya5qPViBHwz2K54/9cCfDv/b9pthaY0m2lUVE6+eNEKJRSZNUc4KSePghlH81mjHZboNYSqDVTxJIWWgsplhYEylkbcd8AtAM063FYDjE/urtTsd5MQmYa75aHV4CNuctWYT30HOVqHFWpI2c1hqb3IikislwhLQUQVR2zc/3k8lEKxQRqJkSxlGRm9jy1ukShmKBaE1lcyhP2zLG0UGBxsUpruc3WfXupLXVQc7FaY/7aL6wAOzN3/AcyUpRMTqa51GLN+rUsLRRgIUvYO067GoHFOCxEqZfctKo+IA0LKZqlGMPn9nH67AmWWeCRRx+mUNKIJzsx7rF4EqfLQ7FUQStUSOx9baX35as49sbjbNm2FYPJyDIQCAVJJCUEIQ0sEI86gBwZxY6meXjvvScoVsNolQjNWpFKOU+rXWWRNi0WiCsppvXzLAILi9BuwyILGIzTTH3rd1cAPfsvvol++hQ1zcNSPYgiWFhuCsRDcyzUBVjKoWXivPHys7AM7VqLRFjAaDaxsLRIQkjSbLc4ceokhVKRJZYpVytE4zGGRoZ5/8MtjE7OYPf4saz9yQrvqStW8ch3ruOW793JiaFhbrrjdq68/hre/3A9RpsBh9fOlp0fobcaueuBH6B3WDHZ7Di9PhJpkZiQolitdePaW0vL3ejsjFag0mgiqhlKtTrljPQp76EH/pbyQpvTvT00GjXy+Sylch5JFogIMY70niTbqJDL1VlYAEFSSUgCcTVBoaVRbOZxuKywDKFAGLfXQ6lSZmGpTUJMomoZYukECyxgfevuFRB54spVRC2zXHPj6m6M+eScnsk5PRanh1K9xZ59e4nGY8zp5rn3B/chqwr5gsZLr7zMnXffxUdbt/DDBx/gpbfWUGwusHbjZtZt3sr37r2fJ557kZAgYveHEMPeT3lP/fJaoqLC0OQMJpeXNRs+5JY770EulHl7w0ZG5+ZZ++FmHnnqaV56Zw19F8aZtdr4i0su5aqbbsbk8bJh206Gp2bZuH0Xe44c574fP8zw1CyzZht//bXLueyqv+MXz79Ezw8v+ZR/0GVC73Rh9QfQO12ERYmX3lmDVCwhFUuYvT7swRCbdu3G7PXhicWZsVgZmZ3D4Y+js3rZeeAEF2bNjE4bGZ02cuzsIBZ3mKEJHRu27WD/8ZMc3b7xU/fd8sa9nDo/wPi8HlckRkzJ8MCjj+GLJbD5AiiahqJpuHxeBkdHmDca8ASC5IolmotLBKMxgtEYopphzmAkGI0RTQqkZAWtXOn2RS/XG8z84rqV/lf+DpoqMTA0RyKVIxJJdx61tMlkU4SjLmq1LAsLJXbu3EhroQPQM7k4sYSXoeE+9u3fBXxSbSmJGfxBH9V6hYWlNkpGplwtMXB016eeNbvvugx3IMzhE6e54ZbvcN+DP+a6m2/l508+wwuvvsG8ycqDP/0Zd9z/Ay7MzzFnsaGWKqSyGhu27eS1tes4eKIHb0RAqy2glSukZIUTZ87iD0eQszkWgaQoMfCjK1Z4z171OXKZTnR7o9Wk3mxQKBX5xZO/7KZZHDp+CoPDTTCZxhOJ88KbazF7gsw7fJi8YeyhBJ5InLicwRdL4gpFiYoK3mgCVyjKkTO9vPz2Wsyzk58aY0wbn+Xo2d7ufR4Yn2RwYoojZ3qZ1Jv4wU8e4fFnX+DP/+YSNmzbyVevvJqX317LXT/8EVffuJrTQ+PcdOd9HDrbz+C0ngOn+3h/+16O9Q1z38OP88NHf0nv2DQnBi9w+I5LV4yv09/6I0Z1FnYeO8ORvmH6p/U88/oaHn7qBa7/3j34BYUNO/dz6Gw/w7NGjJ4Qb2/46CJw/Ufo19clR1b9GY5Vf/k/xDGy6s8u3s//F+rr6+P666/n85//fBeW/+r4/Oc/z/XXX8/58+f/e7/Ni7qoi7qo/+a6CND/GegiQL+o36Zfn6hGYmHqzRpLLPL6m6+REOL4gz6MZgPLLBEMB6g3G52+cB/32Wq0miSEJMtATssjqwpOt4tiUeP0meN43DZarRKqGgcqQAlhdP+nFl0Nl6yiZO+hnPHy/JMPMTNxntTHMekXZmZYpk2jXaK9lCOT81NvpiiWRWZ0erbvPsLgmJ1ZY5yxKR0/f/J5vnbFt3nt7XeZmjegs1gYn50mEItQblYxfePzn4LYE8/fz4vvrmfbgf2YHDYOHtmLwxsmlpIIhB2kRS+H9r+PmAwQDXiR0iLugIuYFMaXGMcZHsHgGGPjlk2k5RyiXCUtVfCHkkSTCQQ5yanj+9D9+Juf8rbf/ZfIOYl43I/ZPI3BOE1aSuIL+4mkJZKZAiExS66ygC+cxGR2kEyIJIUQeU1CK8hIchJZlShVirh8Xs4PDXPsdA9apU5CklALBRL9hz8FGazf+ALxaJiUqmJ3e5ie15EUJfKlMqVanTmDkVKtzroNG1m/cVN3cWH4wjjheAIpk2XOYERUM4Q/jmQfGrvQidO3O/CFwmQLRTLZLJav/M6n/D1nD2Ky2fGFwniDIVKyQr29QDyVZhFw+wP87PEn2HfoMP8Pe+8dJMl5n2kOJa60qzUn7ep270KnCN3uScuQTjyBRhQtSJAASdGCAEgCJCxhSHgPwgMDYAbAAJgBMJgBxrse77qnve+uLu+9yTJZVVmVlZXlvet67o8GWuR2z12EYi90q5g34ouo7v7jra8qOr/M3/Mz5XoDX0ggLMbpAQ6Pl937D9DprwRVC5Xqh9UsKzOC6+0WTq8HncnI9LV/s8bb8tRNBKJRCrUa4USCfLVKtlQiV6kQlVZm4nojMWKywtGz57F/CBHNbi/3PfYE58Ym0NudzOmNmDxefGKc6cV5cnmZeNTLoT3bWJg6h3jo1TVgy/vD/4oQjJAvKGiN5wnGZoinTJjNRlwOAYvLRaaQw+p2kq/kKFYUpLRApZpCyYYwGkYZHztMJOImn41Tr8rUy2kk0U8xlyKrppGVDEIgsMbb9qmPIepHMRsmKMheIlEHvrCLfK9JIpNBiMcR4nEavQ4avY6oGMHjc6/MqS1mSaXjJHMqSqWMye3iO9deg1+MISoZ9gwcIVMuYQ/42Xt0AN31n1vj73rnObKVGnZ/EIvHx76jx3ni2WeZmJsjLstEUjJ6uxOpUMLsCzC6oOGZzVsY1+gZnV1gfH6lssHi8eMKRTh+/gJmt4/BiWmGJmcwOj1cd9Mv+OD2a9fu/frPYnB4cQSjOHwmZjRjzBrmWbKbWbDY0DvdWDw+3F4HCdFDyG8gHAsQSYSxhUIYg0E0TidOnx29YR6bXY/F58UQCBAKO4mKXiamB4lEXGu8rZ/5OJbFCYqlCuVqiZgYolxLki8JyIobr28Jm32BWDSIEApgipcJJCQS8TAu3Shm/RQ2twWN240hFGLJrGFh/iwxKUoireDyRpGzVeLpGMZbv7DG377lfo4e343Ha8flceIJCDg9QUYm5xmf0xKIpXjk2ecxuTwYnW5EuUggpnDo+DBjM0Z8ERmj04MvKhJOSZicJkr1It6Qm3AsgBD2YDDMsrTt12u8Td//r6jFEgcHjpIprFSfSdkMxXqVfKOKze9BY1+g2C4h5TPEUiuJM4ePHGVg4DBnzp6g0SxSa6i0KgmKuSC1cpRyNYqc9ZIrxcmWFVKqjO1vf3+Nf0I/TDAQQYyqZDNV3G43C0vnSMpphFiCUFghFFbwh2JMLVxg0TRCMObEF5CIRhsEJTdSzs+pI6/TSNvpFmN4AkGiShFPMsvQyGkC3iWsD/1o7ef+7K0s6LWcGjyHXwghxKIEXC7keJxkVODYoX3UC2mqOYlCWiAn+WkVRejlqZZksnKUTCqMosTIZESyahIpFcPtsxNPRjl4eB92twfv0LE13vov/FtOnzzB2NQ0d959D4t6K8fPDBKXZfwRAbPLzFvbt/HQE48RTaZXwXCxlCGVjmKxalnUTJEvpPF4raTlGLNzY+zbv5NwxIuYruCLpIimotj+/n9bc43VbN1IOCjiDek4f+E4MTFFLl9GSseJpx0IohGXT4vJbEUUMwRiCqFIgngijU6rQbc4R0ZOICZWWrkLUpxwSsLuMqM3LpHPq2SzWQLbnlzj7frlN0gm41wYOkskHKDTrJCRk6RSSdJZlWS2RFTOkcrmkZQcCTmLmMogpjIk5CwJOUtaLZDK5omnFdyWaWyGSZR0BKWQJV0sEM+V8Hk9a8500+d+h9DSCNWSSiGvUKvVKFca1BtdKvUepWqHUrEJfYjHk8TjMcqVPMv9NtlshkKhQFYpUKt2yVer5KtVcpUKarm8urKlEkqxiOfRq9f4C3s2olTy6y61VCXY6lDLtSFTpFyL0+v1ScYaPHpoCH2jB/kin/3i5zAGIvz82bdwVaHU60FJoBiao5p2U+52EI2za+7jrN//U8rlFWj+/ManqTaK1Jolco08aj2HWs9RqBcoNoqU6kWKtRLlaolSpUipUiTfKJOv5clVc6gVFbWiUu9UCcUCOLw2Fg0rnQvUUhbLdX+xxn/24NtsP3+BXWfPsH/oLOcXpjB4zVTbKtVmmnozQaedotvL0ugoNLs5Atq9dPMm+ssZ8s0CdZr0qNHv5aEVpVX20qkHqNGk0K1RB7bf8d01AN1882XYCwpbxibZMTvLeY+HaLtChS7phkKdKnWqqE0VpZEjnM2ynLGycHILYrVJqAfnDSa2nj7Pr49NMBQv06eIOd/GIMnc+cR9HBs/zvHRw+i+9PE1/sW509QKFvq46BNjmR6tZoWVduw+MuFhaITpUqHaiENHpN8OYzENUqrHaVOg0UqszEVv+CmXZXrtLPHgEo1imFIhRras4Hr9jjVww3LnZ7C5ziDLMeS0SiIpMDm/h1zVSVYtkpHbqNkA+rnT0MlAp0itnEMulnHHItRp0eqpQJ7hkTGqtQZyJksPkNUsj/76CartJju3bFwDlRa/vIGSaxSz9gx0E/R6Ej1yLFMi5RqEihtIAyrt1krVfbvog36ORx+6l7Nnz9IoNz9kWh0qlSz95RbFfIltW3fy/HMv8+Uvf5mrvnkF4zd9ao239YGraNS7OO0eSoUi1UoBk0UPdOg0S9SLcZrFMLWcl2cfvwExOE02paXfDpJVk0CLRrNIRklSqeZZSRXo0mjU6HRatFoN6EPZY1gDE+e/+jFK3gUkvx4KYep5kV49RTJixWaepNWQERNebvnFT3np1Y24g370VitWqx0And7IxOQ0xWqNQqXKi5s3o7daEeJxpGyWbKFIIBzB4fNx6Kt/tMb/ta/9KYdOnuFvv/Blbrz1Nn5wzbWcOneWpCITlUTy1TJ+MYIvFmVkdgYxnUAt5Th66hhqKUcmr9Bd7mFz2JGVDLG4SFSMrT5T9oG3tm0lOX187d6v+DitYpZqvYbT7aLT61Jr1OkD9WaDeDKxCsUbrSabXt2M0WwiXyzg9fvo9LrsO7Afq92Gx+el2Sqh1U9TrqZp9xRK1SilapRg2Ijm+j9bA5EP33Y5N9x0I/6IwK4D+3jgsUcYX5ilBdzyq18yqzMgZrKrraZHZ+fZ8u57OAIhkmqeq77/QwJiAiGZ5vZ7HyCRzROMS7hCEba9vxsxo3L7vQ/w1i++s8Z7+srf56577mLJpFD7ugAAIABJREFUZiWakbnu1lsZmpnj2NAo1kAUsy/Mz+68l7sfe5p7Hn+Gc5PznJ9a4NjQOFqHj+9ffzPDc1rmTDauuekW9E4Xz2x6hdG5SRZMWmaWpnl162be27ON2e/9+zX++rcf5cXXtrDr0BFcoTB6u5Nspc7WnbuYN6zMud701tvsPnyU8XkNW97dgcnlxeYLcs/jzzClszC6oMcaiDKpNXNsaJzB6UWODY1zdmIORzCKLyZx8L5r137v3/n3PPbsi5g9QYrVGvlyhS1bt5GUMx/O/ZYJRWM4vT5ypTKxpEShUiWWlMjk8qvA3BsM0eotM7+kJZ1VOX1+kGa3RyaXp73cJ5lOs/S9/7DGf+e9PyYQjjA2Nc2ZwSGm5xfIlcpUmy3OXRjG6fVhd3vYc+AgvV6PdrtJb7mJwTQHVD+E6g2gQ7Gkks1maDQabNq0iXq9TqvVIhDwIZ3cuuZao/vZX9JlZaxCo9tneGIaQUziD8ewuX3IuSKSkqMOpCsllHoZrxgmnBKp9+o898qzdGkSjvno0/qt/zMhEiZfLCClU7RaDea/8W/W+KvGcXbv2Uez22PHrr08/cJL+IQov7r/YXxCjFmdgfH5xdUW/k9tfBm7P4gvKjKrMzBw5hxLFhsWj4+xuQVMLg96u5O4ojKxoCGSkvGEo3j2vLQ2SeuBK9k1cIxZo5ldA8d48uVNXJid55VtO/jk5y9nUmvmZ3fey3d+/HNOj83w1gf7+dY11zOtt2LyCnzm8isZmdfx7r4jPPXKFmaNdganF/npL37FV779A6b1VmYMNgbODKH9xh+uOV83/fpRvGKagfOjaGwezk3O44okMXkFJrVmZo12dE4/vrjM2KKBV9/eeQm4/iN0CaD/81Kv1yMYDGIwGNDr9QSDQXq93j/127qkS7qkS/r/TJcA+j8DXQLol3Qx/eaN6jvb36bP8mogMyVLqzPNFTVDPLlSkfHRSmdklnRaOr0ufaBar7FMnz6Qz+cxGHT06aBkU5TLCizXWO4WEXY/sy5ADz7+bWiKPPHQrTgs86i59IdVUxX6dOnTwWCaJhTWYzCNEAhZcPmdeIJhPth/is9d/l1eef0tfvLzW9h94AhOXxBJyaGWqhhtToLROPbF2bXB7s9uwPDVP+S1t7Yxq9dhsJkwWXXY/NNYPHP4vAK6JSfVQh2d9gJ7975IMmMiHBVIpsok4lWcDpGp6VnmNCNYXbNIiotU1oOYDJBKZ0ilVWIxL87r/3pd/8TiIDExQDIpEBJ8HD0+gBBbmdd84PgpbP4wNl8Qd0DA6XZhs1kYHTtHVk1SqarExBCKmqHZbhCJi2QLRcwON2aHm3MjIwRjMYSdL6yFyJ/eQHj3K5SbTTyBINlCkXy5QkrJcn54BFFK0eh0yZcrqMUSL21+lXRWJZPLI6s5Gp0ufiFMs9ujVKsTjETJlyvsOXCQWqtNj5Wq8Xo8tK63786v/VbWuy8kfBgwzRFNJNGZzLSX+wQjUVq9ZUYnpxidnGJ2UbMK8PPlCumsytjUNN/+3vfpAVqjAZvLSaVRp1Sr4rrur9b6f/5f0SyqhEQRq9vN5jffJBiL4QuHcQeDOP1+oukMYSnNyMwc7+7eiyccxeTyMLGgwer1c3p4lDvuewC7INAABCmO02MlGHIhJXw06wrClvvWgtzLNuDb/w7xeJy0EsBsH+bC2AFsdj0azQIaixmd3YZSzBOXkzzw6P1ISgKH20ClphAVXYxNnKJSVZHlGCMjp5ifGUaWBCIhN8eOHyYlp8n7HOt6n/3mnxMRbJw+tp1yOYWQCCFkZQJxkaicJqkoeEIhwmIMn+BncWmBWDzK7PwMYiJCG3AJIQQpSaZcwhuNkMyppIsFBicnmFrSoHfYsXz3/1gLkr/6x0RiMY6dGyQspfFFRR547DGcfj+xVIpTF0ZwBEJMaLR4xQTDcwvMm+1M681s3bmLs6MT6O0ujE4Pv37hJcbmFtk7cJw773+IBaOFh596lgWzFdumB9bdu+bge4SkNP6wl4GTh9GajRidbjQWJ+7wSkWEomZIJEJEBDtBwUE0HsIS8GEJh9F5PLj8DozmeTw+M55ICKsgEBAcePwWlvTTWMZPrustbryVSjVPqawSEtwUSinyxQRqXkRWwiSkIPPz46RSEdxyhbCUJinFCHv0HDuyG6PNhDkYRu8NEEnGMRhmOXn+CL5QkIAg4vbG8QSCOH/8ybX+l/8RxqUJ5pbmsToduPwC7kAYf1Ti+VffxBYIEUhIhMQoFpeDQEQkkkhj94RY1FsRRAmj3c6pwXMMnDrG1Pwk3pCbZDpGviQTDLkoFlOEdjy17t7jQ0fwBPwk0ikGThzH4nIQS8VRy3nUcp5iM4taUijWCshKmmq9wuzcJKVShlxOpFyR6LazCEELx4/uZPee13F7FsmXIuTLCeRsnKSwNnHBdtkGnHddQTgm4Q8lMVl9JNIyQdHGvG4af9iH3RVEiCi4vGGcPjvHzuwnnPARCMeIxfNEMhKuoIt2NcnR3ZsZPPk+kpJgyWbFE4vjcFo48MHbWG/+4lr/v/19LAuTaPQ6/EIIXyiI1bOEkHBx/NxeSq0kPkGLxTnJnOYkMwtH8QamqDaC0K9Tr6tUKhmiUR/DI2fw+Z1ExCBCJIDDZSUQ8nJm6CzOva+tu3f/u0/jCXqZnJvC4xdxeUNcf+MtPPjoYzi9HmQ1S65U5tkXXmH/oWNUG5BKi6TSImk5TiotcubscdJyHH/ARTwRJpGMcODgbvwROyk1RlgMY/nc762F2Nf8BQFBj8frJ5NNMTV3lkDYSjIdQUopRKJJYnGRqblB5pcuEIqtdExJSEnUbJqA343LacUf9BEWYwQiIkk1TyQRZnZ+CoNBRyAQwPvUjeueL7HFMQIBHz6vE7/PRaWcJ5NJryR8JdNE0upvQfJoMk00mSaZUUlm/uFvYiqDmvJjWBqnUsmgFLLEUikSuQK+ufF1z3Ttr65CziSo1grkCwqVSmk1OF6rN6nXimQyIplMFLtdw7nzB7BYZ6hU0lSrMo1GATWbWq1K/831m/PNnT//1Bpv61X/ESWTRS3V1iy50sDXXiZX7NPO1cnX04hKiTpwwJ3htu17aeTy/JdP/O+Ugdte2EISyDRrRFyzhEyD0EpRo4twZue693LJs+9RruX59dOPUm0UqTaKqwA9X8tTbBQpN0qUG6XVSvRytUC5WliZD18tkqsUUEs51FIOSUlSqOYZGhskk5cpVfKklRSGL/7eGm/LDX9Nqt2k0GnQpEGhlcfu1dPsKECRdkui20nTW1ZpdFTKTYWo5Sg0PfS6aeq9Gm26QI18NsgKeJXQzg3Qo0ihKZFrpgm9dc+aALvu8xtIGYeRGlnyyyWaNGhSBIq0umkq9QTVRnLVN1UrQ8XLzPHXyNaLxJptiv0uecDdhxvfOMDOI3v5/tNv4WuCVMuSa6YpRhfX9fbedwV5WQt46BKl02nRbObp95L0m2bGzm6GSpRiXabZkWmWg9BLoNWcRlZDNDoq1bpIoyzQLrhQckmWl8tUc0E69TitZopqO4/1ni+vgRtLX9yAeeRN0ukQpaJKs5UlndGgNxylVS9RK9ZhuUAp48a+dBY6EssdhVq3xtDMBA06wMr7Xe5Db5nV54piucSJUyfp0GX07WfWBei+53+Aw3SeRsVPpxVnuZ+js5yjrWiRQ2NAAlAAmZB7DJCgJnJg7w6eeeYpNIsGZqYXCAb9DA2e5pWXn+eRh+/n1c0v8dD9v+K2W67liq9+Gt2P/mSt/1c+RiMl0O00KBQkut0io1NjQIdw2IN2YYT5iWM8ct9PYDlFqxak24mSiK+0gIYWYjyIkl2pWK/VS0CXXbveB5bp93vQXyZx6p21MPHyDYS2P0AlG8OiGaZdESmpATpNCVlyEonaMFnmOHx0L136iFIKQZRwub1kFJWMotLprowy8oRCvPrWW3hCK/d2Zo+b+x95gr/6m8/wycs+zfTXPr7Ge/bKP+CKr3+Tv/y/Ps2F8SnEVIYu8M6O94hJIkabAUlJMrcwTaGk0mMZT9BLTBLZvXcPCSlJrpCnUq0TEiIUimWSKYlGq0k6IyMrGfqA842719178tQ2iuUS84sL9IEtb75BsVzCYDLiC/gJhQVanTZ9oFAqcnjgCDaHnVanTa+/zJ59e6nWa3h8XlLpKJGYB5dHTzLlp91T6fVLDB3fsQYgz35tA5pr/4RvfefvefTXTyJlFBq9HmIqw+7DA4iZLF5BwCsI2L1ejp05gysQIJxIcPVPfoLeakXO5/n85ZcTiiUoVBvccfd96Mw24mmFmCTjDUW47oYbOXb936zr7zz1Du8d2MOLW17n1nvvx+D28+q7H+CLy2hsHq69+Q6+/K3vc/3td+MMJ7jr4V/jiaWY1lvROf1s232Q7/z4Bp5//Q20dgdGtwuXEEBnN6G36XGHXJgnj6/rbbjrM3gjMbyRGKeHR7kwNcOURodcrNDogzci4o8lGJ1dwC1EMTjczGgN2HxBRuZ17Dh4jD3HzqCxeTh4eohTo9PMGu0cGxonkFQIJlMsmK2M3fg3637vUf0EnuhK0rbWaFrtkpZIy4hSavV1q7dMrlRmeHwCp9fHok7P/JKW+SUttVabarOFWiwxOTuHKKVWk8Ttbg8DW55b11vzwFUMnDhJpdHE6fVhstlXn3c9gSAPP/4Ed9//ADqTGZPJgsvloFYv0e3VaLZVVooJquiN08TiPqC1Eu8oZIAO3V6Tbq+J8/6vrnutK0pRnF4fBweOEoknmJ5foNZqU2k0aXS6zCwsksiphNMpTl44TzKnsPfwftJqina/RWe5QUQM0uxUV+M3fSAcjaDV61imT8Eyva634cWbmdMs4fB4mVvSIyk57B4/Z0bGsftDvLTlTSweH3Z/kF2HjhCW0qQLJXxRkZNDw1i9fsbmFhifX+S9vfsZnZ1n0WTB4vFxYvACGrOVYDzJyPf+bO0Z87V/xaxWy7TeyPmpGUbmF7nmpls4Mz7L0IyGG395P9fdcie33fcIJ0emeGLjq3zhyu9w/5PPM6k1M7Fk4oUtb/OFK7+DNRBl34lzfPvaGzg6OIbW4WN4Tsub7+9j7zMPrnu+jr38IC++8Q56V4Dv/fQmNr29E08sxfELEyzZvUzpLFgDUc5OzHFqdBqTJ3QJuP4jdAmgX9IlXdIlXdL/yLoE0P8Z6BJAv6SL6bdbuPvps0yfZdrdFoeOHFz9uVwt0WeZ7nKPWqNOvdmg11+mWC6tZvz3gU6vSyAUZOjCCOVKjXq9TrfbZWUW+sqsP92931w36Gr4wu/SSuj55S9+yBOP3sGTTz6EL+BFo9cxeGGIXEFBb5ym1ZZRVB9vbnuWRcM0Vo+Vz13+NT7xqc9w6NRJIukU+UadNrBosnDqwihai4twUmHb3TevG+w2fXYD22/5LpFkHK1Zj8fnZGTqDAtLE0QiArKsEAz4SEsBkpKHweHDaLTzZNU8NqtAJLICAxwuO9VGkZmFC2j044Sidsr1NJlcdGVe7H/T6vWjZfvl14gnwnh9Nnbv3ks4EmPJYGT3gcPkyjWsLi9eIYjD40ZWJIqlLGk5Rkhws6SdYXJqhGq9QjanUG02mF3UrAb/I8kkRrud2V98fV3IMPd3/5q0kiFfrmBzuYkmkgyPTxBLSgQjUSZn51jQ6vAGQ6jFEl3AL4TpAUq+QKFSJZPLoxZL5Epl/EKYWqvNgSMDq9A9PLS2+v2jZTxzmEqjuQrPP6o+D4vx1Tnq2UKRXKm8+vdMLk88lcZkszM8PsHZoQuoxRKymsMT8COrWaxOB7FkArVYwPrFP1jXW9z+JHFZptpuU2o0Vlv/nRocZHx2Fl9UxB+L4wqFSWRzzBtMBMQEVq8fTzjKwJlzRFIy7w0cQefx4IkJpHIp0rkEYsJPMhXC+8gP1wVbpm/9GWlJIRINEgrb0BlHSabdiEkX/niCRC5PPKuQKZe44/570FuNhJNhktkkaVXCJ3iQZBElK/HejreoVLKY9PMYdXO8sulFvH4fjoEP1vW2fepjiEtDJCNWwlE3Vo8VVyJOQEzgjcQIxEXueeghkorClq1vsWvf3tWW4QPHjuAWIgjJFKGExLmxCQYnptBa7cxo9biFCP5YHCGZwvCZ31vXX7fpIWZ1Bt4/cAghmcLh82F1u4lKEt5IjMnFJV579z1sQQGvmOD19z7g7T0HuDA1y+at73B2dIK9A8dZstgJxiUmF7XMG8zc+qt7GZ6eIyzJaO/5wbre5ms/ybRGx+TcFAeOHCaaTGP3BAjEZES5SLZYJ5pIEk9EkDMJtJoxfD4LtqAXWziCJRDAE3Rhd+oIhWw4/A5sQS++sIu4HMEfcuI5t3v9z/0zv0suqKFQShIUHOTyGVRVQZZlElIcMRnG7tayZJjA5I8QEkWESAAh4MRgXOLEmbMIkoonIuETYoTDUQIxKzOLUyvzED0iQlTGdsV/Wt//1ft4e+d7zOoMGJ0e3CGRWCaPU4iwaLFh9QcwmnXsP7gHf9CHrGRIyWnsTgej42P4gz4isRCSLKIWZCRZxGBexO2zouYkoqKXwEu/WB9iX/0JxifHyZdLuPxuEnKSmcVpLE4znqCbaj2LosSpVlVKpQyyHKFSkmjW0xRzAqVCEFXxkM3FKZSS1BoK6UwIf9CMRjtOLO5DNk+tv+/LNuAcOUsgkiQh53H5Q7hCdoanj6GzzhAWY4QiEm5fDLvbgyCGP4TrXoLRAD4xR0KtEY2FKOXDeNxzDJzYhSfsxO5147G7MS0sYf3+n6/rbXnkx1gcdo6ePEEoLGDxxNi8dRdCsoBHSJHO1ynWOhRrLcq1NpVGm2qzg6rG6fVqNBoFYmKAXF7G7jIzvziDrEiE4wIuv5twXGDm1zetv/ev/BEJMcDk3ARb3/mAF156nUhcYvOWtxClFH4hzL0PPoLWYGVeY+LdHXvJKEmyaop4IozP78QfcGG26IiJIUKCF5/fSS4vc/zUG4xNHCYddF/0+u469CyRcJZQWCAY07JkHMLm1OF2SUiJJoFAgpjkYEZzjEgiSigcJBYPE09EEONhxsZGiIoxQkIEMZkhGE3g9LsJRkNMTk8gilGcd1yxrrfnV1dSLBeIRsMsaeYIBD1IUoJsIU8imyOurFSgJzPqKjz/aB6tpORIqwUkJUdMkkkl/YhRF8GQi0xeoVCrkMjm8J7as/49xed+F/fiCAtLM0ipGOVKjnJJpVLJks+ngCoRwYLLsUBODVIuhSmXwjjsM9ht01RKcUqFOPlibnV91NK8WC6svrZe+T+v6x/d+xqFYm3NSlVrBFvLpCt9yqUVgF4F/HnY50zzwO4j9LpNrvvZD4jnFV4/epIpv0C2XSPo00BfplwQkMsKwfceX/deznbNf6FUzvLoEw9SqRcolLPka3nytTyFeoFyo0ilWVqF65V6YXVMwUet6nPlPGqxQLaQJ6VkKFTKbNv+LiklQzYnE/eY1r+P/NwGkounKDWy0M8CeYq5IJWSQKUk0Gun6bRTtDtZGp0c5aaCKoxBzUV/WaHaLdGmRbdXAPLQl5gc3kWrJtDpiIBCqRbB/eDX1g2yO+/9EvTjQJJ82gT9BPQSQAY6aXrtNM1WhnxBRGmV6dYCzA++QyEvkMxLlFp5FGBUUJnNgavQ5ki4iaHUo9AtA3nys++v6637/AbC8x8AATqdKN1OCyjT64YJeAawaw9CMU6xrtDu5Og1RJbrUYKeBVqdPEo+Rq0ap1YUkIUFsmWFQjlNqyqSTTkpqAFkNYL+u/9xXYDu23g1ai5Eq6HQasRZ7nqJhkZolaP0Gwr0K0CKqHcUOgH6y1Ga5Imk4xw6fpT52Tm69SbLfdi3/yC1ehOAVqtBtVqm1a4RP7C2hfrilzewePnv0pK1uO1DQJb+8krCBG0nc6NbaTUDQJpixYvddJp0ZB76GbrNAjt2vsOTz77Axk2vodMbKRRy9LoNLKYZIL/SCr2bRHPh/fW9v7yBozf9HaNjxzh3dhdPPXk7hWqRkfFB/AEHX//aZ/jpdVcwPTmAZuE0pWIIyHP+wgFKZZVWu0q9UQI6LPfbQBeDQUelUmJqaop+vw/9LjP3Xbku0Ju46t8wduEM5bKMFDPTrETJZtwUC0FM5inyRYlINMD293bi9gSw2H1sfGkzkWgCrdHC2aERrrv+5wxPTKO32Nm5/yC/fPBh7n30ca7+6U28u+sAZz5YH97PX76BO7/4CUzuAFNaPW4hisZgRsoopGQJNZemVMrgdGpJJf0YTVoarTpGs4FcIU+pUqZcqdHu9BifmFlNmqjUquw/eIBytYIQCWO862/X9Tbc8tf0gbGJ8d9K8G53O0xOT5GQkhhMRoaGL9AHdn7wPn2g11/GbLUgRML0AbvTgWZpGjUnsaAZp7tcIZkK0e5U8J3Zvi5Env3aBl658yeUanXODo1w7PQ5LE4vGoOFrdvfxxUI8MzGjfzs1ls5PTTE4RMnOHT8OPlqlfd27yYkimiMRq69/ucMnDxDrlzDJ0TZuWc/P7zupzz53It0+n00/83889V1zxeZ0s1j8jrxigmmdCa0Dh/b9w9w670Pc9t9j/Cf/vMnuO2+Rxhd0GMLxrCHRE4MT/La9l08++obbHzzbbbvP8jR84PM6A0smIxoLEaWTDrsXieWnb++6N5nh88gJFNs3vo2k4tLxOQsJpeXLe/u4N5Hn+DplzbhCAhMLCyxaLJyfnyKyUUtRk+IebOTab2Vab0VWzDGqdFptuzYw6LVTSCp4IvGmZqdY/7rv7/u927edDttWH1W3Ll7D+msyvySllhSQlZzq4nYHz1fnj4/iBATyeTyHD99BrVYwhsM4Q2GyOTybNy0mWK1tgrjHdseXNd78Vv/Fp/fh6zmSClZrE4XopQipWR59Y03GR6fQIiJXBgbx+sJAlCvVz+MgdSo1mWMlimWKdJoZ2i0M6zMSa+RzcXpLlcoZ2IsXv67615rBp+7k8nZOX55732cPj9Ipw+nzw8yPj3Drn37P0w2n0DKyCTSKZ554XlcHid9llle7nL7Hbdw4uQAGUXC4XLS6y9TKBUpVysUSkWiYozAlrvW9Tbd+Jcs6vQsaHVEEilODF7A5PIQEJPo7S4iKZlnX9nM85tfw+z24gqFsXh8GBwuxEyWmKygtztZMJqZ0mixev3M6Y3YfAF8UZEZrZ6A3bTu+bL0xQ0c37qRGYOJ7fsP8tNf3MGWHe+z8c13+dI3v8fmd97nmc1v8tXvXM3YooFJrZnXtu/i777+bT771avQOf188vOX88TGV5k3O3l60xscGxrn53fdx5FzI7y89T2mdBa0D3xv3bN17s4rsAai3P/k85yfWmDXwCl2DZzi+de3MTSj4bXtu5g12tk1cIof3HALF2YWLwHXf4R+My45tuGvsG247P8Xa2zDX136Pi/pki7pki7p/1WXAPo/oV588cX/Luvqq6++BNAvaV395o3qixtfoFwt0V3uUKoU8fo9KGqGRqtOn2XGJ8dY0mkplku0Om0cLiedXpe5hXk02qXVDGZFXWm7+PxLL/9DQKPfJ5/PY7WYsN3wyYsGPhPb78ZuHKSSD/Lja7+F2aJnamqC4ZExjh4/xtj4eaBKvhAlmfbyze9dztadr+OOeBDSUYKSiC3gxxON8f6hI2isdvYMnMQXyzC+YMKyZe0M8o+W+eo/Z3RylAvjwwhiiIRYIJ3KozOOMjFzCG9wHrfbTbXcJyIolCoyR46/zds7H8LkOL0CP8UE8VgWKV4hLVVIpWQcLi1awwjO+ZGLepv+9mPYJ8+QkhOUKw1e2fQ6QjhKUAjh8blZ0MxisRvwh5wrlZbpCFIqgpJNkFWTxBNh4kkRMRHjvoce5PT5Qc4NjyHniljdblKqiu2GT18UcoxufGC17V1Szqxm8H/0utJoks6qnB26sDpz/COwHYrG0OgNCDGRQDiCEBOpNlsUKlVKtfpKZfmOFy/qPfbDTxJNJGl2e7SX+6jFEqVaHSmjML+kRZRS1Nsdzg+PEIxEEaUUPSApZ1DyBfYcOIjN5V5t0ecXQmQLeYrVCt5ggFTIc1Fv61f+HZIYodRokK9WEdNp5Hyeo6dPExJXWs6Nzs5jcLhIF0osWWw4AiEOnTzNwJlzGBwufvjTGzALAjqfF7PfiyDF8Ia9lOoFglE/1p9edlGo5x/YicMRwOcPsu3dN5jXnmNqYYBwSqLcaZPMqQQTcULJBPlGnfMT44hZBbXeQEilOTU8iD8SRGfW4vM78XrsRMJ+AkEPoXAQ5zvPXdQ78NAPiIZsLCxN4Q778aQzRGSFVLHMmzvfR293Yva4V7oXxOMcO3WSH/34OvYePIBareOPxclWauhsDmKywlMbX2bgzDkcgRA2X4CDB/Zf1Nt6+X9gdn4eo9PNpre2ka9Wef6VV7C4XMzpjYiZLDN6I8+9toUz45OMLeqw+AWOnD6HNyKyZLGjszkZn9egsznZunMXnnCMockZXn5jK2Iqg2Gd9vEfLdeJvSTSCr5QBH8ohtMTJC6pzMzriYgp0lmVkBglkoyhmzlNLGhGUpJ443Fc0ShiKkos7iMZ9yBEXETjIRKySKGWRWecJ37qnYt6Bx//Aa1ODptDSzyeXOnmkS4RjkkIMRFvxIXGMsW5wdNYXTbcQT+eYBiHN4DR6sDu8hOOSdicIQwWP17BSkqNMzQ2iCTncDgErJ/6nfU/9y/9O4yGJa678WaCcQlfNM7Q5DQ6u4XxhWlyjQJG4xzT00PIcgRZjhCP+5GkEIoSI5USmJ0dJhx2IaUFxIQfKS0QTwZYXJogGHLhf3j9xAXbZRs4eN/POHHqOLl8BiUrrYygKEioapxGMUUpGyWT8KHTDDExOsDQuT143bNEw3qyGSf1ahi1nKJQzpDNS8gZkVJZwR9wEIv5md769MUB+m1fwR0O4ouFCSZWEjw8YT1Szs8DzhGDAAAgAElEQVSMZgyXz4snIGBzBvAGIji8ThaNEySybhJyF0npEYoriNk4YiaIN6TjwOFtGI1zmAxW/J4Yps//64skTnwcv24Gr9+DL+DlmRfvQ8n5SaQclGsxytUIiuqlXBKo1cLUamHKxQCNZpGkFCVfyOAPuclkU8STUXyCn1nNHAabCVfAQzDqx/vczRfd+8xjN3Di7DEef+JJ7A4PxVINISwycPQkUkpBCIs0ml0cTi9pWcFo1uFwWUlnkkjpOIGQF6fbxvziDL6AGyESIBwNko4LCD4Hx1999KLXWP1Vf4LbbUWIhBDjacKRBOFIDH/IjcfvIBDy4vYEiMYkJqYHCcd8xBICsXiYUDiIEAlz7PhJnC4PYjyFzy8QSkj4IxFiyQRzC9M4rvnERf2F2Qsk0ilScoKsmiYqCkzOTSFls4QSEjFJJppME45Lq+3bpQ/BupwrkpCzK3A9HiIcW9l3JptaqYzOyHh2PHfRc9337M/IV3JU6gXUfIJ2u4giC/zi1ut4+IG7ySkSvXaNnCLRbVVp1UtUillq5RyZlIhmfgo1l6ZaK1CrFykUFeqNEkp2JYmumE1c1Nty5R+TTYUoFlPkcgny+SS1WpZ6OU25WiDfqlGpZ+mWwiQLGQK1Ftc+/AyxcploUMNjT95DMBnAFo/w3DvbOD0zRiIXp97NU2pkaNHE/eSPLg6xL+zmqWcfp9mpUqyoqxXn5cY/gPNlmnSXK9SbOdLpMM1mnnIpR1ZNUyoVKJVW2skWKmXUYolEWuaFTZsoFLMkZk9f1Ntx22fp9/J0827oxlFiOiAL5Oi2ZNrNDPWmQr2tUm/l0Y7voJ61UKvGKNYVOssVeu0MkCMRmINugmpVgI5Mr52h21KwXPNnF4XYVesx6AoYp/bRrYVgWaG/rNLuFmh1S1SaJdSKSos8aj6A3TwE/TjLHZk6DQ7NGtl8fAJrAzQlGC5BAOhRo1nyIe28+6LeloevAOL02ml6zRrNehgI4LDuguUgNGtUGyr9XhG6aahF6dWT9PsV2t0CnWaa5UYSNaKh1q2SKyVo10RGz+8CsqiS7aJwQ3v5vyBkPYsYW4BeGDoCNH34rSeg66HVygFJ+g0npdwc9L20SdKjQVQUoNWFVg+Xy0EkGiQaC1GvFbnuR9+mlJd45IHb8T37w4tC7Nju+2nU/fQ6cZZbEnQz9Bsu6AaBFIVaiFYvDohoJnfTLnqgX8RonKPWrrBl2+scO36aVqtDf7nNwtxx6Pmg5wYiuI6/eFFv7d//IdWih2LBwfjY+0STYa769lcIRx3seP8lOm2JUjFEuSKi5mP0aFCsFRg4fpAFzSytTp18MUt3uUOv3yUqxmh3O1RqVfpAqahivuX/vCjEjk0cJldWqVWjGPRDKBk3SsaDmgtz9Oge0imRUCjM/NwSr7z8Biklx659B7nmpz/j0LGTfOt7P2T/sRNMLi5x+/0PsOfoMS7MzGL2RHCGkpx+Zu3884+W/s7PEVVUlGqdiYUlsvkKxVKNN954nWpJZrmdJ5NwEQloYblGTkkALWLRIL3lFvm8SqvTptnqUGt16fS62J0OKrUqjVaTRq3CwjfWB6nzl29A9ehptlt0el3SGZk33nqTcrWC0WxafQat1mv0gUcee3R11nupUqZUKZPJrrSRrzaKXBg9R58uXr+HXn+ZSrWOb+s9F4XIp276LFExRkxMIEoyvmAUbyBGIJJkfklDuV6jUCkzu7iAw+PmiaefYk6zSK5UZM+B/Xzv6h/y8quvMTgyyoWxcaxOF3sPHqIHlOsNlJDz4gD7Gx9Hq59h3qxn1mhmXKPnnT0DTOksnBie5LIvXcGdDz3ByZEpJrVmpvVWtA4fs0Y7MwYbj73wMnMmG8+9toUZvZHb73+Q6SUdvqjIrXfdxcjUFAt3f/Gi/pMv38XmrW8zbzARltJkK3Xm9CbMbh/+WAKz28evHnqUeYOZl9/YitUbWEncjEq8tn0XS3Yv4xojFn+ESa15tRJ43uzEG4pw5s31K8DnL9+A5kd/QjAa55Enfs3p84NUGk2EmMgHe/dx6tx5yvUGopRCVnNYnS6kjEKrt8y5C8McPXmKSDyx+vt6u0O2UKRUq6PRGzgzOITF4UR388X/35KaIfYfPsLo5BSdPryx7W38Qpg5zRJ+IYxaLCFlFEJCjGqtQaPZJldQKVZUhKiXSkOmWBMpN0TafZkeRWothVavQLWhkpnYd9FrjeOxv+fs+XPkCvnVrn+BUJBzg+eZmZulWq/RbrcZGRkBoFwu0263qdVqdDodEokEL774Iqqqcn54hOOnz6zOQXf7A+zetw/dD/6Xi/rvefdNUqqKMyjgE+OcGhlFY7XjiYrs2HeAQydPE0pI2P1BrrvxZmy+ADqbgwWjGX8sjiMQwuLxYXS6UcpVdDYHp4dHsXh8nB4eZWnLwxc9Y8afuIEb7riL9w4c4oMjR/nuT67n5a3vMTyn5YGnXmDfiXMMzWiY1Jp58Y13ODM+y5zJwYNPv8jQjIbzUws8+PSLPPDUCyxYXEzpLGx+531u+tUDLFhcnLkwytJX/uW6Z+vSlX/E+KKBkyNTjC7omVgysfPQcT44cpLhOS0LFhe+uIxDiGP0hPjG96+5BFz/EboE0C/pki7pki7pf2RdAuj/hPoIev/3WJcA+iWtp9+8UfX43GSyMiNjw+QKKvOLc4SjAn2W6fW7NNsN+kBKTmOymAmFBWQlQ6lSRlYyLNOn1qhTrdfoAemsQrFaIZNV6H/o1+92MX7lX64JeJp+8KcYv/QvsFz1R5RlC/GwDpbLvLp5Izvee5vjJ07xxltv8rOf/wRoUa2uAOxqu0i2rKB3Gtm66x080RjDs/MMTc/ijSYxuQMMTS0yOLmAwRli+rZvrAk0L33xDzB99X/C9NkNuE59gM6sZXJuirBgREp5CQR8JBISXl+IU+dPkMlFkdIB3G4zcTFMUvIQido4cWoHi0un8fhmqdYSKNkwsYiIkmqQjNYxHtq2fvX5d/5kBeA/eg0Gq5HzwyNI6RShcJB8IUO5pJLJiFRrORJJgbHJCxhtegJBJ+VKlnwhTVKKEhQCiIkYRqsFJV9gcHQCq8uLOxgkUyhg//ofrwUMn/nYShX4d/8zgXCEQ0ePYbBY0egNJOUM0USSVm8Zh8dLJpcnnVV57c238ASChKIxpubmSaRlzHYHY1PTyGqOydk5lHyB46fPUG22VirZX7rzooDD8ukNRAwLvLvzfUQpRbFaQ2+20AO8wRApJUu53sAbDJFIyxQqVc4Pj7Co02O02vAL4dUqeFnNkSsV2XvwAKfPnyOdVUhrJ/4fva2b7uPcyAj5apVX33oLp9/PvE5HrlIhkpJxCxFcoTDb9+zjvb37ickKQjLF2NwCzqDA+PwilpBAsljklrt/xfDkKGI6wYmzx3H53div/F8vCra8P/5rJLnEO+/t49DRE8TSPqY0pxBTMQ4MHGRqfppIMk4ikyHfqOOLipwdHUcuV7EFQkTkNFI+R1xOIaXjWG1GLFYDWq2GwwOHCG5av3287bINWC/bwNKJnRhMWjRWCyem5pjWG/HE4nz+61fypau+xU9uvhWb30dIFIlKEuOz0xw8NsBDTz7DG9t3EhCTvP7Oe5jdPsxuH46AwAuvbmFyUcvRt7dc1Nt22QY2fvWvSGRzuIUI23ftIqWqGO12zoyMYXC4eOH1NzD7AvgTErc/8AhTOhPHz1/A4HBzfnyKKY2Od3fvQ8yobHl3B4dPnWVyUUs0rWB1ebF9/y8u6m347l8QisZRixVGJ2cwWxzEE2ki0QSlcpV0LovN7yKqJJECi0wM7iMguHBFwxi9biIJgWjUw8ToMaSEj3JZRi3LBGNeCuUMwruPX3zvn/odFk98wP/N3nsGyXXeZ76kJK9t7VrWer323ev13bWsXXll2bqyLIkKlBiVSIqiGMxkiqTEIGZRIEUwgABJMAIMAAOITKQBBhhMzqlneqZzzvmc7tOn+3TOeWZ++2GoBncl+t5yucrXvniq3qr+MFXPmfecOuH9vf/nPzbeT1SKEQgKRKIJPEEBuz+I2ePE5LWyd9d2LDYjHiGCwRtGZ/egMVoYGR4k4Pdic3nxCUncfh9mh4mIFKJ/5DT6qal/cN6P3XQRMUXh7b17ea/nKEouRTInUW3nSeUEstk48XgAnW6GpeVxCsUYmWwEOeEjn49TKiXR6xdwuXTE4z5kOUg+HydXiDM7N4bx2t8QH//+MH77P2MyakkqMZJJgXIhQbkYJ58VKWcjdGoyrYpEPuslk3JRrwqUiiGyGS+iYEaMWDFZFkhno5TKaWJSGDkRJZWWCUd8hA/+5hjzX43wXC9ewUVMiZPKV0nlkwRED7PqUSJxH7lyhqAQIxiRcHp9zCyOMDZ3gqRcRBBSRJJ5gqkUPilMULCgXhzAbl7A5faiWdb/g97uR6/D7bFz3/13k8s58Xpn8fnmCAcXiYQXcNvHEEMLKHE9tYKbZtlHIOhGq1vE4bYQivgR4hHiKRlPyEcyl2FuaZFlo55YMorlzos/1Nv6jU+gmh5en6tUkkqlQjQqsXPnW5w4cZKJiSliMZFwOEhcFtm+41WGJ0YYnhghIARx+d1EJIFwLMLk3BTzSyokJY7gl2iU64T7dv6D99jlVx/E7rQQCZWIhAuI0QQLmn6klBWzfZFQMEUoUCRflBkaPYVGv0hACOKLrLeRsNisjIwN4/W6CQQ9hOQ0QUkmFBMJhD2Yzv/Eh3rb77wQKZUknpJR0jKxuNC9r3qECEFRIihKXYAuKZkuQE9k8t1o94AYIZlLERCCTM9OIMki8YSEY/PtH74x7isfRfFZSOUV0rkE5VqWUjmN021gYGCAVCpDrdagXmtTLNQoFmrkc2XyuTLFYplcLodeM48iR1hplSkXFNJJkWIuQadZwjV58sO9v3QO0UPPEY7YsFgXcLo0JJJ+KEehmkMuJPCKVhyTRznad4h3xkc4Na8hHo+x0vCz6ZkNrFAnVS9QosN7I0PYoyLhbIp4IUkiJ+O8/csfCrGt13+W51/cTKNdoVzLU6qX1+F57VcAPUcmFyOXi9Jq5VhZLVAqx2lUMyhyhFxOJl9IISeiVGplYgmZfLXM35x3HoVsEvHotg/11n3lHDK6QViJkQmrkQNLsJKiXIhQqytUagrlapJyNUmlppAITiN6p2i04hSrCaAKKyloxRE9s0CaWiPKaitHp5WjXk6i+fpHPhRi+5+4nKBrglLOAeRYo8IKVcrtAtWVEvXVGsl8gmY1yPzyONVmirWik1o9gbKyyoZ9/QQBSwVUNXh1zsGENwSUoCMRfOoHH+qt+cZHaSpG1jpZaNaBKOAklRiEtRA0VliPEC4ACXJRPawpQInOSp6VVgJaMVopK2tUabXT0Ixi0/dTLXopWEd+M9w4/yMsff0cwm/fjcfRx1rTAw0JGlHCrhN0KousruUBCVZ9uKxHAT+g0F4rrM95pwgrFaBJNi8xNHScqOB4/1gLqKZ7WL7mT38N6Kgv+jcsnn8O2h/8IY2yi8D754yWBCh06iJGyzRNcsSSdjqNAI2SHVZFmvUo4YgFyFGpJVEU5f1dv6tk03ZqZS3ghnYA39sP/Lr3hb+F+uLfZvH8c3j9x19hbPQdVjphbv/p3+F0LZFJe8hnndisw1TLftqtJKurJcrVEh1gWjVFmxYrdEgXMlSaVVqrK9RaTXKlMuV6g5P9A0gRL6oLPvJrIG/+W+euV2Lfdz7NdoFAUE+lGmNZM4KcWAfomYzAnj07eerJx7nummvZvOlZ0oUK4ViCyblFtjz/Mnc9+DBTSxqcYYEHHnscldHMQ088xZ5jp9A5/cz//IpfB4kXfrT7+8T+nUSTSfQWO+olPXv3vUc8JrHSKtOopYAcs1M9lAsRoEQxKzIydAyDQcXo2ACFUpbFpQWaK511mF2rIicTrKytUnRpfiPEnH/f3/bSHXRWV6g16qQyaRJKEq/fR0JJUqlVKVXKXYj+5KanEGNRMrksa0ChVOTdPbvJ5nMUqnkK1SLF6vpmXLvbR6XRZvnWz/0aPJ69+KPrvci/87vs3fUGW57dzGuv78BitZPM5Hnsic3ccNP17D+4j77+U1x97Y/Y+dYOTp0+ya7d73Dw0IEPpLutX3In+06RLxYYGBrklxsfY0G9yMizd/9mgH3RR5i78Bzm396Ixe9m1+Gj3HbfQwzNqumfUuGMxPn+tTfxytt7WTA5WDQ7mVDrOXx6hCee34bBHUTrcHHJlVdh9PiwB8OMzKmIprKYXF4O9ZxEtbjE7Ld/50O9527+HzgCIZKFEjqbg77RCQIxGUcgzPeuuoZ4toDF48cdFpld1pEslJlcWGLLth3s7eljVmfpgkyTN4zO6cclyNz3y6dY0OjxvP7AhwJs1bfOwTU3QqlWJ1ssERKjHD3RSzgaY3RyikqjSVAQMVptZApFSrU6ew4cRK3Vkc4XkFNpcqUypVqdTKGILxQmlctTqFSZnldhVs/+g97aTTfSWl2j1mrz6o6dBAWRsalpGp0V9GYLP7nrbl7b+SZbX9rGL375OAMj44xMTJLMpIlIApISJVOSKDUV2hSIxH1U23kS2RhyWsK+8coPBdjqSz6OzaTHYNCxb98eOp0WsMrevbuBVWq1Cs1mE1mWAahWq9TqTaamZ0lmsiTSOaxOD2qtAVFWiCZS7Dt0dD3pLhDGPzf8od6L55+Ds+c1Ypk0h/tO4xGjaGx2+qdmeOfQEeY0Oh7dtJlFgwkhmcIfldjw5Ca8QhRnMMy0ehmdzYHV68crRMlU1r9rE/kixWabXzzxFJqb//pDAfrhb3yCW++9n/6pGT7/tW9w810/Y/fRk9z9i40899pbzOmtfOdH17Pr8Ane2HuIkfllekenmdGa+dqll3GgdwCV0c6i2cnmV95gyermUN8wGruX7bv2Yz761oc/W796Du++8gLLNg+7j56kZ2gCt5hAbXGxZHXzxPPbWLK6GVVp0Dn9LBhsZ4HrP0JnAfq/fGWzWV5//XWuvvpqvvCFL/DpT3+aP/uzP/sHx6c+9al/7sM+q7M6q7P6J9FZgP7PqHPPPfefdJwF6Gf1v+uDL6q9p3oJRYLE4lHiCQn18iLpbIo1VmmvtGi2G7RXOuSLBdLZDLVGnWWthnyxQLFcIpPLks5m6DlxnHQpTbqUJl/JsUKnGwdfF9zovvoRjE/dgrDtvu5ip7jnETolJ6n+rVQ8I7ito0CJbCrGj2/+O+qNFo1Wk3q9yqmTPeSyCiurTeqdBsdPnyJZLBDNpAkred46eIyhWTWHT48wrTExpzdzYmSCkXk1fed9gqGvfoLD9990plfpD/4cvWYe/b4Xse/eQiDkRWcxoNP3EAwuUC7ViYl53N4EciaKzjbJkePb0esXKGXL2C1eMqk84bCdXNGO1niMfe89iVrTQzIp4HcnCHmK2HY8huG838L2ygPoPhC7GjHOIi4NY916FxEhiDvgQqWeoX/gOOWyQloJEQ07SKdFFEVEiIYoVIs4XSbUSzOol2ZIKjFCkSDJVIKF5aX1aN6QQFCUmFKpONVzeB2UX/AfcNxyXhcuDNx3DcpsH/afX0VyeYrXdr5JrdUmKIiolpYxWm1ojSZmVAvs3n8AvdlCplCk2lzvElqs1sgWS+TLFXKlMqlcHiWb60avOzxehscn0NzwJUxfPAfN9R+ogr/u84Rmhwi8eB/xdzdTb3e60Xn5coUO67F0pVodQYpzou80Lp+f/YcO016DqLzey1aQ4iwsazh0rIcjx0/g9HrIFPIkM2mW9Tqip95d9/72n6D96u92/S19B4nseQ7vQ1cQj8dwBQIcPnGiC9DdwSDPbXuVOY2Owyf7iCQUXKEInohIIBZnWr2MV4hi9fpxC1H0dheCLPP27nex2Mx4fG7iMRHL35yL5W8/hv3Kz3SB1vR9l3HogR8xcdXnOP3iFrR6D053FF/Yi5IXcXmM+Px2cvkEgZCXnbvepH94CH8kitMXJF9v4QyIHBoYRMrlWTKbcAc8nO7vJRD0MD4+ysTUOI77r8DyhXOwXf7nZyDm5f8NzYE3sD5yHaO3XcSiVs2z219l2uJCLlZ58oVXuPXe+3no8SdxhiMEJRmTy4OYSLDpuedIZLO4QgJ7Dh9DY7Fj8fjRWOyY3T6MTg8ml5dQPEnf1o3roP7Lv43lqx8/AzEPv47+4b/Dcu3nGR0bZXBymmgyyTMvvohfEIimMvT0D7JksTGj1TOnN3JqfJq7Hn4Ud1jE4HAjKhkCMRmz24eoZLj9nvuZWdLiiURxhQT0ZguWb3wCyxfOwXDemapg76PXI7z9NMar/wrnib1E5QS5fJHe3lMUCgXSaYWoJJIqZPBIAQLJCOWYEb9pklRGxBbw45cl4qkYshzEpBlDFuzERRfRuJ94MkQiFcH95M3r4PL8T3S9bd/5E/zvvYjj7m/j3XgjmuUFHC4roYifUCyCIxjA6Pagsbsx+yJYliYwmXUYXB6WvVG0bh8mh42+E/tx2zXE4gLeWBxfIInT68MTdDE0eQL78OH3Qf25WM47M+/21x7BtvEmPDd9EbdFQ6tTR0nF2frCkwiijWpNWofVuSTFUoqo5EFO+lnWjSNKDtLZCMGw4/3kizg6zSQL88Pk8zHSaZFMLka1kcd+2X9Z9/zG73W9nfdeRuTd53Dd9g3kvl3YbDr6et/DqJ2hnBXJJnyUsyE6dYlGTaRSClCpBClVIuQLwnqf+GwcJRWlUhaZmepDrZ6kUl6P546IAhFRwPPyg7/mbfn67+E+/CZLd16E7o7zyVaiCHKQn933CFue245Gb0GQ/Zwc3o/BPo/L78btD+ENCIiygDtoxe8woMgi3qiEM5bEE5dxeS34PHr279mGyWPBrJ5Zv97/5lzM3zhz3l3bN+B5+UGM1/wVglFFMOQlk6mgKEXSqRKVcptGFTJKhXK2Sa3QoVWBVoX1/vKFNKGIH7VukXAsgsVpJZ5W8EVCeIQQo3Oz9PafxHbd59evuYv+6Mw1d/v5hI6/ie3+y7G98TiLS5NEYwEEMUg6reDxeHA67WSzaU719WC2aIgnghisRt47dohwLILOrMcd8OAN+fBHArgDHow2E1Pz0yRlhWDAR2jv5vXNSJf8R4xf+kh3c1ZidhD31vsx/+wipqdH8HhDxOUUQjRCpiDSN3gQnVGFIMaIy2nCYTeSLDK/pMITCuCPCTj9XtwBF2OTQ3i9ZqJRL85wgrCs4Ar4SMmhM5uhLv6P3d/Olx7E9fYW7Ld9nfDSBHI6gSSLyMkYU/OT+IUgnlCAgBAjKEpEpES3+jyRyf8v8e3hmIyQUvBGReJphVDEz9DwaWJSBNt931mv+L78v3Sf6bYbv4A4dhzPplsIvLaBTCFPPK2QKuRIFTLkKgUeeuTn2N0uIjGJeDJLpb5KsdKmVG2RL9dQshlS+TTtRp5KMYkkepmZHKCQlcilo7QbeUwHXlr3/Oq/wfiN3+36i/ufxbfxWizXfIZ8JkalmiWbkwmGXFgXRhCMJsLFNFIzBRmRWCmLplwhXoVipkCu6OTYif00O2WKjSKVtTbxepOD47PsH5tCqlRQCgrG7/zhet/xy//P7ruc94nriOx+EvutX+TY4z+l3ipTa5ao1ivr8LxWpFLNUqlmqdfTNJppPF49fq8Os3EGv1NLISNQKckUCjL5QpJA2EOunCWalBiaGCMVC+F85nZ0XzkH49Wf7nprLvp9ghPH8W25BfdjP6KWdmFdOk2jGEGKOoAqtWaOamO9yq9WS1FvpKATwrR8glYnQamWZI0ynWoUqhGS4UVYS1JvxWm0U9TbGfKBJTRfPQf9d/8A87Wf6i6uJ048j3z4aQw3f5ZCcBpQWCVDYy1LmwId8rRWMhTyAVhNk/ZOUm6VSNcKUBPINgqokzXmG7CUX8NXX2PrrI9TZgfB/HocfV7QYbnxL9B8/aN4Hr6k6+168AIKhmPYH7+M+MEnYK0K7RYQptVUATpAhCaskoNVhdWql5B99P2I+RydlTR0ZGhHoOkF8rCaglaYYtKAGFAhnXpxPa79ySvQX/6HXbBR8UwgH30B96OXkIlNAALUs7BagjUX6rkXgCwQhbYfm/YYdMJ03p+jVlPCutwLREkoAaDEymoG1lKAQrsaQPJOsPjNczHf/pf4nv1RF+gEd95ByTFA4JWbyaj347CMQjMKzdj6PFCnVM2hsai5476bAQWQKKcMrLZECqUQKysBkrKJg3t2YdFaqBUK0Ilhsx6m3TJTyftYvu8CtFf+MckPRLlrvv9Jwq4ppFNb8W37MQ7LKHfe/j2spmmM+hF8rmlYFWhWnJi0vUCO9Q0MEJOzhKJhVljl5MApyo0KjU6boBAhWyzRWl1DyeZoroDmxC5U3zoH6+M/YPqmvzwTZb13M0uvP4T+p/83inuORiODJHlRUkGWNWPkCwLRmAtZ9jM3PUIqEaWQUbjhltv58U/v7lYMT6s1fOeqq7nu1tuZ0xuZWtZybHCYZaeHV/ceYOyyP+Lkhb/Hobu+eyY+/WdfxTnZg+mpa9C+fCfl6no1tyjE2bJ5K5GISLWSJ5uNUa1JVGsS9aKPRNS4nhBADrtVRShiZ40m6YLCCh2O957A6Xaxyhq1Rp3w4edRfeffIZ16A+2Nn+76J0yzxI5vY/HHf40cj1FvNlgDao068YTMGzt30Oq0mZiaxGg2sQacHuhnfHKCVqdNIBSk1WnTXukwNDLMClCuN4grqfV+1t4QHoeduYs/iuWZ6xl77KouRDY8ex19r9zP9O1fIDy6i0w2QXulQSqjMDunolprUKmVWWOVar1CKqOQK2RZY7W7Mf1XiW+tTpt6s8GefXu7ML1UKVOt19A+ehma2z7Hxhu+cwbeX/IxFiZPs7j5Bnqu/Qxv7NmNyetnVmdCZbRzcmyGLdt28O6RXgZnFrn13p8zPEfz7QQAACAASURBVLfEtnf2Mb6oQ+f0o7F72Xe8l6MDQ/SOjqMymLAFQozNqnEFo8wsaOnb8Txz3/t3GN/8JaoNV3T9t998IUtvPcH8Nf8Z4+I0U4tLeIUoC3oT29/ahdntwxEIoxQrRFNZjE4Pdn+Ik8NjvPveEcYWtJwcm6F/SsXh0yOojHZswSgbn3uZx559CWtAZPNzW5m/5r9i2/gDzEde657z5b//LLbB9zDd903cO3+Bks1RaTTJFkvdqvNitcbcoppqs8U119/Akk5PrlQmHI1149t/9b36wivbGBwd67YkC0QEssUSjvdeZPH7nyR0YAuaWz/f9Y/2vorp4UtZ+OH/QaFSpb1GN60tUyhicTi54qof4fYHeOLpzVz9d9fz0vZXUS1pmZ5Tky1UyeQr6Exmlg1LOLw2jHYtLp8XQYrh9Hrw+dyoL/23aO4+H+f2+7v3GusDF+J89hbUF3yMnmd/zhNPbARWgVVarQayLGE06uH91nvlaok1IFcqMjw+Qane4tjpAUZm5jG6vXijEnNqDVqTFacvyIJGj8nuwrHtPpYv/0MsOx5l6bu/f6b/+XO3s/TdTzD+k68RTshElBTD8/OEUynm9EYiqQy9QyMYHC4O9Z5CSKZQG814hfWkq03Pv8ih3lOE5SSeiEg8m2dyQY0zGGZCtYhPjKGeGGbp6+egvu0rzP3k693ny7FL/hND3/gd1Od/FI1ey7e+fznvHjnGqfFJLrriat48cJTJJQNfu/Qyjg6MMaHW88KOXfQMTTAyv8zpyXlGVRp++uAj3bSDr116Gf1TKg6eHOSdQ8dRW1ycuOy/o7n4EyxuuPZMdPvXPsbiNX+x3gf92QfpHZ1GbXFx/2ObGFVpsAWjLJqdDEwvsGBycGxwHJ3Tz7d/eO1Z4PqP0AfXJUfP+StM53zx/xNj9Jy/Ons+/1+ot7eXT37yk/9LAd9ZRnFWZ3VW/3/SWYD+zyiVSvVPPs7qrD6oD76ohoUQzzy3BZ1BS0QME5VEWp0mtUaVNVaJSiJ2p4NGq0lCSdLqtAkLEWqNOkMjwzTbLexOB+lshpGZQXK1NNlKhhXaxFMxrHYTkm6SgmORhcVZkr2vdxc+A8//PXTCsBoGBKoFB6zmgDojg73s3ruHTZufZnR0lHq1RrlYwmKx8drOtxmemGFu2YgrHGN03sh3f3Qzd/38CW67dwOf+8r53Pvo43z5wou58oabcL35BDPqRfRa3ZlKrQt+H5/bQk/PAdIZGTEWJhSLkJOLFFI5ZmZPMjZzEI+oo29ojJhcJRxKI0tetr/yMOqFEexWNQGPk0RUIRqUcdu8lHJ5xkZ6GBvfRSA0ju2tTVgm+5CUGLbbzuv6q97dyrJGhS8S4u0De/EKLoSYl3jCTyrpIyG5sOhm0C3PYLMaUNLrFXH5QpJwxEMqHcPrc6DVa9izbzeDoyOEozHkdI5sqYqUSiGqJzDe/W2ksJ+5p3/WhQwTt1+CwWYjVSjwgx9djSDFCYlRYokkkZhEvlwhlctTbbYYn54hkc6gMaz3NzRabYhxmVKtTnuNbvR6sVojUyjSWl2jUKkyMDKK7eYvEZ85jdugPQM7Lvj3JDNZUrk86XyBF7dtJ1ssUWk0CUQEBkfHuoscVqeLqbl5BkZGCQoiUlIhkc6QLZa6Pe3aa6DW6sgU8uTLJarNBtVmg/DOjfievpWTJ46x9KPPdf1D472IiQSeUAhfJIJfEIgpCmMzM4xMTSGlUozPL+AVomx/6x0GJ6exev34oxI2XwBXKMLmF1/GH5Uw2d2ERRmb3U0kEuGll14iGAziW5xBc8Ef4ZudwLN32xmo9ujVaO2T+KIWBFlGpXYRFkvYPQGklIzfrcfr1lPIRfH77dx190+IRgWkeIKQKBEU42iMdoYWlrAFwzhC4fVezB4ni+o5XC4HNoeVsW/+JzzbNqBbUJ2pPP/y7zA2NcXpgT406hm0Jh1mr4+7Ht/CvNnGQ088jT0kojKaOTU2gdHtwer1M6tZxuR20TswwHOvvMEDjzzBktGO2mBDZ3XjDIgYHT70Ng/LJgcLWx/BfuV/x6eewXrr+V1/w8GdxLN5lk0W9h0+gt7uJBSLcce99+KLRLB6/bhCER5/7nleevNtbMEwA9PzvHPoGMdOD6I2Wjh88jSOQBhHIMzMkhavEKN3aBSLx08iX+JkzzEsX/otZp+8G8++M5Xw7oeuolCp4vB4yeTzRGJRTBYjoVCA4aE+ErJItVZATArIZQWhJFOOaqknbYyPnySaSRNMykhKlFRKoJQOkJacCH4j+w/uxGBaoFhRcN1zKd67L0bwGLB88f049S9+lJAkIASieJ1uTEY9i8tTnOg7gDtsw+ixYfb6sIXS6JxJUn4Dbo8dsyfInEvAEhZxBV2UcwHUc70YrQt4EwJCZBWrI4jVZcYrLjP3+sNYLvwPOPuOYb37su7/rn5lA26fnbgsYjYtU6vlKObiZBQ/xYwXRTIzObobu8dGpphCTPiQsyFiKS/BmA2tZQ6zU48oR9Y3esR9ZNNhbJZFFhfHyORixOQQlvN+l8C2h3D07Dwz7z+5kPHpGVqdJi6XhUJWJp0I0ijJNIsS5UyQelWgUYtQLgdweebQGYZwuBeRlTCJVIxULk8inSEjW8kmfMhRD2aTDrPZjBiVEeJJnI/diPn6LzLSswPL189AdLdmAY9fQziqIyTq0eimMRncPPDAy3i8GTxBF8G4lmBci0ozRUgUsDqCeIMRHB43Uc8UhsU+PEIIfSCOwRclIgpo1VO8+/ZWtG4dqt63MX/z3zO363kMG67teofeeoJ77r2DvtPHOX2qh1g0RGYlS6wsk2plSVSTKPUUcllBLiWJFxPEsnGiGYmEIq33A5ciRCSBBa2a0elxxEScYDyK2ePGGQqysKzBdNEfY3nmHuzDvWeSFr79pyQzWXyhMCExSqEcRUmHmJweYF41RVwWicsCiWSUQimO26vH6ljAHfRicdm4/pYb+eVTGxmZGkNj0hGJi+tV4bEI0aSExTVF/8hBfC/ci/OOSwibPViv/Ez3HptQ7yMWmSAQFIlEA9h942jMp5FTPpLJEqGQgtcXYHB8H87ABCGfm2hUwOn1YA/46RnoxxX24fRbkZMBltUjzM2eJJQq4whFkLIZBP0k5gs+SXziPSwv3n+m8vyZuwimcwjpLEJKIZqU1qv4Y0FGJocREzFCsUi3AktSMsjpHHI6h5IrduPbwzGZoCjhSyTxxGK4wgH8QQ8ut5WoGMRyw+dxvfIQotd1Jj79gt8nly2Ry5dJ50uU6m3S5RqJYplEqUK61qBKgVwjS5MWSilLulKm2GqSqRZIV7OkKgpSPkJWESjnZYpZiXJeplFJU8rFKWYlpCMvYb3qU5SdizjuuOBM5fnEKdK5MsVSDSWRJpOvkCvWyBaqlHNp6okS7moDV7MKmRzRNoyVVxBqUK+AWA6RVGLrMfGlLNlykVitgwS4iivsGxhDjkcwXPQJpMF3kUf3dd/l3I9cQamao94q03N0b/d3rVHtAvRyJUO5mqJaVbDZF6hV4rRbSWrVGMWUl1ImiCRacdjUeDwGpEQQOS2RyMnIhSQP3HEzzge/i/vFu0nn0+i+9W+7/vFchuzKCtlKiamhg1TyQZr1FKVqig4tKu0ylWaJaiNPo5mm1UhTLziw6E9Rq8dptLKUynFoJaAaIiUs0ahHqbcSlFcFiqtRJNUenL+4hFLWTvC1n5yB2DvuJOQcgpUg5YINWO993lmVAWW9N/qqiGv5CK3UMlTstABvIsVKPUEa2DxiYqAG6jJ4q2UePjlPv2qCSisDqwprHRnzzZ8jPHmI3Vse6Hpbr/9vQJRM1sRaOwlrTVhp06wYcdrfZB2gS9CCejMGazKie5Ra2gDtMKDQXklAR2S16oami0Y5BC0B6l5YExECs4T3/ILU3Hs0V5M4fvblLuAomvqgVWe16mRtzU3YO04jk4GVNu2GhWJhnEZHhDURVkU6xQBB1wLtToZVkoBEUhikrIyzDpmzQJp0ygxIdGpuqqFRdM9dw2rHjTL6Whfs6H9xMesR/Wmq1QB0RAyqHqgFYWWNWrFKpdGmd3iAUr1Asy4AcXzW0+/3q0+QTc0Q9o/Aah06MNzbR6MSYA03c3O7qFeTRA+9QDYWolYtoL74d7r+t1z/LXIZF6Wsh0zCScSnA9Ks1ILrc04Ymi7ikRlWGhLtehrWwOMOkypksLhsOHwu5EwKm8eFnMkQjEYR4kmypSpOX5Dtd/0ISXWKgbER3Nvv7gK9cM9WkqKFVNSCTX2KVDpOTAqTyojIsp+BwfeIxhystHOkkkEiQQeDp4/iDcUIxhTu3/A4P7nnIQ4c78PqCzOrM2H0BLj30cc579vf42cbN3J6fJSlNzZgdFnQTpzoes9c/X+RSATI52M4rQvUyhkK+TS9x/vIpUsoySyT02PIikC1mSIqu4h4p0hEl6gUXKx24mTSbjx+HYLkJl9NIOdESpUy6WyGsBDh3vvvw9H7FikxwBqgu+NLZ6LbbYusskar3aLTaVGpVanWa7RXOqSzGSq1KqcH+imWS7RXOt2ENCWdIqEkeerpTYQiYZrtFsmUwrGTpxkYnSCZLVKoNskUq4yfPIR99iT5eobg0KtdiOx64ToyaTfzqtMMnt7P/Q/ezqJ6GovdQHulRWd1Bb1RQ7Ndo96scPc9d9BeadBZbbL/4B4KpSxmq4Ef/PAyjh3vYftrr3LfA/ejXl4iEAqipFO0Om2eu/1Kvvf97/HU05uY+0A1+K79B7jh9tuYV8+xYDSwZLOxc/9Bxhc13HjHvczqLAxMLzC2oOXH9zzEnN6KyRtm/4n+LkCf1RkwuL2MLy5x3yOP0zs8gd7m4c0972Gy+XEtzGBY1nHvLx5hbMMPu97Owy/iDgtMqxbYt3c3kwtqfGKMQEzm5xufRGt1UF+DmSUtoXgSk8tL//gUrpCA2mhhVKXB5A0zOLPI+KKOux5+jIMnB7nvl0+x4emtmH0R5ufnUJ88gDcYIuE2d8/52GV/TKFSRYzL7H71he57YTpfwO0P8PbuPV2gPTo5RaZQRMnmULI5goKIGJeJxCS8wRCxRJJssUSuVCZfrnRHew0iqkEsBi1iXGbh9i+e2bRhmEFOpQktTXD8yHsUKlWkpPJ+6l4GbzCEy+fHEwiSK5XRW81cetllPP70M0jJIldefQtv7z6KLyRjda1v1vaGg2hNDtQ6CzffdhfXXvZd+t/ejqRkUL/7wpno9O99ilq9REMOoGiGKZay1OolVlabrK61SGcSOJwWmq0qPaeOIylxglGBY6d6cYVDbHv7HcYW1KgtDh7e/Cx6b4DRWRWPbtqCqGTwRKJEEinsp/fRPzREIl9i/uKPd/1vv+PH5HMJPAeexeByMjw7h8HjYXJ5mSWrHWs4QrJQwh+V6B0aISwnCcUTmN1els1WArF491oxu73ccNtP2Pziy2gsNsxuL7PLWnY9uxHH/Ch7Dh9Fu/Wu7vNl9rl72LptOw999b/y2mP38uyrr3N0YIi9PSf41vd/yJZtOxiZX2ZCrWfLth38/d0P8Oyrb6J1+Hj3SC+TSwZmtGZe3Pkuj299hePDk2zftZ/huSVOjc8yNKtmckHDzCuPMTY1i3pmuvtsVX3nj9n62pu898gdHL7pm6iMdnpHpznSP8rBk4MMzy0xPLfEob5hDvQO8MtnXuSmO+9j47MvnQWu/widBej/cqXT6fjYxz7WBed/8id/wuWXX84tt9zCrbfe+v84zuqszuqs/jXoLEA/q7P6V6wPvqiOTYxSb9ZIZRRCkSARMcwaq2TzGRqtOrF4lHw+S71eRaWaI51WEMUIlUqJlZU2uVwGWKVSKbHKCvVmDb1Rx/jk2Hr1ebPG6YE+JDmG0+0gNXeyu+jp23AFtXoRaAJ12isFopIbKLFGkZ0730KWk8AqtWaJSr1Ac7XBokZLqdbk8U0v8MDDT7D7SB/v9fYzrzdw/rcv5Fvfu5DzLzmfgdFBxibGCYUFtDoDGqMW3dd++0wVuN9BMi2hWpjGajOQSscIRfyks0nyxQxur4PX3ngV1eI8+WKOWqPOXT+7GzEWRZZcpJUgbqeG8dHj2CyLJOI+sikRr8tIRhE4uO9tbEYtIa8TRRZxPHpN11s4/Aq1agG3y8qCapq5uTHkhEhcFknl08RTMnI6TqEgU8zHsOnHMS8OoDebSOdz+EJB8uUSd917Hy+8so1ssYIYT2J3+entG+Jwz3FGhoewOJzriwyn9nchg+OnF5DOFzh0rKfbg8/tDxCOxijV6lidru7u/l9F3iXSGertDt5giGqzRaXRxGSzk8rl8QSCqJaWiSspcqUiSjZDuV4jFvRSadTprK1hPv/3zlShL6tYAR78xQbC0RhHjp/AaLVRbbaotzvoTObuQkS11iCppJHiCSanZlAtqHG6PDSa7fWqk3qTYqlCPB5HFEXaKx2MJgshm5Fivc4jTz3N0v1Xdr09u57B5Q8zv2TA6Y0RjqaJpwrkKhWWjVomF8aw+2yE4yGSuRQ6m4ONW57jp/dvYFZjRm1xMbawjM7pxeyMsqBzYHaY8IXMmCwq5ITI5KkeCkoaq8vLjl/ccaYq9rq/5vjpQ4xMDXDHXXcyNrmIyxfFL8kE5QTOSIx7Hrifh35+L2/ueB6nz0EgLvHiO/vReSNozG5O9J6mZ2QWW1AgEJfZfWAXR3v2YjAtoF5W4Q0G0I8Os2Ty896JMTTn/0HX/8Rb2zBZjGiNFvYf7Wd4WofZlcQRCKGzORienuXL37yAoakZjg8MYfMF0Nud2P1Bntr6AmqdkaAoYbQ5kdM5lvQm4qksb+3eh9MXZHxmHv/UIItqNf6ohGbDjV1v344nCEoyIzNzuMMCiwYTsXQOi8fPE88+j1KsYHJ58YkSXiHGzJIWnyhh94dQCg1MTj9WT4h5rYF4tsAjm57CHQkzs7zIY1s2ceD4UeIBL2O7t1OoF0jbF7re2kv/lNFZFQ888jThfB2DXySSUNBbDKy2S+iXJ5EEJ7H4elW4kE4QDDtIZ6N43XrslnkU2UMmFUKSvCQyMkImRSidJl+OEku4MVnnMO17jlDIgpyIYPvBp89UwC/MEIxncIYF+kbHcXidjE6N4A+58QS9uIN+bIEQNr+Iy+9mcOAkVpOakN+GN+TDF4viiUrrQFBwYpjvw+ywrMe5B0Xsbh+647s4ceBVVLphXNsfOgNyn7uNdMrL6VP7ON1/gFJVolSVkFMBSk2FZD5CNO0nGepn8PgLhEIOZFlGCsVRAn6UoAOXdZLpucMoFTepTJhsXnwfcIuMTQwTE0JsvfkHKLkSe1977UyE+Df/gKNHDlEoJCmXExRyEcoFkUZJolmO06okqZYlsvkouaJMtqyQLibI5ETmZ05iM05AI0pa0CMrYWRFQJQCBMIe/CE3OoMWl8eJv28/ghDGZlKjveqzZ1IPhg7idDsoVwtMTgyj1c7zwrOPMzo3jSPoI5aK4QzaCMX9+AU3Jwd7cLjs5PJFtDoTYriI0+FlbrGHkOggIsRxOZLYbD6Gpg5hsC1hGRlm4vRhtBYtAxtvP5M2cd3f4vJaSGUl0rkYmVyMeMBOMmxHEWwoopF8wkoqpiMp6FBPH8NlnKKaCZGvCwRFP+FonEAohTcYwWDVM68ZIyC6cPvCWG1xHAEzg689hcFixev2YfniR7ubNuanhjGaVZRrccIRkVRmPU48W0gQjDgZmzyNyapBiIaIiGECwTDz6hH6h04yP69nx479hIUIc4uDLGgGSOdF/EEfqVQFm9uHJxBGd+o9bHYLUlzA8eAV3Xvs3OY7GR/uISGvx5YnMka0hkn6+/vweaIIQpREMkYgZMcftLGsXSSTU3C6bUiySCDkxWjWERYCOFxWxFgYSRZZXJonGPZRLOeI2paJ2rXkCmkC/fvOJIzc/AXiMSeiqCDEarjFKq5oEnPIi9a6hBgRkCJx4kpmfaSyyJkMciZDopBHzucIJmK4xRCeaBhPqoA1KuONxggLAWamx5DEIKJ6gkQyRTxTw3TpH52B2EEniVKORCmHUsqTLmbJlnLkizkKpTyZQp5SrUqxWqFYrZDKZbE47KwAxWqF9toq6XyOdD5HtlggVyqSKxXJFPJkiwWyxQKyZpKMst4j3Lf1rq53aPeW7t/876NUKJKu5Ek2sqSrWcq5KvEaeJvgXVsl0qhi1WjJ5xRK5RxKLkW13SRTq1NcA6lUZndvL3EljiKFqDVSZFxz3Xc5y9/9BaVGhVK9SH9/D61almY1RamdpFIrUy7VaVTKdBp5Oo0QhbyDRjVKs1qjWqiTLihkiilK1Qz5ooySFtBopqiWZTqtNJJo5zN/8VmG9r9JxGeiVohiuvEvu/4LU2MEC3WajTKa+UOsNgOwGqfZlqk24ut9z9/vfV5vZqg3M9D0op/aw2ozRrmeZI0KrWacTl1Eu3CCfM5PayVDs5ygWVWoJDzUmzka7QJS78vdhXbLY5cBEp2VPO2VPO3VLO3VNJ1VhXZLplGN4nOqqBcEGnmBRLGAUsmQbmaQail85QpP7zmGrgjaKqga8PxSmPbqej92UFipBnDpT9MseVmpiV1v7Td/m7WVMNmEifZKknorASjQ9GJWH4SVIBBjjQTrsDlJNDTz/qbVBGtkWSMLqyIQppOeh5UcrOVgRYJOBNYEYuF5QAay+Ldc1wUcjj0/h1aIZsUDxBFDC9QqgfVjIE2zKQIxWI1CW4QVGcPiSehEgSh0vLDiwu/qpdNO0OgEAAFJnmVtLcBayw9EaWb0UNVTsBzugh3Lz76Gotgo13xAidVVcPkFxmbHaK1UcHktQBO/30o4aIWVLJAlFVsGQkAAWgmioSHaFT0US9CIU86NQbtAORcgk18glfbRP3iEQraB/ro/P9P/fOR5WFFo5GVW6xIzEy+S8M1BzQ/tEH73ECBRKDhZXcuSSIQolUoY9HZUSzaK1QaxpES2ECcaC1MslzBZPcRSBVKVKpaAh2KryfHBASLxONNP33qmCvylu6k16ghRETEWxed3kUhGqdYzFEpxZMWLRjdFVPIQCrsJR3x4PC4OH9nP0HAf6WwSt9fB5VddwamhASYWVFx5w4288tbbaO0OTKZF+vrf4dTAdoIBN5qJsTN9qH/4h1RzEqvVBtWsl0TESCntw+1Qo54fplBIsrLapOfEEZTc+jdBrhhGqxtjXnUaKFAuCWQUL4WUH4t2nIRgJZWJkM4KQJtqvUS5UmP3vkNEognU93yz6x+b71uvsC3kcXncVOs1FpfU1Bp1YnGJUqXcrTwvVytU6zVqjTqFUpFXX38NjU5LrpAnnpApVytU1prMGzSkayWWTBb8kSjZYomxiWHicpjkwuEuRDY/cgGdagDd8givvfE8kzOjrLBKplTA4rAjJROMjo9RrddYWVtFvbzEGuu1wT0njjM0MszFl16CxWbl9p/+hHyxwJObnuLgkcOkcnlaq2sMjk3y6BObmFxY4pY7f8bwhR/r+r/0zLPY3VFUGgcai5+pZT2mQJDeyTGefOEl9vacYGB6lqdefBm9y8OCycK8wYTKaMbsC6B1uHh5x5sEYnFe3vEmzmAYg8OFxmLD4vERlGROj03w7nuHOdBzgvktP+56L7+xgXg2jyMQIl2u4g4LfOs738MViuAIhAhKMp6IiMXjY8lkYeeefVg8Pl7ftZuxORUau5NZnQFvLM5Djz/JhEqN3u5Ctaxn2WBhTq2lf3QUKZUipihEPwDQl6//czY+/TRSKoXd6yVXqWDzeJhSqchXq8TTaXoHBig1GmRKJWYWF4nE40QEiVK5jpLKU22sEBZllg0WcuUaxVaTFpCplogrKdL5AoVKlRnVAiuA/t7zu/7vPvUgqVyeZCaPlExzsn+IQCSKLyRgc3kRpAQGi51dew9w049v5+mXNhOIh1AZFvnhDdcgKOvfWdvf2kVIyvDW3iOcf8kPuPTb3+Ur532DW2+9G0FIsrhsYXpOS9+Wh7r3mcNX/Q+KpRSNRo1SsY4oJKk3ftX+QaHWaqK32AlEUthDPryxCEsWM2a/l0XLeq/7hzY9zYRGjzkgoveEmF1Y4oVXXmVsapZkJk++XOOl7a9zamAYjcHM4iVnALrb7SKdLyDGZQQpzlvv7sYTCPLk5i3MLao53HMcWyDI6YlJpFwei89PREkRzWQJJxXcgoiYzlBqrbBstrHhyaeZXdbx9v73uOknd3LVDTdz3S23cd0tt3Hr3fey5+q/7T5fXrr2Wxw8OcjgzCIPP/Us9z+2iRmtmT3HTnHfL59icsmA2RfB5A1zqG+YY4Pj+ONp7nr4MY70jzKq0rB9134uu+5m7nnkCUZVGkbml9n6+tvMG2xccf0t6Jx+DvUNo3P66Tuw50x0+7WfQe8K0D+lYsFg4/jwJDNaM0tWN++dGuKVt/cyMr/M0KwatcXF8NwSE2o9D27cdBa4/iN0FqD/y9VVV13Fueeey8c//nGOHj36z304Z3VWZ3VW/yw6C9DP6qz+FeuDL6oxKcoaq3RW2zhcdjqrbZT0+qJns90gm89QKORYW1uhXq/SajUYGhpgbW2FTqdFqVQgl8tgMOio1iv4gz4sNnO3gr1cLeHyOKnWK1TrFZKm+fVFz69+FO9D3wU6tNo16o0y2ZyCP+BijRbQ5tixY+zbt4/RsUF6T/Xw6uuvIMRFGp026XyJK6+5ns9+/ot89vN/w/euvJKHH3uUyflpbB4HI7NTOENBLB4f/eNTHOzpwxcJYPzhn69HuH/z90i69Tz3wmbEaBC9YQkx6md6dgqbw0o6m8If9JHOpnh4w8959fXtpLMptr36CjvefINESsQXdOAPOYnGw4RFP2HR/z/Ze9MYSfLzzE8gDAv7wfDxRQsbNgTYgCGvbVneFXYlcUVRoo6lNLSkFSlKHOriKZIzJGc493A4930fhbmq1wAAIABJREFUPdM90/dV3dVd3XXfd2VV3ndG5BkZGREZmXHkfZ8/f8hhkYI/2NIXeoV+gD8KiYjMNxJZiIyM3/s8L5eunEfNy6xvrk2i8dUQRSNBt2eweO/nJje7P/kviL3zCKaRJxYNk5XSNEo5NDmGoWdYXrnN1vYqoYifeqNEvWGhyiIlQ0JIJjhwHvHMC89z4cplTp05y+LqGpu7BwQiAsmMQjqrsbW3T7XZQtbyCMkU3rX5n7jA/8N/zzvvf4CQTLG5u0cmpxwDa7NcQTct6u0OtVabarNFVtVY397htbfeZmNnF384wtzSMrfmFzh0e7g0dY2bs3Mcuj10Bn3ScpZGp02j06Yz6GNXK4T/8leO6xfdWySlLIo+iaG+fO06V6dvcO7SZeaWlqm12vRGYwqWTbM1iWc8PHJRrTUoFE063T6NZpt6o4VllxkDed3k6tQNQmGBcCxJVEzjj4ioRZvwu08e13be93nsepW4lCRva6TUOMlcgmw+h1mtIucNzk+dQzUVHJ4jFje3ub2yzoXpOT7/V1/DGUlwdW6JmysbfP5Lf8/ZK7e5tTiLw7XOxasfcN/99/AXX/pLUpLK5Zu3ePG5J3/iAv+N/wLVyHBjbgq318OHZ64Sjee4tbpOLCuTs6vc8/3vEYn62dq4zfzKHPObG5ydWeT7T75AKC6j5Q188TQ3l1d469RJxLRAMiMwPXOV5fU1Nvf3CQgSrlCaPU8Q192//hOIPX0Sj89JNC4ys7iONybx+omLxGWFHaebHaeb1957n4CYQC6axGWF906fJaXmWdraYfvgiNuLKxx5A6RklZCQIJlVENNZJFUnmkjzwelzHAVCXLh+g4v3fvm4tuvrv8eDTzyJYtrse3zsON2cvjzFjtPD9blFBCnHvsdPLCNz9dYccVnlqZdeZW3PwdLmPqKk4RcSZPJFTpw5x5MvvkwgLnJjcQFRzhJOJXnzvZOEhASyrqOo8k8BxU/g9QSZXzvgMJZGqXSIpiUCsQiZTIyk6GdrfQ5Vz6AUNaKZOFJBIZXLIOezKGoKf9BBOOxEVRNklQR5U0OzNAplnayWQcrF0fIZguEj/IEjot/73PF7D59+mZiUJ6HmmV1dJyWnUYsKQiJMJB4lJMbwCnE80RS+eJiMkuL23FXCURdCOkkgmSZpVInmCiiaiq4k2Ni5RUoSCUcjJBIq8UQGIS5y/eYFFl6+7ye17/5VOk2LUkmlUslTqmgoWgJZjbO1u4QvcoSkxVHyNs1Sgba0huz8iHjwGvlmjpghYTaqlA0VI3REMDiJ+y4aOSxbQ1bT2GWDd0++R6VRx6yWCfzmf31cv6aE0fQJ4Gg383TbBaplBc/RFpurt8lJPmwzg13KYpYUDDtH0ZIx7SylUo5k3IXraIWMLGKV8yh5CVmduLNjYphDp4OoEMEX8BKNBQg9evdPGhfefIR4TiYpy8QSk3P57dkbiFkFQcqh2zZCegLSxXQMq2pw9sKH+IMeYmIUMWmgFsuktAiHngNSkkoolCEWE9lz3GZu7gqpRBJZUwnGQgSXrv0kOv9z/xOKmqFQVCbn8LqJXtKxGzblVgmzXqBYzWM3LHIFlYyao9xo44+IrO/NEYj6SWVl4imFWCJJIBpk37XNh+ffx+kNEAxncflDCOk0Rx438UwC/10/GdmQP1yhWrOJxwW2draJiVHyxRxWuUA6KyDl4uS0DLfnbrK5vUFMFBAEGZfHyfXbJ8jmXYjJAOl0EVVpcnjkZX7pFqWGiGkUSCXj9PotAkEPUjaJ8+lvHp9jxaf+hnQ2zrkrz+IPuBFDkwanXN7P5v558nqOSrlJOi1RrpgUDI2FpVnc3iPiyUmcezaX5uq1S7i9R/QGbWJimHxBwS4b6EWVQ+c+kViQZFpEibh/0pz1qf+SjY0ZsrKCpFiIOYtgOk04GydnSEjZJNVKCa1goxVs8sUSebNM3iyjFm3kokVKnQDzhKqR0k1SepGMmqOg5wh4HZR0iXrFpFK2yRs2oa9+6hhiZ1an0Stl9EqZYrmMUSofp61YlZ/AcKtSptXrUrQtFlaWmb41w2M/eoLeaEiz26Fcr1GqVbGrleP9f7x+DMVLtSrSlTePawuP/sU/CqArjRHJARxYJtluC9EfIK/nKBRVao1JI1yl28HudtHqDa4srmAMRmjtLr2WTbus4vy1T0yu5379P6PWKFNrlNneWaHdtum2bJoDi3avTqfTot+p029buI7mGA10quUstWqZerWBVbWpNcrUmxWq9dLEBV81keU4Xu8BkaCLJh30Up6Z62dQU36EB//4GKDPvfQwU2trFJvmJDK7L8NIZzA0afeKdAY2nUGJbr9Er2/T69t0CocUEhuMBjrNrkGrZzLo64y6Cu2yyLCnUzREOs08nVaRdseg3bXo9Gwsx42fONC//RvQy9IblOgPrMkaFhgOdEbDAkrWS14JUDFStKsavVKOVi1Pta5h0+Hhk+eY8qZx1eCgBOt6hSzQ6am0WhOXeMUIwVgDigxaWTx3/cvj+t3CEe6DSUx4o51jAtDjBPfPwSgF5Bh8DNDHoxytSoDJjPQiY0r0xkVGQ5lRJ0bUcQZGOqAzHk0g92iYoddN4PPOMB7lyL5/zzHgUM7cT68eAzQYZmEgMxxk6XWkyWsMVTyOixNg38/QrYkwUqErMe6kJs8ZptGkLcCEcRbIohccjMcajEyGLZVxO8fO8inamvMY7Ox+7r/jwsW3qDYEoEKn3gX63Jo5RbejMnG0V1hZvALUqJakjxOuJk0JoNEf1gAT245CHxg36Db99Js6YOM4vARUGQ/aXLrwDgd//a+O61d9M3ic17D0QxhKgEH06DT0YzBKkYms0G8pWMUErXYZp9tBuVknqSoceYM89fzTXL1+HiHh/HhMiszrb79Hud0lX7URtRTPvvIWgpQjmVWIXnz1GOgFn70bIRGmO2hSrhXR8ll2dtfp9itU63lMW6JoZnB7twkEnWTlJBkpQTjiQ8olicSCLK3M4/I7EdJxhHQcTyjA8s4mDr8HXU+Sy4lEo25UJcjJE08e1979zM+zNHsCUGjU0uSVANm0i0G3QKMuc7A3jxhzomlxJCnM3t4SuuYhr3rptCS8niUO9mfQ1AAB/waZlJd+18DtmyGe2qLdz1G0BFo9k6Il02iX2Lznt3/ivp/7kLmFeQzLxLQtZufnKJoGl65cptvvYVgmYyAQChIIBRkDB4cO9GLheJvH50XT83R6XURJQC0qeIJueoM2MGDS1N1ge+MmJc+NY4jsufffQV+j3zVIZqLUO1WGwL7riD/74l9w6sxZHnrkYXb2dvn2Pd/hX//qv+GTv/nvefDhh3j73Xf43B//X9z3g/u5NXubEeNjyP/9B37AEKg0mnztW/ewtX/In//13/Hqu+8z+zv/4ri+c2udsJBjedPFuWtzXJ1bYtvtZcs7geTTSyuE0hJT84uIisb7Fy6x5jgiJiusHzrZdns5CoQIxpPo5SpxWcETiSHpRYrVOgExwe2VNa7NziNmczhe/vZx7Zs/+ALRtETOsI6fp9ll9HKVUxcu8e37H8BqtFjfd3AUCCEXTd796AzRtIQ7HMUZifG337mXhe1dHn76WfbcvskoKE+AnG4ipmXKzUl6WlpRUJPh489883P/EiGdZgC8c/IkuUIBSdPIWxaaaVIolXj93XfZ3N+nOx6zub9PUBCQsjmGI6jWGtQbLbrDEamsTCKbZXF9nW3nEdligV3HIQXLxqpUsas11EIRzz2fOq5f8GwcO9cHQMGyj9PaBkC7PziGzFrRwKxWue+hR49/G/3OH/whJ89c4GvfupcfPv08p85e5D987k85d+kir775BoPhmNuz80SjURz7B7hOPXV8npn98q8AXQpFFcaQSsoMhmMG9LDrRRrdJtO358kbTU5evMD56eu4oxF8osDlW7dZcxxx4vxFTpy/TDSr8tHV6eNxa6mszOnzF7Aqk//jYDTG9Zlb7H/6Pz+uf/nGTVyhCDcWlsgWDGZX13GHo7z23vuEk2nSms6pC5fQ7DJiNocnEmPH6cYZDBNNS5j1Jqu7+8yvb5EzbD44dxG/kCCWkVnfPySczLDv8fPaex8Qy8jMfvUzx98vW288znvnrvDJ37+LZ994j7PXb/Pbd/1HvGKGjSMfpy5P8+BTL+CKJrk6t8KffvkrPPXq21ydW+HTf/SnPPrcK5ybnsUjpIlm8/gTWd45c4nZjT0Wdw7xCGmefu0dFrYdfP37D7E9fen4e/XgL/53tlwBPEKa2+u7zG7scW56lpV9F5/+oz9lyxXAERR48pW3WD1wE5N13r8wxUdXpu8A13+Cfvq+5PzP/TLun/vV/1+s+Z/75Tuf5/+LfuEXfoFPfOITPP300z/rQ7mjO7qjO/qZ6Q5Av6M7+mesn75QFeIxytUSyXQCNa9gWEUqtTJjRnR6bYbjAZVKCRgdu82XlxcxzSLpdBIYHYP1olmg2W6QyiSpNaqMGREVIpSrJTRdZcSQfq9Fz5AZD/t0u23a7SY3b04Dk/EFa2trAAwGI0ajAe1OndG4x5gBYwZcvzVNZ9Cn0mjyo2df4PbiCr6Al3MXzhKJR8kV8iSyGQ4DfqYXlxFkBX8igzuWYnZ5nsjRFluby3z/we/xwx89ynsfvEXRUDGtPFk5TtE0yBd0Pjx9isefeIwPTr2PmBAoV0t85Wt/gySnqNRsAlE/m3sbuAMuJDVLSk6zurmBoudZ394hKWVJZWVqZchlSzRqQ0SvGznqISY4WVw+y7vvP8qlqedISqtUinGE4B4FVcQ2JbLZGIlklPXNFfYOttH0HJKcQtZUcnmNTE7GrlYQkimGgFWpU2/3uHr9FoGwiC8UxixXKNolrEqV1bU14tdOsnX5I6anrrCxs0u12UItFMnldbKqRm805vbCIvV2B6NUpt7u4A2GyOQUnF4frV6fREbizIWLlOsNhnDsFm/1+liVKrVWk1feeJ2CZTK3tMiu44DucIDlXCO9PkOnZFBp1Dl15uzHjvU6Q+Dv77mXgmUzBHYOHIRiAoduD25/YALSuz12Dhx0BkPMcoXF1TXOXLhIo9Plw7PncDqDhKIpcprFzr6bcq1NVingcPvRhQjhqQ+RvE6UfBFREtlxrpNQfMRzXlQ7gWZpROIp0rLN9uEWF69fwBv2s7Kzx9Vbc8xv7BPPFTk3PcvFmTku3JzFHcrx4cUZ1nc32Tlc4eLVk+wdbBMTBfyhOM5ghISq4Dv9NrvXzvL4jx7E4dnm0LtHOBrBH0py5Iny5qmP8IlxIpLC9Zmb+PxO0kk/ISHIgd/Hwr6bbX+MZ195hxdfeo0v3H032bzKodfN5etXeOHVFznyufBFIjh8AR595kUOAwLf+sEDpLfn8E59wOzUGTJygmRaZGZulqNAiHhOZ23fTVrT2ff4mFvbYH59k6nbc1yfWyCl5rnngYf4yrfvIZxMk9MNhJTE6QuX+Y9f/BLeUJSVzR3EdJZX3nwHISWRkHJk8gXEbA735irhd5/i7JMPsL+zTVxWCIgJDrx+vvvQI7hCUT66dBVXKIqYVfBEBHacHg79IVyhKN6oyMtvv0cwnuKJ51/i4vQMJ89fZNfl4f2z5wklUngiMTzRCItbm3gjCTb2Xey5faRUndf/+Ddxn36LE88/R1o2eP/DK0wtbnJ1YQ1BVnj4iSfQiyqKmiIUdhMIe0jICUQ5RViSiGsagpxF0mTypkYw4sXl3kMUAyhKHFVNEM2kSWkTAJrKxBESYeaXbiHMniN25kXCm7eJJkXCKQVBVpieX8QX9pOQ4kSEACEhTEiM4Y8nCcSzBKQECTWJL3JEKhMmJqVIaDrBnEGiUCWdyxPw+YmIG4gJL9FYECGaRYzJqEqBmOAn6lol+Mo9bL3/FJmQi7wmU6/ZmFaecsWgUFTIKUmanTJD2pOb+K59mqU8odgRdjPL3uFlQp6r1IpH2Hocq6ARTxeIRDzs7KwgSQI5JUmprJPOxjHsPL6wh4KdRzj9PPrCh9hxB3Y5g11J0+7plMoStbpGu21TKRvYlo6pRRGjDiKhAzQ9RaWmUzBzmCWNfDGLYat0+jU8/iMCYQ+ymiaTncRpC/EIt+ducujcR5IzhCJBQvNXWXni2/gXphFTKXJ2mUgmi6QXiSaTKHqehfV9krkC37zn+7iDQdZ2tpDzWSQ1w/TMVXzBI9y+A0TZIJiQCKcE5leX2XU4CYUFXK4j/N5tPvrgNYIeB4qmEk8mSIgRHD/8Gpm5i8xfOU1WSlCrWjSqFiUzT6FhUGya6PUiSilPvmqSNXWsVpuoJJMzK2T0EgU7z8rmKjsHDsJCAn84QjAWQkwLrG2v4gkECceSREQFfyTB/MoCR759UlOvkbjyCoXgNoW8SrFooipFmu0GkViQQ+c++4fblKrGxyA9Tr6gcHC4y97BLg6Hj5wqI6QO2HZMI+UEMpkCibiOqhWxK0U29qYoqllKZh4tl0ZVMuSUDK7ZS+w8/S3CC5eJhDxops7q+hVu3T6HnM2gyha1cgvTSrC1dx7H0S1KZgspUUVMRImJYdY2lkmmRRIpgXgyRiabJJtL4wu4UbQskpzCsHT0okomm8QXcOM42iMtJQg//VUS514is30NIe5h72ifSCJBJJPFJwpEpDhSPsOha4+ckkYv2OgFm0KxhG6U0Y0ySsFCKZTIaCZp1SCr20h6Ec2wKZoFSmaeUlEh6nNQVDOUzDyGUSA7fZL4qafJrt4kn5Mp2BUKdgXdKlO0qhStKoZdw7BrmOXSMURvdNrU2y3saoU/+fyfceP2LRKZNEXbotpsHO9nlkv/4O8/cKN7d4l+97MkX78PZf3GPwqg59sQqveYS8RRhz3qhkmpYmNYRQajPp1hF6NSwmw2sLtdrq9uYI5AbfcZNKr0mlXij36B5PNfRb70Mo1KkVrdxuXeo9Uu0+5UaHZNWh2bbrdKp1GkWdXIKyG67QKdjkWjWaHVmkQs2+USpm1hWEUMq4htmxhGgWarimUXsHo2SS3BzI1z/PUX7iL45kNE7v8TxDcfxEoGuLx0myo9gt55GE7g9RCbTt+gNyrTG03c4aOhyWhokvTcgJpAr6vRHpZp921GwyL9ZhoGObIZJ2DR6xTp9gy6PYNe36TXNynLbmIP/D6BZ/4SY+ldhm2Jbt/+eHuRYT/PsK8CJiuLF2jVc/Q6FtWSxthWqFs5Sg0DqT/gK6+fZa8Oh004qsHZvQNU2vw4nnzczxEPr8FYnxwbJulXv0Lmxb8if/FHNOVdoEi9mWWESb+dgp74DwB6b1wATAZ9CT52dUORATZDKkARhlma+i6DThLQGA0lQGWMzGicpdmIUbH8lBznSTz1J+Q+vJea7xoR/+zHcfAaw26GaHBxcgwjBUYKcnoV+klAnjjayZMWNiY1ezlGnSwMNSqafxLz3haAPJoSgWED6DLo2ExfeQe/d4nFu/8Pgs99i/zN9/B4t7CsAGBz7oMTQIWMuAxotOsJwGB1/iL0baAB4zqMK/R7BQb9Il06DGiyubNIs9LgYHsVBjI1O86oq8BI44MTL9Gpl4EMsVNfJfnyn5P98H7akg9GIuHgOSDDuFWFgQs9NcO45qdtxRg2TKpWHr2Yp9ntEFczBCSRvUMHUdFPKHaIP7TBzu48kagXRc1j1WoUazb5WoGAIJHRbNa291k79Sp7d/8S63/7r1l99utIOQG7qiApEUxLpVTWmV+8jse3R8GQSKZDmHaO7Z0VNjYXicZ8+EPuCUAXAlTqFvvOXVJyEiEVQ1IzxDMiDvcBuwfzpJMpykaVTjuJUdji8O/+F4Lf/SS+B/6AeGyGeHKKRktG00Ps7tzAtkRKdhxDj1GvSNTKGRKCg2ZNZnv9HP12hkYtTrOZJhrZIibu8eobT+ANbDGmAWgUTB+J9C6NVhYlHyVvpIjFfUQ+eJC9v/1ldr7xa+R2bmGVbFKZNMl0CtO2iIkCBaNIu9vBLpeOZ4pvbG1Sa9SJJxM02y1qjTpzC/Ncm75OwShSbzYY0+fxHz7EK68+z9TUOaANNCiqQXpNmbznBt5v/QqB+z7J9qN3UTYEoIFdKXL5+iV+/64/REimeOxHT/K1r3+Tv7z7S7z48ku89MrL/OZvfYpXXnuVL//1XzFz+xbD8YiCUeSNt948PkYxEefVN984bnh+6vmXuP/hx/i1T3+Gv//+D3jnd36B7a/+n1z54/+Rg41Vzly+xb43xobDz44nwM2VNfYDAZ594y0efuY5DkMRri0scRSOcnNljeW9A555/U2eevV15rd2OHNlinc+PM17p88iSDIBMUEmXyCalvBGBc5evcbi5ja+mEhw6i2Wv/Sv2PvWJ3njm39CtmDw9Muvsrq7j2qVcIejRFIZ9j0+JL3I1Vuz/ODxJzjw+klrOgExgSsUYXp+katzC7hjIu6YyNrBIc+88jqnLlxm99BNPJPjrROn0EyTtKJMRmtJCQ6//m85/PvfwPfDL3D/I4/Q6PXwRSKERJHL09PsHB7i8Hho9vtU220OvV46oxF9IG9ZhMNhDg4OyGYn4+karTrBWIh2vzdp9ozFiCUzpLIyecPEqlS5On0DrWgw97VPcfTlX+Lw7l/iwitPMASGgDcYoGhbPPPC82RyMnmjSN4oohULzMzNohULJCQNlz9K3qzyG7/1GdZ3DnjyuZf497/9u8wtr/HeqdN8dP4Su85d/v7eb9Htd6jXq0CfaMiNvn4e71/9Et4v/88Enr+bRssEBpRLdWLRJJValWQ2TlDwUm3ViCQSSIpFWEqTKhQQ5BzOcIR3Tp/BHY0RlWTiskrOsBGkHEIygW4azMzNMgTOX75Eu98jLWdx+bx4/u5XcN/9S6z/0X9LIqcxu7qBXq6x7/GzfeTGHY6RVPJcmZnFqDVJ5FROX7563IwRSqSYXV1nfn2TYDw5aUrMKoSTGRI5DUHKEU5m8EQEvFGRaDpLJCURSqRxvHgva3f9D8x/+r9i+Z1n2XYHubmyxZYrwO987s+4vrjO7MYev/67f8g37nuYxZ1DPvn7d3Hp1iKf/fyXeOujC0zNr/L17z/E5dtLOIICM6vbrB96OX9jjtdPnmVqfpUby5tsuQLMbuwRSit4xQyHCzMcfvF/ZenT/w0H93wWfyLL3OY+jz3/KnOb+9xY3mTHE+KDi9cIpnLsesNcurXIM6+/y/qhF6+YYWZl8w5w/SfoDkD/T1c///M/zyc+8QlcLtfP+lDu6I7u6I5+ZroD0O/ojv4Z66cvVFOZJKvrK4wYcunKRXqDLlPXrzIY9Rkx5Iknf0gyGadctul221SrZcLhIJ1Oi3LZZn19Fds2aTRqPPr4I4gJgWa7gV22KBg6tUaVgqHT7raOgXqpbAADOp0WzWad8XiMrus0Gi3OnbvA/PwiuZwK9OkPWlh2gX3HHvmCxsrmKm6/j/54xM35WY58HsIRP4qW48bMNLVWk6Qs89Xv3Mvi9i4vvH2CfX+YH732Jl+4+4vce/93uXTt8sQBGo9g2HnOnD3J3PxNckqScCTG6TPnaLSaBMMhvv7Nr2FYRVyeQ7Z21hESYZIZgbQiY1RKGJUSb544wcLaGjuHhxTsCnmzhJiWEdMy8+tXWN6+TjTlIi2HUAsJFC2BqmT44eMPIWdThP0+3nz5URKRfQw1hpFPYBbTlMs6yZSAVTKZujFNVtUoWCa+UJBKo45amIDvQCSKWa4hpiQ+PHMRu9IkKWW5vbBIWBCpNluEYgLPvfQyWVXjwOlCUlSMUpl4OkNW1YiIcTyBIIura6xtbXPgdKHoBcxyhXq7w+Vr13noscdp9fps7x9QtEs88Mijx6B9YWWVgmVzdfo61WaDS1NXmboxPXHJKTm+94P7sSplTp8/R73dIpfXsSpVvv6tb9Mdjqi12jhc7snM3kYTSVH54KPTlOsNXnvrbbzBEPV2h0qjyZXr07T7A2KJJFM3bhIWRILRDMtru1y5dpvVjX3mFtewK02c3gBWpU4wGkMzJlBDL+Uxagr5isied55bKxdJq2n2nR72D2PcXLjBtdtT7DkPuD63wNLWLotbDryxNIs7hzz/1nss7x1y6uICW4cRvvvwAxx6d3jmpccQE1EO3R7kvIWYU5GKBsGEwr7Py1fv/Toh0UMg5kGIizz4yNN4AnE2Dp1sOV344mnSchZBDJGMe/nUZ36T194/gS+tsheKc37qNsFQjKgYxBf2cmthho29HdZ3d/FEYtz/2BMTYCSkOHVxivmtNbxihN2jfZTCBPCGIkEWVpYRJBl3VGBxax9XKML3H3mM63MLbB06ESSZ89emSWv6cTRjWtPJ6QZnLl7BF46hFEySWYWUrJLVCqRklXKjTTAW5ygQIl+qsLS1w8zSCs5gmFgmy4HXz4XrNybQOxJj4+CImaVVXn77PWIZmS/+zVdwh2MceANsOpz4YnFur6yTyRdY33egmDbPvfYGr7zzHifPX8QViuAKRZB0A7+QIBDPcNcXvoRPyLDnChFLKDi9MTz+GPGUwtT0HKuHXl754AxauUoskyWrKiSkOPGMyPLGEgk5QTgl4I6n8KUkhJxKWi8gFXRScppGq0o2K+L37KHJMaJZdbLSEhFRIJqI4fE58YY8pBWJUFLEn4gRTMgc+INcm50nGAsRFkPHAD0oRI8Buisdxxv3k8rFEBNehHScWFYmkNEJZIqEEzlCYQFJdeALbpNT0sjZAuVSC7fLP7mRXsnR6VkYloSqqsiyxKuvvsz582fpdBvYpSJXrp7HsjVMS0XKivh2zuF0zKHU68SKZfRinrR7gZVzz9O1o1SqEuF8Fl1N0qob3Lhxga2tBbZ3l9D0FLohoRsS9ZZJuaYzt3iJQHiX7qCIVU5RbylAA0UTabYq1GoVTLNIo6LSrOdRczHc7h2C4SPqLZuUnCRv50nlMuTLxvFM8M3tNYR4hERKwB/4dFnuAAAgAElEQVT04Au4uTZ9hZyWwRsMEEmIuMNRnnvjLR5+5gXkco2cXcUfT3J7ZY1IQiSSVFjZdhCJS+w7vew7PUhKjnQuQ0oSWV6bZXHlJlFZJpkvEIhncPlDvHvqA5yeA0JhL5Ggh/XlGS6fP4Gq5igWdZaWFijoCpapYxYUamWDWrlAUc2g51Iksx4crhW29xeIiC7sio5h59F0lXxBPx5VkchIeAJ+gtEITp+LeDqFLxRESKZw+fxs7+8RSwoISZ1YUiYYC7F7tEkgskfeiGOVZEolC9O00VQLs6Sj6TnKVQurVOTqtUtkshMXoi/gnjTVzF4nJUWQcklyioacU1nbWMXl3UXWBLJKgkw2SalcJRkLsLe5TE5KoKkSci6NrGRIZeKs72wQS4lk1CyWYRMT95iZf5l63cQ2muiqScGIIMlOVleWsIo10lKCnCqRTIs4jvZY31xB0yfnK9MuUKnZpDJxjlwHqHmZRqtKTpVISwnSUoLl1QUisSCGpZNT0qQkEV/Yw6nzpwinBFzhAOm8gphJ4HDuMr90k0LRRM6pGGYZy64eu9HVYhmlUEItVMkVqxTtCgXLxrBMLFOnZOap2TpHexsEfYdUKyblkkHeKGKWSyh64XimasEqUzArH68aBbNG0baOAXi5XqNcr1Fvt6i3W/8g2v3H0e12tYJZLlGwTIyS/Q8g+o9j3v+/rEatjt2qUuyWsFol6qUm2WqfRB8uuJyowx7DRpOZuVl6oyGmbdDuNrCqJnrFpjEacmlphVS1hQm0anU6jSbjfo9qxWI07NJuVWl3asQTETr9Gu1elXrToD8oATUYWhzuL9BrmXS7VbqdOo12hXqzQr3ZoFqvUalVKVcrlCplSpUyVsnGtC0KlkmpZ5HSJ0kfv/tbn4RuBy0WZvH6FUp1i7SR5fUb5xCi2/Q7Gv2BQbOjM6BKZ2DTHZbo9gpMHMgWVcUBjQSjoUl7WKYzqjDqFxh3ZehJHO3dYDTQ6Q0N+oPJGg4KDAcFep2J+9Z1NAfYmPkQ7a5Fq63T62ofw1cVKLK3M82gW6DTKVGtWQxrJar1CrlKhUBrzONzbjabEATWiyPeX16iSpcfx6BL8T2alQTDTg6GH0ex9ydz1hnrRLy3YZBnODZYX7v8MaROE9o/A+TodlIMKcE4T6cRh/4Eqk8AepUhExc2aIxrASDNqBsHNPojhcF48j46nRSp+CqMU0CGdl2k304x7GbotxMf11WxdBduxxTDTpJeUwRkrOIRjDMMugkYyaTjm/TbmY/r2gw7KqJnlkFTBCbO+9u3p4AR3XYHGLC8OEWvo9BrmYy7UCv3gBqjcRYwYNiCocbh2tv0m0lABwy2V68x6hg0q3kYVIEmuiYCNdKFBD36+MOhye+NTpVRN09e2WfUSwMVOo0CnYrGoOsBDvG6zjFsy9Bv0ap5saxlGMeh32HUcbB081mG9QC0cmwuTFMpaDz77NOY5RKnrlxg/mCDbC6NkPSSVQIkUvuoWhRB8FIwimRUlWAiynvn36fcGnHvA49hVhqUG21q7TpW1SSjJnD5ttGKCSQlRE6No+kpVC1NIOjE4z0gpySRcwnUfBIx4Wdhafqn0rJE4qkw3sAhc4s3CMe8hGNeStUCQiLIpasn2NnaplPt0igHGXSOWF96k4YVp1c36fZCeAMfMMKkN9AZY3H6oxcRhT2ghNe1hFWMMWirNMopGuU42czh8fzzWkMiFN2lXM/x3smXefKFh3AczFGrSjz3/IP84IFv4HCss7u3wfbOOvFkgpyisbC4xhgwbYu0lCGVSdPudghHI5w9f47+cECtUefa9HXGgKbnuT03S7ffo2gaqHkNr99Hb9DnxAfv0+l1gQGWmQe62KbE/u4CNTtBzYpRNcNEfbNUDR+9epZc2sXm2jSNlklGSVNpNai0Jild/nAEfyBEMp1C0/OTSH6/D03Pk1MVxkC1XiMcjfDDHz2BL+CnPxxw7sJ5Lly5TG80ZmVjk7nlNf7Nr32SSzdu8b/96r/jsad+xJ7TyfOvv8Xc6jY+IcPs2i4Of4wby+vMbuzw0dVrTC+tsLizx3ceeoT5jyPTs6bNlsvDS++eIK7myRRNgvEkzmAYZzBMUtG4fPMWsUyWjYNDpm7Psef24g5HOQqEOAqEiKYlxGyOWCZLJJVh4+CQhY0tLly/wa7LQyyTxaw32XV50OwyfiGOwxfgvdNnubGwxIXrN9h0HLHj8bHt9uKKCtz3+BN4oyJHgTBCKsuH5y4h5w2MSgXdtnnn5EmK5UmKSzafJynL1Dodsvk8pUaDuCShGgZXb97EF4lQajQIx+OImQylRoNqu02uUMC2DEq2yZFzn3giRKdfo96yGTIglhToj+H1t98jl9d54ZVXiYjx4xS2rb192v0B88srbO7uMQDMcont/T2EZIJEJo2sqSj6ZJxKtdlAUnLopkFGzvPkMy9y4fJ1YvEMf/bFL/HMCy8Tigmsb+/w3fvvI5WVkAsyS+uLqHmZHycf3Jg6O2n46WkMmxkqeTd2WaXVrpLLqeh5k5deeZmkLCCkg8SSUVK5HAlJw59I4UskcAsCkYzER1eucvnmLbb2D/nh089h15rEEmnml5do9boYJZu0nOXG7VuU65Prk7mlRRwuJ06vh2q3j6QXESSZs1evsbKzhzcqIBdNlrd3iaQyvPTWpHk6b5bYO3IjpCSMcg2H28fi2ia+cIwXXn2D989eYNPhRNINxKxynDZ28vwlbi6u8PqJk7x96jRnrt3inTOXuPsb93AYEtl0+vnGfQ9z1xf/ipnVbb5y7w/4t7/9B8dzzNccHv7gP/4FZ67dYtcb5vf+5M958KkXWNh28Mzr73Lp1iI3V7bYdPp55cRHXJ1bYd8f5Zv3P8Ll20usHrg5f2MOj5BmyxXAn8hya22HB596gdNTM3iENN956IfMbuwxu7HHni/C+qGX01MzvHfuCuuHXuY295nfOuAwJHJtbuUOcP0n6A5A/09Xv/iLv8gnPvEJ3G73z/pQ7uiO7uiOfma6A9Dv6I7+GeunL1TdXjdjRujFPINRn4Khk5ZSbO9u8enf+S22d7fo9ToIQvRj2D3kx270J598Ats2gRFer5tuv8NwPKA36LKwNE+jVac/7FGullDzCjdmphl/vG8+rwIjmq0qMCCZErjv/nsRxBDNVgXo0+1XeOW1pxmOOnR6bWqNOgPG+MJ+jLLJgAGFss7q9jqeUACjUiGj6Cytb/Ot+x7grs//Ofc8+ABfu/fbXLl1g6AQpmAXScnpSXRhPIJWkJFzKUwrj5QVcXsCPP/CK6ysruP1BTh0HpGWUuRUiYycwBc8Ys+xQUbNIWZSJGUJfzSKZppcu3ULzbA58ga4NjPHG+9+QKHcJKOZvPPhGWKpFAkpya25aRRFYOrah2QlL9VKBsOS0PIipbLMyuIVbt84R8i3R9nS6HYa+AJ+woLIzsE+br+PUCzKjdu3OHn6DCdPn6HR6VNrdWl1R1jlBqmsTNEu4Q9HCAsiJ059yM6Bg1KtfnyDf3F1jbxhkjfMY6d3wbIp1erk8jqzi0vopoVRKlO0S1SbLQqWTUSMM3XjJvF0Bk8gSDSeYGZunr3DIzI5GSGZwK5WUAs6tVaTvFGk3m7RH4/I5GQiokAmpxCIRLk+cwtvMMTe4RGNTvcYrGdVjfOXr1BptfjMZz/Ld+6779h9EIjFyObz5AoF3MEgnlAIIaPi8AVx+kJk83nEVJpaq4kkp3juhaeJikGyWoGcbpBWZJJymqAY4NKN88ws3mTbscv86io7DhcfXjjFgWef1e11Xn33BHNrm2w4vGw7A6w5PLx9+jx7vhB7njTnp5eJShl2nJucm/qQYCxELJkhFJcJJCWckRjBhMLFmzdY2lnh0LuDK+Dg1Ecfsn8Y4Onn3+DVEx/wte9+D1HRCcWieH1HKHKUx596jB23i+urO7z4/hlSikkqLZNXo6yu3uIP/+j3uP+RR3BHkrgiaUIpjXBGJZbN8dk/+zwxOc3ffPsb+CIR9o8m7lmvL4Q/JHAUCJNQ8wQSKQqVGq5QhHK7SySVIZxM440KvPH+SbxRgaWtHbpAMqsg54vcc98DZLUCQkoilsygW2Uef+pZcrqBPyLw9Xu/hy8m4vAFiKQy+IU4mXwBzS5zFAjx3Gtv8PLb73J9bpFQIs0jTz2LX0hQbvfYc/twBidQPJKSeP/sBaSCztL2FkJWIpRIcRQIselwEsvIOLxhoqkcrqDAltdHKC1z/+NPsbbr4u0TZ3E4Axw5vSRTGfb3d3FGRCKSgjMSwxWJEUgkCSbieKIhljdXiaaihOIhIpkssWyOhFYkXbBIFyyikoxeKRNPihwebuF17eBOSHiSWXzxJD4hRkiMISQT7B8dThywKYmAmMQnZDjwB7l88xZCSsTld5KSRBJSkriURpAVRLlAUFGQDQ0xGWJ9eZpA4IhiycAjxHFF4/gjAqFIkHTGw9raDFNT5zjY36VUyjMa1ajVFfr9Kqoi8Y2vfYtMTmbAGE1XsUpFioZKPBFhY2MOTYsz7JeplhW0to6YdrI18z71jJta0SCWqxBRqxQqCtvrZ8i43ievhDCKApaRpGSliQlO4nEvRTOLaedodspoBQnDyFEoZBhRxy7nKNc15ldv4ou4aPYaKEWdRq9HsWRQbdiUykVMU8G2FVyuXfSiSkpOUihZZHQVvZgnX9AomgXmFm6xvLqAN+AkFg+RzERZ21xAtwr4QkHC8TjRtIQgK3iEJFnDIluYzM6UNZWnX3mZyzM30a0y8ysbJLMqqm4hpiTyBZ2oEMLpOcAbdSDlJUJRFbcvTDQZJCzu4wscIEsGhbxOPp9ge2OeMx++zfTUWVRZxCqkqZUUeo0Cw7bJoFGkV9Mo2SLlUoJyKUXJkiiZOdoNk5npCyzOXaNWURGiRyRSRZJSjkA0yMVrZ3G4D/GFwngDAkJCZsexjS96QCSeQsxkyOU14pkEdtkgIyewSwX0gkJMCLG8vEhU9FO0tEmCiZIlnkwgJgSuTU8hJMLEU1HEZIjFtStsbK8gZSyCgRw5RUNMO5hZ+ACznCWRimNbA/S8Sl5TSCRj7O1voagS5YpBMhXDtPLsH24TivqwDQWroNOs68TE2yytvEkiFiUZbGDIA5KpDXRzmYPDXQxLR9GyqHkZw9JZXl1AiEdodeqoeZmCoaFoWc5fPHOcPqBoWfSiSjaXZnd/CzERJRyTCEbi+CNe9l2bRBIBYokkibSKmMyRN3WSssCRc49UWsCyC5SrE+dz0bDIGyZawUYt2mhG5Ris62YJ0yph2WXsskXR0KjVbaIRP273HoapUDRyKGqGRrNCuWp9DH5tClYZ3ZrExBcs8xiCl2pVyvUalUb9eP0YqlebjePHRslGN43/B0T/xwD0erWG1awcO9BrdgOp0iM9gqmAH50h3UqVlKxSabVodeqUykWGow7dUY9Kt4Xa6vDDE6dJ1HsUGx3sdpdGr0OpYtLtNWi1SjSbNqom0erWaHVrjMdtWk2ZTitNUQ9MIrm7LZrN9gSat20qHZNGs3IcAV9uVCjVy1i1Cma1PIEqlTLlso5dKnDo9eLyh9ELBu1KgXHXxrAyrBys8Mr1y8i5EKNxld6gRG9UYUxz4kAfWkyArU6/mWRQjcIgx4gKXRr0qcNoAqUZ5dhZPUuvKdEbm/RHRQajAuNhfjIbHJ2wbxmwGA4KQGUS794t0u9oMNaw1UOKOQdgU7LSmJUiesXGqtQxWi0qwHWvn/mkwcu391lLWCRbYzr0qfcV6CvoKQcM8tDXAWsSrz7SGHdS5OLrDGsRQIexMVkjHdoiEOfNp/6SXiMCFOlRg5EGgywTeK4CBkMaDGh+PG+9MNk2jAM5xkOVMWV6I5t2T6fbzzPuZxAD09CdvO5ooMBYQYysoEj79Ftxxp0kjGQadmACxMdFWjWBlLhBtyUw6Cawix4cu1coqG4a5SQMi/QbAnbBBWOZejNLrV7i3XdPkMlkgRGNmsbR+nuM6gLjRo1hs06/rzAkBWgwrsEoi2PtVfpdg9HApl3XOX3ydaAJNBl3baBCLu2kXhIBjfG4jhgJw0CBcRnGNRYWngbiDLoVoEbEfQ1GcRiLMMrg+7/Ze9MYSe7zzFMW9ovhLwMsFvttF7uGZ7C7A9ursWX5Gs94V5YtyJZEyZJ1kxQpipJoUQclkRRJ8SbFs0l1N8km+67urq7u6q6u+67Ko/K+z8iMiIzMjIwj7/uoPH77IZu9EsaLWRiL1YzRD/AiqxAZGW9GHoj8P+/zPAdXGHfzMMnCWCav7NNrpSjXwhQKLiRxD+v2OepGhIh3g7TgY3dvg1BKwBaOEE9GuLF0ka3tObodhXJRoteuoGslVL2MJxRix2Hh1MVZzGYDMadQ77bJalM3HFlNkSuk8IcO2LUuk1MTqJqAKMXIqzLZnMS+ZQu3x04mGycQspFT4/ijbpY3F9izbuAPHRCOukhLQaJRJ4tLF7h04W3Onz1Kb1imUlXIpj3T91M/hm3jOJn4+tQ1YJwlKWxw2M8zGmi0GzJnTr7CSz//CY89+h1ef/VJzp9/iwcfvIdXXnmSa9dmeOSRB/nBD+7j3ZNHuHT5PRyuTbr9IsWyjMuzTbGQI5NKkMukkFIRAgEHohil122gaSqNRgNNL+F0u8ipeSZArVGn2W7RaDUZTcYUyyUyWYXTZ89Qrlao1KYRT6Is0eq0ORwNGQwPUbUCOTXPgdNBtdagWDQYHLZvDvvUSMZ3b7ooKEwGIhXNzbBv0ukatNtFUmKCC1cus2Ozsba9x3tnzrO3b2cyAbNUpFytcOnyLI1Wk8PREK/fxwTY3N66pTzf3d/DLBUJRyPcde899EdjyvUG99z/HU7PXOLtM+d588RJXnnrXezBKJcWV7EFIviSIl++91ss71jZc/m5srzB/OoW33/sCb72re/cyj33JgSOvHuSZL6AIxxFNkucuTJPICFwdXkVs9EiqeRIZLIkMlkUo8j5K/O8eORNLt9YYnV3n8s3ltiw2Hj12Fu8N3ORSFpCMYqEhDSFSo1IWsIZDLO0tUNMyvDMy68STon440lkzSCVU7l4bYFNq51ASiQiK2w73azsWVjc3OGF198kFE/hC8dJKypnLl4knExyCKSzWaR8niEgZDKs7+6S1XXEXI5ivU4okeDa8jKKphFLp3H6/cRFkceefpohEEunSafilIoFikUFaGKUUtQaeQpGhna3gWqU0IsNGp0ub7373i2b9h2LlVqrzQiQsjmK1Rozs5dx+lysbK6imgW+8NUv8ou3j5LT8+QNlZyeJ62IeIJe5uYvsrO3SaNVJZuX8fic6KZGs93AF/AiKxIFXWXEkN6oy+LyDdxeF2axQCjoBTqUTJFyScBuuYbdsUEw5CKdlhBFmUDIz+b+MtGUF6fvgLmFa8zOLzG3vsWWw0NYyvDS0eMoRpG8USJb0KhU63z2s5/jjjs+y4HHQblRYc++z/nZGfyRAJ6gl2KtREJM4vS5GDFmc2+DRrdOe9Aino6hlzVWt1b42j1f5YlnHiejylSaZXYsdjyBMJm8RjCa4PrSKqFYkm9+57vU2z2iyTR2XxBfLElUzOAOxzh28gwhQcQbTXD60hyruxaCyTR//Zkv8ItTM6zb3Bw9fYFPfP4rvH3+MgtbFv7tH/05s0sbPPLsS5y9usgnv3gnj73wKqfnFviLj3+KB37yOG+dm+Xaxh4WXwSrP0ogpbC4Y+ObP3gYqz/K2auLvPr2KVzRFJsHXk7PLfD2+cus29xIRhV7MM7VtR38QoZdd5DLy5v84PFnsAfj/PzoCX5xaobTcwu3yPfFHRsz11dwx9LYAjEuL23cJlz/GfjldckbH/h9nB/4o/8i6sYHfv/26/mfwT333MMHP/hBjh8//utu5TZu4zZu49eG2wT6bdzGv2D88oVqQojjD/q4tjDPhDGHowHz169S0FW+dtdXsdotjEaHvG/VHgz6qVRKDIcDYEyn06Jer5LNZnC6HZglg96gy55ll9FkyPLqEvVmjQljjr99jN6gS7PZZDSaZqj3+q2bmed9PD4LY5pAi07PvPl3G6/PQaNVJxyN0Ox2sLnsVJpltEqBardEWBK473vf5zNf+Rp33vcAf/hnf8l933kQRS2wsbvJe2dP4PQdoGg5lEIWQU6hlzWkTIor1y5RruiIUoJKVeOJnz3LTx97ikq1SVJIkxCSuL0OVtYWSUlRBDFEMh1EViSsdgtvn3iLSCxKSkyTVzUmQKvdZ219G4fTSyBWYWHVh8OvkC3USWXyFPQcqpYkmwuyvHyCjY2ThFMBcoZIsaqQUyKo2TD23UXsOyuU9SzxWIRvfOObFEwDbzDA+UsXUQ0ds1Ilp+mYlTpnZi4RCCdo90ZUGk1Uw0Qrlqg2W0jZHDlN58Sp04Rica4u3OD60jLnL82ysbPL6fMzbOzsEo4nyOsGZqXK2QsXfyXzzeHx3tqWzij4wxFKtTq1VpuVjU0UtUCz20EvFckWVIrVCk899yzpjDydtlfziEqGMzPnMStVVMOkYBbpDA7JaTqKWqBUqyNlc7eOky+X0Os1nKEgsq7x7KuvsGmzsn1gJyKmsfm85MslzsxdIZKWMJsN0tkMWkmn1W9QrmlksnG2dhZJSBJJWSYYS+IJRllY2WDbcsC2xc6u3YrNfcDs9VnW99ZY2V5m27rL/MoaS1u7uMICNl+U65v7XNvY4edH38YWyLJiCeKKhLl04yKvHnuJQCxCIJogEJcJpjNEsjns/gShdIq4ksTh2+fUzAkcLieLK7vEhBybdgf7Hi+BlMz1pUX29jexW1e5+767WLdaeOLVo2x7I+w5AqTSGTbXZggFLGSUKaFq8yfwJLMExALn51epH46ISCLeeAxnOMKVhWWuXl/G54tx7twcDneEjX0XETGLPzHNsMvoJoVKjdXdfa4ur97KN8yXKgjZPEI2jz8SRytViadl8kYJ1SyjFAw8wQg5vUhCzODwBnCHo4RTIiEhjTscxRebqoI3rXakgs4X776H46fO4A7HuLq8xuzCElq1wetvnSCYTJM1y9i8AUKCOM3ISyd5+KkneO2t43ijcTYsNgKJFMtbFi5cXeTG+j73/eOPWLTs4o7H+eETT7K6Z+dLd34Du9OHrGRwOOwIqTCeeApvIo07JuBLilh8ATyxOK5IGKvXRUyMkcwkkfJ5ZFVF1AwE1SCWM0hrRfzJFKFEgitXL7G/t4klGscaS+CIxXBFwvjiMcLxBLvWAwLRJMFEBm9EwhsTsfoC00XIZJTFtRsIYoyEmCQhpYnKCjG5QLxQRMwppMUo6cgBw14ZRUkSEQXEgsrrR4/gDzh44IGv0+1WadRL7O+vkpacaEaQTi9Do2FSr7Yoaj0G4xEZVUEva5QqBs1WCd2UKRQElm7MEPTvUjQE0gWNhBgnk3IgJvbxeBYx6wqllkapkqNRyeLdWWBna4Z81k0+56daESjko0wmTXRd4vzMKVrtKgUtS6tZp9dt0+nW6R02GE46ZFSJ3qTL3MJVCtUSP3riceRikaxeoFDUKJby6HoG18E2/oALSRHIGyp5QyWTVTCKJtF4hFgizPz1OdJygmjCTyTuY8+6RiIZIRDy0h8NsbpcBBICanXqhODw+TArZR5+9EeImkw8k+K7Dz2EnNdZWt8lLRemJGtSJJkSSKYSXLnxFsHoAR63SDSWIpEKMDt/nFDURTymk1EKiJkorYZKVgqRjDrZWr/M6tIMS/MnWVs4w976RcSYFSMbIK8L5LU0mqlQrpoUyyainEbVsuQKMqGYA7trg1jcIBJP4wm6cQctBKJ+fKEosUSeSDxDKpNkbW8OX9RL1sgiZXPopSrFUh0lq1EoFDDMPLopo2pJ5Gycje0lKrUi+UKOgmYQiUUR5TTbe+tE4j4kJYaSy2A72CcQ9qCZObKqhJLLkJZSbO9usLaxTCjqQy+Vp1mfWgGXx8nG5gpKJkUul0LXJYqGSCRkJxLcppCNU9F1KqZErSywsXoJp3WPvCRhqGmycgCPz4nDZSOZilGqGKTEBMlUjLPnT5FMxegN2iSEKGkpiZRJsbu/RTYvk0zFUHLSLbt3l+eAcEzDE0gRjAWIpvx4QnZSUo5ILIusVEjKMhlNRhACeDz7JAQ/lapBqaxhFPVphItZpGCW0YoVVLNGoVhHKzXQy030cn1qzV4uYRR1CppCXpWxW1eQpBCNRgHDzGKY2enASmVKfL+f1aoVTcxK+RaBXmnUf4VAf1+B/suEeqlWxayUKZjGLQL+/fp/S6C/b+GudUuYrdItAl2awGwwgMaIQb2BqGoMgVJZ53DQplrVqHdq6PUKTSA/gifeOUd2MKQOFAddjJpBd9Ck1S7TbBapVA2a7RqtTp1G1aTdTOP1XGXUlxgNNIa9Lp32Ia12l1qvSK2vT/ftTKvWrlBrV6m0ahRbdcxmDa1RYVAt0zSLfOLvv0w4a6DUmjR6JSpVGaMskauq7IjT7zZo0z+s0BtWmNBmSJ3+0ABMGCp06hE4zMCocItAH9AAyjAqwDiL1z4HI5U+JocY0xzxydSWvFTwAAaMdUZDk9G4wnBcB2rTxxhmaJf8TDpJ6qUEo8MSxXqZbKmMXikh5NOU+lWUpkYwn6EyHjEEhuM+U5JfRvStwMTgfZX2eDjN5QYdKb4OZICpint4WOB9y3dGIq7V1yiJywiRRVTdS7GjwjA/7Z8sHMowMRnRZkj7Zt9F6KehH5vehzIjmvTGDYY0gAag0S46kKPXGY1UDt9XwqORjK4z7qdvKtGzhF2XAQWoMejlaDcFqpUAg77AZCwDORLxDUCj25ZgJHFgv8DgMA3UOH36JOFwFCYwOewBNbybz0LTAfU8o6bGeCQxRmA6ENCAsYxt/SXgkFJZY293A5/bTrWkcmPuDN16DijTb8Ru7hMGKoyb9Wl2+UCBQdZt7+sAACAASURBVIW1tUcYjz0w6jGelGHkgU56mqHeVqhpLg7bQZolgX5TQ8u5GI79tMZNesMyY0o8cP8naJa91AwPQd8Gpikxe/U64bRKWkxgmhLFUhqbdR5oY9ndoJAz6XSmQ7APPfooWq2IWFA4fvI4oWSISrNMVsuQUSUEMYKqyyRSIeyOdeyODTJKklxeIilEyasZQmEv129cJJZw4wvs44u4kPICoagLp2ePfCGJP7BPJHrAL954mkZVYtAtTIdORlkW5p+FnsS4nKIo7nP13BMc9vxMxiVqNZ1uNQ0DjW5DBhq4DzYol3N869tf52t3fpGHfvx9Hn70R/zBR/4IT9BLShRYWb/B+sYSQjpIRglTb+QJR6zsba4R8jrJyTHUXBzGVaIxK8sr5zHLaVodnXa3xJgJy6srdHpdLDYro8mYaDzGj37yY15/4wgToDfoU2826PZ71JsNOr0uDpeTw9GQerNBq9Pmjs9+ho2tTYxSne2dPT51xyc5HE0HJvJ5D/1eml43yaCTZHKYoVbPMRw3GRw2eeWNV+mNx9T7h/THcOc991HQiuzvW5kA+1YLpUoZq92GUTQxiiaHoyGvvv4aP3vqSWqNOhNgdu4yTz79FIl0ir/+xN/y8b/7JH/yF3/JkWNv8/E7/p7nXj3CT555mevbdr79o5/eVMHu4QjH2XZ6+cLd92H1hhALZSy+AI5wFG9CwC+kcccSWHwBjp05h9ZooTVapDUDVyjCptVOTMqQL1VIKjkiaYmF9U0CCQEhm8fuC9yKW/JG41y6fgNnMIw3Gufc3FUiaYldhwt3OIpea5BUckgFnaWtHUqtDlmzxOruPpVOjwN/kJiU4aVjb3HszDnu+/4PWdzeZWlrF7svyLM/f5VIUuSdU+dQNA1/NMrFq1eJCAKZQgGzVuO7Dz1Es98nlEjgDYexOJ00ej0UTeP6ygpzCwuEEgkee/ppjGoVtVjE6ffjOthn2G9QKWW4cPEoqbSLSj1Dt18hm5cxi1XOnr18y5Fte99CtdkinkpTbbZodLo0uz02dnZx+fzsH1h44/ibuPxutJJOWhFxBzxoJZ2EmEQpZNFKOmOaxFMe+qMKOS2JmInjDRxw4LSyvrmG0+3AKOocjnrEElH6hwNC4SitdheH002+kCNXmH62wzE3QtrH+sYNHnzwQa5cmefAacfpt7BjW8ETdLFj2+N7P3qEXW8YdzLN0dPnWbfaKRQriEoefyDEnXfeycbaOpPRmLyh0ug26Rx2GTFmxJj2oEOlWSUhJjnwOHjyuaewWDfJ5dMUNBlNz6BkhelvEzHK4tIVCpqMbii0+0MOJ2Bzemj1DsnkNS7OzROOCzg8fvJ6ESGrYvMGmF9ZxxtN4I0miEkKuw43l64v8vxrb/CXH/9bthw+rP4oP3n6RR5/8TWuru2wuGPjnu8+xFvnZnn8xdf4g7/4KM+/8RZ3fOXrfPX+7/LV+7/LR/6Pv2F+fZdASrmlGP/50RPsuALc2LZy9uoiS7t2lnann6Ub21b2vWG8CQlbIHYr7zyQUtj3hplb2cIdS3NldZvrm/vMr++y4wrgCCfZcQVY2Xew5wmxsGXBm5CYub7CsTMXefKlI7cJ138GbhPo//UikUjwW7/1W/z2b/82zWbz193ObdzGbdzGrwW3CfTbuI1/wfjlC1Wv30O+kGPCmHa3xWgyZDQZ8tqRV6nUykyYZpG73U7K5SJ+v5fxeMhkMrp1e3jY5+GHf8yEMcWyidvrot1tTTPPR4NbmeqjyZCKfZHxeEy9XgfGGGae4ajNydNv8u7J12n3NPRiAqjR6uhAG6fLSqPVpH84IByPcXrmDCOGDOlTbOpEFZkb27vMzC+ye+DnwBfjwuw8B07HzfxUgVDEiW3mKMVa6aYKPYWqZRHEGN//wQPk8hJfv+fLyBmVvGpSb3QQpSyBUBAhHaeg59jZX+PAtTMl0VMx5q/PkUwlyOYVmu0W1XqNSCzK0888RyKZQpIVBD3Owu48axeOMLdwkSuLVxClDPFYmoX5daREAVNpsOexsmVbR1aTZHNRRMFNKR8nHrBz5p1fsHjtCnpBI1tQyWkFzEoZo1wiJWe48557qbW6HD9xkqxqYnf6uDx/jaQoUWu1KWoqCaeFlJyhPxpTqtXpHg4RlSyf++KX0IolFLXA4QSa3R5JUSIUi7O2tc3q5ha+UBijXEEvlclpOi+/fgSzUqU/GqMVS8SEFI1Ol3q7g8Pj5ic/fRRRyfDm8WOMgNXzJyiYBka5hGrodAZ9RCVLfzSmYBbJ5FVOn59hZWOTPZudz3/py4RicV54+RVkXSOcThHPyKTyOUrtFgklQ33QRyyovHPuLCfOn0M2TOqDPvGMiFkrYdQMihUV2bdNQvDidG9xdXGRXbsdbyjBrtXL1YVttve97Nl87DscrGytMXP1NEubizj8B7x29Ag7B072nB5sviibNg8P/ORxLiwss+Xw8PqJq3z5mz9i3+Pl6Klf8N7MO5y5OMOZC7MIuRKxSBSpVCWQzJLMZfHG/czMncLi3CEQChKKSticIZ597QgBIcW+N8iezcql2XO4HJu4Ay62HQfsBxP4JZWPfuKz6EaZuQtvkIw7cLv3WNveY9cVwR6SePT5N3ngkaeweP2cOH2SRx9/jIee+Bly3uTZF14jEBBwu+O8/sZJfFERuz9GVFIJCWkef+4FEpksy9u7HPiD7DndnJmdQy1XWdnZQzGKfPyTd6AUDDKqTjiRIiqIKAWDeFpGzmsYlTq+cIxEJovX48YbjbNtd+CPJ9lzutm2O8iaJQIJgZiUYX3fxpnZK6ztWYnLWdzhGHE5eysjT8iq+OMCvngEZ8jP8s42QSFJIpNFKhjM3VjjyRdexR0ScPjjRAsZrKEQD//0UZyhOMGYQCSRwuE6QJQSRKNugoKMN5HGFohg8YWIKTlCkkREkgmnk4SSIZKZJHIui5zLImTzhEQFT1LGEU0RU9Tp4uH+Dh6vg51wiL1wGGskjDMcwuNz4/B62d6z448IeCMSrkAab0zE4vVz/NQZvCEfZy6c/icJ9ICooqh5JDHBsFHg0YfuZ2XxMi++/iJmrUR/3KXRKNBt1qiXTWplnUpJpF6P0mpHadXCGAUFWVBw7aU5NzvD/OI1BDmJIMZodYrkVAElG6FalkinnKwunaOkGMgZFbFZR2hpSOY+cuQ9eoVlSrKPWrGKoEK5FGB1+V0SsR163SymnqTRKNBqmZSMLLF4iKWlGwT9IcrFCjCm1ihjlFT0coFgIsj86g1m5udIKBmUagNR0xFzCmohQz6fpmwqbGzcwO2xo2pT1XC5WkFIpyjoKi6PE1EW8AacBMIuBDGCrqW4fPk8DqcVIZ2c5ke3W2jVOql8DtXQcbgOiMVDhNJhHnv+cWJpATmvE4qLXLy8yIErjCTnicYSuL0ewol1ZufeQ0pVSKcUtKJIsR7n8vXzqIVDBElDq+YxCnHk+AFGIcqglWfQytOuiXRrEv2GTN2IoYou3r3wHt5YkLSaRVQ1Sq3OdEAll0HWc6RUgWsblzlwiNidPmwuK/vONdZ31kjJWVKiiayUEeQE6bwHZ3CfLds6kpIlVyjSbE7Q9QZq3iCXT6NqAmZZIJb0kVXTrG+uEE8mULJ50pKIrGTYs25xae4sDvcu8biCquVZ2znLpuUcqpFCyVTIKR10o4JZLrC6c4qoICLnNQpmkYQQR8mk2NxcRFVF9IJAIRtDVaJI6QPczmvEwweYSgMj08QohNmzvsr8tWdpl0aoSchkRbx+FzeWriEracpVk4QQxRdwT0nxaACzNB14a3cbLCzOs7Wzzu7+FtGID6/fRSji59SZdwlHTdw+kVRGICmHWVmfJ5GUUPMtEskicl5DLsjImRCNpkos5sLp3kXJCpilKYleMA20YgmtWKFQbqOWWqilFvlyi3y5gaxNrWZ1TcUsTW3469UMiZgT+8EauVycWkOjVNUxKjp62aBQMn+FQP+nyO/3FenVZuNX/n/fyl019F/Zv1g0/tkEer3UJFM/RJr83wr0YbPFX/3dp4ml07Q7dQb9FoNBg8GwS7XXpgmUgFh9yJuXL3PV4cQY9ujQw6hoNNsm9bpBq12l2arSak+dhITEHv1eEsgxOizQb3fodSd0e0Pq/RKVvk6rU6TZKdLslKl3y9Q7VcrdKqV2DbNdRW9WGZdK9Mt1PvapL6CU24TMEkZbQ9FjaJU0aV0iVu/hC1hodQwGowad/pRAH9OkO9AAnXE/TacagkkexgVGVOlOGvQnzSlJPVGBPPbNs0z6yn9CoA+bEULueUZdGTCZjEtAg96gTLeTZ3RYwLL2HgwlGGWAMv2uTvuwi1prkNUy5IwUjb7G3OK7VBsKrbYGowYMSzDKkvWcn6rJ2zIcqox6eRgbTEY6ufAKU4I7A4gMBzlGN8n1cjGEfe0tmMSnNRLpDxX6tGCQuZlLnoGOABOT3rhGd/I+OV6mkncC7/ddYTjpMOKQ3mGDnBqnp3sYNf2k/XOACZiMhzm0nAPQaFVDQG6qWh6K7K2+xeSwymRoMBzkcDkvYxoubqngJwrR8DqNWhxdcxBPrBJNrNEfGownA7rdPt1mCyaHMDKJL/6IauoSjAwYGAyHCcYkbj5eA8YKlo2XaXXa9A8HDIdDJDFJISfBoMa4YwAG3ZLv5vnzQVeBYZdJ1zkdMBiUyKunqVRWGQ27HI50GNvo5bz0pAiMGzBIUSvt0KkoTLptONTwBY9TaNRoDKropRTfvO+vOewEGLQCRAPrtBoq/cGEuGBQrRWpVPK02irp1AHxsANVkSgZDYZDUPUqSUkhW8pR6VXJmVm8a+exuSzsWLdIiDEyuTRyNoUgxsjmY8QSblbXruMPuEgm44hSEklOEgw7sB2ss7F9BTGXJGfIONy7RBNenn3+EXL5GONhmcmwCFQZDQwmdIE8oeA7DMsxJv0qNd8Vblx4HCY+eu0SnVafoH2BUTtLv5GhU8tSMWVyuRQThqhanu39PaRsbuos5AsSE1JoRoFQxM/O7ipBvwVFDqFIfkxVxmnbpFbKoOXDmGYIJX9AfygTX32DWlOg3ctRqVWpNxsYRZNmu0W336PT61JvNpgA8WSCMRPa3Q6tTpsJ0Ol1b9moV+s1pIzM73/of0dIp/jSnd/gf/iff4e/u+PTjGhTa2bpDbJkMlamMQB5So4zbG5eo9bQGE56DBnTGUMgIXBlYZlaq4thVrBYbJybOU+n16XWqLO5vUVv0KfZbvG5f/g8K2uryErmlir+T//8z/j0Z+7gW//4ACk5wxvHjrO8sc13vvdDdh1u/vLjf8sP7/w8FruLmRtrfPXb3+Pl4ydY3LGwbnMSSmWw+aLTAd9AiHcvzrJ54ERQNQRVI5rJki1XsfqDLGztEL5JmnsiMYLJFI3BkEhaQq818MUS7Ls8WD0+nnj+Ra4srXDgD2K5cJx0voA3Gufa6jpJJYc3GufK0gpZs4RWrSNk85w4N0NcVoikJbzROFmzxK7DxcVrC+w53UQzWY6ePsvR02ex+YM8+eLLHD91lpePHMXpCyFmCxw5fhytXCaUSBAXRc6dfBvP2hVagwFvvPUWKUUhlk7zyM9+RrPfR1bVW2p0rVxGLRb52r33ktV1ap0OrXqJoq5QNNJUqiLJlJ28FqFczROJB8goBb70pa+T1w02d/cIxeKISpbl9Q0anS7lwO7NAcUypVqdYCxArV2lWDPRSgVUM09GlTl36Sx2t41DBhgVHTnvY8d6DSnnRzUEYoKH5158nAuzZzl5+gRPPfMkP3jo+/gCbi5fmSWRTCGkRJ5/6VUeefxJnnj2WXZsFoJrF5hdnCMSc5AQ/AiCQDAY5tLlGZ549sc88IN7uXpjjl37Pna3H2cszarNzY7LRyiV4Rdvv8cf/vGf8Fcf+xvsdjvXrs7j9/qQciIjhrT6TfJGjhFDCkUVKSfiDrg48NjZX5nlQx/6NwQCdmq1AqVSlmbToNerEIt50DSRbDbBcNigMxgRiMSptbpcnJunN5zQ7A7wBiNoxQo7FjuiqrNz4GLL5iAmKXgicd46fY7nX3uD7z38U+7+1gMkMjk8cZGlXTv/67/+Hc5eXWTzwMtnvnoP/+ZDH2HN6uJ/+/Cf8f3HnmZl38GOK8CH/+PHbmWRP3fkOPveMFdWt/nxUy/wwptvc9/3f8KV1W22HD4svgjLewc4wklsgRinLl/H4ovgjqX5x4efwBkR2PeG2Xd6uf+B7zK7tMGV1W0efe5l1m1uLt5Y4+dHT+AXMmweeLm8vMnR0xfYcQXwJWX2vWFubO7fJlz/GbhNoP/Xjfn5eX7zN3+TD3/4w0Sj0V93O7dxG7dxG/+/4zaBfhu38S8Yv3yharFamADtbofD0RCr3cZwPLq16JAS00gZkQljhuNDNrc38PjcNFp1JoypN2sUyyb1Zo16vQqMkWWRxx//KUeOvAaMOTzsA2NgzN5f/feYuRQwRFFkzp8/T7VaZTQ65L33TmAWVVQtDXQZU2NCHV/Axmjco9tr0m43cbkcJBIxBocdYMiRY69hcexx9cYVbC4r/ogPb8jH6fPn8IWCuHxefviTHxP/0R08/e27KZhFHnvyKd44dpxri0sk0iLt/gDVMMmZWbRKgayWIatl8IfcuLx25IxANicS8LtwOiz86cc+hiMSQdR0HKEgu047rx09gqwqGBWdlJigWJla/C4szLD7+F2kzr9IWgpTrRd46eVnePvdN2+q2iMkY37K5RzxuBeXa5uNrWuoWppMLk2n12TfYqNgllENk3A8gahkyeRVvvjVrzF7dZ7O4BDVMHF4vDS7PXKazuEEYkKK1XffIP38/eQ0nVKtfmtb93CIohYwyhXK9QbpjIJZqbK0to5RrjAzexnVMNFLZbb394gmE+R1jVavS0qWcPm8eAJ+VEMnkU4RjsdQ1AKZvIrbH2DXauPy1XlsX/gQS6trRJMCncEhibTI2vYeX7n7XpSCgVIwKNaaBGNJ9HKNmctX0cs1MqrOzKWrKHkDXyjKCGj3B7T7A55/6edEkwn64wGdwy69Xo9a3cAsKVyYPU1CTBKMpXHe9zdsb+7gjgTZtdu5trzMttXK5evX2djbYcuyx/WVJd47d4od2x5rOxvMzF3k7VMnsLmd7Nqt+CIh1nZ2OH/5MifPXeCOz3+RPbuTt86cRtY1gskUjz79HFs2B2EhQ0zM8c6ZWeQzR/AuLhBJpkkrebyhKJt7Vlz+EA5vgF2bg3Aihcsfwu72cWPzEhuWRfade1PVdkjAE5V4/e2zvHdpnvmNDbacNpZvXMU0dVweNxa3j7mVLS4srOKMCLx6/F32nB525i6w8tBdrG7tEooLbO1PLZ/FrMq5S3M88sRTOLwBXP4Q0VSKYDzOjbU1coZBUpYpN5s8/MQTJGUZh8+HKxCg2OoTTivEMyr77gCBpIQ/IRJOK2SMChExSyiVYWPXwt63P8nq1i5KweD87BXOXrxM3ijhC8fIqDqhuEBUlNmw2OgD/niSmJQhJKSJivKtvMVIWsLv3kXITdX8MVVnPxDEHwmwtbtGUhJwxWK4kwJhWSQlRVm+/xP4rGs4wyHCShZ3Mo03niQaj+DwuAnEIgRT6ekCY1ZHUA2SuTxKTiLitXD90nv4JBGfJOKKxbD7Ajh9QZzeAMFojFMz53CFfTgjPg7cMfzhNA5vAEERcM4eZ/3Vn+CNePFFQniCcUIxmUgixYHbw5mZC1y+Nocn6EWQk6QyaUq1KlKuQCieQtSzzF6bQzXzlEp5VCXGoGMSj1jwetYxS3HqLRmjVCcpZugMDukcdtmz73LIgOjL3+fC5dmbKmEdvSTR6pnUmzrVegFVS3NwsEUs5qFSzJLLxOm2iiTTTg5cKwiii3JNJq/FaLY1SpUM+9YVfAELOTVBwYjQ6WpocoReKcONc69jyhYGtSjKW49Q1nXUQhGjYjJijMXjJFspYfY75Gs1gqJIVjMRJIVSuc6+3cYLr75KezAiVyyTlBSkbI5sNoNpqGytLiDEvNNoESVDUhYRMhIRIcG+/YCMkiMUCJPZWkG8eoJmzUAUgxw4VokLB+jFBOWqglFSMUsGybSC3WHDdmCloKskUwlSokA2rxCOhrDaLUgZkVAkSDjpJSIE2LNukVOzaJpKJiNRKOTJZBJsbV0nGrazMD9D+rUHKZdz1OsG1ZqOWVRptCuUqybl6nSxVTdSqKoXn/c6m6vvkEn6qagFFMEkLejERZE99y6/OPYmgZCfA6edhBAnHA2xsrZMPBm7FbGSU7MUKnWMconclTcxZD+q7Cfs3cLl2MQ0TfRiDblQQ9R0JK2AnJeIRP3s7yyjZpMIQoBEMow/6GFpfRk5k0XJZVG1LFo5hzd8gM27SzgVwGiaCPk02aKOoecIBT0k4iFSES/Cu89QKhbQtSw26w5KJkWzUUaUEmSUFHlVZmNzGUlOEosHkeQkBU3h5Vee5/zMKYIpkbAoo1ZrnLxwiZXdHaR8HtXQ2bNZCSci/OLtoxR0DVGWyOZz2B22afb5qz8kmYoQjvmRFIHl9bNk1QixWIxMRicSl1hav4EjsEeqECOp5BByJVIFk3ylRlbXqTfKFE2VA+sWTvsO1YpBLi9Pz3ExPy3TQDXLqGYFtdSgUG4iO3cRVy+Sr5Sp1HtklByFQp5Wo0C9IuP3bCCLQcpllbxuYFRaaOY0F90o1THLDYqVJqVak3K9Rbnemtp7V+qU643/pEq1+q9U+thjlGrT+1YaTSqN5j+5X7neoFxr06rUqLRVzH6eTr3CuA3RYp+PvvwCQSZQPSSejPDf/nf/itFkQG/QptNr0urUaXXqNH/JZj21dYmYbYWXLl8jM4JUszvVMg9a+ANTe1i1qDE+LKGIQVoNlVZrmgPe69fp9Bu0+g2avQaNfoNOv0anX6Pdq9LuVWl1K7S6Feqt4q1q9BuYdZNNyybK8Z/Q7LdRixp6pUSmkCdnaJSbTT7348eRD8e0xk2gAlRo9EwG9BnRplMKIvnmOCTHISrjSRXGzSkxeqgCGqY2JYSnIwMloMxhPwujPNraUarOC7yv+B5OSoyocdiV6DSSgEb/Zr73NCO6QqdfmebJl3SMcg2z2iAhZkgoGZqDJq1BDagxGGQRwsvQj9EhNz1GtwCjMgVhn2LBQeqZzzIY54AKo04JhgmU8DXM7DZTRXr2Zm8VoAW0YdIhLTkBk1Ro6aZKfJpdPaYyfa6TLGVxY/pcRzqNlgS0KZc0SmaVRCxF2TKP883vAWXCtlPQi7O1cwmosLZxnv2N9xg2I9QMD/H4DmYphppeYuPaLP1akfE4Tbfvot0OwrhNQ5co5ZdpV5d4XwUvxDYYtKOACMM0oHHYzzKelIl/7/dwX/whk/GQCW3gYEr2j9q0qQBxwrvHGYw1xpgMhnk6rRSJ2BaQh7ECI4mm7oCRCIM6HBaAEHJqCSjDpA+IxBIX6PVi074mCr7LzyK/+wCQpd0IUq8FqVdjgInNugA0WFy5ymTSpFaW+OkPv0Yl64KJRtS/xmRoMKHNy8deotWTafdytHsqxXKWRquKKKeJJOKUGxUcfgcWlwVv1EE6lyImJHF89/8kaNkjkZRIpVKsrl3n+o0Z9KKAmBeRVIl0Lk2pXmRx7QYpKU5cCCOkopQrOrqR4+y5I7x38mXqtTT1WppWQ6SkBek3U4y6MsnQKu1KhFG3SK+VIhq+AiONenyH8GMf57CXJJ1cpmqItEoGupkmELLSP6xQrqnUW0XmF68iyCl64wHecJCF1WVmr10lIUl4gyGyBQNRyVNvNojF/dgONsmqEUy1RC6Tolh2sLL2JrqaoV5q0KqbuB/7GI7Zx6gU89SaJcxygd39LerNCs321OGs1Wly3/3fpFQpc+nyLBtbm5w6c/oWwV6qlDGKJsFwiGa7dctGvU+bB3/8IHfd+w0+99nPU9ZVwECIL1LUD2jrEVx3/1sOBymqpRT9Thk9Z9BtHdLrHPLd7z7ADx96kNOnT/NXH/04n/vSXVgdbsxima2tDV595UXeOXGMT/39p/nyvXcTz+X42698hQ//6V/wHz76N1jcPkRVJ13QCYsy//ETf8f1zW0+9aWv8MV772PnmW+w8vKPOXZujmWLm9dPnMETFbi2ts2u00cwJWL1+Fla38IfiVNpdpByBYKxJG++dYLTM5fQStOBjGKtSVwUiQgCxXqdN955F+nmcQNCmoWtHc5cuc7ijoWrN5bZtR6w9w//E9u7+whyll2bg3KjjSBnqba6hOICx989RSgu8OzPXyEpKQyBvFHCE4wg5QpEBRFfOMa11Q2cwQhJJc/c4grBZBohq5JU8gSTaaSCwY9/+gQvvPI6Ob1IWslz8YlvEXzzB6QyOfbsTnZtDqqtLu16g0atTrVeozMcEM+IyLqKpGUR5CSJZBiP286Jt56lWkqSy0dIpoPUW0WCsQA2l5XX33gFIRmh2SijmypSTqY16LG6u0+x3eHG1g4H3/wIAYeVw+GYVqtFvWESCDrZ2V2lVFbJqyJujxUlKxAIOnG5LWh6BrUQwTAFpEyYI2+8TKVWpVZvTs+NVqJUa5LO5EjnC7SGYyJpiUBi+psokpa444tfZvPKORbu/gi5Ypn9YIwHfvok17Ys7HhCbDu9LO3uExDSWH0BUqpGQEhxae4GclbjE5/6NH/y7/+cL3z1HwhHA0wYsrG1TrvboXHT2abcqFDrlMjkY9xYucjG1jzvnXqDuatn+YN/97u88NHfpiW5abVMrl+/QCzmo90us7qygNdzQLtVQ9dyLN6Yp3/YIRILo5sah5Mx9XYLo1ompShcuHKFfKlCTFQJxGUW1vaweMK8/vZpnn39GN/58WOcX1hl1xvm7LVlLi2u8+RLr/PeJ/8Xfvr8K/zuH/8F204/Fl+Ev/zbz3Bufokrq9v89We+wG//7h+wvHfA5eVNrP4oIaPSDgAAIABJREFU6zY3z7x2lIs31ljYsnBtY49PfvHL/ODxnzG3soYnnmRha4cth4vZpRXswTCbB05W9q28MzPHsTMXpwr0U0dY/MVzfO1bD/LpL9+NMyIwu7TBmyfP88pbJ3n8xddY3jvgpV+8zbrFwWPPvoBilAhEE7gD4duE6z8Dv7wuef0DH+LgA3/8X0Rd/8CHbr+e/xncdddd3HXXXXzoQx/iN37jN/jgBz/I7/3e7/H5z3/+1rb/p7r77rt/3e3fxm3cxm38f4LbBPpt3Ma/YPzyheqB00G332M4HtHt9+gN+iRTAp1e91ZWW6vTvGXDfurMSYbjQ3qDLqPJ8BaxPrlJkPd6HV566UUCAR/1epVms04iEaNWq9DSFZx/9AH2n7mfB7/3bWDM+fMXuHhxFl03efPNo/T7XfYt2/QHbaBLLp/mytVLNBoN6vU6w+GQfD7L+sYytXqR8aSPlEuzurVCWkmxurWGlJNRzQKtXpdAJMz5S7Ns7e3j++y/Zv7v/x2f/YcvIGVzhGJx+qMxDo8Xy4GDn7/6Gm6fjWDETcHIoJk5xEyS2bkLvP7Ga8j5DM/9/EXuvf+bpAsaQl4lXykTSCbQalUCsQilRg0pJ3Pu0nkuXb1IQvCj5BK4v/9JfHf8DtGYj0jUiyjFppbFhsLm1hJZOUGxqGCaGQoFAd0UuXrtPJqZw+11kFc1FFVHNUyK1RrZgkYkkWRpbZ25a9c5+vY7vP3eSVY3txiMJyTSIvV2B9UwUebfxfOnv4nbssPTz7/A6fMzeAJBXD4/ci5PJq+yurnFtcUl7C434Xji1mL8+6R1q9fFKJeot1usbW3S7HZo9boIksiOZf9WTmu93aHZ7RFPpSlWa3SLBdx/+AFmn3sEo1xhdXMLl8+P1elBKRikMjlK9RZKwSAUF3jhldcRsypPv/ASVxaWaHS6tyyDVze3OPbOiZs27yrN7oByvUVeL5JKS4SiPrwBG+u7y1idNhzeMK6/+R9xP/dd3jhxjOXNdSzOA2bmZjly/Cj7DjvXlhc5ef4sewc2Nvd32bbus7G3g9XlYMuyx+b+PudmZ9mx2djcs7Jnd3Li9HmsTi9zi8vYfQFePPImq7v7fOnr38DuCxITczz006cIPH4vB3f+B+weD1cXFzl94QJOvx9PKITT72fXbmdtZwery8W15WWSapKwFOMfH34IIV/gzvsfZNvmxe4N4w7H2HMdsLC5iNW2SyQWJa8bRNIyvniakKiwvGPl4aeeJ6MXcZ09hvPf/ytkSUaQs8TT8pS4lLMIchYpV+DIsbdJSgpJWcYVCNDs9znwemkNBmxbrcTSaRy+qTp/3+EgX6qSyOSQNRPFKBESRMIpiUQmR1zOsrC+xdLWLjeW1/B8+L/BfukU/kgcbyhKRtX/L/beNMiR+zzzLDnGa8/hmXF4JmZ3wzv2xHpmHd71waW41EVRTYmibsmmJEuWRYk6SIuiKJMSD0mkeDbPbjbvZjfZ91l91NV1HyhUoVC47yNxIzORicSROAsoHAXgtx9AlqSxHBvhTzuOfiP+UVEH8NYfQCAT+Xuf5yEYTRBLy8TSMpcmp5k1GEm9Yykp5goIaQl/LEE4JRJOifhjCbyRGOuGKwQSUZyxOLZIEkc0hsvvZtmwQCgWZsPjYzMo4IyE8YfcLH3xz3H87DZMLjeWUAR/epj1HhKCrKwu4w0GiMkKYkEnrGiEJRV/IkUsESUR8fD8Uw9hjUSwRaO7AN3m9uHweDFumImmk7iFIGEpiS+Uwu4W8AQFltZWWHj2Plyf+694Qz684SDBaJKAIBKMJlk1m3nz7bcwmlexOc0oWgpRilIsqOS0DD/9yf1kSir5ap5IMsx2q4KmxGk18+S1GO1Ong3LNHk9SiSaoj+AeCJFs1UnV1To7Wzhuf63yYZsFHSNVqdBbbuK+g7MrTVKKGoSvaQSCNiw2w1kszEyGYFcMUaxnMQXMLO0Mo6shNHyCVQtRrOlU61r+IM2lLyN5raCEk/QKBRp6wkqmhGT8XWst78P8fCzVCugZFWanTal7S2iGZkTFy8gFXWkfJFIUiSRlHnwoUdYXl+n0upQarZJ50rElTzBRBqHx0u5OrxANzV5eaicVjJE00mi6SRCMk5GyzI2MU4qkSR9+RiBW/8MXa2gKmnyhQRqwYkndAWj+RzVRpaMKiPKZTKqjC/gZWllkUDIT0gIEo6EkDIi6xtru64sYjZBJBUkEPawsrqM02knHo8iZ4YZ77ouoqkRjIYp3Df+O+SNCXK5BLISJRxxsWkzEop4SIoCsXQEORsho8bIZKLUK1kujh5hcuo0SjZONBHC7gngCUlsbJqIxARCQpCUOLRRlzIiG5smllYWkTIi1XoFLSuhZSUiT99J9MCPUHMSWiFDIhXFYFjG7/WRkWQEWSGR1UgpwwgTb8CJw7lJPCXgF3wIiQgWl4NwyEdJz6GoSYolmZQcJCmGcHo22HRsIGsiCSmOEAlQ1DWSqShJyzKuj/8vKFIMNStR1DVcbhuLS7NUGlXiYgJRlYil44xdGScuJlDyKibrBtmixv5XXiQSE0ik4nh8bnxhPytrRtx+H9Fkgmf3vYCoZCjXa1yZmSCejBEMB0iJSQzGFcxf/FP8x/bh9XtIiWk27QvML48hZWRESSUhZkjKCZZMs4RTPqKyRCStDiMZcmXEQpFsIU9B1yjpGnpexmRcoFLO02xUyBYVskWVbFFDLRZRCyXUQhlFr5CYPInnb/4CqVhALZcobQ2zy6vVMoW8Sr1SQEoJmIwLlEoqyVQYNa/v2sPn9Ar5UpVCufYrEL1QrpEvld/JTx+ufKm8C8vfhemuz/xnpPU5CuXKr/z8HwPo1XKF0pZKcTtLo1qiUuyQqu/wrcOHOOv10Kv22GpW8Qc9tDoNur0Wje3arwXo8RNPE/rhLZhiIl/98c+Y9QQRq1VyrQZ+WULpgdSFTl2kUU7Rriu0Gzm2Gzm226VfAPROnXqnznan+msher2pU2sUqTd1enSZW56hUMljv+l3UJzLqIUsuVKebCGPms9RrJT5wcEzmHI1hmcvxaEN+iBHuynT7ahY1kahnXwHoGd/CaBXgByNagCP8zKQo9/LMbRN14eKcHKEX/0+ob//CJCDQZ5OL0+nrzME7jnq5QCg0RtkgRLdXplmu0S+nCOTUyhvbZMrVUmrKvX2NqquUG/rtNpDYB8NzgESO+gwyDOopWBbol0OMejLmPf8Frrt3Dtq+TKQIOq5BL0YvVYUBjKDfo6dbpb+js5OO0+/U6KkC3S3kwjuSXgHzvcYZoJDFjpxBrqVzq5VvE4y6QO6TE3M0NxqI5/ci/tv/5hmS4J2gH4jAOiUawlAp6hYoBOjvx0FCrQ6mWFmer82VNgjstPxkozNARU61TQQwbX5ClCCvsJOK8EvFPbpYRb1QKXfy2G+5V8x98BN0Ht3OMJHJbXOoJmlQ4FBL4TsHwN0GtsiUIC+gtN6eQjPkaGXJGAfpVN2Q69Kv60AUSKh6WHWfKfMoCsw2PGi58zDoYp+hvCRe1n/7O/S76ZgJ8Wgl8FuvUK5FKdWkXnh2UfZ+8wTNJslYJsjrz+L4F6BQQmvfZmynqbRreKLB7C75+j2C/QoU6rIhCIe3D4raTXO6PgZVszzBBMuvLFVorIPtz/A2mf+A+79D+L3ZYhF02TUCHld4OLES0RTEWRNIq0kiaUjSEocw+ocly6foVrXCITsHD/+BnoxTCy6QaORoFQM0momiIaWgRydrShu6xh61klnO0OtnESRvBQLbqSJvaze/JtkwgbOnX4dKeWgrAtU6nk8fgfnL5/jC1+8leOnz1BptEkqOp6wiDcsc2nKwKp5jTXzBm++/RZevw8lqxKNh6lUc2RzSeyOFfTc0MVGzVqo1QOIKT/lgkarmcP8tf+M/ZGbgQqFUnbo3hMNEhL8mC3riHJ6mCk96FOpVen2dvAHA8hKhgMvv8QAyOY06o0tfAE/A0BWMpSrFV4+9CLf/O7tPPnMs7z80us8+MCP6baLZFQPm9YrqMYzGPaMUPQt43Pa6LU7tOptnnrycW7/5te454d38uhjP+WLt36VVgOKlTqf+cKtPP7EUzz++ON84hMfZ2FhbnicqVZ56ImnuDy/jNFsJRRLEowmWFzfIKFksQWC/OTJp/jQJz7B/3PTTaw6HKzefg2jX/gvzJpsTK+a2fQJWLwhvNEURquD2+74HhExgycocOjoCaRsnnqry6XJaRKSgqjmKNWbFKtbVJvt3SHZUDyOyeEinBLZ9Po5PTbBycvjRJUcBpsLKZvHNnMRw54Rjj/xI46dPkdCUtBrDfLlGqlMlu987240vcL49ByjY5PE0jK5UpVmt4+UzaPkdYxmK4ur66yYrSyumwmnJMZmF4hnsphdXn5w/0OsmK1kimUef/o5lowmlLxOQlKw/PSvMH39/yAYTRCKJckWyzQ6PYyrK/h9HkqVAtFUhGwpi1fwIKTCRNMhEskQ6bSAJAeZW7jEzPxlUmqSfDWPIMZJZtL4wn6stg2OHjuElsugZDPY3S600jC2KqtIrOx5D94Tz6DlFeRMElGKEgy5CAseTp1+m2DIRSotMDc/sWt17g848AbWSUsBkukgd/zdt3F7fMTiaX7+xF4M62Z84ShrmzYC8STBRIoDBw/xjTu/x4c+9nFuuPkWzk9MsfzUHRg+9Tsk5AxjS2uEM3msAYFVu5uJpRVeefsoU8srBBMpnjnwMtlylTu+exdf+crf8Nxzz5FMJolHYzCAsl5jaX6N2Skj9EDK5tkBcqU8do+VUMSHN2AnnhK45RMf5eMf/xjTn/wPJE4+RrWao14vkMuJbNVLFAsqDANHGPQ7wA56OU+31yEYDtBot9CrFUbHL+9m0btCAtNLJvLVNrMrZkzOAE8feANvXMLo8LHmDrL/8HHmzQ7M3jDmsVMY9vwLbrrlUxw8eR6jw8czr7zJ5776DV4/fpbnXjvMe2+8ma//3T3cdf/POH9lgeMXJ5k32Tg6Os6GJ8RDTz7H2MIq06trTK+uYQuGOTc1zdHRi4wtLPGVb3+X0elZAikRpxAlkFKYW7diD8VZv+cTrD96O0dHxxlfNPLz5w5w/soCRoePU2PTLG06WbV78UZTzBhMmBxuvvT1b+L0BVleM10Frv+EugrQ/8etd6H5u+u///4fW+/+3dW6Wlfrav1zqKsA/WpdrX/G9csnqvFkgu12iz4DHC4nR44dpd3t0Gxtky8W3smT2yaejNFsNUimExT0PO1uiz49OjttBvSHIP2dXPRkMs67inPo025v0+m0KNsWsF4/gv0L/wVNk+h0WrjdXrbqLXa68JOHHuHNNw9z4sQJer0e8XiUZnOLdrtLtdKAAezsDO+z12/jcG7SaJYIxYLkyzmUvEq+XMBoXsPisFOsVPGHBZ5/8QAPPHA/5utHsHzgNxk9dhhPIMjPHn2MTbuD5188wPqmhaQk0+lU8PksTF25yKnTb/Opz9xCUk4hJOM89dw+jFYHSTWHVMjjj8f4+TNPs2a38dbpU9RaLcwOG5XmFkIyjlYqMj03gdWxgeWv/xT7dSP4zr+K1bZGLB6gVFIRBBfRqAenbZ1AwEaplEFVo+hlCS2fIpoI8ejjD7NpsdHs9PCHBbSiTmWrQbFSRVKzZLQc/rBAOqOgFXW+94N7uP8nP6XW3CYhSox+82bs140QeflBREXlxJmzpOQMOb1EqVbn8NFjZLTcrnpdyeURFZWTZ8/xzAv7kNQsxUqZjJZFzeeoNrbIl3SSkoherdADcnqRp59/DiWXp9np4vYHEOIJCrYV7NeN4PnOh5GzGhPTM7x17PiuFbgvHKUzAFHNsWQ0ISTS5Ms1ssUypXoTMSsTExOsWzdYXjfiEwSkbJ6knEVIiNg9ISxOP1anh8tTF3nj7VdYtSxjsplZMmzguP5/wnbDv+XcheOYbGauLMxw7vIoJpuZFdMaY9NTzC4vYtjYYGZpiaOnTzNjWGJhfZVVq4XDp05yfnKCdbsTi8eHL5rg4pVZNt0+HIEQY7PzjM3Os+F0I6Ql3jx+iotXZnn+lddx3vExnNeOMHP8dSYX51g2r2Ny2phdXWZ+zYDRtokz5OfoudOMzU3jTsb4/Ne/zguHDvO3d36fBx59mtMXr+AOCCwajbz0+gEuTozy4M8exuZyY3Y4ENISETFDQtHIlmuEUxI2X4DI0X04rx1h7J6vsry2wZe/dhuRpIimV1DyOjOLK+TLNfY+vx+bx0M4kaBYqyEkk7iDQexeL1ld59LUFEIyiZjNEhEzBOIpLB7/bk759PIq4ZREQtEYnZzGEQizNDmO89oRHLd9gINvH+PAawfxhaM89dw+pGye6YVl/vb27zC1uMwLr77OhalpFL1MUtUIp0SCiRT+WAKPEMUjRFmaGyOYTGAJRVjzhrCEIji9HuYWpgnFwlj8QTaDAg5BYMW4wOrN/xvu9/9rvG4H1nAUQSkQSEhEYgJz81fwB33EJYloRsETS+EIx3BHYgSjIfweK0cP7sceTWAJR4eZkqEg7mCQ9U0zE9NXCEQFzG4H7oiAwxvG4vTj9AWZWZpj84nv4b5mBP/JA/gjEYSESCQ5fH6sbjdvHn0bt8/O4SOvMTt7gVjYTjRkg/4W2WSQ7V6dYk0jr6vIaortVo1EUmCroaNk40iZMAsrY+RUHU3NUa/WGPQ7NBoFcoIN9zUjRB76MuWyQrGYoVCpo9frpDMy0WSC2lYZvZJDK6QJCXYWlsbIFRJUtlS0YhJRCaNXFDYsy/iCDtRcGjETQ9FEStU8WS3NmmmGStlPtxWhrgfp1jU69QKhv70O+wf/DY/87DsYjKscePUVUrKETwiQ1QssGg14w2G2u30cTh+SlCdfrjFvNGG0uYlndV4/fpawpKKWqqQyWSKxKMWSzsqqAbffhzvox+p2UqjqFKs6X/rrL9LabrDysztwXzNCavRl8vk0W/USuVwOWZbp93e4NH6WNfMcgfgG/qCHYimHL+BmZm6KcCRAIhUlkYqSEuOsmQysrC7iDjiJpgRiCQEtr+D1OfF47Xh9DgoFmX5/CzHlp6QEcV47Quium6hvqRRLafLFFLWmhsNtIig4EbMxgjE3Ob1EoVAnmdTI6xILhnNMG97GGzXgDkQJC02i8TCz81ewOTaJxELIShotr5ArqFRqOhbbBjbHJmrSS60kE7j3czhv+B3i8SiRjEo8o+LzefC7bKiJEIKsEBJlohmZqCyRVjNML86yYd9ESMYRknHkXBanbR3jyjRyOowohqnXc4iygCgPs+YXV2aRlCQZVaZar5ASkxgPv4Dz2hGENx+jWCqQTCdQshkKep7XjryNxevB4vUQTCaIKxnOT07gCocIp1NsuJyI+RyXRk8Sj/hw2M0kUxGisRDnL5wjo2URswqeUIhoOs26xYgn6MLpc5BWRIR4DPstv4/9U3+APyTg9AaQlDhOj5WVdQMWh52EmCYuxogkw8yuzJCQReKSRCxfJpGvIOlVpEJ+aI+uyShqmoquYtlYwWkzDi3ai1nyxWH+uFbUUfI6aqFE5K292K8bIT5zhnguTa23TWm7iZoroWkVSoUalWKBRk3HZJyk1RTJaDmU3DBnPVsoohXL5EvVf6BCL1aq5PQS2UKRnF7aVZ2/qzQv6Dr29/0LfHd+5Fd+/48B9GJ1GDFTqecpNwrUayX0SoNss8tCWuaFS5NUOjBgh61mlW9+6+vEkxHa3eavBeipF+/Gev0Ist9Gtj9MwV5wezCGwphEhQv+BL4+bJcS0C2wXRXptXVazTzNlr4L0Le6W2x1t2h1a2x3qv8ApL+rRG+0yhQqOdJKEiXpx3r9CMH7P0epru/G8mh6jnxJZyxZ4aVFO1qvz4ASdGTopGCQoddIAvoQpqPQJfcOQK8N861R6Hfj7LSHALjb0fiFCj0PfQXHj29h8/0j1EPzw7/pF2j3itDL0GuniQvLQJadvspQzf2rAD2cElH0MtlKmf2vHqBSz1OpKfR7BerVOIN2CgYybYpAAZoJlIgRyNLKbLLxwRGC974D8HdkLCuHGcLmDEOIX2BAESjBQIe+Dp08xbyfcs5NMjgHPXFo4b5TYEBteF/9NFQd7wD0EqBz+fIJNkwGtmrbdFo9hEe/wsYHRyjbLtLU1t/pqwMlOjsqrWoAWpF3YPUwuz3smaLXkGiW49BLAWmU9Cq1YmD4/3ZCKMkrdDrS0FafDCBBf6imjwvDnPSW5mL9hhHWv/T70FcAFYiSDi/Qridod2UgSVU10+lIDAZZOq2h0r7fSTHoJKCbhE6ComxCTaww6BfZ6aoMSFMpe/HYp6GvARK9lg+/7TxsR6EjEX7qixhvHCE79xKdZoJaJQbUeOqJ+xnsNLjnrjuJxWIw6NHvbMNOHbdlBQYNLo0ep1YburJU2k0KpRhzi6PMzJ8jGnfh8BgJx5yoegJXcAN/3I7Fu4LJ6uSlN97g9OH9GG8cwXzr/0quECGe9KKXNDJKmkwmw8LyDGsbK8hqYjgArCXI5RJkszHu+9F3WVudYtAbDiiU9QA7HZGdjkh/R2Z26iD0ZQbdNOWCB59rimpZoFKU2a7WMW+cx/boJzDsGcH7xn10tlpMjB3E5RpFzqUIx4PMLE6T1Qu4g0Gml9ZYs/p59a2zrGwEmV/1sOkw4wt7sdg2sNrNrJkMyJkkxaJEuSwTi7vIZhLksjHqtQTVaoSN9SvUqxLljAPDnhGMn/xXeO1jFEpZckWFATtY7WacbhsD+viDPvLFAnang25vh2g8xszcLK1Om61mg85Od9fCXZQlhGiE2ladfLlAtV4jEo3z8COPc+jw25SrRTqDFkazgdkffQ7DnhHib9zH+OhFMmmRnCrS7misb4xR2UrQaGUJh2JsmoKsmTeRMjJT01e4ePkSGVXh0thlDr91hB8/9BPsHj+ZnE48LaPkirx26G0KlTodIFMsceDQYT79pS/zxdu+wZtvH2Z5z2+wsuc9XBo9x8KGndvuvJsz45M8/tw+7vzhfTy170XePHKc5w+8wrHT5xgdm2RydoFUJktczCBrBdyBMNliGYNpk2g6jaRpZPL5XTv2JbMFXzyJLRjG4g8TSMm88NKrTD38DQx7RrA9+lXePnEaTa9w/vIE7T68duht1jZteIICz+w7gM3tY2puEU2v8IP77ufue3+MplcQEmniYgatUmd6eZV4JosvmmBsdgGrN4DVG+DyzDwJRSMhKchagWhKorXTx/j5/4hhzwhP3X8PUjbP8wdeYXF1nYySxh8YnpPYvRv4I05cATPesJVQ1EEmG0fLp1ALGUKxAJFUjEeefhKTy0kqp7HhslPaqiDKSWLxEMbVJSQ5SbFUQIjH6NBnat+PMOwZYf0HN5AUQ6SlIPmCTFZLI0S8WG1rPP/Ck4TCbgJBJ4qaJBrz4/XZmJkbxWxZ5jt33sbd93wfvVpDK5aJpmTUQgl3IMwDDz/M9390P1++7Zv8yf/9Xq674UZuuPkWjp+/wJrNgeHrf4JhzwhjbzzLi4eOcOLSGI6QwGPP72PT7eXC1DSucIiHn3iC79x1F5/+y89z5NBLvHXwReg3aNZyVIsqO61t6MPSzCr0YKcB+15+nZX1TT6052O870M38OGb9vDQT3/CZz73WZ557lkO/OxejDeOYPm79wFt9JJKd6dJf9Dm1OljDAF6n0ajDvTxBz1U6xW2201yepEeEJfSnB8bQy0WEdISXiFNJK1hcYdZs/s4cvYya04/c+tWZk02Xj95njV3kMnldS7d8TGMN47w/S98lMvzBowOH9d++GOMLxpZtrh4+Jn9vPfGm7k4u8yi2cGbp0Z56+wl5tatPP3yQVbtXkanF1lz+nn65VfxxpOERJk1pxuz18++g4dYsdqZN5k5fOYcZq+fdVeAR59/iaMnz7B202+z9MX/yhP7X2XR7ODS3Aqnx2d46MnncIQTLGzYmVhaw2Bx4okk8UUTXJ6Z59ylcQ6+dfQqcP0n1FWA/j9u/cEf/AF/+Id/+E9eV+tqXa2r9c+hrgL0q3W1/hnXL5+oWmxWBkBv0GfyyhSN7SYDIBKLki8W+Pv77mV8cox2t0WlVuaJpx5nQJ9ur4M/6KPV2d4F6O8q0LNZBbPZBPSZmpogEPChaSrJo3uxXj+C9foRKpYZ+v0dnE431WodgG9/+9tAnxMnjwBdoE+n0+Lpp5+lpNdQlTz1eoN2exuH00Kn26DdqTG7NLdrGRyORWm0W/zkkZ/z/hs+zGe+cCv33v8Qj9zxjd3e7me+TzqjsGxcY25pGcO6CafXx6JhFVGKMzl1icNvH8TptiHEYzh8PiweH/5omk1PGEHUmDcYGB0fZ3JuDjmXo7S1hS8cZclk5s3jJ0mqGicvXMLpc+EL+7Hf9LvYrxth4yt/gZoViUZ9LM1PkhEFspkY6USIVCqIosQ4fPhFkmk/qpYgKUap1HRsdidbrS7xtEg0mSJbKFJtNPGHBQ4fPUYkkaRUq5PTS8RSaaqNJmdGL+ALhVm//Ubs141gvuHfsFWrcvTkKRKihF6tkS0UUfMF9GptN/+t2miSzii0e32UXJ5IIkm1sUUslaTZaROORYkmE0QScfIlnYyWpVSrohULRBJJHn7scaqNJr5QGM+bT2G/bmTY/+KJXXBvtrt4/sAruANhfOEozW6f2nYHKTuEarlSFbVQIl8v4YuFCKWirGyaOHnxAmaXh1WLneUNC2tWN2annyPnRplamsXs2WR+fYE54xIr05M4rx3Bee0Ihp9/m6NnjnL64mnmV+fZdG0yuzzPotGAcXOT0bFJpheWsbl9LG+acUcETl2+xOKGGaPdwfjCEvsPHmLd4cXsDnDvTx8d9rc5WbXY8EZiuEICZpcHuz/IqtWC9bN/hPPaETa+9RFWLJusOx3MrBrwxqKcm5zgzPgYC6Z1rH4fJpfZH7i2AAAgAElEQVSTVaef9+65hT+5/gZ+/OheHMEoT+9/lW//3ffZ98orPPfi80SSAhsuP/c9/HOMVgdOX5Annn2WY6dOD+39hRjheArno3fgvHZkV4XuC0dJyirZYplUJouo5ogkRY6eOkuj20UpFIiJImI2i1ossmG3E04k8AkCuXKZ5fV1ylvbOH1BNh1uGp0ecTGze5GuWN0ilpaHPWxru4+7uL5Avlzj3gd+QiwtI6o5Ko0WslYgoWTxxxI4AiH8sQSnLl4mreVxhQSCiRQRUSYQT2JZXyahZHHFRJxxGWc0TSyVJhDy4wn4MTo8BCWNYFri0ccfxvLBfzuE2HvvJiTnCMkFBFEjmU4hSwkuXjiDEI9h8XqG+ebhGMG0hDccRAj7OHH0IM64zLovjD0k4Az5cQe9TM1N4vI7cQf9uIUwm14fTl8QT1Agkkrhj4QJPfZt3NeM4P3sH+ENBQnFkqxt2tAb26xbN1leN7C1XaJUVanVFeoVkWopRT4jkAo7sNqXqdZVxEwMUZXwBPzEJYlas4HT50LTVeKpEJVSleNHj/HKywewbK6xtZVHNU3ivmYE17W/wfKpN1mYv4LFO1QrKXqFudU1ErJMJq+RL+eIpgTUokQw5uXspZPImkhn0MLq2iSSFGh0tghEgoxPT+AN+YYQPh6hVM7Sp0ilFmd+YZRUKkwhr+K95fdxXzNC7JUf4vI42X/geXZ623g8ZkQxTDotkNUkTp8+jWHVxNlzl5AyMj+4737SWoGX3z5OKl8hoZXwxdJolTor62Y8QYGz50aZW1rEsLFOShEp1krotSJiJoGqpEnvvxf3NSOE/vK/YbMsMz83RaFQoFAooKoZ1FyafCnNhnOGRDpCUowSiQeJpwQsdhP+kBshFkDMJEhJMWLJMLNLc6xbTKiajDcwdA1JJEPUtnJEox5WVmYYv3SGgn9l9/VetE+jl0WKJRElFyOvS6SkMIGoC5vHTKFcI6PWSGcqOAMO7MFlZo1HOHf5ZRKpJOlEjUDYgz/kZnV9Cbtrk+qWPgTX2TS5okKlPtx3VvTica3hve16nNeO4H/2PgJijmByaIEf8ruwrs0RkSUicoawKCFIMsFUGovXw/yagVBcIFvUkLIixXyCsi5S0TPkciLjY6NUazp6KUc2lyEaDxNLCFyYmEDMZnnyueeYf/JenNeOYPvI77G0tMiaxUIwFsMTCuEORzhw8BDucIR9r73B8sYmdn8QdzjCkslMKJlGzBXYNC1z8LX9TE1ewh9wkUhGCEdCXJoYZ3ndSDiRYN1qxRfxcfzccZbWVvCEAoTicZzv+63hY3/oOYSESFJWcfh8mOwmphYmMdtNSFkZbzCAJ+BnybhIJB4kpmQRCzpxVUOt1FDKFTL5PBkti5ZXhq4QORFNUwmFAnj9LvRynngy8o4aPU9o753D4bCv/jlSKYNSyaNWymRLTbKlFnq5S7VaR8mkKeaieB0zyJpEJqeQLWq7A2nvgnStWP4lW/fqP1jvWrXr1RpaNLB7XC241neP4VpR//UAvVYhXx+6+DSqNcpbOkpNI1spUGvDmTkzIYYAvdmqU6npvH30EFpeod6o0NiuUW9UqNZL1LbKCPd+Euv1I/jv/TSFdodCu422XUOsFYm32jx47BzLuRrZbIJ+f4tqXaPdrdDu1HYV5o1WdXdtd6q0urVdkP4uRP/ltTNokpajJAwXh+dy73sPRcHKVrNKtV5iu90ko8p4G/CD/W+i9KBFA6hAX6Qpb9ArB+m289TbOp2BRpf8ECAPKjAoAiKassZQAa0DVaBAv6cx6KlU9QDOb/45m+8fIfrw5+ntZOn08nQHQxt0RbTQacZ4F2T/soV7vpxD1jJkKhW0WhWlVMBgWqZSU+julGg3ZTTFN1RB97K0+jV6gzyVgh0lZaDTSlHYOM3GB0fY+OAIjfgi86NP0Ch5gaHt9BBaV95Rs1cAnV43A2hAltNHHqdR8r2T815ihwZb3cIQ2veTsGXnXdv7xrZIqTSMZWg1u1g3Hbhu+7MhwL/vJuKu8/wyQO/2suw0BJym0+9kqOeBIv2WRFHbgI4AfQl2VOLBOSAGJGAgIfgWhvnjffGd22aGsJsMgn+GfjtObvXQEKDfMELN9TYQBnS0godkcml4u4EG5MikN2BHHD4u73zNZTYBZQjSySAlVgGZwUAZDhoMNOplH+2Gb3i7fpam7iEtXAGyOL/9f2K8cYTNb/8pqmRlsJPjrYMvkM3E6LWbsNPD5fbS7Xap1+tEIuHdz0SVWpm9zz2LNxxELhaw2JZIpn2EIhZsziWiSSeLhsusWWcxmGfYcK4QiDsJROJs2K24zr+I8cYRjDeO4B/bz+XxE/j8duKJMNmsgtE4TyzmxWSaw2ic5vzZg1RLCeS0k7IuYLdOQi8LAxV2ZIqaeziEMFCJCkaktJVWM8V2I0mjHsdmvUJBk8lKOWrVBKbb/ncMe0bY+NofEQslSCYsxBOL2NzzZIsCkaSNlBri4uQpXCE7vogPZ8iL1edm0WRkem4Mb8BKqapSLIlUagpOp5FsNkanVaRWVrHbp8hpAepVhXpVYXs7RS7nRDG8iWHPyBBmvnoXjdYwAmLADgN2iCUEjOurDOhT0Iu7kWQDICWmCYSCdHs7lCplmq1tur0d1jdM5Ap5mq1tGMDs7Dy9QZ9Wr82lifF3ALRGLJ3B/K0/G+791v9Eq55haeECquqg1Quy3fPS7HkBia1mjp0u9AY7tDrbeHxemp02eq1EvVFjfnGGtfVlcjmRYlFiu9Vh73PPU6xUqTaanDx/Hr1e554HH+Bjn/0Mt9/1PWYPPb27941XfsL37nuQFbMVw6Z1N+bKExSQ1CzTC8uohRLNbp9gNEG+XNsF3J0BpDJZfOEoJpuNZCbD1Pw8K2YLm24vwZSIIGW46/4HsQYENjwBnnpuH6a7PoRhzwhrn/1dvvXdOwhE4qiFEkpe5/zlCZy+IOcujSOqOcLxFHExQ65U5fiZ8ywZTbtuV+F4ioiYweLxY/H4mZhf4vUjx3n1raOMTk4zMb/Epek5ltc2cHgDRJIigdXp3b0HDj/C2ydOE4jE8Qsx/EIAv+DDH3ISEKxE4nbiKQehiBlPYIMzF49hsq0gaRpxSUJIS5hcHqIZlXOTUzz74j5M1nXkTJxkMkA8ZMPnWufksTeIJkIoeRnnI3+JYc8Iqx//LSTJx/rmHPMLk3i8Vh548IeIUpTmdplEMsTM7BgerxU5E0eUoqi5NPfcexdKViKeFtn/yuvc8pkvcHlqlutv3MO3vn8Xq1YLswYj7/3Qh/n0rV/i7x/6KdPLBlbMFtaX53f3bn76O6yYLZwYvcibR4/yw/vvZ88tN/PxT32S791zFx6fe1fgQCeBYeEt+u0YoBANGuh3i0ADh32TdFIkq+T54Ec/zqHjZ3nz2Blu/tQXuPFjn+KRx/bygQ/v4eixE4in9g7fb276Tepllf6gTXO7xk6vRTweZWurBvQZHx8HoN6oIMppXB4nLp+X9U0zG3Yrl69c4eylS0j5Io88tY8HHtlLVMxh80eJynkuzxuw+CMsWd0sbDpxRFJcnl1i+RP/DuONIyw/chtXDBtcMWyw5vQzsbTGF752O3/xwT184tavcvMXvrybfz67ZsEaiDK1YmJu3cqZiVnc0TT2kEAko2KwOXAKUZ599XU2fQHuuv9BFs0WNn0B5FIFkzvIC2+8zYUnfjg8znz4N1jf2CQkZplds7CwYefQ6QvDjHSnn5/ufYGTFycwOX2s213Y/SHsHj/rm7arwPWfUL98XXJs5L1sjHzw/xdrbOS9V5/Pq3W1rtbVulr/n3UVoF+tq/XPuH75RDUcEdhut3an87u9HeqNoVqpWq+RLxa490d/z4A+i8sLlKslaltViqUCfXoUSwVUTeH8hXNAn3JZZ2urRr+/s6tIf3d5H7h1F2IHfnAznU6LcDhMs9mkUi1y40c+QG+wxYsvPUF7p4BezgBtQmEf3W6XXq8HQLO5RXdnG+gyoEO73+Hi+BiSqlCsVMloOe574EEuTVxBiKeIxEXOPnDHbm/HLf+RVcMKd37/buSsRqlWJ18qc+TEST73xb/i4Sce4+LkOAurq2x1Oohqjrio8NapsywYN7n3oZ8zNjWJNxggp5foAOsWO8WtJnZ/CH8sidHmxuoL4w2HiQW9uxe77deNIJpnkdMRamWNdcMMYxeOUcxJpNMh7HYj+XySZNrPlZkLxFMC9UYFOaNSbbQo17d4/sUDeAJBOv0B+VKZ5/a/uAvTL45PoOYLlGp1yvUt6tstvF/5093etv0PMr+8QkrO7NrAh2NxTp8fZd9LL/PwY4/z2puHMG6YaXa6pDMK1UaTcCzKMy88Tw+GVoTlEo12i1gqSX27SUbLki8N7WYdHi/jV6YxWax4nrhzt7f77k/y3e/dxeN7n0YtlDBZHdjcPgKROAuGNWStQHlrm1haRsnrCIk0rnAIT0TAHvBz8uIFjDYrC+trGDatmF0eLk3PcuTMORbNNhY2V5kyTLPmMjG7tsSJxx/cBVv2m36P8xeOYzCvMDZzmRdff5Gp+WmmF+d57fBhFlfXWV4zs7xmZmp5hUOnTjO3ts4bx0+yuLHJ+MISjmCUex58mDNjM8wYzDz/yuscPTuKP5bE4vGx4XSzZrexarUws7KI7QP/cqjEfu97WLp4mvGFJcweH/sPHmJicRmXEGXJbOHIuVGMdidGm5/5NStHzl7G4g1x708f5aOf/hx/fv37uf+RR/HFoiybNxAUnQ1PCFc4zsOPP0UkEUeIRghHBDJajqSsEnrgr3f3HnjtMToDuDhxhUAkTqFSJ5aWSUgKK+tm4pJEJj+0l1SLRS5MTOAJhVCLRbZ7PYq1GpFUavd14/B4aXa6RBJJCuUKar5AsVKlB/SAoz+8fbe36xsfoFjdotHpkZRVTpwdJZaWefLZF5DyRZKqhi8aJypldhXoWqVGVMrgi8YR0hIhrx0pX8QVE3EnVLzJDKOXxwiEgvzd3T/A6PDhjEpElSyjo2dwXvMe3NeM4H7/v0YIRwmIeQRRIy3KyOkIXq+VQMiPOxjEE0vgiaXwxtP4IxFWDAssLc5gCaUweobqdkfQh91nZ35lFnfAiTvoxR2O4AxHiKbTuAIBTl+4wGNPP43t9o8Me18zgv2NvURSKdKqilos4vC5mJydoNIskiuKlGoZCnqaYjFNoSCTzaaIRS1IchC9nCEQCaKWKtQ6PdRSlcX1oe11j53doaUBO9SbZQolBWnyrd3evrs/y/LKGu5oEnsoiiBlyG81EdISUr5IsbGFmFXwR8JDGBkbqsiUvEqxOhyKUXIap8+fI5JIEkulWd+00KWIpCTRizvUa8PjhcM3x8LqUdzX/eZweOCGf0+9KLHTa3Dh4hGKOYFaOUm3laO/UyGfy7C6ZsRmdyKm4xT0IumMgkeIcXpsgnSuhEeIka9t4QoEyGg5rDYHwYhAc6dDWpXYdG1i91jxBR34fBaiD35pd+/J0wfQS2k8wVl8wgxK3kG2kCCZThBL5JiaGWNxZRZFE3H77CTSEeYWr2Cxm4glw2iFDJKSJBSNYHU6WFiaHSp3qyr5Yop6Q0PXZRoNnXgkgDh3Yvf1bvz8f2N69iLRuJdcUUaI+UjLUaIpAZt9A4fLTiwRJ5pM4RMCSNk0sZQXg3GKRNRLKhogLceJxIOk5Tgurw3T5ipCLECtUaJQyqJoIplsGq2QRtFELB/9T8P3mQ/8S2I+H7F0hoAQRsqILC7PYbZvDoFvKkkonSKYSiLmc8i5LCazEZ/fSaEgo6gCuVyCUnmYAa6XSywsLuPzB0nJGYR4DJvLSUSUOXnhEopexvvCj3b37njhfjacbjacbo6ePY8rHMLsduGJCEiFPCubZqw+L2+eOM6V5SVMTgdmt4t8MUdICLL/wD5CsTBuv49gRMDisPP6oTdZNq7iD4fwCSEWVlc5feECG3Y7DtPqbm/zR/9nQpEYDn+CcDKD1W/n8MnXcQQ2SckS8bSM0+XDH3IzPX+BbFEjmkyQr1SIq1liShapWEIs6CiFArlSnoKeRxRTVKtlItEg3oCTerNMrjgE4IG//8zusS01fRKtVCRXLpMt11BLVcRcEUkdqtdzOZG11Ss4vDbUQoZMTiZb1CiUS2QLebKFElqx/Its9HLlH8Dz+vbw+F+sVJHXZnZ7h+6+hVKtTqc/oL7d+rUAPV+voG3VqFaatEpNik0drZen0a1SlWtU2vBqXKNcLVLbKrPd3kLVZIqlHI3tGo3t2i48rzcqeL/6f+2eT2k+E9VmGb0sUiinqQ0aWOU0j7z1FnNrRrYGXTLlAs1Bhx361FtVGq0yze3yUI3e0mm2K7+iQH8Xsr8Lz7c7VbbbJap1jaf/6v27vSM//xua21WKuka+oFLUNQrdLnXgxMws+eYWeq1AyD5LJb0JOxIDarRp0Rnk6FJ8B6CXYFAAUnhdF2CQBIr0uiUY5IernyUr27B/8vfYfP8Imx/8DZqylW6/MLRw35EREybajSiQY0Du1wJ0bypNTMkQSsUJRTz0d8q0m1nqlQTxiBn6BbothXa/xYAiqdgc3W0fOzsS8tkndwG68PBnsM8/CygMehkG/Tz9gU67qzOgQncnDxSgJ9Gs+rGbztGqBvHZx9iqhNnu5mnRYLtfgq4IvTg0nbS7Kjv93NCmnS1ymgwD2Ko0MO/57d3+6ZXXKSkmOjsqzXaGPnkgg5pYGVq5o7HT16BbwOs6DYMgkIWmSqvkp9+x097eBDQ0KUCvEwNk+ttR9MzmUCW/kyIRmmer7EU6cf8uQBce/Sh0HbRrGj0KGNcPQ1uAnQLdgYbbdon2VvgXtu0DiXXDCfqdBL12HFBo1sK0mk5AZNAeWta3GgF22i7a9QTdugrkYSdCOWtl7aO/uQuxhZW3aG9L7H38fuhtwWCHtRUDp06dYgD0GRAMh9CrFTr9HkohRzgRI5JK4I2GcXnWiMScJNJu0rKPWMqFN2gik48TE8NY3JscOXWMqZUjeKMbOF/43m7vje/tIRZLMDZ5nEsTB8nkzWhKnENv7EdK+/G61yhoYdpb6eHzvyOSk63DAYO+Bjsqycg6O9vy0L6+X2DTNMGgX6RaSVKrpojG7BgM05T0HEH3BoabfmMX6InrE4iSD1HysGwYZd00iaz6CYTNROJ2FlbGWLcu4o/YCUQdJOQgshrDYlvGFzCz1VCQZC+S7GerplAty+i5NHrZxsLCMWrlPO1mlZ0diQ3zKQIvfWu3t+Oe91FvlhnQxbi+sgvRpYyI1+/ZjR1bM63T6rQZAE63i2Q6xQB4ft8LLC4v0Rv0qTe2CAlh6IOiKMzOX+GFl5/hwGv7Gb8yy2AAmUSKlZves9s/azqJeWMcKNDaidFoB9jqBGh0okBj9/Mp9NnYNNGjj6imcfkd6GURvZTE51kEchRLOtOzM+x95mnGr0yhFQsEogK33/ldPvvlWzl1aZRL93xqt/fy1/4YZ1Agnsly7tI4z+5/Cbc/wJPPPIuaLxBJipS3tqk0WiyvbSCqOfxCjHy5xisHD9MZQCASJxiLse+VV0gpCm8cPU5MVnAJUb55190E0xLHL47jCMcQIhEMH//tX0Ds6dNI2TxpRWPdYscbiuyq2kOxJKKaI5qS0PQKjzyxl1haJq1oXJqc5sL4FJdn5vHHkvhjSRbWNli12Ell8/iiCRKKhlwocWlyGrPdhd3jZ+25u3d7r3ztj4mlZTxBAV84isPnw+n34vI7CAl2EkkXkuwlFrcREKwIyQDhZIjphWVGxyY5P3GFUFLEI0SJptN4/S4uXDzF0twlpKSPZNiEz7lAuRhjaWWCEycPYvzsv9/tH5p6nWjSw96nf8750ROo2RRaTiSVFtByInpJxe4wEYn6kOQYCSmGL+zn1Tdf49CxY3z805/n7RNn+Madd/HWqTMsb5q575GfcOvXvs7ZsQnOT0xxdmyCDacbRyCE69gvBifGP/l77H3hBVwBH+V6jVrz/2XvPYMluc4zzSblVqOYGYVmpJBiQzuK3YjV7MysuJJoQFEkCFEkSBD0oEgK9AQJECAAGhiCAAGCBAnXsN0NdAPtvb23r/e2vPe+KqsqsyozK8t7d6ue/VHAJW5cTmyEfq0U/XacH93RUW+frOzMc89zvu9toGoKQwZ0+y2sNiOFokqv38JpuojNeJ5BJ0qnEeLAvp9w9MizrK5N4HLbOHrsBDd+9CZu+PjN3PLVr7P/9RP4YxKbRhef/cJX8ASj5MsVFj77X7afN5n1iwzpvxHr0iVf1DCaTWTkLEOgXK2wtrFMKBJEK+Qo1aok0in6QKnRoNHrsaQzMLmwwYdvvgWD3Y/O7mN8fo1Fg401qxudO8ihs5dZsbrZOH9k21v31f+bsxNz2EMJjJ4Qmw4f5ybnOXJ+jIszS8zrLPzqpVc5eOoC3/jeD3nmwOs88uRzPPnyQR78+VPc8rVvc99jjzO+uMyC3si+o8e5NDuP2RdgcmWN0+MT/PLFl9l39DieuMj44jqXP/OX2+8Z8/nXsPijOCNJlk0OZjdM/OL5/YwvrrNosHHrbd8lrZXZtDqISTIWp4dNk/UacP0X6BpAv6ZruqZruqZ/zboG0K/pmv4N660LVVGSGDCk1qhv5557fF7EjERKTL9xon/AytoyQiqByWKkVCkydvXKdi56q9NkyACPx8WbVeNvBedvtvryfe1vtzc+ze/ZQyXmoVjMA33qTY3v3HErW2hUm3FApTcoAFW8fgvnL5zi/IXTpNNJarXKG587yuEy2azU2y2a3Q7Nbg+DxUpnCywON0dPnMVoceJ84rs7vKd++l2SUga1UOSue7/P8dNn+ORnP0csq+CJJXCGo4TFDHq7i0yuyMXxKcwOD//8lW8yNjFLoVREK+RRVA2j1UazN0Ct1PHHk5y4OM6l2WWuLm2Mqu4un9gB0E133khOThIJ2GmVs0hxL2bDKoWCiCiG8XqNHDuxH1VLomgSWkHhwR//BIPFjtFqI5IQEGUFJV/AEwhyafwqgUiUS+NXcXp9+MMRnn9536jyrFTG+ve//2uI/Yn/gtPtplxvEBWSTMzMbreTbXS65Iolaq02aqFIUsowPb/Anffcy/0P/ZjnX36JpCTSHWyh5DWK1QqTszOcPn8Og8VMvd0iVyzh8vlJpEWUfAHLdz70a3j/7reRchjxBIIIkkyh2kAplImlJJbWdUwvLG9nZpsdbow2Jxs2BxenZ3n58BHMXh8TS4ssGfQsm3Rcnpvi/NQVVi06xpc3WbGbWLVtcujM6xy/dAbd8z/dBiz2v92D7pl7WDUucfzcMeZWZzE5LBw5dYINk4lNk41VnQmD1c2p8XEOnj7NotHIySvj6F0exhZW+OK3bkfn9LNidnLrd77H9PIaBocbo9OD0enGFYpg8/uYWJxjauLCDm/9dz7K5bkVLs0us27zjDYNnH4cYYFNh495nYXJ2TU2jS6cvgiHjp/l6NkLOMNRLL4A6zYH3kSaNauTr9zzAN6kQjSbZ3phmUKpiCim+Owtn0PMSLz0yiF83/i7X/t/6I/Zt+8ASqHMwuoGqaxKWs4hKtqoGlxViYsihVoNpVgkrShcGB/H5vGQzedZNxrxhEIEozFOnDmLWigSjie2c+4jCYFWr8+63kC93UE8sXfH3Jdef5msVkQplHnsiSdJiFnylTquUISYlCWSlrB4fEwsLGH3B3GFIpy5Mo43GmdycZl0PIzR6cEaSqL3xpjT2zl/+QpSNkMwGsOfzGKPpPnanfeght3bINX513tw/ey7uOJZAoJCQkgR9FqwmtZxe12EEjE8cWG7jbsvHmPv80/j8drRexOsO0OYvH4cQQ8mpxGn30ooHsDmceAKRXAEY/giIRKSxEOPPUYgmsD3z+/c9nbf9BeIcpZap4OcV3D6XCyuLZCvKmTzadSSiJRLIiopUrJILJ0kHNgkFreTy6eIiynSWplUvkowKSOoGlqlgqhIbNEnV1JGlaQ5kayW4aVPX7ft7fibtxFaWcOXFvEn08jVOkmtgFKtY3B5iEkys6sbeKMJltb1xEUBu9fJK4dfIxiPkq9WSSsKrx4+RjAmbB9q0Rs3iMUFVK1FWipTrrco1FSkmHXHdRde+D7QQM56mJ86wviFl6gWwigZD4LgJyUmyOVVXFY9qiLhcNi4fHUCm9vH+NwC5UYbbziMJ+AnFAmTL5Qo1eoksxKimqG51aTRq9BoF6jVZBy3vuW6f+zPiYRM1Joibt86OsMcTo8VMZMmGBFISVGiCT/Tc2OkMzF8QQdJMYI/5GR5bfaNlvUC8VSaeCqNkIqxvDaLwbRMVomSkSPkckm+f++dGHWr5CcP7bjfMysXCYY8WOwG0pJAIOQlno6Rk9M4nZssr40RTrrwBgMEAgmScYVYMM7YuQNY9ccRs3HkXAo1L5JRBNKZGP6QE6NlHW/AjpxLkZKiuGIhfEIY+3W/u+0dfPw2YrEY4USKQDJFNKuwsjpLPBkm/kYUSVQSSckZMrksmiaSiHoIeo3Ekh4kOUZciBAVEohZDaVQw2B1Y3b7cAbDZItlnnj+RQ6fPc/Bk6c5cP3//uu53/Cf2P/qK0wsrWDxBXB6PTg8biZnZ9CbTbh8Xn71zNMEImGOnjxBUhKJCgm8cYFAMs3k8gpmt5fDZ05jdbsx221cHLvCpkmHyW5m3WxjYmGZsdkFbL4A9pmLO6578ORzhJIF/AkZX8KPN+FAZxt1mNn7wivEYhJaXkJIu7Ga1slmE6SlFNliGblSI5YrIOSrZMp1RK1AOpenUauTzYiUK3msNh1Ly9OoeRGlIOP653dsv9vcX3wHWr5IrlggW8ojlVTEokJETFKoVYjGEihKjsX1WTJaClFJoZVzZHLZbYAua0UUrYyijTLQ34Tob1ael2r17Qr05KWDO9YUBx66F7VQRCxGA7wAACAASURBVC0U/ycAvUimUaVSbtMptNBaBWLNOOWqBGqXUgXu1LtotKpv2Sxv89Qzv6TZrtHq1Gm0qjTbNZrtGtYb/v32Wipw/ydo1jNsVWMUJStO+xwxKYhX8GNOZnn26GkOnLtEulyh0GlRbddHcLxdoNXS6LS0HbD8rRnob/5Zu1el0ysDLeIH7tv2tvzdb5ML2xnSpb/VZmvQoVmX0QppUpUya94g/ozEcKsMnSwMVRpNhUa3Rneo0RsW3wLQVTRFT0ZcHsFkygz65RE8R4OBTMAyNoLnb4zE01/7NUAfZomH16iXR6B4ayj/RoAeyGZxx6OU2jW6W1Wykp9eW6bXFPG7lhn2NQb9At3BFp2uQiI2Q0ZcojcQCT5x6zbANnzgt7nw1Gdpt6KARqer0Nsq0dsqU61ngTL1ahjIEPCMARn6tQD5jJkLZ/YypEqLOj3qsCXCIA5dJ29WoG8NVfx+MzPT43TbW5x87ultb/379hB7+gu4jGcoVaJAcQTQ+wKNvB05uUm7nQQKDPsFMuIkUnJ8lCfeLUFPBByAi15Hgn7zjWueZtiOsjHzOrTiMMzQrQUwrJ8k+OhN22Bj8/q305XGYNinQ55y0wRbUegW6VGiWnCNKs6HaUa550lKmoN0YpNRd4AMIBMLn6LbsEO3AgMNiKHTvQTDPM1KgX5HodsN4Z5+dhvqrF+/h+hzX2Zm6jCPPHQnrYYK/Q6zk1PAgGq9whB4+rm9PPHMU8SzIps2M9Vem4ScZmJxhtNnD/LKwWc4dvIlDOY50lk/vpAZURVIZSRiKQmnL0Qo5WB+fYL1b7/71/4ffDshyzKyGiWetPP0cw/Q6xTQ5BiaHCWT9hLxb4zmuSXSrPioFV2wFYdOlq1GGr9jCboK3bpEIRelVEiQTHkpFtOIYhA5m0JRwyytnCe2dGUb5q3esIfFe95PRhKIhiM4rRusLk5w5LWXiAQdpBJ+JCmEybLM4vI4QsqLVhDIyBFSop913SThqIGtYY52K4PdukKlkKZdK9AbuFlZPUqtVGTQ7VGpBAlFprHe9c4d/tmQZdS1olNnSJ8BPar1CsVygWq9tl19Xm82toF6JBalXK2wodtkCFTrNQwmI0OgUuzQajX4/Bc/RUx009oqERcS7H3mBcSlCzu8vT//DNOTp5iePAvUqTdE/CE9uUIMVZXpdoYw3KJaLWN32hCkJJ6Ik1w5zZA87V6SdsNDt+Gk2+3ynTtu3z64HopFCcdj3PiJj2O0Wzl14Ryb33zHDn/H5jIHXjtCvlJHyRcoVmvU2x2UvEah2kDOl8hX6pQbbZIZhXXDqFI9IWZJiFmOnT5HWBDwRSKopRJBIUVMypItV/ElktiC4e2c7fF9v9zhbf/5raNM62gCq8uLLxzDHQiTELOsG8yUG20WVjeICOntlvHnLo8TS0kkxCzhlERMklk327jzh/djcLh5Yu8LrBotuEJRzo5NbLdvD8WT6O+4boe/U7+Gyx/C9EZ01KlLV3h+3wssLI3hcm8Sj1mIJxw4vXqCiSCusA9/OIYo5/CF4xhtTgLRBFlNJpEIUMwnCbnXSYWMSPF1dCuneP3VR8kXooRXTuzwnvveB0nJcbS8RCabQKdfZn5hAllJEo35CIXdJIQga+vzRKJe/JEA9XYLtZDn6sw8X77tdv7hY5/i2X2v8PzBQ/zsmafZ++o+ppdXiUlZQsk0k4vLZItl1s1WNu96/w7/hvJmXNqAq5Pj6AzrOF1WXnxpL3rdKp12DYZdjGtXRt00KCJLXg69+gytdplcXkZSNB58+Aned/1H+dp37+AXz+3l63d+j8mFNe594FGiyVGHsmIqvONZF3nxTqr10lsO7cL5ixeQshmEZJpKtY7ZaqDRqlOulijVqjz7wvOEEjFOX7xIXBT52VPP4Amn+MJXv8OPH3uSFaMDeyDOzLqRFbOTRZODUEbD5I+y/uPPv+VZ9zYmp6aZWtVz5/0Pc/jcFZZNDq7Mr7JscjCvs3DyyhQz60ZswTh3PfAI8zoL+46eRu8KsGH34ghH0bs8mLx+9C4PJ6+Mc35qBlswjMk7OkQ9rzOgc/qxWa1sXv9b2+8Zw+PfZEFv5dWT59E5/dz1wCMsGe3MbphIahVSuRKhVBZRK7KsN/HigYMYrY5rwPVfoGsA/Zqu6Zqu6Zr+NesaQL+ma/o3rLcuVJPJBLKc4U3w3e220ek2mJ2dplDQyOUU2t0OXr8PrZCnP9jiO3fcTqFUpNFqkpGzbA0HNFpN5udneROYR6NhisU8g0GfXq9Dr93E8v7f2wGx3Y99jeFwaxu4f/SjHwEGiGIKGFDpFOnR5oGf3k/vjV/NrSa1bpU+Hfp0qHZLXDl3DoZbzM/Po5ZKo9bQiSRhKYeYrxEQFJa+9O4d3rPX/xGfueXznDhzHoPFTjieZHpuGbvHvw344ukMB147wtjULKcvXOap515EzpeIpSSCyShiXsUTjWB2ezl9eZzx2VX8MYmQICMXm8SlPE/86nEu3PP5HZvd1vf+Dv7NS+g2LpOOG1FEO0pJJprwU6xKzM6cwuVcRsl46DRUyvkUnXadJ37+izc220cV4IVKGUlRWdcb0JttpLMqxUoTSc6TK5b4xZNPEXVadnq/aw/ZmdPIWp7O1mB7g15SVHQmM2qhSDork8pk6Q3Z3rzPFQvUWk3K9RqNTptGp43b7+PYqZO8uH8fVqeDYDRCOpNHK9aoNJqIqozrC/99h7fnoa8QTuXxxWNIhTzuSBiL14PZ4+bqwjxLeh0rRsP2OHnlCGsGD0ZbmtklJ6sGB8vmaQ6deYF53QyT82am5txMLSxw/OxZrkxNsWEysaLTYXjoqzsAi/kf/4SzF0+isxhYM+h4Zt/LrFvtnB2fZslox+SJcnpsjjvvf5hDpy/y06eeZ15n4bUzl5ha1eOMJDlyfowzV2fRuwKsu4Ks2f0s6AwYXXY8IR8L6wvo7CYsM+d3eNve+TYWz5/iK9/8NqcvXCYQTWD3+Mlqxe2WhclsloNHj6KWSrxw4ABpRSGaShGIxUjJMt5wmEPHjrFmshKTZEJJkVu+/DXOXLmKqBWRS1Vy1QaRdAbTDf95h//cj79Fq9cnHE+QK5a2Kxbz5QqinKXSqLP/4KtkVIVidVRNXqiUKVYrpDISveGAfKVOREgTTYpcHJ8kV6qiFMrbmfXtLWj1h9ge+soOb9+3P4g/LhBKjvLZ/XEBo9ONMxghkEixd/+rCHIOZzDC3NomCxt6HIEwi5sGzo1P4gwFcQQDTC2tIMgqDzz6M3wxgaiYJSpm3+gA4MWZjhFdOLMD5Drf8/s4rfMEkzLOQBJP0MvpC2cIxCKYPU5c4RDOUJBVkxGjy47BZsId8LBm8uJPyJgcNgIRG6fOHiCd8WC2LWKzmwiE0zjdSebXHQRiCidPnScdD+P7yJ/t8E+eewG5rKFVSti9XpY3NxFVFSk3quSJpSRypSr+SAJ3IMLx8WnMoSjmYAR3LIE7GkPMa1y8OsbE3BSleplau0q51yKhZogrEka3i0AyhePR23YeHrjjJiJxiXK9xY8feZiVzVXcARdT89NkVAWD2YEkF4klchw+fQ693YVarBBOpIglRb5x23d513Xv58CBI8TjMrlcnWKxTKlUYXVFh9cT4sCBIzg9QdKm9Z3X/b2/TzFpJh1PUdFKyGKE+Zn9TE/upaC6kGNpwvYoFreZq4vjBEU/x64cJZaLktREUhkFnzeKccWJadVDIm0lq/rIl2LkywLZXJRsPondY+XZF58mcMt/2+FvePpeghEniVSAcMxNUgwxPnmOcMxNOKAhZ6rEEm6uzh7G4lwknhDJSE3iiRqegJ8V3QyBsIlE0oOYiaDmJApFlUgkRDQWxGzZYG7hMqoWR3j1oZ33+1feSTIVJRL1s7a+RDwRRsvLiGKGZDKJqsosLE4SjroQUgEy2QRZOY0gCMiySsA/jyo5qJfCmDcmUJJ+ipkYzYpGKhFkbPwc4ZifUFokHHDu8LZf93sk3Qacfi/xbAZfQkCWZSxmI0GPg7KSIZuIUi1qVMsVUtkcklYjLOaJZwtEMzJHzx8nlI7wyrHDPPL4kzg8UUIxgSf3PoUnZGPd5sLiDzO+sIT1m9fv8Pc8832SaQGr3cTFsQkCIYnZeT2RpAdRCxCKh9m3/zxev8T08jk2bBc4MT7J3NRFPIY5Js4fIuR3sGB2seCKsvfIGSwOO2aLHpMljN1j48S5Q0RTXi49+oOdz9iP/hnPvXKcOb1jlK3qtLO2uYCQDuJwmxAyIkKuTChTRMxFsDrXiES9FHMakiCiZQtkxRxaqYyQk8i1ikiFKlKxjFTIk8lLZPNp5hev0Gzmsf/jf9rZWWb2ArlSjaxWIleqoRTKyG+0Zs/mCmTUPFvtBmvLc0SCHkqlDEpOoFCWScspRFUmV6oh5qoozRa5Rot8u02+2aLU6qBWK2Q0jVyxRPLVR3d422/7IB/+2M1vPLdHOepaqbqdrV6uqBSqGrlamVyjQqlZotYpIRWzZLaGCFvw6qYPWlsMqlXquQT0NK67/h006CE3S/To0qtq9DLhHWsp83VvQ39xH7WKRCrlH1WjN2tojTq1TgepDY/sP06q3qU+2GLQyjBsSXTbKlq3RbbbodgtU+qMRqVTpNIpUm3naXZHo90v0qNMrasQfvTzO/xDT3yNRkmEfoWiFCKuv0jEcIVYxEqooDBusyMMRinm9UFjVGneEmjTo9Ap0KeynZVd1xx0awFAZUCRPiW2+klApt8TSK4f2wHQTdf/L7SLMbaGVej5aWp2DIunoV9gq6uy1VdodTPUWlm0qoZSKCPmRMwuM/lKgXqzRrGUo94okS8IiGkXwy2JrX6CYiUL1Gk10+S1AAyzuG5/5w6IHX7xLry6w9D0QTcJQ4Vub9TGvdMeZaIP2iHohym2BfoUGFIfRUxkRhnevabIoBODQZRh1wMUkZUAlUqG5ZV5qtUyXr+PwubVHd76D/4uvXxg5NGLMcoul9jqJIiH10YHFii88W+JkEwuMWrbnqSa9yDFjFRzXiAN/Qgp38QooHdLBhwMWhkYdIAIw4Ee263/x68B+vv3sPzAx9hqjQ7bgkZJ8QMFSkoA+iZKygJsSbSLEmyVgQyx8AyjtvNFBv0ytdwmmdj0qL08GcrlAJ1Oim47Rb+Vgl4a2gnkmWd2QKXNG/8AJRVDK1XpD6HWHY1cvUamVCQiidiDAewBP55ohO/d9wDfvvte7vnRAyyubZLNQiAkEYzGSMsu4pkV9NbT6EyXUWQRKaXgsQjYI2Zi2Si6m/9oh//pb1+HmA+i1iXyrQox52VAol9PMWwrWExXabdCb8w1jct6mV4tRquXo9ZSSEp+5pfHkOQYWjFDSooSE0KsrC2SL6qEwm4iUS/xRAD9s3fsgHlrH/13eOwbTE5dIleQEAQv6aSbmatHOPn6U6iSCzHtQsz6cfgM6GyrNIpRGvk4rUKKqiLQymdpl3KkYiH8LhvdTp1mI0lSsFAuRUb3zTCHIjlY/fDv7ASpL9xBJGQFGlQqKvVGiWarSqNRo1Zv0u0NqTa6aLUsuWqGzqCFqEhcuHKZTndApzug1xt1M3O73WQyJRrNLr2tPsGwj0DAR6lYgyHEXvvxDu+Nj/0BB5/7KfVGiUKtRr0/QJBVGr0erV4Xm8NMB5hfM7C4ZkBWFeIJB6GIjum5w9TbKcq1HAaLnXt/dB/leoOLY+M8v+8VvKEokbTE0y/t5xt33Y3T7WH1Q7+1w9/96kMEhRROXxCnL0hGzVFpNMnmNGqdDoFYjGw+j5TLYXG5qLRauINBwoJAJJnkyKlTKIUyTl+QeqeP0elhZmWdUCqLJ5pk3eZhw+7l6f2vYdl71w7v9Zv/kGeff5FURiGRzhBPScRTEp2tASabnWxOwx0IE4wJnLx4hUg6g8HlwRVO4IunufX22zl68SLXf/zjvPT6YQwOF65QhKn5JR574kmsLi9mh4dMrkhGklj90G/vBPiHHiMiiKSyOSaXVzF7/bijMVyhyCjiyecjJcuYbFYmZqYxWi3oPH6UZmd0mDAZweG2MHX1BJrooJJxMnnyKS4e+ilO/Qky0TkEzziTp59k46GbdnivfvwPCYXCJESBiBDGF/aQzSeZXx5jeu4ySTFGKh2nXK5SyFe5PD2L1esnnBKZXl7F7PZidntZMZgwuTxExQyBRBJvKIrV5cXm9qGWSmTUHKossfbh393hbz34CGarhf2vHODUmdPMzs8xBAqlIq1Om2g8hpTNoBXyvLTvZW78+M3c9MlPka/USSoarnCC6z/6CZ4/dIzpNQMbRgtWt5sNg5Hb77oTu9OBwWSkUNB44uN/teNZs/65P+f06ZPMzk5jtpoYAs1ujy3gli9+icd+8QQ5rURUSKPkS6QzOUQlzzvfez3f+9FD2LxRYqLG9Poq7/6HD/IPn7yZvQcPsmgwMb2m4/G9L2INxJhZN+IMCqx+7D/ufNYef46Dp86wYrby6NPP8vc3foz/8Z73cvLSef7279/H5ek51k0ejPYwOkuAqQUDBrufl187zNMvv8SG3cvYwhphKcfCpgmzJ4jNFySSzmBz+7C6vAiSjFZrYDv0+I53jOEr/wN/XGBsdp4rM3MYnW70PjcrFhPOaJigmCKd1xhfmMfscfPq8WNYvd5rwPVfoLfuS17e824297z//xfj8p53X/s+r+marumarun/U9cA+jVd079hvXWhevHiefT6TUwmA5qmYjIZtqH3NlTv95BVhSEgqwr1ZoNKrUq92UDMSAyB6dkZyuUiMGAw6AMDcjkFGNBs1mkJ/p2bru/Zg/ED/46tRoWlpQVgwDe/+XU0Td3+/ZAeQ3roDOtUamX6gy26/R7TszOkJRElp6I3GmhXq+RUGYAX9++jMxxSaDbwRGKksiqbBisbH/6TXf7RuQso+RKRRIpAJI6QlokmRaYXlglEE5y7PI7DG2DfwdeZml/itWMnCSdS9ACtXuHqwizZUhGj001KzWN2BdCqbWZXDMSlPJl8nWa7QeRXt++C2OEnbyMtOLDoJ5i4fBC5KLNpWObWr36OWiVNqRgjJ/uwmubRr89QKqpkpDTNboenn9tLUhJpdjvEkikEUSKj5klnVS6PTzM+OcdrR49hdbpQdLO7vC2f/a8cPXFy1O47LdLubzG3tMzFsXEOHj7CxMws7f4WSr5Aq9fH7vagFvKU6zW0UpFSrUogEsZotRAVEuSKBQQxzd0/+D7BiMDLB16j0miSr+6sfre+aw/W634H48oGvngMk9vFusXM+PwcLx46yKrJiM5uY2Fzg8mlRU5fuczU8gIrBhOLm3pWjWYWdZscOnkMnd0yagNsc7CkM3Dm0iU2zWY2zWYW19dHEP3L79sJl/52DytP/5DlzVXGZ6ZYNRlZMpiwB8OcvDLFC68dZ3LZwPmpBVYtLgzuID945Oc89syLTK3q0Tn9rNs8PPjzp/jy7XezaHJhCQrMrOo4d3WcwyeP4/R7cQR9bB781S5v+72fZt1gxub28a077iIhZvFH4kSENF/8yteRCwWOnTmDlMvx6pEjuINBsvk8N9x4I4FYDFcgQDSVIlus8KOHHyWl5nn6pf08/8ohPnfrV8kWK8yubuAJhrG/6+07vF03/hmSmEYtFNFK5e3NO7VQJF8uYXe7yJdLJNIpVjbWqTTqNDptYkmBbE4lkojj8ofIakX6wOzSKusGM/5InGhSpFhrcvrC5VH7+O9/ctfczz/9GDZfgFAyTTwjM7m4vB138MOf/BSbL4gg57B6A4SSIoFECn88OWrzqMj44wJ2f5CXDr1OStXQ2RycvjxOPKOQLVYICmni5TxTP7tjJ8j96z24HvkyzpCAzRvlytQ4UwszuIOj1uxGl5NNm5VwOsXhMycx2q04fC5c0RQGtx+L18PZyyeZX7qKy6MnGvewur5GOCYSjGbxxkRylRazcwucPXYQx9+8fYe39YY/Zml9EbvXy6bZjMXlQqtUtrMZ4+kMkponns4QjAn84oUXWLNYsQWCbNisBIQEgpIhLgoU62VK9TLNXotMqUhKy+GNxwim0vzg4Ue4+sl37Jr7qz+5D0nRUPKjttS+sB85r9DsdhCzGt0tkHM11kyjNvlv5lvqTFY+dONNLK/p2dy00u3C4cOnabY6FEsVFLVAo9lDp7dQrTWQFy7u8jb/8NPImRDFvIAmR8nJISI+HXMTp4j4TKSjbvLlGgubG5y8coGAGMObDBKXBRJiHEWVqJXy1AoF6k2FelOlWpeRcykSqQhGmwlBTJMvV3B/4A93fuf/+KdYTMuYrBsUyjK+oANJTrC4Mo3HZ8RkWcXvD+IPRHF7ApitBqIJLyk5SlISkeQ8iaSHy2PHyeVTJFNRFFVCUSWCIS/5QganW4fTvYnx3k/sut8TE0eJJ0JEogE2das4XVZUVUMQBGKxCIqaYnl1itn5K+Q0kUjUT6VSwev1Mzd1kGzSRCK0QTHj48Sh5ylmYqQTfrJiDJNVh8luwC8kCesWdnl7HvoSKVkknhVJaTmEZBpFUXBaTTgtRgJuO+W8SiGfI51VEZU8SbmEmK8RTIl4436OXzzJps2MP5LE4giiM1m5MjmGO2hl1WIjLGW5uriM+VP/506I/f7/wN3f+QZzC7MYrQ6C4Qy+QJoL4ydY3LxCKB5mfSOAxydy8NhzWHwTTKzqWV2axm9fw7Q2idW0jt4TwhBO8uQrR5icnuDUySMcPnqJpfVFnt//FE6/mcCrv9g1d/frz2MLCASFNJFkgqXVORKpEPFkmLAQJ5xWiWaKpOQohbKM2aJDiIbIplOUCkXMRhNJKYOQyxJTJFK5EmltBNDlooxalGl3KizNXt71XnV/8a8o1xtEEgKpzKia683/T5KaR1Q0copKs1FDEgU2dUuoeZFSVUXOZ8nksmRzBZRCBX8qhVQuozYaJBSVqwvzPPDII0SSSRqdLrHHv7HL/45P/CPZnLajcj1frqCVypQrGoVqkVytilavUW6UKFVVqq0yYqtNFnh5zkSr2aNdrwF1muU01bpMhz6pgkq1VYNhk4JpetdaKvboLTTrMqGQjXKjSLFVp9RuUG5USNV77D09RqoN2WaTTkuj35LotBSKrSr5dnMbmr8Jzt8cbwXoza0CrUER77fetcNbf91vkQuZGL9whD/+g7fxl3/ydr5xyw1UKhlCmkwJ2H91Cl+xRG3Yo5xPwrBMuVegOSgxpASoyGn9qGJ5K8Wgn6E/zNOlxKhaOUuzESa/cGAHQDe+dw+pg/fRH5Sh44G+wMbscegV6bay9Lqj9ua1VhatrI7uBU0imAgSEaIceHU/Wl4mp2WQlQiddhafZ55a1UetqVFryPR7MpVyFJ9nHvNNf7QDYhs//O8pBMfol+wjgD5Q6W+NstuHgxwMRCo5OxCnT54tivSGZQbUyOfTMCiNKq97CRgKxMOT9LZkKrUEd9/zdXr9Jlk5TalSRjzxy50A/X17EF9/kHZ1VDkOIiBBX8DvnIauyJuZ7L1uDFFcZavnh60IIOO3z0EnDf0YDGKEnZcY1tPQjgM+yjkfw1YOSLPVsrJ5/dt3wA3dTX9IvxaDvgIUmLzyGsOOyij73Q9dF2XFDYM6g6YKfYFqyUa3GwAKo64ExIn5xoE0vW4CyNLppLCaJ+g0YgxaUejGCT93606odP0eQsd/Qa3eJF8oUWt18YVjSCWNmfVlPv5Pn+Wbd93Buz7wfu74wfcxuV3kymVSWZVnX9zH/T++m3gySCjqoVDKoeYyCMkosXiQ8YmzXLp0jGjMgdGzjtMwuctb/5k/odOXaWwVadEhaD8PwxT0FLaaEl73Ev1eHBBgK4GSNsEwT6uXJ6NGqDRk3H4juUIaf8iJkA6PnpHRABcunUVWkqTSERJCEPN9H94JE2/Yg+31nxKL+1lcmSafTyKlvfSaIiH3CnbTFKViBC0fQdZiuHx6mpUo/ZZEs5LAYVqAfpluXSHoNZJOeGg1stSqcWrVOAxzNOoCnbZIwT25y9vwxf8Ni3GOXr9IqZTB5TaT0zJAnyd+9UvcHh+RRApn0EJUDKEW5e0Dv9Vag63B6OfgVEqg3+8iJDNsDQdEYkGgx2DYxecNoch5bN973y7/g7d/hK1Bkw2Dnj4wv7LO3PIagpjG4XIysbRMSs2TyRXwB31EYzaUnA8172Zp7TzVeomJ6SUWV9f4wf0PsAX4I3GyWpGomGFubZMLUzPMv/bsLu+rH/0jrF4/7S3wBCPIWp52f4tUJsvrJ04QiMVISBJpRUEtlYimUgiZDEImQzAeJ5RIsGmybq87A4kUSUVjdk3Ps/sP8dgzL3JhenFU6Xvrf93l75k4QSwpcu7SGHqzjXy5xhYQjie478cP4QlG2H/oMKtGC1K+hMnjY0lvIZjM4IhEsIfDRLJZlgxGNq12TC4PM4sr6C12HN4AwViSemeL8Mzp3d/7Hddhc/tJyxrrVju+RJLp1TWKzTaBRBKz04moqghimmK1QjanMr64zOW5BUqdNslMioySQpUjbC5dwGWapiY7CVonGTR8HN73QzbnXmXfL+9A989/sctff+5lUtkkghQnrSRIyVF8QRvNTpHL4+dHHQeEFEJCwhkMo7M5ODt2lfn1TTYsthEwj8YxOFxsWGykVI2XDr0+ys02WZmYXaBUqxOaOLLL2/3jm+j0utSbDVqd9jY8HwK1Rp1uv8d9D9zPj3/yEC++/BK3fPFLo5//C2UOnz7Ht+6+lw/ceDMf+uQtfO6rt3Hk5BnGZ2YIRKJIiswQ+Po3vwEMsHzn3bueN+VkAEUZtWz/wY9+iJIvICkq37/vfm78+M0IYhZBzOLyBYkIImlZY0Vv5R3v/ntu+syX2LB60LudHLt0gXfdcD2rVisvvHaYr991L4/vfZFFg40XXjvO0olXd3lbHv8KF2fmtqvIXztzjqnVHohzawAAIABJREFUdX7x7PPc9r17efzpvSxtmplfM7GwbmZ2xYDdF+Gnv3yKqaVVTl6ZIphW+ObdP+KZfQdxhRMEhTQXJ2c4d3mccCKFye5icVPP/Of/csc7ZvMDb+fBB+9nYmEJvd2JzubAEvDhikV4+ehhgmIKbzxGXM6S1nKo1Qomu/0acP0X6BpAv6ZruqZruqZ/zboG0K/pmv4N660LVUlK02o1gAGdTotg0E+r1WBrq0ev18HhsPHsc3v54X0/4s7v3YXd6aBYLjEE8sXC6DRyu0W5WsFkMmx/1pvwXdNUMhmRwuLZXZuu5vfsQbm0j263jSimePjhh4ABwaCf4XCL9bVFigWVF55/hn/+4pf41Cc+yd5nXuDiuTF+9P2HiEcyFLUmDGH8yhiaptLb6lJtVcjlZU6eOkJSiNApZjFf97Zd3qZvvZ9nX3gZq9NDqdbk69+6g1WdkU9//otYnB4uXZ0ins4gKhpL6zqUQpmXXjnEpslKWsmiVUqUm03cwSDJbHZURZxRyGolFtcMbBjtpCWRwJ0f2rXZbfvgfyDm1ZNJ+XHb15lbnWN2YRJJjtGoSWQzXirFKJoSJh52UK3kGbtyiYcfexSn10O+XKLebhGKxXnm+Re4MjHNqXMXUbQyswureAJBYskUsePP7PK2vmsPnivH2TAYyZcrHD15iisTk4iyQr3dYQtQC0VKtTrheILDx09gcdi3q5OPnDi+DVsbnTZJSaRcr+ELBXnkZ79gbHIGk83O5sLEb/Q2P/Q11swm9A47l2emOTN2Bb3DzpJex5Jex/zGOicvXeTC5ARLGy5WzSusWKY4NXaEw2ePsmmKMrPoZM3o5sL0aQ6ff5kVnY6ZpSVW9XoW1tY4dOwYxk/95S7AYvnYnzM9P8OhY0dYNuhxhqMs6Aycm5zl7MQcF6YXef30BS5MzrGktzC7pmfFaGPD6mLFaOP279+P1RfG6guzbHRx8OQlVow2vNEELn+ITasdvd2J+ekf7fK2veu3sC7O4glGSMs5gjEBndlGMqOQzCi89/rrSUgSrx45gpDJ8MKBAxw+eRKlWMQfjbLv0CFEVaXW7hGIJlAKZSJCmr+7/h/41C1fwOENcM+PHkCLhXfD+7/dw+Yv7sFgsZIrlrbBSncwpNKoswV0tvrbm0/leo3ZxQVEOUtGHWX1CpJMMCYgSDKbJiuxlIQ7ECaVVYmlJOqdPqV6C8c//dUu77VP/zemllYIp0TWTBbiGRmrN8C37/4+s6sbiFoRKV/i3PgkJpd3uyLdG01w4sIl7P4g4ZRITMrijwvMr29yeXqWxU09vliCoJDCGo3gfvaeXSDX+e7fxbC8hNXl5ejpk5iddmweF66AD53FhCvgY9NsxOy0Y3U7cQV8rDudOGIxzF4PM0tL+MMRfP4gJrOVSELg1PlLnB27SkCIEUrFaLQrKH79bu+/3oPz5Udw+v1cnpxEb7Xy2vHjCJkMKVkmlEgQF0XSisKawcDrRw5SqRWJJcKUqwXScop4Oka5UUF5A2IlMykSWRVfTMAdjmH1+lErNaz/9De7vCN33URGzVOqjQ5E+CMBWv02J86cRi2USWdVyrU2ZreX6eVVBEnGH4mjlao8/dyLjE3O8Prh4whJCSEpUahV8IbDOHw+nnjqaSLROEajHvdLP9k97/f8HraVI0QiK1TKCVRJIeiMYNatkUlvIqWX8AYEwvEsIUFmzWhncdNArpwno0bJKH4KZT/VaoBSOUexNBqVWpVSuYrV4aXaGJBJKb/xuodfeZRQxM/E1BiJZBQhFSMaD2HzTrGqu0KhWMPvy5LPt4kkXCxtnCOU2CCrZJDlCinRTyTmJBCyY7UZKJVHoCOeCFFvFNgaVlFycXzf+8hukPv5/04sFiAaCxIIerDZTTidTiqVEooqkUpHCEc8yEqSqxMXsFj1KEoWVVUJOKcxr19AFkzYN8bJiz5CLj2RgB1BCJKS4lyavDTKXZw8s/s58+7fxmdcICSESMhpYqkMopxDVVXymkouK7K2NI/JqCeXy5FKS2RzGgEhS1xWcUU8rJjWWDMb8ATjmGx+XL4gE7OT6K2rGN1e5jf1uEIRrNf/4S5/6+Pf4fSFM/hCYcKxDOGojN2r58WDv8DitGK2CFiscX725P3o7FfY9ITxBz0YNhfwOnU4nUZOXryMO5bkgZ89TjQWJBx2E4lnsXscLKzNEIx78Tz+nd1z/8j/SjiRxhEI4QkFcAdcGMwb5Csa0dSoa0UqV0KUsuTyGplsCqNxlY2NBc6fP47LbUVSM0TSEgklR1ItklZLSPkiaqlAvlIgq4gUQrbf+G4Trh6m1ihTa1RR8hrZfB4xr5HO5UmpGvlyjXy5QqPTRlJFVtYX0BnXUHIZqvUSubyGquVIaTly9RrZcolgUuDy5CStrS1iyRSSouK57f27vC/+419Qrjd+I0AvVcqjVu7VOlqtQbVeopQXaTaLaK0W6gB+duQSNSDfbqJm4ww7BT7/mY+iagrNfpdSozJqBzt/bPda7r1vpxKzYLKsUmtXqLRqVHttKnWNeKmCO1chVB+S7gwpNGu0GiqthkqjoVGr57cPyNSbKrXWaNTbOZqdUfvzZr9Ma1CkNShiv/E/7/IPPHkbUEdJB6iXMwy6FV47/CpSuUhUy5GsNzg+PUNMK5LKFxn1PKrQ6atAgW49Qsg9DUgwSMNAZkiVHtU3crRlpqdeJXnw3l0A3fLh/0inlgQSBJyT9GoJBu0cg16e4SBPb6DS7msUa3nkfAkpl0XKZYkIUTKyhNVmoNev0+0VaNTT+DyLDAdpKnWVQilFo56kWAjhM13aBbD179tD5vT9iKE5tloC/U6W3laJakOiv6XRacRw28agH6VDjnJbpDsoUW0q1Os5um2NxbmztOtRIIPXNQZkyWYd5LQw1apCuaLR73cJPPqFXd7mm/+EgugBNAaDNKPDBiK61eOjDPOhOGqPT5py2QaDN6qihxm2GknM6xeANAxidMpuIAHDJPQktKz5jc8rUHbP7QQbb4zcwutAjWpZJBq20azLo9z6XhgQEaMmaGv06tIoA5wk6fQKDDIwzEM3Pvp78U1AoddJMhxmqFUDuO0To+++F8V51zt3gR3rV/8vyiWNVrNKqazxznf9P9z5gzu5+767eX7/i7x8cD/fvfduLk2Mc+bSBX757LOcHxvjBw8+yDPP3YPHt4Kai5FOpyloTXyeOF6vn1jCTSrrwe6dRWebZfPQw7u816/fQ3xuH31KdGli3XgNumGgAD0FOethOBQZDkWa9Sj1UhQl6UctCOSKSYR0kEI5w9ziOHIuRVKMIGYF/CE3iiZx7sJRNvULxAUfm5/7011Az3jbO1ByAr6AFSkTRFMjyGkn3UaKTi1OsxIlnbQiph1UK3GkrIt6M0WxHOXSxYNUKwKDLRVBMCIIejrtCJ22SLuVJiM56feyDLYUEmd+ust79YY9FB1jWG0L9LdKVGpZgmEH0KFQylGtV5hZmKc5qCFkEzz38l7y5RLdwRaBYJghoKoy1VoR6LG5uc7WoE2tkQMaFIpZ2u0uDz/4MGsf+b1d3udu/lO0QpK0nOLyxBWS2SxOX5DldR1CUuKJF57FFQ7xzIsv8vL+FwiFzTjdi4gZOxnFz8XLl/juXQ9y4sxZMmqOLSAt59BbRkD5wcd+ztyGjuVHbv2Nc7cvTxBNiqN27eXKG++TLslsFqVYpFCr4Y9G+cGDD6KWSvgiEWqdDhlN47l9+0hmFGaXVomlJFyhKCcvXsEeiLJssDK3aeaBx5/EYDKzcsPbdnl7n/wGN3/6cxQqdZKSzPzyGhk1hyBKVBpNkhmFtJwjnlE4fv4SSwYT5ydmOXjiLC8fPcq8Xs/l+XliWRlnMIzdH8Roc1KsNfGGouw/dJh1gxnnk9/cPfd/eBsRr4tkRiGakbk8O4/R7SFbLGNwuPjJz37G+bEx/l/23jNIlvpM8z2ANKOxq9mZle7e0U7M3dnZvaM7s7MaCSGEJDggA0gII4zwQiDkhZCEFaADCCvMwRw4HAfHe9Ped3V1V3V5731WVlalKe+rq7r7tx8KHWmG7vmgDzdmJ84TkREdFdH1RGZVZv4rf+/7vC6fl0WrhUAkzG3f+S6htMj+E0fxBL0s0yOnJFByEYJ+I3bLOM1KgnrZz86tPyfmH2fX03etedx9L97OomUes22erJLC47cQT/lJSzHSmSSRWJj5BRMvvfw6RwaHMdidmFwephaMxDJZqks9fv7kU9S6y7SB2UUzzmAEg91FTMhwamScBx59lLev/rv3+n/xA4hCnKVel0arebqhobvcQ81rHD95gq989Qou/+qV/PDen2B3ewjEYuw5eIT7Ht3EyMwcI7MLTButjOsX+d49P+Ham27i7u99v//7b3WFRx57lE5BYu6is95zrXFt33R6HMLg6BhqsYSYk/nMxs9z8ZcuJxxPMTtvJJGWcHiDJDMyT73wKt/47o/47BevYGh6AZ3NxuTiItd/85tcceONvPDmWyw4vew+dop7Hn6MGbOT6Z9e9R7vscv/gi3v7OHRZ59nZG6ej557Hhu/8lVe3rKbOZOHe+5/BJ3ZxMziArMmA2/teZvZRQtmVwhnIMWo3sTrb+/HHUtzaGCUUZ2BgycHSWQVgrEkvnAMg8VO0GFe8x7z2o9vZ2rByLY9+5icN6CzWVCbdcx+L45QkFhWIiZlCCQTZPN5JnW6M8D1d9AZgP5vX2effTZnn30255xzzpqv/y7bv3yvMzqjMzqj/1N1BqCf0Rn9O9ZvL1RHRobodFrACvm8SrNZp1ot82sIbrdbUTSVH/34HmbndIxPTrDU69Jst7j19ttOw3RFU2m3m6iqfDqW/dcw3Wo1k3rtvjUBuvv6/8Hqux3rmzY9xm9HuEORXieL1zXL8pJGwGPktpuu5uj+/eQEETqw2gYhmUYURU6dOsHKagto0axlKGa9RF1TWN/55Zre5vM2MLb/HdJZhVhKZHJmHqvLS0bJoxQrJMQs7kCYkckZgrEkM/NGWr1VtHKNG26+DbPdxaOPb6Le6XdaRVMxxqbHGZuaZOfufRQqdSqVEuYvfGjNh+2W536My20jJ4tMzs0SDPvorjRo1LKUijHMxkHslnFyYpByWUbOpcmXS2ilIllVQc5rxIU049Mz+EJRJCXPtM5AWlJJZSSmdHM4Hr5lTW/vdy6mWK0h5mQ8gSCNzhLpbO70DPS4kCaaTKGVylgcTtzBIN+4+24yqno6HlDStNPwL5vPk83nefWNLUzP6fCFgpgOvbU2QL/gAxw7vI93Dh9iyrCAzmxiYl7PzKKRI0OD7Dp4AKPTwcjsDPNWB/uOH+KdI3uYNc8xs7jAyPQ8Rns/Nn9kdoLpxVnmFhcZGBvjwLFjjE5PM282Y1sD7tg/voHx5x5kZmGBGaOJQ4NDbNt3AJ3VznOvb2XCYGbb3kNMGSwcG5nkwcefRmd2MGWwsGD3sP/EEM5QHE80hX7Rit0TwOWPYnEH8UZSOIIxrL4o9gdvXdPbff+NJMQsp0bGTwNwSS0QT0tolQqeUIijAwNkVJWBsTGy+Ty+SAS1XCZfrSIXi6fn03eWV3jg549QqFRpLnUpVmv95ADje7tSf92FnkzEKdXq7N5/gHy5H9X+64duPcDsdKJVKiQyGeKiiM3jYWBsjEAsht3jp9xo4wlGsDg9+CNxcvkSwVgSm9vHmzveJpwQsF74Z2v6H/3VJqYNixweGOLGO+5ELtcIpUSee+V1tr6zl7gk44slOTI4gsXjJ5QSkQpllHLzdIf61MIiwaSAyeXB6vPy4htbmLOYcYVDxJQSrgeuXxOmLv74WsxOA7ZAEFckisXrwun34gm6GRofZGh8EJPDhicaYcHhxBR2Ywi42D8wgC8q4Qmk8fgE7rn3UWJCBoNzka/dfh3ljkyPOvV2Ds0ysKa36/P/mWQqwWO//CUjU1M4/X4iqRSikiNfLZOWMyglDbWcJ5vy4bbO4rLpaDUUNE1kebmBrGVIpeMkMynSORF3KMHE3CIJSSOW6T+MdF/+12v65xanEKQsW3fsxB8OMb9oZGJ2kvZyByGbJl8p4I4EkYoa3lCUZCaHnO/HSVabLXa+vYNGq4qSl7BHvITEOPf/4mFefO1lyo0SzVYJYfNP1vSOPHYbkZgbu8NIOOTD6bAQjzrJawG2bXuCWMqDL+Alp+VJiXlkrY6sFCmWNcRcmEndIU4MbyOTDVMoZSgUs2gFGVnN0eouYbTYkdyOtY/7xr8gHAjy1s53MFrsHDx6gny5hssjIGYLCIqPPceexxubJRDyE49LiEIek2WK2fmDSLkYpUqWVDqIlE0Qi/sZHDpKNpekXFEoV3Ms9Sp4bvzHNb/v0cNbkJUMyVQUKSuQzQkYF+cYGT1FNieQkeJI2QRSNoWq9cH81PQoUtxCKefDqjvKge3PYJ45yvzEIZ7e9BNcjjkSySDBiJeEmGPuqfcW6tg/vgH93ZcQSvjwRJwksgqiViSrFcmqGqVKmWQyjpRJYbeZmJ0aJRUPYXQGcIQiOEIujC4TC3YLJrsXvdGJ2e7ixNBJnH4zzlCQXLnEotW0prf9M3+MfXGBOcMC3kCcWFLG6tHz4pZNWJ0ODIY4DqfIcy8/jtE5xLTVgd5i4519e/nlU5uwmBfIa1kyUpK0GGfP7h3EY0G8wRD+cAiL08ro1BieNTr/7R/fgPuNx8mqCqFYFEHK4PR6GBgZJiPnSEoSoUSCTKZMNlvGHwyQU5M4vQsMju7H4ZknlY4jZjWiiRyZfIlMvkS2WEYpVlBLVSqNNomx93agW8/dgOWqvyGTjVKpqmhlBaWkoZQ0pKKGWFRJqXmkUoVcpYpcKZORc6QkgWa7hphJopudoFYtkJQEYukEQk7EYDVTbTaoNOpkZIVKo4njir9e0z9j1VGu90euyHkNtVigXO/HuOcrDdRKC63WpF4r0a2rtOsajU6bdLlGuLSEp9MmDxSqGtCiLAmY9AtkszLLrKCWM2R2P77mWir6xC1MTA/RW21TafZHTVSqGTLlPOrKKt975mXGfEmSzRW0RpNqvUSnlmOpKtGsS9Qbuf5Wl6k1ZOqt/LsAvUyzV6XZK1Ovimt6Wy/6Y3qVNJ1OCbVaZwko1quEIkHuuPMbKKUSYqGItgLbRg2owHJPBoo060mE6Dys5mAlC6iwqtHq5uksFwEJo24/oBB65Kr3APTF8zcg7fsFnboPUGjXUqwslWClwvJKnt6qSmdFpVjLIykqgVgEUel/7tV6iVanyPadmykUE0ARp32MpbZAu1um2VZZXVFZ7uWoOI+vCdCtV36YsaMv0KomaDZE6k2NZluj0y2w0pM4eXQzK60ItSWZVlel1c2zTI1OtwjU6C0X6C71O4CXlyX083uJRGao12OsUqTVVllaquK87R/W9LdseZhVyqyg0Y9TzzB44ldAHJbDsFIAJDodP92OF1Zj0EvTLIZplULQjfbnlyMipg4BUeh1OXXkWSAIS3XkwV1rwo2Z6/6WVVbY8uartLt1KnWNZVqstvKwWqdVSgMFVtrpdwG6QEG1AhLLnRhQoF6KstzO9D/3lRzLvRSrKym6S1HMxn10Gj7mv/SHa0JsYXofvXaeWlnAbZ0klfZTKGWIxj1M60Zx++xseuoxDJYFDBYjarmILxLCZ/cjRKOEg1ZEcZGtOx7gyInnECQb0ViAZCqD15PCF5jD/9K31vT23LeRZkMAmuinXwdSrHRlWClRKqfIlyKUKlEKWoxqOYPTskhaihFN+CnXVCz2BaIJP1OzY+gNM4RjfmLJELFkiEDIjqwmGT++Y02YOLtxA4pfh5pPIitRJscPUy5ESMcXSYZmmB3Zilm3h7mRN6nmzExOn6BUzbG0XOfFV39FtVWm0S6wslrg+LE36S4lWO7lWFmWWTSeQlP91Kpx3I9cvqa398lrqDWSWGyj6OZPAnUaLZVVWjz17OPIhSyzxlmUknY6NSurKjTbLVweJ+1ODWggSiE0TcBsmSAaN7FKnmZHZnm5S2Zxek3vmY1nkQkvUKllabYLDI8OkMlKtNrLzC1Y2XNiH4VWCbWcJxzzU6mmWEHFaBrE6Z5n5649RGNFJKU/LmT72+/gCUbQyjXc4SjX3nI7nliCmVvWAKkbN+Dc/CMMFjtCViEpZlAKRQqVKqKiUG23ufeBByjUakRSKV549VWsbjdJSSIty2iVCoVqg3yljihrmN0+4pKMxRtCZ3ZwaGiC/adGmXjr2TW9dV/+DySSKexu3+nI7kAkisXhpN7uEIgmkNQCgpInrRawBUJERJmIKCMUCuhsNhyRCL5EEn88iTvcX286vAFavVUcPh+nRkYwfP29HeCzGzcQOvwyaVnGGY4SSKXxxvvFs85gGJ3RyMjUFENjo+TLJQqVMoVqESGb5pU3XqXaqnDw2AEkVSSXl5A0gWw+TVwME407UeQAkujA/Oq31/SevvovSKS8+IMWwlEHs/pRAmEPaj5HTlPxhcIIkszYpI7JeQNGh4uUrLJ9734sHh8zRhP+eJIFm4NNzz7Plp1vc3hwjKc3v4ovlmTn/kOcHBxG95UPrun/7N3XcvV117N1x07kfIErrr6Ga66/gbd27mLHO7v59Ocu5GOfPJ877v4uP7j3Z3z3R/fy8U9dwBcuv4J/+Kdz+fLXruPo0Ci3f/t76BcthJNJbr3jmyiFPEu9Lvc/+ADxgy+sea3x/vwqSrV+ofWETkeh2iCdU7nh9js478KLufG2O04XV7tCUe554GEMDi8Ldg9HRqaYWrQztWhmxmzl7SPHuPiKK/nhgw+z+9gJDg+P8ovnX+LI0CjTX/zjNf2P7HubIyNj3H3vT/n7887nvk1PsOfQOFddfxcXX3YlOoueGdM0b+x+jeHZITzRCBZ3lPFZOycn57AGYsyYnew5egqzJ4gjEGbObGP3gcP4wjGyWhH7aw+ueY8Z/8nVvPLWdpI5he//9D5OTU4QlTIk5Bzj+jnSmopcLJ4etWZzuc8A199B/ywZc8OnmNtw4b+J7ciGT535PN/VWWedxVlnncXZZ5+95uu/y/Yv3+uMzuiMzuj/VJ0B6Gd0Rv+O9S870Ov1KrCC2+2kWi3TajVIp1Osri7TaNQIRcK0Om0qtSoen5feyjK1Rp1ao/7POtHdbid6vY6VlR4Ohw1Yod1uIooChy/5yLoQu2weI5VK8I1v3Ea5XEQUBdrtJv2ZijkS8VlWlvszKrudDD/87q08+LPv89277uDJx37OW29t56WXXuDI0QPUGiqdpTxqzkc976cuO8jsfWxdb9ejt5HTiiTFLNt37WXLtp04vAF++JP7aPVWOXT8FJ5gBE8wwq82v0a906MHaMUakpInI+eQCzmqrTJ60wxGmx5f2Mtrb75BMBojE/ev+aDbeu4G7F/+CIODp3jmuWcpN5uIUppqo4icDZOI2ckrAUr5KOVCAotFh9drRc5rp+MILQ47STGDmJOZX7Tw4iuvc/DISYSMglIoUqzWcN71uXX9a2EnYk4+vQlSlvlFEw8+8ijFag2Xz49SKOILhVkCElmZUqtDMqcwMDHFvNXOrgOHcIej3HD7HZhcHkanRnD53czo55h66sfrek/ddxPj+jmmjQamDAuMzenYtncPhwcHWLDbGJqeYnJhngMDexkYn0dnCDE242Bkeh69fZp9J3ex8+AuFiwBhifsTM7Nsf/oUU4MD7NgsTA5PrI23Pn4BsxX/Df0RjOzi2aefPElTB4vU4tmLP4g199xJxN6A5de9TXuf+xxYpkcbx88wqLTg85kRas1eefQUdJqAavTwU233U5KkvvR40kJTzRNOK1gv3Pj2v7nvZ+A2YDwbvW73eNnzmjGHQiTyGSICgKJTAZ3MEgkleLZl14iKUmksllGp6dRSiXq7Q61VptwPIGcLyBIWVrdHoKUZc+Bg0T2vrLuvoe3PUV3lX7EsJan1mpTanXQmSyk1TxRUeLU+CSCohFIpAgLIq5QhEg6Q+bdWMpQPMWkbp5ANHF6htzJ4TFiQoaTJ06u62276RO4QhFe37GLV97ajtntwxtN4InEKTY7vHPoKFfecBPBZBq5XGPR6cEXS+KNpBnXGfHH0rxz6ChzZiuuUASb38fR4QGMThueaAizN4nrWxetCVMd576fI9ufYdHjY9Hjw+L1YPM4cHlt7Nj5Jv6Qm0AshC0QxBGOMu+x40xE2bpnL3sOnOSdvceo1ZYJhVJ4gyFKzSL1lRrN1SL15TzFhkRuZPvaHegf20D4jSd54ZXXGZ6cRMj1wfnB44eRSzKlZgm5lEMu5agX09RKIpWCgCrHyOXiRCIeFk16vAEn4WiAhBgnFBcQsiq5fL8I44VXXsF53gfW9LZ9/RMYzBb84QiSoqIWC1icVl5+/SX0izpsHhMGhxkxn8MfjZLViqSzClqpjFLI4/E70Bsm0EoCcSWJXFeJ55JIeYlCNU+xlCPy0A1r7/u57ydqtJEWJQZGdmFzDxJLWggHQ6STWV547WdIsp9g2EYuJ1EsllGVEopaQsuXyWkqkiITCC8wbxxE1kJISgS1mCIqBJnUjbO459V1j7v7+fsw2d0kxBxOX4iTw+OEE2li6TRpNUk84yGVC3Lk+AFCoQCBgI9CMUUiacdqW2B6ZoR8QSISc1MsS6h5gUTKz+T0AIVilmarhPMLH177OnPZf8FuX6RU1qjWimiFNCkhTKGYZdGkx+4wUa0VSAlRpGyCZCpEIuUnk/AQ8y0iRCxsef5BMmEDMfc05rnjHN6zGbtlklDAQjyZYP7+W9Y+3849B/3J3QQjboq1JuGEgChrJDM5hFyOdFZCEFMEAx7m9dOE/A5M7hD2YBidRc+cdZ5Flx2HN4ze6ERS8kzNTaMzTjAwNoI/Gib7L+ev/3aM/FM/YPeBPegNFgwmJ0b7NC9u2cSi1UI6vYRuLsDw5Am0WfsQAAAgAElEQVSmFo7y2C9/2e9Ec7o5MXSSrW+9RrMkkYl7UbJJguEA03M6QvEgDo8Xly+IyebE9vX/tbb/5z9EIOghkogTSaWQNA2Ly4U/HCISCyKICTSthiyXKddrfO+e71BuqqjlNAbrLEImTiaTJSPKyJUiarmIUiqhlqooxQpyoULy4Bvr3tsCBzfj9lgIx/zk8lkqzTJZTUIuqqTzBTLFEpliH8r3Z6QXkFUFNa8gKxlCYS/zxlkkWaBSK2J3Wqi16+S0PnAplMpYz3//2skyP7iUcr3GgmkRSZEpVMokxTSFSpWUpJAt1FCrDSrVAvWyRK9dotZpkWu0mfKliAHp1S6d1QbtugK9JscO7afb7dBaqlEoCSSf+cba66lPv4/ju16m0a5QruVpdqrUmgXytTyFdp1sZ5lgsckze45TBQxeH9lcklZDodpQKVZkyjWVTq9Gb7VJvVWk0S71AXqnTGO5SiEwv+5aTtr1GJ1ejcbKMpWlFsWyRjIRRlMl6o0ylUYdoVjHq7UY8aSAOqWqAFTR1BCNepqVZY2VZa0PlZdLdJdLsJTEZTkJqwruO/5xTYBuu+LD+F0DsKKwvKSxvFRheaVMb7XY70BfVqjUC6jFfqx/WpbJKBKlqka9qSBKQay2CaCIzTJMuylQa2o0WgpQpLskIR1/Zk2AbbhgA7PP3EGjmqRcEajUtXfj32VadYFF/VGWGiFqLZl6Wzkdi19rKXS6RRothWZHprWkUG9lqFVChALTtBqJ/rz41QLdjobxot9b09v09f/BUq8E1Fnu5QCJomIGYrAaAcr9eHFSKLk5Vnvhftx8N9ufgd6NvtsxriCJA7QqdpbLKkJ4mII8QzGXJP7Kj9eEG/Of3UDRa6DVabO82sNomicpxMhn0tBu0G1IFFUn/Xh5EboC7WoIWTSyuhTjN7PiC0TDetIJA712HJBo1AO0OxE8s9vWhDpzF27A/+hXWe1psKzic06SEd00ahmqZaF/H0n5yckpZC2D1WXh5PApJC1HRogQCdmwmqdIJiyEgnpCQT0nB3YwvzCC271Iu10Gith/8Om1/S86i3bOxfJyDTE5AaQpF5P0emWqTRmrawpR9pFIeUgmgySjERaMcxw9fohwNICYTRJPhYklQzjcFnTzEwQjbtRCBkVLkMmGCQ+8ti5Adz3/DRQtTqOZJZG0k4gt0q7FycbmyCenYTUOZQvUbdRKIsGAm+npSWIpkaHxKZRCEeiRycSAKp22yHIvRzRiIBJeoN1Ks/C1D63pPXfZH5JNm/rnxorGvgNbabRU0lKEck1FlAUa3Q7uoJ/mUpf9h49QadSRchnK1QLDo0fJ5AIo+TCSGKSQj+D1TAMa3WWZldUOs0+uDVJnN25g7rlv9r/XVKk3NfKFHImkgFqo0qHHvG2R7bt3skqXckWgVIkiSk7aXZWJyVluuuX7fOOub1FrtRGkLGqpSkLMsmBzcPOdd2O2mpm5+Ow1vfXXfQSdwcSpkXEqjSaJtIhaLGG02YiLIvuOHCGRyZBRVdRymc7qKkabrf8bU1FI51R84RgJMYsjEEZQ8ozqDOw/MYTJG2Zo1oBx0y3r7ntk/CDprMKcwYSk5ClWa6cLucuNNsK7BXv+eIp4TmH3kZOI+QpxReGSK69kcHaWlKqxees25sxWsloRUe7PT4+LIgHz7Lreiz+6kFAigTsaxxmOYvJ4ueWuu7H7g2RUFavbTSAS5uTQILqFeaRcBkFMkFFEcvksciHHpG4cURbwhp2k5QSxdIjx2WG8fhMpwY35nvfG9v962/XCT4lErchKFK/PRjDs49CRgyTF/m+3rFbE6QvijcY5eHIAi8dHMCkwMqNjweZgxmji5NgEs4tm5q12hmfm0VtdjMwu8NCTT2Ef2r+u93OX/BWDY5P8avNrPPviZnzhGLv2HuCm27/JdTfdyoOPbuLQqSHCQobtew/w9sEjTOsNfOHyK7jtzru54prruOiLX+RrN95IKJ5CLha58mvXsgz0VpZ54pdPYvvB59a81sxf9qd0e12y+TxWlxd/PIXR4WbTs7/ivAsv5vqbb2N8bp6jQyPM250YXR4Onhrh5ru/x7d/8iA6q5uf/eJJJgxmvvPTB7j29jtxx1JcdfOtHBwcZsHpZvfT9697nR145sc89/obXHj5V5gwLLJt/0G+ftv3eP6V7dzzwMNMG+fYe3w/U8ZpDg0ewREM8PIbO9h9aJCtew8zvmDB5A2jt7p4a89Bkjm1PzrM7WPLtp3oFy0Yb/7omveXhZv+DovHx+yimfsf24QrHMLkdqHVawSSCUqNBjMLC7j9AXqALxQ+A1x/B50B6O/Vfffdd9p7w4YN6HS6/1/9/6U2bdp0elvv9d9lO6MzOqMz+vegMwD9jM7o37F+e6H6xBOP8+tu89+eX766uky73SSbzSBKGVqdNp3uEoVSEUVT2b13D/ligedf+BWvvv4ah48eodVqoKoyrVaDWq0CrNDrLWGxmHBe+VfrPvgM/vgygkE/hw8fpNdbolQqACssd7MsdzOUS176UY5pQGH/nlfwOPS0qnlY7VIqlPtR9O0aW7e9TDoToFqJ0a6GAAnDj7+wrrfh/PfjtlqICxmMZgdmh5t0TuXoqSESYpZkJkdKktHKNSS1QCSZJqsV8Xqj+PwR8sUCjXYJrSgyMXMSrSTgDdgJR0P4gwEmtj2z7oN267kbsL/9Ip3VVfKVOsFwiNm5KWanT2G3TpFXAggJK4mohV6vTC4XxxcKYnM5mTMsEEnEcfsDnBwaJpIQqLWWmDdayZfqlGp1ApEoi1/48Lrennuv5OTQMGqx1H/48e5M7EZniX2HDhNLCRw4chRPIEip1SGWySKXq8QyWWKZLItON55IjKkFI8mcwva9+zk2cIQt215nYmYa/f03rettvvBPmJweR2+1sG3vHt4+dJAFu405i5mxOR06s4njoyMcHT2AbtHNpM7HtN7PosPH9gNbGFs4zqx5hvFZOzpDlCOnTp3uPJ/S69EffntduGP/+AYM215Eb7Exb3cQSoucmp5GZ7MxbjDw0GOP88b2Xdg9fryhKFaXl3BCwBeOEU2JmB1u4mmJfft3kpGSxIQ4nmiEpKISzsg4wnEcV/7tut7BTXcRjCWJpsTT8e2RZBpRUUhlswRiMdRymVfefJO4KDJvNnNieJgeEBdFqvUaW958g1qjTqFU5FcvvkC5WqHZbrEKRF6+b11v16X/N4V8ngWTmUZniSndHNOGRY4Nj6JW61g8PsKCiDcaZ0K/QCIrY/cHue/RX+D0BWn1VnnosceZ1huY1M0TTgiE4imiKZF0TsU8OvCvHvepbS8zu2jGEQjxxPMvMm0wsWPfQZzBCMFkGrPbhycS5+4f3UuuVGVCb8Dhj7PpmZeZt7iYtzqYMfa7YG1+D/uOH8HotOAK+3AFFexX/7/rwtT5uy/EFAhjDUfwxqK4Ah58fieBgINgyIPJYWHe6cQajuCJJbD6g4xOzZJICmiahpCKMT42BHSpNoooxRxyMUW+mqXcVEntfGJ9kHvxhxg8NUBKkinUalTbTSStD80zmohSyaJWc9TrecplmUpFoVpVkRUBWRHw+hxMTA6TTEVIi/H+nGYxg6SoZFWFYlZY19v5sQ0oC+NkZI1gNEa+XCEUD1NqaCxYZlBKAklFICTE+t9BSUbMqaQyIrm8TLGSxRcyE05YSOYiCEoCraqilhTyRYViSSV498Z1vaMP3YHHHyGWcTJrOMKU7hSCoBEO5PAEZjl6fCsHDm4hEXOh5hLIOYmcnCenVhDVOqlchUYnTUp0oBYizOgHCURsCLkoQjaJZ8fT63q7PvtBwj4fY9M63t53kJiQYeu+F7j1Ozew8dKr+PFPn8bpTpDT4kzp9mE0HyYjRHDbXBSKCvVGicmpIfJFgaTgQ9HiiFKIZruAy23FMD+N/RNnr1+wsrtf2BUMeSmU0iRSXrJyHDGTQMoKLBh0OJxmyhXl3fdPkIhH0WSBIwe2U8j60I/tYvvL96HEDagJI/rRPUQ9c4QjHoIP3bCut+/eKzGZF5icnkAr54ml0wiqQiiVJipKhJNJfAEv+vkZvB47cxY383YnFp8Nq9/Ogt2CXKghSEWOnhwkq+Vw+EyEExGyqkJw6MD65/qn/5Dj+3dw7NQQRrODWeMIv3rtERJpAbs9h8OZYXJulAMn3iCX7RcN+ZMp3EE/Hq+d+fFjpCN2smIEbzyBPZpgYKx/L/IFE6SlPJZLPrSuf2jrJiKJONGUSCQpEhMyDI2NkpPT5OQU0XiMrJzjze3bUMtFEpk0wXiYYq3EzOwESlagUlTQqmr/HFWz5AoFsloRpVgl8sqD697b3F//e8pljVg8iNmygJiOo2kipVIOMa+QKahIxQJSoURWKyEXKghZBSGXI5uXyRVzSNkE4xMD/PBHd5MSorSXWqh5BbVYIhcN/atrilLYRr5SoNKsUqgW8UcClCplitUaWq2BVmtQquQpFzK022VytRrZLvzw+a1kV0Bb6dFaKtFbKtBpKLQ7FS665DO0OkWgQPB7n113PTXyzQtptEtUaxqNZpFqu02tWqBcyKKWFMRSiRF3CKOo4SvXKa50SRWyFNstyt0WhXYdrV5Cq2qUG0VqzRK1ZoFGs0ihnkee2reut/1Lf06rWaC5lAcadLslmtUcX718I9WSTC4rUKiVKC61iSoKk4YpsuUcJo+ZSqfIMi26qxW6qxV6K2WWV4osrxShK9Ctxei1BCxf+NM1Afri+RuI7H2EFTS6vSJLS1U63SJLy3k6KzKtnkylrpEvFshqJURF6Y/EqchU61mUfJRM1s0zT/+EciFCvZJgmQYrVKmUY0Ce2Mt3rgvQ9Vd/hEZVoFrNUm4UqTRLlGsyzYaIpvjo1MLU2yq1lkKpJlGsZijXs1SbMtWmTK2lUG3KlGoSQye2UZB92CyDdDtp6rUEldj8ut6GCzZQcowDLaBEpxEDJJYqLiAOlN5duyfxuA6z1PIBOVaa/eMKApBgefnXEfIi9EQgjdt0CCXrZfy6v10XoPsfu55GowasYDDMk0olYBnKqgorGiH/EL+OjWcpA8t5Yr5pkqEp6q00y6sqtVqU1W6aoursd6b3BFiRqNSiZMZfXxfs6C9+Hx3FQ7uVptsVcVpGaFbiQAFFDjCrG0BR4kQTfsRsknROwGBZYMa4g4xixRdcIK9qBFwx5HSepUaVydHtzM++xVJ7kdWVIvpL1+7KnLtwA8ntP6WzVCUenqLVSCDLCUplFUkTiIluphcGyGkx1LyAkEqQL2oEQn4OHNqPy2MnnUkSTQQJx/xEE370hilMVj2JlIdEyoN38/oQWfeVP6VcjlOppikUY1gtw2SSZliK4je8g1f3JrGFLZiO/QL9yE6mhvdRUBJE4zE8gTC6eRM5WUVMpwj7HLSaAtVKjKVOhozowDt/cF3v2Y0biJ14llo9TVry0WgpGBYnyJeyrNKlUM0jaRq1TofRySlyWp5qs4HNYcZkXaDelAlFjYxM7KGgJHDaJuktiSwvi0CBVdq4Hrh0XW/rt/4nc3OHSKVMKGqITDZEMOzDH46Q0nIUW00qrRailOLtdzaTFKz0VrJAmS1vvoGab1Nttqg0muw5cJCJWT2RZJq4lOOuH9zD24/f86/ue9I4QSSZJp3NkVU1MrJCRlX7M8AliR6QKxQQFQWtUiFXKFDrdNAqFTJKnui7RQxHh0ax+0PsPTbAkaFx3LE0Qr7K3A1rd4DPbtyA6efXEo6niCbT2FxeYimBZUBSVHQGUz9evlTl6ZdewZdI8cSvNmNyB1j0ejF6PLy6axfxnHx6BrovHOPZFzcTiqfIFTQ8bz+x/r5//n34PDZsgRDeeJJYNofdHyQlqwTjcbL5PDaXk1qrSVZVWDQvIKsS6UwSrZjrF6VVVRaMk8STHjLZMGo+iSCnODlylN3vbEb3pQ+s6+/deg+lYoxkykW1piFKabRCntff2kEyk8MTiXHo1ODpAmS9xcbw9CyuUIQtO99mzmzFYHdyYnSc7//0Pjb96hXsoQRD03quuP5mnr/0b9f11l/3Eb5y1df4p/M+zfjMHB//1AWMTev4zMbPc95nLuSCiy7hkaeeZ8f+I3giccZ081xwyRfYc/AII1NTGC1WvnzlVUzO6tAvWsjm81z8xS+RL5fIFwt4LAbmNp6z7rVm8eguHnn8l7QBqzfAjNHM1265gxu+8S3O/eyFHB0aYcHmQGexobPY8CVF9g4M8+2fPcwzr2/D6A5y/R3ffrdIY557H9nExz7zOXYfO8HJqSmOfGOdQqELNzB012ewBkI8+9oWHn/hJe7b9ARXfv0GXtuxnWAqyfOvvs60YRGjw8Xo7BxGp4PjoyM8s/llrr7lm4zqTcxaXCy6/Cy6/AQSAqF3xyC4/CFO7nxj3fvL/OfOwud1448niWWy2AN+zB43J8fHUEoltEqFVEZiGcgXSqTFzBmA/jvoDED/53K73bzvfe/7NwXQz+iMzuiMzmh9nQHoZ3RG/4712wvVCy44n1KpwPj4KMlkHFnOIkkivwbq3W6HQqnIUq/L8uoKzXaLYrlEe6lDIpXE6/eRzog43a7T/7O6ukyvt8TY2AiwQqes9WeOX/B7TFz4wdMPPJ0P3UDy2buxXvJB9Mf3odPN0Go1CIeDdDotltpd2q0GvV6dVcoUS0mgTqmUw2ox8v3v/oh4ROgP5qLH8kqbVVqcHNqHWoiwgkyvl2b2uv/e97vmb057O274/4i//iCmy/8S18sPYDDbeHPb2yjFCja3jwWzDYc3QDqnohQr+CNxkpkcpXqLcEIgmy3z9NMvsby6Qr6UoVTLoBRixAUXh47tQsqlSQoJ4gf6AN3yuT/6Z11jUw/cwvSX/yue2z9JSpG57+HHqNZrLPVaCEkvqhxGzfnQTR/G59bRaquUyxmyqkK93cLt97H/8CHy5QqClCUuZNBKVXzBGClRRrdgYNFowHLuWX3Pz/3Jae+xr3+SE5f/d8yf/n0Whk+gNy5ycmiYVEZCzheYntOTVfuw7cFHHiWaTDEwNcPEgpEfPvAQY/oFZs1WhmZ0OEIR9p04hcnjQ2ex8ebOV9i663VmF3QY77ywv++f/v3T3sbLP4Lx3isxb/wzZh//LrsOHmDeZmXOYmbaaGByYZ5DA6c4NjKMzmxiat7OjGmWGfM4Bwb28s7hfcwa3EzpXQxPLTBrnmH3sR1M6HTMLS6iMxqZ0OkYeeb+ftfzJ87C9luAy/rArZgu/2vs1/8jm9/cxpzVxuicnrGFBQ4ODeCIhPjuj+5lzmgmEE1gsrsIRBM4fUFc/hC5fAmry0ut3SXoN1IqpxifOoXZYyeWE4nJMt5ECvv5H3hvR+r1H8N9zd9hP+/3cC7o8QQjBGNJwgkBtVSl1GiQUVXsXu/pB2DBeJxgPM63vv995GKR0elpLDYrRtMii2YTDpeTUCRMIpVEK+TpdJcIPnTje7ydX/zP+O78HPZPvg/H5kfwhcJccfU1HDs1wJh+AV8ixc3f+jYXXf4Vztt4CfZgmEODw0SlHIFUmmy5yrzJSi5fwmR3oZaqPPbk07z8+pt8+aqvcWxgGJvbR3Dw4Nrd53dehOn8P8B6w8cICyKOQIiRmTl8sSR6i53Lrr4Ws9uHxePnngcexuTycvDkIHNmG4uOECPTi8xbPDiDEez+EIsuJ3uOHuLE2CDzdgMLDiPzpgSOC//jeyHqtZ/Acdlf4/j42XhtVgKSTDCVxOqyEY16Sca8JBIBvCEfA9OzPPPGW6TEOql0iSNHT3LkyC40NcRyN0u5GAYqZMR3QW9eptKsIkgZTD+98b3g/KI/x3fr+Tg/fg7T999BPC0RSsRQSgXKrTKlVp5CQ0WrZWmtlskU8mRLebJ5lVg6QSge7M/ujgVQNRGjcQZBCBJNhSnVC2hllUI1z/yRXWsCZO91/4DzE+9j8cqPcuT4Kb705a9y+513UWmWCcbd+KJWDPYxsuUcmWJ/hqYoa2RkDUHKEBOiCFIASfVhdY8iiH60QgpVE9GKOfLFArKi4bnqvYUL1i/8Jc6L/gzHP53Ng9+6mWoDjItRzNYgvrCHlBhifs5Bu95AiAUQYma2v7EJn28KrZRCLmYQNJVMsYSUTSArIikhSqlSJBKLcvj4KSS5gPDWGgD9/D/Efe3f4/zYBvT330owlcQVDmHxevj5k5t54BfPs2P/PlK5JPF0lKSQIuCPkM9p6GeGOXJwK7mcRLVWJCWESaS8zM4NImsRonEnlZpMpZon47OuHSN+08dwfPZPcFz2X9AUkbSYwBc0YnPoyCkx0mKcQlEhJcQoFGUUNc3k9AlyaphAXCKnFYnGI4wM7iXsHMIytYuJQ89jGt3KodcfYtvTP2Tnrhew3faJ93g7Lvoz7Of9HvZPnEVqYYZqUcRgmCYQDRKIRQiLEq5oHIs/iMntYnx2FqPFzLzN+273kAln2M2UQc++wycZmZgnLmRIZlIU6zKhSJCsLHHsobvee55/4iwsn/+/sH98Aws/+Rq79uxl0eIklHTiCMwyv2giEKiSz0M2nyYsWPBZZvBHAth8AeKiSCjsJWAex7EwhsO6gCGQQB+SGJ05iicQxuGO4PHFsJ97znsLhL7yV9g/+T6sG/8cl91CMqPiCQvE0zLhaIRCoT8rOZH28tRzP8cfDZItNPCEMgi5GoJUJp1OUS2lEBMWgikn0YwXqZBGLqoopQKiVsD38/cWh9m/8J9wXP4RrOduQBrZj5yT6LVqtMoqsyPHaBcllLyIku9fNyS1gCAXSUgFUkqZtFZGKBRIF/NUyxkqRYlg0I7ROENKiPU71PMawtzomuDcefXfYD13A9EHriGSDLNMj4QYZ5ke0CEmRGmxTLnbIlvIUm7mUcoyYrtDqLnCpT95gmpjiW63C9RptbP0KFFZybNEg4/+3YcpJMy4rnpvMaTzmv+KdeOfsHj+OVQyAWo1hXpdJd+EdklltZSmV0rQrGaRlpZxtuBYSGA4mmA4FMGUzOEUVaLFOlq3S6ZcptiqUmuWaDSLNJt5Ss0Swq73xsdbP/cHOL/6l5jP20Dm4Au0yl5YFfHYRtBPHefmG76MwzJLKuZGk/wUck6S4Vl2Dg6hrsKuwSFcokCZZSq9JtVejVa3QLej0uvI0E6wWk/QLQbWBOfuWz+K6bPvx3nD39BsS9QaMo1mmaVehfZSnlYvS7ObOw3Q5UKNrFZEzmsUyjkK5STxlJ1M1g0UGTq1k1o5SUoM0e/qlmk1BQI/u+S98enX/BX26/8awwUbkPUHabTyv4nPr2sUigm6bQmvcwStKFKuyRSrGQoVkVpLodxUKTdV8lWZfEWl0i5z/OB2sikPy22JejVKsx5FnnrzN76fOev0366fXsriJX+I//4v0+7WaTSU/mzxtkDMPUwpY2K1p7GynGRlJUJvyYfXdYyVdgLQ6FQi2BcP0CjZaXUzsNrFqDsMy0YaihtWqiwthVj8ygf7MOOi950GG447P4b5mr9Ef+E51LMxKuU8qys9YtEwJ48MUM4X6HZF6g0rDtse6Ar0GiJ0q9BRWK7GkDQ3ajnAClmWmmF67SiJ8BSrSxl63SxQJfzGD/uw/IsfOA10Fi7/E3wPX8rcxnMIbf0R7W6WWitFs+QnEzNQUrzQk+m0s1htMwTDDpLpMEI2idVlwZ8I44/5sPstjE4exeWcoFQI0CoHYCVDNtSf065GDadBveGKPz/t73vkMozX/xeMV32IvCaRiluwmieQlQyCmCatpAmmnGQKESbmTjA9N4jTZSEliIhShlRaIJVOMjB0gngqjCQLiNk4mVyCtBTDbJ1GVmOYvncusxs3YLzp/zkN8gy3/jcsP7uE2UvOwbn/l1Qbaaq1PvxORvXQDFCMnoKijnZoH+6TD+Od+SUtdQZNnKFRT1GuZpgz6ihV8ni8drrtEqGgnlZTIK8FKBZCpAZfZHbjBuav/0vmv/Knp/3Dm7/J7JV/juUH57HU7Y8qkNUkzz73OKKUwuGyU23VyFca2Nx+mkvL7/5OyjAzN0FCCNHpKaQyVirNEMPHDwJVUgkzNttJQGN1uYr+y3/K3KV/gOXbnzjtbblnIzs29iO2q7EJ5JyZ6ek9pNI2Gh2NZbrYg2HMrgCHTwziC3hJCW5KlSgT07spVqPkSzKvbtlGIBLll88+Rzqbowf4I3GsXj8//fljbLvpPGY3bmDPV34LZH/+/Vifu5vZS/8I+9PfxB+JE02mOHryFEmx33FeqNX4xVNPERUEpvR6tEoFh8+HyeGg2m6TymYp1pqMTet4c8fbvHPoKAb7b8Ci3u5lcnjw3QKJDzL39d987sYffI65qz7E3Jf/A9FYnMHRCXbvP8RDjz5Gud5AUlSWViEUT5HJl3j5zW1s33+Qw4NjHB2e4Nj4OCN6PbuPHydXqZ4u1FVLVSZm9YTiKSKpBHPf+0z/e/btT/4GHl/zYWZv/4c+wN/1FPN2J7ZAiHl7v6s7X28iaRqiopCRc4TjMYLRCFkth9E0j8tjR8tnkKQoSi7CUiuLJvkJOKcwzBwhV1EIJYP4R7b3Ewau/whzV/+n0/7mH3yK2c+/D9v3Ps7QwA5GhvdQLGYRpQxZtV8UtQQcODWIP5lCZ7IgagUOnDiFxePD7PYyoV9g89ZtpGSVSDqDVmuw5Z0DBNMyA9Pz3PadHzF33V8xffE57Pv8fzztPXnlhxm++Pf7x2T0OE88/yK7DhxGb7Hz9sEj/ON5n+behx5BZ7Iy7/AxNm/m+tvv4n9+6tM89vRzXHvTTXzmoo3cePNNbNuxnZwic3J4jEsuu4yv33IrN99+G6FIGM+e5/rXly/+EXMXv/83RUJf+iPmLtzA1q+fT1yS+fGDP+eK62/mmpu/wbmfu4QLPn8Z/+vTF3D5tddxbHQMsy/A+IKRXYePo3d5OTGl52MXfYHxeRYGsI8AACAASURBVBv7T46z5/gQBleAd46e5NnXtvDRc89j18ED6C77077nl35TMKS76GzmLtzA8EW/z5eu/ho/efQXPPnSZm686272ndrBi1ufweJ1MKm3MT5r58ipOZx+kf3HTzK9OMXBwd088r/Ze+8gSe77ynPIk+6WK+nEP0TFrnSSdrWSTrs63p5IQSBBA4IQ6ECCBEmQIAGCEAhDECQMAcIQINzADWYwHjMYDMZ71zPTbtpXd3nvvc+szDJZleV9dffn/miomoq4v/SHxFPMi/hGdFdUx6sul5m/93vvvf4WZl+EySUTgWQGmz/Ca1t3sHnXHiZm5glEEzg2/wztZzaw8Nn/5f9bRD/4FqJSQlYryMUiQi6HyeGg2e+TVYrkiiVcbi/lSo2JiStXBfR/AX59XfLMhk+ysOGG34g5s+GT/+qv58rKCtdccw0bNmzgD//wD68K6FdxFVdxFf8/wFUB/Squ4t8xfv1ENRyN8Mhjj2I0m1hhlVNnTlOt1+gN+viDARa1S6ywSqmsYrXbsDsdeHxeuv0eBpOR/vKAWqNOrpCnzyrlZp3OoE+lUafb77HCKjWXFsfd1+JbmER494XhwufF+78MrNBv1Rk7eRiXy0Ew6Gf79q3ACqfOnKRULgBdur0ijZoIKLSqPip5G5Di2LvPMFjuIIoiqlpBLeWBNgcPbGItYq+J+ev/ldEnfoRbc3bIbfjKn1CtQ0JQmbk4QiJfwhwO8dbeffiTaWIZmfsffpRSbW1h4OixEwiixN/+7cf50Ic+hC8cZwB89Ru3YjRpUQoS6YSfjBBAEn1oFy+jWxolsuUh3A9cTyZoQv/+4rr1mg2kTRNkC0ks02eYnjq/1pfe7FCu1Kg3G6iVEtmciCTFEcUwwaCVcllEkLMkBJGjJ09RrFRZ0OqYWdAQSSRZMhiZnJml2mwRTaYo+KzYP/9hUpcOEN/z7JDb9uI95NUc6USAY4f3EJISlFpVhLzArnd2Y3PbScky+46eYsnuxeSP4/K72bTtLfROFzMGE5N6AxdnZ9l94D1MdiMmsxardZFXNm/E5DQyOT+B+Rt/geaez3Jp92vrzvMv/zFj01d498h7HNq+kWmthkWLkSuLGs6OjbLv6BEm5jVr8XZzC2htVk5dusj+48eY1evQ2W3M6LRozCaWrBY2797FxMI847M6Jud1LFnsbNu7j6UXfozl83/A7HubsH3jL4YCi+nSCN/70U/Z/vLLvHv4ON+9536OjVzCEYlg8Lgw+71MLizhDEaISzk8kTihlIg/nsLi8SMUSgQSaeJSDiFbWOvDttgJxVMI2QL+SBy/1bwmIN33BbwvPzDkNjzzQwwuD0mvA79BgzeexB4ME8/mEUtlSvU6MUEgLoq0B6vkSpX3XSVZOisDlJrCAw8/gFavYXm1R3fQpNkpo1ZlBtRISwHCcQeG2/4Gx5f+iOC7v1oXl774n0kVFBKpON4r57EFgsSkDEdOnSCcFnGHo2sujmQamy+AL5bgimaJdw4f5eEnnyYuZRkZH+XnTz2Ly5fEF8pw5ORZvv6dr7N97zaMDiPuYBD/wa3Yr/kgvs2P4/r2/zXkP/b6r9DoDVjPHyEUCuIIhNi88z1s3jhbdh3AFUxz7Ow4oWQegz2IxuhGbwtgcoaxBc3orF5cAZkFvRe9zYfVb2HRNovRbcLui2GwRdBr9Dj+9gMsfeVPcT5z27qI/cQP8bgDHNz0ACH9AlZvAIsjiNHqwxcS8YfSOD1hbHbn+4vJSSq1MgaTlkjcR7OrUGlIJEUPTq+OeMqPRjvL7PwU7U6Nam0tgjn2xHdwfep/J7j39XUh99O/T2t1lVQ8xYU3X0Ztddm6ezexVJJGq4qcTdJsKpRLKdRinLScJ1eqEE2JxASBiCgQFtJEM2kEJYdQymINuDBMn6FbSdKrJVnuZBAn3sH5txuIP/IVArf/7ZB/6d0t1NQCu390G0LAx9Yt27gyMUk+nyWZSRBLR0hlk4yN7KdSiiFnw+SVBHJRQCpKiCUJQZERi1kypRzaxXNkZQ/FikC1rSAUM8SkFK7P/j7um/4TgafWn3fXw99gyWQhZZgnsXiFYDLN1KKWyYVFxucWsPuDnBqdRCyV11xEGZGMLHL61FGEhJ+CGKZXy1IrJPGFwuSKJYLRGKVqjXh6LZZab7YQfvE+HB/7INFtT+P82AeG0fFef4CQw8bM5udx+oJr0ZqhKAkxz76Dx8mV6uzY8y5pOU++XGZmcYGULBATY9i8NkzaORQ5hSBEKJRkyo0Sc9opLHYdajFFv55D1Y+uRZbf92k8P7pu/bP+1hMkY17EmdMUAhbychIpG6PRUojE3OgMM6SFCCVVRswkCEd8KMUsV6bGcAeceMNOAmEXvoCV8dGTBL1GTJpRTh3YQVUKogoeps7vxPmN/4btE/8blp/cPOT23/85pGiA+OgJQpMjZMQ6nkAYrWOeoxcP4E4EsXuTWOwx7DY383NXsJjHMNpSePwZ7F43MSHEL355L96AFjETgMEyBalIWW6vJUMsGrFvemJtU9LPvo7tuv+4njIxO4Z+4gyWN3/O0aPv4fE58Ud8TC9M4Qq6CMQDhFNhLD4b+bpCOBzGYDBw4cIF3F4XoUgQT9DLsdNHsTjN2H12nAEnOqcRi9eBze8i4jSsbVT41l9jvPPadQF9x9P4gy4s723iypFdFEtZCopMIhFDzBYo1HtExCKHDm1EpztDNhdBEFJkxByyXEHO18gWy8iVHIWGgpqXyIlxdJoxel2Jei2BKLnw3ncdtut/j9SuZ4bHNte3/zsFtUrabiI2fhqh3EQolZHKKmJewuV3YNFM0FEl6gWRfCZFIZ8ln88jyHlSUp5EViWZKyNVikTSERJijEajgMM4h5z0U1NEEid3YL1mA6GnvoPr1r8Y8uccBooRP8LRzVRyIo1KiXQ8gpqXicTc6I3TlPJx2g2J44d3s8qAXLWC3IWA2uPOZzYzYEChnKO/XCGXD9NqpiiXfMSjS7SaYWLReSzX/RaeOz5KYtMDw/Op+Ov30mtX2PmT75I3TVJvqHS6dSrN8q+NSvl9J3mpUURprk+p2iNd63JOa2b/vIZAr4fIMnJz7f7LbYXBSp7wS7dj+ex/QDz87LqAfv2HaLXylDzzZM5tY3VVxmcbp9dMs0oFi22BZqdMo1eh1lSp1AvUG2tu32ZVpd5tE87nmbBYOTw1RRmoAoKy1vvea9cI+UaouU9g/OQGEq/fj//xLwwFdGXsHerJeeSxfVRSTlqdEq1OiXa3OJz+coVGK0e5KtJvRilKVtqVANW8h6lL+6krIXp1keV2nkGnRLuhEI47eXvPK/RbKbZvegTLrX/E5Nf+iPzEzqGA7XzwOnqFEv7xV5Cn31qrAKkoNLphmj2ZcglUtUeTEFnJRbuVplIXaHYV1JZCqV1GaZao9GqUW2VS2RSBqB+1mqPekLGY1+Lkk/t+ju22PyNvOIf9e3855Dee28JyQ8J9dAu9bodlYJU+0AVq+B3zgB9IAhLLrQymxUuwWmbQSrDSjVEvm4mFLjNoh2F5QFONAQ6WmwWWay0ippPobvhthMPPkDz+6lDUiO96BLWc491f3kd8aYT3Du6j2WsxYAWv38MKy3R6TZqdKv2VNoGwh8FKl1XW9tzWGx06jTA6zXFW+wKQpd9OsNrL4HVMw3IelvN4nvg8gVe+zoWDz6xHGn/xQyz3BfzGc/hPbQTUtQSAhozLoyMad1IoJigUExTVFOOTp5nXXMZimyct+vH4HYRjfoplGZtDy5mz79FpS7CSp9WIr7nfSz5Sk/vR3f1RCu5pQq9+d8gfH3mTdNZPQnsCu/ky2cwq6bTCxOwhNKajZAoukimBcFgiGEySkUXOjhxATOpQpCCpkERBqJIRk2j0J1k0HkUq+KjUe8STKkUlyMToAfR3/DnywgHShjPr7uufXEO7XySfsrJ44FfUaymqtRSgUq1E8bkmoRMm7rkMHS+0PPTVJebGtyOLOhKCm8agjKAWMPoDpNQqUqVBrmzg3KXtSHKKdquPb/vPSB7/BYvaPVjvW+8Dz3mNLA/6LOx5kYqqsLy6wirQ6rSp1teun8YmximUaiwD1WaHarOFzmQkLiQolBUmZyfIlWQkJc3mHTsoVCr0AZvHw3Mvv4x74TKGp76GWTOF9/ibQ+5jd/wdd971AxopH3nnHGkhhihGUVUZjWaCsbEz7N33Es12mmDIwKJ2gmxBJJ6M8PbePfzssUcx223U2y3a/QEXLo+SL6n8/MmnSIoZfKEwn/38jcw9/lVcY8c4N3KR+Rs+wMINa93ruw8c4vyF8wTOvY0vFGVmbpo777qDqekx8pUOWbVFQiqhNpcxu0L4YxlKjQEHT1zA4g5zcXKBQ+fOoXO50Llc7HzvILsOHCKSzvLukVNYnSGsR3Zg2/IwHpcT44vfH/7vgSMvIUSdOA++gF9zkUgyTKGsUKxVyBRypLMSiUwGq9tNKJ7C6vISSQqUai3MDg+LNgcGlwdfIkkqn+PC2GXe3r+PYCxEvVkjr8jMz42x+MgN+DVnCRkvrkfm3/Hn2NzTHH71Pk794mvorVaWTCZcgQApWcYTCjE2Pc25y5eHt+VUlUpFJZeTMRgXCUWclMoCSilJo5VHq79CqZxhemaUtOigVk/jO/AkoTNvoCgxLD/95JA/bZ4kHbBi3fgDpiZHcfr9w3qYc5cvk1NVUrJMvdtl36FDjM3OD6PbI0IGnc0xdNxfvDLN/mMnsPuDhOIpPMEI7kAYn3GRN2/6r/zDp67FfGTrkPutz34Eg8mEcfvj7H7wVr7yzdswOj3844M/5evf/T6TC0vY/SE279qDJ5rC7Aly+MwItkCIUErkczd9iSeeeY7TIyNEEknu/8lD2J0O7rzrB2TzORqtJk8+/RSB1+8mvP85tHNX0N/yB8PvmmzEg2fbw8x8/284d2mMj133GT5z05e47h++wA/uf4jb//F+/ue1n+TLt36LBbMFdzTOLbd/H6MnwOiijl+9uZ07H3yEn/ziWaZ0Fm7/0YNMLBpZtHm45nNf4NrPf4n5I7vR/vRGxg+9jXbTz4bcC688wNSbj3H5s7/Nxsfu5+57fsjxE4e5MjXGxfkFJpd0zBlNaAw6TA4LFqeVt/fvZWxulgWrldd37mZKZ2Fab+XsxCy/emMr56/M44qmmTM52Hv0NG8fOsHJL/wRxm2PE7Rrh8eXuS/8Pt6xY8zf+mdonv4uoXgKndlGIBJFKVdISzLLQKXRJJ4WkPIFjFYbwWj0qoD+L8BVAX0d27ZtY8OGDfz1X/81zzzzzG+UgL5jxw5cLherq6v/1g/lKq7iKq7iNwpXBfSruIp/x/j1E1WtXke332MVeO/gAfrLA1aBZrtFu9uhN+hz6szp4aLT8uoKnV4XOZdl81tbhgsX5WoFpVpeu4gW1iLdVlhFKRU5sX8vvW6XbDZL7tJ7w4XPyPN3MDc3w+bNm9i/fx9vvbWZVqvBpUsjrK4us8oKqwyAPvG4m363yOogD+SJB+dYbkUAkV27twGwsgK877ZqtzJAhZwUZvLwfkyLJqpqdsht+cx/IJeTWQWq7TahlIAnluC94yfxRGL8P5+4Dn88SSiR4OPXfoJtu3bzwosvk8nIfPGLXyaaTHHTl7/CqXNnuTI9TrNVwWxexO+3UqtkyGcjFHJRNCd3EorYKRSTeH9643CxO3J+J8m0j1whTizhJiFIGCx2pHyRYDTCKiBkkqSFGNlcCmgzO3sZm8tNVilSUMtYnS4iiSS5YgmlXMEXChOOJ3B6fcTTAjGLFlVMIGZzxM+9M+Q23n8Dz774HLIiEZRk4vk83lgYu9eNN+TDF/ZjdTsxe33MGExoHG6OnDrG6NQkswYj44uLnBodZ3xBw4xOi96iY2Fphtdff4GZpWmWzIscPnWY6R3PoTXrOX7qKJa//+CaG/3vP8jefXuY1mqY1S+hMRs4fOY0B0+dXBPGTRaml3To7S5GZ+Y5dPoU09ol5o0GZvU6NGYTVp+XEyMXOHb+HL54jPH5OcZmFtFaXEwt6pjTG7Ec3smViUvoHVbmv/+JocBi3PM6Jm+Qk5cnsPjD3Hb3PVyYmuGXr77OkfMjbNm7D9P7HW/OYASbL4jVG8ARCOMKRfFE4szpTbjDMfQWO0dPnSWWznD6wiW27NiNxenBNT2G5+BWDh47ycmnHhxya+/4BNv2vUtUkvHE4hQaTbLVGolcnmS+QLFSRS4oGK02/OEI/VWIJOKIWZk+A7orHQrlPJ1ek1anTqfXpNNvUG+V6Q6arNInKUSJb32UTNxLLuXDdu1vr0c6+91k1DJhMcO37/oBMSmD1mxEKpWZ0eq5PD3LxLwGg8OFNxrHHY5icnlIZvMks3lefuM18mqVWErh9PkrZPIl8pUcnogTV9BFJJUg8N4WbOePkK83cT7+7SH3xafvxRYIIRRVHKEIGbWCPyaQypbwRdNs2bUPndWNKxhnVmtGY7QTSkosmZ0cOHWQWa0ZvTWI3hbA6PRwfOQEVr8FjWUJsyuE058moJ1n7O7P4vTO4rmwe13Ivf1aIuEEJ06/hTXgQOc0YvU5sQe8+BNrDn+lWiaZSfD8K79EUpKUqxXKVZVkOsZgtYValVGrMr3lGuWawrETR3G47OTVAqNXxghEoizcfzMJi4lyo4Pn8x8Z8otBC4FInFPnRpDyRQxGMzNzs6SEJEophyilSKQjjF+5hNVuI68UiCcTiJKArGSRFQmlUkCp5FEqeWrtCiudIuVinF47x9zsGcSTmwjvfJzV1Rap1x8ccmcPbcLudqFWypRKJUpKkUI+iySnyeRFpIJIUk6QSXtQ8hESSTfVurzmRlNExIJAqiCQymdIFySSCQtzs2fIKnHS2ShySSarpPHf9zmEsJPwzOkht+7GP6ba7bNotpIpqoTTIkq9yUubNrNksXHxyjSTmgVyqkpcFImlkhSKeewOM+lUlOmpMY4c3EteTqKUK1SbLSqNJjve3oM/HMHtD1BpNEm8+iDvPf0zgrEkti/+6ZA/Y9VhdXkx2V1s272XiZl5rsxpcAfClBttXt+yjZQsExMEFo1GDDYbcrGIKxAgKUn4A25mZifZf+Adwqkw+cpapHepplCu5JDFGJFTO7C89CNstkWCWx8dvt/jbzxAWogQjfkwmjTI2SRFVSQthsjmE2RzKZKpEPMLU4iZBNmciJhJEo740ZoWCYQ9BCNukkIYn9/OyMhJoiE3eTmJz21CSPhxGy5i++Zf456fwLIwt+4Cv/EjxGMhYukMflklGsmRECQiUhC9awmD24rFHUZr9GAy23E6LMQiVryBOKfOXqRcrRCK+BHlOI12BbWiYLFZOfDeEQL+KKGkhD8mYHz6LqY2PobVH8T0rfXNMsZTe9E5rUzPTnF+5BzJdAKL00oykyKcjJIvK3jDfi5Nj5PICtjdPtz+AEsGI26vB5fHidlq4NzIKfa+s51I1IvbY8EXj3B27BJamxnX6DFcT3ybeMyPb+8L60kbP/8WyWyeUCJGrpTHaNISjQWRswKlaoVLUzMsGC3IhRhiNozRskgiHSFXkJBzEnIuS66UR62XKdVUqrUGkViUWlOl2pRJih5c/kWsD91ILqRDSAaxXrt2bLN+4rfI5/PkKnVytQbZWotUsUhaKZAt5ZFLMsVckoKUxGnT4/M6yObEtcnLiFmZpCgg5HJEMhILJiNxMc0qfZo1hU5TxaSfx739ScJHtlAqFwk/9Y31TXlnttLtlsjlYnR7RVJpL8mUh3pDJq/kkLMCK/0alWKaxblLdDoq+aJEqdtlTGtg1umnBki1DgW1RLNRZrVdoFmMM6jJ9FoKzoVRtn/uz1jp1omOHR6eTwUevJ5Wu8oTv3iEZqtCo1mm0SyvRYk3VSrNMuWGSrmhrj239eo/m1a7Rq6qkqnVyAwg3OzyxskRXjhwgteOn+eSw0erlyex7UFE+zgO5xyOr/6nIX8l7aTZKVHrVhk0o0Q8M6z2ZFapcPT4XuqtEo1ehd7yWrd6vVGkpirUayrlZh2xWkVoNIjX6qjAlNlEtlpBbTfodupYzUcparZT1pxhpdEk+c5jQwFd3PskDu1xOr3yUDxvtou0OgrdvkqnV6LTK1Fv5hClEC7rFVa6Mm7bFGLCipB00KoLtBoSnVaebrfEYFCh2pRZRQUUVgcSsf0/Z3VFpCtZ1x3o3/gjQkYNnaqeVtXNclthZaVFuRWk2ZOpVpepVFv0SWPSnqfVSFJrZlBrImpLodAokq8riAWRhBQnmgqzoJuj2lBotbOopRAuxyRF3VHa5TDL/SLeR25Yj27XH4RVlWarwjIrODxeCsU80Ge5q1Ivi4AM5FnppACFQSsFq1kgC2SADBH/JIN2kOWGAuRZ0myDlSJ06rQFDdbLG1ntiuQXTg8FDt+zt7LKgGa7xrO/evr964UV+gxYWe4yMz1BPO6n2VTI5+MUS0kWl8bo98soiki/X2ellwSy5DJmeq04y90Uyx0BMWEiFTXCSoGSc5ROJ8ZgILD4vhtz8foNlGUXajGOWoyTEfzUqxJSNkK5miEcdeBwackV4sOfC8UkpbLApdETaLVTBINWstko/W4BJRfE61rr4GY1Cysy2rmjuHQThEIuioUExhe/N+TWv3kv6WyYbFnAl/CSzsRJphPEYhkkqYTeuITVOU8obiSadCNKKWJxAZ/HgFYziZCMoBQkFCWNIHopV1Kk0l5qtRzFYoacEqFSiWM2jpLNBShGtevR7bf9MUohQL22lm5gNo3RqCdRS2F63QytWhiWU6zUvTRkLdTsMLBw8b3HcC3upV6wEvXPYNSN0u+W8Lr1CMkABdWKWvUxOzNBNByhVpTpDtJACu0DHx3yF+yzdHprGyGWdFocLidSVv5ntwkZkaxSxGAxr32nyhKVRp1fPPM0kUScpCiQlgX0FsNa73YsxpmLFzk9MoLRbucfvvQltu/Zw7RGw9K7G4fcvlfv4Mtf+yo7dm0lEHQiShGiUSeFXJRWPUM4oOfEqR1ABZd3CZfHyIMP3U8oEqTWarIM9FaWafTWNpu4fH7SkkxnsMzzL28kmkwxOnmFW279Jg898iieQJCFL//ukF9nshDPFChW6ixol3B5bYhyHH/QRnsAyUyBsakFvKEE81ozdk+IWDqLL5zEG0rw0mtb0Lt8aKxO9h0/jSucYMnm4KHHnyQqylhdPmzvV1a5fEFMr96z7kDf9gjJVAR/JIA3HCSSEdm2fz8pOcOBY0coVFT0VitxUcQbipLMZJEKJYw2F1JBJZAS+OUrr7Hn8BESco5oOk1nZcALG18mmopxafQiFqsdzaKWk6dPcHbflnUH+vf+HIfLSiwRJRQJE4jFiKbTvLp5MzaPB284TDiZJKeqBONxcqpKNJ2mUqkAkMtniCcCaPXTVGoSgZCVUjlDf9AgGPKQzUXQLI2TTPuQsjE6/RrGn3xinf/kHpr9PpVWi2KthpDL4QoE2LF3L0Iux5mLF5lZXCSaTmN2OvFG44RSAhqThedfewOpVCYiZDh8+izBZJrDp8/ij6/VeO07eAS9xY4vHCOcSKNU6ux9dL2DfuonN3DLd76HzRdk69vv8OBjT/CN2+9g57sHOHz6HFZvALPbx01f+wYbt+zA7AkSl3JcmJjCGQwTiqeIpTO8d/gI23btxhsMsfmtLXz6s5/hZ488TCAUpN5sMBj0KBQV6s0G2n9yg1+/gZKSR8oX2LdrO7d88zbMbh9/9+nr+fhnrueuB37KR//+U2zd8w4f/9RnuPaGz/PCps2cHh3n3RNnODl+hZHZJSzBOD96+Al2HzrBlr0HOHzuMrNGOwsWFzd/505u+c73sQZiPPPKmyy8eM96dPuL93P3T37Kj+67lwd/eDtfueVr7N6zi5m5aWbMFhYsNpZsdg6fPM6xMyeYXphhXqfh9OVLjC8uMm+28thzLzNvdrJk93L+yjzzZieeuIgzkkLr8DGxoMPmC2P0ejEtTg2PL/pv/xekUplERiIyd5Fd7+xHqdTJ5PLUWm1avT7bd789vDYRszma3R5un/+qgP4vwFUBfQ2iKPK7v/u7Q8H8hRde+I0S0D/wgQ/wwQ9+kA9/+MPcfPPNbNq0CZPJxGAw+Ld+aFdxFVdxFf+muCqgX8VV/DvGr5+o+gJ+VoFSWWUV6A36FIoKq4DRbOLOu37A9p07hgL6KgwXKv7pYqtQVAhFwuTUImqjRrXZoNntDO+3Fgm6BtU0vd59/tCN1GoVYIWtW7dQrZaBFTweF5WKyuj4ZY6fPMKagO5luV8GagzaGRjkAAVWZHr9Js1mk1Jp7e//yf2SSjhhtQ7Ly/SbXWw2B7YvfmSd3zzG6rLK6Ng5PD43hXKdYCrOrn17uefHP+b5V14hnc1y4MhRskqReqOFnM1z0xe+RH+5h8lixOawUioXyeYzhKI+9AYN0biHQiGBoiTJKwlsjkV8ATO+F3+wLmK/ch/+oAUpG0HKRhBzCmq9xeTsAs1+n0giTl4tUGuUychpJq9cptdvUmm1uDA2RiSVwup2o1SrRNNpouk0tU6H+x56iFqnQyydwWhzsqAzojWbMZ4/MuS2fPP/JJKKUW3XiWRL+FMZgsk0VrcbjX4Rq8uG0W5mzqRjTDPPsdGLHDt/Bp3dxpzRwPiChn3HjjM+P4fOYmJiZpy3tr2J2aJjTjfH+bHzXJy8yOzSPNOaWU5dOIflK38y5J8/dxSN2cCcQcvZsUucvnyJJauFGa2eBaOZqUUdR89e4OTIZeb0xuEsmq1orXZOXLjIksXGotnKxLwGi8fHiQuXeP61TZwdncARCGNwuNn69n7GZ5eYeuT2dXHnuX9kWqfn5S1vobFYMXl8/OL5jdj8ERzBGPuOniGczgwF8+klPcGkgMHhJluuIatVRmfm2bxrDxq9CZc/xNT8IuPTc4g56DCpEwAAIABJREFUheNnzvPa5q0s6IwYbU4Ci7Pr7veb/jNCoUimqHJubIJio0WmqFLvL3Pw5GmkfJHu8gqCnEWQJYSsiFIpUm3VqLXrlBsVBixTa5Sp1lXUikKtUSWvFNaEn7zC3nfepVKtky8UScRcuG/7H+vO1KlznLp0EUcwQFhI40/EOTt2CWcwzEubNpPM5gkkUli9fjyRGCaXh2AyTSglkMoVqHVaeENRIok8BoufSFJg0aQhIgSxuC3ExTQObxBvQsCXFNn8tU+ubx54+Ju8uHkb3oSAxR9m0ebi0tQMUVHi8vQsdn+QXfsPMKPV4wyGmTeYmNMbOX5+BH8ijNHpweIOsmhyYPcHOT16Fq1dj95hxhdNE07lCAX9bN3+Mr6wHo9tdt0Fft3v4fb4GBndjzPqxh524k0ECGdi5GslRmenSGdFtu3ZRiwdYZk+jVaTerPBKivkChKVWomJqcscO3GYoqpQKCrIuSzFWgWTw8aOvXuRcnnq7Q4rrOK/5zNDfs2OZ6iWK5w5c4Zut8vy8ioltYKYkUlLMkq5QlwUkYtFEskwS9o5rDbD++5ZkWwuRaUiU61mKZdF6vUsrU6JclWmWpdpdRTkjJ92t0g07sG585dDbtuPv8TjTz3JV2+5mZMnj5OVBQp5CUlOIebSiLk0Sq1AtZYhX4jh9RqZm7tEURWRckmEbIqknCSeTRLLpqlXBbw+HblCHDmfoFDOkZLiCLk0CTFOuSjh/PgH1/j/7reIJZMsGM2MTE7hicTQ2504g2EMDhcHTpwiLabIKzmK6tp7WZQEWv02mVyWUCxKtdlAazSw/9BhOoNlyvUGUr5ALJUmLclEkylcbjexVBqL04Px7vUu9uDBrTy/8TWWjBYWdEZOnhshr1Z5c/sWfv70E5iddra9vYt9hw4xYC161GhzMq81Iitl7F4vVrebJauFmCTgiQZIFySkcha1XiJfkEglwyiKiN9vR7Pz+fXP2r2fJiVGUKs55KJAUopy8fJJ1HIWj9dKtVYgnggRiweZvDJKMOTF53cRCPgIRrxMTF3G7jITiQWJJMO4/G4iySihWBSby0lSFJgZP4LXOk8wlSSUFLD/mgvcZdSQyGRwxxLEEmvJGJ6YlyWbFpPHgsnuQme0IYgSsViE11//FXI2SaWqIIppimqJtCBTUKvIhRImhwO5WGBidhq9zYPO6mZ88gpzeiPOUBDTo7eup1289SSeaAQ5JxGOhnj5lZcolBWyxRxxMclLr2/EE/JxZXGWM6MXCKVEdDYHDm+A8akruDxO/AE3Ho+FA+/uIOAzEQ5aMdldRNNpzl2+TDgaIpaOE4j6CUyud7G7b/sonmAUMZvD5VsT83R6DbPzU2zd9Rb+aBAxL5EtlhFyOTIFGbNTj8mxRLEioNYylCsFCoUCSr5IVMghl+qU6lWqXRWhECWrxsgWI+jNV0hlAri++d+GxzbJtki+XCZbrpJWimTUMnJZHdYyFEoyopykUJJJiTHm5q8QjQXI5UUKioQkr22uyNe6pHMqJ0cuE44nqDdrJFJR6s0K0USQaCqC2Wll4fGvD7kTW+6nUo5TqybJ5cPY7HMoapxWp0B3GfqDFbKyQLUo0ypLpONuslKY7qBOvpIjU87y5vExxDZ0lqHXbTJ6fB8MatBQ6LWa1JoDkmKR799xG81sbL1//EsfodOt89TTPx8K6M1WhVq7MhTQ1fr7U6uj1pprU22hVlsUK2la3QqNbh1ZrZBvdFABS66Gvw2Gag+tdZ5KR2FOO06pKuC57xND/oLuPK1uhXqnCqsS+rkTsJyn3clx8PAump0yrUGNwWqHdq9Ks6XS7TSoN8oUygpKu4nS7VIYDAjm87x3/jzV1VUEVaVWLZERZslJszQVAXp9MqM71rvPn/s2Uc8o7e6aaN5sF2i08jTbBVodZSio/1P6hCwEqJZF+t0SipJ8352+fv/eQGV5tQrUWF0p0iiHsRtHYFmkWwuxuqJguP5/HYrYy9UwR955DL9znJoqAF3qnTTFapxmu0W320atRQn75gn6NbTaEpVahkItS6GaRy5JJKQ4sXSEcCJIXs3S6dcoqQmajSThoIblfobV5bVI8tCrdw25sxdfWYtsp80KPZaBbr9Dq12lXsmyOqiTjrhY6eQYtEVYzQAig24EkN7/XaFVjbLmUi/RrHhJJ0ZhkIG+AmRY7nqBPKpncShwuB64lpc2vvj+xt4BsUSUcrmETq9BVWRY7hD0WVldVpEynmG/9spyjrIaAVSWBylWVwRcjnEgCysSoNDvZjDoRui00kCR3nKBQimC6c6/HIo7+cAiRVVcq1YxLmCx6snmE8STPjJyFM3SJDrDDF6/BY/PTDId4O29W0ik/CwtXEDJBenWRejnaJSjiHEj9ASWmwlWOwkun91Of9BiZaXF1NQIjp2PDrldm+7B7NSzaFjA5rUSTRuJp/wkYlWioTqCUMTumWfJfIa07KJYzpBO51GKFSQ5jcE8RixlRi0nkYUkZaWAZnaUZiNEreqhUBFQGzJm+zzdXoG84Fh3A3/192lVQrQqIepqhLzsZWnxPPVagl43w3I3RcB5GRDoFs1MnnkNynNQXYSakZTrHP2iFSWpp1eOkk9YsGou0GwFabfjQJd4OMCg26DRStHpJ/C9cPOQX148yyowr1mg2+/RG/SJJeL0lwdUalUGK8usApVWjT7LZAoyp0fOozHohpVIKSnHy6+/yZvbdmJyOJjX6ZjTarF5PEzOzXHszBkOnzzJo08+ifbo9iH3ka/+CY8/9xSRZAiv38Kut9/g4sh7JKImOvUkhYwDUfYyOX2ae+79Lol0iEgsjMVh5/ob/4Hrb7qJz9x4A9/+/u3c+KWbWTJauO37P+CxJ59hyWjB6vISiCb42LXX8cnP3oDeYmf+lj8Y8vu9PsIpmVK1RjgR4dLYWRweHYoaZ8loISXlsDg95EqVYZpRXq3iDUUJxVNo9CYiGZV5kxu9M4TJHcAVTqC3O3GFIljdbmweF0smA2dHLrLwwl1Dbu2bD+GLRIjJWTypNF5BYspkJ5JKIOazRFIJIqkUcrGI1eVFyBZQ6y1C8TSeYBSl2cYXS+CNxknIObbs3Dl0j8sFhSWDnkRSJBpL4fb4sM6Nrb/nvvNnxOJpbDYfDkdo6HS/MDa2Vjv0fvd7azDAGw5z7MwZEpkMgUAIRSmxceNLxOJBlGIGzdIkohRBEKP4/E6isSDNVoV2p0Y44qPerPD4L36O4SfXDfndE6dRKg0OHD2BrKiMjE2SlvNIhRJSocSDDz+G0xdEKpTQmqxYPD4iQoYjZ85hcnmYXtJx5vIYESHDgtGM3R8kmc0TFySkQgkhW+DE2QuY7C4uTUxhPLhpyL3/lr/isWee4/Fnn2fBaOHy9ByXpmaZ0Rr47Be+zJLFjsnlZU5vwhGKcOriKM+98jo6mxOry4vBZiMUi/PuwUO0Om2a7Ra3fuubuL0e2t0O11z797zy2qvklQIjly6SVwos3vSh9Qh3rZbzly7znTvu4rrrP8+113+eKxotswYTFyZnuemWb7H/2Am++u3v8NLmLTz0i6fQ2p08vfF1Zsw2LME4p8ZneOaVN3n78Ene2LWPJbuXC1MLHL0wxmPPvcyJS5OcGZ/h2Mg4x+/53Hr/+fZnuDgzx5e/9W3ePnCIu++/H63RwMWxUY6PjnFs5BKHzpxFY9Dh9Lu5MjfFonEtoe7oyAjfu/d+Zo12fvnqZjLlJtZAjGMj4yzaPMO4+yPnRzk1OsUzr76KbWFseHwx3Pk3HD17nnmDiWyxTDCWJFeqUFDLdJdXUGt1skqRcr1BsVIlKWYoVWucOnvuqoD+L8Cvr0ue2vAp5jbc+BsxpzZ86l/19fzqV7/Khg0b+OEPfwjwGymg/9N88IMfHM7v/M7vcOONN/LSSy+h0Wjodrv/1g/1Kq7iKq7iXxVXBfSruIp/x/j1E1W318O8ZoG8UuDCxZF/JpT3lwcsLGrQ6nXDRYlkOkW332NmbpZLo5fp9Lo0Wk26/R6VVgMhJ6MzGcnksnT7PbR6HSdOnKDb7dLtdunISXwP3UjitXvJnd/N+fNnOX36JDff/GUUJQ+sUK9X8XjWOtXbnTozsxNs3rwRaGPUT7G6XAFqBH1aVgcK/oCDZrNJo9GiopYpFXP0u0Xe2vwcFTVNtZiHlRXe2XuA6Ms/xP+LW0jveoi0Z4zlborXXvkFu3Zt5uGHHyVfVjDazUSSUZRKkVavS6laIZ4W0JstbN/9Nm/vexebTYecTRNPRggnIriDXqLpOJ6gl4XFWfIFgUwmRjIdICNHmZq5iPfQa/h++g8EN95NaOwgLo+RYNhBpZZFKldxBsOISompRS0XJifIqSpSPkez26FYLfHOu3sZAMVajVK9TqZQIC6KvPLmm+TLZerdLjlVpVirEU1lqHf6xNIZ8mqVTCqO6x8/ifeX38O961kCsQhWtx1rKIXBHURjsmJyODDaTOzcu4tF0yJ6l4WxxWk2vbOLBbOJy7MzTC0tsvfwIRZMerRmIzOLc7z02sucPHcCo1nH6PQo7xx6B53FwKJRy1u7djCvW2LpkVuZv/MTWF+4l9lLZ5nRaRmfn+PQ6VNYvX6mFrXo7S6WLHZOjlzmyoIeg93LotnKvMHEotnK2dFxtu55h5Mjl5ha1DI+t8BLmzZj8fh4besOZrQGLk/P8eCjT2J2BTg1Msnxc2PM7tqM7a5PY3j8W5hP7mbngX1MLs3jiUXR2p0Y3V50dg8PPfEsrnCKw6fPcfePH0JjshJKiRgcbm77wd28smUb+4+d5MiZ84TTGSJJAYN1TfiJCxK+cIy8WsUdCLNlx27Sch6rzYH9K3+K9YfXYXzqDuKyRKZUxJ+Ik8xlicsSaruFWFRIJEXe2LSZuXkN8WSMYjnHKn0a7Qr95Q7tbmtts0Yxx8TMJLOLcxQrZR55/AkCkTihaIp6a5mkoCBIKuVKAe8zt+P87v/E9ujX0V04QjAeRm81E5dFwkISR9DHO4ePkpBzwyh3jcmCKxRhYl6DxmRBVitoTBYSmRSFSoXXN+/mjS1vIxVKRIQgEcHPngNv4w56cQci2CMprKEElnNHsX7lvzDxrY/jPboLoy+CKy4yb3WjcwdxR4JYvC6WrCaMLjs6uwWtzYzObsEVDnDk7CkmNXMsmq3YfAHmjQY80RA6u4WppTk0ZgOBZIJYJos/JuD3WNm5+3U0unHcIRfOr/0Vju9/Etcv78HltKM1ThAS0oRFgXhWJlXIk8xlmZyb4/KVKxw4doyxK1PoTGaUUpFSWSWZTvHewQMMVpYRpQzlaoV2tzOcQqWC2qgh5GTEXIZjJw4zMztG9I0HCXz3o4Sf/CYl8yXKSo756SmqFZV2u40kScjZPDv3vovObMcXTROIi8hyjEIhhSiG0WonqVUy1CoZKsUUZSVJrZyiWRNR60XKTYVSPU+1XSKnCGQLaeRsEsU+h+uT/5HAndegf/ZefKEg9//4PiLRAJIUR1FExEyMUk0hr+bIKBmqjTxKSaBUFkgmvaTTfqRsDFGOrjkTpTgRKUkkakfIBJhbGKNUkSiUMqTlFPVOjUA0SEJMorn+I3i//lf4HvkGQZcDi8fHjFbPjx/9OXq7k31HjhEVJdzhKA67iUQygpwVCEWCxFJrLqIvfv1WTly4SKU3oNztU1DLbHprK0sGI61eH08giNXpIlcskVWKHDt1GqlQwrLxYWyf/jCW7/094fOH8IaibN6+C5PdxbzWQLHawBlwctd9d/GrjS+QU4tkCjl+/vTT6Mw2itUm7kCMuJDD4PTx2rbdRDISFp8XqVIkXViLtJeLOTKFHJlcnmqlSDoVQ4l5sF3725hv+UvCr92PkEsgKWmkUgqplEKQYkzNjmIwa5ByaeKpMMGwj2DYx8SVcTKyiMfnxuN3MHrlMmNTo7j8btxBP3avl/Pjk2v1Ax4/7kiSSMTBu/t3kUjFCUXCuL/3sTUh+ct/wsyxfVhcNqLpOIG4iN3jx+51Mzk3hcFuwOlzYXFaCYT8jI6PEYmEMFumsdsXcTrtNFs9kukSV2aNfOFrt6F3OrCHPIxpJrg8o0Hv8LJgNLNkNWH2OLHv+CX2j2/A8unfw/3m4whylrPnz3Hx8iWEjIjD4+b46VOEk3GSkojRbsUbC6MxGzC4/cybLLjDUbbu3onVZcPrcxDyOwh6LcTDDmJ+K/5InFAsSTAaw2SzkpLSxNJR0gk/9r/7APZrfwvHbf83aSlHJJqkWCrjDwaIJcK8+vrLuH12AmEXkVSAdK6GVGwQkwSKjSxyKY7WNIY3oKdUEinIWRS5SLpQJV/rklHLOMNuTl0+SaYUQyyE2LzzRcIpB46f3ID1mg04bv4/EOYvkCsq5IoKcrGIXCwiKQqCUhgK6ZlSDqVaIpqKUKkXMdu02BxaYjEPzXqWZNxNPFOkOYA9+4+QyRcR83kKFXWth72SJ51LU+vWEC/uGgro0We/Q7ueo9cpUq8rdHsNyjWF/kobtdpBUevUKlWUbIZmNUdNFRCSLgI+PWnBR7kq4q32eXb3PlqrPXKFJJ1ijI4ShZ5Kq1mlB+SqHTrdOo888iDWG34X87UbsN34Ybq1PM+/8AyNZnkY4V7t/HMBvVKrUqnWqVaaVCut4RS7WUpVkVotR0tVKGcz1GsVcvUyYr1CZrXD82+9RlhOEhYjFBt5kpvuGwromdOb6fZqdPoN6KVIh5eAEqtUSIsBuoM63dXmUEBvdypUaiVqjTK1dp1CvUKuViVWKJAslXCLIul6E6ndpdms43CcQUhcgU6VQb1F3j46FNA9d38MVTLR7io023kardxQEK83CzTbRWqNPM2WSijsxucyUi5KZDIxEukI5UYJpVZAbeWpthWa3QKtXp5ON0unLRINaOg1kyy3k7CSo9sWsN/+F0MR+/9l701jJDnvM08aPuAP/mQYswYWO4PdBRZe2FjPrjQ2JB+yrMOyZYmyJOqyKI1lUwepg6RIUbxvUlQ3ySa7ySb7vrurqrurq7ruu/K+7ysyMjIjMzIiI/K+78rffiiqJQ/gxUKYxXi8/QAvUMgq4I0qFCrfen//53nq3vMsTb3MuJNjZuoEeklGKcXo7OkUqzJ5TWQ4rDPuplm5eZJKNUW9laPWMdBrBbK6jKymyRYkxHSUdD5JtaFRrUl0u2mgQL0aBYrsjYtkTj9xa+/MkW8COtCi0yszYsBwr0unW8e0vQTjFrNT1xj398/sg36KvbFEoWCFSQ4mBQbdAtBAiCwwGYgwkpgMBKqGh2E7yaAdZ9COUSl4KYu+nzsEP/XvqLWa1NstSrUqTzz1KJO9PqNhh3pJhb0eSiZMsRABypSMAJDHarnCaJimUg4wHOdpd9M0WiKaHgLK1BopoEJW8VGpptCNOEpBIJ2L4Ljvg7fgTnTxJDk1TSjqQ1FltnbWuXbtPLqeJhi0o+tpTKYVTp06wvHjb2CzbTAc1mm3iyiSHSgCRVqVOJN+jk5NoF8XoSfDWGV++jD1ukajUeC1117i+bs+cGtv16Ofxh/0EE6ECMYCLK5dwObaQNWKSFKBTMYgLUvEk0HM9hVcvk2MSoq4oCLKKcScmdXt47Q6MqPukKJSoqKlKajbjEdeensN1JJEo6OxsztLsyGx/bFfvwX1lmdeh64IFBn0cowGefq93Hu98Tq1ohc1sw39KIqwhG/9EFePPcjm9ZeZ1L1MGkF8piswUGiVYnSrImurJykXwzCuUzFkQgELnbYMlIn99OeOXGXh+H5yWLNx6//UWqPO8uoK48kepUqZze0tPGEPB948wIARazsbDJkgKQqpbJ755XVmbizhDsQ4ce4c3nCYtZ0d1nZ2CMbjxCUJfzRKIBbjrSe+9/Pv++9/jz/60AeJJsNImRBZJUrRiHL96lHSgpl2NYZWFHn98IucOvs2Jss2r75xiA9/7OPs2GwImQwH3nidmYU50orGsy+9wsLqBvFUhocfe5IHfvQoUk7l81/+Kn/0J3/O+SszLP7tv7u1/9ULF5hf3WZpbZ2p69MomkhvVEaSvYiZNE6vhwOvv8ZLP30Fo1Lm3ZMnmF9axOXzkpIzPP38c5i9Ajc3nRw9O82Lr72FMxTfd0zLGaKigJiVSMopvMEIjld/8HMH+sHvEZVzuBIigUweb0bBLWURMhInz58lGN+PTp+anSUhyeSNMka1gaKXsXsC2P1BwqKEzRegWGuiFitEkxIRYX+gQZQVkhmReCqBL+zFufNzgL77+f8RbzCEzRnAYg8QSiRQDAO9WqU1GOAJhdCrVerdLu5gkIyqEkokKFcaSOkc/eGAt46+SSQeoNY0uD43Tbmmk0oLtDpNRCl1axB59sY8cTGF8/t/cWv/xOYNXME4U9fnCCdEtFKVaFLCF44RE9Oksnk2TVZ+/OQzOLyBW93nUSmD3R/EFYoQS8vsOt0cPn6SSCqNzRdAVnVePvg6il5CK1XfqxhSmX3x/p//3B/9LEI2T1ozUCt1fDGBV944gtnt4yOf/DT3/fBHfOPe73Hy4hU+/YUv8zefvQuT3cWZi1eQFIVP3vkZPvyxj/Plv/8KyZTIBAhFwpw6c5qPf+Kv+OSn/pYHH/ohml7graNvU6qU2fnLX7v1t8aoVMnrBh/5xCd55Imn+fin/47PfuVu/vpzd7G4ZebVt4/zxx/6MK8ffZfrK6t8/DOf5dkDr/LNBx7m8VcOsrBrZ8sd5NTULFMLayybHCzu2HjjxDneOT/F3d/+Pp/43Jc5eu4K33noMUyPfeHW3o9/5k/4/qNP8rm7v87v/V/v5+57vsW62cqW3carx0/w1plzrFmsPPLk46xsrRFNxjhz6RzPHzyALRRienGZdZuHq8ubfP3e+9l2BbAF4yybHLx99jInLl/DGUli9kUIpFLMn3rj1vvL7N/+e7btTlyhCKKs4PQFyWoGermCUanSHY5QCjpKQadQKmNxOOkMhlidrtsA/ZfQbYAOU1NT3HHHHfz2b/82xWIR+NcH0Kempvjud7/LH/7hH/Krv/qr/yJQ/83f/E3+9E//lMcee4yVlRVardZ/60e/rdu6rdv6/1S3Afpt3da/Yf2zCHezibu++AXu+dY3+fFjj9Ludm7FuP+sC/0Xobrd6aA/HNxyqec1lfmFmwzHI/JFHb1avuUczGsqjVYTXdfxer0A1Ot1xuMhsEepZLCzs0W32+af/ukbjMdDxuMhorjfSwojpLQAjGg0K2xtr8F7ke4wZHtrlXpt3/GTzWa5MbvAwvwy01emeP3VZxkPS0RCVpgMGXVb3JhbYrI3oFUvwHvRmC7rLAHvGg7rEleunKJYyXNl5gKykmLCEFFOYlTKNPtd6t0uoqxgVBsMugUyUoBd0xpxScAVCeOMRnFHY+za7cQSUYRklLAQJSrGCSUiLKwtkcqliaUSKIaKO+jF6razur3O0XMXkEsVEoqK1mgRSqWZW99k1+lGrdQIxoT9afdKGV88Rjglki5ohFMiN1ZX0GpVxLxCQEiQLmh4owmEbJ5QUiIopPBEYpjdXtyRMItbm5ydvozN72HTFWDN6mTTamfLYuHkuVOY7GZ2bCaWdjc5dukCmx4nizsmdjwe3jj2LjaPC5PdzIWp8zz9wlNsmbdZ2Vrj5uoyC2tLWFw2tq1mpmavsWk2s2WxYPd6mblxk22LHYvTw67LyenLU+w4XJjdPrbtLk5evML03DJ/83dfZNvmwx9Ls262sW138ewrBwkkRDatDmy+IEI2f8sV/sa7J9i0OvYn8KMJnnjhZT75uS+wtmvn8LEzWNxBLO4gJrcDk9vBwbfexB7w4gqHsPkCCFmFz37lbiweP5euz7G0tcvVhWUuz86zuLnDptXBTw4dZmpugVBS4ub6Fu0xnDh7gatzC1Rb+78XK5s7BGMCoXiSWrtHMCbgCUZI5WQkJcv67jZHTx7HFwlRaTXQykX0aplqu4lRqxAMxFByBQBUTaZgpBlPGvQGVaq1AjabhWq1SiyVIpXLoRgGsqpTbnSwewJIOZ31HRsbu3biqRyKUdi/DMsIZLIpQlEfN25eJSKEKVQMArEI2aKBL5Zgw2Lj+tIKyVyehJzjyo15REVFUgv44wI2XwCT00RUFFCLdZIZlVgqhZCNkcpHWdlZJK2mCSdE7MEwJo+PoChxc3ObbacbZziKIxTB4gvgCEWwBUJcXZxnZXcLfyLKps2MOxIkmIxzY3WJpe0NfPEINr8HqzuO1efGHfVwdXmKy3OX8MaiOAMxfFFxP25eSJCI2jBtL+EPOBCkFGaHG18sQb5YRC0VuLF4nWMnrtBoQbs3IZXJ02r3UdQ8brcbAL83ABMY7nXRiyrlaokJEEvEmV+4idfvo9vv0O42mDDinXcPk5Li1JsFuj0DVYsBNbqdLP1ODkMLk8v4mJub4sTJo5TKGjklTVoW0fQCdreHV159jYiQotEdUKzKGJUM5WqWZlOj1chTMlKsLV8hnXAxbOfpVNOU2wXUyn7EelpNk5TTSEqWbEFFNVRUQ0ErqUg5FdXQUfUsupFFVQUcznWK5QzZgkRakTBqJZSKilrOk9dEtIKAafsGSjaCqgro1TxyQSZXKdDslNGMNMVylnDUhdW6SU6RMEoaT7/4PFq1TrHWIFMwKLU6hEWJNZOFqwtLnLkyzeHjJwkkkoiKuu94cttYXl1gZW0Zq9OBUauglCqotQYdwBaM8qNnX6Q7HOELhSnXG9z/0MPM3lwgHE8gSGn0cgVvMMSW2Uat0aZUb7Gxa0HKqRx66x2CMQEhnSUUTxIRUuzazdg8DuKSiFGrUOt0KDf3L3RjYprTF66wY3XiimfwJmUimSyJbBpf1IeUT5FWUqTzMik1T6ZgkNO19/o/s6i6QqGsERMjePw2/CEnmpFG0USiyTC5gkwmLzE9O4WQTiCkk4TiYSKJONfmbuAJ+PFFQjjHjbXFAAAgAElEQVR8Hq4vzOPw+QjG44QTIt5QlOnZm0QEiWAsSViIk84kuXr5LGIsQMKyScjnw59Mk6+UOXvpDEnRiy8RxxYI4fJH8Yfi7Jg2ySgRsmqMrJKm2myRShepNBSEVJBL01OYbE4uTs1jdoVwh/ZB95bTzPTSNM6QwJbdQ0BI4Al7sHosFLJxMgEbL77wAgF/hGhEoKAX0QoGUlrm6//4T7zx1ttsms3s2u14w2HMHjeucIiV3R12Xc79QSubieXVJcIRP5l0kmxa4OaNGc6cfAdBTCBKSZIpgXAiwtr2+j6IllPELEuEYj6slh021lfJZjPIuSxiJs3C6iLJjEhMCGGzb5PJRNErdfRqFVnLYdRUyk2NZlenUJKo1Yusra1h2jGTyyuk5QwT9khlRTL5NNFkGK2qoFUVZF1CSbooyAkWl+cJRX2omky7U0M38hQMHa1YIl+uIRtVcuUK2dI+UFeMAmpRQyupFEsqpXIeh2OHQMCGYRRIp9MIYpJEOk0qrxEWJbRalf5kSKFiYFR1jFSSon2bZkGnWq4x6I0pl+oM+hM6nT2q1S6TCdSaA+qtPvVGi1qtRrmiU68V6XQqlEpZer0SkhTktfPHCKpJrixN8cqRF2h08rR7Gp1+gd6oQmtUpzGo0u01EJIRasFdvvDXf84Pf/g9/pf/9X/ife//P3j5J8/RaJYZDNs0+g3aozb1To1uv0WlVqRSNWjUqzSrFXqtJsNuB7VTpFjPU61l6RaTDI04EyPCUA8wLofJxdexShn+5uvfIKbrlIY9lJAJ3X6TuhKn3anQ7dXo9ZvQTzNuS0CJ4ajEeNLgT/78P+EK2JgwZDTpAH2agybNXmM/Xr5eolwtoVfL+wNW1ToHLlxhKRSj1WrgdF2hUXMwbpUZtHq02zkU00WMpI+9Xp1qwU2rq9LqqtRbOdpdnXpTpdk2aLXLtDsVGs0y1ZrB9uoMrZpCqZRF0bNotSJGu0q5W6Her9DtF/fheUeGPZ1qOQ6UYE+HPZ3xqEDZc4NqZINOLUU1cwLqMejXgRZDWgzoMqLGCAkostedABpbK2doNdO0OwqNToFyU6dY12i0S6SzCZZWrlFuatTbGs12hk5HpNdNkpUtTMYKg36etuKj4l3ENvUyk3YMKLBHkQl1huMq7NVhrwGjGuw16Hd7753Zu4TCZiZUSMtuRuMio3GZfr/M3l6DVHyNUd/PZCAw7qjUii42V4/QraVg3CAeXKVbTaMvHkG3XackOumO2tS6NaqtMo2WzrnTh+jWZVp1g0G3wnhYwWqZR8l5KZcjVKsRGg0BQdil085QqkqUa2k6PQO7c50d0wJSJkQqHUYQA0RibtY25nC4tlHUJJndKcTlk7gXz2DZXSAQspPXRBotnR898gOa9Sxzs2cY9HTyuTDQYNDT6bTy9LsFeh2NfrfAuCMy6UkwVvej7fcKTAYq7BXpNbIwqaDIfp558rv88IFvUKsp2NemcZz9CfPvvIjftoqqZ4kJIdIZATElk8rEMDmuYnJOky+kySstSsaEUqWMVorjjlzGKBUplfPo5Si1VoLNrasYWpaipmCoAjbrZTyeKxQrKRptBaOYoNmQEOImlNW3KNkv0YovMW4nEUIrDJsiDBQYqQhxE2reT6OWgJFMuxZi2AjBIMn+kIWC23UdyO9H509U/N6V99IAajCUyUtm2tUIg5ZIRQ9RKwtAA8fcCcrOm6QtSwwaFaLxGGk5Q7ffu5WK9rMqMl/AT6fXZW5tGUlTEPNZCvUa6YJGIJFEUgt4InEcgTC17hhXIEAql0PIZJi+cQN3MIjJ4cAbDtPs9wn53SRXL/Hu0/fy+Hfv5t1TRzl55ijzC1NImf2ajGotQyi4zYXzbzC3MENECKNXCtz7/R/w0oHX+PTnvsi1xWU+86WvMLNwk6XdTe598GEWN3e4PDvP1775HZRSlVyxwprJyu+/74/4z9++jx8+/hTLZ49y+LH7uXz4IItrWzgDMcLxBEvrywipMO1+kUZbYW1jmSNvv0E0HqLerJDLZ1BUmbQsEhciBEJeZq5dYdXsxRlOEUkXcIUT+OL7ceMWjw9Z0wglYgTjUYJCCu/mAo6zB7FfPIJ9awWvmCYgSkQzMjE5QzQtohgFPKEAOV1DK5fJFgrY3D5OnrvI5auziHIehzdItdlhDJTqLWTVIGuUEbJ5YpKCP5YinMoiqUkuXjvH9aUpFlem2Dj8IKYTTxBbOUEyuw/380UdtVSi3GwSFgRyuk613ebytWvImkZcksgWChTrdcIxicvTc0SFFJVGHVnNolcKlBslcgUFXyhISs7y5uGjjIH5pVUUrYSil1k//Qabbz/H1rsvIiXjHLtwiYcefZJcocSZi1PExAwRQSIhZTE7PMTEDKfOXyYYSxJKpnjwsSc49M4x5tf2h4B9sQQJOUdQELl0/cZ+R/raJsfPnEfKqbx2+G0SkszJcxdxbq1iP32AzbeeIbR2HaVUZc1kJZlT0estErLC26fOMj2/yN33fJvvPPAQh4+fwhuK4vQF+YdvfYvvPfAgSkFn5tpV3jr6NoIQZzjsMxz2OXfhPC++/BIXL1/aT2to1HnuhedvpRFuPXk3scMPED/8AL5QmK994x/5uy98mXdPneUTn/kcFo+fha0dbqxuMX1zhX//v/0eh945xh/80R/zN5//Ai+8doh1mwtTIMzCrp1Xj53hK/fcx9yGCZM3zNyGidfePc3M0gb33P8j/vgvP8Env/BV1m0eZt94hpuPfImNx7/C1+/8KA8++SwvvfEWn737H1i3uXjyJwe5trLButPFpsPFjsvNUy88x5Fjb7Nt2WHHZsIXj3F6ZobnXzvEssmBPZRgccfGC6+/xWvvnuby/Aq7nhCrFhchSWHT4WPb7WZt8RqOg99n5tufYPrHX8fs3h8A/sa37kVWdeKpDGcuXKRUqxOOJ7A4nBRKZZ598aVbVXq3I9x/Of3/HaDXajV+93d/lzvuuIPjx4/fev1fG0D/RdXrdRYWFnjkkUf4wAc+wG/8xm/8i0D913/913n/+9/Pgw8+yI0bN6hUKv+tH/+2buu2buu/qm4D9Nu6rX/D+sWD6ptHDpNKSwzHI6r1Gk63i96gT7Pd2offReOfTfuXqxUGoyGNVpNiuUSpUqbT65JMibQGPVI5mXa/R388IhQJk1VyjEYjut0uk8mEZDLJfsz6HtlsBl3XiMej/NVffQzYo9/vIkkijUYNh9NCr9+69fXhcJB+v8vGxgbHT56g1qgzd3Mej2+HTqfFZA+YQK/TpVnTgAbddoFOvQjjPs1+H5NlFxihyAL1sgzjCrGwCZ93lVzej5yLI+fi+IIOjLJCuVFCLWrEJRFfPEamYJCQc0QDmwhhM/MLU7jCAWyhENveAJtuHyaPD4fHjcvjZMflxhmOsOVwcv7adQJJEU8sjjsawx4MsWl3cGZ6hqtr68xt7/DhOz+DUNBRqnUc4ThmT5DpmyssbZp57NmXeeanr7DtdLDjcjK3voZfSCCqeWYWF7D4vATFJLtuF96YiCMYY2nbwqrZypbDidUf4MbaOueuzrBhs7Jhs7JksbLj8bBu2eX81GW2LTssrC5idTs5efkKV5dXWbLYMQcjXJq7iTsSZsO0xfbuBq+98VNMlm02TFs4fB6OnT+H0+9lcX2VpY01zly6gMPnw2R3sWW2sW2xs2my4fAGWdjY4vj5i1i9fiweP1ZvgJn5Fd545xQz82usm1zYfTEuXJ3lpdfeYNPq4LW332XT6iCtGYSSEmsmK76YgDMYISJmOXzsDF/75nfIFAym5xcICAmOnDyGOxLEHvDi8AYwO9ycOn8Ji8uFLxLB6nZj83j4p3vvxex04ouE2La7ePfsBYJCCmcwQlBIEUiItz52h2PIeom0ohFNSrx76iz+SJysZpDVDALRBDM3btLoDlCLFeYWFzAqZcRMmnK9RqFUJK8XOHjodVw+L8FohDHQaY8ZDibkcjl2TWvM3byIxbbC5vY8Xp8NVVVIJJKEEymKtRYRQcIbivLU8y/h9AWJJiXml9eIiiKVVotsqUxKzSPl0iSSUdKZOIGgE5N1i3gqgWIUbkFAIasQSqYQFZUdh4tUXiOeyRJLy4RFCU8khpjbB46yWiKrlcnpGv64i6WtWSQ1id1nxxUI4PD5sHu9uINBrG433nAYu9eLw+fDGw6zaTYzu7iI1efFE41g8XpwBANYvB627DZMbheeaASb34fN78MdzOIK+3BGbCzsXCUk+QkkkoSTeQLxDM5QEG8szNLcSWQpQlZOIUgyJpeHRFam2mvSGvfwhv1cvnSdleVN2s0WkbCffr9KQY3BpEyzlqbdkFFzYSZ0Wducp1QtUK1XaHWa1JsNytUSLo+d1Y2bWB2b1MtZyrpEu5Fj0FXod7NMJhqddoZOO0OlnKTX0WgNatxcnaXSMtjaXWN2fgZFyyDnJGKJMPMLc6RlCaORp9RQKdbzlGr7jvBmS6XTUBl0C1i2blDXRfSyRL6YQlKE/eSLeBwhqyAVdLKlMtlKiWzFoFjbjxesNooUy1l0Q0DVYsQSLjKqiJRLkS9qZMs6atVASAURkh7CgW1Kepx2UyWjiuRLefRWDVlNU6zkMUoy9bpGvZLnyuVzLK/cpFivo9WbxN4bwIhnsphcHlZ3zbcuEf/hO/dhdnspt7vEM1lScoZ0LksoESNfLNIaDCi1OkzPL5ArV9DqTXLlKqFYHF8oTF43MNsdVBpN7vvB/QQiUZxeH5GEwJPPvUh7MEav1MlqBotrmxx59wSXZq4TjAkUyjWavSHBmMAIOPTWO+R0nbCwH10al6RbF7Anz5/HEZVwREVicpZcIYskx7l+4yKpTISEtB8jqlX3XauZ0v5KqTkkLYtaVNAKGaJxD273LhkpiKymEeUkqayIy+/EE/QSiodx+bxEEnFOnj2D2x9gx+Fi1+Vkw2ohEIvhCQRx+wNEYwk8Xj+5XA5BEHBGYoRCAY6/+Qr2zQWycppQXMQlyPgScaScSMi/wY7HwabdSaHUxeYMEU+E2Ny5hi+4QbVVplCq4g8p+BNRJE1hw2rBHvBz/uoMJocDk8OG0+/m8rUpXEEX6zYPJncAe8jHtYWrBAUfO+Y13j12BDmdQcsb6EqR5ZU1dnbNiKk0oVicYrWGLxJhbnl5Pyo2EmbTZuXRp37M4toC7oCLQMjPhUvnCUWCJFMiiUQCURTZ2NggnYkTjvnJ5EREOcnqe0NbESlFOCUi5LKo2QQhv42N9SWisSCzN+f36zDUPLqukZVFQn4HnoCJdC5CtaGjGTmK5QJ5TaHZbpHKSjR7LfSKgWl9jnjYQbdp0GgYDAdtbA4rhUqJjKqg1WvozQaKnkPRMlSqGvPz06SEENWKjmEUyOsGuWIF2aiTNUrIehFZL6IYBqpRRCsaaEVjv7dXV8kqMhGfCZdtk1JJIZaI8uKBA4jZLHq1SlRI0Bt0icUi6KU65dp+FHq10aXZGdLp79Fq99nesVCttWh3BjRbHVrtLvV2h0qjectVppdLFKsVytUKzXaDUqNAqVmkNuphDvnJtlpU9oZUxj3qwwZjmgxGFXRDYcKAbq/BeK9Hs1Wh2aowPXORVrvK5SvnaLWrzC7OUe1UGTNCL+UZjlpUKgrNep5eS2evV2LcLZLT0wQiNuyOFTZWL7G+dG4/0rqXh57GsJEj2RmjAj5FowIo1SL1To1mp7oP0LtV+u91oDPKM2jL1BtZBqMqhWKWv/rUR2i0K7S6FUbjNs1xm9awRbNdo1YvUq3otLstkrJMptEiUGnw1Mlz1JsNTOaz9HpBGLTo1tu0RyW61Kl3m0wGLQbtODHBxmhSot3TaLRUWh2dRkt/D6DXaLVr1BtlNhdP0W2kqVZEcnoara5jNCtU2hXq3TLdnsGgW2DcyzLsZNC1IEwMJnsGe2OdwXB/DUcGo3GRXPg52NPY67TY22vQo0GpW0Uux6j1HNQbQRiC2zJNzQgyHqq0mjLVZp4JXcR0GJtzi+3dJbr9Cu1hle6wzGCkMZnkAQU5Y2Y8zDIeaftDCXsVxOASw5YAFNnDYEIZqLLXV2FUZFQSkf3bFHSZaq1AsaTSaJbZm/QZ7/VodyoMRnXGkwbDcQ2GeSDBsBOH0YBRN4EsLTBsqtRUjW4tRTHnplmOoReiFIoCMzcv4QrZeeKFR0hnA4gxEzMXX6dWK2AYWTQtSaOZw+laoT8oUG9kqFTT2B1rrK/Pks2LGGWFmBBATMcx27ZZWrlJMhUnEPIiSknymkJRF4lF7NQqMko2QjrlJxGzM3/jLJGQGWjQauw7sCPhLXrdLN2OzN64wN64QLuVZjzSaLfS+07tjkirEoU9lWEnw6Cr0G7IWM0LVKs5lpdnyOeTxILrJBNmMnIAOR9DMTIE4n7WtlewOrZJSVFyuQRCMk0qLZDKegknTNjdG6iFHHrRIKemyetJnL4Vuh2FclGi3dBRVZFiSULKuKg1RApGhG7PICG4cTsW0dUQ5WKU8VBlMi6QTdnotyQY5unUk+iKF8YK+3DcgImBwz4P6DSrYUDBZ59mrxenN8oDKsOBxKibgEGKcSdBpxEjGdtk0FcAhb12HMjAJAlk6bYzVEopNFXm3NmT9PotCobOBGh3O4hSikarSbPdIpOV6Q8HNNstAqEgab2IIxQhLGVI5PI8e+BVnOEI3niC89euk9YNcuUKx8+eRchkiCSTaOUy/miUYDyOzeMhGI+TUVVSuRzJZIjp6XPcf/+3gT4+v51d0xqZnEAw4iadTRATfKxurfDVf7ibe7//Pa7fXMIfSeAKxnn+wGs8+8oB3NEIn/n7L3L45GnMXj/fvP9BXJEY7micQDLFp774Zd73Zx/iI5+6kw985GN89d77sIdi7Lr8yEYVuVCh0mjvv28YOWQlScHYP5fVW0WSUoRQ1MPcwgw75jW8ATsm6wbzi1cpFLMExAzBlMwPHnsKIVcglEoTlWTimRzhRApPMEI4IeKOCLgjAq6oiD2SxBYWcEfjxCWReCpGPO4nHvfiCvhw+r3IWp7F9XWOnjyJwxugVG9hdriJCBLlRoeMnMMfjuHyBQnFRW4sb+KPpTh/9SbHzk9j9oSxOD24A2H80TBiViKaivLwEw/xj/d+gwd//BAZVcEdDFJptZA1jWyhwOr2NtcXFmgPhyRlmVgqhVYus2OzkZQ0Uhkdq8NLSt4/b0q5NMVaCTmvUKzWWNnYptkZopdrCJJMVjP23fFShqWtHfR6k0g6QzQjUyjXyWpFosk0q1smzlycYtNkwxuKkcnrRJNp/JEE3micn755hINH3mZ+bYOnX34FRyCENxonkkrjiyU4c2WaA4cOExFS2Nw+jrx7gm2LnQOHDvPDHz/O+o4Zq8vLdx94CKVURVQ0Dr1zHJsvyKfu+hL3Pvgwf/+P32R118LKjplNqwOTw8EDD/+If/r2d7g+f5PBaIicy9y6Q+n1W9Rr+/c2rU6bF19+ieXVlVv3PJ1el26/R6vTRi8aFKs15LxKJCFw6K13uO/+H/J7//F9fP6rX+eHTz6N1RdmZmGVj3zyU3zgwx/h1JUpnn7lAO/7sw+xuGNhw+Vlze7lzq9+gzWrm9ePneHE5WtY/FHu+9ET3FjfxeKP8uCTz3NtZYsvfuPb3Pvwo9z78KN8/9En+dELL7Pu9PCFf/wOF+dXuLa2w5e/+V0uzC2z4XJz/+NPcuTUaUKJGMubq+zaTDj9bpZ3ttnxeJjb2GJuw8TZq/M4wgIfvfMu7v7297m+un0LoF+eX0HUyqxYLFxfW+Pu73yHRE4hKKZwBEJcvDbL/Q//GJc/hMsfIpIQiIsp0jmFzV0TWrFEoVSmVKvT6vWJJITbAP2X0C/eS168489Yu+Nj/yrWxTv+7NZzuVwuFEX5f1y/rO655x7uuOMOPvjBDzKZTG69/q8ZoP+X6vV6bG9v89xzz/HRj36U3/qt3/oXgfqv/uqv8gd/8Afcd999/60f+7Zu67Zu67+KbgP027qtf8P6xYOqkExSrdfoDfoUDJ1ied9xmcnKTIDR3pjeoE8mK+PyuPEHAzzx1JOcPX+OU2dO8+7xYxx49SDPPv8cX/raV/nAh/6Mv7vr8/z1p/6WT37qb/n0Z+7knnvu4aGHHuLBBx/k4MGDvPXWYe6999u8+uoBNjfXMZl2+P3f/99xOGy8+eYhYI+33z5Cv9di33G+71ZPJBLsTaDbG1BvdJgATpePt9/5KX6/l2eefoHLF2Z47pnn2Vyb44Ef/GeeeOx7LNy4jN9lISrvR8R6Av590N6qo+ZEqmWJaj1JqRpE00UstlUiMTfVhk4g7CGUiBAW4gSEBGavD3c0jtd2kxNHX8Dl2WbHaWPVamXLG2LF7uHyjUVMNju7ZhPzO2YWTFac8SRHL17h6VcPcXZ2nu8+9iSbbh9vnD7HT985zpbPx+unT7PudvON+3/I9Mo6h46fZscd5MCR48TlAlfmVlg1m7AHA1j9Pt46fYqgmMQZDvHmieM4wyHswQC7bhfLO1a2HV5WTXZMHh+rZitXl1a4PDePPRhgx+Vk2+lgw+1gw2Hh7PRFLl29gtVl24foa2tcml1g1eJize7nwvwixy5eZmFzDbvHwdlzJ3C6LOyYNrF5HCxsrnHpxiy7divru9ucOHeOueVlTA4HFqeHd0+dxe4JYHP7MdndnLp0hU2rHas3wI7DjcMf5cdPv4jJGWRl287qjoP7H3maqRtLLKzv8vFPfQ6HP4ogawTiEnKhwqGjJ3GHEvt9vOtmfFERdzjGj556BnvAjyvs4/y1i5g8Zqx+C75wHIvTy9W5RbYtdryhKGannWA8yhPPPUVcEtix7xAW0zgCYa4vreKPJzlzZYZdp4dis8PBI0dRK3Ws3gBXrt3gR48/hVaq4vQF+cxdX+KJZ19gfnkNWdW5NHMdUVYoVisoBY1gNMLKxjpyXiGr5ilWK7T7PaJCguvzc5w+dYlWs4eqqtQaGpV6hlZXRS9KmCyrJJMJKpUaR09dIJktEEpK+3HOiSThlEhKzeGLRxByEgP2SBslMkYRUU7tVw0kAohimNkb0wjpJLFUEnvAT1iU+Ob372d2eZWlrR2UUgVZL3LwyNvkimV2nW60ah2toqIYKnplvyIglZMxu7dYM88TFDyEk6F94OdzEwj5mb46hdvrwuGyY3facHtdWGxmFpZuYrLsYvHsD084gxEsHj++mMCJC5cJCikcgTCOQBhPJI43pOKN+1mzLmALbRDJ+ImlswRiOfwxmWhaJCBE2Fg6Q1GTiEZCJESZo2dOU+t3MHks5KsapUaDarEAoz57oxrtRo6L53/KtelXOHnsEUxb76JmNxj1QtTbKtWmQn9Up1ov0e62GO0NScsSE4ZklCjtvsGgnkWTfCSCWwS9C9jN07hd16nV4hTLcVQthqYnKbYN5tZvYDQ0EukIUTGI22clHPFQLudpNAzY65KvKhTbBsVOgWI9T6Wh0GwXMApJmnWFsp4iK/qx2BeQcxEkOYqUSxNLy6Q0nUyxilxtkKnVkCplqq0eerlCuaZRqshIaQ+qFmF+4RKpXIKsJpNRFcSCilxSEdNhMnKIWjFOxLdFPhemWMlTbBjkKgaKnqPZqTIctZhM2lSKWQb9FuGIn5m5OQr1DrZglGKzzequGWcwzBvvHmd5e5ewKBEWJfR6k4ScI5nL0xiMkPUiklrA7PZydmqGqJRBq1Up1GvMLNwkLmdodnvktALVZotCqYyUzZHOKaTkLIePvkNUSJLK5m85zautLslMDlnd75m0urxcmLpK3ijz9vGzSDmda/NLeIIRrs0vki0USOVkfJEANo+DXbsZeySJO5YkmBSIJ4MIYoDtnXl2dhbIyElymoqsaQiVEjGjgFQpIhkqkp5DLebRtDSdpkHAs4t9Z4mUkkLKSyQyCWweBzdXF/FHg7gCPkKJGAtrazh8Pqz+IO5oHHc4yobJhC/gJxwOEwr6yYgJbl6fIRb0EpAUkskEcdcuM6feQkjECItpbIJMLCdjcmyxu36RbZ+duKxy5J0LZDIlxGSUtOwiFNtkaWMeRS8xu+DAGojhEyRurK2ybjOxZtlgx76NzWvF6rJwc3Eei81KQjEIp3NY/G48EScPP/4DyrX3+rtVBSNfREpk9mPgMwrzN5eJJERCMQGnL8jrR45isu87stzh/ToAt8fC1vYyDpcVh8vOxtbmexeVaQRJJinluDx1AlEKkRD3YVdSTrG+u40zGCaZU4ll8khJN7oa46WXnuD67GVC8TCypiFlc6iqiqHmaJR1dD1ANL6Lw7lOo1GjXm+Sz5cxyi2KtSb5qka+qlLLBRlW05hWrhJ0mVDlFLVajbSikStWyOg15FKD/M9Ahi5T0jOoOYFE1EexqFOp1pELFTJ6g1yheGvQKlcokjfKyKqOWqygV+pUmh1S2Tx1PYrHusjK4iVa7TKlWpWMqiJIaS5dnqLValEuGeitDqVej7RuUBv0ubG6hJjNEE3GSMsitWaJaqNIu92k1WlSbbYoN5sYjTadMRQbPaqdESEhw2tvHcexvcaX7/os7mia0h58/5VjyEMoAaVOm16vQqeloRsK7U4NrZAFhpTKGjDkxMmjtDs1qjWDeqNErqTz2S99HqfPQSYnsEeb8bBCIR8mLdgI+9YIe1apqAnarSytroLeSKPURNSGSqnbpAe0R5DoQrw14cq2lWcOH0VvN6m1qzTalVsAvdersddNMW5LJMLbNJo52l2DPXpUWgZHjh6iUi8AferDJvVhk1a3RrNRplUvIctpSo0aobzGuV0bJ7atlKsVVjdPMBpFYdimXmrQHJaojUt0RgM6zQrjXpKt3au0e3nKtRSdfoHBqEq9WaDZKtFsVag3ylQqJTy7F+k34jTKCYxKhkLDoNSuUe/UaPfqjHplJl2DSV+mU0+Sz3nZG+uMxkWGI5JUnRwAACAASURBVOOfAfTJXgk9+SzUU/Sqjf09R0U6DFFqAiP8jCcChthmfuZ1Jj2JQS9HrZqi0zMo1/LML04zoUuzvd/B3uyXafV0huMC47HMaJhCyVn24edQpT8osDeposkuqkYYKDKcvOdC39OBIgzy9HJe+jkvYypU6ioTRvT6+1VQozHsMWZMnwktOgMdRjqDrpNhJwGdEYzTjAc+DDkO7TG9ehrrxmmivnkGPRlFDZDIBljYniUu+2m2M+RlK3XDy7ZpFaOsoBlpsmqcvC6wuTtPMh0gmxeRlRShiJ/VrRWsLguinCKeSpBRcuQ0lWtz89RabW4sLJJISRx54xnMO7M8+qN72BsaLM6fptPMsLl2GSjT72aBMvVqlEYtxuQ9sNxtizBREeJb9Dopum2RRi1GoxJCiG4QC67TqCUpGnESgpO3jv6Uv/jwB/j7r91FqVogFV9j9toRcmqIrBpB1kUCCS+SIiCkgqxvziMIXlQ9Q8HQMIpV1IJGJGEnX3KSL9upNNNoukKlPCQcmKOkhSlrOu1aB01LYfNM44/OUuuISJkUtWaPSsGPFN9m1JUZdWUG7TTh4AaVUozxUGU02O+KzyU2AY1hO8VkrDLsKyiKG/bydJtxygUnieACnY7I3iDFpJ9g88ZrMBb2VzfMxtwbgALDFPQT0A8CUUCg3RSpV9K0W1XqtRJvHn6VC5cuYnPYaXXaVGpVHC4nml5AUfMoap71zQ3MVgs7zgC7riCzK9tEpByRtMydX/4KZ6ZniKQlchUDIS+TyuU4cuwYRq3GwtoaaqmELxLhwvQ0SxsblBoNFMOgqIgcOfQyLus2b77+E06fOUYo7OXc5bNcvzlLMB4mqaTxhnx4An7WdnZ46vmX+atPf54P/MXH+cin7uRPP/4Jtp0OYlkJqy/MW6fOMzW/jNkTZNVk59mfvs7/+cEPkVKLPPLMi8wsrPK+v/wQq1Yrm3Yn3rjAhsVOMJogLqbeq2CZRUzFiCf9JMQAmVychBigUMyQzsYQUkGSUohyLY/DvYPJ5yOQShFMpbH6g/gSSdyhBMlsgUBUxBtKEIiKOMICjrCAPZLCFhawhhIEkwKhsJdwwI7PtorbssDq9iY7NguRZAK1VMLm8fDOyTPIqo4vHKPW7pPVihw/cQqH00s6p5I3KvhjKc5NzeEKJ7F4Y6yY3LgCMpevbbJh8pHVm9i8YbzROLJeRKs29mPMy03S+fytKrN6t8sIsLhcqKUSgdj+MGYkmcQXkpiZXaHc6GFxuZiZm2N1exOtXNyvQ6u3MKoNvMEI7f6IQrmGyx/CqDZYNe2SzCusWy3YQz7MPhePPvUCB984ytET59gyO/FHkmS1Mo8/8xLrOzY8wTiBqEhUytyqwhIVlXPTV7m2uMzpy1N4o/vDrqm8hje0n4YTEVIoeonVrV3KjTad4R5vHj3Gfff/EH8kzq7TQ0JWuLm+xV984pOsm23c/+PHef7Aa3zz+w+wYbETz+Q48PohxoBWLKGoeZIpkXa7yezsNX7y8vPAiFg0yF9+9COEImEGoyGRWJTBaIjb6+HzX7iLz931eT77+c9x/4MPkNMK/Mf3/yc+eedn2DRZiYlpvvfwj9mw2Nm0O1m3ONmye/gf/sP/zDfu/S7OcIRzV6/z5Muv8NVv3cePX3qFh5/7CQ89+zLffeRJjpy+yINPPs/s2g7eRJpTU7NML67z9tnLPPXK69zcsjC/ucu2y8f56/Pc/9SzvHb8LJcX1li2uLi2Yebg8XM88tKrvHj4CJfmbmL1B1jd3mTLssPq1hq7djMnLl7g0vw8cxtbfO07PyAkKdiCcZ54+VXMvgj/8N0Hubq8idkXYd3mYdsVwBIIYPb7Mfl8yMUSVn+AoCBicnlIZnKIssLNlXUuXJkiKiRJpjN4AkFUo0hGyVNpNGn3B4Ri8dsA/ZfQfw8A/f/N+mVkNpv5lV/5FX7t136NUCj0zz733xNA/y81Ho9xuVwcPHiQO++8k9/5nd/5Z0D9Z1D9tm7rtm7r34JuA/Tbuq1/w/rFg6qcy5KWMxQMnfMXLyBl0hQMnWa7davvF/b48pe/yOuvv8rPOsorlRLVapl2u4miZIE9jFIRl8eN0+3itUOvk9dU1IJGu7sPu0uVMoN6GQBJknA6nQAIgsA999xz6/lGoxGiKFIqGcAee3sjzp8/e2vv0WhAtVrmZy72RqPG9vYmsHfr9UJBZTIZs7c3IpGIsbm5jnlxAUZ9jh0+QK+hUDYSlCsSRjlLWpX+b/beLEay6zDTJIyx0Gh7MA89mId5MDAwjB5j3N0e22zLi0xJtEzK1kJRIkVR3EWKlETSXFSUSIq7SHHfiqxirawla8uqzMp9i4x93/d9jxsR98a9N/Y9MzK/eUiqoJn2AA2jBzP21A+cvIg8F4gA4iLz4Hzn/3/8qRgmlx6tdYPp+WkOfXqE/YcO8vq7b/P8L1/m2Zee49Y7b+HGm77Cbffcxz98+xa+8vVv8sef/0v+w7V/zl986Xo+/8Uv89VvfZv7fvww9z/8KD/8x0d5/JmneezJx3jjg/288Ks3uOuHD3FxcYXLqxs89rPnmFvV8sb+o1j8Ue586FHWzHZWjFYOnjrL2wePsKiz7PWUO0O4fF7cfh9muw2bx8PUpVkWtXoWtHpswSjTq1o2nX7WjAbm1tc4Pz/H6YsXsHrcBFNJlnVaTG4X9oCfBc0GC2trfHrmDHqrFb3VisZoRGexsKzRoLNYcPr96CwW1gwmDE4HBqeFc/Pn0ZjX0Nk0OIM2TE4TR08ew2Axozd72LQsozFtoDV60ZmdnLr0DvMb57DY8hisTkwuDefn59DZLegdZoxuMzqHAUfQg8nt4N0Dn+AKxnH4o5y+OMOxM+ew+QI8/9rrOINhfLEElXqT5nB8pVsukYpy8uIM5kAMjdPDutmC22NndXUeg0mPIxxnM5DG5I9ybuoYVpMGcyCGzukl4Hfx2k/vQQhb8GRFjDYniWyBQDRBtlTh0PGTxDN5RLWJ0eYkmSuSKZaJJlPoTGbKUo13PviQr930Le7+wf1sGoyUqiKzC4sIokRF7dAYjBGbHZTuHiDJlUu0Bx0a3SajrT79YYcBcGF+kUy5Sq5cQqiUKJaypFIh7BYtopCikPTjicQxOFxEMjnSQoXLq+ukhBL7nn8Ond3GB4cPMQbKkkJeqJIrVcgWS2SLJUKxKKlcltXNNRLZJO6AB43dSiCTIpov0N6eoLc7MdndlCoyXm+UbLaCICgsbeqYWV5lw2QhkEjx0htvEUymsXr9uMNRzG4vFo+PRe0Cl9fnMLqse+7yQAhfLIHJ5eHEhbNsmHX4E2HCiQzRVJZwMonN48DudbK0sYLOYsEfiWNz+0lki8TSUXxhL9OXL1CRyySyceaWL/Pp1HEe2/eP1DsqOSFLQ83jca6wMHcIIWdkMojAIAq9OHSiTNQQ290q290qk4HMZCAz6kn0uyLDfo3RSN0DCL0ak0GMrV6EWtmOyXAOp3OeeMxIpexnq5+nrYQZNKN0+ipKQ2R7Z0Sr06ZcrdAf9hBlgXqrQrtfxu5ZQ2k2sHscpPJp5GaNdCFFVSlTlgsUqin01nWUtkCz10Cqi3v3lNKoXZVyo0pRESjIJTJifm/kAqSzARLpEJL8mctVkijKNYqqRKkuIjSqSEoLSa0jqlUEqUg8G8QfteP0G0nkIhSreQqVPWAdyWYo12XEeo3hVpdGo0QsYsdjX6IhRujXEyhKkZpcuhJt3+gOSZdrJEsi4WKZi+sb+PN5vNE4dn8QTyTGW/s/xuz27nU+SjKeSIxoNk9Bkoml0tz/0I9IZnNUZQVPIEipKpItllhYWWVdq0Nptqg1m9g8HoqiyMuvv87Jc+coVKuEk0nq3S5zKyus6XQ88sQ+hGqdUDhBuSTQbAokUy7OXzpOKB4gkRWYnp1naxfu++EDFKsFOsM2J8+eQGPYIJVPE0kkcfsDrGnXCUYj+CMpQskiiXyFSC7GxeVphFqeWq1GVZARpBJFsUJOrJKuSqSkGklRIitKpMtFakqVfCGFxzCNKxxAG4jgjEa5dPYAAdcGRq+XTX8UZ8hPwrOCy1/CHY4RSIWYWTlDMBYgEImTSJSJhnM4nEYiMQOmhIA3miDmdRB16NFqLhOIebCnYlgDIfyRBMuzy/gCblY0q0jtBp5YlHixRCSXJ5RJ4wkFOPzpEexOC1ZHHKszhNXt5KPDB3D4PLj8IXzh2F58fSWB2bPKptXEw/ueQGnXSeZStDp1KtUC2VwMl8tEMGinKqQI50rYglF0Dhc6hwuj20Mkk0NjNHLy3DnCySSBWIxoPMbi8hJFoUQwHKIqicwtzONwOckV8uSLBUplgYhLx+kTh8jlU9gCQYKZAumKiMlmxWjapFXLE0o0cHgL5EoVqpJAImVFqz2NWAtSqiZQ2z2KUoua2qdaayFIZSQ1SyLtIBo3USgGUWtl5FIdtdylM4Gi0kdtdWnUBJRKkqjXgFzNMhi2qfdH5GpNBEmlIjcoK21KSousWCNTrmKwGrE5TShKnoaaJy/VKdQaFJU6xZpKQVIo1lQESUGQFMo1larSQGl2SGYzZEs5AmEXJtsatXqeqpSmVEpRrRTodZvUOyqrWg0ltU5WkimqLeTeALXdo9Vq0GnXGXZUOoM+nUGfVq9Ls9uh3m6htpps7e5QqUmEYlHi6RRtSeHihWlu/O53WPO4SI57vPDpcSwFgcpgl84Itneh3hJRGgLbO01G4xq9foVkysPq6gz9QYter8dgMKAzbjMZS4w7eX5459cI+vSUxCKN4QCl16Y3aNPp1ml3G7Q6dVqdOs22emW0u40ro9as0xiNidY6pPow74lSG49QB409UN4t0usLtBpFmCh063ECrjkaapRWr8I2A/LlLNV8lD/797/HYDJCbsv0+nW2x3WK+RDttohQzVOs13EWqrw3vYjUKHDu4jG6fYluV6TTqdLvK/QGCr2hSnvcoLPVpJC2MuwX6HXztDpluuM6zb5Cs6/Q7il0ejU6PZG0b5ZRN0u9kaM+bCI1JTp9lWFfYjAU6Y4VWpMW9b5MvZFhY/EQTIqMOhlGQ4H2SKGzVac/ltkai+xUN2AQZrIrMdxV6WzLDMdlxiOB0VaFwViiM1LJxM2U82567QKFvJddOvQGNbrDGp2BRGcgMd5pMh4JDLdEetsKo+0qky0B48onMIixO8zQHZWZ0KUUXWbcCADSnludBoORAFQZd2KwnYadzGfOdAWQYSLQb8eoVTywUwVUJsjsoMBOmXrXDmSBJoxV2C2jWXqRyZaTMQ0mgxStmp+tXoZeIwbUGPTyNNUk3U4OWUnS6wv0tzLMnHsFtlNE8mkqwzE1KULCv4DUFcgqCk21AmOBcHCTXCmCzqahJKUo5T20an7yCR27OzU6vSpslSgmDOyMq2wNy7ArQT/BtuqFrQzbOxJjBjBOAgLsFtialOkM8ijNBELVjSR5aKpeOqqHTq9KoRQhmfai1c+ztHKe89NHcXl0FEoRUhkfmVyAqpymLMaIRY3o5g6jXZti0M6xO6kjKQWqyl69SjK2iipGUCo1GrUWklQgktSgNZ0imXPR7ChUxC7ReIhE2kYwukCrk6IhyXSVAi3FS8R7kt1OCXpthv0Ck60KmZSZ7XGBXidJv2rD573MoB9j0I/RaYfoyGFG7TjDVoReMwiTHIW0jt2t4pVY+p1RGQZRhrQZjzI0YucJW44xoA3jGPRssFsAqoBIzL8AFIEs1ewm+dQmXTnELk3EusArv3qdaDJFZzBEZ7FgsNlQet29Du9clmPnzvPSW29zaX6JSDLDBwcOXVnP+8IxtCYrJVFm/ydH+PjwMeqdAe999AmR5N561OENkMznSRfzFMUKHx3+BFXMky8leea5p/AHPRw89Al33Hkvd919P7d//x7W1rUsLq3w86ef5a4ffpcDxz/gV+++xsX5y3z3jnv40t99jUqtg9Icsf/gCf72q9/kwJHjnD5/kUS2SKM75J4HfsK5Swt8+7v3EI4XeOeDw8zMb5BJBCnJKsFkhlS+gtruM7uwSL5cYE0zR6YQIpZyYnZMc3npAPG0hXorTbYYIpmPEktHCUSieEIhnL4g/miUcDJJNJ0mkkoQSe39fw/EA4RTIbxRF66QnVjEjtetY/nSES7NnubSzBksdgN2jxV3yI0/5scb8RJNZYmmstQabSxOD/Mr62wDiWwBpy9IKl/a6wuPZ0gJ0pWr1RcmmMpf+V2tMySVy5PM5ogmU8RSaaLRCO2Gwpvvvoek1ilLNXqjMSemzrC4ukar10duNDlzYZpkNocgSrz6xpvIjSbFSpVNk4myLBPPZkkVCkiNBh8dPsxrb79Nulikv71NPJvlnY8PsrSp49zleZY2dRidbsxuL6l4mGxF5OmXXmHq0ixnZ+cwu7289MZb5KoS5+cWcARCvP3RAfR2J4FEitMXZ5hZWCYnVPFH4pgdbgLRBJFkhsH2LtFUljWtAacvSLpcJCdWryTTRLMFrN4ArdE2SndAMh7hvYOH+MHddzE/N8v377gLs91FMJHD5A4QLwp8dPQ4B44e5ebbbuOGr97Igz96iA/2f0g4GqFcEbFYnQRDMa774t/i80d44cVXyZdFitUaHxw4xEeHjvLiq68TTWURJIXjp89yfmYOWaxg9Qa484GHeO7V1/mTv/wC/9uf/meuu+Hv+d6997OqNzGzvMaGycrzb7zHyUsLTF1e5oabb+PT6Tm+c/cDHDx1ngMnz7Gos6Cxediwunnz4yPYgnG0Dh/eRA6d08+hqWle33+IUzOLOCMpFrRmTkyd5Yabb+WP/+o67v7xwzzx3AvMrK+zoNNxaW0NrcmK2elkZXODY2dPcvbyNBqbgVWTDqPXi9ETQOf08rXv3smx87P88PGf4Qgn0dg8LGjNrFtc7D8+xey6nkurWnROLxqbi027k8eefoZoOokvliCazZPM57G4XIj1OlmpjNRpkygVMbicjIH9R44RiqdQWl0C4dhVgP7P0P9fAfp4POYP//APueaaa9i3b99/Mf8vGaD/XzUejzl8+DC///u/z2/91m9dBehXdVVX9a9KVwH6VV3Vv2L95kI1EosSTyZotltkclna3Q4Wm5XheMR4e4ujx4/x0Ucfctddd2C1mtnZ2abbbTMY9CiXS5TLJRwOG7FYhHa3w3h7i2a7RaPVpCJW+eTwIZrtFhWxyi4Qev77ACiKcqUDp9frcdddd7Gzs8NwOGQwGDAajWg0VAaDHr+OH5tMtqhWy8AOzWad3d0JsPOZM1fh+ed/gSRVgR3cbifj8R7839oaYbNZyL3/KJOhSKXgZebCuyiiC0l0IskhRCVCIu/FHXIRy0Yxu8y4Ah5MDhueUAhPKMC7H73PgWMfs25Y4/LqOmsGEys6A1qrnUWNlqlLs8yvazC7vejtTnQ2Bxavh+nFBTbe3Idh7gLLWj0Wjw+Dw83xsxe4/d4HeXTfs3zz9nsI58o89uxL2IJRjJ4Ar+8/yMvvfMCP9z2LyRtmSW9lQ6flk+NH2X/oEI8/8zQvvfEWjz3zLPc/+hh3/egR7nvkcb5807f507/+K7741Rv5wt99ha9+4Vp+dP2f8LVbvsON37qJ795zN7fdew83fusmbrvrLp575RVefestPjh4kA8OHuTN99/n4vw8myYTyxoNJ86eZdNqQWMxs6Lf4MCJT9CY13CHXKxolzl66jirWg1Ovx+D1c3JC0cxOowYLH7sngAXfnoT7rAFiy2N1mTF5jOyZjRgcDqweF3YA25OTp9BazOzotfhCIS5vLLJwrqRU9OXcAbDlGSVJ575BaemL7GiMyB3elfArCMQIhILcnrmMgZvGFMgjMnjxeN1oHvjCTZ1GkzeILpAClMgzLmpY9jMm9gjKTZdXtweO+8//2OSznVs8TzxTB6tycqG3kS6IPDhwcO4/KErm0Fak5U33v2AYqWKIEoMtyd0hyPyQpnh9oTRZIdMoUjJskG3P0CQFA4dP8lwAu9+uJ9sscBg1Kfbb7HLFp2ugqKWSVeqyJ0eJVklX6mQK2SR5ApCKUuzKRILeyhkwmSKZYrVGtlShUgqxapWS6PXozseU1VVnvrFL5CFPFmP7bONpDKZQp5wIkKmmCWciLCuW0Nn1hJOhHCGI4QyWTJVEWcwzMkLF8mXRQ4cPkYkkUZUGiwtr5MolCjJKk+/9Apaq51QKoM7HMUdjuIMhvFEYth8AaZmz7Bw/B10dhOeaARXKIIjECKczjK3vkY4kySaSxJL50nmikzPzeGPBjly8hjRdBy714vN7UNrsmG0uUjl0xhtJuweBwuriySySRLZJMVqieFkRLaUY4ttsvkIW9t1BmkbuYydxcsHWJo9wPSptzjx8Qvsf+1JLpz4GXPnnsdnPUohPgsDL9s9B5O+E0YemPhgN0BbcjPpxtjup2nWE7SaaWpygkYzTz7nwWVfIRE2oNTzjLcblKtpTGYdzz/6A3KJMJFkGLlZoyhmSQsxXn3jTYxWC4JYJVvKobbrKC0ZuSkhqhVS+QTLmnkKlSLugAdRlehvD6koInlJICfuRYOnqwXS1QKZvA+zdZVkJkhFLCGI1T2nrctIURYpKRIlpUqt3qIq79VQCFKRTCmGN2zHFbDQ6Ko0uiqpfJJyrcL+Tz6i1pBoD1qIchFZLaIoeQa9Crm0C6dtmWZLotOtszUZs7apxeb2E0zkCKUL2NeX2H/yFBsOJz95ch+XllZ48tnn0NudfHj4KLFcgdfefR9B2es5v7S0wt/e+FVu+s4tfO2mb9Hq9ZHUOvV2hwd/8jC/ePElbvne7ejNFrzhMFKjgcZo5KFHH+XWO+5gfnWVerdLVVXp1crk0jGKosiFmTl++eobhEM+Ekk3Ui1OoRwlU0qgMVgYbO0QTWYoSyK1hky5JiBIJdZ1a4QTEfzhCC5fkAuz53D5nYTiafyxDImCQDQfxxG2Esv4EIQiFaFKuSaQtWv2ILpUIyfLZCWZSrNBuS5TkcuUKjnmpt4lmIqjD8VwJ5MEXJvMnj+MKRBAE9gD6Nb10zj9WVyhCIFkBJvPiD/iIxhNEA5niUQyeLx2NLoZ9KEkZreP6MJZkgEnBz96i3DSj8ZlJZjNEogmaNRa7PvZE3iCXqK5NOlKmUAqjTMcwRUJozUbmbpwBrvTgjcWxRl244s5ee7VnxNLx/EG4nj8CfJ5kVg8zbFPD+P0OQjGAuSELNVyjoxpmaKQQ6jmKYsF9CYNa5olHIEQNl8AdziK0W4nEIthsllx+30srS+TSMVJphOEIkFsDivnLpylIpa57/57ueOu77O4vIBWv0ksESWdTZFJhjAaNBw4+CFFoUC+mCOrnSWRiqLTb+ByWjh69hjJQoKqIu71j5dF0skMFaHMmmaJWrtESUmhqA1kWUZRRYqlFJKcp6bk8Pot+AMuep0uSk0lV6rQ7o+oKRJCOUMyHaDeLOP2WFg/cxC1sOdEqtRURLVFRW6QF2UKsoqg1MmWcviDHlKpAEIxujf3GTTfA+jyFSd6uaZSketU5Do5oUpZEsmXC0j1KqKcJ5OPYLKsI5RzdHtNCuZlpJqA2tjrUw9n0ojtDrVuH6XVpdlu0Wq16HZatPu9K6PV69LotFGaDeRGHaXZoNXr8tZ77/KlL32Jv/nylzh48gRRQSDTahJXmxyZW+TE/Bp9oNqdUA7b6fRbtLe7DCYdWgMZt9eAybJOv19nPGgz7ndo9OsMewL9Rpp8zMr1X/zfmbDNGKgP9uLTpZrwXwXQdwZVFDFNd2dCyrjE8wePUxyMKQ8GCJ06hVYdYTykudVD6sjUm0XyORc2y2W2JzJSLQkMqFXzsDvij//8jylWC2xtd2moBfpdEVUt0e7VyUhVSsMJ64EEJTnLibOHaXX3ItnLxou0yjF6/b04+Pa4sTfUGONhieGgRKdXpTNSrwD0Tl+l25fpDWoELVPsjgV6/QpKfy+6/Z8C6P2dDqOxSEP0EnbOst3PMxyUyM99SGerzmBLYXtLAlkHwwjbOyKDHWUPoI+qbI333OKDsUR7qDAeCLgdy4RDBiQxSrNVoN2t0O5W2N5p0RlIDLfrbI3LDLdE+hOV8aTGznYZpWCiFF+nbjtNJ2lisFOnV3NTiG8AErsoTFCBOiAhFu17UHQrxQSZyXaV8bAAO2VAIhZaZ2u059re3q0xQWVnVKLZ87AHT7swbsOOhGnjLSDMDh0Kx56AbYFSxgKI/Do6fHciEgpqqaspFDXFDkV2+gEE73kC8QDTa2tEg2ukfZe4uHCCclPB69RBP8Ook2KyU6czkukPa4CMVXMCKLOzXQWaQJFm4BLS+n52tstA9bPDA3lAAJoM6LM7TpOKre/Nb1eQ6wm6A4FmO0OrmcJmvLgH/wc16s0Skpxl6uwhTk0dJBp3UVNyFEpRZDWP0bxCthiiIIRo1JPE3rgDj/kyZ069RyrhpFCKkivGkJsSDvsybucmTVWgXE4hyzkmO3VKQhCPV4+qFmg0qrQ6FUQ5SSxhxuvZoNsU6NRTtOQQHcVPQ/AyVFMM+wXYqeJ1L+055ysO4h89ALsltsZptrfS7O7kYFLG77xMW/UDApNhHBCoFG1AFSZV2JWoi589D5TY7QUxrB5gPMrAThq24uyMEoDEqJcmGVlld5SArQTs5kjH1gm+/wDVnIt0MU5VEal3GmhNOi4tzHH20jQzK8vMrqyhMduYXdsglC5w4sx5XnrtDe6+/0G+9q3v8MWv3MhX/v7r/MXffInrb/wH3nzvQw4e/ZRQPI1Ub+MJRjgzPUO6INAZjXj8Z/v41Ttv0Rt0Wf7HG0hlQ/z0Z49SEDIYTHp8/iCK2iAWTxKJxonGY4i1KqlSHG/Ey48fe5h4NovdE+CpZ19gYVXLm+/tZ35lHbPDzWP7fs7imoaKXKdQqfGX112PN5Tg7vt/zCu/ep/rgWHMLQAAIABJREFUb7iJMxcWMH/0NIuffki+LCPV26xt6hGkMu6Ai6qcwRs0UK6FqdVjNLsZkhknTs86evMy6WKcZC5ONBUjnIwTy6QIxEL4IgHcQS+hRIRYJsGqdp1T56f4+OjHLG4sorPqWNRtsG4xoHv6m/iTCcLZDO54FEckhNnvxR4O4k3GCUQTlGsq2VKFQkUimsqiMZiJZ/LkyyJmh5tEtoDR7SWSKxAvCvz0+RdZM1nISTKZqkSt2yeaL7K2qUVuNFGaLVq9PopPS2bxKPV2B4PFitJs0R9vEUkkafcH1OoNMoUijU6XqfMXSGSy+EJhtEYTrV6fLSBfqZAuFpldWmJmcZGiKBJKJNgG9j37LJeXlzl54SIGh4tau8u5y/PobA6yFRHHL+/EEwqRKVfR251EMjkWNjb3ovjDUQKJFO5wFH88SSiVwRWKYPMFSOaKHDp+kkPHT1JVGqTyJeKZPIlsAW8oSjyTJxBNML+xTrmuEs6kKco11N4AjdlKQZLpNmX8Hz1BSVb5zk3f5OabvkVNVnH5ghgcbjJViYKk4A4GOXvpEl/56o1YbFa2dyasrq/xwIM/5B++9g2WVzaw2lzkC2UGwwn5QgWT3UUonuK2O+8hmspeSWna0Jv43l33YnP7sH3wU+74zjd56vmXOH1xlqVNPetGC8taA08++zybFjtnZuaYunSZk5cW+OT0BR7+2XMcOHmOr992F699cJBFnQVbMI7O6WfN7Lzy2haMY/ZFsIcSGD0hVox21sxOHn36BQ5NTXNieo73v/WfMPtCzGn0LOoMrFtsaJ1OVkwmVs1mZhdXOHX+PNNzs3iiASxeB7Pri+icVjR2Owa3H2sggtbh46NPz3Di4jxn5lY4NbOI2Rdh6vIyuVoTf6rAoalp/KkcOqeXTbuTpSNv8+HTD7FuNGP1+q9UAoSTSS6tLNPb3aHcqFNSZC4szF95xobbu5isjqsA/Z+h39yXPH3Ndaxdc8P/J8bpa677fzTC/deA/Pd+7/fo9Xr/t/P/EgH6YDBAq9Xywgsv8OUvf5nf+Z3fuRLhftWBflVXdVX/2nQVoF/VVf0r1m8uVNPZDOenL6DUVUwWMzaHHbvTwS7ws6d/znA8ot1uMhoN2NoaMRoNeP/9d/k11N7Z2abX6+yB9X6PmiKTSCUxWcx4fF6MZhOfHD7ECy+9yKuvvIT1L3+L6PoMAKPRiMlkwmg04r777iMWi7G9vU2n06Hb7VIs5q+81+rqMrCDTrfJzMxFYIdWqwHscPbsFL8J2fv9LslkHJPJQCwWAXYYDvuEf3AtmZMvkIhpaSluHJaT2EyfEg3NUyqakCQPwXQYb9zPK2//ilvvvoPv3/8DVvVG5jfWWdJusG7WsGbaYFGjZVVvZFGj5eSFi1xaWvmsz9vHis6AzuZgw2RhcVPDpeUlLM/cgenRr+MMhlnRGZi6dJkVnZGzM4v88q0PWNw0cmFhlQ2zg8efeYEVvQ1nKMknJ8/ii2fQ2T1oLE7W9XrOXrrE8XNn2bTYWNrUsbCpZW5jE53DxbuHjqCxudA77MysLDOzsox96iMst/4HdHYbh0+f4sLCPCt6HfMb62jNZtb1elY2Nzlz8SJT09PMr66iNZvRW634IhE2TSZ0FhOugI/jUyf49OynGB1GZpdn0TvMzK4uYfG6WDXoOXXuIm99+CbvH/iQd/cf4levvor1r/8tTzz+II88/hy33XkP37z1G3zzu9/jhpu+yZf+/gauu/F6/uOf/wk33PR1brv3Hh7Z93Ou//ubufP+h3n2lVd5/rXXueXOuzl25hyzK2us6Az8xZeup9bu4o8nWTeaCYZ9bFhsWEMJ/NkCnlgcr8+J7eZ/j3HqIAa3n01vFLMvwIWzx7Db9diiKUzBGC6PneNvP0XAMIc5FEdrshJJZtCarFSVBolsAU8wQrogUK6pZIplao022WKJ6dnLJDJZ3P4AWqOJeruzF62YTBF9Zx9LLz1GXij/Ri3CzmcHO7aYTHq02zU6HYlWvYzc6ZEolMiJVcqyjKQqVMQyslKlWMpgNmlJp8Oki3kCsQie0GeR6aEQZqeTfKWC3GpRFEVe+8k9uP7xGygtlaoiIkgl0oUUgaifWDpCppTg7KVThBI+XJEY8aJAOJ3DGYxQklVcgQDfu/tuTDY7VVlh6vw5wuks8XwRudPD5gvwzscH2TBZsPuD+OPJK5tJOocez23/iWA8TCCRIphM4wiE2bTY0NqsvHNgP5tWE8sbOjzBCO5gkNagQzgZJZ5NUhRF8mWRkqgQS+dxBzwEokHKtQqXl+aoyFUa3SbJXAq1XafVb+9tqjZVjBYt6RfvYpB2MB7KjAY1hl2R8WeDYRp6CSaNINv1ALvtINXEMvngLPbV/Syffo65409RjGppiz7YlmiqWTotgUIpjqKWGY3b1OsVFKVIOKRjU3OBbC6AUi9RN84QevNx8hWBSCpBTixTaSgYLFa8wRDd4YhWr8/Kxjpqq4ncVCjXKqTyaaKpGLOLl8kUs1QVkaoqUZarJIoZ4oU08UKaWDFNQshSqASZOn+IbDFMrpggX86RLxcI3v15CtUyJamK8Fn/clWuITcV5GaNiiygtEWW1hcoiQXUtkKhkmcwbLM9GdBq1+j361cclv2hSq4YoyAk6A1V4qkw5y9OUW+3KEs1fOE4uYpCMJVn+uY/4/nHHkLr3Ds89OtNRn88yctvvo07HCVZFJBaHaLZPA888o9EEklu+d7tGCzWKzGIE2B+eYV6u8PzL79CMBqj3u0SSiS476GHeP/AgSuboWK9jlivoz/yLon3HmddryGWSjPZ3eHM1Ke43Oso9TiJrJPzsyd45MknUds9SqJMOJnksaee4NT5KVxBF+t6DaFEjA29CX8kzvzqRYJxL7FMBn889VlMfpZgxoPetoJUKyKJAlVJIHj3n1Mq5z87vCBTbtQRW02khooglckJeULWBYweB/pQAkcsjsu+xvkzBzD6A5hiWTzxMJuXj+IKJnEGw7gjQYKJANNzl4gkkthdQTz+yF5P+LmjuFIpzG4vgRcewHX0bU6dPMrqxjyOsJtoLovB6iAWy1FvyhisRtyRIM5wCFckitUfwBEKsrSxxurmGr6AG1vIQTgfxhrQ4wgaCCdCuFwhfvXqh6TjFVz2AA21yXjcpiaXMJo2CRgWcT9w3d4hglKOaDqOK+BhbmUJl8+LzeXE5raztLKI0+1geWWeaCxAqZhhZXmOVDKCWCtTFHJUxBLrmhVuu/0W0tkEcwsz2J0WgmEfVUmgpMjEkzEy6RgbKzM0pRyhh64j69ikUMrywquv4gqvUW3EURqVvUN6tRG1yoCWukW5XEJnu8yK/hS5XAxFEVDkCqoqI8sS6WyKqlQhX85hsG0SSvhoqgKjvkpZzHF5fY4DJw8RKyZJCmmK61Pof3QDxVyUVrtLIpOlItfJlKuU1SbhdJZcuUShUsRk1qIoxSvOr5IoI0jKlUj3XzvPK3IdQVKoKg2EWo1MqYCoVilUcqhNiYpURK1LlIQclu/+ERGvkVqtiNqoMdge0uj1qHXaSK0OSquL2u7R6HRp9fbGrwF6s9uh0WlTb7coVSuUJRFRkREaMrVei2qzQUmUkZtdBLVNZwfy7T4nVzQ88MwLuE+8R/LUm9S2d6hPhgyYsGFYIRB2MejK7A7rTPoKtZbEZCxRybnZaheYjGVeef1lCjWJ+qBLu9tgvNX7rwLodLPs9AQavRbOW/6ASr/Ly0dO8c6ZCyy6/ZhyJRJbkOtv0wJqoz71rki7UyLoWaMuRZAqMapikcH2kPHuiDffex23xwL0aLXK9IcqalOiqMhExRpJtcPpmSlOT5+i1qwwGDYpnnmdzEdP0u2pdPoq7WGd1qhOS4nSbqYYDkr0BhL1rkizr9Aa7N3XH+4lnAQtU3s90oMq6qBBo9/4JwG62qsxGotAhYDtIjvDIv1eAcfX/ycaUpzhtspkuwYtG4xijLer9Ccq3W2V0Vhka1xhOKrSH9ZoDWRGwwqNeppsxkU4ZMDlXGU0ru0lCAwkeoMaEzpsb1UZbUsMduqMJzV2JxW2WxEizouUp18i/svbqHcrsFtkY/EgIAN1tiYioAI1ShkT7BRgnGY8qcGuvDe3U4aJQK3iYTwssbtTY7QtsbUjM+mX6A4jDCcZRqMWu902DEWsug+BJFs7Hexf/3d0YmvYjBfpNff6138dJ55LOzh86FWqlSCLSx+z2/cx/f5PgAEDtoAi7MYIRLR0Jl3YrkM/wUDxXwHlWxMRdstMGkEYpGBHBOo0Kjqqi6/i/dGfsLtbZnciMGwEYScPOyW2thU64z2HdSKmJRTaQKxFaHX3DlP0BxLtZolhV8RmWgEG5ApRIjE3s3NnUBsC5y4cp1RO0mjtVfgIlRTLa+coixEkMYrlO/8zuctvUy760Kydo90pU68XqSkFuv0OoYgTf3gDUQlQqUZIxcKM+z1EIYVOM023E6bRSjMaNei16gjFKIrihO0CbCuw0yPgvARkAInxsEC7GYPdCsWldzHf/D+ys12kUnYAZXYmOdguwa5APLzCZJxgMk4w7IWJR5YZdmMwKQJVCmktbAeADMNJlXB4FbYCgEB/q0wxvQ6TvcMVkmAjGliErQyjXhyQMNzzh+jfehC9aZ1QwkdFKaK0akRSMbJCEXc4yobJSiiZZ1lnZ27dxKlz02hNVoKxJCVRZtNo4fT5i4hqE53ZRiieYl1npFiVMdpc1BptdGYb6zoj24DZaacoVshYFtH+/b/FoJvntu/fTLaQpCgUcHs9fLD/Q1weN1r9JpJcIZNPUFFqFKplIqkUoXiamYUVXP4wqXwJk8PB2Uvn0Zr1lCQJk93FTx57ElFt8vhTz6AxWAjGMrz65vs4fRFe/OU7rD3413xyy58gqi0+PHiEXKlIoy0zGDdo98usrE9RlcNUawlKlQi5QohMLkgs5WHDsMKFy2eYXbyEzqolkg7jCjpZWJ/nk08/YUmzhNlpxR8NEoxHcfg82L1eXIEAm74QOqOOzeuvwWYz4kpmsEdj2MNhHJEIrlgMZzRKKJ4ilS9duabyJRbXNAiSQjJXJBhLIkgKaaGK3OkTTO6tp/zxFD974WWkVpd4vsSp6RkeefwJHB4v6XyBTYMRzzs/5tNv/C+kcnmKlSqDrW0yhSKCKO0lKynqlWt3OCKZzVGWakwAXyhMplQiXSxSVVXEeh2106EoisitFlPT00RSKYqieOVQp80XQFDqxPNFXn/nXbRf++859OJje4d/1zaI5QpEs3ksHh8LG5ssberwx5PU2l08kRipUpmDn57E6vISiqeQ6i1mFpbJlirEM3k0BjOPPvkUl+aXSBcE1E6Hj48cIV8RyApF8pUi9W4TTyiA/dgrrN/6e2yxi06roVQqYbY7yJYq6O0uxkAgkSJdzJMT8swvzjJ96SJfueHveO+D94nEooQjMdKZArOXF7nvBw+Sy5dpd4a8+Orr3Pzd22kPxqzrjAiSwt33P0gsnSOcSBNOpNHd80c88qX/lZtu+z433vRt/vSv/oZb77qX2+97gC985UZ+/uIrGJ0eNGYbK0Y7s+t6fv8//hmuaJpnX3ubNz46zE3fv5frv/Ed5jdNLOosTC9r8CZyuGMZDO4gJm+Yj0+c5fFfvMz7R06yafdi9kWYO3mI9Rv+DSa3lw2rE0c4isHt5ZOpKVbNZpaNRvQWO3avF6ffy7pJi95hZk6zzJJew7LRyGsffMyBk2dYMztZMdrR2Dzse/E1Dp+5iDeRwxaME8yUeOntD1m3uDC4/fhTOX753gfYnrsV+1s/xu4PMr2wxBvvvXflWYnmc8jdDv3dHRzBAIPJBHcwiKTWWVpbJ53PXQXo/wz9SwDo/62/z3g8zuc+9zmuueYa5ufn/8l7/iUB9GazyeLiIvv27ePzn/88n/vc5/4LYP7bv/3bXHvttTz++OPMzMwgy/L/2x/7qq7qqq7qv4muAvSruqp/xfrNhWooEmZ27jLZfI5uv8exT4+j1FWC4RDtbofeoE+tJrK9PWY0GvDyyy8CO+TzWSwWE7WayK/h9e5nP7v9HoPREIfLSb3ZQKxJ7AKCS4ftL64h8ovbaHXatDptCqUiu8BPn9rHLtDpdWl12uwCwaCfcDjIcNi/4kTX67XIsgTsMBoNrrz3r93mTz75OKoqUyoVqNf3Oi1hB1WVcX7xd/Hf8gf02mWgyXavBNTpt7IM2jlkMUa8lMETD/P4s8/ww8ce59z8InPrOh752dNorDaW9Bq0DgvHz57nyOkzLG3q0NkcaK12zG4v60YzjkCI6YUlTl+cuRKVbn/gb7D/1efYXFni5IWLmFxeNi12zK4A6wYbX7/1FqYXlnhr/wGCiQJ2X4yZJR3rBgcOf5T9R46xabXw4dHj2AJBVgxGbIEgq0YTJpeHo1NnWdEZ2DBZWNEZmFlZxuB0sLipYfaJ7+O69hqM5w6zabWgs9vQO+zo7DbmV1c5PjWFzePB7HRicblY1miwuFwcPXWKMxcvYnI4cHjtWJxm1rTraM16Nk0G1k1GPjp2FFsgiMZqw+Lzc/LcOUx2F3aPH73VyvRHb+K69hpsrz2Gw+dhfnWV6csLmN0+LB4fvniMM7MXsfk9uMIhNi02rJ4QvmgeTziL1mrn/U8Os6o34onEuPOBB4lkcgSTaQKJFHq7E3c4SiQWxOILsOn0Y4vE8cYTJJIRrF/4XZz3X4fZF0LvC+IKhzi4/3WCQTvaQAxjKIk/EuDS4V8SMF4iVq7gj8TJliqk8iXueeAh0gUBs8PNmtZAqz9Cqrc4PzOHJxDEbHcwt7TM0RMnOXTsODff+l2+c9v3eO3Nt7j0zT9m8wv/jnvuvYfrrruOb3zja9z+/Vu5/Xu38NBD9/DkYw+y74kf8cJzj/P2m89z4NPjHDt7htMXLrCs0WCwWTDZrKRyWQqVIkKlxMbmOhv6dWLpKO6Ai3gmQbPbIRAJkysJNDpdBFGivHQGz3/+74jaNjh9/hTZUoZCJUcyFyeRi1BVS4QSHtZ0C/gjcS7MzpPMfQZ4RBGhViOeTfOTnz5OTiwTzaUxu70ISh27P7jX3xeNc+L8NFKrw/y6hliugCcSQ6NfwfOn1xA/9S4luU62IrGmt+IMRvDHk3iiEbQ2K8lciZxQJVUokCsXCMRCnJu5QFYQuPv+B0kXylSVJrW6iifgp1StMNgaU6lJ6M0meqMhoiLT6nWRG3We+PnPaXS6JB++geCPbySVSbOp07K1tUW326ZQyFEoqMhSH3agUlIY97Zp1up05TqjRp1RQ2WrWWfcKjLulOi3K3i9VjSbq7z82qscP3WSUCRMTZEJBoPUpBiVcgihHEGjncPy+iN4r/sfyCZDFKpl4vkiqVKFdn/Ahk6PRm8gmc0hqXU6gyGvvvEmZrsDQZRIZLKkclmiyQS1usrK5gaRVIJ0uUgkmyKSTZEQ8kQLGRqdMqGYA6dXTzzlR66XycbdeP70GvJzx6lKFSpimZJYJFPM0uy1kJsKaruOVK/xi5eeQ23X8QS9vLv/PebnL2DSr1CrpOg2BbpNAUnKMBjViWWjpMoZSg0ZqS6SLeWwut0YrA6CsRQbJiv3/uhhbLdfi+7Ov2JRt7fR6I3G8URi+ON7UYjhdJa8WCOeL9IYjHjt3ff5+rduJp0vMNjaJp7OUG93qMoKoVicvFCmNxpjc7nxR6MkcjmqqsrHR47gj0ZpDQZIjb1u6NTZ/Xi/8LvEAjYEsUpFrCJJBRIpK2+/+xTZkgdf1MrDTzzG7fc9gNzpkywKhNIJHEEfeoeZBc0ajmAAk8uDyeVlTT9DMO4kmc/ijSZIFsukK1nipQj5agy9cYlw2E1NLuG59rfInHidcrWIJFfojfukChnEukI4k8YXj5ELG5nXajDHc+h9QQIeA9NnD2Pwh9DHcph8Ho68/zyugA+r243D58PhDTC7uoLZ48bkduEIBrD5Alg8Po6dO47T78f3+Ldxf/uPiMViXJ6bJlcIo7YVgsk0sVwNf9CD3mJAazPjjccIpNI4QmHc0Qjrei0uv5uikCMj1MlXVSpqhYXVOXwBNxsbG8RiMTptlXZTQK5FUGsFatUs1WqO1OpZXNdew+WPXsMb9hPOJAln0rgjYWZmL2B3mPH5XeRzSXTaNfKZKLl0hH6nxou/eJKw38bC6jyJbJxMMU04EcLsMLGiWebwp4e48747SGTjexUOq1pimQyZbAK3eQ394hmC3/4DQk98gzvuvI1cVaJWE2k0VNweG3rDGrlCGEnOINYyKGqZSkVAFCs01AJKLcvG+hKtVoteb4CoqIiKTFpIIA9KpMUgdSlCr51jXTtLXi0RLmcIVfL40hGSJ1/D9Re/Tcq2wvsfvIVQKZDMpUjm8xRrCplylbwkkhUEylUBo0mL02lHliVyhTxVSaRQruz9vf7MfV5Wm5TVJpV6E0HZcziVZZmKolCpSYiKjKzWqCkSzr/5N5Q+fQHN2mWq1Ry9nkpNrqA2FCS1Tqs/ojncoqLuRbY3Ou3/E0TvDPo0ux3U1v/B3ntG2XHfZ5otaWV7Zp1mduy1vLvjXY9nRjO79vEsR6JoiqJIiBSjKIlBokiKYhQpUKJIUSRBMQhgAAMIgiABEEROjUZGR3S8fXPOOae6qapuzrfTsx8ucSUd+8Osz87Y68F7Tn24ofutqtt9T516/r/3rSBXymTFAtGKTKraBxKiKFMVq8hiGUmukq7WSLQaRNsNLFufx3TDH/PS1h2UgXS7w7HRMzhCLlZXG6y0JVZbEtVOhXYjTV0OstJIs9QpUKzJPPfLV3CG/MilfqJFu9sYAHOpmKfWKA8e15sV6s0KpV6LiCxRaNbQXzHE6V/+hGBjifwK/T705R75ThsZOK618vDGt8gvrSE2qzTLcaSECboCpYaI2CyzQptSNU+5kuf/+Dd/QiBkp7NUQyxmKXfqNFglWSwSzqX56MgBCrUi+WKBwOZHMF73h5TyCaqN4gCSL7eThAJq6rUYlZpAd61OtV2k2i7SaJcGAL2R07PSSQ0m0OV6f0K93czTaueodyXKS/1Y+GZLYK0TGwD0Rs6O9sohwrue/hVAr+igE6DZEuhRo7VapdMtsNTL0+kWaHUkKi0ZIR8iV4jQaucolyK06v3o824rw9Ky3IfoXYnlpQK9FZnuWpUVyvSj19PE3FOE3vwemms+SyXvp1XxAQXCQRVQpPlJD3i7GaMkOmEpCb0ExUqcVjPJSi9Hpx5FzjlhKUOjGqPTThNLOlhaLdIqRuitRlkmQ7VapVups1zL47efoF42snXTz1BfNcTZu/8jUOSVlx7rT0qv9WPcWRW5CPDXSAJRSs4RWKuwRhvWwlTDpwCB9loFkOmJOuToHP34cAkoYFIeARKwmmC5lwRK+C37Cb/7XZRXD5F3nWf1k/e2ix6W6hFqlTSVZql/bisJypUE0zOn6PVKxGIe6nUJQYhwYuQIzz37NA8+eBeZTJBer4QoxhCEAN1uEYNhDlGMkUh4yOcjxBM2FItnSPhVKK8ewvTD/0w242Z1SWR67DCdeoKlRopURiRXTJPIqzG7RiiWg+RSWcr5CsVsjHYtwqJiG/WGl05LZKnZZbVXRiouAAKrHRnaHdZ6ISbGNtFuhVhdSQJZvJ4LeN69F8U1Q+QWPiIcXATytBphao0YnU4CWXZRKtqZm91DveKk2/JjN53uJ/iIDpo1N1X/MSBKodf/nCT7flZW0tSpQS/IciMKvRSrnQTdZgSbZYxYwkRGsLF43W+h+v6/J54K4vCZOHbqAJFUAIffQSKbwur1E83k2bH3KPnKEgs6J+m8xMY33mJepcUfiRNLZ7G6vIjlGnqLnVq7RzSV4fDxU8jVJsFYkj0HjxBJCkTTaTyhAMlcBsfuDcyvGyJw7n2u/fpXWdQq8AS9JIQ0yYyA0+ciFA9y8Nh+zE49WalEOCEQiqc5eW4SqdKi2uqx78gRZpXzJPMJEvkoZqeToydPYvN4cPr9KDR6lDojU3OLWF0+Tp4bZ3pexfwtf8Dsrf+CYrmMJ+DHG3BitCqIJVxEE2YicROBkAa1Zg61Zo5Y3E8mG8Pts+INO3EH7di9RqxeAxaPHpNLj9Gpw2DXY3aZMTut6K3mfmWL0zlI2zJ5vGj2vdEH6B/8HKvLhsVmxGY34nSZmJsb58yZY+w7fIzzk9NMzSnwBCOkciL+SJwPd+/lhVc2IVcbOLwBzk1cYPf+Q4xPz+H0BRHLNeJCDrFcQ642+Pott7Hu6zcQS6UHvdK6h/+ShRv/GYl4lBdefoV6uzMA5qlsbrB5AkFKtTpSuUJ3ZZVQLE6j00VlMDCrVCJVq7zz/vtEUimysowgimRlmYwk8d6OHUSELEanm7RUJCJkmdfqcc+eZH7dEBee/RYzKg3jcwucHJtAa7UTEbKYXB5e27IVZzCM0elm14FDGJ1uwukMLn+IYCyJWK4hFGTmlBqEgszEzDyBaGKwiK5caRCNx3C4rNSaJRptmUZbZkE5iWXDjcyvG+LYR+9QqpT5cOeO/kKASg2t1U5aljDYLCSzCTx+B8lUiBXA6nTw/Iu/4EtfvpLxC9OU6y2yYhG3P8ScQoPZ5sbpC3Jo+AQLah279h7ghVc2EUtnmV1U4w1FObhrO/PrhlA8eS2zah0XFtW8/u42Dp88w9adu7n86mvZsPE1bvjm7ew7NoI1EOPqm77JA088zZZd+zg/p+ILX72eFze/y0tvbmXLrn2obR6GRy9w0533sPPQcXROP9ZAjONj07z81nts3v4Rx8em0Tn9XHjxHubXDfHR6xs4N6tgSqXhzPQsYwoF9z72GCenplDqjCzqdJwaPcfeYwc5dvYEWoeJac0izmiUR376DMOjk2gdPsy+CGMLGl7c/C5Ki4sjZyfQOf289/FBTl9YIJyV2TN8EpXViTsUYvHm30f/2OVvYxLTAAAgAElEQVSYXB4yxTIxQUCqVpmYnSWayeGPRql1Opw8f55Ko06lUccf9DGvmCMSC10C6H8P/fcI0B999FGGhob48z//c44fP/53brfffvvA/6WXXho8/3dNq/+3Vi6X48SJE6xfv56/+qu/4jOf+czfAua/93u/x3XXXcfGjRtZWFig1Wr9Q+/2JV3SJV3SfxVdAuiXdEn/hPXrF6rxZII1oNPrsgYsr64gyhJbt72HL+Cnt7zERUgNq0hSAafTzsVp70wmPXjt1JnTVGpVNr66ieXVFSq1Km+8uRmz1UKr08a+9w30Vwxh+MpvoZg8R3dlmVnFAt2VZXbs/oi8LNFbXSEcj7ECvPXW5sHvfvfdd1ha6hII+Lg4+X7xtUIhR6fTotVq/Ma+XgTnS0tdjNOjGC8fwnj5EBXdJKz0oNeBtWVY7tLtNPB4HZi9HgwuJ5OLSiYXVTzz0iY0Vg/rn9nAifFJdhzYz8jYKBcWVSzoDCwaTIO4doXeiM7mYOT8GCfHJphWqhmdncHocqK96U8xXj7E1FN3oTJZ0NtdaK0ODHYvepsHg9PCOx9+wNHTZzl+dgqjI8TWHQcwu0I4AmEOnTzB1l3bmVRqWTCaUVvtzGh0qK029h4dZlatZUGvQ2UwoNBqOTM1ycub3+DM1CSL62/B/IUhtA98GYPTwaRigZHR8xw9c5pzk5PoLBYWNBrURiMak4lZpZKDw8NMKxTorVYWNBrmF6d5/c2NzCnnUem0qPQm9g+fYEKhRGmxcXZ2lgWTiZGzJ1HrHaj0ZtQmNWdf/SnmLwxhvu5/RqOfZveBfaj1DpRGCxqLHZ3NwdEzp1EY9J8AtwA/e2ETBnuQqXkj7nCUE6PjBJNpHnh8PZdffQ3+eJJYNo83GsfodDN89jwLi7OYPD6Mvggalxet3YHTpO57f2EI3cRZFi0WrG47J47txunUs+AKYoimsLrtHPngRWL2C9jDQQLRBDa3j2gqQzCWJJIUEMs1pEqd85PTFEpVPMEIm9/ZwpnRMYrVGo1Ol3haoNJoEk2mSGayBB+7FutlQ+h2vMaJUyeZvDCFSqNkdnYauZijXM7R7VZRq6fRqWfISBKpfJ5csYggisQzGfKlEtF0mpjQn1AIJWL4gg70JjVJIUoo4icSCyOXiqwBolTE5w9z9vE7sV42xOlv/TVak47tu97ng4+2s3nLG7z86ovc99Dd3PfQ3Xz52i9xy7du5dqvr+PG227lG3d8m7vvv487v38fDz2xnhde3cT3Hn6Id3Z8yOvvvseuA4fYPzzCgeP9OoKIkEVttjKn0eGJxHCHo8ycPNA/7mv/CKcvQCRdwO6L8O6HH6M223AEQoTSKc6MTZHMFshIEq6Ahxc3vUxMSOAOBklk8kzNLZLOy8TTAh/vP8Crm9/k+KnTXJibJyfJ5OUiCSGDw+NFb7ZwdOQ4erMF1+2fx3rZEFN7P2R0bIqJyQvMLcwjygV0TiuVpTblTp0eq4gNmUqnSLVbotzMIZYSFIoxquU0vXaJgiiw/+A+LA57fz99ft57fxsOh42MkCInJslLKaIJL+VaDs/mx7BeNoTrjcdJpKKEYlGcXg+leplKs0q90yAQDWJ1OjDbbXSWV6g0mngCwcGNwLNj40zPL/DUc8/hj0aJZASCqSShdIpYPke8kO/HZ8v9aHCLXYPBskDCMI71siHcd3yeek1ELAgUSjlaS03Kjf5CBLFUJiFk6K70u4+jyQSRZJROt87KSpNCJkTAY8CkmaReFchkgnTW2uRqMulamVffep0LC3N4w2GyUgm7p99Vb3Z7sd72b7FeNsTYvm3o7U5SoozO5uCl1zfzo6ef4f3dewYxmfFcgZQokymITM8vsGvPXl7e9CoOj5esKFGq1RFLZYrVGvG0wKnRUVL5PM+88AKRVIoLCwtEUik+2L0bVyCA973nsF42ROitJ3B6faysreKwm8jlfSTTVkz2WXwRG+5gkKFP/Tb3P/oEVq8fq8+L0WVHYdByenIMm9+HMxjBHUqwY+/beMJmoukkwUQeuy9CPJ8hnImQLyVICUHsdj1ZnxnrZUPYv/4nZJMBJClNKh1FqshEUgl8iST2cBi/fY4xhQKFL4LC6cZpV3Nw/3bmbA5GzS40DgfzE4cYnx3D6nZisrsxOgKcnrjAjFqFwW3FFnSjsTlQ6F2MXxhBazbifPBqrJcNMf7684SCHgzaSUJRD3qHnXmzD6fbhkqvZk6rwuz14I7GUFmsaO02rG4n5ybOozOoCQZE3n57JwVJJBDyIsk5ZFmk2ariC5hQas4yvbAPj8dCNOZDlDJ4DvUXSFkfupLjp0eIZ5K4Ah4cPg8XZiYYHT9LNBYkFPYiFgSMRiXzM2NEgi4yqSBnTh7C6nYyp1pkQaMikkqwqNPwxNM/JZpO4gr4eP7lF4ln0sQKRT7YvZtjx48Sj7gRom4Mf/PbmL/4aSpBE5lskkxcolXpkc+lyBXCRAUt85rDuIPz1JsimUSObKJEvpAmHPEhSlkCIS96o4ZA1IdQSCHIUfYNf8CmrS9QLMUQcj7CSTeLlkWMPgsX9Isk5SyeNx/H/IUhTD/7Nj6fhXDE14+yF/OE0imCyTTRTI5IUiAnySRTAiajlnDIR71WIhaLkMllyRREslKpP4FeqpItVcmUK2SK5T5El0r9fnWxRF4u95NJ4j6Mlw9huu5fEvVbmZ4+Tz6foFLJIxYEyuUiUrmCVKlTbvcoVisDgH5xqzTq1FrNQSe6VC6RrBRJlWRykowoyoiZQh+gi2Vy5Srpeo1Us07g5XswXj5EfGQbr+45gMLj5809u8m1qvTWOrTbRaBJrVul0xQo5710K3GWOgVWWObdnTu495EHKZZFavUixbJIuSpTrZdotmuUKtJvwPNqvUQacFU6/PS5DeivGEJ3059gjqdI12tUqgWazQKNWpbS8jLSyhq+2grDajvx1iqtTpGlWhLL4nFa3TxCRQC65AtJSuUcrXaZ2blx1lgiJ2eodWuUm1Xi+TTxcomHn36aTLVMudnEuf4a9FcMEd2/iUpdptIsUWmWWOmk0GnO0u0IrFGn1pH/ToDekcxUZd8AoFfalQFAb7ay1Doi5aV+LHyrnWGtEyPqvsBaN03RfBrtlUMYbvhD6tU4vW4OZDXLZTtrlGguFal0JDpdiaWuSKfbj40vN4rY/RbaK1WarSydpkC7EqVXT7DSEeh0C9SbOdpLxT5478m0lit0l4qs9HLQCOExnsa5/kuorxoitOtplntpQGJ66gBQpCj7gSKdVpzlXpqVJQGQPoHwFWrlCI1ymFzKxtToPiJBHWfP7KG3IqMzzBBxzhMITlNthxFliW1vbyXo0KNb2EkuNUfZPIb6qiE013yWesZKJmWn3UzQqccBibWeAIiwnGVpTYC1MGX3KaBGsZyChgXr5KuAQJcGUETwnIOGE8iw9Mkke112QCcIq0k67RTdVZFsYAzb4/8J5dVDBN66j95qkU47jds6hdc2i1SIIBRSROIBJFkgV+hD8PNnD1OU4mza9DyvvfYi5YpItV5iqStSkqNUywmadYHV5SKVUpxk3EGjlmZlSabbztPtCHS6OdQHN6K8egjl1UMU3HOkE3ZCLgXHD7xNLedEyCbJFSJUWwFysgWLbZpuq0yrXmKpLdFuJlhZCVOteFjpFVjpVljq5IAIVssZWC2x3JToNgN0285+h3svAuTodaOoH/g8imuGcD5/Lcm4jpHh9+h1kuTEIMVKlFojRr0eJJ+3kM3oYTlJuWDHZRknHdWSji0SMR/AoTtMezlLpeJBdfY1VroRuqt5eg0XAcc05ZyD5XaSdjNGQfLh8qowj+5Acc0QimuGCGvHcPgsRFIBfGEPh0eOMq9WksiLKI0WDh4/g94R5IVXtwy6uQulKtMLSkbOnB9MmS8DQkHGF47hDkSwuf0kMv3ko6xUQm00Mqda5OzEGOZnr2d+3RDGp7/Kzd+6jUAsgtPvJ5bO9uuZDuwjkU3hi3o5M3mSvYeO4gvHCcXTfLTvCDZ3EKFQ7CcrZQVmVTM4AlZsHhcqg46tH27n2htu4G+++lVu/Ma3sDg9xNI53IEI2tER5tcNMb9uCMf5j0ln45RqAt6AHo1+kkBQTybrIRwxkRYiJFMhlKoZxsZPMTpxCnfQjsNnwezsg3Or14TVY8HmtWJ0GLG4Ldi9zk9i3ftVZU6/H1cggNNtQ/3sTcyvG2Lh/v/AomKGkycPc2HiFGaDAqdVg0Ezi8ZoweUPIZZrTM0pePu97XhDUXJymVROZNfeA5+kmdSxe/xMLygJJ9Js/WAnC2od4UQaTzBCMltAZzIzNnWBUq2OEPUPjj0xe4yP9u5DrlQpVmsEIlHaS8t0llco1eqY7Q5WgEanSzKT5dz4BL3VNaRqFavbTaFcRqnXY3Y6SeZybHjlFWKCwNvbtpEuFFjQGZhVa4ll8/zwyacwOt2oXv0B8+uGWLzrf8Xk8rB/eIQLiyr2HDnGF666mmgmx8mxCUwuD2cmL6AyWZhVa9lz5BhCQWYZsLq8eEPRwflJZgvsOXiEaCpDIpOnUe9gs9l46uknCEddNDs5CnKYRj3Bwo2/w/y6IUIjm8kU8lSbLdKFAsVmG1cowsjoWbJyHqVmnonJMxQKUbZs30ZGKrD38EFmFvsLDpPZAlqTlQ8+2sPYhTnmlFq0JivhRJr7HnyEoydOY7Q5mZiZJxRP8cMnnuSZdZ9nft0Q49d+hi9++Sr+0xVf5uDIKWZUWg6dOI3VG0BvdxFIpNFY7EypDPz8l2/w7fse4m+uu5mR8Rkef+YFlBYXFn+Uw2fGueuBH/Ktex9EY/fiiqY5N6vk3KySjVu2M6e3smh2MquzcP0372L+jv+F+XVDTLx8P9MaA7ZgmGPnx5jR6RgeG2PHoUMcOHqcQ8ePc25ynEWjBq3NyIxWgc5pxeDxoLa50Do8HB+bZtHsRGV1s/PQcXYdHuHouUnGFVqmNSYmFnUoLS58yQzWQATFgS0orhli8brPsqjuL9yvdTqcnZggkc2i1BlJ5UTaK/2/vbwssem1jeQKAmfPncAfcF8C6H8P/fp9ycNDX2Vq6MZ/FNvhoa/+V/s877///v9X/eq/viUSif9P9+W/VAcOHOCBBx7gL/7iL/4WLP/Upz7F5z73Oe644w62bduGzWZjdXX1H2Q/L+mSLumS/lvrEkC/pEv6J6xfv1Ddu38fq6yxtLJMqVKmUquSyWXZf/AAwXCIWqPO8nKPeDyKyWSg0ahxsVf81yE2rJIr5KnWa8QScfRGA4FQkCPHjjJy8gR79u1F9cyd6K8YQn/FEHPP38ueA/v5YNdOhk+e4KO9ewYTpqValUanzcLCHLDKa69tQpIKLC/3SKeTrK4uY7dbgdXBc7CK3W7FaNRjtZoH+3hx38q6iQFAD/zkOtaWltGo9Ij5Iol0HqFQRKE3oTCb0Tqd/GD9jzk7s0AkV+SnL7zKnN7K6QtzaJ1OTD4fCr0RtdmKQm/E7PaisdiYmFdw6MQpRmfmmFFpmFaq0dltjF+YxPClT2O8fAj9NX+A0WxCa3VgdHrQWd3obR5MThMHjh0hlEigN3uwuaLMKsxojS4mZhY4NXqOWdUsCqsDhcmG0uJgwWBiz7FhDp04hcKgZ2J2FqVey8GjRzA4HTz65E84OT6G5rt/3b/R/8VPcWL3No6fP8fY3CzzOi2LOh0LGg0ak4nJuTn2Hz3K6bEx5tVqFnU6phUKlHo9729/mzNnR9AbdSi1OnRmO1t37EFtcTKp1DKtNzCmVDKvmUdr9LKgNrJomGfi6e8MILb2vZ8wNj2FzRVDY3Zi8fgxOt3MaTWYPf2ObEcgzJGTYxw9OcXOvSO8svkt3tu1m5de38z+4RGcwTCTC4s4g/34Yo3F1oe2c1NobA507iA6jx+z18f84Q8H3ob1N6G2WrC5rWhVY9jtWhY9YXShJBavA7f6BMd2vExSzhNNZfCFY0iVOvMqLXEhh8XpIZHJU6w18YVjnB6d4L0PPkSp1VFvd2j1lqi3O+w9eIjzE5MYLFact/zvWC8bwnPXX3Ly7Hlq7R7eYAhfKEhBypMXMySFKLW6RDTmw+JyYfN42LFnD75IBH80SlhI98FpNk8wmcYXS5AUgpisGlTaORLpCJlcik6vTSyexGA0Y7Y4iL7+ONbLhrB84TNMnzjEufExdu7ZhcVpJZKMksjESedTWJxmjgzvI5Tw4fDasHtsLGgWieWyuEIRfIkUvrjAgt5COJ0ZVBBcjGxf0BnQ251oLDbC6QzOYJjR917GetkQ1suGcOzazJGT53EFk2SLdRZ0RoxON0dPn+XR9U9yZOQUb27dyoOPPczTzz/D3fffwyPr1/PkM89x7wOP8NXrbuS22+/gttvv4CvXruPOu7/Hd+65l+d+8SKvbn6TlzZu4q7v3cOzL/yCx3/0MOfPn8XyN/8c62VD+NbfSL5QpFKrsgaUqzKFqkCunCIlhpmYP0Mo46XQEJBaGaRWhlwtSa6WpFDKk5UypPICQlFmQa/DHQziCwVZXFzAbFAjZuL9z6MgIVXLpPNJ3M/e3j/2K/85qqnjNBoighCiUM6QyiXIF7OU6v04dbEsMbs4hz8cYu/BA7j9ATIFEbc/gFpvYBkIJRL4E3EiGYF4PkdK7ndrJ9L5PuQqFZHLWfJiBPuxdwbnPXP2A8rFBKl8H7R3VrqsAOV6i7xU4Znnf0EykyWdyyOWipTqZcpVmUpRoCInqMsRgj49jVqGeCZMppwjWshQ6bbIVYpYPD4MDjdmhwe7J4DN7cP6ld/HetkQqru/gM0XwOYLYPcHSYkyVq+fWDbPybEJIkKWI6fOINWbiKUyKzCIb88UREq1Ord/57vcfNs30ZstFIolUvk8VrebaruNWKmw78gRouk07mCQQrlM+LVH+8d+xe+gnBhDlMrAMmnBRzhiYvvOzaiNCqwuH9994FGGPv3bLJosWP0+5vU6ZrRKRsZGMXt9mNwB1BYnjz15H6GEi4xYxBfJk5HaRIQsiYJAMhdGkgUkMYNv8ujgvBtfe5xQwIIsCyRSUcLJOPZwGFMgiNMwxYRazYI3isoTwOHQsGvXOyy6fIxbfOi9XtymafYd2fEJQPdidsYZn1UyoVhA5zai95hZNDuZ0wc5Pvw+6UIG1bV/2v9f/8a/JeRzcurodhwuPVqbFbU3jdVuwulzobWZ8SXiRHN5fIkk52dn2Ln3YyZnp5ienaRdbSIKAjkhTKmUQi7mSKUzCJlc/++jKZGSAkSSYYw2A2qDCve2nw++Y70ThzkyfACP30Eg7CEhpDE7LGj1GsLREKGwj1w+TVHOEfC7MOhV7N79Phte3ojeYscXjmF1eQnGkqTzElve/5BSvYXObOM7995PsVohIxWICSlGTp/CZdYOvE0/vIYL544ipuLkUhFkMUYuH0LI+ylWE2TFMIuLF8jE45QLEuGEQDov4Q37cQYtvPX+Jhx+LUrjOJG0k6wcIxBzEcpEKfdqfHx0N5VOAb1VgSdkY3R6FM/Pv933/tJnSdrmmZ4+i9dnI5qKEYjFCAkZkgWZeE4kLuRJCDnKooBeo8DntlG82NNe6EObfLFCrlwjU6qTrVQRSmWEUgVBqpORG2TFOvlilUKxRFI3M7ie8e/6BdWajNmsJuAx06oVkAsCophHLhU/gQ4VSrXqYFrqIjS/CM6lcolSrdqH+LI8iMaV5BIFUUaUPnlcriBWKjh+8EWMlw9huelzZOstFtw+HtnwAnWgyQqlZolmr0G9V6PbylDKeehW4qz0JFZYJlcpY/Y4WWMZUcpQqki0uw1yBYFSRaJUkQbw/OI0uiIc44PzE3gXTg2uIy0H36bQbtNsSrSbBcrFJEudHJ1emXB9hV8eneWINkC116VeTlNM6mnUY1Q7WYplgaWVGs1WiXKtwBpLfO3Ga5GrIoVSPza/2asTr9Y5Mj7OjiNHSRYkzN/8M/RXDGG+5XOU5Gx/Cv0TgB70qyiXQlTrGerd4t8J0OkEqJcCdHsicqtEtVOl1pRpNXI0W1mq7QKlXon6UoXeUoHVdpRK1sxKO0nm9JtorxxCe+UQieHX6LQzUNTTlWysrJYQKwK1XplOV6LXKdDuiDRaEsWaxKtb3yCSDlOt9Tu7m+UgzWKA5WaKleVPYtw7xf7PdSXq3SKtjkivLUA7jlt/Gv1Nf4j6qiH0N/9LuvUo9VqUp5+6l047xc4PXwJkNr/xFGurBd7d8hxLvQxjE8MoFeeYvTBMPKRDiJvp1OPUK3GgRq4QJi9GaIkuag07a+RoL/VgFepikmJmAb/rOMLI66ivGkJ91RDJA8+TEfrR66vdDJ16lNVOgnhQ2e8YX8nCUhTtyc2sLRfpLZdh2YP+/MssE6VOBSji0RwAYkCGpbV+BH0mqev3dS/H6awU+lP9WQOq638H5dVDqK7/Z6RTbmr1DBUpQCZhJSv4EYsCwXicvJijVJEwmRZ55ulHeOkXP0HI+JFLCaRykvZajaVeBqdjllIxQK0aodVMsLyUZXUlTySsY6mXoV6L0u2k6bTThPc9NwDo3i0PwqoEHYGVahiXaoRuJ02rmUQWo9QbWfKFIE73PKLso95M0O7kKZfTeB0zFDImltohus0Q9UqURMxI0L9AqxmkUYvCmkwh349p77SDNCpuFq//rT7EvvbTiOFFSrKfibF9PLvhp2QKYcRihGTaRreTRkiZWW4lqBf7CyochgkgRbsVoFV105QM9Lvjc7gsJ+hV+r339byLqHeBlY5ArRKm3koTy3jRbVs/AOierT+k1q7j8Dop1kp4w0HcQT8nxkY5PTFFOJ3FE0swOruIye7C6vJy4OhxfOF+pcnRE6cRyzUuzC+SzBYQCjLbduzm3MQ0ZoebaquL0ebE5vEQTSeRKyXmbvof+yD3a5/m+quvZN/hYRzeMHNKPZFkjvHpOebVamweB4G4n4wkMTE7y9ScgkSmQCie5szYFFs/2IkvEiEmJFDoFBw6foRKq0FGKpCVRcRKBaPdzo6P9xFNZXjz3W3oP9wwgMj2175Dd6WMVIqSy/sQpTAOp5qJiRFiYRehiBOv34LbY8EfcBCO+VHqFEzNTTI6dZ5Z1SyuoAur247RbsbqtqO3GlHq1RhsJrRmPVMLUxw7fYxDI4cYOTHM9C1/OPA3zp3HG/Lh8LhRajWY7TZCsSgZsUgkKRCKp/rVVuksw6fOUm118QQjiOUahVIVjcHIChCOJygUS/xw/RMYLFY2v7OFWqvNybPnyMtFPIEg1WaL2PiegbfllTsIxeKkc3nkSpVgNEYslSaeFpDKFYLRGHOLSs5PTJLK5oil0rzz3jbCyST5UolALIbeaiWaTuOPRtmyfTueUAibx8OZ8XF8sQR2f5CR82NEMzmsXj/nbv5XA3/NxAmsXj/eaJx9x46jtdpxhSL9yq1cgVg2TzxXwB9Porc7sbq8pHIiDm+A7io4vAF84Rh6i72/6GL/IaqtLkWpgtvpIpUK8f7216jWY5QqIcLTOwbe+p9+BbFS4eXXXsMVinBhUUU0l0UQs/gjPqr1PGtrdQq5EImswP6jh7F73dx9/3088fTTLGoNTMzME06kmV5QsfGNt7n123dy8twYTl+QHz35NDfd9m38kTgZsciXrvoqx27+04H/w9+4hoefeJLHfvoz1v/sWTZsfI2rrruBR3/yFFdc8zXufuBhzL4Ijz71HG+8vwulxYXeFUBpcfHcpje58wePcu2tt7Nn+DQvv/Ueuw6PMKnUc/m1N/DMK69z7a23o7Z5mFIZmNVZeGvDTwfeo3f/e87PLbJotqKxO3HFYqhsNqa1Wow2J2qjkXm1Eo3VgNZmxOS1o7GbmTMY2L7vENv3HeKC2siM1syc3sqC0c7YgoZJpZ4tu/bhiWdYMNoJpAvonF6GRyeZ+/G6wffNodd/TqXTQ6pWyRWLRFIpKs0OY1MzBKMJjFYb9WaNlBCnWpPxeK14ffZLAP3voUsA/f8fAP1ib/lFYP75z3+ehx9+mIMHDxKNRv9B9umSLumSLukfgy4B9Eu6pH/C+vUL1Y/3fEyukGdlbZV0RqBSq1Jr1EmmU8wrFtAbDczNzQyi2tvtJktLXVqtBqurywhCiomJMYpFaRDh3u52UGnUg4n2erNBrVHHtf7awY1PxVd/l85Sh5nFBeRahUWdhlAixqnRcywDqXwWWCWXywzi2dfWVuj1Ong8Li4Cc4VintXVZXq9Dnv27AZWCYeD5HIZLsLzWCxC7ujbgxvOxsuHyNtVNFsdmt1ltuz8iEWbE5XHx8mpKR788ZMoTDbm9Fb2HT/PvuPneW/3YQzuIBZ/EI3dicnlQWOxMbmwyJ4jxzh25hxGp5tFgwm12cqiwcScRofaYkZ59shveOveewGj04PGYsfsCmBxB7F6LMyrFbiDQcz2AGq9C4sjwvS8jmMnz6I2aplVzXBBa2ZCZeCCzsi+kdPMavXMqrWDSfH9hw+hUKswOB04Q0GmVUq01/yLAWhQr78JtcWMxmrhgvJX3ecnzp1DazYzr1ajMhjQms0s6nTMqVRs3LwZrXYWm12PRqdGrdFx8zfv4oEf/Yxvfe8BvvbtO9mw+W2Gp6aw+2yotD7Uegczqgk0T9w48NZc/0doDFoUKjfzGhMmp38Qfa+zObjtO99Da3Vw213f5/yUGo0pgDca556HHmHT21vY8uFOnMEwZrcXZzCMOxzF6HTjCkXYvWcniyYLlmAcrduH0e3hyDM/+BVg+eKnsasvYPdY8Xu0WCyLaCMpVME40bxAKaalW3CgMvcnIuRqg+FTZ6k0O+TkMuVGm0A0QXt5DbFcYxl4edOrZEWJzvIKTq+PoyMnyMtF7G4PcqmE9YufGYC1+MQIUr3Fm9u2s+XDnQiiSK1dZ045jy/sJZqKMDE7jScU4v1du3D6/QRTSYbPnsfk8qB3uqa6uggAACAASURBVEhKRQIpgUwhjFwWkMsCk9PnSGcSFMsypUqZRrNNJiti/P6XB97eDfeSyhbwhcI4PF5CsSjeYAC334fT58Ll0+Ly6fFFHISTfjwhH/54EqPby7OvvMH5WQ3uaP+m0qa3tzClULJ/eASLxzeI6j49McX43AIGhwvNe88PvM3XfY6ZeQ0mZxCHP86C1syCzsCmt7fg8ocZnZrB6feTygsksil0FgMWl4vJ2QWsLh9ytUmrt0KhWKG9tIpcqdNZXiMvl3nr3W0srUF7aZVitUGxmKSajw28rZcNkVicwul2UK7KhKIebDovB3YNU5W6JKMSPk+KVLKMkK4j5Fqks21S+Q5CpYTUbuJLpchUq3iTSfYfP4ov7CeZDKKcOcfE6UO8+eFhFGY/CalMoVbE8+jVvzrvG+/D71IwN3GUoyf3cuzUPg4d38POvdvY+uHbPPuLZ3josQf5xu238YNHHuBbd97B1264mX/3H/+Sr91wM9+887vc+b37eOTHT/Lsy7/k5Tfe5J0dO9l16DBHh8cZn1pgQaXF4bYQjTuJH3194G2/5V9jVJ+jWM/hi7gQChnkShWxWCMv1QhFBZaBnCRTqlXJ1+rItQrlcu4TgB5CzrhxWBeQywK5UpaElCGQjGH1eQkm0zgCYSZnFdg9AYx6w2+c9wt7PyCQSGFwuIhl89j9QaxeP7949fVB/KUvlkAqV3B6fZTrDXQmM6lsjuOnTnPvDx5gdHKKeFogncuTzOXIyjJzKhVyrYYgiswsLtJcWiJXLDLxjf9z4O1/5RFCoRTlYolw2E4s7uSDXW8xMTPGrMKAwRng5Pg0n/m9P0Brd2B0uzg5Mc6pyQkURhMnx6d58/2duEMm9hzawWM/fopyExy+LIVKh0ReJJ1Pks0lKeQFUqN7f7VgZN2/Qk55sJlVqDQK/NEgRo+PebMNh3EKhdWGIhBHG4jgcGgYHz+OIRxHEUqjcbmxaMcYnx3BYDNhcfpRaPxMLeo5O30BpV2F0qlD5w5zbs7Fm6+t59jpY1iu/N2Bv2vPG2zZ+GOcTi32gB9DTMYXcOMOeFh3y41MKBaY1epwR2M4QkGC8f6kvFwq0KkESUcWSUQUHD+2BaVyimy2Qq7QIZJsEExUSOTreGNRPNEIroAP5ZO3Db5jbfd/AYdDx/kzRwkH7ATjcUKJBOFknAWVkgtzs4hyAVHOEU+ESSQjyMU8u/YfJZaRcAZilJpLeCMpIukCuVIDdyhBqlBGrnfxOE18sGsnuw8dwZPMMX5k38Db/MVP0bRNstKzUpK1HDq4hcnJM9RrIEpryNISmbRALKLHZTuPxZciITaIFTIk5ACpshehaOPY2ffIyQFOnT6KTq9CH4liikUZHj3BiVP7kMQAU+OH8fmdOL7/hYG//6XvIElx1NoZoqkYuaJEulgmkhGJCiKJjEQyKyJnotSKOUJeO8GAm0wm3Yfocpl8sUK+UidbbpCr1siUqwjFGkKxRbbYJltsky/W+6kk5/YNridM1/9P5NJR6nWJTqNAMRtBv3iBeMRPpSwhyyJypTyYQr+4lWpV5EqZWqtJsVrB7fdRLtYol+oE43Fc4RDRXJa03Ac8kiRRlYpUpSLWG/544B879SHxeoNHX/4lPknGFIlQWumRb9Sodip0mgLNUhg6OVgpUSjlyVcr9IB6s8L50VN86/Zv8Pj6R8nm00jFPAUp+7ci3Nu0SJYyeA68PriONH7zz8jWaxTKEpVWDbFeg5IN1jKEK010ZXhnwkmmtUJ3uclS2YvTchap6KXXq1Ct5oAuq/RYWm1TKOXYvX8XmXySciVPb6lOot7GGI7z6M+fJ5xMor/y0wP/+Mn3qdRlqo0iaz0Bs3GcWjXK8moFqZr5OwF6V7aw0knRaGYotsvUujWqDYlmPUujmaHaLlDsFunSYo0SK60ItCO0q2HCWx4aAHTz7f+6D7cbNqyKQ5QrCZZpUWpJdDoyvY5EqyVSaxSQKiIfHdvPK29tpNURWV3Ks1SPsFSPsNpJ0evmaDRztHtlOq0crY5Ec6lKd6nI6pIIjQg92T4A2OqrhoifeI2VNZFOOwWrFyPQJdZWC2QEO1Ci3kzQ6oisrZSQ8n469QTL7TRBj5JGNQHUWKNOtZ6Fmp9210W146febVKSi7QqAuBHys3g23j7wFv/jT+iUQmTiJpo1yKsdtP0GhFC7mkaRTcNZKoVD3nnWVitIpXS0LFTCR2nvRKmTIXuah4pOsNqw0m3HaOzkqNQCuB2T5PLmuh0YuQqUbKNDFXr6ABgK68eInjkDYqlLCUpQruaJB51kBPjpMUK5XoLqShTrRbotfM0a0naXYFaM8ESJZoUgQIB3zzloueTmPgCq8tpWMtSlFxoVCO0mxGa9RiNehzPi7cMvDU3/T4N0cdyJcRqxQcVH27nCeplH81ymapUptORafQ8RNLTyDUfjV6JnFiH1RLJ+DSSNE235YbVJVgtU6876a3YWO4VWWp3CIdmMRpGqNc81IKTA6CkuGaI2MFnARlZ9JLOC6gNSu787q0kkk5q9STfv+cGWBbx2uZ44akfkPAbCDnP0aFNr5eg7h8G/LRoQ9eH9uQGljpB1hoxluoxrIZxUkkrmUIIT8SOZcONA++pdb/DLbfeyiOP/4h339/OpjffZP1TT+GOhNHarDhDQTQ2Kx8dPkQ0lSGWzg6iwj3BCO5AmFA8RTCWxBeOUW60eeixJ8hKZeRqg48PHKbW7iGIIqVGDdfi6ADmza8b4tl1/wF3KMWb7+3GF83hCaf54OODHDpxipSUJyzEKZQlHD4PCq0adyDM8KlznDg7hssf7i/OjYQolCUEMcuZ8XMIYp5ALEK6UODg8DAxQWBqTsEvfvkqxmdvHHgrbv097LYZvAE1acGFkPGSjHnxOE2UpTw2h5rZ+XPYHFoiMTcurw2nz4HL78bp9XwyYe5Ga7JidXkxO504fB58kQDOgBNnwIEzaMMZtOEIWDHMjf/Gsas/eB61M4TSFWHRFcEYzmFN9uPJC6UqpXqLBbUOoSCTzkvMKTXI1QbFWpOMWCSZyeILhVkBzk9MIleqZAoiL23chNnuoFAsceT4CCqdnnA8geGF237lf/PvstTrkhAyxNPCAJz/4pVfUqrVyYoSlUaTYydOUqrVSefy1Fpt7rznHuxeL06/fzB1fuLcOU6NjmL3evFFIqgMBgKJFDZfgGgmRygl4LVof+PY3Xt+wYLOQDidIZEXCaUECtU6pyem0NkcCHIJbzROsdnGHe5PfQeiCdJ5CbXBjFxtDHrQpUqdRneZ46fPcWbkHGVJplrKIIth9PqziKID++u3/8r/679FKp0gJgj4Ygn2HR8hnBGYWZwjmopQqmQoV1KIuQDBVJxsWWZ8foaJhVmeemED1950C0888yxXXLOO8TkFarONG7/xLb7/0KMsag3Y3D50ZhtfvPIrXHXtdXz5i5cxe+2vjn3HPX/Doz95iu/c/yBfuf5Grrjma1xz4y3c8M3beXPbB5yZnGbz9o/46yuv4X/7/F/xkw2vsOPgMAqTg8d+toE9w6f5+NgpFox2ZrRmHnjiaY6em+TK62/h/7r8Ku5++EecnVlEZXVzQW1k+13/eeA9d93/wPT8ApNKNaPzCk5OTbFosXBmZgad2cbpsTG27fyQsbkpLijnmDeoUFmNqO12NHY3o/NKDp4aRWFy9LvV51S8uPld5vRWNHYvUyoDvmQOrcOHIxxHoVajuP53Bt83qtceIlmQqLbbBONxDDYb5VqbarPD/sPH2LFrJ3JJoiBlqdZE5GIGrXbuEkD/e+i/R4D+X6J/bB3oFwH6Zz/7Wb73ve9x6tQp8vn8P/RuXdIlXdIl/YPrEkC/pEv6J6xfv1ANhIL4gwGsdhsFSaS3vITD5WRpZZlqvUaxXKJaLSPLIhcnvmGVarVMMOjnIqRuNuusra0MHl98Xy6XGTxvvumPBzce9VcMMf/uBlYAqVxCY9DT6nUJxaK0el2kconv3nsfZ0bHsDpdrAFSUUaWRXQ6DbDMynIH6E/BS2IWWALasFyl3cjAmky/E1EiuvGu34DYsTceZGm5TatTZ++hfQiFDMlcmjOTF7jx9juw+ALsHR5hXKFkRmvEFozy1MuvMW9yoHL6OHTyGAanhY8O7UfvsOMKhzC7vajNNvQ2D3NqIwqdheOnjzHxxk9/w9tw65+hMjsxegIs2uyoHE5OTYyjMpvQ2qz96F2dFpXZxOFTJzk1MY7ObmNBr2Ny1s74wgTT2vNMKCZRaALMKNwozSp2Ht7KrHaOOaUXlUqFRqtn38e7fwUZPpmWU8xMojCbOTE+wYcHP0Rl1jE6M49Sa0OpdjA9q8fudPDSK0+xa/erqHXDKAxq5nVK5nVK1BYjHx06iNJoRm229jvSFFrefn8XHx/YjUKr5MU3Xufk1BS6u//v3/C37NuM1qDEFU6gs3tQWazc8f372HPsKBqbFVckzPD5MX751lbsgTg/2fBzPLEoOoedXLWGwmhi7/AIVl8YsyeM1ubl/2HvPYMjve473bFWtte767p3Xb7Wuny1e9f2vWt7vV4niooriaJEZcpUshhEUZIpUpRIiiIlk1QgKVLMnBmGGQ6HkwMmAwNgkDM655zj+3a/sfvtt3MDDeC5H0CNhcV8ua6ta5drflWngE94+jSA06fO857/3xPNcGHsNJ5QgGAsiTsQwen3c+quT29h+x/4HNGgD38gRDSVJZAukpQ1YkWRZD6NKGWZmTqPxzmGJkeIhV20Gk1yWYFkRqTe6pMtK7RZo8UK9YoE/R6yom1K9kaTbqvK+oqJkfZtEYqem/6YicUFAqkknlgUW8DPnMO+eRCyvESskGd4cpF4rkQolSGQjOFPhCkbKkkhz6zNSkZUGZ+zoVY3e/WKsoQ/HOG1fW+QzguYrS52lx+j3sF/05/8A/tdb0dLhFEUhWIxTyIVJVlIEs3HiIlJ8uU0s7YBQgkfwWiBSDLL/lMv8PzexxmZcmH3FUkIRcK5AuFcgd1vHuTizBxPv/wq3kSKeZeHcK5AJF/kez/6CYe+/MEtcw/uexqrL8zJwTGCGYFAukhaquBPphmcnEaoVFHrTartLlLNQDEM6t0utXYbzTQpyxLVmsE6G2wA7W6HoeGLiOUS62zgcDkxG3Vaq6skLdNb2OFvXUdBktDrdWaXl2k0NkgmRcSSQrFcwhvyUCjnEDURuVIjLxoUxAaiXqCo5siUC6RKZdJlmbQoEUlmCIS8iKUY42PHiReyxAtZ9h85QiovEPyb/3KZ7X3vbyAknJTVNELBic1yFpdrmFZDxNBLCIUyilyhVBKYmDmBZnrQdJFYPIQgFCjkS6TTIq+9doBgJMnqBjRXughKiS7w5tGjeMNhBLFMqVQi/8ojW+aeOPEsAY+bSDhIt9OioqvomoSqlUkkw+TySTx+B4PDZzk/eJSBM4fYc2APO1/bzWPPPMcDj/yYu+99gO/c9yDXvOt9fOqTN/KuD32Y917/UT77hZu4+au38clPf4Lv/eABHrnr9i3soeveycFjJ7G6vNx8+9exe/zkRIl8SWZ0coZlh5ux6TmyosipCxdo9HoUZRnNNBmfnSWcTKLX6zzy2GNkRZGKWSeZzZHM5hibmubJZ57F6fVRKJXpA5HbrvkH/rW/ipRNkSyLJNIBUmkvu19+kvnFMWwBP/ZoglBBZGLZyrLXx8jsDCcHzzE8PcGMdYlgKkkoneInz76IJ54mVSpvHqbHQmSFHIVyEbGiIpk15GaTwsHHt/7N7X6EQDTI+QunCMf82AJB5rwBnP5l7B4HvlAUuzuCyx9izm7BGXaz6F7G6g+y5Ioyeuk8CzYLtlCIOW+IoakZBs6fJZtLEgz6OXDiFFGxwuzCWUIeyxa2+1P/iSMnXyGRdJNLxygkCxQLOV55eRf5QpplyxzZQpKiJLxVNUEjJ6nUexvkVYWiriHVDKSKRk7MbzIDHtyOZaRimmImRipRJZUqEUsG8Nz9kS1rbODMQRzeSSZmT+INxIkmM2g1hUTeS04KMjR+glA8QKEkUhA18oKOJxTg9OAgoqoyNDbG4ROnKGtV+kC+pPDoY08STmRYWwdB1rG5few/fozAuTe2sFMP3UhTBVPuocopdD3IK3sfpFLLoFck0mkRrdp6a60Mcv7iLopCAL0iUyyUUZQGpZKBWjXxhtyMz47ww5fvZjY6glAtIwgGkmjgc9kJRJZxffwd/8B/z68S91gRVRmLfQ6ne45SKUWukN489C/XyEsdCiURXVepVhSiARcxv52qItBpGtRqVQRJJi9rb90+3xzlam1TsOsGesVEr5ik9/1sy54ivv8p5IqJrFSQZRWzopKOe/DaJ5mbPElFS2NUCtSrGs2awWp7hXq1Qr/XpL+iMTV5nE4nRVXKcXT/K2RTUUQhyyc+9XHkSo1y1USpdyhWGhTK6ha25zPvRGk0eOjp54nIVc5bPIgbkFuBVl2Anky7kob1OmZdxVhpU11tYvSqtDoFOp0Mq/QpSgK6WeE//z+/z/7Db7LGOkpVRVRKpPJp+q0Khi4RfvIbW/aRe3/2CHMFDb9SpaCW6NUjNMwkWqeF0IWliEZR7bC2Dq2GiKSFmbacZsVUaRsKvdUu1U6der+BYQo06nkczmnKuopQraE2G0hmjQnLElHH7Ba2+4t/QKOpYJoS3aZMQ0+yNH6M1Vqabluh3qpS7Xaodju0uibdtrJZzr5ZoNMULvcnr7V1jHb18vdmU8FoSRgNkUa7xGpfRRQCBO/94GWBbnnfDgqX3qDfSnHuyFNsNOP06lHMpkBlxUTrN6n0KhgtCbOWomiUiBXDKHqCditPt55EzNphQ0Or5NigwwqrVIwivdUqZTmJyz2NqiU4cvgFgud3bhHorpv/kE6nxHonxWorAhtF1tFYo7JZQrweh36RlTUZvZqgu1JibUNhrS9hGDGa9RTtZoZOK02nlWZtRSMSvYQ/eIa1jSRVI0OjoaCqRbo9jeWv/Oct/Oz5g7RbArn8PKvdEr36Cnophcd5hlY7xkqnjKmU6TQ8rK06WW3lEDMhut00rZU0Zl3F5TxAq+6jbqjUjRUqep1aI4sneBrVsNE0izR1lezFg1sEuu3L76SixGnUNIyqQqNdIJgYQ46P0aln0UwBfbVNfaXCSk8iYD0NrQRQxehV2ehpsFZkfmY/q70QK60c612dftOk3xGRBCvraz5WKNPolLF94fe28GPnHqVST2PUNSqVHtXoRUbP/ZicYUdfl6m3+qybWfqVZfzOfayuFpAM6PREVvoS2YyDZGKZ9X4JUOg1UoS9I4AIK1kaWpiOmaCUc1AaemaLQJ+/6XfY6ORhRaCzobKyJlOtpbjn21/i67d/lnZH4bGf/Yjjp0/QAw6fOUfQdxY2ioCC1zYKG1XWWnmgSMdwUs4NYTREOqs60bSX2eVx3AEn/miQ+Rt/ewvff+Yl9r6xE5fXxt/eegu33P51Dhwe4Ic/eoKhS9MUFQNPJM654WHi2SzTi4ukCgVimQwZQaDSaFBrtylIEnK1ilSpUNI04tksGUFgZHKS3sYGpwcH8bz52BaRevqGf08wliSeyeMLx+j0NzDbPRLZAjOLFsKJNJPz80wvLpIvl4llMpQ0Db1e59L0NPsOHUJUVTKCQEJIES+kOXLyNIs2F+FYllxRQqvpJDI+CmKIyU/8xha+Z+AlQukE9mCAhCASzefwJeIkigV8SSeeiBV/2MLg0FGsy+MkE2FSyTjhWBpfKI3FFePE0DCRfBFXIoknlWXW48caSeJM5wmXdGzxHLOBGLZ9P93Cnv3an2INRJh1eFj2hXCE42RkHUGSsTictFdWKasavbV1Ll4a49XX97EGfPOuu0lmc8h6BaPRpFAqUyiVLwt0o9HE4nBSLEvkxc0HPcuKytyNv7WF77uwH71mIusVUoUC7X4fo9UiVSggqiqiqm6W5ldVUoUCzZUVhicmePPoUYqyTCKXu9wma3RqiunFRUKJBJVGg5KmEUokCMRiOP1+dt/x0S1s651/zmM//zmpvEBJrRCMJQnGkm9VGZB5/OfPksgWOHziFE5fkG/cfTdqrYZmmvijUURVRTNN9Hqddr9PIpfb3PueG6RWN6noMko5h80ywcULh5m/6be38Gf2/pjlhUmKhQy5bBqHw4VYUghE4qQKBdLFPAWpxNjEWUIRO26flW99+xs8+uNH+OJXbuZP/uwvsHtCXBie5t4HHuX1Y6fxxXOMzi6x8/UDTFucBBJpzgxfYvn1rX/zU7f9EVNWO8u+AJF8kfElC4NTM4zOL/LKwcM88eJORuYWsIciLLi9PPjTx/nODx9mYHiUz91yG0PTszgjMc6Oj/P522/nlUOHuPuhh7j5777Fuz9yA+/+yA3YQzGGphc5dn6EqZv+wxb+M/fewqX5OaatFhY9DkZmxln22LGHElj8URY9IRbcwcuC3hqIYQ3E+NlLr3LHdx7gtcMnmXX48CXzZMoa58emmbU6sPmCnDhzHm8oSjyTx+i28Bx/YctaY7vzGryBKDWzxcLSImajRrlRQKwVsQXsmJ0OtVYXs9VFryroRplLEwNXBfo/Ir98Lnl4x3WM7vjUP4txeMd1VwX6L+W3fuu3Lt8+/0UJ97e97W384R/+IV/72tc4cOAAqVTqn/plXs3VXM3V/P+eqwL9aq7mX3B+eaMaiUUxzBpFUaBWN5FVhU6vSyKVZAM2b5Wv94lEQmxsrF0W44GAj0Ihh6Ypl3uP9/srl8umT01NYJoGsE6jYZLy2rYcPNreswPf169hDSirCt5ggLKqYHU6ODc0iMVhRzEMJE1ndQNanTbdlR4VQ6dUEjBNg2DISzIRob/aY3xsmNWVNtCj165Av0ajlmO9V4a+TOir/33Loa/zA7+OXohs3kqiT73TIJHLcODEAImCwILDxc937WZiycLPd7/GiaFRLi3bGFmwMTS7zM9f2sWMxcZrBw4RTKY5Mzx6uQ/6rNXBxMIyp4ZGGJocw/r4N7ewHdfuwHJgF7N2J5FcnkW3izMjw9gDfubsNuYddsbm55h32Nl7+BAWr4dZm5UZqwWrN8DgxCX2Ht7P+MIsY3OLTC/b2P3G3reewp5lasmKxWJh3xtvMnFo7xbJ4LpmB9Pf+yJvHD/B0NQkc0s+luxelp1WZpemsXpmGJk6wyv7nmdmcZoFyzJzS1ZmbVbmHXbOjAyz9/AhHMEAc3YbzlCQebuTRaebi5PTm7ffvW7e85HreeSpp7Ff/39s5d/0X/BHAnz2y7cybXEyMjvHksfNpYUZ7rjn25y9NIotEOLZl/fijaURqirzTgeTy0tEcpv9hAOpDPFCGX8ii8Ubwh6IcnHyHLFMCpc/RDSVwxUIsPjdT25lv/tf4Z8eIhILE0okcITj+LMFooUSWbFIvpijbpSZuHSco0d2Ihbi1KoGilwhn5fp9eGp516kvdFn/8nDrLZrtOoVTp07S7vfJ1PIs9FvAE20pfNbBfpf7SAxfJxDp8/gjSdIlcq4IlGi+QIDF4c5OXSRYDRHKl9GVCq8tn8/+XIRQdksI15rN5GrVURFp9FpUzFrKBWdbLGANxgiL5YolhXsbh+v7NmP633/dgs79MObcblcqKrK7NIcCSFFJB8nlI+RKaZ45c2fYnUt4/ancAdi/GzXg/jTVlzBIvFcnWSpwCsHDzNpsXF88CKXFpZY9gWwBcMMDI+SlhQmlq144kmW7vrUFvbyB/49EzOzzFjsvHl8gPrKGimhTKVepVASEaQyzW4HqaLhi0QwWi1CiQSRbIbJpUUqRpV2t0O92eDhRx/h4sgwG0AwHCIUCbMBlKTy5q0h6/i2972wOIZiGOj1OmZzDUVv4PB4OXjsEBOzYxTlLDkxQyKXoayZlNUGolJEUAUKUolMSb58kzSVF1E0mWTST1mMs/fwAR5/7mk00+TpF3bief+/2ypTf/pVjEaJTCzFSrtCuyWQyc7hD1xE1aOEIk4iUT+KKmKxzuIPOKhUZQrFDNFonFy+xP3f+wFKpUY0mcEV8BGMh5HNGpVGA8WosLrWp1wWiT16yxa2/1PvRCjkkBSZo8eP4HBaiCdCyIpArVbGMEqoahZFyVAzFbSqhFrTkSoaRVXHH08iyBrP79xFNlcgm80SyRUIpNJ4QiHcfh9nz58hU8ziO3Ng2/t+4md/Tyyd48LIGPfc/32SuSKzS1b8kThmu0dRUjkyMEB3fZ1YJsNzu3bhj0bxRTZvR43PzjK1sMD5kRGeevY5nnr2OX7wyKN8+KMf49v33sd933+Qz33hi3z4ox9j/trf2MLe/+E/4M/f/17u/d6dPPzId7jxc9fx08f+nqd37+LQ+fM88+qrHD53hmmrhfPjY5fXtEtzs+RKJTKCgD8axmjUKUlFwmE38YibqpqjqmapaDmqVRGzrpJ57u6tc//g/4bTMseFwdM43BbswRAL/hAO3xKzS3O4/SHs7gg2t48Z6xKL7mXmHAvMO91YvQkOHtyD1W1n2etjyunDGY5w5sJ5nnn6Z1wau0g8L7DoTxCJ23AOn9z2vrv3PMzw8EmyqSg7n32RJU+UgmpsthuQSsTSEbw+G4Yh0agpaOU8vWbtrd+9QrqYJVPMIqsS5fJmP+1kIsL83BTpVGxTChcEfN40gVv+eqtA/+pfEYunyeUkpuZP4wksIikymYyCrvWo1fqbe466wv7Dz+EOTBJNJrC7XXzzrm/R7a+RyuXZu/8gklZF0U1SWQGrw8vNt3yNaDKDJxTiyRefw7fnp9s+28ruS4hiEqOqI0kS0ViAV/c+gds/hlAOIAgFEvEs1XoKUQriDS4Rivpwum1I2mb7gHQxjy/qoyDn2XXgcSyBKYLxKMVSlUxeIhILcuj4K7je9bYt7PCPv0oyn0fWRGJxP+GoC0nZXN/yskZWqlGUVJRKFbFcwqzpBH12wT+vlwAAIABJREFULPOTtOoVzJqOIBSoNxuoNR3NrFz+f9RrBkqlilrdFPyxJ/9uy37C9fF3UCqVkbQqmlGnLEtUqjJmXcU0S6RSIZaXpykW0nTaJkZVodMxqFQExifOsNqv0u5IPPH4jxCFHNWKgqrK3HzrLUSTKQRJRqs1qLS6iGHPtv3Mzrtu4eljgwgbkFuFx98cYCkr0VxvsdJVgCr0NTZ6Gu1eHXO1Qb1n0uqptLqly+XbO70mK/0OP3nsUZptk0arRrWm0Wyb1DWBfq+O964PbNlHTn3ynRxe8nF0yYu4Bqz1MOQinV6TfMMgt9Li7heeIWBWqdGjVRdoK3FW6iW6TZnOSoNKx8Do6OiVDFUtSb+r86d/8d8oVWp02yqdbo3xmTGGXnx02z62NHGEer28OfQ0Ec8kdEq0mxJmU6PSbVLttWh2anRaCuWcG/rKWzeTdSoNhXqnRq1jUGtVqTZVjLpEvauzumHS7JSpNwRcznGcf/N/bhHontv/jI6ZwDJ1iPVGjJVGgpU1Hb1XQ1tpUO0aGC2JupmhZErEizF0I0u7VaBtpiikrTTrGXp9jVZPo0uLVMZPs63ww4fvYWVVo2bmgCrFU09sEdhLH9iBvHSEuuZlrRuHjTxraGxQI5GyAhIrtQgr/SrNtswaBt2eQr1RoG7mmJ87g1jw0qhlaJpZpFKC1dUCieQkifQMZr1IrVZG10Wqeo7l635tC9v9jb/e/DnzxygVfay2erRrIn73BXrdJIaeoqmrTI+/TL/rolPL0NREOq00lVoEoybjcR2hkJ2hXpEw9Aam2aBqpimWF1hYOoAkhljvmIRf+u4Wgb3wwR3Ii8fotnQaDYVeX8JoxwgtHYG+SNXMo3UqtFc0mmaWsOMcq7Uwq+0ivbUq3ZbISjdHqxmh30/SaWXp91RYa7LSEem0k4QjZ+isJmlXwtvYnrv/gt5qCbMu0myY1EQnammO1qoPrRZE11XMag428mRTF0lExllttVjpS7RbBdbXZKKReVZ7eRpGGCjRqPphLcNaN06/vdn/vJBaIvzE57ZIpbkP7yB84VnWu1lAodcv0GqlKIseZqZO8NVbP8O58yf42jdupc/mI8633fIxNh9mrrDaLmKdP71Zar8apKH7uDS4k3qzjKpnkdUMkppjYXmK6aEj29iOB69HUgs4XFbGp2fIixKHj51BkKuUNZO8rPHagcPI1SrpYpFUoUCuVLosWaVKhUgqxfTiIhdGR3nz6FHKuk6920UzTfrA4ZMnUQwD6w8/tVVkfmQHx15+hngmz/D4FFmhzBuHjnL6wkUEWePQ8QEOnzyJXK0STiYZmZzk8aefZs5iYWphAalSYcFmY3pxkUrH4MzIBXzhGEq1zhsHjuMNRImnU9RbKsG5E9vYrkc/zdGzp8jKCvNOF2cvjTLvsGPzewjHZCJxiVRKIB5PkkgEcLpmuDQxwPFzexmaOoo3ucjuPbuYt8wRjAXwhb0ksnFC8SCRZJhIMow74MLusbFw/3Xb+ANH9/Pa4aO8fOAQT7/8KgtuL7JeodZsXf5qttp0+2scGziFrFdYA+aWlqm3O6hVA6fXxxowMj5BXiyx85VXCUSiFMsSSqVKxayTWB7bxp7/wWcul25P5vOUNI3W6ip9oNJo8OzOnVQaDS6MjlLvdhFV9fJDEaKqMjYzQzAeR6/XeX737ssV16xuN+1+n6wo0uj1iGezTN35rm38iMfC0KUJPMEI7kCYYCxJNJWlKKlEkhlyosTAuUH8kTglTaOs60RSKbKiSEnTOHj8OCVN4/TgIMl8HrVWI5XLIpYFctkEvZ6BWIzgvbh3G9vx+BdIp4PMzU8yPjGCL+DH6nQwOjHOibMDjM9OotQUKjWJsZlhkrk4glzkS7fezH//62v5s3e9hzePneWGz/4t58fm8cbSuCNJvvndB/DFM4wvWPHFkjiDEd64YavAnv7IDiYnL/HEizu56bbbGVtc5sabb2V0fpFbv3U337j3fs6NT/Lf3v1e3vexj/P6sRNMWmwsenxcnJnDEY6y6PHxxTvu4GM33cTRCxf4m9tu44/+6hr+/H0f5J4fPMLLB45w481fY+To69vmPv3jm9m9/wBP736ZBZcbdyTMyMz0ZXk+tmhnyRvGHkow5/TjjKSYWHZycWaJnzy7k1cOHufUyCQjcxYGJ2ZZdPlZdvtwBiMcO3WW3Xv2MTm3SLyQx3rfh7esNTPXvY2FuSlCkSBDI+cQyhmcwTBao8WczUEfqLd7qFUTRdWRVQWX235VoP8jclWgXzn/3AQ6QCQSYe/evdx88828853v3NID/RdC/R3veAef//zn2blzJx6P52ov9Ku5mqv5F5+rAv1qruZfcH55o5ovFsjksujVCiv9VSanp5BVhWQ6RavTZtfLuykW8xhG5bI8P316gEQiRqkk8Ms90NvtJmtrq7RaDWAdr9fNykqXfn+Fmmty28Gj7T07GH79BSKJ+Ft9cAXKqoKsa+SEIt016PQ3OH3hIslsDr1momgqQklkZm6abrfN4OB5qlWder2GzbrIWr9DMOikVVcYPHsIaNKuC7g++BvbDn1zex5kbc1kjVWKskgolSGezeKLRIjlc/z8pV14YnHmHC5sgRAnhkaZd/kYX7Ix7why7YduYMEZ4J4HH2Zg6BKPPfcCMzY7rx48wKzdhjXgYd7rw3L3R7exHbf8JVa3m0PHD3Nh5DzzDjuTS4sse9yXxfTBgZMse9zMWC0suV0supycmzjOvM3H2LSfixMLzDovcWxwP1ZPhJEJD4uOAOcnT/Dq63sZnZpibud2yeD6H/+OhYUpphdnmZly4PNHOHjkdZ549mGGZ44z77zIkneeeaeb0Rk7dr/A/qOn2Hf4JK5QlFmrHUcwwLLHiScawuZ34Qh6GJ4ZZXhqlkRBxBGMsWhxbGdfs4N7P/EB/uYrt3LDjTdx/Wc+zRduu5lb/+7reKIhMmWBREFgzuZkaHwWsaJz5333Mmuz8qXbv8prBw7x/us/hjcaR2u0iGRypIQSkXQYu9dLMJbCE4xulsL/2rXb2O4ffIFF2wLhTJJQJosnniZT1ojliqTzAppWQdNytFoK8/PjDAycQBBKBEMxMgWRsZkZjp0+wVPPP82PHr6f3bufpdauU9TK1DsmAd8iXvs40X2PbhNbrs//KZJRx+Lxs//YSXbve5PzlybISSqLTg+JrEgsnaesGZidDiVNwmiZmF2TgpxHNiQEtUitZSIqJZq9FqIsIesaFbOOWjUoKSo+p3Mb23Ptr2Jkk9QbLQKRMLFillgxiyMewhvy8eJrP8bpc+ANZvGF0rwx8CKu2BKzlgjxnIk95MMTT3Lk3AUWPT4c4SiXFpZYcHuxBkKcHh1j0mLD4g/i+dr7t/FnHruHYDRCo1VHVkSqhspGt8r6isHaSgNFFuh0G9RamweYXUCuN8hICkql+lalihrfvvc+qvUG9z/4EGrVQJQVRsYnCMXixNI5ph+/bxs78PUPMDm3iCBvCvrNA9UCRrtKUU4zvTjCsnMWQclRlATKcomyLFGWJUqKTq6sky1VSBYUsiWNl15+DUEoUBSy3Pf3D5GVRAYvXWJqfLu8977nX6NkXEi5KlWlTFXP0enGabYDZAvLzC+OEgx5KBaL5PNFFLWIx2vHYp2nLBUpCHkMs4YoS+SEIrmSgFRRSBQLjEyOE00nabTqZLIJYt++fhu/eOoV9hx6k1gmQblSpiTn0KsC9UYJVYojiSGclotUKhrVmrF52KdWGJmeJSVu9osMxcNcHLlALB7EF8/gisTwhsOEYnHmFuZRKjrBAy9sYy999o+YW7JS1qpkhTLuQJh4Jo/V5aVQVoilc/giESbn5wklEjy/ezcvv/46imHw0KOP0llbQ1AUjFaLqbl5lMpmVZJ0vsCSzc6i1UbFrBNPpba0S/D81Q481/wrpi6cIBhxkk77GRjYj8U6z5LHx8TSJIfPHGV8aYZgJsG808GTL+1kweHi0PEBRFnh6LETlHWZNfqsrbdRpBR1PY9l9jye5VEKCTemkqVdE4l+/7PbJfZjf8fAqaMs2+aZd7qYdnmZs0xwdugcdrcPbzCFNxRlZGaSs5fOc2b0HDv37eelPUe4885beeypx3n4Z0/w1e/cx7fu+x5f/sqXuPUrX+DTn7qBD3304/zXd3+IT//NJ7nzQ3+x/X3/H/87r+5+hh88dD8njh/l3Og483YnWTGPN+Sh1lDRtAKaVqBRk6gqAiGvHattDo/XSjaXoCjmEEpF4skEqVyWQqlMMBrDaLSZmDmLzblEIV/Fc8PvbltjcyMXyKRqpFMFMpkcPr8dq+MSaiWO2SwgKwXMeoVkIkcmLbJoW9i87S7kuDQ1RiKTJlsscM999/P08y/gDYYIxxNYbQ6cXg+BSJhHfvooJ275wDa2/7vv5/Toq9S7TUSphijWEMspJDXC3NIRHPYRNCVNMpshmUuRLCQYmjhNqZZjYPgIZbPA/T+6n7RUYMHjIOZx415aJp8tEExmSAgi/kyYoHNs+2fbu99OMeQjmc2QzqZweW1YnEsksjEKcgG5qlLQ60i1FpJRR5BkJKmErkko5QJBn5ORC6cQcwkkKYUoxpHVHDVTQZTy6KaGYmhItQrBez++bU+R2P8kkm6gN9uUqyYZSSYjyQiVKjWjSaVioOkiipalJEcIRpax2CZY7bdZXe3R665x4OgJvvvAQ3zkho/zjW/dhcPlJBgObPZT11WkcpHC2LFtbOtnfx9vvU9yFQxAaDTIaRpDvgC1boWVThmaGegIbHRUOt06jW6T+ltDr5TQKyXWNzpkslEq1TKRqJeZ2UvolRLpTITVrkG9JuK+8fe27SMHXnmW7715Hj8w6FWJ6Ov4gxYK2RlEzYlVTfOTc6dxN7ps0GfNKOJyjNBuFShXC9T6dbSGTLNeYrVVgo06G+srTE5PsSa76BtpapUs+RPPb38Q9I6/xDA3P//7/RqmlqJaDlE38pgNmUq7QaXbxGwbNJsqhhylWc1iVnPUmwq1VhWjWaHSrFBt6FQbOrWGuvm9KdNoyWh6lkLSgeX9v7JFoFvetwPdfpaWkaBW9rDeTNHtlKh0qlS6Napdg3pbplHPI1ZLJIsxZDVNoynSbubwuC6ha1EkOQrUEeUE7a6GomWpN8uY9SKrfZVWM0/yua9uE+iBe99PJjYGaxk21nO01sqYKxKVepZ4aIaVZnqz570iUm8alJUinW59s/x5tUy9LiPLWUQxSc1UKIoxFD1FJu8jEnFRqZTodAyU8OI29tIHdiBYTlMzkiwvnEcpJWlWszSNBKpkp21mWTVrRHznsMzvpalm6VQ0bJbz6EaYel2mXfcwPfY6nWaJdqPK+lqX7kqJbi/BBnnKBQ81OYXvex/eJrGDD13P+qrK+ppGd6VEHwXIU0rNw3qJ/qrE+poMqGx004jJOaDEaitDv1dmvV9ibbWIz3uRtVWR9VWZfk9mpSuw2iti1oKEI2cQ517bxl744A6y1gGa9QTNegKlpVFrZkg4D+MY20WnlsVYqSM1VVb6Iqv1CBvFRVY6ImurZVa6BUDG570IiHSaIdZX4yTjFymLs3RaaUABJKy3/KdtEjvyxOdIxGZhI02vHaHbClNVPfS7GWanBti39zm6XZ18Ps6jP3qQ9f4G8/Pj3Hvv1ymX/HQ6GTTFT0WOoJUi1JQCAyf2sTg/gliMkox5CYedRE4/v40995G3I+VCJNMJqvUG0WSG80OXGBydolBWmbHYNstoSxKJXA6z0+H4mTP0gWA8zrHTp6k2m8wuL6OZJkdPneKFl19mfHYWfzSKXK1S1nUefewx5m76nW1C7+IDN+ILxxifmSddEIkkM4xMTJMVyqTyAulikaIsMzYzg2IYxDIZcqUSuVKJNw4fprexQSSVYmRmHLGismf/QURFJy/INDorzC0tolbKBN58ZBt75uO/TjIdI5LLkxRLeKIRBEUiKxYZGj/B6PRZKqZALOVBUYukUgnS2QyJZI5gJI3TE+XU6WMUimlS6TCDgwO8/vpLWJfHiYXspONu5qcHGR88ytQn/s02/hvf+gThbJ6MpPDUzt0U9SpKpUpvbZ2SorIGjE/PsLoB3f4aZVUjWxSQ9cpmRRmxRKu3wvce+sGmKM9kqZh1lEr1smwXZYXYwZ9sF+g3/hYnBga4NDlFQZJQDAObx0NnbY0lhwNR3ewjb3Y6lx+Y1et1ArEY6WKRjCBgdjpkBAGr201RlinrOolcjkvT08Sz2c1qARWV2Y//6238/MU9zCxaODM4TFFSiWfy6GaTWDpHJJmhrFWJZ/JMzS8xNjNzueR3RhD4+l13EUmlyAgCRVkmVyqxa88eYtkYY9OjmA0ZVc0iiGG8L31z+9y/8B/IFWMk0hES6QjhRITh8RGm5icJxQNkxST7j+0hkk0QzSVJl4rs2vc63niCF/buZ2zRzuDkEp/62zu4494f8uzuV/joZ24kkEjx2DPP8e0HHiIrqywsLTD5kbdt4594/B6sgRCf/vJXWHB7ue4zN/LBT36aP732Pdx4860cH7xIrChy5NwFlrx+TgwNMzQ9y9mxCe76/kM8uXM31332s7zw+uu8+/rr+dCnP82kxcbI3BKzDg8v7TvAzjcOY/n59rmPf+n/4vTwJFZfFF88x9SiHU84ycDwBGOLdg6eHuSb9z3Es6++wcHTgwwMT/Da4ZOcGplkyRvmxNAYQ9OLRAsSnmiKULqA3R9i2e3DF45RKCvYPX5KxRyz171t23pTtg1SLCVJZj1UGxlEqUu2WKHa6DG9OItqyJS0AolsklgqzeT08lWB/o/IVYF+5fxzFOj/cwqFAseOHePOO+/kj//4j68o1H/zN3+Tj370ozz++OPMzc3R6XT+qV/21VzN1VzN/9JcFehXczX/gvPLG1VBFDHMGhvAkmWZRqtJSSrj8XmpNxsYZo21tVVgndXVHrJcptfrAOt0u21+Ic/9fi/yW33Lm806lYpGv7+CqsqsrvYQjj17RYHueuCzzC8vEUnESWYzVMwaZVWhYtZICWUKb/VTS2QLHBkYQKls3kYVyyU2gE6vy/pb3ddrtSrQp27qrKzUgQ4XL5ygWwpvF9jX7sD7id+h1xTRDRlBKRHNFy73RbN7vTz+9NPMWGwsOt0MTc3w0utvMGW1s+D2M231s+iOMr64WTJseHaRGbuTnW+8iTsex5OIMWFZYCkUwnbT/31F/tCrz7JoW8DqWGTB6cDi9TDvsLPocjI0OcHE4gL2gJ+p5SVmbVZeP3KYs+OHmJh3MjEbZtbi481Tuzh96QCTCy4WbRmsnhjDcydZsNkYnZ1h4dGvX1FiLz72TZYdi4xPnuWZ5x/D5Xczt7TMssPDzLKTGauLCYuF05dG2HfqGAt2L0tOPwsONwsON/aAn0WXHavPjSvsY2JpilPDZ3CGknhjWRYdPsaPHbwie+GmPyWZE7g0Ncvs8jKCUmLg/GmyYh6n38vs8jJZQSKVFxmfnSWWyRBNp5leXOSb3/42P3v2WURVJZJKkS+XCSUSCKrAqfNDRFMFypqB0+/H8cnf285/769z8fRBwpkkwXQGZzjKrn0HsXnDVBsdQtEUYilDt2eSzSVQNJl1Nmg026zB5m3pXove+grRqBdZEdBbddRGDdmQUeUEuaSN6Xs+vl1i/9UO9j90N088/TzRVI65ZTupvEhWkNDNFqFYHEnTKSkqsq5hNGvoZgXVkFENGcUoodZEVEOhrJUoqWVKahlZ18iLwmWBXnQuXJEdffQ2emvrpItFIrksoVwOTyqF0+tj35HnsLntLNvi2FxhBkbfYGzpAj956jUW7Ek+d8sXcUXjPPPKayRLEq5onGVfgLLZYOcbb3LswhAXZ+Y4eXEE96f+8za274bfxWFdRBCz1Goy3VaVqpyGjRZrvRqwiqqViKXj2DweRL3K2UtjlAwTs9UmJ4ioVePyLZZ4OkO13kCtGswuLnHo2PHNEuo//+4V537iyYfJFEskhTwpsUBeLSJqAuWqgKBkCCe9+II2FF1AENPouo6u65QUHVGpbPYxlipI1SYltUq+IKCoOoKu0FxbQa/XueMzN1yRbbvvU8TDdsxqjl63jCLFqep5RKFAIp5henqaaNxFKmcnm4sRTwQoFJNMTV9ClPKUlSJlrUSlriO81WoiJ0topoHd68TltSGIaYJf/JNtbO9H30G6kEI2dbRWBc2UqDVkTLOEUcli6BnMaobl5WXKssSy00m6IOIOR0kKReLZNKl8kpGxQaIxHwtOH0lBxuUPbd4ESqeYmpsn8cqPrjh374l9HD99jnAijT8SJ5UXGJmYJpEtkMgWiGezxDIZRiYnyZVKVJublRZcgcBbN+w3D6A1o0at2eLQseP8x9//AzSjRjydwWg0acriFdnu73yCcMyLx7PAuXNHsVjnsQeijM0Mc2pwAFfEgz0Y4MLUBBafn+df20NWFBkcHCSZjCM1TMr1KmJFRq2UqVTLaJqAWZWoGSqVqkJZKuK5+S+3s9/3b9j30pO4vDZmbHZm3D6s7nn27N+Lw+PH4Yni9AUZnp7AHnRi8dnwxBI4gxkmxs4Qige5ODVJKJvfrMYQC5OM+fG5bbj8IVJlnUgyw9wzD11x7sKJl0hn4hw7fpBzR19nraWST7qpKBl0PY+sFREVAbVRR2u1yckV9EoJTReZX5hiZPQC2XwGm8vJ3NIi54Yucvz0Od44dJQnf/4zvvf9e/neA3fiuOZXtq2x5971b7nhE9dxy9/eze1fvZN7vvs1Hvnp7fz0qTt44IdfZtfLT3H06GHODExw4ewCkXiAi6PnOXTkTTK5JPliBofLTjyZ4OFHHyEQCpLOZognY1wcGSKTS3Lm3AAHr/uPV/x8Sdsu8MCPv8Pg+CmUqkw6k0MQSkQiHg4efIKHH/0SRVkmmk6j1BQ8cTtCNcMLrz/JwbP7yGk5fOkInkSMlCuKlpUZHhohkk2RKOeIlXNEpwauyA4+/BUSmSyhRAxBKTExO87M4hSimkeqFBCqTcrG5shJKqKsoFV0KrqMoUvUKxJtQ6LbVimLccJhO4GAjXpLp9mpUdZKaGYF39/+ybb9hPsT70DVNsVCyaghGg1KtSZSvUu10qKim2h6Ga2SR6umqDWKmI0yjUaDZqNLq7FOpdWl0uqim02UqomkyIRCAebmpxDyKXRFJPb6T664n5l+81VsgkHJNGm3VUyjyFOnLlDp1uivGdAqwKrEelOmt9KivdqhudKludKl0VJptFQ6vSq5QpRmW6NiiOx5/UW+/s2v0Gip6Hqedk3A9t5f2baPXPzyf+W+/Rd4zipyxzk3DqBBl3JkjPkLL2O0DZL1Ns8NTlBlDdHMEUstE884qK/XSStF2vRot1U6pgBtFegxPTOO5fTz6Okl1jslgo/ddsV9rOqeoKCpyFqRZr2EZeY0612VRkOh0japtBsYzSq1ukSnlsXUMmhSilpdot6pUanr6A2dSl2nUtcw6hq6qVE1Vaq1EtVqEdkztk2eW963g+D911HV4lw49iK9apxGLUOtW8HomdQ6BvWWSt3MEUmHeWXfThodhVpdZK2v0m4VCPin2H/gGTorJaBKu6u9NVQ6XZlOt8z6moLvrmuuKLEj46+y2o4DEkZXoKCn0epFEvFl3M5RmisrXBgdpaTIDI9d4slnn8Jqt1AoZpBkAY/XwcjoIEUpT6aYorfapiQXSKYDTE4PoapZMoMvX5Ht//tP021LqFKUtdUyTSNFr1lAky3oUoieUUFITnDh5E/p10Q2mnWC3lFAoGYKrDTDZBNTNKopum0FaAJVoAyIXBrcx8a6huXG394usT/0K7SLy4DCOhqdFQk2ipTScwRdF2C1AOslQKPXyQISqeAofTPEykqRjXWFZiNLtZKgbqbp9Qqsr5fptAt0O0W6HYFOJ0Rg19evKNBtj36GfNZCreal1K5RrYvQiqCGhmioHuSmSlIRWV0zWKlFkJwHqFdirLbz9H5JkHc7CTbWc4AIFCkU5uitlgCVXsW/XWB/eAfzH/s16lqQkO8srOVY6cTRFD8ba2WajRwuxyRTE2cRixFYr/Pwwz/DbNSpmZsl/g0zzejYEQq5IEo5g9/tIpsMMD8zwkvPP8GZgYOkUgGcj335ivzQgR8TjcdwePyksgKyViOZE3jzyHHsAT/eWJQzQ0O8cfgwwxMThJNJ5iyWyzfDC5KEJxQiVSjgCYUYOH8evV7H4fOxa88eRFUlbJ/dLrA/soPFL/4ugqQQiqfwR+LsP3yMRLZAKJ5CNerEMhmGJybIlUpMzM2REQTKuk6t3b5cwjsripQNnawkohgGqbxAPJ2jpOgMj40zPjmG95FPXpE/sfsR4vni5gPEqRSaUaUoFpCqHmLZOabmT+ENLhBPhcnmBAKBBNFIiWBAwG5N444ECaUTJPNZgvEosUyCaCpGJBnFE3Tj8TlxDh28Invu9j9BMkx8sQSK2aBUMeitrfPi7peRNJ1ufw3NqFGtN6g1W5QUlW5/DVmvoFY3K8rNL1todnsolSoun590vkAfcPn8dPtrCJLM/Df/4or8kmMcvWZSlGVe278fvV6ns7bGgs2GWquRLhZx+v2YnQ5ZUSRXKjG9uEhZ1ynrOsfPnEGqVDg9OMiBY8dQDAPNNMmXyyw5HJy9eBH7qVevyLbe/0GCsST5kozTF2RqfgnVqKPVGlicHuKZPJJuUJRU5GoVm8dDu9+/XCJeUBScfj9TCwvs2rOHVKGAUlPICmks9hm8/iXKUoLF2/7givzpc3sJJoIE4gF8YT/hRARP0M2cZYpDJ/bjClj40VNPMGO1kCgWcIYjnBubYO/RzX7k1lCCIxfGODuxgNPv5cu33UIwHucrd3wDuz+IIxRhZu9jV2Sf+tq1nB2bwB6KMLa4zLTNgT0UIZTNYwuGWfYFsAZCnBufZMbuxBXJ6xj1AAAgAElEQVSNc8NNX+Crd9/DdZ+5kVmHixtvuYV7fvhDzo6PM7qwwP6Tp3jl4FEOnj7Pc6/t4/O3fYOZ/6l8+y/GyMVhXtp7mFMXpxidtjI6bWV4dplQVsQRTvKlO75FMCNw1/cf5qbbvsH+k+ewBeMsuIPYQwl+9PSLBNJF/IkswVQeRyBMNFsglRfwhqKMTs4QOvbsFdeawO5vo9eK2NzjGM0MolSlpKgoVZVw0s3g+FEELYovYsMbdjI9v3RVoP8j8svnkgd3XM/wjs/8sxgHd1x/VaD/f4yu6wwODvLAAw9wzTXX8Pa3v32bUP+1X/s1rr32Wh588MF/6pd7NVdzNVfzvyRXBfrVXM2/4PzyRtXj81KtGSiaygZQbzao1gwkRabd7WzeSJfL1Os1CoUcoVCAEyeO8Qtx/ove6L8Ync7/y96bB8lW1fm+R2m17fZ2327bZ0/3dXvv7eFG232fehEBUVEGBxQFQRAUEFBRJpkFDgIyHzgzh3M48zxPNZyap5zneZ52Zu6dO3fmzp3zVOPn/lFYYFjVEa/jRbz3jPONWFEZVX98a62s2rVqfdb392vicjkIBv38BrpPT3fwPvHdZQ8ezZd9gIosMD0/h1JSKZY1Ko06kpLn7gd+QTKnEBayuANhsvkioUQCtz/AzMJiefmZuVkWAFnJs8A8NpsFp8vK/FyXZqNMOOCmrDu57IGv5aJV5E6vR1GzCLKAN5kkHI/h8nk5duYUvUMDjBsMTFntTFnt9IyOM2lzMGV38q2b7kDvDHHf489i9kXYduAYfRN6zk0Zufb7t2Jwe9G73UzarJgv/eCy3safXIHOYmDSpGPcbEJntzFuNrHj4AGOnD3DmMlIz8gwOruNcxPjnJsYx+jRYfdFmDIHmTA5ONp3iDHLMHqbh3OjNnYeOMagvn+xrJ/Lg+lnX1v2oN98+Z/xxuvP0ju2HZ39HFa3m7EpB0NjIcZ1cY6emWTfqRMc6T+O3jfGlNXBpMXOiN64lEAf0k1xor+HE/099I0NE8kkMLiDmNwB3OEYrv2bl/W2XbiKib1vkZELRIUk8UwSf8yPzmIgnklicjgQpDyClGftpi1kFQWt0WDrrl0888ILhBIx4hmBYDxMUhSIpRNEUjGMNhf7Dp3G5g7i9Hqwfe6C5b0fvgGL14PO4SSSlbAFQsSyOXpHxskUSgTDPp559ik6020qtTJjE6O0uy1yeYlSWWWBeSq1MqKUolQukKuUSeZlokKcRMyJELUyceuFy4Ity/X/iiDlSecUTvWew2B14PAGULQqDrcJuZAllYnR7jbIShmUYp6CKlMo5VDLOUoViWKlQL4kI6s5ZDWPohVodJu0Z6YpaCX8h7cu6+246AMETHqMTjcvrNuALRLFmUxisXtYt+UFbC43ZlsSiyPM/jNb0LtH2Hd0iMdWr8Psc/DjXzzMiMnCpN1JOCux+9gJvIkUJwaGOHimh2P9A2S1Co6L/3BZ//iOX1MoSkCX6ekaBVlgplMlmQiTV0QkOUOlUUfI5cgUCzTnFohmRLL5It5QFE8wwomzfXTmIJnN8cob69GZbTS6s++U1BzB+eB1y3p7b7uYk2f7ieUyxOUsgiKSKeaQVJFCJUdajNF37jjRuIdmW6VWLVOtaBRLKpl8nkROIpoROXDiFClR5u1de/nxz+5DqZXJFPP0j4xQMg2vsO5/QM/uZzDojiLnPNTKBZgHOdMilSgSjSQZmzpGKjeCKCVQSxJKUSCVDmIwj5IQAoSTfmJChEQ2hZDLkMhJmJ12zE4rQjaKUhRwXv5ny/r73nwKSVMoVAsUKwXUagGtLKNpOUqlLFoxQ1//GYZHh3D6/aRlmbiYIyxkCCeThBMRjGYDTpeVSEYhJEjozHbO9g8yPDLGpMGI/v7l19353U/iC8fYsn0XwxM6egdH8IVji7/7qQw9g4PsPXwYXyTChNGIyeFg3GAgp6qkZZlzo6PkNY2nn32OgrZYxnrV+y/goks/T2t6BqWkEZ/oXx6g/6/3YTmzG71+gN7e41isBqy+KMNj59h/aDeTJh0xKcf+U2fwJQUmrDbyJQVNyzE3XUVpLgJ0SVPeSYeWKJbyaPUycqlEWlHJFCt4vvW7F0Ycn1nF6R98EbNNz5TdwYTLi9WtZ/eBPVgcbsz2AGaHmyNnT+GOepm06fAnBcJCEad1HL1pgnOjw8RlhVHdJE6XlR1vbcBpMy4C2qRIMCETeOOx5df9yr8kFvYST/nR4mZO73qNomBHk/0szGlklRT5qopYqyOUGwjVLkI2TkKIUFBlspKA2WrC43OTzmbI5eXFj7JCOl0inowxenbjis933baHyefjNJsK+bxALBokLcRJxMPUagWSST/79m1hfOIscl6gWisg5ZKLVQL0Y5Q0hS1vbeSJJx7j8ccfRdNU/CE3Z84eR6cfY2S4n54r/8uy3r3X/CO/eOpHPPjULVzz3cv46c8f5Npv/ZCvf/27fOai/5MvXf1fuPRLF/OdG6/lwcfu5WcP3c3nvvQZNu/ewLpta7nv8fvZd/Iwu47uZ3LAgnHCjtfrJpDwkq/JRKUU3t3rlp/75/6AuNNEIicRyaQp1cv4oj7sLj2CGEBttMlX6uS0KqJaXoToiroI0UtFqppCpShRqeSpVhWajTJFNYfdYcLltVHUZGRVwnr5f1p2T5Ha9xL5koxSLlGoNSjWWxQbXcqVGqpWIl+QkAtp8kWBck2hXFUpV2po5Qaa1kIqVZDLNQrlGkq5TEEtUq2WUdUCwYAHl92Ea/UPlvXWf+u/YRJUErk0+bQLForkgbOjg/T0HYX5CsyUmO/WabYb1DsNWp067ek6ohim2y0xPa1Rr8tUqxLVqkSxmOKBB+6kVEpjNo/g6N+77D7SdPEqnnn4PsYa8G9rD/OUM8sLhw7T0TI0MmGy4Thmm5/RYIKj5gkeWreaux74IXtO7iCQz6AyT7ZeodWtUK9K0FWYmynTmS5z9Wf+koV6glY5gfsnly7r7fz5l5FbXcqtMrVaHrepn04tQ7O+WEWm1KpSapQo1xQapQS9J3fTrsto5cW/46WahlrTKNU0SjV1EaBXypTKKiUtj6aJpM9sWhagGy5dRck/ypE9a6hILuY6ErVmgUq7vNhXvZ6nWhaoNDXCST9aNUdBTdGeVlC1CJu3PEckZgBKiDkn7a76zijS6Sp0ujKzMzLGr//pshDb+sgV1DQfnY7ANE0ymrhYOr4q0qznODs0gtbq4InEllKfcrFAXEiRLyiLLVHiERJSlMZ0h6ggUK7XKJVFRDmIUggTXH/Pst76L/0BlbSbeiVFNqMDFNrVLKNDawEJ2lXKso7R/jUwU4JamXRsklbLS6edhekknWoApjOwUGB2JgcUgQIs5NCP7aebty0LsCe/uIrk1ntot0LvJM0b7wDzLNnoMHSjMC/RbKfpzORpdbLIgg4W4szNZel2RKplAWhgt/UjSTbanQiaFqReE6hqEo16EuPPP7es99RXP4LbcpZa3Y9UFskraTr5CLOqj2P7nqE9LVFpqTSbJWYaaQqJM4DMQjcFKHQaMWbaSVyOXqY7aWZnRWZnRaCIyzsJVChZDy8LlcYvX0Xs0HNAnr7T2+i00sj5IAssXpZxusaZ0vXw1C9/RibtIpHJs2bdetRqib2Hd5IQAniDZnSGIQ4f2UM6kyASshHwmUinA0Sjbo4c2cXoTf91We/RGz+B2+shlsqQECSqjS7xtEQgmuDkuV7GzQbEQoGkKDJpMpFTVZKiyNHTpxmZmiKeyZCWZdKyTFZRMDudmBwOEtksUrFISpI4vPrOZWHe6FdWIeh62HPwCA5vgHhaJBRPMTA6wSO/fBp/NIpcKiEWCuRUlXGDgUmTibt+9jN27NvHU889hz+6mBLOFAuM6nQUq1XODY/Q6HQR8wqRaJjRb3xkWe/Jey9j3VtvY3C4cPsDbHpzM/V6lWQySSgUIiuJpCWRI6dOMDg2QDgRJJrwEku4cXl0mDxe3NEY0VwOWzC8CEEDQXQeP0Z/CIMvyPiae1ecu5wIUqg1aC+AkC9gdbpISzkGR8eYZbFSVLFcIRCJ0pqeodZqI+YVMjmZarNFQStz4MhRKo0m5XoDrVan2Z2moJVpz8xiMUwxeuUFy3rbX76DOaBQqaA1GsTSadpzc7iDQfqGhzlw7Bg33nrrUun2qCBwzwMPUGm1lkB5JJVaSqcbbDZeXLOGYrVKVlHwRSKMPnbt8nO/6gOkUylSosyRk2eICVleXbuByDsgNpsvkszmSGQkgvE4PYODDE9OopTL3Pfww8QzGbRGg7f37KFUryOXSuTKBRJigrSYwOrQM35654rrbtn8IDf/6DauueE6nH4/USGJwWpE0WTcQTvPv/I0kyYDZqeTw2dO4wwFmTBb0TvdWP1BHnvuRSJiHlswSiAaZMOWjdx2953YA352HznMoE7P4M8uW97/2j/HHgzz67Xr6R2fxOT18+L6jbiicfQuDy9t2MSnPv8FPnnRxZi8fnYfO8Evnn6Gzbv38tnLv8Kza95g64EDHB8Y4ODZs7y4YQOhjMjFV3yVI70DDOrN9O/ftuLcp3atwRVOobP72LLzMHuP9DCot/Li+i0Y3EGGjXZu/cl9OMJJnnrpdY72DWPxRwkIOaYcPnrG9PhTEjq7h/0nzhJKZfBGEwSiCUq1JuN6E4affHbZZ43xrk8h5VPkCjH8YRM5JUOhJJKVI2SUEJG0nUItwfptr7Bm00ucHTh7HqD/B3QeoP/+qtlsMjw8zOrVq/nSl77EH/3RH/0WUD+v8zqv8/p90HmAfl7n9Xus925UE6kkxZLKAlCpVanUqqhaiVxeJhKLsmXrW5w8eRyfzwPMU6tVmJ+f5de/fg6bzbKUQi+VivwGoCuKvFTuPZcTWViYw3vbp1Y8+JxafQfFsobZbqPSqNOZnSEtiSi1Nq0FMDh9hFIZzG4fPQPDVJod2jOzNLvTzAFzQLPbYWZulkndFM1mk3K5ROudUvLB9Y+uCNC9t/wLirqYSPVm0lhdNiLJKFt3bGfSoMfqdmK023n9zc0MTEyhszkYNhi58a67OTowyJptb7Pn1FncyTTHB8fpnTTRM2Hm7LgJnTuCaeDYit7mz72f8f7TDJtMHDx1kv0nji/1Ph8zGdHZbRhdTgxOB8N6HaNGAxNGPyPGMUbNQ2zbv51JU4AxvZdhwyg65wSnBs8wMuWmb3yCsyOjTH7zv60IOfRr7mf1mjWMmM1MOmxMOa3sOnqQwz2nsPl9GKwOJgwW9BYHOrsJvcPK6cF+jvacpnd0BJPLgzcax+YLYnC4cQYjWEJhHOEoRpcTy8v3ruhtuv1STvX04vS5lnrvyWqOnoFeBDFLLCWQyuYQ80XO9g/iCQRJZTO89NqrjOnG2bBlPad6TzI4do5Dxw/QOzSA0xdhdNKK3RPCPTWyorf5kg+RFQSCSYGX1q7H4HRg8XnJllRSSh6tVqXeblFp1JljnrmFaVRNoVIrMT3bpt1uAvNkcjKClCeSkQkkswSiCbJCiLDbgOnaf1gepn5mFZH+g8TTCTJyFkUr4A546BvqR9FC5IohcoXI4qWOTAJZyS3ClbJKuaqiVQsomrw0fgPSSzUNtVqiNd1l/12/W1J6CeA/+F0mTA6sgQi2cJJenRmzzcvxnn0YLHZsjgxme5iTQ3vxC3YOnx7lkafWYPJamXK4OH5ukDGLDZPXT1Ipond5MLi9HO7pw59K4/e6V/R2X/1X1GpF1GqJYkVFrpSZBsSSiiscwmCzLaV1kqJIKJHA7HTiDsfIFEro7S70dhdyuUZclAkm05hcXuz+EGNGC75wEu+PvrCivzgxQLJQIFUski6qpIsFxEIetVoiKcTIinGcTj3hoJWgz0kqHqLZqpDMxknlkqjtMqFMnN1HDhLPZBYhU61MMBUnp6oY165e0dv1wLfpNIrMzWgcObwJu22QbDZGNpslHA6TSIax2CYYGDyDmItRUFOEIjY8AT19g4eJZ/yk5RgJMYFUlJErZeIZgXKrjKKmkcXgyt5f/ij5XIpCuUihopHXNLL5IqKikpGLRJIZXB4jOuMorqCLlJTFHY7iicTxhmI4vQFSgojPFyAuqRw5O4jF6SWTUwiF45w404v1rq+s6G9+ew3+SByzw42slhkan2IGSOcUkqKI1mggl0pk8nlCiQSvb9xIXtNIiiLTQFqWmQMiiSSNThe92cKFF1/CK6+/gaQUEM/9bh/wpXHXFzAaRzAYRrHbrejsASbGxjl5/ASjk3oMTh8HevqJ5hVC2TRSMU3AP8Wpo28S8o4hpmzMt0XalSR1Nc50q0irXiCdThNPS4RTEo5LPryst/WzH8A8chqdw8mUx4/NY+B03xmMVgd6sweD1cHJc71M2fXsP3mQhKzgj8u4bOMcPLQHV8CDLRDE4rATi4cIeMyMDfYgK3lCgoSkLeB/+vYV5x5+82nS+TClcoGiJiPmYmSlMPWGyLGjb7F/zzqkjI/5jooQdZIuKKTyElJRIa+ppNJJlIJEIOhhbLifgNdBVoghyTmykkh85OyKz1jXDf9EIuGiUEhisUziclpIJiLk5Qytloamifj8RiJROxNT5whHXVTrebSyTKWq4PHaGRk9xx0/uhWrzcjo2CDegJ1Y3I/VOkXQZ2fkC/95RX9v317iqSBSMc2OA9uYMA8TSAVJ5bO4I0GOnljHt797MX0Dh5Byi21skimRaCKDLxTG6rIg5BM4ozkiOY14LobZMciZ3n2oqkpw3eoVvX1P3UxMyuGKxAgmBQKxCOGYl4mJXnJSGqVYIJUVyRRKiKUauXIDUS0jFUoUS4vtaKqNLq32DJVqk0g0jtNpx2I10N93mqM71q+4pxi5+IN8/crPcfXVl/Hta7/OTd+7njvv+BH3PXg3jz7xAC+98jJvrN3Ipk3b2b//JMeP9zIxacBqcxAMB1BKGsVy5R14u3iBqFhSUYoF0tkMspIj+PA1K/o/d+89pBpdShWZRMxJZQHe2LCefD5HuVxCKRZoLkCLBbp0mZ8rMj+TZ36hSlYMYjQNopXTQJ2SJrBz13quu/5KGk0ZpZggPbhrxX2k/cef59Gtu9gXKnPPzn7etGZwzYJ3GoJahcJ0F1nNodXL1FpNakButkseeGLTDjx5jUq3xcx8k3olxeyCSrObx2oeYfu21wkFzNiu+fiK/lGXFaVeI18UqRUjNLUkjZq0ePGmUUataWjVAs2SQCbuJh520GiWqbZqFCsqhYpGsaJSrKiUygUKWhW1VEYt5SmVJCKbHlwRoAd+dSNVJchYzw5qxTDlao5SrYhaLVCqSGhqimwuRblWJF/MoKhpynWRl197nFIlRqUWZWRkLzMzqWUT6NWsbVmArbtsFfrLP0g9baOoJhGKEi0gkhURc1lefOk5lHoTUSvz6qbNaK0OgWQCXyRCpdUgLUtMGQ1UmlXcCTvxnEQ6r6FoVSQlTKkaJhQdRXf3Z1b0j295lJmOTDhyApBpajmq5RFCnhPQVmAhyJkjv2S+KsBck5m2H62sY242CZ0MTKcJeXtZmE0AEvOzMswXWZjOIURGyA2tWxGgT33tI3RqNlgoUNVkGnMF6tUwkGWm6mRhQWKGCi3aVOZUQCLuOEitGaZaE+h2S5RKi5C90Q5jtO2j2ojQaEpUyxVazRkM3/nLFf3Dh14lEDZRle00tTyq2qFU1ui0HESs+1gohehoKvWGShkZu+Ew0/Ug3XqE+Y7AwrTMbLeA160D2sAMLEwTSYZIZSII+55aEaCbbv8fNFQFFmbJZtN056dpzXbo0qG7UKXWklGKQcJRA7f+5A588RiiqiHki8hqhZ/efz+RZJihiX4Sop8zfQcZGjuFIAYplDIkkx7GlympvFRGfqyHwZFJnJ4gQjaPotV49qWXEBRxsZR1PM4MkFWUpfLcvkiETD7PmXPnCCUS5DVtCarWu11qnQ7bdu8mkkrhfeW2FYGe8/mbOXD0BNl8EZvbx7HTPShalRNn+zDYbHTm5zk3OkpWUdi4dSsmh4NRnQ6z04nD5yORzZJVi8iVxct44WQSMa+QzGSxOJyUw84VvUevvICBvh4iyTSDw0OsXv0UJuMUyUSEUChAXEgRiMWwB/xMWPT4oj7e3PoGQsbP1MQZrNYJfD4bOTlNMBbCGfLjiEQwBYLog1Em/VFGl+kB/psR3vscgViM/pERIqkUclFFECVK1RppKUe53mAOGB6fQG+2kMnJFLQy/UPD1NsdMjl5sVJWTkYuqjzx9Gru+8VDtGdmyaslUiOHVgapN/wVB48cQWs0UGs16t0uxWqVqCDwk/vuw+HzYbTb8YbDZBWFCaOR6Xd+BrKKgjccplSv05mfRyoWef6VVxgYWwT/mXyearuN/qb/sqJ/6OxOvnndDShalWAsSUzIIhVKbHzrbbyhKN5QdLEaQSRCVlGQiouX/mudDrVOB53FgtFuJ5xMLu551RKRTJq0JJIUEvh2rl7R2/Czi9h34hTuSJJircOx070MjU8hSGm0eomckuHk6ROkswKRWJhytYLJZmXt5o3sO3IITyiE1efl5Ll+9KYJtmzbSO9gD489/ST7jh/hZw/ez9CVf7Ci/93fu4Yb77iTA6fPYvEHiYg5/vv//BQXffkKrv/h7fxfl17G56/+Gnfcez+XffXrXPv9W1m/fScGt5fe8UlGLRbOjI6id7vZuGsXzkiMZ9eswxqIMGSwMLL6lhW9X7vib3lt8xaMLj+DE0ZCyRyeeIZho32xt/nwJGdHdfz8sad54tevMmHzcLRvmGBaxpvIEhByWAMx+sf1hNM5tu8/hDeaQFRUDFYHEZd1xefM+FcuYKivl2g8QrvbQG8cIJHyI0op4skEoWgKm9NHNJUllpUY0U+cB67/AZ0H6L/fCoVCbN26le9///v89V//Ne9///vPA/TzOq/z+r3SeYB+Xuf1e6z3blRjiTgzc7MU1CKykiedzVBr1FGKBWqNOs12i7m5GQIBH9lsmhdeeH4Jjv9mzM3N0O22qVbLDAz0/9bX3357K5qqYP7CB3+3fPt1n8B06QUYrvwzUkKCYlmjPTNNIi1QqlbIFCv44mls/giPPP0reobH8AQjqNUGjelp3P7AEkAfmRjH7fWwALy+9g0AapUqM9MdRm+79HcOeh1X/Gdsl38Ey0WrEMaPkJCTuIUE/qAPq93CpHEKs93G8PgYA2NjbNy6lQmzlRG9EZsvgMHnY8+pUzhicV7a/Cbbj55gwGDD5I9zTu/AL6gc7Z+i97VHlj1oNl35F1guWsXgvd9ix/FTDOmmGDebGJyaxOhyorPb0DvsnDzXz+adO9A77Isl3g0xjG4DB89uw+q3MGVKYLAK2AJWDvduR+eYwmAV0Dmc7D1xAvOlH/6dA37r5z6w2A/8W3/HpC3Lc+t20KcfZ9eJnRh8Qxj9wxidk+jMTmyOOAZDip7RPg6dOcKk1YArHMDscWP3B7F6Azj8UVzBOGZXAKM/gMnnw+b34Hz0umUTekuv+05g9zjwBN2EE0ESmTiRZBij1YLbH6BYruEPx2h0ZvCHIwyNjSKIWfIlhZgQRVYlpEKWlJjA6ffygx/9lNvuvJeTPYO4j+9ZFm5YP/v+xZTivTcQSYsISp5oNkMok2TX0YPkahU6s3NM6A0IYhZBSvPGuteY0o/jC7gpFHO02jUCAR/BaIJwIk0oXcAdEQhEk0SCLppqFuuXlk8DOz6zCv+PLl3sm1bIkiuK5Es51GqBajvG4NghgjETUj6BrIgUVAWtUn7ncksZrVJEViXypRz5Ug5ZzSEVRLR6mfZsB7VaIvLSPSt62z/7ASIuJ6tfW4/BH2HA6sRk9WHz6BibMmC2pjBYAozbetC7R7jv0ec5cnqCwz3H2Lr/IKeHR/ElBZyRGCavH28iRVSSMfsCxHJ5EqbxlWHmZ1aR2b+GcDKKVFQwuP0EhAz9E1PEc3l6hkeJiznOnDvHq+vW8fNf/ILhyUmMTg/ZokYwmSYuykQzEtGMRCQt0jc6wajBzNY9+zl2uh/TVX+7orfn1s+SKKoIxRJpVSOjlkgrReJCikqtTDwRwuM0UFQSLEw3CPrsTOmGKVRyZIsCCSWF0lCRNAW5VOLwyZOkCzJqs0ZSFIlv+t2+90vrfuEFlH1e0skAomRgfHI7omwllnATjQXJpBViERFRSuDyGMlKYUQ5SDbvJxAx44/aCcbdiEWRQkWl2KgTSkTYe2QvwYiTlH3w31332OYnkQo5soqCrJYRJIWkVCKeLeLwJ4kl3EzoBginQti9ThyBEDZfcBGge4JEYwJTkyYmrT7cEYFgLMXr6zbzvZtuJRxPYbnukyt6j37hL4inMuzYe4BQPIXR5sTpCxKIJohnMsTSaTL5PHavlx379nH45ElGdTre3rOHqCCg1mrUWm3e2r4DSSkQTaYIxeKset/7aU3PEN72wr87d9OhzdhsOhwOGyZ3hIDbTygQxh+KI5abxJUyQVFC7bToLtTJiS46jRg0w1ALsFDxUU2bSTjPoTt3iKB9AllM4fMHcVps/6637eHrGbdYGXd6cPrNDI4NLSXQbW4fZ4cHMLhMCIUM9mAYozOCxzGJ2aJj14E9WHx+PEEv0YifbNxP2OfAYrOSlFWSuS6+e5ZvG+D4zCocl/85uXyAeKmJ3OqSyItIZZmSlqRaDNBQfKhxHTHLGfp2vYxfEMiWNAQlTyafI5sXCQQ9xKIBVDmNaWoEu2EcpZSioBYJH9y3IkS2XbiKzPF9VNU6aiGGVnZRrTsxW46QETy06xXEpEo2rlFQU4xN9GCxTVBrKJS0HCkhzJ692xkZPcemzWuxWPUEI07sTh2lUha3w4j10j9c0dt++yWIosb6TVtJ5DycGN7G6fG9i1Vixr0ks8NkcjrGJ4/j87qJRVPEIjnc7jiRaJKegTOM6QdwZVVM0SS+tLOWhScAACAASURBVJeM7CavhBgfHiH0zI9XnvtFF5D02olLBaIZkUQ2iyilmJrqx2yYoFDMkS8o5LQqmVKdrNZYTIm3p6k2W5SrFeptKFW6KGodtVSlWq1SKZeoagplz/iKANty0SqEPc+STnjw2I24bSb8Ljs27xSBmItcoYiiVlGKHYqlaVRtmlK1gVarUm6UaHXatDptGq3mUjWi3+wNxZxEWhJx3vTJFb37r/47elxRXli3hjUb1/DwU8/wwC8e5JJLLuGW237Et7/3A66+8Qd87YYbuP7713Pvz27g0Qe+x+OP/phbbv462956hcMHt7BvzwZOndjJT+6+kUceuhOvexIpHyK2+5kVAbbp4lUEbSM4MgvkgSfP+Lhxzwg37+njro3rcWsiqipQEUWodsgzTwGItGFKKPLs1n1UZ6ZpdGtAhc5MjvZCHkFK0Wxp2I2D/6736Vs+R6q42NNckwOICQeNivhbAL1YUWioKXyOSUI+M7V6iVJNexegl7VlAbpazOF74psrAnTDFz9AzjOEkjTTqSTQKlnUWp5iRaGoZVELCQzmSZLp6GKbklyCcl1CUSNMz+Wp1MNYrSeplD00Wso7I0+zlaPZEslN7VsxAa67bBUTv7yeYjFFQs4RkQtkSlXc/gClsoZcr/PUyy8TSmfoGR2hUK/hT0QpN+vUOi3KzSp5rUAo58Pi81OfBlktU2/n0Goh6u0gxm//5e94G676I3SXrcL8zf+DTjVFOnuWetkLC23Aicu6Fzo5mHYhJY5DR6IhJ4EYFvNbTHejsKDQ0QJUijYgRa3qZXZaglmV+baELOgIb77zd8H5FR9C/9U/ZvKLq3BsvxcowcI0DSrMz+eYrgcZ7VnH7KxIdVpBbBVo0qLTjrFQsTA4sotGM4umiZRUGa0So1TxUKyY8AaGkHJhZrqzKHFxWXBuuP5vmPziKsw/+p8oahpz3ybkeBCpCHKtQ7vjZOLI02RMR2mrBWrtKgIFOjUvLvMxmM3AggyzCtAkGfMy3W1y9PAR6tUa1U6V46cO437syncg0rsge/Jbf87UNX/K+OWrqAYsMA8lrcbQ+BTtBZhmnlnaNGdV0qKLc4P7ECsid97/M2647XZuvfM+nnr+dVz+KMNTwySyIdzhSQQ5gCds5tzoKSIpH/Yz25YFWpNf/wjjl6/C+9pPELJ5JnRmcorGa+s2UarXCQkxAqkQSrnM7oMHCcRihBIJQokEb+/Zg8nhoFSv8+b27QTjcSKpFL5IhGK1yq9efJG+4WE2vPUWg8uVk/5NKvxrHyYej/PQ40+SkQtUW13e2rEbRauSyGbxhsO0ZmcpVqvkNQ2710tzZoZSvc7p/n6EXA6t1SGRkyjV6+TUAiMT43gCQaLJNKG9Ly36XPGeftRXvJ+Rr/8xo19Zhe/gGlz+ELVGnUQihtfj4MDBXzMw8jZpxUsw5SSQjJGUilgcYQK+NIlIASXToCKH8TtGOXtyL5GIh1DUhz3gxRYIYvSH0Lk9jF79wd+Z+9hXP8ToV1ahu+OTTANnBwZoz82hVqrk1RKRRJL2zCyVRhO1UsUbDKFWqoxN6RDzClqtzpp167E6XUSTKdRKlVqrzSxQb3eYBVJZEdfLt78z3/f9Vvr7N68jkz3IpRJ5TSMqCGQVhTG9nkR2sf98oVIhr2k0pqeptttojcZiG6BqlVngjU2b6MzPL6b+R0dJyzLhZJK0LPPIXTf91nq/99LC6FdW4Xj2RmS1TEqUkQolUqK8mDiPJTk3Mk46pyAVSuRUlWK1itPv5/jZs0jF4tL37A2HyakqR06dYlBnQFQ1gtEYibSA/p6Llnnf37f0OZfHiy+eRdZaJLMyazdtIZEWULUiqXQch8PG8PAg3W6bcDREIORneGKEmBBHLOQIJSKEEhGGhvvwBV3E0zH2HNrHqxvXseHhHyx5jrx37d8ZAy/+hN7xSdZv38mv167nkiuv5hOf/Dc+e/lXOHS2l+/c+kPWb9+JzulG53TjjMTYeeQYR/vOcbinj93Hj7Nx1y5Oj4xwtL+fcaudh1Y/x08eeoxRo5WR6z6+6L0cRL/+rxi3WHGGozy2+tf0Dk/ywJPP4ooKjFlc6Jx+BvVWvnnTDzk1NIHRE0LvCuBNZPHEM7y04S2EYpVAMkswJbJh2w4mLXaOnDxDpdnh9BO3rgzQL19FZuIMhWLpnYCJwNBwHyaTgXA4g9uTJRAu4o/mCacUxkzm88D1P6D3nkvuWHUVZ1Zd+/+JsWPVVeffz/+bmp+fx+FwsHbtWr7zne/wsY99bKl0+2/G+QT6eZ3Xef2+6TxAP6/z+j3WezeqNpuFhYU5CoU8dqeNuYVZZpil0W3SmG7xqxefQ2eY4uVXX2J2foYF5llgntn5GWwOKwvMk84KlKsamqYC8ywszFEsKuzcuZ2ZmS7lsAPTJe/D/tTNRF/80dKBY+DNJ3nxyUdwrn8c2TmJVqvTNzhEsVJHq7fYsXcnyUwafzxJQsoTF2Xc4Ri79x/CZncy3W0z/05/9mQyzvz8LDMzXXbv3sl7Ab/lun/AfcM/Ih9+aemg133Lv9CoCKTOvk3k8AaCoognHsbqc3Lg5BGGdGOMGKYYM+l5bdNGxoxmBiZ0TFkdjOhNHD93hEHdAJ5oCIPdi8EeZEzvxhvJMm6ycKzvBOvfXsfEcz/GfPEF6J65C/MVH13y373lDcb3bWTisZs409fPyGSAc6MW+kYn8MTcnBw8zNH+vegcUxhdVoYnHUwao1i8Lk6e618C7d5oHJPLw6FTZ9lz5DjnxqcwOf2Y3KP0HN27CI2/8ffYfnjxuwm5jY9iOvAmjsduwXZmH0aXk9ODAwxOTfLEs89z4MQpPJE4Vk8Ivc3Dlp378cUSWDw+xk0WLB4/U1YHzkCMcaMduy+GM5DA5Azi8jix2i2c6etFf8O/Yr3oAmz3XP0uXPj+p7GPD+Bf+wjWlx9gx57d2FxOcgWFSqNOMpOmVK0gKXkkpUAklaJncJCewUEmTSYc3gAGix2lVKHW6pJIi0STafROBycGBwlnJYKihGnTr7BduIq+yz+O+fN/vOQfNg7j2/0a7kevZ8qoWyyjp6pLFzHmgEaj9s7PMpgsZvoGBzjT10v/yBCJnIRcKeNPJnDHo7jjUXyJODExS1qWSOcEMukgjv/1vsUU6nvKaguv/xz/6w/g/f6nkI19S+lxpbJYXrtSLlDWFLRSHqt1injcS04MU8xHkFIuEkEdnWqSRjWJkvOh150iI7rIKWEKmoCkinhCPuw/uXLR88t/8S5Mu+6fce54jYHrPoX9mR8zMG7g3MgE3kCUV9asZ3RysdrCyNQE+08cRuewM2Q08tqb2xk2u+nX2TF6AmS1Ctv2H2BYZyCvFsnlJaRcmlDQg0k/SvrUNhyfWYXzkj/E+Z5krnfri/hX34b7+58mGg0RyaQoNdv440kmzFbc4SjucJR7H3kMIV9gymonLGQ4MzhMMJElW6jw0C9/hTeSIiEWGDPYMDn9uIJxzo3pOTMwRiKTw/a5Dy0C68v+07sXFp74PuG1j+O9+dOkhk6QyedJyzJyqYQ7GEQulcgqClFBoNpuIxWL3HH3XRw9eQIxLzMwMkxcSJGWRApaibiQ4uU1r3Hy7BnODQxx9Ve/zjXfvJbIM++kgT//kXdT99/8e5JHNmK67TJO3Pg5duzZi8vlwuVyYTDo8AW8uAMeytMtxIpKpZIjl4tybvA4khwhmnQTF7yc7D3KlGmSgZFh0lKOSrPDsdM9PPrkar7y1W/Qu+HlRc8L3/9biejIW88Qff4OvDf9G2I6SCqXIiGniGTSeGMC9kAcZ0ggEPPg8jtw+bwEYjGcvhAOf5RAPMNd9z+IOxrH4vOz5+CRpdKluaLGY089g8XpwXHVXy++7+9Zd/s9V+Nd+yjuH3wWz/4N+JMJEnKOvvExekZH+O4Pf0BQSBHJZnjmlZeJiVl88Rj33P8L6p0Z7rnvQWYWQKs18UedjOtH6RvqJZXNLJUB/bdPf4bQK/cu+r1n3W2X/QnWLc/jvO8bTNz2eexOGwaTnmg8wu6DBylWq7iDQfzRMN5wkHJDQy3nyYpxFCWBpgrUq4ultHNljaRaIi4rhOJhAmEPyXQUo9uDabjvXc9L/3jp9dSvfoTx8e/huOGTOPQT6D1R4lkPUyYdu/YeIhiWSYsKmZzEkVP7cPrseANxnC4Ru8tIKOpjdHyEtJQnHBNQtMXeqtGsgFBI4YraGRo9ivP6f1r0/sKfLHkH77mK5J4NBO69hvTuDShyGK97kpGhk8TjbuS8QLGUJ50Vlp6zklKgVU5RzAbZt30DuvF+KqqCJGWRlTyxlIA3HEat1TCazjE0fILk9mexXbgK55Ufw/bZd3qhf+4CpKEjBJ+/E8Ptl6DT9ZGR/GiVLIWihFqsUKlUCIW9mKx9RJMGqq0KjW6TYkUlk5MY1+mxOj14A1FC0TSDIzoc7ggj4wPYHFZS6SSJkOOdC1Hvw/yVjy493/3rf4Fjy5NMfv/T6E7uYkg3RrqY4c0dmxmeGiKaipDOZcimWgT9GaJxD9GUmd0H1mJ3mYnGI3hDPqKCF4N9CH8gSiSaREhnETIpUukkGSmJ4dYLsV24Cse1n1jydt7yKeKDe7E8+i0mnrgBWZYJhyQSKZWwkCWWE3C5J7BYh8hkAxTUFPWGSqtbQ9WKKCWVWqtNozODUquiNhto7RZau4XabKDUqhTqNdKDh7BctArrFz6M9QsfXtpTpI9sIPTsD/D88NMoBRmxkMficpCWJaqNIo1miXpVIi9GCLh0OE3jqHKaakWjUCjQ7syysNCk0SgQDDrxeCxEI368HjvBgJu8nKXdqmH78p8uXkL85t++eyFx9W1MrPsVxtsvwTXWw+YhO6+cnECuNMl1QZyFxzZsJVCqUpnt0Jlp0OnWmZlu0e20YKaAYeI4012R9ozKDIsXCtas34zeaqXaKFKuqoRf+fFiyfSb/8e7FzG/9jHyUyeJvHgHoWduhlmNQj6OBjx/QscJYY479xn5wpM7eOjACJ76LMFaC6oylHIUurM4m7NsGJygOD9Le7YJCw2mZ6s0F1p081am2yK+0aOYLl6F4eqPYvjm3yz5b//xN9jx42s4/tW/4+abvsdXb7mNS666is9/+Qtc851vcv0N13HrD2/hW9d9h+defpnHHn+aZ599hl8++RB7923m5MmDnD59knNDk4zrrbgiMcKiQL3ToNKsopRLiKUC1lv/BcMXP4jt3svfTZ4/dAWxqbN4f30boe1P0aznGOrbS6kQQZQCFGoyMTlBspRDViXsPhvhVIj6XIMN2zdSaeVJZf3Ua0mKip/56TRqS6PYLFGoKpQqEqWKRGzfs+guW4X/2RswXfPRJYgtOCeJH16D45GvEQ/Y8PvtZCUBQUqTr1YQlDzF8mLKNy1LSFKC0cETNJQAM60sjaZMrlmjDrTmIZ2JMzR0kgWqtBcqNKnRbUiLoPyH/0z4hZvf9d72AOPbniCx/g7Kln3QjjLbiVGvh5ib8VKQzbRLRejKQAJVOsNMzQZzDRqlKB7XEVjIsjCfodNKMDp8EBYKzM/kYaEAFCmpbuyPfAnzjX+DPLT5XYD9rY/SbSbJD2wgvvmnMJeBVozZ+QqttkS7laZdDxPy9TPTjjLdFWm2cov97utVqIYwDR9AiBhRikny5TyiliObT9OoSYS9U+SSNrKTB5m86sP43n4C68NXLPl7Dr9K3jeM//U7KKcsdKoyUb+ZdjXNfDfHTEtgrisQCYzAbI7pZpq5jsjsfIUFGljt40AbIR0BZul0G8zMdJf+R5zudJmaHMdw3cfxv3Irhal9SzDJeu+lzLVbZM6+Tfbsm8wtzNLqNEmk4gRCfgqqwszcNKpWpN6skc4KNFoKkhxnbqHBjt1bSWVieEM+Xnl9Dfc/9DAXf/GLfOmKK/n7//4PXHfj97j8yqsYfvYOdNf9JT2vPszkjX+35B8xjSL07uDEd/8Rq83KhN6Ay+dnYGQUp9eHUtKQiypyUSUr5znT188sIBdViuUKcnFxv6+UNARRIlvUODM4QiAhMA0EEgJFOcvYVz/E4Xu/gWvbk+8moJ//Aaf3bMT+wi30bnwand2GoOSpzUyjtVu0FuYXU60WK+M6PU899RTFQh4WYH4eCsUynRk41TOCkMstgvRGg2K1SrnZRC6VONXXx8hPL8b86NUEjMPvQsSvfgi71cqBh25C//i1SAUNdzCIO+jHFwkQijlIpL04XeMM9B9i65ZXcTh0VKqLyftIOks4nSMYiuMJhHF4nQQTAVwhO5FsFLPPxoTdytDu9Uxe/3GGXrsf/ZPffjd9feQNYj1vY7zrX3nr1Wco12uolTLd6VmCoRiVaot0WqHbBVEq0Gp3keQcuXyW7kyLkpJj3749xBJx5oBitUq13ebQiWMkMkl27X0bqZBj6pZPYH3hFiTj6SXvydv/hRd+cTeGx6/B/+bDZOUc5XqNTW9tQVLy5ApFDh07jiDKtGfmEWWVUqVJIJAgFE6QyorU2nWa0w2GJwZ58PEHcQe9GGw2TpztI1suI1YquHY8zblb/pnAyHFM91685O/r3cPos7cz+t2/JhAKsu/QYUrVGnm1RHdunmQmS0ErY7BYiSZTyKUSV37jG5idTvzRKHsPHyYlSSRFkTG9nt0HDxKMxxGkPJNGC8FYEqfVzPj1H8fx1pMcWX33u8nzx7/J5PYXGbv5vxLv34k3HCaTz7Np2zbCySQb3nqLSCrF7oMH8UYTRDMSoXiKSCpFOB7D6XMRE+KYrQa0aoFYMkQ45GPgXA9erxu/34uQSTP16Dc4dfuFBKb6Gf/2R5f8D61bzdBPL2bixxfSOzLOmYEJeocN7Dl8lpEpJ65AGqnSYsLmYdho51j/CGdHdfx67WbWbtvN62/txOgJcbinD53TzaGzvfSMTdA/qeP2n9/HobO9HNnyCmM3fwL99uc58/gNS97rvv1J+p/4LqNXfYDDe7Zy8EwPveOT6JxukkqZCZuHXUdPYw1E0Nk9+OJpTg8Mo7e7GBidIBRPYXO5cfn8pKUcxXKFWquNIEoUy5Wlixv6Oz+F7blbEK0jS8+Zwav+iOjR9Uxe+xccu+dqrvn2d5CUAikhRk7JIMpJXF4TU+YR+kdOc/rcKU71n2LvoQPnget/QOcB+v9/NT09jU6n44UXXuDqq6/mT/7kT5aF5b8Z//RP/8Tdd9/N/v37yWQy/29/++d1Xud1Xv+P6DxAP6/z+j3WezeqgpBkerpDt9tmbmGWBeZpTreYYRaxkKMx3cIf9LHAPJO6CVqd5hJEb3dbVOsVJnUTLDDPzp3beeyxR3hvSXeYpx40oznGaDbrxHY8/27Jy1d/ygKgVcp4An6mjCaGxsZJZnPkSxVeWvMyaqVMtTtDWMgSSYvI5RqVRhuT2UqlXALm6XRazM5OE4mE2LlzO++F5wvzs0TWPUSrqtHKeZYOfJ1f+xjTnSL5Uo6MWiSUSRKI+jk10MOpgR7GzQaMLjum/83em8dIct9XnrPwDex69vCuscDOYNY7hoGdsWSvPZbWa9mSLcOnrJuSaEuyqIOiLFISKZEUKd5nq0l2N8lusu/7qK7uruq67yOrKu/7PiMyMs7MjMiIPCvr/OwfRVXLC8w/Bna9Y/QDAigggXpREcioX/ze970XCXNjfOw94TjO7IqbUCrLqcsXWPJ5cQX8+GIJlrx+5lbduMNRzl8f4PbM9N7nLz7O/OUrzHvmWPrMr+/zL567yNh0CFfAy2pkkdVAgpMXr/DyG4fxxoKEMhEWfctMu+aZdi3iDscYm13h9NUrzK6tEsqkiRWKrEWieGIJHnvuBVbDUZb9EZb9ERbckyycOYT/0S8QDmQZ+Pa9dzb6n7yXUCqzF8UcTRBO5zh25jyrwQjhdJaiovHa28eYWFgikskxsbDEtaFxgokcS54Qa8E4GbHCmSsDhNM5fLEkRUVnZGae0elpFlZX9xysX/oA7qFLBD0rdwT0P/kfCBUETl68zFMvvcKJixcYnZ5mbGqSTDHL7PwM/qCHiiwQjvgxzDpCRaLWsDCdvZdfoSIj6zVEWePNY8cJxZKcHRjkyu1xzgzcJFYs43/hAQa//leMT4yz+PHf2OcvLQyRKBXJSmUWvR5qjoPVbqNWayhGlU5/g0w2j6xorLm91M0Gnf4GkqpRkCRqdouVQAjFbBApZIiXcuSUMlJNR63vdZPLURfhj/4K8vQZCsfvdBRHHv5rLC1JVcugaVlkS0GxdeROg0rbwrQ1qqZMvaFStyq021WaTR2rLtJpaUCHdlOlYRVoOgLNVplYchm7rSDpOd49+y7JfJrgPe/D84N7uXr8jX3u0If/O3zpHC8ceZvHnnme1WCEQDTJisfPtZu3WXb7CL6XHHD51iDLAT+eWJzxpVVixQrji14W/UFyskqiUCJRKNHZ7GPUdJpth2bLotuxiR96lMDH/h1l3ySxL39gn3/6rZcZHB4lXsgzv7LMC68dICfJ5CSZ5w4cJCNK3J6epbcLsVyBeru7d40zOeR6g2Ayw1ooynMHXmN6eZVAIs1aKMrZq9dZ8gbIiBX8KysEP/DzrL36fXJnX9vnTv7gHmSjjmzUqVomRqOBXK2SyOX43mOPMTo9zbe++1000yQrCLzy+uuk8zk2d3dI5bLMLMwTiIRptJqoVYNaw+LrD3yTgijwN5+8h49/6nP8+V99gvj9H8Xzd/8nKd/anRjv3/0Z0iWBCdcSRaVCriIRTaZ4+NHHKEkKiWxhL1Wj2+PI6dOomoBQTlFRcrjcUxTLcVY9c/gjXp57+VmcXm8ver1q8oOnnqVSM3nxwGvMvPIo4T/5HynP3iTxD3dcyZXhk6g1hWwpTVktYrZNKqZCvJAlkiuQKEpEc2Xi2TD+iBdfKEgklSIQTTK/6mfW5d3vUAymMwSiCY6eOI07EObK4C28oShfuu/rBH7v54i++G3CZw7dueef+A9kyiKRbIaSUqGzs41o6Ai6xtTyEnZ/nXixwOTSIprdIFMWqTkOm4CsG7TX+wgVGavZYpsesiHtCd12A6fTRZQV/OEQmcc/R+xLv4dnYZTATw0PhL3LeIJeVtwuovEI+WKOeDJGLJOhau/FVDd7LaLxCNFEkHgihFjO0nBUWi2NhlnGslRKmkpON8gpGql8Gl9wDbfPhSsYYvH8MQJ/+K+ZOfYi3oc/fef79sYjhKNrrHmXWfT4WAgkiKa9XLs5QLEsE4xkCcdTBCJhhsZuMjk3TiyZI5aooFW3yQtVYukcE3PD1FoF0oIHvSGgWxJlRUertqgYbsJ/+itc/vz/wfDrj9wZVrnnfVS1dQy1jyr1qalVapqOZdbY3lrn1tAAHv8iqWwIu62i1AtUqjlsDVTBoabJtByZN48+Tqm8QrdfoijEqJsaoiihGGsYZoDYs1/A+4X3U455iHz81/afsZovQKuxg6YZNNsGCyuXKSsBkmkfTmOLStlC16tUdB+pwjiFcpFSRUCtaRhWFV/Yz/DYKPPLS5y5cJ7LA9epNWwy2SITcxeIpGbJu2YI/On/RPjGeeKHv3lnOOzFb3N9dIarI+c5fuXHTK5eJ57N0mjtUBJNBocH8MfnyZdXESpJhJKNVNExzBKnLz3PsnuIbLaMIEooepG55UE8wSlKYh5RrCMKDkLJJvy59xF45Tv45q/ccb1/5L8lJ5awmw6qqrK0PIsg5UkXUhTKCiWlgVSK0agJiIUI3tUpWmaZ9aZKv6XRaVRomWWgjeV0qTfa1KwW9UabRrNHzWph2h2EcweJfP4/Uk/HiH799+8I6DNX6fSa7OxsMD83Qa/fJhILcu/ffQ5FL9OwdQxDQJGy1HUBy6ggFlOsrS7h8awhiBKh8BLJlIdut8rOThPblmk0FBQlTyIRwLswiufD/w2ZgbcpXjuyzx39/id4c+A2H//2E1yLKHzqpQtcK22j1Rto3U3imkW42uKHb59EWd/C7jbpb7TZbtegZ7LV1liYu0rTKdDbrGO1q5RVg+de/jHNbo9d+lh2jfj3/pz829/Hbhh4PvxL+2vJRlXCaVk07Bob3SrstjBaTaRt8Fb7PD/kxt2D4z6RCalFbAvY6GMrZYyejsUmaUelatuwA+sNG7OrIDZzbJsBdNFLdfY0qcf/hpatcOWe37qzjj3zPGavSxeodttU2y2OnHiHcCZJSihhrfcx17eQnHWKVpeqWEIuRKlW4qwuDmKoRVRVpqw3EYwW+XqbrOVQs+sYDRPNNlEtk8DX/hMp1wSid2ZfQA98/tcp6RrJfJqVlVlcrgkunD3M5Ytvc/rMYV448BQPPvYQ33zkH7j377/E+z7wu7zvA7/LH/7ZR/mLT32Mz9z7Cb78lXt44Jv38OSjX+XgS9/hxYMv8OMjBzh1/gQDQ5e5dfsai8/8La6Tz+H1z+P/6m/vi9g51xiStpewIEk5FhbGKBaTVGsVxEoBp22i6hW6W+vUHJNur8HWep16OQh9jd56lS471Lc26e2C06ySSvlotir0dm3W6dDIuyhffY5CZAR94ug+d/ale7h54TXoibAuwqaMpoSAGjs7OdiVWW+o7LZF+k6QK2e+CxTZcCTY0QEJ0NjcKAEG9WqSUsENu3WgxvamTKuZIn78Iba6Etu7Jssf/fl9EXu9V4Fdne2+iCGtwnqO9R2bjZ0G/S2D7W2FStlDPDpJyymw3lNoNlXqpkKzUaJll8mk3EiVJKqep2ZK6DURRStQMyW8/kVuHn6cfGiOvBAl8MIX9rl9b32Hai2PoWVwGiJtW6bX0thc12jUs6x3BTb7EhvrZWwrC1jsbhm0Ow1gE1WTgC2qNZVd9hLEUqnEneHjXUiGfTjpZba2G5jZpTsC+ld/k0Iuz8jwKIM3r9Putthlh4WleXbZobveYWtnk16/S6fXZpcdJNXP5q5KrZHB6UqMTV0lXX1WAgAAIABJREFUkQugWzLbbOKL+ihJFUpShbrt8OyLL5GbusLy4jx122Hlvt/a5z/xwmO43B6qVgNJ1QjF4si6QdVqEIzGyBZLdDc2ESoy24AoK7jcHtZ8fjKFItuAXjcZuHmLWsPmzMUrmM0OsXSO1vomhuXw1qvPUxdzFCWFmcM/3Bf0Iq98maptI+k6J86eISeKaKZJvdlEUBR0y9qrQDENRiZHqdU1YtEAdqOGZe1VpRXLMtVGi4GhISqGgaiqXB4cRLcsjp06RXdri8lL77Di8xFJpf6RG/zG0AilisaCa5WphQUiqRh5KU8g7icrqmRLEr6AH5/PQySyxqXL73Ds3R+jGDkSeT9pMUy6kCIvFhAqEslckVg6z/mBG/hiSZb8QaJrs3z805/E5V5j7oef3uf2n3gKoSJx6M0jOHad3uYGzW6HTC5Nf3ODre1d+hs7lCUVTa/yrW8/QK6QptU1qZoy2fgqhpbHNCuohoTZrFN3arQ6Nq22RaOh0bA1KmkPSrWCklrd51784q+TLeWQdY1CJs7k7Ay3Rm5z5foAz730IpeuDbANrPmCyHqNVneTdE5gxR2gKCp7yStWlZHJUQ688SqfvOcTXBm8SrEsolYNshUJbzxGKR0kUxYRDR3PQ3+wzz917ggHDx1mdmqc+bkZmt3eXsKG0+TsxUsM3LxFKBZHMaqcPn+BimFQ1jSUWo1ELkfFMBidnmZqYYEN4MK1awTjceKZPOevDBDP5Bm+McjIyAiRZIbM7VP73Jfv/S22gHQhz+rMbWqOQ1YQ6GxuIlerPPXCC9wcHSWWyfDia4dwh2NcuHqd8dlZ5pYWCSciFMpF9KpCIh1BNSR0Y2+gcXZuklwhTTqbQC4lKJSLDA7dYv6vf3mf3+N3kywVeeUHD3D5xhDzq35W/HFmXUGeeekIn/7C14nkywQzJcYW14gVKxx4+wTeRI5UWWMpEGNwYo5FX4C1SIyVUITR+UWSQpmTl6+yFonx2c9+ioGRUX7wzHMsvPiVfW7Xke+zHAwzPzXC9XPvMOlaZdK1ykM/fJJwTsQdy3B1ZIJ3z1/hnXOXWQ1GiGYLFCUFq9UlnEij102sZouq1UDWDUynyWuHj6DXTXqbW4xNTGCqEolMlqsnj96pqLj319BqdUr5LLHrR3nz2Duo1RqhSJhEKk5JLBJNRQjFA+SlPInc3jDL7amZu4LrPwF3BfT/ctBqtZiamuKJJ57gQx/6EL/4i7/4nxXMf+Znfob3v//9PPjggwwODlKtVv+5T/8u7uIu7uL/FdwV0O/iLv4F46cXqrIsATtsbvbZZYe6VaO72cNqNag5Js31Nq3OnkMqHA1RKOWJxiO8cfh1ikIBp2XjtGx234ty/4lwHQz6gR02Ntb5iSu9WtUpDp3c33jM/vCTKJpKd72H1XTIlQSuXB/EG4ruiSiGgmLovHXyNBmxQkas8OAPHkeoqOwCzzz9Iy5fukAyGecnfeuxWATYofNe/znsUCzmOX36JN1mGd+HfmF/07dlClhOlYIikS5m8fldXL41SCAZY25tlSWflytDt5haXsITjTC9vMKyL8Do7DzL3iiecBKXP8ha2Mece4FQJszRs+/gjYWZW/XgjaQYmw4yvRjg2sgAC/f/wT534N3DLLtzzLtXGF0Y5t3LB1kJLzC7usjkfIB5V5rp+TSzyxFmlj2cvX6Cq2MnGJmbZWJpmeGZWZ586WUml1e4NTXDgifIzIoXVyCKKxDlrRNv4vF7iOeLjM2uMf32gTsC+v0fIVQQmPGESJdUVgMJLgwM4fJF8MdTrARCpIQSDz/5OEfPnMQTDTG/GsYdyjA4MsO3H3kSbyTF4OgEc6tuBsdGuTE+RjCVJJTJ4Y4l8CXTBGMJAuk8oWwR/4f+633+SCxBtFAiKUqkxDLXh4e5MTJMScyjGxXW1uapGyKb6w3yxQw/fu0VPL5VEqn4ew7gMqbTpKJVESrqXiRyNMXpKzdZDSX5/lPP873vPkxZrXJ18Bb+hz+9zz36xFcJZdI0Nzd49chhboyMICgK/e29TvNIIkm7s4HT7NHb2EU1LCTVwGp2uHj1Om+9e5JsqUwilyOnFCloZWRTx2iY6FadumOiF6Ko+RBOS0GaPnvHCf2l32V65CyzExepyDGsTgWrpyI7ArIjojUk6k0Zp6PRbGuoeh7Lkmh3TJqtGmajSq/fpd3RqJkCspohFHORL8cJxt3MumYpVsrk5kaJZQUiySiBP/rX+/xXL13g/NAIgxMzzK3uufnfPPYOix4fy77A3uH3seBxsxwIMrvmxp9MM72yhjeWZmxhiXhRYGhymlRJ5LGnnqK3ucHGzjZCuUTNrJKdvMrM5A3imSj+H9xzJz799cdJFEpkRImSplJQJD79t19kYmGJv/3q13nl0BFmXKs8+vSzTC4u887Z86RKez31UtXk6ZcPkCgIuMMxYrkiQ5MzHDl+iliuyDOv/JjzAzeQs2mi4zfJCRKia/oO92f+A7JRp6LX9oYl6nWygoCoqii1GsVKhaptkymVaHQ6bACtfp9ALEYokaCsaaj1OktuN/Vmkw3gvm9+E7PVIpkT+dinPs9Dj/yQ/M0LuNYCXLh6k+Bf/Ns7zuTx2xw+fYw2Wxw7dxbVskkUBNSag6DWyZU15HoDwahRq6vISpGimOb22ABZIYk3vEpGyJDIZUjmigwOj+GJpphf8zI+v8SjP/oRL933WQ4+9SiGWqbw2nfvuMCf+DKCLKJUZURNZGJ+glAmQlosEkxnCGVy+BNZIqkAvrAHfzhENJ0mEE3y7CuvMzQxx1okRjRfJJovcGngBrF0jvGZeRLZAlPzSwj5ArGB0yy7fQyfO3Xn7/7jX8HZ6OOOhHn92FFi+RxZqUy8kCeWz5EsFVnyecnLFRTLpNHpMDI1RbEssrm7w8TUJO1uB83QqRgC7X4Lu+MgqQqGadHd2CSSiLN09HnyxRSeaAjfZ3/zzn2/eQZPwM+q18PwyG0SqSTHT55AUjXa6z0qyp6IYFo6lqXSaChYtkKhmCQQXiMRW0MUM3tufbG8V10QD+MPubk9dnNPQL95meD8TZbcLnxv/uhObPwDf4bXt0xJyBJMprkxvUhFL3PorTdZ8Xj3euUrMuF4DF/Yy8Vrl4gkkuRLCpGkjmS00BpNfLFV5tduIWkRKmoSUUpSr9YwVJN6zaQ8fg3DMKjL4n7qReD3fo5CPohRKyHJKQytSrvZompoNFsWUqWI3dSomRITMzdY8UxRa4h02+DYEItF0IwCBWGFwcFDnD79Am1HpGlVUMtF6oZMy65RXR1FEXO0nSrB+z+y/4xVbh7BaYjYLQmnpZPNZqlWq6yuLRFPujHtIpqRR6qUqFZ1ZpfmEJUy2VKO515+nvGZMd5463VC8SDJXJyZxSmGx2+RSKbxBMdxeYYJzE1QSZfIlEpEr9/53xb7xh8TTORYjSzw/KEf8MSL3yZTKmHUOyRSEk7bZMUzwUrkLHl5lXSmTjKuE43HmFo8zaXBA+SKKfI5kVJJRKuniCZX8PhWEcUqQqmOIrfJLy1QrddY807j+/Av34mtTyZJJTWKRQO3b4FoagGlmiJTEChX1ink0yiygKaWsU0V6KAKSdbmh5kZuUzMO03fFjCMGo2GQ7PZptPp0W53se0mjtPC8C7QNE263XUKr3xtf00hnXsBwyiTSoVYWppC10U6HZMrV87w3PM/Ymj4OslEmEolT6WSR5EF7EaVslRELBfY3d2m1anSW7exGhqmpbK13cN2arTaDTpdB62QoBxzEwj5Wbx0dJ/b/+l/jzuWoLwON3IOH/7ROU7kwelvUqo3MHchY2/glkyCSgOj3aXXb7NhlaCv0u9U8bhHqNZT9Ldq2C0dsVzh4KE330uG6dPq2JiFCE7Lwm6ahP72P+6vJbXALE7L2hsg2GwCPTrrDrVOm5JlIe/C6XkvkU0YkjYJAm8uzVNmF9uW6Wt5GmKW00OjXPPFkQF9w6LVrUAnQz46yaadob9RxagWuPHdT+xzp1++D92x6PXrmA0ZvSYxOnWbzs4mKUlCam0wMLeCv9Ig2diirmsYahHbKpNKuiiX01RrKmrNoVJtUqo3yFt1dKuKbtVRLJNK1aCiq3uDelJ+X0Bf+/AvIJsWaqNOo1nDtFTaTYWFuSFkJY1WFZCrIslCArVmcfbqAKplE8sVKGkqdWcvmWC7b9IyBZq1LPWGimlr1GzjvZoYhVwpTdWUca1OE378r/dF7OSNY5Q0maJU2IuHNwTWViZZnL+NoeURilEEIcmaf4XF1QUmpm5ye+gCTz7yJY6+8SSHXn+a7/3oUX706ov84Uc/ylNPPcLv/Pav8enP/DGfvvcv+buvfZbvPPI1nnziG/zggY9z+ZX797kXv/i/c+KtZ5FybsoZN7aRJRVfYWPdoL9eYHdbJeqbpmOmYEfA1l1M3nodqLGzUabdSiIKLkBmd1sGTJLxeTbXFaDO1kaF9V6ebGaW7R2bre0Gns/9230R25GD9Ncr7G7LxEND7PazNDoGTs/A6ag47TLrvQpyJUwqvoiuJLDNElatgFJXEJQ8lqPiXp1EkaK0bAHdyFO1VSRDQnVq1Bpl5pdHEaUk2ZOP7nNn3/kOY6Pnkcph2DVh26HZEImG5gCL3W2dzb7M7rbO1PgFtvo6O5t1ZFml3W4zPj6+/z7Y6bTY2dni1KkT+ANuYAt2waxX6XYtoM2GVdgXllY/8z/Tcpps9rfY2tlke3drL7lse4OVNdc/GrL+yWfe4G26G2U2d3VqdgGrWUapCRiWRqGcJ5lPM7OwyMjEJLJusMWeyB1NplhaXePyx+440HMzAxx4/Q2cTpe33nkXu93h7MVLyLqBrBuEYnHml1201/sUxDKH3z6KVquz4vHuO9NPnDlL3XaQdYNIMsPCiptANEGhLHPo7XeIJDOUKiqCrDF97IU73edPfxK5qqNbdaYX5ynJErfGRohlUvgiIfJlge52F7UmI8hFfH4XrZbBxkYTj9dFta5RLItMzs9zc3SUZY+HZD6PUqthNBrUm00CsRg1x6Eky1y6fp3FT/z3+/z5bBZJq5IViuTLRdyhNW5NDDK7MkEwKTK3FiaSzLLi81Gta6h6kUwuyIXLbzM0cpZoYglBSVOSc2QKRUKRAlOzfjL5KqFYiXimRCyToc8uvlCQ4Bvf2udeO/IIsq5hmHVKUnn/595Gi2a7wS47OK0molSmZlbZpo9pa/Q2TWqNMnJpjd1tHccuAG16fQunpbO908U0K0CP9Z0m3S0bs6VRyazcEVK/+O8xLI1mz0Gt7e0LVC0TWdfobW7Q395hdnGJut3CanYQKzqt7iY/eOJpbo1OsAX0tjexOw6f+cKnyQlZREXAaplsbq+zAVjtJkrNYMXnoSRL/0hAv/bGM3z4o3/KQw8/QjieYGpunjWfH71uUmvYyLpBriRQVlR8oTAjU1McPHKEgiTx1vHj+xHy7mCQVr9PPJvl+vAwX/nGA2wC14dGOHnuIrF0jplFFxOH7qQeuH/0KQ4fO0Y0nSZdLHJjZIScKHJ9eJiBoSFyosjzr7661/GeK1I26uimjS8SIZnN8OKBlyirEoVSFn/ITToXR6rkEcQM+VKa2YVJMsU07sAaObHAktvF7J/9wp3I/GKRZFHgiedfIl9RWVgLcPzcNU5fusH0kp9Iuow7luG+Bx/Bnyrw5umLpCWdmbUAv/+nf8WcJ8TY4hrHL17GE0vgjsZ5+8w5/Mk0567fwB2NE80XmV3zcPHmEMMPf2yfe+LAQxw7f5HRhSXGl1xMLK+wFo2zFo3z6DMv8uVvPkhJqzPv8XHgyNscPX2OYyfPEIqnOH/5Cms+P9uA6TSpWg1avXUSmSyGaVG3HRSjSqZQZGNnl1rDphLz7D9nVr74GyQyWRSjSjieQJQVBoeGicZSZIsiqVyeiqZSkESS+SzhdJZAIs2tsdm7gus/AT+9L3niX/05t/7VJ/9/cZz4V39+937+FH7nd36Hn/3Zn/3PCuY///M/zwc/+EEeffRRRkdHcRznn/uU7+Iu7uIu/j/BXQH9Lu7iXzB+eqFaKhX4ieA8PDLEsXePUqoItPsdjEYNzTTYZYeSWCSZTmA3G5iNOjts02w7770023R6bX7Sh76ysszk5DiwQz6fJRaL0Ot1gB3aKe/+xuPoR3+VXSAUCWM6NqFYnGyxhDsQ5tT5S3hDPg699Sa63cTlD5EWJILJDGrVxGo4rL/3O4NBP1tbG+TzWX4yDLC1tYHX694fEIAd2k2Ftb/41f1NXz3loeY0yEplMoU8Vy6eYHZljblVN2NzC7xz9jyeaIRFrwdXwM/Q1CTXbt9iZHaKyQU3y94wU0su3BE/YwsTDM/cZnR+nEAyxtTSCjPLHgbGz3Np6DyTC15Wn3lon3vs4b/m5JWjTC4us7gWY2ouxZwryqI7yO25G1waPsHxK68x751iybfKwNA8y2sC3mSSeZ8PfyrD22fPc2t6npVwnDMDQ1waGuf2nIuTV24w7/Fx8OgxBkZHyFZkLh17845T7mP/jkRJIC0VKFRqXL01waXB28wse/ai2VMZppaXWAn6uHhjgGAqzvicm1lXkMPvnKUo10nky/jjKZZ9AU5fuUyiWGB2dYWYoLAWzzLvj7IYipKpaISyRQKf+807AvrkTZKiRLJcJl0WyYklcmIBsVKgLOVIpQKcP/sWp08e4tSJNxgevsKlSye4eu0C1wYu8c7xY1wdvI7L66UoKeTFCqF0gdOXrjM6u4A3FCWSzLC06uGz934R/2uP7nPPPvCX+JMJro+OcPLSRVKFAo1OZ7+3LxSLk8qXsTub1Ow2ZdVgen6JbLHEkaPHuHTtKqNTY3vR5aZEraUjGRJ2t/meQ76DpCrYHWevoz3tu+OI/ZNfwWgoWHaFXldCEV24Fy9w8+KzJD2XkOtFzLaM3a7gNEXarTLdtkK/36DeUNFMg3qnjW6qqHWJiiGQFZKkSnFCySCekA9/NMr0gov51SA3hm8T+eIH9/kXzrzFciTOrNuLNxZlZGqCxdUlPLE4wXSGJX+Q5197g0eeeoZFj58XDr5OvJBncGwU0dB5/rXXSQoitVaHkqqjmA0EXUO3LIxGg0xpb/NtcnaGklQmc+bgPvfgx97P4Ng0RU3n2R8f4O+/9QDv+70P8oE/+ghLXj8Dt0dZ9PgQ9SrBZJq0UCZZFPDFEgQSKW5NTCFoBqOz80jVOqcuXSGSySHqez3DBVlFUBTKmoak64hCcV9QDH7g56g3LARFoVipoNbrKLUaFcMgUyphtds4vR7+aJSyplGsVJCqdez1DYqKhly3iOeLTC258ERiNHp98hUFbzROWbeI50SCiRxvnzzP9598jkyxQu77d9zI7jdf5IHvf5uKpaM1LaS6hVSzKVQMxqbnkfUaf3/fV/iDP/h9Tpw6TqGUJV/MsOpzEUmHCafC+KNh4oU8t6cWyAgaC54gt6fnePrlA0RSKWpmnXg8Sq/dQB6+I2InvvERFEOnrEoIqkAwEWR8cZJoLok/mcATixPJFYhnw5QqBfzhEPFslnimQCJfJhDPkhIlEiWRm5NTlCoq7f4Wt0YnuDJ4a6/zU1IQZA1Jq2K3ewR+Ksq8KpVYWF0lXSyimXsi+a/+m39Dc30d3bLwR+JkBYGqbfPSgVdJ53OouoJRUzFqKk6zTrvTwGqZyIaC6dj0t3fIFIrU7QalioA/4sMbXsWf+MdDG6HXvk8wGiGeTjE5PcXps2dYXnFhmHXC0RCaLuGYMh1HpdtUccwyspxDNiQ0S0MsxfB6l4jmsgTzBYKZHMFYiEDYw42haywHgiyEosTiqyytLbJ6/cyd4YGP/zqvHXyZFdc8sUyGvKqTzgkkMmnOXDyLP+IjFA8TjEaQVINMocji6hK6JVNQIoh6lrIuImt1cjmVStlClhR83lWGh05j2ylEQSabzdPpdKjVDGIf/7U71z02Q7evki14mXfdIJZewjAL1C0RVROo1Qwsy0KWNOSyTj5TZsl/lXhhgUZTQ9FkDLWBpTcxVZOGLqKKMd549WGCnmWcuopjytS0PN2minj0+/vP2OxLX2F+ZpBQZBlFLdFqtSiWsjjNKo2mQCA8y5JrDFEsoao6wViIpbVlphdm8AS9FMp5AlE/ak0hXdgT30qVAr7QIumUjCiYeEKLjMxcQNAy+GaX9rk9H/5lzG6FbKnM3FKAgqBze3KQSHKBUiVALpfB0G3i+QDBlAtPdJ5SWUUst0gmi+QKId458zCWJREJ5BFKForiUBIFpudvMT5zBVEJUSzHkTWRcrlG+Mv/1x0B/+pp8lmLXFajWMmy6h9mzT9K3dQpFarIjQ4Vq02l7iBbNtVmG7PVwnRszKaFZdew7BrNloLTlKmbAumMj5XVCTJZP7ZTYXPLotVWKQlRQkce219T5J65l42eDfSBPlv9JtDna1+5F9MymJwa5fP3fo7Dbx5iybXI/OIc+WIGq2EQT4RotS3sRoem06Pp9HDsdXrdHWyrj9PYwLY2MbQ2quwgKAoVMY/3g//VHv/v/yyRqJdS3eSVwVk+/vx57j+7xIvnblDfAa3ZRnZ6KD34zsHj6Dtgbu5g10U6VoHtnXUazTKR2Bydrky3Z9BuOXzmM/ewtbNNvanTcOr716fh1Ek+/sn9taQ0fJxmu7HvZmy3LHrtGv1OlfVulbpTo9rtEjTa/OE3n+aPv3eQsR2479wgSbNBtboX65xsQxL44a0lhiNxWsDWpkGjmsLSY7Aps9ESsT1D+9yJh/6Y/lYHuiL55ALtRoHNbZt6x6Zs1pA6fZQ+hDWHR984QdKCmOGQqZuIpowv6iNXyGLW6hi6Sq0mUJFjlKsalXoNwahS1HRKukFRVajoMmt/+Sv7Ino+GUGqVVGqKkpVRlFLrK7O4PUukM4GaDgyQjnBfffdR66QJ5HZ63uuGAZV20I3DayGhuNohAKLtJsq7XYVvSZTkkVks0pJk6kYCgUhg/vZv90XsWPHHkV36pT1Mo22idOuYdsyTbtCNu4iFVmk0xTY2LFprtfpbZp02wpGOcBuT6bbkrBadeyNJiOTt4E2u1sGuztVNncters2Wzhsb1VpKX66lfA+t//z/xsjw5fY2XCAHtt9m1wmgNOosNk32Vg3qGk+2BahL8GGQjE1y0Yvgd2IsrOtUyouoWt+1rtFNtYr1KtJdjZ1NtYr9HsimxslgoEhtjZMNjYsAg/8p30RW/EN47TLdHoShhYh4LlBMuthau4m49PXOX/5HU6deYsz597iwCtP8PST3+Ybf/8JHrr/s3zmy1/gY5/5GH/2sT/hE5/8Ez75Nx/i85/9KPd//fO8fOBpnnzuMd44+gZH3znAteunGLh+iuFnvrjPHX/hHnY2depGio2eTFXPYlsCxYKPYGASMOl2yoDNqRMHKQsxum0dgK2tLS5dusTW1hadTge3e5X19S7Vqo7TNIEt1rs9NFVmc7MFtNneqt3pBP7oz6GrGi2nzdTMJHWrRkks7ovm3fUOr71xcN+R3nAs3jj0Cj7/KkZVYX2jT8Nucv7SAIrucPrcAE4HrGaLWsNmbGoau90hWyxRtRpUNJ3JB/5on1+cOI8/HGHBtUJeEFGrNZxOl2yxRF4QyZUExqamKSsq3Y1N7HaHWCpNb3MLl9vD+ctXqFoNciWB8ekZrGaL5TU33mCIYlliZGKSiqZjOk2iyRT5+Rt3BL0vv5+CKGCYdWRdo9Fq0tvcoNaw0GpVGq0mzb6DbskYDYVyJcP09E0aDYW6qTA+dRulqnLt1g284TBWu008m2VkagrNNClrGsl8HqPRIJbJML24yNI9/8udGPWIj4JUIlVMUVKKJApRRL1IOB0gnA8TykV4+sBzeOJB0mKRgiSRzBYIBqIUC2XCwRinL7/LK6+/wJXrg6QyMprR5dyFIaLRPJlskYZTpywXEeUKubNP7XMnTz3J+PQU20B3o8/61iYVTWWXPjVLo1rXCIT8OC2bmqmztdul0dRY3zJxOior8xdp2ll63TLNjozTUnFaOs22Qaul0W3rOD0Du6vT6GgYYnCfe+Xv/lesVp26U6XuVKloKrKusQ1ULXOv7qtYoqzodPpbVNQ9F3qiVKQP5CoSx8+e5f4H/4FG20arVmg0DZyWSrUuYNoGswuT/OVf/xm/+3u/zbMvPYf7oQ/t89eiy0SSGYSKjCgrFMQyp86dx2q29pOStFqd0+cvUCxLZEol8uUymVKJKzdu8OWvf51YJsNbx4+TyOVY9fu5dP06ebFCIlvA5fFz+sJl4pk8ummTvvXuTwnon8bp9UgVCkwvLmI0GlweHCSWyWC12yysrtLZ3OSJZ5+ls71XQXDi7AUiqRTheIwV7ypm00KSBSSlRL6URtHL+ENu8mKOUqXIzNIcwXgYuapy/3cfZOZPf3afP5hIc/ryNWZX3ITTOQZHpnjgu49y8fowLx48giecZNLlZWR+hVl3EHcsw8VbY3gTOU5eucHw7DKz7iCjswuUjTqpUplAIo0nEieaLeCJxJlYWMYfT6HbLZaeuudOZcK7zzDr9hLJF4kWSpwbvMmLh47gjiV49OnnCKdzhFJZlrwBJmYX0E0bSdW4dG2A7kYfUSqTyuVZ39pmcxea3R5Ws8Xk7BzrW9vIuoGkajidLlqtTmZpdP854/rqbyPKCrJuMD2/gGJUeeSxx/nhj15ANWwm55bwR+JEMjkCiRQjcwtMuzw888qhu4LrPwF3BfT/MvD/jGP/pV/6JT784Q/z9NNPMzc3R7fb/ec+xbu4i7u4i38W3BXQ7+Iu/gXjpxeqV69eZnt7k/n52X3nQLPX4tXXD1CsCGyxw8TUOEZNR6/ubazXzOp+3HtFkdje3dqLcW7a/ESstm2LiYkxOp0WrZbD/PwshqHRtqooq6NUs1F6nSYbW5vkCnlGJsYJRmPodZNMUaQdVygsAAAgAElEQVTR7qGbex2xitlAMW1mXGtUmx2qloM/EOLM6ZOUinmaTZtut02pVCCXy9Dv99jZ2WJ11UUw6Kder3Lq1AnMhkw7uUAjPs92r47u2Ch2c88Nnc/z7tE3mFv1MDq7wLXhEYYmp1lwe1kLh5hYXGBw7DaugJeVoIe1cIB59xrz7jXOXLnGteERFj0+VoNhFjxuVoIBRmZnuDR8gunVMeZXwyyPLrJ0ZYAzpw5zc+oc02tDjM0tMDrtYdG3zO2Zcc5fv8qF6zcZmV7EG8kwODrBrYkplv1rDM+McPD4Cc7evMXE6hpriTT3fO1+LgyN84kvfpU3z15mdMnLtDvMWiRHJF8krykUdQnFqFK4fork5DivPvsUAzcuk8p5iWTyCFqV1WCEN0+c5ub4JDOuVXyxBDfGJjg/MMhaKII3kiKWFXCHEqz4o9z3rQfxRhMseQOcvnyNv7nnC5y8eIWbswtE8gJLgQiBdBZXMIw/niQ4cIrIzTMEFqbwBoOE0gnCmSTxQppMKUdOyFIo5ygIGXLFBKomoKglvGsTBHxzRELLiGKKTtdizePizIXzPPz44xw8/BbxTB6xWqfW6nD28mXKikwynWBsahJJ11mdGGb5nZfxT97EHwkRLxYIZ9LcmpzgwKFDfO+xx7DbHabm5un0NyjIGvb6JkVF48bICLpVJyfkmZqfJJGOsEsfvSbR2WxQcxS0ukLNrqPVqvuT7XW7gW4a1B2T+IsPkDl3kOLSKGqjimFptDsKTi2JU43Q0gM0ZTfRtJerAycZGb1I1ynSc/JsdSR0LUmzrWJ1TPSWiWYaiJpISSkRTAQIxP34oj4iqQTFSoWipFNrrDNwc5jchTdxP/9tQleOMzk9xawviCeeZC0c4vTF86x4XfhSKULZPDcmZ7kxPsO8O8CXvvEAyaJIuljEEwqgmipStY43Gmd8fpGcJJMolCgqGkVFI1kUiOeLXB8bR9KquDx+5EiA2LPfZOblx/FMjBFI5hCqdQKZFG+fO8NaKML4/CJnrw5w6tIV0kKZ6eUVsuUK8XyRfEVh0eMjLQrcmpwgWSriCviZWFzg9sw0oqFTUGQUy0TQNcqagqSr+0fq5W8Re/NJpMXbqFWNLaDebOL0ekTTabbY62HcAsxWC0nX6W5t4fR6nLhwiaKicfCtoySLAq8e3hvkGZqcRrebDE/NoFo2KVEiKZTxJVKUVINIJk+mWCZy9gjJAw/jO/kG5VSKifkJXN5VRmZn0BpNgokchbJCoVRkZ2eL9U6dW9dOMTIxTraUIxAN4ov6SBUyhBIRvLEovliSTFknWdKI5YqUVIOCrDI2PYdarSHKCkJZxCqlyTx7H+Llw1T8q8i6QbEskhMLeMIeplwzRLIJgpkE/mSCWKFIqhCjopcZGh2hWKlQKCu4QwmyoopYrTO75uHJl17m2MkzRFNZnG4f3bTZAgRZoygplCoqpYpK/MD3WHrqGwz9+GmksohQkUlmc9jtDuF4gk985rM8++JLbOzsUpQUMgUBp9MlkUkjqxWWXPOsri1SKCap1WVUTaC3tc6rrx3kmRee3/uOimUUQydTTJMXsyy5Z3BHwoSvn2Tth1/i+pPfIuF18dxLL3Nj+DYNu4nVcKjWTDw+L4ffPMSBl59BKyfRhBi2nqdZL1GvS4iaSLKUJZPyUankmVlxERPLBDM5vCEfgbCHwVtXWQmFWQzHSMZXWFiZIxj2EXz0XoJHX+TSy0/hW3Nx4fxpBEUhJZZJpCTWfH4CUT9ZIU4iGydXKpIvVZC1OqF4gLXgDFnBRbWRR6sVURSNfFbGqvepGha2bdHu6uQFD+HEOMNjx1leu0UivULp1DPkjjyKPHUdTZBQFRNVblA2YrS3FDyBGWYXhykJaaqGhiorVHUTvVJFLulUassE4sP4AgsoaplGvUfb2sCuNalrZbRKmn5PwjS9FIsz3Bh8jUhojHo1ibp8k+xL9yNfP4UVz2LKHWyrT0nIMe+6gN1J0u3LFAsSuuogihKrnhHCiXHyYoFIMsr1oUEK5SKZYpaCKHDq3FkWXMskMlkCkSjDY1dIJRUK+Ro5MYYrMMzw1ADJjMbCtz5J9N3HWbryPCMzl1ENi0xOI54sUyqnyBTXWPMNk0jEaJjriHqNjJTj5swZ5tdm8AaSFAt1wuEwBXGBC+cPUdcNpLJDJiMjlEUUI0Ne9BKMTyHrOYRygVKxRub0O6Rfe4jxlx8hHw1SLEl7QxHFLIKUxRdcJhRaodc2ETSDeruL1V3HcFrUWh0Mp03N3juqjRaG1aTZ1rDsCpZdod012Npx2NpxsJsKNVPEbips7ThUAzMk/+EjlF77FtrMJba3O3S7Fru7PYrFJNlslMOHX+Xb//AAS0sLtLsdSlKFFZ+PY6dOEIqHca0tYFQlOp0aVqNNq93Hdro07A6W1aXV2qTV2qZe71Kvr2NZGyhmA7VeJ/m9vyDx+KeIvv4gk2N76T2VDRhJVLgaFPjcy+dImR2kukndbmD2+oyFS0ylVHTA2VpHUEtUGzV6m3XmlwZZ71XY2TJp2TU2NjY4fvwdskISu2liN00aTp2GU0e4cpDko39D4e3vY0SWcFrWewJ6g1a7Qa9t0u9U6XeqOM0qm2yg9TfRABE4M5cl0YWbsoVrG24IKkO+PI1NWAc04PTKKs5Oj4qWZWr8AnQE2K1SL/gJfeuPOPaXv4ExcYqGWWbDSsBGBbZUuj0Du9eg1rVpbG9jbm4hNprovQ0SDXjlwk0uzCxgbHUJZBL44jHsTh+t3kA1VTJilFxFIicr5FSVnKKRU1WKmo6oyvif+CwrD/4pmbceppTLIOrV94bH9jqHozEfFy4dx7Ik0kkPhVyQkG8JWciiGzLZfAZJVxENFUFXKMkiFV2iKOVZW7xNMRtC0ctU6jXyikpOVsiURWSjQujiQZa/+QdED36D8spNDFun1qxhtk3qTpVOr45ty2z0dDLJFbp2hmZHptWv4XQ0NrfqsKmw1S7TtkqsbzZp95tsswm7JmXBx9aGwvpWjfUdm83tBuyYdNX/m733CpLsPNP0RopQ6EIxF7rShWJWG3uh1a5M6EJSrLSxoZEYs0tydmbHc2iGQzMkQQ8QIGEIgESDQAOEbwBtALR31WW6q6uqy/uszErvvc9zTh5v8qTPLPPoojAt7u3c7MxEPxFfZJ2TVVEnqk5m/fW/3/e+UUYDg/iTv0fxre8gTvyaqenbwAGmoQBD1lZmUOUC41GPw7HN0VGBQTsNxwaHbRWOVXKZaUDEbVVx7CTra5dpt3KMBgK9ThVTyzIeihyORY4O61hmnOGgyWCoUrn8HMmX/4L0Bz9ELvjoj00sp8HBoY4oRPHsTDIaSjit+qduBCJ1sYxhSpimQCbpwVIz6GYDWa2gmw1MR0JWK3R6KtHYDvVqDMesoCtZnJaAYVY5ODQRfNPEnvs8pTPfQVm7wLAn0LFLpGPr9Poyhlmm06uTye0y/+AKvb4EuOztLXP9+gXS6TDLK/OsrC7wzLNPcfPWVWbu3uH0ay/zq1+d4rHHvs1Pf/okn/vcv+P/+lf/J//29z7Dl7/8p/zgh3/Nt779F9z8i/+BS3/6z5n5wWf56ROP8+H7Z9ne3eLu7Ay379ziFy+9yIOlBfrDHsPxAMsxSWWSPPvzZ0glc2TSRfq9A86fv0K7PcawB9itQ0KRAqMjKNXqdAZDvIEgnn3/w5iWqiDiOf0YO1/9l4Qe/3/Yufou07P3qTQEvv6tb+PZ9/OVr32d859cRDFMDoHh4RGRRJKqICKpGq+9+RaKYSLICpKqEYzG0G2Hv/r6N6gLDcSmxJ7PS2/Qx3FbbO1skyvkmX+wQDOxh++b/xNbf/O/En/7MTq9NpVamW6/g6orVOsVFE3m1sRNRgdDjLaB3THRHZWmXMU0BRKJAPv+XcLRAILcpCKKGK7L+xcuUBFFzHab1e1tvKEQ0XSam1NTNBSF1e1tAk9/Hu9j/xvb3/1X3Lj4PlbXJF/LkSmnqUgVRF0kkUuRyAWoKUU6Rz2uTN0mkEoTL1SJZcsITZNoIk+5LLHr3yMYjyLrGpeuXWdndw+75aBpGv1BG7dtMj1zm0KlTP3uGTxf/CfsfOmfUZ5+h0qjzvr2Ful8jkwhz/j4iN7QpVovYbcsdNPgiGPcTgvb1XHaGp2BhtNp0nXK5LP7uG0Jp61guApWR6PTN+gNTDodBevTcnoaejPNzhf+W3a//E/xP/5vsDsmTtem1XPQLPNhpNIhUK436A5HVBoSoqJTF1UkxeSDK5cIZzOUmhKiaVARRVY2VwmEvQRC2wRDa5QrIaq1HC1Xo1zJIEpVKrUioV/8KXtf+Wds/eU/IbfzAKPVoTsc4XS6vPHOu+RKZeYWl7g3v0BVEPnps8+RzOboDIa8eeYMk7OzD/PKnV6PZD5PIBYjV6nw9gcfkCmVmJiZZXVrl3ylTlWUKVQbeIMRpN17bP/lf8fOF/8ps0/8B5Y3N/GFwzi9HlVJQtQ08tUqimVhuC6SrpOvVnn8mZ+zF44RSWaQTZOq0GBh5QFL68uoepNSNUdNKDG/vIDVtskWC4iagqDKPNjc4O7SIrFcgZ2v/nM2/+J32PrC73y6L7DM3OoGkUyel15/k0JD4pevvcHWfpBNX4BoocaFG5NE8lW88SzPn36LrWCcNV8YbzxLqipxb2GZRLbI9378JIFokkyxyvMvvUIqX6YmqSyubZEt1dg6/S1mP/9fs/4n/w3p+ctsBcPkBIlgJsfcxhZrPj/pWoPVXS+eUBR/PMknV2/w5DM/5/rtCepSE1lVaCoynV6XmihRqFRp9wc0NR3ddjCcFv5whLWtbcbH0Or2WF7fILVxH+9X/wWev/gdtn/0GfzhCJplc+rV0xhOC6fT5ebkLE3dptxokq3WmVtbZc3rY827z04wxuTcIwv3vwuPBPR/GPz2b/82n/3sZ3n11VfZ29tjPB7/p76kRzziEY/4e8EjAf0Rj/hHzG8uVPP5LJZlAEck0wnyxRy9cZ9X3zhNsV7m4NOpgr+dJOj02rzz3tv0hz0eLC2gGSpnPniP408nv+GIiYlbHByMgCM8nh0OD8ccHo5RVRk4oljKsru7Tb/fpTfos+fzcgj4wxHS+QKCoqOYDsVa6SSvznGx+yPKksJ+LEmjqaJqBu1PBXvXdZAkgX6/+/B79HodDg5GWJbB9PQkvV6H/bCPg4MTe89210HpDfFlysTKAt5YgrPvv83cyhbhdI7T75xhw+snlMqwFwlze3aG3ZCftb0tdkM+1vdXmF29x/XpO+wGYuwGUqztRNjxJ1nzeLk0cYWJudts+vys7/nYDQWZXVnkxswki1ubrHm8rOx42A74WdhY5eKdD1naWWR5Z50tb4ItbwaPv8ylG7N88Mllzl87hye2xt31DdaDIea2Pdzf2mV1P8LshoeZ1V3O35zh9sI6sxtedmN1sqJGIJ8hnI9Sa4qUqk2kuk0k4OPe1GXE2i7ZWplYPseWf59yU+Lu4vJJ00AkTiRdZHZpg1Ayz9ce+x6zy6ssbm4jmQ6Lmzvka03WPQHeOPMRL77yFqmiQLGpsBuOsrC5jTcSI5rLshf0E4xGiCWiTN+d4uOLH3F/8R5L6w/YD3vJFFMUqjnShRQ7vm0mZm6zF/CwH/ZRTO9RygdoNjLUainW1xdQNIlcqUi+WkYwdB5sbPHYT54kUypgtW0mpm6QzSXY8Wzy0ZVLZGpVQoUi04sPWNrZZs27x6k3fs0zL/2SP/7CF3jp9GnsdodcqUxvNEYwDT64dJGSJNId96k1G8QzURRLRJRL5AphdjyLxNM+IgkPqn0yFSbrGprVYn5plYrQRDZNBFVFMiQUW0GzVTRbQbVkBuMOgliiIRTpDy06PZ3D4w7tlkinVaOW2+XquRfxrV/ncNDAbZXR2yJSS0KydJKlPMlSlt3wHpFcDF8sSK0pkq/UEVWbfLlJodxAUAzWvUESZYHZDQ9bkTj7qRQru1ucu3iBvYCHaLnMRijM+eu3md/cI5QuUWwo7Ifj1Joi6zsbaLZCtlqnKEhUmgqBRIp4scTC5jY37s7ijSWYXlohkj8RkJu6zfzqLt5wlp++eJpAskCsWOfe6jpFWaIoS9j9IWVJ5k++9BWefellWsMxiUKJDz65RLpcfdjZH8lmKAgN6ppKKJ0iU61QbkpEc1lUt0WiWEB2bARVfiie/+2mkDvokS0XcXodvv/Ej/nhk08yPTf30La9aRh86/vfpyKKjIFLN26QzOdpjQ9JV+sUxCZXJqepaQZFScYTiZGpNWgYFqWmwm40TLxcpKoqRPM5YvkcpUbjYQbnRx9f5G++9R1+9epLZIuFkw1dzaIqKrS6A3RN4u7UNX798uMIuR1026FUq55MTufT7EX8hDNJUqUKnkiMvUiWO/fXyZaqaLZLTVJo6haRZIZMsULTchANC9l2EQ2bpmpRE2Xy5RKZUg5v2Mu6b5NYIUGsmCVWzJKpVSnWs+QrWTz7Pla2tihUBf78K9+g2FBIV+tk6wKlpkxNUkjlSyysrBNJZmjIGprtEk6kuT19D9mwqTdVJFVjY2eX21PTjI6O2Q+FMZwW7f6AeDrDb/1n/zlvvvveSZNHpY7b69Nqu9y8fYOmXKflarTaCul0kIWFSfyRAG6vi93uYLltaqJEvlwiX8kRjPn55NpZ/Ik4/kScWCbDzv4++eqJMK/bDoqq0+0N2NndYzgeoOsqg66FKeVYm7vO3tokci2GKBaoKgJ5sUa9miSbjTL9YAFfOoMnGicQDRJNBLkzfRNfPMFeKks0vMFbZ97An4jy5rmL/OwXr5IvVIgG90lEgngDfiK5PLFEnWyxRDgRZHv/ARWhRKlWRVJaVOpNVFtCMtO0HZW5e7fY212k5TYQ5QztroyiNzAsFafVJVcUEaQs9+dv0hCzjA5sCqU4dqvJwoMZCsU0tqMhNeuIqoDVNinWCuRLaXSjSTi8R7GYRJFKqM0ylt5AlqtoWgNZLpNO+0ln9tH0MpZdxzZrdNsyjtWgbZbRxBSKEGXQLnM4aODdnuH+1MdUsmFMqYEpNZAk+USId6t4A3PML16nKdep1So0hAoNMU8wvEUwFqDebJAuZLj/YIEdr49YKksqW2JyZoG9/SiBcIZQxM9+0IPHt0WmmCZXzlNsFFneWkLUBfYTAXLlPIIisrW3gTfoIZYMkc2n0HWVSqXEzPQE8ViQRKlCulohnI0Qy++z7VumUqtSyFdJJbIkYtt88vEv2A9uoRoCuWIKsVmnUiuTSCXZ2NymVK5SKBXJFfI0ChJCtcLdu7eoiWmi6RN3lHJZRhRUUok9opH7yFKeli3Qa5/YI7stE8syME0bw2yhGy10vX3iAKArGJb+0OGnP+xhtywMS8duWSdZw4cDRuPeQ9F4MOxg2RpOy0DVJP4253hmepLz58/z5NPPMLe0SrZa5/zVK3zjsW8jyjWWV+/R6Sh0+g69oYtpa7gdG7fTot116fTa9AZ9DMtEVhVEy0E0bBpNiaYiIDVruF2LZC7BmnePXLNJotEgBHz1uVfZDoY46tsM+l0qHXj7vpcXrsxT7o0Rhwd0RgNGRzbZgg8wOBypdB2DlmOh6yqdkfPp9dgPhXTHNR+ea7UtWm3r4TW7nRadrkOvZ500FDBAUuq0h136gD4c8dNXz5IwDrknDPjff/IKn3vpXTRO5vdVSaSqmLjAezOzWOMO/uAGx/0arpZmfOjiHh1gDfr82Z//AeDCsMrILcJYYjBU6R249A676K6O6qiMGdIbuuhDkLs9pI7Npbs3eOb0r9jPlqi0jik4RySsIX5FR7ItKopKST6pvNgkWa6QKRVOJghDHqRGnqqsUZW1/19ElwVkTUBWakzducja0hTerftMfPIma3PX6TgSmtbAaBsIlkbDVCkpImVVomYoKLUk/t1FZE0gLzSoG9aJgC+erHNM8+Tr4wkPslJAc5on4nnPQnE1egcublej21MYDHUMyU+336DdV3B7CsORBkcKSi3IqF2nP7ToDR2OGTLoS4R8swz7NfojlSEOg5EBOAzVBJajMzoY4gsGePypJ/Hs+zkGNEPFbevYToMrl97hcAyWJdLrh0nF78FY57jXYtCqsrryOsdU6PaagEghvw6oDHp1hv0Gwf0FOFLptkuf5qOLWEaWtlvBMIu0ujJmW6bVN2kPbUaHHQxLoNfTUOp7JCILaHIKVa/RGXYxWiZis45uybRcEZ93nmRwiWFboNeREZQ6TUdB0E6aZdKRVWKeGY7MJLZTY3xg0G2LgEUquc3xgc7hSGbYqXHQFwjvzwMu8wvX+No3/oB33nueXGEPcOgPFPz+TSYmrtDvtQhFthgfOrz1zimgjyiVgQPggEajRrPZpN1uczg+oO06jMdten2V4UhD08sUi1FgDMegq8ZDm3Z/cJ/RwZAjDh82Vt+auMkxRyeCc1nAMtscjKEpG0xN38dsdbh07SbRZIart29z/fYEX/rqX3P+k4uc/ehjXjz1Mi+eepnvfP8HvPTKq3z1G9/kv/+X/yOf/8P/wL/4n/8Xfu9zn+evvv4N/vX//bt85/s/4LkXf8HbZ97n+V++xBvvvMt7H57lzNlz7IfCeANB9kNh6lIT3XbIFktI6knDqyCJbG5v0Wq7LK0sI6sKnV4X3TRodzt0el0UTcXttNjc3uDWxE3sloUkiwxGfdpdl96gS6fXpiHWUSwNQWkgGycOOs1mhXqtSFNukEjFmVtcQtJMLt24Qa3ZpC7LpAoFljc3Ccbj7EciWJ0OsmnSUBTGwN987zEaaoNqs8JeeIet/XWShQSFWon13e2TJuJag2g0Tnd0RCRd5OLEXeq2izUcM7Vwn7fOvsePfvpDMgUBq93nw4/OYndVXnjpSTSjgt0SsG0JjkfcvHYRw7E/FadrtLodZF2jNxoiKjIHHNPqdqiJAoom0Rt0MW2L8cERTqvN6GBMb9A++VviSAzGDi1L4tLlcxi2gttvYbZtrK5Fa+DgDizafRWro2F3dZyegdO1MF39oWju9tu0ei52x0E1DXTbwnJb1ESBKzdu8u//6I+5cPEKz//yZeKpPNdvTaH1XNRui7zQIJYrsLq9jajIaLqA3RJxWlWqlQDB/U0cp3mSzy7XkZo1RgdDBLmJalpY7R5Gq8vC8gqZQpFDoNIQyJXKOJ0u2WLpoYtZTZSQdJ2KKFKXZXb295F0nYaiEIjFKDUaNA0DzXGQNJNANMHkvTnmllbZ3Q9SbkjML69htDpEU1lkwyaezVIWBAZHR1REkcHREdfv3GHD4+GTa9dIFQrMLi6SrTZ47d33iSQzlAWB6dl7SFqTcCKCqjdx2gaKLpLIZLk9NU29qdKQNSZm5yg0JNLlGpv7YWYW13jtvbO0R7C9H2FjL0g0UyKYzLC87eHKxBSzy2v44yneOfcRq94Qb52/xOzaDm+eu8jClpd3P77K4z9/iWRF5CcvvMy7H17gxZdP09RtNLtNLJ2nIsjkKw0m780jGw7BWIpUtU5Z0fjk9h1ixTJLu3uEsnkWtna4cOMWyx4vu5EYq7t7XLs9yXtnL9AbHzE+hpt3JskU8qi6hmao5HIZ+uMDJFWjMxiimhaKYbK2tU27P6A3GuP2+jSaMqppPRTZBweHdIcj6lKTucUlWt0ekUTyxCXD6VCTVOqqjmDo7ISChLMZPLEY/lSG6zNzjwTXvwO/uS954bc+x/Rv/enfi7rwW5979Pv8DY6Ojv5TX8IjHvGIR/y95JGA/ohH/CPmNxequUKeY2B8eEBv0Gc4HuG4LUYHY47h0+ePODgaMxj1MSydY44QmwKr6yt0em3Gh6NPRXZ457136Q8HtNoujtui1XZRNJXRwRjdNDg8PqKpyAzHIyanp+gPB1y/eYNO7+Qf8InJOzhui0QqybmPP6HdH2C3O9RECbPlkikU+eTK1YfndPtERC8UcliW8TD7PJ/PcurULzk8HDMc9jGMk63RY04m5zWrRU228UUyJIoNwrkK91a32Q/UWd/xMrN0md3ADtm8y/2VSeY2LhOKp9naTbC48YDVLS++UIJtr58t7w7esJfrk9e5dPMSG54dlta3Wd7w4A1GuL+4wkeXr7G1t483GGFxbZPd/SB35xeZmJllxxdg3bPObmCXbd8uZy9/wkfXr3HqzbeZfrDKTjjJlcl5NvYTbO7Os7m3yPTcBLemJ5hf22DNu8/99V0e7PrZjWXYjiXZKhdZzWVYTSfYzKXwldL4igkSjSzJeoqskGbFu8SlKxfJlfNEkwni6RT7kQjnL10iU62wF46SLJa5PjXD6++e5e6DNTZ2/dQklUJZ5ObEPUo1lbJoEU3XuTG5yKpnlzfe/5B4vkgoleXZl35FqlTlvQufsOHdx5+IE81l2Qyl8aXKeJMlvLE8nkiWUKZKKFsmkCwQzpQJpooEMyWCmRL7yTyBdJFwrsJmIMbzp9/i6VOvceqt93n61Gu88t57JCoV0vU6m8EgU0tLJKtV5re22AwG2QgE8IQTfPcnT/PDp5/ll6+9wRPPPs83H/s+125PUq43ePHUy2QKRZbXN3jn/Q+oNATi6Qxmy8Vy26xubqEYJqlcnla3h2KYKIbJ4OCQucUlpu7NUhVEGk2ZwcEh8XSGucUlusMBhmPjdNpUGnXsjoPuGJiugWw0cboWitnEcrNYjoBtGbQMF9eUMdQMk5OvsrNzEV1LI9Zz5Osi+7Ek/niKQCJNJJMnni/R0EzqqkFRaKI4bT48c51yTSWSTREv5Xiwt0OsUmXDF2Jy9i7zK/eIp3YJJZt4YwkiWS+n334eWRPIFZqUKib5mkIwneLa3Ss0FBF/Ikq6WjvJofvUqn92bYf9eIZEocyLL7/KlYkpvvvEUyQKZZpW62QiIpPHH09xd3GFudUNfvnaG4TSBXL1Jg3dYcsfId+QyTdkcvUm6YrATl724nMAACAASURBVDCGP5HlhddPI7dbxIpZjK5DtpIlk48hNouIYg7brCEJGapCg4bSPJlI11VqhoI56FCslWgqAp/77Gd44eWXqEoCVUng6u2bKJaF5jjEM3lk42SqQLVc8qpKpFQlU1UQVZtgLEmqEOPeg9uEEvv87MWXWN4KEE+nKNdrZAp56pLI6uYGdUmkM+ijmgZ220WzTO7MzCLrBp3BkKamMz4+ojPos+PbRbU03H6bZC7B+Xf+kGo0QSEk4Q8GePfi6+ynI+xFqgSSJcpClVgsRzyaYHVlk6asky7UKAkqdcU62dRRZURVQlQFqqpGplYlUyqQLmTY2Fplz7dDPJMgls+QKBWpKCqJXA5ROxFg6rKMpOsk83neO3cOxbKQdB3Fsqg3VeKZPL985TUassa125O8cOoV3v3wPI//9Bmsdo9krojHH6JYE4ilc6zt7PDx1asIqkytKVIW6txdmOW/+K/+S2Sjid2xyJYytHoOuqOhmDJGS8d0jYd1AOhOB6PV5+78Cr5QglS+hCewTzybZPL+HWL5fbLVGIVqjlKtSr0hc/7cRebvL6IrdSyjiqmnEMw0Vr9JTVLRjDF1wcZqaaRyfvyhRbLZKMVCjlilym4kxnYogi+eJJjOsB9LkC1VOfvRx3h9fsqVGvFMgXgmz4XLFyk2CuTrGc5dPkOmkiRdSnF3YZa9oJ9d3z51oUEml0U3NSanbpLJRmk2SyhKCVUr0XEFVBU0/RhFHaMoDoal0hCzlGo+NnduEIzeod5cZ37xJTTDg2kUEBplDK2PpR9g6EMUw8Ro6VTlAoHwGj7/Ko4rI4gldKNJrV5CUQWyuRgPlqaxW00UuYtpDlFUC0U16fRaGE4dq13F6ZUw3AwLa58Q9K9Qq8TpdWRss4ahVei4TdqOjCKV8GwvcfXShzT1IEYridWqoGoNFE1CVjQeLK4+tK3Plyts+WOEM+VPq8huKE66WscbSxBIZfj45i12wxEimSC5WprX3v4VgfAOD5amWVyeIpHwEg5v4/etsBffo9AskJeKFJsVzly8QKkpEc5m0Ls9Qpk0dV3j6v03CZeXyckBYsUAaqfJ1Owkq1trpDJpGo0aotjAMUtsrN1gY+Mq9WqDetlClhyKwga+5A22vVuUykPqEpRrLWTdYHHlFhubs9hai2ZjjK4eU6qLyJ0GmiFjWiqKKlAtpQntrRL1rVFKepCLYXpqjiOrgtKBijaiqo9ROqB0QO2elN4HYwDmkJMM8b5K36zT1mvEQrt0XZXRuIuiyewHfNQlkcOhycStCzzxxHeYnLpOKB7ka9/9Nj879Uvi1RpzO3usR+M88Z0v88apJzGlBI3CHhHfNMngPFJ5n3RolUxoi0Yugion6LRquLZGoy4jSTZ1wUbWO1TkJiWlQkWrMJl1+STeY70NN+IGL12Zw2y36bUNjjlAbI+ICgbJLkiaA0dj6EpwYHJ0PKR3fERFFul0NNquSadt0XZNWo7+Hx27LQO3ZZw896mQ3um16Pack+qadLsm/Y5Jv6PT7+jYtkC7ZyIPx7x6bYY/+8kL5J0BtXYf0XUfTo1/4/S7KEcHiE6To0GDw1Ye0Dk6cun0Hapijdfeeh2ObZYeXKLj5jk4bnBMi8HIZjDoMRj06A1Men2JIyfD+v2L+LZm0LQKvcMeZq+N2nZR3RalRgNvKMDphQBvr4SJdsCvjSn1IGP0yUgGJUElV64TTWbw+hZwWgKqIqBpClJTo644CEaXRFWhoLSI1hTWw2UKdZlCYo+dlRt0ugIVS6dg2ZQ1B1HRMSWBUqNGvdkgmYrg2V6iKRSQpDKpdBTZ1E9iXLp9LL3J6tJd2p0mYjOP7epYdvukHBur1cRuiVRiC4yPW5gDF7ljMjhy4UhiZepd6NexXBH3oE1/0OZwUMC3c4HjUYrDwxaqrtHu9BiNXKT6BsPDI+yWw3A8YHzQJ5uLcebMa9ydvcn40KEz0Gh1ZbruHgO3QN/pIyo+tvY+pttxGHWOcK04D+6eYmxnOewZtI0GK4u36bVryFKMXrdOpRSm11fpdk16XYdk9D79bol2t0pnrGN0JLSOitHWP40XaJ7cT7aF3mwgVTJ4N+9y2BMx5SyO08Tt2AiaQ1Xt0nJrrG/dIJqYw3azKHIDx2rTcY5xbJ3hSCEUmySfmuKgW+Sop9OzBIadCru7V4Ai3UERaDEaDPng/V9QKoTh+AgO4fbVKTiCxfm7xCKLxGIzQIGDXhNQmb//GpCH4xoct+GgQzG9hyZ7OT7MAEOCkXXcrsjBAYxH0Bv3mbh3kdZIYnwMB4ewOHcfGKJpDbrdE4HcsxPDNIccA9cmLlGXi3gDQWTdQFROmutGR8dYbhtJ1dAsm3S+QLs/IJ0voJoWqmlRl5oIsoJqWkiqRrs/YHh4hC8YQtYNVNPi6s1b5MsVQrE4r7/1NpWGgN3uUKzWKDY17NERV+7MkilLSKpLLl+hWCwjy1WS8R1uXT+DIDfJ5lM8/8LTDHoam6t36boCplWh3Vd47MlvMbEwwcjJko2uoAgxcoUwrYGDYIroXRPJEJFNgUB4h3xyl4OhRseVkJVPX0v5LIFEim1/kPm1TW7OzPLcL57lnQ/e5Yt//Vd85/Ef84MnnuInzzzD088+w1e+/AV+/7Of4fOf+Td8/o/+LX/2pT/iOz/4Fj9+6oc89exPeef9M/zi5VM89+Iv+NVrb3BjYoqt7T02t/ZoNDTCsSyibGG1+0TTaTb3tsnW83hjPvzxJIJdJ6/UMVsjdKOJrW3BKE3PMijX0jzYuInT69EeDrl49Qr9YQ/LMvB6vVy7dgNNM6jWRBLJLONjqEtNusMRz77wIu9+8CGHwN25eQRZod0f0B8f0NRUzn38Ebptsb69RavbObG873Wx3BZmy6Hd7yHrGrptodsWmUIezTKx3Ba5UhGz5SDIJ/fFIdDuD0hmc0xMz1ATJTZ2dpldeMCv334Hw2kxO7/KxNQsqWyJXKnM93/8I3LlLLIhIWo1FKuB5jQwtAqNWoqAb4Nez0LTGjSECrIsITYFZufus7q+xre/932Gh0f0RmN028EbCLK6ucUhPLT9120H1bQQFZW61CRfrnBrcgqz5XIIXLlxk2yxRKlWR9YNCpXqyf1arbHnD3B3bp58ucKpV0+zsbPLxPQMimHy1ntnMFsuqmnh2fdz/pOLdIcjrt+eoKnpXLp2napYYWFlnmAswJf++otImkgyl0BQGqxtr6I7J80dDVnjxp1pHqxuUKqL1CSFUl1k9sEyoXiKbKnKq2+8TTBTIF6qEcoWSVYa+FM5diMJ8qJCIJ2nqln4EhmiqSzXJ6b4+S9f5v3zH3P5xm12fAGypSqZYoVkrsjCyjrFmsCtqbsksgVy5RrFmkAwliQYS/KjJ39GRWjijaaIZEv4YmnygsT04vLD9bc/meLmvbt4Y1HqkoJqOrzy+ps0mioXLl6hMxjjdPoMD2FlY5t2f4TltlAMnWK1Qm80RLNMREVmdmEep9Om3e+hGDqBYJhjwLJbSE0F3TQQJJHl1SX8wf1Pm0QMVFWl0+sSS8TJlarsBiN4wgk2Qyk88QJPvfTrR4Lr34FHAvojHvGIRzziHzKPBPRHPOIfMb+5UBVEkffeP8PB0SFup825C+dptV02t7c4BpqKjOWYHHFIq+2wtbPJYNSnWq9weHzA6voKqUzy0wl1h4OjQyzHJplOMbcwzzEgNiU6vS5NRUYzdHTTwO206fZ7jA8POHv+HKODMcPxCMMyMawTm13VtLDbHda3dxgeHqFZNv5whFKtjuG0GB4eMTo6Bo4eZqz/rYCeSiWAI7LZ9MPjXCHKMQf0Bl1ERafYUNgNJNiLpLk2M89uJMH6VhRfKMrKzgLbvl229+LMr86xub+IPxplLxDj2p1reINxPP4oO74AdxfmuD1zh429DZY2VvAEAmx69plb2uDjq1eZmZ/HGwqxur3NhsfDzv4+NyYnmVteZsvrZdfvxxPwcufeFBevX2XVs8u6d49zV69z9vIN/uSvvo4vkePslTu8/MaLRDJBtnybzK0tM7+2ydSDJZ564RQ74ThrPj8b/iC+pIovqeJNNvFE63iCZbzhMrFkg3C0RCJVJxjO897ZM8TScUKxKIFIGF84zJbXS6JQIpYrIOgmoUyW9b19ZNvl1TfeYX3HSypfJlcWmJpdJJ6r8fG1abIVhZUdD796820CiRSvv/cB6XKNXE3g0q07bPr8TM4tEEik8CaLeJNFtkMJAumTR18ix34yizeawhNOsOWPsBtJEUgX8SVyeKJpvPEsM8ub7EZSBDMlPrxyi2CmxJLHw240SiCT4c6DB9zf2CBSKLAdDhMvl7m3tsaffPlrfPvHT7Hi8bK1HyScznFvYYnZB8tkiyUst02xWkOzbCy3TXc4olitUarVsdsd9kNh5haXaPcHeANB1ra2aWo6ncGQQqXKEz/9Gdt7XmKpNC+ffo1nnn+B2YUHXLlxnXK9hqQqmC2HfKWAbCiYroHR0jFa2onlY7uI6ciYtoVttGlZKq5Tp9/LsrN9lUxqk0blJDcukEjjiyaIZPIsbu6wuutFcdpkKnUKDYmypFApmyTSFW7MTOKJ+vEmYmz4g3jCCfzRMNcnrhJL7RJKSjz3q1fJVmMEEztkC0nCsTzReIVEvo4/mWJuc450MUuqXCBTq1OSVT68fotkrcl3fvIzBN2ipugsrKwTTueIZgv4ogkCiTQ3Z2aJ5YqkSlViuSLu6JDdYISbd+cJZ4rcXVonlq+wuLXHfjzDr98/z7krN7k8McNeJElObLCwuUHdUCgLVRRbIZ4KEorsIoo5NKWELOVQlCaqpZ1Y3OsykmNgDbuUhSqyodAQKhTrVSRdpX84pizUMVwX1bbpjY/48te+iWw43J1fwpfOkGuqlCSD29NzrG97qAkF7s3fpFjPMre0xtyKh3y5dJIxLonUJRHF0KmJAq1uB8tt0Rn0Sedz3JqcQdYNwvHEp+9lJp1Bn6pYwxfapyELCEqD91//ffKBMNmASDyZ4Ordjwjm4gSSIv5EkffOvc+ZDy/RqNWRJIlypYbV7tM02zQ0E0E3EbWTjMiqWKMoNUlXK2TLRdKFDKvrS2xsrZLMpchUS2RqVQqiRKnRwHBdZNOk1mxyf2kJs92maRgMjo7Y9vnQHIe1bQ9VUeb98x8z+2CZiZlZijWBi9dusr6zRzJXJFuq8uFHFyk3JNKFMoKq0ur3cXod9JbN4voyZtvm9Fuv87u/+3+wvj7HuXNvAX1UtYqm1TCMBpYl4roKrqugt2xETTuxt9Qs9gIRMsUKoUSMvaCPaCZCqZEhU0qgWgqKqSIrGpIk4bZs6pUse7uLpJLbNLQkNTmNrFsIkouiuJQqeVSzyntnT5HORIjFYgQzOfbicWbX1/FEonhCEYKxJBseD/fmF1jb2ubpZ55jPxynVBcRVJWLNy7yqzdexuioRDMRYtkYW94dbk7dIZnNoRk65WoF3dQQpSqdrsn8/B2mp69gOw0cq053bGK2ZWSzjqSUMa0mmi7QcjUcW0PXJFRFYHVpDu/uConYLoKYwHTKdPoiTa2E7hi0uj3qooqsFilV4mxuP6BUTn86YVVHUQUUtY6sVghHd/BH7pEtbuF0ynQHEt3+yRRzu92m5fRouyNMvYdp1dD0Mg0hTSzmIRDYQNfrdDoa9XoWwxCR5SrnPnqBB8sX6XRPhATDUmkIErFUlomZWTY8Hk6/9RaJYoPJ+VUee+IZrk7eY3nHxwunX2dxe5dUpcrPX3mVdd8+dbXC17/7VSpigaWNeSZnbnD33m3297cIhTyEQh7mtma4cOsDGnaFaDHM7fnbLHlW8MS8VLUGiXKaQDrM5bvvsOi9xfOvPU5JzhJK+alJdXa8e/j8+zSbIoJQp+OYSI0i1UqAy1ffYHnlDrVajVS6QKkmsLq1xvLGErl6BUExKNdkctkqhVyZtbX71MUkmlWlWC+juyMaioJiGTQ1FVVXsB0dXZNwzCaWVieX8uNZn6Ol1BnYCn1Lpm/JMHQZtTT6lkzPbDKwFUYtDb2exhJzRLyrKPUsw67BoGsx6Lu0OzbDUZfeoEs0tEskuMPc3CR3793ho8sXiKaTPNjc4Et/8y2++r3vESuWqVfyfO2v/pLx0MTQygx6MqOBTseVGPZsDFWkUSmyuTbN3u4DhEYZ07SRmhqVevPEXUORqagCdaPJN964ylm/xncve3j61i7xHkwtLgNjRKlKH6hqBq/f2aZ3BIcDl2O7Bl0Z29EYAa1+l2984y9puQZu26Tdsf6jj922Scs1Hp6zOw5Ot0Wn9xvVtel07YdCerdroqtlNKOO3u+TNVpU2yOU/gjRdREdh+bwEE9RIKwaKMM23UOHYbvMyC0y7kocHHYZH/Xp9B1e/MWz9NoNwCQSmsPt5uj1JXoDnX6/eyKij2z6I5lKYgUOVcCi1ZJOGoZcC9mxkR0bs93GcB2SVpfKEIKizla+xju37vKzX79PuKrSaB9SsYckRYt42ksqG0Js1mkqEjVRRlAsSnWZkqRRkQ3eOv8JpaZDo6kiFgPMXHuTei1Ew1YoWRY13UZUDUxZRtJVJK1JU65TysfY21kmlQpRqxeJpmJUFZlUpYpQK9J2VDJZH44rIWt1TMvBdjo4bgu3q9HuqwTXr9EZaBh9G3Pg0OrrjNwi4e1b2HKM3sjA6un0B22OhiVqxQWOBhm6XRXHtbEdl17PYmbiNeyWheXoOC0Dp6UjSmWq9Qz9oUVTKdPpGzSkAqH9GyiNEJpUx3ELFCvbGIaIrSt0nCzejQtEdyfRxQIct6kUQ2hyioNhE0PP4tmZI5P1o+t1dF3gaFSnUtqj161juQKG20R3NbSWiu6omLaIaQromkKnZdBva8j1OIG9+6hiHFUtU28U0ByH9ghsW8Cw8hQru6Sya4xGFv1eh647xLE1Ol2BwUERsbrMQbcIQ4Ojng4HAm03Sbm6yPioTrfXpNtxeeon3+Tu9GUW7k9jKDK3r92C4wMOhw6nX3mcXHYVaHA8VAGVrY2zQA6O6jCy4LiPa5Q4PigCFcZjm2h8jeG4ya9ff5tiXuToeMTt6bO0RlV0q89wCDCm39fJ5ULAGMdxqZY1BMGk0x1Rb1YZHp9km0/P3qfV7eF0umiWzSuv/5reaIzltlnf3jlp+nJaDxtQ7XaHd97/gHy58jBfutIQ2PLsUZeabO95sdsnttq67eB0uly/PUF/fECjKRNMZ5GsNrLTZW3bhy+UIBxJUK2eOK3UqzFq1TCqpTB7/w7jQ5e705eRxTTDvoKml7HbEt1DF3fUgl6NvY1JONKpCxlMV0fQGkiGhN2zUCwRp62giRnS8T2UZgHTaiKrIp1hF0nXydUahNM5Ipk8sUQUu+3i9HrIponT69E/PGRlbZnNjWViYS8HAxvTVdCdE/cqxTxxmAjForT7A2KpLIfA93/0JIlkmsFwjKbbZAtVwrEsitkiEE3w0ZVLzCzeJ1XJkMqX+P7T32XAEU7nkHQmQjR4kVxsEu/GGrfuXOLd87/k4vWrfPeHP+DFl37Bc88/y3e/+x3+4A/+gC9+8cv8/r//Q/7kT7/A//uZf8dff/Nv+O4Pf8RjP/gh737wIS+8dIqXXnmViekZrty4yeLqGp59P+F47MSxRFNRDJ1Wt4Pb65IrFbHcFuPjI25N3kG3Ldr9Hr3REMO2aPe6HAKW26JcryEqMvlyBcUwafcHnPv4EwRZYWF5hTNnz/HRpctEEkncXp+6pBBLZbly4zaZQp7+eISgiChmE8X81PVHr2ObdWxDoO3IeDxrDPoubtviYDzAblk8+/PnsB2X5fUNLl+/QVUQMVsujabM+vYOqmmxvL6B4bTIlyvkSmU0y+bW5BSCrLCyscni6ho1UcJud6gKIk1N581338NsuRhOi1a39zC2oKnpCLLCcDxGs2w0y8Zud1hcXUOzbARZIVssoZoWqVyee/MLGE4L07VY3VqjO+pRqpe5O3+PVs+l3Kjwyq9f5dbUbbKlHKW6iC8UpSI0mZqdJ57JE06kefynz/DWmQ+JpXMsrm5wb3WTD6/cwJfIcOqt91ja9fH2hYvsxVJECxX++Ctf4+bsArv7QeKZPMlckXylTjSV5clnfo4/Euf8xSvcW1ginskjaSY3J2eoijJ/9Od/SSpfQrVarG7tkswV+cnTz3H+6i0uT8xQkQ3urayhdXqEMllihSJbgSDtwwMSpSL5coV8uUJnMKQzGD78OTqdLvlyBW8gyCHQ6nZwOm3cXpfBwRhZ1zAcm3a/h2aZ3H+wQCqXxbQcOt0+tnPiRFGpVXE77Yd7YBtb63i8uzz//PM0RAFF1YkkM6zuerl4a4oPL08wubTFxclHE+h/Fx4J6I94xCMe8Yh/yDwS0B/xiH/E/OZCNRgO0e526A36HBwdcgwPS5KbdPs93n73rYc27q22g+WYuJ0WgZCfTq+NaRuMDobs+bx0+z2OgYOjQyS5yYm8fcxwPOIYMHdmOYaHnyc2JU796mX2fF7Onj/HnalJXn3tNK++dpqVjU3cXp9kNse9+QXMlosvGCKRyWK5bQYHhxwC58+fBY4wTZ12u/VQTP9bG3lVlfH7fdj++4yP+gzHPYrVGhteP+FUgevT95l8sMLcxg57QR+Xb95kxxdm2+snlo0xdf8+O74AgXiAdc8aV29fx+MPsxeIcOXmBDv7XkKJCEsbK4QSEWYXF7lxZ5q5pTW8oQCewD47t87j8e4yt7zIxN1pNvd2Wd/dZtu3x86+l5tTU0zdv8+Gx8PKjocHG1us+/ZZ3fNxc3aOS3emWPP5WdhaYi8WwJeIsBMKc/PefTZ9ATyhKFv7AQLJBMlSnng8TiwWIxqN4l9fxnd/Cv++F/++l3Q8RiYRZ2ttlQ/On8Oz7yMUi+ILh4lnszzY3CCWK/DOhY/YDUeJFUpM3b9HKBEjXSyit042ZX781NNkS1UuXb9NKl/GdHuky1Vqisamz8+HFy8zObfA+u3LXL59h2g2//+x915BkuXndWdzV4C0sSFK1O7GKmKpICGKEqSVtCKHIIgFARKAAAIEAcINAQIDwhIeGGBmgAHGO2C8966nu6d9d7Wr6uqq6rKZld57b67N6+9Nn2V/+1DDCir2YSP0tFL0ifgis6KiHjIrMuPe//nO75CrNSg0WiQrNQLpLPFShZVonEi+SLxYJlYovbVtXiSUybEciXE1GCaUzRPOFViNJZhd83P2yjxL4SgvHjmKL5Ei325zcmaGp157jXsff5y7H32UG2+/neljr3NyZoaiKLIaSXJ52U8wneXx51/ig3/+CV549SALKz50ew9XWKrV9xMvbn+A3e1hed39A4ttQLNsDMdF6mholo3bH9AfT+gORww3NvnMX30e0/X40Zf/isvzC5iuQ0sSGW1ucMc9d/PAw7/E7jm05CZ2z6IlN7C6Bp2eQKero7suhr237d7ta+hmjl6vzNEjj9MRcqzHU6RKewn/QCLNgi9AttpAMh3y9RbZaoNWs0k5USVXbBDLpwjnYiyG/MQKRdYTWaLpNGvBVVpSgVLLwp9IkakkKdRSBEI+ak2JekvDF0mRqlTJ1PNky3n8kRDL4Qh3PvQIgXSeluFwz6NPMnV5jmpLZMUf5OjZ81w+e4p0eQ/5J5kOTVUnni/hjyU5NztPU9UJJjO8dvQEdbnD4VNn+fRf30AsV6TVMagIMuW2RL7eoipLnJq5QEtTEDWZdqeNqovUGwUCoUXq9Sybmx6mJiErLaRSDM3V0LoWLU3CHvVRLQPD8+jYJh3b3Ks0EFrorsvP7riDbKnKcHOHSlOkLigkanWybYFSu0MiWyaZzVGsJJlbPEcyH6ZUbxFLVXF6XdqyhG5bdIcDhHKOre1tLM/FcGzasoSsdXjl4GEuzV7ZPzjbBjqmQcfS0B0DxVAR1DYvPv1ZCtE0uYhMJpfl1JVDzPoXiWQFItkaq0Ef0USRpcUrKKqAILWpttsIurVHIBBE2opGU1SoNlsU2wLpaoVUIUcsHWfq/GkCIR+VZpWaLFBTZATTYm55mUgqRSAW49Dx4yTzeZb8/r1lmrd6HCVdpy7IvPDqQUr1FrW2xB++9/2sBsIcOz1FMpEkX6mTyBaoNJoourHXO+86KLpGWxEwXBN34GH3LLyhy2/95j/G0qv03DZSO0OlGCIRvYpj1hn1ZRyzjqYUacpVvKFDW9k7QC3VqpyaOku2lCOeiZFOBZmdn2Mt6KOjyzhdA80Ucbsqnqe+heeUEVtlAuFpQtF5BKmNIOiYVhdBapIvJVlenyWWjpLIpFmJhFlPJjg/P0c4k2Y9ESeRyxHLZDh68hSBSJRMoUhL1Mmls7z6xhHq7RaBaJD1iJ9MMU08k6Bcr5EpFKm1mgiSiCC1kZQ2uiGjqE1EsUy9nqXVyrGydIGqsIrmprH7JTpWkbZYYDzxMHWD0WADqaHTNTfoNDdoFFVcQ2I4Uik3lvCFjxNJX0S3m5ieTq3VRjcb1JsZWu0y0ViARDKCorYRpQaWI2HabRxPwrFreG4DQ6tQLUeYmz1NpZhg2DNxrQ66KjDquZhWc89ccAU8R8TW66yuzjI3d47h0KZYTCKKVZr1EKKQ4KWXH2U07pJMx6i3BdKVMhfnrxLKZJlZXmJ6wcdVX5g/+chf8NCTz/MXn/s8V/1B5tf8+KJxDp08za1338taZJn+Zo+mVOfJ555g1bdC1+qQy+W49dZb+fzn/xp/4jIL62d549TTJEs+anKKbC1MougnkFwi34gTSC4RL68TKwZYiyySLCTIVrLkynlEVSEaj+BbX6FaK9JuFDFUBaElohl5fME3CUUvUyv3ia+2qbXaxAuzzPtPIqgtZEVHkTykdgfdLJAqnGdx/Q1aSg1R7SLZDoJp0TZMNK9Hq6OjdT0U00TSdTq2jTMYsGUVKATP4595ncWpF1i/oI4viAAAIABJREFUfJC5U88QvXoUMbeIUVvHLlxFk2u4pgi7QzZHNpOhw+7WANdSGI9dDEPEt7ZIf+Ci6TKWreF1LQ4eep1vfedvOTN1dm/ZRhRIZjOEknm+8u3vEcsVEE0Dvedi9Hs44xGK7aFYPYzuGDkXZdC1WFmep6OJ1Ftl6kIDUVOpSQpVUaEu6fgljzvP+Jl34IICR7MGv3j6VZodkUa7hOPIyHKVnzz+MqrnMt5wkOpx2NgjBtl9l43dTc5fOInjmfs950Y1tY9w93r2PtLd69nY/S7OwMMb9eiOenRH3l43+tDZN9L7AwuhmQL6qKZMW5fxRj0MW2W00cMcDrjv9ZOcitYwR84etttuMOm3GAohul0Vb+yhWAqTiQP0OfHmi/S9BoqSoNcr0u21GQ51hqMuo3Fvz0Df6lBJztGzimyNJIYjjd7Yw+ga2P0u5qCL1fMwuy4dvYluSWiOgdZ1aDtdpMEWHbXF4ydm+cptj3IqWKbYLrEeW6cpixieh257tOUODUGkUCryzHNPI0hNTMtBatewWnEyvjNsjwUUW0S0O4iWjWLYmKZNx9YxPQtRaWKaEq7bwe+/is+/hFIM02iWUUydfs9BVZv4/NOoWhXHUzAMA9Ny9hLo/Q7OQCXhP43blXBGJt7mHtJ5s99mo1sluHoaryvRHXboDR22xk0mvSw9O0W3q+B2HXTbYjC06dlpjNQcglRmNLH3TGtHIhxdIZ0NMZ54iFKNwdBGaqSIR2bpdisoahnPU4nFF9C1HAO3zsRrsDz7Bht9hY6QY2OkEAlOM+g26XUbeE6LYGgeXW/heSpDr052+QSR2UOMNyxEpbpvappO562OcxnL0XFcnY7eZDRQsPQi/tUpuk4Ddjx0Q8S0VEbDPhsbNsOxSFsKompZBkOFft9ke9tjPNEYTdrsTMrEAlNsDmTs8Bm2Jy2GgwK12hVAZTSUGPZMxmMbGO1Pv6tw8JUn2N2y+NX9N2GpRXY3VNixAI18/hKbm2VAYnvDAPqwYwAyu7t12DUJrJ9kNKzA1oRep4MZPc/07Mts0GB2do58RgT6dHttimU/w7EBbNLvbdJuG3znuz9imy3M7l5aeHbhKppl73eVv3niJP3xBG8wxOn1OTV1ju5wxGhzC7vbYxswXY9TU+fInXqGrZ0deqMxltflyPET2N0e3mC4by42RYlIIonU0VB0g6aqIegmyWKZjuWSyhVpCW0MQ2M4tDH1Oq1GkmY7R7evvFVV0mAy6uDaTQyjSamSRFRbhF+7E01IogpJ1tcuMZqYPPr0gyz7F9G9PRKBN7JoS1U8R8AyGszPT2G7Mi2xhm6qmF0X2TAw+0NeOXKM0XgDWenw6FPP0pI79Dc2cId9/IFV0ukgidgKYjNLeeEgbbGAaMmIpkqzI1NsNbn7wYdRnS633n0f6XKNydaABx9+YG9Jry1QqQsUqk1U06VYayLoJqlyCUFRMYYKnZ6B199Ekmq45jK7owwDy0DVm5yeeY2tnQnD8QBh+nlu+dnNdPu9/cV6WekwHE1wvR690ZhIIonbH3D/gw+RL1eQOhqG41JvC0xfmUPWdLaBfLm0nzj/OxPTG/TpmAam69AfjxhMxuTLJaLJBOXAFZ69/XucmjrL2Qvnuf3uu3jfB/6Un99xJ1+44cvc88AvufeXv+ITn/4MX/rKV/na336LD3/sz7nu3X/EX372c3zlG1/nU5/7LLfddSd33X83dz9wDy8ffIWpS2eZunSW9YifywszZDIhSqUEklSh1SoxNz+Nogrk3ryfze0tusMRP7rpZv7kQ/+Zp59/AafXx+n19+8Fl33+fYR7QxCpNJqIamfvGrxaoz+eICgqZ85fIJpM8dhTT5PM5hhMNugOR5w+d57nX34F0/Vwen2WfX42xkOuPvUzVMPE8roMNzZpCOL+5+jGm28hkclSa7XRLJvjp88gax3C8RjpfI7+eMSLr75CrdVEty3K9Rrd4YD5pUUqTQHd6TJ7dZmO5RKKp0jmipQbbabnruINJyy8cB+lep3lcJSyKPPSkaPc8K3vcDUQYiUS48jZc/gTKaL5IuFEmu/+6CfkK3Vmry7TEBVS+RKheIrZq8vE0jleO3yUBx97kkpToCV3+Oltd9IQFcKJNKfPX0KzPeqCTLbSotJWWXv9QWYWV4hk8oRSGfRuH9E0kG0L1XVIZLIUqzXWAkHmFpdYCwT3a6IMx93/rjAcm45poBo63qCPN+izDbQkcf/e3HQdNrY2ueueu0mkkpi1NPXoEpvbWxTLpf3zsPmrC1yZnyOeThFPZzhzYZpQKstyKM6Nt93DF7/9Q149ce6a4fpfob9/LvnigY9z+sD1/7+YFw98/Nr/85qu6Zqu6Zr+P3XNQL+ma/rvWH//QvW73/8ev3roQcrVCjfdcjPnLpzn6tIioUgYSZGJJeLssoPSkdllh5bQZJcd8sUck80x995/D7vsYFg6tuuwC9x2x+30hwNGkzEP/OqX3HbH7XtG+u4u03/0ds4cP8I/ePvbsF2HO+++i/HGhH/9zn/DnXffxWA0ZIddDMtktLlFud5A0Y19nPvrh48gKCqypmN5XXTb4e960Le3N4Ed7rzzdmCH8XiIrnc4fPgNdna2uPyZ38Upr5MrpgjHY1yYW+D5198gWa4ys7rKajzO4y/cu2duL5fwh9K8cOiX+ENZguEWK6EFHn72NiKpBPMrK0zPz7Pk9xNJpfCFwzz+7LOcm5lhLRRiLRRiPRplJexnMbDKuR99muALdxHLpwgkI8z7lriyepWjUyd54+SbBKJplnxhQvE0S4EwV/1BHnrmWe5//Am+ceMPmVld5vLaCj9/6CFWkynCxQqBdJHVSJIry+ucnLrAsy++xOPPPMZTzz7Gk4/fxdPP3MdLLz/MzNO/wP+Tv2DVd5lULkAgvMTiygyrwQUWfT4WVldZj0ZZCgaIZHIs+NYpCRIVWSVWLBMtVBC1JlOXzlCTW6QreUpCm1SlTLyQp9Jq4AsG9sysXIVUqcrM4jJ1RSaajhO74TqKrSbFpkC+JhCIZ0kVMjTlNtlakeXQOqcvX2TOt8acb43TszO8+OabPP7yyzz47NO8dPQIl5YX8SXjLATX9x8Xw0H8qQSzvlUWQxGWwlFm1/z4k2lm1/zc8eDDRL71QR555GG+/J3v8R/f/cdc98cf4BOf/2seeeZ58vUWdUFmfnmN9XCEk2en0G2H4cYm/lB4D4knSvzgxz+h1mrvG+qqYSJrOt3h6P+FmhQUlXse+CW33n4HgXu+Tf7ScVRD5+777yOaTJArFfnARz7IJz/7l3hDl6bUQLNVemMPtaujdG2Urovq9ei4XTq2jajU0bQ6sfAVThx6nGSxwmo4RjRb4LnX3mA9nqImqayEotTlDvF8ifzSDPH7f0K21CCRT9A2BF468gqhdIJcrUm1JRKMR7nnwbtZCSeI5gtUWg1S+TQXpy+QzGYIRmMUGi0uLFylJIh86atf5Lo/+gMWA+vkGk38yTTriSyy4+11MEoqv7jtDhqKRuJ7f0axKZCrNUmXa2SrDdYicU6cv0RD0Qilshw6eZpwOkuh0SKYTPOdH99EqlThoaeeob+1Q67WQPN61BWRZClPdzxENlQaYhNZl5BVgY4hIclNSuUs9UKCrqNQvucrqOUomr1nclREAdGyaWgWrxw6SMc2aasybVWmKcuImkbHcnn6hZepCwqSZtHQddK1BlZ/A93qksllCUWWicSWqDaypHJFDGeM4dhYnovb7+H2e6hL5+hcOojluVieyysHXyeeTnH89BSvvnGI/njCWiBIIBJmMBlTa9eRdYVcOU9LbvL6wb8lGy+SCCpEkylOzx7Cl1xnOZgjlq/xxsljKPoASS7S0Zs0hTK6a1IVZZqqTuaBH1CstSjX2tSaEiVBJFOrUqxXKTcqrAfXCEXWEVQRydJpah2qssL9Dz/M9Pw8l+bmCMRiSLqOOxyimCZmt8vR06fp2DbFWpNMscLVVT9XFldI5oqE4ili6Rzhe75LJpPd60BXFSabY0RZYLI5RlYFVE3CcjWGky61ZonRhodvfR4YoWp7ndiWI2FYwr45YtoihiXw5snn2MKj2kxTa5ZIZxPUmzWWVhao1ks0F0/TunQKrWPjeialSpL5xVNoZhFFK6B06mi6TLslU67EkOUyV+YuoCgSzXaLTC679/5EApy5dIZ0KU08FydTzlBqlsiUciRzKWLpOPlyiWK1QqaQ5/jpU8iKQfqeb5HJFqk3BALBMBcuTiPKEoVSEdt1aLZbGK7O4vI8K2uLqPqekeK4HQxD3E/d970Osmzh2H08d4CmqYhilURijUp5nUTiMonERZKJ89i9PLs41F+9H73Zouftoso9DMOiY1TIl5dY9L2GrNaQlCodTUTTJTRdJhhaIxBcxrTbaEYdry8y9Gz6joFnKnRtmb4r0XUauFaF8bCJbWaJRc+RSPlotnO4XRmtFqPxxv20hQqiVCNfSBGO+JHkJrpSpyPXKBQSnD57gmgqxme+9AVWoxF+fMdtnF1Y4MLyMm8cP0sgnuVzN3yFUCpLqSUimTb5Rp1Dp07y8pHDtHUNX2gVxZBx+i6JTJqGIJP75ff5xjd/gOVO+NZ3buFHP/kOpWqGCzPHuTBzHEEpUm9nUI0a5XqSuauXSKRDSB11LxEnicxfXWD68iUKpTwdXaUtNugYEoatsrJ+lKXVKcSWR7Vok05W8AcvMnv1Vaqzz5M9/jSNRoN2w6FWL7G0ep66sIbdLSMIArLQo1k3kNUaiewMp88cQxAbb2HcJTq6iqzukSt020J3bVTLomE6qIMxneEE0euj9Edoow06wwnaaANjskXxvq9hmCqbWyMGQ5fNjQG9rsVo5CA0S+RSQfquSs9RGG+D6fUZbe5QLFVoNBo0GzUunD/DudMneP2l5yjnUjzz4qt87JOf4aZbb6fcELC6QzqWh90bYbh9dKeH1R1SP/ocrcsncT0NQSni9ARiGT+FWoZyo01TtBHVHjlVZlW0+OxdT7M8gsA2PHQ5Sn0woqlL2GqOcvIykVadnz5wJyWxSl0sssuI7Z0hO7sTdnYnmFYHw9WxexbdkUf2po9idU3cgYPTt7F7FnbPwunbmAMXa7hnoHujHt7Ywxu6eEOH3v5YhFbPwUSj57YZ2A0mbpPZMy+y4bWQdIUL6RZVoO+1sNUc9YKPrtOgeewBGlfewNmcILs6m2MNdnVMUwI8xiMB20ozHrbZmuhMJh7jSY/BxKA7UdkcClRL67QbcfqDvZS6YYvYvb26CsOz8EY9+q7EaKBhmgJeV8fqmmhdi+RNH0UdDJF6Q9q9AYW2yCPPv0hRVnA3t/fMcFMnXykgCBUkoUDfFuhoEp6n0REyDJ0aV6cP4phVTKuJZnfQHAvV6+GOXLojD1mX8PoWXt9iPPFotcvUTj9B6dhD9PrmHj3BlLDsGmurZ3HtJq5jYLsOpmdh9DoYPQWwGA0lxhONwUjD7UpYdgPbqJDPLDPpt9kYCFiuynggMe7WqOXXcLsy3ZFLf9LF7XXQpDSLf/Xb2J00spLDdpo0xTxe30C3JEKhFUZ9A9eS0FUb3ajTlBbwHJe+PcYw46yuPY9rtvA6GttjgXOnXsAzy3SdGuwYLC2coNdt4TktJDnP3PwZ2kKOniMiX3mF7CPfoFyIMxpZeJ6G6xk47p5pbjsa5tDA6HVwBhreQKHba2OZJSolH6noDGwpjLwy2+Mthj2brisBGr1+jvXAm2xuNgEDsNnetNkaibCtAjrx71/H2IgDMlubTVy7yNaGzOVLh9llB02X2Nq12dhSGI2qwN7fzV88ztjpwGQEuOxsGxh6gX6vAbs6YNHvNdnd0QCDyaQJOwIR/xuwXWJnaOAkrpC542MoygqDYYytkcfQGeG5NUYbdbKFObbQyOaDGIbFeAxqx6LcqGC4OoKisrC8QiSRxHS9fbpYU5T265C8wZDF1TVmF65y48237C+kXpq9wtr338v0iw8iazpSR6M7HDG/tIzpeviCITqmRb0t7Cdxn3vpZTqWSq1dpVDNs7E95PTUcaq1HK12mWYzz8rKNG+8/jQL80fp9xpEI5fpdVsYWoXZ2dP0hwaK2kRKr+L7m99ldfki46HOYKDRahXQzTa6IeL2dESliW4pyLqI5coonTpKp4quN4hGV2kJReROm7rQ4L5HH2EIOJaLbbt4gzGm6/Grxx5BtTSqrTIbOy7RxCK6USb28A2kTz1MTWlQk1tUxBbn565g9oc8//ohCo02Rm/I/NI5VKOObikkcwkSmTzJXAXN7jPaAlF3Uawes1cuMd4yqMoVdMNla+IiNy4ytMNYssg2I6pynJ3NLjd9/29Y/sw/o9t19pPykUSSM+cvYNoWkiJTbwt0hyMsr0upVqc7HO0bxt3hiOOnz/CNb38HWeuQymW5PD/HmyeOI3VUJttbbO7ukC+XiKdT+7j2/niE5bkUj9xL4fkbaUkig8kYRdcYTMb7WPjR5hazC1fZApxeH0FR0W2HhiAiqh2ypTSVZom6UMP0DOyeheGamK7D+elL9EZDDMdGVZt4XZ1Wu8xo3MXr2UiKyOL1/5yuXEOzXFryHqJ9YXmFX3vb2ynV6giKyup6ALc/2F/cqDZbNASR0eYW3/3hj7gwc5lbb7+DX3vb25ls7xCOJ1gLBJE1HdP1KFSq+0j333vXH/Iv3vEved8HPkjy3Cuc++I7efDRx3j48Sf49PV/xQ1f/Rpf/trX+cCHP8Jv/6vf5VOfu55PfPoz3PDVr/H9G3/M33z9b/n+jTfx0GNP8tRzL3Lk+Cl+fMutnJ+eZcUfpFhtMDN3lWAsydmLM+hOl3ShjC8UJV+pM3XpMoKqU22JXPnue/GfeoGyKBHNF2hqOuFsDl88QSCV5ldPPc1KJMqh02dQTYdyo02h2iBfqaMYNk1J5cTZ8zQllXylTrZU5W++8a39uqyXDx7m0pUFMsUKjz/zPJJmohg2FUEmGQmwfMM7uPn2O0kUSnz3pp/wwOOPoTgmU7PTtDQFzTJ5/uWXKFTKNEUB1dC5+daf4fS6mK7zX1DADh45zDZgODbDjQktSdyv11INHctz6Y56yLrCNjtcuPWz5I/+ao8Q0R+gWTaT7R2K1RqVVgtfOEw0nWZ2eZWVUITVaJyF9SDxUo3HXnjlmuH6X6FrBvo1XdM1XdM1/besawb6NV3Tf8f6+xeq+WKBf/t//jtu/cXP0U2D37vu9/F6XX7tf/wfSGczvPPf/Vt+/Z/+Y3bZ4e5776I36PLZ6z9DtV7hk5/6BLvs8NAjD/KZz32aZDrFK6+9yqOPP8ZLr7zM3MI8Dz/6CP/p93+PXSAfWCL4ngP88A9+k29959s8/ewznD57ht96x2/ztn/4dv7lv/od/uxjH8W0LXaBz/zV59kGfnbb7dx8689pihLHT5/BFwyxHo5gOC6T7R1gh83NyX7yHHYYDvv7zxOJGG+88TrxT/0mqds+TamaYn55junFeULpFL54DF8yzpFzZ1kMXGJ5fZ2FxQwr61F88RnWAklW/UXOXznLldUzrATWOHnuLMfOnCIQi7EeiXPo2ElC8RTL/iDJfJ71aJRwMs7hsyeZX18letMn8H/yt/EnIviTUeb8K7x6/Aiza0vEiln84TizV1co1ducm53nzPQsS6Ewi8EQ6+k0C8F1zi3M8dgrr7MQSrAUTfP1H/yUlw6fxBdJceHy3J6RH1rDH14jmhIJJ9oEok18j91P6I//ERfOXGV5vcqVlTxXVvJc9Vf38PHxGCuhCCfOX+TY+YtcWFhkPZVhNZZiLZ5mJZEmV4wRiK1RkWpU5DaJSoVcq0Wx3SKZz5IuZMjlk6RLLUpNmbVIjFS5xKVjLxN91wFyM8cptyUKdZl8TaJQzaOaCnPLCxw/exLJ0im2W4QyafypFMvRKFf8fhaCQZ47dAhfMsmhs2e5tLzMUiTCQjDIrM9HKJdjKRLhyNRFfvX089z72FPkmiLz62HOzC4Q/sg/J/7wT7jiC3Ls3DT3PPwEf/2Nv+VzN3yFR599AcPtEU1l2QYagsjC8gp2t0exWkO3HR554kne94EPIqodTp87T3884eCRN5mZm98/rDl68hQzc/Msrfn2lzraskL13q8R/8ofkSsVWVhe4vXDh0jlshw+foQP/tmH0B1tH+GumjJiR8AdOdhjF9HuIJgWomFTa4m0Wg2KuXWef/IXXPUH8UUTLAXC+KIJHnnmeRqKxlokTrEpkK02iB9+huj7f514NE4iHydXS/PqoZeJpmJkSzUCiTShVIbDp4+Ra9TJNZrEMwVypSqRWJR4JkY0FSGaS3P03AVOXpzjq9+4gRNnj5OvlonmslQkBXM4JpYr8tBjj+P0+pQqZS7PzRN91wGiJ15hKRDmV088zUuH3uTY1AUaikZVVHjmldcROwbBWJJANEGtLWH3hhhuj1y5hqxbtBWN/mQLxdT3sLKGhqx19vCyhro/HX1vTLXN0sJF8t96P6V7/gbDEvYTfIqzh6nVXZtys47d7yJqKvc99BANSaJQbVCsNVkLRpm6NItomUwvLe/1i9fbpFIpllenCUbm0IwG9baApNr7aMD+eES2WKB2+HESH/sXyIrENtAUBQzH5vS5i7j9AYpu7HchylqHptRC7EiU6mWypQxPPP81IqE84XWFeDrD2blDLIdX8EVLVNoaNVkgV1HoaFVWfVdIZsKImkyzo1Kt1Yj/4T+gEPRRa4k0RYWaolJTZAq1Crlynmq9xPzVWdqKgDXsEc3nkB2Xz33xi1z/pS+huy7d8Zhys0m52WQTaMoyhudx8tw5FMPmsaefY2U9hC8Upa3sLR+sBSOkv/Uhog/dzLMvvUoqE+ehR36Jqkn0hg4tsbZXT+Cq2F4Hp6vidFU0x8DqOVg9B3fYpTcZ0LF1vFEPd9hFtTRkQ8UbCiz7pln2zSCpLRLpCM12jUDIx/ziZcrHniD9uX+Ppe/1IxtGG8OuI8gZCuUQ8VSQdDZBsyWRK6RJ5+L4AotkC3HyxQyZbJ54IsWa38fFmSnCsVVK1QzVRp5I3I8/uMLlhWkiyfBe0rYjkSnkWQ2uMz09Q/Q9byd+8SSVap1UOkskGicQCtJsN2i0qrTFBnbPRNVFBLlBMhPl0vQUbaGGae4ZW72esYfydvR9HLVtK3Q6NbY2bDpKkUFXxDGrfPNrn2RCk/XoBdZ/8BHS932d4XBIuy1imja6ptJRRUqlFFcXZ/bR7abVIZWO4XVNHLeDqlVpS1mqjSgrKy8TCr3JcFBka6ONZ9fRpAbtWpnd8S6bvR3G7jam3ca0RVZ9VyjOnSD50X+O2MgjKy0azTIrqwtEY0Ea9SqFQo5ILMzzr7zAeiTAvY88yBMvvcjzbxwkVirx0tGj/MWnr+fpF16hIaqUG226ow2GW1ss+nx86GMfw/AcFFPn7MUpIskoP77lZlqSTEvWSPzVv+fRz3+MT1//VeLpOleX/Rw9eQZRVag0q7xx7FWacpVnXnqCTDGNoMi8fvgI4XCUarVOq9Wi3W5SKufwB1fIFpKoukhbqlNtFBEEnUw2z9kLhykUcsiiTbnU4urKUS7e8UkSX/g3eI5LtdREFiUUuU0wtMKFi2dQFZNaRUWVXTqKimlKDF0JqZGhlA4SWJ6hXc/Qd1UcQ8DSWphaC89W8foT3N4YpzvC60/oDTfpDjboDjbw+hOc7ojIn/zPaKtTjMY9JhsDxpM+nmuwsjxPq1lhZ7PPxshlMnTQ3CEdZ4DyFqpbVjoUi3lkSWBx7jJB/zKGIiC2qjz71KPEwwECa6tYWgfPMhl4LgPPxtJldFWg+PhPSf3NH6BoArrdQlRLlOtJTpw+TDpfoCXqKFqXXLOMAVzK1fn5yRX+8peHCe/CquhQ7w6wnSaddgJ16NDqOYSqZUqqhD3psb0zZDy2mUw8vJ7Nsy88znDiYnTqBN9zACt0gcHYoTswMWwZ01EYTlysvrU/zlsz2eqhmSIwYmunR7evYatFNgcyG6MOk57MpNvCFpPI9QiC3ODxkxc5lxVxHJGgfwaxHmfQFSk+/HViX/m/MDfHeFtDtjYMmCi0hTrf/vaXCKxfYM+8NGBLY2NkMxhYuMMO3oYKOPS6LUQhRbOewHEFen0Fy5XRTJGm0sQb9TBHPaxhD2fg4Qz3XqfQSLH+3gOYgdNsTnTKhXUW1oO0DIeLq35ePnkGZbxBsl6nbRk4fRtBbmBZMg3NoKHrdDeHOAODRjVCITHH9lBEFIt0Rx7GaITZMzG6Brqn75FcbHX/uzv+wJeJfOlf4zkCpm1gOypdr04kdAlZSOPZKq5rY/cc9L6GNtAYj2RUIcGo28BzG7heG9OR8HoKYjuDKSXZ8qp0bIGdDRtDLhNdn8Ppqox2+6iOxGBs0TfqrP7prxF8+rvYVpn+QKQ30tAticHYoVpN03NEHK2KbrhYrsx69Dg9x0SXNRw7g+0EKWQC9CwL2ygRDZxn9uKrWEaBnltHaqcI+GfQ1BKW3cC0qsxeOYam1Mk+/i18f/7rZCOLhNfn8RwRTatjWSLdnkF/ZDPadbEGCnpXxvBEHE9kZ9dhcyxja1mUpo/Nbn6vaqGvsTU2YUdjMi4zGmXRtHVAw7OrbI5MtsYm2xsqa8uHWfnI26m+9gNAZmvURpfTnD72JK6Z5cLMNFfmZ3B7AsMNkVD4FCDDrsI3v/wJTKHEpqvDzh4toVSIvGXedwEDRYmxs6PArsHujgk7ba5cegx2SrBh0T50NysffhvJtZfY2c2zOXTZGmzBrsVgXMcfPEV3WKc3lHFdG1HS2NkFt99jtLW3+CxrOq8dOkyuVObk2SlCsfh+ytzp9ckUipiuRyyVZjDZ4KXXXsftD9ja2WHlk/+ExH1fYHbhKt3haL9nWlQ7OL0+a4Egg8kGqVyen/z0Z+RKZe574Bc02wV0s0n9fzK/AAAgAElEQVS3r1JvphkMO6z5ZqjX0wwGBjBCqAfZGDS5PH0Q0ygznmhsbjp09CYwoXb6ERY/dIDbv/kpnn/hCR5+5D5qtQyVSgrDaNPtGZjWHvVG1iVUW0E22liujG7UWVm6wKCn7FFknA7WsMecz8+o10XrKJi2xXBjwmh7E7NrU2mXsTwRyxPwBy+z/OV3ELz5fVSkKvlmAcXt0OzItHWVltbBGY/ouF1i6UXSeT+Ndomm1KApSgjqHgUonMhRl3QmwNzlC2hmEaun4rkDhv0OEd9zbHSj7I4GOAMDfdjCM+qoa0dZ+PABOsGLaF2PwfYuhrt3f7QeDGC7FttAIBLFGwwp1xu0JJmGIPLgo49RqtUp1eooukEkEac7HCCqCv5QkFt+fisHjxymXN8je20DtVaT0+emyBTyPPnsM0Rv+VN8N/wWgiKzFlhntLlBd7iH6P7Zbbcz2d5BUFS2gVQuT7XZ4tLsFYLRGOF4gmqrQlNq0J/0UE0Fp++yzQ7b7OD2e4y3NmkIbY4dP8gfv+/dfPVrX6Lbd7Bdg5WpQyx8+ADxV+/g6Rde5uOf+tw+/eCf/q//G4bj0pYVtmH/vi+ZzTF9ZY5yvcFgssE7fvdfky2WaAgi6+HI/hJ2qVZnuLGJ1NHY2NllcxekjsZ/+L3fR9Z0ltZ8TH37/Vz92NuxDI16W8Dp9dFth95ojKzpJDJZGoK4T01zen02d+HI8VNs7kJDkJE1k1ypyg9/cgveYIyiWwSjCQy3x8z8IqrpIOsWkmbiD8eQNJPLC0tcuHCBqx//n5j9+Wd488wUb56Z4sT5i5yZvsybZ6Z49tXXuffhR7nptjv4zo9v4jOf/yLXf/HLfPxTn+Wd/+E/8Z73f4APffTjfOTjn+T6L36ZH//05/vz0ONP8dzLr3Hs9BQ/+dkvOHLiNGvBCIlsgRtvuZVUvkTq0AMsfPgA+ZiPfLWK0OnQ3xgz3NrAGXhssLVP/XL7PQzHxul1aQhtNMvE7nr7y81Or4uia4iqQsc0cPs9TNfZH8tzsbse3tjDHbnYA5u1r/wrond+Aru/V/ElaSblRptMsUK8kCeSzRBIJliLRliPJ8nU6vjiCX7081/w/Vt+es1w/a/QNQP9mq7pmq7pmv5b1jUD/Zqu6b9j/f0L1ZbQ5t/823cSTyZ4+NFHeM97/2+y+RyBUBDbdXjbP3w7U+fPsr27xcFDr7O8usSPb7qRr379K3zjb7+OKAt8+M/+M/1hj13gD/7wXXvIs36Pj3z0z3jH7/xL/uk/+w22drb50YevI/ieA5z4vV9DVhV+43/5Z2zv7mDaFrNzV9gFfu+632cwGqJ0VKavzNEfT/jf/4/fpGNaqIbJG28epS0r/Pkn/xLDcTl45E3On58ikYjxT/7JP+bvetDH4yG/8zvvwOdbZXt7k62BS/A9Bwi+72008j7OXDiFLxZkLRpiMeTn2MUpLizO4Y8EWF5f59KVJZ596VWW1pfe6j6P8+bpN1laXyQQC3Hw6CF84XWurq1x9wMPsuwPEYylWAtGWVkPsRYKcObiFIFUmotXFwl+7p2E332A1UNPc3b2CscvXGTev87CeoCF9b/rQY8wPT/P+SvzLAVCZGp1/IkU37zxJ8ysrLEQCBFM5fnRrXdw8MQ5rqxGePKlwyTydeL5EmuRGM2OzIX5Ga6EQiwnkyzF4qz87AuE332ApTu+xtT8FdbTSRaC6xy/dIFjU+c5dPI0py5OM7vqY+mtJPdiKMZiNMFKPMtqIkepkiRXTJAsZVmOhlnPFlhLZQlmciTzWcLREL61RbIVifVYjnSlTDSXZvHlB4i+6wDxr7+XYlOgUFfJ1xQq1QLlaoGp82dpSAJroQDLwTDFtsBqLEGy3iKYL3Fu/ur+a18KRzl+cZrVWILjF6d56tXXmZpbwJ9MsxSOM73sw5/M8sqxU8RLex3ukT/8NcLv/3UuTF9mORQnXqjS1Awk0+HbN9603wVXbwuoholuO/udevF0hvd/8EN89vNf2EcQlusNTNejY1qMt7bJlyuohslgskFvNN7//YWZyyS//sdE33WA9MWjDDcmtGUJ03X2errNDr1xF93RcPoWHUth4Cl7/cJWDcVu76WDBZ1cSaRcbpPPBnnx2duYW/VzeWmVBx57kkAizc/uunfvvW20SZdrhNM54k/+Ys/EfuAHRDJBsuU4Bw+/RDQeIp0rsxKME8kVOD0zzczKFaqyQqEikiu2yBdKzC5eoFhPE0xFqUgKiYLIwtIsvvUVCrUKyVKRXK3BD275GeevzNOSZI4eP0YmkyG+/JaB/vn/SKpUJVEoU5NUapJKVVQ4dXGGOx54EN120CwbXzCE4biE4wmaokRLkskWS1heF6mjoRo6iq6h6G8Z6Fpn/+e/P6K0h5yNfvy3iL/7bRilIKbZQlSaCKqI3t1DuZcaNcrNOqPtTUqNBg1JIpkrojtdFMOhWGsRzedIVysUqk1abZl6vYrPf5nBUCFXCFGt1zCMHrLWwRv0yRYLbOxsM/fDzxK/7gDVw4+h6BoXZqY5NXWWxVX/fiLn/gcf4sVXX0HRNepCg4bYJFPMsuRb5KnXfkAgVCQaMfGFolwNTLEaXiKUqFAVdOqqQq6moWlNRKnGwtIsLUWgIgoUgkvErztA9qfXIygygioimBaNjkq13aQuNKjWS6iaxOWFWZ559SVuuuN2im2BN0+dIlMqMdndJV0sUmm1sHo9qu02U9PTtBSFfLXK6fOXCMaSVFsigqrvoyCTuSKp6/898T/9DRRR5OriLKtrV2m2KtTqeaq1HB29SUdvohmN/bG6JqZnYLg6pmdgdfdSmJImIqhtOpaK1TURpCKGJZDLx7k8e5Fmq0q1VqTZqtAWKsQf+j7x6w7QPPUco5GDYbTpdBo02wUsV6VYyeIPrBKMhQgk0kQyOVLFJFeWLpLMRymWKhQLNXKZPOn0OvHkPOVqgoXF8yidKmemjnB66ii2p5MrZ8lXCtz1wH0sr/tI+uaIvusA2e/+Z3K5HI1GA1mWCYeD+NdXUNQmpi0i6S0MW0UzZTRTZjjyaDTLFPIp0qkoyUSYXDpGrbWI08sw2qjS7deQhCySUGDUdXA0A72l0dP2EKKmp1P44QeI/vE/wr/4Eqn8DN2eSLsp0Siq9A3QdInhyGNufobpmfN7nxNLpj806A1UekMRp1vHNhQ8W2MydPBslXIxytSZgwT8M4DLxkRlYyIjKlUa7QKTLY/Ia78k+q4DlF64jUI5Q6GUJVdIc+ToGwRjKcKJNOFkkqOnj+OPBAgno7x69DCxfI4PffwT/OlHP84LLx/kW9/7IZVGG1kzEdUOoVicu+67l1Ktyhdu+BI/vuVmNna2yRZLXF1ZZQtIFyqsvecfEf7Yb3L56go3/vxu7rrvUeaX13ngkUfIlou0tQZzq9Msrl8hmAigmDptVeXyxUvUyxXarRqdTgvH7dAWS1iuzOmpo9TaFUr1Itn0hI62TTx/nkDiOOH4EpWiSUc2KT7xQ8LvPsDCoz9k0C8htWs45oBmtU9H2SKejBGOzSHJeaSmjKvs4poiqljBUBv0HAlLqVEvxJi7eILg6gybvQ5KI8uGXgdPgkEHegrbVgtG+t5jV2ZTKRB+9wHSX7mOaGQd39oiuWxiv/e813fovjWDUR/V66G4XUTDRtBNhM7ed2ilUcfxbNLZFIGAn1opRiy0yMvPP0ZHrLO2OEdgdZFqIYVnCXSkElIrR+7n1xN+9wGql4/tGw71ZgVBahJPxmiLAi2hjdkzKYpt4s02xyIV3v/9+/je4VUemUtzPieh9jzqUh1nPKBi9WiNdpEn4O5Cf+SyMTTYmriMJn3+4A/eieOIDOphgu85QPbb72Ew0Oh2FUyzhW0LbG46DMbWnuE6MhmMTPpDDcfZw00P+yrVcoxQYJaNvsLGUMf1NPojl8HQZtAVcfUKiYSfnCDyxsw8iVqTliIwGDuMBh3yN3+Y9fceQFy/gLfVZ7xls7GpMZqM2dzusrtjkkvNEF0/C5sddjddtra6DLZtnK0OqlFhsmUwGErUqmFcp45rN9HNJorWYLjZR7EU1MEQfTjEHHTfMtB1eqU11t97gMg3ryPmP8vQzGJ3ezRVjbrpkFMNAg2BSneIA9Qdj7KmYW9sEOj0Sfd2CUg2OtCQKlw68SxafZ1JT8R2Zeqaiu5p6J6G1jPQegZG12Cw6WF7Cr5vvgvf+w5g+I7uJTkdhV63TrO6hlAP03dVuj0bp+9ijCy0kc5g2CEdnWGjW2Xk1hkPVbSeTm/TxfFEkutnmBgpthixuzXgsV/ejSY1WFq9jNFTMIYK450uTmqJ1T85QOALv81kKNIf/D/svVeUK+d5ptuSZ86ZcZS9zrGPw8gzto89zkFLw6NI0RxKokRJlqycJVKiJCpRFCnmIJISc97k5o7cgTun3p1zAtAAGjnnUAAqoqpQhdzpORdNgdqji5nx1YzXftf6VqOv3lVAAfjxP//3vVU0o4LRkml2NCxbwLc6QsfY6XrubDYw7SKWKdColzD1FHYjiWvlIrpeplKNoYprhHwjtJs5zHqallUiEXOiymlEKY6sxjGtHEIxQeAHV7F45RDi6PNotThiKcTWukKvI9Gwa9htFbtTo7OusY6N3lSQ1DKqLtC0BPqdCsXUPKznYbtEvyvQtst0bJGtjSpsl/B4XqVhhoE6W32DZkOh3xORw6eZv2oI5yd/l63NKuutKuPn90G/zA1funIHGJkK19/4GV458hyC4KXbzNBvprHVKMf3PcJ2s0y3J7O52UBVJDbWe5w7dxiQ0Iwg7V6e9Q2N9XUDNgVGLzwJm2noGYTvvI75q4YI7LqB9c0YbVunqXdp2SJ2q4Dbe5HeZg3TLgIb3HnXfSwuOdlki3U2Br/VftYZrBomklZnfRtUwyRbLOH2+SnXRDz+AG6fn4ok43B7uHjoJWavHmL+g7+MWC3z08efIJpMceT4CU6cOcvc0vKgM72zvsH1N36D+eUVsrkATzx5D3U9i8M1TK7gwWwU0I0cdrNGt6sTja5hq3HyiRWsepqGUeTM2YMI1TSrnlmaTYnIgx9n9uohJm/7CLJaI5oIEgq5EEoxVpbGEIQUolREUqpIdRFBr1FSy4j1Er2+xsXzB+h3JGx7Z+JMOBmlpCq0LZlcOkJdlzCtOnXbQG+aaLaGbFRRdYFa3sv0NUNMv/cN+Fwj5CtJNEuiplaoqVU6G13MVoPuZo9WT8LhnqLRVOlu7hwyWHCsohg2Ur3ByeFRFKtJwLtEJufCbNZoNzt0mzIvPv0VNlt+WnUVvalQs7KkQwvEn/kq09cMsXrfx+gBjY0tFlY9SPpOh/bBg/sHGdzlmkiz2yNbLBFNpl4D4qXBqH3NNCgIZXa9vJtEJk0ym8Fs2jz+9FMEImE2AcO2MGyLqiyx6lxi5tp/y/Q1Q8hRB5vsHMjYOXyq0FnfQNENktkcxUp1MMI/kkhitTsUhAp/+hd/ztnhC2wC7fXO4NDtxOw4oXgQraGSyicZnbhAp29z7wN3Uq4UWGeD0fu+yPQ1Q5z/1B/z5W/cRGcbipUq137ow/zl3/4dumWze99+5LrO1Nw8y65V2v31wSQyRTdYXfPxN//wFq5+3/tJZLLols3Nt97G3NIyuVKZC6NjDI+NY7U7vHryFLOLS9QUlT//q79i4RO/swORL+5HEHciOe6+/wGS2dzOAe1CkeOnz/Dy/gPc9+BDiKpGOp8bdO+H47HBb6fb776LC6Mjrx1YMVBNG38kjtXps+h0U5E1MkUBTyCM1mgSPLOb6WuGmPjE71OoVknkctQ0jYcff3wn5m1mhnAyyaLLRU3TKIsKc8tOupugmjaLTjepfIl7H/wJ+w+/SrZUYdUXRJBUbrn9LiLJDE89/yKxdG5nbHsyw+jULE89/yLDY5OMf/EvmL5miMUX7iQcT1BvmASjEYKxEK61VZK5FIlskmQuhSfgZXphhgtjwxw5cZQDRw7y2NOPc+d9d/GDH93CDd+4kc984fN87JOf4P3XfZBrP3QdH/nnj/Gpz32WL13/VW6+9Yfccc/dPPbsozy7+xkOPHk709cMMfWhX2NuZZHlVS+utQCBaJJYOo87EsYR8OMMBlj0ejg/NckL+/fx3N49fO6G63n/R//pMnD9F+jn9yV3DX2IE0Of+l+idg196PLreVmXdVmXdVn/XV0G6Jd1Wf+K9fML1UKpiKTIlCsCsUScbaBQKtLpddkGQpEwdstieOQC22yxsbXO+OQY995/D6seF+FoiLGJUTa3d6D5927+Pt//wc3IqsJ7/vEq3v7Od3DV1f/I7j0v880//eUdiP22ISrz5/jLv/4rsvkcv/Gbb8JuNdkG3nft+7n73nv4gzf/BzrrG9x+9z20++tsAoePHefcxRE+84UvMvSGN2LYTa54xzvpdFrccMNXefe738mFC+f4u7/7G2CLt73tCgShBGxhR50D79kf/TPB+BqukBtnwMPhs8cZXZpm0jnP2ISPmUUHDv8k88555hfjvHr2FU6P7WN+xcXsoo/DJw+xuLrI0uoK04uLBKJJ9h8+wfjMEksuH95ghPNjw0TTcSaWXVz7sU+y+q5/j/uKIcY/8p/xxFJMrqyyGkkw7fSw4A0wOjPKnkN7cAe8hNIJnnrpRRY8a1z7sU/x/IGjjMy5eG7fMbyBMB5fmOHRKabnV/nurfcRyVZxhhIcvzjOvM+PP5tlwRfhzocf54mX9rL85XfgvmIIx5W/SjLsY3ZmgsOH9nHh7Ammlx04gyGWfQEcgRCTK6usBHag+UoowfxamHl/hJGR05w9d4JZp4Nlf5jJ1QDjTh+La2HODo9y8uRJfG4nC84wa5EMix43S14ncw/euANT3zqEf+wsa+E8nmCWeCyE3+fF4/GQzOaIprKUZYNYXmDFn+Dk+AKeRJGJZTf7T5zj9gcfZS2RI5Qtc2Fmid1HTjK26GLOHSBVURhdcPLT53bjS+YZXXCy99gZhl89PPCOv/Qg1jq8cvIcKaFKtW4y7/IgagY1VUe3bHyhMCfPniOWSnNxfIJ8WSBbLOHxB0jnCyi6gW7ZVGWFdn+dR598inse+DHj0zMoujEY3yeq2s6G4Pt/H+9bh4h962pUY6dbOZpMYHVsups9dLuO1lBRDAmjWactRAk7z+JzniSdXSGWSRHLVvAFBYLhEn6/k+efvZ2FVS/Ty05Oj4zj8AU5Nz7F9LKTVKlCKJUlUSgTuOcrO9f+7l/D550jlvFx4JVdxOJB/KE4/lgOTyRNrFjmzOQZIrk8kXiVQKhIIBhmfO4sI9MnKKkC8WIZf0winghwbvgUoXiYbLlIPF+krGhYnT41ScTlXiUejxIdOT543ieee5hEocxaNEFJ1ijJGkVJRbXbCKJEKBbnJ489ziYQTaaoygpVWSGaTPHVr9+IqGrIqoT03wD0qqr+QmWKAnbLxPeuX8P3liHWvvsBAmuzGJqAZSnIqoTd61C3G2TLReYdy7xy7BiyYbDk8mA0O6TyZcqiiicS5KYf3kIknqFUEigV85SLEY4fe2En+7nRYM0Xpt4wqcoS69tbVGWJ+a9eje8tQ/jf+7t4Pav4QkHGp6eYmJnnvgcfolStoVv2YJMwEA0SiocJRIM89OiDjDl3s+BI4vY2mJpfwhkcZy3qpiAY5CoakVyWjGBSKmZYXpnHs+YmXymTqQikJk7ge8sQvre+kXJgnppWpGY2KKkKqUKOVD7NzNwkD/3kAbRGnUefe5qCLFEzG5jtNma7TWt9nXg2y5PPP48gywTjcbpbW1QUhXylgtsf4g//5M+YXlge5J1LdZNIMoP/H/8vfG8ZIvXsHfgDLlptHd0QsVsKpiWimwJ1o4ymF1HrBdR6ge1mEUuMoAsBhOQK+cg8Sd8kce84ibUJxOwq9bKfcrlIoVCgWq2SyeSIx+O4XA5kpYIkl0g++BV8bxki/NE/IuRfwLUySyaVRZZ0KlWZtZCPbCnD+YkTLPhyuGJFXFEfU45RRmbOEYnEyCRLzE3MMHJmD2HvWeZmzrC8OEypHCUQWCYa9+LyLLLqXcHpdVFVZSRdIz796uB+z0yfoljcGdGdL+yMpC+UQyw5hsmUEugNCc2oUapkaLaMnc1zQ8E0FFSlhlQpoWsNLNOmZTfpNA1ajRqlfIDF+ZOcOfE08fAoldISVrdJVZYIfeqv8L51iPC9X6FeV2k0qqysnGZu7hBbW1lUTaRUzrGx0afdbjJ88SwO5xxu7wJe/yyFcoD+lki7pyOpRUSlgN2u02iqWC2NuimjGRKNZp2F5RkiqQD5SppiLUvohZ2DOu4rf52Az4E/4mPF7WD/4QPMesIsBWIsrvk5Pz3O+MI0YzMTvOvKd/P+az/I7pf2cfDAUfLlKnff/yDFish1//RRxqameed7ruS7P7iZt7377cQzCT7zxc9SLFWJJNKkckUqssa7rnr34Hk/e9cNhHIpXj5ymA9+8mMs+Zc4OX6Uqp3i2NiL3PfUzXzle58kKydYjTqxdQlDqZBN+7lw7iCr7klEJUW+GCadC1ORBTwBLwveE6QEL7mCSjZbYXZhkkRmCVHMkbjrM7ivGML/yf+MJsQ5uO9R8rlVskU3xUqEbClDsVgml8myPD+CVg1TNlrES1WiBQGl2drJPLctapKAUCkgiWWaDQXFrFHTytS0MnpTobvVpKaVUcwaVlenHlvCfcUQ7iuGUBdOsLVusdGzMBsaulnH7rQRNBXJtGhubVM1dCp6nbKmUlRk8oqCubFBQVUpahpZSaLaaDA2dRrH6ix33HUbqUzyNRBeoCZVaTRVGi0Rw66y+tm/xn3FEMHr3065rBCPF5FknWKpSjoTo1iOUiiHyAklzIZKs90ga7Rx1bocTvZ51mPw+SfPkl2HqL5OTVRJGzASrBE1wQDaXRvW62z1dZo9m4vnD3D7rTfg3nP3YC1Xd5+lrqRYc0+w6hghk3TtjBLXC1hmiZZVom2XsYw8m90qXudFuo08bSNLv6vS7ero/S7V7ga17gY9tikKadpWjX5XJZXyce/RGYJSE7W3Qacl4f34H+J4xxDBm95JY92isWljbTQQVR3ooWpZDu19gKmLu2G9Bhsmm5sNOtsmFhp9bJpdmd6GSq9bQRGjOJbOURYiWE0Rs62htupYZgW7UcW2xZ1qSdTGduN4xxCOdwxRC01hdmUamowoS+RUjYxu4VUMbnj0Ob76k+dwiDYvTTn56dGLXNDgfB1W1uH5pTQ5o8GWXcA1vg9bCtNp1dB6FvWmRr2poTQ1RGun1IaI1VJY/vDvsPyuIcLfexd608Ru1+n3y7TNOJMX99DUyzv3oF1HaqnU2iqqUaKcXiblPc+mlaVpl5DbBpKtYrUl2pKP+PJhRKPIrmefome3aOo6X7vpS3z6+o/R2FBRG1XyJ55m8cohFq8coji1n3ZTpNFRMVoy7Q2ddquEWlkl6DpOvZ/fGaVudHC6jqOoy2y2NWylzva2SCA6QqWWwTbC6IqP82dfpGUVsIwiDaNMNu1lavoExfIaihalXI6z8pH/m8Urh/B8+c/Z3pRoyGGqRQ+2laPZqWD1RHqdMqDT6So0bJ19rxyk2WvR6ZpAE9ZFtKqXRHI/vU4QENlq26w3NTbaNbbW04QD51nv5GFDwzIbtDsi1dGHmL9qiPmrhtAch2HdZLNdwVJD9Fs+Hnv2MUpSiXQ2wfjEMAHfIsnIArLgZbsdQyxM0a6v0F9X6XQMgr4oumrRaMh01/NsksewYqyvG7TbOqyLnD/3DOv9LOtdG8fHf28H4H/+P2K1Y7RaHezGNpZu0OmoGGYef2gGq1VBq0sYpoVQqeEJeLk4MYxc13H7/CysODh26jQef4BipUq9YeENBGn1+jzzwi784QjJbI49Bw7iDQTRzAbJU88we/UQs1cPET3+FKlc/rU1VJN0vkCz22Nl1Y0vFKbesLjz3vt2Yr7KAUDn7JmXUJQgtp1CViPUjRRuzwyWpVDXRNpKmmJilVhgEcus4PUuksqGsFsiWj3Hwsd/h9mrh5i49lfJl/I7cTRigW5TpmlWWZofIxz2IKs1RE2iZKpUDBHjtUMdXudF6lKMXkfCMATsvk3NNDCUBKMXj+xMdDFq6C0dQa4iNTQUU8PuWiSGX9wB6NcMETt0B3U9SyLpwTAECoUIvZ6BJBV3JkyUo5w5f5Sp2TEcnhU008ATDKKYJrFMiiXvKn22MGo5lhaOYbUqtJstmnqZbOwYixPP0DZNGl0TwcyiCz7mPveHTF8zxMx1v0K9aVGxbHqA2miQTCe4MHwGu9NF0Q02gf7WNlVZ4fCx41QkmUyhSG9zC6fHy/r2Ful8Dt1qDPKoo8kEZ4cvkMxmKFYEbrzpWzRazZ3M7skjg2sPPPddcqUisVQSUVVYdDhJ5fIksznC8QQefwBR1fCHI6iGOehK/8CHPsb7PvAREpn8azniPYrVArlyhmbfRG9KJHIhvvDlz3Duwmn+0x+/mYpcRTFUlr711h3/972RibGLuINxOusb1BQV3bLRLRuz2SKWSlOq1gaxXs1uj2KlimE3qcoK+w8dRjVMmt0eyWyOmYVFWr0+2WKJqqyQyuVfOzzQpNXrk84XyKyMDa597eHPEU9nUA0T3bIJRmMkszlUw8Th9rDvlZ3x5DVF5Y57bycYC3D24hkS2Tj7Du3FaOo02ia/+dtvwuo0iKWjFCoixarEotNNNJUd/J/MFZHqJt4HPjnw14Q0R0+dIl0ssuLxUFEUVjweypKEYpoIsow/EidXrnJ+dIKKrBFOpAnFUzz+zPPkylUS2QKheIpMUeDsxTHShTKpfAlBUllxr5EulAfevpU5pq55w87Bjbs+jKgqbLCJYqg02hZSXRwcrlVNBVGrDQ7fyrpERRYQpDJ5IUehkufGm76FINaoKTL+cIhnd71ARRIRxBrlWjYegKwAACAASURBVJWCUCZfLlE1KlSNCr5nbnz9PeeaIJrN44+ncPmjONbCuCIRZpwuhmdmuTA9hScaYcnr4aoPvI89R17h+pu+eRm4/gt0GaBf1mVd1mVd1v/OugzQL+uy/hXr5xeq4UiEuqEzPjmB0TBpddpIiszF0REOvHKQ9c0NGraF3WrS7nbY2Npkc3uLbRjUFts7ueWqDGzR6bRoNF7PJjeMOuFwkPmvvGOw8Zn44XXEkwlGxkZRtJ3cxKpYQ61rbG5vYTR2uhIarTaqYRKMxuhtbrHsWuUf3/s+vvuDW7DaHda3YX5+lje/+Q+47757gC3OnTvD0tICS0sLbG1tAFtIwy8PvFeu/nWcq/M4/F6mlpcYnpplxuFh0RPi9PkDzCyN4I1GcIcTTLl8zPm9jDvnWVhb4OVXXmZ8eorZhUkCYS/PvvQ80w4n8541zs0scduDj/KDex5keS3E48/tZnEtzNTF4cFmt/uKIcaOHsQZSnDg5HmOnBtlYtnNseEJHME40841nnr5IJMrnp2M87UwC94Q373jPvYeO8PkwiprkQwf/fSXcfpiJPI1Evkad9z/CPNOPzfcdAuzK2v4UzlePPQqzx84jOvD/3HgfeLmz/PtH93Fp776dZyhGPPuMCNzLvYeO8NaIsdaIsOyf2eE+nLAx6nxUZ7Y/SJjiy5c4SQzLi8Tyy4mV3Y6wp/Zu58ppxNHKMTM6iqeiP+13HcHx85dYPW2zwwgh/eb/5UlrxNnwMO5iXH2H3uVcDqLP57C4QviCSWYWfYSSZc5enqMm2//MauhOIFkjgefeJZXTp7jrocexRWM4Ykk8SeyfO27t/DKyXOEk0leOXaMQ8ePE04mmVpYwHt018Db997f5vHHH2XX3r3YvR6FapVirYbRahFNpymJIi6fjyMnTw5GSr60dx9ms0UoFufl/QfY9fIeaorKQ488ylowRKEi8tMnniaZK2I0O1RkjfkVFzVVx7BauK/4pYG/4l+lptQRJYFer4Ft7HQfybUYy0tn8QWmEEwZSW0i1nSkaph0cYpodgWPX8bjMQmHArzw/OdwRBN847YfceDkaZa8Hlb9a6ysurjuYx8jls4RyxXxffO9rz/vD3+LaDrOoaP7SaZjlIQyHn+CVE4mlBDJl5xE4168gTTeUIFovkisHOLM5GEy5TDVWpFsukAqn8Yf9RBOuYmkfKSyAtmcRU3cIFMoI+ll9hz9MemjTwy81z7519x934+ZWVhmam6Rx556kmK1xCuvHiJTyvHivj0E43H0dpfmxjaRTI6qobPs91BryIjWTrf+/0jVNI1qKb8Dkd8yhO+Kf4uS9uPxLmNaIjUpR1EsUJKKlKQSjjUHmVKOqiojGwZ5oUYkmWHB4WYtnSEpVMkrCmmhSFWXqakVSpUMkdgqsphE13KYTZtcqcj0/Bw1RSX97fcN/HP7H+fi2DTBSJL9u1+gLtfodmwUTd7ZaBUFAlEf+UqaRGqNQ0d2MekN4E0XmPeHODe7wOSKE0cgxKLbO8gVrCl10qU0q4FV1iJrVFWRdDFL6ezLA+/Qd66jWNuB9fF0hkyhSLu/Tr4sDLIqG602xUqVU+fOc/DIUQpChS9+9XoiiSSKblAQKgPgrxomTz77HN/+/s1EEklW13wEIlGyxRL3PPBjfD7f68/7O3+NajGHbBgopolsGEi6jmZZv1B6Q/qFMiwZw5KpmyKlSoZsIU487KaYjSBVMpRyYeRqmmzSh2NxlETERfqWDw3808dfpKwquFaXiUb85HIxnK5FhEqBJaeDVFpn2REiVQzii0+y5LlItigQCBWJxSWCsQCBxBJGbJhGahyz6OT0sedZWLxIIh9n0btMOBulLJeIZ8PELxwY3O+uT/8NkYiLqpCg09OpmyKRVIyyKiHJFXx+Jy73HGu+aWrVINubEraexqqn2WzX6FtVWkqXjm7v5JGbWZqdNKYdRzOyWC0Fnz9CvlhnfuYEywtn8P/X39rxf/v/gZR0o9VFFLWGbTfI5TIsLbqYnZ3Hu+aiUExTkzLs3f8MuikwOnaW737vRqZnxgl75pkZO8mqYwSxEsFsFLDaIjWtSLacp9nvUlY0fAEP41MXiWfDeO/9wuufM4/cREGVmVxxcuDMWdJCmVmnA1cwwL7Dr+Bc85DO51BNjVAkiKbLjE+O8MgTj3NhbJLjZy4QSRSp1Vt8/vpv8vfveDtPvPQ813z0fTzw5INswKADat7h4Dtf+MTr3u//Pa778If48ROPc+DEccSGhT+e5NFnn+c7t9zM9269mfe895088MjthJJO0qaHSjtPUWpRqEiUlRznJ/fji64wOrFIohwlXJzl1OjTnJvYQyaXJRIpUC6J+ENzLDkPE/7GFYPv1ey5E5TFEvGMg2MnHmRubi/FbIRSRqSUl6koRSQ7hrx2mujkHqq+C6yrUSwtj6mXkRo6om1TtvsU7D51S0cxVGRdQTF16m0btWmjd3to3S7F6RMD78hX3krDNjFaNlq7Rb3TpqIbyHpj57vMtNDqIqJURpQEJLlCTRIQ5RqiXKMiVxGkCoJYI5FLEYyFiMZ3Kp2Jo2gycl1DMm2quk2l3sT7gd8b+JcXD7O8PE4hW6VWblAua7j9q4zNXUCp18iWMoh1mXStRsVuE1bauLVtUsAPjyywbIG/DaJp0F7v8Okf3k8gl6cFxACj24JWETaLbBoxXA9/bbCWi3z7alpWnWZDwbIUNEtHM2oo9Z3P6lQ2QjwVxLQVGk0Vu10flNXSsNt1mh1zkI1uWvWdblBDG1RJ7zDtTZLV+1SMHo53/dIAYtu+cfotg07boteS6bcV6mqerQ2DY8dfYnNLZ2NbZ31Lpbch0+mLNNdtmj0Lu7czlt20RBStQDYXwLkyjlHP07IEun2Nhi1RkwTsloWiqWRf/NHAO3XvP7HVyVC3ZTRbRW3VqdQl5KaJYptololuqtRNGUOXeXoxjNiBWeAwMBb30lIqSHWRUOYEljWH1W1jNTpYjTZG08ToaIhGEbNTpVhws/yuoUFVoytoDRXLrtMwykjVMIYRodOvouhFKnIdvbWJLOdoWlWi4WXMepZup4phFjGbNVS7htZWSVVT0I7j8S3xg7vv4si5Ua5659v4wj+9H+wKNCXiT944AOjzN/w9nU4Oq1Oku2WiNxVMW6LZzJJITtLrSDQtgV63hmlkcDmHUeQY/V4VSYwh1RJMTZyg0y6x3ivTsdME3Wegl8NWfGx1drq3G0YSVQ5TL60MvBevHELxjbO52SIa8xGOuulvmeiWQF3NsrlloqoFtrc7g2iFSq2EaWu0ugbtDYumncC3ehI2c2x1k4BEb0ukuSHSbqdxLb4CJGj3BTY3FOKPfn4A0EO3vZutfpSmHQUkFpaHaW+UeejRW3nmmacI+PxkElGEYoDlueOAQNeOc+HUM3R7CVqtFO2ezjO7nkUyeohGn+YmnBmfQG1pmH2DTq/N5PQEVktHL4cH3vNXDVH3nwNURDFAzayiWRU0s0Q64yWddGNZNSS1gtlqkKuK1DtdDKtHuaqh6jaBcIK62cLtC7IBJDJ5zGaHznqfmiKzCYxNTVOuibT7m8zfet0AoE9/8a9Q7TbP7dmPrFsYdptbfng7tm0zOT6BWCrRMepEvG5i5RZKs03Auxd0J00hxBc+/SVavS76Zp56PYJailGrbxJOhajpcWLZYeT6KnW1QLkkE3GsDLxnrx5i1/c/TiLhI5IMUavXqNWreEMO0vkg7ZbAZl+katTQbQNNr6PXVRr1EguzJ2l1c2whU7erVOoSuprF656BLYtyOY6iChimgqarSNpOrT3ypQHMW7nxb1GVGpYusOu5+9i/51EMQ0SSJEqVOgWhTLEiYDZtBLFGvlzCHw5h2BbFikBvc4PnXtxFQ5eplNIoUoZ+T6TVLNLtlBkfewXTyKDICQw9Syo2N/CevmaI5PjL6PZOrv3F8THi6RTRZIqCUMEdCBBKJKgZOk+++DzNzS7d7Q71loLelFinRX9rk3Ktyv0PPUi738Ns2vQ2N4gk4qTzOcq1KpJWx2p30C2btUe/OvBe+MIfcfrceURVQ1Q17E4bb8CPN+CnXKty7NRJepsbNLsdHn/6KaqyRLvf49zkBFdc9R60lskrpw6RKERRGwL1hoBuVWjYEnZTQxM9pOOzaGKEtlWjUUsx/b43DvwTZ3dhdvs0Wm2S2RyG3dxZ7792sLrV6yPXdTSzQbkmopkN9r1yiN7mFplCkSPHT3D6/IXB2Pef/X1214uUqjUWVhycuzjC6pqPiiQzfd/nBt6TH/lNfMEQp86dJxSL4/KuIYgSm0Aym6PZ7XHy7Dke/OkjaKbBK0ePsLLqIhAJo1sNdKvBI088Tq5UpLPepyCUUXSDYqXKt79/M6OTU8wuLpEpFHfW/OUS09f9ysDf+fJ95IUah46dZH7FRbZUIZxI4/aHCCfSFCoiL+49QE3Vca0FeHHvAWaXHIPDtR//zOfJFAUWnR6+84Pb8ATCBGNJdu9/hWQ+TySVolAVWFp10tlcJ3b4JwPvmX96E16fk5pcRjMk7JaJWtdQNJV6XUXTlJ3D1ZKIKEtUZQW5rpPIFihURPJCjXg2S0VRKNVk8kKNdL6EIEoI1TKVWolqLY9QTVOWJCqyzPwnf3fg7959F2uhGIFokvmVVULxLKemZhleWGTWu4YjFGLW5WRicY4DR18hEA0yMnnxMnD9F+gyQL+sy7qsy7qs/511GaBf1mX9K9bPL1QDoSBGw8RomCw7Vmh3O/TW+2wDoizRbLeo1KoomrqzgZfPscU2+w8eoL+xzvrmBvfefx/bwJEjh+j1OliWSbfb5mcZ5D/LJA9+9i8GG5+ut7+Bgm+F/sY6n/z0pyhXBNLZDJPTU7i9HqpijWyxRLPbQ7dseptbfP1bN/H//MF/wOH2INd1Tp+/wB/+8Z/w5jf/AX7/Gtvbm8AWhlEnGg1z/vzZgX/miZte937bEL499+MK+jg1cpGpJQf+RBZ3OMWxs/uZmBtmxrHCgtvPvpPnmfa4mFxdZNG3zPGzJ1l0rOB0L+ELujl14QyTyyusBEJMOteYXvXjCMZxBWPMObx869a7GH72J5cA9KVvfQBnKIEnluGhp3ex+8hJ1hI5xhZdhHMCS74ImZrGtR//LGcm5vjs124iKcgkBZl5p59kQSRfrbPgCvDYsy+zFsngDac5fXGa3QePs+QOseANMO/xM+tYZfVt/+Z1/w/+Pk/s2s3iWpCzk7P86IHHcASSDM8uMzy7/FqW+PMcOX+eea+b8eVFLs7P4kvmcQTjLHgDLHgDzLl9PLvvADMuNxdmZ5nzeBhfXmZqeY451wp7jx7h9MgYzi++fQA5PP/lDXimznDy4llcwQChdIrJxWXOT0wz7/IwPrdCJF3m4SdeIFVU8Iaz3P3wYwSSOaZX3LjDCUbnlnnl5DlieYHVUJxUWeT4hTGOnz2LYpqEk0kypRKpQoHSsWdeByxvHSK6+8dIuk4okcDl81GoVllaXX1t3G+KVKGA2W5jtTu0++vc8qPbqUgyS04Xx06dZi0YotntMTY1jccf4LNf+iqf/8oNpPIleltgtroohkUyVyThcV3iHfn2+5C0OnVdJpOJkEl4ScacCKUwrXaNVruG1DRRjBaSWKdSCvLq6UfxxeZY9Qk4VmX8Pi97X/4GjmiCuTUfS74ADr+PsyPDnD5/jlgmgyCppMtVvB//y9f9r/x1oiEPF0fPk0hFCYZD5MoSwWiBSEokkVrk4OGXiCZL+CIFXKEIvpQXf9pJJOUlW0iSTRdIZnN4Am7G586SKoRI5fJk83VqYo9EJk9OSOEOjxN54juXXHvo+MtUJJWqrHHg8BHueeB+dr28m7t/fC+7D+xjZmmJ2SUH9VaHcDqL2mzQYxOtrVNUSv9TAL28tvw6yH3LEPE7P83yygzxpA+jUcNoG5SkEv6Yn9mVWXJCgUJVoKZpZEsVMkWBXLmKJx7n9MQEa/EYBUmgqooohkTdFAmGXSSTa/i8c4iqgtm0GZkY38ng/OifDbxd7/oNgv4QeqNNPBZhbm6G8fFRdKtBppCnWC2RykbwrC3icI6RiK+wuObHEQwzs7rKW971bq7+0Ie5+oMf4uzYBDffdgeheAqz1aUklUjkExw/dxxvyEdJrBJ6/AeXXHvBPU86X6BcExFEadARVKxUkes6kUSSiiTz1HPPkykU+eZ3vstV17yXRYeTfFlgbmmZVq/Pt777PSZn55DrOo8//Qz/5t/9e975nqv4ld94E1/52tdRDZNaInyJd/qJ76M16ui2Qd3Sf+Gxamo71aj/QtU0CUlXUBt1FFND0hVSqRCzs6PE435kuUC5nEQQUuRyEXy+Zfyf/tuBd+CDf0i5WiFfSHNx+AyrriVCET+xRJRIKsXegwdI5bKshbwEon5C8SBj0+M43Ks4PW5GJkfxBNz4pvYSWznO9JnnmBw+gKkmUdQc8aQXr3+ZilKkppWJvDbGfHC/n9rF6uoMmi7sHAAo5ynKFYRqGdOqAz1Mq4rZKFCthEnGVvC4JpifPEM64kZXV2laGRp6gbqks9WHStFgcwMMU+XeB7/NNhXkWgxbS1/iHb79E3R7DSrVAnVdYs/eF7nlBz+iXjeo6zKtts6xE3sJhFZY3zRRVIHNrTaSLFAXM6jVFNsbdWyrSDiyzKJjHEHOkRMK5CtlUiWBdDbF5NwEoXgAz7ff9/rn+7t/lRu/eQNzbi8j88uIRoObbrmVVEngyMmTXPPBD+7EL6gi4WgIu2VRFSvo9k6Ug9HskC5UOXp6mI988vPEiyXmVl14YgGMvoVimpwfG6PR6VCoVhl+5sFLrn3f9R9mxe8jW6vyyHPP846rr0FQ6wiyTFWVuefHd7PsniUnJPjnr36OOx69l5XQLMGkj/XtLXJ5AZfbybxrmJtu/QLP7H0MUVXIFNMsOceJJFfIl4KUylkyqTSr1/2Hwfeq75N/Sq6cpFDKoooVYmEfe176CbmsC1GOksonaK9v02ib5MpZ1LrEqneFQHAVQchQrWaQazlUOYcm5Wi16jRb9dfydUVqYonuepNWt0Gn16R85JFL1hTK4jlabROjqdNeb9Hu2qhKDUWu0rUNKpJIRZEQ6ypivU5JFCmrCmVVoSSrlGSVoqTs3Ku1MiNjF1jzu3eAuyKiaCqy3qCq2wiShvv/e8PAO/C1K1hcHKWYq1AVTKrVOqFkCIdviWjMh6qLFCp5aqZBUTfItzY5MO9ntQ7HQgr/fN9u7jm5TFHTyNWq5DYgUlF5+ew4IzK0APoybBbxzh7m0f/ypkvWcrp/nk6zTqtVx2g1LoHkra5Bu2fudM//NwD9Z9XsmAOIbjUNGraObr4O0cXeJg++dIDTjjUymcQAYDveMUT8tmtptXXsrsV6R2W9o9Kya3RaEvfe970BQN/Y1ulvKnTXJdrrTdrrTVrrDVpdA7ulYDQqdLoKlingX5ul35XRjRINu4Zpa0iKiN1qEv7RR173f9cbaebmsVo7Ewv0lo5i66ht61KAbijohsxt+4a57cAES30Ya8CDx0fYYINqLc7wmafxrZ7C0FJYDYNGw0DTZVRTptGpI9YL1OOzlwD0yMOfR7c17KaO3aigyXE2NwWEWoh2X0O32yhGi1ZLpmFV6LRquFfHMI0czVYVuyNhtETqHY3GuolRXqKzXqfHFqPzi0yOXSC8OkdbTtGQUvi+887XIfZ73oAYH6fZE5ANgWbPotXW2ULFspJ02hX6PRFDz9LvVSkV1+h1KzTtAq1mka1NlX5PpFxaQxaDtK0UzvnDOOYOsdVK0qyH2O4VcK6cQSh5qC7uuQSgB+/+CNBDVsps06W/ZdLfMum0ZGxbBjrUqkVCoQDr6z3Onj+FL+BhfavFJh16vRK6vIZn+VXYyLK1VaHdq9DektnertK1wtAOsIUC6Hi//nevQ+x/fAMdcQGosLkpYJhF1rcErGaBXtfGahhocgXbLGCZKSw9AuxksOuSE9bzNBtFLKtGs21z8uw5zGaL2fkZtHqV/rrNNlt41ty0exbZsd2XAPTVH70Xw0jQbudRmjJVtYBqlMgXQiwujezA4HqFiiyg2Ca5msAmICoGRUEiEs8QT+URRIVYKku5JpMtCrR6fVbXfNx25134QuEBHFz47B9dArEvHN2PYrUQNWNnZHiuQDQaxrZ0nIuzHDv4MkH3MlWrz/D0BFJlETbSaFkHLWtn6lPFTBONzKFVY0hGiw3WyVXChOIT+IKjCEICTdNInHnhEm/XbdewtdUkV85Qq1fJChlqWpGqnMHpuIhlZJFMAcWQUDQZ29Kx9DIh/zSSEqbRymO2Fcx2E7tRRlMyWKbA+rpBp7czsUfVxcGadvGLf3IJxK6EV7B0gcMHn2Bx4TSdTh1ZqdKwOhi2haSp9DY3EFWFkYlxJE1FtxqUa9WdyKBSkW7XBDrIShZJTqBqaXrrNTQ9xdj4UUQpiaxkCZ95/BJv730fQarvRCrlSmWqssKxU6dptJqYzRZlSSKZz7MBbLCFbMoohkzdUtlknUgijmYar2WGm0iaOug2Hx4bJZXLsr4NS04XVrvDypf/30v8xbh30OWdzufIlYrUFJlHnnicE2dO091Yx2q3SGTSbLCNINYYmZvl3/3WbyI1NFRLQWvKSHoR1djJqLdsFbup0W9nCK2N4XYNY+ol/K/+9BJvz50fxOj0sNodJK1Oq9fH5V1jA2j1+rx68hTPvfgSu17eQ6vXZxMo10T84QipXJ54OkOr1+eJZ56lIsk88PBP0MzGIBas0WrjD0cwmy1e2ruPlev/4hJ/I+0jWyyhmQ1avT6lag2nx0ur18cbCGK1OzRabfpbm4iqQkUSCUTCWO0Wn/jMp/mbf/h7Out9RibGyRYLLKw4aPfXqcoKz+56EcNucvLsOXKlMr5zey/xnv72u6ipOk+/8BJroSjnRsapKnVGp2YHoHpkcgat0eT2e+4nls6RLpSZWVzh4NHjBGNJSjWZYCyFrFucvjDCY08/hyCpTC0scMsddyDWVVKFHO2NPq7vXHGJv2t0L62eQk3JUhSSbGx3ab/2eW+YEpJaRtaqFKt5BKlMpphGMTWW3Q4m56cZmZ1hdHqa42fO4/T6WQtGKNdEMrk06WyCQjlFSUiSLReJTB2/xNtx63txev0sOt34wnEefeo5zk/P4gyHWfL7WfB4WfatseJbY3RumuGJMQ4fP3IZuP4L9PP7ks8PfYRjQ5/5X6KeH/rI5dfzsi7rsi7rsv67ugzQL+uy/hXr5xeqZ86dZRvo9Lo02y1EWWJze4sttun0urS7HVqdNt1+j2A4RKvTZmNrk22gt94fjF7fBmCLra0Nmk0Lh2OZcDhIp9Oi223TazZwvv2Nl2x8Tn7rA3zne9/lc1/4PFbTRq1rDI9cRK1rbGxtIogSR0+cRDVMFN3AsJvMLi7R3dikKiv0NrfYBIJBPz8D5b1eZ/C4WMwDWxw6dJCX/v7/vMR75aP/iWWvhyd3vYQ7FMUZiLLoCTE6e55F9xwjM3NMLDo5MTLFnGeVGfcC+08eZHplEafXj8fn5PCrB5h3LDKxtMySL8D8WphjI1OML60y4/Bw+OR5JpbdTN1/0yWb3atv+yVciws8ufsAj76wh0C6yOMv7uHhZ15geHaR2dU1To5O8r0772VxLcic28f+E2cYW3Tg9EW4MDHHifNjhJJ5LkzM8ezuAxRqGsueIPGcgCeU4MprP0i8WMYxeWn3u/uKIdYOPsUrp87gjsQYmV3BFUwwveLm5jvv4/zkHK+eH8YbS+CNxXGFwlyYnmHBG2LZH+W5/YfYfeQ40YLAtHOV8aUVJh0OxpaWmHQ42H3oACOzU6ys+ZlZceH+wJsvgRzL33gvgWSER555jrNjE3jCMZY8Puacbo6fG2VkepEr33sdmbJCIJ4nmi3wxa9/k/H5JaLZAolCmYVVLzW9QVFSSZUqFCWVQrWKbBjkBIFCtUpFUQjcf/0l3qvX/DZW0+bA0aPkKxUkXefmH/2IW++6i/sefhjn2hrJfB5R1ehubFIQKoxPz2DYzUGmXTieYGJmFm8gyPO795ItVTh7cYyaqiNIKk8+t4uzF8eIj566xNv71iGKrkky2TiLi5P02nVsW0XXa+iGglqXSIkihYpEvlAil/Fz6OjT+ONu3KE8C44kK44FxkeeY84XJFQoEszkcId3xuTuPXhgkOUdTGbwvudNl0K9x75HJBbk/PAZsvkcmaJAtiQSShZJZn0kM1FimQyxdI54IUuynCBRCHNx8hzRRJB8sYDHFyWdLxBOehiePEZZSlMWSxQrAqVqjYJQJpaOM3P9uy+Fep/7B3LFKo1mD0k1ueveB0nnymRKBQ6fOEaz3yeRLZAXakwtLJAt52l0G1TrZUSj8j8M0CuKQn78+CUg1/fWX6LgnWVq5gKVWoaKUiNVyFASBSpKjZqmUFV3AFsil0OQZQrVKtFCgoohUlIFikoZs2NSqhVp2DpaXcLn83Lx4gXsbpN9h/YPshn97/71S/yTu+7nngceIp4pUFMNpLrJ+OzsDozMxliYu8D+PY+SDs9y+uBPeeDHd3Pg0B7uuPtWfAEPd99/H06Pm0gyQzCWJPzahIGcUCCajlPTJDKlAmJdJffTb13iPXztn3HHPfeyuuZDruvYnS75soBc11ENE7mu02i1KQgVDhw+whe/ej3heIKaorLr5T1EkykyhSK6ZbO65kO3bBKZLM1uj2uu/QBDb3gjv/abv4XT4+XoQ3de4u1/xy+j5P3UjTKmVaVh19BNYVBGo4LRqCDZxi9UrVGnYqhUTY2qqVExdnIqVVMhlU8yvzJHOBGiLJbIFNOUakV87//9S/yjL91PJpsgk0szMzeNLxIhkEjhDIZZi02w/9VnCIQzrLrzRONVJucvEss5OD36MolMmmC4QL1eolpLsm/XnkAhPgAAIABJREFUgxRC4/QkPwXveY6/dA9dM4MiZcjmIwQevvHS99rn/45QyAV0iMZ8TC9MItVFChWR7tYW2XKZm2/7AT/+6QM89sRP8QU8/PTRh0gm4+i6TqexjZAvUxOymGacaPIiMwt7GPn/2XvP4Miy80yzqNCK5I5CGpldzexoZ2SX2tHsjlYaSiRbFL0RPSmRLVK0apJqOpFNdrObbLZje1ZXe99dXd77gikUCh5ImER67/PmvXm9T59wz/5AC2INwJhY/Vop6o04P4CqiCduIgEcnOd83zf8EsOXj3Ly5Em6bagLWdzc0tU/Z97082iZWUbHzjE3fxnXr+M4Fr1+i16/CfQolOL0VlwaLZ1EcplYfImFxSmankrL35wXbds14sl5qmKear1MQSgxGZglkcuRKRRJZnNcmZxg8TN/fBV/8rbPc254DMVusvfgUV45dAzV8ghG4iiGjaLqnL8wgG4aAEQiEYZGzrH78Z/w6c9/huGxMap1lR/edS85QSKUynL9l25gLhKju76OqGmUJYl3vO99fOstb7iKvfy+f0c8m0DxXHKiRFFSMBs9vnPzHXzhhm+yEIwyPj3H8OgVIpUkzx99htse+CZHz+5jKjDJxOQs4WiIQi3OvmPPM7c8h6xbFKsCslYlkpjl8pWzJJNxZFFn8c9fe/XFuCd/SCweQqnLSGIFWcqgmxnSuQDHTh6iXKujN1tUNB2n1ydTraBaGpq9KTgdV8fzNBquglbPU85HyCYXiS9PEgtOMHn5FLnYLPVymNy9n7uKnfjSG/F9FdeVMLQSQinG4sww0YUxurZE3fGoOx4100YwLCTbpWbar35sbi3FdQilE2SKWc6cO0kyFUWWJRRNRjUt6pZLNR7atqfYe8fXEcU65ZJIuVanJAqUZIHFxSkymQh1uYpmyNQNjaKiYQJZd5Wg2iXhwrefOoHVbpEu5lGAWnuDcheuu/VlfMCzBNbsGGf3P0D6O+++ai+XvvlDVwl0v2Xjt2y8poXfsjfF+Kufa3ZcWl3vVWlu0+zYtLreP32u7dFoubi+syXQqw2L2uoK1XV44OavXCXQ567bhZqdxumbrK+YtHwR8Dly6Gk6XZX+ikF/zWRl3aK/ZtJbNeiu+K8ul07fod21aHV0+n2bRkOh2zMolaMsBIbp9U1cT8NrWpvjST77h1exY/f8Da4n0uqYmJ6O4RubLaAb7mY1vvdPAr1krfGlgxPEO6A6MKTCyWyB9prBat2AzjqhK3totQo0G2V0U8B2HQzHxfObFE4+cZVAn33na7GkJJ5r0PRUPKfKxYsv0urUUPUijmdj2S6qUaXZVNGNEq2GxOLCEO1OHcsR6K5aqK6I1zMJzh6l3alTN0q01nxMq0LDrRBdHMJUEsx9+FeuktiBOz5Goy3S6Xs4ngmsY9s1mi2RUnGehl9ipV/Hc4tsrOssLQ4i12M0GxXarSrNRhnTSDM/d4aWl8XVQkilKVLLZ9HFeRwtQqtRRKmHKe//7lXs6Xf/An2nwtpag1bbxjAlkqkQbKyiqTJswGp/DdO06Xb7eA2XDVZptC3W6NBd0QEL0GiYUdZWJFbWNbobFuuoQJ1i5BQg029WmXzvL1wlsfPP3kCrmWZtRWK1bzA3vR9WRVqejFTJ8a2v38BffeLtfPmrH+dTf/Muvvu9L6FoReYG9jEz8Ao9O0uvUWD8ylHAxXdFek2bTCREy7QIBOcpCiVUvU722e9cxZ5832spJCdw3DJ1XcL2dEyrjqIUcByRxaUr1KQMXktBdyVUu0azu0K+LJAvC7jNDvPBMLrtUZM14ukctt9CNS1U08J0PSZmZumurpGJh68S2GPv2kXy2ZspChJ1TcewdBRN4nu3fB1ZztPwauTSM4CN6GSQjAJmvUJ45jxLU4fYWK8gqwkCC/Pk82Gy6QncrkifNrpp8OQTz9Jutjhw8Gl0O8PSjz9xFXv8fb9AOjqN42u4bXPzEp1exPEkXE9gbvYCFSmM+2p1c7Nh4zki0cgYvRUZ2ynhNyxMy8H1SyhqmpnZC2Rzi5h2FcsR0K0aqlFFzAevFpnv2UXi+e9jWSJjV45RrS7Qakt0ewattsvCchDTdUhmM5w8e4aH9zxCrlTk3MBFZhfmCcdjaJaJLOfR9TKjV86wvuEgKxlUrYBpVrFtmXt/fCfBpQAL9/z11fwPvp6Gvyl9y4KM5bYolEXq+mbFve4YbLCOINZY21h/dWZ5h/GpAJl8haq0eZGiKom0el2++/1bmA8usQbotkWz26FcE5kOzDN44sC2Z5/d/TXqmk5FlLjvoQf5rd/7XbxWk7vvu5cnnnmauqYST6eQVGWrwt3uNMlVShi+gdezMRoyVqOO1zFodS3aPZ92zyebmcG2CmhKlkbDYOYHH7ya/5ev5cGH7uf0+QtIqkZNVkjnC8i6QTpfoCrVGZ+eYTowT6ZQxGu1aXS6yLrBcjSGYpjYfoNwPIFuO/TXNzBdj0any9DlUSzPx2u1ef7lvVQTS9uePbDnG5RrIrMLi5SEGqbrUahUtyrhFcN8tUV8gTWgt7bKS/teodXrsgb47Rbfufl71DUV2/cIxxM899LLrAF3/vheIokkq4BQl5n4wceuYl/58C9SqgisAF67h2I6nLk4xPT8EpcnphFkDc32iKayJHNFwok0kmayHEuSKVYQZI0nnn2BIyfPcnbgEqfOD7AQivK1f7iJxUiE88PD1FSZ1kqP4OzotmdP7r+F7ppCtjTPybN7WY5OEU0GWApPEIpNM7swwsnzBzl+dj/TS6OEUgukqnEqWplQZpkDJ09w6133EM3myZYEzg2OEEtlCcdjXJ4Y5cz5YyyFZskLORbv//TV/A//IsdPn+Dg8aMshJcZmRhjan6O8dlpAstLzIVDHDh5ghcPH2EhnmAuGufilfFrwvWfkWsC/Vqu5Vqu5Vr+JeeaQL+Wa/lXnJ/eqOYLBc5fvEChVETRVDaA7978Pbr9Ho898TiNVpN8sYAk1ylXK6i6Rn91hXA0QjKdotVps7axTn91hfn5OcbGRoF1Gg2P06dPMjExBqzTyoWuOvScf/Mult79S1iqxC23fp+aJLKytopm6OimQX91BcUw6a2tUxJqSKrG3gMHkXWDYCRKJJEklcvjNJrousrqah9YJxhcZM+e3fz31e/BD/37bfzZw0/z4sHD/P7/9Ue84wMfZWR6nl/+9/+WX/3NX2dkapaJhQjXvfuDzEaCXJmf4J4993JlbpbxwCJLoQA/2fMAYzMTTC4FmQ5FODE8xvnxWd72gY8xOD7DifPDjAaWOXn9m7cdOB/93DsZnl5gcDLAZDDGzXfdy9DUHJF8mW//8E7OXh5nYinMKyfOcOjsRRaTWRLlGsF4lqVYhrygcGZwlLHZJZZiGV46eJxYtszz+45QFDUEwyRbE4mfeWUbe+rDv83o7BwZoUZWkLequZfTWSK5ApemZ5mPJXjg8Sc5c+kyC/EkB88M8OyBY8zH05wYHOHG791KIJbgA5+8nvlEgpG5OV4+fpxYPsNCLMpCNMHc0jLBN/381RL7ja/h9pu+xtjcAgdOnCZRKDM4NsmTL+7l1MAw6bJAqlgjV5WJpItMLQaJ5Qqky1WKkszI1AxVdbNqrrm6jmy7RDI58tUqDz36KNF0moIgcOHSJaJff+82if3MFz6IYllMzc+TLZep1OsUBAHVttEch4KwOZdOMUwqokQ6X6AiSjiNJslsDsvzKQk17r7v/q0WcZrtMTm3QF23KNXqVCSF3OGntrFDN76TurxZAeJ7Jq5nomkKimFS10xSkkKuJpDNZ0gmlwgsThLLJAjEEozMzDF6ZYiJkeNcnJ5jMhzhO7ffwVIiTlmq8eSzzzAXDJKv1AgE5rexg2//JfKJEIlUnFBkmYIgUJYkMhWBRDZGLB0lEJynLFZIFVOkSymKQp6FUICLly6QKaapqw6JTJ58NU1VyXBl9iy6J6BYAiWhilBXKVUVol+5bhu/MngMw27R7q1z+NhpZM1GcS2iuTSyaXL8zHkmAwGWwiGavQbNjk1/3UWoZ/4/CfTCgT1XC/Q/2UXq5o+jmwKyWtqqdMhVSpREgbJUY3ohQDybRlDqKJaBpKtUtDKqr6B4MnVTwmpaqJaG4dg0mm1kRYMN0Gyd/sYKTtOlkI1tYy+/7VcQSmWmg1HyokpJNhiemCKwvEyhmGZp/hIDp1/g8R/fSHTiIM889SDLi5NEInMsLM5QrVVIZJNMzM0xMj5FtipSqKkUa2WshkdVljh25hR1wyB643u38b1kENW0uOf+BxDqMsOjV/jK175OuSZuzZtv9frMLS6hmhZVqY7peiiGSSqXJ5pMcWVyikyhiKwb+O0Od993P/sPH0HWDd7052/ld9/wB0T2PbqNHb39ekyrhONWsewyplXCssu4noDfEPEbIo6rblumVccwJUyrjqbXkJUKeSGPpMsUhBKRVIzjZ09TECrkq1Xi2SyhN/3C1QL/Pb9BLh0nkUkTSiQYGp9kKhhifDFIOLnAQihAOJ7gyInTFKsiglwlml4mml5mORbCcFwquoyky1w4c4DBw7t55u4bqC+dInD6URZH9tG0yziWQOimD297v5cuvohh1VhZbdJsWVSFHNlSlaHRcU6eu8j8cgRBUTA8D0nX8Tt9PvulL/PCKwcQlQDNdpVmq46mqJiaj2e3cB0DVS3iNtLU5CmiwTlmX969jZ2/43o0o4TjiTz6+I95Zd9znDp9mMGhM9TEAqYt0mjp6KZAs2WhagKaXmNmZpTh4bO4noZQy1OsZMmVsyxFFtnz5KMk82kWIyES6QLxdI6TZ8+x9IHfvIq9eN3rqeXzSJpFRVKRNIuqpBCMxBmfmGJgcBhRFFFVlXw+j+/7bNDBsOt0V5p88jOf4mvf+ibxTJ5vfOdmPvW5G8hVZczGCjVVpVKv88brruP88DDR3d/d9ux7b/gQJwYuctPtd3DTbXcyOR8hlZMYnw6xtJzl/MAot9x2F393y/sZnDtGoaZSkaoUqksshs+QLSyRzSikc2XytQRDE4eoqglqNR1VXqGQ1ZieHSE0d3T7xbRP/C4zs+eIpYeoyUEkSUKttxEqFo6rMjT6Mkf23IIUvcS6mcWsRGj7CqYho7gOdden5nUpe10MW9kU6r6J3zDwfZ1u18Z3ZPptg9zNH9zGr0+d3mpNLisV2i0X21K5MjpMqVamrsub7dgNFd3cbPOvGzK6JqGpIpoqUtF00tUKwViIRDZJLp9CqldRlDqKYSIbNuXLp7exhz/2B1QqJcrVCjVVJV0pkyqXcB2dmekx4rFlVKWGptexGh6y16JiN3j57AhxyUbsgC5lado1NKBk2FQaqzw0IdAG2LDZcBNcOfMU4b/+7W17OS8zv/l7tdv8KQlu4XgmjmfiNx0aLZdWx99am/Lc2axme1Witzo+zbZ3lUCvaQItIG3YnLnnG9sEevru62l1TPodGXCxzDyVUphvf+eLdHsa3b5Jb8Wi2zfp9Aw6PZtu36Hbd+j0TFodnW7fordi01ux6fRMZLVA06uSTs7R79v4TQ2/YRJ4x+uu5r/jdVSS03R7BpZbx/R0nJa3Kc9f7fZhOTqWoyN7LS4myoxLPUI+nFfhC48dQQJ836dhSoiRM+TSF2k1U2h6kUajgWl5NFs9Mo99+yqBPvPWXeSf/y62peJ5Gq4rARblapBGU6LdcvFck9aKh24K9Ps2upqj31NwnRK2V6XRUdEcgfaqTdNOUq0s4fqb/+b4FZotEcfKEhh++SqBPfW2XUy+9/XYWpzV1SbNpo/jOEAPryEzO3sK0Gm3/qnavNupc2X0OGwYtFtVut0q7VYVz8nSdDN0vRT0y0yPvATUqeYnYV2h1Siy/P13bOOX991Kt2fgOCLPPfcYhiFyaWAQ13ZgA/rdNWzLx3WaLC0HWVnrk8xEcVrGZhV6R4VVjcj8OcBgA5sem1X0DT9NNTNEuTSBnxu9SmBPvGMXkx/+ZdZ6RZp+iV5LQ5dnSMcGoG/ScWV0uUCrLaEZaR557E6Wo9Pc/9A9rDV09j7zExQpgecW8VtVTFeg2dlsi3zi+HnyWZEzF84TSUZ5+cBLLH3rum38qT1fI51ZxPMtamIJqV7CciTK1RS6WSYSn0JS0ih6Dq+52VbcbTZQjM0K4nA8QV0zueveB3h5/yEGL40xPj3DI48/gVCXMV0PWTeojJ/YJtAn/uo3qNSqXBy8QH+tTbNjs45PuRJh/8E9RKOX8P0sohGgu1rnlRf20bRERoeew3VmmBjfh6N7ZNIx0tlJFHOZaGyRT33yM1SKDprSpN3VuTK9j+nP//Y2/rN//34Gh08hqyUmpobwmwqWIxBLzNHqKswvncawsni+hO/rNJsqricgSnE6XRW5XqXpt7DcAoZdwG1UCcfGsb0qllvBsCpoRpns+ce3ycTpz/8euiEiyTFW12UULYHnV+l2TZ5+/jkUQ8fyXAzHpru6gm5beK0mqmlw5MRxktkMl6+cp64UgRaaUaK3YmM5Es2WhSgKOI7HQw8+zMT1/9s2fuXK0c29u+4wvxTjrh8/zL4jByhU81y6PIjrmdiOjmVZeH6b/ho899JharJDZ2WzMltSFQzHRjUN/HYLzTI5ceb0q+3FJQzHZeaZH2xjT37xD7bmhc/MB3jDH/5nVjbW6az0cRo+mmXSWenjtZoohs4DP3kY1dapyjX8jktrxcP0ZZyWht81N0dodDzclkOrrRKNzjIwdJJLw+e58tF/u40/8cpDlIQaD+5+hFgqzcTMLE6jid/ubMnyWCqNbjsohklgKcjd993P1Fxg63LIuYFBpgPzOI0mputhOC5us0U8naHR6fLKwUOM/eSb29hzN/4xmmWzHI1huh5+u8OxU6fRLJtiVWBsapork1NblxMMx2bPE49z9333cnl8jIXlIOcGLlIRawh1Ca/VptndrKiXdQOn0eT3/8//zA/vuIML733tNn5heoBgNIEga8iGTSieYmR8ipqiY3pNaopOPJNHkDWGRsfZ/fhT1HWLeCbPQihKTdG5MjWHqJqk8iWypSov7juIats4rRbZchFRUwjtvXMbe/7mv0C1q0h6kZKYo1QrUKoVKYtFikKefCVLUShQFItkSjmyQpFMtUC8lGM5kyBRKpOXZJaTGbKVOsF4lkS2SCyVJlPMkitnCCeXOHPxKJd+qnX9P66ps68QSkSYXQowuxQgGFpidnGOucUFjp4+zexymNlwhKnlKAvpHMcHLl8Trv+MXBPo13It13It1/IvOdcE+rVcy7/i/PRGVZQklsMhZFVhAzAsk5W1VVzfY3V9jZoksgH0V1forfSJxmNb1eeO51JXZAaGBpFVhX+ceQ7r5HKZrfnjjYaHfP7FbYee82/excKeW3joJw9jWCYbgG4alCplVtZW8dsdWr0+hUqVNUBUVKYD8yQyWWy/gWKYhOMJ2u0mtr1ZgdJs+uzbt5dYLAKso2kKq761I3vqC3/Gez/yMX79N/8TH/mbz3D3w48ytTzLy8cOsffoKV46eJKPfuqzBCJLDE+NcOzCCUZm5hgLhJiaHeP4qcNcuDTA0fMX+NyNX+el42cZXQhz6OwgA2PTjM8FeeS5vSx+7o3bDpzn3/aLDF8e49kDx3ji5YMMT8/y1Cv7uelHdzIyG+D4wBA3fu8WIvkiqWqNr99yK5maRDid45Gnn2N2OcK+YydJlarMLkeoKDrLyQxD41Pka3UyFYGFaJzUc3dvYy/+2S6OP/ADKoqGbHuU6ir5Wp1YrkgwkebJF/eSKtbY/eTzLEbTPLv3EPm6QTBdJJjOs+/kWUZmF5hYWiaSL/LQ009zORAgWiwSTG5Wei5EEwTHr2wXuW/cxdzNn2Q5kWM+nKRu+jz27Mu8cOAwOUEiVapiNjvULZdIJo9s2FyZmuWm7/8Ap9nh4LGTvHLoKIbbQDZsjpw8s3moL0l019dpraxsSam5D/7WNnb4I7+NUK+zHI9TEkU0x8FptWivrjI2M0O2XCZbLHFx+BKpXJ7RiUkanS5VqU6mUOTp51+gJNTIFIqkC2XShfLWPLhSrY7lt8iWqoTu++aOz97IBWl3PFzPxLBMZN2gWtco1VVyqkOqWiRbTjI8dJ75YJhgIs14cJaZyBxPPL2bpdlZzoxNcv9TTzMdihDNZZkLLjIxM02uUiGVL5GcGt2RHXvoH4glooxNXCGUiJAt5ynWNwXkcmKZg8dfJldJkEiHyBdzlIQqyVyK2eAsi7EAoqKSKxWp1iuUxBzpUpBgYhzZKlCo5siVyuRLMuGP/c42dvwzf4RquBiOT0WUkXWDmqEiWSa667IYCtPodPEaLtMzo9SkHLpRQtVy6I6B5duIqkSpVkY2FGRDoa7LKKaK7hhIWp26YZDb871tIjf0xp9DDI9Rrqbwu11ylQqhRIKvffvb2E2fqixx4NgRpuZn0F2TuqEg2+LmsurIloxiylsHkfmywHwwjOO2UC0F1VLQbBUpOred/Se7yD7+A6K5MucvT3DLHXdz+MRphsdGWQrOsPv+Wzi+fzf7HruFcvA0w8OnicUWCS7PcvLUEcrVEk899yyVep2Dx06Sr9XJVuokchlETSFVyGF4HpFUisBH/o9t7KH3/y7RZIpiVSBXKlOoVDFdjyMnTvLAT3ZTrolIqkaxKmA4LsWqQKZQ5MrkFJplU5Xq3PfQw4TjCUYnJilUqvxPr/+fSWZzdFfXeO2/+UWeeu55ss/ds/3Z3/QLlMNXqAoJbEfA9URsR3j161rYrHqS00jlMIXUHIszF5kdP8OhvXs4cegpwguX6HgCTbtMTatRqBUoSSXSxSwL4eWtcQ2ZSHjH1z3+2G2Mz86iuj4vHTrCXCjCXCjCpcuLLEeyTMwNMxcaJF8LkcoVyRdVKoLN6ORlRibPUVRVhifHSKWC6IUAkdEDzJ15lMr8SVpikNnRE5hyluTX3rb9e+36P0RRKihaGcsS8X0Zt92kJIoIioLdaKNaHovhOH/x3r/kqZf2ojgemtegWMzznZu+STi0gGUJCLU4NTGBKCVpeDVcW2BjzSMdX+TE9/52G3vpT1/D0sV9GFYF15dotBTEepbeiotpi8wFxtENEdfT0IwquilQKMUR5Qqlao6R0SHyxRz5colULks8neLyxCiDl4fIlfNEUznKtTqDl4ZZestrt/HHv/UJZufmWQyFeeXgIRTD5PzFCzz6+GPouornOVimyuLCLAMXzxKLLzE0co63vPVPCYYW+MZ3vs5tP7qdQDDM+Mw82ZJIvqyQq1RI5vMsx+OMTk0RuvX67ZeU3vcblIUqhbrCQiTFcqLEgSMX+OSnv8Jb3/ZB/st//VPe8tZ3EypMMTB1GsVWSOeihKITVGohTp7ehyjWSeWy6I5KphTh4shpwpEYoqSRz5UplbPkxo7v+Hu1ePJxAkujXJm8QKlSxLJ9BEHENCVqYgJfiIBTQc0uMHD0WcLTQ6jlOE1LpOtpmIpAKZ8gUy0hOyZmy8frtFAsA6vh4bQauO0m0c/+0TZ27MtvpqxWkV0V2dFRPJ9URSArKmSSIZYXJ9HlErZeITAxSDUbwlHySPkw6dA4+fAkJVUnJQiEk3EiySiDQ+epywI1sUxdkalKdSpHn9jx2ZfP76cilSjWysTzJbKCjCBWUVSRfC5FaHmedCqK4xpEEkmWk2lkp4nitxm8PICZnQS/SMn0kA2Fgm4x4UJjdQVWFPBTzA68wPyf//y2vVzhrr/BNCV6GysYlkqz7aGbCu1ug1bHp9tvbX3cbHuYtkZ/rflqW3eHlfUO6/SxXYNWx8dvengNF8sx6XoadU1HdNvM3/3lbQI98Bc/j18Ms9ZX6DQF1lZVTCPHy3v38NLLj9Dtm2w2ot9c/b5Nr2fR7Zpb4rzbt+j0bNo9m1bXotW1WO1IlAtLrG94GFYVNbewjT133S7CD3+Zli/g+nUst47VtLCbLtbWyIzNKvRUPU/HEnnscpRvjWaY7sOEDDc8N0Guq+G1s+AoXB54jIWZw9hGFstU8H0Xr+ET/e57twn0+Q/9Go4u0vBtXFfFbwiEIiOkkpM4lkDb35zP7vgarl+n4dVo+FUi4Sv0VzT8lkSrp+M0JEwjw/z0KTqNPKDTWVUx3CLtnkz1yovbBPbU23YRe+G7QIeVfpszZ87Q6nr4LZNIZBi5HsUy87Dh026qQAtNKZDPLuI6BdZWFVZXZBpenlhogKYVA+rIpUnYEFFrC3RaZcAg8Df/cRt79uO/wWpPxncFPK9Ov+/Sa/kI1TIH9r9Cv7tCt7MKG9Botml3O9SkCs2ezyoAPaBJU0vR8cuvCnSX/ppKv19jtZOjkB1GHnx0m8CeeMcu9IkXcI0sbVei4SyTCJ/HN8v0Ggq+XWN+cQDXLxFLzHHuwlH27NlN029w330/5hPXf5zJ+QnKhsCxwTM4Kz0E02chWuLlwxcQNQWr4TG7OMvUB35xG3vuC39ATcqRy8UwDBGhlsdrqOimgKqXEKQEgflhDDOPrCbIljKUamU6q11M19mqRtYslyPHz2DYDURFpyZrSKrGQ4/soSLWSD73vW0Ce+xduxBnTmE6KjUpR7Ot0WjXaXXreI0yhpUiFBlG0abpdEp4TpNOx8HzMlw4ez9Qw5ZEmk2Taj3C+NQBJCmLVBPRlBat5upmpxx9cUf27I1/gq5XGRo6gaoVWFm1kdU8ul2hXEtSlwIsLlyk4Ul0Og6WJdJqqywtD6PpWTZWGziahm6XqGtZDKeMoucIR6eJJwOUq3FkJcfyA9dvk3mj79lFLTRCsbKEbqeYmDqOIsdZ6Zkoho5uWyiGTm9tlUanjeW5uM0GY1OTeK0mfruF7WgYpsxtP7iJkdFz+A2DZsuh0XS49957WVwI4VUKO7Inv/seihWJsiCz+9GnUA0XxdJ47MndTExewndkNLnEaq/J2bNnSWdyKKZM1LYUAAAgAElEQVRPTXMIxaKvytsm/fU1Iok48XQK+9Wq9kanvTUDPXznR3fkB8cHkVSNck3gXe97L367tSXNe2uruM0G5wYu0l1dod3voZsKmiFjeApex8DvmngdA7drYbcsVFunbiiUhSylag5Vr/PCPTftyA4/+LeopkWz29vqklCoVBEVFaEu01lZ3epQ1ltbx3Q9gpEooqLSW1snnS8QS6UxHJdMoYjTaGJ5Prsfe5w1wHBcwvEEs99684788eELBJaC9Nc3cBpNvnfrbeTLla1zkj1PPMnKxjq6bdFdXeH+hx+i1eti+x6tXhfNMhHqEpq12WEtlcvz3EsvbxYh2A7vfv9fctsXdn7dk8/fwsTsPNFUFsNtcH5oBNmweeLZF9j9+FM0uiu8tP8QvXUIRhP86J77yJUFQvEUx06fe/WiuU9ZVLZmkVt+i/HZWfxuF9nUETWFhW9vf/YrH3w9pWqBkiiQKwtkSwLZkki2UCVbqJIpVknlyyRzFZIFgWRBJF6oEcuLRHM1EqUKoUyOeKHKXDhBIJRgOZlhKRolkkoQS0eJpSPMHNm983v+0W8xvTDL7NICi5EQ4XiM46dPcfLsOeaCQZbiSZbTWTI1mcHJWc5cnrgmXP8Z+elzySd2fZzDu/72/xfriV0fv/b1vJZruZZruZb/Ya4J9Gu5ln/F+emNaiaX3RLkru9RqpSJJxP4zQatThu/2SASi2I5NhtAo9XE8VwCC/O4vke720Ez9M027htryLIErLO62sd1bVqtBs2mT/zeG3aU2PMf/U+cv3CODcBvNraEfavTpru6xoO7H8FpNIml0sTTGdr9FapSnTVgdGKSNWB1tU+v12FtbQXLMoB1FhYC+L5LvS5SuHxyZ/abd3Hb125gdCbAf/j9N/DCoSPc99Tj/Prv/A6nBq9w210P82v/6//OgaMHGZ0cYTYc4Mp8kOlIlsFL55mYHmUxEmQxkSSUzXN+fJaJ5ThTy3FmQ3GmFsJ87eYfMv+uX9nxwPnRv347ibLETT/6MfFymVOXLpGr1ykoCoJlES0WmU8kSAkCdzz8MClBQDQsFmMJ5iMxzGZ7qzK7omhEMjmW4kmmFoPMh0LorsvC9z6xI3vxC3+GbJoUBIGJ2XkCwTCSZm79cbrv8EkWQ2lExWV2IUZO0gmmi0TyZTI1mUNnL/L4S3sJ5wo88vzzvHz8OMlqlcmFJR549HHiuQrjzz+2o8gNXvc6svEUiXyNV46c4fTAZY6eGeDi6Dhf/uY/kCiUSBQLZKoVREXF9jfbY88uLJLK5fHbHUYnJllYDpEtluisrFISReaCQbxOh2Q+T6ZUYvmt/2ZHfun0i6wCZUlCsSyqsoxiWSiWRbpY3KqAuTw+ge03qIgSa8D+w0cQ6jJPPvscJaFGUZBIF8rUFJ18pYZquWRLVUq1OqGbPr4jO33TR+j3+2iaQk2uU6nXyYkSmZpEpGKSFnLMhceYmZkiMF9gajHNdGKKx/ffSzi5wOJUmvl0jn/40R3c++jjVDWVWCZFsbpZjZspVoif3rcje/ntv8y9P7oNQSyzFFtkLjRNqpIkkhWI5TOUpDinL7yEJGepVmtUBZlKvY5oKgSz82SrQapynnxZoCyoFKsVlmJTnBnaTyK/RFUukikUWXzL63bkH739G6iWxkIogN0wSZZLCLrGQjhMJJFENw26vSbVahrLKDMzeRbfKWJ6FnVdxmv7+J3G5hxGU8XvNGivdJANBdXSqBsG6R98ZkeZmvruh0lllikKEovhGDVF58S5c7zz/e/nQ5/4GP/1jf8PqUKGbCVLTattr3A3dFTTQFI1jp4+TTKfx2l2MNzNObGmZyCOn9qRHX7bL/PSM8+QL1eoiBLHT59i6NIg9XqBywOHeP7xOyiGBzjx/I9IFAuMTE8xsTDPXDhEVVNJl6uk8iVS+RJFQcL0mpvz7jWNmqpSFmXOXBwi8p5/tyM/dvYgqmlhOC6DI5cZujyK7TdY2WCro8Kpc+c3K75EiVPnzm/NZvzHw74bv/ktTNfjxJmzLCyHeHD3Ixw6dpyKuNlKNXDzp3dk5+/+Ap3VFnbDxGla2A0Tyze2VsOr49o1bLOKoW3OgO51DNpNFVMvUxczaEqBhfA0uUqKfDVNPBMlXUix79BB0vkC6bHBHdmht/8qM3OznB8ZJbC0yOGjh5hfmCaayFOq1kkVYuSqUZai0wQjUfKlGqFoBkkTyZbjPPHkI+x95XlKpRRSNUU5u8yFEy9z+fwBhNQcrpREzi8R/+Qbdny/h166j1BohkImiCTEkeQchlWj3XGoSQKiIlOTFVorK2iOhdF0yNbyOI06klIllohy2613MD8bIhpKMzMxzvDAaWanzlAXl1DraWp779j5ssw/vP/V9uzLlKpBRDlBs63i+gqKWsNvWOhGndGxC2RyYZLpRQRFJJrevFh0+MRpEukC4XiKZDZHprhZib4Ynkc2TZaiYfLJ4M4/Z657HW2lTLvboNF2uDJxicD8BK6nYVl1bFtCUUroahHPEXEch3e/+5188EPv474H7ySeWqZQzjAwMsiLr+zd6uxxeXKSv/r0pzlx7hym7xO+8V078ucf/i7HLwzzw3se5l0f+AQf++vP8aa3vovb7/ox4XgMUZWoKh1k2+Pc6Is8v/dBRi4PYqgexUKGsjTNUniMXL6IJDfI5AUUM8vUwlHmg+eo1WqUTh/b8fdq6BO/T7XkUyw5CHKF4bGDLIUHMXSZesUio3epeitUrDZFScF1DFZbFkZhmb6SBjXG6cdvY/8rT2LpAo2GtjnP3jexGw5Wu4XV6RJ8z6/tyFemjmC7NZyWQVGuU7FskqJOKpclkU1iOTqNpkO5nKaYjdBtahhiFk8rs++5n7CQybOYybKcShLLpIgnIyzMz6BrdURRoNlsknjw6zvvKb56HeNzgxTqRZIliXhRpiBtHpZLqoZtm9jW5lxgw9DQNGVLyrcbOpnpo6wZCWqtVTJCDRMIAcYasOFAM0N58sCO+7jAW15DW0zSXu3SbDfwGi66qbHBOhWhzPs/8D6++HdfoNvv8IUvfZ7Pf/FzaKbI3MIETzy9h6nZMTr9BqVKnsnpMXRTY501Wp0mti5QtxzKXpeFb713R4mde+RGVno1wERV4qyvaXS6Ku2OwvmLR1inQX/Vo9N16Xc1+l2Dfteg1zfprzr0Vz16qx691QbtVZ/WisdKU6DfEpiZPofnV5EmD+/IXvrw/8LC2Akcq0ynY2B6OlbDwfRtrFeX6VkU1TL0TEpOg/Q63Hv8AjM6fPD2fehAohSnZ+vQVejZeeanT7G2quD6JZodmcVP/sdtAn3mrbsoHt2NYWg0mg6OJ9LvSWhKnPWuiq1k0HwLyzdwGyqNpkyrIaFrKTrtGq22RLMj4TZqKGqNpplDLs7g6lGMRhl/zaKxbpPb/8MdBfrsJ/8Dq12Ftq/wxOOPYHo6n/zbjwM2o5ePAS16LZ9Ow8c1LdhYJxycBTx6XZm1VYWNNZl+uwRrAm0nQdeJM3HpJTRxkY01Gb22yNTbX7MjvzSwm16vAhs6bBisrmg89fR92HYN6NHttgFYWV1HlGRW1lZZA8zWKl/7xtcJBiZh3aaYmqHXUemsOXRWdFY3dNZWarCeJ3jnh3cU6IG//2NYs6Bj0+0Wcd0s0MQyKnTbCoaRYHhwL+srOrZeITQ/zze/9nfc8Hefo7PSZ+/BI+RFlcde3M/wdIB4sYTT7RDOJNnz7FNcvDLCsw/+cEf2xDt2UQ4MkM/MkkkF6HR1ZK1Mo23R6TtoWolWQ2Z+dpDo0mXctkm1XiaZS2A3HCZnZ16VjuuohovttTdl+onT6PZm9XlNrjPx1T/ZUWJH7/oIpi0wNTNEsRzDb8r4TRnLERDrGbqrFuHARegpiEqaFdqMTw0hl4Msju5no5nGa4qEs1GEQoSZyfPUhAip7DzNrobja8ROPbUje+xdu8guDLG2YlIphen1dWQ1j6wXSRejdP0sjpYjtDhOr9tE1QRcX6JaW0bX47h6no4joVgCmiNiOhKmI2G7dSpCGteVmZka5PKntleAj75nF5d++DGsZo3euookRshnArDqI6kKKxvrtPs9Gp02uVIRp+EzuzCPYui8+Mpezg1cpFQWaXdW6PS6bLDOgUOvkC9m2GAdr+Fz+4/uJH7w4R3ZVz74OkShxNDlEfx2i6okUpIFNuih62WMeoqRC/vQxASFQoR0LkyhXuLU4Dk6K31022L/4UMYjo3T8Gn3e7T7PeqayhqQyuWZX1zk8gdfvyO/fPwh2v0VvFYTy3NxGj4locrjTz9FSahieS6iInPo2FFypSK2o2E7Cl5To9nVcdsqpi8jGlUK9RLxQpZoLk2xVmVmcZHzQyPEnvv+juyxT/wqtuth+w3a/RWEurx1kb9QqXL/wz8hX65wcfgS49MzKIaJ+er/H5+e2Rw54LiIirpVEBBLpalKdeqaTrZYQq8LXH7vz+3Ijx9/FK/VpiYrOI0m3dU1FMPk9PkLhOMJEpkszW6HVC6LrGtki4WtywnTgTksz+WJZ57GdB0uDA3TWVlFtx2m5gIsR2PotkNkz9/vyJ6+4b/gtXuMzwQ4fuY8pVqdt77zPYzPBJANm6HRcTqrGxSqIvFMnlg6x9j0HOlCGcV0GBodJ18RCcXTpPIlqnWV8ZkAS9EoA5cvs8IGieWZHdmj79lFeuwElbpIvlIjV66RK0tkSwK5co18RSRb2bxYHC/UNuV5sUY0LxLNi1yZXyQrKiylcgQiaRZiWcbngpwfGeX00CDP73uex559jCOf/b93ZF/8uz/m0IkTDI2OM78cYSGWZjoYZWR6nulgdPOsZ3GZTKXGXCjK6YHha8L1n5FrAv1aruVaruVa/iXnmkC/lmv5V5z/vgJ934H9/OSR3bS7HbyGj2boTM/O4DV8JLmO1/BpdztYjo0k11F1jQ1AkutbYn2dDUxTZ2NjjVAouFn5vdqn02kB68x9/r/9TIl95Zn7kOQ6G4BpW2iGTrPdIrAUZA1YA1q9Poph4jZbtPsruM0WwUiUocubLeNPnz5Jp9PCdW3m5maoVEr8Ywt37dyzP5N96cb3E07nmFgMcnZklOl4jLlEkkAkzVMvHmZ0fIaFpTkCwVnG5icYDSwzEcywd/8LzC/NEIyFCGdzTAZDPH/kFJFijWC6yFw4weR8iMcefXznw+Y/28XSh36TmWCUhUSOeLlMpFBgIZnk27ffzqlLl5gIBgnn86RrNZLVKpLrUtNNbr/3fk4PDnN5epZ8TWI5mUbzGrTWNohm87x06Aj5ahWr0WDgL3/rZ/KvHHqe7vo6z778MprtMTo5g2p5FAWFZFagKlnMB9McPj7AQiLH0NQ8kXyZQCzFZDBCVqyzkEgxHQ4zMjfHZ776VaYWgyzGksRzFQK7f7izQH/jLlK7byYvGJwdGmduOc5SLEMgvHkpoCCJJIoFjGYD0/UYuDSC22xhOC4P/GQ3Ql3mh3fexdziEn67g6Rq7D96lGQ+j6AoRNNpdLHyM9nhv3oDfqdDqlAglEiQKZX4zBe/yNjMDI1ej0giyRpw4szZrXnRz774EiWhtjX3TrNs9h0+huE2CCfS1BSddKGM4TYYm55j+bNv3Jn/p69BXJpBrEuUpRp5sUpKEEgIAkmpweD0JS5eOU4wGOTKeIYrMykODLzEowfvYGZxjNCswEImz0QoTKJcZe/RI8SzaQqVMiVRpFSrE332np/9uj96M4VSlrPDp4jllomXQqTLBvFClpqeIFeZIxQep1IRqFZVBFmjqknklRQj0wcJxiepijqy2qJQriMoBZZiE2SrQUpiikou+jPZgQ//NpIqkMiFsBp1sjUBf6XPUjRKoVJFNw1qwqZUU6QUhppicvQoRaGE6VlEUzGm52cQ5BrzywuEExGOnzmB5dubFemGQeIrb99Zpv6311Ccu0hNMXj5wBF0x8dpdjgzMMCfv/PtfOSvP0ZVqSLqIqqjoBn61lJeXdliAcNz0F0bw3OQTR3dUdEdFcPVqBx/Ymf2n+xi4YdfotFocOLUSfYf3Ee5kmd09DwjFw+yOH2WxbHDTF18jqlogtlEmoV0jsPnLjAbjlIzbQbHJl6tWnYpVkXi2Sy5SoUzAwMkc0WqokzojT+3Izvx+Tch6wbJbI6arGxdCjl8/AR1TafZ7aEYJobj4jSahOMJVjagrunUZIVVIJnNodsO7f4Kuu1w+113c2Vyipqs4DZbRL71oZ2f/U9/nnxwhrqhYXjO1rKbPnbTR3EtFNdCdkxEU0PQFTTfwWh6uL02mu9QM1SCkUlCsRlK1RTJTJhEOsLo2GUyuSzxoy/8zNf99I0fI1WqUCjlyeYSnDy6F0FLksgFqYoqhZJOKitweeISw+NnqGkZssUCxYrM0uwlQovjhMMBGi0XsV6lrtQwLYW2K5GYH2bs3Cssv/2Xdny/Rz/xezR9lV5bodcQ6bRrdLoqplXBsjerc+cXA4yMX2Z0epSJ+St85ivXc9e992HZLqbloWs2Tb+DKmsEpif49te/ilCK07SrSEKY4K2f+Jnfb1Z8Fs9zMN0MC8EhMrkghlUlm0tQE0vU5SqyWmJk9BzJ9CIlWWAhFiaWzhFL51kMJ4mn8qTzJdKFDPlKjtHJETKlApW6QHTkxM9kF+67ActVUPQKmilg2iLNtkaxGGVmdojg4hXqYhrfFaiLKn/5vvfzzW9+nXPnjzN46SymI1ORSvgdj3MDF1lYDnLTrbfy3N69nBsaQlAUAh/+3Z357/o13vq2d/H+j17Pnffv4Z3v+zA33PhNssUCi+F5/l/23jNKsrM+9x2DDQ7YONzjfLCNfWzj5etwMSaJYATGQkiATJQJQmQUCQLlnNFIozSSRmE0mpzzTHdP51g557Rr51w5dlf3735oUcNZ1vie5U/XXvOs9a6pL7Oe3lXVXbve3/s8/znvFKdnRlgM+8gVJdyKgaIm2bv3ceKxSRLxMCUhy8j4IdKCh5wYZtE7Szafo1DIsegZI/j4Nef8XI1tf4CCnCdfVnCqPbI5gcW5cXQljihLOG4Vw3EpigqaXUHQLSSzimTXkOwGeq1LW4kgJ2aIzh9n/PgOWKniWiJO1cAy5XN6B7/413gmdlDMecmX0pQUiYykEBE0koqNXOsgVxokCiXKmoYgS5QlAVkRePGl5/Bm8iwlM3hiUQKxCPFkhLnZCYIBD61mFde1SdzwqXP6Tx14nEguTCQnkyg6lIw6Jd1BUAwUTUWSytiWRr1WoVarYJommqFjuCZaepYzh7fi09vMJEs8uH+Suxfb5DrQW25Dv4B++ulz3svd/X+/kc6gR7vbotlu0O62UHWFar2CoskcO3GUWCKKYekUhQKaWabaMJmaPYPHP49uyTz3/Gb+/u1/g2aoLA/6tDpN7LqK2G6R7cLUpW95TYi9cOEvs1xJ0KhlSSam6PcUOl2dekMhlljiL//qj2i2HExLYrlr0Ovo6yB92WF5UKW3XKW7XF+H5/0GjX6d1bbEWlfBtlIEQ+OUd93zmt7z791A8vmbMLU09bpKq3u2wt35mTUAAprOSlunJ6URO/Ce79zGC6NLFBUoyX0cMUhTLbDsiEyP7UA3vDTaKSpuhNn3/9xrAnTv5X+B67rUahW6fQfLTLDckwkuHoeOitlwcRs2taZFq63Taam0GwKdtkizUaLRXAfp/ZVlWHNxS0uEF/bhtiSUhordtYne9enXBNjTH9hAaNf9MKjRalZYpscKPVoNGVlMMOg3WOn2UMsKrIIiyFRtg1ZDA5oMVjQGyzKDnoAmzMGaBAMBUNi342EGyzK6d985vRe++bfUqlFWVkTW1jS63SKtTplAaJT1xoFlYJWV1QHd3jInTp6m0mjiduHZ516EQR9Wq8xPHMTSM/Sp01qxWcam0ykx6MSY/dKfnRNia8FTDBom3RWJWrNEMDhDpSLRbkmATrkwh6lEaTki/WqFXGwCS47zzBOPEgoEuemme7j/oU3ceuc97Nr7CqISJ1/yIxgqN99zJ/G9j53TO/7QlQy6ItHIOKHwFKpRRLVFiuU07baNqedpV2XKGT/HRw+TFZI0e3UUU8apu2iWzQpw5PgIA+DbV12PU20hqgahWJx4Ms7Exb/ymgB74qNvwFFi1Jsq84ujVGoyrY6NU9Vo96pIaoG2JhJeGKWPjNszkHQZI5dm1cmQD2+l0REQbYeaplJzcwjCHJVWCKeZoNmrE3/i+nMC9NL223j80dtY6emUCkHcSpnuah3RLNGppIE6yaiHTnt9hEuzrTNY07DtKEHPMVp2bv0+09Vw6hZuzUQ3ytTqJpKUI+sfPydMnP7872FWCqhWin5PY9BzCC9O0ex20G0LzTIZAPsPH8KquKywRkkS6a8OGAD9FTDsFs3uMiVJpDvoUZIFCmIRXyhIoSzgu+21k8hjH9nAjz71Tlr9NiMTowxYJV0u4tZ0DKMAOBhlPxHfCRY9x8kLIfSGQnXFHbYO9FcHNLudIdxtdjvIukaj0+byL3+FjT/8+jm9F7/7D/RX19j01JNImkqz26Hd79HqdYkk4oiqQq3VpNFpY1Vcmi2HRtOm0TJx6zK6XSQnJUkWEoSzUXzJKL5EHLvZZufBI9Q7y0xd+dfn9FcCExw5cZIvffXKITxv95eptzv0V9dQDJP+6hpf+uqVDIBYKo1qWsN9jL0HDzGA4f+pNluvjvAy2bp9B49/97Jzeo9c9b7hIdd2fxlPIMiXvnolVqXKrn37WfIHeOb5LSSzGSRNRdY1FEPnpVe2UVZkdNvimee3sG3nDuzq+hz0sqLiC4X50c23UG93mPjs753TPx0N8swLW6k0O/zm7/w+z7+8nZKscdf9D5Eplnl883MEognyZZnCq/c2dq2JPxInmStSknUExWAFiKayGG6NvCgys7SE5lhMbLz2nN7+J79DQcuTkXKkhBzpcpGskCcr5F+tbC+QLOUJ51KEsxn86SSeRIKleJzFaJLZYJS0ZHDbg4/y8JNbCKbyzPoCLISCzAWWmJw+zZmLf/m1/S95E0v+ELNLfkYnZ5kNp5mLZJiPZpkJxAim8uzYf5QjJ0cZnZwhlkqfB67/CZ0H6Od1Xud1Xuf1X1nnAfp5ndd/Y/3sjerLL7+MJEls3LgRRVMxLBNRVWh2OxSkMu2VPmXVYPMLLwxPXt//4AOsAa5rs7zco9GoASuvpi1W6fe79Hodflqp3mo18H3st8+58en9xgX8FHY3GjVUVSaZjJPO59h78ACSpjIAtu/ehV2t8Mimx5A0lWgygT8cIpJIMjY5RaZQpNZqs3PvPgbA7v0H2LzleRL3feOc3gvvfwOz4yPMLUQ5eHwvU+FZJjwhRmZ8PL9zC7PeWWbmwoxOjzLpmWDak2fKF2Hbjifx+CZY8vuYXgoz44tyaGyMUC5DJJ/GF0siqhVeuP0H59xs9rxzA2c23koqX+LWu+5lx94D3Hb3feTLMt5QFEm3hnPEsiURs1LnhZe3MTI+wcbHn6BQFtmxZy9FUaI3WEXW1+sPK40mRqWC5jh4/+W3z+k98ZX3INsVJMvlhtvuZGrJR6Yss/foCeL5EgdOnGYpHGPa42fv0RP44ylOT82y8+AR9hw5TjxfwhdLkigIBBLr15wqi2zZsZNAKs3kda+dwva9YwNLF/wK+/bsZM7rJS+KiLrOPQ89xOjUFMdGRigpCo1eD912htfn1OrotkNZUak0mvQGq6imxZETJ8mVBE6OjiHr63Wr4aO7z+nte8cGfFsfpdnvU+t0+NGtt5Iplai0WhiVCkVRGo4H0CybsqKSLZboLK+QKwnkhTLVZovmoM+BkycoKQpTCwuvzk+3SeWKRC55yzm9o9//FPFMibJqkMjliKbjhFNh9h85wfjsLP5okMnFM3ijs5wYP8zE/DieUIDHntrCgjdBplgmnsmz+8Dh4Ty6YCzJoj9Es7dC+K5vnvu6P/hmUtEQWSHO+NxxsqKPfKFEoiCQLMkUdZNsLklgcYyGU6Is58jJJYKCSCzm48iRXaQKIfJygnAmzit7D/Pksy/xwx/dwJbnnkJdOvofPu+FQ8+SDI+i5GYoSSIlSRxu+CiGjuk62NUKpuu8mvheB+OHT54klEiguy6irtMZDKi226i2TTybRbEsLMMm8sl/X2P+0xX67r9QFMuUJBHNMlFNA0GWUE3j3y3NVl9dZxPosq5hug6xVBqnVkdUDQxXx6qa6I5G4embz+kdeO+bCHomiGQX2Xd4DzOzSywt+Ni99152772RF5+7nfhSEm8oSjCWZHRyhnhmfUyAoOiMTc2i2RU8wQixdI5aa72hI1sskRfKbLrn9nN7v30D5uxJWr0+Tz+3hQcf2UhZUckUilQaTfzhCEVRotXrI+sG9XaHoigx7/ESS6URZAW33sCqVBnQQ1DzDFhGd1SMqoHumkSveNc5vdM3fpZqq4JVNVEtBbtmUW1VcBsOjlvHdh1s11pP89c0zLqG5mpojoFo6QiGTiyV5tCJY3hjYQLpKAsRH554EF88gu/xW8/pHXz/r6IV1hsaCqJCvCCSK8/jj4yxsLSIINhEIjkKQgp/eJLDJ15CkLJMz85Qr9k4toZti4hSgrn5E5TFMJIcR9NymKaIpRT/w/e7sn8jjYpKxVSJFko89eIrCEYVp97GbZrUWjKNTpF6M8/qSoXTxw7xpa9ezbve+0Guvv466m2dRkdgam4PGzfdQCBwAl1LwFoDy6yS/MEnz+mdvPqjtKpNNK2C5WqU5CAlOcDpscMIgk4up2GYFVKZOJmCn6XgDFkhjj+6RFHKc3zkGKFYlJIkk86XECSdfEkmk5xn5NReMoefO/e1v/sXmDv4Avmkl4olYJoChiliuwaSoSDqKqJlkpMlThzdg20ICIU4plZElbLYhkA0tMDRQztp1nTSCT9iSSWbGWd26gVCi0cJfOg3z2p76zEAACAASURBVOl/1z/9JR/46EVItkVOLlOQytQ6LVTbxqhUSOUFsiWROY+fdEFg45NPMj47i2zqfPryz3Pn/Xezdec27rj7W+ze+zjzC6cp5LNIZRnXqhO58+vn/FxduPgP8QV8r/59kylJMrmSgDcYwbswjiLmKBTTFKQSgmlQdiyUSg21Wkd3aqiGi6KJ6IaMrJTotlyySR+Hdr+IkPQiTu37D+8pCiNbGDvxFK6VJZ1NEM6bpAsCaUEiJxsUVIuCbpMWJUq6RiqfxBtYIJ4I4I/l1lciTzBVJJovIps6uqORTvsJeEfwfu4vz+kduv5jnJk5jaSkEcT48O+6ahpojoPuumiVGnq1jlaro9eb6PUmRnsFvV5j89YtvLj7BcqWgNqqMl8oM53XOBrVcLs9xEPPnPNebul9v8DRrY9Ta7gYlsrKao92t8H07ATHThymv9KhUrOJxILMLUwjyiXqzQqXffoTOBWTNVY4cuwg77ngncM56q1OnV61hGRKWO0us+/9uXNC7AM3fYHP/eh6Hj+8m6iao0MX1ZXodOtc/m+fYTBYBqDV1ej012unlwfr0LnddWh3Kq+uGu1OjU6vzMqqTsXNk0oskHvwinN6+z/3Z8SiJ8nlx2nUBSpOFddpYLo19LqJ1hTXq9zrNnbNwq5ZmJX1zy+nbqOY8vqYknaV9kqd/mqVTltk5sx2EqFTVELHXxOe/3Sp83ux6yrVho5bFWk0VeRymGhogmqzQKPuUK/W6DYb9NoO/b7A9Nwu2l2Jer1Ks9GlOTBptMt0ehKtWppE6BS9RgFWLTxX/NU5Ibbv6ncTjRyj11+v0+60a8Aqjq2vH3bq1HEch7U18HnTrK2BZpaotxU6rsZqq8raSof5hen1gxp0YGCw2imQ9e5G3f3jc3pPf2ADqcntsKLCqk6vV6HblwnHjtMZZGj3ZAZ0OH16ipUVsGsWA+psev5pFMvArTdoNZr0WibR0BnAoNURGazV6A/a9FsKUx/5hXNC7LlbLoFanE7Ppt5QKOaWSMcmaVezVM04/VYZUYisj05xBeLpaeaXTlAoxKjVDA4f3s63r7ocX2iKH9/+Y+IFmS5w98YHMFsVtn7+787pPf2xN2HXVCotC6eqEArP4POMYtlFBCmNqBdJi1ncXo2ckkW0JbJyjsmFSQ4eP0yt1Vyfv1ytoxsOp6bmsZsdtm57iVrdRo/PnBNgj1+4geKBh+j0K9SbKqXMLP1qik4tR2fZQamoaEKAlZaEa2U5emwHti2gahnqVYlSdhFH9LNaz3I8sEiilKRelcj7z1AIT5JIL7Lw3ddOv49fuIHZL/8ZTtOmWiuT9B5Gy81ScYrodZNaQ6fVlSiUF6g0k9SbGrVahXqth+vUqTXLhJNHCfnH0eQEri1QLqcoCBkEpURRFokc3HxOmDj2kQ0Ic0epNeqsATNzsyiayo69O3HqLpVmFbdRwa45rDCg3mlQkgUGrBKIBtm2ezeKZeGLRKg2W1SbLRrNLtFYinQqz4F9hxn5+JvO6e25+RJglfjSUcb2bWJh4QwLS7O89Mo2FKdKTlJJCyKRZBhJLTAze4JQYIJqU8KultCsPN3lKs1OlXqzQlkSKYsyll3l/R94J9f/46/9h9deSCyiVlw6rNEcdDGbFq2VJkU1R71fodpyMdz10U5FpUiPHhkhQ07Mkcgn8EV9pIopikqRkakRcmIOzbHoDJZpOdp/6B176hq8fg+2azE2PortWjzz3OZX0/tVKjWXerPGGqvEkzFuu+NW1lhlsLaCKJdRdYVCKU9ZEqjWKzRaTTRDx3JszkyM47v10nN6j1/6JjTTYsfeA6QLAm6jjVNvDfcIRidncNtdqt0+vlgC0bSZXPQQzxfJSQov79lHLFcgkEhx0133ctdDj6C6NZLFMr5Ykrlju/7Daz/88A+ZWPQzNuchr5hMLPop6Q4LoTgFVeLWu+/k6OmT3HLXXaimhWKY3HvfQ/zc697AGmBUKphuBcexcB2dRkVl+9anaFYVdL3I4tXvOKf37Lf+fr2xTRLJlctkBYFs0SAvWKTzGtGMRKqoEstLTHsjnJiaY2RuiZG5Je566BEOnxonXhB54oWdTHqi/OjOh9lxaAR/UiCclthz32u3Dvx0ndr1LHuOH+bpl1/gm9d9ly3bX+L4+GkW/EvM+JY4OnaapFAmWZaYDcfOA9f/hH52X3LThst4ZcOX/n+xNm247PzreV7ndV7ndV7/nzoP0M/rvP4b62dvVM+cOUM4HCaRSCDKErFEnFavi1OrcujEMVYAs1JH1PVhHVm72yEUCePzedi48SeUyyVghbW1AfV6FU1TWFnp81OY3nc1Ft+9Ac+Fv0rw828bbngmHvgWh6/8EN6P/Q6Cf4bR0dPMzk7TbNYRhOKrtd2LdFeW6Q1WUE2DvFAimkyQLRZodNq49RqCrNBdGazPUG61WV6DSqPJydEx7nvoYY597I/XN1g/8xdD7/nP/g0z932Dhc+8lfl7v8vsfITFwCyToRkmPCHGF0K8vG8r8/55ZucjQ4A+5y8x7Y+y9ZXHWfScwRsMMOeLMeuPcWxykkmfh5PT43ijCY6fnmbfD69Yn3n+4d9i4V2vH240j9x5FUtffS/ey/+OD374o1RbXcxKnXRB4O4HHubA0ROUVYNb7ryHA0dP0OytMO8NUCiLbNu5i0efeJJaq40gK1iVKmOTU5huhS9f+TXKiopkGNimdnZT/5/efLZm9sefZeGai/F+5DcpRQNkyjJ5WSNTlgkk0sh2hcVQlDl/iLHZBQKJNNMeP/F8CU8kTqYss+/YSeL5EuF0jkAizUIwws1330cok2UxEuXF3Xvwff0DQ2g7rPf99NtYuu1K/Jf8MaGNN5DM59l98CCxTIZ6t4uo6ziNBlathmQYPLH5GXTb4cpvfotmt4cgKwiyQlGUaHS6KIa5PjMvGsMfjlAoixTKIluvvnzd7z1vxPfO1w/9d1zxUcJXvIvAF/6WU2fOrFe2axpWrYbmOMx5vRTK4nC23U+fX0nTsSpVysr6YQ5ZN8hKIgVVYWJujnmfD911yRSKZLJZfP/4unXPn5kRHPvhp4h9/xP4P/hmknMzeENR4pk8Uwtz7D96kJGJGYLxOGdmpgjE/dzzk9t5YstjTC1OEUrEiGdKnD6zyMyil5GJ6eG/+bLMqTOTQ+Ca+OGrqdR3/fzZ5/3SPyVy29cIfPwtRB/5AYKax22q+KJTxJMx0gWBrGKQFEQEscDRg9tIxefJ5GOE0jG8+TyFfIqZuRFSxSBFNUUsn8IbSvDS9r187OMX8zd/+zYWnrvjLMh65+uGj+MPXk3wS/9A6LNvY9/2RyhnpyiKZXKlIlbFRVQVZF3DqrjrsMUyqTTqVBp1kvk8eVFEcxxmlpb4yeOPU1IUPKEQuXIZTyiEqOvouknwgl8ZJs6HCezv/jNzX3o3nnf9ItsfvpN7Hrifex64n8PHjw3hzv8JQM8LJTTLpNHpotsOlUYbxZRfBRIO6Tu+8u8B7kV/iOeHnyV40VvYc/kFbD/wPKfHT5JM5Zifn2dxaTezC1s4fHAzM6fmee6lbcQz+fXXoyQSjCUpSirRVBbdqSLpFqJmUhQlHn3iSfYfPsKPbr6F08899poA2XP5O1h85xvxXfZXfOPb32HB66NQFofvY8NxWfT5OX1mnJ1791Eoi0QSyeEYg5IkM7u4RLPbW9/s7w6QVIvx6TnygoQga9jVBqGL//jfeYf/9S8JX/onBN7xOmT/OI2mTa1uIisF3IpGp1vFst0hQDdcDaOioDoKoiEi6jJ5RSQriaTzOUanJjgzP8N82I8vGSVayLDz0H68d37zNcD5r+G7/O34//HnCd1xJbJapiiVyJQKZPM50tkU/vA0weg0qplH0VQsu0YqnefZ5zehWikadYdazUAQklRrEu2OhuMWiSfmmZ09Rb1u4mS8r9308K334PmnN7Pwod9g6/3XsPWB63j60dvZdP/NbNl0P08+cAuP3PZNwtPbMHPHkSL72Lbx+1x+4d/z2S9cyU8efZpb77iXK7/2DTKZFKom4jo6tZpBJhliYfYM2cIU4S//3b9Pvn/iT/Bd9HvrP8eJTQhKBNUQKIsq+YJIoZRnev4U6XyAUNSDIJYJh7McPLafM9OjpPIJQvEg8UyCkfEzzHuW0G2HXElAMUwyKR8333w9no03vCY4j33t3fje/Qukb7scVcoSCs2TSATIFxJopkSlZqM7GoJSRjFVDFNhcWmG0yPHaLYqaLqAW9FQtDy2KzEydhhfYAZJj1AuuJjlNv7JI6/5vB98328z94Ffx/vBNxMKBRF0k698/Vt87otfYcvWV8iWRLyhKNffcCNmpc63rr6Oux94mDmPn5NjEzz13AtEU1nyZZlEtsD+Q9s5eGQnmXyCI8cOEgwHKJTyBK696DUaZf4A/1f+Ac+7X8/YAz8glcuSF8rkhTKxVJqiqFAuppieGkM3JFRHRbA0RNtCdisoTgXNrqIaLqa7PrZCM1QkuYRpijimRNUuM/rQ918TXkdv/Dz+i36H8Ff/AbU8hySEyOWTxAsqqXyJVEkkK+nkZIOsYiDaDumygKCUOHL8AIlkkGCisL5SRcKZIvGiQEEqU5KLOE6ZTHKRpQvf/O+8D3z4D/B/9V143vPzjO54mlI5iaxmUCwL1bbRHAejUsGoVNBdd30zvVodroC5Qliv4y2USYl5BLPMgA71Xp0Oy2QkhZOTE+z/+ofX7+F+Zg66919+i/g9V+C/5Pd4+p/fSqVmo2gihqViWCqaIWNYKmusIIgFTFtDUgTcqoVbtbAcHd1UsF0DRROZmZukt9ym1nBptms4jQoukEjGzybOP/wrw8fhe6/Ad/U/4bn4t4gHJlErJtIqvOLN8NipBUJug13jYxw6tg3WFNzmeo1ws+/iNDS6y1XqLZNWx6bVdul2q/T7dTrLMuAgSxEyqSUi33n3uuf7f37o7fu3txG+6kPMv+/1SCOb8fmO0GqKVFwbx65hOC5mzcRqq0NwbtcsrKqJ4epIuohmqzR7DaKpCJ2VNm7DJhL30O9pKKVFjh14CvXIo8y+bwNzF/4isx94/RCcpzd+naV//UNC13+QetfFaRhUaiqtloFjFRHyYdxqllrNoNmoUKtadFoGzU6eaGIUWY3Qalao1yo0lw0qTYFao8hgWcVUQgQ9J6haGWY+/EamP7CBxX/93SG4jt14MYlbP8HMh9+IHjtMpRqh2SjT7boM1lZeBVk9llfXD/PWax0U2abqVjh0eCuWk4B+HehQq1pMzI7jNhzcmkmzLjHoKsyeeI74nZ9g+gMbGPvUH5xNnn/ytxF33Ir33/6UzKNXYGlBus0cna5Of0UmkR5hDZH+wKbba+A4LVZWoNlu0V6pYzUr2PU6m7e8yNoAem2HcjGEaUax7Cz1pkalZuOmJpj8pw1MfexNzH/m94bwOvTwVwlcfwFTF/8atdIMTqVMu6PRboj4F4/Tq5dY6UhYaozTp3ZQqQrUGgqGlSQcmcYxy5hKiXZd5e67ruGii/+RZNbPjbffzne/fwNWff09MvPltzF54evxfPddQ2/vt99ObNM3mP3kb1E4+hSGq2FXVLpdG9sWkKQUK2tt8uUsjX4D0VJRKhpm0yYn5ijKAqppMLMwjySr1OpN1gCr1UayLVYGHZ5//nFKB3/C+IUb8N1wIVOf+PWz6e999+K59l0sffvvsOsq7a6Jd+4gg1aRQadMLOVBrWroUhjWbALeMSpVkV7fxjDzZNM+1HKQF5++k7oWIVBO0lmr49olVusi4bnj2Hqc8X/+eWb+7Y/w3/iRoXf0nsuIPf4tJi99M4L/BM2WQtNOMDu2nU5LpdZzcSsm9aaKW89REOeotwQqNZlqtYpt2+uvbSOPWApTKoSp1RRaLYta00HVJQRVxv/QVxn76M8TeuRrZ0Hexb9Eavt9TF/+Fjx3f55AKDgcqdZoNckXC0xMTZLJZRmsrXL7nXeg6hq95T6NVpNao06pLDAxN4c3HCaZzXHDTTfTbHV48OGHqNVqhEIhjOh6lfbS9e/Bc/27hv6JJ76G/9aPM37xL9GrStAtMHv8CRpNmXrLRLMVnEaDDmu8smcPA1ZY8MzQ6VhkcwF6gwrpXJg1OlQbJpJawnRUAiEvolzmxKnjZAtRznzlLzhxya8zfdcXht4TX3wruW23Mf6JX2P8ke/iNCporoZR1ZGsIlZDpdLSyJVj6K5IKp9AtWRS+TSGaxKIBklkk3iCXo6cPMq9D93H+MwEy6wwYJUBoFkm0ukXGbvoDczdfTmzV75t6D//yHc49KnfZ+bLf0qpXKRSc5FVCcsxMW0DVVfo9jtk8xkMS2diapwnn36CUrmIU7FZHvRZYxVRLg8fV+sVVllj67aXaXXaNBtVxi/9VXzffz/pzded9b7mPUQe/BJj//w6kqN76A3Wf97lNXj0iScx3QqSpnPkxEmcRgO32WTe56OkKJwaH2fn/v0sBYOUNY1oOs3piQlkwyaWzvH171xNKl+iKKn4N13DmY//MgsPfo0zl549xDB9x+cYveiNTN/4ceaCYWYDIXyJFCcmp5n2BZhY8vLCjl1kimUW/SE0xyGRyTI6MclVV1/L8mAFQSxjVys4dZd6w6XRsKhXZfbseJaqW8bIeRj7yAYWvncBnpsvHnrPXXsBk1/4n4z98+vIF3NkFYO0pJGWNAqiul7fXigTz5fwx1McGZ1kLhDl5f2H2brvCEfOzDA6u8SUJ8ypqUU+/aWvs//EGYKpIicm5nl57xEe2/wS+774t4x96reYe+ib/9vv2/Q172XsIxuY2XQdi+EABVXCm0wyHQgwEwwSymSJ54ukBRHFqSAbNt5g5Dxw/U/oPEA/r/M6r/M6r//KOg/Qz+u8/hvrZ29UC4UCzWYTAK/fh/Fq0nJqbpZ5n4eJuRlkY31W9oEjR2l0uhiWiT8Y4K677sC2TWCVWt1BUSS83iU8nkXi8SiCUGRmZorxzffj+cb7iM2dIfzgVcONzxPXfpKrrvoOFcek6+rAKvv372VlpU+xmOfp555FMXTa/R5PPrN5+CXXrdeoNOoseD1cdd21WJUqp8bOcPTkKZb8AR5/ejOmWyEYjTG35GHhU3+K5/mHuPP6s95zl76VWd8Uh0e3MX36OPOLMea8U5zxr9e0j8z4eGHX88z55vD4UozPjQ8B+pQvwo7dm/H4JvAE/Mz748z4ohwcHeXlA/uIl3LMB8I89ew2Jq67DN+1H2fs5Am8l/2vsxD79BGeeGYLxXSSsqQwPjNPQVRI5UscOHqCPQePsG3XXrIlkbJq8G9XfI1IMoNimKRy+eEy3QqaZbO8BoWySLPbQzFMVoCHvvdNZj/0G4hTRwg/fO3Q+8Q1nyKezTIyNsr4yCkyZZlgMkNakFgIRsiUZV7cuYdMWWZiwUMwmeHZl7fjjSa49d4HCKWy7DhwGF8syZ4jx5nzhzg6Ok5OUpn2+Ainsxw4cQrfpW9l+nufJnbm2BBwBC79E8qGxcmxMRypQCKXozMYUFIUXtmzh227d7Nz/340x6HZ7yNp+nqi3nF5ZdfuIcgxHJc9Bw5iuhWqzRb91TVEVSOezpAtlihsvpXwp/+Ssnea8Gf+auh/85Wfp6QoWHKJ226/jf1Hj3Lg2DF010VQVbKCgFVZr9iVNB3TrdAbrLJ5y/PkSgJbt+/AcFxavT56rcr9jz1KulhEMoz1mfIlATMTw//uXyDwkx8w+r3PngVbd3+DeL7Iki+Ad24GbzTOkZEx9p84zsTiHJ5ghJHJSRYDPl7a+RKnJ08xtThJIBbCGw6TyoscPz1LLJ0jkS3wxDNbiKVzRFNZZha9aHYFxXQIf/Ef8H35nSRO7Rl6Bz/2h4iag6BYiMkw2XKGaDbE1t3Pks7EyIsCaUkhJUnkhCy6mmXntqcpltMkS1m82SypdIySkCaZ9RFNe0nkE9x0613ccfdDPPTwI4TCPoRt9+D9wK8y/+ydRC//m7OHB07vp2BoJIJTHN39BIXEBJlCHlFVEGRpOA/RcOz/rX5QMXRShQJ2vU4okeDYyAhj09NUWi08oRCBWIw9hw5hVqvI+RyBt28gfssXiT/2o7Pzz2/9IpNzE8jlHJd86AJe3PYyI+Nn2HvwwDCJ/n8C0CVNJS+USGSyFEWJkqQSSUYpyQJ2zSH+3Y8Q+eT/ojh+6CzMfd+vMeXxMrsYwDd5jImFMUYnxzg9Msbk1BhPP3sLk7PbmJo4RMS/fpBBtVzSBYGCqDAyMY3uVAnGkgRjSdIFgTvufYCxySlU0yKSSDKzsMhtl36AwNs3ULr3m0S/8PdD/2svuoBCqcQFv/9m/uh3f5u/+4d38Ad/9McIsoLpVtBth2qzRTpfYHRikr0HD1GSZMLxBOPTM9TbHUy3wgAQZIV6EwolG7e6QqO9hlPtEEmkCb7nlwh/8s8pPnT10Dt382eRpBTR8f1ET75CODxHMumlWpUxjAKlUgzDMrFdC9s10GwF1ZIp62WKskBJKZOVBNJlgWQ2w+GTxxmZmWQpFiKYTjEX8vHstpfwXvdJAu96I/7H78H/6sEJ/zvfgKwomHKB5OGXmJw8RTzpI5OPIAg2xZJMprjE+NwrnB7fSTKVQ1PbpFMaMwunyZRmmZg4icczTbtto+t5dCOH4wqYVoFaTUGWs3h3PoHvHRtI/eBfSHzz3cP3u3b8GfSKRtk/iSIW0FptRNek0l9Bq7dx2ss0Vjo4LROzVkK3c1QbJv1+n0qtymAV+suwefPL3H7rwzz5+EtYeo1WvcfunbtQlTLFUgDfv/wuvg//Fsm7rxx6p675COVygvzCUYylA8x6dxOJeygLVYRSjVy+SL7s5czsdlI5P2VJRCg2SeZSjM9MEIgGyRSzJLJJQvEwE7OTBGMhFFMlXy6wOugSjfjJbfo+vne+nrk7rsT3vl8e+pcTC9T0DNKp7ZSFLK12lWrNQpKLBEMeojEfZTGLqpUollJUaw0kRaZSqzIydppMLokg5VENgZKYIluIEk14mQkdQ1FqyOUmuekxfO/YwORn/ozgtR8eeo/f8g0yxTK5uXEmD+/n45/6DIlskUxRZGJ2kYsuvYw77n2Q8Zl57v/JoyimgzcUZdEfRtJtUnmBYCzD01te5nP/9nVOjMwQz5SQDINYNoqgF0iVwvi++Ld4L/594i/cO/xc9X/6z0nl00T883gPbOXM1CRFUVqfIZ/LE01mUGSBxaVZTo0cJy/lUVwDyTaQ7PW2GcV01xPorkNRlilrGtqrvyOGpVKrWhS23Y/3gjdQ2Hov4c+/7WzyfH4WxTQpLxxHKSxy5PCLCEKSXF4YJtB/FqBnJJmCqjDnmSUU9ZHLx4mki4RTBSLZErF8mVRZoqwpyIaEphXIRqbxvHMDkZs+R+TxG4feL338r0kKJTwLk2Q9Z0imQghiCsmpDA8HqG4VteJiVqvY1cr6hnqtilOr8vAxP36jh9CDLlBWS8hijKZbxJASsFpnhVWSN13GkQ/9DzKLYyy+5+eGyfO1lQ6FQopqepHtO1/m4kv+hTvvvo01VoZJ9Gp9HVD1VzqssYJpa5SlImussMYKzXYNt2rRaFWxXQPT1qg1XKprkK92yM0dY+ai/8ETd9+E75bPDSF2bPdGlFadZaNIPrLEvMdLDYjXeqS6cOvzL3Hb889h0ee5Q1ux2i49Vqj067TW2pg1g1rHodlxaXcdOj2XXq9Cb9Wkt2IgKzGi4Wk8l/w26Ts/izL60tA7+O13U2vU0YtRpIV9dDsSxXwAx9ZwHQu36mDXTOymhlU1h+un6fN6p4aki4haGVErM70whe6o6JaIqsSgLxPxHSPz6NcJfvP/wcos4vn8nw0Beq2wRKmcJDO5H1UrUW1VcKoGpqVQqxm06gaZzDTdnkWjYdDvV6nVZar1PKYdx+s/Sb+7DtXrPYNWT6fZUem0ZQYrOon4FE5qgqXPvQVxeiel7TcOIbb/zs/Rbsi4koeOssjC4m4a9QLLfR27XqXPCkvBOXbsfoGSmKHbaVF1K/RbFXyeoyx3M/R6DtBijR4LgQUefWoTVt0CeqyuVOnWyhz+xB8iHHgYS0+cTZ5/+A24TprVFQUzdpzF+f2ATL8nU6+nAQ1F99HtWcwvTGEaFWy7SbXWXh9VVa/S6PRptAe4TgNYoduyAZflFZtOx6HTaZHZ9yDRuy4jNLmD0K0XDyG2dOZFNCOHm5/FyZzBsvOsDBwcM0PNzVGz01TMFKvLOpIYZnHpNPWGwsqyQbuuIhcS0KvRqQo4RpCJ8Ze5655rsWwZ01F54cWneeHZTRz4xP/EiM2hB0aG3p7vvJ1GLctqr0Q5NEW9WaFas5ieHsG2ZTZuvA+Pd45de7aTLxfwhf00ei06gx6dwTIDoNpsMDE5zdz8Im6lxuzMImarhtWs0O5aaEqSzPPfQ5jYRm25zsLX/moIsRvZSbotGT09g10pU2ko2FqMmdEd6wn0nkWt59JrK1TsAu2mgiglsJ0SPs8ZGjURrRxBynt44uEf4/QNuisOyz0bW04xaOkU5veQfOUmNCdNds99Q2//PZ/BrUrotoCcnqPeVGnXChQz8/R7Go2OQaPeQdMF6i2Zqfld2LUYlUaeal2jWrOo1mzcikG7qROPL5HPRzFMEVEuoZsauVIR7yPf5plH7iGUzDD6KtAb/ejrcasVHnjgPpzQBIVScT3Za5mYtsUaoBk6brVCf2WZldUBveU+uUKeZrvFGlCpVemvQn8VDh07zhqrWI4JrNDrN4Eelucg0vROWm2Z1ONfGQJF+cSDrNHBzMxTLS3SUOeoy+Os4dBZNukNKjS6dZYZoNsWP77pR8hqmXanQjwRYHm1w4X//AEqdYtQ1Md137+KA4d30enXyBbi6JaIzztObu/9tFsmqYXjQ++l7/wd23a8iFgMkxx5kVwxRr4UxTqsygAAIABJREFUJ5n1U5KiZAp+kgUfRrVIID6HoGY5PXGcBa+HEyOnOXj0CLlSkVqrSSyVRJAlTo6OvFqn3qPSqNNfHSBM7uHkge0MgMVr3z30d1NL7Nq7h/zYDp589EEqNZc1Vumv9JBVCUWTsV2LZrtBvpij0aqzyoBmuzFMpzsVmzVWeXTTRurNGvlijvnFBSRFZg3Y/syjlF5tFiiPbht6B+/9HFalipmPYYXG6a+uMQC8wRAnRkapNJrY1RqBSJQf33Ybdr2OWa1SabWG353mfT5e3L6drCCwbfduRM0kWxLJCRLXfP8GnnhmC8FdmygXcpRVg/FP/vrQPxAK4p2fZvKBb7H70FGOjo7jiyXxx1Mki2U8kThFxeLY6QmiqRwFUSGdL/B//e7vUBQK5IsZVll+9fCWSbWx3tJQqymUhCgLiyMo4VMokdM0ehbBp7931nvLLeTFMpHt95OcOUZWMUgpOhnNpCCVSObTJHIZgqkko7Mz3Hj3vTz54lYWIglG532cnF5kxp/g4Se3EEgWmJj3MTHv48lnX2B0cpZFf5ixyRnGnr6DW+5+iK9dceXQ+8Qlv8HI7CI7H7mFiXuvIFYUiBZKnAklmY5mmYllCRZkRKdGRtQQFB1F1YlGo+eB639C5wH6eZ3XeZ3Xef1X1nmAfl7n9d9YP3ujKggCnU4HgHqzQaPVxK3XWF5bRdRV8qLAon896RlJJElksuQKebZtf4VSqcDKSp92u8mp08eAVdrtJrCK41i0200MQ6NhqbRaDZaXe+hHtwwhdv6+r3L//ffSbjc5eHA/1arL6uoKkUiIWq1CLJVk/+FD3HHP3bj1GrVWk95gBVFVsKsVwvEYr+zayVXXXc+C18f49AwvbnuFRzY9TqZQpCTJZPJ5ntv0CDv27GV8cuZnqtt/kaMjB9n88oPMLCwyPunjsad/wsmFEebDSaa9MTa//DTeiJdFT4LF4CKnZ04xtZRjNhjnzORBPL4JktkMkbTAYjjFdbfcgicR49ntW0kUBGYXwxSDHm64+TYk3SL43Q+fBejbn0LUTF58ZSc5QRqeAk/miqiWi+HWkA2bVn9AQVR4/uXtXP6VK/nXz32er37jm9x02+2k84XhF2fFMKk2Wxw4chRZN4im0whRH888+RglRWH8kZvOJtV++EkqrRZus4mgW+RljWAyQ7JY5qkXthLLFXlp117OzC0yPr9EJJNndGaeQCLNYijKRz9xGfc+8hjhdI5QKkuiIOCLJZlc9JIvy+TLMvFMnsKZI2h2hZJQPptGftfr2XfgEKKuMzI5iWQYeMPhYTKtt7ZGs99nMRCg3u1SkmRSuTyG41JrtdEsG7feYNNTT5MrCci6gW47iKqGZtlkiyUu+dRlqDPHUWWJaDJF4vtna45nNt3O8dFRjpw6RTSdRrEs7Hqdo6dPkxdFfJEIB44cJRSLoxgmu/btp9JosnnL8wQi0WHaX7NsJMvBqDUoSBK5cpkHNv6EXKmInvQiL41hWCr5g2drjj1Xvo+5YIgZf4CX9uxlYsnDpMfLYiTGxJKX46Oj7DpwgFvvvpPTE2fwhv3rafRYjEV/iAVfBEF2SOaKFCUVSbeY9wZI5UuE4ilygkQyVyS7fRN2pU5RVfBd8EtD/0wq9WrTgERKKJAur8+UW5g7RSgeIKvKRAWBRDFDKhVg5NQ+QuElvCEP/nSaWCJKrpji5Og+VDNHsZxG001Mq4ph2uimRunIcxQjc9RbJvPf+qehd+jZuwiX8iQLSUwtzbH9zw0r3ItiGd222HNgPwOg1mpiVyuk8zleemUbZ2ZmOD0xwejUFE88+yyVVovpxUWKskw0nUa1bSTDQEtGSG5/kpJmcu/XP382gf6ldyBKBeJxL6F4mKOnjvHAIw/yyOMbMVwT1dKGS3cMzIqF7mhIuohsKJiV9Sp5t15DNQ2KooRuO7T7AyRNRVQVKo06mc13oGsyasUlcOH/GPpPHj+EP77IvHeB7bv34AuFmV6YIhidxhsaY9EzxvETh5Ekhe/96CZml3zE0jkyxTKRZIZrvn8DZdXAE4ygWi6iZpLIZDl8/ATBaIxGp8tjn/8I5QPP85kvXE76zq8NvbNP34FimLz1z/+Ct/75X/DQxkdx643hwROnVqfe7uDWG9Ra7eHhkANHjjIA0vkC7f4ytVabZrdHszegO2D9M4IVak2Hqp4he+O/UrXTGJ6DZ5/3z76NWkWg1ZBpNxVsM0fFKWIZWTyLp0nE5pDUEk7VQDNkzIqFVbURVJmSIlFSJPKKuJ5CL2XYe/ggM74llqIx/MkUs4Eg0Vyaqas/QXrqKImCTvDjbz0L8OfGKZQFyqqApGRR9RyR6AzxzDyKkSUaD1ESRJKpDFteeIbv33A1pitguQqmo2KaRXQ9T7Op4/NNMzV1kmIxjmWVabdNFCWDcPRZsjseoWyrRB+5/mwa+sbPEo9MkUvOohR9GGU/VSNA007Rq5YZVDXaZpaek2K5GmellmDgZlixS1QaeZodlXrTwHEcqpUOxYKCUJK56aabmJkboSzHMMo2sW9fiJqeRQ6dTWQHL/odFLWMptuYRgdRlqg2bF7esZmZhVPEU2FESSGTLZJMZRgZO01BSBFPp8gU8kzMTLN99y7imQSZYhrVUsiXc4QTQYIxP+FwmFgsRuyBq9DmjqJqZaJXvOOs/55NqHoO2ZCwXWM9BayLuBUDt6IhSTmSST/exQnkchrVXP/7rRjmegOFpRHPxPAEF0nmo+TKKdLFOJLd4OTMi4wtvEhxbBfJjbcg5YvsveajZ5P/P/pXYvEQvsD/y96bBlmW3+WZCjDhcIDHnvkADmyPZzAwMdgQ9mAswCzCaBBmX0RjCSQQIAmhZSS1hKSWuqVWt3qRWr2ru6uqu6u69qquvSqXqtz35Wbm3fflnHPPvm93v3nzmQ/ZuiXbH0zwySbqjfhHrhG/zDw37z3nPP/3fRMUimVuTc3y0U98lhtTc9hBi5LYRDJtVMulJincnJ7hsw88yE///C/xC7/8Lt7+c+/gg3/1SR748tdY3tglXwmYWy6QrYhs57aoqDnO3TzG6ud+h93dRfbSGTZ/5rvYfPvb2Pjp7yJfSLO6tcZOKkm+XGIjsUOuVKZQqSIqOrlK5dBhmN5lJ53A9HSqYgU7cBDkJpYbITRNJNtFsh1Ey0Y0LMS3ItANz6P25reQd5cxXYfc5+8bv67XTx9Bt0JU08KPdN44+SKl3CaGUKAqylSaKvmGTEFQqOk2ZVkhW6uSKaa5cv0iglii0JAOl9ikKMkUJZmK2MD0LAShyMLFo6Rf+yqSrpO+eXo8+8av/DPygkShIZItFsjmkmxsrpAXROqqTtNyqCkasmO/5Ui3UE0Dy3NRDJ3VikrVDekClm8TRg7tyKTddt/qEA6IYhfp5jHmtnZ46eJ1tn73/xyfz0W1LQZdj1Y/pjdo0+nFHDAkavn0Bm1MW8MPHYLIHX89avn/zQpjbxzd/u0Vhypx28JMzWEYAnq7Te7418YQO/3S56h2h8yIBmdW1phM7nDqylkaUoH+fkxd1zC6+2Q9WDMOaEYR//aX3kFRVdHjkPhggNuLCAYR3YMOrX6E4Sm0Bg5BSwVCNDlFc/JlolDArm2NZ2/+1j8Zdyi7nobryniOSBwq2E4DVa9he/rYdf6d8Pww5tj4b1bUjWl1A25eP0nLK8GBRuX2UQK7xJlzR9n+2C+MAXr15stUKil6wxalehEndDFck/6wh6pJDPe7aHKKTlui19dp9y1sX6Tdt2m1VXyvhmsXGPWa+JF+GAEfqAQt7a1ea4ONmbOYSgalmcWcOz6G2Ouf+Hn6PZlW3KDbkeh2JAqFWXq9xlsQyaZYT2M4VYK4SejLDLseHASMelVu33yOdt8iaKlEPYcXj71Anz69gwHtQYduvwUHfdRSEkkt0hs4rPz6Px7PH4RVorBGvy/R64kUcjNEYQbQ6HXqlIoreL4EtIlCh3Y7xvdiBn1wPJuXX3mVOB7ieT1GI+h0Q86cfYm4pdGJLQLHRFcrRC2NyCmw8uDv3O0fP/ElwrbO/sjl2oWX0JUso30LQ88zHBhsrN9CU7MM+jpRKLAwf4lBVyP0RTxLIL+zxjCwGAYNoEkpcwNT3UZXsnRjnV6kENsNjh97gYXFGd73m794Nzb+Pf+CwMmiiGtUqnmqtQK60TyMyncNLFvjzswEutHEcXXqjRKFShkvCvHjiLjdwg8DvMDFtk1c12bi1g3UyET1FTpdlcAr49oFoo6O37XY/OTP3o1QP/YAoVPCj1UMX8eJDKJQ4KCv4uppDvCJ2haGVWc4Cjhz5gi6WmJ1+Sb7fQtNztHvqNhGkV5bYWPlLOybtCIVx1GIYxvHrdLqNHD9MsLkS+PZG1/4VfK5ZTxfwo9VTFfAdAV6A4dqZZNhp0kUtYhij1bHJmqL3Jg6QlVcxrAL6GYV23bxnD5RbKMbIqJUZXl1AcsxUTQZw7G5PTdP3B0wv7zGnV//B3dB8voKnV6X4WgfWVXYTe7RG/RpKjLtTggMSexs0GoHGKZCqx0giFV6/RZB6LCdWGf/YIggNdje2eCALp2eS9zSgJjhvsVwoAEOo32d4rc+MJ4tXXmI/ZFLf+gy6KskN04BFdoDhcGBS9w1GB60GYw69Ic9CqU8nV6bf/kjP8TOXoJHvvYoP/J//TBRK3xr01KP3jDCDWWGhBwQ0yfE9CVS2U3efPXJ8eylP/0R8oVN/vC+d1KvbfJH7/1VpqfO8IE//Q3WNq4zOX2ShZVLnDr7HFdvnqSplQhaGq1OGz8MaHXaSHKTmblZytUKQRTy8pFX0E3jrU0IOgeMaHViDhjRG3TZ+vQv3O3gvnGcbr9Db9Cl1Ynp9Nr4ocdgv8+RY69wwIi1jVX6wx7D0YBuv4MXHCZhHDBiOBqMgfvy6hLZfIZ2t0XUihnsDwnjiP2DEQdAq9Pm1lP33wXoj/whYlOiIQqMOGCwP0RsShwA5WqFUqWMF/isrK2OzQXfNht8e7OKblsYjk3c7eBFIZpl82cf+jCDAxAVlaogcuL0GS5cvoIgK8z85j8cz0+nM2SKFYo1gVS+xHYyw7eOvsbzLx8lV65x4sx5FjfSpHJ1ZMMjW6oxu7hyWN+iSaiGRLaQxPZUGlIJ05EJWzaqLSBqFdYSc1QaKc5ePIZilNn75l2InXntAdRmGUWpIUllGkKRhlCmVM6SKafJVjJcunmJSxPXWNhc487qGpuZHIuJJAvbKc7fmGFpr8irZ6/ylSefZXZpjddOniFdLHJlcprVvSRziT3SQpMPPHyUxUTxrgP9j3+UqaLDM1dXefLCLCdXClxJNpkpqiTtPltqTN7fR2xBMx4R9IZ4UUwlfy/C/W+j77wv+fTb3s2Jt/3J/xDr6be9+97xvKd7uqd7uqf/ru4B9Hu6p7/D+s4T1SeffBKAfr9/6IxwHRZWlnECH82xsEP/sGsrimg0ZWw/IGodRu7t7w+Ynb1DoZBjf9Tj4GAf33f5zj7zb78fxyEwQlu4Or7pOfvuH+OTn/wEvV6HwaDH/v6A1dVlPvOZT3PmzCkUQ+fE6VPotjWOeW71uly6dpWmprKysU6lUcePW29FKsfkSmVOn7/Agw9/lUQyRSKZ4ujrx9lNZ1jY3GXpl753PP/syReYWDjH8voGK2tpnn3pKZbSqywm0ixtZzl/4xybyc0xQL+9Ms1KosFGpsStqbNsJeYp12tsJosURZ2plRWuzd6hbigUGhI7qTK7mTwNWWN+ZZ3sIx+6C9Cf+Ty64yMbNlOzCzz0yGN4cYeK0GTizhwNWWN6bhEnbJFIZUnlS6QLZTTLZvLODLlSeXzR+74P/BmLq2t87cmv09QOo/Yl/fBmfXs4JF+tkpl6865T7j0/TtMwqMsyW+kc25k8W+kcRaHJ+Ws3mVpY5tlXjnF5Yppjp85SFJpML66QLFZY2tohkS3w6QceJFttsJsvcXXqDrLtcfzcxbdcdA4XrlxnYXWDnXSOi1dvsPLOHxhDjurWCoVajeXNTeqyPI4/bygKpu9zfWqKPpDM55F1g9dPnqK3Pxp3n//1A1/EdD1sP+Clo8dww4jOYMhuOkNT04k6XVTT4vmXXiadL9B85cG7TugnP4Gk6yiWhaTrLG1ssJfLsZZIsJfLIajqIYCIWxQqVYrVGhcuX3mr/xk2d3ax/YCaKFFXdWTb5YUjR0ik06wltlhYXSSR2qZQziBrAtWN2+PZG+/6QW6vrHLh5i2uz9xhcnGJmbUNppfWWdjc5frUFBeuXuXG9DSJdJq/+uQnmZydpalb5CsNVjb3kA0PN2ofbkyQNR5/6hkmZ+aZXVrlpWOvs7i2iaSZh1Hfps3ue+9GPBdnr1MSm+NVFAUKQgOhtoXQLLJXKZBsVCnJAvniDnNz18lkE+xmdkjkc2SLBapihaW1SW5NnUXVayiKgq7ZaPphckXTlFBsBVmrs/HYh+9GyD/wXpL1OrWmiK032FicpKmp465zJ/Dx44hSrUrc7ZB6q0qiKjTYy+W4PjXF+StX+LO//EsypRInz5+nPRxSEUWGQFkQ2Nzb47fuew93ljbQZeVunPfPfR+2LTN75zJNXaKpS8S9CNMzUC1l3P/6nd2whxHTDRqygOEeus9FRcYNA4rVGp3BkEKlzkZim6jTxglChkCxXmclsUv6Q/9xPP/WN77E/PoVvvn806xtJtnaTbGxu8LlidfY2F0iXymQzBYo1kpYfoSg6OTKNUTV4Mmnn6PeVCnVRWYWVwjaPRqyRtjuIMgK+4Dl+Xhh9NbNshaF175+F6B//j+jWTaCrCDrBt/7j/4xZy5cpFCpMjiAUq1OZzDE8nxavT51qclTzz6H6Xosr28ws7BIVRDZSaU5dvwEt2ZusbazxnMvf5PPPPAJrtw4he2WCKIanU6NwNy5G5//9u/Bsyu02iqttkoQSni+gG6UqNV3WVufpKlWEJpl/MjGbwXURAFBVRFUlYaiUFPfguhimWuTN5hbX2N1L8VyIsXyzh4LmxtM3plE0gTKlQaZj/3G3e710y/Q0DUUyziE6LqIJJe4eOObbOxeR5RUinmLYkFjduEWM4sXkK0EpqNimB5+0KRS3aXdNlHVKrVajsEgQpLKLC5OomkV4lilZhvUTZ3KxMnviHD/eTp+nY5XpuemGThJuu42XTtN36my78n0nRp+MwndOgxE9MoGC9dPc3PiNUw7T7enYVkNNF0iil0cX6OpVpD1AhevHuPOrZfpBhUMpYxrKiR+4fvuPs9t3kExysh2gXLJQJBqyFaCZGGC9e1ZJDGgXg3J5wXK1QJXJ46wl02SLmTIVwqk8mnWExuolka5UaHVb1OslTA9ixu3bnJn9jam0cRxFEytTunh99/dqPPSAzSNBndmJtjYXMYwZcLIwfUOnamGKaEbIssrM6yszqKbCrIqohnyGLgHkUu+dAh2U9kd3MCkJqmkyztsZ2ZYXDtFvZ6mVhFoTC/cTTj5vR+m27XRVBHLMg4fE/kaTdXhxtQdbsxMs53dI1OscuT1k/zkT/8H/s1P/TQ//v/8FP/fZz/L2UuXWEskWEskeO3UKTZ2q1REh7NXrlGUCtxZu8VeZZVb81eYWLjFdibH5m//0Pi19czTD5PMpVjb2nxrA+A11ra2KVSqZAplsnWBQkPEigNml2YoVtKYjoysiliOiaxbWG6LpuWMl2QeQnTF8VA9Fz3w0QMfzfcoH3l4PLv82Mew7RjV8pBsmVxukzeOfRO7ukNVlClLCgVBoSiqVDUL1Q+oyE0acp2nn/s6+cIeRUE6XG/B86LUpCodViikktsoYhFFzCNqCsXs7nj28s/9A9IVgVxNQFRU8vk8S0sLGI6NHR6eS3qt1mHVRuCPN59Jpo0dt2k4LvH+EK8V0WpFuI5BFAX47TZ2u4PRHQAdNEMmo/k8cuIKu5/6T+NzOWf2DYZdh6jXGrvLT599g96gTdwOxp3mUcvH9a0xKP+bAPRhJLEfCuyHAp1YIWpb1GYvjCH27F/+MgtVAbMnE9EhZVR54uxZXrwxSy44oGj1USKoNnSW51a5tbzCxx74It/3g/+UrWKRGNA7Mc6wQ4t9nF4LOTBxWw5x3yXuqAz3LXYSU4CDrmZZe8ffH8/XzAqWb+C6Np5rE3oqyb07DPoqna5JGFk4nvs3Buh+fOjW9xwBqbrGlfPPcuvKK9yeOokXyOQe/9MxQN/45kcIIwXH13Ajm4Yisrq1huGah6kihoxU3aVe26SpplDsKlagEHYi/MDCsRrkUlP41i6Wq+BGNk5o4YTWYbd2pJHYXSBfWKcVS8hbU2OAvfXn/xovKNGKJXxXpNvWKObnqVZmccOAdreF6TZY27yJaRfodUw6kc6gpTFs15EbiwwOfMK2Rn/ks7R6G6FZJogdWp2QMPZoyg3C0Kdcy9LfD9l8//89nj9x/HGWV65jOUU6bYlKeZWrV59kf1jHc/JAyMTN0zh2mSAU6A8cTEtFkQ3CyOEA6PZGBPE+7f4A3VRoSCn2Bzah32TYCXC6Pm4o02+JVE98bgyxM899BDfWCSIFsb4N+yauVaTbUfB8gWJpm27PwHHrRH6DwK3QDmqYVoWzp19hc+k2g9CiHwjsrl/AMzYZtqtAiGc1SKxepx3UiWOT9/7xe1hZnBnPXvrNf0Rq9w4zkydpVDOoah0/MHB8g1Y3wA1MdENkcXGaainJytIEbuQdxuP7Fl5gE7cD+oMW01M32N9vUalkUEID2W3SasuEToGdjesE0WHlQeJLvzGG2LvHv4itJrE8kWAQ4rYcPF+gE4ss3j6LY1UJIhUnMghii2x+k9Bvoil5Bt3DmPuDocPi/FUatSSzV55kv1WnGx+mDQlKg2xumXp5ln6vRmny6Hj2zud+mZ2tSXqxgOOJdPYDwmGEFensbt9mGJbo9gKC8HATkBeomE6RjcQNNCtL1FZwHAdJcGgqArqp0FQEBKnB/OIce6kkfnDozj995hwHwOJ9P3AXpq4v4voeBzB2nUtyk96gz/z8JLoukM0maLUcRLGE52n0egHQYziMefLJh+kNIw7o0R8GxG0diOn1TTpdFdPI0e1IcGACHtXXPn63e/zUp+j3XbqDkG7fwTX3GLSL7NNiRJt2z8UwZWDIuXNn6PZ7NBWZsN3i7T//H1A0lX/9E/+K5154lv2DPnvpTWYXJlH0GoODgLCt09538NoqbiijVdbudmC//4cY9nS67QajoQJDg24kAA7ddoNeT6Tblxns63QHJmFbp1hJ8vQzX2c7sU4mu8cBA2DI2voSMMR2dFzPpNuL6fVbDPe7BKEDDLly9SKJz75jPH/6tSeAIYom4wUuTUUaQ/Fvu8u/7TYfsc8BI+YX5+gNuhwwIl/MsbSyiCA18EOPyekJgsjHcmwOYLyu37zBzt4u2tyZ8ezUE3+MZRn0eh1qtQqzs3dwHIsw9On3u0RRwBNPPAaMeOXoywhSgxH7HH/jdbr9Dhtb6ywszbOytswBI8L4cEOBF/g4nothmbS7HfrDAUdfPXaYBPSu77l73AWJIaDZHv0DEFWDoN2jKsoMgce+8TSFusz8yhbnL1/H8iNsP0AxdJqKhKo3UTSJickrzC5M0upHFGt5GmqD+x+4n+vT19jJrJMp7VAVUix98TfGs9df+ATJrRlyqVWSiQWuXTnJKy99naOvPMV2aoe1xAZriS3m1td45pWXub2yxnauwOcfeZyNTIn5rSQf/NSDXJle4l2/84ds7WVYWt8iU6mxli2wWWlwfTtNzu9xbLXJ869fvNs5/+GfZE6HzD6kh7DiQrIPqRDeWM4yUdB58PWrTKQFhA7U7AjVDyncA+h/K90D6Pd0T/d0T/f0P7PuAfR7uqe/w/rOE1VZlul2u8zPz48v4jYS2ziBT60p8sy3XuCZF19GtW2u3ZrAi2KiVszG1iae59BqRQSBR7sTsrq6PAblMGIw6PHIIw8DIzRNAUbEYoFbv/YvWPvouxBPPclHP/oRNE3hL/7iz1hcnAdGhKFPEHjkSkX2gbDd4sTpU5TrNU6fP0ejKSEqMmcvXuDTf/1ZhsAbZ85ieT5uGLG+neD8pcvsZbJcunadpbV1zl+6zEYqz60//SlWPvTzbH7pL3j1lSeZWbvM8voGm9sFjhz/FtuVXZZ2MixtZ7kyfZn13XVW1tKsbK8wvTzFSqLBZrbM9u4srxz9JuvbW6SKAtvZCivJJGeuX+X9H/kgt5dW2U1XuDF1B9mwSaSyFM+8wPYHfpa9B/6InQuv0tQtjh4/SSpf4pvPf4umbvHAl7+K7viUGxKWHyGqBvWmStDuIWnm2JHtBCHpfIGo06U/OuDIa6/z+slT3J6bR5AV7DBEtW0E9bAPPbu3TeI9P8He/b9N8pm/pmkYPPToo+wVykzOL3HkjdPc/8WHxl1iX3r0cbYzeS5PTJOvi9ycmWd2dYNcTRh3ou8VykwtLGMEMUWhSaEhYboBYbvHhz/6Ccp1ka88+jiG41P8yp+R+ei72HvwAyj5NJKuc31qiq1kkvWdHWrNJpOzs6SLRdYSCQRVxW+3aWo67f6Adn+AICucvXjoUpZUja88+jXibg9J1VBNi7rU5Pip0ySzucPHaafLTirN8x/+QzIf+BnSX3gP8swlljY2eOr554l6vTH0zFUq1GWZoydO4EUxThCSzOZoajqqaWE4LvvAqXPnMV2PuaVlVNfn8sQUphciahoNpUnQ9om6IYreIJ1LkMtvsfX7P8bqB9/J+qMf441Llzh38zpzWxss7uywspfixtwKW9ka33zhObZTKYr1OolUlnKjSUWQeenYcW7dnqPeNPj8g4+gWi6K6VBvqiytbyEbNifPXaRQbRC0e6TyhyC2qmpkH/8oyQ+9g/SjHya/vkCuIVAQJUpNhaIkk2uIaFKCS1dOsJ7dISXWSdVKZAu7bG7Oky88GeDBAAAgAElEQVTskS+lSVeKlAUBwzdwAomd5Cy6XkVuiui6iWpaNA2NhiEi6SqFap69iy+SuO/HSNz/O+yceZFEpU5ZUqgWC9TzWfw4ot3v0ep1aTQlevtDTp49Q9ztYLoOmmVSadTRHIeycAhWddelUKtheB43b9/mE5/5DNupFH67zeLWJmVZ5fqdBbI1md33/CR7f/krlL/5KZr1DMXcCk5oj0GCHViolvJfdMJ+O7pdtRQkTcT0LLzYR1IVwnaLRlOiqek0NZ3OYESpVscJQpwg5PMPfoXpuUV+9Cf+DXtPfIrt9/47tj7/Pq4fe4n11GUuX7/GylqGje0kK1tzfPHRD7Kb22FtO4XhtHn11KsIis6Vm5MYbsDpC5dwwhYNWcPyI9yojR3EuFGbZ1/8FpbnMziA3v6ImihhOC6G42In19h5+/eQfPe/ovrMX5PK5Xn95CnuzC/wv33/D/BP/tk/x/J8dNshlcujGCam6x0eQ02nPzog6nT5yMc/gWpaOMGho6U/OuDKxBWefPYJhnTZp4PtigyGNt2OQhzUGbQlsr/3w6T+0z+l8PFfoZFZYmHpFjcnzqPqFSxHQNHKFEoJGmKWqZlLVBt5bE8nVyriBCGiaiAoOoKqUlOb1NQmpUaOmaU5bszcYSOVZ2Uny8zqFgWhQbFeZnlzHtdoUnn2M+z+3PeSft+/p3T5dSqKRsOwEHSTunaYqFJvJlhYvUY2nyGfr1OrN6kJJYaERB2VfCnJ5PQEqfQSopQmCA7jiMPQxHMNdF3AtiV0o8J2YgavcAusXfrVBbbf/t1k/uBHqT32F7gtFyO2kSILIbawhiZqy0WNW6jxAUo0RO8MsQZ9rEEfJe5Rt1uIjQydloHnCKytT7K+NY2kZGn3D//3FKtGe+hSr1zm2uWniDwVVzdJv/9n2f7Zv8/eH/4EuaUrLG5eZ7twgyjuUqrmqDR2KdW3KFUzLC1vkM1WyRcq5Is5MoVN5ldmD13flSzbyS2mZqdJZjOcvXgBUVE5de48huOyuLZAuxcyM3uL1eVJQl9GOPXEYdLEb/7vlI4+jKjIaHIFz25y+/ZVTFNClMooukihlEVQGpQbFYq1ErvJZaKWjus3UbQqptVEN5qMDvrUG2UmJ2+xubmOKFcQBJNKVSRbXqBQWaJQzOBKbbbf/l0k3vEP2XjPj3P82BM0aklkuYplWTQEmWS2gGqb/OEH3sOnHryfYyfOcvXWHW5MzbC2vcvy5iZf/trDzK7MsrazytLWPNdvX6IqCaxsrfHMS89w4vwxylKGj33mg+wVEixvLZEtF1n50C+x+bN/j+3f/xHWz71Mppglmc2QLRbIlyucuXCRRDJFoVInWWuSF5tka1Wc0GY7scLm9sLhxgJDQ7c9BMVCtU1U20SxDBTLQjZNVNtGd10030PzD2F66fa5ww15v/6DVL7xSQzTQ/NCGpZBXcgxeeUNovo2VVGmKDQpiiolSTvsEpWa1FSFXDnL2uYSgliiJImUJJGi1Ly76nVypSKvHnsZSxXQ5QoNpUldU9l65//K5i9+L3d+7f8gXyiRrzUp1QR03cQ0bRLba5hv9ZA3mtLhc7msYLZ6FFUDrT3gi19/hgCwewc47QFe1CYIY8KoRdBqY7dizHab0BaAAeUY7vvCN0k992nWf+672b3vh3GmjzHqmgT9Dq5v0enFnDl3kiPHXhrHs3uBTRC5RC0fP3T+xgC93fHoxyqDUGQYSYegNjF/2IX+699P4dE/YUiPjp1AU1OEfQdhCHstmKgGfP5b57i+mqE/AlNq4HS6lFUVs93mG0eO8ImHHuLc1BRV16UW+BRdG6nbxusFuG0LJ5AIYpGmtMPEreOAy+Yf/NAhQP/570bIzR2+LrshnhsR+RqVyjI7OzcIQgHfV7FM728M0N0wwgtcTL3CQVehkptl0KoBDqZdp3biK2OAnnzi/XTa8mGMdqijOgpWaLHPEL/l4rdcOq7G1uYkNWEbM2xiRzZe3MfzAjS5QWbnFlJlDjc4/Nk0x0APbBRPI+wFtPs2i0vX8dwyplAfA+zV3/1+Vjev02oZGGqDVmihKUnW184RRwGOrTPomahKku2tW0SBTCvQaYcajlmAg8PnHD9U6HQsbFtgfv4Go1FMu+MxGMZcu/4mDanC5MwE7W7E7qf+43h+ffYUMzNXuXDxVTxfwLQqRMEWUn2R0CnRbGSJIxHTTFNvLBC2ipx44wVeeP5ZXn/9eXzfxTBt9oHnXv4WYcdHs4vs7kzTayv4Zh0psHEijZZfpXH5iTHE3v3K7+F1bHS7ThBKpBJThE4Zz60SRk1aHYPtnXnaHQ1LL9CNBGr5ZYKWTGJ3gZXF29TLKUKrQj8u0/Iz1EurfPoTf87y3BQLt4+jitsUSgn2ijnu+5M/Zf6d3zOev705x9zMVRZmL8NBiO/LtLoemini+Bq+L9OONfKZFTqBiGEruIGJFxrYbhPXV/B9GUnKc/PWWXS1hN5y0QKddqtJL2ywOnsBz2vi+Aa7T7x/DLGzr32Wen6eVsckHMaovka3b+N7NdpBjTgSCSOF9n4LJ7bxQo3R0KMVNilnV+iGEqOBTbmyQ6GUYKTNchCVEKpJ2gcj9MCl01XZ27iIo28hrl0az97++Nvx9ByxnTv820Y6ZjvE7QWMBjp6eR43rKCbtUNA6/p4vonjiaxu3CBbWEHVJCwzRLU0KkIVSRZRNBVJbiJIIrt7KTw/pNPt43oBK3/yL8dQzxGLLK0s4/oektzkoa98Gd008MMAiIGYXH6DIJQJQpkoVrk1cY79kU+3ZzE3f43+vk2rqxC2JFptmXZHYbRvEPhVMuk5ui2J/b5G1HaonvzcXZD6xv10ezETd+ZoaipzC9fZPzDpjvrsv+WuhhFR6NPrtqk16rhhQNMwkCyTd/7KL/Hv/v2/5Xd//7cIWy7DgzaK3qA7CDmgQ03IYQYNWkOTzsilZRfuOtD/6J8z7DTx7RSRm0KpbjOIBDYWLzM3fZI3Xn2MqcmTNOU0titgeyoHDPADg/4goj+ICCOLIDQZ7rfwAwPoAT16/ZBWO2Bza5Uo9uj1WyiqyOyHf/JufP3GDUYHfYajAbqpjR3r2XyGA0ZjkC42BQqlPMn03vjz129e44ARnV6bA0a8fuI1hqMBz73wLM889yxBFDIzN0tidwfN0NlLJalcf+WuC/vr70eWJQaDQ5PC9etX6XRaPPDA54ERpqmTzaYJAm8cyd9UJCzHZCux+V844Af7fbr9w877XCHPAbCwtMjG1iavnzjO8uoKw9E+d371743ne1FMq9fnkcefoNXrsw+HVX6Oi2bZKIZJH3jxyKu4UZtzly+jGObhtbNmIKsKktwkil2yuSQrm6vUZYn/5Qe+H8m2yFRLaK5GqV6g03NJPPoH49nJ049QqWYpVtIUyhmypTTJ3C5be5vspPMkcyXWE0nm17dY3UmylSlye3mDmm5z+uoEp67cIl3VmV3b4/zVKRKpHOlCmWJTYa9psik7TJRNLmUVnri2xU5qdTx7/pO/wHYMS9YB6z6k+rBoDtmNoQas2vsUgI88fYLTazmUITRbPVL3APrfSvcA+j3d0z3d0z39z6x7AP2e7unvsP5rgJ5MJhkMBtjuoSti4vb0YYxy6HPsjeMIik5VkjBdj/s/93l008BybAqFHJZl0O93EcQqjz32KKPRENPUefDBL/LSSy+ysDDH4uI8586d4fjx1zh+/DVeeOE5nnjiMaIo4N3v/j1Go+G4S73bbfNt93rUabMP3JqeYvLObS5du4rteyiGjm5b3Jya5MuPfJV2f0BVEJF1g71MFsNxKdXq7KTSnL90mTvzC1QFkY98+nO8ceU1phZnWFovs53Z4MTF51nb2mZuIcGTz3yNpfQqO8U68xspnjv2LCvbK2xs5dlMbjKzdoe1XZGtXIW99CLrmzOUalXyNYWKbLGeyZCuVzlz7RJ7hTKC7FCoNrCDmNmlVVa3djh36SrPvPgyGztJijWBitDE9EIaska9qTI1u8Dq1g664yMoOtcmpqlJyhgq2X7Ab/3e7zM9O0ejKdNoynhRTKFSHf/+z7/0MuliEdk0uXXnDj/7jnfwzl/7NX7nvvuQTZOyIFCo1Xj6xReZXlwhVxO4vbSKZDrkagKJbIGHn3yK1Z0kK4k9PvOlL7O4meDYqbMsbibYyRUxwxZXp+5QU3RKokxN0WlaLhO3Z1la20TWLRpNlY998n40y+WRx7/OtVtTFCp1Xnj5KLrrorsuu9ksO5kMu9ksoqbRHg752je+gaTrBJ0OVUEcx/IbjosgK7hhRFUQibs9NMse95Vv7yW5M7/A6ydPce3WBI99/RuopsUXHnyIVq+P6fsU6/VDF5zrcvTECQzPo6EopAoFKqI4Tlp48OGv0tR0JFVD1g2yxRKPPP4EVUHEcFwKlSqCbvH0S0fQHR879PFaEZZv0tRFyrUs61vzbO8tMr28w+TiFq+dv8TS7i5b+SxLuwlWUymWdvbI1FRefuNN5leXub2wQLpYZD2RJF8RqTcN9rJlRNWmIqjkKw10xyeZK9LULT5x/18zt7zGdjLDf37fn3L6wiXsICaRylIQm+QFkSvTt9kpFMnWG+QFkWxdIFdvkm/IlCQDobxAKrtMQW2wls+QEiok8wl2k6vk8rvUhBKipqC6PlWpTqm6jW4UuHXjDNViAaEuIio6dVmmLFfZzRepiQLJ5Aap7DbpSp6UoJBsqDTNmOxejm7YpiYK3JicQDF03vO+PyZXKvJnH/ogpVqV46dOErZbVBr1sRu5aRi878///LCnPghYXF9nL5ej1GhQFgSajk1Dd6jIFvd/6WvIVkS5cRgjKjYyBHaJueUZmrpIUxcxXA3ZkLB8Azsw0R2VnfQ2c8szvPzqS1y6/uah+1yX2UklsTyXzqD/1qaeDrrt4QQhuu3wxpmzXLx6g7XtXfJ1kfW9NGs7GZa2k7x56zZrqbOsbW2Sy+tsJjKsJeY4dfUbJNK7rG4UuHJrmZpWJ5kr0pA1jp8+x7WJaQRF59L1Wyimg6galBsSmu1hOC5eFI8TKWw/4ObUNKppIasanncIxE3Xo7c/wvYDLM/HcFwWVlY5fuo0mUKR23Pz1ESJ1944iROEmK5Hq9dHNS1U0xpHa4ftDq1eny997VE0xxl3R7bbMZ3IJ/YsAkMlMhUipY5s1lGsBobXRLUFZLNOIr3GwtptdFdiJ7NOoZai0UyTLSR46pkn0CyTqtBE0ixE1TjcPKTJh0sus76zyWtnz7C2l2UzXWInX6GuqVTEGoVahlDLkd+cZG7qEpnMNprj0HRDKrpLQTYpKxYFQUMUHTLZIucvHyFTvkPQbmBaHvWag2n0cEMZ088St5rYTg3LarCxscDqyjyOrePYGrYt4bgCQSihxAFmK8BuhbiWjG2piKUEUnoaYe8azZ1TyDsnyO+copa+iVJaJtbqdC2JjlUjNHMERpbIrNB1ZdruPo7uYesGpllH1rJYbonJOxfYy62jWho1ScGVm5himeT2FFcvv4RZnUPTtqkKh33lFUGmLrkI2hpzixPkshL5nEapXKUmbbO6fYVkdpVcIY/YaFEW0py68BqZ0h75SpZUPkmmkOf4qdM89+IRrt2cZm5xA82TkU2BIFBQpTyhKyHktthemGAvlUS1XBqyjqMU0aUs7VCjXs8iSmVSmV2qkkBFFqlpKqJlYpk5mtIue7szpPaWUOUimlzD1hUsTUURJSxN59Ll4wShhNSso0j7lEsalXqGjb2TSMWblHIusrCMIm+gK2lOnniBUjHLytoqhUqZ2eV5lneWWMss8ZGP/zX3vffPue+P/oR3/Mqv8Mrrr5IupdjNb1JVsnzk0+/j5KUXefPm6yxu3iRXTZCvJrk2eYndzGEqR66cZTezw8SV0yR218kUs5TqZU5fOMPi6gpbuzvsZbIkszmuT0yyl8mTky1Ksk5VPeykVpQKYaizubnIyuoCuu1RbxqY9uEyLP2wXsI0UN+Kcf/2a6fmONTdJppcIrYNYtPAMj1Ew0byA9odD1NMU1u5fFjvURcpSRoV2aAk6xREiaIooNkqWztrVGs5KrJIRW5SaspjgF6o1ciVimxurGCpAppUpS5LyI5NIZtkdn2bF14/TbIksJev0pA0NNVCUy0KyTVq5RSepx32uHsOLUAKuohhH+sASk6XRAgv31rnTlpCtFrEXYjDiHZkEwc6UaDQ9ZsMhjGVLojAUxfmMeI2rbYLbRm6Fq3RPsNRj/2DPnE7oNtvEUQuaxvL6KZCpxfT7ka0u9HfGKA3+mD3+8S9kH5Hp9NSiQcRui3Rp4NVW8LNXycKO8S+R2hq9H2Z0KwRhwpyHFDrdPn4sYtM+uC3Y/xeF6fTxh8O+f0PfpCPPPgQ8nDEtqxzNbFHpTtE9ixUXyNoqbhBHdfN0+0KSOIOqZuvYRXXMVUBoy1hRBaO08KxYzxbwbHSmFYCXcvQbttEfudvDNBtP8CwdByrgdlMcuns08RunlZ0GIXuKDmM/Ar5jQuUMtN0OxJuKNIaOLRHEfEwwO86dEcxValILZXilZceP3wei1SqioSkxNhmC0WUYKiwsXiKeqOM4ZoYnkPTNVF8E9lV8WOVppqjWlpDViOqi1MYjW0cv0yhvIpja3TbHSLPJQ7q9HsVlFqFtmvh6kVcO0cc1oi8JpFvELgGcUvDtCrsJhaIQxXXFoh9mfk7V+i3TTotg3bbZDiKULQqKxub9PaHaIUd0osTDLshiZ11oMdoFHP06LP89m//MjeuPY4ub7I8d5F2aBD6FQI/Tbu3SxgncLwCo1FMHDZxPYP9gxFu1EG1ddy2RXugMBzKpJN36AYi1qCLEajEXoWekcTZOMfEiSeQpAxWpNM0alhOg05QYWv1Gr7bQNXLqGaVbH6TcnUX3ynjGjmE8gpmVGd+bQLP11GkEq5eppiZpRUUWZq/jKMrGIpMKvEmO4mrNLUSyWqZsm7x4Affy9ybZzh95Fu4joPjWPRigUp5g1ZbpVDeI+67iHIJx63juVVGPQWxvI7QLGJ7MqYrEMYqinb4PZZdZn+oU8gvocc+ZmzjWFWGrSYtp0zoqbi+hZhLUN+8g5rbZOim2V27gmHVaNFF9jQsT2R/YNOLBRKbU+Tya8yuz7NT2EM1BEy9gmOWCJ0yuxtTPPPNh7Acgahtcf6pP2bm8vOYWpGjp8+SqlRxnQqRucne2llavoCWnGN38RJCdh5GOtmNy7Q7GrqnUbUNYkZEfg2vvsDC2nHCloRpqThWF11zsB0dy60gKWnmF6aQ5cPqn7okUqpVaTQlVF0jituUKzXy+SKtVodut099/iKlyTfQErfpdWLCOKI/HBDGEZZjU6lVMSyTTlviYGQyP3eBwK8y2jdQ5CQcWHQ7TdotEdPI0R8pRJ06/aFMb6BwgEWnLdFpSyQ2J2DkEAcCdhji1RKYS0dZePkz3Hj1MdKZAkYwpCJbbO1tc/XWZWQrQFJMMukCz3z9aRIbm3SiGMuy6A4HSJaJ22lz8fJphGaZ3jCiIZUIYocDBnztiYd58Ctf4D/9xv9L0y5hhA2ivolllTHWzqGtnqY88yorC2fxrV0OuhX6bh1iGfo6DA3aQQ3wD+uCuhbDgy6GpdLqmOwfhLS71vhtp2czIsLxJPpDj6ils76xRDqzQxDabG6tAAP8wgrW1nVWTz3FIDQ4cvRFFE2m02tz5dplDhixtLJIt98Zw/IR+4zYp1guELVC9g+GY3De6bXpD3vjiPi5hVmaiszU7WmGo33a3Q5+GFCpVZGKSbI3jyMvXya/dAsYsj/qEbd8YIhpqTSECrNz03R7Me1OSLsTUiznOHfh9DiFJW4H9IcdxGad4ahHrVF+Kz7/MG3w2eefo1guMeKATq9Lb9DnK199mNS5p5GnXqV8+XnqUhM/btHq9cebaaNOl3Z/wPZekmu3JoiGPfqM8NsxVhAQd3uk8yVESUWUVHTDRRQbWJZBIpni/s9/kVSlxspeilxDpCI2qIoVDFMiuXiDxPln2Dz5GNvrs+zUamyUqyTqAtu1BovZIku5Ett7FRLJKjupGquJPJvJMruFOhPzaxw7e5FUVeD+h77K8naeXF1jZTuDpFnsFcrs1Ztc2ynyhaMXmLNhF8i1YEdU2Jk+y8all9m4fZFCF5JBlz2/QybukYl7bAYDdjqwaA/Z6sBGG/LAbEVB7B+QblTvAde/hb7zvuRTb7uP19/2gf8h1lNvu+/e8byne7qne7qn/67uAfR7uqe/w/rOE9WmLBG3Iwb7/fGFXbffoVDKMzk9wdTtSc5fuYQd+uMurd6gj6wq+L5Pr9ej0+mQz+c5cuRlJiZu0m7H6LpKJpPi2270/3ptb28CIz7+8Y/ybbd6t9vm4GCf1dVlNjbWKJSyuL7DG6dOsA+0el2cKKB3cEChVsOKWrT2DxB0i8n5JZLFCtOLK1hRm610ji8//nWWt3e5MnmbU29eIVXIcfTUSW4vrbCWTLO6l+TmzBwLK8usrC1z88Zl1nYKzCxvs7CxxUOPP8pGep215CqL2wvMrC5x5tINNpNFzl++xtZemp10jmypynYyw7WJaSw/YmZxhVy5xhDIV+p8/sGvsLGTRLM9TC9kdWuHelNlem4RxXSoSQrzK+totkdvBBWhiagaPPfSEVTLZS9b4MSZ85heiB3EnH3zChev3kA2bBTTIZUvIRs2btTm6888T72poloumWKFRCrLB//q4/zML/wSv/jOd2H5ETVJwXADCtUGTdViL13g4tWbVEWF9b00s+ubnL1+kwe/8RSffeRRFnb3SObzVCWJjd1dmobBg488guY4XLl1i4aiYHgez7/yCprjUBFFKqJIQ1FoKMr44+tTU0zOznLh6lVM1+MbzzxLXWqytbtHZzCkKoiopjWG5KppMT07hyAr1KUmYbuD7QfcmV9ga3ePuNujMxhSrjeQVI2428N0PdwwIl+ucO7NS9yZXyCRTCGpGucvXabRlPnCgw/RaMqcvfgmsm7gxy1ypTKm64071puaTjKbY/LODKlcnuX1DSRVw3BcusN9bk5NUy4mUNU60XBA3Xbw+kP+f/be60eyPL/yI6R/R3oQoAcBkl4I7ELcJXclgivQzA45HILD4Rgum+zhcBynZ7qne0ybaW+qq6u6qruqy2a5tFXpfWZ4H3Hjeu9N+MzIjx6iOzGEFhDAJy1RB/gBiUxExMXNmzfvvZ/vOacltimUj5hfus/j3T1WDnPkS/vMrzxkaW2F5e0tlrd3+f0/+XPuLKwimSH5Upuf/+ot9golFMfjs3sPeOm112kpGoVGi5dee52toxxGEPHr9z5A0i3+99/+N/zi1dcpVBs8WFyhIUiImkm9I3LnwTyK6VAXZcwwJl9vUm4LzC0u88d//hc0JIVCo3X+/t1uhVo9T6tTp9KsUm5WqXcaNLsttrZXOc7toOttLMtCtz26tk/HtOmoHfYPVrCMOorWRHM16qpKW2qytb/BR1c/JFc+plgr0BLbyIbC5u4OpuvgRSFhmiGqGjfvzuGGEZVGk4+uXGVta5u/+Kuvn8PcrB+zu7/HOx9cwLADLDehLRlcuHyNYq3F5U8/Y2V9i6XNJwiqiO6a6K45c3E6NrptnQ/dPF79jFJllcHQIEoVDKtN2vepNcpMzqa8e+FDjgpFJoyRdJF/9x9+j3ZXRVIdlp/ssndY4U///GsohsnkbIqhS5iGjOHYdAyTcldir95iq1Rmr1bjsFbi03u3eevGe2zsFznYz1PJ32N7/UMO948oNg1qisLNxbto9iltUeLKtevnSROiqrF/nCPu9VEMk9v37hOmGZplo5oWsm7w4+dfOI90j7IekqZjuh6aZXPz7hyW53N/fgHVtPjgo0scFYq4YTTrOlxbx3BcSpUiZ0xRdQXHc3F9j1qjTrFUwQ8iRuMTPD/E6cU4vRCv7+MPPOKRR5DNumvDxCWMZks0RARNQHc0DFfDCy1sT8UwRZrtArLaoFjeo620uTt/l+NyHitwkAyNpijgJQl2GFJptVBtG8nVWd7ZYH7jCQ/XVqhJIk1VwYhiGoqKHkZIjkzHEOgabartPFs7y8if9ya2pQ6KZbBxcISl6TRqdeLI48aNS9RqB4wmAWnPwrJlDEvFckyM2EYPDZxII4pnD5+FxhbHew8I3AZJqqLpVdLUJE4tskGAn/mYsY3b8wkznzizSWONLFbIBhqO28S2KjRq6+QP5sliCU1rYNgSimuhBSGG52D6PkYYoAUzmCQ7Ol2thazX0fQqinxMVdVoaSpuYOL7KvduX2ZvawFBKCOoIpJjU+iKHJcOEZQOq5sbFKs1Ko02jY5ArV1n8ck8G3srFOv7FGo18tUq9xcXKdRqdDWN/Xyetixz+do19vN5jkolRMtEshy8eIBuhWi6g22b+KFGp7vDYf4mjdZ9dEOiKzYJQhtZ6dAVmxSKhxwd76IbEraj0e7U8KIJuqmh603isEa/1+T2zdcRhCJdSUDSQgTZx7Al7j28Sbl2jKg0UQ0BzexymNtme28Vw5boKAptWabSarC+u8lefo+F1Xly1Ry7x/v8+//rP/Kf/uRPWN/Y4e7cQ/70z/6cl371S2rtOqLWpdIu8/GNDym0D6nJRXK5HOvr69RqNRqNGsfHh1z++AL1Rol6o4BudqjUDikWy7Q7s075XKXC+sE+B+UC+/lDdo92uHrtIpLcpCx0UDyfruOgRwlNXUdybAxLxTRFjnYW6Ptd/MjE9HQ0x8CIQkTHQ3JDVDfAcX08zyPwXczEw4hCDD/F8nqYbh/L6eP5CbIiYFoSVz55By9QaXfriLZDTdYpKzY1WafWlVC1Do3KHqXDRUQ1QJAdmrJGXVaoSh0KtcpskEmSUAQZQ9bpWBai69K1fZY2D/jo+t3ZUFZ3BuC/GHzRuxV2t5bRdQHL0TE9C9W2sTZlnB8AACAASURBVOP0PMZd90N+fmeVB3tlrGSCYdoMBj3CfkgwSAiyhCQd4p2mOJkH/SlpNMEDvn/lExrZkMloyrQ3JJ1GQHYOTGDE5CTj63/9FySxx3SSMUg8TgYxrmORxCFJGuCFFoNxSjaOSMY+ydglnQZEE5fBwKc/CMkGAXE/IhpEhFlAlJgM+w6ZL1A7XiHrhUS9mCBLcOOQILQJQ5O0H2KEHhVvyEu3NpGnI2LfgTTkzFfRExk5NTG9kDQZ4A1Srmw/4IVHjzCAU2A66RNGCkFfxh4IFKqrNKob0LOJM5swsQlihyieRUfHsYltCxzsP8SxK8RxHS9w8QIXN/JmK3GxIxs7sjFj63zZgYMf2UTxLJ1m48lVwCUO2pycRHiBTZLFRH6X7a27+HGDaCgTDXSi1GE0cBn1VbqNBVqVe9hKgzTWmZv7lEorhxXpOD2frq3PUhRkFcWZRU5rto7hOciuh2Rb6K6NaSk4Rput5Zuono1iaai2iKw10a06XfGYMJEJYgM7sokHKXsbn5EGDdKBjdf3CfouB4ePiUOJLFGJ+yFq4LCx+TamsUdkR4SOSeS3yNIKoyymHw4YZi5JXGb98UeAz8k0YnR2yhgYA2kvYziM8PUCoJHaIvdufkSttIPtdD7fLomsL+O5Ndq1NTg1GA8ikmQG+MKeSzoa4Sd9HDfk7KyHruQRWotEWYphKwwmHnFfIum3ibIm27tz9PoWklQjcA3SxMc0jzk6/pjYLxBbLrGvsbt7i2zaxuspmMGUyv5Den6LfmbihwrL6w9ZenIXSAicItcu/hN995DxxMbxW7x14VcUm0dUxQo/euFHrKw/5vBgj9QPOc0GuEaJ/Y27SM1dhrHMODMIQxU7dTAzl05o00098jvXcZ0a2cQlYUw7sNAzH8MX6PdkKoe3ifoJpm+T9DxcXyGJZLbWb+O5dZKegheJBH2T8cDC0mscHa/ixipB3yQeOUzI+OZ/+QqTkYepVcm8JkxsoMfH1y+yujFPGglY0iGxXeHtN1/khz/6DqZdpFldonx0l5O4zXSgISl1NFfFTQ1arQ3mbr3K4vICQWgShipR2CYOGwx6XbKeTn/o4sY+susRhMdsbH+G4zbRdAnbCel0DFTDxQoCio0CS9sPOdo5QJFkWp0mXVXE9GfH7mBygiSaHOyWSN0xoymE2YBkELHw5C7ZSGd77z6206Lf9zgZZXB6wulEoRc36IVV7t38Nb6Z5+zUYjgySUc+0TjGGUTE3g7jQQ3baRFkEXYSYwUeUeLjO3W6jQVSdxfN7CIqTUxHpt2t0+xU+e73nuXuvVts727RbDfYO9jl3r0HlMtFVK2LF6jYbpf9wyfoZgfd6GJaKn5g4wQSfqwSpjrpwGZKRm/kEvdMdLuNbrfppx791CNOLcJUJ+ipJAOZ/ljFMo7xjSMqB3N4oUYQGwzGKUHo0GxVGY8yptM+EDMcSpydqcRJgcGwBsh49g71yhyGsoopP2YYHXGSFWBSZ0qP02kfmOA4FgA/+9lLjMcn9Ho9YMqT1SVWVpbo9VLG4yEnJ2NgyunphDgOOTo6AKbcvXub0WhApVJiMhlxcjImCDwsywCmVColKpUSo9GAa9c+ofd5bclg0GMyGdHtdhgO++d1eL1eysHBHlmWsL+/i+c5pGmM5zl0Oq3z5ydxHOK6NjDl4sUL1OtV0jTm0qWL/GYq4PHxIa/++hXaQgvLMZlyyo9/8k/nHe2aoeKHHqLcZTya4rkRAKZpA3Dnzh3CMGQ6nVKtVnFdl5++8Px5guHSyjI/feF5tnd3zk0ZZ4DnJ4wnkKQ9ao0q9VYZQapjOjI7+xtEiU/W7+HHEao5q3GSLBfR8ql2df74q9/kH378c+qSzW6hyfd/+gIrWzus7x9Sbgvs5ovcejjPvaUV6qKMaNoclCrkhBYFSeLWk22OpZClgs6hPuXSapNSAuU+rBsjWskJ9WRCyR+S94fkwim1AbTOQAK2A9j0oRqNOA5OKY9gsw87p5AHcilIE6h1ak+B679ATwH6Uz3VUz3VU/23rKcA/ame6l+xfvNCdeXJMtdvXOOd997mnffe5vU3f00Q+QSRT5SEKJqMn8bkq2XevfABv37rTZ79h+/w0xee5/Lly7zyyivcu3ePfr/P6emEL274siwhigLSNCZJovPvd7sdTk8niKKA69p85zt/z3g8ZH19ldu3b2LbJqenE05Oxjje7OYuiGaOR1FVaEldZNOkLggojkdHM3i8vUdDUlndPaDUEviDL/0p95Yec1xtML+6wV/9l79jv1jh0ZM1fv7GWyxsbnPt/jwru4csbm6zuLpKuV5jYWmepfVDdo6r7OaL/OzVX1Fsl9jOb7F+uMEHVy+zl68iaN45OH/j3Q946eXXeLC4wmGhTFc1KFQb7OeKXLh8lXpH5KOr16h3RKotgQlgBzHHpSq64/O1b/4NgqJzVKxgeiENQaIja7QllV+//R6rW7t8cuM2km4hKDqCouOECaYX0pE1vDjjJy/+guNSFVEzefZ7PyRfqTP3aJG94wL1jsjS6gZr23sUa028OMNPehyXqjQEiXKtzfrOAflKgwcrq9xffsJhtc7y9i6buQIH1TqPtrYp1uu8f+kSKxsbfPOZZwh7PfonJ6i2TVMUeeO99zgul1Ftm1qnw/ruLnPz87Rlmcebm/RPTjgoFBB1HcPzGJ1OOQVKtTqj01kU9pVr1+lIMk4Q8vb7H/D2+x8Q9/polo0ThLz6xpvotkNXUekqKuPpGYKskPQHDCYn6LZDmGa4YURT6NJVVAaTk3MnrawbnAKtrnj+OelgiKhqNDoCkzPYOTjEdD2S/gAnCFEMkwcLi4Rpdt6vfuXadeJen421BzzzzF/zzPe/R9O0aBsW5UaFXPGA6zev8mRvn7V8ib3DDR4s3ufJ1hoLG5u8+t4HiFbIex9/xupODs0MeObZH3Dp+g26hsXX//bvqIsyW0c5Ng+P2ckV+PJf/hWK46F5AdWWQFc1eOWNtznIlxAUnZao8MGlK1y7dZdcuYag6DRlld18kXy9yfZxnpaiIdsu5bbApes3qHS67BVK1Ot58oU98sUjSvUygiojGQotsU2zU2V+4S6K0kJVVUTVoKlZNDWDrt5leeU2O1sPEbo12rLAUb1Js1unWMvz7ofvsJ/boyE0kXQZ3baIspRcqcijpUXK9QZOEM725c4ubhhhOC77xzm6inoepR8PZsdamA145h++T0fUuHH7Pu9e+JCuKBNEPqquYAUesqkimyqWb8+cm66J6VlYvo0dOIhSjvmlT/HCLpChGm1MRyVOA1TT4Ac/fo5So3H+mq9+7a9IB2MeLjzGdEIEWWPnYJ8g9XGjWRKH6TpItkVVUsg1BR4f5tgqFNjO5zis5Hnj/TeY215kc7/K/l6BSu4Bt6+/RLPeYK/QRg197jy+i+aMaXVFNnZ2KdXqCPIs9UPWDUzXw4tikv6Am3fn+No3vokfJ+i2g+l63Ln/gFtz99AsG912UAyTRkfACUIsz2f38IjDfAHL8zFd77wHfWNnl6Q/4PH6GpKmng+guGHET372IoVKFdP1iHt9oqyHFXvYqYvb8/B7DkHf/q8CdEETEDQB0zNwwtnPesMQVevw4NENmu0CbaFEs9ug3CixvrPG/YUHeLFPmCZ4UYhmmQRJim47VMQ2la7A1Tu3qYpdtvMFDqs1Prl7j1fefZ+6rCKYInbq0JRrxAOfpZU5DFNE6M4Aer5aRrRMOoJIGEcMxz2S1KVY3mFze55cYQPDaBFFBkGgoUcWRmxjRTquL84cc06DNJE4OFym2T4m6VuMhzZRPIsCdiIDJ7ZxMg8vnXX5BrFBEKloTgfb72I5HbJUpl7ZZHNtjiQxCGMDxZQxPAvTdTB9F9P30XwPxbcRDHnW8y6UePDwUzy3SVU1qMsKmqFydLyLJjfIH21yeLRDqVHDjBM6jk+z20AxVeYePuDh4hIdSabSqFNuVKi2ynx29xPqQpFivc7O0RHvX7rEQaFAUxRZWltj4ckTNMfhvY8+Yj+fR9TraE4H01fxQgtVl9CM2eBBlPh05RYtoUa5ksOyVSS5jaaLuJ5BFLuUysesrS+jal3CyMEKJFxPw/NNXNPA1g10WeLu3A26Yp1Gt4BsNTgu7OP4BkuPHyFrAl25hSA1cQOT48I+1UaRjiRTrNY4yB9SqBa5eOUC+7ldVrcec+Hyh/zO7/0u/+Z3/h27ewc8WVulWq+xubeFpIs0hBpttUFVKHDh2jt867tfI18usXOwz/zKApVmlXqnxvrOGvu5Xa7euMSntz5mc3+Vmzc/o9VpkivnKdRKFJoVPrnzGWs7GzTFNq1OnULxCNO3aYoCeuDTUFTsNEP1XGRDQdUlHLPL/vYS3W4Fz9cxHRUr8FD9AD2MMYIYO5ilSfhBhOZb6IGL7keYbobl9NGtGNeL0QyVKHbZ2Vum3TzCMGbO8bZuUNccCm2ZqihT79QQujXu3PqItiwiqCq1rkStK1PqdCnWmrRFCVFqU68cYxsCXctEclxE2+X2/Aq351doiDp1UaGlaAiGSkdX0OUGK4v3EDp1+oMERZPRnFkPuuYFOEmGbLscRSe4p2DFY6I4xfWdfwbQ02SA3vdIT3ucphN6ySnC8IwffXqdejrgdAIMxoRjjzhxGI0TRuNZ/HqaeXzpS39Ap1Mh8jWSQCUNNQZ9meFAIUqEWYfyyCVKLeLMJ+4nZMMB2XBEOkxIhhnhMMUfZviDPv4ww0s90mGMYXTotHKkmUeYRfhpjJNGs8jq0CQIbbwkour2+eHFe8xVy4RRwsi2GToyTt+iarb5ylf/nJP+EM2UaMQd3OyUtz69zYFhUgl8lDjAdB3GoQ+DgNzBE2yvTZy5RKlDlHpE6Qyg63qb0chHkvPsHTwkTdu4voUX2Pihc+5G/68BdNMzCGKHIJTpZyKmnmPp4SXioI2sVEhSlyC0MbQ6aaZgOGXCrEs2NPF8nSTS4NSjWXkESDAKCTyJ0cjn4fIdXnrtBbx+gOIaGKGH7rq0ZZnV5btYtowX2MiOjeZ7SIaGG5hYloTWLWF4HppjYbgahi3hel2Wlm9gmLOBGjfysEOfpXsXcPQilithp7NBga2tBQylhmd1iHohkm3hBbscHd3FNS18RyeJBcrleXRFYJgO6GcW/X6Lu5/9HKY6nPl4gYvphSSDU5J+b3besuos3n+fam6Fk4GGKh2ztHwd22sSJgJB1KaXSZwONbaf3ECTqgz7NkEoEvdm1yhB2md+aRXTUohilWJxnsebi4SJiekK+LFCEEv4kYhpNajWdhhPfLJEn/XJxy1k9QkHe3dIHRfPEhgMBDRnj6gnYrkJ3cYG1cJjPF8kygzc1GI/v0k6sLl65VWKh/dZmHubXtpFkY9x/A5z89d5tHKXJ5uP+elLz/Pss88itLu889a7/OKl73M2CTnef0wW6WSRjuMomJ6O6msooYGa2nhOlb39ecJUQ/NErMRE80TinkEUi2jKMUag4sYmfqzi+iKjoUG7tcfhwQJ+JOJFMkFmMehZ+G6XcnWXwcRDczoMpxGmL3JGSrG0BdOYw83bTAc65eoemiPRaBfw7Aa3P3md8uEjRgOHfHGHVneXD977Mbc//RWffPATmBj86pXnyNeP2Mmtc+HiS5wMBQ6P9wgjC9sWmJ667G7fxdCLhJGE4XSwQxc7iTHtCqJUYGtrAUlu43gujufSFrs0uy06ahvR7KBKTZaX52h0jrE8ATsRmVv6lPE0ZDSJKJUOgAluYHLGiGzoABn9gUmcSOztPmR64nM6djk78RlNdMDnwvs/5cI7z9GLWgwymX5PJRs6JMOAaBAit9dZXbqCbjZpKy2s0EK2ZFRDJPBE2pV1DjZuYToyXmggqR0c3zj/H//Ci8/TFloUywXWNlZ57713WF1bRtU6OJ7IyTSiK5UQ5QpJZuO4KlkvJO6ZJH2LpG+RDmyizGAw8cmGzgyWJxphaOIHBm6g4wYqTqRQ7RwR9wxGY4fQbrK2eB1B7DKZTBiNe4wnKTBgPHE5OXU5m9qcnGj4boVicRGhvcWg12U6lpmOZcCerYkGIwUG8uevTzmdDhmNBgBMJqcIgsjGxgaiKJD1In71q1/w+PEyYegzGg04OzvlN40B29ub52C9388IAg/bNplOT3j77TfxPOe85s7zHMLQp9vtnD8f+c33Oj2dsLr6+Nxs8AWA/yKhD6YoigRMGQx6bG1t8Jspfl/Eu7uuzXR6wnDY5yc/+TH9fsYZU7J+ymDUZ+9glzOmeIGLH3oomswZU4bj2X6YTmfPjZ5//nkMw/h830ywbZsoihBFES/w2d3f4wyYnJ4giF0UTaU36CMpMmdAEGYYpovj+ghih6QX4IUGfmQSZz6PFu6j6gqqpXyelOIimyaCqiLoFpWOSEu1aKkWC+t77OaLVAWR7eM8P3vlNT69M8eX/uIvWVzfZK9QQtBNqoJILnfEx9ev8/Hte7SiCXPHTX56dYHWKWyZY2p9aPZhN4KjBCojKKVQT05pJiPU3oimbSO6NtFkwLoxpAGsGFP+4dN1vv3hAj+6scWKFHFgJOzUGk+B679ATwH6Uz3VUz3VU/23rKcA/ame6l+x/tmF6iu/PI8fu333Fmkvodaont9g3Zm7zStvvs4J4AQ+/fGIYrnEhx9d5NatW0ynU9I0ZTSa9Z/Npren55PRMGU8HgJToiggt7GMKAo8evSALEt4+eVf8ps3ezDlk0+uAFOe/9lzTDnljCn/8P3vUapV2djbYTidsnVwQEvREE2bH/3s5+zkihSbHR6srDK3uMLK1i6vvvM+q7sH/MlX/5Krt+7y7LPP8vfPvcjjoyIPtw757ouv8K0fPMfjvQNuLyzyaGWFJ9vH7OYq5GoNFtbXOKoWWNx4zObRLmv7eyysbfK1b/89P/zJC1z97BY35x7w6c075Mq1c+fv7lGehiBxXKry7oeXaEsq1z/5BM32EDWTte09hqcgKDqXP/0MQdFZXts8j2k3vRDTC9EdHydM6Mgaa9t7s15g3aIlKvzytTfQHZ/5lVUagkSh2mBr/4ivf/tv2TsucPWzWxzkS7P+ZD88d797ccbffff7HBUrfOkrfzFznG/v8e3v/CNLG9ssbWyzV6pwUKlRaHWYX9/ksFrn/uLizAlqGFy8epV4MKDUaBD2enzzmWfOQUs8GFBuNtnY2+Nr3/oWoq7TFDo4UURHUVhaW+MEeP/iR9y8O0erK856m6MYWTe4NXcPP07ojyfn8PALZ21blMiGo3PXuB8n593kp0CuVGZ0OmVyBvV2ZwZkPweMo9Mp1WYLzbJ56733aYsSb7//AZVGk4Nc/tz9vrm7d7496WBIkKTnoLItSiT9wfk2mXoT39fZyeeoKCprh8fsHe9z6+51NrafsHl4xOLeIYvLj9jc2+Ldixd4vLtHVZSRnZgbD5apCSqiYvLDH7/Atbv36BoWm4fHbB3lqIsyDx+vsrq7z0fXPmN1d5+2qtMQJA7yJeL+iL/77vd5/Z336cgalWaHjqyhWi6K6VBuC7QUDSOIEE2bhqRQbguUWh0KjRaCbnLx0+usPH5IsXJMrV2nKQrUxA7F1uzrar2EIDV5+Og2gtCmLXZnHb6SRE2o0ekUeOetlyhXcuzljtjMlTgsHJCv5GiJbT6+doV3LryLF4WzDlzXO++td4Lw3GktaTr1doe4N+u9z4YjcqUyimFipT06po0/GCHpNmvbe4RxhCS3CQKNwBMxtDqmbeB4JrZr4PoWuqNiuBpOaOHFDl7scDKN0YwmZwzQLYGXX/s5+UoO1dJ4tLLEcy++yNLqBi/+8hX+x//pf+b6rdusrK1za+4uK+uPWV5bYm7+FourcwzPQtqGQ10xOG502K802C1VOKrVOSgXOCwec/32p3xw8S322lX28yL1qooqbPP6y39DtVyhLtnUNYG2U0e2Ep574WdImk7c61Nvd+iNxjSFLtv7BxzmC+fHphtG6LaDbjvML6+cdxIKssL9+YXzY/QLmP7FMMiPn38BQVZwwwhZN85THIanYLgB9xeWccIESbfQHAc7DElHo1mFRxThRjZ+ahP1HaK+RZDNIna/AOhB5M4GGhwVzdUIs4Ag9Uj7If1RhGlJKFqT9c0FjnKbdJQGh8Vd/MSlUM3xaPkBmq2y+GSJn770PLlyHs3WEU2bWldiv1im0Ghzfe4B/VMQNIeGaPLJrYcoroVgyGiuhqgJ7O6t0RXreL6JYsrkKgWuzd1FtC3MOEJxDcJ+gGS0kNUqUSyTxAL7O/dp1bfomDKCKSK7KlZo4kQGdqgTZA6i3mYw7eNnHrXiEyrFNUQhhxfIs6ja0MJKHKzEwYxcjNBBtGUkR0H3NDSzi2EJxLHJ/v5jCoUtVLVJEGg4nonl25ieheJaSLZF19RwIo9c+ZiuWOfhwxs8Wt9FsgOOixVabQHD0DAMjV5/yB986U+ZX9tmp1jnuz/6AS2py91Hj9g6OODqjRtU202aYpt8LU+xUeTqzSscl8ts7u9TrNd5sLTExt4eh8UiH1y+TLnZpCVJNEWRJDEYDB2Wlq9Tqq4xmloYXvfzSoQQ2Rwg6UOyXojtaKxvrOC4OqLUwrJVXM/A802S1OfkdEBb2md1/RGHR7vYRohnZ5iajyR36HTLXL/9NoK6T6VemMHFdoV6q0y+dEijXaHaKNISaqxtrnBcLFBrNSlUixSqea7dvoKot9nLbWH5JnbgcP3WTfLFI2zXQNYEcuUjHi7PYXgSSxsPqQo5tgurXLr5PoeVPIVmhdX9dXaL+5SFKi2tw8e3rrC6v8ZeaZ+j2jEb2094vLFMoXZEqVOkZbQ4rB+zndtndXuTw3yBfKHC0tI9DFPGsBXswEJQZUzfRQ9cnDSiqyn4aYzSKVDKbWKos30WJDF2GGKGMfpvLOdzYGj5EZYfY7kJbtDD8kJkXaOrihi2wvKDy9SLm4hSi64qUpdVmtrs3NUyDNqGgmDI5CtrdPUqlVaLSlum2raptHWaXQVF77Cydh1JOUC1dTTHQjZs3v/4E3aOy7Rkk4ak0lI0mqpCQxVxXANZ6bCy/AjbUmew0Z8lkBieh+J4HNXqqICWjhkDYZTghwF+P8YfZgRZQpb08E5T3J7PwO/hmAnVaMAnuQIOMB6ectYfEU18xtMzxpPTmaNv3OPspMfRwRP+t//lf6Be3aNR28V3OwR+kdMTCU07YGH+Mo36Nkmk0k8dRsOUfm+2esOQ3jAmG0TE/ZAo80kGEb1hyGAcc3i8ge+rpKlNkPr4aYybpfiJh+sZ+IGB6VlEwKXH+7yxfUBwClnYo+eZWH2TPiMGWUgod3l0+xJt64iJaeH6HuLpKUdJyosf36QieZwmEyaRwyjVqTbXCHsucT8kGUSk/ZA4c5mcJliOQJxoJKlKpbqNHxgEoYkfzdzqs85xCye0zkG6HdmzWpNAxwtkolgmjRWmE4f1J7fw9CpJoNCL9ZkbN9bQnQqaXUYxqtiOQpJYpLFGq7FKs7HCSd8CMqJIww51+icJXX32dxekHparoehdYqOCKuQJfRnTM9ADFzPyMVydtB+SRBqNZo0wzbBdgzhxcJwuQjtHsbiN5+s44SzBqOe32Fy5SRhZqLaOF/s4psT9O1foxRambeEkGVHYQtdK+I5K5GuEfpdGfZPQU4kDk15qEgYdiltXSJVtzk4tmPawHZ1TYH13F8Ob1fZoZgfbLOB5FXy/iqIdkS8usrTyCUHUJggFXLuFZ3UwxQql4yU05ZgobNMfhASRz2d37uOnKaZvY4YKyVhlffvBLG2jlccwDBzHQhTrBKHIzt49sqxFf5JhhzJxJqIaZeJAJw5E0rjD4f5d2s0tkkDF9+oI4gGq2cDwJERbQtAE/ujLf4jQraHJDbLEYG3hY+5cf51XX/4uzdYellln9dGntKUWx8USppfwtW8+w+b2Gr/7e/8Hv//7/ydXr1ymVi2jKl0MU0TTBVxfwgkkGkoT1WzS7hwRuXV8szjrK+/NwGk0jtk9mMcN2nhhhygWcdwmUSAiSiXk4wVGkwjX04gijTQ1CWOV/eMnyHoFxagynvr0hw5JYjCZhLz36++xeP8CtttlwgjH1+inGpnbQhcOmIwckswkynQgYBA3MdvrhFoOx2oyOksR1DpRLLN542UGAx/L6uA43c87xhVK5W0UrU7SczA9HUkX0TUH07SRVQlBqrOwcptCZRtRrdKSKghKB8M16Wcmklxka/ceFy79HLAZn8mMphKn6JycaZTLy9R2LjKedPC9Bqdjl+k4ZNSzGQ8MCvn7RH6OQS9PNrTJldbRzBonZwGe36ZZ38PQqkSxShDKOE6XbrOKrrSpN3PsHD2hKuQQ9SaK3kGWOliKhqUYbO6ssrmzilxcmw13eSbf+NZfs/JkmT/9yp/RaDWJkhjb0egPQp6sPcT1JUaTgNHEp9E6Iu3NzhF+qMyuE39jJX2LwcRnPI1I+jPHuRubuPHsWsuNbAyphGN1yEYppm0giF0AegmcjIEzGI0txicaWa9MkhYp5OcAH4gAf+bC78ucndhAAGceg0TkZKDBWQgnHkGkc3C4yYcX30VVZdI0ZW1tg1Bps7CwQJrGTM/G588qPM+h2+3w8su/RBQFyuUib7/9JlmWcHo6YTIZEYY+b775OjCl3W5y584tvoDdcRzyhSN8Z2cLSery2muvUKtVKBbzHB0dEEUBA1v8f4F1mJ6/fjwecnCwR6fTIkkizs5OsW2T5577J+I45PXXX+PKlcu89dYbvP76a3wB9j/48H0Goz5B5J/D8gsXP+DNt9/AC1z6wx5Wp0guf/B5l7xHFHuUSgUePLjH+++/y5Url6nXq+i6SqFUZDAa4voeXUnk4OiQMyDr986h+snpGWGUcHo25QzoD3uEsYftGnx89SPOOMEPHQS1TluusjF/lTAxnh44FAAAIABJREFUkdQGpqMiGyIfXvkIybZ466OLzC0uU2i0aKs6L7/1DveWVtgvlhFNm1sP55lbXCZXa1DeK1CrdWkoLq89WuVvLl5n6wTKQOEMhCkIYzBsBc13aFk27SjhQTNicwL/96US//5ClRc0+LefBXz/6jKfHHbJhZA3U6wJlDQLY3hCy034x1/8+ilw/RfoN59L/uK3/pALv/XV/1+sX/zWHz79fT7VUz3VUz3V/6eeAvSneqp/xfrNC1VR7tIbzCaSe4PsvKPr3oM5bNdifDJiOD1B1FV+8crLNIUOSZbieC77+/ukaQrA6ekpJydjzs5O6XY7LC7OU6tV2N3dZn19lV4v5fR0QuenX0ZRJO7fn2M0GvBnf/ZlvrgpzLKEs7PT8/c4PN5DViXyxRyP19coVMpIhsZwOkU2TcptgZ1cgSc7++wVyhyUqixv7vBgZZV8vcV+sUK53eVv//EHvP7+hyx9+z9yd2GFD2894PL9ZR7t5vibH73AtfvzvHflE5bW1tg6LLK8sUe+3qLYbHNQLnF3cYGNwwMqnS4fXbvB9lGJZlem3hGpNDtIusWdB/O0RIW2pLK2vcdBvoSkW7QllQ8//oTmpV/Qze3xw5+8gB3EJIMxquXycOkx+7kix6Uqmu1hBzG64yPp1nkP+h99+St0ZI2LVz4lX6lTbrTPXepr23t0ZO3cBf9HX/4Kkm5x4fJVVMul2hL4xn/6PV7/xn/m05t3aAgSftKj3GiTK9fYLZZ5uLrOxes32M4X2SmU2DrK82BllWKzw9ziCl3Dxg5DXn3rLe4+esTKxgYdRTmHarJpnsP19z76iJ2jIwzPIx2NCHs93v7j32Zufh43jjE8DzeOKVZrCLLC3QcPKVSqCLLC5AxqrTbf+d73CZIUQVbIlyvsHBzyt89+hyjr0egInAK67WD7Aa2uSJT1GJ1OCZIU2w8wHBfVtGh0BI7f+CEra+vIukFvNKZQqdKRZGqtNgsrjwmSlK6i8vVvfZtCpYofJ+ewXTFMjosldNshG45QTQtJ0ynV6th+wOL8DTY3lzkol9ivN9gpltnY3eSFl55j73CLww9/xfLmFj95/jk2d3c4LBZpqjrHtTbljsxescb3nnuRrqLz7WeepdBosVco8dfP/D2FRuscdrcUDc0L0LwA3Q/Z3Dv8ZykFjze26aoG+Uqdr3/7b5F0C/FoF/VgDcly+PV7H3Dx0+sIusmv3nybjmacA/VoOMZ2NFbXV5DNWfRuXRJpKjINuUtDaNLpNjk63kWSO4iaRFWWOazXqbQrHB+vs/DoM8qVHLvHx+yVmzOn5sJ1NFtnPD1F1jX8OCFMMx6vb9CRVH773/7OrGvVD2iLEqeAZtlcuXb9HOwqhkmYZnQcl4ooc/nmbdLJKW1ZxvHMGbAIZY6PFqhW1rAsiThxsA8WsGwZ1RDoTWJ0R6U3ThGNLprZZThJiDMfw565HSRDIR0NcOMYyXIYnMG9h0uUa22CpEeYJiimihvZ1IUymtNlef0+stnksCVz0JTYr3XItzpsz99hdW2ZlY0nXLzyIbtH21y4/D67rRr5ikm9qiK1NnjrtWdoN1uU2ho1tUVVK6I6yXm3+d7R8Xn/eFuUeO6Fn/Fb/91/jx8nRFmPlbV1NMsm7vXPhzy8KMYr7dMfT9AsGz9OeO3NtwjTjHuP5lEM8xyqt0WJSqOJYpj800+fpzc+RbVcvDibnV8UZRZDnCW4sY8VOFiBQ5iY9Ib+5w4inSjT8WOVOLNx8qu4voPrO5iBieZqeLGLFzskvYBsEMxcmrFBq1Nkdf0R7W4Z1WgjqQ3izMV0ZCS1w5P1JTa2VlE0Ed2c9b5/ducec48WWd3aY+HxOoYbc/32A2TDo7i2xtbWGmYUIps6balDsXREvnDAjZuf8ItXf87Fq5e4u7iAlSXkWg38YYZoy8TDCC9S8AIJy6yiykdUyys0pQaqoyCZImZg4sQOZmzPItoTFzdxcWKHJOyirF/nyfJNVK2G78+cW1ZooYcmSuDMlmudL80x0B0Ny9WwHBHbFtnfXcbUG7N+WktGdzQkQ0OyLeqSiJNGtKQurU6drthkZfuI/VKd+vJ96h2RXKmKIGsIik69q3Hz4RKHlTaVTpeVrR1qYpdqV2Anf8Ru4ZCG3OGoWiDfKHPr0dx5Wki52aTabpOrVHj1rbc4LpfpKAqqbVNtt7E1F0e3iWMbsb7BwcP36BpFjLCD1/fRvABBt9ANCdNSMEyZjc3HrG+sYDszp3kYOfiBhesZuK5NGDmIUoOdvWUOjp4gypWZo83V6XY7dLtdqvUStUYZWe1Srha4cesae1dfp1IrUq2X6Ept7szd5Sh3SKF0TLVRpNEu8fJrL1KuHdMSaliOSbla4s69G+RLh7S7dWqdEm25zs171zgobSOaLd64+BrbhQ0q3Sr5ZoEne2u88eFb7JUOyDUKFFolrr3+Y3a3FtjK7bB/tM1ndz8hXz+irlZpGQ2OWse8e+UDHu+s0xQkRElH0zqsrS1QbxTQdPEc6ku2Qdc0kBx3NixkSzQqh2w8echoFCMrAl7gYngeRhRjximdJ/dxIw8n8LH9AMsLMZ0Q3fIxHB/DcdFtC8UysKRjfvZPf4Mq1RGlNtWWQF2ZpYlUFJWSJFMURR4sXESz6tTbLUTN4bisUhds6t1ZbHapvsbi48uU731I4KlImsr123PsHOYRdAtBt2jrBi1NpaWptMUuXmDTatcwjC5RZJHEHmEcEPZSrCjB7Q3IWx6ylyAoFsPRBNsPcPsJbv9zB3qcoaQ2/iBkEo+Qb12i3T+lCaifZ8SO44wxA7LRKYPJlPHJBKYDJoMATiLe+fVPGfVNBkOHNDMY9rzZ6jufL5vc0WNKhXV0rcSgr3B6YsGJxyhRGKcqZ0MLe+E9wu4BEBHaTcTmPqkv0Ets4jTAT2PsNMNPAtIswPd1vMDGGU6Y2y3x/YdPMMYwGJzBdIw7cghPIyZZAKFLatR4sPg+tlVmcf4zeoMMIwzQR2MuLS7SuP0adtBi3BPZX/iQaBAS9Gad4+koJExM4swm6TkkmU0YGziejChW6Q1m8dhRbGM6s0EOzVbwEw8nnJ3XvhgUChObOLWIEp0kUgk9gQfPfxX96D7jVMIOLExfRXdqNNo7lKpbWJaELDfxPAnHq1MoLQERSaSSpia9YUg6CvESC9uTGY5DHs1fp9e38KQDQqtBGmvEmU866hH2YrJRwmAYIQpFyq99m2w4YDBMsG2RNNZw7RZ3b18iSSwczybuZYRaCaG2g2mKSLqMF/u4loirtbDkJrKqIOkWrivjeRLrG/dmEfmBQpIYtNrHGGYd02oxGLj0zAOMxTdQH/6aLNJII5PeICMZ9ulNRsTjAZpvYTlVRPmQ7d07pP02QdTA8SqUq2sMhhZZ5uC6KnKrQOK3KB49Ik3bjCc+/UGM7cXcXVimInRw+xHxSCZMFS5efp+jH/w+SRSjaQa+Z9EfmHhBg0ZjhSAziAefJyj0TPygy3Cgk6UykdNid+MOnlGgP9DRzBoPF29QrB/SEOvIhkShmud3/8PvUCnnCAObi2//FEvOcfv6m3h2DXH7GuKVH/Jg/jZf+8Y3UZ0IJx5gBw6mbRElMVeufspPfvIT3n77TQyjiyiWce0WcSghOCpuoJJmGkL1CdXDe/SDOmEk4QYqZuYjCNscHT4i60u4foMgFAhCmdHYY/kb/yuBWiIOdFxPw/FkokRH0StUG9v0RwaW22B3f5nD4w0eLdzitP//sPemQZLc93lmyzYtr+3QKiRb0nq93l1bCsmxjvB6QzAJUSZF0RRAUiJNSbR4iFyS4gmQBEiABAjiIEES933ODAbAYDAYzH2f3TN9n9VH3feRWXnfZ91d3c9+KEybcmzERujTSjFvREZ3VFTkvzq7uiszn9/7vlUapWmilk7ci9AtmWHPoeeLJJfO4Xs1IKa9FbE9dHH1NGcOPIZeneGZJ+9h995nOXHuEGppno0ff4zlxYsoUp5WWycMVaKWiReorCXnaTRLiHKJsGUiig6GEVCtNaiLZfLlVTSryokzByhVUxTKGRRNRlXrrK3NMti0keQ01coC/X6TbQxcv0xvoNDqNFl87M8QVvbR74pEfg02fbYGNr5TBRRWVw8Txat88/YvcuzUGwQtDT9W2SQkmZ5nevY8ilJCNyrUKusIdZFSMU+lniNXXWUjv0Ayv4QoV7Asi2qpiSm7FEpZUqkEV2/9j9z2nW8zOz+DrEqYtsWnP/sZDNMmbnWIWw4NocjVyQv0Bj6tjs02MZpRZbgdELd1XL+587r8WMWLFIKWtrP5sYoTSNihih2qI4AeaJROP0fz4h4EWeLqzCyZQplNYHsA3Rh63Zh2SwAUEokDaNo0W8M6/w2gNxn0q0CTRn2Gqcn9KNLK6FgGZbrtBlubCr2BD/TYHHbeuR8B3W6ftR//GdvDay7zTVzXZmlpgXK5CGz9NQf6taQ9z3NwXZtrsHp6epJ+v0u3O0rpa7djWq2Idjtmc7O/k9xn2ya6rrK52Wdra5NAyFB+9S7Onz+7s87U1FXiOKTRqDEcDlhbS9BqRRw8eGAnVn5zs7/jcn/ssUdot2N6vQ6dTusdd/3IMDEY9nF9h96gS7vb2rkHtLk1IJvPUNh1G6GcpdP1GWzG9Poxnm8Cm8AWqioThj5XroyzuTVE0VS22KbVabPFNtvA5taQ/uYA1/doiAJHjh0liEIkRWaLbfzQY3p2iiBysV2DVjcg7JoYZplLt70XsZkmCpqoWglNqzAxeZGNYoaiWOfUpXHWcgVU16coNEmVKjQ0g+nlBOv5InVVJ1utY8kxot5lsWzw3X0n2V8xOd2CmW2Y34REANkOPFSEP9mT4otH6nz/e9/nlb2vst6HUg8aHZBaPbQwRtiEWtCn4UajzxWjRjvU3qkgkdh7+Mh14Po30HWAfl3XdV3XdV1/m3UdoF/Xdf0d1n/fgW7aBqZt4AUuqq4wGPYJIp/TZ08x3N6kNRhBdM0ycQKftw8fYottNE0jCAIAqtUqpVLhr8WHwRay3GR+fpb19VUiS2HxxjFa1SSwRa/X4dixI8AW6+urrKwssbS0wLUJ6zD2doB+2G6xvLaKYhm8efgwiVSKclNmJZ3l3JUpJhdXSGTyJIsV5teSLKeyfPee+zg7McmV+SW+dtt3mf0v/zurrz7KofMTLOSqvH1hgo9+6vOkKjVmE2tMTE1ydT7B6ctXSJdrrKRz5Osit97xPebXkmQqdS5OzXJxapZUvoSkWzRkDdMLqTUVXti9l2JNGEWeChKmF/KD+3/MWjrH5Lc/RuIHn0ZQdEp1EcV0dnqrK4KEbNisbKR58rkXqQgSa+kcomqQK9fQbA9RNZhZXOHQ8VOcOHuBhx5/io1sgVy5xtT8EpliBdMLueveB1jZSHP/Tx6iIWscP3OeyonXuPqJ30FUjZ3XWag2WE1lWUxnSVXrrGTzrOaLfObLX2UtV6QoSCynsiyuJhFVcyeu/cS5cyysrnLw2DF012XPvn00dR1R02goCpJhUBYETp4/T6FWo1HKkvjPv8zSwhy97W1ETUM2TVaTqR2oV6zWEGSFqzOzaJZNpSFgeT7pfAHbD+gMNmmqGpuw48p1ghA3jChUqnzpq1+j3pRo9frotoPtBwiygiArrH7yd1BXp2n3BztOctW00G0HP26xns5wYXxiJxL+6MlTLK2u7bjUW73+yNHU6+OGEV//5rcoVmtUBRHPEbl48SSruSxXV9dYSGU4fuYEJ88cZS25zMLdn2Xuke9y6sxpltfWKVQbfPqvvsLZKzMcOz9OTbWYXl5FNS2Onz5D07RJlSpUJIW3jp9kcSOFHbfxOj1ytQaaF7CazZPMFVlL5xAUnUPHT7GykaYuqdQllWypypuHjpI+to/UN/4z3/jOHeTrAhVJIVdrYAQRX/zGrVQkhSvziwi6STq7wekLp0ikNqipCrmGQLZeI1urUqyXyVdyVGpFkqkEhWqR1WKeRCHHem6dgwf3kE7OkcluMLe8Sll2qDXrJD/5b1leWSLudmj3BzQk+Z0BiAamG2D7EVGni+0HeFHMPfc/QCqXR9YNktkcpVqd1988gOG4KEFATdMRDYtNQLEMvNBC0cqYThXNyLKwdBpdy2GbFbJ3/DFOZpLN7TZuoOPFLuMz43S3+hTLOX704APMLc+zntmgLNRZSSYp1uv0ATtuU5YVkpkyxYrAhfGr7DvwJqZnUW4U0WyFc+OnWEsnWEjMMbWRZyFXZXY9zUo6y8Luh5n8wec4ef40yxsJppbneOvEYZYqOfJVm1pFp16c4omHv0YxX6AiO2xUcxSULNmyyou799CQZA4eOUrQalOuN/jffvO3+OV/9s9ZT2eIuz1SuTx+3KLelHYGPgRZIVcokPnc71Ks1jh36TJxt4fpeliej+G4NCQZy/M5f3mcdn+AF8Xcfuf3MF2P3a++xuziEq1el/nlJcJOhN/yaL3TC+zGJpojEQQKjivghzJhS8b26rT7NnHHpnT3nyFtzNJUlZ1+Xc1WMVztnXhhEz8wsF0J11fwApX5xctUakni9uhxP9QwLQnHVWlKFWbnrjI9M0G2XKQmiTQUhboss5JM0uoP+dLXbkWzfcon9nHvDf+SP/rYJ6jLMoZjc+ToQVbXFqnWClSEMifPnyYe9nnl4H4apopgaYTdGNUeRQKbjoztCmh6nmJ5noaYpymXsD0VyZRQHXUUYR86WIEzcmy6GrYtkPr0v0NT8mRzi5hWDdNuYIc6TmxjxC5K4KCaBoplIJv/DaTrromgNNCtJo4jkUhMkkhMo2oNFH0Ud11qimwUShQaIkG7N0rXcGw0v8ULe19n8c6/4MJLj7FRKNHegsWNNBVJJVcTGJ9b5va77qNpOjy7Zzdlqcn43CRvnzrKWj5FspRnbm2Fifk5Ll69SiI1inJfTaeZW1mhJkkUajWS+TxlQRjVG0gxgbeJ43hIK5dI33YzRlDl9OUDuJ0mkl3CikUMU0bVRExLwfUM6o0SM7NXSGfWMEyZuOXhuDqhu4miSEhKEdVOk6tPMp84hapXUBQJoWpiNENm5qZZXU/QlEUKpTz5Yo7xj/0bcvMTZPMZ6kKNCxfOMTs7jSTXqdWLlCpJTFvkwMFX0PQmnm9hGBp1oYJuKhTLOepSlVK9QKGa48LV88iWxNHzx1hKL3Pg2BvkazmeevFJljYWOXD0TZKFJIvri6zu+SlLP/wskqGQyqdZXF9g78FXKKk55jJTPLfvac7PnOfIhWOsZ7MUKnVqQol6YzSQtJFcGUVh6xJNXUbzPaq6juj5yFID25DR5AbriTmiyMJzDXRz1BGtei5rn/xtLFXAdh1M20Kz7HfAuYPyziYbNqJhoTQ2GD93EKGWpVwZDZGVJIWyopGTZDJik3RT5NjxV5hfvES+XGI9UyBf1ak0bSpNnapUJV1aZn75IsWX76ay5z4cz+axp56m3lSoSxpVWaMkyTsAvdyUkXSZwWaHlcUp1lemEesFWp2QqNNGcTzcbp99586zVihRKDdotUef4+bPAfRWEKJ2HJyOR8+JWfnwr1G0PFbCGA3otgewuU2w6RJvbtEdQm/QZWsQQt9l2NLZ8/xPgJgtWrS7Dq24Tyvu0Wp1aLcC2m0Xx63TaTcBA1VbYn3jBDMX9uMIawzcCptOkcYzX0d4/haU4jzNwjz0NIZtlXY4iqJ14xCj1cIOfbzAfieWWEcPIxYKdf70qV0IbVCNEN/R6dLB7jsMQgdsDXyBG3//f6GFRBzWqCfmyExfoWGIFO0aM//5n5AsTQAWyQv7sEKL1mZMvBngdWyCjoUXanihhh+ZBKGNH1isrU+xujZJq2Wgmw1MS0LRRxBdMWUUUybsRFiBgunLuJFNEDv4kT2C35HK6s8+T+XRzxLqG8iOiWLLhG2FSj3B2vpVfF8njlw0XcDy6jhhnfTGBGEkEYQyfmQSd1y26OIFMt2egW0VGHQVTrz5NJXcPFcnTnBx/DRDBiwk5kimFzl1+k1cNcfMh/4RpYWLtDo2i0uXsfQClp5j7+5HgIhuL0A3FYgErp7fj+s2R59BtoJj1AmMkfvbtFTcMMK2XTRdIlOYwnIraEYd1zO5On2cmriE5TTQDZm+m+XU7R9i5ZvvYaurE4cjkNsd9hBUGdE0EEyD3tBDUgr4UZN8cXanJkDT8xw6/AoNoYiqj9ztvtug35NZWztDr6timnXSmRydTTDDmLVCnm/d+WV6Q48gspn68D9Fmz6C5zl4rkEUqwRhk9XEBQwrz2AYEoY+piMzvXiMIBbxPInQ0YhdAddaQVIKeIGEaTeYuHqGQjlFKpvAtCQuj5/httu/zl/+5Z/z+U99hFJmlmZtBbmRoHbwAWb+4n+mWtmg3Y04c3GcqfllLFtFM2S6/c5OTZKkNDl//iiTk2cI3BqOWUD2DCS1gmXX8Y08lew0lpwiilUcX8Fq+zhWFklcIfCrhMEopj5u6/iBxMyf/zqTD30Bhi5NTcANdBStzHDLJowbFAuzlKuL5ArLxB17NCRpruHq65h2HcPVGQy7hK4EXZvk0jm6HQUvFDEjF9dtsjJ7ira+xtm3HgMsvEghV9lg7cDPmPjIL1JcvwB4+K6IH2oYtoJmqwhKndmFKxSr69SFNIVyg0qjSbneQDFVZE2gUs9RbeQRxBJis0q7E1BvlNC0BhADMZqcoVZept9RgZD+wKLTs1j+1n9g7sGPEwVl2DaJgia+26DdkrDdPFG7wt7Xf4QoZ4AYxahg+qOBJ1GrUZfLTE1f4uLlE5RKG4hig0ajRqVeQJCKNJUy3UHI1enLNEQBXbNp1GUaYpX64lku3TSGVl5nYWmeIAqJ4jZ/+mef5JW9r3HX3fcAPc6cPU7c8uj1W/iBzcLiNNDBDzVsVwBi2n2bqGPsuM1tv4ntNzFdAcsTcUN5B6YHkUqrY7P24CeYuu29lCt5usMexXoZr9tisz8kCkIMtUa7JZBKnmVrq8rWVhWGAgwUGJoM+wU0eZp65TIg/9ymMhxKgME2Bl/+6mfpdH2SqQQjZ/iAn95/L5c/8g+wklMIQp0wcnei0z3P4eehuSSJXItW73bbjI9fYmlpYed5kiQyHA6Yn5+l3Y6BLb773duZmZmi3Y554onH/tp9k2RyncbRx5j/2r8jjkNc1yaZXN9ZO4oCMpnUX3OiX4uHtyyDfr/L/Pws29tDZLnJG2+8Tr/fpd2OCUOfg4feYjDss7k1YG5hFj/02GaL1/a9ymDYZ2t7yPTn/lcap5+g23foDVw6PRc/MIBRdL6iijsR8nG7hSg1aXXabG4N2Qa+f/ddo+5z10FSZLbZImqFbANBFDLY3ELVNbzAp9OL8SMbLzQwPAlp/i3GP/Y/sLF0nlJ2msCqYBtl1tYXqMsCsmOSrdapyio1RWNxI0W6XKWmaGwUSjy3Zy+5WoNksUyhbLBRtRHbcGBd4P4Ts0y0YKoDbxdtfvTWJV66mOCq2KE6hHwEiz+8mcQzt2LFEXFg0gkUBm6dgV1C9iJ018W0NVy9Stso0THL5NammJ08z+ziwnXg+jfQdYB+Xdd1Xdd1XX+bdR2gX9d1/R3Wz5+ozi/OUSwXdmK8ttmiN+hSrVc4deYk3X4HNw5xogAvChFkic2tIWE8cp6bpvlzex7Fk6mqvDNV3e22abUiDENj9o3nWLxxjMy9nyKbTWMYGrlchjgOmZi4zLlzZ7gW9f7IIw8xGHYRJYFttvCiEFnXkE2dTKnEXffdh+r6HD59lom5RYqCxKXpOaaXVymJMsfPX+LqwjJVWeOFva+z67V9LPz+uzj/h7/KrXd+j3Stwbfvvofffd/7OXzyOKupNVYSC6TLNWYT66ykCiysZfjp48/ymS9+jdcPHsMMOqxmCyQyec5emqBYE3jtzYNkS1XsIKbWVJhbXuXMxXFy5Rp33P1DltaSuFGb1S//Hovv+0Ve3/UShhvQ1Exy5Rqq5VIVZa7OLtCQNRYS61RFmVJd5NT5S2xkC5y+cJnF1Q1qTYXJuUXWM3muzi6wnsmznslz+sJl/FYXSbfQHZ/ZpQRfvfXbzK+sjfb10n0sv3uM+UOvk8wVqUsquXKNjWyBfSdOkpcVplfXqag6iVyBjUKZpbUUmu2TWM8gygaipvGDBx7gxVde4diZMzu9uLrrIhkGpu9jeB6r6TS663J5agrZNJl9+xWW3z1Gac+DbAI/eugh3DjGDSP2H3yb+eUVMoUiftyi1etjuh6lWp3jp88g6waryRSDbRAVlfsf/MlOx3kqlydotREVFdW0sP2A0+cvkM4XOHjkKJbn88prr7Py/n9C8ls373RFD2HHhbvntddxw4iZhUXK9QZeFJPK5ZE0nXS+wBB2AP+1XughoJoWsm4giTmmpi6ykkmzkM0xt5HiiWefJJlZZWF5hvkvvY+VD/4qG4kEiY00f3jTR1DcCNkJaVo+BXEEGFK5LE1V4eTFy1yemeP81Sm+/f27qcoqhYaIZDnYcZui0OTgiVN85/s/YHphmYefeJqDR0+Qr9TJV+qcvnCZTLFCXVLJv/oYiRvGKE1d4AMf/iiFhsjx8xdJl6scP38R3Q+RLIe1XIFDx99GMVXSlTKCaVCUZTK1OulqhWK9SkWosp5ZY219gdXUCqvFPMu5DKuZVfbte4laOcXi4jxT88sIZsz64gyJG8ZIPHcv2WKJdL7AYBtsP2ItmUPWbFY3skiaTmewyd333ke2WOLAocM7x3h+eQXFMLH9ACe0KVSLRN2YzmaXilDFjWycSMEMRIygih3XaFSvUKtOkfnC/0Xh9j/Ccpp0+hGW5xL1eqjuCNYPgQvjE4iaRkUUaQ23qSkaPaBhmOza/yaVukJNUCjVBIq1EqV6mVQ+yeETR1hPZ5hfWiOTr7FRrrOYyrCwnuTilUtMPvAVEu/7pywtTLG+X2SRAAAgAElEQVSYSjKfy/Hi24fJW1WyFQmhobH/1R8xOf4y+WwOQW9RlJvoLYup+SIv7t7DxYkrvLb/TcJ2B8UwkTSdX/qVX+UnDz+Cbjs0JBnddth/8G0OHjlKZ7DJJtBIr5G4YYyJp+4nnS8gKip7972x41C/NqhSrjeQdWPH+R93e/iew6DfBgbAgK2tmFbLIIwUDLOM2EySzkxjakUUKcviwlnOntvPWwdfIp1d4PKV00x//LdIfuvDmK5D1I/obHUwPYPeVodtBoQtGz8YOSJHzkYNNxBw/SaaUSFXWCaZHkWiKlqVplxCM+o0xDynL5ykIpRQTJlMMU1VrNDUJG6747s0VYWrD97K3LvfxW23fJPnd+1lNZlC11XeOvgGlWqBulRDsbRR564p40YOP33kYV55fR+PP/0ciumMIqV1Gd1XMAKV1MpFsmtXCN3mKHpeEzA8C9O3sXwT2xlBFEVtkLhhjNrBxylXN5icOk0rUnHdJqYtojoKhm/gWiq2pWFYOoplIVo2ddOkaVsIhormqpSFPIHXJJlcYHZuAsMdVTHkhSZLqTy5apOKIFOoCtQ1lWytytyX3sfsJ34HwbbJNBrkBfGdfepsFEdDGt++617S1Rr3PvQz5jaWOTVxnqMXTrFeLLCaL3DvQ4/w1AsvkKtU+MBNN/Hsyy+TSKVY3tjg6OnT2GFIMp+nNRhgBCpRf5TKIFw4ROKGMZpL44SRixfIHD+xl1xhBj+wiFseqibiB9bIbf5OfLuiCli2StzyWF25MurNNUeOZsPz0CyT5dV5pqZGrj9NKuD6DoVSnqmZSWbmpskVsizf/OuM/9UfkM1nSGWS5AtpavUSS8uzTM9cRmgWEKU8hdI6pXKaH957F9++7RbS2QztbofJ6Sn+4rOfIV8uUa7XyFervOd97+PF117lxMULFMobvHFgN8VKmpW1BQrlDFcmL5NMb7D4k6+x+N5/yIWjb1GoCmwUC5SlOk/seZTZ7DRvX36Dx/c8zHplhZnVOdLFLLl6DUGVqYo1LFtlYeEqV66cw/FMNFtHsi2Kskxd0kaucl0n9EwUscjs5FnEem40hGKKLL97jOqu+3AcC8MaxVJLmopm2Wi2h2x7SKaPaHoUi6MO9PmFKRRVpFqvIagqNVWh2JTINwUKqoTaFMll04hSE1GRqakKVVWjphnUFB1RNWlqFnO3f5jFD/0yplzjpw/9bJTOohhUZY2yrFAzDBqWRU6QsQKPIHLpRCa2UuHcqbfQDQlZlXhh72sIpk2yUaW9uYluWCRWkxw+cRqzHWO14h2Arvc8zNjGz+VYvHGM1OuP8vVnniMXtAi8mK1Wl3Do0WKTYLPNkA5sR9A3EQpLvLX3SbYHIX4wOg8IBiHBICTqh8R9n7jv09sM6PY9opZJu23S7dpAhyjS8F2RfqxSuvfjLN30P+JqJYJw1NXutAP6sU4Uj5z1ZquD3QpxQhvPU/B9Fd01EW2XI6pNNRrQ24StQZsWMc7ApR/Y0ImhY9BUlliemUCTykAL1xYIAgW3OM/8e8eYeegr3PvEg7xy8iBW7OH3Q+y2Rdh3CHomYdcm6Dj4oYPrO9iORytu0opk1jemWVoeR1LKRLGN4+oYljp6nmth+k0MT8KObJwowAldXE8j9GUyd93M7B/+InF1HD2MMSMX3Wtg2WVcr0EqtYxla7S6Aa2Bg9NWWFs7hx80iFojB7oXWjiezHBgk0pOINbmCJw04OJYVdptE9VusrndBjrEgUAvbCBMv8H0+8fIPPw5Ol0Vti3AwHPTXJ3YT7EwS6myxuZWAAORqfN7AR83UN95zCIwC5hSinbbpqmJePaQIIhwwjRvH32BeqNAqVjDi6qspk/iBgKlUoV2UGft7puY/MAYXmmaVihhmFV6/ZBuv4Xu2jy3axedzVGdUKcXMxh4BG6NzZ4OBAjNHIeOH2TAkKjXw/AUgpaM6SSZnT5MITtLK3AZ9LcJwjZWEIzOATSZWM4w+YExZr/xH5G1PHFLw7abtGIPQ2nSjXKYcnFUC9D2SVcvY0V1olaI60SYZpPzF59BaVbod1ziUKVZz/DGq88i1jdoRzKbfYs4lDh14nU0vYksl3nxuZ/w8jP3Mf+9P+TKB8doXN5NPruEJDeATRJLF/jiFz/JPT+8g6998+tcnpqg2ChiuRJ+KLORmmB97SJBoKCbNVS9RtiyMWyJ9dQS+eLa6HG1jKfnaXs1lhcuoMo5NrcCLKeBUV3iygfHWPjCb5FdP09Vqo6qB1wBcIjCGpK4wvTUEbq9UcXMJn22eyW6UR5JKYwGQxybfsuj40iwZaHISboDnR4gNsuAz8DeoGusUM5cQtXLKJbI1L2fYPxDY4w/+nlWl89Tq6ziRzZ26KPaJnWphqDUqTVSzMydYD45hebJqI5KKlsil2uwvl5kfm6Zq1evcurUQU6e2s8mBq5fhG0VtlV6UYntnkg+NU6nLROEAo5VYeLmdzH1X3+N7aFFXVghV5oi7AiYXoWmXmUlucDM4jSGnCSXnmRy+gylaopMLUderJEXaxRqJcpClVK9yOTCeS5NnqJYySKrErVGHVFqomgqlm9y7MwhcpUUqq6w8sLtXLppjPGHvsxr+14nCGMOHzlGoVhF1SwefuQJxicu4Ps+Gxsp2q0+jbpErzeg220z2GzT7jr0NwPafZuwre+4zQ2ngeE0dgC6H6t0uiqeX4ehi2uWGf/EL3H5o+9iEDTYJsDv6cTbLp1OjV6vQa8nosobDLrKKJJ9aMJAYbsn4mhro2M7lBl2m4xc6Q5bQwuI2CJkMPTZ3IrYogX02NoeVdG1Wi3OPn0Pl24aY+OZrwNbhJHLtaq5aw5zRZEol4tcunQB09Q5cGA/tm1yrZ88l8vsVNhduycyOXmF1dUV3njjda65yv/fOtAnv/4fuHTTGBPH9/PzveeCUN9ZIwg82u2Yxx9/FNjCsozRgGC9ymDQw7IMarUKb775Bo5jcejQQcLQxwtchGaDbbZ44qnH6Q26aIa603+upqa5dNMYaw/czBCPwZZDp2fvOPXDyGGbAYoiAVu0ux22gTCOdr43LJMgCtncGvLwo48Qxh7bbHJp/DLFcgnT8njgRz9FUXXa3QgvtOhtBjiRwcYjn+LSTWMYiwfxtTwdt0Zu/SqqVEV4ZzAvV2tQEiVU16ckSuTrAoWGSK7WIFWqkCyWkW0XURUQDBUzbpEVDaSgj9oGKd6iGQ1QojZq3KITOwy6AaFa5tKH/z4zX/0/8D0T3zPxXAPbUjENmaaq0JCaqLpCMrXK7Nwk84tzNFWFTKnEpZnZ68D1b6Cfvy/56Nin2TP2lf9fbI+Offr67/O6ruu6ruu6/j91HaBf13X9HdbPn6heu4gK44Athpi2wZXJCbbZIoh8XN9hE5icn8V0HbwoZHZ+bhTRtb3Nrl27SCaTPPHEEwwGPVzXptNp7VxYWpaxM3GtHXuexRvHmP/9d2GLFWCLRx99GNs2OXXqBN1umygKqNertNsx7W6008+u2xaSprKSXKcsCDR1nZqisf/IMTYKZe744f1UZY18XeTZ3XtJl2tcnpnntrvu4Xd///188o/+gMUbx1i8cYzdP7iVK4tLfPXbt/N/3vgefvyzn7K6nmB5aZajZy9waXqOsqgxu5IkVRQQdZ/ppST5msTMyhrf+M6dlBtN9r99BM32ePDhxzC9kPse/BmPP/M8dhAzvbCMqBo70e5LH/41Fm8c48rdn+fJ514kW6rS6g9J5ooopkOuXCOZK2L5EacvXObilSmOnDxDVZSZXljecRc3ZI1krohmezRkjXKjSVMz8eIOkm4hqgZRd4Bme0zNL7H/7SPM3/Jhlt89xsa3biZbqlKoNkjmiiyvp3jwmWd5bNduCk2ZumFxZXGZx59/ifGpOSTVolxrUqlLlAUBxbKwggDNcZBNk5Pnz1OXZewwRHMcdNdFte0dsN4ZDhFPjgD6/Ad/BUUbOdRV28Z0PWriqBM7bHfw4xZuGOFFMd3N4Q6w3rX3VUq1+l+D5Q1JxnQ9glYb0/V49Y39eFG8E2l9LQ480CSW3z3G8rvHuONzf46oqNz1w3tRDBPddsiVyiiGSdBq78S17z/4NpWGsLO+qKgMtsF0PUzX49Cx49h+QKlWp5hfYXz8DAsb66yWK5ybmmHXq7tZT60wtzjF0id+ewSSH7uTW2/7LgcOHydTFalrNlPL6zidHiVRQjF0RLXJz558mtVsHitqIegm82sb5OsC6XIVQTdZzxdHQF23ePSpZ0dRze8kCXzzO3eSLpQx3ABRNdj46S0kbhgjdcuHkCyHZLHM9HKCmqKRKlVYzxcpCk3mVtc5fOIQa5kNUuUSyXKFiqpTlGXygsh6Nk22nOfNQ/spV1OsplbIClWWsmk28htMTp4jn1lBEOqIqklFCajOXiRxwxjrH/mXiKKIG0bMLSVQDJumYnJxfIpKXcL2A2pik4YkM4Sd9IBrSQFuGCFpOparYbkafugQtH0s38SJbaxIxutquH0Zu9uEzRLdVp6NP/4XJG4YI3l2H+NXL5AtlhBVk7A3gvhDwHAD3KjN9MIyyWIZ3Q+ZWkmwXiyxks1RF3WSmSL5coV8eRRLf/jEEabn50hmCxTKEg3Roa4aJItlUoUCb7y5j7nv/tlo7YdvpSjLZFWdx1/bz3J9jUJdplGX+Mu/uJFmfRzHcnn5tRNUdZ1wu43ugBtGO38TThBieT6qafErv/br/P1f/EekcnlU0+L85XGcIERUVBTD5NEnn+LU84+SuGGMhY/8KwzLRrcdqoLIEIg6XYJWe6cr3Q0jitUaTVXjZ48+BoMuvqURuTq92KWcT7A0f55Cdp44qBMHdRRpnThoEnp12i1p5yavH8rYnszGn/wrEjeMsXj8TZzYwW25xL2IqlhmKTFHvpQcQWenSdy2cH2FIJZw/Aa6VcYPZdpdk8XlCfLFBF6gIjQLNOUSTb3OqQvHWFybpakJ1KUqkt5kdmmG0xfOkH7oGyRuGCPzs2+SK9eRdYtDhw6xklhgdW0Jwx25vRXXwnI1dFPh05/9DB/52Ce4654H0Gwf04uQHRvZVWnaMluRiFBYILkyQRTb+JGN7mhorobt6TiuiuNIVDdmSdwwxtpH/gWaksey66hyDk0vYxg1DE/B9HQiW8U1NSzLQLEsBMuhppsoQYAW+FTVOooto4g5ms08ydQy65kNRMMiU2vwpVtvZ2kjh2oFvLLvIKu5NF63xeQf/+vRcX/zecYXF9GigGyjwvELZ8lUS5wen2MlU2Y6sUpNU1lIJVgtbPD4S8+wkNxgKZ1hNV9kNZ3m6OnTFOt1FlZXOXbmDPlqlVShQKZU4ukXX2R5YwM5yOH0RGRbpPLGkyRuGCP3zQ/j2AGmoaBIBRyrzvTMBKtriyNAZ8q4njHq8/YMgnAE7kxLIfBTzM1dZHp2BtXoo5tQrrnYroOqlrl8aTdXruziS1/+Inf94Ptkcml+eN893HzTB1l89y+w9J6/xzP338nqegJVa1KrlxDECpJc5dyFw2yk5kimRx3QtqPR7oR8547v8u3bb+NTn/4smUKRXKnM2Yvj7Hl9PxVBYj1fZD1f4rV9L1KppZmavkStnmd84jwH3trH+voqa9//JMvvHmPq2/+FdH7kdlrOJkmUVnh2/9Os1hdYqy6ylJvlwIk3KTaKVPVRokBNesf5q9QoFDaYm5+k1ijT0BUahkldcWhqFrbjETgmjiGw1XFIrU1TLieRk1dZfvcYiQ/9CpbcQDc1VF2hqY4c6orjoTg+kh0gmgGyVkU3RF7Z+xLZXBJV10aVDqpKsSlSbIpUNIVqoUajJrBrz24UU0WyNWqaSkVRqUoWlYZFVbDJfOsDLN44RnHXvfzgh/dQrTVoahZ11aCqaoiOg+R5yGGLh598kna3hSaV8fQ6tlLhrQOvU6mVRxUiUYs2YHk+m8Nt/KBFdwh6J8ZsjwB62/fRui5aYKBPnGHxxjGWP/obfO/ll5koVhkOgCF4fZtwu4vT9dmmA4Rsd3WIZfbveoLNrgeA4bj4Wxr+0CAYGkQDm2jg0t/u0t/s0G63abe79Dp9vG5E1I8IOz5hZLH+hX/P/HvHKO/7MVY7RO920XoD+rFO3PJ+DqDH+C0P35EJQx3Lt5Ecl8utAauSgRd26Hd89LaG0TEZRgHYFrQN+sMm+csL2JKK2XFoRhJhqGKef535946x+JF/TsN1eHbqCvsOHxgNFvQ93LaB19FxYx2/bRO3I8I4wvUC4kjEdSoEYZMoVsnlEtTq+dHfojeq3vACF90V0BwRMzCxAg/TdzEthThUSXz2N5n9T2M099yK7AU0HQM7kgijUV/61JWLdLtt6kIFt20gWVVkeXUExgKJsGXj+AaW06TX0Xn7rWfwrCSDdonIb9Dr20QtfRRH37YIY41O2KCSuYp56Vmm3z/G7E3/mF5Uod9vMtwUWF85xtZQpNcT2cYjbus8fO/nGT/1Ind89/NsE/OjB+/EMwscfuMJPD1HrZbCsCVkMUZVTOryDJOzh5HkOqbhURUWMbwEp87ux3VCZDHN0ud+k8kPjDH5/Y/gO1XicJSi0mr7CIqI327T2oSmYrIN+L7OxXNvYagFDLMKtAjaPgeOH0J2fYKuj2SW8cIcvlugWlrC0WW67R5R1GIIuEEX1wtQxl8brf2Hv8DVUy/QassEgUHg23SjDuvzbxKbdVzNRVUEatockpUfXbN5PdqdEKjjmAqWKvDg/d8jsptsdU36sYwhZeh3VAZ9nUp5ibpQGcXka0UaxXku/+mvceWDY6Tv/yjjF44w7Efse30PUnWZE8deRVXLfOb//jS/9we/zyc+9Qne+4Eb+MznP06uME0Q1VhdvoznSbiBTtNoogUGiq1w+cpZLlw4gm2U8bUiuphCk3OsJa5iWHWilkb9wgtc+eAYVz44Rm1yF6qjIlsjt3IcNfCcIr2OgFBfptVWcSIDt+XS8jZoB1nOnDuIZuu0ux0cvQlbMa6aYW72BFFbRAsioEfbF1i69AoMqhze/wiGVcOPTGb/6t8y/qExErf9LnFYI7F8maZSp1iv09T1EZxuFFGNIoaeZaMyy7mpkxQbBR578gW6HTCNHr0O+G4AdOh1VWaW3qIzKLO5WYbNKr0oQ8fPINVmqVbnsJwCjZk3RvD+Q2OIc/vxojKak2Jm5TTZ6iKnL52iLjfJ1QSkygJSfQVBzHD+0vFRTYvcJN8UWM3nyDeq5KtlSlKCqpRi/OoFVtc2aEoaTUlD1QzCjk+ytESqvEyrE7N4x38aQdwv/DYv797FNnDHnd+nP9jmLz/3RYKwzfr6KsPhNlJTw7YCFubXaLcGANiODvQwLYmgpeGGMk4g7UBz2x91owctjbCtE0ci21s29eISmYu7uXTTGJduGkO9/DzDbRMjKNPDYpsqurHIhfO72d403nHtx2y2dcChmp9AFedg6EDfpBdJjJz+LWBUATHYHBkGthjS7jpAD0GskMtlcF2X7FN/xaWbxpj5wr/BsgyuRZdfiy8/e/Y018D4tYh1yzIYDEYQ/trXIPA4fPhtJiYus7W1ydbW5o6b3HVtWq2Ira3Rvm+55eu02zH9wOTSh/8el24ao3Fy1F3ebAqUy0Vs22R2dpp2O+bo0cO0WtFOZPtPfvJjmk0B2zYRhPrOa/t5OP+d79xGp9dmuL2JH3o4ns02W8TtiKYs0um1Kb3+g9HgxMf/Md2uTKdvEEQK7a4F9IhiF9gkDP1R9R4wPTvD0soyg+EmW2wzGG7iBT6mbbEN9DZbDLf776QKgthUiVs9trah1QmxPR0/0un0fCY+8UtcummMwku3MAxE1PIKZw7txdQEdNtBNOydKrKKpCBZDkWhSUmUKApN7LhNXdWpSArl6jqGJeAHBp1Oh06rj+fGxFGXOG6PUmJCiyDwiNstaqeeH73vbv4FyopJIYRcCGs+LDvQUEbX3Wu5AmevTiFYHuulGnnJYK0scOTC1evA9W+g6wD9uq7ruq7ruv426zpAv67r+jusnz9RTWXSbKSSPP/iCzRlieH2Fr1BH0VTuTo1SbvbwbQtDMukN+jTG/QRmiK261Asl4jbLepCg26/hyw3iaKAQiG3M23dakVsbw+J45Dao1/bgdiF5+8CtlheXuRa//m1C7yVlSVGPV3Q7nZ44839iIqKH7dYTWXJlqoUawLLqSyCbiEbNg1ZY3phmZWNNNlSld2vvcHM4gofvPmj3Pfgz5h56aGdtU9//Hd44oWXWc+XeP6V13j8+Zd44OHHOHVpgud3vcLM4goVQSKRzFCsCUzNL3Hm4jh33P1DFhLr/OlffIanXtrFrXd8j5MXL5MslvnC128hW63vTEJnKjUOHDvBRraAYxo7ay/f9KvMzc7xwu69iKrBl752C/lKnUylxlIyzY8eeYyF9ST7Dh1B0E2uLizxxAsvYYbxqOcrl+fw8RNkiyXibo+NTJaqIFITm4TtDt3NIW8fPUYYR5SrFRRNJfGZfz8Cye/5BZbHzzIxv8Lhc+OcuTrHi7v3sLK+wRAo1xuopoXhuKRyeU6ePcfMwiL1psQmcPf999MaDKjLMifPn6fUaLCRy6FYFprjkMznscOQmiTxtW99i/MTExSeuXMHYmdefZizly+TKhTe6Wc1qYlNbD+gIckohsl//cxn0SybqiBieT7HT58h7vbIFkscOnYcSdNpqhr1poTl+TuAUNJ0Xty9h5rYZDGxSrneoHL19M7aG9/5EyzPp6lqaJaNrBssrCR2ouCvAcXu5pADh05zZWqZdmeTfm8LTTNwXZ+19SSFaoOqYlJRbeY2Fjk1cZ75tQ0S6xnml1fZ+9puEsll0qU0K+//pRFYu+k3uHTpMq3+kEQyw8lzF/HiDl/4ytc5cPgYyVyRXLlGRZD43j33kcqX8OIOl65O8+aho1h+hOVHFKoNCtUGDVljcXUD3fFRLZdzl6/gRm3eOnKchcQ6a+kciW/98Qje3zBG5uJJTp67iGI6ZIoVCtUGrf6QqfklHn7iaUqNCjVVoiQp5BsyeVEjWa6SKhdYzy6RK61w7OQe0sX8zpYtFynWq5y+eJ6yUMeJAkzfpaFIrLz29M7a+VceQjUtmqrGa/vfxPJ8VpMpcqUyotXk3OQFljfW8OIOQbvP0ZNnkFUFoVljLbnI1emL2K6I7YqjLsuOTRAbWIGGHVn4HY/udoc+PfrbXdzQJvGef0DihjHSX/8gq6vr76RkbGFaKnvefIrF5BWsSCdbzpPKV0nlBPbuO0qmWCddKFOTRLI1mbKkUxJlGpJMrlRk/Mplas06mVKBuq7RfCc2ud6U2Mhk2XfgLda/+ZERxH7Pu5ibuETQavPTRx4lbHdYTaaoNASee+llEhtJ7rn/Afpb20iaTqlWH8XTGyaZQpH+1jZRp8tXvnELR06cJJ0v8M9+438iWyzx1uEjnDhzlpNnz5HYSCIqKuOTU+TefnnnuAvHX6EqiJimSRDGPP3CLpKFGquZCmfHZ7HcFr4b0ApCYtdFExOszJ4cxSW6o+5Rw2xi2AqyoWAFDppj7UTH67azM7RydWaWYrVG4vf+4QimfutmhoDluZQqeQShSLdl45gVSplZ1hfPYkmrbHcENjdDBCFPEJq4noaii5SqOURV4PSFU0h6E9MzKAt1ZpfnGZ8ZR3MkBLVMqZoiW1gnmVkh/b0/JXHDGEvveRemUCdXrtPqb1FrKkwvLCObJk1dpyKKeKGF7em89fZ+NFtFdzRMzxoBdstANDVEU0N3ZSS1gudJzE2dZX3lKqErETgysiKMBhz8iMbEkZ3jXt57H7Je4tKVoxTKy0hKAcNoEAQGmjuC76qjotr6yBFvmyPgaVnIpolsmlQEiXxl9F6sCBJLa0mOnzmP6YXUJRU7iCnVRXKVCk1dJ3HTb4zec3/yryk3GjhRNPrfW6uxkkySzWlkixWefOGnLKevkComuTydIJlXuTC1zORygn3H9vPErl1k6w1+cP+DPPfiHu783j2wDZWqgKjoeFGMZBh0vDK5jUukNyYoPnHLzs9enDqJ4DsUDAOl08FxRKLo/2HvTYMkO+8y3waG5UZMeIC7xMQwzJ25cG8MEDcGDMbYhvCCjbGxjQ3GxtjGYMCWdxt5kbFkS5asfe+21JJaUrda6m71vlRXde37llWZWbnvefLk2fdzcs+srPzdD9lKu6Yn7o3g04Xof8QbXZlRlU+cc7LP8v7e//Oo2GaJ7c0plmcvMDt+YtgBahdoe0VabgFZKmMaMpYlEY5sML80jWwoFEUZxXS5456HOXL8HB/767/FbrRJlSUeOXyE0NLi6Pz+4rt+hUOHniSSSBNNZpB0a3iu1wx0XaVQyDF+9RKZZJR77/4uyYJIJFXgnoee4Nd+83e56/5HKUoGW/EseVFjcSPCmcvX+J03vIl/vPVbnD5zgUyhyFYsyuXpcS5MXWbrlrcO9X//Z7l69hipfJLNyAaZYprV0ApL64uk8knimRjxTIyp+Uk2QqtUZZFUJolmDTPKZV0jlo0xtTiJ1zZJlSJImo5s2Oh+DdF2hzDasakaVXKFCKHjD4y2PX/4O3iBi9fwSRVyw5x0x0PxAiTHQzBthHwaQy4j5MJcOHUYtbKDICTIFxKobkBedkiILkVRo1xVSKVjbGwukkptYrkKpWoRyfHYzkvEKxabf/arw3uad/8Cn/27P8MwRLY209RroFhtrFaNpJhlPRRF1q0hsA58DEun2fJZ31hgeXmSTsfG92W8egvLq2E4PqrpcHl8Es1y6e5Be3eAZrnUAoda4CCefHR0P5U/fYhvPvos2u4Qj7TaAXvdHs3Ap12zoWuRTywz7D502AnPIYoZoEOnO8x1bXdqo/Ha61Y7oNnyh/92Agb0cAOTbr/J2h+9jpW3HGDj/f+eWmBg2ApBwxnC8oaLW3dw6w5Ozcap2diBhR9FAD8AACAASURBVOWbmJ6B4eoU2zC2U0ADAqA7aDPouewFBXpOHvDx6yb9QZ3fev2vAx2qUgHTUck9dzsrbznAylsOUDj9KIZn4Q3g+8+eINX0Kfd9Gnh03Cq7jkyzZuE0HISWi+tpw+HKuK6M40gk42usLk/QaejU3CqeJaA5FrJjIjsmimtRtVR0V8Z2BZbf/tMs/cEBFt/z87R1jWpFQm71kDp15JqCZUWJx65iWjmkmofcGoJJ3xUxzQpCtYDfdHF8A8eRWJi7RK8hU7MKWL59feGVPVwI0FRwayKuU2B98RLFp77CwlsPsPDWA5Rfup3dVpWam8LxS+xSo961ht3eXZV09gS+v82g02fQ6QAOFWkMUZ6k19XodHy6XQeaOTpuAk9PsTQ/jmWrXLl6GdWoYphVCrkQS4vnKIsl5t7xE8y9/QCz7/6fmHjlIE0zS9MTCLwqqWKKYK9Lq98nW8qxHdmEvQaGkmN7cwrLKNJqG9S7Dk7T5PgLL8MAZFUhkopQtSXcjkemnKHebLA4v0TNqSO7bax6k8QTnx0C9LcfIP74pygVVtC0wtDKvVYjm1pjOzSNoeWxHQHTFtjYWiCd28GpGwhyiUI1z9ill3DtEpZRRNVyo9/LFuLDPHtLQrFlCql56naOVlDGkWIjgD37Rz9NKb5BOhOnVCoQWt3CNipsh6eZmT/NxSsvsR3d4OHHH+Ot73wbH/jIn/CZL/8t8egcxXwYXS9SkbJsRZaRtSK9notlFFldukSrGaBpApabQFRWOHvhSUyzQuKxz430t+7+M+anj5JJXKPbLrMVuspW6CqeX8YNKmhWEcMRCBoGHTdBv1kgFZ/Ha2p4bRuraaN5MvWWQjm7RCE5hVZzcWoWgpgmsT3Fk/fdCu0qxdg8TS0xAthT7zrA+eOHuP17txGJrBG4CpKUI1/MIOky8WKJuc0wX7v1H9ncCpFIJRkAvf4u8WSCXn+XoF6j0+tiuw74eVKbVwAHxy3Sw8dqiBhBEVWNUM7Ps/KDD4+0w/f9BencGslsiGRmm0bLYmLiHHVfQ5OypPIJsqU0uXKGnVRkGEkyPcba1goVpUwyF0dUBTRbpyiWiCSixNJxnjpymF3gkYMHKUsqVr2F39klmwoz+b6fHUHs+NI4tm0iiiIwdJ9rtVqIosDu7i7NZptuZ48jzx3FNE1qdQfLqeL6w0WSViBhOMKw69wqY7sitisO4yEaOq2GDh2JrpPBECMkn/vKSHvzjj+m1nNo9X06Ax/6JQJtm5YnMNit0e+57O7pDAYq9EXk4ibsOeyh0xsoDLCRlMx1ANwCOkALv6aRSG3Q6bRYXV2mXg+o1XwGgz5jf/rvRvo1IcZr3eK2bQJ72LZJPL4zgt9Hjjw7hN/XO86npq4xPz+L77ujbPLXctF//HWv1xkBblmu4ro2Yw/9aNvXvvGO0dzI0tICCwtzrK2tjP5+d7fLlSuXWFiYo9FoUa/XqdcDOp0WQc3h6cMH6faadDotHMcBQDULNDom373zO9hOwNlzlxgAA6DV9Vn+h/860jc3jgESvXoGW9lEF1ex5A1sZRNL3sCU1odOAHKUfG6VtfUJFhevMjFxgatXr7C2tobrBTTbNWoNj2eeO0xJKLO712ePwXVb9x4DOmhWCWXl5Eh75Qu/iePJzC5MkMxEUEwJURWoahUq8rAbvKqrVHX1+mKWIorroLo+RVmlpGiUtSqyo6N65iiCyag5NwzLb2B6dZa/8uaRfmbiGKptI5s6JUkknk0jVwQW5meZmrxKKhMnmoqxvhNmI5FieSfNqbG5m8D1n1E3AfrNulk362bdrH/JdROg36yb9a+49megS7i+R73ZYAA0Wk1c32MAuL5Ho9Wk2W5x5IXnGQCO544etDRDZwDUGnVc32NhYQ7XtTl+/NjoodL33dHPO3/3xtHE59b7/wONwMXzhrlioigwOztNLBalUimTTMYRxAqGZbITjxFNJBEkGUm3yJYqpAtlZlbWyVcVHjv0NDupLHbQQFQNVja3OXPxCucuX+XP//LjTM4tsnnvF0baa286wFc+9ZdMLa1y32NP8qGPfYK/+vQ/sBQKc+Xa9DA3/HoOeXcAf/FXnySWzvHK6XOjXPKCpCAaFmVVR9AMnn/lJOlyBclymF/fJCdKSJbDzOIKFw49uE9766k7EVWD5Y0tZhZX+NyXv0a+KhNOZViPxphdXWcnmydRKHHvo4+zGo6ynUwjaEO4Znk+oUiUlY1NHnjkUSamZ/DqDfxGE82ysf0Ay/Px6g1ypTIbf/jzo8n2rW/8BWlBZiOWJlfVmJyd4+SZs8i6wXMvHkVUVGKpNIbjEkulOXL0GNdmZpleXGQ7HsfwPARFQdS0US6uYlnkBIGL4+Porovuurx06hSSYRD/5p+PtDc/8J8QFYWKqjKzsMji6hovn3oV1RxOsAuSTB9QTYu777t/CBF0Y5RNvssQlCcyWc5cuDjqIH/N6r2qaqimRbPb4/jJU2RPHBppb/zeTyKE12j1dikIFertDqKiIusGFVnhvR/4U3YBy/Nxai1MN+DV02fp9XooioRp6iiaTEWVmVlbJ12tshRe5dSVc8ysrLG2GSEcS3Lwh48Tim4QDi2OwFLoDQeIP333yD4/kS3w0snTCLLGH/3JB1Atl+OnzhDP5MkLVUTV4PSFy0STGYJWl6tTs3z51m/yw2efJ5krUqoqPP7DwyRzRbZ2EiyubXJpfBJRNSiKMkVRZuKP//NIO3rLOylUJOKZPI1un3ShjCBrxDN5zl8ZJ5yIUtZU4sUyyVKVpKCQESU24zHimR02txdJZ0NEUwl20kmy5SL5Splsucj5scssrq+SLRcpVitkSgXUVw+OtLff8x8wdB1RUSlWRE6fvzCy0S8bCi32KGkqkuUgWQ7jMzOshDYYn55AtWT8posuhcmlZjCUbXqNIi0/S79VZtAZjt1Gnl49x27fxihu7dvvZngBK/CQDI2CWGJubYJTF48Ty8bYikXJlWXGri1zz/0H2UkVyAtV/FaLvGRSUi1Kik5JrJItFjj4wyfJlnJUVBnRMpEcm3OXLnP24iViqTSCJLP50f820s4/9BVWNjY59soJfvDAg6imheX5nL98hdtuvwPNsnn13PnR+5bno9sOfaDT36PV26UkVkfZ8IphMj41TUmsDm2aTWu0mOTE6TOc/Nyfj7Qjf/p/kEgmOfbSs8zMj7O0vsjkwiSr0XXOjJ8nnInw1AtPEE6s4tVleh2LekPF8arYroRftzE8i3q3TVooo/oBFdMilcuPuuBfi1No7/bJxcL79nt5ZRynHvDiK8dQdQkvsPF8HdOsYhsVfFvCs6q8ePQ59gZddEPme3d9l/XNNeLpFLlSkXxZYHZ5mUsTE6TKJVLlAiVJ4OyVM1yZvkimlKAs5snkEyz/2H7fuf1TPPjYQVL5MtlSBd3xOXflCsVqFcPzsFwNy9UQpTKWb6LZKoqpIpsqoqYMu4A1mVK1jGbrmJaKpgl4tkRofY6N1RksW0ZSBQS5TObkoR9939/1v6CqWSpyCqESZ37hMo5VpuZKyNc1JENBMhSq+hCgvwb3S1WFQkViJ5VFMR12UlkeePQJypI6dJVIpNmMxMgUBSbnFqnqOulCntAbf2qkXx17iVcvXCBdLHJxfJxsuYwo+cPvUTrE4aNPsBxaYnppg3RJ48zYNOMLS6iBQzRXIC+rpPIlihWRc+fOUSrnuDY5hqQKrG4tkq9mhvnO7TaCqRK77SM/Ou6f/B1svUhglfDNPIprYdZ97KaPYg07DzVbxfIN3MBElAsUyikikTVMe2h3X1XyGLZInx5L68s8+8LzGG7AsROn+cJXb+XFk6c5dvoCZyemeexbX953fv/SR99HPF9CslzMWpOSovPMC8d44JFHOXfpMg888jBPHHySY8dfYim0TSxX4Oip00wuLqP7Nd7x3vdxdXaehw7+kFu++o9cmpzmzW99CyfOnCSa3OHVi69SlIoshBY5O36O8Xf8zyP97ds/zpmLZ8kUs0STO6QLGWYWZwlFtxDkCtlSjkKlSKkQYfzKaVYWpwgcE7kiUshkyacz2LrG2MVzGEoVXauiqCKSUkWxLGTbRdCMIVBXVIonHh9pr739dRQzEXRDptmuYdoGumOgWSaaZaIYOoo5dFCRlApVqYChFTh35kWW5sdxPRNJEqmIEiXZpCCplKsimiGTTIVZWp4mX0oTT6eoahaxXJH1t/7c6H7mwQ/8N2o1EwagKB6FikpOriCYMorpYPv16+eL4LqrkYntDGFuvpBgaXkaR5cZ9NrUPZtmo8b21iaKouB6AYZp094dYNVbOLUmuce+OtLe/OB/4szcFoWgTwB4DZdGZ5dWbxhF5LgqxXKCPZr09hoUlQptQKk39kHzbq9Bb7dJt9fYB9HbnRpezaJPB92SefaJe0cAe+UtBxDOPE6rW6PVreE3Pfymtw+k/48Aes6t8+EvfZ0dvYbeB7ddo143oFElsTEOPZtOz2NAE9uVaLQs3v6ON9PbaxD/3l+OtEMf/RUEpUxVsbF3B3z7qUPc9vSTHJ8cnnubrYAgMKg1DLymRtCwCGomfk3Dr2kEgYZlCTTrGuVilPnZi7RqQ2twXS9jXl/sM1z4o1DYnmLpDw6MRur5b9NryKi2TtW20ByDeiCTTSywtnoF2Rao2iLNQGFm5iKSlMMNdFSjiqyVMQwB0yyzvTGDbeSHXfCejhGo6L6E5gj4DYWNtQksPUf06+8cAfTVD/8Suw2BfGoev17Ba6n4LZNuS6NbqxA0NhlQgV1o1V0Cv4BXWwVKdFoG7DXotnVAZubqc/hWipov0mwaQIvLYyepiDFWVy7S7UiU12dGAHvu7QcoHr+LxalTKNUotUCg3tbZpUF7d8Dy6gpjY5cZDFo06xqWUcTzK5hOEdMVUOwirZbNkeefZsAuf3/L5+jswXNHj5MrldEMmStj53FdGdXX0H2FzS+9eaS9+IFfJLY9R7OlY7sVNKNAWUyj6CWisTU0o0xVzpDJbSMpWRQtT7WaRtMKKHoJSS1QlXNYzjALXTOKbIRmEcQkQaCgqnki27NEtmep+RLqyqsjgD3zhwcIPf4FUrE1tjdmCe/Mk0zkyGdVSsUqVanEdvwik7PPsh0ZJ5cpoogeNa+MKmdIp0O8cup5llan8GoaV6++yh3f+TKBW2J9+zhTc88jCBmK+RKmbjC/eIbZT/3KSHv+/a9jc+0CR154gHR2mVZbQVYSuF4J3ciwOH+RTkvDc8pYThW/plGva2yHZrHNErZZwLUFdL2I7UrIaoHV5QmCQKFcjlOr6WQyYfb26gilHc4/8MV9AH370NfIlnLU6g4T45e4NnGZ8atDeGnZLr3B8Nn4+Csv0+q02YnHSKSSfPfO740WoWuGTjafg36dbtMgHp0hEZmiGWTxnCSel0E3U7hBmbWv/O5Ie+ZPX4eklSipIueuXML0XQSxQqlUYG5uhkgijCCXiWdi5IUcuXKWVD5JXsixGlrhyrXLhOPb5MsCsm7w9du+PXLgujh2lfWt7VHU0srGFpNHfjACidfefYDMsTuIxaI0m02Wl5f5xCc+wYc+9CESiRi2bRONRvE8D0mSCGoO4xMXaLQsag0Vwy6gOqXrCxzKeIFEraHSbBvUGyqttsGg71EprFPMLNNuyaz/4++NtKfe/3PU/QL9gc7enkI+dRUhP0OnXmFv16PVMun0FPrIJOJjMNBpeSX62ICHX5Op1S00vUq1WmFuboYTJ16m3Rme+1+D4rBHJLLNI9+6Zd+2p1+8nVarwfT0JM1mnV6vg2UZowzyZrNOOp1kZWWJdrsJ7DE+Psa5c2eYmZkafXYqlSCXy7C4OA/skc2m90XeHT9+jHa7ycmP/8aP9N/7M+y2a3Q6LWCPwaBPoZDj7rvvIhLZHs2zXL16hX6/D4Dv+yPNAT0832Jrex3LVtkbdFCMLFCn3fHp77bptOuE1hc49+pRGuLGvm3PPvt52FNhoAHm9aEPX18f3V2V/p7F3sBmuCyszoAGtaaJX9fpUqe969CnxoAOqWyMa1MTBPWhQ0q9OXQbbLQCIvd/9Ef6f/wTWEoWxzewfAPFlJEtGcmUKEsqZUmlKMrkBYlcuUqmWCGeKZAXJCTdRjRsRMVF1oPRUM06ptvGdNsYTgvdbqLbTQzLRMpG9237xkOfJpJJs53OMLexydXFRQ6de5rZxDor6TSzG3k2tjVm5lLEdrLEY2GOv/TATeD6z6gfn5e878DHOXzgs/+/GPcd+PjN43mzbtbNulk36/+zbgL0m3Wz/hXXj9+o5gt51jbWmZqZxnJs/FowAuX9wR6u76HqGgOg3e3QH+xhOTZj41eJxna4OjHOxOQ10tkMr+WDwd5oFfZrI5tNs/GHr9sHksPPPzDK8trb26XVavDaw+jFi+exHJsBYNoW9XaHklhlbnmNhdUNwvEUBUklliti1hpcvDbFF279Bvc8/ChPvXCUhY0Qb/nDd/Hmd7yT93zoz3n+Hb+8T/vwu/8vZlc3OPLySd78jnfx8tkLLG9FWFjdoKqZLK5tksgWcGpNzl4aYzuWZHZplVA0Psw4L5ZJlyvofo2qaTO3tsE9Dz+K02wjaAbbyTRnx8YRZI3tZ+/dp736gV/mY5/8G06evcDliSnmltcoqzoPPnmItcgO8+ublFWds2PjPPHMcxw/c45IOstqOErQbHHo8DNImk6nv8eDjz5GOl/g1XPnuXBlDMUwWV7fQLVtYukcyUj4R5DhjQdYf/NPE11fYWZlHdGwaXS6PH/sJaqqhuX5pPMF4ukMQbPFi8dfRjUtNsMR7nnwQTKlEobnkcznCdptdtJpXr1wgWy5zNr2NiVJ4uzly1ybm0O17WGH+idfv0+/fPEFFMsikclSVTVWNjYpiUM77/nlFWw/YDMcoapqIzt32w/IlwUanS6ZQpHtnRjT8wuUqxKXxyfo7g3oA9liiWQ2R9BsDS3aH/vGPu3cXZ/isYOH+Mznv8D7P/Rn9IGg2SJotjBdj6DZYmpuHrfRoCBUaHXaCJUCmWwC3ZDY3Frjvkce4HsP3M9SZJvVnQ0uzYyzFNpmO5pkM7zDyyeOsbS+QHzm7D6guPL2X+Sfbr+Dta0I56+MkxeqRJMZdlJZjr5yioXVDVL5Eo8efIrx6Tm2dhJcnZrlyrVpChUJzfYoVCTyQnVk1Z8XqsiGjaRbHD91hvsfeZzpheWhvdx7/+M+/cLiNQ4/f5TJuUXyQpUnnnoGQdbY2kkwu7xIQZaIFUokyxV2CgIZsUo4nSKVT3L2winS2TCJXI54NktJkhA1DUFRkAyDE2fPIhkG6WKRWCZD8t7P79NOPXMP5y9fwas3qKoaZy9eIpHJsrgVwu200QKf1UgY0Rx2AMuWjNfyMFwNp27QbpbptErsdis0gyyuGUWX1kiGL7G+cJxLpx/h7Cv3k0kv4obH92nHPvNWlra3WI/tsJ1N89LpF5lanGQzukVoZ4exyXnKVYuq6hFN5llc2xyCTNmiIBtDS2KhQr5cYmFpnpnFWYrVCkVV4czVMSRNJ1sssb61TbkqEf6TX/6R/lt+jvj6MheuDH9P0nScoMbFsauUxCr3P/wImUIRxTDpDWAruoNbq3P+8hUqsjLKOn+t61s1LZygxuziEo1Od5RhXmu1sTyf1H1f2LftySP3I1ZLFEtZ+uwSjm+j2AqbiRBux0G0i6iBiNPRcAOdqlIcws26g+6a3P6Dezg9dpWSZpAURGY3tml0uiysrOI3mpiuR1XVhsc2E9n/ff/Yb1JQK3SBslylJIlkCnk0Q0eUqrRaLQzDoFarsbaxzsTkNWRFI50vMLu4whNPPUOuXCWazKKYLoubW1iNOiVVoqJVmJgbZzsWIhzfJlNMs/XBX/2R/pt+mmxonVg6z2133Mnyxhazy8uEEwkERcENTBzfwLQ1VEvBa7gjgF7V1VEHumLYyLqBIFaoNTwsW8PzdQqlOOubcxhWBcMWSfzwjn3bnn3q27R7Hr4v02obrC9PMDV++gZ4XtV1BEWhJEkURZlcWSRTFHBqTW697TtcGp9kan6JUDTO0noI2bCRDRu/2WFhdYOyLHP51Zf3aW9/8FcIRSOki8XhQqWlJcI7GaKJJItrC5y/eo5QLERGEMkIVTS/yUY8SSSbJ5YX+NzXvk40keTpZw4jVotcvXqGa1PnsLwKti+ynVgmVamieAHxQp7YZ9+2T3/x8PfZravolQRmYOI0HNymi2ar17PnLRRTQndUvNrQFl8Q0yyvTbMVXUQ1hx2Ehi1S7wSUpRLxdAqvXuOxQ09j1prs5MqkKjIX7v3WvvP7C2/7JWTXp6ybJMsVlrYjI1AeTmW44/s/IJEtcH5sjN9/1ztZ2Nzg0tQk8UKehc0N/utv/SaXpiZ5/JnD/P2Xvsg73/8+PvfVW3j44EM8cfhxLk9d4PiZo2wlNogXY6y/7d/+SP/3f4bJcye4NjNNMpshnc8RiceYnJ1hZWOdiiyhGDqyFsdyC+QKYRaXpqhWK5RKJRRJJRlP4TkuSwuL5NJhbFvGMpVhvrlpoTsBompjOC2SD926b9tX7vx7NjeW8T0Tx9YwLQXD/NEoGh5ZSaNi6OiuTamcxVBLbK7Ncm3sDNnYJrZSonjdErUgCghyhUq1RHQnxPzCFKVyjmg0TD68tu9+5tqbf5bQ2izRaJR8vkg0kaS220FxLTTbI2i3MX0fy3PRbQvTNmi0AupNH883gR7l1DbxrWXkUopqKceLR55Gkav0ej1aneH5zaj3MRo94t/80D797OXnufWhp8laNer9Lo1mm929Pv29DopSoFpNs0eNAS1qnQa//0fvpmw4I2D+2uh066P3frwrvd7ykFSBO+++HWdnbh9A3/zwf6HecGh1awQt/waI/j8C6Fq7Tc6t84MjL1Nu7mK2GgQtj92GTNstMejoNBo6ri8x7JZsoWhFPvXpjxH69Ov36VdnXqHm6bgNH50BuXaby7Eka7kSaqOBHwyhdrsmUG851Jo2QWMI1WsNg27XoV7XqAcy/Z7DxtokTbcMXQPXreLVDFRLRnNVypNH9wH0pQ//R2RhEdsRMCwdx3Goeza6nCMcmsb1C7h+Ad+XkeU807OX0fQKjqui6RV0U8B1ZdLpEOvr0+hWFdOR0d3hMH0Zy5UwzCILcxdY/+j/PgLoC289gDH9LNvrl6g1ZdyGSr3r0GmqDNoKXn2HWqOIb3m0GxY7O+NAnm4vy27Lh90a/a7K4uzLgE49yKOpccChVhfp9nR2eyr9XRXbTnLxzs/uA+irn/hVTC3Ny8ceJRGfw7DSCNUwqmawxwDfd3EdHd9X2dsLWFufxAskuns2bk3Ecgv4DZWl1Rn6QCSWxXKH19RQeIV0fpvZhXOUlAhuTWThfa/bp58/f4id+AqSmsAJ8pSVEpIusrA2Qyy5hWFVaDR0xGqSa+MnMbQshpqhJA/zus9deZV0boeqnMMwSgQ1mfXVcWpeBU1OUZGy5IoxRClN6rlv7APoSx//zwRWgUo+RLkqceTFQ5y58AKamWEnsUSxmESq5IiE5pGrYSrlVVwrj67mUJQcQjXD5vYic4vjnDt3DF3NQd/CqYUwnG3K5SSe41Kv+ThWkpk/+jf79LOXHsUJquTLUSy3RB8X2ylhmVl0JYla2aHhltECH9Vz8WoW0c1pCskVakYW38jhmOLwemxbeGqKzbUJFClDXsihBzYVQyaRDhN5/B/2AfTLH/gFcuUs995/N6tri3znn77Jbq+F61i0my0YDJ9XB4AX+HR6XZLpFM12i3vu/QGxRBxFUzEsE0HWCOounaaKJccoxK+ilRdp17P49SqeX2HqPT+zT3/l5JPMboRICzJ33PsQ69s7pPMlhIrMamiFa7MTI2gez8RQLQU7sMgU01QUgaX1RaKJNFNzixTKEpm8wJXxadqdPqfPnMP1PWbnZ3B9h+ihL+6DiZOf+C+Uy0XuuusuXn75ZVzXZTAYIAglXgO7sIdpqZTKWaCFF8joZhFJyaDYRZygit9QaLR0Wh2TTs+m0dTo9mwcq0yhGKLT1dhtSEy+99/s01cXDtPwU2jVVVR1hf5uCfDo91z29gJaHQnQWVx8hd1udfh/uaXR6bt0dmvYrkFQ91G1YcSCZbtEYzvkCvl9cxWtVoP0i7fv01774u+MLNlhD01TEIQSpVJhZM3ebNY5f/4s3/72t6hUyuzt7VKvB9TrAfPzs4TDW8Aely5doNttjxoLXutWhz2CwKPd8Jn+4L/dp7/60kNcuXKJ73//Ti5ePD+C6Z1Oi7vvvouFhTk8b9hd3ul0EASBvb09FhYWrsP5XaI7G9QaBrt7NcADAlxPhF0f+gEMAthziB3+/D7tlVt+g15fYw8TcACbPUz6A4MBFmDT27UY4Fz/3OHYxaazZ9Dc0+nhYPlFWrsajY5Bo20zYJdiucTM7DxBrUG706PVaIzs218bxcnnh9dNe3iPLigiZblCrqKSFRQS+Qo7mRI7mRIrm2HygkS2JPJP37ubpfUtChWVsmRQlgxE1UY2PDS7hmoFKKaPpLtUNQdFkYge+ad92lOf+lWuzs9xaXaWl86f58riIpPbCZaSWWa2IqzsbDO/OcfCxjTnLrzECy88yZNP3HsTuP4z6iZAv1k362bdrJv1L7luAvSbdbP+Fdc+gF4s0Oq0sV2H/mBom16uCMOMqqrI7l6fXCHPuQvnyeZznDr9KvVmgwcffojv3XUnzXYLzdDJ5LKjVdzdbnu0ohr2yOUydNTyvknPtTcdYPmjv85rD6y2bXLPPd8frehuNGoMgHqzQSwRp7s3IBSJsrWTIJbOUVF0QvEUJUXn/LVJzo5PkCwLbMQTVEyLz37tH3nre97Ln33ikzx46IdMvPN/3ae99OafYmZygk999vP8wbv+mLseeJh4vjTqWIylc5y9cj0lVgAAIABJREFUNEZRlEe54YYbIMgaubLIajhKRhBJlytcmJgkI4iEUxlevXSFaCaHZDmsR2NUNZOZWz9yw7ZHTjxNqapw/so4s0urZASRhw89xXfvvZ8jL59gfn1z1MlekBSKskqiUMKt1UfZ0fV2Z9S5PXZtklyp/KP3NJNPf/6LbF06sW+ifeONB4j94BZC0TiialCuSiPofvr8BTTLZnsnhm47VGQFUVGJJoY27brrcvCZZ0gVChSrVcampkgVCuiui6AovPjKK7T6fda2tzk/NsbZy5cJvfMX9mlvfeTX+YfPf55iRcR0PR567PGRZftmOEIym6OqahSECr0BiIrKvQ8+RCgSpbs3QJBkgmaLRqfLhStjoy7Y1c0QfSCeznD3ffdzZeIa6Ts+vn/xwJt+ikP33skXv/o1Hn3yIOtb2+i2g6TpGI7LM8+/gBPU0BwH3Xbo9NqI1RLNlk9ZyHH56nmy5TxpsURKFFjd2WApvM5WIsVWJMFmeIfJ6XHOXT5D5OVH94Gl0BsOkHjufoqizE4qi6RbHH3lFEeOvczWToKdVBbZsClVFXTH53Nf/hoHDz/HC8dPMD49x8ziCpZfR9ItMkVhaOGcK5IpCki6hSBrLK2HqCg6qWyezd/9yX3aO597F4Yb8MLxExhuQDiewnADpheWWd7cJJbPkRIqrEZjRPNFNuIJUiWBcGyHpZVFdEOmWK0yvbhIaGcHzXE49OyzJHI56t0ux199lfbeHvlKhcy3PrxPe+vd/57VlWUMx8Wt1dEsm6uTU6iujx74iKZGvdukrJQxPR27pg/zW1sWtaZJvSPT2tVo93XaPY12T6Gzq9LrD0ezLVJrlHHsDLnTN+738WcfJl4u8sK502zFwqxth1gJhciVReKZErLhkS1JFCoqkUQG2bDJVDQqhktR1q47HWjsxKNMzk2RLRdJlkskyyXyZYGqqpErlRGq0sg+frTtt/0V7/3An2K6HrlSmWa3h+X5ZIslCkKFI0ePYboeth9QEqucv3wF0/Wu28bnyBZLfOyTf42k6fQZOiTE0xl02yGRyeIENVK5PI1Ol+0fs+0PveEA0ff9Mq7lIVY1ur0B4chwsnA7FqY76GD4Ok7DJui6tAdtDM9ifWeLv/zbv8as18iIVY6cOEXF8oiXRFaiCabm5kcxCrYfUGu16QPFsVdu2O/l+fP88IXnroNvhapmYno1RNnAcussrYaoiBK6YaGoOqFIjBdeegXTq7O2FaWk6IRiGYqSwZmxSbJViUg2Q14qE0pus7q9SlmuEM8k2Hrbv9vv+HDbx7g2u4ju+JSqCoplkS4WSebzaKaErFXQTQXZkLADi1Q+TWfQI5nPogfu0MLYcJB0i6pmIioyFVlCVkWSmR0kJU+xFEXT8+zc+en9x/ztP49rVJDkIuVKil7HxtQLJPNZvGYdQZE4+MwzlGWZfKVCrixSqipUFOP65F/l+uuhjXcyVySWzpEri2yEd3BqTb793buQTZPHv/XFG/Z7/MWHWFxfJ10s8sjBg8TTGeLpDNs7UbbjO3z1m/9INJsgLRQpqhpbyRxr0Sz3PvJDQrEMJXG4bwxDwHYEFpcuMzZxglBkFlFJsxNeIZuK0AhMYh/5tf0LVv7294gkokzPz5FLbVLMbqOIKWyzhGsP7Y5bDY2aL+HaAs26iqyVcQOVbDHC6uY061szFCtx/Lo5PFbqcEi6RUao8uRzR1mPp5m+6wv7r22/9xMI4VWKssqRl0+QKJSQLIdPffZzXJgYfn9Wozt85qtfYyeXZn0nzOFjL7CwucZv//6b+ODHPsJv/M5v8d4//yB3PXgfEwuzvOFtr+fjn/lLNpNrLG7OMbk4znZyk2Rq44br6tZtH2VpbZVQJEy5KlKRJSqyxPzyEsWKQLZYQPDivHL1We576nukq0kmlqZIlXPEC3lShQJlWcap14luL7O6NIlhiEjVMo1GA9vxkDUX1WwSv+2v9mu/6xdRyxmujl1A16o4toauVfE9k6pYRLBrlCyXqu2i+zVKYgWxWsI2qkjFOPMTZ5m9eorl7fWh+4IkkhNKlCWBSqVMLB7m2tglpiYuU54+c8P9zNYT30LXK5iWghe4VHUdr9lE8z30wMf0fQzPQ3dtTNfBdi0cz6bWCKg3a7DXoOnK0KsR215DLGdotwLqDQ/XtfECFy3oYdZ7RD71+n3a63/2Kxw6ew0XKJoW7VaNwV6H3Y5Hr6GST67ArsWwM65FveHxlj/4fWp1h91+i95uEz+wRl3ovd3mPoA+oMceXb74lVvQx4/sA9grbzmAePV5dgdtgpY/guj/b13oZt2n4tWQuwPOr0fQ2z2Mmke3adAJRFwtM7RUb2j0BwHNtskeDRxfYeJNP7lPe+vTr8c3i9iOQrUWUGp2yXTggROnqfb6OA0b2yzT9yv4LRu/ZVNrmsPratOk1tBoNHSaLZ1GU6PeUAkvnYV2lbovUG/qGLaEYiskD9+2H6D/wQFO3/0xfCNNt+Fi6xqGZuJ7JoqUoeZkcPUIQiWLaUksLk0R1HUUrYjlVLEdBdtRUDUBVRNotAxsT0YzRezAxK3baKaI60sszp5j4W0/sQ+gb93y20RD41huCbeh4tQNXLMMeATNIqZTpFlv0WobhMOX6PQSdNoFmr5Dt6az2y7TblXpdmR2ewq7PYVer0qjVhhmkudXkaUIuewy2Uf3A/S5tx+gMHMMsbLN3OwpTD2KZ+3QaPp0e02Cmk2312BtfZ5a3SKWWCOd3aLdtag3NfymgOVVqLcsJqenmF9YxbIDXN/DdKp4dRlJj7O0eholM3ODduiLbyGWWCUSm8NwkkhmFd3T0ByJZCZCrWEwIEA3CqhyitWlK6hSHLtuIeoVvKbF0urM0GLbE6k3VMrFMLK4g6VnyAtZ7JrO2MRZNr75zn0Ae+YPD5CbOEzNyRPeSaHZaeK5a0zMHOHqxEukdpK0/AaOWiGydZrI9nFa9SqSmKRSSeLXdQrlBNvRFTY3Zxn0PapChHbbQlGzbG5dJbJzDbCorp+7QXvty2/Cb+m4NZmpmfOYdpneroUqp2DPZn3xEqacpGhaSJ6HZsjU7Aql5Cq+nMSRU9RqOlVLp2QY6JUw5cI2i4tXyVQKGPUaRV2lUMmz/PnX7wPYU+86QH7xVQxbotnyCWoOZ06foNWs4zoWnmUS1Gs8eeggn/jrT3J57Ape4CNKVU6cOsn65ga262DaFkXVQ1QNdrsOqhBm10vhiOtsr52n3tTIL526QXvl2+9nbHGdRFkmU9UpKxaxdB6hqlGoFCmKJTYjIZ47eoR4JkEyl6JULdPabZMt5Yil4/jNDsdPnUW3fLxaF1kxuefu+/E8D+gBTXZ3A5Y//1v7YOK1dx9AjC7ieR5PPvkkzWaTfr/PrbfeSr0e8PVvfBXokc3FMKwKQV1FM4p4gYwopfGaGppVotm1COrq6PwGDWy7wuL8FWoNFaijrJ24QXvrzj9GqSwjZKfZpczuQKS3a9Hr1eh2AxpNid09jXqrQFAv4/ll6i2Lds+j3auzu9enKinYTg1NdxgAhWKFfKE0WvBfLObp9TosfeF3btB/+sG7Rt3n/X6PsbHL1GrDTu/Tp0+xsDA3+pxOp0U+n+W5557htZz01xoFfhzWv/b3GxtrnDz5Cs899wzP33HLDdrhB/6a1zrNYY90Okmn02J2dnpk5R4EHul08rom9Hp9gmAYjVerO9evIx59XPb6Or2uAn0L9hzYtWj7JcTcCsu3/MYN+k07QR+bPjbdvsHedVi+h0Nv7zpYH9jsDWwGWAyw6A006l2B9p7ELhrdgUZnT6PZ1Wl0TJrtGo1WE003qUoaz7/wEvLKpRu0Qw98cuhyoquUJJFwOkVaKLOTqxBK5IlmS8wsb/KDh58kFE1waXyKlY0twrE4BaFCqVqmUCmSFwqUJQFRrSLpMkVxeH8jyBVy5TzlcpGZT//aDfrXrl1gcSvEvU8+zrWVJf7hH77C6toG69trTC1e4I77vsh9h/6JU1eOs7i9wgsnzt4Erv+MugnQb9bNulk362b9S66bAP1m3ax/xfXfW7h3d3s0262RLfvFy5fwAp+gXqPWqI9g+szcLIlUkkKpiG4aeIGPaVs02y2+9JUv8+MPhsViftSNXq8HOMsXb5h0XXvTAeLjp3jqqUO89nDZ7/dGD5vNdgu/FrCytkof2EmmqCg6RVGmoujkRJm/ueULLG5ts5VKU1Q1HnvmWa4tLVPWDR5+6mn+4N1/zO13383KW37qBu2FOz9Dsijwf/7fv8mxV8/y6qUxoskM3737XoJWF9OrsbYV4cSZ80zNL/Hc0eNEEmlKVYXVcJSJ+UW2k2nOj19jeStMSdF45dwFLk1O88KJU1ydnWczEiP6lffcqP2R3+Cv/+4zlCWVc5evMr++ydzaBicvXGItskMonuTs2Dg72TxTSysce/UMdqPFD595FknTaXS6qKZFrdXGdD02wxEqssKFK2PsJFNEMkWMWpvUywdvmOhffvPPsDI3g6wbzC0tky8LhCJRBEkmlkpzdXKKeDpDKpen3u5QkRUypRIlSWIXKEkSs8vLTC0sYPo+oqZREEVk00RzHJx6Hb/VYml28gbtjTceoDRxkkani6ioVGSFsxcvjTppC0KFTn+P0+cv4Nbq/PCZZ0fd8X2gWBEpiVWcoMa1mVkyheLIztqrN+gN4ODTh9kMR4j87e/doJ2+++9I5fIUhAp+o4mkDe3FDcfFbzTpA7LhoNsehmlTrQ4z6WS5iihVmF6cp6hqbGezrO5sEM7GOXXxMqlsiWgiTTqbYG55htjBb90Atlbf+b/x6plz6I6PpFs0e3vYQYN/+t73qWomhhsgGzaFisT8yjqlqoKoGrxw/ASxdI6g1UVUjaHFsihTqEjYQQPFdEjlS5SqCoefP8q5o8/foB16wwGyc0NHhLKkYvl1KorO4eePkheqrIaj7OQLZMQqKVEklEyxFNpmJ5nh6cNHMHSHiZl5NNuj2dvjpZOnSRfKJHNFvEZ7BP1C0ThrH/6NG7Tnv/9FPvuFL1ISq8i6gVurMz07Qzi6TSobw/Ul2j2DRlOi3ZXZ7ekM9iwY2HT7Fp2+RafvUO9a1DomtZ5DrR/g9lwkT0GwRCQtR+rp79ygvfax1zOxuMRzr7xMRTGYWVylLGkIss7Bw0eoKAaK6SKqJlXNIi9IRDJlJDsgJ8rXv3MVMrk0x068REEUiBXybCaGEzSybjB2bZJsJHSD9spvH+CXXvdzw0UouoET1MiVylieT0VWaPV2CZotHn78CV48/jIb22FM18N0Pe76wb18/stfYXl9g6DZQjFMDGdoxby8vjGyfX8tsiH133UDh95wgOTT92K5dY4ePcqXv/QFek0P+g0ajsSg57HbdrGNCvV+l/WdMEbN4+rcLLfe/h12snmSxTKvnLvA/HqIoqyRKRRxghqKYfLSiZM4QY2CUEE4+eSNC0b+5o2YroffahG028QzeboDOHXuIoWKhFtvkS0WWN8KIUhVZNMknEjwlW99m0g6SziV5fy1KQTD4sEfPse377mf5XCU1WiEpFDg1KXzpAoFQpvrN2hv/u5PcvrwQRLZAoefP4psmoxNTVGWZeaXpllcmUVWRYpiAUmvIhsKXjMYZki7wwzgsixTVGQKskROkoejKiBqErIiUCnHuXLhOLGvvucG/cyjX78ORKtIpoSgCqNzZbpYpKrrlCWVjfAO6YLAC8dPksiWGZuc5+rULGVJxa23ePCxJ1laD3H+yji33vYddlJZFtc2efX8JZx6ncKlYzdob/3JL7MVCRPLZFgJhXjx5efZikYI72RY2Yxy+/fvJF1JEUpuEitmWQnHyQoBoUiG2aU1Ll6+wNz8JKdPHSEZX0UU4iwuTjCgjapLFOKLpLaHHX3bb3/dDfrCzBmcVp2uW6TtFen6Ar26yG6jSqdWxTeLKEKMzbUJlhcuIf8/7L13lKR3eec7lsE29rK2Wdtr4+twfZdrL95rfHcBAUIkIZCEyWAWYSwMIpogkJCQQAglhHJOM6PJPTmnnu7pHKtTdeUc35xD5aqu7s/9ozW9+E43eLXn3LN7zzzn/E7X6e56v++vqvrX7/v7PM/zNRQKYp5ENoZiCSQzixi2xMBgL2d7T9KoV1EVaTURwvYIZ4o88NRzHPj8ey9a3xe+eTWpTBzT1lBMmVQ+jWRoTM7NMDYXYCERJxAOsWV3D/1jE0zMB3l++04+9MlPs33fAd5y5buZCoZ477Uf4m3veR/Xf+V69p7cy47DO+gb7ycQmeETn/0E8YkzF/9vu+LVhCfPEViY4tzgWRLZGLF0hFA8SK6cYSEyx+GJPUSUObadfJGYHCWt5BgMjDATWaCsymRLOQRVJJFNIqsCpXKO0ZHzVFyNqqdjGgqKprL4pXdcpJ987g5M20DRRArFDGOjA6RTUWpVB0kXETUJ0/cxKnWygkZZMVBMh7JYIJuLoetFdu56inwxTKGcQTYU0vkSPQcOI4gyyUSMqfEhott/dtH1zMyHX8/U+Enm5vsx7RKW7VKrd1BeBuia763CdMdBsSw0y0a3nbX1q9bwqVQdXM/EcQ1UTSSdihJanEUo5/A8DVGW0DSFmat/+yL9Z2/7JokKiJ1VL3S9WsOuuliOyNj4GWjrgAttm+WGB8sdItEF/uMb/wOdpTqNpg901qrRf769+6o/a4fOcoPS5tsvAujzN/wNlbqzLkBfD6I7jkROFTG6K0wLJsVqB3NpiVbHpV4RyScmqFo5Gi2DWkOj2TapNXRqdu4i7YkrNlGeOITliJi2hWy75PwahxbmCWgyJd9Ed00atobTMF+G6AZew6DaMKm3TRotk2bbpNEyaDR15OwYhcQwNb9As72axObWbCI//tRFAD347Xcip4cxpQi1ioxkG5i+i6yVmRk9iisukBNzFIUspiNz6tQBDKOAZQkvV5wrqI6KoEmMjx3Hsot4FRXNVrF8G93R8CoqC6e2/gt4fmEEDj6O4wmYvoxdMfFtAV/PYbplak0PXTfx/CKnep+j00nRboi0nAZtX0EqjuI3baoNm2bLoNMS6bTKRBdPAwqsGPhOHvCY+dp/vghij3/3fYhyEs/NU0qNohfG8L0C1ZpEo7WapNBabtBlie5Km2wuCXSoV0ychk6t41CU0ywte0Sj03Q6Do4norsiTk3DqMi0ayXGnr/1Iu2h927Czc8gSEkCswPoVhnbk5HVHK6vEJgdpFJTUbQsullAUTL09x/Fq2ok0quAXTdL9J0/SqEURTcLFEpRwuFJJif7EMQs1bpBoRTn/Ed/9yKIPfmDD7Cn52lyhV5MrUg6liIdy7Bvz0skkr34/gKqMotUzGFIGs8/cy/Z9DyWVSKeWmDbzueQ1ByGUcB3BXQljipruI5BvZWlJA8SjBwj13PPRdoDV23CK89iWjnqDY3JqXN0lmxEKYFlFGg3TRQpRV7IUpTyqEaZQilONh8hlphhfLKfUHSWTDFFLB2hUEwSSwYpCmlS2Rj9g2epNlxu/u6N9F/76osgdujBTwMWnRWPSt2i1amzGJ4HllYTKJY6NNstBElEkET8agVRlmi2W8wHFxBliYGhQUYng/i19moCER38isRK16bqC0xM9jJ07+cu0u6/9teZWVggkiuw9/hJUoUCoUSMBx99BM0yCcWilCSRcDxGLJWkf2iQyZkAqVyWZDbDYjSCqKtU223ODQxTqbaQJZ1yqUCr5REJD1PxknSqac5dc9lFMDG+9TZOnTqF53k0Gg3uvPNOgsEgklxClArMzo+iaFmabRPHE3A8EccTUfUcXt3Br9nUW6trbatdBTq4jo5tqbDSptut0Go5xJ7+8kXa/R/9TRx5AToCla5IpStRazrU63Xq1RqNhsNCcITWsk6lZSBZZSqt1fWu3qmu3ttpOm6lydbte0jnytRaSxw9eWptz2FpqU1FFzh37cVz3/P9v2dkZAhRLP+LAoELXfSKxTyzswFgmenpSS74pMMymqas7YeMjAxx33330NfXSywW4UKRwcMPPwgsE3vqYoA+/Nk/YmWli22b2LaJ77ucOHGMfD5LqVTgAlzvLK1WpquqDsDKCsAyi6FZGm0NsGguCYAMaFjaIqXcOKo4S7cj0jRCFwPkD25C6HuSZQyWMVha1rhQiX6hAp2uAu3y6kBhtcW7DEiAQrOZpd5ZTYRudEzqLRvXt9i8dQvFksDE5Aw/uft+Zu79zEXag//wZ5RVlXOjI0wuLLLvxEnGF4JsP3KcaFni9PAowVSauViUkakJ/unLNxKYnSQcWWDL1ucYGj1LOhdGUnOksiGmZ4c5c+4IE9MDzAXHWYxMEwxPsfP5x9ad+8EHv8Xw1BDfueVbTC+Ms6/nRzz/3B2cOrmD0ZEAM3MCEwGR08NhhhcS9PQdvQRcX0H8/L7k/Zs+z3Obvv4/xbh/0+cvvZ+X4lJciktxKX5pXALol+JS/P84fv5C9aXt2zBtC8tZzcieW5inUCpSLJdYATrdJfYd2M/ScpcVQFLk1axhXUNSZBRNRdFU4snEWiZ0qVSgUvHW/M8XFuZIPfODdQF65u5/AJZ57rln1m4wL3y94K++AmsAKVsSiaVzjEwGSJVEHnj8KfaePEmkUOCJrVt5Yc8evn3HHUyGw7zzmmsYnpsjNNa3rvbkB3+PmeAiN3z1G/zovgcYmJhmMZbEq7coyRp33fcAiumsAsbZBVL5Et/87i2ImskPfnIPOUnhwIlTxPNFUiWBcDpLVpRfbo9bZjYS49zgCCPX/OG6+oEju9m17+Cql5eiMRKYJZzO8sVvfJOnt7xELFcgms0TyeQwq3WSxTKKYa55hcu6QXt5hSeeeZZcqUy2WGJuMcT4dIBwTqBseQR+8uV1IXb86dupNepEEkmKosTDjz9BLJVGVFdbVk8EZpicmSWeziCq2pp/cE4QMH2fvCiSzOd55Kmn0F0X1bb5hy9+kXAySTybxa5WKUysD9CHPv6XWJ7Pc5u3ICgqP33oYe756QNImo5imITjCZxKFUFR2bJ9B0vAYjRGtljijh/fhahqa9C8vbzCRGCGWqu9BiiHxyd48tnnmLr69y7Snrny17nl6zeuJRy0ustolo1Xq2P7FWy/glvrYHtNXK/OwsIisqyi6zoTk9P0D4+RUzQSZZn55CLzyTBnBocJRVMshGMEZifJltIMffND60Ls5K7HyZUlXnhpB1NzQSTdIl0ok8gW2Lx9F7F0DtVymV2MMB6YY/uefby0q4fnt27n4LGTlGQNQTWotbuYXpUtO3YjqAYzwTDpQhnFdDjz7MPrage/9n78RptQPLWm+dKuHjJFgYwgkSwLBCJRpqNRsrLCg08+Q0nUGB2dQZFtrvvoJwnF09z904dIFwRMr8aWHXsoKwbtFShKGj0Hj7Jw3R9frH3t6/FcB7/ewKlUOdt/nmrFQxKLTI73AhamHqNezdBp5FnplFc3ZToSLAks1wt0agUa1RL1mkCrY6E5AqJZIiNlSZbTRHIxZn70j+vO/cxTP+XIqVPE0wJbdxwgW1KQDY+itAqSRM2iIKpMzS0STmSI5SVC6QIz4RhlWSEUixJLRNl/5ACZUgHBMjHrNWy/subvXhjvW1c7duc/sumyX12rKDddD1k3KAgiimFieT4FQcT2K1QaTUKxOM9t3sJNt3yf/YePMDkzi+G4OJUqe/YfWKtWNxyXn9x3P7rt0AUWP/4fLoapV/8+ofDq5jz40JRomHHqehQpNYaUGqOmx5FNnWg6SaqQI5yMU5RFMoUisVR6LWFl267duNUalufT6i7TXOrSXOquVtQ/ceu6c88e24nteDz8yGOIqoJi6IRiUVTTIJXL0mGJklwmJxQwfZe0UEQwDYKpJDPRCCXDZC6e4IEnNzM0s8Dzu/YwFQoTzeeI5XMsJOKERgfW1V789ocpSiqBhRCfuv56PvKpT9Fz6BCmo2LYCtMzE6TySTR7tXprtcW6SrKURzA1CqpAQRXIaxI5TSOnaRQ0nYKqIMol8qkINVsm+Lk3Xfy6X/lblHIZMpKC4FikJIGcIHD09OnVrh22h6AapPJlgtEkml0lmirw4GPPkCkKxDN5krniWkJNKJ5iMZZce+xUG0RSKWKb71t37nNP30kwFiMYi7G950WCkTALi1kC80l++sgjjC0McmbkGEVDwqy16R2M4tWXCEVTSNJq5fKeXc+RScxRr+g4tommqJiGS7ac5IUtT9Gqa+tqR67/T9SdHL5TpOqKNGoqzaZJq+Xg+gq6JaJbMpIuUJTyvLhtJ/uOHEI2VYpSnrKUR9NFKlUHoVxEEkTEskBekAkm0ozPhwlEkwx/6T3r/n9J9O+nr+8EI6N95Asp4skIBTHP6PQ40XSSWCZFLFfk4MkzRDJ5zo9P8cQLWxifC/LBj36CvUdP8Pb3vp+PfuZ6zo73ESnGOT1ylqnwDOfG+smLRca3Pbau9uytHyMvJknkQuw5uI10McpceBLNERgYO8vR8zs5dHo7jz53L5l8hGIpQzwWYm56gvNnT2EIRVqejWx75EURQZERxSwzk/0szg0jFqO4rsj8R/7kYu2rX4cil6i3WxiWjmEq5PIpzvWdRiiGsM0ihqUjKDqa3yElmCQFjZJhUtIV4rk4s1NH2PzCvWSzYSLRIGf7hlCtCkVBxTBtRKFA/23Xr3s9k+25m1Ckn5IQw7J9DKOC4rmovrc6PBfFdTDcCpZfw/65ITkebrNNUVMpyxIPPPIzHFfHtWSaNZN4OIBcSGGkgutqj37iDZyOlLnt6e0cCiSYVSooy6s153PJKNVOhXrLx7RUWs06qqzQbFVwXJ03/e0bWaGNopZptatrHugXvNFX6NDu1lmmTfLHn14XYgtD+9cF6BceO1UbyzdXIbqaRdAkCrbHUEYmV++Sd6vYnkq7acCSTnz+PNW6SqtjUa2rVOuGRIH6AAAgAElEQVQqVqh3Xe3FWz6I5Rt4lo5tGQiORV8qwtOnj5C0Dex2m0atjV03XoboBn7TpNKyqLdXIfoFgF5v6tTdJANnd9Col1/+nkWt6TD3T39zEUAfu3ITJ5++mU41iWUm0NsuOVNDNlXy0WmCQ8coGzKarSDIOTStQG/vIXS9iGqUEbUyqmeuJi0JC5hWAd0s4dVdDNfErjj4NZPYnnvXBehD/3wl9aaBqBdxazbLbYfx80eRdAHV0rAdD8tLc+LMUzTqCRpViY7TYclXiS4cwmvU8Oo+1bpBqy6w1CiRSwzQ8DIsNUSgiq2XGLn2Ny+G2Ff9KqGJE9hGlvmRgxzefA+yFMDzUtSbAl5Do9Ku4DertJe7FMslcqk0Yj6P3agi6ALVto3ppCmXpxkd3Ue1UaasZilrZURLxxRTRB/78roAffruzyKpJULheSKhcVy7hCDGUdUshVKUs31HyRailKUsqi0iaAWmJnppNw1EKYFpFkmk5qg1LSQ1h6wVEbQCqUKMaHSafD5MPjS0LsAevObXEMtBRoZeILLQRyYWQC6nqLoS9VqJyekT1BsSvq8iilmGzh9kfPQ00eg0hi1Qa1o4voLrihhallR8gmx+GlWPkcnO0GxpiFKCE1/4m3X1Q099lWZNxLVXAXx//1GqVR1VK5HLJxGVIvNzfczO9CKqacLZCMF0mHgpRVYpEAiOMTF5hnBoiIV0kkg2QSwdpVyOI5Zj/OB7N2IunLoYYF+9iaGPvZaGH8OtClgViSU6+C2fRDbJXGge1/d4+tlnMCwT23Wo1KrYrkOtUWcFCIYW0U0Dz/GZnJxmIRrlrp89gFWvYNU9LFfBNgtMfOO/rKsfPvQkJV0jWcqTF3I8+8KTpDMR4ukU5wbO41R84ukUi9EIZ/rOodsWfYMDCIqM7Xs4LY8OXWy/gl+pYZo23aUGS22bqYkjQAF17Jl1YeLYl/5P0uk0rVaLrVu34nkeMzNzaLpEre6i6jnC0UliySkqNYVaQ8P1FTpdn+bLiQXLrNBoNF6ueAfLMDl14iSsQLe1arkw+oX/Y119dXQnnaaC05VxOzqVZpVatU3Nb6FrEsnkIs+++DBO3abSreE2NerLHpW2T7VdZ8/B/SRzRZxqA7/RxqpU8JtNFEXizJlT+L5L9tSL62oHbn0fFyD7BTg+NzfD0aOH6XRaNBo1JEmgXq+u/d4FuP7Tn97H7t07WVxc4EJRASwjiuU1z3RJWvVnH/zs69fVnz+zl8HB80SjYWCZrVs3Y9vm2vO/851vARcq3MGxK7hOlUajhmGKVOoChhMFFLTCOPHgSZqVOKDQbhbormjkjt63rnbo/o/Air422i2R7pICmKujliE2e4zw9GF8dZ7lRg66Amp5mmz8PKa88HLluYpXU3ArOl7FplKr8tMHHlzdWxJL9H3036yrn48H0f0qKUEiJUgEIjGmYnGSskxKknh2x1bufuRnpEtpTvedpGf/dgQpjWYUyRdzlMUSoiysdjKSBWRVIhwNEQwtEEtEicYj9P3sK+tqD9/5Mc6dP85dd9/MyVM9vLR/M/OJIMfOnSGULNLbP8PwWJjJmQiHT5xm574dl4DrK4hLAP1SXIpLcSkuxf/KcQmgX4pXHN///vfXLjY2bdrE8PDwv+p5MzMzfP3rX+ev/uqveO1rX8tv/dZv8Rd/8Rdcd911PProoxiG8YrO54YbbvgX5/OvGdu3b1/3WNlslr1793LTTTfxjne8g9e85jW/9Dn/I+dTLBZf0Zx/Wfy/K9A73SWa7da/uLkPRcJYjk2z3aLTXUJWFTRDJxhapNlu4Xgus/NzjE9OMDo+RqPVRHdtNMeiudSh0qjTXuoQiUWpVqukf/SZdTc+p698NW1Lpq+vl0gkxAWAXioV6LTrXLgh7O07x1333kemKPDQU8+yZc8BTvQP8+y23ew+dJS5aILTA8N8+Vs3sXlXD1t27+Wt73ov7/+7j/KTz3xgXe2pt29iZvMDfPU73+UHP7mHeL7IxPwiGUHm+e27EE2HbXsPEMnkCaWynOgb4NzIOMPTsyQKZQYnA6TLEmcGR3jsuReJZPLEckUW4ilGZ+Y5OzTKZGCWyXdctj5A/+YH2byrh9lInPGZGYYnJ7n+C1/gqRde4KkXXiBTKiEZBh1AMgyKskxJUViCNThiVSp4jQYf/uQnyZRKRFIpsuUyL27fjmrbzH/rmnU3+mc++Pvc/9P7GJmaYi4cxqnVEDSNTKm05s3r1utkSiWOnDqF32xSkCTufuABMqUSmVKJWCZDQZJQbZu5cJi5cJhKo7nmxR7euT5kCFy+ifCJHiRNp7MC3/7ezei2QyqXX/N7Nl0PQVHpOXAQUdVIZLKE4wkERcVwXIKRKPsPH6EkyZQkme/dehu2X8GpVPFqdVRV2VA7++h3sDyfoihREEQanSViqTRerY6sG5heFbtSR7VcEtkCiukwF4oyF4py8NhJtuzYTSJb4JoPf5JgNM3pvkGOnTnD1Pws85EQsUyKqRuuWB9if+R/J5nJkcqXsPwaBVFh6849WH6NoqRielUyRYFIMrPmef7itp3MhaLc/IMf0l6BRLaA4VZQLRe7UufBx54kWxJJF8qUFZ093/undbVn37KJ4uTg2vHzgszJ3n4S2QK79h0kXSiTLYlIuoXu+OQFma0797AE7Nx7gLsfeIDv3nYbB44d4/jZs5QUhUqrxWI8TlGW0V0XxdAvah+/VpH87F3ofg3dryGaDkZdwqiWsBp59EoczQ2xGDuNos9Sa6ZY6uZZWRFodU3qbQOvoeE2DbyWzZHeYwi2ysTiHDlNIi2LaLrDyA3vWle7/7q/QKk12X/4EIvRCNlykYIkUZAkEoUS6bJIRlJYTGcp6iaCojI6OcXAyCiRRJLJmVnO9p8nML9ArlTmiWeeZXw6QCSRRNaN1b/J3U+vqx1462WY2Tjt5RVEVaMgiFiez0OPPY5uO9h+hXxZQFQ1nIrPrr09L1fLqFieyxIr1NstLM/lmReeZ/vuXRw5cZxMIY+kqXRWlnGrFWaveM26+r23fo5nX3iSH/7oVlzPwPUMTM/ArFXxOm2KhsVEcIEf3n8fBVVhLhYlUSwg6jp2tYpimPj1Bm61hlut0eouU2u1KUkyoqphuh6h2z6zAUx9E+3uMvc/+BCG464dw3Q9NMvmR/c9QFZUyMsax8+dp6xbLCYznBsZJ1kUGJ8LMhuJk8znmZybYywQoH9khFAiwXwkwpadOwkd373h5z3UdwLFdLjqmg/xjne/j1xZwqpUiKbTlFWVUCLBgWPHkAyDWCazCqUzGY6dOcPwxDRbduymJGsYbgXTqyLpFrmyhFdvcfTUWQTVYOzdv7Ou9okvfoB7HniIVL7EwWMnSeVLjAfmiKVzvLhtJzPBMMlckR09+9fsG2LpHCVZ48jJM4xOzZDIFpgJrlqBHD9zjlA8hVtrotkeEzPzhH56cQv32bdsYv6Df8jY2Dh9Q6McPnGG/pERAsFZJucnWUzOE4wvUNbKPPTEY8yGQtiVBqLjkRRFcorMXCxMQSqRLSQ5cnQvti2SSQYZPH+MarNFOJ5AisxtvM6c3oNZjqMVIpQSs6QXx0kujJJcGCU01U8+Ok1Fy1E3i7zzve+nrOjojs9MMMz377gTQTX4gz/+U2794Y+5+roP8+/+8I85erSfz3/+q1x11YfI5Yvs+NtXr7u+h755NQWxSDKX4mTvKeKZBDPBWRYiQUanxtiyYyuTMxHSeYXnt+7iTW++nCuvumrtc3XL7Xeyfc9BRieDRKLjbN7yMLPBEY6ePcTjLz7B5p6X6Hvgm+tqT7/9Vzmw7UUWkxl+/MBP6Tm2h0Nne7jm05cTE4Y42rsVzU9wZrCHE327KAhhEpk5RCWLrBRQ1DL9588w3HsQxyiiK6uQRHZsSoaOaJlImkTgHa9av7vLi3eiGzKSpiKbJpJtIRgWy802ddfl1PFDRKNz6JaIoJeRTIlkuUTJMEmUZcIFiZJRZPu273Foz034hUHcXAEj75ApNYhaVaZ//Pn1r6U++idkckn8RoXRyQnmQ4v4ZhHXLGLqeTxPodGwcFwd0zOwfBO76uLUPHTLX4XqlTq64yPbLm2gqGu0gBpLOH4LdW58w2u50ZfuJzC8g/2D2zh2+iWsQIDevYfpOXWaGJBihWajC51lllyXFZbI5JLYns51H/4AoxODtJYqLw/vv412lUbTp9H0CX7hb9eH2F+7gmrDptZ0qDU9qg0Xv+rgVx0qNRe/6uH6DrZrYbsGZUNHqdWJmT5PHDpNobmC1umgVl1stwzLOv3HHgckql6ebsemdPSpdbUnrtiEnppkeaWB6+g4joXmVSjoJvtGR3j40EHi3SVsIGtq1JcrrFCBFZNOU6LV1qkuebidCkanSd1PMDbUQ6sp4FWF1YrBps74Vb+xLkCfu+1KOnocXHBcHb0ZQ6/YGHYN3RVJTB5C1Qtk5CIFQ0PQywyc2YWrRvDsHLJnkDdN6lWVyeFjSPkF2k0DzVWxmy5mVSP+6I3rAvTh974KvziLXo7x9BMPkinkufn221E0mWarCh2PXGKWXGoB2RCpLDVQHYWVJY3h3h1UPRXf17GrLmbDwWqYOF4GTZxipVWgVhdxS7PrAuyh924iv+XrsBSFaoCbP/9m4qlp3EoZVc9iWEU6S1WWurU1K4LTp0+ztLSE5di0lxoYtoKopjG9HH5DIJ6ZIpKYRrcLpHNhskqJ6W+/c13tkQ+9ln27nyGaXkRRghw78CLRwBTBiXEi0QXm09NMxYco6QkMq7jaUj0+ybnze/GMCLYyjyqFmV0Y42zfcSQpQ9PJY+TnMbQckhCneG7zugB74KpNBDd/h7JSQk6PMn78CVhJ0TQCqFaC6opNJDkOK2Wc8iimXaTTVklEx6jYGepeHlWKkstFsFwF1dap1BSOHt+FV5EolqMUy1FGPvXv19Ue/vTrmZgaxPE1ZC2PahQJhqdI5YJYnkBBiJFOFXCdKlPTY4xP95HIzFBUYqSLYdLFLPG0QKZgEE/OMj55jn/+1hdYCI6sdhCoCow/+I/rAuz+qzehnnsUcOnQwexCyW+xfftLFKPTnOs/g+OZVOseJSFPIhVlmQ5PPv0YtYZPs13Drzpo1mrnsMmZWc4Pj6CaBpKm4jcqlIUc56/79XW1J256J5KtEc4kmU8lSAglouUy5wb7CEYXkTQd1XQQFZufPfwUe/Ydxq+3kDQdSdNptVetKnxf5fiJnax6Vtu06gKdpkKzJpN4dn2YeO6Dm7jlxk9x/T9dj+qojAZGOXDgAJNTI6h6AVlL4tfKZHJBVK2ELIukkjmWu2BZBtWqT7vdpFwurrU7P3nyOO12k3B4kVq7TkXJbqgdevDv8dsCjaZLZ6lKo+lytvcEY+ODOK5ONLZIZ6mBqsr4vssyKxTLJaLxGK7voZsGzXaLZruF7TpU6zUqtSqPPfE4frWCIIks/uz69fWvezU1XcJUFUYGzsPKMk899ijjw0OwssxyuwUry3zza1/l9ttvW4PknU4L33f5+Wr1paX2ase95Ratdg1YIp1OMrD3+Q3nnt3zEy6A9krFo1arrO2XVKs+Tz75OBfax1+wwQsEpsjlMgQCU+Tz2bWfgUu1IdLFYQWPakOmu+IR+P6V62oPfPK3We4KdLslan4ElkvMj+9hpRrHVwLUPBmWK2hSmrovw7JPt23gmBlcK4trZekfO0NGiKN5MqorIZkS1XadSCqB5ddI9u/bcO6xQ4/jN5uUFYO5SIb5aJa86ZBVNI70nmNmYZ7te3YwOTuF4dgkSmXylk+50iZfliiKAiVFoCiLZEsi0bRMKKkzMZ9mdG6e0fkp+j/3p+vrX/+nzCwucuU1f8fxwXHCkVmOHD/Asy88SSQZZee+fTy3bQdToQiz0RSPPr/1EnB9BXEJoF+KS3EpLsWl+F85LgH0S/GKIhQK8apXveq/C6C3Wi1uvPFGfuVXfuUXwuRjx469onN6JQB9amrqouOMjIy8Iuj+P3I+/18A9DO9Z1kBkukUru+xAliOjet7VOs1vIrPMiu4vscyK0iKzODwEJlcFtt1ECSRerOBaVtky0XGAlMksxmiyQQrsFrF3umweP0bN9z4FF5avTFstRrMzc2gaQqwTN+50ywGZzFNnWa7xc6e1VbWO/YfYnR2ka09B7n8PVfzX654F6fOD3F+fIo3Xf4O/uKN/xeHTp3l2Zd20HPkOHv+aWOAfuiK13LzHT9i//GTLCbTDE3NIFkus5E4W3bvZfOuHqLZApLl8uLOPUzML7J930FGAnM8+9IO5mNJxmYXePalHQQTaTSvyo79h1Acn9MDw0ycOryh9uQ7LmPg+CHG54KcPHeOidlZwskk23t6SBUK+M0mvYODBGMxnFqNQDCIbJrcfPvta9WMmuOguy6JXI54Nksyn+fIqVPkRZFELsfIdRdXqq2B5L1PEEmluPfBB9d8zbf39CBoGvORCE+98AIDY2MEgkH2HTnC4Pg4oq6TLZeZj0SwKhUUy1r1ky4WSebznOo9R+/5ASzPJ/f8jzbUXvjqe1iMxkhmc2t+6BdatI9PBwjF4rS6y2QKRVrd5TWANzIxyaFjx1c9yrvLHD5+4l+0tjZdj/lQmGohsaH29JW/QTYaQlQ1vvXd7621ws8WSxiOu1YdWpI1yopONJUllS8xH46x99BRzo+MM7sYIZzIsWXHXoYnAmzv6aF/ZIiBsREiqQTBT/3HDeFS/wPfJxhNEM/kMb0q4USavYeOEk6k+fwXv8x9Dz6CXakj6RbBaALZsMmVJXJliYcef4qXdvXgVBscOHqCSDJDJJlBtVwKokIiWyD+xA821D73yTexGEvy8BNPkxdkIskMB4+dJJ7Jr/mwq5ZLSdbYunMP+w4f49S585QVnfGZGUqKwtmBAWZDIUKJBIplEc9mSReLdAAxGd5QO3DV6ygUMlTbTRTLwKooODWF2pJOa1ml1ZVpdQQ6XYlud9WXdGVZo9Gx8GoKdlVFNEvkpRz7TxwmEF3knkceJphJIfsut91xF+Eb3rahfuzEbo6cOM7IxDgDI8Oki3nSxSKBUIRoNk9OUckpGpFcAdW0iCZTxNMZwvEEe/YfoCTJ9J4fIJHJ4tXqlCQZt1rjwJGjq50gPrU+vJ99yyam/vk63n/Ntdh+hcPHT1CWFTTLZv/hI9h+5edgtEMym6EsSwiKTCKTxqtVqbdbOBWfbLFAvd3CdB0ERcbyXIbGRrFUYUPthatex0DvEVrtKrW6S73hYXoGgmlQ0FRExyMllDnSe5asJDIfjxEv5DF9H6e2CrsNx6XabNEFGp0lZoOL7NjTQ63VZuuOnYx/7q0b6qcOvIBm2bSXV9Y6PRiOi2bZBEJRgok0RdVA86pMBcOUNJNT54eQbY/ByQBfu+lmTvX1EQgGOTswwFw4zFggQDyb5Yd3383clp9tDNC/8QGOnznH5OwCmaJAulAmns1SVlfbmIaTSQzPY2p+ng6sfcYzpVVLgrlQlPlwjES2wEIkTl6Q6RsaJZLMkMgWcKsNZi7/1XW1py9/Ff/4yY/RNzTK4NgkiWyBwbFJ4pk88Uwe2bApSiqyYeNUGzzz4ta19SaeyVMQFbIlEcV0iGfy9A+PcbK3n4efeJpUftU7PfqD/7rh3Bcfv4N9h4+xGEsRTaeZmJ1iamEKq2qyY992UsUU0wtzyKZJ//A4SqVCMJNBsEw036Eol0nn4vgVi/37tyHLWXxHxqu4dFeWSJzctfHr/vdvxDUFfEem6qnUfG21kv3l75XyMTxbwtJLhBNpbrn9R/zo7vt44tkX+PT1n2d2McLNP/gh8Uyej336v/LY089x3XWf4N//4Z/w67/xWnbt7qH/it/ccI0vTZwlW8ohahLnRwYIxcPMheaJpmKcPd9LJJlndjHO8ESAgbExJufmONF7hp379jE5u8A1H/44O3oOEQpNYRglDh7Zy823f5+h6Qk+9OlPMX3PVzbUHvnmh3j7ez5A3+g49z/+ADOxKd7zd2/mhZ4H2L7vCbyWSFYMUlRiiGqK0cleQtEAslZE1QTm5qdw9Tznew9z/vwJnKpNqlwgr8iUDRWzGN9Qe/bq12GrRWR1df0Q9VWQrooShqKiaxLBxRkmpofIltJkhSyipaO4DvFimUR5NXFOl9OUklOc3P0YybnzVKzSatKRV2Hm6+/Z8JqmcPBpZFXC9T0kRSaTmmfo/EkymRDtto/raVi2ilsxV9v5NivU2lU0y0UxbBTTwa7UcZoNntqyGcmxyUgiWsXHrTTJHXlpQ+2FG/5vqnoIH5lKvQSGCl3wOl3u3LObvnyeahfoAt1lWp06KyzhVWx69u/kqg+8+xcC9HrDY/oD/3ZDiK3Nn/tXAXTdVJBsi5yqI7fhH2/7MaU2eEBlpcMKVVp1gaazSLeeha5Os66RfeamDbW3XPvnGKaIoUtYpo5m2Zj1BlFVI1uv8Y2HHqRUb+ACebVAs+NSrwm0GzLNlkat4+B1fOxOlXY9w/T4QdotkWpDptW1cUvz68LzsSs3Mf6+V9MW5mjITVzPwGjF0asmplPFchWS00exXYGiJqJWXfJSjmJmmlJqEttIYzUcSpaBphXQxTgTg0ewzQJmxUCwJBRHZO5bV6wL0EfevYnkU9/CMwrseOk5bvnBbfQcOoTj2fgVG1vJcf7MPjyrjOFqWHUPu2ZR9YpMDR2g4ip4noZVtTDqNmbdoFovUsqM0KllqFTLCOe3bgjQxz76OyyObyE4tBWW8zz5zL002hqdrkOn6yLKGVStxHRgnCNHD+C6NrFYjPODA9QaVUxbw3IllvBodU2cSpmSlODgkV1opkC8kGX4Q7+9oX7x+BN4VYNyeYaam6Pj6mjFDIZVJlZewGgLPLn5ftxKmUO7XmQs0M83v/OPTA7v4xtf/BCx8BCylqckZhClBMO9e2iacbodG8vIc/bWD28I0Ce+8AZ0S8QuT4O3CNUFVmphZhbO0sWn1pSYnzwA7Sy2W0aWIlS9IhPDh8klJ/DsApWKRlFIo1jaait+u0hv3yGS6TkqSmRD7YGrNjG860GiiQVKYopMPkIqG2Jg+DSjk72rAD2TI5cvEoktUhIzzC9OcPTEXuaC4yxE5okmU0wGFjh4eDuB2QHO9B6g1dapV1cthAK3vGtDgD544xtZrgssLfmo9QZGa4nA7AwNV0WUBR565EEWFudZYRm/6rF564s0WnVOnDqOZqgYlo5TqVNttmh0lgjML+BUfCqN+qpn89jRDbX7P3AZUjFKRiwwl4iQVQSG52ZI5lKE4mHu+PFdzIei3HLbj2h2QDVcvFoT269w/PQpoIEipWg1dEKLg0TCw4BNu6Ww1LZY6XqM3/iXG8LMfd+5BtO3+cq3vkL/aD/5fJ5MNk4yHcR08tSaCqZdRNPLNFtVmo0ljh87TTwexTA0LoDkvr7etVboF6qoV1gmvv+hDbX7P/Zv8CtFqjWLzlIVzzfRDYl2p04un6JYytLtdvB9l1ZrdV/iwj6Gbhrcc9+99A+cR9U1+s73Yzk2giTSaDVXYXrF5/ynXreh/rknbkVTZW679RaWOi1MQ+O7N32bF55/lqNHDuE6FheguSiWsSyDRqO25nV+AWzbtsnu3Ts5ffokhUKOTqcFLJPZfdeG2tPffisX/NSbzTq+v5qUMzU1wZkzp4jHo8RiEUxzNYnK9901z/VKxUNRpLXHzba55j9fbxp0ui5tT6Dv2l/dUL88e4RmSwEsfCtF3cni6wnk/CyFQozTpw+yY8dzjI/3oigZFDWNKCXIF0KMjp0kmJihrOcoaXlEs0RJLWFXXQzP4bY772Tkhx/bUDtw10dXO3+pBn6ji6xXyKk6OUWlqKnMhxeYnplgemYCp2ojWiZZRaPsVijJGkVZpKRI5GSBZLHMYqLAfDTPbDjNZHCOyXN7Nn7PP7iJpx+9j/6JKb580y1s2/0Sx04f5cjJw5wd6GdmcZE77r2H4elZFtNZvnPbDy8B11cQP78vee+mG3hm0z//TzHu3XTDpffzUlyKS3EpLsUvjUsA/VL8d8fy8jJvectb2LRpE3/wB3/wrwLo7Xaba6+9du13r7zySrZs2cLExASBQIADBw5wxx138IY3vOEVA3RJkohGo79wjI2Ncdlll7Fp0ybe8IY3rHuc4eHhtfO87LLL+Ou//mve+ta3vmKA/vrXv/6Xnlen03lFc/5l8fMXqrlCfs1rvNVpky8W2H/wAMOjI8iqQiQWJZvPcfL0KaLxGLpp8PiTT2A59lp7Or9aQdFUirJIrdPCq636jdUadZrtFt1Wk6l3XuxBvnj9XzN15a8x93d/SMW1mJ+fXWt/Vql4aKrIPXffCSzTXVlGNS1mFyN85dvf5eCpc0wsRBiYnOXuBx/hXR+4ljf+57fw5ne+m//05st523uu4oavfoO3XPkeNr/r4hbq09f8HoNXvmb18cGXGJycJl0WOdE3wPnxKQqKzkw4xkI8Rc+R44zPBUmVRAYmpjl06ixf+udvMzQ1swrJ5xdZTGaQbY+hqRkimTxz0QSJQpnTD9+x7mbvxEf+lKm3b+LEjVdz+bvfx5FTp5iPRAgnk8QyGcLJJI1uF9P3MX2fO++9l2y5TLpYpL60tFaJnhMEZNNENk101yWcTLL/6FGKskwsnSbwzl+/uPr8vf92dbP9o39OtlgknExy+113sb2nh7KqorsumVKJeDaLqOs0ul3KqkpZVXlh2zYWolEqrRZbdu5kCXj06afpOXSIc0NDTM3OYTgux06dJnbHZy7SnnzHrxF4268QuHwTL/zkVrrAoWPHKYoSfr1BQRD5yX33Y7reWnvoTKFIFxgYGUUxTGTd4ExfP4eOHSeVy/Ot734P26/QXOri1xukcnmUoWPrA4Z3r0KX8M++yfh0AEnT1/yob7rl+2iWzU3f/wGGW6nkPPwAACAASURBVOHRp54lV5bWWioLqsHhE6cJRhMcOXmGwEKU+XCSwEKY3sFBDh4/ymI8SrZcZPbK37wYLL3j11er0D/+BgzbQ3d8bvvRXQyNT1EQFQ6fOE2uLFHvLDMfjpEpCmsVp0VJRbM9Hn3qWfqHx3jgkccpKzrpQplkrkg0lSUvyOw5cJjF2z57sfbbXv3fwN7RvcwuRogkMxw73YuomZhelYcef4poKouomcTSOSLJzFoSQaYokMjleOiJJ2guLxPPZomm02ufw2Q+z3wkQmbg+IZQbfYtm8hv+8mq/2rbplZ3aTRd2ksOS12L7sue5yw7LHdMOg2Ddt3Aa1jojopsiOTEHOlilp0H96G6Pvc88ijJskhe1ZFMn6n3/8HGIPmzbyKciJAr5xEUmZmFeWYWFxF1nbRQZiGeJK9qpMVVmF1pNCnLCophEorF11qvx9MZBkfHGJmY5MCRowyNjROKxQnf9/WNkwfevAktvoBqWjz+9DNIms7g6BjZYolsscTg6BhLgFPxWWIFy3NRTYPN216i2mygGDrt5S6t7hKW52K6Dk8//xwDI8NEEnEquegvfN2nf/JFGk0fQczTaPrIhkTZ0MnKEpF8kZwikygVeWHnDhYScQanJtFdl4IksQRYno9fb7AYjVFpNLE8n84K1NsdiqLE7Cf+ckPt4MffwMHDh7H9CpplUxQlUrk8kUSSkmbSNzpBWbeYjyWZXowwPhdkcDLAbCROKJWld3iMYCzG4Pg4k3Nz9I+MMDk3x+TcHOdHRxn+8Vd+4dzH975EIltg594DlGSNcDKJ6fs8t3UrsmkSjMUIJ5PsPnCAmcVFYpkMiVyOdKFMSdZwqg3ygrzWjaIoqZQVfbXrQyj4C7Ufe9vr0R2fqbkg2ZLI4ROnmZxd4Pmt28kLMuFEml37DnLrD39MWdFxqg0WInEMt0I4kSaZKxJYCHH01FkOnzjNvT97GNOrMrsYIRhNcPzqP9tY/32v49GHHqZ3YJjjZ8/yha/cyOe/dAN5Kc99D9/H4PjwWhcTt9YkmErTNz6BaJkIpkFeXIUPlqthWhIzM6OIYpbNW57m6LF9mGe3/cK5i2e24bd83IaLU3dw6g6aq6G5GkWlyEJsgfsevo/P3fAFcqUyz7zwIldfex2f+PvPMDU7x+/94R/x/muu5Yp3v4fX/u7r2LZ9J5/45Kf54pe+zMxsgMDbf3XjJKkbLidTzDIfXuDBxx5icnaKudA8gYUZAgszzC5GGRqf4uzAAAePH+XuB+7l5LnTbNuzg7nwIlNzQT7+95+lnM8RWlxgfHySM/1DzC7GeX7bXoa/tn5nl8Dlm5h622WMnz5BWTH42WOP8KFPfIizQycYDpxBM0uc7TvKk888yJZtzzIy3k++lCSdi1MoZzhy/ACiUsTS8shCGlUtMjYxzHwkRKZUIFMqUB4/taF24PJNjN31JTRDRjNUymJpFdgYFrpuIkhlBKmIrJU5P9TL0PgAhmtSVgR020JzHHbvPUbFgYYPvqXT1/c8x048iGLOkReyzHz8zzfu6PPxP0OSSri+g2ao6JaM7ek4vkFgZpxTp4+SyydxXBW/YmCYIopaRNJehr6ut+rT7nmMzs6QkyXagNNaXXNyW+7eUHvq7ZtwJw7RaZn4rki94VFptKm2VhAbXY7PLCADht+kXenQ6TZpLzXodJv80f/2+9ieTmupdjFEfxmg+8r6HuQT73oVE1dsInLzNf9qgC47NqLrEtccNp/oY/vZAQqOQ40uXkUFPKhnqFgx2g2ZdtMg8v3rLta+8jImrtjE5LtfTVVJ89Wv3sDAuTPEYjHq7Q6i61L2fSzg4d09nJiaxu5UESzxZc9zlWZr1We90bGodRxWOkUWZo7Tago02hrtZQdltGddeD7xclV66cXv0TKaeBUbs5XBbGg4bhXXM6CrMDM3hOHrKK6B6elocozh/n2U8kHcuoloiFi2TKuuUEzPsLJkYVU0CloJ0RCY+MjvXQTOx//udxl59yYmPvLvWG7ZFPIpBkaG8eotXN+i2aqw3DQJBvqpeRJuzUHzLbymi22kSYXO4zsyrqti+AZa1USvajTbEuG5EzS8FJWqSOK571xc/X3Naxj7yO8w9N5N5A7/GFBoWQWqDZnp2T5cX6S74qMZRSpVk+5yE8fVqVQdGo0ae3r2sQKUhCJuxaTWtHArKl1q3Hr7TTQ7VX589x0ImfD/w957Rklyn+e9y3tF8YoibZnKlmzJsi3LlHVJipQZwQgCBBFIkAAIZgCMCARABCJzsYvFIuwCu4vNOee8szs5z/SEDtM55+rqqq7qqu7qHGd+90NjeygfnytR59rnSmffc/rDzHTNU13TXVP1/73v8/xPwfnI1/+U0c+tYP4nf/t27rFKtRBlsSSzWFGBEkk92LG6riUYHT8N9TR6SaFczRAPmPDa+ikXYuSKIgnRx9T0JZZqUaqqA0UOASXGf/KhjmX7De/sguupu/8tI1/t5KIb3mHOHF5L0HIC7+wBIq7zXLy4nXTGi5Lx4LZcxjV3HkUNUa+lyaQ9FPMxPM5x0ikPghAgX1QoVA1s9gm0XIJCKc2JU3tIDux82y7+XX9P3/TQxxi+/h3YVt5O/9AlpmdHCUbcuH02ogk/Zts0vQPnmJyfxOF34A56cXidBKJBfAEvwZCXs+eOMTU1wJ49GzEKKbJahEBwnlJZZLGtstRWGf3qv2LwiysYv+sPuvDa9NO/YeLuP2Twxv8DYf40oGGUNIr1Ku6gH1mROpFjpSKVWpW+gX6WgGq9Rr3ZQMrIlKsVtmzbyuTMPLVWm70HD1FrtXnymafxhYLIWgbrlkcZ/OIKhm559zI4/9I7Gfx6Z1/Me54lEA/g9LsxWWZxB734IwHiKQFFz2FzekhndKKJNNGkiGYUSIgpSvUy7oVBWFJplBNUSjGC/klazQz1RhaooyQ8HXD4pXcwePu/6kLEEze9l74b38H49/+C1lKbhCRwtuc8x44dY/eebVhtJqCErAZJpf0cOrwbaHHu3DlEUaJUKtBuN2m3m2iaSr1eZXR0GF3P0mo1EIQE7aUGthdvo//GFYx+60+62kNffx9j3/xj+m9cgTJ/EWjRbFWpVAu4PXYMI8fCghXoDGX4/UGOHz9JtV7rZtBX6zVGxkZ5c+MGytUKej5HzsgzOT3FiVMnmTPPs2vNE/TfuIK+G9/BwC3v6upftRY3PXszsMhiu8nLa1Zj5HXKpQLFtyfM67UKGTndnQ6/OhiwY8c2Mhmp2yhwFWxfvNjD4iLIskw0GmXmoQ93Xu+vHPfem5f3IxPzknsb0o+NjXQz1g0jByxit9vo6blINBqm1WqQSiWp16tdi/lwOMjRo4eBJtAkb6i0F2tAE3Fg99va72Xgy7+x3LRw2293pv93PI6qKaTTKQpFnaQQJSXE8HkdXO69iNNjQ9UlRDlBLBnA5pjF6ZnHF1wgkQoQlyOkdYFg0kdCjhNJRchXCqhGjpQkMvjVzmseuuN3u9p9X/7NzvG//V/z6BOPks3nGJ00Uaw0EXUVWc8iZWVCUR+Xr5wlEvWiZtMIYpxsQSedy5LUMsSUNNGMSFhM4U/EiQgCCy4nnqAXh9vM5Wdupf/GFfTc+qsW8u+g98Z3dGzcd7/Ill27uDw8ynNrVjFlnad3bJhj588xNDHBrM3GfT95gBNnL3Ds1NlrwPWfUNcA+rW6VtfqWl2rf851DaBfq1+7NmzYwIoVK/irv/ornnnmmX8UQH/hhRe6z1u/fv3/6+//XwWTAbZt27Z84fbSS//T54RCIdatW8f4+DilUgmA/fv3/5MB+p/92Z/9f7T3v3796oXqcy88T61Rp1QpMzYxTjIlcPrsGUqVMvmCQbPdwigWulnk5WoFUUpz/OQJloBAKMjLr6wlXzCYNs9hdTmIpwSy+RxKVkXL6WRsk8x88v8kuuUXRF77SXexM3HoVQw5SejwOqZP7ePqDeDVG09oUa10bNASQpI28K3v38fgpIk9R0/xlx/4CJ+96Tbu+emDzDnczDnczDs9jM7Ms+ALMrPgZOveA8x+7T8yc/dfY972Yld7+Gv/hUhSYGzvm4xu+iXfuu+HfO6mmwmnJKweP45AmJkFJ5eHx7C4fcwsOBmfs/Djh3/Ohf4hzvcNYrI5OHGhB39cwBOJc6F/iLNX+nngsSdxh2Ms+IIMPXsPpuvehX3HKqa/+G+6+pdOH+f5+++l96nvcqlvAJvbjTsYxBeJ8NqGDcREkbmFBZKyzL0/+QkJSSJXLpMrlxmenOS1DRtQDYNjZ87QMzDAyNQUsq4TTaVIyjLhZBK/Zboz7f2t/xvHg9d3F9iDB14lYZ1k59c+iqXnBFt37yYhSWQLBeYWFnj8mWcIxuNcGRoilEhw9PRp/NEoxXqdY2fOEE+nmZybY8HjIZpKEU2lmDabiYkiwWiMlJzB7Q9g++6Hmf3Uu5h/7PblyfN7/jvb1r+CY8dqUic3k0xLBKMxzAt2/OEIz/5yJQ6Pl3hKRM5qxIQUai7fzX7PFUvkiiUymt79+fHTZ2gugVGu0AYOHDnKuce+zdxHV2B/8AbMX/jXXf1Xnn6M2OUj+F+5n9def41qs4XT60PRc8zbFvCFwshaHqvTQ1RIc3lgmCMnz+ANRbE43EzOmhkan2LH3gN4gnF6hyYwmRewud1s2LqZzTu34zCbOhDp+t/Dcc/Hu0BpdOUDJKaHmH/hBySmhzCZbezYe4C4KBOKCzzxzPMMjU/R0z/UhddpVUfNF4mlJL5yxzco1ppEkiJKroDV6cHu8TNrtbPmtfXdfPTh2/9bB1z++PPL06jf+TArf/4znNtW4dyykhnLAt+594fEUhJSNofJbEPNF1HzRcKJFIKs4g6EUXIFAtFEx1Y3m2VwfJzTFy8STibRSyVCiQSSpuEKBFDyeSJndnY0P/c7WH6licBxbD2BjQ/if/jzZCQzbdLQzsJSFhYzsCgBGYpGGDG5QDbjp13XqJczBONRArEY3nCYUCJBLCUxv+AknJIICWkuDYyx98gp5uxuzG9PA1u/9Edd7fBr9+PdsRL3A18g3HuMSCyMlEnjcNlx+bzMWM1EBAFvOMzPnnwKVyiCoudIpqXO+yGrYZQrXOrtQ9Fz1FptYkKKjKbz6vo3OH76DPsOHcb6yG0d7Rv/sKs9fdO/w318O75ffo+BB27jqeeeJ18qI6lZnF4fybRENm9w4sxZokmBhJhCUhWy+Rzleg1JVdCMPIVKmWK1wsmzZ3hj00befGsTCy4nLp+XXLFAeqzTuGD51G9h/cx7lxsWTm9F2PkCgYeux8jEWVyqo2bTxMUYkbRIQlXYfugIvkScbKXM4NQkW/buwR7oTGbnyp19HZ2c6k6g9w+PoBkF/OEIxWoNMaNgu/73OvrX/+7ycV91L/Fjm3A9/GWCZ/Z0P8dTs3PMmC0EIp1Go407duONJugdneDhXzzDsXMXmVlw8sLLr+IIhJl3enAFAix4PJgdDnoGBjA7HCx4PFweHGTowc5xn/vc+5YB7hd/H9epvYw8cCvelfcwZ3N0gbiQydA/OopqGIiqiisQ4OV16xgzmZhbWCBfqRCIxdi0bSdaoczkrJlANEFGNzh57iLeUJRQXEDJFXAPXuo2qFg+/2+6+q6dLxPetQbHTz5H2GFj/aYtJNIZhsanmJ63klZ1QnGBGcsC7kCYHz/4MIFogul5K4Fogn2Hj9E7NIpRqbPv8DEiSbF7PrgK8r2hKJavdnLvLTf+8fJn7ZFbcR7ejOXnX2N47RNMzc+z/q23OH3xIglJYnJuDiGTwR+NMjE7S0pRCMRiWNxeqiyRlGW0YpHJGRNJSeBb3/kmWT1DQohiFDTktA+Pa4rgW491tH/ls2b++DtJT50m+tajBF/4BoVShnxRRjfSaHmRaiNHJpsgm0uh6gKyGqferLFn327uuOvrnL94DlmR+MznPo3b6yIYDvD1O7/GF774eawL8/gCbnJGloBlogPKP/FO5m/+k+753b75acw7VjNz/xdwj15k1jrH5YEr9A71MTU3jcvvZtY6x9T8PPN2O2aHlR37d7DgtTExN86UeZLe4X6cfi8Wp5Od297AbjXh9TmYtZg5ePwoVq8H03c+0mnIuvO/dLWnv/kBNj3xIyJvPYVl3ZP09A6xfsMW3nxrK6OTU5w8e4YXX1yNLCvEYgl27t7F2MQ44WiInz32MKtfeYn+kT6+eudXuP2OW1m/4VWmZsbIqJ0F4XgyQjwZYfSNXzD30RVYbvoj5j/7nq5+qPcI3k1PYn/wehQxyrx5mqnpUYRkpHv+lLMq8ZSAlssSjYeIJ8LImRRmi4nRsQFkSeD8+fNIaom4ZBCRMkTTAeRsiLGREyxMnmP2ut9k5rp3Yvv2X3evZ6yr7sF3agueF+4mcuUQkiyg5xRELYdqGKiGQUZXyKgyhaJOqaijqgJ2qwnT5ABKNkOhZFCqdN53x0+fogXIuk6mYGA06uRKebyrv9dpvnzo+mVof9ufkvb58W17Ef9rD9KWNdrVKoGqhs4ShWKNRmGJBmAul5gVFOpAsVygWq8wNjGKUdTJF7S3AXr574P0twG6ah1k+pMrsH33v2H97l93IbY8fAxp9ATeVd8kl3T9gwC9WDQ65/VylVwLYvkqp4bHEYudSI18WafZLkA9zVDvYdrNLKWSjOWbf4np87+F5+lbu9rup25GsPcS3fII0WOvskiZZ37xc8qGjiqlyWazpFIpZCWD0FzCLIjMhULEclmkgkKhlu1MINYVWs0M7YYEiwJO22Uq5TiVukytpRE99Esmr1tBYP0PMH35d7oAXfP20vP8zQRW3Ukjl8Mol9AbSfL1DmQp5A0q+ThpKUDfwBkyWQFVF8kXRDQ9zqypn3IxhSIHyOgykuinpMc5dngLkpIgV9FJJd2Mf2YFph//LY5Vd3UBemjXkwQnz+F68362PPotqrUiYyYTqmFQbRTJKEmkhIt2VaJalNCLGpmCRraYpV7OUFKD5PUkup5CMRSkgkKmKFMqC4wPHqGaj1CpKFif/CIz3/6PpPqXJ9Gnv/77XLmwBnViE/5dD8JSjWYNao2O3X25mmHK1E+1nsUoyoSjLqBOtZanWMpSrdfI6honT58iXzAQxCRLLJIzdOrNBkePH0PP5whdPsjkrb9D4sIOLE9+aXnyvP8QhYQP3/YnKIlBQIMlmahvmEYpSLmaIFtOoldTgMr83CnqOQu1dgWjKGMaPU1Z81MuRsnmYxjlFPlCEKflNO2iHSMfpV4VGb/9fUytuhN5fP+ydfsvPk8hF6Zv4yOIAxuBFEJkEFo+aHjJpac5f+JNSlkPxWyAxaqIxdxLvZYmJTgoF1NklQjVqsq8ZZykEOK19S8TT3rIF0RyRoqMGuXiw5/H+uyXiNqHmPz2n3X1+05txzN7Bdvmh0gkvPhDTvqHLjM81k8w4sXrdxGOBrAFLTijTo6cPYF5wYk3ECUcimOzWEnF3UyOHmV0aA+VcoKCEQF0QKdWFdB8g5h+/H4iY/uYfPNHXYhte/NeKoUw0dMr2f/Ylxg+uY6i7IYlnQaLZKpVslqOWr2JUShRKJaZmp6h0WxTqdbJ5QuUKzVeXvtqB3IrKsVq7W1nHoOxqUkcXiezj38W82v3EHbPdLWHbv1tEmKchdNvYVr7XSZnJ9i9bzuXrpwjKUZJKxnEjPz2PdBxjHKN0UkTkpqlVC+z5rWX0AoqBWmO4Z4tLFaD0ExQK4WoVlJAmVq9RGLgILO/uJ6UbRjLy3d3gaL/3CaefuDbXHjkepzjF5G1DG0WefTRR+ntu8RXb7+Z8ck+MmqURYpAlcWlKsWSzoLd3L2vn5wc5yr0rVbL+HweZDndcaAzT2N66MN4z2+jELJ0tWd+9necOHKERM92fAdfpFYv0WrXqNerjI2NYDKZaLVaNBoNFCXLwoKD/r5hloBkSmB8coK+gf6ua165WiGVFvH6fXh8XlQtS0ZVcO58EsuLX0UNWDhy6x909XX3FOELmzHd/0HMs1Ns376VdruJKAq/sl6xiK5nSSRi7N698+99Pxj0o+vZroU7LDI9PcnlngHaLWg0WkhBF1fu/vdc3vgE6ZH9XW3TL28h55/F/NyXMO9/qWN1Xy52ofmxY0eIxSIsLrY4cuRQ1y5e01QajVp3Yr3dblIuFwmFApSKNQ4dPEY+V6LZbFOvN3Gtv4fIkdVoYoLhry9P4SfdC7h3PMHUo59CVDSmLDambAsYzRbZWoWE1omXEzIZCrUa2UIevVRAyWeJiQkiqQhpLU0oGSQhx4mlo6TUFMFEkEAshKRlCI+fZur5W3FPXWF20yPLjQtrvsfskVcY+/6fE7dceTuCKouuZ8lkBYoVjYySpLVYRBACzM0NMzx8gWZdI6tEySpRYrkUIUUkLKcJpyVCqQR27zzewBSnzmzHuTDGzFNfYHjPGnqunFtuHLjjdxk9u5eeH36QUz/5BJMzJsanpzg7NMykzc641YonFse0YGPabOaOu7/B5d4rDA4PXQOu/4S6BtCv1bW6VtfqWv1zrmsA/Vr9WiUIAu95z3u6wHzlypX/IECPRqO8853vZMWKFdxzzz3/e3f4f6iPfexjrFixgne84x0kEol/9Hb/EgC6kEoRjkZotJosAaVKmUarSbPdorXYZvfePQTDIY4eP0az3aJcreB0u6g3GxRKRerNBvmCQaFUJFvIMzw5zrzNSiASJi1LKFmVomeO1NwIfX19pI683l34DLz+AFfzwK7e9LXbza6F+4xpAtP0OM1mJ69MMzq5zHuPnuDhp57nl6+sZ3TWyrneAf7z33yQv3j/3/Djh3/ODx96hLFZM65QlGBCwLHlOabmzHzmYx/uag9e926SSpbDp8/yyS98kRdffZ1Js5U16zcQkxTuvf8hLg+PMThp4tnVL6MWK4zNmgkkUrhCUcbnLBw8eYZ5pwdvNMHMghNfLMneoyeYttqxevzc98DPcOxYzcXDe3EEwozfuWxjf2bTWkJCmk/fcBMzCx1L4qOnTxNKJEgpCplcDpPFQr5SISnLtAAlnyeeTnP87Fk8oRDecJip+Xm0YpEZq5Vivc72vXs529PD86tXExk+h/21n1Eol+h/7r7lhf4n7iScTKLk8yQkqWvLrpdKzNvtBGIx9h89ysDYGFaXC1nXCcRiSJpGvlLBF4mw4PEwa7Nx7MwZRFUlIgi8vG4dwWiMjKaTL5XxPHwj4bkJ5PCynbr5ht9DzCiUanUCkShrXn2NZFrCGwx1J9Dtbg+zFisxIcXqta/wi2efY+3r69ALRcSMQkxIdSfHn3ruedz+AHa3B4fHS65Ywu72EN38Czy7XyaaFHD/6JNd/RNrn0HOamQ0Hc0oEBNStIGYkOJy/wAXr/QyPW9l7bo3uf/hn2O2uzh0/BQjkyaCsSQTM/OMTJo4dPwU3lACi8PHnM2Jw+fj8mA/ZscC/pGLWH7wafz2BTw71i4DxTU/4sDREwSiCeZsDoxKnb7hMeKizKzVTjCW5PCJ0zi8AfpHxrnpttuxubxcf9MtTM1ZcHgDPL9qDaNTM12I9tyLL5FIZwhEEwyOTfLEM8/juvfjRHtP4nc6lsHWde8mlpJISgq+cIyMbuAOhLu56Yl0hv1HjuMOhLE43ARjSQ4dP4UnGGFgdAK7x09CknAFAt1p86tW2FqxiMXp7OSJb3kO010fQPC7cN633DzgPL2RpGgHFMrlACBRL/vRFSs+by9uVw9ezxVazRjVaoyCEcZi7sduGyUqpVm3eStyvoA/3oGgGd1gaHyayVkLaTVHpbmE32HG/Jn3cvHlx5nf+GxX2/3UHThdNiYnhhHTCRQ1jS/gJhgOEImF6enr5cLlHmRdR1TVTja2x8v6jZsoVmuEYnH0QpHB0THUXB4xozBntSFIMi6fn+dWvkil0cR+7ydYePIuIq5fmUr++G+y4HCQzRsUKtVuzEBMSJHNGzSXoN5exOXzMzo5RUqWmDHPs3v/PtqAXjAoVius2/AmLZb4zj3fRy8YrF77Mnfc/Q1uuvUWyvUafasewnLrn1MKu5j8zke7+vLAUc5eOscSTSJRP1lNQs4IxFJRPNEIZo+bkTkzl4aHqAKHTp/CEQwwMmMik+vAr1yxRDieQDMKtOlMnctZjUAkSrneoFgsYvnEu7BufI4Lqx5d/ps/8MVuHIPL5ycQiRITUih6jkgiyYRpBrVYYeOO3VjcPgKJFBPzVt7cthOzy8vQ1Ay+WJK+sUkCsRjBeJykLHPw+PGuW0f/6CgT91zH+Hc+hnlqEvMn/6+ufs+5c4iKRiKdoVRvEYgmkLI5/NEoo9PTtIBMLse5y5fRSyWSsky+UsEVCHCpv58WdDPIc6UqY9OzbNiynTmbgxnLQmeC/MRuTJ//PR766o1YHr+jq736hg91m1Fefv0Nhsan8AQjjE3P4o/E8Ufi2Fxe0qresZUPRVHzxW4zjcsfIleqkspkERUNJVdg/aYthBOpbqRCUlKY/tRvE969ltF9m5ebZb71IZy+IN5QlOGJaY6cOoUvEsEfieMJRsgaZURFI5xIse/IEVa98gqyrqMaRtd1ICIIeAJBnnj6KdSc3gWvc+Z5SgWRcjFNeM09eB++AT3pwn7bv+/q664xKiWJYj6GEF9ATDrQ1SCVYhIp5WJk8CT9V47gdU0gxBdQshLhaACv30U0HiIhRJkyjTNnNhGOBrj+hs9xy203cbnvArPmKWx2MxnLEOZb/x2R8R7Gnv7ucv75mh9hcVg5cvIogWiQydkpTl84w6nzpzl57hSDY0O4Ax4OHDvG3MICJss8Jy+cZHBiEIffjtlpZnB8GE8oxLTZzNlT29mz81VSoodIwoU/6mRoqp/Zr/0nfAdWM3BmZ1fbcsPvIsgpQrEoKTmDmiuwbdde7vvx/dx+59188CN/hyjIvPzSWu753r185jOflVhHcAAAIABJREFU45crV/GNb95NWsmglwq8uWUjZocVd9CLN+TD4rBisc0RCntJiTGSQgTvW09g++ln8S+YmPrmB7r6vgsHMCoF4skYaVlEyqQQxDhz89MIcpJURkTKyqSVDEpWRZTSiFIKSRZQ1DSRaICzZ45z8PBWlFKAiGInlI4iynUUuU0ylMQ1fJTpL/8+kqUPsWf7spvQY19mwT7PyGg/ubxCNBYkb2QRVA21WEYrlFH0HHrBIKur5PKdhXAtK6FkUoTCXkoVg02b30RWJBLpJGpO78L3rFGi0ixjfvALhM7vwZvWmfrUb3b11bRCLlfFMOos6TWqhQrxxQpSo0KxVGPRaFIpt4kCmy4Ncd7kZgmQMjI/e+QhjGIe64KFP/zj3+Pf/ukfskST//7xv2WJJqVyjkJRQ7qym+CGhzB0icib9y9D7B3PAc2OlbYYJhIPsEQTJSvh8TlJywJLLCJlOq4A6XSq49qkaRjNNmKxglyp0zc5TYUlaosNau0KNLJcPLefRNKNKPpwPvhJ9PA8mnusq2373l9TbKkU6yqlmkKpolIqKSRjfjRFBFokExEKhoY7oxAtFHl0zUuI9RpyrUyhVUKvqJTKIkstlXopDq0EroUrQJZaU6GFQXj3k2TmzlFrZLH94INdgJ4c20rbMFPPCdRLOka1it6UMFpRSiWFcr5Kva5Rq0jMmnrR9DhGUSZX0hDlCEYhhZywYWTciLqKricp5hMIEWun0aaoIjiG8Z14DU0PY9v1bBegu1Z/g6DfwtatbzBtGqNcLZFSFAq1GvmiQr4g4TAPUs7FKBsiWiFLrlZGNTSKOYFaLk4i5sIwJOScjFxUkQyZQjGB3zGCEJ4nl5MIHnsNLSuQz8uMXv8bHYj9+XfQd/FVyuUFyhUflWqBfGGRUkUGSlTrKuWqApQpVTJU651GhUpNo1RRabSqzMyZWGKRrK6R1XJUaw1a7SXaS4ukZYlSpYxiHaP3zAnOnb/I3MpvdQG6cH4Luqay1KxRLeWoNxRaDRHbzEkgwdKSRIMCubJEuyWhyfNQs1FbLFFv6tQKYSBDpRTDHZjGKHdAu3XmGELgCjk9SKscJxcYxmLuxwiOLlunf/c/kdOipFMeQKRWDVCvBVClKai5MPVtJGY/h3X0ICyqNMpJwsFpWnUZIx9FzUZRtThaLsXwaA93feMr6DkJUQqTliMo2QSpdIiYfZiZuRH8wQVmfvqhrr5//BRjk32IcoRwzEsk7kOUE4QifgaG+okloiSEOHE1gtkzjyfkY3B0jPMXLmGZNxPyu9CUAKW8i4rhwMgFaTfTsKRgNV8hmbAgRU20G2nKpTixS+u6EHv2xa8QjcyRlx2wlIS8k8HTb1LV3CxR5tLoIJPTUxjFQie+rN0iEosyPjmBlJGpNxuIUppILEpa0VD0HBev9HL6/AUmTNPY3S5mLLNMDZzF5loga6gM3vgbXX13wEcgGmR0aoxCtYiSlRDEOMlUjFAsSigWpVSrU6w2UHMd16CxqUkK1TxGVSOa8rNYdFFWLEASEFhsxLDMXQEK1OsGqhAG4JU1z+Hd8pMuUAydXoemZ1hikXwhx7o31mOanWHXrl0EAj7iiTAjo7309p2nWtdptAwWKbNEhXjSR6VSWrYqDwWo16ssLbW7UPmJJx6j/8olPC470CIXsXa1x3/4fqrVKgDRaJyJyWHMlhmEVIxqrUir1XgbKIMkSdTrdYDu9P/ps2c4cuwoSlYlq2vISoZSpczA0CDVeo203HEOOHN0H0pWpbXYZvaxT3X1Rdsw1XoNWUyya/tmxsZGuArCl5baXLVmd7udwCJbt27uuuldhexX1ziuPlqtBhPjJnp7+2k2m5RyCu12Zxo8MbDzV3Lfv9HdxmmeZm5upvt1uVxkaalNuVzsPmARVc10Ldu3bHkLq9Xc1Y/Ho5RLdViCsdEpNK1z3GQxQaVSQs8p3Yn7/htXYJoaZNY8haElyOQz5BsF3tq/jaG5MXKLVU70XSBfrhEV0swtLBBNpcgWCqSzCpmciqwrCBmRuBQnLsVJyB379qScQjU0fJEAuWIOd9DLWzu2Mbfxga6269DzjIxfIZMJkpfcaFqCfD5NtaRhFGXyBYlsLo2ipVCyCWQlhq4nmZnuo14UUEUPluAcY1YTznAErVzD5nYTji8wbjrOsZPrScYdJGN+bPEk05NDy9Pvd/0RR44dZOfuHZza8waTc3NcHhzk0ugo/dPTnLp8hc179zE4NcnrGzdyuX+A/YcPcejwoWvA9Z9Qv7ouuWrFvby14mf/v3isWnHvtb/ntbpW1+paXat/sK4B9Gv1a9Utt9zCihUr+P73vw/wjwLoTz31VBdax2Kx/307+z9UKBTq7utnP/vZX2vbfwkA3R8MUKlVqTXqyEqGVS+t5rV1r7MEZFQFVct2b0IzqoKW0zGKBY6fPIHZamEJsDsdLAG5cpFqu4lRLlGolNFyOqVKGVVVAbDb7YhXDncXPece+AKlUoEzZ05x9Ybw6k1fqVQAWrRbNebnZ1G1LGJGwROMcKF/iKdXreXDn/oc191wM5/8wg186OOf4tY772b/8VOYXV6i6QxSrsDpnl4+8NFPcNPtd/D6preY/uSylfwPfvJT5p1uHIEQMSnDbXd1tjfZHN0s3ol5K4lMlmPnLmKyOUjrBv64QFLRcIdjmF1exmbNWNw+YpJCTFKwevw8/eJLeKMJ1r65iUuDI5hsDuzP3LUM0F94gKGpGa6/5SsMT88yMjWFViyil0r0Dg8zNT/P+MwMVpeLiCAwa7PhDYeJiSKZXI5qu42s62zYupWYKDIxO0s8ncYdDHL+yhUmZmdRcjmefO65DhTpPboMGR68HrPDQf/oKMF4x85s7+HDxESRMZOJWZuNfUeOkC0UOH/lCv2jozz+zDMImQxJWSYiCNjcbo6fPcsjTz7JxOwspy5cICnLCJKMpGYRJJloLEYgEkUvFJn79HJerZ5JU6hUqbcXsdgdxIQURrlCvlTGGwyx//ARjHIFXyjMG5veolCpdvOmjXKFjKYTSSQRMwptwOHxEk0KxFMiPX39WB1OJLED2eMpkfCaHyxDhj1r6enrZ8+Bg1y80kuxWqMFCJKM0+vDGwzx+NPPsfvAYUxmGzfddjtmu4uokMbq9GC2uzh/uY+JmXmcvghOXwSr00tSlrE47bgCPt7atJ5oUsQfSfD47V/qgqWZO/+GUFzg6KmzBGNJXP4QerFCVEiTNUp4Q1GCsSSCrCJreUYmTQSiCQrVBklJYeWaVwjGkuTLte5UuMsfIpxIMWu18/Djv8DlD7F321YS6QzT81YsNyxbmg+cPs7wxDT9I+M4vAEiSZG+4TGCsWQX5E/OmvGFY2SNEoKs4gvHuhPwWrHYnQSOp9OMmUycu3yZQCyGahj4IhFSlglyb1vwjj90S1dbPLSKvBGj3ZIo5H0U8j5azQggwFKcUtmLUXDRaKVotBUkJcDs/DC9/WdxhMIksxohQSSekQmlBCZmZ5HULMm0xKzFyvi0iaTfguAy0aZJeOj0soX4XX9NOBoiEgtzpfcC/oALf8BNSowTS0TxB30k0kkcHjeugA+714ukZilUqoxMTFKoVNELRbzBEEa5gphRqLcXyeYNwvEEybREIBLlyltr2XfoMGtefQ3HV/5DV983MYDV4UTOavQNDSNIMkdPnkLMKGzcspVkWiIlZ7rNHHsO7Mcol0grGSRVIV8q4vC48YdD7Ny7B9P8HGJG5su33cr6jRtoLLbp3fkGltkp2kBgwxNd7cTWp5iamyaaCOLzOxmfGMJsMeELe/HGokxaLUQzKv2TE4TTIpG0iGzk8caifPaGG7j/kUfYd+gwGzZv4a1t29mxZy879uzl8PET7Dt0mG27drPquafZ8MQDPPL4E7z08weWHRc+8R42btlKRtPZvH0HgtQ5Pzz9/AuEYvHOZ/NtF4F5p4fj5y/hDEa4MjLOL365CqvHjzeaYNJsY/WrrxKIxbC53VwZGmJidhazw8Hk3Bw9G1czMTPDk8++wNRXl63kE6M9HD9znoxuIGt5lFyBg8dOEojFiKfThBIJhEyGdDbLgWPHWPB4eOixx3AHgwRiMUanZkirOrNWO0quQCgudCMOQnGBywPD9Ozewmh/H1I2h33zyq62/4XvouQKJCUFlz9EVEjjDUWJJEVSmSz9I+McOHqC/UeOI8gqPf1D6MUKEzPzbNy6g2KtiV6s4PAGOHT8FAtuH1qhA77NdhezVjtxQWT80E5K9RbT4+PLTRufeBeXewe6jTBjpilcgQCvvrGJ+QUXk7M2bK4Ad337+yi5AgseD6+8sY5IIomi5/juvfcxOjmFpGbJl8qU6w3krEa+VKZvaPjtHOs08lwvubyMnpPw/fzLXf3kuW3kjQxQIB6xkdeiPP3kjxnqP0mrrqApIQw9RrkgUMwnGJ8YIhzxYRSyJIUISSGCooocO36QV15dTUZJkdUk0rKA2+tAVkTC5gnCngX8QR/ek9uW40nu+zjekI/+kQH2HNzLsyuf48DRg8wvmJm1zjFumuDxp5/gwNGTrNu4mX1HjnD09EkeefLn3PfTH7Jp+2ZWvvwSC24fdo8fu7mXof6jVMoCoZidedsYlwfPsTB6GkmLEQzbMH/+Xy1bqA9fRhCTZHWVYDiAUSxQqVVJCEmC4RD9l3tIRMIoGQmfz4eqZYnEot3mkJ8/+wxWrwerz8/Q9AQ79+/G5phnbKyPUMiFKEZI2cYQ5QQJIYpn9b3L1vGvPIScVUmIKcLJzv/1q240g8MXmZkbIZVOkJZFEskUiqp1z6HJtEhKligYGlouwYK3hzn7WUIxB2KqhCQ00JQyatyOmrSya9ebXNq+uns9Y7nrLxGEENlsiss95yiXciQTYURVRdZ1ZF1HUrPd5jU1l0cvGGhGHjWnI6TCnDl7lHIlTzDsQxCTKLqGmsuj5gqo+SIZXcbIyWRaYIrKWL77wa5+Zn4YwzDIFutUjBqFYg2lXiFbL1CoFsllVKqFGrFMgVALHttxmCUgLUssssQH//YDjI6PsMQiqibTXmowONJLNBFkzcsr0XMZxESQj37sbzl8ZB/+vS92IfbsU19jcmqEUlXn0pUzBMIeZDXF8798hi3bNlGpFSmWC9SbNbx+D/m8js2+QHMJBFXjez99gLf27qdvaopspUplqUWTNvWygttpQteTVKsZShWJSiNLSY91tWe+8G6KDYVSU6X8NkQvVjPc+8NvUqlptBcryJkEYjqK1qoS1VWiBYP1Bw6iAxUgmknQXDKolERAo1LwEfQOs9iWqTUVmkt5Km9bvNcaWTzP3dYF6ONvfgvKLkrZBPWqQq5aR29kMdoBKiWJmtakUNOpVySiARPlQgItlyRbzqMYGYplmfmR45D3EsvIFAoyiuSnpEeRMmGypQxyQSGtiRRKaab3v9QF6NaHr8NuN7Fz1xYmpkYRpDQ2t7vjppRLUa1nSYYtFLUI1ZKIlE2TLRfQigbFXIqaniQedZDPp5B0qQvQNT1KOmbFPtePkVcxigXUsoJWzDB15590Ifbg8TU0az5q1RC5vEy+WKPW0Kg3NVQtBpTQcgn0fJJCKQ2UqDc7P29TJiXFUXWJC5cuEgpHmZmdp70ISlalVCkTCPm5ePE8hpHDKJQ4/ejtXe2Jl+6j//JFZCEGS3VarRLFQhzb3AlqJQelUph6q0y5ZtCsidAIQn2eUiNLaykLrRQspsjrPoJRK6WaRM+V/YTcvWx+9QFGR05w4fwuJsbPkBIWeO7hb3QB9vgdfwBLBRZbOYToOEYxRGNRZMF2DsvUPmhYaIgDULJTyXthMUNe9WC3DlDIJ2i28yhaEt2QCYZcQJVLl06gZBMYRZlUOkShlCGVDhGJuRmf7MPyiy909YOD+5CzUcYm+1B1kXQmSTDsI5lKEIqE6bncy+DQCOFogFDETzQeYu++HcQTARyOaUxTvZSKMVoNgXo1itveS70cZrEukEqaCfjGyOeCZPUA4egciZEdyzbqD3yEWlVEy8cAlVbBhxYdZbp3J5VSjDZl6s0K23duYf/BPVzpu0SlVsThslGpFRka6SeZiuF0L5AvVREkmVKtTq5YwhcK4gsFCcZCWJ02xk0T9I/0MXTbe7v6FvMU8ZTA2Z6LyHrnuiWcTFJfWsIXCmKUKzSXQC+U8YXCtIGsodGgQrHeed+BSLsSpJJzUS/5AIGwf5S8HoC2zs7t60in/OhKDPumH3eBYvzs65imx2k0OpPfrcV2p0mg2WR8fJR2u0k8EabeKLFEDaiySJFIzEEs4SKRiHWzwDVNZe3aNSQSMS5cOMfu3Ts7k9XFEizBYruOHlnoak/96L9SLmuEQ15YatJslcjlZcIRD0vUEFJR8obK7j3babaq2O02CoV81zXPKBZ49fXXyBcMHvzZQ/QN9JMvGNQadbSczsHDh9i+cweilMbt9RAMhxj40Qe6+om5XpSsyjPPPc3S1ax2v4dytUR7qYU/6MMX8FKtVyiUOq/x6vT31bWNUqmA2+0kl9Oo16vU61VkOc3iYotoLAi0GBi8TLNV+XsT6M5136bVanAVmBeLRvfrq5nyS0ttWq0GQ0MDXLx4nlAo0B1EuGrzDovk8/rbayydKhaLVGtFyhWDtBQjb2So1DQGv/Lurn6trtBaKqGXZKrtIqd7TlChSo06hcUSeiPfiZ8ql4mn0yRlmWgqiaSppLMyKSVNQhIQMiIpJU1KSSOqEqIqkc7K5MoGTr+blJJG1hXm1v+gqx048wrNJYM5yyAer4lWQ0VJB9EyEbS8iJaXUPJpZC2NlBXJ5tJE4x40Nczs5HnUlINYxkFCjhMV0mzbeQgxkyUqWLnYt5Wh8QP4/TZSSRFrKMTEwJllC/fv/AdGp8bwRUKEUgIzDhej8zZ2HT7AwOQYW/ftxux2cfD4cU6eP487EMZktrFr38FrwPWfUNcA+rW6VtfqWl2rf851DaBfq390nTx5khUrVvC+972vC0r/MQD9L/7iL1ixYgV/93d/1/3e4uIiqVSKWCzW7Tb+X13PP/98d1/37dv3a237LwGgC2/bO07PmLpd2nang1qjTlqWaLSa5AsGWk4nq2sYxQJSRkbJqtSbDXJGnhdXr6JcrRAREsREAW8wwJ4D+xHEznR7rVZDkiQWFxdRrePLOeR3v5+nnnqy2zV9NResA887Fu6JeJhms07OyNM7OITV6eHr3/4e7//wx7juhpv5wMeu48zlPjyROFaPHylXwO4P8cbWHfzXD32E3tEJZhacbNi+i6/e/S0mbvrjrv6VEwe59c5vYPP6Mbs8mGx2/HGBVza8xYkLPUxb7fhiSb7x/fu6+ef+uEAgkcIRCCNqee6+5wf0jU2yefc+Lg2OcOjUWQYnTd3nff8nD9AzNIrdH8K54Ymutmn1jwkkUgQSKSJiZ6ryqnX6xOwsDp+PbKFASlGIiSL5SgWL04moqt386d0HDxKMx0kpCrlyGaNaRchkWPB42L53L5lcjjOXLqEaBs7R3uVJua/8Oa9v3EgmlyOTyzFvtzNvt5PJ5bA4neQrFURVJRCL8cSzzyLrOpu2b+eZlSsJJRLE02lkXeeNzZt5c8sWJufmmLfbOxPxs3OE4wnSikq12WLbrt0UqzUWvr08KefqPc3OvfsYnzahGQWyeYNoUuDw8RMoeo5CpcqLa15m/+EjDI2NI2c1SrU649Mm+odHaCwuoReKLLjcNBaXkNQsKTlDqVYnmZaIp0QUPdeFldH9rywD9DU/whsMMWuxEohEETMK5XqDSCKJnNWwuz0EogleenUdew4eYX7ByfyCE184htMXxGS2sWXnHuYXnNg9IfwRAbPdzbTZzMW+Kzh8Hk6eP4s/EueW2+8kHY0t51B/6rcZnTRx/nIfJrMNWcsTFdIYlTq+cIxCtYGs5ZGyOZy+IKtfeZ0rgyN4ghHOX+5AOjVfJBQX8AQjWJ0eRiZNHD9znlPnLxFLSYiKRlJSiApp4qLMlZv/c1f/0usvkJQUjp46SyqTJa3qzC846Rsew+bydq2pnb5g16L61PlLBKIJrgyOkJRlQokEsq6TlGUu9ffz7XvvpW9kBLPDwU8ffpi+kRH8iSj5SoHA/le62oFn76RRU4ECNFWoZ6hVJFoNlSXyNFo61XqWcq2TM57KaEyYFhgcnadvagK5YJAp5Xlm9Up+/uxTiKpEXEyg5bJkVLmTuSv58fnnGRvrQU0HfgUo/iY2p4OkpKAqIlbLDC6nlQX7PG6PHVFKMTE1zpe/cjMr3rGC33rve9CMApMzs0QSSeIpkTff2ozF7sDp9TE5M4vV4USQOpPqVzPSk2mJ4fEJUnKG/js+uJwFfXE/Fy5fIZmWeP7FVai5PIqeQ83lCUZjKHoOSc2iF4q4/T6K1QpiRmbWYiYUi/LgIw8TikUpVivkS0UyWpZqs4FeMMgVC1Qadcanp5i1mKm3W9gObFiG9w/fSK1dR1IE2os1Eskw/oCLVEbgwSce54lfvkA0o5Kr1/DGY6x6/TV88RiFZgO9VCKeTlNttghGY8zbFrjcP4DT6yOj6bh8fkzzZg4dO86xU6cpVmuEY3Gsn35PV9/IpPGFwvzo/gfQC0VScoann3+BNza9xcGjx/DHBYJJkTOX+xiammHaasdkc2D1+Hlj644uYFfyeV5cu5YT585xeXCQ0enp7nlr7fr1OP1+nvnlKiYevLWrPfnSzzo55bEkvUOjBGNJrE4PEUFAKxaJiWL33ClkMgTjcWKiiKiqpBSFUFxg3DTHrNXO937wY2IpiXAixe4Dh9EKZUJxAX8kzoYt2wlEE1za8npX23rn+xFkFYc3wKZtO9m6ay+iojE2PUtSUjh9oYcNW7bz7MrV+CNx5hecZI0SQ+NTOH1Bjp46y5XBEcZNc8RFGX8kTn0RYikJvVghlpIw210cOXmGcCLFjGUBy83LU+CB6RGyRgmnL0g6q3Dw+HG8oRhJScMogz8sktFLiIrG5NwcWtFAzeoUimVeXf8Gl3r7yGg6Tl+QXKnK8MQ0xVqTFqDmdDRjGYBqRp7w5me62qF1D5MvFdEqZSJpkZfWr+tYcNeqKMUCerWCWioi6hqirpHLy4TCbizWaUJhN/FEgIySxOe3k8vLDA71MDjUw08fuB+n29VpppNSDI8OMT0zgXPiSvf8PvapdzM8McL0vImJmUm27NzKnG0eq9PG/IIZfySAIKdw+eL0DU3z2S/exOYdu5mcm2PWZmPMZGJwbJJbv3Y3Zy8OkkkGySTDnDp+iH379jBnniccTxBPiQRCQc6fP4v1ex/p6kf7j5PJioSiPs5eOI6kJChWNGLJAEI6gq4kMLQUuazIjGmcaDxCLBUnmkph9wdxRWLc99DDfOC6T3PswkUOnjqOP+QmlxUI+i3MTA0SDLlQtDThRAj7lmeW7euf/CrmBRsjU1OExDTumIArmiSQzhILz5FJexjqP8/83BTRWIJoIk04IZFSDRKqRvL/Ye89gyS5zzNPUMeV7kSGtNJJEdQpdld72r0IanXSiaK0MhQlSiRoRCN6CxAEPQlDEAABAiBhCA8MMQAGGJgBBhiPmZ6ZHtMzPTPdPe19dZkub9N7U1ne/+5DAwUqtCeK3N2IU8Q8Ef8PlVlZmdmVnZWZv/d9HtslV8jjOgFCWqWsBYjpKHOz+5hd3I8R5MnoOmajRzEfwZQSLPz5G7auaf7q31B1VWxDRFcKJGIhZqbOIQhFVF1DVhU0y0azXFTLQ7bKKG4Fza+henVOnNiP76u4nsbZ8ZOIchHLsTFdD9MtY7kVNFul2mtzLprjoQOn2bj9M8PrKfX4E9RqFma9jtZoYFcbdP0q9bqL33FoDKo0Kz64PVJ+l4lqi14fXK9Mrd7kb/72XUxNX+TI0cP8+m/8Gj+48zYKpSy//e/ewue/8CmOjBwgqDi89PLz9Act7v7Ce1/vQL/uXUCH799xI5arUBSzxBIbfPLTH0PVJb536408/OhD/PGfvA1JEbnrzh+wvr7OO//mr6k0mnz881dglCs8/vwuLiws8tkvX80v/dtf5bFHH+Cuu27FtAUGNBhQ2wLZLZvlv//N4foDbZNGy6La2RqVjs3DT93H2//6D2lRxa4q+E0D2RbQAxOlWSftuOw5P8XJpWVcBpRbLq2eR7ulIRXnkIoL1KpFak2NZteh0XGGAD2345ohQE8//XmqxirdmkW9KeE2urhtl3I/RqMq0bJ7aIFNp6lRd9O0ghKOW8KsB5g1D9dXKG6cxoyPoVS2oFjFk/DNDDNzZ7DKGmrZwKrZeBUFZfXEEKAvfuY/ohsCuUKa51/axYWZGUZOnsSpVDDdEpZTZG3xFL6VwncKaLaKWfGxA59aWafhCOSzIVxXRHXUIUD3fJG6V2Tp4kk818SyXZSmglEzWPrG24cQW58/xNT4izhGGM8v4Fd0Wh2XckUlqGqUKwqtjkO5otAduDQ7JrWmBgQMCDDdItlCDM2QUXWN/QcOMX7+HK7v0GzXGNCh36/T7tSotetkDm8frjv+8JcQCkk6DZtWWX31zq4KiFwYe5xuW3n9HrptQ6cI7gXqfQ2wABmQkYQlWj0bpywCPrREGCiAha5F2bKGt1DFjSHAnnzfLzLoB9hmgYWpfbS6Bn5DoV7PoBXP0ddOgnsWBmFOjT6GZW3QqRVpVAXWVy8gazn8uk257qEbApYj4lhFFhanSCQ3KAcmilrAsmUUtUA5MLn43fe83oF+/DE0K4+s5ZhfmuLi7AWimxEyuTQb4SixzRTZXInYeoSjB19h966nqFYEyn6WWjOLX0mRSM1Qbxhb8QW1LNn4eWrlBLK4jO8m6XZUTpx6kUqtxJHHrh8C7MVr/hhDT2C2Atq0qDcUqMQgCBOZ2wtodAd1gppNp1/j5NgI137n60zPnSeZiVBv+ViugmYKKIZNtliiKMnkSgLiMTRSAAAgAElEQVSLqyushNYJxTbIFLMkcylCsXUmPvF6BvvS5Ekef2oHhltmdPw8Zq2FFtS57va76QHX33gTimEjaSbzyytsbIbp0mHPoV1U2za1rkmvoQEuNT/DoFWEXgmQmb+4h041Q8WOUkpNY6hJcntuGQLFJz73J5w8MYIklkgm44yPj7Nv3z4Mw8DztrqYjx8/Sq/fotevAzWabZt8aYM+LhcunKPVarC5GR12one7baanp0gkNrfu+fsQOGWyyU2szOsd6Bc+93/QbmlUAwmoohlZoEqlpgE1bFfYir2gwYA6lapNp1ul2+9RrddYWFokFN4gqFawHJunn9nJ+kYIr+wTVCt4ZZ9yJaDd7aBoKkG1wvwNr3eg5+dOcNsdt5MuZDBcE9lQsMsO6UKGjc0wrX6beqeBbChUWzVEsUSv18E0dZrNOrqu8vLLu7nllpuBPvv27aHVauAHGl5ZZXHpIvWGR6Pp43oa0vldw3WHHvgMrwHwdrvJa+D86NEjRKNhNE1BFEtMTJwfAvsrr/wCvV6HK674PNdc8y0MQ0PXVT7zmU9xxRWf57Of+wRf/dpV/Mmf/gFQo9YwaXZMwKfV1Tj/E/nvQdUZRpJohkqlVkWSVSrVOoWiQDZXIJnKsL4RIp5MIMoClmOim6+7IyiaiGIZKJaBapuotonmGCiWhlcrU1SLZMUsqWKK1YevfN314OQ2/KqCKEVoNiSEwirri2cQsqvonobh65hVGy2wUXwTq+aQEdJ4vohnJnHUGJK2RlCxkESNXEYjmymRE1ZJlc7zwr77OHjkMMurGZKlLKf3PfG6hfuX/wsPPbaN9WSK+fAmobzMLQ89STQeYv+hl3nlyAGOjI5wfGyMrKRwbPw8F5dDPPj4zkvA9efQJYB+SZd0SZd0Sf+adQmgX9K/SL7v85a3vIXLLruM559/fjj9pwF0y7KG86+77jqCIOD666/n137t14bT3/jGN/LOd76T06dP/0/b/sFgwO/8zu9w2WWX8cu//MtUKpWfafn/HoD+5je/mXe84x386q/+Kr/4i7/IW97yFi6//HKefPJJ6vX6z7E3/3L95IXqxNR5uv0W7W6DAV0arSrNdo2g6tGnQ7O91YFWb3dodLr02MqaPjF2ht1792H7ZdygQklWGDkzjttsU1B18oqGYBpY5TILays4ZR/DsWnXq0w//zDxqdOcOTHC0aNHaLUamKbOrl3PAX3S6SS+7zIA2t0OrV4fQVEJmk2W1sP85d9dzqe/eDXRTJ68ovPinr2Mnh7j9Pg50gWBex96lA9/6rN88BOf5gOf+BSRTJHlaJI/fee7iIy9wnWf/QfGx04TSed4+ZURvnnDTSyEIpR0i6u//i2+8s1ruOqr3+CeBx5mYzOJoBqsbEQ5OHJ82Lm77YmneO8HP8Jf/s3fMTEzz+LaBuvRLfh6YXqOsxMXh5a8t/7gLkqKztmDe0iNj7DvmR1kiyLRZIZdL+9jORShCzS7PY6dPMW5ySnygki5VueBRx7l+d0vsRLa2MpI1jQSuRx33ncfTqXC4dFR5lZWhjbsoq4TNJsYnke6WER3XaYXtx4e5A9s58Jzj6Jm42QFgZwoshqOsbGZpChrHDo6il2ukhcVpheW8WtN7HKVoqyxEY+zmclw6w9/yNFTW3bXP96xg3g2y2Ymgx0EXH/zzRieRziRYGFtjZKqoljWllX8+CHW9z1JbPosew/sRzFMDMfllaPH6AK5koBuO0QTSSRNR9YNnHKArBsYjotXqeJXaxQlmZmFRURVowcoholimLhBhVgyRbs/4OLcPAsrq7hBBcvzmTl6gLWdP0KanaRVrlCp1JAUmXqzhlcro1gaGVEmVZLIqw6h8AbJdIrl1RVC0S2r6I1khkg6R7wgceDEWabXojy2YydrkU1uu/MeirKG7vgsrm0g6RY7nt3F+YuzPPPCSzz4oT9n45UXSIe2spQLkko0mWFiZp5jp84M8429aoN4Js+Pn3yaeCZPNJkZdoufPHuevKiwtB4mlS+xFtkkmSsOs5R37tpNuiCwc9dudMdn+1PPcOLMOdb2P0v8wNMk5yZ5ae9+7rz3AdajcTY2k8iGTSiWwPQCBNWgXG8Rz+TJiwoziyucPjdB0GiTzBXJFLeOxxf37KUkK8Ou/6nZOd7/oQ9zcW4e3XaYmp1DMWXqnRpGZB7hoW+iHNpOsDlLv+1CV6fXKtBtZqE7T68xz6AdpVlNAz7JxCZC0SGTcigU2rguLC1NMjFxGlHM4PkWolSgUqtSKEq02n1S2RJBrY1Ta1DQZOyaz+PPP0n24W8yeceXSJ/eRziepKA4pPJpdMfg4JHDLKyscub8JPsOHeGpZ59jfnkJxZT5/T/6PbbveGp4/EiGsVXM4tionovquRR0jdqgj2DYFF+1084URUKxBNliiejuR4jc/RV2fOlDpFfn2XPgIEtr66yFIyysrJIpFNn5/C68ShXDcRFVDd12WF4PISgqmmXjlAMERR1mZFYaTeLpDMvrIcq1+nCZqdm5YfdwriQgJ6Mkf3gl6V33o6zMUGv30B2fkqKjmA7pgsCR0VPkRYXNdA5BNba6wUsCsm5g+2UeeWz7Vgax7QxdHYJ6gx5gOC7Nbo9yrT7M8PQqVarNFplCkcy271J69m42D7+AUBKGAFs2bCZnFzgyeopQLEEyV0QyfVJFhZcOHiWRl1iJJDl47DRXfvXbHBu7gFlucGZyjrVwjMWNKMfOXWA2GmculmAhnmIlnuTwyTFiycxWFMSRXYx//QNMPHgzD952E25QGRZBKIbJzud3YfkV8qLCd2+5jVgqy9e+fR2q5ZLIFhg5cRonqCHpFvFMntmlVUbHxskURVp9SGQLlOstjp06g2zYSLo1LIIp5vLMfPU9xHbcSX7yJDlBxnDLaLZHJJGmIMs8sG0bmVKJ5156aRh9oVgWOVGkAziVrSIDSdOptztUmy2ccoBXqVJvd4bnu9cKMOrtDqfOjnN+6iKZp3/I2j1fJ3fsRaLrq6TzBZLZLdeSaCrFgZERsoLA7XffjVUuE0unETRtGMPw4iv7KXfaCLpLpqDx/Tvuw7Z86rUKjlXYAmKNEnK9zaaqIwcVtEoZ2bMozoySuvfLFPY9Qjm7gmEU+dH2Z9ixez/V7laRU73dwg/KGI6L6ftoXhnF8RBcjaySRzREZhemWFtfQtdVCkUBWTHJlzRKssO3vn4162uL6JqIqgnolkxOyHB+epzQrR9n9cffIXv6ZcbPnaYo5JiZm2IzEWH8/BjpbIpYPMpaaJUXX3qB0GaYcCLKjmefYml9kVgqyqHD+8kVU6yHlpidu8DI0f1Esykk2+CB7dtQXIuCJvP171zL1NI8m/kMRV0hvvsBznzrHyge30Y+cRLXF8nnRBShSTYfZS18mvXwFJZRJ5+TsUwPWVaxHJ2du55iIxEilo9zYf4i73zfe7n5zrvZvWsnR0cOsXv3Cxw6doycrJIRZZL5LKalMDFxmmR8GXH2JOFr3kP8kWuJHX2OQilPdDNCQRZJFAvItktRMxCkAFl20S2ZghBm5PgOqtUcjp3C0WV0UcZXy0SzKfSgTNGyUPyAomFSb7dwXZuzo4eoGXmaZh7NsRBElc1bPs3idz7Cme99BmFzjKoX3bLjL9QoaHBu8hiSmkdSSui2Q1HU0OwAu9xAtTxU1yeeLxLLFzHKFRTLIlssMLcwiyjk8B0VWy/SqplovocaBNy14wViTpvE6G5id19F7sX7sROr1KoB5aCKVwnwqxWqzQayrr16zrJpdjtolkln0EdQZO59ZYIFo0upAVnV5rnde7jh2m9hqSK33vRtoMXF6XH+91//FdKpGP1Bi8vf+y7Gzoxy5ccvZ/Hbf8uZGz7CI1/6AHsOvsRH/v6vGXQ8dmy/F88RuPzv/oILF07xnnf/NZKY50Mffj8v7n6Ot//52zh2aoTL//49TM5OcGR0hI3NMAVRoCRLJLMZPvW5z5K3Pf7Df3krPTp4ZRX6Du2qTKuukPzRZ4nf/hGyT99AWYvTaFk02zaNlkW9adLuushqimR6lXbXpd11sVwJ21PxyjaWb2NVK0yth/juvfcj9bqkahVK9MiEj9B01qmZCehXaJYNWs0KjXaZSt9FmHyOje+9m+xDV2Jf3E02McagX8R1N6k1TCp1h0rdIqgrBA0Js2xQCwS6NRFTXMczk5iWhFd10UwJy8hz/sxhvCBPreej+gq6JTJz4ShyfpWaV8QvS8hlE0dNcfHK3yd532dJPnMj9AP6XZ/7fnQLn/jY5Zw6sR9VTqFqaWQlyebmErqZR9EyGLaAX9HRLRGnYmCVNY7vv5uGHaJTdbGsGpbbwKiYFLUwK6Ez2HqeiqHhWiKK67Dx1PdYvv3jhLZ9Czc9y9LZF7Bzs1TKIkbVfXXft0at6dFolzEdGcOWCGo2lqvQ7AT0qGHaAqpaoNuq0mvWqJVdao06LQaEMincXpty1cALDCRdxo3NEbn9QyS3fRVp/DlqlQKxjTE69RRO26dOhX7XwVCTQJVmJ6BDjX5fhU6ehjVLp+9s2fL3ffoDh1TkDHRy0CvRbSsE/Spev0E+cQTaaeja9Jsm9A2mrvsT4g9+lPVtn6Mc6Pi1Mqo4Ra/u0681od+h7uXY8+zVvPzER5gd+Q6Ys+BtYFRV6i0d20oQWztBw9mk7mfwyhKKLSOVy3jOJgtzI2hyHM+W8BwXy3LQNIPkgfuZv+VyZn74ISITzyAYm6TzJeKbKuGNIjt37mQtNItl50glY+iqRXhhBFdbp5iahK5Mr1WiUSsAOnMLxwGbRGaWajnE6NFHEQoTzF3cQ+DGiIXOsrpwgvDqWWrSKvs/8R+JP/xxhMN3kElN0exa+E2DoG3R7hh0GwLS5hnw1vDLBn7Zotmq8vDDj3L06FE+9rF/IJOLcObcIQR1iZw4SSS+SDi2RDoXI5mJkS/mSKTiJJJpLLtMJJokHs8zc+07uHjVW5n5xtu546bvIGk6J8bOUG020G0LSVMxXQfV3KCkLJLJTwIKjapExRSgE1CITWEULkIjhK5GoKszN3kQ2goMTBp+gX5Tp1KWqTcdTEui3W0hje1k9ONvYe7bb0M68yxe2aVPj3a3RavTZECfJ598inqjDNT47k1XAiatVpF6tQgDm4WZMToNi814mGaryumxUYxX4yV6/RbNVhXovjr6BK9me7c8jckv/ifmvvEHbNz1YWqvFtbvePJxerxuz+46BtCCfgBtE3oaoEFXoN3TWVodo1rX6XTrlEoFOp0evd6AkZFjbNv2CI1GjZKYx/FMqvUyQbVMJBZm5vq/ZPy9b2D8A29EXT3PseMncKtVrHKZ9ViM1mBAVhCYmp/HqVR4Ye9e7CBAsSxKhk5GEolmM2yk4mzmU1xcmWHkzFHGLp4mmotQ0PMsxiKEcxkSpSKitXUfW6s3Wdv7COPv/wXG3/cGwg9cQaVR5/ipk4iqQg/oMqDd79EZ9Pnil6/m3OQEzW6H9egav/Xv37L13KYRcPDQXk6PjXLdtd8Euhw8sId3/c07ePOb34xlGfz7//M3sMt5OpjUejq1rk2tW+X8h/43xt/3C4y//xdw6gJOXcCqFrGrRZzKVvGA4/pYVgXLqlGQRWRTR7EMioqE4Tnork1OLJEViuiuPQTnr4F02dQpqTKCpiDqKqKuIhkaKw9exfgH/s2WhfvIjq0YI8tCtW0Mz0G1TWRT55XDuygUIxRLUSQlRaVmolsiuiUjGxKSLiNqEuHlI5jaJpIQx6lUiBfyZNUSaSHKkzsfJB6ZZ8cj95Asmux97G7GP/i/Mv7ey5i65k/YiITICQqheJaELLOUjRPfmCaTWCUeXSWXLxKK50kUdVaieSIZiQe377gEXH8O/eRzybsuu5rtl13//4tx12VXX/o+L+mSLumSLumn6hJAv6R/kb761a9y2WWX8Rd/8RcMBoPh9J8G0Kenp4fzb7nlFn73d393+Pq/NW644Yb/Kdv/k9vx+c9//mde/r8HoP9z47d/+7dZWFj4mbfnNcmy/M+O1dXV4bqyuQwnT59gQB/TNphfnKPWqJLOprAcE8sx6Qygx9aoNltYns8jj22nB5iuR1GSmZyZJS0pVPug+wGCYZEsFXGrVXTXJlssUK5VqbWaVKsBsizy6U9/ktHRY9RqlWFFeqfTIhLZ4KmnnsTxXBqtJqbrsBHbxHBc3vOBD7EciZEqSeh+hbyiUxAlTNfj29d/h1PjF3hk+5Ncc9MtzK6G+NRVV7MUSbAWz/D+j36C2dUQ0Uyeyz/8UebWNlh5taP9o5/9AsmiyPannqEoa3zmiqv4w7f/V6YXltl/+Ch7Dh4mmStSUnSOnTrD3//Dx4kk0nz0U5/l7MRFRk6cZjUc49zUDGuRTc5cmOL0uQlkw2YtsslN378D2bDZ8ewu1qNxHn7sCUKxBIrpEIol6LGVhZzM5tBtBzeo0Oz20G0HWTeoNJq8vP8A9zz4IHYQYHgez+7ejWrbbGYyHDx6lOnFRewgQDIMDh07tpVJnc+TE0WygsDZyUkiySRBs8ntd99NprSViSvpFiVFx3DLnBq/wIEjx8iWJJZDETbTOabmFlmNRDg7OYlq26QKBW794Q9JFQr49Tp2EAzt5VOFAoplEU2leOX4cRTLYuTkSdZjMUzf5/jYGCVVpSBKTM8voBgm5yanODF2hqDeILwZR1DUreMpX+ChbT+mXKsjaTqJTJbzUxcxXY/VjTDbdzw1hHaW5zM+MUm5VscNKui2g1MOmFta5sLF6a2swdEzvPzSAVzXR9W1rYfIvo1q6/zg/vt4z4f+gZ0vHSRfLJDKpDl5+hTRRJJMUSRZFJhfD7MUSRDJldh18CjTC8tkSxJBo83Cagiv2mBhNURR1kgXBO6+/yFWwzHmltdQLZeNzSQziyvY5Sq64zO3vEZR1hgdG0d3fHKCjGI6ZIoip89NsBqOEUtlkQ2bSCJNSdHJFEVWNqKMnZ/kwvQcsmGz75UR8qLC3fc/NLSBPzc1g6RbpPKloe27pFtkSxILqyEk3WL3voMUZQ3TC9Adn3RBIJkrcuWXv4aomaQLAqNj49jlKgdHjg87p22/TDydIZ7OsO3xJ3jXey5ncmaWiemZVy0jLVr9Jqa9ZS/Y77UIPBVbz5FLzhJeGyW0MkK3vkm/maJdzZBNzLK+cp7VpWlSqRSSqJFKlVhaiqKbRRxXRdWKzC/OMDF1jlQui6Tp2H4FxXSx/CprmwnyqsLCxhp62SYjFUiLRTZzBaYWV1hYT9KlRzyTYGltlfGJSd70q7/OL//Kr3HZG95IURJJ5hKsRVb4nf/0nylKMourazT7ffKSxJO7nh92zYq2RV5TEU0H1S1zzwMPo9ke56ZmiKczqKZBIpXkyNGRra4Xz0fSdPxqDd12UAyTuaVlaq02tVabVC5PtdkiqDfQbYdndr0wzBsvSjJj584zdu48BVFCNa0hVF3dCJPOF8gLInlBpAs8+8KLKIaJ5fmU6y1EzWR2aZVyvUUiWyAnyFyYnqPS7HBheg7FdGh0uoiqhlMO0CybkqyQLZbwKlXa/QG67dDq9SlKMm5QoccWXJc0nVqrjWKYw2560/W44XvfH2Z7P7htO7JhM7O4QiSRJifIRBJp9r0yQkGxmF+LMr0UYv/ISWaWNzh6+jzTSyFUp8LV37ye6aUQO555nrXNBAdPnGIllWYmGiWUyxPJ5gklUuRKEoKiohgmjU6XvCBiOC7t/oC5pWWS2RydAVtW+bLGiTPniCTSmF6A4ZZJFwTyokKl2eHZF1/mc1+8mnA8hVupkyluFRqdvzg73P6irBFLZbH8CrFUlrnlNZ554SWmF5Y5fW6CcDzFajiGpFushmOMjo1z+vx5cqKIatssb2wMHT9EXSeSTA5zyAuiRLs/QFBUyrU6uZIwLGo4cPgIludj+2VuvOVWVNMaficv7dtPNJHE9st89ZvfYvT0GLJuUJBl0sUiqUKB42Nj2EGA5jishMP49TqZUgm3WsWo+siuw1I4xsTMEqZTZdu2x9j59A48R8B1sph6hKKYptkJcMsmsiFSaQYYvkFJFdF8C823CKc3yakamu9RbTZodxv4gYPj2VjeFkAXDJu8opPRSuSUEkW1yPrGCsdHjyBJAsWSiCTrZPIymaKCoUtc/eUreOTR+zEdFc2UMFyN+ZVZnn3pGQS9RDqbIpNLM3LsCNl8hmQ6wYlTo5w9d5qNyBrh6DqTF8+zsLbEWjTE5OwUsVSU5dASM3NTjI2foFjKkEpHyOY22Xf0MLNry8QLWfKqRFoskhIKbKTi7Nq/hyeef4b6oIukJJmZG2Nq+hTxRJhyeQuS64aM4+pshJdYXJqhVJTJ5QrEYjGy+RR5Mcvo2DEkQ2E9ESOayfHiocMszEwRDodYWlkmmc9z8vwEoUSKkipTknJ4vs7czBhnxkYpCVnyhTQlIUcovE4qk+SlfXtJFXJsxGOUVBVB8igIOoJUQLdKKHqcsTP7mJ45hSzkWJ6fwzN9NMdA0BQU16FomGheGVnXUHUFUymSWJ9jbeYsqqUgSCJiXkbOpEiEZpk4swuhuIAoZRHlCro5QFCSrKwvICklNlPpYQe6W2lsRYPoGgsbIYxKFdl2USwLrxLg+g6xzRCJ2Bq2UaJW1rHKHlrZ50I4yXMnp5C7YNS7OLUG1WpApVLGDWrYrx5zlufiBmUERabRaeNXK1QadbxKQKVRxwRmixaLeZ28GSDZFXIliT/8o/+HLUTRod2r0+00gC7tTg3H1bFsFcfVcXxjCEpb3Qrthk4tkOi3XQwti6UXqVZtyr4FdHFdm3a7iWYrVFsBqrVlK256Fu1BhxNjp9l78AD1dotQNILe7vPiyFFUz6RHh27Po9XQaTcNGi2LRseh1nGoN81/AtBrDYNWx+GKL36U7U/cC1QpVy1KUoZK3SOobv2Ngm4Hr9djdH6WnUcPo9JFKs4x6IhYaoxu0wZqNFoujbZHtWdT7hn4fQ3aJv26wLnTO+i0s7TbJap1nUrVJqiZlGsy5bqI17CpBQKtSp7w0klaVQHbUSjXfSxXo1bRSG0u0e7puHUNq6LjBQamnGBjaQzPSBNUFIyqTaWs0G7alD2JwJdx7RLnzh7BsYqMnznMieN7OXpkNyUhhm5k0Y0sZ8aPkMqs45VVVKOAXzFRbRHVFsmER8hETuHpIq5bxy03KRolVDdNTljFVLNUbPVVgG4heAEFv4rkeZhaCis/y8m9j1INJMqdCkHNply1CGo21YZLveXTo8Gzu54kk99kQItydcuJx/NFfFdg0Ak4P3YCUxNJpRJ0gTbgd9tAg2aniuGaw3N9UK8BLcBnffUUuryM23bpUAV81hZPMei5NDoO7b4HqNDNYZfOMtjyG6DaNOh0TWgVaZmr0CnQqJWoDGrYnSqbG4com+vQdug1LOqVEpnCBLnSBLWOgONvZWF7VhhHy1IvW9RcmU5dpFdfYf7sPcyduJP4hSfZOP0YkpnB9nJbmeKZBWYmDuFaGcoVFTvQUXwT38tjGRmmLpwkFlul2awjyzKCVKIo58mJKaaXz3Fm6gCh+CzhzTiRcIFSycayNUy7yPHRFzlwYBcry/PU/RR0JJKRcRgYuEaMcOgMF87toVhcpNORcN0E/U4OkNkMnwQ0us08g7YMOJhKFHomj9x3M3QKdJtF2k0BQY4Q1GSqDZVuS6VZKdIrp5k6tgNFWccr55DkTU6fOsbXvvY1nnjiCRzHIldMMb98nrFzhzhz4TTHTx9ldOw445NnGRk9zvmpSdYjm4RjKbIFieW1CEVR48ArxyjXmqyEIjjlAFHVmFtaJJnNsOOZnVv3j12LWlMilZ1kcfEwrYa45U7QcKhbSbKRMeimaNYFek2ZshWnXy9Sc1J0qgLgMD87RqvjAw1W1pb51Gc+yZ59L/PEjsd59vlnGD9/lnhyk2w+w8LSPI1WnTtuv4t2p47rK7Q7BmDjeUkqQQHPzrO+PMmgE3DjjTewsDA3PFd3Oi1EscRr3dVnz469elx30DWRpcUZPNeAQYdoZH34PtexaLX7DICp6Ys06gGdTgVePf4Z2NBTqToxUtklBDkC1IAOvu/i+wGO47F//0Hm5mZYX1/FDxwGdCkKOR5+9CE2IiEsx6bWqOP5AelMjgsTUziVCnsOHSIrCGRKJewg4OipU2RKJRK5HFa5jKjrpAWJ5UiMyYUlZtdWiWSSzKwuEEpGiWRjhDNRdh14gWtu/R6hTIqZtVXyqkK93cF0PdbXN2AASkmmEdQRVQXF0Km3W6TzOSqNOhuxKI1OG0GR2f/KIdr9HoeOHea+h+/n3ofuw3BN7n/wPu7+0V2Yps7b3/42vvOd69BUmed2Pc/fvvtd/Pjx+zG9LE6Qo95RqLcNKnWLSs2nWq/gVBWcuoJdk7ErAlYgYvoyumOg2w664aLrPobn8OzuF3hh78vkJYHljXXi2TSaYyGb+hCg/yQ8l00dydD+0RB1FUE1EVSToqQgKBqSbqFY1qsQ3RyOak0jlV4lkVql2fYoiUk0U0AzJWRDQjYUZEPBN8PMXjyGpmXJlYqUDJWCIbARXySRWSYWnmZ24hixnERe0diIR0hnw+RyMcLRdWYWV5hb2+DM/DyhQpbD+55GlVMUi0lSuTzxnEwspxBOi2ykBF7Yf/gScP05dAmgX9IlXdIlXdK/Zl0C6Jf0UzU3N8cb3vAG3vjGNxKLxf7RvJ8G0I8dOzac/0u/9EtDCD8zM0Oj0cDzPPbv389v/dZvDd+3c+fO/+H7cPXVr18YnT9//mde/ucB6FdddRV/9md/xn333cfZs2fZ2NhgcXGRZ599lj/90z8dft6b3vQmNjY2fuZtAn4qoP/JkcmmGT9/lnMXxofZXn7gceToYRRNptvf6oJbj0QRFBVZN/CrNe66975hJ2S12eLI8VG0coXVeJKCqlIO97cAACAASURBVGMGVQqaSl6SiCTjFCWRarNBpVHntRvh+++/l+eee4ZkMo6mKXieA/TxPOcfZYf1GdDt916tvIblUATTC7jmhpv47i23kS2W+PDHPs7lH/h73vl3l7P9qWf48Kc+y/x6mLsefpQPf/oLvHLyLPtGjvNHf/4Onnz+RaKZPFd/61pmV0PE8yWOnTnHt757MzlB5rY772F+ZZ1krkhBUpENGyeosRbZ5L0f/AgPbtvOzl27+au/fQ8/fvJpJmbmufv+h0gXhCGIiSTSxFJZXtx7AEm3ODJ6iqX1MKvhGKvhGIrpkC1JNHug2R6VRhPT9RBVjUg8wY233EoXUE2LWqtNSVZYXg/xyvHjZAWBrCAQTiS4+4EHuPO++wiaTfx6nfVYjPnVVfKSxOL6OivhME6lwiOPP861N97I+elpqu028WyW1UiEkqJz5sIUy6EItXaPaDJDUdbIiwpj5ydZDccoyhqpQoGcKDK3ssIPfvQjFMtiZmmJH957L6bvU1JVap0OyXyegiyTKhT40UMPobsuIydPEtrcZP+RIxRkmdZgwMzCIslsjlQuTzKbQ1BUuoCgqIQ345Rkhbwg0gMe/vFj2H4ZxTCpNlvotkOmUES3nWEX+vJ6CFk30CyboiRTaTS5+mtfpyQrSJq+Bftkgzt+cDe1epN0JsfMwjzzKwscHh3h7OQFwokEX7/memLJFIKikshsgbGVjSjJokCiICAYNna9iWA5HD99lhNnzlGut1hYDQ0tkwuSymo4NjwWRsfGufehR/n2d24kUxT54le+zno0znU3fo9wPIVs2MwubXWnv2bfnsgWuPv+h7g4v8TEzDzJXJGRE6eHQC9TFClIKrte3kcqXyIcT5EtSUi6RSJbIJbK8tkrv4Rfa/Jnf/U3fP6qLyOoBoJqYHoBDz/2xBCuv9Z5brhlVjai1No9vGqD3fsOEktl2XvoCKYXUJRkxicmiSVTyLrBuckpBEWlx1aGfI8tFwXDNbe6k3SFbq/JoN+i1/HotS0GbRX6CgxU6HZo12t4toZjCshigtXlc1hmgmZDxDAiuG4CzZFQTAmv6qDYCvFsEq9Z46EnHsdtNsipGpuFIslckVAswbO7d/ODH/2I/UeOsByKcOe9D7IeTfGVb9xAXswRTUb4z7/3f3HZ//ILFESFaCLNpz53Bbfe8QM0W8cuO/zb3/hN3vp//wGSppMqFBifmkIwDVZiUQqayp//3d/yyqmT3PnAw8yuhjDc8rAIxa/WqLyau3hs9DjVeg1J07E8nx5bELfR6fK9225H1g0SmSyHRo5uPZCynWGhQkGUsP0ygrJlox7UG9h+eXiuaPX6Q+v31xxCKo0m5yan8CpVCqJETpB59sWXsctVZpdWKSk6RVljcW2Dfa+MML2wTKYoDvPX733woSFIF1WNoN7g5f0HhmC8y1YHevfV/dAsm3KtPoxRcMoBpuuxshHlvoe3IagG4XiK9WicF/bsZ2MzycJqiGSuyG133kOyKHLPw9uQbY/v/fBunnlpL6FEmoyokCgIhFNZwqkss0urHDg2yoW5BRYjYQTHYrOQ59iZcQ6NnuT0uQnWwhEMx2VieoYvfvkrtPsD9h16haDeIJ0vUG22SOcLw2zy1xwjTp+bwPQCZMMmLyo8+vgOEtkCKxtRrv3uzWx/6hlEzeSFPftZXNvg+z+8G9mw2UznsMtVDLfM+Yuz/OjBR9AdnwvTc+RFham5Rcr1FpFEmnRBwCqXkQwDzXHY8dxzjE9NMb24yGYmQwdoDQZ8+ZvfJJpIoprW0Cb/tZiLdn8wjLjIFktYns9Nt36fRqdLo9Pl4JERZhYWGZ+YJJHJYvvlrXOpqqI5Dk8++yxZQSBVKDC9uIhq22iOg2QYZAWBvCphVgLOTc1w5twUzVafZrNNt9vGcSRkJcmZsb3kVkex0tPEl0/SrUkoYoz+oEE0GaHS63Lntm1ESwK57DKKHCabmsc2UrhWjnJZQ9Fk8pJATtUp6g5JSSBRzBDPJskXM2yEV8lkUoiyhKoZyJqNbDiYZZNkIUkqn+TEmVHWQstc/ZUvoqgCS8tzrK4skC+IpNJ51tYjvLj7ZRKpJOlsilNjo2xEVwlFVkhlo5wcP004ESWajPHsi8+wsRkikYqhmRKjJ46Qy8fJ5jYRNIWSKiPqKrprU27UWFhbIZHLYAc+m5kU41MTHDz6AIJQpJi3yGbzpLPrrEfGkESdYs6jWJDIizOsb6wwvziDrAqEYusksnFWw2ssb2wQS2WJZ0osrG/lZL/yykFK4pa1bziRYH51mbMT41uZv9k4kpxD1HWm5meJJROk8zmimxFi8Sj5QppobJ1iKYMk5pEd/dWOLxVJtxBVg2Mnx5iYnkGUBRaWZpHUPJ6nEVQsDEvF8m1kU0fQtK1iJddBFEU8z2FjY56JybOIqkEslSWZz6IYWQ4deQ4hu4orpOjYCkWhQDKdYuTY0S3b+/xWTEI4scnZyQsUdQm36aM4HnrZxw4CdNvC9j1MW6PeKKOpAstLs3iBhVPxsNo9bnrgxyjNAVatgVutUq74eJUAI2hQrlX56je/wRVfuopKo45mmVSbDZrdDm5Qpt5uUW+3UDwXr9NBq3e44vrbOTK1jlAFsQZ2B57cvZt3vu+9VKoe1ZpPp9ug1a7C1n8r0KDd9ul2A2q1LXAUWh8nmZij1/fpdMq02wGKKtDttqnVm+iGQ48OpqdjuDq6o1GUS1i+TTqfQzUNBGULkmp9uPupXQiVGm63R3XQotKuUGs6Q0hea2r/TYA+oEJQVWm0LIKqyt79O7F8A92V8Xwd21FotTwsR2RAA8URSYlJ7nzkTmSvjN1s4nUraFWJNgGVjkq1q9FoGzSaJo2mSau8BRmTm6dp1ZMwkKhXFWo1i2rdotrUqLYUgrZHoyrQqRVJhM5AR6NSM3ErNn7FpuyJ1AKJVOoipi/i1i3cqkmzppJPLNBtyLQaOl7Lp9t2KHsihpZBV9MEvkQht8H66iSthomhZahVVA4d2IllZLZy2X0RXc8R3VxElJOoRgHbk7FchbIZYjM0hqlmMW0L1TTw6i5OVcbySszPj5NNbeBaIqatobgWsuuguBblsoKtRBEziwiFdQyrgFvWh8OvmAQ1G8fXMGyJWtNjQAu/YtKopOi1SgzaMnUvz6E9T3PyyF7otmg0GvT6YHkBtqViOzqNVpNWr8+5yemt3/tmjf37n2czOk86sUjQMrDcLHQkWkGKfkui1dbp9C0YSNBOYeZO0+1oW9MHPj08eg2B7PoJ+n6cZqVI0PYod6tUnDjpzYtAlRefe4zf/71/x9zCKK6fIajJ9GlTb1bo1V2WFo4hKwsMEPC8JLZZ4OK5I5wYeZpTx+5nZvLHBPYmlplAtzKIZhHFU1mKrlBUslTrFpKwSSZbwrR8dNMgEgtz7uIY0dQaWSFJqpgink2TLUkoRobw5gInT5/AdV1KpQITk8d59MffJ1uYpV4voKlR6jWJZkMBHJp1AUUKEbhx6MnQLTJ94UXq5Rj1ap52U8BzEqyvnqLXkQGLQU+lXs3z0osPcGDfNuxARdUzNFsGpfQC/UqRQbVE08/Tq6toSppyYGLpE4TW9iMKM5hGklw+RSqdJZ4WiaRE5taShBIC0VyBjXSWudAGGVmhZFqUTIvn9u0nlEqz9+gxdry4G8utUBBUCqLCwso6oqrxg7vvQdY1pufnODc5QVCv0esC9Gl1FBqNLKIwC1h0GzL0HGhqRFfOABaBk6QZZLCkNUILx6CtbRULELD75R0kUusIUmmrSKLsUijlGdBHM1QG9Kk1qhw6fJA7fng7F6cXeOGFFxCEIq8ceYl3v/vPeN/73sG3vn4lz+3cDoMuDLoYhka/30VRJLZv/zF33vkDvvSlL/KFL3yOm2++Eds2SWcXaDRVwpFpmi0DyyrS69WoBA5l36VRq9PvbmWvv9ayse3RB3nl0F4MNY+t57CUOL6VYtBUabYd6k0LaDGgw2DQo16vEwQB6XR6+MzE8Ww6vTb1Zo1ao45m6NiOxwDQdJMBcMutd5BXNGTbJZzKkCqJTMwvYgZVVmNxNK/M1677Dh///BV88gtX89HPXMmHP/l5Pva5K/jgJz7Nl755DVOLy1x78y1se2onN9z2fVbjCVY24+w5PEI8X+SxHTtRDJvRE2McOjhCfDONIhsEzTqJXAbdtYmlk7jVgC5g+i6//R//A1+75luUGzVE2yKay1LpdlA9l5Sw9XvbATZTabxKFdP1cIMa9XaL7qDOZnKBdG6ZfG4RTY3Sbqg0yhKBXcJwTXTHQLNVVEtBMWV0R0O3LXTbQbM9NNtDd20ypQKJXAbFMnAq5SEk110bydCGr38SnAuaMrzGem0UZZ2irFNSdCTdQjZsZNN8dehDCG/aRRxPxHYljhzbj6TmKUhbo6gIr3e2F6KUClFOnDpEXkqjOgqSI5LIhRCUTZ577h42QicoyCVCsQ2ypRyxeJg9+3YTTUZYCq0g2QaJkoBgu0xPHiOTCZHObD0TS5dU4gWFZEljMytwYXb+EnD9OXQJoF/SJV3SJV3Sv2ZdAuiX9M+q3W7z1re+lcsuu4ybb775n8z/aQB97969/wji/vEf/zHNZvOfvC+bzfKmN72Jyy67jN/8zd/8H5qL3mw2+ZVf+ZVhx3e/3/+ZP+PnAei+7/9/zhsMBtx2223Dz3zb2972jzr7/6X6WQB6Opel2mzQGfRxgzIv79+H4WzZrW51nDfwKlU6AxifmOSBRx6l2mwRTSSHD/b9ag3DcbnvsceZWl5ldPw8br3JZj6H4XnkxBKqabDnwH5qzQaua3Py5Cjf+95NzM5OMxj0aDRqvJbxNTZ2ikajRq/XGWZ+nT4zxsraKj3Aq1RRLAu7XMUuVynX6lx7w3cZPT3Guy5/P9ufeoZHnnyaa2++ldn1DT74yc/xB//1HRw/c46J+SXe8e73shKN8/ATT3HzD+5ifj3MZq7IZ676MsuhCLJhE46nUC0X3fERVINoMrPVMSVrzC2v8aWv/b/svXeMpPd55zlaH7SH2/Xhbg0csDjYwPrOvmB4117ba1nBSbZXsiRbtCyRVKYCqZxIUYFBFMUkUSI5zORwEifn6Z7pnHOqrq4c36o351A5d/fn/ihOWcJZu7eCF7gF5gEedL/9pq633vett37f9HmGxyYHal3FdHj9zHkSWQHN9jh68gxnL10lLYjMLq0OgCTZsAnHUxw7dZatSHygYtzaiTA0MkqpVieVy9Ps9mh0uoxMTPLpuz7Hfd97qA9UeR7RdJrjZ86wsLaG4XnIpsmDjzyCW6kgKMogHz0lCDjl8iDL+IYy3a/V0F2X8dlZRqdm2UmkKaoGuuNTUHSKqsELrx4mnskTSWZQrf6yX7v3XnKSNGCDF1QVzXF46fBhDr70EqbvDzLSDc9Dd91BzvB6OMzQ2Nhgme4+FGSF7j6D8yiZzaGaFrYf4JUrTMzMolk2w6NjhCJRyvUGluejGCZ+pcr18Qn8SpVXjxwlIxSwPJ+5pWVSufzAMUG3HabnF95Q8juYbkCj00UxTB554nEUQ2dsapK8JBBNxShq0sDaOicqXBoeIZEVePHQEUanZhE0g498+rNsJzMYbh8ojKVzTM4totkeuuOTLcqcOn/pZ97zG9sbmZzhi1+7G9mwKaoG2aLMyOQMomZyceg6km4xPDbZBzVVA69Sp9LsEI6nKCg6k3OLg4zyk+cuotkekm5huAGSbpHICrxy5DileotQNMEHbvsIz770Kt958PvkRIVsUUbSLWTDJpLMIBs2G+EodlDhk5/9HJJusbS+RSpfxPRKLG+EsIMK0VR2YKVfkBW+94NHBmCwWyozMTOLX6mSK4rUWk3auz3a3QZByQSa7HZ99nse+x2dTr1IqyrQateo1QMcV8e2RXxfpVpWiYTnmJ44i2ulMdQYhq8jmSKyJaOXTGRHJ5JPEhUyhHMptrNpElKRlY3NASnjwYcfpSBrXLh8DTeoYToV/HKLnJghlU/wwMMP8sv/8//0BsHCZiee4p//i39JrdUHYGKpNOV6g6BaY3h8nEQuh2RbrEcjvPL6cVKSSEoSiWYFcopOTlQ4e+kquuPT7PZ43y3v5/LVK0zNTBOJRSnV6kiaTncfDMel2e2xtRNBs2yS2RyyblBvdzh17jydvX0ESabSaLK4usaXv/4NYqk0F65cRZBkro9PkMzmCKo16u0OzW6PYydPMTo59cbxbw9cGHKigmzYAweEnUSar33z25w6fwk7qKA7PorpsEv/OjRdj1gqTV6UBm4Du0CpVqdcb1BpNBEkmUanS73dIRSJUm93BhELyWwOw+mDy3ZQIZUvcu99D7IRjvKpu75AMlfgW/d/D0HWyEsqpy9fZTOW4NsPPUw8XyCnaEQyOS5eH2V6eZXFzRA76SyrWzu8cuQ4S6EtrErAViJK0dQIWk2CWpPxmQW8coVIIsnh468zNTc/OD43SAaG4+KWyniV+uDauXJ9DNVyB9dmLJ0jL6nMLK5QUHTimTyGG7CTSBNL57g2PoVs2ERTWaKpLIKsodkequUOyEeGG3D52ijxTJ68pCJqJomsgKjrRFIpnHKZoF4nlsmwGgoNYjnmVlZI5HJYnk+12aKoqJTrDRKZLA8/9jhPPfsc0/MLFBWVT37ms+RFiVZvl4Ks8NSzzw2uv5GJSY6dPMXGdpivf/NeIqnUACxPCQILa2uEEwlWQyFimcyAAKU5FpJh8MrhY9RaXcqVBp/7wudZXJwntL1CuayhaikKsXlaJYG12UuMXjlKLrFMt2WRjK5Qr+rYZp5yoFDzk/QaBUp2lJNHnuDsiWeQxRiSKlBQihR0E8nxECyLuJDF8CziyQi5fApZKaCbBrphoVkumu0hWipm2UVzDNJChitDl0km47zw/LM8+sjDXD5/jqnZJSLxDJvbMeaX14il0uzEYwhygfmVOfJSllQ+wej0OFdHh4kko2SLGc5cPI1QzBJNbGPZKuMTQ0xOXXtj8NjE9CxUSyOZSxHPJDh76RyJbJJENomky7zw8qPMzY9jWQaKWkA3BYpSnPHxUZLJNLlcBt0UyIkZxmdGmZgdI5VPEs8kSGYzXBoaZmM7QiYvsb4dJ5aIM7cwz6Url1ldXyNfyJHOplhcniOW2EFU8qiGSCSTo6CbjM3MsLGzTSaXJplOkM7EmJgYYnNtHseUkO0iiq30z1WzTCQhkS1YiJqDZCgIap68mmBpYYTYzirNZoDtaNiuheW5mL6PeiOuwvYQxX5m/WY8Rlo32MxkycgCqlHg/ImD7PkprMQ0yVSGWDyJYdpMzy+gmgaCIpEp5ohnk5gVG9GWscpVnFoVp1zGq5YJqhVMzyIo+5SrPkIhw9T8BIIqIJZK/OToCfJ+BadWpVz1qVT9/jrVJnd98Qu8duwo73rve9Bti0qjjl8pU2nU6e7vUapV+xbvdQ+vZNEG0nYDH8hWodiCKytxNgsqer2FaepUqj6Oa7C718IyFVxXplm3qJY16lWdalklmZijFOTYw6FaUylXTeoNH7/k4ZcCSuUq9UaH1m4Dt2xjBxaVZpmgVqKz30U1DZzAp95uUW02EGo9XODlS8P86PAJrG4Xp9MkaJepNi2qdYN6Tf5HAfRGy6ZaN2h1XIJyPzf4rX/yFj5w+9/S7vqYVo5O0yRwBWQxwtj4eRy3gOUUeH1kiS899EOUZh2fGvauRamnUumptNoGvYZNt25RL+u06iqNapxCboJ6OU67odBsOjRaDo2ORbNrEzRtWg2J/bZEzU3QaypU6yZ+1aXdq1Itq+z3PIauvEippuHVTXRHpVZSaZZESlaKaqlIreNTr6p4Tp6zp1+i3TRxrCzVssxu18U2M5QDsd9+kdXlESwjjWsLaHqapaUx1tencX0JwyqgWwUa5QKBnSKfDfWJI66GasnIZoFK3UY3BdbXp/EdGcdVcVy9DyB5BrpRxLUFOi2LtYWhfuZuycANdLySQVCxKNcc3ECnVLUxbIldmjQ7ZdgrUEhNkI2N0muItCoqUOPKxTOwD5cvX6Xb2ScZ2wZ6tDpt9tgfuL/s7u9RrfhUKx7J2BbtXR8oQUeErohjbNPpGezh0utI9JoZKtoCu12dbs+m1fOot232d01iqxepWSF6TQm/ZtKkgaWnCG9Nc+XSMX7pTQf4xtc/y6/8yps58M8OUK3blCs2tWaJsudSr2dY3jiOai7S7Mroukk+J2JaCkVtnpMXvoevrmNqUSyngBpY6PUKomszMTvO3MIovpmlKJUoSj7ZgoSoSWzsLDE0fpbpxetkhCQFWSIvGfjlvg1/JhtlbuE6L7z4BH4pR7ur0GhkOXf+SZqtDL19n1pTp9O1ePqp75JMzLHbFmFXBlRK9gaesQr7DtVKAfCRxE3C2+PUanlaLZFWSyQUGubRh+/Crnv0aBGUZPabKtuzZyjLm9ScLI2STFB2ycgSZTeMKW+wPHeBq5dfp1gUiCSSbEbTfOfhx9nKFAllRcLpItGczOe+fi9rkSR3ff1uXjt9lrxuELQ7RHJ5onmB8HaE9a0ImuUyOjmD5fk4QT8SLZXLYroO4ViUzdU0505fwvPz7O3JxBPDeE6UdqMPhtYDhf22x9rKZVq1HL1Gnqobha5KZPM67ZqIbWY4cuw51jdn+PBHb+e+B77LT374A0bGrnPpykXuufduVtaWed/fvpcLl87jlzw+9vFPs7C4zDfuuZtmq0qzVaFa8RCLOZaXFvpI994+7W5nAHzv0Z/e3d8jKJfYB9rdDpYTo7ur0WyrTM+eo9vQ6HVKtNtl2N/l+vA12O9voz82sken2+CnSU3sVfpxUbtlmq0K0GWfDnv7HW7YxIdCIfb39ymVSvR6Pa6ODDG3tEil0QeWTdcjL0pcPHuaarODV66Rzok88uOnODd0jUgmx3okxnokxsLGFi8cPsrd9z3AyMwc65EYq9tx5te2mV3ZYnkrytTiOqMzS9z55bu5+7sPcXlkit9/25/xh3/250wsLfPHf/Uu/u7DH2VhdYNUvojtl9Esl7nJMWwnYHpxkXAigRUEXBgaIpbJIOo66UKB1VCIIydPkhIEcobB0s4Oou2wGomiuj5urYFsuwPHO69Sp97ZxS6VqLYqVGoGflDEd9KkEwtkonPUnCx1q/+5rRsWmm4i6waybvwUmG0jO/3OiuJgjKGoaXjVKobnoTkOsmn+zDqKZaFYFrJpkpdl8rKMoCgUVJWipiFqFpJuI4ri4Du1Ylmotj1QtMumjmrksVwFy1VY31pmfmWObDFHppgjL8sUNa0v5rAMFDVPQUwgWxl0v0jQdMkUE1hekYK8yuXhg6hmhlQ2QjIdI51KshneYGp+kmgmQlJIEs3m2YoJFIUdisUEkpwnK4qkixppySQrGWRljcm5uZuA6y9QPw2gP3jgMzx14Ov/v+gHD3zm5vt5s27WzbpZN+s/WzcB9Jv1n6wbAPmv/dqvUa/Xf+78nwegX7hw4WdA3PHx8Z+7r3vuuWew3PDw8D/Zazhz5szP2Mj/IvWLAOj/X+ov/uIvBttdXl7+L17/v8TCfWx6kquj1zE8B6ccYJf66kJRV7ECj5SQI57OUG93+jnkjSalWp2hkdGfUUbqtkN1dx+zUuPI6bM41TpbiTiCoiDqfQtNxdDRhl4B9ohGd/jKV75EOp2kXq9yQ23eajXY2+u9Md3jS1+8i06nb/veV8hDOi8gqhqJTBbDcbk0NMxf/fV7WFhZ5a1/8ue87U/fyfXpOX7jt3+H106fZXUnwbXpBRaef5iNaIKHnniSq+NTJAsSR8+c5/Cps2xEEyQEkVs+dDsf+eSnue+hH/DDpw5ybXyKsek5PvP5LxFJZnjh1cN86q4vMLO4QjyT56FHn+C2j32StdAOBUUnls4xs7hCMldA0i0+8Zm7WFrfYvXoM5w5e45oKsvK5jZ5SWV9OzJQEgfVGq3eLrYfkM4LA8W1rBuDzFvF6H/h/NYDD5AuFDh/9erANk5zHFp7e3SgrxizLEqNBhs7O4yePsKF155DsSwSuRwjU1Mk83mi6fRAOZvICuREha/cfS9F1SCVL/Ljg8+j2R7JXIGljY0B8G4FAZevX6fcbCIZBu945ztJCQJf/PrXCcViBPU6KUEgkkoxt7JCbvwcfq1GShC4ODxMShAwXY8e8NKh1zBdj6BaG9jVF2SFlY1NyvUGGaHA8voG66FtRFXDdD1Sufwgd/mGvftX776HrZ0Im+EdbD9gcnaO6fkFlKVRdoGN7TA5SWJ0epq8LFNuNt/IGtaJp1PMLs0wtzyLIKZIFWUimTyr4ShLW2GeevFlcqLCzOIKrV0oKDpupUI43rd3v2Fzn8oXuT4xjV9tkBZEnvru3QMFd7Yoc218CssvE0vncMs1nFKVVL6IIGssb4QoqgbnrwxTaXaYXVolnskjaiaXhkcQNZNzl4cIx1M89/IhdhJpKs0OJ85eYCsSJ1uUmV9ZJ5kr0Oju8cOHHuDa5cuEogli6Rx2UBns90a+czyT5+jJM0RT2cE5cAMcdMs1RM3EKVXZCEc5cfYCGaEwUJvfOD9HJ6dYWlvHCUrUWn3STbPbIzw9yvLqAtCkVjOBMntdm25Dga4BezZeKUd3zyKoSIhyHN+X8X2dcsmlXi6hywr5dIZKs4xX8xBUAb9ZoWDIRLIJEmIW2TN47exJrs1NIekyeUlACC3jlSuEInF2gbMXr6BZLtfHp7ACjc3IKslcgv/9//oNDr7wIkVFRzFs3vw//DKW53NpaBjbD8gIBUq1OjlJotpuk5El6nu7hJIJHnvmaWbWVrErdXbSOSLJDNmijJKO0+p0+zbVrsPk9BRe0AdEJU3H9gMsz+f0+QsDG3a/UuWjn7wDQZIpyAoFWSEci3Pq3HmS2b5VfbXZQtYNdNsZRDwUZAUnKPGVb9zNxMwszzz/Aq7Rc16OtwAAIABJREFUd6oIx+Lc8+3vsBGOkswVOHnuIkXVwPLL5CWVnUSaqyPjnL8yjB1UeOb5F5A0nbWtEN954EHcUplKo4msG5Rqdc5fvkKt1UYxTI6dPEU4Fh+4P1QaTSZmZunUKnT3+6SVQ8dOoDs+R06cJpkrkMoXee7lQ5y/MsztH7+DbFHGDio09yEhFEkVJTaicfxGi4vXRzk/fJ3NWIL59U1WwxFiucIbg4gxFFNmfbufV//8qy9jeB6S1FdkJ7M5Xjt2HMUwsf2A519+hbml5QHRIJpM8eKhI+iOT1BrsrkT4977HuTkuYssb4SYXVplaX2Li0PX+eFTB5mcW8QpVYkkMxw6doJEVuDspasYbkCp3uKjd3ymH9mQiFNQdBZWN5ANm7nlNZK5AvFMnvd/8DZeeu0ohufx5MGD2KUS6UKBxfV1Dh0/Tl6WuTYxwWoohF+r0d7d43s/eIShkVGcoIRfqeKVKz9DwHCCEppl9wlFUnGgSN8FBEnG9gNmF5dIZnNojoNkGDzwgx+wHY8T1OuUGg0W1tZYDYVY296mqGlkCwKm6+AEJbI5gd7eLqlMknqzQkHKAm2abZ90IYtbdfHLNkJ6k2ZJYejsSxx65kGk6CRaYgolMs7o1VcZvfoqvhmFPQdHjTJ06TjpTARRK5JVRETLJKPqZGSJvCxSlPIUxRyaLqEZKqbdJ+jorotZdjE8C8OzsHybar2CJeY4euQ1CkIOQ1e5//uP8JNnXxiQn755333c9eUvcvd3vsXnvvIFTl04QyQVIyvmCcXCbIQ3iWdiCHKek6ePk8rGSCR3MC2JdCZCNBVhaX2RnUSYeCZGIhsnnomxFdlk5Mpp0kIKzVZJxAocOvITrlx7maywhaYppBIim6FZpubOks1HyGdsYtkooXiIsdkxErkMoUiUrZ0Ia1shhkfH+gSgTI68KLETT7Cytsr2TohcPkVRzCEpBXaiIaYXpsjHN1Bdn7iQJ5HLsR7aIp1NEUtEKRSzqEqBZHKbpfkJVDuP4fXvF8mcRCKjIUguilFCsQxEW0YvK7RaPrqeZ3V1mlwuhuPqFMRi3w0hVyCvucSLGtnNaTRT4trMCBFRIC4rKI5POi/Qrhpcfv0JUmvnSaXz5IUihaLE+PQUQ6PD5OUCWTFPPJskls9gV0tYQYBdKuGUy9ilEnapDxCZroNmmaimQdAusx7f5hsPP8zUwjxup4tmq3Q6FUwtj+1olDpdPn3XnayHtvj8l79EuV6j0WlTrteoNOrUWs1Bt1o+zVaJSquB3dxHb4LcBKEGxQZ8/5UTrIk2XuDytne8lWPHX6PeKFFVU7TqLo2KTqdhI+e3Ca+PE5Tz9HYddvd86k2LTq9Ms1Om0apSb9Yo1/sko6Dm4Vdd/KqHW3ZwSi5exccrl3BLAW4pwAl85HKNYrmO0tplNp7hlcvXMHu7FDNblBp9kLzV1Kg1TGoNk3rTGoDnN7retAbzq+2AoGLwp3/2e1hGmnqlSDaxQCa2SLfpUCmptFo+Ym0few8OnjvHq0NnkNsWZlOl1DNxEpP0ajrtskql6tDu2Oz2CsxPv0Js+xJ7TZX93RJBScavSDR2Hby6yW5Xpx4kMKVV9jsq9aZNqdG3em81DNoNDU1cpFJXCeoWbtmmUTNpVxWysXlaVZF218OPTdJumgi5LaI785QDkXpVxXcFNtbGce0c1bKM72RRxDCVQCTwCrh2Dt3IYFo5DCOHF8joZo7Ak6hXdaKxRdygQL1tY/oqmq0iGxJBxcBw8kTDa5jhKapGmkbNxHEkDFfDKVnYnszizHmo5XEDnXLNoVS1Kdccgko/w/zGdLXhUWv6VO1NAnOTbi0NuwadtkG37dJqlZDEApVSmXazg28pQJtqLUCaOU1nv4vpOn3S8xuxV4sLc+zTprcbAA67jTzLc+fYp0KtZQEe4LAyfZRmJQ/7DvW23Veh90y65TSR1QtUvBROIOHVTVxXJRSa503/7ACKmqSuRTC2J9jcWuVf/cov0+kF+CUZz/OoNAQUa5md5DUMJ44flJFUi0wxh2hHEJwNThx6hMDPoxlZCoaMWnJJSWL/3pnc5tqVE6ysxUll+1Es4fg2op5G0uKIaoKRxz/DTmyLXL7A2voSx44folzVyOSWkZRNms0iYAMWrWaadHqkfx02dH78k/sI/Czx6DTdZoFuMw+9Is1SjEJqoq/Kb6k06hK1apFMeondnkEpyAIO1y49x9jjH2MnFabediiKUcp2irIWxi5uohfD7O+WETWJvK7h6SLZaJhsIkoqGef8xQt88PbbWAptULR1doppUnqRsfkVlkJRjFKdl18/iWBYyK7Pyk4Et9FE9QPyukHk2CPk0mnmllbJFiQqjSaaZVNvt9543u4QTSbw7Rb1aoNWR6O7J9HtCVy6+BK9rkWrYVOvGvh2AVMPIReW6dZztCtp6IhU3Dgby1dp1BVMO8/cwnWq9QpTM5O8dsdb+cY9X+djn/go73nfXzN8fYgrQ5f521v+hu99/0FSuQJBtUat3uSRxx5lnz22tjb48G23c9dn72R9dQP2QTH6blXd/b033Kq6lOs1OgN3uX2abQVV3wF8KlWJ9dOP4EXHaTUr7PY6sA/tZmswXtAn2Pfz08+dPQF0abeqrK7O0mwGdLtt7r33HtrtJqalAj0mJ8eBPRqNBru7fYHCC4dewa9V6LCHX6shGQYrm9us/+iTqJbHTiLDN7/7IB+983N85itf41vf/wEf+exd/Olfv5fffds7+KN3/iW/89a38+/+6G286+/+nrf9+bv4q/d9gD/+y/fwjr/4a+7+7kOcunidjUiG8bk1Tl8a4aOf/iITSys8+vRBppfXCCXS/PDg89z6iU/xuS9/nSMHf8TCs3cTiiY5fOoMW/EkLx45xtMvvcIdn/8iiuOxFU8ysbDEmStDJAsiG8kkw9MzhDNZJpdXWNra5uVjr1NQdELRBEtrm7x06AjldhfJcqh1GsSSIbxAxTCzWEYaS4kRC00TfvUraFIBWVaRFQ1ZtxBVA9mwEU0b0TIRDB3B6JPuRa2vGr/hdHZDWKCYDrJhIxs2kt6PUCq8QTrOFCTSgkgqXyQtiG/EI5kUFYPNl74xWK+gqm+Q81WyYoF0IU8qG0PWCmyEVphemGI7FiaaThLLZEgWRHKKTl41UBUH3VQQlTTz69eQ7BSKLZMXi2QKaUQtzGb0KgvL55DVFIlkhNWzLxKavsjkwiSp4g6hxBqRZIZESiebC5HNR0jn4qQLBdKiQiwr9p+PJJXRybGbgOsvUDcB9Jt1s27WzbpZ/y3XTQD9Zv3cSqfTvPnNb+bAgQMMDQ39o8v85wD08fHxwfw3v/nNdDqdn7u/qampwbIPPPDAP9XL4N3vfvdgu8lk8hfaxn8tAP2nCQaPPvroP9l2b9RPP6huRaM45TLN3V3ysozp+/i1GuvhMPVuF8WycIIShuPS2dun2myRzObwK1VU0yIvSiyvb6DbDo8+fZDL45McOX2WeL7Au255P/Fs33bs+KmTzExPsPbuf0XVM9nd7fKhD/09pqmTTMYplXxgj2q1/A9q9GaFUmDz+vHDQI9Op8X+/i7tbofubg9FU0mmU0zPL/D2P/0zPnbHpxibnuP3/+jtDE1M88zLh/jdt72D933oI8xvhDn1R7/M5ugl4vkiX7z7XgTNZCueIlmQ+P4Pf8xGNMHyRojFtU1yokJRNfrKQc3ELde45UO3k8oXWQvt8K37v8cHP/wxwvEU7//gbQNr4ls/+gkKij6w1y6qBqZXYvvhz5A51QdkdhJp3HKNnUQaQdZY3QoP1L1uqUw6L7ALVJstyvUG18cnOHPhIprVZ3D7tdrAwl21bZL5PGvb29Q6HW659VYKqkq13UZzHMZnZ4mee4m5L7+HxfV1VkMhBEXhri9/mbzctwI3vRLVVpex6TlGJmcQZI1r41NUmh2ujoxz730PkpMkSo0GV0ZGCMVinL18mWdffpmljQ1016WgqriVCuvhMLd/4hPEMpk+a1zME7r1/yaaTpOXZVTb7ue0vwHEdfcZAIe2HzCzsIioaliej+X5GI7L1esjxNMZyvUG66FtNsM7A0JHJJFE1g3yooRfqZLIZEnl8jQ6XZLZHKGP/z7hlQXSeYHNeATFtXDrNfKqzk4iTTKbw3QdClKWXCHG1vYcaUlnO5UnnBYYmpjmQx+/g2OnzrK6FSYjFHj1yGE2Q1sIska2KJPICpTqLSLJDDuJ9OD35e98nGB7nmSuQFoQUS2XUDTBq0dfZy20g2q5mF6JbFGm2upy7vIQ8Uye6xPTVFtdElmBlc1tTpy9gGI6rG6FCUUTGG6AqJm8fuY8kWRmcL4urG5Qqrc4fvoc2YlLxJ+6h8d//DQLqxsU1f6AUCSZIS2IhOOpAUiuWi5T80vojk+mIBFNZdFsD832+Nb93yORFVBMh/OX+znoCyurPwPU3VAmX7w6hOl6WG6Z8J1/jOtbXB89Ry6/Tb0m0m1psGuz29Lo1Po2mY26yMrqdXQjg+P1VTyuF2C6AaVqC9MpoaoyM3PTTE5PUBAFKs0qiWwS1daxyzalZgm7bLOyMUUkvk7i/ltRkiEkRWZ2fg6hmMe0Nc5eOElBTVLUMhRVgZyY5ff+8C0ohk1QaXLsxFlk3SKoNnj4scfJFUW8coWxmRnyssxOJk19b5dEQWAzEceqVsirBqcvD6E7fYWmPnqa7OnnEFWFWCLO4vISpUqZ6fkFbD8gqNaoNlsDa3YnKNHodCnXG3jlCpVGk83wDoIkc/j46yiGyatHjtLdh3AsTjov0Oz2sDwfQZIp1xs0Ot2+G4Bhknv88/zk4LMohsnY1PQggzyVLw7s271KHUm3BoNdRdVgayfC9fEJzl26zMZ2mO1ojMvD1zhx5iyzi0uk8wK2HwzU6DfU6tfGxplZWESzbLYeuIPpqcl+FrntYfll3HJtEDnglmv88KmDSLrF5k6MWz50OwVD5+Enf8RaZIfHnn6K1Z0wd371K1waHSEticTyOfKaSl6x+vmShsLyygyT00PYjoJX8Tl14QL562c589A3BhnzNzLnb/yPKxubqKbFybPnkHQLxXTIiQpXro+xuRMjmSswt9wfJJN0i2xRZn07gl9t8I1vfZfiGwOHS+tbmF6JidkFglqTHzzxJM+9fIite28nJyqU6i3imTymV2JzJ8bpC5ex/HIfeL98ma1olJ889xyG5w1UOilB4MXXXkPU9f79sVRGVDVEVaOoqFieTzSZ4pXDR7g2No5XrjA0Msro5BSKYRJ76h4SO32CkROUSOcFdNvB9gMESWZ8dpZYJkNOknjh0CHcSgW/ViOcSOBV+6rfgqqimwaiLNFo1XE8m1IlwAtsVF0iktzhe488yE4iTNHzEF2XnVwKM7lK5vjj6Hqec2dexZBizI2fpVkqUK/XsW2TxblJfFuiWTX7WcXjlymICXJSCsNTSEoayYJIVhQpiAKFYpaimMOwVGzXwq+UsQIPL/DxS8Gga4062/d9BNtzuf1jHyVbEIikIzz9wkEuDF3itdePEE0n2YpG2Y4lufOLXyVT6OepFzWJZD5NWsgwNHqV5Y0l4skIpqMyNj6MouZRNQHdVMjkkjieybWRq0xOj1EQc6QyceInn2L82Ye4MnSRdEogkdrA9tI8/9JjbIdXEQSBnLCDIIa5OnSBne0cm/EI4XSKnXSWsel5QjsJoskMyXSKRCrO7NwYQjFOWlSIZ/JkhAJCIcP42DDJ5DaaLlJQBDTHYOlL/5Hro0N91b6QJidkuTYyzPziXN86PZ8mkU2SlwRWV6cZG7tCKhlhcmoU27XQDB3dtjCcvrLLLrlYvklRyiMUkniexvz8OLomYdsmaUFkK5FlcStC6Olvc/ngwwyPXySTjSIIOeJRga2NFJpuEk+vc+LCi0TjMXJCFs2QSebiaLbCyNQYimX11fBOGavU6hMkfB8rCDB9H9P3MUoBRlBG8wJ0v4S3v8/J8QnSpRrhhz9JWtdZWBghHV2i7gp9VXSzQr3dwgl8nMDHLfXvWf8YgB60W5TaDaqtGrV6iVq1TLlSww6qCEGbI1Nb/ODkCLbrsMcuqi4xOzOO8Nr9OFtjWEqC8NoY7LrQ0ujuVmi0PBotj06vTKtbot4KqLR8Ki2fctun1PIoNwLKjYBSPcCvengVH78a4FfKeOXSPwDprkylWUZwHKRqk6lYhgeff4Xte95Fba9Ove2w27N/RnX+87rZdqjUbUoVjVpd4d5v3kE6OU+1JLC/62PZMrV6CcuxkV2JNj2ytkFYUXn0lVfx2cVoBAinH0KbepndXY1mr0W5ZtFp54ACWn4So7hGp2nSbtp0932qHROnqlItZ9lrFQitnKNdz1NvWlTbHvWWNwDQaaZxvRyNXomgEVCrmZQdASW3RjI8hetk2Lrzdyn5eVpNjWRikUZdodlQKQUCjbpCKRAI/Dz1kkCjJLK+OIxjpui2LNpNk3IgEtqeQzcydDo+QeDhuDqGnWB5/RIb26OYjjy4f6puEcXNYJoiU498isLR79CryjhaCrvqIzgOpW6dqpthc+wlvJKB7akDC/dqwxtkot/oasNjY+Eiey2Zdk2k3lAp1TQUK0e56XHm3Elm5qbpdtt0ajqNik6prLDyyd9kbuYSslmgoAgsr66g6hqHDx9laHQCz3MYvXqSeiCxujaBWbEpdet06VKueey2fXqNQj8be7+MV+1nVnfrAmV7h5KToN1ziKXWOfCmA7zlbb9DIrNAD4vCyHMkf/RJer0eB950AK+Uo1zP49YMTF/FchU0LUMmu0VR3MawM2QLO5iBSUGV8UsKeSHM1aETbG3MsLU1Ryi0iKjkicbDpAt50tkwK2vTiHKK3l4VVU1z7MhBojvzzHz8f2Nz6Fn22grs7dNp1+j0VHb3s4yMPk+9LtBuaOz3PHR5nUvnn2S3pWLI2zTKOcChUy/Sbor0OhLtZgEwadbzJFKzdHoqjZZIvSnR2zNZWRtmb99D0+Mc+d4dTH3iNyh7ccIb1wi8NH4gYLsFdDtPtrCDamY5c+41dDOH4zhks1lkWSadzZAtCDz65A9Z2Fwjq4gsh7eJ5LJcmxjhC1/7Eh16pAt5PvbpT7MdjyMbNoYbENRavHr0BCvf/At+dMe78co1qs0Oh44ew/J8ZF0b3Cs6e7sk42uEtmdotAuUqmm6uyae1ydgRKNrtNoOQTlPpy3QaeRIRa9DT2SvmaPXKBDYcXpdA6jQ7nrIqoSV2WT8b/4FnqNTa1RZXl3C9R1kVeLHTz3Jj596kiee+hFpIUMql6WoyOyxj2GZ1Go17r33Xl599VWeeOIJPnXnXdzywQ/xrve+jxdeeZUP3Hob77vl7/jxMwe5Pj7B/PIK7bZHve7Q7Zbpdsts//hjJF/8IkI+DeyxurKEoavs7rXp7bbYiWzh+y6OYwF7mKZOp9Ph7m/ew6HDr8E+tJq7NBot4vEou3ttzp0/xQ0lOkCz0aUH3Hv//Rw6fpxIMoNbrvHA/d/l2rvexNUTh9iOZXjwBz8klM5y32NPcPziZVYiMQ6+doQrk9P89Qdv5S3v/Evee+vtvOWdf8n7b7+ND33i47x49AiLmyEWNkIsbm5z4vxVbvvEXfzB2/+CWz9+J/c/8jiTiytkZY0nn3uRqZU1ttNZplbWeOS2t3D54/8H4UyOcCbLeizOaiTKzNo6oVSazUSS+x97nJQk8+4P/D3XZ+c4fOI4R0+dIJJKMLO0wPL6Gi+89CKT01OEIzukUikymQxf/ua3cKp1hsfHMTyPWqdFUCvhVwNErYDp6Ux89jfZOP8kti2jGzKqZqCaDqJmUTBtBMMkZ2hkdZWiavxM33CyuwGqF1WDnKgMOi+p5CV1MFZyo4uqgaTbpBavM/7Rfz0A17fjcXaSSaLpJKFYhLXtLS5fu8TVkSukhQzr4RBb0R224klCiRTRrEBckEkUFDL5gJxUpKilGJo8SiTTd3FKpg2icYmcnKVgRFldO0qxsEUum2ThgVtYevFeEsUUS6ExNuPzhHfiZBIuqVyIi8On+25mYpG0qJAQRJK5AslshvHJ6zcB11+gbgLoN+tm3aybdbP+W66bAPrN+rl15513cuDAAX7913+dM2fO/KP9gQ984GdA7xt/v6FWTyaTg/m/+qu/+p/cXyaTGSx71113/ZO8Bsuy+KVf+qWBffwvWv+1APSfPj5f+MIX/sm2e6N++kF1J5XhU1/4EtXuLqcvXyUjKfiNFrLtIpo2HcAJShw9cRLT9fDKFRZWVgd2XsvrG6imxdmLl0jLKjNrG0SzeTaicUTLfGNg1KW7v4eyOcvy2w7w2qffjWnq/PZv/xb1epWf/ORJbjDKb1i31+tVamWXXruGZSokExGgx+5ul2a7QalSJplOMbcwz398z3v55Gc+y+/8/h8wMjnD8NgkX/3Wd8lIKpPLqzzw2JMMT86x8I5/zrH3/J+MzMwzv77FbZ/8NI8//Syf/fLXeO7QERJvgJyZgkRnH4qqwcuHj/Gnf/kuvvDVbzC7tMr933+ES8MjfPgTnyKWzrG8EeLc5SH+7e/9B/7qPX/D1775bV4+fIxjp85y7vLQQPk7+9E/YPWWf0NR0bH8Mq8efZ2VzW160AdhM1kWV9cIRaIMj45x+Pjr1FptltbWeeD7D5MtFLlw5SqxTIZL164hKApLGxt41SozS0u4lQrJfJ6RqSlM30cyDFKCQFHTiDz7bVbf8Waee/IxdpJJroyMYPo+Qb1OWhCZWVzBLdeQDZux6bmB/bjll9EdH8MNaO7uIihKf+D7DWC+qGmkC4WBrVwkleKhxx4jXSjw6c9/nrwsk5weYv0PD1AcP0e6UODUhQtoTj/f94at8vL6BtvRGJKmD0DEgqzwyBM/RLNsdNvhhVdeRTUtSrU6uu2wuLrGwsrqYJ1Wb3dgaWx5/iAXePPP/kfSP/4qGaHAkXOnGF2YoWgaZCQFp1TtZ5jlshSkNIqWZX5pmI1EjpzuktdsxhaWqPX28Sp1dpJJxqamUXUNWVX4wRNPUm112Y4lyYkKomayk0hz7vJQP5f8G3/L5h1v5bvfe5i10A7PvvQqqXyRbFEegNrJXIFkroAga6iWy8jkDJmCxMTsAp/5/JdYWt8aEDmqrS7ZoszTz780yEo/cfYCXqVOPJNHsz3KjTZBrcnOaz9i/U//JYszM0wvLDM0OsFaaIfnX3mNZK6AZnsIsjaw+I6lc2SLMmuhHYbHJjl94TJpQSSoNSmqBnd/+z7au3sohkkikyWo1phdXEK3HertzsBadHp+gcnha6z/4QG0mfNv5A9W2Nu16LV12jWJZrnf7YpJNVAJPIn19Vnm5sexAxPFllF9nawmMLU6S6fVRhYlAs/n4MGnKRYFVF1hlx5FtYBmqwQ1H8NNE02usnrbbxG+/8M4nkkml6TZqWLYEtnCDnk5zqVrp8iKSbYim2iWTanWZHM7xrXRKa5eG2dydoHRySnWQ9tImk5OkvquCmIRybbwmw3SsoRRLiGaDl69hWI6nDp/icjB+9j521/n/gfuI53NcMsH/o7F5SUanS7hWJx6u4MgyViez8Z2GNsPMBwXQZJxghJuqcz5y1d4/uVX8CtVLM9H0nQ6e/uEY3EiiSSm61GuN9gFLly5Srne6Nunb62x+Zb/jtTKHIphImn/MDDllmsYbkBB0Tl++hzDY5PUO7vIhk2t3Rs4QDS7PbKFItVmix59tfOn7ryLUCQ6UEJ39vZxghJjU9Nolk22UKQgK2x8+N8Tf/a+vmpfVPji1+4enNs3nBCKqsHjP34azfZwSlWeeeVlNN8jLuS5cP0aO5k0jz39FJfHRplYXCCay+I3G8hWgKhqSIqI5ylUKjrz86NsbK2ztROheOYFtm/9bQpyX8HmV6pMzs7hBCWqzRat3i7pvMCpc+epd3ZZC+2wEY4SSWbQHZ/VrTArm9vEM3miqSzfe+Rx0oLIyOQMiaww+Hn49VPMr6wTS+cYmZxhfGaeaCTK5n94E1Z0cxCp8PTzLw3UN6+fOc/qVph0oYBTLmMFAaKuU9Q0JMPoEwNMc3BPVk2LZrfH8voGlueTK4pshnfwypVB3vwPf/IUTz79DG6pzMwn3sa5T/0VPzn4LB/++CfwK1V020FUNVY3t3DKZQ6+9BKa4xBNp7nl1lvpAcl8nkavh+F5tPb2qNVqzM3N0W43cX2nDyjbGqqlsLS+jFNy0Wydopyjt98ikgyzefZ5Nv76X+NVfCL5NDlDI+h2UYKAuaUdbK+B7QRYpo5na5hanqtXTzI9O4TpFhCkGAlRHQDoRalAUcxRKGawXQPbNXBKfeV54PlUSmUqpTKlUh/s237/vyF17gWcckBOlVgOL6H6Cs8dfp6VnTVWwlt8/M7PcezsBVIFnWoHjp+5xpe+8RWeffl5nn7+GfJSjmwxw/ziDAUpi6IWmJgc5sLFk6SyMTRTIpWNISp5Yskwy2vzZIUkkWfuYesj/46llVmWVq+Rz+dZmF8lFt/mmeceYjt2nWh0h3gsx/zcCsurE6xGoiSKEpvRNMdPX2QjnGA7kqQgCqRzcdY2pokmltiKp/qfv7aDaSgoYoZoeI2VlRlErUg0Hmb1rW8idulVNjcXyWbi5PL9vPeJqXG2oxGyooiga+QUDUsVEXMJNtdmWZy/jq5nMS0Jw1YwbQvDcTEcH9HSKWoS8dQO8fgWc9MjXBu+hCwJjExM4jfaTC6uEPnBXWzd+Q6S6Q221yaIh1Zpl/dYWYiRFAyuzI4RUVKcu3CaV157gaOvH+Li8FkOvvg0Lxx6iURWoKBYGF6botZ30DE8b9Cq52KWKhhBGcXzkV2ffK1Fttrkxy+9xPLb30QuusL+bgm6Nsn1ESJro9Rq9iCOqNZqUm02sDz3HwXQnV3wevvU2nXaFZt2oLFX97ENGbe9z4JU5VvwaCa+AAAgAElEQVSHhynVqpSrJRzPZGL8Gi/++f9K7J53o+S3AJ9OpQg9k2arSqvd72anSqtbodbxqXVcqt1+13Zdqq0ylWaJcqNEqR4Q1Ep98KJS/hkQvV0qYps5jIqP2Wqh78LZyxdYfMcBnOQC5aZFu6XT6rj/L/v2nwbOb8yHOlADPIT8KteGD1OtyZQrKuVGBSsICBo9JGWT1q6FUXHRGrtMhzNojV30RoP4Ex8m9Pl/T6WdpdSoUWrYNBtp6KagmWRh9Bh0XNpNk0bHorXvUe26/VzpbgG9uEg6PtlXxnd8Gh2XVlOj3VCgkWR1/RrlpkWlXSEINDpNk4afIxOdpSRtMP8nB9BnDlMKBCrlIuVSgVZTo1oRqddk1tdG2O3ZdOoyuy0Nz0zQaeqUvDytuk61LFOraJQrKpWqRrlSwy95eKUchrtFIjODZhZxggqa5WJXDOyGTL3uEXv0NmZv+V8Qo7PQc9HLHkq9jl4pUXUzbI++yE5sg0a7NFCh37Bv/+kOKhZaPkS7qtBumrR3fSodh3LPR3JEnJJFuVGi2a5hKzHE7AZqfpXpdx5AvPhE//g0S+wkImiGzsuvHKK1D60u7HVrVAOdVDZCC5CCgJm1dSqtFr1uGyk7R6NWpNQwqXZ9Gm0TsNCLy4DDH739tzjwSweYmZvGL+t41RSmHyfx3GeZftd/zxc/fQe//W9/k83tYRw/jBSk+0QVr4JrWjTrFtvhi4jqIpVGkVxBQTNqpAop/JKGpiRR8hu89tzDZGLL5IUUiUyaou0jqeu0OjLHjj9Ns27CXp3u/8Pem0dJVh5WniHL8rjb7p72jEfTXnrsmfHptts+I0syQggQghJiKYlVgJDYtQFCSIilQGwCxF6FqKIKitoooPa9MrNy39fIyIyMzNj3F29/L1682PfIzN/8kRAW3VZ7LMtzus+pe853sqry1Xfze5ER8eLd795bMqlaCfov+y18G28C4uSzOVZX6pRrcSBONj9LPhuhXjbwzU9SLSRhRcI1fhQwKNkBlqtJwFiLL68kaTYl8sU4rRWdYGSQQjlCY1mkVElQLCep1lSCoRkKRYUD962j/1IH2aXDJEP9+DxdmHYcvaSjFQ0EM0mxnkFTfXSe2IHbN4Wox0gqYRJSjLiUxB+NkpRNIgmNQFgnKRbpHe5ASafo6uvgzZ1bUUyVYDRCOJ7A5fZSqrYIhZP0X/37jP/oAvLlGtGkiCArDI9PcPpMF7PueZKSiGlnAANdnyMlT1JtJKnV09TqJbzeRSxb4nTX+zRXZaqVCKxILNeimNI01OM0Smtu+0h4kmWyLJPFNT/L+BsP0XuZA2n0ENm8jS/g/WBjncXUzCSFUh4zb1CnjmQo+EJBXtr4Kjfd/A1+8tCDbNiwgbvuuoNrr72ajZu30j0wTKHa4OCxk2hWlkA0wfySnyYQjCXp6+2iUs7TqJeZnhpj5I4/Z/CWP2Z1pUXGMoEVZClFtVJAEhNAi1KpQLVaptaoswoMj4yxvPJBR/oqhEMCzcZa3LumS+iGBLTI5WwqlRqhYIwnX3ieDT97mtvv/j7Hurq54dbbufVLf033FQ4GN97H5NwSN9/xPS677kYuuGw9X7n2Bj6/7jLu2/A4b+87xCvb3mbv0ZOMu5c4MzpJ11Av43NO+sZH+PFjj/Lwk0/zV5/+LOdedAljzgX6x2YYnnJzZnCczdv38KNHnsDIVTgzPMHW3e/RNz5Dz92foXv9x7nuhuvZumcvc4EQx3v66Bwawen1c6iji1P9gzzxwkvs2HeAp19+lTP9XXT1dXKy6wQDQ71MOycYHRvk29+5nfGxIXq6O0jEw8x7vUiGgaCblFora/d7zDRJw0TL54gGZ+la72D4ma8hyQHSGRFBTKJbGUQtTdJIkzDSxHSdmK6SlHUSkkZC0oiLanv88r+FEyLhhEgspRAXVQTFaMe1fzg+/PvMa9+ja70D7/TaJuBAbC1lZ2Rqgu7Bfjr7evD4FwnGQswtuUnIIuFkktklHy5vgDl/hDl/jDl/jAWfiScQYGCii+GZIwj6Ikv+CIuLBsFg9oOo9yCa2sP8XDce1wRnrvlX9D9wIe7QAu8d28pieAKfN0TAY7IUmOG1ra8QFkL44jECiRS+WJJALMb8ooeOzhNnBddfA798X/IJx/fY6Hjwv4vxhON7Zx/PsziLsziLs/hHcVZAP4tfidtvv/2f1LH9y0MQBACazSaf+MQncDgc/PEf//F/k++XxeQf/OAHv5E1bNq0qT3nli1bfu15/qUEdL/f//+bgD46OUNCUskUyhw52UFS1ugbHsOw82hWFtmwSBkW0wtLLAQj7c5fJZMjrujt6PPFcIy+sQm2730Pl9fP0PgUwViSpLQW2zY3v8iOu7/O5PkO5m/+T6yutLj66q8BK7jdc6yuLtNqNahWy+3ec1hBFAU+jHZvtRpYlkmjUWNsbARYoVwu8pnPncvg6BhXXXc9jzz+FNt27Obciy7hS5ev59pv3crXb72Lm67+KtPnOZg6/+M88IPvMume5/qbb+b8iy9m2jVHUpJRzTSPP/0UP37oQXbs2U0gEubKa65hzDWLoJt4o3GuuP4G7nvkUcbm3PSMTXDPgw/xs5deWevuDQbZe+AADzz8EKadQbfSaGmbWmsV17V/zvR5Dqb3/IJrb/gGB4+e4MENP+Wc8y7g+pu+yezCElFBQs/kKDeWWQyECSdSKGaGYCzJtTfeTCQpIuo6bp+PlKYRTiYRVBUjmyUQi6Gk0wTjcQ4cO8amLdsw7DxJWWP8/q8xfZ4Dz4v3Ek6kEDWT8RlXW8xN54q4PF4kPU0sJRMVJKbnFhAUnUyhjJq2UdM29z/4SNuxHBcVxmdcJCSV4YlpRM0knVvrXZ5fXELSdJzzbk4/8yOc5zroWPdHhOMJJE1HS1tMzboYGhvnsSefIqWoVBpNXt+6re2wTCkqpVqdXKmMpOmU6w3y5QrpbA5fKEyuVEZLW4iqxo4975Atl1HSaR7YsAHVssiWy7z28vM4z3Uwe9HvYcgCuXKNQDTB9NxCu+/9Q9f1h0kDKdWgo7cXbzjcdsKlNI3R6WmC8TgpTWPfkSO4Fhf5/n0/YnTKSSwl0zM4gjcUJVuqMrfoo6tvEPetn8V5roPYcGdbrF7wBXnquRfaz68Po7+TskY4kcIXjnH4xGmCsSSHT5wmEE0wPuPiru/fi6iZRJIiuXKtHbnu8YcIxpKoaZvHf/YcgWgCl8dLx/1fx3mug8VXfozL42XDE08jaibhRIpgLEksJbeTBuxyk7f3HsDlCXDo+GnigsLQ2CSTzjl0I41rzk2+UOKnT77AjTff8UG/dho1reANLeH2zqOmlTUnX71MOTqN81wHS3d8lkq9gGUbFEpZWit17PxalKlhSaRzBmpaRlASlOoF9IzKsdNHCCeCFGt5BCVBsZYnklTY8tYOrvn6DRhpHdUQ8QWcjI13EE/Mkc9FUeQFlHSaSCKO66t/gvP8T7A01okohtDVMIYaJJ+Ok7Y0ZEWgr/8ME5MjZLMZRFEklUohSRKmaTE5OY1dtIgkQ0i6yPv793Lq1AlM3cAy05iKgSrIGJJGoVLl0LHjZIslpl1zCL/4Ca5zHJx4+E7Gp9c6mJura67tEx2dyLrxkejzcr2BaqbZtHkL6WwOQVawcvm2e/hDJ9xSIEhKUXlzx04EWSFfrjDrXkAxTLLFEophsuHW63Gd4yDw2M2oZvoDUcxiZm6elKIi6waCrBBNCuTLlXYNQiZfwLQzLAPZYgEjY7Ho91FrNWmx2u7lzeRziJqEYqrkyyUGR0coVKpYuSKJlIrnmr/AdfEfsHfnOyx6/CQTErKssnXbW/QPDPHQIw/jWnCjWTo/fvgBnnruaWR9HNMKomlxJEFDEtIkYxqaKhKPLzI9e4LZ+ZNo6iJpPYsiFjH0GpqeobJiYBaiBKPzOJ+4G9c5DsTT72PaeWTDwiyVCYgi04seYqKAnjHQDRkjm+WFjRsJxgScbh/Pv7yFaFKnZ2CSg8c61iIndZ2kbDK3GOT9Qycws0UC0SQp1eRM/xBPPvs8Jzq7Od3dx8l3tuM6x8H0nRfgj0ZRLQvZNDl88iQDY2M8+dxzGNksW998j2BEolhpYtoZ5rxzxKQYnf2dCKpIDdi6aw+iYjI2NU06a2OXbXLVLLlqlhYt4tLa81cxc5RryyRFjelvfIrZL/0+UZ+X517aiJUvExVk1HQWwy6QtSvk8hXe2L5rbaOOZfOzl17hTP8Qh4+dJhxJkstWGZ9yUW82yNgCw0OHyFkLtBopMlaIbCFNtdli197DeCJRSivLqLks/vdfw3muA+/bP8PIZtBtC8lQMLJpUsrae1NMkREMFaOQwczqpKQQO7ZvxJQDqMISQVElJMqEJZmUpiHrGmd6Omg2ymQthZVmAVON07ATLJcUqnaSghnHNhPMXvA7LHz9L7BMAcuS8ckyWrnMsHOGI52n6B3q4+2d25l1z9M7OsFd9z3MXFgkEAsx6ZrmO/d+j2defI4bb/kGew+8x74jB5AMBVGX8UeD9J45walTh4jHveQKCguLE4hKhKOnDjO94Qac5zqYP7ydrvFxAkIST2CJWNxPLObh3d2bCQWcBP1OFpdmGRzpxRlYICDFcEd9zHgX8IQDBIUkvniMUFwgKWt0DwwzM3YG2xLQ9QQJIYqgynjDYaZmpvF5F5AXxpk+z4Hrrs8xMjmKN+RjZt7J/JIbb8jHgaMHMWyTucV5RE3CyFVIiGlcTh+qbHDo4DZEaZxiNUA0FSQhGUgaHOk4gzcUZcY5z+5d73L7rXdx4w3fZPvbe/AE4yi5Cu5oirn7vsL0eQ4G392CkIrhnFkT8RVVIJyIEEokWAiG2fHWoyhiFEnUCEQkZjxevEkvgh5FMiVMs0JKyCGbJqplfURE120b1bJQ0mlk0yQr1REqcOjEO0ye7yD4028gr1bQajlqlk0xa7MQ8lJIhyjbUWpFgUJWoJSTyec1VlerFEtZqvUazeUWJUDLVWG1SXhuAM/wEWZ73mHs9A4iwRmKKzXiGZMzIRl9GbRiFigwdvNfMnnBx8hEZjCyCum8RragUWsWfuWoNvJU6jkq9Rzl2przulRdcyOvjSyF8lrfe66QIZu3yFpVMpkyWr6AXCgglHOEJk8yfqED94arKCyDVWzSqGvU6saagN5IU2pYlFoZSq0M5ZXMmmjfMig1LFrLaUCjYi0yM3p8LUJ9tUpSTbBKnVrFoJZVKeYV9IJGsmoSq1kMxXzEqgVmvv85Ri9ykJwdoVlTqNdUWssZWlWJVjlK/9GNUI0ABrlmhsJqmfqyTbNlsrKsk7WXmJw4CMg06jLNlkmpZlBr2ZTKGkHPIBnFQ70kkC8q1Ft5cgWZRlVF79/G6EUOFh64iGpZYLmaxDl+hEbTIJ0VsHMiHlcXOWOBQiNDoWbSqEnMTx4na3jJF0TyZY1y1UJOuMkoHqxyDruUo1DKU8wZFGwR9+wpyvkAq8s69VoR07QoFjK47vk7hi92MLf/59hWkEI+RjYvYedVtFwGNZfn+PbHyCYnoSFjWkm0goVeymGW86TLGbIFjUJOopLxkM2EyBcVMpU8+UpurVvcCrNSV2jUFVKKj0o5z/JyGWXyCIPrHEzc8n9RLOs0lit0numiWKqwe8/77U7oStFk//tvUi2lqFc0oMxys8VyC5pN2LVnN+VqgeaqTSYfoVwL02jGAINmTYPVKpaS5D/8+e/h+ISD57e9ypnxPo5e+6cMrnPwtT91IEgRgpLE8LybSjmFrIaJJUOkNI2UkV7rPVYS7Nn7BrlslEhonGyujCeaImpYLMXDBJM+Dh94g0Y5hRB301qtISnzlEoRQotdFA03rOjUGhbK/Cn6L3UwfM2/ZTnrotWQgAyFisIyJWpNHUtxUrc9FM15WDUpVBTKQhdJzyHq9RS5pkllOU2rGsE5sJPVvI/Wqo1dy7JcieBzn6FaTmBn40CBctVAUUMM9B3h0LV/TP+lDtxv/Bgrn8HO6/QNHqRQjqDqHrR0nLiYICrZhKQqqiFyuuMI09ODCIlFTD1KIuYhkQoRFsL4hATPbd7CnH8JPW8hqCLhZJRHn/opgViElKaR1AzimsFbLz5B72UOei/7GGG3CztbwrPoJxqPMLcwQyYvkS2KZEsCraZBJh0jk47R1bGfYl6B1Qq5jEy9kqVStJkaH4JlFcpJGsUU3sUJMpkUtZoNVFlwDrJc1KCVQ0pO4X7qcnovc9D3w4vYv3c3K60sO95+kVrd4PnnH+MHP7gTl8tLrQbLwCubtnDdTd/iZ8+/xOm+AdKlIp85/wtcef11PPzTJ5H0NPUVKFQbuL0BuvoG258dfeEYhaLN0WMH0Q2Zshqi+woH3Vc4ML3DvPDis7SWa4hSglg8hKwIlCt5Pkync7mcpNNpgHaqYSgRY++BfWubQTMZ3j98mKgg886+I7i9YR569BkuveI6br/3Pq679XY279rDF69Yz48ff5LHv/i/0n2Fg57v/DXjbg/vHjvBnsP76Z+cYGTWyemBQQ53nuHMyBhjriV6RmfoGJjk0qtu4pyLvsS5F1/Cuq99lZvvup3OvjMcOn6YrW+9zsZNz/P00xvYvPll3j18jLii41z08ewrm5j3h3B5A0yMj3Lmyt+i+woHI3te4HTvMC++tpW/O/9i1l/3Db68/noGxl18/qIr+Pmr29h/rJvrv/kdOoYm6Bwe5/JrrmPdFVdw/oWf54abrmPP3p0s+NzMLbnpGOhmcGocl2+RmCKiZi3iqoSet5EzJnLGxLP/WbrWO+i99U8I+GbQlDCWmSCTSaEaAglNJGEoRA2DsKETVzQSqk5C1YnJKjFZJSSIBBICgYRAOCURSRhEkybxlEVCzJBScohq/iND0gpEtTi9t/wRXesdOPc8TTgSIxxZYnT8DBPTA8RTIpMzCwQiYfzhEJ5QBHc4jjMQY2zeizscx+3zsbg0TzCwSGh2kOMHduGancTp9THm8TIZjDIf9uMJLnDs8HZOHn6DM92HmJ4ZY+7ga3Std3Dm2n+NJzTP3mN7WBIWmfJ7mPQF8S9OsnPnZlJynICQxB1LElINAkISb9jPG2+8clZw/TVwVkA/i7M4i7M4i/+RcVZAP4tfid+EgA7wxS9+EYfDwcc//vF/sEf9Q3R0dLT//wsvvPAbWcOnPvUpHA4Hn/jEJ7As69ee519KQD9y5Eh73p///Oe/sXk/xC9fqE7OzlGsNRmfcbUjoz+M24qlZIbGpwgnUoQTKSQ9jWHn2bZjdzvStn9kHCtfYsI5t+Z2kiUEVSWdz5PO5khKMsvAjp276f/RNUye72DyfAfpidPce+/dTE1NIAgJPhTMi8U8c3Oz7NixHZfLiSgK7Xi2X455X1lpsbLSYnV1mc994XweePgR3EtebrrldtZdvp7ByRkuu/o6TvT2Mz63SPe2l9cE7PMcjD15O//5s5+hs6+PpKLgDYY4dOw4L23cxLe//z0efuxREmKKhJji81/8Ip/6/Lk8+PiT9I9P0jcxxStb3+Sdw0c51t1LVFHJVusc7TzDd+69l0yxiGoalGpVHvnpYxSrDWRJZvoLH2P6PAeT3/pbUorO4OgEV151LaOTM9z/k4dJqQbeUJT5JT+ZQpnaMqhpm96hUVLqWtyplS/RPzpKIBYjUyzS2deHbJqIuk7v8DCPP/MMWiaDZKz1j+mZHKG4QO/Vf7G29kt+n6DPi6iZ/Oz5lyg3llnwBduP79yij+/ccx9xUeGp515ATdskZY2Onv62AKxZ2XY8c0o1iAoSkaRIplDGzBY+iEutEIzGKFSqRLY9jvNcx5rQcGwvMSHVjn8eGhsnIUoUqzUiiSSdPb0cPXkKxTCZdM7iWvBwsrOLZeCxJ5+iBZzp60dLWywFgnh8/rYrdmhigmy5zOmetXjYYDyO7Bppcy+8fD9v73m33VEsaiYefwg1bbfj1JeCETQriz8a5dCJE2TLa/3XKU3jhY0bSefzOBcW2vMfPnEafyROR08/hWqDQDRBodogLirsencf0+v+lzUB/67zOd3dh2JmeGP7TuKiwpVXX8f8kp/X3niT8RkXTvcisZTMxs1bcXm8vLXrHdzeAH3DY0y53MzMe9pCu6Sn2xsrNCuLYefp6Omnq2+Ql1/bjGHnefNLf7a29ov/DX1dnXT1DXL4xGl+9vxLRAWJYCxJOJEilpLxx0RCSYWEpJGUdZ578RVigoQvFGX9V69i02uvUyiWaTQa1GoV6o0Sk1NDVOs21bpFrZGh3szRaBaBOmLP3vZ514ePscoKq7RQDZHmSpFyPU21udb7qpgqVj6DZul0D/SQUkXc3gWOd5wgpYpolk4kKVKoNvjxQw/z7//0T/j0Z/8WK6NhpiUsSyQQmGVxcZKFhXnEVAznF357TdR78mayOZ2Z2WH6+k4iSUFEKUpSiKAbErKSxDU3zeBQL5KUwutdpFDIEQ6H0cwicUHDzlcIhiJrPcCmTCIRYHKyl3BwBlMPI8gK1WaLZdbc2u77rsR1joO5y/8I287QPzxCsVojVypTay2jpS12vrOX7v4BBkfHaKyskhAlNr6+GS1tYReKa9GxutHuPP/Qsb4MWLk8+XKlHa/+ymu/4ERHJ9OuOfpeexrXOQ5cn/stMqFFRFVDkJW1fspavV3BIesGL766kUqj2eb70P349u5dKIaOXchTbTaICUnqy612DPIyK5jZdNvV+WHvvSBrzHz+d3Cd46DrvhuIxEW0tE1nTz+ZfIFoUvggllyivtxCNnXS+QymnmFk5Axv73iJsal9ZPJuCuUAouQnHPKhijlMtYqUUBgcOoqozBJPzWLZErFomnIJTLOE76drmwcWrv2PWHaWYr3O/hPHmV5yMzwziSewRLFWIpGMEBMThJNxjGwWNZ3F4w+TzlWYXwrgdC9i5mwOHj+KLxxnwRfisaee5eXXthAXlXZ/e1SQmF/yIxsWwZ4ja+f9HAeGe4yRqSmiqRT+aJSYKKKk01iFAppZJJZUMTOFD17bOjh++hR79u1jeHKSpWAUNZ0noWTQ7BL5eouxmSk8/kWWaaGYKtV6hUZzGVVL4w6EiMkqc1f/Oc5zHQz96Dqc83OkszaaobKw6KZYLhCPiUiyQVffINXWKp0DQwQSAoeOn8K086wCsWgK1TIp1svIShzDiFMqSMTCs/ScOUQi4SNtyRRKWfR8jr2HD6HnbbybH8Z5roO5yz/J0GAvsqmTVCQKtQ82aJTLzAf8vP3eu0TlFLFUFEmJ4FuaQk54kOLzLMWTLMUS+BJJkoqCqKtYdppYPEQk7MPnmyPom8fvnUZTwhSyKo2qTSa51H6dmd32U4rFNGapiFHKEZeSyIaCpAgcPXYQRZOJJgVCSYVjZwbZ9d57JGSZiCDwsxdeIBCLMTQxgajrdPT2csEllzDpchGPhYhGAjhnxrn2uit59vkneHnj8zz46E/Yef4f4jzXwfHz/x2XX/d1/vqz5/C1669lx663EKU4qUSQvXu3Ewws4vV78PqX2H/iKLNeD9OeeaKpJPuPHmTBv4hm6Ri2iSgnUTSRfEZEEAJMTAww53aSlEQiiTgJIcnkxAiju15pX8+Eeg9y5ORRxmcm8EcCJGUBxVQ52XWKydkpFFMlJgocOHqCbLZO2ixQKtokU3MEI5McPb2fBb+XcDJNOCURFxXyhQodnT2Mj01zycVf4Y47v0sgmiSuGURkldmb/orp8xwMf/PT6KaCYSq4F5yMTwwjahIxUVzrIvUNc/jQPuKxFP7IWnWIyz9L7+hpEnKEUDiOYeSRDAPVstoi+odflXS6PappCNl13nv9sbXryAs/TjTpQa1mqZgW+YyFXS1gW0lWl3OocpCeM4fx+50YRopms0ixkKFWLdJqVmmt1Gm2qqy2ipRskWI6QclKYusRajWbxYCHSbcTYRk6p13c8oO7MawUk1f+IZPnO4g+fwvVRpZcxaK2UvqNC+jpbIF0NoeZszFzNlrBJnzgVcYvdDB24ccIeRdQG3zgNE1Ta2TWRsum1spQX7Y/GBa1VpplyhRLIqChREd4+P5vkckptGhi5HQq9Ry1ikGhpJEvqqSLaw5bpZxmLhllSUkx8pXfY/QiB7OPXrX2vt/KU6xnqNdkGqUYqaUOWBFYqSVYpkC+ZdEiT7WmUq2kWF0REVOTLLcEGnWZ5RWLatOiuZpnZTVL0QoTXOijnItRLGtU6jbFssZyQ8O75fuMXuRg9CIH2WA/zXKcgKeHYklkhSLlqkFGX2J+6ii5WppyMwNYKPEpUtFJqjWdfFkjk5VxjneQ073kqmtx+sVygUrRplLQqJcSDA++T7UskM8b5OwsmYzG6OX/muGLHUzfdx6u2TPkslEKJZVcUcfIpjGLBZYtD8Mnt0NTRRQDGDkDPW9hFDJYRYtsQSOXk2kVAxTza2u0yjmyJZti2YRVi7wVIhadxhuc4vixg3z/7jsIv/sEg+scDK5zYLs7KZYsisU8jUaDiclpmq0VVFWmXDCAAmBTLSmUixqRcJA9u98jk6mSSIUQlRitlTy1hkW5orKynKZeU1FEL5WiTKUok84kkYwkUjaNlrcYuvJfMbjOwdht/xFBDCJn0ywkokxPncbpGiIS96GYKr7IWm2Eoifx+mfwLPTT0/0e0dgcIWGRLbt/QaGpMz3XxWorihgdAlRyRZHWikq9niRnzJNTXdBUWKVI4N3H6L/UQf+lDjzv/JiVloKmLlJpGATi85SqMnpqksjCKdobM1ZtqHtJJ/ppNESqKxa5corlahyaSSrpBUpliTolaMms1CVGhg5hZ+MUKwqFkkq5omOqAc5c+vE1Af/Gf49ppjDSAoYWwe+doLf7IKK8toFAUNeSVJbCS/gjXlJyHL/fxcRED07nIFZGQVQSCKqImNaJaRIxTULOmEiWgZI20G2Lnzz6CElJ5Nyd0gQAACAASURBVNipk7h3fSigO/DufQbdSBONJRDEFHYuQ9pW6Ok/SSAyRzYvUyhpNFp5WitFxsb7WVmtMzU9iqKmSFsa2VyawTNvU876sdMhwpE5ZmaHqVTzVCt53ntnB6zWWa7kUFQPg9f/uzX+r/4uaSnCcsOgXIyhyvPUyjIH3t/K408+wWfP+TvWf+2rfPO2W+noPsNiMMjVN9zAS5tfZ2h6irCYIiakqDSa7QqjSCJJJl+gvrzCznf2Ul9euwewuLgArJDqeKMtoLu33NO+R7Cy0uLd9/ewSotytcQqKzRaddIZi3yxwJY3thFPCLgXFlkKBXAuzHPjLbcwMTvLhHOOa2+8mfGZOR576uds27GXLW/t5ubvfI8nXnyZz6+7lImFReaCYY599ffa/Pv37WFwZpaByREGJsfoGx9heGaajoF+hqZmeOG1zdx4252Mzc5zvKuf19/cwj0/+gGj0+N0D/Yy4ZwkKsSYmXcSjAUYmRzmnX17mF5YIpySOdU7wN5DR/GEomzc+haDO55tc3f9+BI+/fkv8sKmN9j4xtvceff9dPaPc+8Dj+FainDltTdz34OPMzQ5z9e+cQvXfPMW7n/oIW698w4eeewnuBem6R3oon+kl6XwEouhReaXXCimhKAkON19Es1SyJVt0jkDu2gx9pPP07XeQdd6B8GZM8zMDJFMeqnXM1i2hJ5RUSwFMWMg2Wud6DFZJSLKhASRYDJFMJkinJKISgoJVSdlGgiGTlLXSGgqcVUhpshEZYmIJBIWUwSFJO7RY23ukQ1fJhpLkEwFeG/fm1i5FKKW+mAzsERckggmUyzGEsyHYkx6fLj8Qea9Xrq6T9PT28liQmZ80cesP4zTu8S0Zx7X/Bj7927iwM4XefPFewlMHuDE6b1Mz4zQ/+AX2/yzfe/RNdrFgHMYdyzGjD/OzFQf/QOduD0uoorMYlJgNhRmZmmRWY+bbW/+4qzg+mvgrIB+FmdxFmdxFv8j46yAfhb/LPxjHegAmzdvbh+zf//+XznXHXfc0T5uYmLin/2zeb3e9nxXX331P2uufykBfd26db/RNf+X+OUL1bvv+xFxUcEXjqFZWbbt2I2g6G2n8pTL3Y54fv6VTQSiCQw73+63lQ0Lzcqu9TjX62TLZXqHh2mwtiO9tbxKvlAily/Sc/1ftQX02e9fwG233cLKyloX2cpKi9dffw1YYWCgD1hhcnK83YfeajWAFebmZnG5nJw+fZJqtUy9XmXB6+Or11zL1u1vc/RUJ5+/8Eu88Npm1q2/ijvuvY9jZ/rZfttl7RvOA+f9Nu5FN7ptM7e0hDcYotJoolsZKo0PBSGJlCIzNjND5+AA+46dYN36r9ExOMzMko+LrljP9vf24YlE6R0d58HHn6RYr6NaFpKm8ugTjxNNJijVW9jhpTb39HkOkpP97N1/iPsffIRPf+481l9zPW/veRc9k2N0ysmZ/iGigkRHTz+1ZZhyuQknUnT1DSKoKm6fj2gqxS133UWuUmHzW29hZLOk83kasBYNrBrIhsX+I8eZvfJ/b3NPPH8fwxPTRJIid//wx7y06XUGxybxhqK0WBPtI0kRzcoyv+Snf2ScuUUf/SPjCIrO6JSTQrXRdkQf7zhDJCmy4533CCdS7Dt0mDd37GTHnneYmnURfPJbbZHD98NLufnW2xibmsbK5SlUqkSTAqKqtfvOVTNNoVIlpawlFwyMjJIQJTL5AnahSCgWJ53Nsee997nnh/cjyArfvedemqw5DHKVCt5wmI7eXsSud/9eYLnkf0ZOCfjCMZzuRSJJkfEZFwOjExh2Hrc3gGJm2P3efpZCIXTb5uSZMwiqipbJkM7nkU2TmCgSjMcJJRJEkiKnu/twuheJChKyYfHzlzcSSYoISaHN7TzXgafzCK9v245h50lIKnaxQmfvAL/Y+hY7975POldE0tPIhtX+eWbmPby+bTsLviAHj50kIalEkiIDoxMs+IK8f+ho+3iXx8vu9/YjaibfuuPbTHzzs23u4OYNuL0BDDtPLCWzd/+htgN+dmGJjVvfYmTGxTv7DjHlWqDWWuWeH97PUiDIJesuZXB4CNNKs2vXVvr7T9Fs2aysZlnFplJVqFQVmi2L5ZUcKysF5IOb2txLt32GbN5mlRaGpVBtZsiVJEo1jYSokFJ0vMEIHl+QTL6EpJlYuSLxlIw/HCMpqXT19+P42G9x65130TMwyP/9n/6S0fExNEMnm89hGBpe7yKehVmme47//Xn/wm8Tnx9B1AQUU2LKNUEw7EaUw0hyDFGKohspUmKMeCLEwGBP26GumUVkzSYSFcjYOXKFLKqWRNFiGFaUhOBizt2LpOnYhSJ2oUg0KeD/9hfaYmp094v0DAyipS3K9QaRRJJssYSk6Rw4chQjY5OUZAZHx9oJGLJu8N6Bg/jDESads3T3D3Cys4t33t/X7mTPlcrUl1foGRjEyuVZ8PqoNlukDrze5h69/QKc826c8250K8O2t3egmmkCkSiKYSJpOvlyhWhSQEtb6FaaQqVMpVFvRyAXKmUKlTKPPvE4o5MTxFMCjZVlloHTZ7rI5HMYGRtJ0zl2cF+be+6if4OcSBAX1Xb/+TMvvri2sUdXCUTChOMxcqUiuayJJAVRtTApyU00PsOx4ztZXJwklQpjaDqmbqBrCooSJm3F6O45SCTiIZ8voqgmqmYw/53z2/x6516SkkhKk7BLOTKlDMFYgN6hHiamRjHzJoIm0AJ0ey2B4hu33sG7Bw4z455jam6GmBTjocee4KHHniAqSLx/6ChLwQgz8x7ml/z4wjH27j+01iF/Ymebe+aWc3hz1y6WQiESssy7Bw+ydccOHn/mGSQ1Ta21Sq5UZdfed1nw+tqurXmPn9YqzLkjbNtzkJO9I0y7fbSAwdERZt3zFIt5duzYTs7OsvGVVxmcnmIpFsV5we+svcZd+LsYSR99/V3YtookhUmlgjzyyKPk8uX2pifZstm6aw9O9yK5UpXWMtx7730Y5TQVqvQO9fDzF54jHguRiAaAOt1dB3EvDKPqXkKJCE2W8QSWCD53V/v55t/6U5596QWUtEFESKAYOpvf2oaatVHsDFoui6CkCIbdJOOLmLIPRZgnLCn4PnAqJeQ1F7pqGkiKiJlWMUyFjG2gZwwMW8fKp8nmLVRXf5t77ur/A+f0AJKhICgpFE0kIURJWyqzrkk6Ok+QkgSyxRLvvL+PnsERrHyJN7bvRM/kcHsD7N1/iCeffZ4vrvsKS8EIeiZHIiGQSkns2rUDyzbQTYU7v30bgWiQ2Zv+us3f9drTCIpO3/AYX7n8Ml565WXi8Si9vd28+eZWYok4c55FHtiwgf7hEXyhMDEhiapLuD0uXHMThCNLZPMqliVimgIpMULaUpmcHmNsepylgB+v30c6bTC79an2e/rsnefgDfnYu/9dvCEfS0EvS0Evki7j8S9ypr8bLSNhZtMkEioup4+AP4J7wUk8EaB/qINwIoioy1ilCkvBCLKeZmp2nsuv+BpvbN3O6NgUU7PzJBUFt8/HzCW/3+YXxjvRTQ3NkIklwoxPjpEQU6QUmWTSz9GjR9l/4AhLgTD+aBh/fIne4VP0j3YhqylSkoCo6yjpdFtE/y8FdNWyyEp1UlXofvWH7etI9/O3odVyLOeLVIsFrHKOeqtMsZKlWMnSaBYpFNPEYj5CIQ/R0CLNWp7VVplWWYFmmsWFMSrVLKs0KdXL1JbrGGkdK60hJKNsO3ISv2Ey4vHg8c+3uccv+C3KWoAVamRLmd+4gK4VLMychZ01ydomWdvC9+J3GL/QwfiFDt679QukgGotR62ep9HI0WxmabZsWstZllfs9mi2LEoNC8gBGqngANd/9TxWqSKnJVo0KVYyFHISmZpOpqxj53WyORM7l0a3LWxTagvYo1/6GBnJR75VwShZNJYtWtUUudQYNCJQj7GCRX3Zormao9kyaTYUqpUIPm83rWaSZkNhZTVDtWnRWMnRbFk0y0kWpk9SK8ap1EyKVYNSRWe5oTHxwwva/OGXvkmjFCMZHgVyqGaUaj0NKzoDXTsoNDJkyxrVsoAlzxPxDVGt6WTyEuWqRTWfYmbkCPlqmlzFpFC0KRYyVIomrbrK3OwpkgknpbxO2lQxIrMMX+xoDys8Qjw2S8YWyBdVzKxBppiFUpyp/gOcOLiVYl5GNQQMW8PMG1h5k2xBI5tXaRb8FHJrArxZtMkULKp1m6IdxePqplwSaKxkgDopMcKpOz/dFtAXnvoaUCdfyLBKk76+HhJCnGarCpRoNdLUyiJrQnqJVrPKysoK7+zdj6IHmZjqoViyyGVNqpUC1UqeStHC5ewja0eofLBxwLINwpJM3DPa5h5c50BwniQsRYkZIuWSyIJnjK7uw9h5nVqzRDjmZWqmn2BolqHBI0xNdmAZM4BBrp4gWw4DCjQCgACsOcpXMWi1RNzTR2BVBtJU62ncT61vC+jOH30WMMhYQRQjhJlPsYINzSRisBeWBeo1ae3c1fxAikzaR9qOAjaNSpzlSgzXxGFYzaxVH5QFapUUtaqErPjJ5kQqNZNcXsLy9re5+y91kBjcSz4rkTVlMrpMLq0xOtrLnHscUQ0iGkHkjElYjKPZGsGIF9NKoaox+vpOEgy7sbMamplCztmk0iaynSFp6JjFHKplUm3VuOfe75IS44w/+KW2gD5x9/9DuVohY+eYnpllFcgXc+SLNqGoj1WadPd1UG0UqdSK5Is2+w/uI1/MUWtUsXMZcoUs1WKAOdcJmg0FKNHde5xM1mRiapyXXnqJhx98hId+8jBmcLDN3XuZg85Xf4gizZFNu6mXgoz0vU8tnwCqWFmVnXu2YedNastVbv/OHbh9PnKVCqG4wNFTnVQaTZaB+vIKIxOTVJstFrw+dCvD/sNHeP/gIZaXmwwNDbCy0mL+mavaIvLI7X+GLIvousrq6jKRZJSloJd8uUQgEl5LufMsklJUkpLKT596hg2PP8VVN93IX33m0xzvPsONt93B337+C9z+/Xu44tqvs/76G9m2ey+HT3fRPTbB/lMd7D50hOdf38L72ze1ubuvcLD7kW/y1Muvsm3Hm2x9exsbN29i4+ZNzMy5mHTO8OCGR7n0iiu563vf5/2DhxgY7MYX9NDd10FH10l27t3F4RNH8EfDzCy6mQ94iSkys0t+FoIRfvjwoxw/08tTL7zMyZ5+9t3+t23uk1f+Dt+++4f87MVNDE7MMu32cfBEF9NuHye7B+kZnmRybonPXbiOh59+hhd/sZkTnSc5fPQAsbgf25bxB+cwLIk3d20hKoSJJ32YVopy1cK0UniWpkmmApQqabSkm66vfqwtIvsO/RzDknC7Jxgb60HXExiWhGqIiIaIbKpEJYWQIBISRCKiTFRSiCtriRSiaSGaFglDWXOtqyIRJUVIShJIxfELMXzJKL5kFG8iwtjGu9rc3df/PkIyiaREyOSShBOz2CUTNa0g6joJTSWckvAlkngiURajMUKCyJmBPpZ8CwhinPG4yYJkEtbTDI70Mj7ayaZnfoDq76d7/8u4+naz49X7eWP7zxkdPEHXVZ9o8+/fcDXjC5OMuMbZc/g4voTJpk3Ps//Qu+w/cgBPJExQlAmKMqOuWXyREDt2vXlWcP018Mv3JX/quJtXHA//dzF+6rj77ON5FmdxFmdxFv8ozgroZ/HPwv8XAb1UKvHJT34Sh8PBn/3Zn2EYxn91zMjISLur/G/+5m9YXV39r4656KKL/kGH+6/Cgw8+2D7++PHj/9SlfQT/VAF9ZmYGTdN+5fdXV1d5/PHH23N+6lOf+gfX/M/FL1+our1+wokUS8EIwViS17dtJylrKGYGQdEJxpJs37UbLW0h6wahWJx8uUImX0A108SEFFYuvxapnUmz8913PviQ3EIQU3j9PgaHh3A6ncys/2T75uPk+Q42bbiPRx99BKdzmmq1TLVaplIp8eFO8w/d5h/++UOn+vJyE1ihUMixvNxk36HDXHjxJVx51dX0DY9x8NhJ1l9/I6POOb564ze48Cvr2Xbxn39ExI4eeA3ZNPFHoxw+foLv3nMvN996G08/9yw/f+lFtu/aiW6luf273+X8L6/jK1ddw2I4iicSQ8pkmXB7OP/Sy1iKxfGEIqh2jmgqhWpZHDp2lGxxzY1t5UuMvPHsR7hnf3g5l1x2JesuX8/VX7+JO757N75wjANHT7Dr3X1oVrbtEP6wo9jjDzE9t0A0leLtd95Zi6sWBA4eP84PHniAGbebo6dP4/b5SMgyb+7csxYJG4t9hHvqsj/EMNMs+IIsBsJEBQm3N4DbG+DA0RPsO3yMuUVf22Hp9gZY8AXxhWP0DI7w9p538YaiBGNJ8pV6u0Pbypc42dVDUpLbDtp0NsfCned+REje9+qzLPoDvLblDd7evQcjY9PdP8Do5BS+UBhJ08kWS7x/8BDv7j/A/OIS8ZRINCnw1s5duJe8vL17D3OeRY6dOo2WtpA0nVylwnMvv4xdKrHvyBE8gQAzL9z3EW7Xyw+0Y+2DsSRLwQj9I+McO91FrlwjGEvi8YfwRSIsBoOolkXfyAhun49wMsmGJ59ESac53dPDYjDYjtx/7+ARzGyBpKyxcfNWplxuVO/8RwX0e7+MNxRlMRAmlpL50UMb2o/xUjDC6e4+Yil5rTJBNTh84jQJSSUuKky53ITiAie7ekipBkdOdrSTCgLRBDd+6zaOnupETdvMLfpIqQYjX/7k3/N/6d/w1pYteENREpKKLxzDG4q2HehxRSeYFBE1cy3GXlHJlyuMTU3TWllGNw0ef/IJ8lkByAM2WTtMsynRbCgstzQC/nGGBo9w/Oguph791kfWvnRgG16/h1gyhGpGsfJx7GIS1bCJJiSyhSrOuUVeevV1EikVw8ozPDbNFy68hD/60/+Tj/9Pv8sf/G+f/CDevMh7Bw7zl3/zKaqNVVKyQUo28AVj6EqCpc53P3reN1yPZCgoaQ1vLMiUc4jRiV5kLYaVVRGkCIHwEpKaRBDjdPd2Mu2cICVHsbIqSTGMndfJl9IIUgw9LZO2NUQlgZ6WSYgS/cMjCLLCtrd34F7/H/5eSP7yH5I2dJqrUK43mHTOolsZCpUqupVB0nSK1RoLXh9WLs+prjNMOmfZsecdNm97k2yxxDIQjifI5AsfCN0ZTDtLfXmFcr2xJpwrKpl8gchrD7a5Xec46NyxmUgiiawbbN3+NkNj42hpq92ZPjQ2zujk1AcifQeRRJx4SqC5ukJKkTEyFs75Ofbue5/9hw8xNDaKrGt4gwFU0yCaTBCMRsjkcyRnRz/CHdr4AP54klylgm7bPP/qyywF/HT397Ho9ZDN24hyCivrQdWC6LqAnS6RTdeRBANFTuJZHKXjzJtMOvejaAvIQgpVsLCUDNWCjct1grg4gTc4xdz1/7nNPXjBv0VTUizTxMypWAWdTM4gbWus0mJ0ZoQx5ygJWeCV11/j1c2biaZSxCWJuJSks7+TnuHuD+JUFdy+JVTLwrW4SEwU2fLWDhYDYYKxJOlcicTu5z+ydn/Hfg4eP46STiOoKtFUCqtQYMbtptJo0lwFWTdYBTJ2gYxdRFNtwiEB26piV1eISQa56jKCYnDw6DF27tpDIhEjFg2jikmUVIKUpRLwz33k9933s1vIFRScswOkkktYZhxZljHSJpu2bEOzsvzirR2odh7FzODx+bHsDLZtY1ZVUmmBqblZTDvPM8++iCCIpIQYqeQSuWyUWGyMja+9TDZvsRRcZP6eS/7+9fXLf0A05EXNWvjiEYKx0P/L3ptGSXLWZ74tg8WA8Z17uXfuGGPAnvE547nHYGMbjMCAWIUQICGxCpDAAoEkI6F9X9EutLW6W91qqfd97+ruWrv2vXLf9yUiMiJjy4zMyH2p+t0PhcoqV3vG2PPh+p5+znnPyVOVmU++WVkRb8bv/f8fZEMjnM6SVlS0coWMJGIWJcqWSMQ/iqH4CWUEfIkkwWSatKKS0/XllvuGjqyp6KaGZqjIVmkFxucLGvGeN1YfZzY/hG4oiFIaq2Sg6TJKXkRWBKZnxgmGvKQzcQwzj6SahBMZWkvgC8fZumMPTz//Mq9t381V3/0B7kAEMW9w3/2PMDwyQf/AEDfcdCPf/PZVzDvmiMZjLFzylmPsN/+MBx95jL/62EU4PH4UvUAyK/Hks89zy+13kRZlXli/ke2793HidB9XffPb/OKWm39TGSgjyykCgXn6+g5TKktkpSRCLkUqGyOejNBz+iQO1wJiTsLt9eB7/tZV5/XZ/ZtweJ3MuxcIxkKIeQnFyBNNxXD53Rw4so1oIsj8gptYTCAeVxDEPJmsiNMzw/T8EKISwhONkMhJ+CNxJNXkyPHThOMp0hmJ/QcPIOYEgs6pVd7OGz+7vOEhL5FTJNxeF/OOOZLpBLFEnGQ6xSsbN5DOpnB7Xbh9Cyhamr7B42SlKGkhjJDPI2naqorzN9u3v5mP3ipA2Gxw+Oef/8d15Gd+F1EI0LHKNKsVCvUy5UZtOZ+7YlNv1mi0qkCbYkGFpQajQz3MTg5CPU2nFGd+po9ap0FW1yh1wGx00Itl7KJBt1pGLpfJ1ZuItRZvbHxh1Ro28vSP6CzVqLWr/8sBulRRyZdVigWVsqlS1Q08v/jcCkCf+OyFzKZS2M061VaNVrtKu12CjgVdY3ksmiwtGix2TEp1FbsioGSmSfh6kZLzXPPjb1OsFZDNHIs06LYL6E0No65ilVQqRZ1K0aDdahDt3/+PAP0z65h65AeozQZKzabSMmi3ZLTkWTqmA1px7GqaVlejQ4l2R2NpUaVRj+P1nKLbydBpyywumVSbGo1OgWpNolFO4Jk9Qbch0OzolGsKdi1Hp5Vj5FvvX/Ee/8I7KKYnSUVGqVRFOpSwqwrtWgZLdWM1dBqLFqBDI8v85FGKVoYlqtQaJo2yQMQzSKkqYVVyFC2NkrXcqt0uZ6hUEjgdvbQaOqaWJX5myyqA7nn6h8zP9qPkYxRLEkZRxizrGDkfthHD6+hHVSIUiyK6mcEoSpiWgmmrmLZKveClaEYolsTl6vSSTrVusNiU6TYkNDWIXZfRCznai1Wmr/mvKwB7+Itvo6rGMc0c1apJMOikf+g01VqBZl2jWhEoGlEUyU+pKGAaCk8//SSFYgmrnKDn1E4sa3mDiKkXyKYz6JqMzz+FxzdAqRJFz2dRtRw5s0joyEurALrjsSvRbRnBEGl3DMYnerBKIutfeYJ6Q2Nquo/uokW9kafeyANl6EYBhWZXpt4UgTx23kG7GGSxlqZWyWFXk4DKcO9r1E0fEd8QrU6B4av+z1UQe7bvNVpNiUI5S5cKlp0BclTUBWglWezm6VCk20zRridwOU4Dy6C8Vc3CooYiuKjZGZq1HCUrhVlIUKnmWHAMEY7MI+XC6Hoa37b7Vnl7Hv8GRj6Bmc+h5xTS8QSVkkYwOIfb249iOBALGomcQFxKkzcVFE0kkQ5RKinMzY2QSngw9TSCLiPoeQRDRzQNsrqGoGt0WSQS9uGaH2fwit9fBbGznnFUzeD4iR7qjRaxeBI5ryBIIgW7SKlWJpuTaC8tEoiE6bDE4ePHVjZHBiJhuotpikU/5UqC9qKJXc0zONyLJIsswXJ++BJEDjy6ynv2vi9RKUd/sxlCom0nSAZHqbdUiiURSY6yRJNWt4Ks59hzYD8dIKeZdFjOJI/EoiwB5YpNrVGns9ilWLLYvnMH1XqNerNBPJmg2azTe/m7VkHsrPMslVqVJcAoW7RZ4s777+fQiRM8+9JLPPrkM9z/yK/Y+No2/uHWO3lxw2b+/sZ/4FDPab58xZUMTkxxrLefb1/zIwbGJ5lYcHLdTb9g2uVlzOFiLhBidMHJ6dFxBn590yrv3hs/yuiCk7GJUeYdcwyPnsXhWuDKb36DO+66HV/Ay9TMJG9sfx1fwEsw6CQUcuF0TePyzuOPBHAHvbgjQXYePsTxgUFG5ubxRhNs3rGbY70DhFJZJh1uDh0/Qe8Vv7fKv2/nRo6cGmLD1p28vvsgv7jjPr76ze/wtW99l09/6VKuu+kXfOSiT3LJFZfz4b/5K2646Xpe3fwSB/a9hpDxUzQzxGIu0kIYf2gBt3MUSQgiS2G0fJyimcHvncTjGiNz+sUVgHz6snWM33MxiimimwKWJeP1zqDpIpqeI51NEM/ECKUyBJNpwuksKTlPJq+RVtQVeJ7Ja0QkiYgkERIEgtksgUwGbzKJN5nEl0rhS6XwJpP0/eAPV/lHx06gGWlE2c/kXA8pKUROz5LKKyTkHBEhSyidwp+IE0jGcAV8OLxO4pnl1zYbT+OKhRidGubEgY3MDe5g7syrBKcO4Zk8ypFDW5mdP8vQ5DH6N966ynvwlo8x7ZnFGfERzih4I3n8ITd7Du5mxjmHUasyGwgQFkVODZ/Fn4jyxDOPnweu/wqdB+jndV7ndV7n9e9Z5wH6ef2b9C8B6AAHDhzgggsuYN26dbz//e9n48aNOBwOJicnue+++3jnO9/JunXrePvb387U1NQ5n+O3Aejdbpf3vve9rFu3jve85z0rOVn/Uh0+fJjt27evjOuuu27F+7rrrlv1u76+vjWPf/jhh3nHO97B5ZdfzoYNGxgZGcHtdjM7O8uWLVv42Mc+tvJ873rXu1hYWPitXt+/VG9dqC64fVjVxnK+tqKxY+8BHvrVk3iCEQZGxkmJMmJO4kxfLwWrSLVeQ5BEJDmHUTDJKTLdpUVanTbTCzOsf/UVGq06i3R5+ZWXVirM2yV91YXHqU+uo/f6z/NWWA6LqKrCwEAfuZzIW7PPDx8+yOJih3xexjR1lpa6GIbGxMTYCmhSzQLf/N4PuO/hx9j4xg72Hj3B4y+8xMWXfp1Dn37Pqou+Jz/5e9x8++3c+/DDfP3Kq3jxlQ3kjeXc8uV2zBqqE4ZoNQAAIABJREFUafDajh0EU8sX989OzXDpVd9i1hcgq5vkiiXm/AG+9+PruOK7V3P01ClmXS4mZqbZd+ggjz/9FN+59sdsuOrjqyH2Jy6g/+h+nnzhJa747tVc9NnPk5YUhsYmKdWanBkc5sjJ08h6AacvSLXVJZYWCEQTpHM5phYWCCeThJNJZpxOnn7hBTKyjD8axReJ4A4G2bnvIOFEmuTU0CrvmYvWcfLBnzMxu0DBruH0BRkam0S3bFz+EFlZZWx6jkgyQzSVxR+JoxXLK7dnHG62bNtJPCNy8+13kRRyJIUcoXgKu9HGH45QrtUJRKIkswKOL//n1ZDjtq9Ta7V57sWXmJiZxapUqbXaJLMC/nCEn95wI11YqUBvLS4xPj3Djj17GZuaZnBkFFnTGRgeYdbhxKpU6QADo6McPXUKo1xGL5VQTJORGy5Z5T3+qd/D7/OTNy1ymkkkmaHS7JCWFB576lkC0QSSahBNp6l3u2zcuhV3MMj2vXsZnZ6mp78f07bxhEJkZBmzXMUXjrFz30FmHG5O9Q/x4GNPMO/2ETq+a5X33N+uY/+LT+KPxHF4AyhGkUgyw7zbx+Scg8uuuIo5l5esrBJLC4zPzJPTTLZs24liFHEHwhw/3ceZwWHSksJ9Dz+G0xdkz8EjzDo97D5wmEwuz4zDzazDzewnfneVd2LTA0RTWbyhKN5QlGAsybbd+9Atm0hGwB9PopgmdrNJShAp16pIeWWlaiWWiBIMTSOIXuxqhnZXod1VaHUUwKLVNmk2Tep1k8BdV66G2N//C+xqebmqTkvj8k1w9OQujGKFQDiBkNNICwp53cKyG/QOjPAH7/tjnnr2RZKZHMlshnUX/A4PPfYrdh84TCIrse6Ct5PM5ZGMIsPTczz3yiZi8RDZfwLVZi/6HeILo2QVkUAyQlpKksjGcAecjE4Nk8jGcQc8VJpVUmKabE6i1mqimF6S4hyh+BTD4z0seKdodju/gWM1QtE84ZiOqOSJpzNUGk0i8QTzH3/7Kpjqeu4OFN1AkBWkvIqUV1HNAq3FJZrdxZXby10vlvPJXT4/gyOjRBJJyrU6opJfaXU5Ojm1UsVj1xvY9QZaoYhVqRK+/+pV3m987P8gmRX46Q030n92mP2Hj5BTNbpAo9Nl/aZXyUg57HqDRCZNa7FLNJlAK5i0lxbpsIQvFKTSqBNJxGl2OwhyjnseuJ8HHnmYBx55mDYdUmIa35Gtq7wdf/dO0qEFjJKOpGTIZOPouogiJbGLMkVdQBaipBJJjh7dy969W3A4B0mk5khnHahaglIph5BNkEpGOXXqJKMjR9BlD0XVi5nzUS3IVKwihaKG4wvvWeWf3PEUppklr0ZRtQS6KaAaIoKSxRf18eKmF8nIEodPnmTPwSN4Q9HlLhS6SigRIZvPsufwHtwhN3EhjpCXWL95E6/v2sX9jz5KsVJnaGyKtJQn9sw/rJ779/6S8ZkZQokEO/btQy0WEVWVQCyEpOXJKjm6QDgSo1qt02o0kXMipipTrxQpV4okUlHa3Rblio1pmmiaRrVqUy5bZIUE0zNjTM2OYIamVh9nPvF2RN/4MqSuqExODzI80k9OETg1MIBu2Uj6cqcS3bK598EHiCXC7Nm7HSkfxbLzSJpMtd0mmhKWN/FkM0QTfp5/+VdISgiPZ5qBgZNMz4zg/eFfrj6+v3Ar/eNjSKbB7ffcxvjsJOF0lqSkEcsqmKUy6UyETMrL5lcepGQGiGbFlXafKTlPWlFX8jQzeQ1RN5GMwnLL+GiYcDKOYuSJbH9ilbfjsj9kx+ubEYQMGSFLOpshI4mEk3GyOYl5xwyZbJxUOkwkmcEoVXD6glz06c/y3R/+iHAijawXONk7gMMbwOkLMjoxy579RyiUbcS8RMEyicZDRMIe5j5+wSr/By7/FM+/vJ7n129kwR/CHUmSkBREvcDV1/49r2zeiloo4/aF8YWi+EJhvvLVy7jvgXtJpWPEEyGqNQuncwrF1BmdHsfpc5ERkrjc84QjfmKJOA6Pl9k7rlp1Tl/40d/g8ruZmJ1k76F9ZHJZ/JEAR3uOMTU/jT/gJhYPEYkFSWSTJAWZREojmVERcxmmZwfJ5hxEhTRRIUsylycu5MkoJilRISWIpDMxhHSIxOihNWuK2EQ/8exy7E04GmB8bIjRkQHmPCGSQgp3cIHjJ/eQSPkJBf2k00lycobRyTPMu86SFEVSkkRO10mKIvlCYVVFumKa1DRIlLsMXPORVetI/3PX0y6WqNtlrGaFqXknB4+eIJbKopoFdNOgUrOp1cuUygbNhk2zWYIlC5oqS50q5UYDo9bAbCxi1LuY5SpW0aRc0KlUNNR6g2Slw0v33bF6HXvxOygpcRRTX4HlzY69MmpNi3qr9E8gemFlVBtFKvUC1UaJSt3CrlqUK0VKdoF8VUer6BQtDauoUTY1Zq/8o38E6J9ax/E7v8PmwyexlsCslai3bKAEXW1lLHZ1Wm2VckOj09UxZQepQD+LdWmlAv3s5BDFskqtolCsa1g1jVJZw7ZUbEunZBnEdj+5CqCPf+ldHDnTQ6JQQLZyNFsa/tnDLFVCdKpRGu085aZCa7FIq63Sact02mnqtRh2OcRiN7/Sfr3RKSyvJVoCtDLQEam3FJrdAp0lg0Y1xdgXLlzln3r9VgKuMzRbeez6cl42XYW6FULQkrSxaTclaAo0ygkaTZVKQ6PRKtKu5rD1ELm8k85inryWplAwKFgmxZJEsRTHtuOUCnEsLUbg1VtXAfSxy36fhpVlfLQHw0xjFLJohQx5LYmqLedQnzr6BnYhTr2cplIWKZdl8qZMvqyxWI0AJlZZwmpWKNUszKJEyYgSDYzSbEiYpQzFuoZhJFYB7LOfX0dq1wMsdoqUCwKqHGbbrg0YhQztVn65sroqEPCO0m0blEoKhaJCqWJSKITIpOdp1FSgSizmQxBiqGoaqywRTy2QSM9jyCGUXIScJuJ97kervIe/8k5qFYFCTaFWVwGLip3mdM9WapUkVTtBq5mjWhFotgw6iyU6VgiWCtRq2nJbfEOEusqdN3yfghzFKulU62mWlnJEfWegmQJ0qopvFcAe/OI6EttvZbGbp71UoLFUpL2oQycDzTiOib3LUQGUsVsai1jQETGEGRqlMK2mQrWWByrksy5YUpfb6pdzmEWBsp1DEoIUjDS5XJyFBy5b7f+Vd2BrcTRVQtM0RFFE1STkfBJNj9I/uIdA2INWzCMoWZSCgmEbKIaMrArohkQ67cflGKFWUcgpCbTScu50vmwTymSXO4EpArHJk6sAdv8l6whsuZ10RqDe6OB0+QhHYqzf8ApLgNvjo9NdolZvsgQUrCL+oI90NsWJnuNU6xXKlSKtbgZQCIWGYEljsZ3H7Rzjzjt/wY03/pyrr/kxX7/yW2z44ntWeQ9cdiHx0BCNepxGLUmrIlEvidRqGouLZbpdm0rVBNqIuQw7d++gC6SELF1Y+Y6/sDBHu92k3W4Ci4RCASqVMolEbOW7n6f/wGqAfek6fFtu58zAILfcfgfX3nAjPWeH+ZtPX8xCMMwdDz3C3Y88wZZd+/mT/+cjXPbN7/Plb3yXx59fz3MbX+Whp5/lWP8gu48e59DpM5weGWVsYZ4TgwP0jY9xYmiYvokphucW2LRzN9uv+MNV3mcuexsDw4NMzy9wqq+fPQcOcuL0GR567FG+esXlPPXrp5man+beh+5jzjWPz+/k8isvY945za9feIZHnniUh371ME6/l0AyxqzXxYzHzet79hMTcsy4fYzOLhBIpPEMrJ374GM/xOGP4wrG6R+d5tXtu7jroUcYm5/jyJkeXty8kS9/4+s88sTDjIwPsmfPa4jZILLoIxmeYXjwIKnkAlnBh2EmqVdlZqbOAGV0NYapJ+i2DaxCmqFbPrYKIp+54j9gmmksS6JQEJCkBHktRzwZI5xMEozHl6NfcgrJnEJCWq5IT0gyyZxCXMzhjydZ8MVY8MVw+OM4Awm8kQzBhIRWajLniRDN5HEN9azyPn3ZOhyv3krBEhByPsS8j5N9B0kKccKiSDSXI6nIRNNxAvEA8UwMT9BNPBMjncvi9Lt5bePDHNj5FK7x/ex6+XYmezaw6embGR0+xuETBxly++nzRjjWe5DjP/3Qav/LL2Rs5ixz/gU8kThD4y72HT+CJxpi3u/DFQ6xEAww4/Uw7XYxOjfLoZ4T54Hrv0LnAfp5ndd5ndd5/XvWeYB+Xv8m/UsBOsCGDRu48MIL/9nc9He/+92cOHHin338bwPQ+/r6Vu574403/tbz+uAHP/gvznv/zGc+s+bxb31f/kfjAx/4wD+7YeB/hd66UB0am2DDlteJZ0T8kTi7DxzGE4yQEmVymolu2WiGTqVWJa+pyHmF8ckJlgC7WsGuVsgIWUbHx36TdbycR9Zo1Ukm48Aii902JdfwGoA+cfE70IUkPp8H2y5x9OhhGo0a1aqNYWjAIu12k3g8utLCfXGxg8/nweVyUC5bwCJnx8ZpdhfpAoFoAk8wwiWXX8mHPvpxfnD9zznU07eq5eib44lrL+fhJ56gULbJGyaFss0L61/mlVc3ccc9dy9D9GIRbyzKlp27ueOBh5j1BUjlNfad6GHr3v3IVoloVkTQDG785S/51ve/j6jIVJsNyrUqslUi/ND31ng/95kP8JObb+HXm17lzOgYg6MTjE7NohhFjFIFbyjKa9t3kZYUdMvGqjZICjn2HTmCpGkEYjFmnM6VjO6UJBGIxYim0zzx3HPkNJPDJ05x8le3rfGev/K/4Pb/Jr83kUZSDbRimVmnh0RWIpxIMzY9h6QaxDPiSmtxXziGoGikRJnjp/tIZCViaYG7H3iYM4PDmOUqhlWiA9j1Bj63cw1Env34BdjZGKpZwKpUue5nP+e/f+jD3PPAgxw5cZJAJMr7PvjHnBkY5NkXXmTW4SQQiSJrOu0lSGYFZE0np2qUqjW27drNvMuNLxJBsywU00SzLCKpFBPf+8ga//kX7qHeWSItKRilCm/s2su+w8dIiTLzbh9qocRt99zDI08+iVWrseD1/iaXN09SFBmfnWXj1q3sOnAArVgmlhYQ8zqCoi3nzQ+PEYqniO96fo239+ZL2fzGDpJCjhtuvhVfOEZSyJHISmjFMkd7zrBl206m5p1EU1liaYGcZpLTTJy+IA5vgGgqi1GqEEsL+MIxsrJKIJogb1q4A2GyssrU0MAa7/FPXEheEinYyy16H3vqWfYdPsYzL7zMll07SecVZMPg9OAgWsGkXLdpLbV54qnHicYjVGolGi0Tu6pg2QKNtsYSJepNnWpdY3GpTrtTwx9w4/7RR9f4S317abSaFCwd01LI5dPsP3yMlJCj0mgjaybZXJ7nX96Ayxfkl3fczc233YlZqiDlFNZd8Dt8+K/+mqyi4ItEuOG2W3FHIxQadZKKjGKXMMplXOvvW+M9dcMXGJ8ZJSuniaXjiHmJeCZBNJngdH8fGSlHMBojLcq0FsEbjGAWJZLpAKWKTjqbQC1o+CIRkkKOnoFRAnERUaugFy0iiSROr4+ClFkFUhc+ug7n595DNpkgJYgIsoJetDjdP4BZKmNYpZVM870HD1Fvd0gJ4grkNqwSk7NznOrrx+n10WW5crne7lCq1lbu0+h0kTWd4A2fW+OfnewnJYgrWeWGVVqGt/EEXZb/n55/eT12vUZOzVNp1Kk2G1gVm57eM3gCfl7b9gbj01MU7fJKbmV7aREpr1BpVnnwsQdY2PjQGu+Jmy8jGnWTl2NochxTiWPmYjQKAi1LomFkKOpNigWNQjGLZQcwLCfe4ClGx44RCMyj5U0ySZlQME69miDgO8ypw09S0dxUVR1V0tGV/Bpvz6XvRU672bvrZXpObieRdKPqGXRLI5qOk86JiKpKJqeSlvK8+vouQvE0h473EIxHiaaTOIPzzPtmyOYzRDNRUlIG2dBISRLFSp2eviEERWfyuovX+CdP72Xa4eD+Rx/FGw7z8quvkpSzKKZOTlfpApqmoWl5oEmzZtKoyjTsDLLoo1lTqNoytq2jajmqVZuCZSLrObRiHqOiYhkZFrY/tebzHnnwu6iFPIohI+nLIP3YyUPopRKheIoZVwCr3iVvWkSSUTJigkTKz0DfYZJJP6KcxOV3oJQNnlr/Ao6wn6ymUG7UENUcmhwnJ4ZxuSZZuOQ/rT6+Xvxu5ucmOdJ7hngmSjQTZfv+g/hjAv6YgFWp43LPcPTwNnZve5qFmcNEsyKRjEBczJFWVJJKnlReJSHnSeU14jmFqJgjmYqQSkfx+hzMO6fxPnn9mrl71t+PmJPI5vJkcnlCGYFwVsQTi5OSBEbGBwlFPRw7fZqzExP0nj1LKJHA6fcTSiR46PHHyek6z7/yCrMuF1t37CElypzo7UXMC6gFhVQ2QnSmf4335GXv56677yAmChzp7WNoZo4XtmzlJzf/ksHJCe59+EEuu+rbxEWZ0dl5rvzO1UiqQSSZYev2HXzm81/g8SeewunyEBUFTgz0cmaoD3/QQyweJBT2se/AXiZmF5j7ySfXnNd9J7cj5iXCiQgLHgcbtmxk3r2AN+QjFRfI5XL0nj1GMOkinI2SFPKE4xLxZIJMNko66yApi6QUmXBWJJzJERM14hmJaDJFOh3m7MAhUkdeWuPtuvkSQqkMkVQKf9BDKOTiyMFduMIp/HEP7tA0+w+9ytRUP3kph8vhJRaLEY47GZk4haiqJASBrKKQzuVWqtHfCtDrOgT1GpNX/NGqdeT0Z/8D1WSUWrlEoV7ma1+/klK5xuc+/0XqjRZLQK1Rp9aoU67bFCsW5bpNrVqiXivTajWwqxXKtTqleh2rVqNQtjGsIoZVpFNRyNtV4vYSO+/++Zp1bOjFX9BkaRUsfxOg11ulc4wi9VbxNxDdotooUmuWqTXLVOvlFYiuV4qYdhHDNjBsA1UXmPj0BasA+vSl/5Ez8248eYMaoFV0yrYIiyosqiwtanQWVZodlVqnQKOpkM/OoCTHWaxL1JoFSg2LD3/0Q1i2RrtpUKkY2LZOsaxilPPLo6The/pHqwD22GfW4d32MGc9LqRCjmZHp+fwy9SKfuiIWM089qK1nMPeytNqSrAkstjNIgrTwHJL+XJNodkt0mzLy/C8m6VuR6i3FLpYVBs5SqnxNd7T3/i/CbtO02qrVJsarU4BugotO0qbGnZTp1ZJAyrVYhRZCVO0c5QrKrR1FmtZRsd2Igiz2NU85YqNqmuohoheiFIohBg8sx1LDeG455JVAH3ks+tI7n8KqyAwM9VHoZjGtNIYtr6c216RAZPxgT1UjDBFI05ejWNWDNRKgW4lTCgwQqWWp9SqYpR0ClYOXfYzMXwQNR/AqojoNZns/LE1AH3yO39IvSyQE7xEA2MoeoxSJQtYdDt5HrzvZ2RTTrzuUaBCZ7FEJO6h21IYHT5AJj1POjWHVU7QbMuoRpRaS2XLGy/iCUyz5ZV7adYzPPrEXcxc/6E1/sljz1Btm3SXyix2dcAkGuyjbHroNOJYhShgUampbH7tRXLRESLBSWQ5xt9f931+/tMfUDXi0NU4fmQLn/3yxwGdxUUJIT6yDNDbOYSBzWsA+sTV76Pbyq0G6N0stJN4Zg7CkoZZylDq2qgliUY5xvzQDmikaNQULDuPUZQY69+LmZ7CbpUxLYVyVcO2FSrlHLPT/eh6ltFv/8Ea/8Hnb0LRsghqlnxRQdIlBGW5k4iqScxODyAIEQpFBd3SyKgSWS2HoAqIeYGilSce9+KeOUW7miOvZpH1HPmyjVQsEUilSYsCnm0PrgHoo9f8MQ6nm8Wl5Yruar2Gquep1ss4nW5yuRyNRoNut8sysO5QrZXQ9BzNVmV5rdFMAwpe50lApVtPMzlyGMtMkcvFGRkb4rFHH2Dga+9a4y8PbSIan1qOZGjb7Nm9HZZaQBuPex7orIwTPcdXXQ9QVYVq1UYUs1SrNpZVQBSzdLvLMQTZbJpKo0m93WHsuevXQOTe772P7bt2M+d08eJrr/Pws7/mprvu4Uc33cKNd97LwNQCZ2ddeGIivWPzDE27mfYGGZia49Ffv0TP8CiD07P0jIww7nLQOzHG4MwEU14nI/MOjg+eZSEUYc65QO9lb1vjv+2h69l96AQPPfkM2/Yd5Ac/+RnBZJr+8TE80QgnBnp5cfNG9h0/xOj0OJ6Qj2OnT7D38H6e+vXT9PSd4rXtWxmbHsXpczA0NkgmrxNKZTk7NcuBE6d4afNWtv/0U2u8T3z7D7nt3kd55bVd7Dp4nEhGxBUOMeGY47JvXs7Fl34BZ9jN7MIkVkllZqqP40feIBOfJeIdRkovMDZ8iGzGRb0mISthKtUce/ZupGhlKFqZ5WNYPsiZy393DcSODG5BlEIIQoiR0QFcPi/uQBhXOEE4o6zKPvfHkytjzutn0uHi7NQMDo+bBbeLeZcTp9dDJBEnI4nE08txP9Pzc8yvv2GN9+jNf00oMo9qRIkk53AHF/BHAgQEEV8mw5zfRyAeIJwIcvTEfo6dPMCMY4qNW1+lb2yISGCQ1zc9xOjAdl7f8CBbXrmfrZufYGjkFGfOnmZgdpZX9+/n5Mk9nP7q29YC/N6tOAMOTg0MMDg6zbTHizMcYsrtYt7vYyHgxxEMMDY/x45DBzkx0H8euP4r9Nbrkveuu4Gn1939/4lx77obzv89z+u8zuu8zut/qvMA/bz+TfptADpAMBjkhhtu4E//9E955zvfybvf/W4+/OEPc9ddd/0PW57DbwfQr7766pX7zs3N/RYzWta/FaBns1k2bdrED3/4Q/7iL/6C9773vVx44YW8613v4gMf+ABXXHEFb7zxBo1G47d+bb+N3rpQnZhdwCxXCUQTnB44S0/f4Eq2eSCaWG7p7XJiFgu0ux1qjTrNdot6s0GtUWfza1uo1mv0nD5Fo1Xlsccfxq5aQId6w+bNL9OpnU+uufA49cl15PY9x5s7098E4m/CclhEFLPAIs8++zStVoNwOLgKpsMyOH+zKjOWFpBUg8GJaaJZCW88iWNibM0F35mL1rHwk08QiMV49Ikn2XfoMMmswG133cm8y4lVsak06uQLBWa9HvzxJL5YgqN9A9x0592EMgJKyeaWe+8jnM4SEyQSgoCkaYiKTL3dwq7X2H30GANf+aO1/p95Jz/4/ncZmZsnlMkSz4iE4qmVFtspUUYrlslpJr5wjLHpOeZcyzA3mk5j2jaKaRKMxwnG4/SeXa7imnE6UUyTOZeXXfsPsfOaz59z7uGjr6+A2137D7Hg8TPjcOOPxDl47CRpSUFQNHqHRhDzOjMON31nR4lnRIKxJLJeIJPLs2XbTnzhGEd7ziDmdUYnp2gvQd/QWQZ2bl4DGeb+dh2T//CVFYAuyAqVRpNEJsuC28OlX/s6XeCv//bjxFJprvz2d0hksvz5X34ErVCkULaRNX3l8W5/gHg6Q0aW2X/0KJplcXpwkBmnE+flH1wL0L/8B8hKHk8wgloo8cwLL69EFew5eAQxrzO1sIBeKnHtT39KSpJQTJOsouCPRpE0jfsffZSUJBFJZti2ex+RZAanL0giu/yzpJBj/K6rzzn3xNRZ4hmRDVteZ9PWbbzwyiYC0QRDY5NEU1k2bHmdnGby65c34A6EKVbqhBNp/JE4vnAMWS8QTqS5874HmXV6mHV6yGkmsbRAOJEmK6vMH9t7Tm/HEzeREmWCsSR7Dh5BUDQk1UCxijz23LPIhoGk5VF0jXAiQrluYxRUWp06jVaVartEvWvTokKLMpolYTeL2I0StXad1uISdr2F+/L3r/F2f/fPURSVcDTC3MIst9x680rud//ZYQRZwe0P4PB4CUZjeIMhfufCdzA5O0cwFGFkYpJd+/YTiEVYv3UzO4/sw5sKkjZEhuZGCSsJfnbbXfifvmnt3D9+AXMnd+JwTXDdDTfw6S98gYws8/z6jUiqwYkzA4xOzaEYZSS1SN60ScfLFDR44P7nUdUqW17fy9S8k0OnTrBx+yYUO0fGSGFYJdKiRCKTRfonbczfHFMP/RRPIMjQ6BiBSBRBVoil0mSkHHrRwrBK6EWLZFZYrtAVJQyrhJRXiSZThGJxtEKRWCq9kneu6AY5VVvJQ5+eX8Bz1Z+t8Z77wUepNltUGk3KtTr1dgdRydM7OMSGzVsQZIWiXSGZzRBPp5h3OTly4jgHjx7hyInjiIqMJ+BH1lRK1QqJzHI1kajIFMolihWLux+4i+CLt62d+ycuRA2OU7MyFJQwlhQg6R2jd9+r9O1/ldFj20ikJ9H1NLomY6gVNLlCqVBFFKNIsheX7whHe54hHB/HUCQKokIlJ1DNR5ge3sTc3B6k4OA533dl5yPUSkkqpRSFYhZFTRCMBXhtxw5kw2DPwaPc8+Cv2LXvOFNzPgS5yJnBseWcc78ff9yFqKcIJLxsfH0DwUSQpJglp+uohRLhRIaC3cR97cfWbpz45n/n4cd/hSsQQDYMTNtGLmpoVoGcrrJ7/z7KZQu7bKLJMWwrzVI7Q8MOUi34eGPjQxzd/zKJiINKxaBasyjYJrIpI5fzKLZCWY2R2//M2s/7Rb9DwjGOYJik8hrpbIBoIsiZoSEOHuvhwPE+vJEUulUhmoog5FLEEm7KikjUN0886WHrrvV4U05e3f86fiHOXDjGK9v2oJYWEdN+0nE3lpZh9m8vWOPvfepGvPEEWSWJP+ZHMgrc+cDjXP7tH/G9H/yYVDpMKuGm79RrzE8fIpTKrJxD4zmZmCQTTGfxxJP4klnmAhEmXD4c0wNImSDJqIt43MvCLV9ZO/cv/SeikSjRjIwzFCeQVZkNJ0hoJt54jJHpEZy+BcLJKJIm4w56GZ0eJ5yMcuz0CebcC8w45/BFAgyND+OPJxF0jWA8zK79O4img/hCswR7tp7zGNv71C/xxSMEMikGxCAgAAAgAElEQVRmgiHOTE7hS6W44bZbmHMv4IhE6J+a4uNf+AJH+wZIShpDE3MkRJW0aPDI488zNedj78mT/OjGG9h35BB9A6fx+Z2Ewl5CkSCnB84y840/WXte/8Ff4gl6iaXj7D20j137d+Pyu8nKAvlMlXRCRDbjnBzaRVqLLrdcTQhk0hK6lmd6spdAMkIiJxDMCISFPKGsQlY1iKWSFHQBUw4x/atrz7mmiE4O4g4ug/5I0MX4yBkWQgkCaTeRzBxizs2xI28QC8aJBDOEQwkS6RDBhIPes2eRDQNRVVe1c38rQC/LHWJGjcm/u2DNOjL5619QLVmYtRKdRpPe02f40TU/xjSLy22JgUqrRanVxKhWUO0ydgsqDSiV6zRqdVo1m0bVolopUrCL5Ms2im3TNJNkdROxC/t/dvka76FPvA1BTFOpF1batL8Vov8jJLdodmwabYtG2/oNRH+zrfvaCvRSuUahUkGtFZFrBunQ2Cp4/uaY3f40j7yxGxtQKjrFcpalRZWlJYXukkp7UaXRVWlRxq4IiIlxSoqDxbpEuapR61aptG1OnDpEqSjQKurULY1iWUWuKEgVBaWaZ/6mi9ZA7Mlv/AG5Somes6eYd40Q8vTRqiUplhIUWgWMTplaS6dWz9Fpy3Q7GSp2mFCwn4qdortoUG8b1FoG3SWNdjUOSyJiepJGW6bazFNrSujj29Z4j31mHf4d99Hp6jQ6Jq1OgW5DoG6FsNsFulRZ6uZZrKUBjWTKRa1lULLztKs5aoUolYqPmdkD1Os6drVC0a5gN0oUy0kajQwlM4CSnWPi2+9bA9Dnrv1v2KUchpZkZvYMmh4lb5tIWoZyRaFlZ+iWE2x89g6a5Qw5MYBWUtFqZUr5BRbmThFLuMioEqWatdwiWY9QNqOMjhxCNROoFZHQvkfWAOyzn1+HPrETuxBHy7mxGxJQoNmQaDYk6pUsqhwkEp6i1TbpLpXoUIal5QiebGYcJT8NJDFtL0vI5I04naUG5XqJvDBMsxak3RIY/tLb13jP3/ARWosWmpGm01ZoNbIYyhx9J19manQnoFOx01TrGrWGSdWc49Zbv8fv/+/rGBo9RnfRIOA5TdFYIBg6RZk0zfZya3c5PcFSNQYdmfCG69cC7C+uQ184sAqgt+wwIGBKM3Q7Cq1FE6NdoUadph2nW/Ay0/8GtbpKRk6QEhPU9ChadATRzGGUNEQ5SamUQ1cTFLQUcnjqnN4zt1zE+MIASS1K1kyT0UUSOQG9UEWSLHTJh9txlrODxyiWdeJSmoyuIBoqatlEUkX0gsJiIcjs4H4aNQ3TUlHtCnqtgVS0kYwCzke/sQZg91+yjmJomrHxSX5xy80cOLSXLk3qrRIswczEJCwtsn/3LuamxoEm0ZCbwwe2022VgDqgwmIO5/RhaCShK1JR/bjneoAyBw9v455rv3RO76PX/Dceeux2nnv5CUYnpyiW65TNEp16m1AgiF0qk0okKRZNcorAEh2W6OALuHkT5otSmkJRo9NtkMkmgA6yIgAdau1FQvEUU7/8+FqAfuk65geOEYqncMZTnBydwJ3MMDTnZsTh428+eylXXvsz/vriLzMTSPLLB59kaMbJ6IIXRzjO4d5Btu47wJPr1/P8llfpnRjjmY0v853rruXiy77Gzffez4133s30wVfO6X327kuY9cY4dOosJwfHGZxc4PTIGGMLToamZ3CEgswH/Dy3aT37T/Zw+feu5lfP/5pHnnmSgdEh/JEAyUyUeCLA7Owomza9wBPPv8Tf3/gL7nzwES65/Equ/vFPOHHV/3VO/6N7djHjCtE7PMkDjz/JJVdczi/vvYvdR/cSzkYJpkOMTwwyOHgCPR9FTDpJhSc5eXgjAVcfuuxDzDpYmD2NosbJKVH27NvM4NljhKML6Gaa6Jn1awDy6cvWMfnUVURCM4RC83j9Lhb8QWY8QRYiWVwJBVcowrwvwIzby5TTzZTTzfi8g4HxSY73DbB5xy76Bg8yMn4Cj38cf2gKh3uYweEjnO7bx/5DWzh6fBu93//Pa/2/9jZ2vv4cZ0eP4A9PMz4zRiKTZdTjYSoYZGR+mk1bN/DTn19Lb/9RvP5ZvCE3x/p62HZwL3PecZ7f/DQ7j7xO/+QZHIEZhif72L5zAy++9Bg+9yiTw0fpffn2c86978nv4QjM4PAuMDEzy6Tby7TPx5Tbw6TTQd/YKPtPHGdwcoJpj5uTQ0Pngeu/QucB+nmd13md13n9e9Z5gH5e5/X/Y711oeoLhlDNAopuEI4nEGQFTyCIahYYHp9AVPIYBZMllne8t7sdRsfHaLSaKxD9zUyzN/PJW60G9XqVNyF4q9Ug8fRPzgnQ57/xAYYGerHtEt1um0LBYNu211m//iVsu4TX6yYaDVOtLj9/LBZh/fqX0HV1BaDffc/tlMsW7XaTeccCGSFLuVZl/+EjTMzMcvL5h895wXfmonUUIy70orVSwZ7J6yjFMjnTQrdrlJodkrk83mgCZzBC78g44bSAN5FCLtlMe/1s2b2Xr377uwQSabKqweSck29dfQ0f++Rn+Mu/+RgTn3z7Ob0f+tR/JRRPrbTyvvGW23ht+y6m5p0khRxqocSCx08ml0dSDV7auBlB0Zh1eujAbyoIl1utV5od5lxephdcCIqGwxvgzOAwztsuP6e345qPcOTEKYxSBd2yOXGmfyUXO5PLk8hKK10ItmzbSbXdRrMs5j0eEoJAOrdcDS8bBj39/XhCISqtFoZVwqpUKdoVpL5954QMsxe9DUtMkZFy9A2dRS9a9PT2kRJEtEKR7bv3IGs67/vgH6MVilz1ne/yyzvu5M/+/EN86rOf4/KrvrkC/sLxBIpuMO1w0FxaovfsWRw+H412i9mL3nZO/5kX7+XoqVMI+fzKaw/G4zQWF7GbTRSjyOjULMVKHcUo4gvHKNg1FKPI1LyTYCzJ1LwTs1xl3u0jk8sTjCXJmxYdoH94jOnrP39O74HvfZShsUmCsSR7Dx0lnhEJJ9J4Q1HSkrJcQT7vZNPWbWzZtpNANMGxU734wjFO9Q+REmUk1cDlD2GUKiSF3ErL/de278IXjhE6eO6NC1N/904qZpGspBJPZJHlAv39Y+SaBVJFhaMDfVx/8y8RJZlauQidCrTz0JXolPwosV7Kygy1YpB2TaBUFOnv7wWgYJZpNxeplRrM/TPv+7HHbiMQTRDJiMR/s0FEUg3ypoWkGhw8dnIlI14tlPijP/lTvvqNb6IWSitdGd6s2E9LCvXOEjMON2lJYWJ2gaysMv3zL55788AvvsI1113PrNPDg489wa+efo5ANMGp/iEUo8i827eySeXYqV4iqRRCPo+Qz5MvFIhns4QSCTTLwrRtFrxetu7ciZRXMawS/WeHCR587Zwg13Hx/8Zj99+LValSqtbYun25tWXRruAJBJlZcDCz4KBoV8gbJv5whGgyhV60GJuaJqdqSHmVol1Z+cy7/T4mZqYJx2PImkq12cB58X88p//937mUerPBzt27aLZbNFrNleO22+thYmoSt99HOB5D0TXGpiZpLXbRiwXaS4tYFZt4OsXOvXuIJlNohSLlWh1/OEI8nWHPgYOEHvnxOb1D938Hy5Iomhk6rQLNuk6xqKDkBXJyhqLgo6zGqOgJxodPsm/PZtJCmIySRrYUgkKUjCnhcB7C7RlGkhJIooqp11ByGhUrR/jkhnN6u77wHqxcBKiTSCUpVupMu0Ms+GKkZYMZV4BMLk/etOjp72V4YoQZxzRjk2eR1QwTM9OUqhWOnDhOWhSYmpvHEwgSSaRx+0O8uP5Vkpkcnsv/yzn982d2oGoShaKKXTEwTZ1qvYYoLcdTlOttXnjlVSLZDGajQq6koNY1rKaMWREoVEWyuRDJtI+xiT7y+QyakqFmF9BlAcMsEt949zk/7/7bLsMsaoiSjGx0EOQSgViMQDTI0RN7UdT/l733jI7zvM+8GceJne443s3a2d3ETlySbDaJE0fNkkLLltUb1axOSbYsWcXqhVSnKKqxiKQoUexgBQmA6L0MZjC9916fqc/0XgD89gOkoRwD+75vPr3J4XXOfcgDEufCM5jBPLh/93X9fXi8VuLRGDEhSSKcRqPV43C4cDos+Nw2FLJJolEfTo+VQCJKulrB6PczoZSz7eO9uPW6Zb2VF34Rk0qHRKVhVq0lkEyhsdl5+Jmn+f4PLsLpMROLeek8uhu7RYbDG8AVEnCGYtiCAtZABIPLjc3jQmNUMzk1xKx0HLPX306UW/xB1Peev7z/e8+hMjuQqA0YnW7kWi0mhw2lTsHoxCBqnRy1T0Bq96J2erD6vJidVo4cO4TJokdr0qEyG9A77IzOjOAMOPEEBSam5fT0DeMPuHAe2bS893Xf4FRPL1qzmceeexad3caJvh4CqRjb9nyIzhJAqrai0Ft5av1L7DqwH6PLSbJQ4lBnF0qDC5snjlJr4JIfX8btd99D39AwcyolJpsVg9XI8VPHmbvoC8u+r0/ufovX33iNpLg0O14incHjc2P0+PDE47iDfuweB2OTQ7g8dnxhP+5IGFc0it7rQyYbwe2xEE4IGF1OHOFYG6R7I0mcniCa9XcufyDx0SvQu3zozRasFgNDg73ojA50dh8Gpw+bx4HNrmdi6Chup3apCj+aRemMYrGosFj1hKNL6ctI8tPq/iwRMYuQzuEu1DCY9MveR8ov+V2Kgo9MuUmpVl1qUamUSWUzZAp5itUKxWqFQqVMvlxqr0Kl3P54oVIlX66QL9fIFMok0wUSYp5MOkUyX8efrjFw8/9e1l+z+WGKlTStxQr5UopF6jQXyu3U+a9Uu89nqc9nqbUyn0mjL0H2ci3fnoeeK+fJFLOI+TRiPo1vcN+yAF1+zdfY7bSxYWaEIkC6QJoCMbK05lNLaev5FK16lPlmBLtjhGbTT60eo1YtMj+/NA7p8JH95AoCNYrEshGa1AlGA6TScdK5BLJrvrIsxPb0bCVRCPLosz8jkQtQrKcJxrzoLVpaNGk0E1TnsxQaKWrzCVqtCJTtUHFRS9spFQSgQr6aBtLMVzzYdadp1IJU62EqTQHP/qeX9Vbf93c0yn5YXErS0gxSzdmoNdLUGiLNRpz5mgDNGGLMTKMaIZcPk6skEUsJ5msRQgE1NusMyZSXWiNNOieQyiVI5RLkyhmEoO3X4PmnKzh7inwxisk4QS5jJZNPkhKjiGmBbFYgk4kQ8tvQ62UUiwkSyRDFkki5GCUasaNSjJFO+cjmQmSyQdKZAJlskGTKi0Y7RTJiw/DaDcsCdO1TF5JJ6mkVLYjVBJlKimIpQ6kkUi0FyaT1GIynmV+MkS0sHfBo1AVazRj1agCN/DStRpBWK0KjFaW+kKSyKFImi9t2EhZD5O0zy3pPXLKKPevW8s5b60mKQXZ9/B6QwWIYgnkvVNwwH6NJjVyzSCJq5Y//9PdQGhQU6nlKVRHI8M2/+AP+9L9+nnnqQJCFuptm1UezHgIyKB/+7rIQ27DhelqLIs2FFK2FBK2FOPV6kELBRb3qo1kPsEidci1NthAjHHUTCDsw25UsUCJbFIilvGSLEUzqYYq5pZr9TE4gnYsRTQlMbH9mWe+xH63CMH0Sn8dAuRjDG3ASjkcIptK4EyJJMUZE8JPOROk73UEi5qBUCCPmgvgiDoxeM/6sgDtkQkg4mJX24nErqRQjLDZzBANuisUq42u+vCzEtm5/iMYCNBchV85Tm68SigWo16soFHPk81ny+SyfHjIPBHx4PC7cbiewwOKCyPyCB5+3G5phqGegkaQgmlhcCDFfa2Hd/fKy3sOXfY73Nj3Jxk3reOTRB3n44Ye49+f3U6qXmafFL375EGtuvQG5Usqmt99kaGSYRaCvbwCf20ZWjBHwu7BZjTQataU9g8UW1XqNWCLOItAoZhm68nPLQuSday/kmZdeZe/xUxzq6uX5DRuZUWtZc+fdrN+wkZvvuocnn3+eU319HDh6lM6hPj460oFEp2NcrmVWa+PJF99kWKJBbnQzOK1EqrOj0TtQaM3YvGGGn7tqWe+Bq77I0c5BZtU2RmY0PPTkevrGZ5DqDFj9AeYMeu5+6Gf8/fn/zPcu/FcGJqYxONzMqnX4ogl2HzqCJxLDH0tidHqYUWqYM9qZVhv554t/xOqrbuDgR1uX9R66fBXS3S/x1o4PePrlV7H5few/cpCDRw8gU8wQjLjR6OcYH+8nmQwxPT1ItZwglwmiVY2gnOtDKe/F65BQyjpRSoaRjA1QzsfR6/vwh6eRzJ1i6vlLloXII3f/OVqbGbXFiMJgQudwYXB5kBksTKv16CwmZGolcxoVJ3t7+PjgfvpHh9GYDIxMTSBVKRiblqI2WNAYrWiMVrQmGw5vEK3JxqFjJxk5untZ74ErV6E9tZX+oR4UKhnbP3yf3qHTaPVSTvcdY3RsgOnpaa666iq2bNnG8PAwuz7czvTMCGqthDmlhP0H99Db383MnITe4X72Hz+C0mxiWqVmTC5nVmdg7JF/WNZ76Of/wLTKjETnYlhqQqKRorEamJRLOHDiKEPTU8zpdUzJlczpjHQNDJ8Frv8OnQXoZ3VWZ3VWZ/UfWWcB+lmd1X9iffZG1Wyzozdb8AZDyNUaNAYjRquN5iJkCkUyhSIqjZrmfItCqcgiUG82KFcrFMslFoGkmGIRyOUyLC4uVcfp9VqmpyeJxQRiMQH13f+47Maj7IJVpGdOMTk5/ivQfX6+SU9PF/V6lVqtQj6fpVwuUq9XGRsbARaoVEp8WlN3+nQ3er0WrV5HoVQkmUnz8f4DZApFpl97aEWArntmDUEhyomubu574OdcueZmfnjVtfz0kV9y9wMPccf9DzCtUPPI089x9U238vo7m1n3+kYOdfVw588fYu3Dj7LrYAdKsxWNxY7abOPSK6/ltTffoX9kgv6jh1b0Vl72XzjReZINb72L0eakUG1gsDq45LIr+elDj7QTzb5wlNEpCad6B9rp4U8T475wFIc3QLZUxekL4o/E6OzpIyDE0ZltaO/8hxX97UOduANhhsanMNqcDIxOEIwm2L3/EIlMnsGxSZy+IHaPn97hYbRmM9lymWAsht3rRWMykchm2bR5MyaHg5c2bMBgsZIvV+gdHMKy7bnlIcM5q5h89Fr6h0cIRATS+QLpfIF5WKqidroIRWM8/MvH+eFllzMxI+H3v/THeAJBhESS7513Ph3HjpMrlbn5tttx+wPItVpuvuMO3MEgKoOBnoO7V/TWXvM/yZeKDE1MEIzF2p+z/rXXUBkM3P/gwxzp7OL04AgjkzM89fx6YmKWaCqD1eVFZ7YxMjnDie5e5Bo9Rzq7MNldvLrxLUr1Fl19g0iu/eaK/t0fvc+Tz63DGxLYf/gYTl+QKamcQrXBLXfczdGT3WhNVhKZPCq9CYPVQTydwx0It+fNO31BDFYHwxPT+CMxRqckuPwhDFYHsjceXdHbvvUZsoUqL728AbcnSOfJ0yhtepyRANVFiKYy+Pxhwn4PHrsRv0tOMqIjEZpjoeqiVnCQFZ18tGsTp7qOIMQi5Ap5SsUa802oxyMreqvXfIs5pYY64AxG2lX6nmCErr5BegaGsbl99AwMt0G5kExz7FQPMTFLKlfEHQjj8odw+oIEowmiqQxvb3mfRCbPnoOHUd/x3RX9Nz3xCy67+jruvv8BHnrsCaakckx2F5ve20q2VOXAkeP4wlF84Sgakwmn308im2VcIkFIpdj+0UfMyOXs7eggKopUWi0KlSrZYol8uYJjz5vLglT191bh2vwk5XqDUDRGtbn0ec1FeOm117E6XQSFKJ3dPUjm5NRa81idLoREEpfPT7ZYakPrQEQgVypTqlXJlYpkCnk6jh1lfHRwRW/L2nOpNxtUalVyhTzFcolgOMScQk4ml6XWqCMk4oRjUfLlEqlshkg8xtDYKPPA4ePHCETCJDNpvMEQkjk5J7q6cfn81OcXsDic6B/80fL+5/wmSessuUyISilGIRchHvcRiweIxUNkok6yCS+VXIR8NoyY9CHEPPQOd2G0a7F4jISSftKJJIGADYVyBJt7gnTRiJg1UCkGEE7vXPHaBx66ktHRXgqlIhK5Ckcwzsm+EX7+2NPI9aalGd/hMFang3A8gsNlZXRikMGRXiwOO0IizoxMSqaQx+XzIySSdHb34vD4mQdGx2fQXPDFZb31136DrlMdON0GWgtFQj4rUEevkZNPJ8mnk7TqJTKpEPlsiNZ8inzRS6VWJpWOk8kmKZXTiJkwQsxFthBErZvA7pQiZpwk01EsLy3fdKE8ZxX2yZMk01FiYg5fOIon4EdnMnLsxGH6BnowmXVIZiYwm3SoVUvjQwwWO3K5jG1b3yUS9iGRjJIviPQN9/L0umexeF1YAj5sgSChuckVvU2v/gyVyYLe7uTNbe+jd7r48NBBPCEfTo+ZYNCOdLofIWTGHQjjDEawBwTMvhAmbxB7MITJYcPhtTM03IPTZcLk8WH1B7H6g5h9AVTX/eXy/j/8Mjq9nhmlBqXRzIxcztDEGMe6TqKzGDDazUxqDagcblQWKwabBYvLxuETR1AbNKjMhqWaToeLD/ZsRamTMz49g9cXZkYyh8mqw7TlkRWvXbfvHY6cPInJ7eKKG27EHRbYffgIHV3dPPDoc3T2juKPihgcLvYcOcwlV11JRMxg8wWZURj4yT0PccU117cPbBgsVgZHRzBYzMg1ChSS0RXf01V3/SOpdJJYIkokGiaTSzM6PoJTEHBFwnhCAUx2M+OTIzhcVlx+N96ogCcqYAuGmZWNMjR6GpvHgTMUxBEWsAWFJZDui+AJCugeuXRFf834ABaXC5PJQNepTowWJ0aXH7MvhMPnweY08fGHb2ExzWG2GtC6Ami8MXx+O6f7T6FUz+Hyu4nEY78C0YV0Dn+xgW26f8X7SM/Op8mUm+2fi+l8jubiAo2F+WUBeq5UbEP0pY9XPjn8VyGdL7UBeiqVIltbxJEoMn7pV5b3v/zLuJ060rkYC9TIFhL/nwD6p/PR20n0SpZ8pUC2lCNdyCDm0zg+XrcsQJ+9cBXP/eJGNk2MMKrTQ7VBhgIiWVrz6TZAX2wlaNZDhCMyFglSawhUyjkKhRz5QppFanzz218lEHVRXywi5pN4gm4qzTLxsHNZgD1z8SpUd/81nV178AlWRmZ6SZRTRLIJCgstfMmluuxYMYFYz1KjyDwZmiUHLsMA1IJAgVpNJFeJs9iIwHyQsGsCSFBvRqk2k1heuW5Ff0F6hFrRC60o87UQtaKXRMpLtZakVhWoV8K0qhGcttklsJwNki0niIohSnkfzUYUj1tJoSggZoKI2QiZfBwxGyeZjROQ9awI0HXPXbFUwR2zYzZNEk0ESOcExEwYUQyQEZfA7PDAEXJJF/ViGDFqQxQDJBJewmE75XKCRMpHNh8hKfpJ58PkinF8QRtqxRCyu7+5IsRW9O6iXnAgVmNkKikK5U8AeiVCNmNCqeqk1ghRa8ap1DOUKxFq1TCVkh8xaaZa9tFohKg1IlRbccoLKcoLKfSqDuJhGcHOTSt6O7auBUrkCgKLlEmlHUCCSkoNDS/NSoAWVXKNPG+/8QQb315PizpRMUShFOMb/+N3+Pnaa2jWBGLpILQ81Es2FpshWIwzXxcYv+zzywLs8Su+QCXvojGfpNFMUCqHgQyLC0mspilq5RDVRpF8Kc0iTYqVNMVKGqVmlonpIeKpEOVaFm/ATiZhxedWIKac5ItREmKQSMyHasMtKwJ0467HkEqHUaunyOUThCJ+AtEIHiGCO+jFH/FhdRgRxRCyuWEmp06TzYeJxF1EM0G8MQ+ZUpRAxEoi6UIpH8bn1lAuRqnVMgT1U8sC7JEfr2Ly5q9QKVfI5YskxQQqjZJINMjCQouFhRaimMTjcaHTaRCEMMGgn3K5yIcffvDJ78t5IILX07UE0FtZWExTyVuAMCyC8omLV/QPD+2iUinh84ZpNeCjvfs4drKTsalJqvUaiyywfef7NOcbTM1MkxRTfLj7I6CJ3WaiWMiwf99u6vUqsEDnqZMIsSi+gB+5WsPgjhdXhMgjd32DaaWOa2+7iwmFhtVXXUP/5DTX334nDz7+JFffdAtas5mhiQlGp6cZkc2gsllQmK10j07T0TVE58AUV918D5dcfTN3P/RLHnzqBda/vJHtH+7j4LEuhm76kxX9T77/HBPyKSTqOWZUMlRmE9NKBR8eOERn3yBqsw2jw8eMUoPKZEVvd5Gvt3hp41vEc0X6xiYZnJyhf3yKk/1DPL/hbdbcdT+nx6c5cnqA6W2Pr+jdece3ueiyK7j13vsYmJzA4rKh0MpxeS1o9HPMzA4TDruJRFxkMiGOdOxiaqKLQtZHMmZhbKQDi34Mo2YQo0pCKqZhYnInkqlBwsEo1XKawRt+Z0WIrZMOYHXb0ZgMGF1OjE43M0o1oxIpnae72dtxkP7RYeRaNdNzUpR6LVqzkSnZLFKVAoVOhUQhZVwyudTGY9KhMenQmvVIVXNMvXX3it69T/+Ynz5wLzKVlJ27P2D/4QOcPH0Ci9PE1p3buOOetew50EFndy9rbrmNWfkcI5PDWF1mLDYjwxNDnOg+zr6O/fSNDNA9PIDeYWdKqWBkVsrEaB/9V/7G8v5X/yYT0gkmlDKm9QpOjw5w4MRhTg70oLWZkWo1SLUaZFo9s2otp/qHzgLXf4c+uy/57KpfsHHV8/+/WM+u+sXZ7+dZndVZndVZ/T/qLEA/q7P6T6zP3qiqdfqlNLOYxu72ICSSxMU00WSKWbmCTGEJmjdaTY6dOL4Eygt55hcXWARaC/MsAtI5GaKYpNmstyE6LBAKBVhcaCH/4e+vuPFpfOhCLBYTtVqFRqNGq9VAKpW0gXqjUSMQ8FGplGg269RqFRYWWiwuztNs1tHpVW0/hUqJXKlg73tCu+EAACAASURBVMEDRJMp0vkC0kevWnHDd/a83+DSC8/nb//hn1AbzJy3+oec+6+X0D8+xY+vvYHTI+McP93PP573fYamJKzf8Cb/etmVzBnNPPHiywzPyphSqtm6ew+XXHkNF116Oe9u28nMnIrBsSlm921b0Vt+3ipshzYzp9YxJZVz130/Y1/HUUKxJDExS65c41TvAIeOdRJP59iyYxdmhxury4vN7UOq1DA8MY3J7sLlD7Frz37sHj/pQpmYmOXU6X4Ul/zBit7Wxy/D4Q1gtDk51TvAI088jcXp4e0t7+PwBihUGwjJNEabk/e2b2dgbIyJ2VmOnjpFrlJBplZzoqcHi8tFLJ0mkc1id3uoNlts3bETzdM3rggZVBf9DnG/BzGXJ5pMIVOqUGi0uP0BhESSjW+/gzcYIlcq4/YHuOOetVx6xZUMjY0jU6rYsOktnnruecr1BuFYnDmNhrGZGTKlEse7uzn40mMreivPWcWxZ9ZidbvxhsNseHupvvytLVso1utoTVY++HgfTl+QRCbPzt172/A6GE2QLVURkmmcviA2t4+RyRnuvv8BHn/meZy+IN6QgOpHf7IyYHnsKkx2F6NTEuweP6FYkrc2b8MbEnj6hRdR6oyoDWZiYhZvSGB4Yhq5Ro/aYMbm9nF6cIRUrkiuXMNkd2F2uNm8/QNmFWpO9Q7gfPPBlSH2D/6IQ3t3k8nmyeWLRGMJxEyafD5PNpunVmvQd7qfQj5NqSTSrCdp1AXqtTAL5CnXk7SokS6JZKolAtGlNO3cnII5qZyTb67/vz7u/t4DVBaWALrV5aV/ZJxIQmwnyfUWO3Nq3dJBAJWWtzZvw+kLEoolCUYTaE1WcuUa4XiKzds/YE6twx+JtdsTZi/5yoresnsvYvf+Qyh1RgbHJtEYLdjcPkx2F7v3H0JIpnnxtTdweAO88c476CwW4pkM4USCqCgSz2TwhsO4AgFC8TgHjx0jEk+QK5U5fPwEXfdeuiLI1V70e9SyKcr1Br5QmEyhyDyQzhfIFkvUWvOIuTzleoORiUmmZqU8+exznyQiK+3/9+l89EqjjtvvI1ssEEslCernVvRWf28Vyemeduq8Wq8xPDpCuVohGA6RyWWJiymSmTSReIy4mEJnMpLKZqg2G4xOTjA4OkIkHmtXzsdSInExzQe7P0ah0SK//tsrejufu55WI0OtkqBWSVAsxpaSXtkIVquW/v6TaLUy0ukw8bgPr9dMOh0kFLKhVE7Q1XUQv9dAo5mmWIoSCFnJFwXGxrvIpFwkjm5c0Vtxwe/gs2qZmpXy2ptv4wxEsbl9SOQqZpVKBkaGGZ2cwOGyY3faiMbDCNEAEcFPx7GjzMikhKICibSIPxwhmcny0mtvUKjUCUdTjPevfHBB/b1VBI+/SzobJCzYyeXi2C1aIkEXc5IRDu3Zymj/EcyaUWJ+Da2Sl1LSSC4Vp1rMUcylKBZTFEoJCqUYYi5IvhbFGdQQz3uYmetB++BFKz7fDQ9djDugIhCzEs+EcAc8bHt/B6FwnEMdxzjV3cX07DBK9QRi1kP/+BTxXGHpeS+msDvMJJIRrBY9Pp8Nj8eC221GaTGw5/BRVHu2rvxav+C3sWnkhJIiZq8PXzyBweXE6Xfj9llxuQxEAhZScScufwibL4jFG8LsW1oWnx+91YzBqsdkVuNym9G7PJi8fsxePwaXB+VFv7uif8/D13P4+DEkCgXOUBCd3caMWoPcbEZptaKzGFDoVEhVcwxPjtIz2I9Uq0LvdCDR6pEYzCjsLnT6Gd599xWcTjtanQmFUsuJ7k7Uz9+08gGtG/4SpUaJXG9EabRg90XoGppkx97DnOwbYUKmYHh6lutuvY1RiZSxWRkvv/kWF1xyKdMKNQ88+hQ/vOxKHnr0sU/aJiyc7OlGMifDYDUiObH7/35P0bsff9BDPCmQSsfRGdTMaVTYPC48IR/BaIhgNMCsQopKr8YXCeEJBbAHvLi9DhwuOwqdBrPTid0fxC3EcEWiOAJhXCEB1a1/szLAf+RyzA4PLreXsfFJLBYLzmAEvcuH1u7AaDcTCdmQy0bweK3oXC703sASyA95GBjtJxTxEwwHiEQFwokEQjKNkM4RylcwHtq84n2k/NI/JJVKUKiUEXNZcqUitVaznTL/twA9Wyy0IXquVCRXKn9ymK+EmCuSTBdIpgtLh8pSRfxiBekFv14f/+l69Yq/I1tIkBDDLFJngdr/a4BeaxY+geiFNkQvVIvtFHq6kMH0yq0rAnTJT76DvlTmF6+8Trleo0SJEjmaC2kWWmla82kWmnFYiJHLm6g33DRaMaBOvpCmVM5SropkC36K1Th3rl1DsZLGG/KQyKYIKgZXBNgzF68iKj1KvhwjURKxx6K8uGUbh0en6JKp6eg5ydGxUeQeL0Ugt5CnOR8jGlAQC2molqPML+SokWKx6QNCQIj5ZoR6I05zMY/yru+s7P/guVQrIfKFAJV6nFoziVo1TLkUolwKkc/5qJTDeD0qDMYZqvUUqWyQYjVBvrj0fhJLuDGZZZjMMvL5JQCeyycQMwnsHRtWBOhTP/gcgkONmI4TCLqRKUdJ50NkcqGlucJpJ5LpTk4deYfZkb0UI3IGD2/E69ORL0SICHakcyNkCzESYphEJoYgCsSzcYRUDDFhYuKHn1sRYkteXEM9HyGVDyMW4mTzIrm8SL4QIV90E03oKFeDVKoCpVKSUiVOrZ6gVAzCoojVPEmjFqZeC1NtCFQaCcqtJCwGsJiH0L96/Yre01f9PqWEHTEToLmYI5a0Aik8tkFoeKEVpliNU57PUc7akatGOHD4A1b/6F/40h+vIuiUADGqBQ/zi3kgQLVggfkIkCBj6l8RYI/9aBX+njepNZeup9FMM9/MUqskMevnyCSDLNKiVMkzNjHM5PQE27ZvpVDKk0onCUXCJMUUhVKRWMKC16dBox1DiNvJ5sPkiwKy+7+zovfMHX9BUgySSAWQSkexWtUkkyGiUR+BZAJvNIw76EXMJ3E4jSTFIIGAhaGhTtxuPS6XDrEQJxLzkSsIROMucvkgZosEk3kG+/HlE+CfLu/4EVKpBPV6lUajRrlcZHCwnwMH9jE9PQks/MqBdFhgYKCPYjEPC3kWF8OEggNAAhYLsBAnl1IDAeZreUav/O0VvdXPrma+1eDwwU4yqQovv/wqTqebZFJEJlVSKTfY9eFu7E4HxXKBcrWAWqug2aggpmL09Z2mUim1W+2mpTKkCiWb3n2P62+6mXev/vqKEHno8lV8uPVNZnUmxuVqLrj0Mu575DFef28LIzOzDExModDpmJidZUYuZ0wmZUI+x8isjG27D7Jp24fsOnACldnFiETJ3mMneO3dzezed5DDJ04xcHT38r5X/AZDl69i8KmrkavMzCkNKLU6tu7cjFw7y+hMN3uPbGZ09hg6++jS/YzHj80XZNPW7bz9/k42bd3OG+9tZe+R4xw8cYoX39jE1TffzuMvvMxzr27kJ/f9lD1XfPkTvzMJ/IFPv4YrP0/vwGmOdPVw9FQnswoJIcGH02UiEnUTijix2VS4XDpiMTfZdACVYoR6RSAaNlEtBYmHDRza+zbNuply3kY64eN09356+w7gmdq3IsAeuHIVE1sfZmx8kN7+bkanxpiRSZGrVUvLoEem0zIpn0OiVqE0GekdG2V3xyGO9nQj02m5+LJLWHPHLSiMGvonhplRyRiRTHB6dIAx6RT9P/lvK3r33fZVRqYm2H3gABNzMganJvnhNddyzuof8PaOnYxK53jwyafpHBhi49b32bHvANv37mPLR7sZHB/GYDMxq5QxOD6KTK1kVimnb3yE9z/ejUStYvCdX5+9/tl1atd6DnUfQu/WozDqkGpVzOl1KE1GZlRKRiQzS9c/p+Cd93ecBa7/Dp0F6Gd1Vmd1Vmf1H1lnAfpZndV/Yn32RtVosdI7OITL52/XYodjcda9/AqZQhFPIMjW97fhcDlJpUXCQgR/MIDVbmNaMoPOoMcX8DO/uPRLulQqIZMRkUimaTbrLCy0yHotyC5Yhfamb2C473vtDUf//tfxdLyF6YHzKLv17Uo3mWy2nS6vVsu0Wg3y+Wz73yWSaaxWM58m1Q917COXy1AqFShVyiywyF33rqXWmsdotTF42X9Het4qFD+9sL3Re/iirzD5wRuoHr2cdd//Orfdez9aq501t9/FB/sOsnHzNi7+8RWMSmQc7e7l7753LjNKDTfcdifrN7zJ2JyC+x79JU+8+DJyo5lhiZTTI+MMT89y/c23cff9P2fNrXcwtO5+5OetQnbz3zB34W+fSZ8f/YjOOy5Efs85aI0WjnR2MTg2ye333Eff8BiZYoXRKQnheAqD1cGxUz04vAHcgTAvb3iTF15+jZ279xIQ4vQMDOPwBtoJaYXWgD8Sw67XID9vFYrVv8fslX/W9ja99wSm959n+LL/jlM6jt3jJxxPoTVZCQhxnL4g+w8fo+P4SWbmlLy+6R2CsRiJbJYP9+1DodNx8NgxzE4n6WIRvyCQq1SYlErxBkP4QmGiyRSmn164BG2v+8aZZOL9F+A/uQv5fRdi3fYs2WKJsalpwrE4cTGNxmBkbGqa+vwCnkAQqUJJJJ6g0mjywksvY7BYSecLyJQqNAYj727dxradH+AKBHj9rbcIRKNMSqXY9y/NBtZc8VXkn6kUt578CPvr96JZey7FapXNO3bgDYc53t2NQqfjjXfeISDEcflDiPkS4XgKtcHM0ZPdWF1eTHYX/kisPa9+cGySmJjlRHcvSp2Rg0dPoFGrzwCV1X/Q/vvUL65C+/xtqK/8M5xz00QSIg8//hSeYKTdBBAQ4uzcvRchmeblDW8SjqcwO9ztWv2x6Vn8kRgufwh/JNaeuW5z+/jg4314QwJjtyylsGXn//aZAws3/w26TY8gveFbWDc/ycyshNHxEcRMilqpSK1URK/T8MrLL9JsVGg0CtTrWaq1+NLmayVIuZkmXYwxMDVIKBXF4HSQKOTxhEIUimWmpqaY3fLikuf5n/+VKnfj++sYu+W7aG77e+RaPdFMHqvLSyQh4g6E0RgtZEvV9mP7aU27NyTQcfwkDzz8GHNqHVaXF4vTw7PrX8YdCBMQ4gjJNAarg+6+AZTnfR7lOatQnP9bbW/9UzegevomVJd/FdfMCLv27EdrsmKwOtop94AQ5+DRE2hNVqakcoKxGGqjEZPDQSKbZVapxBUIUJ2fJ5JMkszlsHk8mGx29h48RCSewPjUmiVwet5vnakRv+4vGXnsJsx3/hOTj64hlhIp1eo4PF5W/+hSxFye+vwCpVodTyDIoaPHyBSKOL0+5GoNhUoVm8tNoVKlUKny7tZt1OcXkKtVROIxSrUq6XwO//ipZQGuZ92tqC//Grqb/obDRw6jUCkZHR9j09tvkS8WmF9cYGBoEMmcDIvD3k5jHjlxnEg8RrFawR8OkS0uNUQkM1mK1RqVRpPd+/Yj5vI0FhZRX/qnv15df/t3Mdz1T6jP+y2y5mnq1SSlgkC5EidXEEiKfmLJM8BaqZxhcLCLTCqE32NGCNrQKifJJP1IJCcIRyxks2ESSYFEIkY8FqKYC2LfcPev17f/6E+wPXUN2tVfwvPe47yzdTtCOsep/lFm5DJkSgUWxycV1l4XA0P9mK0GrDYj0VgIr8eOSqclmkzw7tYtmGxWBkZGCUVjJNI5LA43wUgC69Toso+79amrMd70bXRX/hmZlIdQxEapUUMsZJiZk1BtFJlfLFGqpCgVBEqFMPmMl3BAz8kTO7CaJ0klbVRrcRIpH0kxSCoTI1/J4Qn5iKVTBAQ9mp/8za8D3Ju+g/62/7V0YEXSwdD4EQIRK4GQl0AoSDiSwO7wEk+kELNR7G4NMlU/wWSCKYUctdFIMCZgddlIJAV++rO1OB1mRga7CfkduCN+vOEw6s3rfh0gf/8LTN95Lqp//X2UT92IweFizmBE53DiiQrorUY8fhuHDn1IJunDqJvC5Q9hdvvQ2ty4hAR6lw+z14cnFGB0agSH04jDaUTv8mHyBjF5/RgM+uUB9trzUV77dRSr/xD59DgKjRa9w47SaEaq0zOj0TGrM+Dy2JHJJRw7dZxZpRypVoXSbGFEJkPr9jBrtKB2epiTj9Dffwy3241kVoFCqeNkbxfqn1/8a97SK/6MubXnorzwixj2bcLmC/DRwcPIdRYm5ToMzhDdQyP0jo4zo1Sjszl4b+cuPu44QsfJLq695SdMzil49uVXeXvzNrbu2InBYsVkszMrn2P3vr3MKqQo97+9LLzWr78V9Q1fZ3rNtz6B0D78QQ8en5P9h/ehNelweJ3Y3HZcfjcxMU7H8cOEYmECQpBgNIDd7cLhcdM/PIRSq8EvCLgjYZzBMI5QGFsghPwHS4fy5i743Jnk+UOXoHrwEuQX/w6mySGsDi9mmxu3y4pXiGENRFDbHJg9bkIhB4cPf4jHZ8bktaN12tHabXjD/qWvKx7G6bIQCvsQEnGEVIpwKkM0X0b/9sO/Bq4Vl/8JxkdWM3fxb+Ha+0obli+3/m2F+6fwPFtcOqC01LpURswVSYh54qkc4XQWazSNx24/4/uZOeyvf2cVnf+8CtUN/4NyOdWucF+gdgaaf2bVWpkz65N56P92FnqpmiNbyrXhebqQQfPTf2b2wlVIf/CFNjhXrf17Tt93IbM/+AL2qV7Wbd9JgUWK9SzVeoZqPUW1nqLeSFIuBFloxZiY3AcINFpRGo0c9UaBejNHvZmm3oqRLUZI58NctPpcMrkUlWYZz8nNzFy8itnL/4CZ1Z9rw2vZuutQ3/lNtI9eSLGcJFnMEK1UCFdrBOvzBOvzpKplEgsw4/IhAsGyyDw5dLpB6tUQ5UoUKFFqCTQqTiAEddcnNd45Ws0Mkh98npmLVyG54g/b3pbnf4zx8YuYueS3cGsGqDWTVJsixWoci3GSaNhAtRIhnw0gpr0kkh6K5RjBsJVqPUVYsBPLRMmUkkRiHgqFKF63jmjETrGYoFQSKZZzGN+4nanVq5Dd+j/b4Hx2zX/DtuMxpDd+DfPWh4mLKaLJFAnRTSzpJJpwkEx7SKacZEUnH+94gYhzgmJYQjMmJRLU4XLKaTbiuNxanG4DuWISIRkhlk4gZFL44wJuSccSrL7hvyC55c/a8Nqy8zF0z1/GxLVfppwOkClEyBYSZHJp0lmRUiVFMmMnm3diskyyuCCSy4QoVlKUq0nKlSjlUohi3kO56KNWDVEsByhWwtQXkhSLbhYWokju+DpTl30B7dMXn6mOf/L7yN65k5lbvor3xAbypTC5aoxM0U9zXqCY0QEhaiUnxUqYeUos1nwsLiTJFpYaB0pFP7WMGRp+IMYiGSDEYsMDrTCQInDy9aW094YbmLr+j9rwOji+E8OrV6F4+Lu0FjPML2QoV+K0GhmKuRhehwm/y0JYCKA3alhgnnwxxyILPPfC82x440327T9ItdYiFhcRMwGy+TChiI3JmR6EuJ2IX8XYj1Yh+/nfM/TQOW1vzbv3YDn0IlO3fg3nbCfhqJtCKYHZLMdpV5NO+QgmBUKpKP54mFAiRDQVISEKRGN+CoU446NdiEkf0VSEVCZGLBkknRPIFwUy+QAenxLZC5cwfduf4jj2QhtcT9z4x4QVXZy6+28xvHkLubzIBx/sYHJykvn5eWq1CrCAWq3E7/fSbNaBBUqlAtVqmYGBPmCBVj1HoxEgHBwGEixUEtCKEI9MUasbSam7Gbv6i1h2/gzdy5e3/Z3HXsd16Fmmb/sqxYSNUjHL4EAfhWySerlE96kuWIRatcWpk6dptJossoCYT5EuiGg0Swfdg0E/wXCIQqlIXFxqNbK4XKy59XZuuPknHL/8d9n0r1/i9Xt+fAYi3/u3jHTsoGft37Hl7os4cLKHdRvf5mePP0nX8ChjMjlTciUTMjlzGg1KvR6lfgnqSlQa+sYmGRiXojG7Mdj9vL1tF5ddt4YHHnucdRteR6FRMzI1xdSWRxlZ+y2mj26n89a/OJM837qOnmevpffGP2bLjmfZ8PYv6e7fj0YvxWI3MD45gcPpxWx2Mzoq5VhPH48+8zx3/exBZpQarN4As2odZrcPtdnGhEzBjFLD6IycaYUalcmK1Wxg+KavMPbeI2y85wdt797HVnNqy3P03/7nzHa8y2PPPYtCqyQc9TM+NYjVriEe9xGJOLDaFMzJRxDTfqrlOLmMn7Hh41iMEuKChcV6glLGR+/p1/C7pJSzeeIxMwlRz/j6HzN033dwjR6h7/ozSfT+zQ8zct9fMfLoOdjserR6FSqNErVWhVKrQaZUMK1SMiqdpXOgnz1Hj7D7cAdmr4fxORlSnZYn1q9j+56DTMo1yA1WZjVG7vzZLzh2epA5vYUdb67n9PV/yMSWxxhYd33be8uab3Pq0YsZuOpz7PtoG8MSKcMSKRNyJe99uIdTw+Pc9eAveHz9S0yrtTz41DNcfettfHT4KKMyJRKtkRmVnGnlHHKDFrlWjVSl4OCxIwyOjzI2M8WRkyfYe81XGHnhMkaPbTlz3Wv+kL3P3MLAjV9iYtNaFAYzUo2+fUBAYTQgUauQajWcHOjnRF8vI5IZugYHzgLXf4fOAvSzOquzOquz+o+sswD9rM7qP7F+JYGuNxAX06SyOXKlMsVqjXS+QDKTpdpsEU2m2ifFp2am28nzsBChOd8ik8vSnG+xbfv7bcANCxQKOWCBVqtBRtaLZeP9DPd2EdrzYnvjMbT3JZLJOMVinlI+QzQaQS6XAQvYbBbS6RRzc1KKxTyRSIhCIdfeJPjV1Wp7n+ruYhFIpEV+cudd/Mt553P43N/nmu/9Lc89cE97w7f7vN/lqhtv4ea71vL1b30HhcGM1urgXy5azf0PP8YFl1zK93/4Y3bs2c/VN93Kv1y0mt2HjnDOxT/gp4/8kpvX3sdX/+pbPPDEU5waGmH73v30j08h1ej5+SOPc/UNN/PKG2+hfP42Tj54DQazFd2tf932d8omMFgd3HjLTwhGYhw4cpxr1txM/8g4ZoebI51dWJweAkIcjdFCZ09f+09vSMBkd6E1WdsgdVqm4MCR43hDAt6QQLHWZM9LT6Bb+z16DuzGvPnJtrd24y/Y13GUVK7InEJJKldEY7Sw/cOPeWfrdkYmZ0gXymz/8GPcgTDZUhVfJIInFCIYi9EEUvk8JoeDY11dJHM5QvE4fkEglc2hNZooVKoor/lzAp07CevnzsDMNX9FUIjiCQTJFwrMyhUYrTbiYpoWtBO9GoOR9z/YRSwlsu7lV4jEExQqVaLJFPX5BVQ6PVt37CSWEglFY+w+cACbx0MgGiUQjWJ9+2Gcz1xHX9cJ1Dd++wxcGuwkUyrh8vuJxOOYnU6ioogrECAQjSLXajE73Gz74COC0QQmuwsxX0JtMKPQGnD6gnQcP4nJ7mJapiAYTfDMupfwhgRmFeol+D43heLi32P2/VcwvftE21uxfi0nunsZHJ0g4PMRiiXRmqx4Q0L7e36iu7ddUR5P54imMrz0+kZsbh86sw1fOMrRk92YHW5uuu1OktkCVpeXx556Foc3wOTsHKob/5rxu7+PvOczM+iv+BrVZotEWiTos1Oq5MkV0hhMWk4e76CUF1lslSlk47BYYb6ZpVKKkct6KRWDLMwnyOYjNBZyFKo58rU8p0eH+Mfzz2PV5z5HMpVmETBvfZaef1yFf6af0R99te3/7G3XcaSzC78/gFytJV9vERDiJLMFzA43QjKNOxAmHE+RzBbwR2L4IzEMVgfuQBhfOIpCa8Du8SNVatiyYxf+SIxktkDf8BieYISg3YLy3M9hfPcJ7B+8dCbxv/5OdGYbg6MTzEkk7Dl4GL3Fjj8SQ20w4w0J7Dl4GF842n5d7e3oQG+1YnY6KdRqRJJJxEKBTKnErFJJIpslnEgwNjXNPKA1mpi79buY7jmXiGLyTPJ89ZdIZrJkiyVKuQzZYolZuQIxl6dQqeILham15kmkM2gMRsx2B0IiSSwlMi2VkcxkiaVEIvEEzcWluenleoN8uUS5XiOWSmJ3uxB696H+l98g+NFLmO78p7a/MNPHwuIign6OWNDHIlAsl6g16jhcThqt5lKjCODwuCnXa2SLBeRqFXExRX2+RVfvaY6d7CQoRKi15hESyXYqPpXNMTM7i/rc38Rw9znoXnug7W167hZKlTwVMUDCPEOjlqCYD5EvhJagTjNNMhXG57fj8VqJRDyEw27sFi1CyE3Aa8OiV5JLCaQTcfx+K1bbHCpdHzrzAPGUjnLBj/uFNWhX/xHp4c/MoD//C0xMjWD1uBg88CE2XxCvEGdOZ8ThtXPXfXfi9DlQaxWYLHoCQQ9qjRylQko45MPvc+H0ehAScVQ6LWq9jokZCZF4AiEhLrUH5Mocffkp1N9bhX/LL9Hdf2HbPzG8n8npAWb7OnAapvH6TSSLBaJZEbGcQyymKLXyFOtpcsU4uWKcUjVDqZqhUrWTy1mIpwzYHLMo1RN4/RbSWZFYPEk6VyaayBFLeVFf9l9RX/cXSJ67vf18Nz92GWI2jk0zQUDZRzYf5lT3QQJBD2++tRG7w8X0zCzhWJTtH75POB4kngkxOjVCJBEmWy5icth4acNrROIxrHYLyYSAyaglEvTgjywBfP3rDyI//7cxfvwmyu9/oe0/eOIYTouNyUO72H/0GEI2hysioHc6iKUTKDWzdHR8xPNPP0jAqyMcT2HzBZFqTWjsbmxBAZPHiycUYHJ2AqfLhNWmQ+/yYfQEMHp8aCf6l17bT13PzE9Xn2nYeO9p9GYLBsk4Rtk0ZqcTnd2G0eVEaTahMBkZk0np6T3F4HAfMrUcudGA3GhCotUzrdaitjlQmMyoLFY+3red6dlR5GoNSo0ZrcGO1e1EfsNfob7xmxj2v3PmkNKab9LZcwKVWo5psheJWkXH4H144gAAIABJREFUyW66BkcYkyqZURmZVs6htpg5droHg8PFSxvf4tt//10sHh/vbN/J3qNHeOCXj/AP/3wO6195FaVWh9ZoQq3XMSufw+ywoN32DPLVv8fgpl8yfcXX2u/rruluvAEnAd0Uo8PdxFMRghEv/pCbiOBnYnoEX9iLxWnF5nFhtJsJxyP0DfQQEny4PTbMDjdmhxt/OEJ3Xy+egB+Hz4Pd68bi82OxmJGftwrzhnsxbn3qDEBfdzs2tx+zyYpFIcfqCmB2+JBKBjG6nJi8foz+EDqHC7NFx65d76DVS3CEnJh9NvReHwqjDqvLxvBIH9Goj0Q8TCQaJhyLE05liIhZ/g977xkk13mfe1Iup7v2La/Ldu3V1u6t9ZVs31u7tvdalizZylkkRYkSRZECRUoUSTGTEhNEMYJgAggQAAGQCASIPBhgMIPJOfZ0zjmn06fP6XC6T+c8v/0wZIOqvVXe1ad7XXiq3prpqZl5pqu7p06/v/d5/tbHb2Dl+o/y3itXriO1X/v3FNUshUyMpGbs/xdA30yeXwHoHyTQs4USUraIlC0SL5SIqA2Cy6OsffEPsZ3eh/3JG/r+vvN7afYaSPYFfvTdr2xC8naJXEGk0S79Zvr8XwHoH06gF6vqb1S4r1/7p7hev4vI1Ik+QDfd/1memdPgS5VIeeycmF0k0q1Sr6l0K3nqzRzVTo5mK8dGJ4taCGC2XEKSDbS7aVot5X14rtDsZGl2BertHO0NlUarQKmcpajKBPbcj+nBf0GJGtHe/L/3IXbWNka3JpCxz1FQUuRKCnK1TLpaJV2vkWrUSGXTpOpNCsDPfv1rMhsNnBEzoZgeOeuh0cmiNiQqnTSdRhhIUFesdNsCUKAQ0rD+vf9AbvUExp139r3Dbz9Io55ESRhZHn6bQilOo70JaRvlKNqVIZq1FHklQqUmUWlkkHIRVjWTSHKQTDZIIi+TLmaRlTTFokClKLA8e4mMGERMhhClFLr7Po3n+LPkU1dmoS9f/yfkcjGkTJyYfhoxlyOVL1JQQszNX6RUEZFyEXLFBKm0n2Ylhk03QtI1Sc4/TaPk4+TR7aRiBuqVOEvLowRCVtRKHiEjksrKCPkcnjMvYt95B3OTA6w89pU+xA5ePkA2G8e6PIoYMJMvxMkX0xTUIkqpTLYoU2unKVbCaNYuISTtlAtJ8mUZtSJTrUnUqyKNaoKgfw0l56XZEKhUk5SqCbrkUWQ7yw98AjW6hKQf6HsbH/0MajWAzTVGPaEBitR7Cl2K1FpJNjph5OQqdGNU6wl6KNCOstEVabRSqMUQdEToxZCDC9AIAzk6dS8gUFLcgEzoxFNkrJfpdbNo7vx4H2JXk3paXYli2kqjmaLVzpLLh8lnI9BTMWrniASsdDYamG16Nmhzx09v48Sp96g3G3S6GxTVKplsgUy2wNzyDDExRKGUJhp3oVmfIqQ5j3vwFSJRO9M77u57617bgpCJEJdCxCNmxFyCuBBEykRxu/WsLI3iDdiR8iKykiaUDCEpGcRsmoKaQy3lkKQYc9PD2BxmSnWVYlVBVtLIhSRyPoqc82M4/AiG1XOoWWsfYM9c9/tAiX1vvUwjHwY2ATm9DdjgNxLn58+fQxAS/dvFooLBoHv/dhPIIImLgAwUgTQm3Qk2cKE4x6lJQRolC+49W/r+oaGXuHjhDaYnDlDOWsjlwxiM89DNUSmmCPscpJMJ2s0Ozz27DTEtswH4Iz48QTcWi4kNwOFyUq3XiCSShOMJbt5yO/c+9Civ7NzNj3/6U+679XpmV9cxL471IfLsPX/H7LqJsWU94+PjGNx+Vi0O1qx2lgwm5rV6TC4PI9OznB8e5vU33+TuBx7gl08/wwOPPcGuA+9gdgVY0dv58rduxOBwY/MFWDXpefL5Z7C6LJy9OMClUwfROTw88OQzzD/wj1cS6Kf3oTGsMT0+hEazyPD4CDa3HbPDxMjEJd49eYRzQ6fwhBz8+sWneOiJrTzw2JPMa3QcPzfIst7E5Zl5BkbG+Ol9D/Lla7/Ny7v28Mz2V3l06685cf4iJqOWxZVl9r97FO2ZnX3v+We+zZrFxtyaht2vP8/o9CRiNo2UFahU85RKIoVCknpVolJNodNPU1TjiIKbspogHDDica6RSjg59s4OFCmAmndgNV0kEV9FFsNUyioR4ySC6GN44ggT3//jPkheWxlDsz6P4eJenB4ri2tL6ExGltZWee/sWY6dPs17gxdYt9lZs1j7Byb1Thc7Dxzk2z+8ha3bXuLAuwP85N7HeHrbLl7aeZDB0QXm1qy8+uZh7EYTazo7n/iXr3Psvq/2vWd3P8zeQ0f52a3fZetDd3HtD27lC9d+l29+/1Zu+OHt3PuLJzF7/UytrDK1ssonPvd5Tg1dYnR+kWWDlTmNgUW9jlWzidG5WfYdOczpoUHGZ6fRWQw8/PijfOpfPsUPb/waxy4e4dTpKwB9YstH0Zit6PRGFo/vZN3gYU3rYVGrx+z2srCu4/DJ04zNzzG7torObkPvsHL20oWrwPW30If3JZ+45iG2X/Pr/y7WE9c8dPXxvKqruqqruqp/VVcB+lVd1b9hffhCdWFllWyhiJxX6AK5okpKzlBrtak0muSKKpPTU32Ibnc6+vC8XK0wNjFOu9uh1ticZwY9VLXAxMQYH4D0XqdJtVoGeqQvH+5vPDqe+eFmpdz7P/fB93yw9Hot8/OzlMsqkiQSDgf5IHW+sdElkYgxMnKJZqtKo1FjY6NLJpfF7nTgDQaYmptnYHCQYDCE0xfEYnf2N3zXP/+HvLH/EJ/47Jf45o0386Vrv8P2XfswOj3YfEGWdEZcoSiOQJi5NS12fwit1cHOtw4yNreI2RfA4PZi8QeZW9dxbGAQmy/Ith27MFid2D0BljR6Am5nPzF86stXUuD3f+kfuP+RX/LY1l/z+u69PP6rZ5icWySSFPGGolicHqwuLzve3Ic3FKVYbbCk0bGiNWCyu7g8OYPTF8TlD5FIZxidmu3PxPaFY5vgfW0ZKZvnpltvw35id9/btfUmfOEYRpuTI++dIhhLsqY3kS9VOXz8JL986mmMNieCnEPKFzl9/iJWt5uLo6NcnprCEwphdjpRKhXUeh2Hz4c/GuXS+DjBaAy1WqNcb5AJOClWqqRSKXSf+Z1NiPzp38FoMrG0pmFVq6NYqVJrtckoBfJqCavThVIq8+rON3jsqa0UK1XMdgejk1MYrTbWDUYESUbMZPEGQ0zOzhGKxbF7vUwtLHD3Aw/gDYfxrc1QabUoVKvYf3lDH3KELryNzmJhYm6OWqdDRBBIyjKhRII1g4FwMsnE7AI2t4+DR46xojUQSW7WPn9wOGFmcYXFNS0Wp4dEOoM3FGXrsy/w9PPbNkHvxAiXT7yL2eEmOnbqSkLxjn/uNwZcnpwhGEtidrhJpDNkCiWCsSQ/ufteEukM4zObByzcgTBGm5OF1XWUco10rkAsJRGMJbkwMoY/EueWH/+Ei5fHcflDpHMF9O/uYujyOKlMEe2HktiSEEPMpskWMxRKWfLF9OYsyLpMQU0CKp1ulnIpAj0ZOhJF2UPMv45ueYhM0o6aDVKrSBRLaZRyHr3VzO//8R8j55XNOv6FIf79717DX37sP+F/7grUM+x9lmyxjDcU5c77H2LNZMVgdVCqt5iYXcDq8iIrKoVKHVlRee/MAEq51k/8G6wOBodHmVlc4cFfPI5aazK9sExOrRCIJgjFBVxri7jHznHy3CBHtz7Q9zbd/kmcviDPvfQKobhALCXxxt795EvVfjW8xekhKqRRyjWkfJHBkRGaGxssa7VYXC5KjQZOvx9PKEQbCMbjKJUKMSGFUiqjVmuET7+JnMng8HjRfuFP+jA1H92cZ15pNEmmJSqNJp5AkIsjl6k2W/3nfK6oYrY7kPMKLp+f80OXaHS6RBJJtEYT2cLm5rjF4eTp556lC1QadSqNOvHBgyTmh4gmE3iev5LITp3aycjoZQ6+83Z/1uQHoziUYoHF5SWy+RyhWBRBSpNR8ixr1rg4MswrO17n7SOHOXdhkPnlJU6ePYNGb0DMZElnczi9PgrlCmLQQ/CNR4knk+RMy31v55b/SrvbwmRawWRYIBl3UCrGKapxcoUIxXIC3foMM1MX8Lo2K1CDATcmo5aXtr3Atddey/z8PBMTE2SkIJVqmkIxQTYfI6fEyOYilAoRTE/fzMrZvVTUCLYb/mPfP+u3kCqWWLc7WdJbmJhfxR2IUChlWdEsYLRosdmNuD02ItEAoaAXIRllaW4aw/oq0WQCQUoTE5JMz88xeGmYcr2BxeHm/NAIiVSGyMgphKkB1vQmQvu29r3Dux7B7bEhyUmSQgilkKZejDF0dj9m3Th5yUG3LVAphWnUUzRq6c3UY1khW5TJl7IUyxnyxTTZfIJ8IYHTtc6aZhIh4SQrB1DyRWy/+DaJsJOoaf4KRL72o4SjIS4MXcTu8NBt94hFokSiASanLqOoEuFEiIGh8whyHk8wjiec5uihHUxNnGdFs0AkGcYRDBBMpggmU8RTEiazFYPBQCjqwR8JsPbsPVjnpgmLWQy3/m3fPzJ5jqDXh8nlYc1kwRtPMDA6hsHlRKkUWVqd4fz54yiZCKtLI8RSEqcuXGLd6iKQkrH4w1j9AdxBP7NLM/j8drw+G/aIgCuaxBmJYR05jfXwS1idDgxvPnnlsMyTN+ONpfBEhc1Z6cEwequVQCzCqm6NFe0ynqAbu9eN2ePE5PFiCoT7yxoIYfV5MVsNzM5NYAu6sfjdGJwB1q0+dFYv3nAQ6/Y7OXnqEDaLAf2nP9Jv3TBbLBjtdtYMBkxuFwang9f27kFrt2FwObEFHCxoV5hfX8XgcLGgMfLpL3wNo9ONPeDny9d9nVWzBo3exMTMLCPjE6zp9JjtNsx2G3sO7MVz9k0si6MEon5sj193JYF+5AUSqRDhmBdRjrGuX2JFM0csGSAtBAmH3axqlphemMEbC2P3ugnFwySFCBrNPGkhSFTM4Q7HiKdErHYbQ5fOE4r4CcbDuCJhrPpVrJffI5kSsF84cgWg3/lpvIEo7kAMTziFJ5zGGUoxOzVAKJXAGo5gj6WxBiL4gz5MpiUOvP06Np+eYNKFOZpEUArYPC4SiQDzMyMIUT9pKYkgpkgXSigFFftbv8IZSJCowvq1f9G/lsxGnZSqCoVG+f8zQN+E5ptLKamb4LFQJKOoSLkCoqyQkvJE1SqTFg+vPfkQoZCf3Ab49v2y7x0+9CvyJYVMXmCDJl/75heoNgqUa/k+GP9wjft/C6B/UOFeb5WpNUvUmiXKjQpqrYRSLpDLiSSWL5IpZBF8pj5A137vf+OB+WXyFcjIbUZtLjw0aZdVKCg0WnnKPYV2uwC9AvVqjGrNi8U6TLubotMt0O5uVr23ezJtEigVkQ2qlKsS//mv/1c+++n/i5Jzil45jprUs3LHf+lD7MTSaer1PAUlg1rKv18fnqNYzqBW06jVNGxUEQs5VCBcVrmwPMPBU/uob2TIVaLUNhQy1RSVlgK9DHSTBB3jbHRFOj2Zuuykonho1IPExvf3vZ3P30ilLtLuZHC6Vuh1ZSrlKLVyjErOC2zOw06mvKjVNJmiQFZNkc3HWFi8hJR2k2k0EUslciWFaklGzccpSkGKcpRaSaZUUUkGHCSlHP5wiKVv/k99iB7wrJDOhpEUgXgmTTSbpaHGUfNxFhfHSWUEElmJeCZFvihTLstcHnyHWtZLM2cgYL5I2DFGKWunXopiNc0TCjkolvJkcjJSLkso4EGQUyjFLKbXf3olBf72Y2RzEZTCJnzP5aMoxRRiJkuuWN6EtvkwrY0s2YwHzcoInVoGpaqglHMUS2lK5RS1cgJZsGExTdKsJanXErS7EsVahlZXplz3IEt6FN9U33v9p39DbSNGizhx7wJqOUKpmUZSIzSR6XUjuG3D0InQ6Qh0ehIQY3H2BN1uCsjSa0Sg6WXh0i66JRebVeJRIIFubZBmPcbGhkK7kwMUDI98sg+xc84JOhsKtaZIZyNHjyzdjQzNRpJuJ43FNE6p6CdbiCPlIhRKaUrVHIqaYYMO4WiI8YkpZueWKBQrTC4uI2QyVFs1yhWFZNKPVjuLL2BGrcjoTm67kkDf9h1M5lmETIh4NkE8myAgBEkrIoGwg7QcQRbdOO1rGI2LrOpWEAs5ImmRUqvDusmEWi5RKORR1AxLmkViYgJJyZCQBHJqlma7iJoN0izFCFhnmb3h3/Uhdq8tceTd12i2ckCdTrtJrVKl24bZ2Wn27duDJIkkk3GMRj0frnLPZuXN99YbHdjI0KzbAAkowkYCneYQG1hpt5NABRoOfO/c2feOX3oRSKAW7ciyFSgBVWymM2y8P/NeszxFr1UHYGJy+v3moh6ekI9iSWUDKJRLPPn0r7G5fbx99Dh7Dx3h8sw8dn8Iuz/EotaA1uZm7vJgHyKfueHPODUyzcSqkVmdjdGFFWY0etasdrZu2873brud2+66hxde28Fz27djtNvRWSwMDI0wNj3PwurmoS6tyYHGYGP762+wfccORiZH2bF3BxaXAYvbwq6DbzGxrOHQ6UEu3PbXff/XnvwJbx7YyfGhtzgxfJDXD25jcnUSjdXCweOn0VoizK95eWPfRW669SnufuhRzl66zMnBIR5/5nmeen4b6xY7w1Oz/PyRX/LAY0/y7MuvcfLcIFqTldt/dg/fuP47TMzN4Y9Gubz7l7+RQI9JGX5898+JiQJSLks4GmBs/CK5XIKg34zZuEBGCpJXQkSiZnx+PVrNBPWqyPjlkxzc9wou2xqKFCKb8tOu5MgILtyuKZyOJVIpP7GEi0jcwtzSJca/+4d9kPyt677Kv3zxn/nHf/4U9zx4P5/8/Oe44+f38ZP7H+SJ519kfHGZG2+7nS9cez2f/srX+MUzzzG+tMLTL7/KmZFRXt6zj58++DD2UIR5nYFLM3NcmJxmXmdgTqsnVSzxws5dXHfzLXz2G99ix01/2/dePfwcE8taLs+vMqO1cmRghOEFLUsWL3Orep5+8VV2H3yHr1z/LR7Z+hiDY5e4ODHC9MoyAyNjmyNz9HqGZmaY1+oYX1zg4aeeZNdbe3l223NsffYpjh47hFa/xvjqOjMTF/veUz/9GKumzfE3S+srjE2P8u7Jo5y5OMqayYre7mJRq0djMbNqMqK1mZnTrHDw2OGrwPW30FWAflVXdVVXdVX/I+sqQL+qq/o3rA9fqNqcLkKxOEqpzKlzAzg8XuS8Qq3VptpsMTEzi93poN5s0N3o0e52+jD9g88brSatThtJEhkcHPgNEP78888CPfL5LNPTk4jLw/2NR9v9nwd6NJt1ikWl/zPJZJy77/5Z//bGRpfTp08Si0VQ1QKVSolWq4HNZnk/kd7hg42CVqdNvdkgrxZxeLyImSwLq+skpSyRdA7dN/6sv+m7triIN5ZixWhj1WRHZ/fgDEbQ2124wzGW9SYcgTCLWgNrJiuf+vyX0JhtjM0tMqfV88bbhzg+eJGZtXWCqTQH3n2PaDpDIp3FF44TFSScviDHT5/j9p/dw/ZPf7TvPfPs3f1kbVyU+3XtTl+Qex54GJPdxezSKqs6IyMT0/2558FYkpu33E5SynL0xOl+MvmD9O7+Q0e5MDLGmt6E2eFm5563WNUZsYxf6Hsbf/S3iFkFXziGJxjpz4/e9uoOYikJs8PNutHCwuo6kaTI6fMXmV1eZmZpCSGTIV8uIxcKZIpFKq0W6Xye+x55BLVex+0PcOb8IJVGk4xSIJmWEDNZLDdeqXGPmzU89etnUEplVta1uHx+wvEEybSEwWLF6nSRLRQJxxMIkoxGb8DtD2Bzubk4cplgNIbV6aLabFGsVAnHE8wsLRGMx4kIAk89+yxL6+s4/X4SkoR3zxNXAMv2e3H6/dg8HlLZLLlSCXcwiMPnwx0MEk+n8UfiLKyu4wlG0BjMnD5/kVhKIpxIsbC6jphVWNEa+nXrDm8AMauQyuTZ8eY+VrQGltf1SPkizuXZK943/iV6ix2HN4DeYieVybPnwDtki2UuT87gCUb6sPiDQw2yovLyjl3sP3SURDrTn3fv8ocoVOoMj08RSYqIWQVBzrFutBBJiiTSGTzhJOZb/67vn7OuEBcTZArSJphTUuSLKcp1kXItRY8clVqMfN5NuxajWYnQLkfo1eLQSkEzRSnjxWKcw2xcZHR8mGA8yteuu46HH38cuVDg8sQkDz/6CL/3B79P4PCLfe+VR24kp1bYf+gomVIVi8fPoWMnmJxbxOkLbibIRblf5y7IOX7wox+zsLpOXJT7yfNQXCAUF/qPUSCawB0I44/EGZue67cyrM5O9721n/8jQnGBN/bux+rysu/tw8RFmcuTM5wauIAnGMEdCJPK5MkUSijlGhFBYOtzz5FVVXyRCK5AAFcgQKZYpNpuk5Akqu02uaKKIMns2P0m0aSAy+fn4shlvA98rQ9Tlw+8spnU1qwzu7iElMvT7PbIqyVCsXh/9m48JeINhogkkn3gvvfAQeS8QrneIBSLc2F4hGhSICGm6LDRn4ceTwmEYlHK9RqJgX1XZoDf9w0arSZquUSj1aRSq1Jr1Gl3O7z40jZm5+dodztklDxKSeWNPW/2U5laowGLw06z2+HyxDhqdXMGe6u3QbZQpAskxHT/9bhuMLKyOI/xUx/B+MlrMHz6d6mUC0CdUlGgqEQpKlGqNYFSVUBRY0iCDzHhIZ3yMz8zyvFjhxgZvkAymSQcjvLtG77HiZNnMVmPMz75HlaLnkIOxEQbRe5SLogUsg7KxXkU2YPhZ5/p33dh7BjP73gDXzJNEzB7gqzqTCTFMG6flXDMy+TUZd7avxshGcHndRIKeslJKSQhztDlEbzBAMm0SDqb4b3TZ0iIafJqhXRWwekJojfaGB6fxuUPE7l8qu9tu+tzKIUM5UqBbE6k0SyDGqAp26hJZtpFB0JwAZd5GJ9jhoBziUTIRimbJFtokC3WyBUq5AsK+YJAJhehoAapVALYrCO4XJeJxTKkxAz+kBsh7Uf/+X935X+sz0k0JhAMplCkClqNgUjYT1qKMTo5gDtoR8ym8IWTnBwYx+6RyYseTPoZpqZHiCcj7D18CH8yxcTCMlFBwhMIkxQkRsYGiYsJ5lYM7H/3LI88/QLmp2/pe3v3P8389BSrRjP+eJJdb7/DqaFLrJiMhJNRInEfb7+9i2IuRiK62erhjSaIyQo6p5dEXsXqD2D3uhmduozHayUUduOKp/HEU7hjCRyBEHa3i6gQIzA7eOXwwA//FndUwhkRcIUT+GJJEpKEPxxiZW2RQNhDOOJD73Rg9nqwBkLofUEs4QTmYARXNI7D52F6ZoyZmWGskSB6rxdPTMbsjhFI5ggKcWweEzExhM6gxfid/+PKQaGxiwyNTuD0BTF73LjCgU1Y7rajsZmwBexMr8yzatKjtzvZcue9/P2nPsvCug69w87ewwdYMixjtruYnJ3j9MB5TDY7Do8bs92GPxLg0tgwgpxCzKbw7r+SAtds/QFJMUwiFSIuBInEfRjMa6zrl0jGvPh8FlLpBC6/G3vASzydIhQPI6SiuN1Ghs4fw+KNYPOG0RpNBMMhFpdmsTsteEM+3NEIjkQCdypFMBojYNb3vXVf+1M8/gge//sAPSLjCqUxG6bxxoLYIlEccQlrKIE74CEYtHLi1AGCCQeOoAG3mMfk8RJOxgkGnZQLIg6LBjEV3xw7kFVQ1TJJMUuk0CRU6DFzy9/3ryWFlYu/NUBXSip5tdhvXvoAoKekPEI6R0Sts+3QCcINsKZVchsQuri/7+1+5iZKtSrFcoZSNUezU2aDJmolu9ko8T5E/9cA+iZEvwLQK80qpXr5N6rcM4Usci7N6pd+bxOif/4jbNXqyBRBStYZMlqxUaOtFt8H6AXKPYVOp0ijKgJ5IIXHO0WrI/wmQN+QaJOgS51mRyUth8hJIdgocWTPcwwc2s7YyVfwvnhDH2JHL75BVklTq1XIZmXUYo5SSaJSEvszyONeI7V2lWhWJlpWSdSLrNmXyFWiNDby1ClRo0KlVdz8+1pJ7NoLsCHRbKdo9iTUaoROO0xcP9L3Nt/3SSp1kUIxQrWSgJ5MuynQrsWgEaeYceF2LAIV8mqSfDm9udQkkuhlXTNKrFhErFSRlAzlYppaUaChJJgaOUtejpFMJd5/jrSpNjusb/l4H6CvDB8kGLWRkEJEMwLRbJa86EFMeCiVJAw2E7FMllytjqRkENIxOo0cwwPvsDS8k1x4jlJKw9nDL5AXnbSrKQy6OdRSnkxGQikWSOcKSLk8oUgQx+GtfYht2XUnPr+eYMhEMGLG49VvzuTOK2SLZVJZmbQSIaeGabdE0oKTQjpEppgjW8xQLKWpVNO0G2noZjh/eg/NWpJaNU61EqPSKpJXYzS7AebnD5OPa/reyzf+GemiHaXloSgYKJbCdClRp0C1K1IuOUnFlqiXXPR67wP0Xgi/c5pqOUS3nYBeHDYiRO1DrE0epFEJQjcM7TAZ0Uw0vE61kmCDIp22jO35b/Uhdmr1BD2KVOoCXbLEEmb+6TMfw2wep9cT0GkHadSDlOsSalWkvaGiVmTqLRUpkyIhxMkpeZqtDseOnyBXbVFr9yhWqszOTZJMBum2VOYXx4gLQeyj7/S9DVu/jCy50BrnqG7UiOcExKJEMp8iKUcplNKUc37SgpOyKhCJBxhfmGdqZZVgUqTYaKNWGxx99zj33Hcn2WKGibkZrD43mXKRpJxCq1uiVhRoqQn8ljlmv/+nfYhdV9y4XUtAhXYzj5KR6bXa0INcLgP0OHbsKNCj1+uwsrJEq9UgHA7SajXodtv0WnXqtQQQBGR69TT1kgsxOQU4KJeDNJpZIEzg2AN97+i5X0Mnisc9Ta8r0euVgCYZcRqIAWn27X4iVaMSAAAgAElEQVQJaHP48GFe2v4KgUiUO+7+KQ6fi/HJCQpqkWyhiNZo6h8WDyRSmFxePJE4i3ojBpcHizfE0vSVBPr07X/JlMbM6JKOEyNTnBudZN3u5t7HnmBgdByTx8eaycLAyCi333UXn/nCF7j1jjt4eccuDh07yYWRcayuAFqTA63JwamBC8wsLXDg6AGOnz3GsdPvYPPacAR93Pf4Vra/eYCzP/xY339l6G2Mdg3L2jBzqx4ujGqY1zhYMTrYsf8gx86fYduuV3n0mV9i8plY1Bqw+0MMT81i8fhZM1k33/OcOI3dHyIu57B6AwwMjXDzlts5cPhdjHY7WrMZvdXK8tEX+96al27iwtgE8XSaVFamC0zNjHPk6H5qtRyVkojNsoySidDbyLO4NAQUSSVdxKM26BUI+81UigITw6dIhGw8ev9tBB1u5sbnWF07wTvHHsZkH0HOJJgY1zL+nd/vg2Szw8LE3BTf23IL8+satm57iXmtnlWLjXdOnWPV4mB0YYl97x7n6LnzTK+tMzK3wFvH3uOBJ7dycmiYl/fs4/LCDOsOC9ffchOrViMLhnXMfjfTmmV2Hz7IxelxnnltO/Mv/ajvPb3/aRzhJHc+8hRzejsXZ9e48Y572bbnEItrBsam53nymWeYWZpjx94dLOuWWNIu8fQLz7GiNbDt1Z2ML61wYWqKR371NNt37+LX21/i29+/kZnFWeaWZ1lYmmVpdY7Z9QAzl4b73iN3fJwXXn+FwdFzzKyMsm6eZW7tElOLGvQ2D+sWO9PLq+gddiaXFjl5YYCTF84yPDV6Fbj+FroK0K/qqq7qqq7qf2RdBehXdVX/hvXhC1Xv+7W9tVYTpVjg3ePHAFhdXUWWZSqVCs3mZrpcVQt8ALyhhySJHDt2lFQqyYdPustymg+geSwWYWFhjmazTrVaJhd0sPqzzxDedT+hs7sxGHT9FHq1Wu6fkv9wHZ1Wq6HX6/R9C4U8nU4L6L2/adAmr8jo9Gtkcmk26FGql2lv9HD7fWiMehy+TTh+4Gt/xZGvf5zpJ7fw4x/dwvTyGp/6/JcYHJ1gZkXDotbAisHMbXf9HLPbx9jcIrfd9XNe2b2XJZ2RFYMZjdnGo1uf5uTgRbzROIlMDnc4yprJwsK6Dn88ic7m4KnnX+TVN/ex5Wf3sPWFl7CdeQvzI9dieulu9BdPcOL8RaLpDKKiEpMynBka3nyjLGfZd/goSzoDc2vrWDw+hqdmmFtbZ2BkFLs/SCAh4ApFOHr6LN5onJd27mJZbyQkiHijcawuL1qTFV84trlJ4XFjvvuzOJ6/g6Enf4JSrpEvVTHa7UQEgRdffRV/NMq5oSH80SgdICIIiLkcSqWCNxgiWyhyeWKSocujpOQMBw8fISakiKdEfKEwvlAYq9NFud4gnhKZWVjE5nKTUQp4X70P++M3Yn3tIe697Yf4IhFS2SzlZpNQIoFSqTA8McG6ycTLO3cyu7zMjj17KNZqm9Xwqoo3HGZ2eRmt2YwnFEKpVBidnkZnsZCUZVyBAKPT05QaDXQWy+ZM9mQS6/lD6H/2WZwv30t49tJmJX1SxGhz4vKHWFzTsrim5cFfPM7p8xf7c89PnhskGEuiNVl55sXtGG1OIkmRS2OTqLUmIxPTXBgZIxQXmF/RsG60EEtJRIU0+94+zMlzg2i0eszf+zjzt34C44v34A6EGZuew+7xM7O4wjvvvkdclJlf0RAXZWxuH6lMHilfRFZU1vQmgrEkNrePu+57kEyh1J9VH0tJpHMFBoZGGJ+ZRynXMNld+CNxcmoFiyWA9ZmfsH7L3+F4dgv60fcYnx6kVEtTrssoJYFyLYuUjVGp56g2Nuuk1YpMqZqh1tzc4K+3ClQbeWJCqt8u8PaRo6TkDLmiSjIt8T//+V9wzUd+h4/9zX8mUyjhC8ewD5/Cdsv/ie2X32Fl7wskpSyCnCOcSJHOFXD6goxNzxEV0oTiAqcGLmB2uPsf07kCgpzDG4pSqNQx2V2s6owk0hmcviBHT5xmfGaehdV1wokUQ6MTyIqKPxInlpJY/95fY7r7C0w++F12v7mHQDTBik7HyYGB/nPv3VOnsHu9zK+u4o9Gsbhc6CwW8moJMZMloxRYXF1jz/4DlOsNBi8N4wuF+8/xba+8SjwlEohE6QLeYIi5pWV8bz6B9nv/hdD2u0jqFijV6uTVEgkxTTQpcOrcAL5QmGyhyAOPPEoXyBaKCFKamYV57G4Xx0+dpN5uUayUCUYjqNUKXcBks6IUC4hSGpPFjEa7jtlqYXJ6itHxMZZOHMDwqY9g/s5/wvf6gxRLKidOneSFbS9SUItU6zXK1Qo5JU9OyVN+//dmCwrVZoNkWkTMbG7URZMJOmxQqlVRSiqNTruffO8Cg5eGSGczSLksi6sruP0+rN/9GPov/AnOe75IJRWmUEjRbOXotDfrQpu1FPmMn0IuiFxIks6JxMUEZruD6fklLA43dreHYDRCIh3H4jRz7fXfYHDoLCkpTiTmZlUzhdG0gFqKIUsemg0BMZsidGArpn/+A5y3/QNv33sL0aTI/Q//AkFKs7i6gsvvZH5lFk/ATzQmEIhYMdsnOHD4GZxuLUFfElkSCAW1RCIu0ukwoxOXyBQVnKEguUoNuz9ETMrw9pFj6M0W3JEwJpeHmNOK8ZPXsPKlP8f6xA9pdiEQDG/OAVU2Z+qqxSzFQpZyqUi9WqNSVikoMqqapqjGiUTNeN1DGLTnEBJGauUciYRALlskV1SRC1mCoo+A6ODE2T1Ekw58QRehSBjrHZ9C/5nfwXLT33DmzReYXxonrybwJLNUOxAI+Cjk0syNXmBy+DwG7Qonz57H4Y9iCSYxebwMXB7B6XNxYWgQr8fBnXfeSSgcRWtyEBWLTC0ZmZg4z9DwaXxhPyaXB19CYPCJn2wC7G/8BUMPXI/DqcEXzyCX2rhDAjZfEF8sydvvvkskEef0+TMsrM7jDrjQO11MLK0QEEQEpfh++jxIOOJHp1siHfMQdBnwxMN4ExG8sTC+SIhgNEIwGsGiX99MgX/uDzH/5J+IZfP4Uync0RhGt4dENoPD52N4bByb3Uk8IeAMR/ElBBzhOL5UFltUwJsQsQfD2D0OLp4/idO6jtkTxpeUsQTjOOMCoUweRyxGIBXH4nUwMnYRw31f3vT/9n9EO3CUN/YfZFlvxOhyYnDaWDMbWDZoWbeaWDdqOfrecaxOBy6Pm3373+L7378Ri1WLybTC4tIw0zPnWNQGWLVacUaduOJaZpfHkbMZfK4EqWgc7fI4+YyRxMzgJsD+6p9g234nUwtjWFwGPEEXcTGBNxhiTWfEadOSFsK4XVZi0SCzs9OEoxFsLiehRIxoKklESGAwrmIyazFZ9KRlAV8oyLJWi8sfwh2ObR5KiIu4gzLhhMjal/4I7ed+D8PNf43b5MTtEghE0njjfoKpAOGAE7N+iWjAhdPtwhWKovXFcEYEzg0NIYTsCD4D7pCI+/1rlUgyiiDGWVtf3oTngkg4liaVEUlIEoFcjVgdlrZu6UPs2PndlCsKlZrab+X48PpvgXS5VEcu1cmXqpvV18U8KTFOuVIglRHIlRSiUooxWwpPvkuqDoV6i2w+h6yf6Htb7/7k5kiUcg5RTqCoGa674Rv0aFEoZSmUspSqCs1O9X04fiWRXm+p788+L/S/3r9da1CuVshUcqRLGeKqQFwVkKtZ9Ld8vJ9C33v4BPYShBpgEYskS9XNRHWjQLOWptcU6daStGijVES6jQQO0xgbXYlWr0CjtwnQe93NWchN2tRrAsgaLuy8i4TuLFBEziTIl8u88NW/6kNs68576Ww0KFUVRDlGoSRTKKV/Y9WbOXL5KGohhpz2odPPUm2r7Dt2GL8sIfcgUq5Rb8nQTUDFSyK4TLmtkGtXyDWLqHWZdtFF3DLa917/3kcpN7O0GklalRCpqBZFjVGoZ6hXstQqEtV6gmzeTbkWRy2LFFUZRREpqVHiMSPNSpxWXdxsNSnnEAoySUUikgxhMC2TT3tplqJIch5BTKF/6LNXEugLx1nXT+Hx6qkV0qjpFGJOIinFyeQFnHYNQZ+eUiFGLhMhk4lRqOS5PDXG2tBx/OvnGH73KTy6d7CvvIcc1iJFA4TDbgTRR1DQI8l50rKEKCXxXNjdh9gLv/wyUjZGXAgiygkSopGxyRP0NloIgkhGKlNQyhSLCu2eTDpnIpaepyDGyecyiNUSyYpCvhqDlo+hk9uoFkOIxQL5DihNiXwtSaWeQEo7cFhnWPj67276f/UjlCsS9ZZKQQmhNRyj2XbCRp5mrUC3ncNkOUur46bbVug2azRrBZTMLLHAeahJUK9Br0SnbWRu4kUoOKn3onQ2YuQlHSHnZegk6bZztDoFnG/c1ofYsfE3gRLNtsLq2hyf+Me/44/++A/4Dx/9c675yDXUG0UqtSyVRoZqM0utufla2HyNlShVChRLBUoVFYfLTraYY1mzRiiRIFOqkMoXMdndbABul5/I4nDfe/2Rf0HKJkgJNmzWUQL+eSrlKJlsGDmfIxRPIdfyxHMC8WySi2MXSWVEXH43rd4GgUicSFxErbRptTfYAFptkDMF9AYLkpyl02uSyScoVlKoVYHFLf/LFYAuO9no6Ik6BwlbZqkrZXrdNqu2CdSywgYd0pkkjXaFDdpAG+ig0awSjYTovD8X3eW00GlmgBSdegCn7RIV1QGk6SExOX2Sbq9B+MwLfe/AiV/T6dZJChHqjRLQRqdfpUOHRrfOBm0mxodp1lTY6LE4v8SuN/YyP6/B5Yog5AqEUxKLWgOv7XmLz3zpq3z3li385N4HGJ9f4szQCGOLy8yu6/jV9lf45te/2IfIA9f9MTd8/1Zu/MHt/PLJ53n+1dd59c29nL54iU9/8cv842c/z7tnBjh14RLbduxi1WBjeHIejdaJ1RFkbGqW2aVp9hx8g33v7MBo12C0a1nRrjK3tIjRtIbNrmdxaYZj7x1hYPAMg1v+qu//yJbruO2ee7npli1c+53v8a0bb+Lpl17j2ptu5rV9+1lYW2F5fYXRsSHm5i6zsHiR4ZGTrGqmkOQkd939c7bc9hO++JVv8tCjT7CiMbDl9p+xZDJgcLl59+wFZpa1XBie5szgCON7nup7G175AQk5wYEjb3NpdILX39jL9Mwijz/+OEIySihspqAE0OmGiAo21FqCYMxEIu3E6lpCzHpJZTxkiyH8EQMuv4ZWR8XpNhBPevD5jcQiVqzmKcZHj3DmxHZGr/vI5hzw667h3l9s5Vvfu5Uvfuu7fPvmH3P/Y0/z3Ku7eeH1PTz/2psMTy9x7vIYWruT6VUN06saTl8aYV6rZ1Fv5P7Hn+Sv/v6/ojeY0JnMPP38NnQ2J0Ehy6LOijuS4pvf/T6nBi5wz/0PMPGr664k0I+/wKJmmU9/7p+4484tvL5jGydOHubkycOcv3QZvcXeP+y/qjOyvK5naHSCqfklBoZGGBqd4Oipo5w6f4ahsWFml+fRmvVojHpmlhaYW1liRadjenGR7Tu3s3LpUN978r7/m9nlZVZ1Row2Fya7l7llLYvaObTWNXRWLaMzo+w//A4Layus6U2s6kwMXhq7Clx/C314X/Kxax5h2zXP/nexHrvmkauP51Vd1VVd1VX9q7oK0K/qqv4N6zdmoNutKCUVMbM5ryxfUOj1emxsbACQSqXQaFbJ57NAj1qtQq/Xodtto6oFqtUyGxtdksl4fw75xkYXnW6der36GzPLPwDgZrMR6KEoOXq9Dr1e5/9V5W61mlHVAqVSkWazTr1epV6v0mzWmZ2dZmOjiyAk+NWvnqLZqgAdehstNujQaNUp1ctMz88xOTvDslbD16+/FrPbx1euu4F/+OfPsW6x8+Vrv822Hbt4etvLfPsHtxCTslx/0w/50Z13s26x86sXt2NyeTG7fZy6cIkHH3+Kn973ILfd9XNmVtbwRuM898prWDw+vNE4w1Mz3PPwo/jjSU4OXiSRyeGLJTl+bnDztPnIGDMrGnyxJO5wjIgoY/eHGBgZwx2O8vCTW1lY1zE6O48jEOLhJ7dicnm4PDPHisHE5OIyg6PjpPIFjE430bRMRJSISRmml1dRag1WjWasXj8Ob4BgLMmSRofV5cUXjuGPxHF4Azi8ARLpDBanB5vHQzydZml9HYPNxrrJhCsQYHhigny5zGu7d2/WnKcl6u0Oazo9tVYbl8/P5Owcbn+AertDRikQTQqo1RqDl4aR8wrNbg9BkskVVaRcnp1v7iGvlmh0ukiKgsZoJJ3PIykKuVKJdD6PWq9TqFbZc/AgBpuNqYUFIoJArdPhxVdfxeJyseutt8iqKnqrldODg0iKgsXlQlIUJEXB7HTiDYeJiSJGu53b77qLDpBTK7x3ZqBfga4xmClU6kzMLhCMJXH5Q8iKSiwlsaTR8fruvaQyeV7ZuRuNwUyzB1aXF0HOYbQ5sbl9xEWZcxeHWV7Xc/f9D2Gyu0jnCiSlLNlimfkVDW/ufxuzw42UL3L+0mXW9CbCiRRxUcYdCDMwNMLU/BIWp4eBoRH8kTj+SJyklOW9MwNYXd5+yvqFl1/j7IVLvPXOEVz+EKG4QCQpki9ViYsyz257mUA0QSwlIaZlKrUqHp+Td987xOr6PIWSTDThZ3xqBJvDTDwZI5uXKKg52t0GUiaFnBUpV4uoZQW1rFBQc0iZFNVmCzGTZWlNw4kzZ/szYwORKL5QmEJ5s9L80tgkk3OLJKUsTzz9LG/s3Y+sqKQyeVa0hv59KdVbzC2vUaw2uO2ndxEV0ux+6yArWkP//qRzhc1EeFJk/6GjhOIClydnCCdS2D1+8qUqsqLiDoRZXteTUyssr+tJZfL4wjHeefc9Upk8cVHmWzfciNXtJiaK+KNRIoJATBQ5c+ECC2trxESRcDJJPJ1GkGRKtXr/sIgnEOwnr3NFFTmvcOT4eyTTElIuTzwlEk1uvk4iiST1dof55RWkXJ7Dx45TaTSR8wrVZgulVKbe7iBIMoFIlKU1DfGUSExI0ep1KddrVN9v0VhcXcHqdLD/nbcJxaKUalVSskS92aDebJBMCSjFAiOjl7kwdBEpIyOKAmb9ej9xnkqLKMUCPTZodzu0ux1anTaVWpW1dQ0bQPf9FU8JZAub4zykXJZsQSGSiPfT7o1Om7mlRSqNOhklj85kRCmpRJMJxIzM2NQkak6iVm+jKEWqNZU33thGNhvF6VonGrZQr4pstAv0WgqCnCQYjXDy7Dm+f/MWRFlBzpWRcyo2l5dvffsGPvO5z5NXi2Ry/w97b/ojSX6f+cmwDRg2vNbCu/4P7BcL+IUNY7WkVpZEUpSom7IoiRK5lClxSA3J0XCGc9/knN0z0z090zN9TN93d1VX131fed/3fURGXpGREZERmRl5Z1Z9/CJnaqldA17olVfoB/gCWZGJfBFZFRW//Pye51Ho9Ew2t9d4/8QxjKaMJOWo1wssLt5CNxvEIh5y+Sx7NivVuobWNFnd3CGZzZDKZalpEkVJxOGz4PCsk0hmiYYLJJNJ0nkHl24+TqkcRa/1KZfTRCIuakqZ3mTEyu4OS1s7eKMJRFnhjXfeJVsQyZRLvHXyBK3ekLJQYHFtC1U3cfsD9IcD5hfvE4kFKZb91Oox1EaKVlukbZaZHKhoepqGkaY3FJDqPoRsifGoh6oW0ZpxtiwX8Ybn6PRL6O0KpbJMUWxSKArU6hKb22t4/S5O/exZAh4b8WSMnz71DAuLy9y6PUMqHSWVjpETsiRzKda2NvEGA9jcduxOC1KtxMzsLcqqTqmm4vYHyOSyrK+vUqoUWVxeIiUIeIIRPJEY9+dvkxfTrO1sHdWb5LIZ3LYdLl2/SCjqYXt3iUi2RCRbYt8VYHZ5jd/82u8Ty2TwBgPT6PWAh5omkymXWN+3EhNEbj5YIF+TSebzhKMB6nIZ+/4aak0gJZbIFEpkRJGUIJDMZhCrRdY3V0g7NymKWQS5hj+ZIFkUSRVF5FYTWddJFwrs2exkhALheIJ4QZw6niWZYEYgUaySLldJiSVcfjfra4uI+QS+WAJBkonmC2QlhVLTRKirRHJZ4kKaXds2lz96E7fHgysUxR2OcndhiQ2LDXckjD3gZXlnkz23A5vfgyca4uq9uzhDQTzBCC5/iFNnzrBt2cHpcxAIO7h8/WMsri18YQ9VRcIbDOAPejB7BmI5QzoTI5NNkM8XWF9dJuG1kSmkSQspilIBT9CF0+cgLWQolEskMlk8XjsP5mcQizky2QTZfIbVrTWW19fIiALFWo2fPPMM4WiEUCTMsXeP8ytf+Decu3iBfaed5c11ItkUmbJIJJsinCqRKZTZmLvEwsJNYvEQQn6aeJDKl0kVBeKFJBkxx+07V0gkg6TySXzxGK5EGkcwQDDipZbzUIruEM1LJAoVEmKJXKmEUBGR5DJb22uIhSymoVOrV1CaOrlGl5Q+5trlq2Rde0hShZap0zZ1Wr32f+Q2N8x/f+xz53mj1UQxzM+mTb2hU1MVyvU6oqyQrWv4hSr1CXxyZ5mqOaGotdHbJnVVxqgLVHbvouaC6GYLvd9hOOlSlYv0RybJTJSyVKDd1Wl1GrQ6DcyeQX9k/icD9GbfwOg00I0aWqOKolZRNQlJU8i5NkmHHbiSSf76hTepAImGSbbZ5cX338cY9zFGbdojg+ZAZUSb7lDh8KAOh2XqggUOK4wnCsMDndFEZzxRpt3USPSbUYrhOQ70IBxWaZkSvUkbo12nX4tS2bvB6eOv8cj3v0u1VqI7aCGrFYx2/RemhtGuwWGDdMKO37OJ2apgmjWSQoKcLNE4OODFDz4iVtcRDQXdyMO4DN0MB2OJ/qhOb6Jj9mX6XZFMdANp+SRVzwPkYpDOSMNsC4x7IiHPAoc0UHSRTkej3ZaR5CgW2wwNI02zVabbVVHVMr1+jWY7h31vllIhgKaJKIZMSasgNeXPIHiRRMxOwLWG3iyjaEXy+/fI7dymFLFRKudR1CqKImLdm6dj5KgqFWS1Qk0W0TSRTMqL3bpCo1GkVElTqgpUlQp9Nc+1Mz8j7pulo7nQqm4ufvI6hlIhLySwurcpyHHKUpaqXKBaK1GIeYgvfEp0a5Z83MPmziI21zpiJYokZxDEKHv766yuLSBJFapSEalWoiaLNIwKTvcWg65Ep6NMu9+bBmpToa3lKOfcjIZVlHYVqS2htGso7SqKXqBtFjHbAq5rryFarlGLb9EyS7S7FSYjFb3pJpleoNMuw8GAg7FGubqDpjs5nDTgYMCgq8FhmlToDhw2OOjpTA4MIEWrsQfdBIc06PaLgEQptQ0HFXrdMpPDJvXEFpp/lq0rz9PtpOlMKvzg8W/yP/+r/4kdyzytThnQgQai6KLTyWD25SlAH6p0BgqdvkZ30MDsNWh1VJqmRjQRxGjpdHom77z3Lg3TRO90uHDtCrIy/Xu7dPptCluXKPkXqaatGK0yVSlFu1mkoebw+XfJCSFqag5ZF1E6KlWtgt5t0DvoIalVmt0Ws3MzhCJhanUZVVXp9Lqk0lm6vQG6YdJqd7h15zbBsI9OX0c1ijQ7VfTwJXz33qWZsmMaWTgI4d09y6AegYFJu60wpoWiSgRDXmDMz37+MuPxkPv37+N0OhFFkcPDQ4bDITDC5doDTKaJFBpS0Q80uHD+fR5/4vvsWzbodJvkAvvsXT+B4FhkdeYKV65eAMa0TR1/wM00/a0BaFTLAThQYCzDYZvhqM3lqxf42x98nyefew5HIEy2LJESy7hCUc5dvcEPn3yaX/3yV/k//u2v86tf/ip//Fff5vEXXmLfF2BuZYWXH/0mj/7513jp8e8Rzwicv3ydc5eu4YumsbiDrO85WNzc4SfPvYgnEmPDauF/++IXeOvkezxYX2HP9QCLZ5lYOoo/mGVvP0pdOcQfSuLwuHnrxPP87PjjBEJ+9q172J02AiEvdo8N+8o1bPOfYJ0/y551mX3fDqlklHA4iNfvY8tiYX59k02rnXPXrnL97m3imRhWxy7egJ1wzI8gZvn43FmW1jbZd3jIlySWtnb4ja/9Du5ImLmlWc5fPkskGSaVTxOOhkimExQSHsJrl/AvnSPtWaTdqyGUYrQ70w2wlWqduQdLbO9b2LFus7K5hChlcPv2uXnnItt7y9hd28SSPvJiHKtjk7XNB2TyEdK5MDb3PZLZPeJpC7fvfsraxizpbAKn28W+xcnC24/z+l/8Olef/xbz61ucvnCZuwvL7DjcfP2b3+LCjdt84Te/wobFzvq+jd/9kz9laWuHbbuTK3fuEc8XsHr9fPFLX+HXfuu32XW6eemVFzl36TwXrl3h0u1bXL8/x98/9wKvv3+C3//Gn/Jbv/c13AEP1z94mdVTT7J9+glW713g1uw9ltaXsbnt7Ft3cLptbO2uYfVYmV+b56PzH3Hp5iX8MT8PVh9g89pwBpy89vZrPP3S02zs2tnat2P3BLj3YJGljQ0W11e5dPMS1+9dZ9exg8W9z57dxe7GCqsfPM3Wh0+ycf5nOP1+FtfXuX73LuevXOHe/Dyb+9tYXDasbjs2j4tALMLm/i6BWIR9p5PjH3zwELj+I/QQoD/UQz3UQz3Uf856CNAf6qH+CesXb1QD0QjRZIKKXOMQGIyGNBoNTNNEURQMw0CSKng8riMYnsmkqFbLwAGxWIQrVy4RCPjo97tsbq5jmi06nTabm+t0uyafg3Fd144eHx5Ojlzkn89w2MflchAI+I6OtVrGkRt9MhkhyxKG0eD69avAAaPRgO2dNWBMMhVlNOlz+pOPcPpcFKsVJkA0neTO3Cwvvv4WvliS6zNzWL0Bnnvtdb70u3+AIxDm9IXLXLt3n323j1ffPs6+28eWzcmzr/6cdz/6hExp6pDatDpwBiN849vf4YnnX8QbjXP6wiXW9iy88PM32LTasamkPs4AACAASURBVPuDiLKCIxAimhVY3bUws7TKh+cvsmVzEkik2bQ6eOzp59hzeRGkOnsuD7GcgN0fZGVnj/n1TZ584SX88STRbB5vNM6pc5/ijcZ5sLbBhRu3iGbznPjkLCmxhNxs8+H5C4TTWcpqA6EsTV3A8RQLqxvkihWKUp1YOsfK5g5OX5DNPSu3ZmdZXF9HbbUQKhVSgoCs6+idqTv9vQ8/pKqqRJMphFKZcxcvkcrl2djZJZ7OUKxK5Isl/OEIbn+AmqqRE4t0BkMkReXFV187gu9626Qk1bi/sEi6UEDSNBqmSSAWI5pOU67XWdrYoG4YiJJEsVZj3+kkVyodgfaMKHJ/aYlYJoNQqeANh3EFAmSLRZx+P7Ku0+z1yIgiaqvFsy+/zMzCAq+88QZCWaIsq9x7sDiNOM/k+cvvfHca57ezz/LGNmPAF47hDoSxOD288OrP2bE6uHjtJi5/iI/PXzxyOVucHp545nmSuQKfXrlOvlQlV6wgN5pEU1neef+Dozjyz8H451HhZVklLRSJJDNHn8+l67eOHOzBWJLFtU3ePP4+oXiKeCY/jeKPxEnlRcSqjNMXRDHarG7tIqk6P3n6OfoTjjYJVOUixUoeWa1w5foFXnv9JQajLrJSQ28aZLJ5sjmBYlUiGI3h9geIpdLkxCLheIJQLE4ikyUnFqnWFaxOF6NDUI0mFblOsSrR6vaQFBWzPyAYjbFjsVKqKdT1FjPzS2TFMuFEmieffYGTp8+gtTq88OrP8Yai+CNxVjZ32LU5GQHHTpwiGEvy3qnTxNI5dLPHb371a9Q0g0A0wZ3780RTWbRWh/mVdWLpHN5Q9Ci+/vOY/cW1TaKpLJ5gZOrEj8QRqzJlWcUdDGJ1uylUqxSqVdqDAaIksWOzsbK1hVCpMAbESpWPz51H1hps7OzSG41ptNqMAX84wlPPPU+1rnD5+g2sThcVuY7WbNFotY/O1937cwilMhPge3/3KJKi8unlK6hGE8PsEIhEaXa6R1UHgUiU/niEauhEEnGW1lZRDR2z30M1dLTmNDY9mc0cXasluUa33+MQMLsd+sMBh0A6m6EiVdne3aGuKrxz/BiSXKPT61KqlCkURbr9Hs12a/r6fO7Ihf7088/RHQ4YHkxodTusbW0eud8/OP0RYqWMrKk4vR66wwHV+rSv9f7CPA6PG0mpM7+wQk2eAu9Q2M3y6gz9vsrhYZtBT2EybAI9BpMDLl69xtWbd9jatXHq9KcY7SGv/OwdfuWLv0mhVCdXkPjO3zzC6uYOxapEsVzi/oM5qtUyDb1O01CRqiKRZJhENo6k1DHMNhMgkkgjlKosr6/xYGmRoiQSi2mUJQN/bBmre5ZIzE0skqcmqSRSVtY3bzJ79wrlcppo1I1QzBBKxFA7JrGcgNEfcXdhiVSugD8cIVUUcIVDXLh2jUa7S6Eioxpt8sUSmt7g2eefIpNPABpGK4sgetndn2Fh6RIO1yKyEsPsFjBaaRQtRrms0hv0UfUaupmjUndTqXtZ27hBLO6kXlMoFRRKJY1yRcbutPDEU4+RzoVJZUOIpTwFsYrDEeKDk5dJhvYoF+P4wl7eeP84RaNJslwmKeZxOHd5cP8qYtpNJJknmsrx8s/eYGtvn0wuy41b1xGrRVL5NNF0nPc/OondYyOZS3D6/Hn23T7s/hDBZIZSTeHq7ZvE0lE299YpKi080RTZksyOw000m6csq/jDEWbnH/DYEz8hkUmTK5XY97iJZHKEszmkZmsKUcU8a+tL2C2bBH12CqUahbJEoSyRL4oI5QLZfIpIPMDG9gqZfIxKQ6HV75IrieRKIsub65w+f57zly7zys9fJ5pM8e7JDxBlhWAyjSDJZMtVMqUKuVKJhmlSqhS5cPEsW9urhBIxvOEgCUEkU5EIZQukKxLRfI5wJok74OTM+ZOfwfMYrlCEudV1Fja2cIaCOEN+lrY3sAe8WLwudr1ubi8ssuVw4oklcAYjeKNxbs3OYnE5CCWD3F+6y6eXX+HYsZeJx+NoSh+Hy8niyj2SBSeinKemGaQyBrKmsr6zQVbMkconCcWDCOU8i2sLJHMpoqkYkUScWl0mX8ixub1BOBogkY3TnwzwRwJs7e3y9rvvkS+XeeT7P+K733uUHYsdbzDC6bNnCMXDrO2u4Qo6yZYyxHMx4rkSWbHCrm2PYMjLzu4GyWSavFAilS+SLhVJigXC+Sz7rj1mH9winAjii4ewBv2EU2GCYQeendvUkjvEClWSJYlEsUqqVCZTLpEvCbhdVhzWLbRqnqpUnEbX9w7ItiYselKU20PqZpeW2aRlNmn2Ov8Ann8Oyz+vpfjF3nPVaKMa095zSdOoKAqlhkFKqhOvN0l34NM1G2pnjNw06QwndPsdFFWi2VJpthsYnSZar4s2GNAbtlH1GgcM6fSb5MU0Zs9gOOkynHQxewZmz/hPB+gTneZAxWzW6DSqtJUahlKjoigUOn2E0SEvXLzKVihMTm8ij0ZkNI29UJB8Q6FxOEAdmRiHfYzDPoOxwnhYgU4SzBj0sxxMZEYH2hSif+ZC79ctLN54lZ7qBWSgwRCTzkhnNKjTU5NgZhHEPGKpwKmPTqDpdTRDpmlqNE3lH0wmuk+9HKXfqdJoFOkNGrSHbepdk5ymUeoOef/KDVINnc6hSUMXYFiAgcC4m+dgItPtVRiMFfZXP0WXQ/SGMuZQpTs26HWLjHsimhSg1y0yGCsYTYVe36BhZBBFB273PJ12mXazQqej0WgWMNp5JDFEPLJPr1+nrpUxOg2qWgWtLVOV87TaFUpilFhiB82Y9ozXGxr1RhNZbSLJNXr9FtVKCFnyo+pVlEYFVatQrxdoNMokEj5iMQ/VWo6aUqQs5WnqRTZWr3Pj2vvcvPoO8zNnELIe+v0p4E0WYqzsL+KP7JAthKcbG+sqVUmlJjcQS0WKlTS+0C6h+A7JVISqJFCuTkF6MGxDqhUQCmlqtRqVikRBqOD3rZIV/EhqDUlRKZVrFLIpzGYdf2CHRlek3spR0yTkhoSql1EbBbRGnmjMQiiyjdkVaZn5abx+T0FW7KSzK0Cbcb/DaKAiyfsUihscThocjLp0u3UOBlk6jRDDVg6GKt2exOFBgaEZplva5wCTbk+GYZnDThY6ApNxjU5fwuwVaXdyWLbOMabBhvU+//U/+yXqTZFDTMYHBm2zzMFEplLy0u/m/r0D/XOA/tm0uwp6S8Jo10ikA6haDVmp0mwbpAtZZF2hVC+hdxSkuoDZqbC9M0OtEUZrZTDaBRRFpGko1OUytVoej2+HshymbkSR6gLlegGtLaMYMpJapVIv4/LYWV6ZJ+B3YTbrtDsGilZDEAtTJ/p4xCEglgqMD/voLZnhpAXDOKnoNhwajIYVOEyhFtbZXzjNtL+8RWekAQN2d9aRa9O1+WgwRNebADSb7aP1v1QrksvHgQ4HwwZgMupNO9Xfeft1bt++zcEBwJhev43H6zhK5oDxEaQ/ZESr3QBKMMqRjq3A4XQDBGi0OxJVtYA76iFeSLK0tcv//sVf49/8xpd57/QZ7P4QD9Y22bI5cYdjZMsSS7tW7i6v8vwbb/HtHzzKhs3Bxxev8OXf+wMc3gB/+s1v8dPnXmTL6mfXEeILv/E7BOJZvvP9R/nrv/sBxz/6AGfIi9VvZ99rwekJM7ewzuXr18iKaXbt6yRyAbxhJ6l8gntzD/j08jVmlk7wwflnOX3xFZa3b7KxP8eefbpO9oWTRBNVInGJspgmm4njctt489g7BGIxbH4fiUKOWCbBnn2XB4szxNJRYunpvWg0Pd20nsgWeP3d97m9OEdRk/HEg7i9OwhiFIttnctXP8Hvt1Kr5Xn++cdIJN2AyebWfUrlMJ1ulQfzd/AF3NQbOqfPXeTJZ1/kx089w8/fPc5zP3uNt959kz/5869z9uIZbt67wRvHXicQ9RNLR0lk48wuzBCMBahrSRJpG3q7yM2Zy7z17hvkSiU2LS48kQIL617+9a/9MfeWFnnsmac5ceYTHnvmaR598gn+6C/+nC986Tf5q7/9G2x+H55ohA2rhT23i02blZtz93nt2Dts2W188ctf4vTFC9j8Pi5f+xSH186DlQWCqTi//fU/ZmVvl8eff44N6x7uoBery8KN+7PcnLvPjfuz3Lh3j4vXr/LJhfPcnLnLndkZHizPs++wEErE2LFZ2LLssbK1gdXt5N78HP5omL/4d9/i1Tdf58zFT7l4+z3OXjvOpdsfsra3yPzaA5Y3tnF6k9hdadY2wmxuJ9ize1ndsnDz3hwfnjmP1e3G5vHg9HuxeRzs2vexeW1sWSzsORzYvV7cwSA2j4tt6z7X797k9v27zK88jHD/x+ghQH+oh3qoh3qo/5z1EKA/1EP9E9Yv3qh6w0FGhwfkiyKKptLt9+j3+5imCUC7Pe0zPzgYs7q6zP7+Lq2WARzQ73c5PJwAB7jdTsrl4tFru91p9Pt4PGQyGU3jY3WNg4Mx4/GQK1cu0e93GQ77OJ12MpkUcMDKyhJwQLvdZDIZAQckEjHggLW1FQ4PJ/T7XQaDHqpax2rdx+xMF/a6obC8usDkcEwyl2ICNDsm95cWOHvpAvPrWwSTGbZsTn71y1/FGYxw5vI1nv/ZG6zv2/jpi68QzQpsWh28//FZ9t0+Lt68w+zyGrlKDYvHz49++gx/9TeP4AiEiGRyvPLWO6TEEv54EmcwTKFW58QnZ8mWq4iywvWZObbtLrbtLvzxFP54ipNnzuMKRfFGE7jDMSKZPMvbu+SrNXYcLiS9ye0HC8jNNu+d/gRvNE6+WiNfrWHx+MiWq9yam6esNkgIIvF8gWAyzZ35Rd47/QmZUoWaZjC3tIrTF6Qsq1y+cfuobz1XrPCzt44RS+cQKhXmlpepNRqEEglCiQRXb98mns0SSiSQdZ178/NYnS4Ms4MvFP6sJ1SnUK4gKSqxVJr+eMKpjz9Bb5sYZod6QyeezqDoxpFz+XNo+Ohjf4/e6ZDI5ZhdnML0WCZDtlik1e8fxbuLkoSkaazv7rK5v8/MwgLX7949ei5XKpEvl2mYJilBwOJykS4U2LJYyBaLdEYjcqUS3fGYlCDw6N8/walPzlFVGmQKJeRGk6xYplLXWFjdIJUXmV9Z5zt/+30a7S5iVT5yLyeywtT9WCixZ3fxl9/5LkWpfuRc37U5SWQF5pZWefu9k5w+d4FEVsDhDfD2eydJ5grsO9yUZfUIEKfyIjfuzhJJZhDKEhu7FjZ2LcQzeeKZPKWagjcURShLxNI5zly4jDcU5eK1m1SVBnNLq8TSOULxFGVZpa63+OHjT5IrVtjcs7K0OoNQTGG0VSy2XX7pv/glnG4X/+1/99/zy//8X/Jf/lf/DXVFpzucYJg99HaXRqtDqzsgJ5ZpdvoUqzKpXIHzl66SyuVpdXu8+OprJDLZI/D7+e9BvlhC1hrs2pw8+ewLtPsj4pk8a9t7iFUZTzBCVWlQ11vkihU8wQjuQJj1nX184Ri62eP3/vj/QqzKCGUJtWmSL1VRjDbuQJi7cwuk8iI1zeDmvfv4wjFKNYVjJ07hC8coyyrhRJp2f0RaKPK9R3/M0voWO1bHUVe8KEnUGo1pRHSpRDKfp1yv4w4GUVstzl2+zI7NdgS2G602ezY7EyAcT7C2tc0b7xyj2emyvr1zlLqQyGRJZnNH7vR2r8/88gpjOHKem/0BrW6PZqeLrDUolCs0Wm3KNRlJUVF0g0Qmzfr2Fhs727R7Xa7fvkVNVbh7f5aKXKPe0OiPR7TMNtWahD8YIBqPUVcV+sMBiqZyb3YGRVMRS8Ujh3mhKHIItMw2Jz44yXA8YjAaUiyXMD5LIFleX2N+eYmrN2/g8nnZ2ttlY2ebEx+e4vTZM3z4ycesbW0SjEYIRiOUa1OQqTUNVEMnnc8RiISJp1OEoim8wQjXb16jrlUZjU2gR6tVZzw2sexvce7sR1gcbnyhKGtbuyysrJNIC2SFMuFYlsWVXXYtXvJinaxYIZrKEk1miCTS1GSFv/yrbzM7O8vu7i71ep1Wr8ngoE+9oXF75h5vHX+feqNJvlghHI8hKXVWNpfJClXSuSKVWg67b5Yd6w1S6TBCvkxJMFAUgUrVwTvvvEKxmKRUFagoMmJd5vaDBRrdAQlBpN5oUq7JXJu5hSPoo1ir8cgPH8MfiaPoLWKpJEZrGhtrtFVa7QrdnozZkdCNIp1uDbme5eCwiaLmWVuboVbLorQK085eo4Km15FliUZDJZWM4vVa2dtbQpHTCIJCQzenrqVMmPnlW7j9uzjdNs6cuUwkInDyxBX2126xPH8DuVHj0Z8+SaxS4eV332Vxe4ucEEUqJWjWEngDUco1hVSuQCyV5cnnnmF9d5PFtSUe+eHf4vDayIgJItkUq3vbxDN5Isks0VSOSr1BMJYknEnzs+Nvc+HmNVZ2bYQyORyBMK++fZzLt+/SHR2QyuXxhcLY3R5+/tbbKHoDdzBIXMiz63QTSmWoNQ3yRZGPz5wmm4lzf/Y2Db1NJptH1XQKRRGxlCeViWO0VcRyBqtjm+t3rlFVKji8doxOk0gySkbIU29oJLM55haXsLm85KUq7kgYWddxB/2UaxKxdJyKVMYf9JHOplhZW6ZYyROO+ZlbXsTi8fPmiY9Il2rkpBreWBh30M6WZQVPJI4zGMHuD3J95j4rO3vsuV24wgE2rHtEsikcQR/7fjefXLuCOx5nz+MjmMzgCIS5PnMfu9dLIpfCHXJz7N3v0VBz1KsSubRCQSxRKCW5cu8kgpwnlMqSEgYkcykyhSxWl41UPk0imySaipEVc8zMz5LMpUgLGaKpLMlcAYfPw/zqIplCmroukylksbmcPP7Tp0hk8vzVd36A0xPm3/3fj/Ctv/4bnnvpRdJChlg6yuWbn5LIhYhng8RyAoVKjVAsTr1eJ5mMk0jEEMQ84WSSTKlKUqgQLhbJVHLMLtwjV8zg8DsIZBJEM1HiSR/nTr1EPW8nWSxNEwDKVZKlCjFBJFcqUSoLRIIuqoUo1WqeWr2C0OiQa47xlVu4UwWUTg/DbNNoNRnAP3Cbfw7Nf7H3/PPO80arjdZsIWuNKTxXNLJ1DdHoke/CXWeS164uoren7tB2x6TdbtL+zO1udJoYXZNGv0ejP+CQ0VF/+SEjXnzlWf7uR99jwoBGs06n3zwC6L8I0T+fwbg97UgfTWPe9bFCsydPu7l1ia5aZ9Buk6vUiKhNYt0Jz9+4h9RqTKetUzNbVDstPp25w831ZWqjAdVhn4LZwhyqmJ0SHJanAP2wyMFYYjSuMzzQGR82mByouBbfhEEQxgJjNFoDmfZAYXxgcDiUODTzjPQUdVVmOB7gcNmRlSpGS0NWK4wP+5/FSLeIJQP0jALQolHP0+1rtLsarb6J1jfpAZVmE3004uzcLEJDIl+b9nYzEGAgcDCo0B9INAcqA8VPxDVLr1+lN9HROjWGI5leKwuTEu1mluGgQsts0u7qmJ0Sg4GALPkZmmU6zQqjvk5dzdMZVmkqGSZDGaMhojZKmD0VvaNQN6rIegVZnbq3U6ktRpMa9XoeQSygt3o0mn10Y3pt7w8ktrauomhFzK5CtZaj29PRjRp1pcTm1hIO5y61ukCnp9JolVEbIpou0mlXsVoe4HIukxcCFKtJKoqIWCsgN5LsWpcoVQrISv0IoDfbLXKFBJKSxe5ZQhQF8kKalilTLMcRyxHiSQ9iMU2pVKFUrFEu6sQzNpbXbiFJApVyEaWuUxArlCplYgkvvsA63X6Buiqh6jUqNYG6VkTRClTlJJVqFFmJ027l6HRydFoyg2GStfVPaBllDkd9oE1/GGFn7wxNvcCwZzCaTN3hk06RSU+AA4nxocrhQZ1+K83chWfoj1ooigiHKiMjTT66MU1MwKDdLQEqkrjHmB56r06hmmU47jGa9JkcDBgNO3RaMsfefB5DLdAb6pg9lUazyoQOZk9lfGiiGRXaXYUJbToDBdNUWVmd58Sp46zvrBHNRFFadcxhg3I9S9MsUZXj3J07gdZM0mjmaegSuq4jSRKttkJFSuMNrtAdZTCaJfRmGUnOI1YFGm0VxZBp6BK9nkYm4WHUkeiPDA4Z0BuYtMwm/eEAo9Vkdm6GC5fOIRQzGO06jERAZkKF3lDgcJiFcYq5Ky8DZaDBcNKlmA9jqCJ1qcje1jqHkwOMRpPJZJom1+/36fRMylKedCYCDDgYtOFwQFOV4fAADiGbK3IIpFIJFhfn+Tx5LhoN8/nG9lJJPEqUgzKTfpqDQYaBmYCxQK0WJJKwkytHSRYT5OQcZVUnIRTZd/t4+uXX2HN52Xf7+Mrv/xFzqxvYfEFOnLvIjtvPtsvH8p6FU59e5MQnZ/mjP/8mDp+Pb37n25y9dIH1PQ+ecJZf+T+/ytW7s9h8AVzhEJ5oCG/cjz3owB604fMX8QXyhGJxnIEt1vZuM7tyHl/UitNnZ88S4NjxC2zt2wjF4vhCQawuG3aPlS3LCnfnr3D51mk+vf4e12dOs7u1jMOxg8drxxf24w0HcQe95Mo5xGqBVDaC12/h2Htv8u3vfovnX3mBx554El84xo27s7gjYc5fv8TdpRksARs+3x7lcpJcPohUS5NKe7HaVjh37n36fRVRjKFpIomkHaEYIidEKZSyeAJ+bG4fy9t73FtaZ8Pq4vk33uGp555lZWMdq9OB3e3iozOf8PhPn+TNY+8gVsoEoxFcPi+pVAaxVKQilelPepSVMuuWXV47foxkqcLle/P8zje+zeL6Kr/x1a/wh3/6J2xb9wklYgTjUdZ3t7G4HGxb93H6vcyvLnP6/FkW11c5cfpD7i8tsLK1wdvvv8tv/8Hvse+0E4x4mV+Zwxv2s7K7wdz6Gu+f+YS3PjjJtZlbfPzpGZw+O06/ny2LBVcgQCAWY8/h4Pe/8ad8fPEyCxtb3H6wgCMQwuL0c3dumcs37mFzB1nbtvLEMy/xK//2S3zx13+LR374E7YtLvZsIbb3fWzueqY/291YXC72HBZ27DvMLN3hwo1zLKxus+/wsWf3sr5jwRMKsWOzsWXZY8uyw6ZlE6vHis3tY313l6WNDe7Nz3P+yiXuPrjP4voy+04rswtzD4HrP0K/+L3kT37pJ7z6S6/8/2J+8ks/efh5PtRDPdRDPdT/px4C9Id6qH/C+sUb1YwocHvmHna3C71pUK1JAHS7XQDOnz/PsWNvH0Hzw8MJh4cTPB4Xe3s7tNvNf+Ayf/HF5/nFvvT/cBoJD6FQgLNnPzk6pmkKhtEADnA67Zhmi36/y3g8ZDDokUzG+dxt/vl7x2KRo8h4GH0W6avSG5gcckBayJDMZuiPR8SzaW7cu8Oj3/4zTp27wNW7s6zv23jjvZOs7Vn59d/+XR5/9gV2HG4efeIpvv7Nb1GoKYRSWf76Bz8klMoyu7zGls2JzRckIRR56qVX+K0/+CP+8rt/S75aI5rNc/XuDBaPj3i+gDMYxhdL4I+ncATC+Pa3uDO/RLGukavUmF1eY2VnH7lp4o+nECSZHYeLa/dmyVUkotk8KbFEIJEiW66yvL3LhRu3WN7eJVkoEk5nub+yhtbpEctN422vz9wnJZawev1cvnGbRFZgfmUdh8WC1e4kmspi9/hxeAOYgzGK0SZfLiNUKtg8HiwuF4lcDq3dPnJ9S5qGrOsoukE6LzC/vII3GGJxde0ojj0jFJC1BrLWQGu2kBQVm8vN7PwCstagmEtz+uw5JEVlx2LlxVdfo6qqeEIhErkcY8AdDHJzZga710tGFImm05z8+GNKsoys6wiVCnsOB2cuXqTV72N1u1nb2aFQrVJVVdRWi6qqUpJltq1W9E6Ht957j1w2xb7TicPnIxhLMjiAG3dn+cZffhury0s4kSYrltmzu0jmCtx7sMg7739AWijy5vH3aXYHR5HoU2CU4fbsA/bsriMg7gvHEKsyP37iKULxFO5AmHgmT7FSIyuWmZlfoiyrPPHM8xQqNda298iXqvz1936AOxDGE4yQFookcwUUo00oPo3gj6VzfO0Pv34E/BvtLk5fkLffO0k4kWZuaZVMoURVaZAvVfnxE0+x73CjNk2On/iAN995mUg8wM7eNqVKmV/+5/+S/+GX/wWZbAG5rrK+scX3vv8IlbpGoVKjrreo6y2qSoNkrsCbx98nUyjxd4/9hJpm0Or2UHSDVC7PzIN5tGaLnFhkfnnlqNtbNZpcuHqD4yc+ONp4UKop5EvVo/P1ec98VWkcPR9JZo6SAXLFCk8++wJlWeXO/XlSeXF6PqU6qbxIXW9RlOpHzvOtfRvuQJhEdgp13j91mkRW4LmXX8Pq8lKqKYhVmYvXbpISBKqqilCpEE2naZgmWrtNIpcjmc+zsrVFwzRRdIP17R2cXh/NTpdqXUHRDRTdoNnp0mi1UY0m1bqC1mwhVqokMln0tkkgEsXqdPH2u+/RG42ZeTBPdzhiDEex959vMHnvg1M8WFrmyo2bNDtdDLNNvihOr1vp6SYgvd1idv4B77z3Llt7uyQy6SPXktntoGgqWzvbn/X46oSjEYrlEoPRkNFkjKY3OASqNYl2x+TkqQ8oVysomsohoGgqqVwW1dA5d/ECnUGfRqtJTizw9rvHabSaNFpNJKXOmEMK5RLVusxgMuaFV16mpipHACsnFqbR74bJ7Zk5qnWZja1V3jtxjEPGuD124ICb128g5PKIlRpufwCz36Mz7OIJeimUS/wv/+p/5dNL1ymUVLJCjUeffIJ4NksklWJtZ4dHH/t73jx2nFg8yfUbt1DUBpJa5fbsLQyzTbFa4Qc/+nu+8ju/x9e/8Rf4QkGiyQSxdJSZ9ddY2btAId8lHmmQy4pY3bewum9Rq+URC1nkao5KJUMmE+LTS2eIZ9OEM2m80TjbdhdltUG2UGLHYiVXFclVRYYc0B4MSBcKXLt1GldI7AAAIABJREFUm+t3bpBIRadfkg+bDAY6plnDNGs0W2XkehZVExgMdEajNg1Nptc1qch2Yokd1tbvoGk6mjIgm6pTECRyQp58McLSxmX8QR82h5V0NkEml8Qf9JDKxJm5f49kKsPPX3+TqqSgahLvHHuD7d0tbty9ydPPP4fV6cAX9hOK+JFqJcIRH4lUlEgsSEYUcPg83F1c4M7CPEKlxNr2KoNxh5MfvMPKvpXHnnuBtT0rH5w+SzCSJJ4RKNVUstUaO24vy3sWbIEgc+sbHDv1ERVNR5BkMoUSxapMMJpA1gwiiTROl5VQPIysa2zbnXx88TJltcHrx97GE/CTE9K02g2ctl00VaImFac91VWRWr1CRSrTMDSKUgmzo1Gp5nF7LLg9NipSkcce/zFCqUi5JtPsDkjmCpRkmVfffJOsmGM07lEq5tBUiYKYoWU2qRuN6f8Z2wrr67MkUtMkkUi6wPnr96ZRtEWBtb1lljdncYWiuEJRLB4fl2/fZXV3H2coiC8ewepzT/vPA14CqSA35m6xtr+FNxxky2JhbWeHTy9f4SdP/ZRg2IdUL1GVYszNXePu3atkc0kyuSSJdIS0kOTanVvEs1nCiRzxTJS0kGJhdZEdyz7xdIZwPEE4HiOcCDG3dJ+0kCSULhHOTJ3hiUKGtd1VpEaVjd11Pj53FrFS4w/++Bvs2L0UJI1ANMm+w83ffP8Rrt66htW+RyDsYXVjnkw+RigVJy0USWUr5HMlBEFke3eJ5bVZErkUsWyVZF7FlxVI5FIIxQy7lk2yYgZ3PI4nkSCYimPZXeHm1Y+p1bKk8kmKtRr+VI5EsUY4JyJUShQreTbXZ5BKaRpajUKjSbreJqWPubm6g9obUTcM+gcHVI0WrW7nH8S3G2b7/xWgq0YTRTeoqVP3eUVRKGo6aUkj3ejxg9dPkh9Bs92iZbZpd6agy9DrNNvGFKB3dJpdg2bXoDds02jWaXd1jLZKb9hmeW2eqlxkOOnS6jQ+g+z/MUD/Dx93+jrtgU67q9Fs1Wm26hgtDUlTKKoK5RE8dfITciPQjTq6oaA3VbRWA8Vs0jk8ICdLmMBuMMiKw0ELUPo67UYSqADlI4A+mDQYTlTGE4VBaR1GSSaHdcy+zGiic9ivEHDMM2kLqGqRGzcvYrSaiKUidVXB7LYZTYZ84Vf/NZpe58PTJ3nm+Sdpmhq6WmJvb43/8V/8M778O1/C4XWSKaQZTroMhi2GQwNdLVGtZ3j1xNu88P4x9MMxRrdGp1tmNCgzGNZojZuMJCtCaJF+r8TwQMcY6nQHNQ7GEgwL9JopBmaeVr9Lq9ekO6gy6GdpN0JIBR+TTo2eqaAaRdrDOm1DYNSXSMbs9Do1GrpIy5RpmHXqRpV6U0Y2ZAwlScIxz87mLDW5NK256ZvIjRq6qaFoRSpSmnDQgqaJNNvTBKBKvUxdl1H1aQz/6uo9zFaFspFF0stoLRW5XkFT8mQzDpaWziDJUfRmiXK5SKUmoOpl0rkwzt0HFCtZNEOippRpthvISg2jpaOoZW7eukShmKBWFygUEyhakUDITjQWoFTOU5PLZEsZpLrA0uwF9FqSSjGDpDcRFY1qXaZaTBDz7VIsp+j2NQqlNGqzTrUYR1Py6M0yDtsynZZAx8hhNlVa7ShGM8xk2KRvtul3ZfrDCKHIXTpmkWHPoNUpYuoK9FokIsuMJxnafZFet8lhv4Fn89S0p7yjwFACJITYOqNhhaYp0q3H6fYkuo0U0EFVi4xH00S0VquFzebAbPfp9gbEkwlcHjepTJJDDjjkgJW1RXJCmtFBj8G4Q3/UwmjX0QwJv3ubTlua1sFoVWqaRP9gSL1Zp6ZL1OoFygkbDTWH1baCzbGOrFYoyyUq9TKyWqHZqqNqAumki7BnjU6rRFMvIhRTdIZt1FYNozWNvDfVFH01TmdYRTUEmqaM0qhwyBhFq08rdQ7HdPsduv02rbSFXj+F1XOFziAJByqMsgT3TsNBGMYCAC01yqQnAiY9o0bY76NrdlhbWcXsTK9PyUwYb8jN6KBHv9eCwzGriwt0mi1EoUAoFGECNFpt/uzP/oxHHnmEStgGQCgUAmAymdDr9dA0jeFwSMMo0uvX6PYqmG0RuRYnFrejNEukxCgJMYkn4cPmC3Lp1l2++odf58dPPctzr73O6QuX+crv/xELG9tcuTPDtiuAPRTj6dfewJtIMXPtE77021/mlbffYNu6iy/qw+a1EUikSBaKWL1+LF4PO04H+x4nVt90lndXmV2dwxNdwhtbxxu24w8lCUdL5PItbI4IkUSaQMzBrblzvPT286xZVnGE7LhCdrwRD6F4EOeD83j9Hjw+N76AF4fLisW2i81tJ5SIEE6EOHPhY27evoDXt4PPvcbMjVOEIxakWhqLZYUH83e4c/cGVvseiVQch9eO02cnlU+QTkXZ39skHHUhiHHOXThFVohSqOR5442XCGzdm647mhpblh0W15eJZ5MEYhH2HDasPi9vnTzBB+fOEkqnyBaL+CIRNvb2OP7BBzzyox8RSiRIFwrEs1ku3bgxTW8TDaLxIrFUlrSQJJYLkynFSRdjHP/wbV78+Yt89/9h7z2DJLnvM80WV9KuTrpdaU8m7kLS7kkrc3G7upV0KywIegICeRRAUaADSJEASAAkAQIk7MANBm4wDmYMxtse29777ury3nub5auyTGZ509XmuQ+N6SXjdHF3+nRSzBvxj4oyURlRVZmRlc/vfd8v/SVHTnyAzqzB7DCypFzA4jShMap4a/8baIwqlpQL2NwW3AEX8ytzLCjmGRofZEExz9lLZ1hcXWBVu11PMzs/g81tR2cxobVZmVdrWNIZmFdrmFOuYvO4GBwbYmphgUvXBhg8vJu77vkyD/3wCZRmK6tGGzMKDatmJ7MqAzMLanQmN0urRlY1VlZUZh5+9Ckee/xZlFobL7+2j588+yrLagVnLp3j8Imj9N+4xsTcHGqDmSWlngWFFpXOjtEaYHZJgdnhxuL0MHftONOTw7z/4YeMz86i0GrRms1MzM1h8zjQWQys6lQotGosLgczSwvMrSwxOD7O0VOnbgHXf4RuAfRbuqVbuqVb+qesWwD9lm7pn7F+9kQ1nk6TzueQatWPLhDWEQQBnU6HUqlkaWkJvV6L2+1kdXUFtVpJIiGwubnOjRvXuNltfrPDfG2tw5tvvo7L5aDX62IyGTCbjYTDQbbW19A9+Jfs2vU8i4vz3Jxsv+lah02WlxcRxRxbWxtoNCqKRRGTycBNxztsolYruTkFD5u8unsXG5tdSh91OesMWjobXeR6jUanjdlp55kXX0Dx8B387u/9Hn0f+yX6fulfsWffQX7vj/4Ui8fPmcvXMLt92HxBdu/dj19I4g7HiKRznLx4GWcwwrLWwF996rN86q+/iMXjwy8kmFpaIZhIsazVM7OyitXr5+yVa6SKZeaVajQWOxeuDzL/zDfQjF1HZbKypNF/5DobY2ZFiZAr8Mpbe7F4fAQTKc5dvc7x8xcxOFwo9EZefP1NVg0mJheX8cXiqEwW/EKCNw4cYmhqhiWNjkA8yfWxCVZ0BtzhKOVaE5XexOjULOYbZ7CcO4g3FCWeyWOyu0hkRSZmF0gXCpidTkLxOPHstkN3ZmmJhdVVpEaDq0NDxLNZktkc/nAErdFEWIgzNjWNVKtjc7lZ29wins4QigmUKlV8oTBhIU5nfYNiQWT5qb+l/9p1mt016u0OsWQKIZMhVy6zDvijUZ567jlEWaZUqzE6PU08m8UVCBBNpVBotURTKZ54+mneefddtGYz2VKJWDrN6YsXGRgbI5nPIzUaxLNZitUqZqeTTLGIb/8PyRSLRFMprg6OMDG7QK4kY7A6eOrZF8gUyjvR6garA08wwoJCRVosodQZEdI5/tNf/BcqzQ6eYIQ33jmAye5iemEZrcnKgfePEEtld6D5zTUyOUPo6gdIZQmry7vz2V++McTU/BJGm5PFVTUao4WT5y4yObeIkM4RTWYIROO8uPt1PvjwJHaPn12v7sETjJDMFUjli0STGUrVBhanB7XBTCpfZEmpIZEV/xtoXp0loZsmKoTIF0T8gQi/+Vv/E7/8L3+NWr1Nu9shnU3x6//2v6fe26C1CY5AiIS47cT7/hNP4o0KrAF+IYHWaieaSHLy7DnypTLVZgtPIIjN5cYXCpMvlXH7A3zruw+SFkuErx4hkRXJlyu4A2EyhTL91weZXVLg8AbIFMpEkxkOHz+1HTf/EbS/6eqX6i32v3eYFbWOXElGY7Tw1v5DBKJx0mKJSCJNQa4RS2W3u5kdbkSpiihVCd/4kL0H3iUQjZMryVSaHR7/yTOEhCRHTp4kEIsRSSYJxGKojUYCsRhys4koy7iDQUR523neWd9gbGqaSDzB0qqSYDRGJJ6gKFcYHB0jWygST2eIJpKMTU2TyuVJKiaYGbpGvd1hdHIKTyDI8PgERquNUqXKBjC3tLwziGBzuWl0ujv7l8vn/SheWMYT8O/EqG/ANmTudlhRKckXRPIFEafbhVSRWd/cYHNri9TiAMl0ikarSbvbQarICIk4+YLIxtbmR04zH8Vyic5ad8elLpZL1FpNnt31AgMjw5SrFRKZNI1OG7leQyyXeOfgAdbZ2nksnc9hd7vIl4rI9RrZ1VE8AT/1dgu1wcJLr73BBtBe77DBJiury0iVMgCxaBK2wGSzo7cYcPmdRBIh0mISg1XP+f5LvP72PmKJPKFomlAqzv4j73Nx4BqheIxcuUhrrcfQ2DjxRArb2BWifivf+8HD1NstNoDX396H1enhW999mBdefokXX30Fh9eOkHPhCuqZmZ9AiKdJJfOEwj6K5TjLigFSaQ81OUsqFaTZLJIrpBibmeLpl18iks5SarRJFkqUKtuR/iqLhpVTb/PDpx4nXShgtNupNlv0WKdQylGUMsQSPtweFbG4mWTahlh00+nF2SRPsRygWAohyykajRLNagYxE6RSiqNYHieRChAIOglEg+RL2/v/o48/xcH3dxOI2NCd2csbb+4hEAyjUusZG59EoVzCF3RxY+giZ68OkimU8fk8WMx6gh4bu577CeNjQwyNjWO0OVnWmTFZFEzODPL8q8+z7/AhrH4f4UyWVaOBmcVZNDo1oaAXRzSFLRglnMyjnxrj+vsH8Pgj+MIJzlwZQOsKMDC/QqJYYHJ5BU8kRiiZJpLO8vFPf45Gex29yU4yU+Dl3W9y8dIZxGIef3g7RSVfqVHprKExmbZTDuJR/v6730YuCszNDBAJOvB6rQyP3CA7fYFiubQNx5sdOs0S3a6MLGeIRDwoVhcoSUWyBZFIPMHI5AxpsUSz18Pp9ZDNZzDoVSwvTJJJhimXM+TE7PaATSRGPuPB79WRSscIC0kiiRyuYIoXX38Lbf9hnJZF3j/5DhbPdhy7xmLj2ug4SxodJrcLg9OGwWnDHvDij0fxROyc7T/JlYF+zl8+RywuEBVi2GwWpqcnCUd8+Hw2wpE4yUwEg2UZd0CFP+QkHI0QCKSZXVCwoFjEffUd7F4zDq8Nk93Mh6dO4vIFMdmcODxugrEAvrAHb9iJK5LHGU7jjsbwJaK4ox4WlPOEEkECkShnLvTz7rsfMjq/wKtvv8P//slP8PHPfIY/+4s/JySEWVxewOG0YLboWVicwXH9XbxuN4FQjmg4iyAkSGUCWBxK4rk4dm8Kb6iMO54lmozh9TkYHrmB3mLA4g9j9EVwx5IkMmksNiNm3STJZABvyEM4W8ARzRDMSjhCYfzRIFaHlpDPTCoVJltt4rp4kEQb9p26SCRXJFcuIzebVHobO7D8H1o/C9ALco2CVCVXLJEtbAP0nFwlnM2TrK+x78J14p2fB+iVRp3o9XcpZWJU6xK1epl6o0SjUdqJa6+3ZJqdKkUpxxY90rk41UaZLXo0O9X/W4B+c92McG+3ajSaFeSWTLktI3aqpJsy9hMv8dhLe7AnRVJNqFeK1OUStWqZalWmWq8gNWqUajVy1QpdIJzJ8vLpC7jFHFCjLgXo1gL/DaCvF+muF1nriVBzwFqU9a3teGeQGLuwlytHXsJz4jlquTiZeovJqRne2XeAL3/lb/EHA1wfuMb45BiZXJJUJs677x+gWM6TL2T43f/597A4rVwbHuTMpQt88tMfp17JUSvFWa+nSfn1hJ1zZGoiJeCKSkeu3aDcLtHuZOl0c9R7EoG3v0LSOcn6Woa1TZnaepX1LYl2Mw4bKbq1AGzlkDtt5GaV9lqO9U6YzW4Em26cjVaWTrO07ezvlQCZmhwDKui1M/S6JUpSglqzhCjlKDRKlFtV2GoTuvoWlhvvUijFKFUSlOsZRDlDsSJSkrbrroJeI/lsiFIpSb1TpVQvkZNypMUkJTlLRUrisqlI18KkinFiKYFcLke9mqYqB7BaB0kIOgr5IDWpiFgoIRaziGUB25tfZUU9jCeopiDFKcsScqVJJlMlmw+RygQYHrmK1WYgL6aJJ4JkchFU2im0hmmyBTcZuUIg5EXKOtEsXEQqh4mX8qSqNQpyHTmTZkMuYbEuY3OoqLQKpApJQkuXCI0fplBOE/SbkfIhOrU0zWqFVivE2loMuZShVavTqGXo9jwkUos0G0k6zRLlWoRes01HruCwjFJvWql1YrSbLXr1CinPDdprMu12ERBZr/mBFKmklaIUxfbGV5BLArQKKJcvU867KIk+Ntcr1Gp5mq0qW2yyzibeWJBVo4b1DchkC7z40iv0NtaJxQVanSaVmky9WaG73mR9q0M64aBeTdNo5Lf30bUGolym3u1SbbcRrAo8p56mVi5QFrOUSznCCT9yu4RY3U4qyBVStOsV2jWZ9UYCu3GeXkekvSaTl9IUqzmgQbkQhHYMwTlDpRljbWvbCd9ekwmGfTTbDbYAqSLT7XXYYhPn/vtpZtQkC4vE0qvQ3QbohcgwYIdemF5nC0gCGbY6WaDBWrOK22VjO269i8mqotbKsUGPLdaBdUJBP5cvnN/+L96sc2PwOk+/8FP6r1+i2+3Sa1RYeuoTPPTQQ9x111184hOfQK/XUygUOHToEADV3hqiXCRXyhJPhcgVEuQKCbQmNUqDErPHznsnjnB5aJRHn/wpt3/2Tk5evIw7HMMdjjE+v8SCSsuN8SleevsgUwotL+89wLLBxPL7T7DnkS+hs1vwRX0sa5bwx3z4hBAL6lWWdWq0NjMqswF/fLtWxeC04Qj68MbCOAM6lIY5zl0+xfT8HDaXl3Asg9Xhxep0odIrCUR9DMz2Y/ZpsQb0TC9PcHmwn4HhIaa/8wcsL6lx2IIE/WlUBh0Gpw2rz4094MXusRERfPi9BlyWJUoJM+nACgPX3yMhGMim7cRjThIxL4GAgxPHDxMIuokJQRLJCOFwGEEQUCiXmJmfIJaKoDFr8EfDeOf7mdp9P1/7ziO8/d5RZhQavnjfV3no8Sd46EePcW34BgqdArPDhMlu5PSFkxhdToLJBI5gAE80woxiBand4lT/JXxCjHS5xKJGzZ69exmdHscTcjCnGGVw4gJLq+PojSusKpcYHBhl7snbcBtnsHvNGO1a3EE7ZqeeZfU8g+PX6L9xnkvXz3H01PuMTA6xpFzg+ZefRalToLdomZgd42sP3MeZi6cwO4xc7L/E2NQ0nmCEeaUGZ0jgzUOHGV9QsO+Dozz30qvMLi7x1W9+i/vv/WvmfvxfMLm8rBrMXBoc481DR3nhjX3sPXqGF946xAMPfofP3n0X10eGmF1eZHhyHK3ZyE+ef3Y7pWB1hQtXL6O2LGJ2azA41KzqV9GajWiMVnQmH1pDEJUmiEYXxeSwcHVogLP9Fxl/6V7mTu9hWa3GYHWgNpjRme1ojFb0Nh16mw6DXc/syizHz55mfHaaVa0BvWW7Z/0WcP3/rlsA/ZZu6ZZu6Zb+KesWQL+lW/pnrJ89UTU77dhcTsrVCiaLmS1gdHQUWZaRJIlWq0Wv16XRqKHRqLgJrl977dUdgH0Tft/sKc9kUphMBnq97k7vebvdpJXwob2jj7rPwNLSArBJLBbZeY+1tQ5bWxs4nXZsNguwSalUADZ3HOpWq5kjRz4glUqQz2fZt28va70msE69IVOtS2yxydsH9m63tG1tcuCD9xiaGEPxuV/j/v/wa1wfm+Rf/Oq/5q8+9Vnu/fr9aK0O3OEYT73wEkanh1Ayw33f+g4HjnxIIJ7i2ugEr7z1DmqzjU/ceTev7z/Et773CP/1M5/jq9/+Dicv9rOo1rKiM2D3B/FEYlwfmyCcymD3h1AaLeh/dBf6p77E+WsDhJIZFtU6NBY7k4srrBrM5Cs1du/dh80XwBkMc/jUGcKpDAsqDScv9nPh+gCzCiWPPfXTnU70mZVVvFEBtdmK3u7cAfDOYBhvKMqSUsPo1CyWo6+i+vIf4I8I9F8fJFuUuDY0uh1PnsuhNhoZnpzEFQjw3rFjvLl/P+FEggtXrxIUBKRGA28wRCASJVcskS+VaXS6XLp6DV8oTEGSaXS65Iol/OEI1WYLud6g2myhnxzA8JlfQUzEiCVTLK0qMVptZEsl4tksqzod0VSKtw4cIFMs4o9GiSSTTC0sMDE3R6FSweRwEEkmEWV5B5DfhPzxbJaUKDKvUFBptRiamCCcSFCsVommUqjv/HXc4xfJlko88N2HMVgdfPuh76M1WdGZbTz4yA/wBCPEUlkiiTQqvYloMoM3FKXe6TE4NkmmUOapZ1/A6QsipHMcOXEam9uH1eWl//og/ojAy3vexB0I0399kO9871EiiTQrP/wCC7sfI5bK8vcPP8KNkXG8oSj+iIA3FEVvsXPkxGksTg+xVHbH6R0SkvjCMUJCEovTg8MbIFuUCAlJbG4fDz36QyKJNBev3iBXkvFHBDRGCwarg4HRCQLROI7LR3E9cSeVmkwoHMVscXDgwBH6+v4VpXIVqVKmWM7zy7/yMa6NjbLv8AfMq5TMq5T4hBih1LZbMVEQqXQ7hNMp/OEI2UKRE2fOcvTESYRUmoxYwOXzMzEzi9PrI50XWVhYxPT53yAaCvH4T57h6uAIsVQWq8u740S/OjiCJxghW5R2euKTuQKlaoNwPMXeg+9RkGtMzi2SFkuUqg0++PAkwViCE2cvkMwVdqD4TRf74qqaSCKN+eE7sA6cJZJIM7O4gjsQJhhLMDm3iNxsordauTI4iMXlolitEkuniaZSdLe2EDIZMsUiUq2O3mwhWyiSyuWR6w1SuTzlao2FFQXpvEizu8bB9z+gtdajXK3R7q0TOL+P4Ds/IBJPMDY1zcUrV7c/kxUF5WoNvdnCikqN2e4gmc1xbXDbYVJvd2h0uqRyWbzBAAMjw+SKBZrdDuts4Qn4MdttZMQ8G7ADdDa2NqnUqkgVmUo+hePrf0qpVKTWqCNVZKJCjGq9Rkkq0+q0SaSSlGWJYrnEJluIxQJlWaLdW6MoS7j9PpaVq+RLRTaAVY2aglQmVyxQb7fIl4qk8zkKUpl1tsgVC8j1Ghkxz9y9f0xMt8juN14nmswiN9ok83mEdByVXo3daWNoZJitLZibXaJYqGy7RdtVUvkESv0y04vj6C1avnDPF1GoNXz9/u/whS/9HWKtTKEucfryeY6fPU1QiHLy7BkKkkw4EiN27QjC0Wd4ec9LNLsdbC4nT/zkGZ7d9TIvvrqHVC6L1mjg3SOHcLtq+IMZgslZJhePotHNkxLWyCa7FIsCTs88Vsss+XyMSMRFRAiQLRW4NjbKpYEhvvW9R8mUZZRaAwVJplTNY/vyvyOdjSPKZaRGA73ZRKaQpdaQqTaKNDtlNslSqfsoV5zIdQflqg1/eAGTdQxfYJVKVaBaS9IU6xRTCfKJIKJoJxhb4eylN4mmPURTAgcPX0JIQyiuY1Uzifu5e7FeOUY4kiAUSiLEk8wuTKLUzhIWbJwZmEZn9xGLxbCbdPitGgSfnaDHgd3twxNNM6Ox4/Lo0BkWsbjNhNMC8YKIxedncHKaUCyKQrGM1+Ng2eLk8vgsvmiKoX270T38KZKZAlZXAJXViUNIYwrGOHruLO5ohIGJKSLpLN6ogJDO4/FHeHvfu2TyZeKpPPlckud3PceycpVEQUTIibhCETLFIsWqTCKbpCQVadZSZJM+1jol9uzZRSIZxXTfH5KwG6k02uQKMrVKmlwmiCSlyefjxIQgSvUqKo2aSqOJOxBGoTFQqlVIZjOUJZFMMsx6t8LK4gQep4lMLk2mWCRdkigX/HhdShYWJojEU4TjWXzRHKmixIVH/4bVZ7/M4FQ/jkAYnc2JzuZgbG4Bhd6I2eNGbTHiDPk5f/0KL77xGm/ufxlXwEIs4cPuMhMOBxHFHEIsgstpZX5ukljMRzhaIhgLEIyZ2P329wnFHDhdHpz2NB5PhJGRGxju/g0CPhNmhxGn14PV6cLlC+LyBXF4vARjAQxWHZcHLmD2pLD6EwTSadyxEPagg+HpATRmNSsqNX933zf48z+/nT/63/6Mj9/5+Y/6ZI8STggo1SqcbgexWIREQsBsNqLf823sR17A5hAI+tPEYnGEhBu7W8WyZplIskIwVsPoCWG2WoiE/WjUCqZmprGG4ug8UcL5CoF4kkg8wezoCfLZIKGoj1iuhMEbxR7djnOPiRlEOcXq/Ci5dJRwMIDu7t/AFs0SLtURGx1qnQ7lVpNyZ/3/NUDPl7dXtrA9YJEtiMSzWaq9dbypLNFKC6G+tlNLs50Q0sTz9oMETr5AtVaiVi/SqhdoNfJs0KXaKNNdbyLXitRbMlv0cLgtfPFv7iKWCFFrSv8gQL95/yZAb7QluvU6jUZtG553ZbK9Gn7BhfLOX6XcqJJrbCDWt2jIpe1VKVOvVajVKsjVCvV2i2K1SrXdJl+tkAEur6rZoEkkrIe1JJu9/A5A7/QK9NaybMouNttRoEFRDPHko/dBLw7raQwv3MMw/yD1AAAgAElEQVTlhz7DmZEFZmbnUayqOHn6FL/7+7/Hx37xF/jjP/0j5GqJVqfOhyeOUCzn+YM/+UOOnDzOqf5LzKuUTC/O87/+pz+lXc9DT8JrmGVDCkPTg9gskgd+9P5JkmtrFLo1Wt08rW6ekuhH8blfILz4IWyKdDckautVuutFoIxNMwhrcdYbUZqbG9S7TbrrIt1mALoRZkZO0pYEWvUCtU6JardAoxqHjRJr7SzhgJFw0ESjkUeq5snLOSrdBkIhzdH972B9/QGG7/sDtIZZ0qKXrBSkWE2RLSWpN1qIBZleR8RkWEKS0kQSIbKlPIlcimQuTnutSlGMEgtbuDp1mmRBQEjHyWdFirkw2aSRetXM2NAHmA2zFDJJkskCQiKOELOyfOfHECxXMTun8QYNFEsS6bSELIFYClMoxcjmEni8Dvx+L26PDSHhI5lx4A2uMDV/EpM7hFQpU0qYKcY1aDRDpCoiMUkiVajQEMs00jlighWrQ0E8GyAv53Ceegbd43+5DYobRaI+C41Sgna9xsZGinLZSTTkplWrI5XiNNsOMjkFshShUk7TXs/SrXWRsyL5nAGN/gy1ToxapUm9UISejTMXDtPuFKiVPECatmTHbJqmLEVZvvfXSK9coCtnWG958NhG6NQCgEStKtDslGmt10gUkzijblR2LRqtCZXagFxpkBfLpNJZKrUqtUYVlUZJtS4RFUJY9FNsrpep1TO8+8F+nnvp2e0hylaHkJDEcOY1FPf/j1TzEpXS9j7mDtqR23n8goOg4KXZqdJttujWulQyTrKCldXlEcqVDHKzSK0jkc35gTJ0BSLWMZI5B2tbIqVKgi3aVOsS/qCPar1GTsxz/uIFtoDVB/89wStPInV0BIVF6FagHaKRnQasbK75KYkVCskV1qqu7W1sVvE6TMzNTnLxwmmGx67w8ms/5dKN42ywzgbrHDt2hFMnjzM/PUX3o+H09c0uPbrYfTZarRYZzTBTX/wFlqZGuPfee+l0Onzzm99kZGSE+fl5BEFgZFHJ0XMXOHmxn+88/BDnL19gYmqU2aUZFpXLPPLk43zuS1/gnq99E4XexPj8EgaHG6s3gM0XxOLx4wxGePPgezgjSSZXNHzvyad558gx5h7/SxZ23c3s6iKLqkWuj17j1MWTHDt/nOsTA8ypFtDZTQSTUWx+DxavC7PHjc3vw+L1YLVHMFkCmB0WLB4FWtskk0sXGRi7xNzyLCqNG402hM6SxeErYXNnMTnDmB0+7Iphpr/Uh3n6KCrdMBOzJ7k+MYnJ48YrxHAEfTi8dsIxL9cuH+G9d57l/JFduDXXiEdXmJ8+xfEjL3Lh7EFSgodY2EUs7GN5aRa9TklcCJGIZ4gJCQKhINFkjMmFSQ4deY9wJs2JB/6MG1/5TbT2MHpPlCMXbvDoT5/j4uAw8yoFepue6YVJ1LplQlEXdpcepUnPB6eOI+QzLKhXcUeCjC/MMr2yyI2JUaaWF3BHgoQyXs5ePYYjqCGcMuPwKjBZVrBatXgdPlw6O5Nf/kUWDv+QibkhLlw9xczSGCrDEk6/GaV+EZNDw4pmDq1ZgcvvwGQ3oNAsM70wydlLpxmdGuat/W9w6doFTl84ycFD72F1urC6fCxrTBw8doaLA+Po7D6+9u2HOXz8NAaLlV2vvMYbX/0Lxu75GLtefpk9+w6isXqY15hYNrmYVpkxBRKMzw9x4sIR+gfPMTBxhcnFEfR2FauGRaaWRlGbVxiZuYFOn0KtjWyDcr0PrdGDwepgRbvC5OIYF26c4Pz1Y0wtTqEyqtCadUzd/5vMv/Z36CwWlDoTyyodaoON42cucfLiUSYXx1jWLrCqX0Wp12J22pmaX+LZF19lekFxC7j+I/Sz1yV/0vc0u/te///F+knf07e+z1u6pVu6pVv6f9QtgH5Lt/TPWD8X4R4J0+q0EYsFur016s0GOTHPFrAFrG9ud5zr9Vq2tjZ+Lq79ZgfaTdhtsZh2QDdsMjIyxE1X+uXLl8jNX0Z7Rx/BPfdz6dIFjEY9SqUCn89Ds7l9sfBn496/+c2v43Y7d+4bjXpuRrgfPLif9fW1j55bR6/X4vN5dqKKi7KEXG9gstl5cffr/B93fg7tHX2sfOG30Vgd3P65uzndf5VYVmRkcobf/8M/ZmZxhXcOvY8vHMNgdWBz+3jguw8TSaTxRwQiiTR/cdvHUWj0xPNFZlaU3P/Q97H7Q6jNNnQ2J+5wDIXehN7u4vrYJN6ogDcqYP76n6C7418wfr2feL7A87v34IvFeeTHTzGzssrY3AJmt5dgIsXU0gpXhkdZ0Rl2Os5DyTRvHXoPRyDE3vc+wBEIcfJiPxaPj0A8idHp5troOI5AiHmlGn9E2Im5XnjiHvS39+EevYjcaNPortPqbVJpdnAHwpy9dIVoMoPcaGOyuwhE4wjpHJNzi+TLFZZVWsJCHCGVplytEUumaHbXGJmY5OiJkxQkmc76BvvffY+1zS2kWp1md227X1Q5hv72PhKnXmFwdIxEJku+VKZca1KqNrh0bQBRqtJ/fZBcSabRXefKwDCt3iax1HYstpBKk86LhIU4R46fIJ0Xt6Phszni6Qw6k5lSrYbD5yMvScTSaRK5HFarGf3tfSi/9r8wNj1NKl/E5Q+RLUocO3UWf0TAE4yQyIo8//JupheWWVHriCTSxDN50mKJV15/C4c3wPTCMsVKHX9EYEmpQaq3OHnuIuF4CovTg83t49rQKN5QlL0H3yNXkrE++km0d/1bBgcGiaWyZIsS8UyeWCrLgkJFplDmmV0v74B4UZbRWSyYnU6kRoM39+/nN37nd+j72MdYVqt59+hRUqKIK5rA5PWTKsuYvT5iuTTpQpZ4RiCSCDG7MI7ryLMYb+vDuzi6k8Rgstn5j//5z9EYzIjlCnKtzYX+64xOTuH0+vCFwqTzIqlcHqvTxe433kRIpbl8/QbZwjZQDUa3ByGC0RgFSSaaSFKqbLv4xLKEzmTGtjSN8bY+gsde4nz/ZTJiAZVOTyqXZ3h8AiGVJpHJUm23GRwfJxSPky2VKFar2Dwe3nn33Z3HhEwGdzDIxNwcDz32GN2tLWLpNKF4HLvXS7lexxeJUKrViGezrAH6e/895gf+M6Isky4UGJmaIhSPozYaiSVTVBpNaq02pUqVRCbL7OISnkCQsBBncnaOVC6PUqvj7f0HKFWq25D0o9u1zS2C0RjBaAyxLCGk0lwbHMJgseL0+tC98iDGO34Jn0HNyMQk/deu4/B4KcoVktkcG8C3H3yIc5f66axv7ES/K9QacsXSTix7oVRkYWmRVqdNs92i3e3s9JxXalVaa10icQG5XiMSF2h2O4huI8bb+hCGTtBa6yKWS7Q6ba5ev0Y2n6PWqLMFVGpVYnGBpZVlao06rU4bXyjM7OISIxOTHDt5iutDwwyPT5ARC1gcTiwOJysqNQ6fi4m5GVZ1GsxOOxNzM7zyxhvsPXSI5Tt/G9Xf/xXTi4u4Aj6GJ8dxej2sbW5QqVVRqlX0ej2y2SydTgeAzU2oVmUq1RJCPEAmG0OrW2FmdpSr1y4yNz9FLp/C5nLy5v79HDp2nBdef5N77/8W7qhATt4GRBe//VnMn/oV0n4nW0C92aC11uOhRx7lnUPvc/pCP3/9pXvpAnZ/CLPbi93jJ1MUcQV8jEwOs7g6T71VJivGqNTzNKUYqsVB0kkf4YiP/e/tw2i3su+9Q0h1mWw+RTDkxTJ5CuNtfej3/QghHUWUi6RKRVprXTrdBoOXz7DrqUept2N013N014u0WhK9tRatZhVJyrKxViUaMTE5cRZfUMP5CycQRZEXd+2hLEsk0mGOnX2HOcUw04uz5EtN9OZl4qkQmq//R3Rf+SMcTi/jEzMEQkE0+lWmZkdYVk7iDUYIRATe3n8Aq9OFw+MmEhc4cebsR2kKExgsdhzBGBqblQnFCCvmeV478BZ+ocDwlAatzU9akjnef5xVkwWDy0MonWXq7acx3tbHiT3Po3O4WDVZ2PvBEXbvO8Dk3Ao6sxOHN8z4zAKv7z1AtigxMbuA1Gjwxr59WN3u7RSScIhGo8ZPnvoR4YATv89JsZynIBepr/cIJdO4vR4ikRDNVpXp6WHKRQHDp/8lzhfuwWJcIOhWU67nKFTSZIoCeSlNvpyl0qySEfMEIlFmF1dw+YLUOh2GJydJiSJ5SUJvte4cW7RmM7lyGYvLhcMvEM3k8UYdWBwKhISHUDBGNFLA9dYP0X3ylzlxZDcr2gDRTJ7J5WnCaTvfeeyrOLx2Dh85gVpjxGY3YTAvIORTWH1OAokIRruZQHT7wrk/6CMqRAiGA0xOjuMLrJKMd7Dbypj9StSucQwuJyptFrPDhG7xAvrb+zDsfxqjJ4DB5cbi82L22LG4bLj8bhwuJx6flxWFEk/IgcPnwpdI4Y4KhIUYboeZD97di9qoReNyMefwMK9Y3okldfg8WFwOrg0PojUbMTlsqI16gkIU1WN3oL7rX5PwRQl4UsSTEkKxSDCTwBf2komGifu8OGIJrP4gzmAYl8+L3qgjEPLjD4ewuBx4ohFUJgsRm0zQmSedqOEK5DE6kjiDEp5YAV8iRygboRQ2Mjd4GkE7i/aOPm489xCpxjrZRhupUaPSqFNrNWm0qjRaVerN2nbM+kc96Ddd2WKtSr5SI1Opka3IRGMBqrUSPiFCtAn6XIvTcwYScoVau0q1Xvm5ZXv8k+i++OuU80kqNXln1Vv/15UVk2zRQ6oW+N6j36W73mRto0GjLbG+1aJSL1Bvlf/BCPe1doVuV6ZcKyI2KkSaayyMXkf9yT58F9+mIBfpVrNI1W3gK9dEKvUSlXoJuVFGbpR/LmK+Jm9DfkVAzcN7fkANGbYqsFaGXo21TokeLZYGXoSul9p6ne8++QxKiwO21pHzcVYe+FPUd/8qZSnJV+67ly9/5W8olvNkckkOvbefr9x3L4GQl2pd4tjxw7yy+0UkWaTeLLC2LgEVGq0Eq4pB5FKYeiXBVk+mWk7SrlYJFHMkNrsoEzGi5e1hJOhRyMUo2SZQfLYP196vwlaR7obEBl2gRkX04dSPsNaK0u0mkNpJqp0sra7EWltifa1MRfLjcU/TboWo1uJAg+6GhFxPs9YrUq/FiUctyKUojVqGzV6NZqtCs12js9HC+uOPo/jcLxB3LGI2LlGrpJArSaRKikq9QLEiUqlFKVeiGC3zVJtZ5KZIsZqjUBUpVEWKlQLFSoGGHESxNEgu46MsbceGF2SRfCFKrRqlVHBy48o7+HSz5LNBXJoRlj/fh+GNr5EVY9RLEbIJG8VSiGxdIF/LIVbTFKQ4UiVJIR9Gp1sgEnMTS0UIxEII+Qxmwzwum5qSGCcecyHJCWZmhogJflLpGFI1j1hKkMyHWO+JGBf6aRYCmJ7/HIt39RH3mcjLOYSQBrdxhE6vgiTnKEt5vB47RqOSohilVhVY66QQohrcrhnqbZFSWaAiJaiXE7QqafxOLblMgLIUJ1+K0Y6PYFs4RiGToLuxSbmT58rlt3DNHWPxrj5su+6k2c2zXk/SlCJ0WlGkWph6J02r16QoS3R7a8RiHiIhM7Vag0qlRqfToVarkEwn2GKdSCJMj3UcPhfrbLKxtYlYLHDX3X/Nb/3Ob3P67Bn6r1xmVaUkkUqi3/23zN/dR0I7Qq1dJ1csUJQrrG1uMT47TSQVodGrE8+HKTUyVOoFao0cciWOx7VMqxGm1QjT66bptDN0exWanSoVcRnIwvo6bEK7s8HCyjIbdLE4zUi1OnIyyewX+1j93h+yLsxCfoUKbSBO1XkBugHW1nOUsjbWm2HopYAyW5sFeuslqvUMyZQXaFAqhIlHbVRbFbqbHdrrLWaXZmj12tQ7DXpbm8TTKTaAdD7Hy6++gund7zH7xT6ev/fP2fXqHgYnZ/j2Iz9ieGYRsy/CY0/vYnpJxaLKwIHDJ/jWwz9AZbSzpDZyY2yGF3a/xb1f+xafuutLPPr4U5y5dImrQwNozBoUuhXmV+cYnRnl4rV+Dp/4kCMfnuX0uSvMzK+ysrTK9D2/yMxX/jsMegtKjRmD2YXdFcQR9GDzu3D63Xgj23UlLr8Du8uMy2thfmGCw0f3cf7KRSbmpnAFPFjdduxeJw6fC3fQi8Vlwx8N4vS78YXM6E0Khkav4vR6iMQTmE6/yPSX+lDtfxCTy0M0m8HtMxMRPISiLlZV0ywrJjBZFAiCG5tNRSxix+3UkE3YsBknuXJ+Lw7jMOeOv8Tw1YMsz13GYVMRiXhIZ+I47WqGhq9gc9txBQKYvX6i+RI/euZZZr/xPzD9pT6unzlAVIiRTCcolgssK5a4cOks1weuYHOamFuc4hsP3IfBrCKQTLCgUeNPxJlaUTCrVLFiMPL6wUO8e+IUaqsdXzzJsbPnWVBpePqlVxiYmEJjsfGTXS/x+DPPceT0Wa68/QST9/Qx+9P/yoJmCaPbjDPsRqFTMLkwyfnL57h49QLzK3OoDSpmVibRWlUY7Hp0Vh0mx/b/WL3FztyykiWllhsjE8wtK1lQqHH5w/z4uV1MLiu4MTnN9KqKR3/6DONLK0zNTzL1/T9i8p4+FFcPYrQZsHtsLCjmWVYt8b0fPMy+d99hXqVnUWNkSWtCYTSjsTmYWVWyoNEyubzE8OwMFwcHeHnPmwyMjbCiWcXsMqEyKbB6TSgNqyyqFllSraLU69FZTKzqNKhGTjF5Tx+j9/8OR0+dYGphDoVWzbJayaJSgcJsZl6rRWE2M6vSoLLauTg0xqkrNzh9dYAnnn/5FnD9R+gWQL+lW7qlW7qlf8q6BdBv6Zb+GetnT1SVahWNVpPexjqnzpym0WoyNjFOrVFnky22gJsO8NHRYZrNOrDJhx8eJZEQgE0EIbrjJF9b6/wM2N52nm9tbVAsirjffRLtHX1oP/WLnHv/nZ3XBAI+Wq0G8XgMSSrtgPl8PovBoCOREFhfX2Nraxvmnz9/lp8F7fXGdt96NpsmHI0QDId4/e232ACeeWEXeoudl779t9vbvqOPU889wuf/5iu89s4BHnvqaf7df/gTboyMkxZLqPQmHvjuw6gNZqwuL0PjUzvu32AsgcMb4MD7R/jEnXdz5vI1/v6RH+CLJVCZrPQPjqA0WhByBR5/5nmGpma5PDSCwWZH94lfQn97H463HuXSwBDJQglXKEKx3tzpOx+ZmcPmCxBKptHbnejtTuZWVUwuLvPcq68h5ESURjOpYpnnXn0NjcWGX0jsQPZoJsfIzBxWr3/HmXv8zHlMj30a/e192B65g2SuwOUbQ2QKZb77/cc4138VudFGa7IyNj2HkM5RrjXRGC2IUpV8uYIoVbE6XZy9eIl0XiSZzX3UW9wlnRdZB6bm5smIBXLFErVWm+n5BTJigdC5t9Df3ofxzn9D//kz6M0WDn94nFxJxmR3EUmkWVJquHDlOtFkhldefwtvKEq2KJEtSnz/Bz8kGI1x+foNfKEwvlCYbz/4EIlMFrEsEU0kCcUEnH4/Sr0eIZNBZ7FQbbd57cffR397H/rb+wgtjXBtaJRVrYF8uUI8k+foyTMksiLBWIKQkGRmcQVvKMrRk2eYXVKQLUrYPX72v3cYq8uL2mAmlsoSz+SJJjMkcwVsbh9SvcWySsv14TFCQnInst1y3x+gv70P39m9LChUzC2vkhZLCOkcpWoDIZ0jW5RQaPTozDbeO3aMcr1OIpej72Mf49SFC6xoNIiyTEoUkRoNltVqTvZfIS1VOHDsOIOT04g1GVEuU67LuAMuStUChl1fw3hbH+ZHP025WsEXCpLK5XH5/HiDEbKFMkWpTjSe2YkT//DUadR6A9lCkVKlSr5UJp0XqbXaCKk0yWwOncmMy+en0mhic7nRmcw89vgTbAAun59aq4134vL2tj//64R8brRGE/lSmUg8QaXR5Gv3P4DT69uuBsjnsbhcRFMprG43GpOJZD6P3GwSiMWottvE0ultJ3Mmw7ceegilXk+z18MdDJKXJNKFAkImg93rpdnrYfzMr2G8rY/5I28gNRr4IhEUWi15ScLqdGGy2THZ7DsAu9ldo91bZ1WjRa03UG22KMoVmt01bC43lUaT+eUVaq02Uq2+syLxBMPjE7yy53UKksyKSo3ikTsx3taHfdc3OHL8BM3uGi6fH7neoLcFH546zYpKzY9/+jRiWSJbKPKjJ59CqtW3vxu/D7vTgcliRm804PK4CUcjyNUKlVqVtfUeGp0Wk81Ku7dGIBLG4dnurUwuD2O8rQ/Lvb+P0+Ug/TPQPJPL/txQVDAcwmq3ERViuL0ehFQaqVbn3KV+Urk86bxIvlTmyo0BivK2S/O9I0dp99aotZqI5RIbQLlaoShLZAsi5s/9G4y39fHWYw9QqEisA8+9uIsNoLPWZQtoNptEo1EUCgXFYhGv10+v12Wt1yKeCBIT/OTyccRCkkDQzYmTR/n+Iw+SyiR58bXX+KtPf4pVkwWVxcb1iSkq3Q55SWLi7z+xPTxw8HEyuSwnTp1ErTcQTSSZXljmuZde3U6AiMZ54tnn+fI37ufq4AjuYBCr24nVZUNIxzh+6gjhmBerQ08xHUIuJllZnMJo0hJPCqRyWWqtJlEhhiyXqdbKSIYRjLf1Yf3Cb5HPRDjXf5Ynn32aqBDB6bKwuVYlG/XAmo5qZpF63gTdCvVSnWy8QDojUpQlVs0LBHNWRLGIUqkgHPERTwS3o9gHr1Jvt9CZ9cRzAgMTV7BY7bi9Hkz3/D7G2/pQHd2NzWHG5XEytzDP6PgY8USKZfU8/ogPsVwins5x9cYI933jARYVKqbmp9EY1cwuT7Kg1KOx2AilwwxMDWLz+zh4+BwqQwCbV8DmC6KxGjC5PLz85tuEkmn8x1/d/s19/5NMLi5j8wVYVGsxu724AzHSokwyV+Tw8dPoLXZsbt9O4oPT7yeezVKqNvGHIwyPjpDLJjAblJh0iwR8JqRSnPX1GtGom4JUJiPmee2tPTRaVQSfZfv4fsfHSNsWyecjKPXLuAI2cuUU2eJ2/3A8k6AgbR9/LA43vlCUoCAQS6dJiSJas5lrw8Mk83n80ehOlUMoHieS2nbDR9JBrg+dw+u3kM1mEYQcxsfvRn97HzM//DyhuEQgnsQT8xHNetFaVxDSMVrtHoWiTCQWZGjsEnPLM3iCLiKJEIlsnLnleeweB0ImhTccJBCLobdamZ6/gNORxOuVWdbO8H+y96bBkV3nmSYktR3ytO12d0x77Gn1jNsRnm63p3vCu2yKoiiKIimKsiSKoiyRFrWQliiJomRRpESKS3GvfSOrWHsVakEVCoV9TyATidz3fbk39z1v5s19TwDP/ACZElrdMTP+NXbUG3Ei8AO4b56bEQcnznPe77swfgSTx4LTXcQvCljG396e+x3/CuO7FWgMTgdqsw6Ly4YvFMDmcmJ3ezDZ7PiCDkLJELagiCscxen1ERJ9LC5MY3HZUFksKD1BZpcXmZyfRW81o7easbgcGGwWLo1exen3DobhoT9Cc8sQ1r1PEQzECIaS2IIi7kSUYFRkTbFAzOfBKkawBQRsvgDeYAB/0MeqagVPwI876EfvsHP60hXmZw6RTK8Sy6i4PH6USD6AUwzjDmfwRXMEkynksBX9yiS+0bfR3DKE6s7fIl6skm90KNdr1BrV/08APVkuE8qk2WATk8NGdXOT4WUtr5y7TrgJlY0N6p0a1Xplx9B//kOobx1CPPfyDrBebci/NIIh77t9z6ts0XsXpmepNgrbfc6bxf8hQK/WSzQ7VYr1IsVOA2+pxgtfuRv1rUNo7vttGrUC9Xz4vwHoecq1PJV6kUq9SLUhD2A+zTyNZhZX3o8qZCXeL9GkRb0ls9Ur02tJbG0WmLvyInJKT7VV5qnnX+a1fUfotjv0O3XWPvVbqG4bInD2eXa98gJ33PkxtujT6tSJxkPkpDSf+vRdPPDg56k3K+QLGTJJgUYzS68vYzAuEhQMyKUIW1RJJHxAB6mQpCTlicgSvmIeSz6N1u+n2u9RqRaBJtHrr7F6+xCqe36NXlVkizqVVpFGNUGvHmOzLtCuC9RqAvWNLNVOhnavTKsu0Wpk6XXiWC036PciyKUQvV6JRifPmnaOSjUOlCkXRdiS6bYl5EIUuZQhEhfIlVKsffo3Wb19CM+BR/F7dVTLMaq1FMVSnHItS1ZOUqlGkSth2r08OSlErZWjWE4hVTIUqlmKVYlivUit4qdaEVEpx6jWM1QbBfLFJNV6jqIkUq9FKMsBoo4VJsZOII6/geKOIVbu+SDZmJ1qVmRdcZ1OO029k6L47oWJfDFOQU5QLMaIRt0o12YQ415SUoxoJkI0EsJmX8Htn6MgB0jG8qRTMZYUVyjKVuR8hlKuhlzPkskJGNbG6dbTrH7hf2bpziEs+x4lmo9TrkQICVqy6QC1SoqyHKdQiGM0KqnX81RrKUrlKPVmDLN1gUI5RiYbpFpOUMiKVIox7GYlbFWp1dO0egWoBSlFNLidS2SkIAfe2kNVjpOa3sfSnUMsffJ9lJMOmtU0zXoKi22ORidKs5ei1pRotavUqkW2+hKriktsbLZpd2rE4iL9jRZb9Hjs21/nwpVz5OQMfXpozOt0+y1+9YMf4LbbP0KjVSUSE5mZmySTS+J021A+/L+xcNcQ5l2fY3F1iW9865u0en2kUpl6u7Ndwa0qk5MzlBoSBVmiKGcpFOKUZBGbZZZKyU+nnaDejNFo5ai1crDlIpvQ0K5LbHZbdPs95HKRLTq89sardLt9xKmzzN0zxNw9Q2QXd0NhjXyvwkYzQNlxHjpBoEy7FmKrk2CzlUTw6xACRrL5EMm0QG+jSiIRoChFsJtVNFoFGk2Zci3P2NR1Rieus27U88SPfoRCoyOeL+J492Kx4hv/ibl7hlj49p8yp9RgdPlRmhyMTC9y+2e+wONP//P6XYcAACAASURBVAyLx8/4/BJ/estH+eRnPsea0cKqzsjXH/8er+w9wKPfe5I3Dh5BuW7H5hLRmZ2o9SY0RgtqvQmd2Ybe4kBvcWGwmNEY9KysqVg6+yYz9w4xc+8QupFD6ExGFhTL6ExGzA4jFqcJm9uC0+fA5XdishtxBpz4wj4MNhNGuxmNSYfD52LdqOXc5QtMzE2xbtRicdkw2s3orUacfjd6swK/aEUIe1hSLjKzOMvMY/+FmXuHWPi7D+EI+jB7nLh9Udy+MF6fiBgOEU+EsNo1LC5dwxdYJ540ozeNo1g4zfL8CfTqC9y4vItKVkUlq8KqvoDDOEYmoicZMuJ1RhGCEVQ6BUvrU4zOn2XdPo965vhg7saTr+Jw2Tl5+gTReAR/0IM/6MHltfHcC8/w+u6XWF6d5dU3XuDspWGsbicmhw130I/N4+D4mRMYbCZMDgvpYpo3D75JQirywMNf5e0z53j+tTd48pmfYvMFWDdbUWh0LDx9J1P3DTH1uV9FbVBxbXacM1cuMK2YZ3ltZTvR77CwbtCg0q6xoJxHZ9Wh1Cm5Oj7KjZkp9h05wrlLI4yMTTI1v8zI2CTnLl3l+Onz3P+lh/izj9zG2PwitoDAHZ/5LNfnF5lVqVmaH9/2vm+I+Zf/FqXJgkJvRGW2ojRZ0NidLKxrmVeuMbeqYnZFydjsPJfGxtl9+CgnLlxkcU2DUm9Ca3Uwu7TCms7IutGIzmJg3ahFa9FidlrRmo3MK5Qo1jSsatTsOXSAS9/96MDfuL6IUru+Ddb1WqYX5xmZmeH01au8fOAAE8srGD0+DG4/ixoDf/vNbzE8NnUTuP4jdBOg39RN3dRN3dQ/Zd0E6Dd1U/+M9Ysb1aAgkEyn0Oi0vLlnN2rNOolUkv67qcFqvUYmk+I9WN3ttpHlAufOnUGhWKJQyNPrdcjns8AmtVplkCQPBHx4vW50Og35fBbfT34OsQ/c/Yd0Oi327t096KG+tbVBp9MinU5isZiATS5cOMd7qXPY5Jlnfjz4LI1GjStXLhGOBNnc7NNqNQiKAivKVarNBj/+6bN84u57WDeYGX3qqwPv+c/9ARqriyvjU/z993/IvZ+9n5/tepUHvvwwDm+AaCo7gMn+UJThkVF+tutVLl0bY2xqFoc3gFuMYHb7OHvlGi++sYd3zl8kEEsyNruANxzDJYS5Mj6F0enm/NF9A5Cr//ivo1GvsaTWMLWkQKk3cm1qBpsvQCST453zw/giMVxCiH949meYXB48oQhrRjNjs/PobI7B37667wChVIajp86gszl4dd8BbswtEEpl8Aph7B4/QjSB4bO/N/BfPn+MYrUxmJ/LLxBJZrb7ZodjqLQGjhw/ic3t42uPfZvhkVGcviDxdIZaq41Ctcbc0jKBUJhIIkkgFCaezgygY6vXZ9drr7MBSKUyjhe+OvCOnH2VQChMOr/dx/fYqbMkshI9QIwl2Xf4LZy+IOFEmqefe4GxqVmyhSKv79nL7v0HmJqbZ3x6hmqzRSgW5/Envk8gFKZUq3P0xAnUBgPDV68SjEapdToEpy8MvM2P3kIwEieayqI1WfGJEfQWO1K5htHm5OnnXkAq13jnzHlml1ZI5gpki2VGJ6bxBEPY3D60JivHT5+j0uzw8ht7WFKqsbl9aIwWNEYL6wYzPjGCye7CYLGhveVfbH/nn/odItHY4PcC4RjPvfQKpXoLrcmKxmhBjCWJpFI4/X7+rz//c/7hJz8hUyxy8vx5xHicp559lmg6vQ2LM3leP3CYVLFMvlrHHw5z9MRxErkM6UIWMR7G+t07MfzlEIa/HGLy2B7UOi3BcISMVCCVKyBXG9RbfXzBCD5BRIzG3i1lKzG7uMTSqpJrN8axOl3oTGbycolEJotcrW1XFijKJLM57G4PuaJMsVIdwOZLP3h44L30oy+TK8p86aGHCYYjqHV62v0NhEiUereLRxB4fd8+YpkME3NzBKNRwskkHkHAFQhgsNm4MjZGPJt9NyVgJiVJPPqd72Cw2bb7TbdaeASBibk5HDbzwNv0pf+TZD6PVxTJFIukCwUqjSbBcIRgOMLc0jLVZotWrz/o674BWBxOpubmOTt8kUQmSzAcYQOQq9s9r+PpDN6gwAZQa7Up1xukcnn2HjyE7bGPbqeRP/w+jux6FqlUplipIpXKGK02xian8AkipVqdZDZHbwtyRZkNoLcFs/NzbGxt0u526G30yeZzqDXrtLsdWp02qUwas9WC1ekglkri8LiJpZIUK2V0B58dzP3C4/dz+O23OHn6FK+89irTszMo11TojQbkcolGq4n0bkK9Wq8hlco0uz28QQGpVB5UeHjvIkWpVqfabJEtSLT7PbqbG1y7MUaxKpOWMhSk1MDb8ehfU++2EeNRipUyJpuVPfv20t/cYGJignq9Tq1WAyAWS3D06GEOHNyDTq/E6TIRjQUoFFPU6jJenxN/wM2Fi+d5+fXXGL56lfseeBDPu2vkucuX2X/4EO4n79n2/+tfQT93gy3gjrvuJpHJ4gmG+PJXv87CioqEJPON73wPlcFEKJHgznvv5bY770CpUaHWr6NSrxBPhanUi3z5i/fzvW8/RjqVQJJyaHRazFbLu++tQS6/XQI8M/32YO72fd/nwqUzFCoSyUyUfr9OSYoipQKUwkYaKSsRxxzXh19jbvIombQRKJOTwniDAZyeIFZTlFgsxsLSGMGwhmI5RSAocn54AjGc563TB1GZR3nppX1IUg3dRz64DdDv/l1MFhVZKYkgRrHZfGg0DiJpN1fGzvLsC89zY2qWcq2P3uSkUK7hFdwcO30Am3cdpd6EIyDw9e98i0W1kktj4xgdAh4xjTOQ4LV9b2F2+xidniUYTxLLSbh2fXMwd8/8KDfmFtj/9nFuzC1QbfV4c/9hyo0OoXiK85evordaiaRSxDIpQokYWblAudGjUK4RioQpl/LEI15W5q8S8WsJupT0G3GSYT19IJHLkMxnCUQilIO2wfru/9kDxNIRCpU8do8Vp89BIhsnkoziE4KU6zWsThdiNEEwHBu0APGHwyTzecR4nFKjgVcUcfr9qA0GVjUagvEknnAIm9eG1qBkfmGCdCZOpVrH+sifbfvf+it49Br8YZFSo4KYDFCoZjE7LKRyWQIhESEaJCsl0eoVBEUHobAXMeLHYNUzNj2OJxzCE4pgD4qYPD4WVq7g8cewWOOsald5Zf9T6GxK3P4kHn8E46lXf76neP17aG1WdHYLa/p1HD4X7qAfu9eL3ePH4Q2g1izi9DmwCyHsQgRHQMDtsWPQq7G67azbrSxYrMyvLHN9agKLy4HOYsLqduIO+plZWsAV8OEVg1jdTrR3/xs0twyhvvNfYTcZ8QRDaFxenNEETr+XkeHTBJxGLEIYe1DE7g/i9Hrw+j2MT97A5nLiCvhwCkF0Ngdu2zLnz7/JvoNPMb1wkXDSj0sI4wln8EUzBJMJykkvoteI/fDTg72cf3gf+fp2X+P3en//vwXo6XIJud3CHgzQBAz+EDe0VkpAFZDqNXJyllqjOhiVUh71R9+H+tYhdH/zO5RL+QFYfw9a/+KoNmS26CHJGRLpCP/77/87bE4D9ZZMrVmk0S79d/uhN9olWhs9Gt0mcquK3G2y5PJw6pHbUd86hPrWIYKX99CrpJAreeRKfgdAr9YkqjWJWiNPvSlRb0qoZy8gBvTkOjJiTeL5k8eI1mtU6NFsF+m1c3SrEcKuOVZmz5FKhxEiUd4+cZrdu/eiWZ5DddsQqtuGWP+b3yaVDFFrlPH6XRTkHOlsglAkSCQmcvDwPp57/idYbEba9SzhoBWdZh65FKNWT5MvxNikTalepFgtkC1mtuFtt0msIhNq1hien2NsRbF9gaCWw7P7YVZvH2L19iHW3niEzoaML+RCrZxASjo4eegZQgEl9bpIF5lSM0mrW6LXLtFu5gCJTFpPuyUAJez2dUIxF5VGhlw+SKuZpFaO4HGqkAshNnoy0KBUzZAJmX/u/enfpFEUCYsWavU0cnkboBdrORqtHK1ujrwksLB4lVo9SaWapFRLbf9OI0+xXqBSCdBpJ5DLArl8kIIco97MUS5v9+KuVZLIhQjdkkAqpmflqY+juGMIxR1DhC+/wFarQD7uwWVRUK9FKFS236NcyVOpSxTkBOmsQL2dZ3ZxFLNzHSHmoiAXKZQj6G3jrOumySQl8pk41YqITneRVNhLp7wN0OVqkk63QMi+ug2w7xxC8ZnfIJoMUmrkSGVDWPXzSNkA1VKUWiVJOh1EKsaR5ATl2vYzCtUkQthCo5lFLsUoy3GiYSfQ4MzZQxSKEUxWBYWwQC0v8NobX+P8pV202lWkTBb37ocH/t6TT22XRa+l8IlairUAzW6MaiNJuZyk28wjpe0YNFeAOsVSnHwhwsZm893WCGU26JEvp8lXU/Rp8ev/6oPs2f861YZMKhujUMqSySfYosf0tVMs3DXEwl1DLN77q9QrGQqVIifPnqHWarOsVGE0WZiYmmSLPnJZ2t4r1SuUKxLddoF4xErAq6ZY8COXBcqNGOVWil7TSsA9y2Yvy2a/xBZtxIgfv+BmcnIctsB98NEBQLfuugsqWmps0qv7afpGYCtOo5WjLPmhl4OexNnTB4nFPChVCxgtWswWHT6vg1QqhMtuIB51kYx7KcgJrA4jwyMX+Pq3vsUX/+4Rbr37U5y4dJUX9h7m+99/YuA996n3sbgwjzeWYWJFiyeex+iLoLJ6efqFXdx7/xfZtXsfP37+JQ6fOM3kooIf/vRn7HvrOKPTc5wbGeXajSXODl/nZ7ve4OU39nDo2DGOnjjB+ctXGZ2YZmJ2mfOjR7hw/Sijs6eZ/tndA4g89sSfc/jUK8yvXWXVMIHdYcBs0WAwa3D5nfhEL3avE4vXhVMU8MdjuEJhvGIQp9+L2WnH5nHh8HnQmo0o1CqGr17huV0vcmNmCm/QjMGsIhhyYnGa0GmXmLnvAz8H+EsjrJm0+INpXN4IVocffyCEL+DFL7iRywn8QTMrq9cRwwbSSRtSxkomrsGoPMXK+G5WJ97k3OHvI4VXcGtHsK5dwesKk8tJePwWHJ51xKQZMW3h/JO3D7wV37+FUETE7XVw9vwpjGYdTo8VtXaVaCKIRr/K0WP7Gb1xiX373+TBL93P08/8kJd2PceXv3I/z7/wNE88+SjTs9fISWHCURezK0pGp2dJFmQypQr+aJy5VRXL61qcPh9Tn/+1AUSeOPkSsyoFWpsZlVHHim4dhVrF7PIi569c4uTZM1wev4bBaUFjNbHv7bd49Inv8eWvf5O9R4/x4Fe/zoG3T7GmM3H1xhSfuOc+/vC//gnOYIjpFSULag0nLl1h174DfO+ZnzL26jcG3jce+hDvXLzM/ndOcvDkaQ6fPsuxCxd569wFZlcXmV1dZGZliXnVCkvramy+AAqNjhtzizz38pvMKtSotEa0JivrBjNas5l1oxGVTsfh48fZe+goE7MLKDXbFXZ0Jj3TD/7rgb/i5M9YVK4wOjnO8NUrKLXrLOl06FwuVBYLdiGE1uHCG0vhCsdRme2M3yzh/o/SL55LPjH0I54bevn/F+OJoR/d/D5v6qZu6qZu6v9RNwH6Td3UP2P94kY1EouyBbQ6bWqN+qD87Xvp83a3Q7fbpl6vsrqqoNGoDRLmkpTjF/uU9/tdNjZ6rK+vsbqq4D3QLcsFYBPTA78/OPhcue2DtKoyW1sbbGz0sNksZLNppqYmBjC8WJQGz3jppRfodtv86Ec/pNttD4D61tYGvX4Lo1HPxkaPbr/HFqBQKTl59hwf/sitKNY0GJ79ysBbc8sQf/+5e1jRGrj/K3/HX9zyUe77/AM8++LLvHXiNEI0QaZQ4unnXkCtNyGVa9jcPgLhGHd9+m/49Oe+wFunz6EymLH5ggRiSRbXNBw9dRa7X+D6zDxpuYLZ7UNutrFdOzE47Nb91RDGvT/EERDwRWJcm5oZgHGz24tLCDG3quLIydOY3V5iOQm93YkzKLKqM1Dp9NDbnWRKFQKxBHuOvMXVyWm84SixnES2XGV6eYXzl69yZvgyASGE7pYPDLwXvvxn5OQKNrePqfkl5hXK7aTBmoZEViKeyROKp3B4A8wsKkjmCrj8Ap5AkO7mFguKlUFid2VNzbJShRCJUq43mF9WUChX6G5uUShXqLXaWL9128Db9KnfZnJinMnZOQLhGImsRKnewuUXyJeqfPLez1BpdvCJEdKSzOFjJ6i12lyfmKRYqZLK5RmfnkEqlbE4nNTbHWKpNNcnJolns3S2tohnsxRrNTyCwPzzj+5474JyZnBhIBCOsaxax+b2ceDoMfQWO9limUyhhMH6Xuk5JQarA6lcG/RGD8VTmB1uro1P8eyLL/PkU88wOjFNMBJnfGZ+UKkg7LLt8I5fO0o8k+f85auUG23ePnmGeCZPTq6w+8Bh/KEoXlHkm48/ztD7308klWJNr8fp99Po9bC63fQBqVKhWG2QKZQGJfpPX7iEyy+Qkos4hSBGlxPrl//rAGypH/4LktkM4XiC13bvYVmpJpmVqLf6PPGDH+MXQySzOdJ5iYxU4MbUNKlcnkgiiVQqE0ulOX7qNHK1Rq4oc/DoW7zyxptEk6nBhYhKo0mhXGH4ygjm17478NZ99H8i6HaiXNfw5r79pHJ5lpUqipUqQiyGXK/TB46dPs2Lr72Gw+dDb7XiCgQw2u1E02ma/T4Gm414NsuqRsNzu3YRSaVYXltDYzLx4muvkZVl1vR6QkbVwNvwl0MYzu5HqlSwe71Y3W7MdgehWJyR62PMLi5RqtV57sWX0JstbADp/PYB6Ht9yc9dvMQGkMhkt3v1Li1jdbqoNJqE4wkyUmFwkBqKxbHc/wcD7/Vv3Uk6L5HK5fEGBSZn5xifniEjFRAiUfJyibxcotHp0uz2ODt8kaAoUJCLxBJxuv0eqUya3Xv3IJdLVOs1tHodK8pVLo5codFpky1IlOs1NgDfoacG3uZP/S6ZTJJmu0W+INHpdckXJHobfdrdDgW5iMfn5dCRw/zox0+RyuXJyyWiyRSFcgWpVCaZzRGOJ1hQrAwqSxTlMv2NLfIFiRXlKtl8BrkskfHqd7x37/Qw5WadXLGA0WphSbFMt98DIJPJkMlk0Gg0dLt9HA4bpbJEf6NBLB4kHPHh9dmw2gwsLc8xOzdJPBHGYNJjd7s4fv4ctd4GYipJtdng+o1R7A//8cA7tOsR0tkMQiTKLbd9jLdPnsHpC7K6ruNjd9/LC2+8jphKYvd60VksuAIBqs0Gy8pVytUK8WSCw0ePcHFklGRW4u577sVo1OP3ufC4bRQKSSQpQV5KEIn6WXn+qz+/tPGJ3yKf8NBsF2m2JZrNPM16hkYtSW9rk0qztJ1ILPqplN2wGcOpv45u6QKe9Wk6mQBStsOZM6fI5ATiaQt2lx6D0Uw23yEgZJlcvIFCN8rIyAzP//inO9676+wrTM3ewOMN8uyzL1MsdvCFrdg8Jow2E1Nz80TiGcYmZ9CZzBw+dhCteY2rE+eIpuMEIhGsrgB2j4BXiOALhRBiMbQmG6l8mWA4hy8UYmZpiZX1dSY++0c/vzzw9Q/jEQRUOh2FapXX9x7A7vETjMS5Oj5OSpKYUyzRB8R4mNf3vUlKypArFkhnU+QLOQrFDLF4kETMDd08glvF9MhRop5VVrRL9OnjCvi21+KFazvW2IhllXg6RSAk4hcFLo5cIZZKYrTaSOXyJLM55GqNeDrD7PIyFpcLq9vNkz/+MSaHg2A0yoMPP4xcr2P3ejHa7QjJGIF4hGA0isfnxWDUEI56CMe8GD79OwNvxbfvQIwFEWMhQrE4kUSSUDzMmkFFRk4TTcfxh8OIYReLyxOsqZfwBpzY3FZsHgdTy0s4AgI6hwuDy4MjqGPdqMXmDGAw+ZhZuMKx0y+xbljDYo1j2f/Tn8/947+ByaDG5nFx9tJ5TA4LNr8HZ1DEGQzh8IeZmhjG4TbhCkdxRdPY/CEMJiOhcGD78ojViNJux2i3cvDto3iEADqLCYfPg9XtxOZxodJpsLgcOBzmHXspy8EfYPE6sEfS6L0RTC4vVtMaF88fHiTQ7f4gbr8Pr9/D3MIsTq8Hp9+LPeDH7g8S9GnxexVEwmusrowQT3jwBwQC0SyBeI5AKkUuJZLLxdA/88DAW/+Z/5V8MUe1JlOrlyg1ajRa1XdHnUpzu7S7XK1QrFWQKhUy5RKZUoWsXCBfryHIdQ5cmWZdzJJobpButLdLwjdK2yXQfyFlnvXoBwBbfesQkWsHdwD0cq1ApV6k1izRaFdodWuDnxvtCrlCirMX3iGZCbNFh2qjMEigvwfRO/0anX6NWqdDvdOg2iojt8skWk1mH/mLgbfmC79Ho5zZTjVXJUpV6d3y0TkajRzNepZOK0+rlsFtX6dbi7LVyVGuFil12iR6G7xy7jzWbIpCp0x3o0opJ9Ctp1EujtKrpZEyYeIxkcvXr2OZvDQA6KrbhtAde45ITEQqZhFCfmKJMKFIkJyUpiDnmJgaI5WJc/ttf0KrkaNSyRAIOilXJDa2uiSycaqdKtFMlHqvjlzKIJUL5MsyiVqNYK3MwauX0AccVDZqGP7+TwcQW/vgh6jWk1Ra2+B/s5WEbgw572BjI0WlmyIji5SqGRxWDa1GFrdzCYd9krnZd7DaFECDSj1HJOEBaoBMuxGn302x0c/SqMeBKnk5Qkw5PPBevX2I4KUXUa5ep95I0d0o0O7L1LsytaZEqZKk2cpRkUMUMm76nTTtToZaI0O9X6LUKVNtxKlUozTbCUKinq3NPPVajFYjTb2ep9EoUq5IVKpJmhUB5cP/YQDQNQ/9HtVCmkYljdu6Qr8hUK5sf/+VepGcnKFQyZMrJcjKcQrlGImMH5NVQSrnpyBLtDubJFNRVJphSiUfUjZCNp7EaryBEJgiHvdSLCUp1CR8sycGAHvpziGEyUPEizkytQqlXIByUaSYD5DLeilXYmj1i++2Qcm/+3myLC+N0O0VyWQE5FKGeEKgUs0jCDb0hiWqlQj5YpNEKkq+oMNiGqZaiFItVlj/xh8OvFVf/hByVUauFai1k5jtM8SSBjrtJPVKnE4zQ78bo1J2kpd9tLopCqUwrY5MoZSm3W2QLW6/n+ZmhS410rk4uUKKdq9ONCHS22zR7FQplLLcePN7A4C+cNcQwYn9yA2ZcqNCQS5Sq1Xob7RJxEP0+1Xq1e3WRJ2NPo1WnXpNho06WxsVVGvTVBtJNqhSaqegE4F+BKdjCsjQ6+fp9WWgR69ZxmXTsvq13x9A7KUv/Ca9yBRVYLMdhswSbCSQ5AQbXQmPbZVmLU487qXelEjn4qyoFawol8hLaQJBN8lEGJtFiWLpBla7hsC75c8NNhtzqyr2v3MSrcPDvMbEyL6f/hyg3zPEz77wYVaNduxCDLMvhM7uYVVvQWXYvni3vK7F5guwotVjcLhYM5pR6o2saPUoNDom5mZwC26uTV5Fa1Vh8WgxuzXo7Wp0tnV0Vi12bxKLK4bNk2D+a38wgMizn/8NdEYPequI3iri8TnRGzUEIwLuoB+r28nI5AQjU9NcmZphSatnSWvEaLdi87hw+r0IsQjuoB9XwEcsk8IrBrl4bQSHz4M34GRRMYtCubDd7mTy8MB75t4hVvd/E3fIj5BwM6MYZ2JhlFQ+gcNrJxQRicWTJFM5HHYvAX+UyfEJ/G4HxWwc0bXOZiWMVTWGXT3O9bMHWLh+hoBZzZLyPOG4iURCQAwKlOQmJbnJ8t//55/73/cBoqKTUCRINCEiRvysqObxBR2EY14cbgNm2zqLikkqpQQhwUbQb8bt1LKmnKLTyhMJ2QmLNg4d2IXPo+fQOyexev0UGy2OnjrD/rePc/zcBZ585qdorh8bAOSp+4aY3/VFzly7xtj8AicvXeb63PZ5xfFzF7j143fykds/wfTKKs+++jqf/uKXUFtszKnUHDp5mnWLk2989wdYfSIGq5NHHv025y9fQ2O0YnC4mV5RsqzVD5Lc50bHmH3sP+3wVy1cxWTVYbRo0ZvW0RrW0BrWWFRt9yBf06+zbtSyqlEzOT/PolLJpWtj/PDpZ9l94AhKrRaFWo3WZH33wroVq8vHsmodxZoGdzCIxeVCbdChHDm8w3vp+ftYVK6wqFzB5nGxpteicTiwiyJrVisKvZHr84uYfQJmn4BDjLKsNd0Erv8I3QToN3VTN3VTN/VPWTcB+k3d1D9j/eJG1Wy1sAX0NvqkMmna3Q5ur4d6szEo99ts1ul0WgNQ/l5aPJNJ0e22gU02N/ssLS2Qz2cHwLzZrA9ge7WQRfOR9+04eNUd+gn1epXNzf7gGZlMilqtwntAHjY5cuQQsMnKyjLdbpv5+VkkKUen0yIej5JKx+h22ywuztPpdVleURAIiSjXNVyfmOQjt3+C5Qf/yw7vtz76u6wZLXjDMY6+c4q9h44yObdIMlfg+Zdfw+ryUm600VvsaIwW2huQLZbxiRGuXB9ncU2D1Rvg5PBlnn5hF8vrOq7PzPOlR76BzRdk/9vvoDZZ8UfjKF/5zo6Dft3d/xaVRoOQSOEMiqhNFvR2JwaHi2tTM4jJNGa3F2dQxC2G+eFPn2NqSUEwnuTK+CSLa+scPnEKtcnCuZFrfPhjH2fNaKZQb/LqvgP4IjEmZhdI5go4lIs7vf/6fVw6spdMocTI2ATzCiVnhi8P0vavvLmXQqU+6Pe9uLqGye7CGxTQGIwkszma3R52t2eQMm/1+lgcThSqNVbW1CSzuW2AEIuj+8y/3+HvPP4SPkFkWbXO5NwixWqDtCQzt7xKMBInWyxj9/jxiRHmFUq0RhO5oozL5yeZzVFvd+htgdXpYl1vGPRBf+y738UVCBBJpSg1Gtg8Hny7H9/hrX7kr1hYUeETIwTCMXxihGvjU0zMenSBuwAAIABJREFULmC0OTkzfBm9xc68QsnwyCiBcIyRsQnEWBKvECaZK7BuMGN1eRGiCfYcPEIyVyCayhJL5wgn0lSaHZaUapZPH97hrb/3dzl1+uygtL5XCDM2Ncuyap1oKsula2OkJAmlVsuv/Mt/OUhgO3w+hFgMfzhMH7gwMsLxU2exONxIpSpiLMmSUk0wnmReuYYnFCFXq2O441/vAGvuheukcnm+8tVHCMWSODx+iuUGG0Cr18fh8eIJBClWqtRabeaWlsnLJSqN5qD6wINfeWgAzPswuFCh1ulxen1sAIVyhdCr39zh7dv/Q8anZ8gVZeaWltkAzg5fRIzH8QgCZy9dIhDZhnXpQmGQBt1z6BBeUcTu9bKoVKJQq8mXy2hMJnrAWydP4g+HCUQi5EolbszM4Jk4t8Pb+uB/JlMoEE4mefG11/CLIWKpNBqDkQXFCsVKlc7GJqlcnnq7w/T8wqC3+Xvz8QSCpHJ5ipUq7f4GzW6PWCrN6PgENpebdF6iWKniE0S0t/7awFv/l+8jZl6nUK5wY2qaZDbHut5Aud7gwuUrg2R7tdkapPqLJRm5XCIoCmwBOSlPuVqh3mxQLMnkpDy1Rp1gOEReLm5DqWCAA0cO43/56zvm7jj8E6r1GoePHiGWiPPNxx5lC9jY2qTVabMFFEsy/c0NxianOHNhmPllBQrVGgrVGhdHrnJ2+CJnhy+y//ARXn79Da5cucrw8CWOHTvGwYP7uXzlAharHsu1t3d4r37m9xkeuYzD4yaSiBOKhJmYmiQSiVCr1VhYWGBra7tBSLEo0d9ok8vHkQpJUukw0ViAvJQil0/hcFo4c/o4UjGP0WZCjMcHFy1sbjvvnDyO7b4P/dz/r96Pdvwy333yBwiRKDem5/jsA19i76GjuIQwk0uLvPjmG3zsk58kGI2i0ulYWlVyceQqcqlCLl/g7776NY6dvcB3nvwRp86dJZdPsra2yOWLx7BZlKQzPhqtHJVaCnH/d3fM3bvncWr1NI1mllY7S6ebp9PN0yBBsRMjX00gFWSqhSalbImrZ47TyAUYv/ACZw59E5/fyTsnDqM3rrLrlacxWrRMz07h9gcQownW9FqEuIDPH8S2OL7De/nWX6coZRgdu044GsEfEFjX6/CLAp6gl9mlOcwOCxanlXAigk8IYnM5Ueu0rOlX8AS9COEUfiGJ0xvgyvVLaM1rSOUCr+/Zj8sTZ2Zhnng6xeziAtaH/niHv+fGGdQ6LZevXeXE2Qvba3koRLnZxCsGmV6cx+ZxcGn0CoWqTDybJJuPkMnHqLdkCpU8qXyCSr1IKOQiHnaRijiYuX4WvXmJVrdCPBmhXG8Rufr2jjXW+v278IshCuUKI9fHEKMx6u0OLp9/UCUjns4gRmNE02mi6TQH334btcFAs9/HFwoRy2QQYjFe27sXhVrNxNIUjqBn+wJdMEwg4GNi6iJ+QbvjYpr2lg8QsSkRQiLBYJxgKIkYjTAycQmz24Aj6MMVjOIV3PhED2NTo9g9Npw+Fza3nTMXL6DSadCYTOitVnROFVNLYxhsNpz2FB6fkXfO/gyzfRWvr4b5p1/f+f/l5ccwOSwMX72E2qzDJQrYAgKOYASXmMBsWGR8YgRHJI5ZiGMXYtjdHlweJyNjV1AZNagdDiwuBxevjWBxOfAIAexeNx4hgMFm4dSFc7gCPqyKyR17Ke09/waDVY1FSKJ2RdE7vFgsKkZHjmELRbH6g1i9fpxeDx6fG7VmDavTgd3rxurzYvcHOXf2Rfbue5TDR77N7t3fYmzsCILoJRTPIiYkhHSedCpKNp9i9aE/2eEfvrKPek2m0SxTaW2XcP9vAXqhXEKqlMiXy2TKJdJyGalSREglyW7Cc6dGiW1CqrmB1KhTqxeo1WUqzfIgfV6tV0goruwA6IYHfo9Kpfg/BOjNTnVQzr3RrlBrltiiw7puBYNZTbNTptEuDdLnvzia7QatdpVGq0ClVSTdbKD90h/s8I/On6dU3waK26l3iUZDolnP0m3miYtW3FYlW50czXaeRi1Ds1Kk026SbzaJ9docHBuhCgTTcZrtBvX6NnQPmBcopT0UcyFcYoCp1767A6ArH/gPPP6dx/D6XZQqBUKRINl8imw+RTwZoVjKk84myElRTp97hz/8o/+DoBggnc0ghgXa3QYFOUePFlk5SaGURC7mKBaLpMsV9LEw6zERoZonUcuhuvc3dkDs5Mppap0Sm70CW+0UbCTptyO021Eq3RSVdpqsFKXbkul1CohBNd2OQEhUUm8kgAaSnGCLFoVihFo1Sqseo1YR8fvWYEuiUo/Rp4j/9I93eBse+Y+U5CDdXo5SNUa5nqLWkah3y1TrOdodia1uBo9tgY1WjEY1Qr2RoNhIU+6XqTWL1Js5avUkW5t5QsI6G70kjXqUdkeiUstSbchUWg0a1Qgrd/3KAKAr7hgiqrpGq1WkXAxSy5uoVtOUqxnKzQLlhryd2q8XyJfTFEpJOj0Zf8CEL6CmIKXxuQXyuSTFihmrfZ5cLkar2qZQcGK1j7DRypFNB8lW85gPP74DoGsf/2MylTLJao1CPsTy4jV63SydbhapECQUtlIoRGk2ZeRiFimfpt2Ic3D/C9hsahLpCPVWmUw+QbmcJBax02kmyDSaVDc6NBtRWhUfesUI+biLpU++f4d/ZH2CUqVAVgpSKnkw6m/QaaZoVFI061mq9QjluoDBMo1f1FCuxelvNEhnExRLMqlclmwxQ61XptotEomJbNGnWMqzrlURELzkCxkKco7r37tjB0Bf/96fI1Wl7dYONXl7jaikgDrzM+dpNaJ0tnocPnaIUqWAXMrxLz4whNWqJZuPMDJ6jj51WltlGsUo1aKPZHINjXaYaiNIu5MBWrBRwbl2bQfAnrtniMCVfyBSL8JmClpmqmkrxVqOZNyL27GCWnkDuRQjKNpIF+Kk8gn8IS8K5QKhsJdkUiSW8JNIiqxplllSLqJYW8HudeMPh1FodKzqjIxOz3HikQ/v8L58/7/D7hf42re/y0PffIwf/PgnvLp7H3PKVY6cOsmJ4QvsOXqEmRUFeocdk9uFwelgZkXBtemp7RLYS9NoLRou3zjPxMJVJhauMr18g9mVCRbX5ljRr7Ju1bC6MrYDYM/cO4Rp6i1MHjM6hx5fNEIgHuPM5RG84ShrRjPrZisxqYDJ40VrdxJMplk3GpleXEShVnN6eJhLo6OI8TiuQACn349HEHD6/ThdHkKRMAHBz8LKHLNP37XDe+nR/4gj6MMTs+CJ2vBHHSyuzWCyG4kko4TCUcRQjEQyRzAYJxbP4HJ5UK0qsRrUSKkAqYiLgEtHPhMlIvqIRkJ4xEX2H/4JBsMq6XiMbCJPyGz+pblrh18lk08gRvykshFcXgtOj5FwzEuuGCFbCBOKubg2+g6VahQxZKLZyhAK2/F4DHQ6RdxuI41GEUFwUe320dudxHIS+98+TiwncfdnP89PXnqZ6Z/cuwMiTz70u+i9PqZWlOhdHtzhKH9+68d48Y09vLrvIJ/8zOeYXFJyYXSCBx95lGWNkRWdmYcf+w6Xbkzzqfu/xLRijZde280dd38aldbIlesTXJ+ZZ0VvRG2x8YPnnufo2fPs3/vqDu+p+4ZYevspNHoVGr0KtXYV1boCpXqZydkZbkxNMjp+g7mlReaXl1hQLKNQKTHZ7Kh1etQ6PVqLFpPDgs5iQqnRo9IaWNMZWVats7y2hsFmYkml4MLIZa59/7Yd3tNf+V+YX1lmYVXBml7L6OQ4xy9e5MDJk5y+epVZlZrpVRUzynWmV9VcnVlgz1snbgLXf4RuAvSbuqmbuqmb+qesmwD9pm7qn7F+caMajkbI5LK0Om2u3xjj6ug1LlwcxmKz0my3aHc79Ptd+v3uAJbDJvV6FYNBh9lsRK1WAZt0Oi0EIUCn0+LQoQPAJr1eh2g0jGHs3I5DT80tQ1ge+iM6nRbNZp1msz54tsGg4/HHv0Wn0xrA9ffKuKdSCdrtJrCJKAax2SxAn06nRalUpNVpI4ZDZKQ8n//ig0zMzPLFr/wdc7f86k7/Wz/AOwf38NkvfQWXXyBTKPGlhx/h43d9iv1H3kYq11DrTRQqdQqVOvMKJUabk28/8QMeffx7OIMhTg5f5pkXX8bqDWByeYnlCozPL3H+6nVcQhiVwcyMYpX1Jz+zE2L/1RD2M7sHpdptvgBjs/MU6k10NgeRTA5vOIpCo0NlMKGx2LD5AnhCEdximLdOn8Xs9rKqMxBKZUgVS1y4dp3Pf/khhESK81dH8Qph8qUq0cVrv+Ttfemr2Nw+wok07oCIJxii1d/C5vbh8gv4Q1GEaILZpRUiycx2Yt3lRq3Tk8hkaXS6ODxe4ukMcrXGqnqdDeDMhWGqzRapXJ5oMoXL7Ub71+/f4W36m3+P0+ViZGwCl1/AHRC5Nj5FKJ7i1d37WFxdI5UvUmv3iKaylGp1roxeZ1W9TjydISMVaPX6xFJpuptb2FxuxGiM42fOYHI48IfDGO12ro6P4/rhvb8094xdx8KKapAUN1gd+ENRjp8+h9ZkxR+KsqYz4g6I7Dv8FhqjhWqry/XJGYw2Jw5vALvHjz8UZWJ2AU8wxI3pOVRaA9FUFpPdRa3dw3v5yC95q/c9g9XlRW+x4w6IpPJFLE4POrONy6M3kCoVLo2OcnV8nKH3v59vPfEEy2tr3P+3f8sHf/M3+crXvoYYj1OuNDh/4TIvv/IGsVQWm9uPzuZk//ET+GIJVtWanSnsvxzC8Z1PUGk0ycslNAYzGUmmuwHpnIxap2duaZlYKk2pVieWSpPK5Wl0ungCQQrlCvF0hng6g85kRohECYTCJDJZdCYziUwWnyDi8vkxWm24vvOJHd6m238Dm15DpdEkWyhisFiJJlOoDQai6TT7jx4lns2SKRaJZTIEIhECkQiJXA4xHiclSYxNT+MKBFhYXeXAW2+RlWWKtRqFapVoOr2dEBUEtIee/aW5ZxYuD3qqt/sbiNEYDo+XdF4iHE9QrjfQmy28feLkoJy7GI0RisUplCtsAJFEkktXrxFNplhaVRKKxcnLJd7Yu2/QwuDCmVO/5G1/8l6sThcZqUA0maJcb7C0qsTl8xNLpckWilSbLdr9DQKhMHanA61eh9VuQ7mmYnlFgcVmxWKzkkglt8utFwskMmlavS5ytUK2IBFPp3B895M7vC13/1vSsTBSsUCxJOPxeWm2W4jh0P/N3nsHSXae571LirRdsnkl17XkKlnBKl3JvpJ171VZFkWRNAmQIBgBUUIgSEgUSBFgWJAEkQORc1gsgM05785Ozjn0TM90zjn36XROn9N9uk/nMDO/+8cQU4Rntlylv2zVPlVfzc7UbD1zTvec/fb7vc/74nA5t4ukNtkqFHg/oZvKiTi9PtKixOTsHJVGky6wuKKnXK4QicTodrskEjGarS3YlBo+vOPa87oBhGyGBx5+CEnObxVqdToEg0E0TQMgkRAQxSyLS7PolmdYMywyOHQFo0lHMOQhkYyQFKIk4iH8ATcDQ/0s6VfQmk0ykojZaiIc9mH4xIc/CLEfupVsXuZv7riTvQ88RCSZxh+Jc9c9/4jF6yKlbBWB1DodcoUCRa1GqdqgqFbIyyrtDnz1zru450d7qbbrfPWWz3Hy+D6EuIVwcIVKJczs/GXM9knsD97ywff7Z/811ayHZiNDtZaiVI5TKEXpalmivlXshnHs1nGEtA1FDZFVYpicRlYsdhzBBEOT+0jnPDz73JMYVp30Dw7gD9kZmbmIL2rlvcNnOH1mgauDx4lOn9lx3xMX3yKRCjGvG8UXXsPlFrHaI8RTAnaPlTXbPMvGGRxeGxa7h3S2gsOZZXDyHLO6SULRNL6ggNPrweJeYs0+TSDmwuFxEwyLxFMChXIJtaKx9oXf+IC35Rv/hbSYIyOJTC8uYrTb8UUinO+5TK4gk1VEElmBjJLBE/aQyqdYXr6KP7RGtSOTKmTIaVvJ4Jyiksxk8Xq9aJpGNKpnzTDJ3r3fIRwOkzj6zI5nbHhpCkkp0z88hj8c48SZ88hqiVAsvv28cvsDRFMpGuvrSKrK4ZMniQgCb7zzDstGI5Kq0lhfJyIIGFxrTK/MEoimCIUEwuEoubwfw/yZHd6LP7gBp9NJKJjD500RjEcJCW4GpntwRgI4QyncsRCeeJhIRqBvfAiLy7ZVzJAIMzM3icfrwGY3YfTp6Rk/y6p1FZs5j92uZ2n1BHpLH3Z7GeO9X/yg/43/Brd9DbPTypXhPjyxKPZAFGdEwBlOEw0ZWdZPY/SHMIaS2MIpHN4Ado+Di1cvMDo9zqrLgdFuxR30ozOs4g0HsXvdWFwOnH4vOsPq1vzzi+/t2Mut7f8phkAGnTONxRvDHzCxMH8Foz+EIxTBFYrg9vvw+Nx4fG4MFvPWfHWXE7s/yPT4GPvffI7XX3yIvkuHMOjGiYXCxJIiYUEkmMuRTCXI5iUMf/N7H/A2/c3vUlNzVLQCilai2a7RbNdotOpojQqlaoV8sUC+VETRNHIllUxBJZ6OUe60cRW7vHB5nlAHxEaXUq1MuypSqxXQGmWq9co2RI+ef/kDAHv503tIjhy/JkD/5fT5+0BdUbMUyyJ6wwLp3NYM8/dT5++3cG+0y7QbW3PJW/UctZpEtlJg+bMf+YC3+R//HFmTKWjKVgJZy1P5ReLcaZ6DrkK7koSujNKpUmtXoVKCUpF2TSXbVpFZZzrg481LlxEq61tt1aUo9oULoPnRFB/BdATbW/d9AKAvfWYP2ZUBMjmB8ckRhHQcIR0nmYpRLMlkcgLpbJJKt0G6kKfW6VBtdvAEwmRyWdRSHkVJU6lmKWtp5HIKrSChKQp5VcMuZdk33IvMJstrkx8A2As37MGy9+M0N6qst+UtgL6RYWnuPN1uGqWWYB2NQilDqZCm1cjz1BPfpaDYuHTxNWQlhCzHaXZKTEwPEIs7SSZsRENrdNspEgkDmhaiXIuxSRHDI1/Y4R+dPU6tnkZSglQaIm00yvUS1Vphq1BBjVBMWTHqLrPRSlGvJVEbIqXu1uzsVqdOt6tRryQQYssEvdNsrm/NUa82JdSajNQCxaf/ADyf+9weLE9+DbmcQSkG8NmuUK7EaDSzSGoSqZxF1PJkihKiKlIs55HlFDVNQhQ8mNd6EYRFOp0krWYdKS9gtEwgSCaS6SilagPH8jBCxEaxWcL48Gc/ALBnbtqD4DGQLjdQ1Cz5YoK5pWEUNUK5EkPOB9AvjSFlQtSKIpqcIeRdIi24GR6+iJCOIxZyFNQ8qppCKyUxrgzi1RKE1SxyNs+6qhC09JDUH97hbXnmbykWZJq1LA0tQr0cJuBaoVrKUSiKlFsK+VqG1nqaSGINSY7S7tS3Oqq11klmRNobmwQTQdR6kf6BITaBCxcv0+luoJY0NgGtUuPKLb/5AYA+dfMeUoE1ihUFrSqxiYZWjtBuxqlpTqTMIkIhTrEuE0uH+O3f+fdAl2pF5eixg4xNDLNqXSVVyLBZq8O6Sr3uAmIIqRWgAFRpaXEys/t3APTJ7/8xK2E3VTUIVQtB2zRpKUWpkEYt+NDKEfSGMeIpD4IYIVMQEMQYyXSQWNLHxFQvnrCHsBDG6rbjiwSIpxMEokFGp8boG+jFH/Th8jiZ/Lvf3+FvX5llbGKc3v4++vqu0t/fiz3gZ25Vz7LFzN6HH+KNA+9h9rix+X1YvB4cwQCeaASLI4zLH2VRb2TNakVvNrJqMWG02zE73JjsbpbMJmZX9cwdf2YHRJ587Euc7b3Kmas9XBid4Z1Tl7CGEuisTvxClkndCmJJwxUIYPd6OXLiOGaHm0A0waLegMnu4vSFy4xMzjC/vMr88iq9Q6MsrKwhCApJIUc0JmD3OJj61r/f4e806ggJGYLJFK5QhIwsEYj78UScDE9dYXFtDCHnJBQ3EoxHSWa39lvxlJeZhX6m5noRS0ksQTsROY0nnSQp5PD6nMRjJhIxPfMzRxl77c4d3gtPfQmdfpZkOoykpEikAuQLArrVSYpamkpDotrMU2/H8YWWCEZXKZZjJFNeCsUshaJILpdhYWGByclpXt63H4PDRe/oOO8dP8nIzBxTS8tMLS4xcsev74DYxtU5vnP/A/zn//pxZtfM3PHtf6RvfIZj56/w//7Fpzh0poepZQuvvnucntE5JpeNrNi9zBvtmLxBFs12zA4PujUzt972DV596x2GpmYZnp1n/7ETvLBvP4fPXWBi/092eI8+chNrviBrviB6j585i50pg5mpuUVmFnQYLHYWlldYWNaxsLLI9MIM0wtTDI71c/zMUZ5//efsP/w2J86foG9kiIGxMZbW1jDYLIxOj3Pi/HEMDj2zi7P03/ovd/iP9Z5icXUFu9eNw+dhXKfDFgphDQaZWlnFFtxKnhvcfhZMNqaWDdeB6z9Bv3wuuXfPIzyx56X/JdbePY9cfz2v67qu67qu63+q6wD9uq7rn7F+eaOaSgvYnTZeeuVFNtmg0aoTCPnZZAOlKKNVt9LgzWYdm81Cs1lnfb0DbGx/hA3GxkZotRq8nySHDRYX54lEQsAG2ZFjOw5d9Z/cQ8k6u/39tVqF1157ZTt5/v5M9Gazjl6/TKVSplar0G43kaQc7XaTzc112OzitluADTJpAZ/Xzblz5/iHe77Ls8+9gMu4uqu36dl7yMpFHn/6Oc5e6kEslFhbNfP0z5/nU5++gVv/+ja++NVb+fSNN/GFW/6aJbMFZzjCisOB1Z/EFkgyqTOzYHTROzHH4MwSEzoDr753mPElPVMrq7jCCRZu++Mdh+0LX/ltHIEoepsbqy+MPxLnUu8Aczo9l/sGCSdSHDp+ipyiEhUyuPwhbG4f3lAUs8PN1cERtEabREZkZnGZeDpHOJHiyWdfoGdgmEgyzRPPPI/70NM7vPWf/BX00+PYPX6Onz2LIIoEYjEcPh+BWIxZnY5kLkehUiEQi6EzGFBKZWqtNhMzs4xMTJIvqhS1CpVGE6lQJF9U6R0cIqsodIDF1VXiDuMO77VP7CHccwCb20ckmSYQTWynzpNZiXAixdlLPcRSWZJZiXgmw4JeTyKbpX90lIggsPdnP8Pu9eINhzE7naTzedRajb6RERb0et58912ef/VVrN/4v3d4z9z9F4iFEvF0jjmdHpPdxYOPPYnV5SWSTOP0BXH5Q4QTKSLJNBd6+hibnsPi9PCThx7lxNkLhOICr761H6vLS17VcAfCDI5NEk6kSGREMvkC/oNP7vA23vLbhGNbKevpxUXEYpFgPM7R06eJCAKjU7PIpQpmh5ux6Tn2HzzCI08+zYGjJ5iaXyIrF7F7/Jy/0rvl8Yt565FkejvJH4gmmL1ydgdUM358D3H9NIWyRrXZ4tCx40STAhaHk3UgX1SRCkWKWgVPIIjd7aGnf2B7XveLr75GtdmiVK0xNDaOrJbIF1Xc/gCJdIZUTiQj5QlGY+i/+ns7vMNvP0goFqfabFHUKiQzWeKZDA6fD6ffj6SqFKtV7F4vWUXhpTfe2J6RPjIxSaXRRFQKXLray/KagVqrTTyVZv+Bg+RkhZ7+AdKiROi9x3Z422//I2bm5sjmZcS8RGe9S6VWpdaoU9LKaNUKvf19tLsdKrUqxZLKhUsXGZ+cwO31bKe+yxWNVqdNThLprHdJpoTtrgiVRhP/8uyu9z1rW0Grt8jJyvbvipDNEI7H6LKOWi2xzgYLK/PbYzPKFY1ILMprb7zOoSOHkQsKvoCfZErAH9yC7/sPHORKXz+1VpucrDBz83/Y4R058hRqrUIgEqb2i9S5XFAA2NjYQFEULBYLyUx2u8Di/deoXKvTWt9gcnZuu3BCyGaQCwo5KUtJK5ATE1RqIrGTT+3wtt3xR1S0PM1mnW63i8lkwmKz0uq0WTascOr8aZYMNrpszYGfnp5EKYhI+TQpKU4w6WNCN0rfZA8pRSaaSlGq1znf04PeaEKrN/jZgw/z+P0/3PW+/+Brn0ctVRkdm+Ke79zH6dOXKRbrjE7MMjoxy3MvvcxzLz/LN7/9Db5+x63cefftxNMJltdMxIUct33jLr5z73088PAjTM3N89Szz/HQY48zPj2DqBRQSuWt35fv37Dzvr/1Ewpqkbycpd0oUSuLqMUKqqr+omtKDEmO0dt/hmDYwcRUP08/8wRut5Ng2MrZ84ew2JY5cvQADoeN3t4e9KtLzMyO8s27byUSc2C1x3jrrq/s8Dbd/BsszM0TjuWwOxMMDZ/H4zHg8drx+j24/SHOXLyCzRfAHgxgD/mwhzwEM2HGl2YIJFI4Awn84RyRSJZ4IsPk1AhG8zyxpA2r200snSaeTmP4xK/s8PdePYKkqjg8bpRSmTfeO0S+1sITTyFqVS72XEVIJympeaRsHDFfJ5fL4XSZcNhnKBZ91Kpx5EKCoiqRSIlotS7ZnEI0JqAUyhw9eQbLo7ftLEzb+znimQz+aJRyo0E6n6dncJBitYrWbJIrFPBFIpw4fYHBkUlEuYSQlXD7QyQzWcLxBL5QmIwkcvz0KXL5JKlslMmZYQJhD6Goj3gygnVgJ0Bf/asPszBwDnfAQzgRwR8JkMgkmdPNE0lGCUSDuLwx/KE4drePo6eOYbStYbIbWDYs4Y/4WNKvYLI5Mbjt6KxGTl46izfkxmhZxupYo3eoB5PbhuGO/7TD3/rqjzDbbZjtNkKxKJFEfCvp7XFjd7sIhryYTDqCATfuSBhjIMqqN4LF5eLc+ZPEfEbW7BFckRgXh87gTdhxh9wYjV6cjhhOh5esFMDw7t4de6nVL/079CsL2N0uVm0OnOEofRNTeDxbeyaDP4RbyGHw+XF47QwN92KxGdGZTThCYWYmekl7F8n5Zmmmzcz1HyEccBNNK8TSJZLpCoFMkahURv/pX9nhL/S8QMQ3j9E0TdBrwm1fwW1fIRX3kIy6WFmkGwBjAAAgAElEQVQcY2luGI9DT6281f7aVU2hZEXS+TaffewlLCp41yHWgXa5TogqpfU6Ra2yvbyv3bsDoJvu/mMKpTJyQ0asiuQqOeRGgVKnRrlbR23XKTTqKPUGhUaTclVGqyloNYXnX3qK9nqVSr1Aq1uhXJVptMus00DbLFLuKmgtiUpDohAx7fBe/vQecsuXyWZDVFsV8pUijlAQQc5SaZapaSma5TidYhi1vtWSvlorUGso1OsKtebW17Ruh7Sm8cbJ06SaLdRNjc3NKCbTZbR6lKiUw/yzL+wA6KYffZqEopAtSxgsc6gpI9Wch0YpSyRTJF2GQjFLqSxR1vKoJZGimiMc8fCd734LUUoiK2kqVQVaeUQphVwtE1FrjJvc9C6sEpdlwrMXdwDshRv2EF0bRKlKrNMCqoz2HmGzGuOFFx8ilfYwPXMFt2ueRl2g0YjDRo5IaAm6SVq1EHSzbK6LtDcKNFBpb8p0GiGMi2eI+6bQLV5FlIIY7v6DHd6Gn36SyYF3+PmD3yCVsDM5PQC0gBqNWhYo0KpFmBw9RruZYqOTR1ESNJol1tsSjZZCrVmgVM/DZpFkcAXqETrVJM16jg4NtKZCbOjdHQB97qYPU0iYKaoSsWSWaslLrRJBLkZprKvIWh5JKyCXCxRLBdSSTEmVyUkxyhWRxV+0Ey+WwmTSDmrVBHbbLOttGSHmolROsaKfQCnEmf/rX9sBsc2v3IVWyaC021TLAnHPIrQyVEpJSq0qmaLE1OwQ3YKPclSHw2lBLggUSykM5mk6GwWK5QRyIYGYj5NKxykV59nciJPPa1SbEJccTL/wlR3eM1/6KBXZBhsq1XKeRlXGbJwmm3GiyEHyuRibnSaNuka5pHDi+CGyYhRoIBdTaDWFan2r8LBQ1ig1SlTqKlpNodsqkUn5WdVN0G3ITNz8oR0A3fbeTygUS9TqTQrFEmWtSlmrIuUVhFQGj8/Mj39yHx/9F3v4j7//H/id3/stnn7256iV6nYxYkqU0ZpVihUFRUkAGj77LNbVEVrVBBvrMu73vrMToN/yLymmZCqyyHorxsToy1RUC1U5C5uQSskUihXsDg/haIT79t7LwGg/wbiXhBjFFbIyOd2H02MklPDhj/nwJ4M4IgGskSCGgJ95h4OFldkd3hNf2sPCvh/i8vmxudz4QlE8gTCzCzb6huY4c2GQnoERRiZn6BsZ4OTFY5zvPcWiYQqjawmbYxmH24DDbcDmNGH32Fg1rxFKJFg2GjHZXbz2zgEOnDjN9ONf3gGRx//2Yxw4dpx7frAXbzTB/KqRkJBhbG6RQ6fOcuLCZeZXjdh8QVyhKAaHG7s/iNXrZ37VgMnlYU6/hjcax+LxYfMFSEoyzmCYU+cvEUmmEXJ5nMuTO7zHvrKHlUOP0OrKROMekkKEdEYiGs0hCAqhWJJANMjE3AAp2YeQiZEQ4oQjMSLxNHFBIi3KXBm6SEAwYovMEJF1xHIlAqkcyYJMPJ9F1HLon/r8zuKB23+NvChx5uIpzO4VBNmHWo0iFXw4zJNEvMt0SwKtukq7UcTn0bO2Okpe8iDmXOSyTuy2WRbnh/B7DUSTbSzOHBaXgM7o5PlXXsfiNuPTX9kBkEe+tocnb/9vGNxebvv2PcwbzXzi81/gW/d+n2def5PRhSXmDDam9WYWTI7tj7NrVladfi4MjvO9nz7CfT95is9/9S4u9I4zPW/kav8Yp05dwuEOcbl3gnvvf5SRe/+fnQD9jo+xNHOalYWzzE8dZ/Dqm4wO7Kf/8nHOHH2bQ+++wtz0EA7rKkbDMmuGZSw2M06fiyX9CqPmMDPOOLP2KKPLJh574SUu913CsDqF176A0ziKzzzG1bf37nrtCwefx7AaYW0liX5JwGxZwed3Eo2HGBob54lnniecSHNlaJRlq53BqenrwPWfoOsA/bqu67qu67r+d9Z1gH5d1/XPWL+8UQ2E/PQP9jEzN01JU2m06jjdDjrrbSKxMMVSgcHBfmCDUqkIbNBo1HgfnMuyRDQaBjZQ1QLBoB+jcQ1Jym1/j6Lkib/3s10h9vidf8orr7zE2NgInU6LX56ZDhu0202CQT/lsroFy9nAajXzy6l0MZ1kdnKMZqNGraoxMjLCSy+9xMDgMF/92q2Epvt39V79/MfwedwIuTyJjMgDjzxOTlToroNWaZDNF1gH7B4/Tzz/Ig89/QzBVBqdxYrJE0VvD/Dgz19mxebnbN8IF4cmeO3AEaZWDHgTAsF0lsNnLqK74WO7guSTT9yPPRAlLm4lked0elaMFkJxAU8wQl7VqDQ7BKIJRqdmCcUFzly8QjIrYff40a2ZsLq8GKwOvKEoYqFEMithc/v4xt/9AxOzC3iev2dXb9/rezlz8QoGmw2xWOTNd98lnc+TyGbRGQxMzs9TabUoVCp0gUtXe/EGQ/QPj/DSa6/j9PqYnJ3jyImTiEoBIZtjHRBEkS5gtNuZPPDirt6W2/8vcvkCsVQWbyhKMJak0uwQjCUZnZrFE4wQiCYw2V34o1HMTicPPPooGVlGLBaZ1ekQi0XS+TxyuYwginSAlCRRbbc5evo0iqZhuOFXd/W/+M7ruPwhbr3tTuLpHP5InFff2s/+g0cw2V3E0zksTg9SsczVwRESGZGokCEUF3jmxVfwR+KY7C5efmMfr7z5NitGC3aPn3OXr27NP09lsTx6x67etmMvEREE5HKZlCRR73YZnpzE6ffjCUZwB8JMzi0iFcssrKxR0GpIxTJCLs93v/8jIsk0Dz3+FHM6PRd6+rA4PWTyBdyBMFEhQySZxt2/M5Vq/Pge3PffjFIqU6rWqDZb+MMRRKXAvG55GwZGEklktUS93SFfVLcT0geOHMXqdJEWpe1EulIqb7c1rzZbvPLGmzg8Xkyf/Tc7vPWf+ChyKr7dWllWS6QkCV8kQkqSeOfwYSwuF2KxiKSq+KNRitUqsXSaYDTG7OISl672UihrpEWJ0ckpIonk9vsuJqQIRmO4nrhr12s/+aM7EZUCOUlkeHSEar1Gd2Mdk8WMkE4xv7iAUizw8quv0O52SKYE1HKJDTaJxmMs61fo7e9jcHgISc4TjcfYBN47fAQhm2NiZhbP0LldvU3f+wy9gyPb7aOVUpkVwxrZvEROEak0q1RbNbp0yIo5NoGsmGODTar1GuubG0hynlanjS/g/0UCXSQnK5RrddRKlXq7g+WLv7nT/4aPYTfrsTodrAPpbAa1XEJRFBqNBuvr68iyjFIqM7eko9ldJ5HOIKslMlKeeruDUirTWt+gqG2lOTeBSk2joObJyynUcprw6/fueu2zr/wEs9lIX18fAEvLOkKRMFqjQjAWolhpsA7Umw1i0SCddg1RTFAsZxHECNFMACEfxerzcvjkye33SL64lU7e2IRq0L6r9/wd/x83feHLvPveYYSUyJGjp7jxxi9z1933cLl34Bct9Ls01xu0Nhp0aCPkUnz5lq/zzAsvE4rFmZ5f4I5vfgupUOTnzz3P5d4+5pZ0fOqzN2y//1e+/Ds7vNc+8RGGzx/n2eeeYmVpmnIxQz4vUtYKqKU8kZgbtZxGtzLB9OwQgaATt8dOMOgnGLZicyzz2uvP4/U5sdksvP32WySSEXx+JwbTHP2DZ7l8dRjX24/ueu2Otx9laGySVLaA22vAbNMTiQUJhIL4QlGiQoYLV68STifxRAP4k0HcsQBW39YYkZSoEBck/KE4wdCW78LiJKGIHUEUCSeTGJd2Lxix/O0f4gkGmJ6fwxcK8s7R40wt65k3WvFEYtTbra1553KWkN9BTi4iSmlKZYlU0oXFPEUsYiWdDfPSy88RTQpk8wVSaZF4Is2Bg0fJF8tM3/Gnuz5j47oxphcXGZqYQGs2aW1usqDX09zYIJHN0jcyQjqnkBELXOoZYGpukVQuj8lm5+rAIKIiU2s1CcWiZCWBjJgkmY7icFuIJUN4/S7sZ17f1XvxvhsIxcP4wn7cAQ9OnwtvyMOifgF/xEcsKeLxR4gm01icVuyerRWI+lmzrHLq3FnWzBbMXg/LNhOnr5zH6jLj8tqwu8wcOXmIFauB1c/9HzsB/g3/mrDXiSfgp394CJvLSTAaIZKI4wsFsTmsXL50lkjYhzMUxBSMbQP05ZUFPJYlrN4ERqcHV9TO6ctHcAdc+IICbnccl9PHuwdexvz8N3fdT+nf/Cl2twuTy4PFF2BgaoZg0IkjFMabzrHqDeGMJzA7TPT1X8btdWDz+3CGI1hMMyyNHaPnyBOMnHsO2+IFEgkPgWSCeFYhJshE8xoBl2tXb/Ntv0dLi7O+WaXVUqnXFTRNRNNESqUsmiZSLucolbJEo26MxgUscTPrVRVFrrCgaDxy/AKRSgtRq9KtlpEp0+mUqWgFqpUi1UoR+49v2BVip2fOIxfiFEsCJS1NSctszcJuFqg3C9TqRcpanqKao9kukBXDlCtZmu0C8aSHZrvAJlWgRme9RLmSpbKuUe2qW3+/oZBZuLyr98p9n6LOJpKSodEokAhZ6NazrDckKpUc1VoBrVFCrauU61sAvVqXqdcVGu0y9U4Nua6hdjpkajXMaRFlvUa94Weg91UyGSOlRonV2393B0Bf+sweotYl0gURVcvhNY2S9OmoFOIkJZlMpU6pLKFVZCpVBa0io1Vksrk4hw6/zfd/cA/rG3VyYgIoERfClNsN8utwfHCCCYuTiCjiPf3srgDd+fxt1LslfEEb2bQXMWEmH1ul2ZKo1jJACTZlNtYlNjaysJGjqgWhm2SjHYd2mvVOlmZXprZRoLku0WmEqClWNMlCu5miXU+zcOOHdvp/7sMkDJeADK16ina3TLtbpl7PEw6agAIh3xwLM2cpqyG6rSydztbrud6WqDUkGm2V1maFekWgU4lBIwqdDN2ORKWlUuuoePZ9bydA/9we/Ed/QlHNUao0Mep7iUdXqbdE0mIIUc2RLynkSwoFNU9RzaMWJZptlVQmRChiY2a+D7UcoaLFyEtewiEDpUKMciFJWROQlQi6kWM7AfZNe5i/9WMU8wHydY1KKQntHMngKkU5QlJOUWyWyOQifPfOG2AjTVlTyIpRlGISq2MBg3kaVUtSrUuUKyKFoogQH6XbDJPJykSSOcqtJFPf/5Nd/b3nHyUvhmGzTrmYIZN2YTaNUywEaVRlTGs6yiWZQMBBNhuh1shvFSw08tRbxa3RCo0KlWaVSluj2ihSqoisd1SadQnT6jTRubM74PnUzXuYv+u3ePKpJ5ALCoeOHGYTEPMS9WaDTeD4iUP8u9/4NQ4cfJtKVcXhsvMnf/pfuNLXT6GsoZSr9A2P4Qn5KNWKqGqKohIHiqTjFrqNNHI+wNJ9/3lXiJ2ZPUYxH6Msh0lEljl34kUa5SBiVsLvDRAIhJBlGYvNyprFQCDqJ5KK4Iv6CAhB0rkYQibCG/tfI5gIYnBaiEo50qUS9ngccyiK/uo7u3qP/d3vs7y2islmxR+O4PT6sLmirJk9BGNp7B4/FpcLo8OIO+zAF3Nj9xswuZYxmObQG+bQ6WcZnxnl1PnTnDx3incOH6ZncJCB0QmGpmbpH5tk9PZ/uyvENg6ewOz2YfMFCQkZrgyNMrW0wv0PP8bM8ipXhkax+0McO3eRh556hslFHTPLejIFlSWjmQMnTiHkFZKSTF6rcuzcBeRKjXAixeW+QZYNZuxndqbfx76yh+kf/BljEz24PRYSyTBCOkU0liCVzhJPJ0hk4ohFgcmFAfqGzlKqZglFPWTlHE6vB7ffhy/qw+hcZVo/xpxxDLXeJadqmL0eEnIGb8jG+K3/Yld/z9Q5kukgBtsipUaGlOgiI7qRJQ9OyyQRr45iUaCoJpGVEFnRzZpxBK9/iazoJhA0EghYCAat7D9ynGdffYMjZ87x3Ouvcd/9P2JueYGJ52/fFSLv++Kvc8/eH3Pbt+9hds2I3uFixe7k9YOHeefEKYbnljG4g1wZnWbJ4uLtY2f46ZPPcfDMJQzuIK8fPM79j9/Pjbd8lssj53j7yCscPPE6E7OXGZ66RP/ERWZnLuzqPfK1PYwNX2Z4zULPgo6hVSNTNifDq3ZmXCEmrAGmHWFGLT6mXTHmg2mWo3l6DT56DT7s8/3EbAtEncvMT/Rx4ui7vHP4IBfHxxk3WplweBmyuJl89Iu7ek8+8kl0xh5WLJcwOK4QF8J4fE4W9UtYHE7cgQhmVwBnKI7B5eFUT8914PpP0HWAfl3XdV3XdV3/O+s6QL+u6/pnrF/eqHp8boLhAA6XHV/Ai9VuIRqPEI6GiMYjWO0WcrkM4XCQYNCPx+Pi6NHDDAz0sby8hCxLlMsq7wPt99fGRpdSqcji4jzptID3gZt2Pfhc+dSHaKRDLCzMbc3C7bZxOu2srq4AG7hcDtJpAdhgfHx0G+L/MkjPSzmikRCGNT2NRgNN03jvwCGcLg85uciTN//Z7ge+n9zD3It70Vsd1Ddgze7i5JmL3PTlW5hfXuMHP/4Z9/7oJ/QMj/En//UvOHXlKk+8+DKf+sIXudA/wQtvHmT/0TP0jc/x0r6DrDm8eKIC9z3wIDP6NQ6ePotBv7zrQfvaJ/Yw9rU/4OjZC6zZXSSzEg5vgHK9hVgoIeTynDh7AZc/RN/wGBanB73JytFTZ3n1rf3Y3D4m5xbRrZmYmF1gzWInFBfwhWPoTVb+7jvfw+rysvytP9vVW//f/xX7Xn+NJ559lrnlZYLxONV2m0eeeopQIoErECCcTOIJhRiZmiIYjSEViiilMqJSQK1UUSvV7aRquVbnzIWLOHw+PKEQ47OzCFffvea1X/75XswON7fddfd2Ar2g1bYT6Sa7i/GZecRikcHxcSRVJSVJpPN5FE3DF4lw6MQJgvE4gihup5XzpRIRQeDNl569prftob8mkRG590c/JpJMb6fITXYX4UQKm9vHot5AIJpg7wMP0WWriELI5fGGojzwyOPoTVb6R8Zx+oLkFJU1i53Hfv4spy9cRm+yYv7HT+7u/7XfZv977zI8OUk0lSJfKnGpr48rAwNk5SIpUabR3cQfiTMwOsH0gg6L00O9s8GK0UImXyAQTTA4NonDG2BybnH782Kljlgood/3+K5gy/jxPaQMc7y+7+3tWfJjU9OcPHuOsxcvUarWtiF6RsoTjifIycp2On1qbp51ICPlsTpdXB0YJC1KRJMC4XgCqVAkEQ5c09v67Hdx+fwMjY3j8vnRmk2iqRT1bpfe4WH6RkYoVCrsP3SIWZ0OuVwmI2+lhPJFlUqjuf3zpEWJjJQnI+U5cuIkTq+PQllj9e//Yldv+9/8Ac1WC7PVwrJ+heMnT7C0rKOklXnuhecpllSKJZVYIs5DjzxMMiVQqVVRigWyYo52t4Mv4N9qQ77eRatWUMsl+odHGBgZ3SoIGDh+zWuPLU2QSGcYHB3D4fFidTowWi0kMkmyco4OXcr1EsWSSrPdYn1zg2q9RqvTJiEkySsy1XoNfzBAKpMmJqSotzuUa3UWlldIpdMY//JDu3o7X/0hnc0N1oFHHnuUdreDqqoAyLLMoUOHSKQzZKQ860BRq9DsriMVitjdHjJSntb6xvZceLVcotaoYrWbfpFmzBN8/Ou7etu+/h/Z6LbIZrNsbGywvrlBSSvT3uzQ2mhTrdeALmy0mBy9wsLMAGbDFFevHOf06fcwmBcJhB2I5RLLRiOCKDK/ssLPHnmUm770ZR5+5DEuPrn3mvc9b5xjfmGJGz93Mz/a+1My2TxpUSZfVDHbbRS0IpVmFYfXTl6VufELN9E/PMLs4hI3fuFmXn79DYxWG3t/+gB3/8M9qJUq87pljFYbrfUNKo0my5/8V7t6r/30Vh58+KdEIh6gQU4KMzB0DrNtjkjcRiBkIRp3sWacJ5WO4fG4CIVCJIUQ77z7Jiaznmefe4pHH32Yy5cv8u57+3C6rPj8TuYXJli1zON85u7dizY+92vMTPVh967hCHowe7bmWwfjcRLpDC6fl2QqwcUrZ/H4bQSCTryhBP5IglAixvmr53EFbCSyEULxAAkhSTqTQ7dswOn3c/riRWzjV695370X9pNTRN45eACn34/abKAzm4gICXQrSywszpDJRGk0VDJKiGIpRUnLkUvHyWdTFCSRcDjI6dMnqTQ1ckqWnCQi5RU2gTWzBePtf7TrM9Zx36eICAL5UonzPT2EEgmiqRSxdJpENsuCXs/VgWFSuTxSoUROVrbauicFStUKg6MjpKUMsVR8KymvqYj5HGvGFQaGeglHA7gPPrb78/2vPsTVw28RjsfwRwK4/A5SYpJZ3SS+iAuHO0AwmsDicGO22zh/5QIOrx3d2hKeoJep+WlWTUaMbhfLNhND0xOYHSYcbgt6wxKv7XuVNYPu2v+2vfpDIok487olrE4HJpsVXyiI0ekmkohjWNMxONCDzePB6ItgDsWxev2EIkEmR69icW6NcVm16ommI4xNj+P0BLG7/Lg9PkzWFWa/8/Hd91Nf/g3MZgM2XwBPLIEvIeBymbD4/BgDYUzBGKZAEIvTzMTkMAaTHn8iji0QJJqwMj9xlFxoglpOR8g5iNOzgCfmxRX1I8gicbGAb2bwmns5YeAQarFCsaKiVkuo1RJ5VUYq5snKOfKqjFotbX9OPYXPsUghGsOVz3Ml7IJmi00hzbxpmIh9nmbCQz7lpJD1UMx5Md7+u7tD7Lv+kPHeYwxfOczgpYMM9xxiYuAoyeAKubiBYtbOei0GZKlW4rApb8G+usDPn/o+Tz5xL1BEK0fZ3MjTbmWodVRanRLdVolOQ0E498Ku3suf3oN+eZG0lGK9kQPNDwUP3VKIWruC0m6TWQetUaJcV7fmb9cKW0C7tjUzu9yooDYriBWVJUHm7SsX6ZJlYeYgmfgc1XyApc9+aFeAbn/6b7fmzCt5WppIMechFFgimbFQW89QayhU6zK1hkKjVaTRKgINWp0S5YrI2EQvn73x43S6CgkxirZeI6jkmXU5uDA1Sa5exvL8HbsC9MXPfwQlaaXRFKmqYZTEKnJUR62eBTSqtRSNurAN0De6GWArvbvRjsOGCJt5uqi0KNOlQLsepFvxMHr1LTqtNIp7Z/v499fyE19ioxagWRNotgtoVQmoAiVAptOIYFi5QjS8AhRZXZvi2Il3CPqWaXeLdDbLNNZVOs0MtFOUsyY6tTiNeprmhka5IWG6/+O7AvTl234TrSyilCrUq1FSSQul8i+KOCpbrdvfX2ppaxXUNK1OiZKWptWVMVkmEHNuqpU4ihxErxvB69RTkCMUlSiJ8fd2BdgzN+0hOfI22UKGeNRGxL/CicMvYrfOc+bSCTaoU1AFKkqQtYUeiqUMSjFJJheiWhdR1Bj+oJlKTSSvxKk1FDZbQZzWUQQhgawWyakhFm//P3f1nvv738dqnqdczJBOBmg1sxQUP/VaAq2UYr1dodNSqGoZ1EKMVltELUdotHPUW1lqrTyNtkq9VaLUlGh0FOptiWYjQ7ORQsy48J/82a4AfermPeTMQ4iysD1uYZMW7fUqez68h4985CM0m02GhoaoVCpcudrDr3z0I4TjMdob60RTKSRVJZaKY3VZqFQVRDGGWkggZv3MTPWQDq0x8eUP7QqxR7/3h1SrEWJhD2JSRBGjXO55Ak1JkEn6EDMRJCmJKKVJZtJkFYVTl65gC4SISzJf/etbmZydYVanI5zKEEgIzOpNXBgc5cr4LItWN8MPfnlX74kv7WFp/AIOv4MV8wrBRBC9eY1LfVdYMiwxtzLH+Nw4Y7OjzK3MsmzSYXaZMLtMeANO/CE3nqAbq8uGzePCEwpw9NxZXnxzH/uPHENnsmKYHd4VII99ZQ9XfvhpJheXuToyTv/4FE+9+AquUJRVmxOrN4A/LhDNiHijCfxxAW80jiMQYsloxuz2smy2cvpyD/GcRELM4wiEWDZbyeQLCLk8FqeHqR/9+e7+X/0Q9tVl5IJCJBZEb5jD6V0hJ4dIZnyISoxkOkw6myQr+4mnbcws9hBIGAkmbATjTpK5DIFIjkBMIZlts7q6wsBQP+6Ah7Scxj157JrX7jz4bbIZJ3k5TE6KYbXryOSCFMoh8gUXWs2HwTSK3TlDo5Ukr3gQ8x5kJURScKHTjROLeZCkJP7kKuGMBW/MiN1vYnppauv/7f/wu7tC5OFbP4rR7mBm1cTxS1cZmJ5HZ3Uys2pidGGZoVkdX/vG37Pv6GnmDDZW7F5W7F4OnL7IhM7AxaEJJuZt/OCBp+kdnsfiCLOy5uDixUEGR2Y5cOQ8xx/65jUB+sSzd9F/5hj7X3iS84f2MXrpFKMTvQyOXGZmfoSLl4/R23+GyamrWKwLTI5f4vv33snI0FlmnDFGDW4mTE7mDCZm9SuMj/dz9N3nOXf4Bc7sf5RDL9zH0Nc/uju8v/Pf4nIH8PkE3C4Bo8uO3mZl2Wxl1e7B5A4xuWRgxe7FGUlwaWjkOnD9J+iXzyV/uOcxHtvzyv8S64d7Hrv+el7XdV3XdV3X/1TXAfp1Xdc/Y/2PCfQ33nodr9/DJhvby2Qxbv+53W5SrWq832b98ccf5f355na7lVdffZnNzfXtBLmi5Dlw4F0ajRqdTovJyXHWvvKb1zz4jO7bu922fWZmCk0rbc9V73bbrK932NxcZ2Oji9VqplrVmJwcZ2RkiGg0TCjoZ2Njg2g0yiZQqzdRCir9w2N0NiG6/yfX9Nbf8ls8+tTTfO4rt/Dq/ve47e5v88jTz9E/PsXffuvv0ZmsfOGWr/Pxz9zI+KKOP/7zv+Dq2AR943N85bZv8dq7R/nZk88yNr+MweXBFghhcHm4ODhEIi8zdnTfNQ+71z6xB9/iOCm5wMlzF4mnc0zOLRJJphELJeweP8MT0yytGokKGawuLw5vgItX+zl1/hKVZod4OoeQy+PwBoilskSFDP0j41zqHeCtdw+yeOOvX9Pb+97jhPmxb+AAACAASURBVBIJ0vk8JoeD3uHh7TnUgigiiCIpSaJUr1NrtRkcHSOb3wKax06dJpXbmiXYBYLRGDlZIZRI8OOHHiIiCPhe+8E1vae/9NuEEykOnzhNvbNBKC7g8AZIiTI2tw+t0aZYqTM8OUkokaCxvo4nFOLHDz2EWCwSSiTIFQosrq4yOD5OVlEYGBtjZmmJNuCZ7rv2ff+rD5Px2smrGj0Dwzh9QS709PH62+8SS2V56PGnuDo4gtHmxOEN4AvHuNI/hMsfYmFlDW8oSt/wGKtmGz9//iUm5xYJxpJk8gVuu+tuLE4Pizf/5jX97adeJSPLBONxeoeHiWcy5ApbXQjkUgV3ILydKE+JMvsPHmHNYieZlTh57iKeYIQVo4VgLIlULGO0OTly8gxCLo8/Ese/78Frgi3z9z5DqVpDqzewudxMzs6RSGfQ6o3t9uLlWp2MlEdvNNHZhEQ6Q76obhdNSIUibn+Acq2OwWLl+OkzxITUVlt1w+I1vU3//VcZ77tCpdHcArayvN1BQNE0oqkURrsdbzhMrlBgZmmJoYkJfKEwSqlMRsozNjVNKBYnX1TxBIKkRYlStUYgEmVgZBTrbf/pmv6h8/uYmplGLZfQqhXEvMTeH9/PuwfeIyEkKWll6s0GarnEcy88zx3fuJN6s7GVNInHtmG6Vq0QCAW35mTWG+SLKol0hqWff/ea3rN/88dk8zLxVJpsXkar14inBOSSgtaoYHXZ8IY8RGJRKrXqNqBXyyWUYgGv34cv4Ccaj6FbWWZ2cQm90YTeaMJsd7A0OnBNb+NnfhW/zbjVTcPpYGpmmuXlZcrlMt1uF6/XS0bK0+yuk8xkcfn8SIUi1WaLydm57eKEc5cuU2+3aLSaNFp1SlqBTrdKo6Xg/t5fXrtoo+ddTp06haIo6NdW2QTW2aDaqlGr1bh0/hTnTx+CToFWJUW7mkYRI0i5MKl0BH/AxTe/+x1yhQL+aJRKq7VdyFPWqkiDx67p7frHv6K7sU6lViWTy9I/OMD9D/yU46dP8fTzzxFPCVSbDdSKRjYv8eCjj/DfPvGXfPPv/45gNMbx02cwWm0EozEyUp6fPfIoN3/lq3iDIRqdLo898vA1vdc+/iF0g+dRChlkOUkq60TIOMhKPnr6jiPJMeSCQDjiwed34nTa8fk8HDtxmJXVJV565UUWluaZX5xDSCeJxMLYnTYMJj1yQSScsrB676eufe1v/QBPRI8jFGbN6eLiQD8jszMYbCaCYR8enxOvz8b588dJJv34w1mCkRTBWIj/n733DJLzvK98obCWZFtaeX1tS7bXXute765l2ZatXUskJTFIDDIzKUYxBzFnUswBDAgkARAAEYicZjA5AJNzz/R0zjnn+HbOcfq3H5psyEXy3ip/unbhVD1VE6rmTL890/3W83vO+Zudepakk5gcKtxBOyabvT2P2hXj9PQ0BpuN9bdc9rney5f+Cb6gB4lKRiQRJV3IEIqHiQlhIlE/wZAHf8DByEgPvriGWMKBP2gjFY8RDUTYs2MvlUoNj8dFz2A3k3PjxBMxYkKUdDaF3mxC9NOvfe5rrGXiJEI2i8Pn6xwIa9BuSJlbXiZTKBNNpElkskzPL5DK5Xl700aWxCtkSzn6RwaQqeVEYlGsdhsOlx2TxYjJokeulKB+4/bP9ZY/fhknek5idlhweG3tlLlJgdYsx+0PYba7cHp96M0Whk6NMru4gFyjQKFVMjY9jlyjYFWrQ6RUMLOyhNakQyJbQa1VcOj4YXSi8c9/b7vw99DKxZjtNk5PTmCyWVHptKhtDrRmMw6nmf6+Lkw2KxKjHbXLj8piQ6ZR0d/XhUyjQW82YXXZkKnl9A0NojWa0BiMKLUaFlYWWbjhv3/u/ZR8x4vobA7kRjMGl4elpSkMLjcqpweZ1YXCZkdn1rK8Ms/UzDh6hx250YTFbWG4bw/bNzzJlvUPsG/Hy2h0K9iDAaz+AM5gBGcwjPH4ls/1Vt78P8mkq2TLZTKlUmcl83nCiQRCNksilyMQixFJJqnEPaSLEeqZEuZ0nq6Ag2xQAG+YYDMC6SgkohRL0fac7rT3UzPIf3tFRb2U81EqhSjlQohizketHKZU8FDIuaiWvbSaYSymeVZEfaSTZoSYnkTcwIa3H2N5qRevW0I+a6dW8VGph6k3o6w1IrQqIeybbvtc75mHf868XMqSZJl0JkqhECdXiJEutGu8C606hXKGwm/VVeeKiTNz20tpMsUU+UoWrVAgCyjN88glXXhsU+QN458Jz5fOX8fSRV8m7bNSLBapVgqUS0FYC2E0DpLJSiiWE+SLcQolgXI1RaWWptkq0KIElIEyjbU8l193ETXKuGIu8tQp0OK1bZvx56Ks3v8PnwuxLbsegVYS6iFCjkUyIRmQI18I0gbZCWgJtFoRIE6j5oOmv70+o8IdQrDm4VTv+5SLXkJj2z/XW3TF1wlZpoAka+QolGJUqjHWmgKsRSjnrR/PNg+TyzhYa6VZI0+zFgFylGoJauRo1EI0i240KyepF11AkkItRb4aY+Hy3/tMgD73s3W4xveQLZYo5jxkUw4U8kmEmJ1sLkg2H22vXPzj1X4eEqkAMcFFVLBjti5TrQTJZpzEYxZiYQsWg4RoxES5FMSy64HPBeiiX3+PejNNLG6nUopQq8QQr45TKsdIprxksj7iURsmowhB8Hz8tQCZbIB0xs+S6DTJlJdkyotGs8yxfe9waM87zM6fYnx2GMEr+1zvmYvXkXMsk0uHgSLVSpB83kGp5KZcDJNO+mjWYuSyHiJhPdWqj0zOTqXmp1oPUW3EKFXilOtJ8o0YuXKAQjVEtRKgVvNTLXuRPvfjzwXous03UW2mqTRSpHJBMoUwlUaK4dNdPPvss7z11lu4XC4OHz7Mui+s46cXnE+xWqFBi/kVERKVgsFTQ7g8dtI5gUIxjZD0E4t5SKcDyE5u/FyAPfEvX2SkextxwdUGohE7gmDg+IHNWA2LBLw64lEHs3NjBGMhZBoNarMNnd3Dtr2HiSTS2Nx+jp3sxxNOoDY5sHgj6B1+rH6BeamOkV/+8ef6z266C4VejlQrRmmUIVaJ0FiUyHSrSLVi5DrZx0uOVCNlbmWOyYVJBk8N0Tfc335fctgwO50cOtmNVKtHbbayKFeitTqYfP+xz4XI49d/A38kRu/oGNv27GNOLMXo9HC8fwiTy4vGYmdycRmbL4jGYuet97awIJGxKJXjCkWYWlrG4HAxOj1L/+lxXKEIz7z8Ku5AGKvLi8vlZOyq//S5/opjm3H7Q5jsZsJJF3rLIl392wlE9QTCJsIRH4GAj0gsjD/kJhL3oLUusyAZRmdbwRWy4wvHMTnDhIU19Ho5TpcFl9/J1Pwky+/c+Lnek3d8i3zaTCxswmHVYLNpWBZP4Aupiab0CDktoZgWg2UeqXIMl0+OL6jD7dXjD1qIxnyYLTr8ARf7jr1H1+Bejvbt4VjfQY73H2FiYN/nAuxTV65j5sQHiFQ6plakdI+Os+vICYZnFphakfLQsy8hM9p5d9d+Xtu8jcuuvwWx1szQ9CIDk/NcefMd9I73c2LkBKcXRlhWzDK5MIRMNY9INsWidIrJx//x8/0f/WfGJTrGJTompFompFrEFgtDokXm1So27t7J2MoC05JF5qSL6Bx69h7eQ9+pk2x99SEObn2ZIzvfZGrkOPPTQ8zOT7Egk6JyOJlVGZnu+uD/9bFLpgZQ6lQodQpW1CpmVyV8eOgIepcPsy+CzGgnkCowsypnUaE4C1z/DToL0M/qrM7qrM7q37POAvSzOqv/wPrtG9W777kLj89NY61OvVnD7rTRYo3e/h7WaFJv1sjnswhCjHq92oHkrVaTSqX0r772CQRXKuX09HRz4MA+DAYdtaxwZqPzot/tfGx58RqUt32PlYt+F7tBTbVa7vysTyrhpdJVPoHytVoFWCOZFDre7c+TZLNZcvki0ZjA5NQMg6NjFGtrqPRmhq74DuLz1rH04zOzM/vP+z0OXfAtln/8RR644Pvc99jTjM0v8/3zzuflDe9y8TW/5IkXXmViUcyPLryEy669kf5TU/z88msZHJvhpfUb+cv//j2W5VqW5VqURgsLEjkbt21nYGyCq2+6hfsee5Td91zVrlc970v/Oin24k0sX/D7GH5zHXaPn7HpOabmlzja3YtSZ8Tu8fPOu1sICylGxqeIp3M4fUHsHj/9I6d5e/P7xNM5grEEU/NLrMiUHO/pRyxXMbu0gtHmRKVSfeYm++jF32blwq8ju+z/QiJdRanXMysSUWo0GDx9Go3JRO/wMJFkksNdXTz85JMEIlHS+QKhWBxfKMySeJXTk1MYLNZOjfcntdyf1JMfOf9bn/Keu+ibSK/7DpJz1qEbOITR5mRqfgmD1UFYSOEOhHEHwqQLZeweP5FkkmWZjCPd3QRiMZL5PCaHA380itpoJBCLEU2lON7bS6FWI1suk69WMZz44DMf+/Kt30dy3pdQPHsdb258l2Asgc5sY2B0jEgijUpv4kTvANt3f4Q7EGZkfIqj3b04fUFc/hDBWIKuvkHMDjc79uzj5MAwEqWGdKGMxekhGEtgtjuR/Pg/fcpbdul/aQOW6/6KucUFbB4PTr8fp9/P3PIy/kicUDxJIlvAaHPym5dfY9/hY+TKNUx2F6enZlHpTYSFFFdedwNiuQpvKMrdv36IgdExDFYHY9NzWF+59dMw78dfRXZue15x1qwgnkoTT6WJCAlKtTrBaAyt0YRCo2VgZJR6q30oolCp4g2GCEZjBKMxbC43Do+XvQcO4vL5SecLuHx+dCYzI2PjWIYPfzY8v/Ab7WTqOw/gDYY41n2STKnE1EL7OrgCAVKFAiqDgUAsxu4DBzA7nURTKdz+ACf7B8iVyig0WlQ6PTqTGZPNTr5cIV+ufJweLSK74OufAZDblfLqq/4ClVKOXKnAbLVw8PAhovEYuUKeWqOO3emgVCmTzefwBwPc9+v7KVXK3Hn3XeiNBp546knS2Qx6o4F8sUCtUedoVzd2t4eF5RX0r93xGYcGvobsR19sA/ypfkq1OsVqjVQuS0SI02SNZC7FnGiekwPdrEolTExN4vZ6aAHxhMD2nTuo1Kqdme0mi5lULs+e/QfwhcK8/8F2skbpZ8PMj1Pp+vX3YLCYSWXSlCplKpUKrVaLRCJBPp9HolBy82234wkEEdIZCpUqTSCRyeL0+jDZ7DSBZDaDy+MmX8yRySXJ5QUKpRiaa//b53rLL/sTTg0NEAwGicSitIBl6QrJXIrHHnuMSiUDFKkVgqxVw1QLPoSYk2jUTSQaIBDw4Y1FESsUPPj44xw8fpzuvn42b9nK1m3b2f/Lcz7lLf2tNL7k8FYCIT+pTBKn20GTNWKpOIFI+7DA62+9TTyVxmSz8+Szz6DSq+nuP8kDjzyKzeVmbGqaV9e/iS8Uxun1dQ6Q7N63n5suOf+z4fnH/kPXfY9Y3I/DoSOWsFBrxtl/aAtr5JmdG+P02BAerwOny4rH42JqaoKBkVEsDjtWpwN3wMP727dw+TVXIJIso9CokamUPPLEk2zdvR7lr/7u0/7nfrl9DX76NaymOWQGIyaPF4vXxcTiHCanCYfbgtGixWRuL/HqIiaTC5PVhdPnwB20o9AtY3ZqyZTThOJJ0oUaqdwa0VQKhU7H6tbPqI//0ReRndP+e59+6xH6Rgao1Ip4vHZyeYFEIkgw6CQW95NKR4gLAQyOZRSqBXQGKU6riSceeRQhHEcQBOLxKGEhhC/sQSSexxdwk8oI2K36z25W+fHvtA8p3f2/iaZS+KNRzE4n1VYLbzhMqdHAHQwiV2s4NTFJMpvj+ZdfYkUqIRAN4gv7cQc8uAMuVHolDpeVmBAmEPLidNswmLSMnh5C/ujFn/Y//2tIzv1C+7X+dDdSlQyL04zWpEFrUtM7dBKpUoXBYsVks2O2O5CrNRw50YVSq0Fn1iNRriJVSVhRa1mUK5BoNWiMWlQaORabkd6hPg6//vhnw/OftN9zlG//GrVeR9/QIBqDvg3R7V50DhcWq4GF+SmMNhNqmwuV04fG7kZttqLRKVFrFaj0ahQaPVanB5lKjUiyhNKgZFUpZVmqYOnib366SeiCr7TH4lzxJ6j1BnQOF1q7k7GxAQwuN8t6E1KLE6XdgcluxGozsHffLowuJxqbHYMzhMWgxWfVYJbPo1yZwmq3YXSFMXliOP0pXD4/pg+e+fQonou+xurH/sHJAbKlKtlSlXShTCpfIpkrksgWSGQLxNM5Yqks0WQGQYgRLGRJJWrY6rDTbCSfbUC8jJcslUKeWrZAspQlUcwQcqg/E15Lrvk2yz9Zh/qx88mWcuTKWXLlbDvtXU2TqyTIVRLkqwKFWoJGLUS17CeVsJDPOhFiRiDJY4/cSL0aBJKUi15iCQ3lsgOTcRzJyglW7/m7TyfPL/sGy+d/keXzv8je3R8wsKrCDzgr4MhVKDVL5LMh6hk3uWKinT4vZ8h9vIqVLIVyinwxTrEoUCrFKQHRco5l7Tx7D71NuewiNvHhZ8Jz0bV/xNL567Bse5h6o0y+UqDeTFOtenAYe8kLs5SriU+tSi3Z+bhUEShVBAKCk2DChVCKUqFIvpUnVUux/+QBFi796qfgteT2v2bx0q+yfOU3KWedrNV8uC0zlJLaNqhupVlrJaEltBdR1hoh6lUvzar7Y4gegVacJplOAp2WH6p29LJ+1hoRrB/c16ls7yTPr/4vKO7/LgsXrkO56yEgTr2ZprGWZa2VbvuthaDhwe9eYq0RYK0RoVKNUW9maDWj1NeS1FsZamShFYeGH/H0fmoFJ2vNGIVagrhb8pngXHzbf2XuZ+uQP3EuiUyWYsFPPufFbBDhsErIZ3wU82HyhTC5QoxcIUa2IJDNR8nkIu0xA3k/uYIHjXqacslPseCnUgwTD9vxOBVUSyEkj/6vNrC+9IsdcL1407eYvPx3mbl4HVn7LKm0h1whTDoboFAMEQsbyCTt5HNessUIsXQA0eII2bSfVMJDpRTH69aTz4bYtOFFaOWoVWJUBD/FpJd01kksZcczvbfteckX2utj/5W7vsPMxetQbriFQjZKPhuiVPRSKNjRaE5RLHhp1hM0qmFYE2Ct3T5QqbipNYLUGkGq9TDlWoxyVSBXj1KshSnWglQrAapVH/WKj+mrf4+pS9cxc9XvdsC56N6/ZuaqrzFz5VdJJx0Uq3EKlVhnFatx6o0S3SePcvkVl3L1NZfjC7gpVYrY3Pb2QUmHjVg6Sa6Qxev3MD4zgcGqJ5EVEFIRwlEXyxtuYeIX65i56Q/PwOurvsLUPf83E79Yx9z7DzA+fYxATEI658Ll9BMNaDBp5xgZPMDuD9/BalUTjYcQknFypTJKnZGwkOZQVz9D47OsKHQ4/FGkGhMqs4vu4QnkBjsS0UIH1E9e/80z9e23/RUT//IlJn71X5ldnUeql7GkECHVLqOzqdFaVawolllYnUeilqDQK1AZNOitRgw2EzaXmyVJ+wDyzOIyL7zxJicGhpgRS7AFQqyotYxMzTL1+DltWP6rPzsDzm/+I6bv/AvGLl/HGw/diDMYQW934Y0KjE7PcbCrh/7TE3x44DAKgxmz24fGYsfi8SHTGbD7g+hsDuK5AlavH6vXj8XjY2Jhifd27mrDc3+IiY/eanve/CdM3HimRn7p6XMZu+ILLD73M3RmO9FUCrNTi8m+SrbkxWxbRSyZIp2OEAx48HgEIpE0/kAIV8CGK2jEGdCxdfdGnAEnGquBcCrDkmgao0lDIpvE7LAwccsfMXb1V1h8/Acd77n7vsPsbX/E2OXrUE7uopR2khVcpOJuhJgdhWYSlW6SfM2BP6zpHNJ0etScHu8hlY4wNX2auBDC4TTj9tiwOcxYbEY2vr8BhV6OTCtl9J12Anz0sR8wes2ZNPb4Ez/i1JXr6Hn6Mh5/8XUGpxZ48uX19I3Pcv+Tv+H9PQc575Ir+MFPf87BniHGlyRYAzF+s34jT7/6Fvu6+jF6QojVFvrH5hHJNEiUWmQqLTOzi8wsiFiYmWD0yi8wdOufMvXo98/Upz/wPzn9y9/n1NVfZnTwEL19Bzh67EMOHd7Ong9e5chHG3j/7SfY/d5z7Nz0NMPH32NxdA/S6UOYxH30H3idueUFlmVixAoJEuUqqwoxGr0CnV6JViNHJlti+rnzOX397zLxypVnwPl1X2X8ge+156B/+CIagwedyYc9GEBuNCHRGZAbrOw61MWyUseqWsfo9CzToqWzwPXfoLMA/azO6qzO6qz+PessQD+rs/oPrN++Ue3u6cJsNTE1M8nE1DgTU+Ns276VjZs3sHvvLmbmplEoZEgkYqxWMxaLiVqtgkQi5o03XmPnzu0YjXpgjWazDqwhFi936tWLxTwZzQLSK7+FZXAfI/de1Nn49B3fxOzsNCW3gbTLQKVSYnR0uAPsc7kMn8D0SCTE6OgwsEY0GgbWMBh0tFpNWsAvb7iJK668GoVGz02/uoO+4dM88OiTzK3IWbz0D5l4+HJevO2ajvfQJd/m3sef5Qc/+F8M793GwOQ8P7vql4ytyBheWOHDoyc5OTbD4b4Rrrjpdt7ZuoufX349l1x5A0dODmOwulEbbDh9ISZmF9m0ZTtWlxchk2fX/v2kCgXy1Sq9d1zA6Z9+A/3UIHPn/35ns/tU9xFkCjkzezYxNT3Dka4eNr6/jYcef4o33tnEmxvfZcuOXdz964c43tOPye7i3gcfYde+g5gdbvyROKl8CbvHz1ub3sNoc9I/cpreoVEc3gAWpwe7eA7JOetYePp61C/e3PE2fvQmCrWW9Xddj3p+HH80itXtJlsu4w2H8YbD5KtVTA4HL73xBolcDrvbgycQpNpc61S4z4uWyRSK6ExmyvUGvYNDOP1+rG43Sr0e5Y3/A/mN/wPR5qc63is3fw9fJMLWV55D3bsflz9EMlfspM+ffv4lQvEkQiZPLJXlsWeeIZHLYbDZ8IRCzK+soLNYCAkCZqeT/tFRUoUCDSCcaCfgRyYmMOz4DZKffgXT/rcQX/wHHX/p3DSL01MYu3bi8QVw+UMc7+lHbTBj9/gJxhIYbU70FjsqvQlfOIbDG+DdbTsw2V14ghG6+gYJxhI89vRz2Nw+nnvpVYw2Jxanh3e37eDwh9vbEOXav8LwyIUd78UNj2MUz2E7+BaSkS5efP11HnnqKXyRCJFkkgbQOzSKTK1jz4HDRJMZhscm2b77I9QGM95QlKVVGTv27CNdKNMzOILGaMHhDRCICgiZPKF4EtODP0V27pcR3X9RB2xp7vpnLDoNwsxJTEfex+Hx0oROLb83GOrMEh8dnyBfrpDM5jqw22x3oNLpiQgJtEYTDo+XaCLJ2NQ0Do8XncnM7n37CfbvQvbDdcxd913kP/tmx//Yzi2o+g/h3v0y6XSaJhBNpfCEQgyPjzM0NkY4kaABzCwtddKjaqORUq3OoWPHKdcbbThjMqMzmTugNyIkCEZjxEKBNrD9+R+gv++8jnffQ9cwdmwfvuPvkTVKyX08xzueEEhl0nh8XmJCnBZwznnnctHPf8bC0iLJdIoWMDs/xy2/upWBoUH+8q/+G7VGnWuvvw61VsO9DzzI+nc2tGegP/kvyH64jq4L/vTMdb/le/jsFuT732X27SeIp9LYXO050E3AG/Lx/vYtpPJpjvccIxgOkSvkWaNFi/Zs8FKljN3pIJvPUaqUmVuYp1itdZ636fkFvKePthsGrvhzFBf/Ycd/YMfbmHo+xPD6ndSKear1Gi0gEonwyCOPEAqFaDabRBNJApEox0/28Mob6zl07DgagxHRqoTewSE0BiNjU9NIFHJOjZ3GYNIjJKOoNRJOne5G9uOvIDv3S+hu/W7H2739cSKrp/F8+DwpySTxeJxiuUQ8IfDcS78hlU9TqNSJJyJAGatNgkY9TTBkolzJICTjLC5LmZwRYfW1GyesbjchQSBbLFFtrlGp1rG/eU/7kMDt/9Txnvvp13nz6Yfwdm/Ft/81okKQ4VP9PPzYr7nyuivwR3yMT0+h0ulR601IFGpypSpimZRLLr+UVYWYbLFEV28ferOFJqA1mjh07DhXXnsd727dRkRIoBlqz72XX/JHKC7/s47/41f+FFXPbgxv3Y1qeRydQYpoZYpgyIXP7ySVSvDKK6/R1XWSSCRCOBxkcWmWgcGT7Np7mN6BUd7a+C5mu41nX3yOnsFeApEwcrWGyy6/hvklKS6fH8Xlf4b0R19Acevfd7yVz12HamIAxbtPMbvtNaxOF2q9Do1RjcNr4/T0MA6vDbPLjM3jQmUwIJLIkclXcHtsuDxObA47nkAQqUpLV98gBqcDTzSCzm5j1/79SFQqVl+9G9kP1yH65d+eOThw3u+gka4QnenBtvM5UsVUu0XAJGNmqh+PQ0O5GCOdDhGOeIgKfrwhH6l0jFDEyQu/eQjp6hShgIW4ECKRjBKKRQlEokTiHkJRDzqjAvXccBuYX/wHaG//+85r7Oz7zxPTidl2xfeJmNVEkkl0FgvVVguZRkOmVCKRy7F1x3ZWpBJypSIKjRqH14nL7yYQ9eMLe/FHvISFIAaLlGXJFKGYA5vTgNNjxum2sXrz3yI594toHrv0DLy/4x+x6yWoD7yN7shG5pcXkKtVWJ0utEYTBoud2aU5fKEgerMFuVqHUmNErtYhUSgRSZZR6RV8dHgXSwoVK2oNUq2eo10n0OjU2J02puZmOfHUbUjOWUf3uV9n/pwvd/xVs6PIDr2H7KVbkEjEHOvuQmPQo9CoWbV40Dm96A1qHHYTSrUCpcWB3OJCYXWjstrRW630DRxGq1OiUBhQqdq/44mBoygMq0h1SlZW1e17qEv/gIFf/EXnfkr69q+RTfSg2vIUqtETrGr1aO1O5HIRWrsDhd2Fxh1A5XCiZvrNYQAAIABJREFU1LU3r5VqGQanA53DicaZwGKx4baZsKjF7N+zFaPdisbuRecI4gomEIQkqmevRvzjL9J/7yVnvK/5c5JRP/6JoziPbOyMlPlkxEwym+ssIZ3pjCRxlnOEUnmELLw7Pke/xUW8ukaxUCVbzuNrFBGKZdLFPKlCDt/SEMs/WYf2uctR3PtPHYjtWxwkbJJjPfgysZCFdDVLupolVcmQLKc7K1MtkKuXqNWTVKoCxVKUWj1JuRJnrZXF6zMwOdVHqRyjXIlTKoSANPmcm0TKiuy6P0VyzZ/g3HJ3x9v00lXUwmpCg1swj+wnDpyU2elVu/G0IFiuE8xkqLWqnTRyupAkXUiRLqXJFVMUiklqFYFqKUI544VGFLNmjsGFIT4aPUGaCo79v0F08VcJ9L7DyuX/uQPQ6ykDOXUf3kPPkU65yNTz5OsZ1lpJWmkVceMQlVriM1e5KlCuCpQqcUqVOJmKQK4UIZ5wc9PNlwAZYgkHTt0cCxeuY/zJS1h89ZYOxLYdfZNMOoj39A4EwyS04gR8UupVL/VGgkYzSXMt0QHon1S4l4vONjxvBT8boDc8gI+4b4VWM4r6iXPRPv1jUrrRjrf4xj+l1XBRsA5iPfYcINAkTWMt8zG0j0MrAE03es0wa00fzXqQeiNOYy1DqxmmviZQb6WokYZWFNb8mBUDUPOy1oxSXkvhm93LwhW/h7fvbdTPnt8B6IJkHynnPObdj5IKu6lVhPbfSy2O3SSCapha0U+lGKRYirZnjZeTFEoC+WKcfDFCvhSiWPZTLHiZnekmn/OSTriolwWScQuLsz0sXP11jB/cxdwHj3YAtvz5C0mE9diG38M7vIF8KUS5lSNVipEvRzFrJ6kVnOSyLqKFOMlGEYd9lbfffIZ00ktS8ABlomE7Msl0OzGeskO2QEkIMTV7gHTBjG7b/cge+kcSigGmrv56xz8dWCUk72X+pSup5GOUClFqNT+5nJloTE657KFSDkAtTinrJpe0MT97gnLRTaMRpFEPU61FqVQFKlWBfEOgVItRqsWoVUPUqiESlikWf/VtXr7uH7CfeKkD0E0HniSdsGHrfZOArJ9cKUKmECKdD3ZWpuDCYhdjsYspVaPU1jLkSwJCJk62lCMQi2DzeIjFIlTrFTyhAJ5QCJXZRKpcIJqMsPzUOegPPM3S2JEOwJ66/uu4vXJEvTvQHHgai1OKP25gYm4IvcmOy6PH6dZhtatwOrXo9av0dO/j1MgJomE7Po8Bp12N3uHFE02id7pZUWtZkCkYn19CotEzOj2HonsL889ciGjiNCfvO6fjP7n3TaTLs8y/czsLkwO4ImEUJiNKvRqtWY/aqGVsZoJTU2NMzk8ztTDDzNIcS5JllmViHN4wsVSBofFZDHYvqxojRreXowNDGD0+ukdPY7LbmX3kH+nZ9gqHt63/LYB9Du/v+BDt8G5EH72EOxxDY7Gjt7tYUWpYv/l9xCotL7zxFqFkBqnWgN0fQq43MjA20Zl1LlZpsPuDGBwujE43Fo8PjcWG0eZkTiRGc+AFul+5g/0HDzH38D90/A9te4uD2zdx6oUrEInFaCx24uk8bo+PWqNOKhkjlQrj8xgwaJZx+6wk0lH8QQ/ekA+1XsezLzxPPJNCazZi87voHu5jcGwAi8tGICGgEk2wuu0BIgEXqp5NHW/t+zdQyLkxnXyF4PwOZMs9RH1iSmkTxbSNZi1GtRjDoBMTjDiJJ4O4vQ6i8QhxIcmKWML84gK5QpYF0QzFShaTyYTRaGTj5k0otRrECgknnr+avsPvIdJIGb72qx2QvCBWIJ4Y5PTL1yIzOJmTaJlYkjMys8KkSMHEkpyPTvQxMDnPLfc9zJtbdjIyK2JoepElpZ69x3u5+ta76B8fY1EhYV4iYmF1AaVOztLKHAsrcywO7GLso1c4PtDD1Ka7Ot7THzzCinSO6c23szS8F5lRiVgrRaQSozao0Jm1XHjJBSh1ClYVYmRqKaMTIwycGqKr/yQjE6eYm+6j6/hudu3azJ592zk50M3sqphJsYJpmZZ5jZ3Jva8xNzfKyuLomer22/4YsXoOUderzG++HrlxColuHJlexasb3kJrNjMnEvP6WxsYGRvH4/MyMTHG9MzZCvd/i357X/KhdS/ym3Wb/3+xHlr34tnn86zO6qzO6qz+P3UWoJ/VWf0H1m/fqPoCXuKJGC3WqDdrTEyNkytkSWdTnQr3TyB2pVKiWi13qtkrlVLne7BGPp8lHo8Si7WBwOzsNFLpKhm7hka+Pbvce2zjmQT65gfwet2duvZPkuaw1oHnPT3dpNNJ3n13E2Njp4A1jh07glarho/r5e+6+15+ev6FvPjqG5zzkwt44dX13HDrHYzPLXNqYpbNj97Nd//xh3yw5f0zianL/pAPD3dx3iVXIFIZGJ5Z4vvnXcgpsYwZlY6HX3wNkc7MU6+9ze0PPs7cqgpPOIXa5EKutqDUmTDZ3ezYs59IIkMDyBQrFGo17nv4YfzRMLF0kvW3/oJwqJ14m776/+lsdr/3yO2YbHY0BiMShZLhsUkagEpvQme24Q1FOXS8G7vHj95ix+L0cLynn2ypyu79h7j/4ce46bY7efbFV9ixZx+/vOU2brv7Pg4e6yIUT2L3+BE0K2gGDlOoNhh+7s4zG/3P3UAiWyCVbyeAhWyWcCJBNJUiGI/jDYcRslmEbJZivY7F5eL4yR5GxsZJ5wv0DQ1TqFQp1xskMlmGTp1mw7vvcaKnF18kgkgqxen3Y3jvUULhIA6j5kxK7uff5FhPDya7i2ypSiyVxROMcOd9DxCKJ5GpdcyJxLgDYbbu3E1IEAjG4+1qWasVIZslVShwoq+PcCJBoVYjEIuRKhQ6oERtNKLe/gLzvYdxB4PMXv83Hf8377wOk93FgaMnEDJ5FFoDvnCMYCyBWK5iz4HDmOwuHN4AfcOn+NVd97KqUGN1eTne08/23R+RLpSxurz4I3H0Fju9Q6ModUY2vLe1fXBhbpRjV/wNHpcby4F3ztQKv3MfJoeDibk5Yuk0IUEgkcuRzOexutuHIuwef6fa3heOYXF68EfimB1uUvkSeosdjdFCz+AIcyIxgajA9IIITzBCsdbEE4yguudc0kYZypUzderyC79BV08vvYNDZIslYskUvYNDNIBAJMqO3Xs6z2c0kaTaXCNTKDK3JKIJlOsNvMEQMwuLrEhlnZr3iJAgWyzhC4UJRKI4djyPbeeLhKMxlHefSQY7x7rIlcp4gyFW5QqC0RgOnw+Frj2X2e71ki4W2XvoEMV6nXy1itZsJlUokCkU2X/4CKFYHIvDycjYOPlyhWPdJ7E4nPjDEbRGEwGNBPmt3+fkvg8JDO7teFtfvpl6q31YQCxZRa5UdJLmxXKpPfahXKKx1iQQCtICbA47gVCQF156kV8/+AAne3tY94V1hKMR3t7wDgcOHeRbf/ptSrU6ZrsDqVKF5r4f4xk9wuaNG5D8sJ1Alp7zZQKBAEI6h9sfwBsM8eHejxgYGSYYjSBkEkQSUaprNawuC1Mz0/QN9LO0LMLhcrKyKsbmsOML+JmencHudODxeQnF4kQTSfLlChaHE8fhTRgfvwzp0jz6J37Reez+04cp1CqE4zGawMHDh5hbmEelUgEQjUZxu924/QHiqTThuMCBI0epNJqE4wIunx9vMES2WCIQidLV24PX76PerFGq5DnZc4R4wIDqF39MUj5CdOLMdTc9/nMymSiVSolms0mtViMSi/Lgww/RZI1aq06u1qTJGmOTQ0COYiVEuSqQziZI5wt4wimkajvRbIZrb7qJA8eOsX3PHu6+/9cEozHqjTVsz1yF+p2HmZuZRXLeVzr+CxPDPPDQfVx7/VVc+8sreeLph3C4TUzNTxCI+tqJX4UabyBKV88gCyIJ4biA1qTh4LH9iGVy5kXLaAxGPIEgNpebcr2B1emiCYTjAqauHchv/wGKlSVWnzozB7778RtRmQ3YvDYS6TB2p44jRw/gcNgwm83MzS4hWpIgxDNkMjkCgQD7D+xmbn6cHbsPk8xVUGiNOP1eJCoZBpuJ2+65i5fXr6d3aIx7fv0EDz/yPMpffJsHf/5PvP/4rzreipu/i9ZoweEOIVdaGRzsx2jS4g+50RkVWN1GRiaH0dr1mFwepHojOruP+cVRTBY5NocVl9vP4Mg0nkCKUDyDSCFHolcSLyXIlEpI1Wqcb9+LbtOj+MNhFFf9ZcfftjpHulgkmIwSSoSICV6ySR+tRhK7RcrczCAWi4JMPk4k7sMXFBgdHaa37xiFvAefV4FOO4svYCYWDxKKJYgKGdL5EKGoi3DMi7x3F8p7f0jIZab7vjMQW7fxQWq0D+doTCbkWi1CNkuuUiGcSBDPZCg3m7h8XlK5LHv27yOZSzE6cYpQPEhYCOGPeIkmw4TiAYIxE2L5OBqDCLffiMdvw+Wxs3TtX7N8ZBeahcUzh8Mu+jrTC6ewe80YrDr0lvaIDLXehMHsQm9yojPrEa2K0ZstqHRGtAYrGr0F0aoEhUaNVLXKkmSGock55EYzMp2BZckqRrOByekJ9GYTx+64iNVX7mB2SYzo5r878956bDtimRSDxYzebGJetMTQqVHMdhsioxutK4DBpMVuM9LdcxylxYbS5kHp8KK2uVAazXT17EGjlaPV2tFp3WiNFrbs2oREu4DCpEI8MYXo9n9mZWGaTbdf1rmfkj1+CXOieVQ6LQqDCYXJgspiw2BQoDRbUDk96LwhFDY7eosOrU6B3qjB4HSgd7rQ+ePYnRbsViV+l5wd219HY1Gidzsx+724wiGC/hDqZ67EurKEr9jspN7F560jHvWQzgmk8mlyhTy5Qp5sPkc6myGVSXfGYSTTKRKpJEIygb4UJ5fJk0rV2DY1QxIIV4sky2nIpnCSJ1EpUMinyOeSeAd34u3dSi6bwLzpng7Edh17m1w2QbYYJF+OfpxGjZMvCRTK7dR3rpgiX0pTKGU7SfB2GjxFrVlgjQotqrh9ViJxH+VaFlprFLMp6o0S9XIS3cvXkE35EEzLHW/FnX+HL+ojU8pRaFaosEYon8cYEZjSmtk+PMMrB/oxlGknkfMCmWIbnmfKGbKFJNlcnEY1TiHlRiM5TVI9BA0/xqAFkd/Fq/s/wnr8HfJ+I9VaHNX93+8A9JxuAqP4JGtlB/VmhGQzR7KcormWgbQR5chOqvXkp9ZnAfQmZYSkB8hSLwV44J6rWZzrRzryEerRvZRpMLjh6Q7EVr5zB/FimlQhSr4cpdGKEwhpaLYi1OoCtbpAoynQWot/nECPwVqETMoEawEg/NkAnSDUHKRCUkAgLjpGqxGk0Qiz8LMvddLoa00XNKzYdcOsNQKfC9CVsl4gxFojRKMpUGukPhugtwL4zOPQDLDWjFIlQ0jWSzako1GNY950cweghyc2UmuEKZZjlGpV8tkQrWaGSs4PtShCQEuzFKBRDrYPY1QE8tUkpUqSYjlBsRyjWIlQrgapVUMUC14yaRelfJB8OkAuaWPve88SkvcTD+lI6U51APbqQ38PzRj1kp+4c4FcKYRQjBMvtAF6JWsi5BaRzzpJ1rK4s0lazShL8wNkkm6gSCkXo5SLkBKciEUjFHIu1pJFKOXweOdxBRaIqSdYy2VoZF0s3P7nHf+4eZxK2U80bKeUj1OvJikWXTSabsBHOKymVg3RqsZolMLQiJFOWnHaxTTrYRr1CPVPAHolQaGRpFxPUq4nqNei7e/FdTRKfh68/0bcw++dqW7/4G5ypSi5UpRsMUKhEidbjJAphEnnQ+1VNFCs2dGaJnB4pJTrccJxJ03q1FpVivUqqUKBtbUG27Z/gCsQYEWppntkFJXZREiIEPPrSSW8hHz6MwD7ii8Ti7mwuKawe6QE4150RgfecBipbp7ZpWnE8mVsTgN2pw6TSUYiZifg1XFo7yYWp7rxWFfxCkk8MYFiC55f/yZijZZwKoNUq2frnt1YTFpWlUrsgQRLb97S8V/ct56dB46id7oxe/1o7U40NgdOXxCd2caKTIneakVvtaI1G1HqtSj1ajQmHTqLgW07D6DQ27F5o9h9EVRmB69v2oJEb2RgchpHOIpSb0Ci1nHbfQ9weMeGDkQeuv07JAplbL4gKpOVgJBCabTgCIRxBMLobE7s/hB2f4i7HnyEo70DrCg1eCIxDpzoxhkMc3J4lKGJKRKFEus3v4fe7iSYSCHXG3n6+ZcICykcHj8zi8tIVVqWnvxhx185M4jDG8Ds9dA1PMqKQkcoVmR+UUVv7zhCLIUQCeJ1avF7lKhMw2jME7gDKuweK/5QgnwRZEoHar2b431jBIU81oCLgz0niObyaO1OXKEIwXgc09DWjrf8nStIpGIUywkScQMQYG7sA1KhVSg7SYVt5IQA6VgMhVZJ39AgyWyBqJChvgZPPfsierMNg9XI8Z6jvLttEx99tIX+wWMcPbEfmVrOilzK2MISUp2Z6+96kOGrf6cDknfuP8aTL73Fy+9s5epb7uHtrXt44KmXOHhyhJ5Ts6itPsYWV9m08yMOnBxkclnG2OIqj7/4Onc/+jQ9p6fZcfA4L76+i5EJFTK1D4ncgVhiZn5OhcEUxGCOML2g5/S0lum3bu54z21/gmWxCLlSxqp0mUXRHHOLU8wvTWNQLTE30cfEcBddR3fTfXwfKyuzKJUrWKx6xBIReqOGJekiYqWYFfUqKyo5Ep2WJaWaJbWRRZWBGZmeGZkeidrK8szUmbnr93wHvc2H3uZDa/GgtXjQmJ2MTI4wv7zA9MIM8YSA0+nEYDAgk65w7PA+FufPAvR/i84C9LM6q7M6q7P696yzAP2szuo/sH77RjUQDJIvFmgBmVyWXKGdUlRrNbSAN95cj9frpl6v4vG4+KS+PZ/PEgz66e09STIp8AkAz+UyWK1mJifHKZeLHSC+urqCy+Vg9aN3Opue5heuplwuUi4XqVRKFIt5SqUCsMbw8CDxeJRWqwmsEQz6MRh0SCRiWq0m8XiUUqnA66+/yg233Ipab2Dbzg954dU30Jlt3H7/g/SfnuBQTx8XXX4NDzz5HDKd8V/VuP/LlVdy7S23saxQc7R3gO//6Dx+cd1NXHHDrSzJNcgNVn5yyeWcnhOxqjGiMNpQGG2sqPQYLFYOHz+Bw+MlWyyRL1cwWm3c/9DDLEuk+MMRRscnmJ5fwB+O8Ks770L7wg1nNvoPbKAJLCyvsHXHTiprawycOkXP0BDecJjJ+XlCgoAr0E4nHDx+nDqQzOexeTwkcjmO9fQgkkrRW604fD4Od3VxzvnnMzQ21gGSaqMRm8eDum9fx3vmhr8lEIsxs7SELxQmHBf44MNd7PpoH5lCkUQmy4OPPsbjTz+D3e3p1Dd7gyEMFisHjx7D6fURTSRJZLIkszlCsTjBaAyXP0QqX0JntnFqcgaV3kR33yDSn//njr9Nr2NVqWR4fBybx4NcqyWWTqMyGNBZLIQTCZx+P1t27iRbLHHdjTcRERKd+dH3P/QwQjqDJxBkRSojlkyxIlOi0puIJjM89vRzmOwuDFYHXX2DqF65reOt3PEy3qiAxeNnZGoWRyCMRKPH6g1g94eQaPQMnhpHa7Jy530PMD4zz0eHjvLkcy8gksg7sDospPCHI2gMRqxOF+PTM+hMZvzhCO9u3oTebCGeSjPw7isd74Ub/oZkPo/Z6cTqdiNVq7G4XIQTCXQWC8+++AqeYASjzYnTF+SjQ0cRy1XINXqmF0TY3D6cviCJdIFwLIXOZGVZIieWTJEvVzjadYI9+/cR8rk52nWCdDbDygXf6IAtn0FBJpclGA6x78B++gcH8Pp9pHJ53P4ATq8PiUJJIpPl9OQUTcBotXGs+yTFao1gJMWjTzxLLJlBY2jXMuptep59+RlODHWxohYTFzykMmliQhzXlifOzER+40EUWiPhZJ5SE+bFCjKlUmcebapQQKJS4fD5MDkcLIjFnJqawup2E0+l8QSCRIQEiUyWw8dPkCuVCccFQrE4ZruDiZlZrDoVhXyWweEhAtLZM6nYq/6KFnD0+DECoSDVeo2YEMfmsLNl21Z0Bj3+YIA1WjjdLkKRMLFk4uODA+269UwhTxPoGejHaLVw0SUX88obr/PIE0/yv885F6PVxuFd29m8ZSsGi5Xly86k0K2L49x5/72EhBjPvvA86XyOTCFPpVal1WpRqVQAyOVyFCplHB43O/fsJiLEKVYrNIFcqUihUqZUq+IJtCvzM4Vi53/Qo5aQ/DiRvvzyXR3vrlt+whPPPccHH+5i43vv03Wym4WlRaLRMMVinlarSTojEI4L5MuVzkz5T9omPqntf/+D7aRyeTLZIplskVAoQqOxRioZoxCxkXTKadWCFJ1nrrvqX/6YbMpDMSdQLGR47733OHjwIC3AaDNRaVbJFwuoNGqcbheZXLZzoKFSq5LN5zBZzKSzGYR0imA0QjyVREinSGYzlGpVXl3/BhuffYRqs0G5UcJ435lZ7IJ8hpmVJdQWIwanA4vPi8piZe+xN5hcGEBvDPDmhs0sSsb4P+y9Z5Ak932mydDuxp7MShe3ut2I2ztdnFa7Wm1IIUOztBAl0RMkDAmCJEARJGFEOJJwJAaecIOZIYAxAMb1eN9m2kz7alfee5PlK8u7rKos75/7UECBvOOFIvTppJg34h/dHV3dv67IjIzsfP7v+3pjm/giZrZ27GSLZaR6HLGYxRESePH1PQQScTKVMs+/8gr3PfQQRyZOYXV6iDstXJhZ5oYv3MKer/3N+y7wR27CYNJid5nxB5wYTKNUhaxUQW52WFzbJpEtkZVqXJ6Z59V9b5Au5gnFI7gDaba0Vs5emiEYjeDxOVldX0Lwu4lGQjhsdhTL66gNFg7u282mVs8dd94xjszXf+LfYLKq8YVdGGwqxESM5dUl/EEBh8uO2+tCo1OzuHwNl8dJKBLE5XHiidk4cu4QNr8VV8BFUBRx+2IUpA4lCcLBCnZrEjHs4N67v0nSq6PaqVKQJew/fn/ThumtXWRTXqRcmFIxRl5KksgnSORSeMNe8lKSQkFEs7OIRrlArxYhFnMTT0UIZ/NEpQqpShW9SY1Gs0ol66KRd1OUMohiFDERpxALs7ymwGB14Js/Nb7GWn94A4lsnFKtTDQZo9ps8OrePYipJO3+AKVWR73dY3ZDQ6bexR4IUarKxOJh5hcmicUEIjEPYjxAIOzG480j13ssbp4lnPAQjmUIhip47FtsaCdJ5IJo/+53x/OvnHsFpX6NcCyD2SJyYeoEKvMcdq8ewS9hspuZnJ3CYDVicVoxOyw4fS7OXDyL0+dCa9Jh9zg4e/ECwWgEh8dNUBSZOHOet0+cxujw8czPnkShsfLpL97KW5/94/frSV68j0AwhtsdwemM4A+EOHzsEE6vBq07itEXw+z1IURCTM9P4XTb8Pjc2F0CFrsfozXA5ZmLqA0avP7YuxsFXUwuTjO3vsC2SYdWb2ZH58Dp1PKTO770foz6bX/EkWOHsVrN6C129F4RlSuGS3BiMKrx+p2YvR7MgTDLJjcatx+jy4lJs0omYkPvjmMKCmw7tVi8Gg69/RpBpwsxFMfp9eNMiaQKORLZBLFcmoxcQfPNPxnPj9iNBMtN0gNoSw2aUpV6RR7FIss5crU8uVqBfKlMsSBTzFWpNSokMmlCUoNVV4yADJnmgGKzTa1RoVqXqTRkyvUKUrVEoVygKEsUZYnAud1jiO169fvvgvtfWnXp3fU+LJfrOSq17BgYN9v5sRu7VIkDNXqDMs12nk986s8xWbaBOrVGluGgSqtTpNUpUpMi70e4f/a3xg73QkMiXyuRq0qI+QyFukyqJCE1Gzz/2m5ygDESptGtUauNwGOpkqLbL1Mp+ehUPbRySiqtCo12mUpJRO7VKAI/3PsWlnKHdKeB55kbxwA9u3GIeGSVQVug1w3RpkClV6DRL9JsJyhLAgwTDNsxIE+jmaQ7KNLpSbS6uVGMditFo5mkPawzaKegFaNb9jPsS5TkNKFEkNff3sutX/ssFuXiGKDrHvkM9kh0dEzKWWpyEsGjpFWNMGhlGLRy0C5Bpwi9HPSjDFoedJsT0IxDawTWB8MibRo0aNGmAYMskMBvmoFWBIZpesMCXQqov/G/jefLGRMMc4hBzSgqvJumR4U+pV+C6Cn8HgUMUww7CRr1KL1u+v2Y92FmFBk/jEAvSCqmoteJAxK9fpHKYLQpg0GTwOGfjAF65PQ/0Km7oZ+jXa/R6mdpdQrQrzHslrEalug2/XSaPmpygG4nQ79Tod2VaHclmt0CrV6R5qDAgCK5ko+wqGVIArNtllDYQ6NRQLk1S7cmIgeVY4CtvPMPqFST1Js5zNol6tUgtZofKCLXRdrdMlsbc2RTXopZC3LJhj9mp1ELYdXPUMpaYZCmVBVpdtJ4BRWdqpe6XKRRyyCVbKhUE9RqNnrtFHUpgfHRT43nx21bVDpNeo0oxvWj0PPT6SWodbN0kDFsXoFWmEZPpNYWabYygIxc9CMXbUCERtNHnyLVRp5+J02vm6XTzdLu5Wl3izQ7WRr1OLtffoT01uExQDe/8jXkdpZKK0OpkUJuZ8dfl5tpys001XaRSj1NpZrEalkHipSLftqdHIVyjGI9R6aWo1SWkUoV6u0O+VKZUr3KyqaCRq9FUsqSq0qE0yIrt/z2GGL/+Mff4S8+9F/4wb13MHX1AuFohFBYRBBipHJBXD4Dl6dPYrBsEYy4EIJ2xGSQWCKA22fl4pWz6NRz5DNuwkEzOzuLREUvkUQIncWAmM8QzWVRmi3MrylYevrr49lnn7yDS7PzXJ5bYF2lGXeKC9EM09cUfOuuf8DsCuL0i7gCcRbWlDz8+DM4hBgBMYcQi2N0utFYbJy4cIlAPInZ7cXs9mJ0urF6BRxePya7C5cQZOLNV8cQeeV2hR0sAAAgAElEQVQH/5VkrsixU2dZVmwRjqcw2pxkpQpOXwBPIIzTF8Di9OASgugtdtKFEsFEGiGWQMwVeeLZF3D4Q+hsTrb1JmLZAt+//yFi2QKbO1oqtTYRMY0QjLGjNrD58EfG8+PWHRrtAYlig3BawhtOcWl2gVy5TCKTRirnEZNhWu0K9WaBaDqKL+xncm4al99HIpcjFI8TS2Vx+8OE41le2bsfj18gU8hjtFpY29yg3m5Rb7fwLx4Zz9549mayaT+1Wo5oMkJr0CFXq7P/2AQX5+apdTrUWk2WV5eQ+h2K3S7LSjWJUhV3NIEjEOXQiVMIYoxtgxpHwMOO2cmq2ojBHWBDb8XkDbFltLOs1HPyyizzN78P0HcMFtQWJ1tGOztmJ5Mr2yypTEyvqdh39Cy7du/nr7/0Vb76rTv45Oe/yE3fuoOfPPU0GouNi9PT3HL77cyvrLChvczc2gSHT7/ExIW9XJx9i8OndnP83D4mzr/O5MJxlrcucfXpL49nz+2/nwXVEiv6ddaMG2xYtlk1KFg1KFix+lky+1g0eVm1BVi1BVA4wyicYVZtAZYtAktmH0ZTGIMxhN4QRKvzo9EKGE3hX1kmcwSjeQvVwrH3Afo9f4TTo8buUmJ3beMRNATCRowGH8eOXWRpScnZC9P8/T0P8OY7EziDcXSOAGsay3Xg+k/QdYB+Xdd1Xdd1Xf+cdR2gX9d1/QvWL9+o/uKN19l/8AATJ0/wyu5XOfT2W7z0ysucu3CehcVr6Ax6pqcnSSRE1tZWkKTCGHKnUglsNgsvvvgCs7MznDt3hvPnz+L1uslm08BgDNHf+5m8bWf00POTv4Hn0S8AAyqVEjqdhomJY4RCgXEUvCQV0GhUwIB2uwkMcLudFIt5ymWJarXCLbfcxMdv+Gtuue0b/MWHPsx3vn8P9z7wMJ/67Bf4b3/xQW7+9p381z//EH/64Y/z5//j41z91O+g/sQHWPn4v+ZDf/JHPPzEk1i9fpyBMA5/CI3NgRBPYnR70dqd/OlHPsqqSoMQT/Ls7j08/cpuPFGRarOFJFdpdLpsqdRcnJzCaLXRGQzZ9+Z+vnrr13j4kUfRGIw8+/MXEVNpPAd/NnrYfcO/JXp2DxqDkWa3N4pEr9eJZ7MUZJnTFy/y2K5dvH7oEM+8+CJ73nwTo92O1e0mFI/zyr597N2/H6cgEBRFnn3pJX70+OPoLBY+86Uvcez0aWLpNOs7O8xcu4YQieBQrY8ftO/c+H8QTaXYUKnwBUMIoTDZokQfsDicvHXkKF++6Wa2VGrCYpwe8KWv3sSf/eVfjbvQY8kUmUKRU+fOs7qxyYpig02lCqcvgGJHTa3dwxMIkyvJTJw5j+HOvxjN/8S/wruxgMpgwOp2Y3Y6uba2hs3joTUYcGFqik21mlqnQySZpNpsodje4fip0zS7PbyBILVWm1qrjdXpYm1zi3q7w7FTZwnGErj9ITpDxg77aDKD7e3n33cJ7rqTifOX2H/kOLFsgWNnL7BjMOMORVlY30Rnc2KwOrB7BGxuH2aHm6m5a+OOvEKlRjSZYXZxBZdPGG84mDh9BjGV5vUDBzl78RKFcgWLw8mV08ffj4//7P/MyXPnsLrdRJJJ1EYjNo+HmWvXOD85iS8URQjH6AzBaHNSlOvEUtmxw10Ixzhy4jSrih2i8Qwmm5NHnniSdL6AmEpzcfIK0UScPhBPp7g6N4v3gb8bg62iap5SpcyaYp1EKklv0Kfd7XDu0uXxBoVgNMbk1Vkq9QaJTBa50RxBh4qMmMyRykr4wzFK1Rr1dge1XkdBLnNtbQV/NIzcahATE6ysrpOcOfZ+N/KDXyCSTNIB1tUqrm0o0FutRFMpCrJMQZb52bPPki2VcPn9RJJJ/NEoiVyOPjC3uMT5y1fG512l3uDl1/ZQrtVJZLKjioFYlHyxgNVuY2VxYdz5rvvob5BOxBgCUrlEvlhAq9fRG/TpDfpY7TZcHjf1ZoNmu0V/OKAPSHKFSFzk6IkJFldXKFbK9AGr00GxUqZcq9IdQqlawx+OIDea+IIhUrk887f95fi9OyZeI5ZOUmnW6QNHT0wgppJk8zl6vR71eh0YxapLcoU+8MSuJ9n7xuuUa1Xq7ZGDvN5uEU3EKVVl4ukMDo93FF1flNCbLYRiIrFkCueld8aznfd/hmR+tNFAbjSxOewMgUqlhF6vRZbLrCuWx076RqdLvlQmlkxRqTdwC366QwjFRMRUGrnRRpLrZHMFAKRilrqcJR33MnVxPwb1ZQyf/u3x/KxfR13OMxy0WVlZotkcOf/ThQx6iwG700GukGcIDAF/MDACpFKRiZMnGAKlSpkVxToTp0/x9tEjPPXcs+x943X2v3WIaCLO4ePHeGn3q/TpEd7zD+PZ0dOvYvd7iWZTGJwOxEIeIZ5gSzfLT5/5CR5fEodH4Gvf+goOvxKDTUWu0MbhEdCat1nfXiNTTGNx2chIBRbXV3n0ySdRGs3YhSB3/uCHfPiTf8tXvvn33HrH9zm9+/n3Nw98408IhHyEwj7uuPPrWK2jeMlDR97i8MQRNnaUVOotAhGRUCyKy+fFaDOwrdkkJGYQwiJOQeDK1UmsDiPHTryD1+dgY3MFg17LxfMX+OKtt7NlMPHAo4+zrTey8Xe///78pQs4fXacgpWoGEEI+Lg6N4PZasJiM78b0+5jY0uB3WnD7XVxee4an7/pFmYWlrgwNYXT68EluImlouSlNJl8An/IRTRsp9nMs7g0Q1bKkC/n8B547H0H+mv30G7mcDs1rK9fJRoTqDTKJLJx5GaFfCGBXMtSKkZxOdRkc0FW1q4ixgPkixlyhSy5QhoxHiCbjxKO2FGqFpDKScRkmFQmjlvwk8wW8EfiTJ2ZGF9j9Z//98wvzVJt1ZCbVVq9LsVKGW/Az9mLl3B6fVTqLX76zDOojUY8PjeFYpqrVy9SKsTpNCUWl6dIpMOExAC+YIhEJo3b70Sp22FFsY4/HHm329zC0vrir7jATRcPcGn6Ii6fF6fXh9lhYlOlwOkbbbp7D5qvba0jhP04fS48AS+egJfp+ZlRN7nTitPn4vL0FB6/gDsQQG+x89377kdjdvLpL97MjtHB4dNXePZzfzWerbjnBgxGMw6nD7c7hBDw4fJacAlqdO4wZl8Yk8uDOyCwvr2G023D5rDjcPuxOAVUOienL5zEZDdjMLtweCLY3D6mlmaYXZtn06DB6AqgtfrZ3LzGd77zddSf/I3R/dwN/5rpqYvodBoMVgc7NgGlM4o36GNHqcAjODB73Bh8ArZEHms4jjscQqtcIuBSYfbGsEaC6AUrzoAFg2mbbCyMGI6QzuTw59JEUwnSxTxiPkckm8H21G1jgH7iibvZe+IckWqHQr1DsdElJ9eQajKlWpmiPILf+ZJEtlQiUyxTrZdJ5bKkW7DqiuEr9cm2hhSbbepNmVqj+isA/T14XpQlxJ3pMcS2PPCp/0+AXqnlf8ltXqDayP9agN7pSSMX9rBCrZGhNyiTL0ZJZ4NAnYIUI1eIjLvDtV/5/fH8fMJDqVFCqksUa0UKskQyn6ZYrZCRCuTKEuVGg2cnzmBJ52nQp9qpUmtXyZTSyC2JbjtBs+xEMJ5HapWpNop0mim6/RKVrky01aEAvDV5GdehB8cAPXLmp4BILrYD/SjtXpZGT6IzKDHoZui3EtCJQEdk2EnQHxRG3d/9Ep1+YQQsOxnanQzNfgV6GXq1EC79PCDT7Bap92o0BlWkUoyI3zgG2Atf/n1OzS+RrrfIVmv0abKxdpFOPUKtHafRTtHqjGaN5kYYEKBYMtDpiEARulHoifT6+VGHeT8PPRG6QXz6y9AKwSDFoJ9n0M9jfuDD4/ll9+IIdvcS0E1CJ06PEn2KDHgPjidGbvdhAkgDWYbDXw/Qhx0/DGIwzNDvZRgMS1T7SbrDMsNuicT0njFAF/Z/k34nwLCXZdBv00cCZDqtAr1WkWEnhRjZYtAN0u+KNBsinab0K87/ZjtPq5sDZOyubS5NHiZb8FKpRajUYoBENm0D0pTTujHAVtz4m1TqQarNMHIhiFRwAxlKVT/VRpz+sEYxH2HXT/+BaslFo+qi3ivQakRolD00K17azSh9ytSaCaBILq6l3anR7pZp92J0BiHqDQ+DdpJOLYX9ha+O54c3z1PrVoE8XcmCYJmm0xGpNERqrSwMczhUl2l0IjS7Ir1uFjoFKgWBsLBOyL8CJGm10wyoMuil6fcydHs5Ov0CnX6BZieLx73NieOvojj86BigG576OxqdLPV2hlorTbWZGi+5kaRSTyC3cqNYdzlGrRojEjagUc9SkaPkpRAFOUGiEKFWb9Jqd8nliyQyWda3trntW98mnEggNWuEUnHC6QTL3/j9McQOulXkSzEiopdHHn+Qm2/9CrF4FI1OSzDqQAhZEUJWghEXetM2Gv0W/pALr9+JxW7A6jDitG0SjzkwGBW8tvd5pmcvEhKDaEw6tvQ6Hn/uWaaXVxBicbQHHhrPVh56lG29EZXJgtHpxubzY/H4sPui6KxetrRWnnvldZ58fjdbWit6mw+DXUBn9eIOJnCHIoRTGZRGMxaPD4c/iMHhYlOrZ2F9g/1HjlGo1DA73KQLJc4fOzSGyKvf+0OyUoVwPIXD62dq7hr+iIgQjqHSm9hS63jptX1MnDmPye7C6Qvgj4jjzcfT84sI4RhWlxeH10+hUiMrVdAYLZy5eIWcVKHW6pIplLA6PUTiKZSP3zCeH9QukSmUEKIpYhmJYCJNtdUlmkiO/jco5ag1y4QjXnyCHV/Yz4Zqi/OTF/FHw7gDgdHyh3jgx49hcXp5fNezBIJhEsk0yVSGIeB0eVCqNISWJ8azL9z7UVpNmcNHDlJpyDS6TX78xGMUKkXS2QTr63O0GjmG3RLFWoGnX3wKuTWqqnnl9TdJFssE4imy1Ro7JiMHJo5wanKOgyfOcdcDP+GHj+3i5ju+x492Pc+Rc1fYMtqZv+lfjUHyoWMnmFvb4q0TZ1FaXJh9YS4tbqB1BVlSmTh2aRaFzsSKSsOyUs037vo+f/mJT/L2iVPMLS+jMZnYUKnY3DGyo7ZgMPmw2IJsK60YTAIGk8Dmtg2t3ofRHGT52a+/70A/9iLbBicqs4cNrY3lbQPragsrO0ZUq9OoVqdZnDzJxMFXObb/ZZQrU+wsT7K9dIXNa5fYWLjIzOJZljen2FDPozGvobMqMDq20FkVqE2rKA3LKA3LqHRGLOvT70e43/en2N0ubC4nRpuJa6uLnL5whqX1LU6dv4RSr6fckDE5jZy8fIpzM+c5fOYo1xQr14HrP0G//Fzyvg88xWMf2Pv/i3XfB566fjyv67qu67qu6x/VdYB+Xdf1L1j/Twf64aNHaHXabCt30Oi0DIFLVy4j16p0eiOY7fG4qNervBernkzGea/3vNfrUCzmOX78KKVSkW63Ta/XIZmMj6PYZblMrSbTkEsceP6nlApZZmamsFrNaLVqajUZq9WMz+dhOOzjcNh4z+0OA44fP0oul+E9p7vf7xt/PnH6DC/tfo3HfvYkX775a3zhKzfzf/7xf+fPPvxR/uSDH+bS3BKX5pbQ211sLMwwOzvLtt6E1upgQ6PH5gtwbuoqH/ubz7C4sY3NFxjvVL//kcf54Cdu4NNf+DIOf4j5tQ12DGa+8e07uPHmW3j6+Re4unCNS1PTPPjjn3DHd+/CbHdQa7UpVmSefv4FltcV6M0WvFYjQbuRQqlMvlTGH44gyVW0RhPhRILljQ2+e889VJpN9h04wNFTp4imUvSAXLnMvQ8+yKXpWR7f9Qw2tw+d2YbTF2D/20f4yq23cc/9DxGIxsmXq1jdbjzBILVOh+NnzuALBvAtX0arWCIoimyoVIQTCfKlMt0hxJIp+sCdd32Pf/Obv4Vb8FOq1khmc3zsUzdwZeYqFoeTL37lq3zmC19kR6OlB4ipNDqTmRXFBslsjrOXJskUy2SKZSxOD55AmHA8hX3lKnMn3kGMJ3H7QyNncbmM0W6n2m7jCQYpVqvjuN33esHtbg+FcgWHx8vstUWurawiptIUKzJ2t4dYMkUik6XVh5CY5J3jJ/FHRNKFEuvbKmKpLIatdcyzFzh5YgJ3KEo4lcXhD/HyL94cR/9F0jmcgTA2X4CpuWvY3D5OX7iM0xcgHE9hdrjRW+xkimW++rVvkMiO3NCK7R3CYhyz3YGYSrO0tj4G/WIqTTydwX5oFwcf/DYrk2dJ5HKEEwnkVotELkel2eTQ0aMIkQjzy2v0gGAswZtvHebaqoINpYZANI7B6iAkJslKFRrtAWIyR06qEE2kx3H6+ZJEu9/D4rCztLaKy+Mmo7hC5MpbCBvzWM0G6s0Gf3/Xd4nEojz0o4dHgLJaI57O0Or1uTQ1Pe43L1Zk3jpyFLPdwc9feZUdjZ6rC0vY3T76wOFjp8gUSvSAc5cmx6DbZLRRLtVoJCJET+8hpVoiHvTS6HXISDkavRYZKYc/GkVtNLKt1ZItlUgVCrj8fox2O2Imw5JCQSydHvfXRhNJdCYzk1dnEVNpktkce994k2qzRb09cpWbLGZqjTpDIHbmNWLzJ3nnpafweD3kCnneOXKYQCjIEIiKMSpVGSHgZwiYrZZ348l7NDptclKRPvDWkcMkMmmS2Qx9YGF5CbvbxeLqyKXvD0cIRmOo9QbEVBohFGZ69y7CFw4Q2Fok4Bd45GdPEIrHSOWyFCtl5EadrZ1thsMhkiSRzWaRJAmPX2DXs8/w4quvcN8D9/PIE4+ze99eJk6f4uLkFTZ2tlHrdTg8XqrNFmIqjSRXkeTquNv3sR/ezcI9n+fwvbcSteiIJJMIoTD1dodWp0292UCWy+NrdbtT56GfPMIP7vsHjFYbvmCIyauz6ExmXj9wEJdPwOHxsq3WcGXmKoura1ydnefY8RPs27eHkN9Ou5lDyvuoljyIRx8hcfoZ8qoLFNMe6nKWZrM0TiOJijHWNjcoVWU6ve64691stRBPJghFwrQ6bRqtJrVGnVKljMlmZXVDgVvwIaaSyI060UScVC5LrdWkOxyQKaZJbk+z9KNbiVw7hWp9kadeegGrz81TL72I1m7jx7ueIpYOMLt4laVVJRs7atx+F28ffxOjzYDTEyEST+ENegiFPSg2lnF7Hdg9DhweN1s6A7vfPMB373+YU5NzLCqNXJxdRGNzoNXrWb//y6y+8hME5SKRqJ9sTqRWyyFJCZL5CHKrQJ82lUYZl+BGsbNBMBYgHA8RiHnZUC1z5sJ5vAE/WpOO1c1ltpSrXJo8QzTuR6vbwSc4OXf+FPvePsyRs+fZe/AtPv63n+HZz/4Zp3/wRULrV3DY9UycOU40GcHtdREMB/AKHpZXlwhFgoQiQTw+NzuqbTa2FIiJGIlMBbXBhicQpj0cMj0/hRCyksoFqLXj5Es+ihUf2WyIRMJPKh1Ba1CiNigJbs3g3fcAwemD5Px6pEKUTCZIPC6QycbQm9QsrMwRigrk8nESqQAq1TJlSaTcLCEEnUQibjwOLdWCSD4dJJ+PkcpGiaTCJEsptEYFEVFATIbpDPrkpSqv7nuTkJhC+fjthC8dJKq5RqVRJlPMEk3GOH3+HPmSRCyZQG40cXi8vHnoHWxWA8NBm3QiRDEbRpbilPIREqKHRqvIysYSSt028ZwPl99GRMzjD8dwClY05jW8gTBefxyPP8TWG49hfv1+XDOnsOjMaAxmLl89j0PQ4vAIONxhLk1dxepR4RLcBGMhhLCf6fkZzA4L/kgAs8NCKp9mZuEqNrcdT8BLIBrk5LlTWFwOTHYXB44eZ2F9k5u++R2efnkfT720l80LJ7H89Fb0+x5i+dgriIkY/kAIr290fB1uA1bXFkZPEKs/jNnjxuX3YbYacHtHD4ftnhFAN7vCzC1dZW1rHZ3RgdUZxOxwM7k4zezaPNsmHWZPCJ0tgEJxjcd3PYb6yW+i3/0g6mOvsbG+xMbmKgabjU2zB403hsPnYXFlDqfLgtXtxODxoBEi6H0BbH6BSxeO4ndpsPsjGAUBU8CDPeDAH3Jh1myRiIZIp5P4sykSuQzJfJZ0uUSuKhOcP4HnFw9hO72XaMBLRKpycnYZfTKLIDdINDrkqw1K1QblcplyuUy+XCBVKSJWCuQKaTKFPPFaj3ue20d6ALk2SK0O9aZMvTnahPHrAHo25sX58zvwn3wecWfmHwXotaZEvVWk3ir+WoDeaOUYICPXUrznRIc6x0/sB+rki1GkcnwM0H377sbz8h2ETj1NIROk1JCQ6sURQK8WKMgS2VKeUr1Kriwh1WQmNvRc0ZjJd7tU+n0KrQaFVo1yt0qzIUInypkDP6bWrdHqlOg3EiOg3cnTpkcVKAGrp/dh//m38B99hLxlFhoBHNor0I7Sf7fjuz8oQzcD/RylpAF6CQbtOP1BgQFluv3SCKQPivT6o6j1erdEv5Vg0IgQF7YoSUE6gzKlZoFyK09/INFvp7Hv+iLu/T9Ed/RZhGKNs8vbJJp90uU8RsMyTTlIuRWj0h7BzHp71HHdRaTeFegTZkAGkEaAvB2h20nR6uZodzLQFqEVxK6dpN9N0acEnQLDXpHomV349txB5OTjNNMGhl0RSEE3Bn2RHnn65N79/YkRHCcJ/ejoI1mGw+SvBejRwNq7r8/R7aToDySawxx9SvQ7aQqGC2zf8Qfs3PdnxGd2MexGgQKDYZMeedq9PINeGQYy9LNsrB2jUXXQboYZ9LN020XavSztXpZWN0Onm6fbKwA1ms08+w/uBppEYwKNVpxKNUS3GycY2GTQj6H74Z+ie/iDKB7+CFLJSbsvMminMBvnKJWcNLsieUmgLKdp1DJAmUhgg2rZSl4WYZihU/PjsixQrwapNlN0+jkKkoBy/SSdfo28FGdAnkrdj822QLsWpt+II7x1D8pv/ydWv/WfSGkvU6km6Tai0IsQ9q4CGWqNGM1Wiprkg66IENyk0Q7T7WToNDOjdANGGwtaTR/dTop2J8ewn2HQz9IbZEex+oMivWEBm3WNSxf2U7DNsH7bv0d59x/jePO7NLu58XoPpr8H1GutUSd6tZlBridoNEfx+FU5jMW2htO1Q0mOIclxSqUKoVCEmatz+AMhStUGze6AaqtLVqqwrNgimsyg+vHHOHbDB1Dc899xGta5eOU0gbCTT9zwQR768X0IQSexRACtUYFbMCIm/YSibvwhF3qTklXFIuubyyg1m5isOgxGBQajgvC7r7G7zCyuLfHOxBHePHKYLZ0Bg8PFvkNvo33nCZZu+k3mb/odVO/8lGSxRCSdRcwVmFtdx+oVsHlDTM6v8PbEWdxBEXdQZG1Hh80bQmN2cuDISXa98CpGp5tIOsvV5VU84Sg/eOAhNjQ6Dhw9zjsnTxNKpvEGIxw9eYb1bRUL05dYvPl/Yum23+Pqnf/XuMosJCYJx1OkCyVMdhdZqTKuu7p6bZl4Js/Le37BpkpLSEySLpQoVGqsbGyTKZaRqg3imTxrW0pCYpJSrcmFK9M0On3cQpBARORHjz7B9s8+y/Jtv8vK7f8LmtnTlKoNksUSrT5MnDlPRpJ4++gRNEYtV65exuWx4w95MFq0hBMiYiaFy+8jWyoh1WqImcx4rsPrxxeKUpTKJFMZ5GqdF37+EoMhyNU6UcU5lr7+eyzf9ntY99/H8urKuJakIOUZ0qVYjNHrFFFtXkG3M0m3GiSecCGVYlRrBYZ0kRt1NpQapheXOXVlkhu/cTvff/hhjl2YQmV1s6G3orS4UNs8HLswxRMvvMrNd3yPma/9O+a//u+YvfW3MDo9rKu0/O2NX2VmWYEnluT+x59iXWvm/PwK3/jBDwmkcnz403/LB2/4NG8ePc6KUsU1xSZvvPUWq1tbqAwGtvTLqMzr7BjWUKgXOXPlGC+89jS733yRExeOsf/I6/x8z3NMPvG3zH79t5m75d9y4bXvcfLSQbb0C2xo59g2XMPo2sTk3kJl96J2+FDaPCgMNjZNDnasbnas7nE8+6bJgcbgRKm1saOxojE40ZncmO1+TDYBg8WL1uhCrXdgcUdQTJ1l+mu/y8LXf4drD30MdzCBL5LEF0ni8IcwOj24whFWVFssba0xuTiFN+LAF7WTK4sEYk5Onjl8Hbj+E3QdoF/XdV3XdV3XP2ddB+jXdV3/gvXLN6omi5moGMPlcePzCwTDIVKZ9NgROASGwz7Hjx/F63VTq8kMBj3m5q5Sq8k4HDZ8Pg/nzp1Bq1VjMOhIp5OYTAb27NlNMOgfPQD1+8jlMtRqMnv27CaVStDrdej3u3S7bWBAt9vGajXznuN8Z2cLtVoJDBgMepTLEgcP7mdu7urYkT4c9imUK9jdHtyCH08gjMnuYm5VwezKOvOKTSYuTLKg2MHmCxDPS7iCEfYfOY7abMMuBDE43DgDYSLpHIdPneHmb34bdyhCIJ4kmskxubDIT558ik999vN4IzH84ihOenldwffvvY9773+Ac5cu8+Qzz3LX3fcQS6aYW1wiUyiypVKz69nn2PP6G3zvnnv58k034/T6uPOu7/GxT93AocNH2NFo+eyXv8xtd9zBlkZDs99HzGR48+23eXnvXibn5ohns4iZDLmSPALS70akf/7Gm7jp67djc/sw2V3c+8DDo9330SieYJCgKJLI5Tg/OYnN4yGaSpEtlXji6afJVyqcv3wFu9tDpd6gD+Nu5bAY56677+Frt3+TnFTi6ImT/MEf/meqzRZmu4PF1TX+8x//N37rd3+PaCKJNxAkJ42cXZFEGqPNSaZYxheKMjV3DcWOmmAsgUpvYml9k1A8zuNPPUUoHqc1GIz/zrXtbcRMBk8wyA9/9CMK5QpnL15CTKWZvDpLPJ1hY0c5dv12h7C4ukY0mWFq7hpOX4C5pVWurSrIShXimTyeQBi7R0BrdXD83EU84RjuUM8mZ7IAACAASURBVJRAPMXPnn8RZyDM6ctTKI0W3jx8jENHjvPi7r08/OgTKHbUXLk6j9ZkxSUEcXj9rG+rOPDOUZ7Y9RRbKjU5qcT03Dwag5FKvUGpWkMIhUnnC6TzBQKxGB3AFw7z6JNPcubSJYx2O05BoCDL+MJhitUqITHJsmILpy9AIBrnrz/zeTaUGtQGM3d+7248gTBuf4hcUcYjhFFqDSQyeWavLRIW47R6owcmB95+iz6jSoZsPodaq+Ha0iIqjZpcIU+726Far9HqtGm2W8iNJqsbm9RabeLpDGcuXKTV6+MLhihVa/iCIYxWGyqDjnypTCpXpFCqkc1WcDoDPPHTp+m0B8hyjU6nR6fTQxQTzM7OUpYrmK0mpGqJdCFFrpLj+Vefw2DX0wMCsRjlRgOLy8VzL7+MmMmQzOfJVyp4QyHq3S4XrkySk0o4PF4K5Qo5qYTN5WZ6bh4hFEaSqySzOdrdDsWSNHpP727+kd+NSs8XC6g0agwmI4lUklqjTlSM0el1abZbdHpdWp02nV6X3qDPntd/QU4q0up1qTYbtPs9lFoNrV4Xb8CP3KhTqsqEYiIun4BSqxv3hScyWe747l3kS2USmSxvHDxERiqQr5S4ujDP/Q8/xA/uu5e7770HpVJJNBpFEARarRaVeo1KvUZ3OKBSr42OY61KppDnysw0qVwWuTGKWN/RaPEGgii2d7i2ssrl6RkOvnOYF15+heOnTjNx+gwzC0tYXC4sDidiKk06m6HdHV130+kkr732Kh6vg+4QrE4XOalEpd4gnS+QyuUplCu8+OpuwmIcvdlCqV4nnBhd/6q1BlevTlMoJOi2SlTLkVHPaydOtyFSL4do1pK0GjlkOUM6E+fw4bdJplMsrq4RFpOEImGWVpZJpJIMYXxeqrUanv/5C1yZmmR2fo5LU5P8Yv+bXJmZxuFxE0+nKFVlssUCsWSCarPBLw7sw+qyEE3GuDh1CbPTjpjPoDIbODc9xbxinW2jCW/Aj8agZ+8bB9CZzFgcdrRGA2cvXkAIRQlGYwSjEaxWLbmcyMK1GfxBAbVex+3f/R7vnD7Lz3+xH7UrwLLWgkKj5tDEcR59+incAYGpuWniySjRmEAo5KbbKtGs5SnKYdr9At1hmVQ2TCgqEEuEuDx1HpfXQiDsJJrwEE9FuDJ9AbfPjpgMIwTdBCMeZuYusaPewGzTIwTdrGt0fPJzX2BTq0djsfHhGz7FX330oyyurxJNxHF4nRw/PUE4GiIUCeJw2RECPi5cOk8wHCCdTZFIxQmE/Jw5dxqrx0quksMX8tDo1ojGfQQidpxeHRr9MoGwmVY3Qzobpt4skEpHSKbCZLIxVGoFs3OXKZYSZHIR5FqWdDZMqZKiUEySy8cpSikSyRDrimsEw07iST+pTIh4OUsiHSafjyElfPgtW6SCNnK5KKGol2gxRTCfwhex8tax/VicJm79xm0EwnES6QK+gMjbR05gsDpZ3VwhkY2TKWYp1yssr6+RKeTJSUViyRQWh5NARMRq3OHOb95Es5yCYQ05F6JajJFL+UmkAqQLSXwRHwbnMoGYE4czjRCMY/fqWVCcxhcQ2dp2Y7S4CYoulrfPY3P68QlFrA4BT9CC2bOGyxvG6crg9cfY1E1h9ziwumx4gz7MjtG5avc48IUE3H4POrMeIewnkghjsOqxue0sKdaYmp/n7gcfxi4EufWOu7jxtm8TSuVxuP089MjDXJw+jcNnwGDVYXPbCcVE7B4bQsTNifMHMbjcWHxejHYrdo8Dp9uB2W7D6fXh8IfQ2zwYnH42VQpOXziD1mBHpbOjNpi5cm2KufUFVFYjZk8IrdXPxQunufuH92D2BTF6/JjdXjQ6JcsrCxjtdjYtbvR+EZvgY25hBpfbiktwYxV8BCUZp5gkmEqzsHAZh0WJPxrG6PXiiMZwhwMEQj4unz9KOu4nHBHwJRLE0qN+2Fy5TFIqkq1USVeqRHMF0nKDZLlGrCTzytRVJq1Ows0e+UYPqdqmXKpRLsvkyhJxOU+kmqNYypEtFgiXmihDOR5++SC5NpTaXRqtKvVmjWqr9msBulQt/b/WPwbQG+13168B6N1+iSFVmu08A+RRHDd1oM6HPvInaPXrvwLQG6089WaOWiNLpVkc9ZrXikjVAkW5QLU1cs5XWzVKtTJStUSoC3c/txt3pkCmM2r7jtbqZNstao0MlbybmRPPkCsmaLUK0E5DO8GgJTJAptKWSHVaTButnFcbaNOl2y/DMEsrY6GZd0IvyxAZBhWGnTQMC8SFDRikoJukWhPp9Av0BmV6Q4neUKI/KNAfFKh1CrRrYehEoR2lXArQo0K9X6beL9NqZ4E09ZKXYjnJc3teIlhuYowX2XvmCslKCbdHA+SpNuLI9QRyNY9cKSDLGVrNOMmkkXpdYNjP0GmmaLXTNDtZKt0y5Z5MpVum3cvTasbR6papDuvI9Ok08nQaebrNPN1Wll47w6CXhkGSbjM8cq2T+LUAvdf2M+yGGQH0BINB4tcCdOXGBK2qB8jR740Ad58yvUGWQScCJFDMv0FcuAYdH4Peu1HvVOgMswyQYFCh3y4yaMeBGFrVGSBBvRah35XokqM7yNJ9FxrTL9Bu5simAxQLaeRahc3tLWq1DMNhlUYzy+WLR2k10rQaadqdHLm8QCrtptlK0W3EiUaUGI0zJDJmOv3M6JygRiHrQac+T6vuIi+L1OQAdGMEPetIBTetXp5OPwcUyYoaWsMSzW6BUi1Kb5hDELYZdkX6zQj9qg/6UfzWmXffSwqGWSBLvx3FYVsBcrSbUSBPveIjEt4kFNyg30nDoASUGXQitJqj70GeYS/PsJ9i0M/8EkDPM0BCr5tn6doE1aKTrKgbbz74davVzdDqZmh20nSHEtVGkmYnTb2RoNNLj1Y7QaUcwGEfxbpLkoQkSaNUHrnG1raSilyjUK7y81f3EM/k2VBqUWzs8MlP/Q1TM9OEoxGy+RR/+F/+dz7wGx/A4lARFl2k80E8goVt1QpGixKPYCORHt07uLw2fH43FpuR9Y0V1hRzOF0mhKCTQNSP2+/CYLNgtFsxe9wsbmzxldtuZ02pxhOO4ouK6O1OhFgci8fHjsGEmCsg5goIsTiPPfUC3nACndWN0x/F6PDhCsRwCBHOTc7hDSew+8JE0lmOnD7LhZlZ1lUanIEQObnG9+9/kHdOnsYdirCt0SOEY9g9At5ghLmlVSZnFzBYHbj9IZ56/kU8gTAH3jmKze3DG4wQz+QJxhKExCTJXJFkrog3GCFdKKHS6cebnGPJFHa3h1QuTzo/qvMIRmMYLFYCkSgag5F0vkAik6UH5EtlltcVqHR6JLmKNxBEbjVo9dvIzSrPv/wCmWKWeqdBppglGAuxtrXO+SsXiKZSJPN5UoUC5UaDRC5Huljk5PnzpItFHD4f6zs7SJJEIpFAlmV6vR4A/X4fu91OLBZDqVQyHA6ptbo0uwOUahXxRIRCQQTKo7qKZgin6SpSUkel5KciBZAKEbLZCOFoCKPNicUjYPL4UNtcbBpMnLwyy492Pc+Nt3+HVw8c5oV9B5hcUrCht7KwqWZNY2JVbeRzN97I33z+8/z0uRd4ZNfTnLoyybmZWXYffIcj5y7xlW/eyePPv8TEpSk+9pnP8fjzP8fk8TGv2EBpNKMxmXj7+HHWtrc5cPQNzk+fYVOzwYZagdqkYlu3jdVjxWAzodSrURk0aPVutHo3Gp0LtdaJRudCqbaj0bnQGTyotU7UWidbBhMbOgMbOgM7JgtKsxW11T5eKosNlcWG1mRDb3FgsDrRWxzozHaMNhdmhwezw4PF6cXi9KJ3CGisHja0JvYcPIxVCOAMRfCJcfyJJD4xjiMYwiKEsPmD2PwBfLEg8ZyI0abn/KWTrKzOcW1x9jpw/SfoOkC/ruu6ruu6rn/Oug7Qr+u6/gXrl29UHU4nX/jSF7n51ltIZzN8+H98hP/1P/4HhsCAIZ1el8uXLxKPx6jVZKrVCjabhWazznsO8GDQT7GYJ5NJjV2GvV4Hh8PGxMQxJicvc+bMKaamrjA7O8Ndd/09VquZnZ2t8e+IREL0eh263TaiGEWWywQCAm63k1pNHr/uvfXenMGgx30PPIgvGCIQifI3n/siH/rYJ1lTakaR3A4XWpsbvcPLyYtX2HvwbRz+EDZfgA2NnoX1Tc5NXUWh1vG5r97C0ZNnCIlJQmISudlBb7Gj1BmptXuk8hLzy2s89MjjfOTjn/i/2XuvIEfu/M5Tj7f7cG/3frur3dOeLu5i70I3GxqNZmV2RpobGVKUhtKMxlDjRxKpITnk0ImcoW02m6bZ3rvq7qpqU94bVMF77zPhEkAiE0DCuwTwuQc0IepCCl0o7uFW0b+I/0MlUJnIfxYq/pmf3/f75Tf+6xf43d/7fR7/2p/z+Nf+nC//4SM89vif8p9/7XNs7OyysbPLXz71N9jdHn725lvMzM6xYzjg13/zt3js8T9l32ji/vIK/nCESrPJD558kh8//zwnz5/nmRdeIJZKERVFqq0W7584wfbBAa/8/C2uzMyye2jhe3/5FN/+wV9x9MMTbBtMCNkCL776OjExy+mLFxEliXKjQaZYRMjl8IRCmBwOFtfXCSeT3JibozcckUilafcH1FptBmPIForM318gmhRQqhq1Vpsjx97nF3/pP/Lon3yFSCLJr/765/EEgrz2xpu4fP6ppbpcqWEw25BKZVz+EGvbe5w8d5FX33ibvFKh1u7hj8S5dOMG4WQSpVajUC7j8PlwBQL0xmPkapV4Os3NO3eQ5BILK6vI5QrJdAZfKExayrNjOMAXCrO5u8fNuXnK9RbbBiNRIU2mUGJj18DuoRmnL8jq1i637y7w9Iuv8JVvPMG20cLJi1fYNlqIpnMIeZkDu4tb95eIPbj2BrONlFQkGEtyc/4eyYyEye4iEE0QigvU2j0SqTTJdIZmt4cnEMRotU0bES5cuTqFvY985SvUOh2UWo0nn32WXKnEvZUV9s1mhFyOQCzGi6+9xvrO/vSBkDsQJp2Xp/DfG4qysrlDOi8TS2Y4NDsoqlVu3J5nbWubu4tLVBt1ekOdUqWMqlXp6wMqWpWXXnmZO/fuUmvU0eq1qeK31qizvbvD2YuXCMcTlGt1hkxcBaxOF1pzYjkuZLLEBJFgPEpb1/H4I9yeXyKXUxnqoJbK5DMi7YZKXctRq8m02xU67RrdXgNFzePxOVnfXKGg5glE/dg9tilAT2azdIZDGr0eyWyWWCqFw+fj8swM67u7zN27z2DMtCklV5TxhyNk8gWee/ElMvkCMUHk3IXzqJUytUadZrvFYKhPgezV69fo6wPUSnlq5T5iPM3cLshFguEQvoAfh8uJzeVk7/CAlY115LJKvd2ajrMXL9AfDdGaDZLpDHcXl5DkEr5QmFROYm1rm3tLy8QEEblcoVSpsri+iqTIZAt5Bg8s4sfAYDBgfn4eAIvFwtrWJtdv3SQUi9IZ9Ll9Zx5JLlKp17hx+9Y0AzxbKNLq9XF6fdTbHbKFIpJcwuXz4/T6WFhZneTGq1Wysswb7xwhEIlSbzZwuJzU6xqZTIpOp0W312Qwnlz3XFGm2mjSH42nDgqpnIRcrmCy2VGaNbyxKFl5kpUeS8TJFzJAj5TgJRG3YjYt0KwIDFoSY12h1ynSbBVYWJxFTMXRag3SOZnZO4vUmw3sTgdGs4mdvV1KqkJFq1KuVtBHQ/r6gFqjjlKtcG9pkaeeeZr+aMgQKCilqdW+0Wrhxux1vv2Dv8BoMxEVYljdTqw+N46gj9uLC6wZ9rEHQ7h9ccx2F8fPvEcyk8AbjOANJHF4/MwvzuDyOwnHBZxOOx6Pi+MnPsLqdGCy2bEH/Gwdmvjo4kWckRgeQeTAaWR1ZxVnwEkw5kdWJWJxP4GAjblbl/B7zESDNuKihVzBR6UmkBR9lCt5YnE/OSmJ22PBYtslX0xSLIkEQy7KlTxLK/cJhgMcGA1EklGSGYGVzWX8ES+xnMShy80X/+ARbt5bwOTy4A6E+fIjj5FM5whE4rz17jFOnz3F4vICmVwaqZAjK2UIhPzM3ZmlpMoEwwFKqky5lcQV2sET3Ccq2Ki18hRkgZyUpF4rIxfzSLkMu4ZNltfuUq3lKZfTNGoSmUyITCZCScni9tkxmPeo1Ep0B3VCESf1ep5aNUu3q7K1s0g6EyOVTXB3aZ5UQaRUzpHLxWhUc9SVNE1NYn39Lm6flUQ2TracQywkCCaCJLMidq+XmJCmoFT49nd+QEkp0+q0SUkirX4TISuyZ9zHHw6RymVp93s8/rU/f6BCj5JJJ+h1G3SaZbxOA8b9FdaWbpLPRYgnfQjZBJ6gC3fokFt3r5PKqvhCUaJiEF/UzPnL1/D4EwQicUIJH8GEjQOzDV9Q4NBiJ5VPYHZtEY4L+EMikYSIJ2xkfuEO4URkqkK3exysbK6SktJkizlC8TD3lu+zbdgkEPWTKaQx2s2IUharz8vLb7xFtlzl9x//M/yJNAbTxJlkbXeVu6u3EaQkt+/NTRxqXC7WdzfxROwEhBB2n51gLDCB+F4Ps3fv4fT7sQVCmLx+DB4/Dq+NMxfPYnX4sbsjmOwuLty8xPLuKgcuG66wgM2X5P69OZ58+sfYQwmMngC+WIJg2Mfxj49hcdnYdrixJVJ4k0mMZgNLy/OEoj780SBeMYNHSBMUU7g9NnZ3l8kVEgSEFLFcmXBKIi4K2C2riAkruUyQTGECIArlMsVKhWJlYsUuV2rIlRqlap1StY6iNfBV6mRGcOL2fQpdCOfKqO0x+Wqbal8nXipQ1jvUGhXEbIZ0vY/QhfNLBpQ+aH19CtD/MQX6PwTQtXr570ZDRWuo1JoKtaZCvaXS7KhTBfon8LzTm1i69wblKUzvDSa249BiRINMLkwk5qTVKaGPagzHdRqtIn29Sq2Rf2ANX54e65Nj/73PU6+i9EEdgDIYUAeOzy9gSOaQhlCqyUCdXGATvZVlrCv0+5WJ6rsvg16k086g6XUUYObQQr7bR+006NZEahk7NBMwLE1+Z1RhPFJhWELNmKcW7vpQYUh1auHeH6r0H+RPV9t5Rv001aID+uIEIo/KdMZ1OmNtklHdSMKgQChi59//8r/BGY2S0RpoozHvnf6YnJpmSAtZTdPsVNCHY8pqE6VUJZ2K026XWFq8DLTIZ2Nk2k1iWoVIvYFRTLHl87BsWOe3//ALPPPa89zY2+fI3CJKW6PDAFmTEcQwnU6ZQUeh38ow7ucZ9bKM+mn6ozKDkcJwXIJRAcY5Snn7Awt3GVBgPJkjqDwAvhIbyx/DSHigQJcBlTHaJLO8mwWSjHpuLLsnYBiFcQEoM0Kli8wAGX1cYjyswLACIwkQEeJrjEcpRqP8FKC3+9kJuB/mSMUM9OopoE6/X0cfDegNdWpqfdpBHY4kCYbijAGlVIUx7G5uIEuTcx/qKSBDseye7JsmvU6RfieHUrQS8N6hO67SrMcZ90Tqqg+z8Q5j6jQ7OUYo6K0o6ZwZfZxDH8gMeiUYlUknDTBOgZ6AQZJ+U2Dp9hu0VDvVcoBqXZxEALQSxPzr9BthdD1HqRIGEuidMCXJC9RhPJmX0VBEKZqBAvRzMCowHhcYjidz+MmYnf2IaHgHJW9FlawMxyWG49IEtA+LDB5A90/GJ9sGwyL96SjRHxbp9HKMRnl6nUkjhSpZaDZVNK0IDCgpEvqwy5gRzXaLUCw+dfspFFXUco1gKMbevpGllWXSWYG4ECYu+NnaW0DIeEmIIeJCEH/IiS/oIhD2sLWzTlKMEY1HcHtdpLMpomIcp9/NzuEe91eXub+6jMPnIyIIZIsKyYyEyx/iwzPnSBVL/PDHz+AOR1nY2EIsyPhiCbJKmVgmh5Av4g7HEAslrN4AWaWCIxCm3h/iicR58edv4gxGyCoVvNE4Qr7Iq28fIZAQCItprs3dYcNwSFYp88xLr0wV5lEhTU5W8YaixMQMTl+QbFHh3OVr3LpzH7PDTb3TJ1Mo4Y/ESWYkPMEItXaPeCpLXqnw4ckzJIQkFa1KtaYRDIfY3N6i0WqiVsrEkwkyuSy1Rp1wPEapUiYmJOkNdco1jdPnzz24H5JY395iMB4RCLvoD5s0OxXEXJJ6pzZx+YmHiaUEArEInmiE1a1d3IEwa9t7BGNJvOEwr731FpKiEErEUOsaT3z/u6yvLWIy7lGtyPR7TUbDLkO9g1zMolVLtJpVmo0KOpArFbE5zASCTqBJqy7SqMRo15K0GglSgpmNrRm2tmdxug043CZuzc/x7gcf87W/+AEHDi+HzgD7Dh//6dd+k7ePn2Fx55DZlS2++OjjXL+3wsL2Ad9+8lk+vnQDWzDO6tYa+2YjV2/NsGc65MBhx2C3ceB0YfUHuLexyYlLl7l4+w4Xbs1y5voM527c5NLtWez+IJv7+1jdbm7MzWFxRzE5w+xbfOyZfBgsAbYPvFhcCXaNQSwuge0DPxbvFlbfNib3BruWRbZN97l+5zTX5k9x+fbHXJk9wbX5U1iNW1iNW9hM23gcB/jdJly2fdx2Ax7HAS7bPg7LLha/EYvfiDVgwhowYfIe4I45sPiNGD0GLH4jjrAVTzyIM+LDFfWzdrDJhVuXuTJ/HW/SjzvuxZv0ki6niQkynkASdyDG2ubk+YPZYsPtCeB0+Lhxfe4hcP1n1KefS37nF17mx7/w3v8vxnd+4eWH1/NhPayH9bAe1j9ZDwH6w3pY/4Lr0wvV//l/+WX+7S/+O77wO1+kpCr8h1/6n/irJ/+aEWNW19fwBwP4/V5WV5fRtAqfhtgbG2voen9qs/7J67reZ35+dmrbDiO63TaDQY+bM9f46lf/lNFIn+7H63WzsbFGMOinVqui631WVpZoNuuMx0Oq1fL0vZ/ko/f73em2xx7/Uz48cRK3P4CQzbOwusEfPv5V/vatI7zw+pss7xzw+d/5PRz+EF3gjfc+4DOf/03+5Ovf4vWj7xNIiOQrNbJKhWhSYGVjkyPH3kcuV3jqmWdpdnt09SFf+erXyBVl8iWFmCBOFW2fgEat2aKoljm0WPnMZ3+Ni1ev8fO33ubrT/wFj/7xn3Dso+NYHE7C8QQxQUSpaqRy0gQGlcsks5O88VAiQaPXY8tg4LmXX+bJZ59lYW2NeDqNxellaX2bb3z7+1yZmcXuCXDh6gyP/MmfceHqDNmiijcUI1cqMTM/TyqfZ35xkZKmkVdVfJEIar2OXK3S1vXpZ7e7PVyducni6hrXb90mLqZo9fosra0TSSS5v7xCNClMYd1/+pX/k89+/r/wxjtH8IXCvHnkXdr9Ad5QlGqzQ3swIltUOLQ6EHMFkhmJlFQkJma4OX9vCo7NTieZYpHBgzmodTrTDv233nuPtJTn3tIy8/cXcHi8uHx+PIHgFBaa7Q6S6Qwzc3entoefZIeLuQIWp4eZubsYbU58sST+uIA/LpAqKhzYXcSzeSweP7tmG/64QDCZIierhOIC/kgctdbEF47hC8fYNhgpqFUWVjeYvbdIOJ5ALk9g5ifw8Zvf/g7VRpNUTiKSSLK1t4+kKMjVKjPz85Q0bZrxbXW7+cZ3vkMwHp84DBRKzN5b5NU33iYUFziw2MkrFS5cvcGh1UEyI7GwusHC8gayWiOaTHHp2gyDMbR6fUw2K9FkgiEwZKLmvXr9GmMgnkwwGOpUaxpqpcyIMUJKnGR+A41Ol2A0hsXh5P7yCjaXmyEQisUZMrH4Txck2rpOoz1AzMi0WwNymSxba8toagqooilB2k2JkpJEUUQUJU2vX6fdqVNSC+TyEucvXCKeEMjK8tRZwebxUG21CCUSpAsFMsUi84uLLKytsbKxyY7hgMEYxGyOIZPznajuh1PHh26/R0lVEFIiy6srFOQislJCrZQpyMWpPbs+GmKymGl12jjdLtrdDsWSTCwRnz5s+wTQlipl6u0WXX1AtpBnZWOdmdnbiNkMclmlVJmoXLRmi3A8QVEt8857x9ja2+fy9RsoVY1soYhcLRNLCbR6XaxOB8FoBH8wQL/fB0DTNEwmE0q1gtXpYHt/j7ePvsvS2ioWhx0xm8HisJPJSwzGI7zBEKVKlUQqzdrWNkImS7s/oNHpYjCZyeQLPP/Sy6i1Jt3RiEy+wO07d1HKKrVGnX6/SyQSwmQ6ZHZuhq29fRKpNA6PF0kuTRsCckV5Gp9w4cpV9m1mXOEAQi6HkMvhCwUxmva5vzBHp6Og9xUatQzNSopeI0u7kaHTyjNGo9VRaTQrHBrNlMrNaRNBUhTw+LzsGfb58TNPT5s8LDYr4WiESCyKyWZFzGamwLyoKhSUEtVGHa3ZoKCUcPocpCSRmBhn27DDrbvzHDptGF12Frc2mV9dwR4M4Quksbm8nL78DqGEB6c3gM0RxR+Osbh5jajox+byEowmcPmC7Bkt2D1+7F4vRrudQDLB/Y1VDp02ohkRd9jB7YUZ7F4z2XySjJSg3pQ5feIog26V8UCDUYNaS0Aq+nH7dgmGbWRzCYpylkxWoNmq4vbY2NpeRhAClMsSiXiIWCzGT557ka88/jV8oShpKY/JYcPhc+FLJNk2W5i5e5+fHTlKMCmSSOfYM1p59edv8wePfoXtPSO+gJdyVeVnr7/Gj5/5GzK5NMdPfMTzLzxHJBbm1JmT1BoaH554C62Zxxs0k5cFllZmCYedSFIcWZ4omqpqlnQ+RVHJEYo4MR6sUJAilBWBfD5GJhsnr0h0hx3yioTdZebewgzdtkxZEShIEWQlRVFOU2mU8Ud8GE1rJMUAzVYZMZ0gl8+SlVKUK3kstl2yuRA5KYhQyBDPpZEqZTzBCMn0xAmh2W6Ry2cZjXvkFQmtVZ1CznJNwxsM8OGJjxmMoVJvYHN50dptipUKSrmEouapVPKocorlhVvsH6wRTfgJxvyE4wmiyQS3794kiLW2UgAAIABJREFUKkRIpESETBab28qdxTmsLguRRJxgNMbdpTscWg2IOeHBdzzG7L3bWJwm4qkYiVSaqBBjc2+LQDRIMBYiJaWRSnnuryzg9LlwBzwP4P8OVpeZUrXIge2A9d1tzl67zA+f/jEre/u88vYR/EmRYETh5299wMUbF7F6LNy8e5Ovf/sJPv/bX2L23hLxdBp/zM+1ucu4ww5sbivxZIRoPMaZCxdx+UMYHC7MvgC2WAyb28KJsyex2H04PFFMdhdnr59n27yLI+zHF89g9wsYDw389Y+fxuKPYvZF8Ebj+AJuVtcWcAe9mEIhrHGRUDpLvpjlytWzhMJugrEAfiGFO5kilEojphMkkkFc3j3coQS+RBF3OENUFCkWfFiNcyilCNm8QkGtUlAnMRWfNCZ9MpQHsTiqVkNt9akPIFKoMLN+wKY7worNT0LrIZSbaL0RUqlCQc5RazUpDWAnIvH6udv/nwN0rVGagu1GW6HZUf9BgD7NpH6Qh66PNNpdBX1UA1pkpQi3Zi8wGGrUmwV6gwqtTokxzak1fKNdpt5S/1GIXm000ZoNlGaNjKYhAy+fu8aSJ0BD71BWRKopO+NaGAZFmoMGjVGb1rBOv5Nj0M7Q0xWa9BHrKtn+RCMPdWTRBB0BxiV0qn8/CxyJVjUMKPQH8tTC/f8J0Os9Gb0r0tECDJthhnrhAUDX6FClrxfQx03kahqpmERIhxiNO8zemUGtFmkOmlyeu8bZmxeRehViFYkWsLjvYGHPSrZWI1tXEFQRe8RFoamQ6/XJj0ZcXN+gOBzRAHo0cXj2qffL1IH0QOfm/g7FQQ9l0Kc97lPv1Gg0FFo1iZqSpNvKTHLkB2V6gzL9gcJoUISBRCy4O1FLDwowVtAHMmM0oMIElueQc4dABsg+AO8KUAO6gAKEGA/tjNt2IAEjhdG4zIASHfLoFBmiTJTWozKM84BINr0JZBgMsnRaeXTKDMZFRsM06CKp8MaDzHcJfVhlQAdFk0mE43z0wfFJ1E22xI7BxOlzl6lqTW7fvg1jnfnb12FUpN+Low+TeENrNLsirY4Moyp6fwLxA745WrrKoDeJCWA4OUelKlCti3R6OfqNMC7bNSqKhWFXYthR0NtFAv5VOp0gw36Mfl+grmXRxCUOVo8xGKTpjqt09TK9RhzIQStMu5tiQBlGUdDjBFxrdJoSUGc0ytMfJBjrcfRWFNqpB3NVZESRISWGKOjInD79KmXFRyK0Tk0y/ZMAXR/JDMclRpQ+tZ/y5LpQQe9PbP4hA3oMRlUGeoVWS6ZSydDt1YAefb2DWlGoaOUJ7C1mCUXCSPkiW9v7CGKWilYlnU0xpocvaOPKjZPEkgEyUgIhHUNIxwhF/FQ0hUPTAXanjVgiSiaXxhMNIRRyeKIRhEIeXzzG0voWP33lNUrVOntGCxanhz2LjWBSxOt1srKzx6tvH2Ftz0A0nSUspvHFEjiDYX709LOY3V5u3V/E7PbSHsGdlTWKWp2QkMLuD5JTKyiNFl969DHW9gy88+Fx0rKCkC8iFmSi6Sx7FhuBaAJ/JI7J7iKRzhF02wlEEwjZPO5AeHpvF4gmcAfCfHTqLKG4gMnu4uMz53H6glQabVJSkUyhRDqb4d7C/QfW55Pm2XA0Mm2c7Q36jIFXfvYazW6HZrfD8voawWiEwXhEU5ms86uN+uQ+oK9id+6xuXufhBjCF/aQSMfxhoP4E1H8iTiRVIZ4KkcgmuTm/H1c/hCJTIart24hV8t4w36UWplCWabdLiGKfhqNAs1mkWaziCwnGQyq+Fx7dMsJ7t69ilxVqLQqNDsqoujHbFyh3ZQYo5HLRykoSaKin3DKTTTtwx1yYXHZMLu9mJx+1nbN3Fnd4a9+8jImd4jHvvEd/vCr3+Izv/k7bJocGJx+ZhbWsPijrB1YWdg+wGQ2YXVZsDitnDx3itXtdZx+L9fmb3P+xnXubayzcXjApvGQPbubA5eHfYeLfbsTg8PJvbUNDBYLq9vbHNpsLBlm2bDcx+jfYs+1yrX75/n5By9x/PIxri9cYn7jFu+cfIPVPSsbBw421zfYOHBMM8+3jC4M9gD7Nv8kD92dZN0jsOEVWXMnWXHGp9t2gln2whJ7YQm7T8IVLOIKFrH7JGzeHCZnCpMzhdmVxubN4fDncYb8+OIRjp8/g89jJCmlSEgpLD4bO5Y93j/zAcmCQCKRwO12870ffBcxncDhspIUEzicblJpiYtXbj4Erv+MegjQH9bDelgP62H9t1wPAfrDelj/guvTC9V/9+9/kXqzwZVrVxkMdWKJOG8feYcxTG8yP60SL5WKLC0t8Gmg7XY7yWRS5PM5MpkU4XCQeDxKqVREUeTpe8fjId4zr/JLv/QfuHjx/CQTvd0kmYwjCAlisQhLSwtTdftwOJhatX9i8S7LBT744BiimKTTadHvd9k7NPKHj/0xv/Ffv8Brb77D3P0lfu23v4jVGyCczvLym+9yf2OX0z/4Yww2J5FUFnc4hisU5cDu4vWj7/O7jzzG5VtzbOzssr1vIJFKMzM7N4WLoVicVq/P9r6Bj06e4p33jvHzt97G6nQxBHrDEW8ffY/ff/SPpnbt/8dn/vPUIk5YvESr0yGZzhATRAKR6FShvL69wxPf/z6vvP46Tz77LGank1Q+j93rxRMKYXG5OH/1Ks+88AI/fPJZ/vrpn3L6wjX+5Kvf4r2PTrO8sUc8lScq5HAHYhjMTpx+P8lslpKmcefMMXbXl7g8MzO1QVXrdUKJBDaXmzePvDvNSG50unT1IRs7u9y4PcuVGzOkchK379xle99Arihz4cpVsoUiQiaLJJeYu3efRCrNN/7i27gDYcIJkXK9RUzMkJGKLH78DtsGI2vbewSiCcRcgdXtbZRaDVGSWN/d5YOTJ2n0epQ0DZvHQ1vXKZTLpHISH508hdZsceXGDEtr6+RLCg6Plx89+dTEVq/dIServHHkPYpljWZPJ1tUKJY14rvL5GSVzb0DQkKalZ191GYHdzjGmSvXcQYj7JisnL16g7mlVWYXV6g02pgdbk6cvcCdxRVCcYFwQiQmZvAEI1y/PU9USBNJJHF6fdxfXkFrtsiXFJLpDP3ReKL+dR0glysYLBaMdjuFcplgPE5nOCSWSpHIZGj2+7zy+uvYPB72jBaMNidGm5P3Pz6F3ePn1p37xMQMwVgSi9PD+SvXyUglugPIl8oo1Tr1dod2f8C+8ZCLV6/gD4fI+GzEAh5anfYUlvf1AYOhTrEkMwZKqkK722EIqFqNvUPjRPGiqNTbHdz+AMFojFKlSq4os3l4QF5VkdUateYAq8UF4xEM2wy7OZLRHYx7l6hpcbTQJt1eAV3XqFYlpPzEwUIQ0/QHY+KJNGcuXWJzfx9RkkhkMiQyGeLpNCaHg3ShQFaW8UUi5IoynYFOMp3B7vZw+foNVK2Gy+fn2EfHefLpZ/AEgnR6Xd7/8AOiB+tUaxrtbod6s8HC0iIWm5WkKFCtaQyGOsPxCCElUq1pNFpN9NGQMeAPBhgDq5sbnD5/jkq9hpBJU23UOX/5EmtbmzS7HVStitPrwRMIEo4n6OpDTpw5yyt/+R1anS5be/vMzM4hZLLsG03sm43oQL3dolQpky3ksdptXLt2jXK5TL1eZzweMxiP6Az6U2ivNRvkSzI352YJxaJU6jUq9RoFRcUbDLG5u8exj47z3Isv8cbb77B/dwaLw4k3GCIQiU4iDBIJApEoYjbHsQ/eJxAKUq9rjMdDdL3P7t4mjU6XSr3BvaVl0lKegqKSLRQJRKK4/QH84Qirm1tImkq+qpKQcuRVlUanS1/v0WxplCMWGNfpdYoMWgUaZZGqGqdaSZBKe/H4zLTaGmMmDR5Sscbd+/cYjke0ux0GQx2pkGfPsM9wPEJWStOselWrsntgwGSzUq5pyGWVZrfDjmEfuayydm+WW3cmkPPWnds4vE4W1laweF1YvC4Mdhs3F+7jjsZwe1PExQzRzAEm5zYOj59ASMLtDxFI7nBo38TpDeDwx/FF0zgDMazeACaXh6goEk7GWdlawxN0E4oHCSY9BN27mJ37iJkwqWyEUMiBkPCglgR6rRJVJcUYlbhgRSqGSWXC7O5tEIkGUBSZRDKCohaIxYMsL9yikE/Tamo8/fSzpNJ5Pv74PLfmFrF7AmwfHHD8/Bk8sTjhdAa/y44rFOHSzVlSkkxOLnPq7CUuXb3N8touX//mn3PqzEmi8QjlqsqlKxe5cOk8voAXt9dFLBHlyrXLHBzY0bQuoXCUSqVCNpegpCRJpd0YjfOkUiZSqUPSxTSZQop6vUjCtUMm4SAatFLXcmTzSWRNRlIKqA2VYjmPJMVRCnHslnUun/+AdDpMriCQyCbIFHP06iI22w6bO6tIVY1MuUo0myOaCJLPx9hcukzUu0WqpPDyG2/hDsdISTLJdI7VW9coV0vAYKLeLxdQtBLVpkZeKeD0etjc3cEXCtLuT+Igdg9MJEsayaLK+eszpPMZKpqC3X5Au60yf/caJuseoagHXyBLQszhjx/gCljwBqJ4/RkCMRfGzYt4w3Y8/giBkITDZ2Ju6RxW9wFxIUs0XsIVsHBv7RJOvxmvP4M/EmD3cI+l9WXCiQgpKU04EcHqsrGwukhUiOGPBPBFXFy7dYVtwybJXBJRShNOJXnqp89z4HThjSf4/p//MXeXbKzt2HAEfdiDTt58/wjf/5unCCUlZu6scOLCZZyhIEtbd9k+WCUU9eF02/AF/NxZWMZkd2H0+Niy2dl1u7G6zJy5eBaL3YfVGcLscHP2+nlMHgu+ZBRfPIPFE+f+qXc5+sFxDl1h7KEEdn8QX8CN0bSD2WXGHA7jEFIEMhIxMcrm5iLxuJ9wNIA3mcSXyhJMp0kIUZJChJ292YkNsDeFL1bAH4kjSU7mbh4ln/VQqTYpqFWKD0baskWpUkUtV1ErZcrVCuVqhWq1SqvSoiJrSGoTFbBkVeZsAU6v7KDokC+1kOUGSrmIXFYJSGVePHEVs6D+vwLomcOFfxCi/0MAvVqXpxC93irRaCv/JEAfDKsMxzXaXeWBHXaLVqfEN5/4Y1bWZlF8m0CLRqtIRcvS7EzU7fVWiVpzcry/A/h/B9HrZZl+q0q1WcEvxKgAC/4EF7cMuKMRNK1IOeWGsgf6eaqDDsp4RGXYpd2RGPdzVO2zdAcqraHGB3dWWDTZGI5raEUvUAAUBmgPRoUhKgxSSKJ58ppe+kcBenuoMOqnoZ+kLjsmAH2s/D2Anj28izbuotaLtDoqw46MVoxz5dz7fP1bjxOV0kSKEnv5KGd2Vzm/c0CkC+IYdkWBpz48wkE2xIx5i4NMjDPztzg9P0u+36XY0WiOGuh9iYPt67S0BH06FDsannqDj/72h1jCPtpAuiRTqZZoVPNkxQCdWpZeW5rY9bcV2u0S/U4RvZMj4t+jXRPoNbJ02wUGPRV9WIaxQr+bZtiNw1icjFF6CtDHaDDuMoHsPpxnvw4EgQQMy+jjiaK8R44h8qRZYaxNlNYUgCQpYQ3IoOsZRnqZIRr9UQFGWSBLxDk/OSYFhnqRHhpDWrQbFfRBmzEjktks9vsXOFy6QamqMBp3gBbFXIR+S2Q0nNjLh+LbJFJmmp083Y4ElNF7EeLRRWrd4kT1PkijtxP0OimEjBd9rNLp5Rg0I7Sr+4jhezDIM27J6O0SuayZeGKD+LUnGVOcQOaxh2zgFu12gvaoSrVVAGTGtQCu/YuATJMSDENAgl4tBkzWJVAEsoBI0r/2YJ4mY/xgDkcojFH5+c9/xKCXIrh9GmnlbcYjmfFIZjQsMtQLDPUCo2GR0bDIeCTDuATjiX3/6FMAXX+wz04rAUjMX/1baPvp9ySgQqebp9Mt0ukoVLQsw1EbraGSzgqoFZnIpZ+gVUu8/8FHlCt1Pj5xhnqjxbEP3sfhslJvqQTCDqwOI/uH2+TlDGq1yLkLp8nlswRCfkqqzM7eLvsHBlyRMI5QkEOHi2BSxB9P8vo7R3F4A3iCEe6vrGN2uLm9sMS/+tf/HauvPk5RqxNNZ9kxWXjyuZ9yd3WdkJAiU1IxuTwcOlxcm7vDwsYWF2ducXd1HW80jj+eJCkVyFc0SvUmRa2OIxAiX9GIZXJU2l36QKaksnVoIltUiIkZdg/N+MIxjn79cwTNW1hdXrRWF4PZxss/ewNFa+DwBkjnZYpljTffPYbTF6SgVrl0/SbJjMS7Hxyn3e0gFfIMxyP00ZBmu4XVbsPlcROORugN+uzu71FQSuRLMp1BnyGQTKeoNursvfQ71FpNPAE/2UKedM5PNO4kIXjYNaxyYNnHF/Vh87iI57IUanWEYolIMktKkgnFRfpjuHj9OgtrazT7XZJZkUJZRlIl2q0szUaalOik25n8rA9ket08sc2T7J/8EeORSqYkorVVcvko0EQuxdjfX+bQvIUgCXhjQYRSEWfchTlowRpyY/J5sPgCHD9/jd/40iNsGmz8r7/yWf6vRx/nRz95ibM35jB6QqwdWLEF4xg9IfbsXmKSgsHp561HfpG7d2a4fOMSZy6e5sgHR7kxdxObx8Xm4T6re9uYPW52rRZ2bS72HS4MUxt1DzZfgD2TiVAiwdeeeIJ3T37Aqavn2TTtYfI6MftceGJRTB43WyYzBoeT5177GWZfhAOjkbU3vsq+w8euzYPB6WfP7mXH6mbP7sXg9HPongyjJ4DB6WXf4cEeiuEIx3GE41j8YUzeIGZPEFc4gSucwOaPYA9EOXB4sfrCOENxfPEU/kSaj05dwOoKEE/lsZx7HtfeMsmMhC8cw+HzERVF9s1mbJZN5mfPcWPmJDb7JpGYgzePvEQ4EeSFv32R67cfKtD/OfUQoD+sh/WwHtbD+m+5HgL0h/Ww/gXXpxeqmZzIGB3QaTSrgM5o2KPfbjDoNBkPugzHfZrtGmN0Or0m0XiIcDRAt99ijE6jpTFGn9qqNxo18vkcdruVSkUFRqyuLuPYXcX0pf+Bv/7h9/hERd5uN/m0qv0TNfunlebHj384ff3T79f1PjDi13/ztzh17jyRRBKzw00ineOzv/UFLty4xWvvvofJHWDX4sT06P+IcfkuTl8Qg9nGsy+8zPf+8slpRrc/EsftD/D+8Y/52Ztv8dobbxKKxWl2exitNubu3WffaMLl81NUy1TqDfqjMUarjdt37vLq62/gD0f4rS/+zhSSf/nLX+LMmVNEfvY1hHtnKZZkkukJLMwWFZ756UucvnCZKzO3+ZVf/Ry/+/uP8Btf+F2+/Mhj/O7vP8LdpVWkUpnX3znKk888x6Vr1ylVquRLCq1ef2pf/Qd/9Bi/98ijqFqN3YNDltc3WFhZZffgkMLqVUIf/Jh7S8sImSy5oszq5hZLa+uYnU4cPh8Wl4tipYKkKOyZTPijUZRajagoogPHT5/j7tIqQjaPPxLn2q05au0ecqVGOCFOH2Z87YknOH/1KkIuN7GR9ztwfe9zqPU63nAYo91OOJkkHE8gZnM0Ol1avT5WpwulqiGXK+weHLJ7cEi5VufY8ZMMgJysklcqSKUycqXG3aVV4qks6bxMOi+zc2AimZGQKzXsHj+La5tkiwqmx3+ZlCAQT2X52VtHCMUFYmKGvFIhEE2wuXfAmYtXiKeyZAol2oMRqZxEZ6BjdbrYOzTi9gfIForTfOhPGg0anS7HT52m2mhSqTfwhcIsr28QTQrI5QqBn32Tw5vn8EfifHTqLJlCiRuzd0jnZaTSREXp8ofIySpGm5M3jh3HEYzhiSV46vkXScuTbL83jrxHKifx4YmTaM0WFa1KUhRIZzOMGLNn2KfT69Lt96Y50rn1GdIXXqM31DFaLRhMRvIlmWgywfz9e5QqZfIlGYPJOD2fWquN1mzh9PqQyxUanS5/9vVvkC0UiSYFQimRardDUirQ6A44tFhptDQaTZVGM0erk0HXczTKIr7vfoZGM4PVtsb6xk2kQoyCLNDXeySFDGMm6vYTZ84yBLzBEFanC18oTDKdmQLdWquNkMmSLynU2x36ozGeQJBoUqDdH7C1tz/9W1nbWKfd7RD8yR9w8/xJytUKFpuVglycZqJXtCrFkszC0iIXLl3k9twsR4+9x3vvH+O9949x5Oi7nL94AZPNSraQpzPoo2pVhkC+pPDTl18lWyhRKFXJSCX2Do0ImSyqVuPk2XPMP/tNfJeOsndoZDCGQ4uVcDzBmXOT7/4nULjZbnH+4gXGQFbKcfP2LX7y/HOkMmma7Rb6aMjp8+fIFWVSOQkxV+DQ6qDa6RPP5skWijzx3e9NcxtTOQlJTLD82P9Gpd6gqw+xudxcvHyJbr+HrJSoNxu8+95RlLJKsSRTa9S5NXubwVCn2e2QTKdQqhVavS75kkK7PyRXVNg9MGGxe7DYPdj9QaqdHt/63vdwBQKcPnsKRc3RaBWJPv9lYp4lXK4lJOGQQTMG/QyNWgzGKtAEOhw/8TFD4ObsPerNGs12A6/fQ1JMMBzrlFSZMSMGwz7tbosxE8V9vd0ikU5yb/kumUIaRVNp9XQCYQFp4RqmGxf44MxVzJ7w5H++2YY7Ep5YubvtbBo2MdkPsTr7xDM6yYKb05dewec/QIjkEKMSXp+DPfMyy1tz+MMhgtEIYlrg3sJd7HYrOSlFUoiSTITZ39sk6HMSCtnwvfhHCCk/7U6BTNbP97/zKCtL5zncvUVN8aOVPNQaRUpqmnpDQczEqWgKBTXPwuoiB2YTgViMQrmM1eXlraPv4wvHWNve497yGkabk2999wcsrm3i8AZ4/+NTbBo2cAVdHDz7KGJs4goQjCXxRxLklSpypY7N7SMliDQaDe4uLvHdH/6I42fO4PS5aHXqvPDCU9y+eY5ExEEk4qDZLHLmzHscGNdICF5y+ShJ0YfWzJMvJVCqKcyGO+xt30GrlgkuzpC8cZRsIUK5LhAJmTHurJBNhBj3FIq5CK2WQijqo6BKZPMiqVSI/d1FqnIcSXSTVQTEQoJMScQVsrNr2iEshEgX0wjSBLQnc0kO9u4zHDf5+NQxqt0G/kQY7zNfRi0JdFt5bIa7KIUEjWqeZCJMRStPojgKZWzeMDm5jMPpZn//ALUpozZlPj5zgriYIS9XCIXjFIolojEfu4Z5zl9+C0/MSySdwup244nscXHmQ3weiWAwjPvEX7H58VNsb+7g9E6ajVw+P9v7ewSjEXxhP8FYgHAiyOr2IvF0mEgmS1zKYfF6WNpYIyrGEbIiUiGDN+BkafkuSSFENB5DSIn4gz4OLAaSmQRCNok/Gmb23iKnLlzm4JufwWzz4w0keePt93H5o2zumXAF4xidHl54/U0CQgpnOMrKroU/+4sf8r//6uf4zH/5PEaXlbWdDe4sLeD2hzBanNickwfe84uLmJ1OrG43ZqeTSzduTNcJVrcbp9/P4g++yNG/+hqugA+r148rFMEZDGPzeLA47Hi8DiLRADZvFn8yiNmzi823TTLtJyHmiCZloqkS0VyKUDrO9uYdAiEv4XgCXzxDSCwSiIqEQ17mbp5n1BCpdseU20NSYhrr9z5LXquT12rktRqFmkahXqHYqKJpRbRqiXJNo9joUGj2iSl1rtxfo9ydNOZV6jWS5TLNDmRrOutqmWCzg97o0uk2aHdqjCpdys3+tGnpkxF441tkDfeo1GuUaxrlmkalXqNaq1CtVdDqE5hea1Qmo1mm3qrQaE9U4q2OSqszyTHv9NS/l4Xe0xV6ukJ/qNIbtxiMWuh6Hb1fod8uEXVs4Xryc4j5EDpNOtToDFTafYVmV6bRkdGaebRGkVpT/pSte4lKq4LarlBqN8m128Ta8M7tZWZNTqrtCooUJGi4RqOt0OlXGdKagvlOv0p3oBH94HsUDm7SHWhUB1Xa9BBqCrcNBp778CPevHaTjxZWObuxy/VDMzfNNnb8Bj6aPc+q18RzJ97j2z9/mR8eeYP1aIACkGdIgYn6G8rorSgx930m+d4t2rTpjCroVR+mr/4bWv0Sel9i3Msy6uSoVTNACyHlIycc4rfN8thjX+KLX/wsdxfOs7U3g821Sr2ZB1q0tQz0ktj2L6FVokCFMS1qnYmNPT2RncWT0BMYDWVavRJSV8J75scEZo/yztw8r125TKqmUGvKiKKfTqdMpVYim/czGFSp14tAh0o5jtu1jtZM0ujmUJpV1JZOvV+l0ZEZjauMu9JEvT/IgC7BsMRoqDDQK+j40Osyo9YaW1/6V+iVFIzCDIeNByr/MONxh/G4A+MG6AqMijDM0szbaRZdgMJ4VAI0hn0FKANJ0EMYd89P1PFjFcYaI9QHrgEtoMNo2EPXdfznXsJz9LtUtTpyWWVpfZHeqAujDt12CaijKmEa9STjkUyjLjAeqQx66oPrE4V+hU6tBkOdXl8lEltghBe9H4BuFTpJmiXvZC5GhQcZ52WkrIutR/97qoKBVj/PuO6DscjG/eOABHoaxnnGowy9VgT6SSCDPq4A2mQdMkzBQIRxkb6eRx8VyQr7MIgxRGFImeFIZaSXGesKjFWef+qr0E9heO/r2J75DINxnsG4yGAkow/L6MMqo/H/zd57Bkl2nWeaSS2l1VhppFmtNDMRGs3shkxIK0NRFAiCIAmCGJICAZIgPAhCIAmQAEiA8IRrmAYb3rZH+0b76i7vbXrvvff2mvQ+89kf2UhCs2Ym9GtG0W/EiYrKqowv7smsrHPPc773LcNQuOgYkAFSDPsyw36ZQU+m1xHptkv0uyUa9RiDQYpsTofXN0evE6fTidFohBiSp1yPUG+lqTbziFUBoSJSkGU2f/hHOKb38eAjD/POzvdpdNrsP3SQSCJOs9uhXK+RKeSJZPIYnR4sHj9LW2pWVFrSgozW6iBfrhFKZZlaWmVNo8fgcLPzwGGef+V1/tm/+bf8pz/5M279+x/wJ3/1aV56/S227XiN3/3bf/mwAAAgAElEQVSP/4mpvduZu+nfki4JCPUmHSBfriK3OvhiCUq1BtliiXS+QEGURo5b+QLeYIhssUSj08Xh8eL2B9jx+huU6w3S+cJ4Xdvq9dl74CDBaIznt79MSZb4+bPPjA42+bys/exydO8/QLXZoCiJuP0+Epk0oiyRSCWZnZ+j0+uSzedoddrEkwnefPst5EqZQqnIydMnyBWytDpNWp0mtUaVIQNW11colPL4gz5anSYlQWIItNrd8Xr/5L43mL5WgVwIkyxliWQTuLwh5hbXyBYkXN4QZpsblzdENJFFo7fg9AR58eXXWFqZJ5yIkCkViBWKBFIZotkCZruDTDpOt1Fh2JIpiDHK9SyFUhS9cY1qPUe1mqVQiGB55062nrwSp1NPKhOkJCbHDj3ZXAGTzUml0cYbDmN1u1lcX2XdYOPDyXnePXCMTZODR7e9zA8fepw/+9vPc+Nd96B1+Jjb1DKt1jK1qWLT5mTVaGF+S8PM6ha7Dh3n4Z9v4+UdrzN1479i+dRu1nQGFrZUqM1WtDYrq8pNNtSb2BxWTp05ySuvvcyZC6c4P3uK+dXzqE1LbOrmsPs0rKnmmFmaYPcHO/El0+hcLhaVKpRmC0qjGaVej8XlQqXTotXrOHn6FNOL55l880dM3vG7nJk8zsHju3h//2scObWHVdUUW4ZZtgyzWKyrWG1rOF1buD0qnK4tbPZ1rLY1NNpZZueOMXH+A3bvep5dO59n5/vb2L3zZXbv2cH09AkWl6aYmj7Dhemz7N2/i4mpWbzBEN5ggPl7/xD1/kdJ5ZNYXTacXg/xdAaDxY4zlEbv8KO3ebB5XBgdBiwuDWbHGi7/Fmcnd14Crv8IfXxf8m7FczyoeOt/iHG34rlLr+clXdIlXdIl/Td1CaBf0iX9E9bHF6ofnjxONB4hlUnyEZheXVnisUcf5tVXfsHene/zzjtv8cYbr3HkyCFOnTpBoZCjVCpQKhU4f/4cgYAPpXJz/Hy9Xsu5c2dwu500m3UymRTdbhvZuIT6cgWv3/ZlWq0GnU6LVqsxft5Hdu+NRo3l5UUCAR8fQfTBoDf+Ohj0xqC9Xq9y63fv5MZbb+PKq77Mq2+9yzu79nLXj+7nzPQcSrOVnz21jVvu+B6qyz/B0v1fZ12lxReOEYqnqLa6ZEsSoXgKpW4Eo7a9tJ2fP/scgUiUQCTKxNQ0ZruDSCJJPJ0hUyjy4i92UJLL7D90mG/fdDNzS8t8+rLPsuP1N7jvpw9ybnKKPqDSKHn8ySeYuub3OHflb3LjLbfynVtu5f29H5DKl/jWrbfzl5d9jmde2M7OfQdYWt/i+Olz7D98jHvu/ynfufUOfvrI47gDYawuL9liiUQmy8TUNFsaLVqjiee3v0yPUe52H/CFwphsdl5/+x2m5uZRPXcXm1/85wQ8Ln70wE8IxxOE44nRJkYmw+vvvkskleKue+4hL0mItRqJXI63d+1idnkZqV4nL5aR6y1C8RRmh5t1lZYLswvoLfZxTvx7e/aTE0UW1tbY0umodTrYLhxGe5mCsHKOM5OTHDl5kuNnzvDurt34QmHe272HarNFIpMlGI2RyuXxBIJojSYiiSRHT55BrrfIi2WsLu+oozYYQWe2MbO4MoKKtSbnpmaJJDNjm1ery4vD40P92V/B9MYj+MIxFlY38AQj7D98bGwRePDYCfQWOwePnWD/4WP4wjHygkg0mUKtN4xfb7vbg0qnHx9gUGp1yLU6cq2O2x+gXG8QT2cIRmNEkynOT8/g/MlXMP7wCnKCTF4sE4wlCcVT6C12oqksZy5Ms/fgEawuL5NzixicPuyBKJtGM0anhxWVhpnFFVz+EDqTmfnlFVK5EYT9qFPa4/NSbzboDfpUalXWNzfIFwvoXn8Y/dW/STGbQCjL1FpNGp02PYZUmw1CsSh9wGy38dRz23B4vEjVURa2UK6QyuXpDIYI5QpqvYFaq43QqKMym1hTqfCGwzQ6bZqtCp1eedRF00jQbsdpJI1oL1OQWDtMtZZAribYUi2yqVolEo3j80fI58s0u71RF6FcptZqE0ulmVtaxuXzozdbOD89QyKTpSjJ+EJh6u0O6XyBZDbH09ueJ5nNjWID3B6qzRZavY7TZ89guumP8O64h3K1QqVWxe50UCgVaXXa47naf+ADAqEglVqVolCi2W4xBCq1Kq1Om0anjVStEEsliadTo78jnZ5YKku12RlvotVabUpymVAsTrZYYvOJO9B87d+j1ekQK1USmSzpfIFaY3TwYVO5Nd7cqzXqyJUyJVGgJAo43S7cXg8WmxWHy0lREglGY7j9AfyROGK1gdho4wxGCMXixNMZciUBrdGEy+fntUcfQP8ZBbrzxxEr1dFcpVOURIHF5SVyhTz94YBuv4dSrcLt9aBUqwhHI5yeOMeFmWn2HTzArn17eXrb8zz5zDaeef4ljFYHbl+YdE7AEQzgT8QpN5uItRpFoUA6E8Hp1mH45h8QfuuHdDqJ0Sb+IIdUcDHs52BYJBaxsrY2RTYTJ51OU6vV0Bt1SGURr99DuSozZIDBpGfIgGq9wpABZquJZrdHMBqh2WuRF3OIVYFgNMKmWkcknkH1/ANob/xTHn76WTQ2B2qzDW80zsLaGhaXC5fPi9Zo4OzkOYKpKHqrFacnjEq9zoGDb5JM23A4dBQKFdxBL+vaBfyRAMFYCJfHic1hZWFxBn/ATSweJBrxE416UW8tY9mcRHv5r5A2rxCNOeh1BIoFH/QLdBsJBu0kFcFLsRhlZeUCPp+JbD6CIOYoFNMUSlmy+VE8gMag5+fPvUAkmaHcaGN1ebnj73/Asy++zOzSKvc9+DDHTp3F4Q2gM2tZ3VpB9d1PYdj2PRqdNrOLSyysrPLSjte47ts3sv2V1/nWt77FLbfezrduupV3d+8jVRK5/sYb0ZgMhKI+XnzpaZaXJykW46QyQeRKlnI1x8raJA6XlkjMSaEUIZn2UpRiiLkCmYQXreEM9mPPYvj67yBkJWSxRymXpV7zkIwvYzYs47aryeejnD3/IelcHKmSJ5MJ0W0LGHWLWHRLRNNeskKceDZIMh8mlgmh1K8TSYZI5uKE4gECUR9iKcaWeoXmoEm2IpKvyeiv+lckpvdQqWSoixFKuTBSKcnEuZNodGpCiQSxXJF8uUa2JNNs9YjFk+REEW84TCyVZnZxidXNLRKpODqDFofTSCBkRatfQWudx+k34vEncHnspHJ+1PplXG4/lhfvQX/zn7C0MjvKFXfZ8EcCTC/MsKZcJxANEogGcXjtWJxmrC4LjmAAm99HOJNGYzLg9LlwBzxYbEb8QQ8a7SYer51QJEwsESebz6A2qNBbdFhdFuxeN7v2H0S1OlpL7Xvyp8wurONwh/jOrd/D4Q1jdHp4+KlnCaQyWHwBzF4/n7v6G3z/gUeYWVnnvocfxeJ14fR7+eDoYexuH0qtAaPFic5iYXZ5GYvLhcnhQGUwsKpUcuz0aTQmE1a3G6Pdzuytf8nc9f8HVrcTg8OF3R/E7PZidjqZmJokEg3g8TqwebP4E2GcQQuTCx/i9pnxh2OE4yVCySL+ZIJIPo3FtIHb68AfDuGPZfDFc6QLIrlskoqYZvr0HnKFPIVSkYRhFeUVCuLquVEOuiSRK8vkyjL5ShlRGnUHF8tlMtU26VqXJbOLk4ubFFsDcnIFsVYj12qRzAgo7SGMgyERoFNrUW/WaDQrDOUmcr2NXKsiVStI1QpipYzlgS9g+fHnxgC9KIkUJRFRFj4G0YVfQvT/DoA+hujdwhiiN3oi7f7I5rnfHY2Ke43NKxXE9BfoU6PaLVHtilS7IpWOQLldQmqWkJsSUkO8OCSkhnQRqOcR6wKFeplYvcOOI6cQgFwxwcSJ99HP7CKZCdLsSHQHVeRqjgENGm2RZkfC9rMvYbn/szQ7I4vuQT+P2b5FhzZtusjDFjV6NBiMR72VRWfZoEeTQlOgTJM6A2r0qNBhcm2W3cf38+bxI/hjNlqdNN1OmjZt6gxGRue9BmnHIutfVJBSHqXXzTLspKCdAWpU6zmgglF9hmbJQqcjAzVqzQSdQZo+BRIpDw8++H2gAv04Xss5Oq0krWaSajNPoydSbaShlyDhXaYY19Dv5ehRBkQsj38Z1W2/T6XfR2DIsZlTGNwqVNY1cu08wXKKEkOCgoA4GFDr9xhSx2hZpNNPIIoeavUszUYFqSbQaAm0Gnla5QgdyQ/tGPQyDAcFekOR1lCiR4hupUjZvJPVqxSkzv0CBn76A/miPXiQ4bA6uiYkGGSALD3RTr1gGcFlCjAsMkBm0C0BAgxDMPCxsbT7/xWgD6lQr+eBLqlUAuu2b7J23b+mXpap1KqUGzJ9epw+dYx6vci+fW8CFQpFP4mknUYzS6OZp90WqFRyiMUtWpUUDLvUZAGoAhEEUQWDIAxr0InCIEk6ogLydOpRuq00Bd8qi9cocO28B6hDKwUU2Vo+Sa+dodsZrT1BoN9NAGlGXeYVRjb5WehGoBeDYY52N82AAsWMHoaR/wdAH/RHAP1Hd18LgyxrD1/O4jUKqmkt/eHIpr0/ED82SiPr9kGGwSBFt1eg0y3S7hRotYs0WwWqtQytdpZqPUpvmCKVNeBwLJHP2+n0UkhlP81uiko9gVzLIFSKlMpFsokg819VoH3m6+SFEtligVPnziKU5YtxInHESpm1rU2avSHLG0oyRRF/JE4gmuCDI8eZmJ7DHQjjCUbwR+JEU1lMdhexdA7FJz7JX3z6b7G5fUxMzxGMJVF84pMoPvFJbB4PhvfuY/brCkKqSYrlMllBIF0scvzMGbKCwPLmJrFUmpJcJlcSkGuj/HaLwzl2WfMEgqxtKSlKMu/v2cvZC5NkCkW6Q8YRZkK5QrXZIi+UKEoiBVFAlgXmrv91Vu7+z8zMz9HotNGbTbT7PRqtJmarhWq9hihLGExGmu0WuUIeqSyjVKsYAnqjjk6vTb1ZY8iAolCg1qhSEoucOPUhzXYDQSpRqzfpDwcMAblWJS+U8J59helrFdhPbSdfkTB77PjDMQpiGV8oSiSRJleSyAsy37/3PrzBCIlMHrPdRTgaYXZxgXq7g1BvkiwK1LtdOsMuLpeJqfMfUhGT1FtZcoUQ9Waeaj3L2sYUKs0i0biLhTt+l5lv/irxkIVows+ZC6dY2VwlWyzgCUZ48tkXeOzZ53ng0SfY0BlY0+nZffQU7x08jtIyyjpf0Zp5dNvLHD47hc7pZ/vbu7jhzh/wyIs7eGXPAfadOsvxCzOcnJ5nSaVhy2RhZmWNtdM7mbxOwdyLNzO7us7k4jK7Dh3k5ddf5/CJE6wqlSj1ejY0GlaVSrbUPjR6HyqdC6M1gM0VZl1pweKIoDMGePb59zE7JDTGHBuaEJu6AOdmVjj04TGOnj7CmnoatXkOvXUWoznAwsOfZ/I6BZqlZWyOKA5XDJsjglrrRKVxYDD50JqD6K1hTI4YOksIjSmA1hxEZwlhtEexeVI4fBlsXisWtxmzy4TRbkZnN2FwOvDGE2jtTn6+/RUuLK+jM1mxudysTh1n8joF0z/5NNFUBE/Qiy8UJJJI4vQGcAezmJ1RTI4Idncch2s0fN40Xk+K8+eWLgHXf4QuAfRLuqRLuqRL+p9ZlwD6JV3SP2F9fKEaTkQYMhgDi2azztzcDMLFbvJKWaLf69CoV4EB/V4Hq8XEiQ+PkUzEKBZyMOzTumin/hHU7ve745zzjx5PnXwd9eUKLnzptymVClQqMkePHmbnzvew2SxMT08yNzczqluR+XhHOgxoNuvEYhHW11dJpRK0Wg3q9Sq79u3nwUcexWx3cGpikseeepbrbrqVl15/i9n1TdZ1Zpxby6gvV6D+4q+zsbTIizte4+CxE/zi9bfY1OjxR+L8zeWfZ2Zhka987eu8v2cv0WSKXEnAH46QyuV5fvvLvPzqa7h8fvpAq9fn6q9+jU9f9lm+9/0fcNNtt3P5lV+gKMmsbGyiMRjJ5LIIkoj2mt9EfbmC+MYkwViSK750NTd+9y4cgTDrWgNf/cY3R4/d9l3ue/BhHnrsSfyROJmiiDsQHmfTbajULK2t86MHfsKGSo1UrXHq3ARao4n9hw4jVWv4wxEc3gCdIRSkCuZHvoH6cgWb2+/n6Mkz7D98jE2Nnpwg44tE0JhMnDh3jsX1dTKlEoFYDKffj83jIS9JLG9uotKbCEQTeENRpuaX8IVjOLwBzk7O4A6EcflD+MIxpHqdex54AKFa5dGnnsJ16BW0lylwPPRV2sMhZqcTk8NBtlgiHE9w9MTJMQx86rltY3v2jzq+45k8Kr2Jiek5hEp9lGuXyaM2mHH6gjS6A5576RcksgWMNicvvfI6K5sqzs/M4zGo0V6mQPuV3yIUDJEuCBSkCu5AGG8oyrFTZ0kXBMKJNKF4iutuuImnn38Jp9fH8VOncfsDmO2Oca79wsoquZJANJkiFIuzurk1/t4fjnDo2HHC8cTYnUD5d/9hdO0LE8yvrGN1eZlZXOHFHa+xptRgsrvIFMWxTZzW5uaRZ17ggxOnePG1NzG5POOfBSJRfKEwFoeTX7yyg0AoSKfXpVqv0e33SGXS45y/erOBe8e9aC9TcPqHX0OuVYmlkiSzGRqdNolMmnq7hVStEE+neHfXbgqiNLZw/8gdYGJqetyJHo4nkNstwpk0rcEAoSwjVwS2lMvo9aukknbKcgjIUdSfQXuZAvvdn6LRKtBoFdm55x28fg99YOeeI5w+u0CmUGR5fYNcSWB5fYN77rufvCDy2ltvs7KxSV4Q6QM6k5nX336HVC5PdwjpfIFWr49YqZLM5rA4nDQ6XSw2K0WhhOEr/wbtFb+GXbmCIIn0Bn3cXg/JdGrcof9RDrxUlsnmcwxHnzakMmnqzQaVRp0+EIiEKddryLU65XqDXEnC5vJy8MgJVjfU5AWRVC5PSS7jDYZwPnUr+s8o0L/7LC/teAWxUsUbDHHg0EGGwLnzEwyBTq9LrVHHaDaxsrY6zmdstJqUqxXa3Q7ZYoF6u8Pk7BzZkkQqXyKeL+GLJdnSaDl+6jS79u1ncXUNXyhMcPYE+s8oMNz9Ocx2B/PLK8wtzHPoyGHOnDvL4vIScwvzGM0mBEkcX/NHNv7RZGJsMX/q3AT3/fRnPPnMNvRmG7miTDJTHANApV6PzeOh0+siyQVyhSjGL/8Gxs//OmJUS6OepFqJ0W6lCAbUeNwbgEy7mUMWE6TiATxOExtb6/QG3XFn0IA+zXaDmblpTBbjxRzQCkK5wsuvvkIfaPZa3HzHLXgCfrY0etz+EMYn70D/GQXzbz+HymxCZ7explIxMTODzeNhdXMLbzDEyuo6Rudp0gUnIV8ZvzuDzWpgev4dSmUn/kAUfySFN+znwuwknqCXcDSEx+ckEPSwsDiNx2snHHaTTAYRCkliykm0lykw3fclymKadNKLJMSolRNU5SidZoZ2I01FTtJq5GnUsszPniKVClEsJnF7bGRzyTHAPT8zz2NPPcvk3CJGmxOV3sSDjz6BwxtgaX2LeCZPLJ3jxNmTvPzadta/+nuor/g1Im4j7+/dSVES2fH6ayi1OpbW1vnu9+7EEwiy98gxJuYWSUtlrP4gUyurPPzk48SzSR79+SOcOfshqXSYaMyHJOcoiUlEOUkq42d9cxqnW0sq46MsZpGEOImUFevbD6C9TIFn588plUpIUhZZCpJJmSnmQzRqOR588IeoNWsoVSuIUhZBSJJMeqnISQqZAHrjKi6PjnQ2QDLtIxRx4vaaUKpW8PpsCGKGXD5OpS7ijwbZMuoI5XJkC9nRvH/7D0jGffS7EplkgHZDIJ4IUShm0Bj0nDh3jmAsyf5DR4mlshhNFjKFBlZnBF8wRjAWQqqJKDWr5EtJIlE/oVCIQCDEBwd3cHZiD36/n2S8hMvj5Pz8O5jtNgw/vQHtZQpUB17CYNXhC3vwhT1kSxmW1hfxRwLEUkkCkTChWJTTE+fR2szEMikMNgvuoJcTZ0/iCXqJJMPYnRbcXgdTM+fx+n1E4zH8QR+RZJizk2cwO0wY7VZ84Rh7tj2K+nIFmu/+FafOXGB5TYk7EOHp57fzzt4PSAsyaqsdodnm9Mwci1t6ZtfUXHnN17jupltY12nRms14w2FWN7dw+YIYrQ7MTidHTp5Eb7Vi93px+v1s6XTs3L8fvdWKzmJBazaz9I3fR325Au2Z/TgCIbRWO95oHKPdzokzp/EH3KQzcXyxIvaAF3/Mh9a8yfzSJOF4YhQ5E8vgSyRxRcK4XAbU2i18oSC+WJJQKkskmaEk5IjH/Uj5MPPTJwh4DCTn9qK8QoHlgSspiUVKYpGiJFOQKhTlGiUxjyCVyMkVUtUO8VqXaa2Ds2s60rUuhVqDQqVGplZDLjfwZys4AV93SLPSotKoU29WQGpSrrUp12sX/weMQLruht9HeYWCpHaBkiyNAboglRBl4SJILyGVS//dAH1s497J0+oWRiB9UKDVz9PuFen2Sgx6EtHzb7F5pYJdX/gtnG4dza5Ao1O82IVeot4u/gNL949byNerKRrVFPVqhnI1R7Yq8cSrr5KqVen0JF565sf08kaGtGl1K6SyERptGbGco96SaLRltN/5D2xeqaDoWIN2iGxoA8gz7OXpdnI0O3n6wzJDyowAZgVaCbQb5xjBzBqNRgFoUhRiCFICqFGrZ6kzoDqQWVPPYnSqmNWssef8WbTJFAXAO72L9S8qMP7kMjq9LINeFrpZ6o0cjVYRqNCueVmbfpdWS6TblWi0U3QGIzvxTk8cWavXMqzM7mHXG/ezd/cL3HTjl2j3Rx33uWIAhmkghWnrBN1OhiE1kAKobvxdVq9SkFOfo0OXHnWkbhpbRItXDjJhWee00cabZ2fYdWEeX0Gk3JWJZlzU2xGKghtJiNGqy0iVIvWGSLWcplONU0iY6dcjdNsp2r08jb5AdSDS6KZh2CQz9SyrVynQ3fWHDHtB+gPxojX4KBqk208zHKZhmKAhOciF14EUkIHBqJN7iMywJzAG6ARZnH77/6MDvQzUGAxqiEIO5e2/z/LVCtILBxgyYGNrnSEDPG4nojAC7ZKUptkUmJg4xnBYp9kU6Har1OsCevUheo0M/bbMoFuj3sjQaLpxuSboND3QzsMgTr8RYGv5MAwydBsJeu0c6ZW9LF6jYO07v83Zk4dh2IR+jaDPTn/QAJr0BjJQuWilnoRhggEyo0MFKehFRwCdPN1+lgEF8intxwB68ZcAvSfQbqS5/aaroJNCedd/ZPEaBYEjD9Eb5EajX6TXHz2n1y/S7Y8629vdNN1+lk4vS7uTo9kqjN5zHRG5nLwI0xO0Omn6wwJu7xYuzwaiHEAshxDLIYRyArGcQywXCC0fYv6rChau/TV8biuVRp1Ko05n0CeVyxKKRTk3eQFfKIjTF+TIidOY7C6CsSQXZhdwB8L4I3H2HTrKpkbP7NIqRpuTbEnC5vbxR3/2F5y5ME1eLCNWG2iMFj75z/4lew8eIZpOs3TPnzL7dQXnH/wSjV6PDuANh0nkckj1OvVuF18oTCqXJ5JIYrBYOX7qNK1en4mpaeaXV+gB3mAIq9NF7+J6fnZxiXq7Q63VpiBKFESJydm5kU16OkU6nyOmnWb26wpmv65Ajjmxu13s+WA/8XSKcrWC3mig2+9hspgpiQKiLCFXygyBIXDk2FGGDMZrS1EWGDIgGo/Q7rZQa1WcOnOSTq/NxIXz1JsNcoU8YqVMQRTYfOILTF+rYOXBv2FZtcnE/AwHj37IxNQs6XyJmYVlYqks7T4EIvGL9wtx8oJMLJ6kUBQQpTL1dofp+TnShQzegJN2W0CU4jjtW9SaKcq1OHI1Qb4UJJMLEAxbWTv/PtPXKpi+VoH+9CuYXWbW1GvkyjKRTI79R09xenqJAycmePjZF7jvsZ/zo0ce4677f8Zb+w4zv6VjYnGds/OrPP7CDh586nk+ODnBuYU1VnUWVBYvs+s6Tk4vMrmywemZOd7cs5e9x46zpNxi4cUbmLxOwezdv4/WaECtH8WQqY1G1GYrOoeTdb2RFY2OLZOF+Q09mwY7aosTjc2BzuFCabaiMjvQ2X2cnFxibmuGYxeOcODkB8xtzGN0WbG5fWxqDGiNLjaVVuzOGNNTF5j85ieZvE7B6u4n0ZntaIx2dGYnFkcQsz2A0RpA7QigcQZROwKsm1xsWb0obT6UNh8qux+tK4TeE0HncGJ0ezB5/VgDEayBCFpXALUriMEX5+TcJubgqLs8kkii3fPQCKDf9C/wh1wc/vAIh48fw2x3oDNZ0dp1mJxGLG4LNo8Lm8uLRm8hGMliMHg4fmzyEnD9R+gSQL+kS7qkS7qk/5l1CaBf0iX9E9bHF6pPPPMUerMJqVqh2++NocpHyufzlCWZUCBIqVBEEkQ+ukMd9Prjr816A7PZyMzMFIcOHWDHjpc5d+7MGIT3eh0C2+8aQezLFeQNy2QyqbFV+8dt27PZNMGgH51OgyiWkGWRo0cPA4Nxx/rHwbpUrXHDzbdw5VVfZvurbzA5t8im3oTdH+KN3Xu58r9cy0++/Klx7Tev+2sOHT+Jye7CZHcRTqR5+ImnCMaSPL3teTbVGtz+AE6vj4mpaa6/4TvccPMthGJxSnKZdn/A8voGeUHk9u/dxfU3fIe777l3bEu354MDxFJp6u0O7f6AH99957j2wSt+mxtuv5MVlZYzs/N8/pq/4/0DRzFYHTz46BM8/fxLLKxucMt378LpC1Iq1/CGomiMFrZt38EXr/4Ki6tr5EoCN956G089t437H3wIrdFEOl+gKMnkSgK13oBCpYbdH0R325+ivlzB2pf+NWtbWxw8cQqz28uKSoM3HObEuXNYXC7ueeABErkcz770EmKtxmNPP00sk8Hm8ZDIFkhkC0zOLbK6pR6DaKnWZHphmcW1TdIFAQ0SAoEAACAASURBVLPTicPnI5HL4Q2H2fetT40g9mUKwro1ErkcWrOZRqdLtljCYLGSLZbICyKeQJDDxz/EaLURTaaQqjUKUoVsSSKWzpEXy5gdbixOD6F4imgqO4b3qXyJN9/bhdnh/mW39+rkuPbyc/eg0ptQG8zEM3mCsSSZoojGaOH8zDxrSs14kymZzZHK5VlcXaMgSkjV2jgX3O0PIFaqSNUatVYbfziCPxxhU60hlctTrjcw2x1YHE50V/76qPbNf4E7EOaFX7xKIJogEE3gC8fwBCOcPj/FhlqHUmfk3Nwy7kgStdXOqckZAokUgWiCxbVNCqJEZzCkIEr0Bn0ESaTd7VAUSuiNBkRZotao0+l1SaZT2B++Fu1lCtRf/BecP30cs91GXigh16oIZZloMjGyfUzEmV1cIhiN4Q9HmF9eIVss4Q9HmJydw+Zyk8zmyAsi8UyeRC5HQSrS6TVxuc30+hL9bgmp5KdWHm0AFxd2j+fdfOJtylURtz9AJJHm7Z37kWt90vkKcq2O0WpjZmGRVC5PKpenD8wvrxBNppicnUOl0xOOJ2h2e2SLJbRGE5VGE5VOz8zCIna3h5JcpgfkiwWyyei4tv6xG9i1ZzdDIJPLksqk0ei0zC3Mc/L0KTQ6LXqjgUQqidlqIZvPkUynKJSKVJsNhLJMSZYoyRJ5QaTe7uD0jq5jS20gEh85DmSLJVY2NokmU7juv3oEsb/273C5RhuGJbmMPxjAbLVgdzqw2KzYHHYisSiiLNEfDsYZjecnL9Dt9xBliXK9RjydGblKhGOsbqlJFATC6RyRRBJPIEgoFsdgsRJLpQmffG8E7z+jIL41h1CuYDAZKZSKvP3uO4iyRKPVJJVJk0ynGDCkWq+NutKHo0MRZ85P4PJ5iacznL0wTbYoYnV6SGVLJNIFAskYc+tr2L1eHn/mGbL5HIVihpqcG9f2vnArDqeaRNJJq52l007RaaeoVcJ0miniETPpqB2o4fa6kCsSQwZUamXqzRpmq4lN5QZK9RZOt4NMLj3OY19cXUOtN+DwePGFwmN3EN29X0b/GQWa6/6ATfUGNo8Dk8PC4ePHUOt1OF0eHE43Pn8Qn2+FiYmd5LJJMokyiZhIPBHig8Ov4Istk0hFSSZkUvkka8pVTBY9gbAHn99JoZjE6TKxvDxJpZKjLKaJXNg7fs8Flk6gUS6h2prD49IRDdvIZwNIQoxiPkQhF0QoRshlAuRyMQqFBFabgYXFGTaVG5gsRmLpHLF0jngmj1xvEYgmsLl9/P09P8bm9vHMC9u5MLuAIImEoyFUV/7z0fv9iW+h1q2y/+BOikKOAX2S6RSZbIITZ0+iNBlZ1xuwBiJcee31bJntmDw+tkwWtr/xFrF0nEA0yA/vvZv5pWmaLZlMJkSvJ5PLB2k18hTzAcy2WTxePdmUgOule0a1v/Ib+FwX2Ng6SyKWJp+uIoopLBYViYQHSUqSyQQIhWyoVAu4XDpKpQTZbJhkykOhGEarXcbl0pHPRwmFHDQaIrKcQ6fb4Nix/SRyGXJlmXixgDeeIO4wjOd96pm7SSTDlIQ0hWKSYilFJhtHEPOksykKpTw6k5k1pQazw43DnWFt04Y/FMcX9hKIeYinvcwtTuDxuMjnZPRaB35HArfDyNzKW/h9YWzmBB6/jdPTB9Df+Wm0lykw3PTHBKJuLC4DRrsWi9OEJ+jm9PkzOL2eizErcdz+EKtbaySySVx+N76wH4fXic1tJ5aO448E0Bi1BGIhjGYTZquFaDyCL+zF4bUzuzSDyqDjwuwCpmPvjNcUuhM7OTc5xc+eeAJvKIrF42PbjteY31Dji2e4+a4f8uOHn2DX4aNoLHamllZxhaIodUa8oSivvfU2RqsNtV6HzeNBZTCwpdPh9PvRWSyjrvKZGSwuFzaPB3cwyNqX/iXqyxVs3fkp7P4gVq8fXyyBxeUimkxgMGqIRAP4kync4SjhZBJPwE80HuPs5DnMTjuucAhPLIE7ksRmN7GwNI/DZSeRyxDPpknms2SKWfLFHMVSlmzMTK+eZP7R61FeoUB5hYLY5nnEYgZJLJHL5SgWBSo1aQTVq3US5RaRcgtzvMR7H14gKtbJVWoUKjWKjQqyWEXswal4Am8PGvU+9W6XSk2CepdmqzMG52KlTEkoorzyfxkB/IeuHv9/KMnSGOaPQHoRUS6O89BHEL1EpV4aZWS3hIvwvPQPM9A/1oHeGaTpDLKjnPDeCAiH9j7M5pUKNr/wCY689igMBIb1ALQjow5msrRENxeOv8mJ/ds5+cEOzh97i9nTO1meO8rG4od4rUtkoibqzRJPvPgMvmSUD08doJgPwCBHMhMlngpTknKUawJDulQbEqV8dFT7SgXOZ76JTX2euuChU0/QaGbpDWS6fZn+sEx/WGYwlOgPRAZ1D3Qj9FphoMiAwkVQOxpDigwpAlliES39XpYhFfrUaA5l2rRp0WX20WtZ/6KC9S8qkAKr9LpZBt0cnZ5IqycA8sVOYz/1epFWq0Sf4th6e0CFblcCKnRrPmLeOXqdNM1Ggun5kf1ws5MHsgxrPholOyDSp0KnbGP1KgWrVykwPfJ5BpSBIqWMhUzMANRo0qJKjRZdyr0GTbq4Yw52Hn6LYidLsS8gA9HqgGq7TlHO02zJdFt5khEjrWqUWiNOuZVD6pQQexKVbotOK4//zTvH9SXrGdrdDAMkuoPRvPUHUSCNzz2HWDSNcs2HaSB7MT5FHGWq90UYFIAYnYbt/8fCXWbQLcBAwqqaYvlqBctXK9Df/9cX78Na43vEfr9PrVaj3W4TDgcZDvskU1GgB3QpljLUZQdy0Tt6jaiMcu87MSCB3TzFoJVg0B5lhMdCm9BLAgL0S3je+z6L1yhYvEZBdv0YvS4cP3aKIVAQJZrdDjkhw3MvPA5IdFqjuRgd4pBoyp7RfDSDMMjS7Y+GXnUCBuGL778Sg6FAfyAy7ItAmW9ffyVtwT2uvX7bvxsBeoTRmqaXodFK0u7l6Q1L9JCoNNI0OnHq7QS1ZoJKbXRYRS7nkct5JDmHVM4gymlKYgxBjiLIYaRKGIt9BaNlkWojSTLtpVrP4dh5L/NfVTD/VQWR2V1EEnEmpiaRa1UCkTB9wO33EU+nKEry+F6kIErItTrZYolsscTh4x/y1HPbSOXyqPUGIokkoVicv/qbz6D4xK/w6cs+y2/9zv/O//nHf0JRkml0upQKKWb/7leY/bqChe/8Bi++9Dy1i4ctP/rMc/t9FCV5fOi2II7WyqFYnHA8QTydwe0P0Oh0KUoyRUmm0mgilCu88PIvWN3cwmi1jd2o/OEQnUEfu9uF59DjY4Bu/+BRmt0Oc0uL5IUS9WaDZrs17hr/uMPURwdiM7ksRrNhHKvR6jTpD3t0em2GDMgXc+O1p1QuUWuUEaQSqXyacMTL9PW/NoLY3/gVwkEPzmCYN955dxzZ9JE72ZnzF2j1+sTTGZrdHnlBJBgMU6lUePHFF0mlYwyGTaq1EuVqhmo9S62Ro9pIE09ayBV9pHNecsUAuVKYWquAcuePxgB95rGrWNhawh5w44slUJqt7D16GqXZw5rOzrmlDZa0Zo5Pz3H9bXfxdzfdwZreyqrOgs7p5/7Hn+H62+7i4OkLrBtsLGtMbOntGB0BlAYbarONFZWGLaMBpcnIllnP9B2/w+R1CiavU6BdnsBoNqA1GtCYTGwZTGhsDtYNFt47eJRnX3+Lmc0LaJxb6D1q9B41Bq+GddMyW9Y1zAE9Sts6GoMHjcHNlsbKhsqM2eHB5HCgMelQWTTonQZWtStceO/ece2Jn3yKg6f38Na+V3nv4NucnDrBun4DtVWD0bmGzrbMmmaSxc2zLGycYWrpOBcWjnJ25iCTi8eYWzuFSq3F7nBhszvRGi0YrQ6sTg/rKh0PPfZzXKEo3kgKp3e05zP/g/88rm9ZPsaWVokvFMRotWFxuPGEzQTiVjZ1cygNC+hsy9j9KkyuVdY05zkz/cEl4PqP0Mf3Je9SPM9PFO/8DzHuUjx/6fW8pEu6pEu6pP+mLgH0S7qkf8L6+EJ136FDvPHee3zr5pv5289dwd333DvK6K03x78/BLq9Af0BtDu98RgMRz9rNNs0W51/YMfeaNSQZXH8fbfbxnr3p8ebvr6nvg0MyOUyGI16VleXicUiuN3OsXX7f52P3u22+agT3et1jx8XyhV27duPWm/g/b0f8LdXfIF7H3yYG797F3uPfYg9EEX38n3j2pqv/W+4PV4OHjvBH/7pn/PqW+/yx//XX/L4089hcThJ5wvY3R58oTCdwXCcx3z4+IecvTCJLxTm5tvv4NEnf47JZuf6G75DIBIlFIuTF0TS+QI3334HV3/1a/yXb3yDO6/65XWrL1ew7Sc/ZFVjxOaP8PmvXsu1N3+Xv77sczz+9HPjDnGLc9R9/NS2F/n8VV9hdUtNKJ5CZzLz3b+/m8XVNarNFg889DNu/95dnJ44zytvvMmLv9jBxNQ0i5sq9HYXkwvLbF75v45rn/35D7j3wYfxx1OkShLHz5yhVBlZmv7siSfwhEKUKhU0ppFVdzAe58333x93LJTKI6gtVhvjLnRvKIraYObd3fsoVSo0+32ygsDJiQl09315DDksD3+D7//4x3xw9Og423r7K68STaYwWKzkBRG5VicYjTE5O8fKxiYFqcKZC9PMr6xjdrh5b89+ClKFxbVNMkWRqfkl0gWB8zPzlMo1grEki2ujjnn1u8/+EqZ+/XdpNFrY3D5S+RJmh5vjp89htDmZW17jvT37uebvrmNhdYNMoYjN5cbl8yOUKyi1OnQmM5lCkXK9gdsfGOehZ4sl2v1RbrrbH8DtDxBNplAtz49ray9TsHx4N0vrW7j8IcKJNE88s41IMoM7EMbi9BCMJVGa7Hzz1jsvAq238ceTuANhEtkCE1PTyLU6KxubNFpNEqkknV533HHR7nZodzsUSkX6wwGzX/m9cW3Pu4+SKeSRqhXK9RpKrYbF1RUWV1cuwoEa6XyBPpAXRKTqqONarFQJRmMkszn2HjhISa7SGQwpV0XEcoFmu0SnladaiVEWg1TFIO1anMDuR38J0O/4c3yhIDMLyxisTtIFEU8witnhYWVjc+w6kMhk2bl3HyfPnqPe7tDs9sgUikSTKaLJFHJt1BHuD0cQypVRx3V0BP19oTBvvvsebq8HMWD/5bxf8asUAg66/R7NdgtfwE+n12XfB/vHc1apVced30NgbmGesxPnEMoy2WIBg8WM3mxCqdWhN1vIFkVqrS6xZA6twYpKp8dotbGwsko8nUHzjT8Yg+TQ4VcIRKJsf+XVcVeML+BnCGPL/Wg8xutvvjHeCPT6fegMerR6HSabFYvDSTKbI5LMsLC6gdTsUOsNiaczeAJBciWBcr1Buz8geeDFcW379y8nlkrTbLcoVyuEoxEcLifbf/EyP33oQQ4ePoRWr0OpVuEL+FHptNjdLjbVKiwOOxqDEac3gN5swxuMUBAqNNoD2gwxuR2Um02C8TjlyuhzPuvSjWvrP/tJymE9lXIUEGm345RKLhr1GPGYkVjUDFRoNbJj9xNBKpFMJyiU8pTEIvVmjWa7Md7oPHbyFAWxTDSZoVLvYDA7iCTSaI0mzpyfwHj7X47rb73zFK6AB2/Ih8fn5uTpEyQSMQIBH+l0kmQiRizmYUN1CpfHSSwq4HTEiMWD7D30MPmMG6fRg8vvIJIMsb61jN1lJhb3k8lGCUddVCo5FhfPoVEtED3y0vg9p7ztz5k4fYBhX6bdLFBv5JDLSQQxhlI5TzjsRBRTpNJhIvEAsUSY85MTRJJRhLKM1enAE4wQTWXJCTK7PzjEltaAwxsYHwxK5UsodUb0eiPq9eVxbd0Vv0rWqyIcdbClXEanV1Is5hEKccqVAoFokE2tmnW9Eb3Lx7rBwnU334HW5mZ+fYtb7ryTvCSQyCY59uFh3nhzBzabhmjUSVlK0KylyWe8xGIR9IYtrPYV3I9/bVw/tvtJhFKWaNyJx6/h7XdeYXb+LKKYoN0sjLqH4y4qlQzhsJP1jQUy2SiZXJhYwkullieeCGAyq1nfWAK6yOUie/a+z4XJs0wtLLCqVJIqFBCqVcIrZ8a1Dd/49/Q7NeKpIBemT5MvJEYgvZgkm0uQySZIZjNItSY2X4DX39mNWG1jsFgJxgL4wh6cHjOZfILp6UncLj+FvETYWyboD3Bu9kVS6TDBQAGHI8KmforNa357XN939v2LFqtL6MxagrEALr8bs91GNJnA4XFjdbrw+l0sLs8Rivhx+hz4wn5cfjdnpyZw+DxE00lsfg+hSJjzkxcIhPz4wl7MDhObmg18kRDBWBLnvud/CdDv/EuiyQRqox691cqew0dxBMJ87ds3s64zo7N7uLC0zPnFZd7bd5hbvvdDHnriWXJCGYPVgcPjZd/BA2iMWja1WiwuF1s6HRsaDUa7nXW1mjOTk6gMBjyhEBqd5h+sZ3Tnj+IMhrH5AvijUexuFzP/N3tvGixZeZ95luRF7bHC3e5uz4y72x222/Z0y2PJUtuStSIQEiA2gQAhhJDaCCGJTSxiKRCIQlBQVUBBFVRR+74vt+6tu+9LLjf3fV9PZp48medkntz3zN98yOKiG5eJifBMR4wd9Y94o77cW0+855yb+Z739/6f5+J5tLoF/MkIjkCYQDSFyxshEIwyr50jlo7hjQVxBGMEElkUJUs4GuLUmZNEkxGEdIKYKCBIIolMhlQ2R1YM0K7L2F/87gpANzx4BWkhhKqkyWVTqEoaRRaRlTRysUg0VyCm1lhyh9l1eoioUiJbqiAXi2TLeZS0jFTtcSwcYylbplBooVRq1Bplepk8pVJpFUAXPeYV7YUvryNhmvufBtBbHZFmpw+Im+08zXYB96++vQKxvRu/y5//h99iy4v3sjD6HjNDO0j4pugUPHQKHmjEoB6FSgiqYcpFgVoxgpp2IMXMuN3LvLZ9K1+79WZC6ThtWkCZVrdGSopjMGvp0KBHi0a7QsoytaI999WPYh4/RCEfpVyVKDdV6r0a1U6FRq9CkyqtbolWt0TQM0LfVjtBC5EmGZrItC6N9zuA4+YTQAK6yRUbd8jQrMdotFIYH//qCkC3bbiVVlei0+5fn0YnRw8FumFoeanVFBoNZRVAb7ZzfbvzXgHaURKBcfp54DmaXZUXNz7D3/73P2d2bB+f/C8f47Gf3EirmaLVUxGMB1YA9tTX1iGHZ2mWfLg1p6EpQEOBXgM68X7Hd6/fbd8hRyzj4tzsGX69cwv2bJ5QHaR6iQZdKu0ynV4B0/IY1VKUciWJWk2Tr8kojTxKtUO5HsH40GdXtB0v3QIolKtpOt0GINFoRID0JXgsAllA6v/bk4E+RIcitNNAFAjSqjg+FKArWfcKeM/oT6wA9ImvryNpniGVShMKxmh3Oxw9fox6o0WnC4VimWq9xolTx+nRptooUqoq0BHwOicoFwP0uhkarRSVcoRKKUg+a+f9/PBmNYAQWaReDtCoRWnVk2gf/NQKxDY+fSXtdpdmq0MP0Czr2X1gD13q9KigyN5L8xdpdRV6XZli1tbvQCfRz1ZHod5McP7U60Dk0oGObH/08v2DBt0C9917G+nFgyvaY9esw3hqI+2mQKkUoIdEvZmg0RapdyQqjQzlpkyxFqNQjaOWBfKlJLlChlwhg5xPI+fTZJQEkiyQzkaR1TjZfJhSPUGuECQqmDFbJ4AihWKchQc/uQLQ5x7+LMVqhVRGIhSLUqiUiQhxxqeniF56H9h/8MBKNFC92UCU0kRiUar1Gj9/7NGVyKBILNp3WiqXaLZbyDmFBx9+iJgQ59iJ41RqVWILJ1cA9sXr1zG972XK1RJGswElLxMMB1CLeV7a+CppWVl5B0qkJYrV2koc1/vxTGq5cuk9okC12aJQqRJNJHn73R34QmHSsoLL56UDpDIScw99+gPt+/5q5VCrzth3dusBF4YG2bt/H2MT47Q6bUqVMvmCSpcePeDw0UOUKsWVOKBKrUyr06RHF1FKkRQTpNJJbE4TCTFKNB7C4XWyPLBjBWAP3riO5eObsPtDpDISpVqVQqWMw+PG7nbRAQqVMkkpzcuvvYpaLhEJB3n/AElK8JOTo1RKKSrVNOV6hlJNIl+RaLYk3B4tZus8uWICf9RJtV1k4uFPr2hfvPPf4PBaMTqMvPrWVh5b/xxPv/AyJwfHGZnVMjSzwFMbXmHOaObirIZ9J8/z3R/9jLvvf4gHn/olswYbswYbI/M6Fi0ujJ4Qb+/Yxbaduzl66iz7jxznyJlzHDl7hqPnznJs96YVgDxw8zp2PX4Lr27ZzMub++PkhSEmlvp27wsmC/NGM0sWGxqLE43FjdEVxuKNMTSlQW/3MW+wsv/kafQGP4saB3MLFpb0djQGC4OTY5y+eJ6Dpw9xbOAok7pxdn/vr1a0L9zxcZy+CGZXCIM9iNbsRWP0srjsxmSyYLHYsNudWK12zGYrDocLh8OF3e7EYrFhMlmwm00sLc4zOzPFxPgoIxeHOXfuHE898zRHjx9j8OIQF4YGmZxdYGH4xKq5j7z2A6wuG5plPVqDEa3BjN0Ww+0SMBn9bHr9XZ585nn++lOfweJysO/IAea0s5eB6z+hLgP0y3W5Ltflulz/nOsyQL9cl+tfcP3mQvW1t95i58EDvLN7N+Ozsxw+foKrr72OY8dP4nR5uPKqq/mrT32S517+NaV2i6iUJlsuUe11WXbYOTsyzODkBCOzM2zd+gbPPbeeLVs2MTs7TTYrYbNZmJubIZUU0F798Q82Xr/8UWqpEO12k1arQalUWOlAL5eLK7bv0MVmsxCPR4lGwyu28NClVCpQq/XBWjwlojUYueqab/LFr36Nz195NbsPH0Nrc+AIxlj46ddWbfoad7/Ct26/k3t/8gB3fO8eHn3yGWIpiYiQIBCJUqhUyeTy7DlwkCfXP8vb7+5g5569+EJhcsUSaVnBbHfw2S98EUnpd9hWGk3ypTJHT55CVgs4vT5e2fwGBx/+7irtnVf/KdN6EyPzOp544WUWLS7SiopcKBNNpomLGY6dPsc/3v8zTpwd4N6fPMDuA4e57bt3c+LMWbJ5lZ88+BC33H4HmVw/h/n9zGMxK3Pn3d/ny9+4nmc2bOSJRx5epT1/43/CG03w+HMvEs+qRJJJjp89y5PPPceSwcDg2Bj+aHQFosvFIksGQ3+j3eOn0uwQiAqIcp5T5wcR0lmGxibxhqJsevNtntuwAZ3ZzMjUFPM6HZZ7/vYDoPnFj1IWAkSSSUKxOI1Ol207dnJ+6CLxlEhaVnB4vCtd9EkpQyZfZO+ho2TyRUYmZ7C6vBhtTqRcAYc3wJ6DRxifmefoqbO0gWWLnWqriycYwfn6o6sgdvTE26SyOSrNDtFkGn8kzmNPrefIyTPs2LOfF369kS9f9XVsLjfj0zMrVv2pTBa720Obvn341Nw8u/cfoN7uIKsFsnmVXfv2k8pkyZfK2FxuZo++t0rb9MDV2D1+nn/pFVz+EC5/iMHRCfyROIt6I/sOH8PiDbHs8BKRsjgCYYSsgtMX5K1332PDKxvZ/OZW0rJCRs7S6rTJyFm2v/vOymZRD0iKKXqA4Yb//QOw9rU/YGTgDIKYQimohOMxgtEIsWSCiZlpBDHN9PwCizo9ibSEmJVxen1kcnn84chKHnqh3KBaayBlUzjdBkZGjzMxfpTx0UMsTJ/CZZ1ClXy4Nvxg9XUfPcn9D/6czVu3MTY/g9ZqIJqJs+/QYQ4cOUo2ryKrBfKlMpKS4/zQRaKJJP5wBEFMY3O5GZ2cwmSzE0+JtIFGp8uT659FLVc4ePQYEaHfUS1phldp6x69kVKlTJcezXaLRc0SpUqZdrdDIpVkfnGBerPBomZp5RqqxQLZfI5CpYzeZOToyRNk8yqJtERESOH0BjBanLi8oZUM93hKJBiNobvyD1ZAruaqP8Trdq3cMzmnkFVkOr0uzXaLHnD+wgALS4v93PV6jVqjjpLPMTUzjVJQWTZbyBVL/PiBhxmbnqPY7CDmi2gNRjK5PGJWJhwXaHZ7BDfe/wHE/tw6Xrz7JsYmxtn69lso+RxJMUVGztJst1as5MvVCj1AzGbI5nOU6zW8wQBiViYt5ylU6ojZHMm0QjZXIpiME5VSlBoN9hw6RFbOUalUCE+cXqUdfP52aEukYgYctlG87ina3TRdspRrKXpUqDZlFjULVOsVWp0m6YxIq9Ok3qyh5GWySobjJ48h5/oHLHbtO0hUSOMNxPEG4ixoDPhCQfyRALrr/8MH1/3aP+b0mTO4PG4isSCRaIDFpSlGRs+jKAKxZIpoQsAbdXBq6ADuyKVOX3eAoqhw9sBW5gZ3EhaChIUgUcFPOObFYtXhC1jxBaxUqxkEwYMQc+F67Uernjlx/hj5XJC8GqZYilEoCyhqBG/ITVgI4Q64sHkcbNvzHodOn+K1t7ax4+AhQqKEwenj+/94H75wDCGdZXhieuWzdc/BI4xNzyHlCki5AopcwDa9+nn3vHAbihoinQn1bc9LCkJwGd38EFarhkDQTTgRZ3x+kSNnzuMMRrjvZw/zi/XPs2x3orc5uO2uO9n85huUyjncbiMO2xKRgAXr8iSxgIFAKIjXZyObcaO/+68/OKR01ceRox4yuSjZYrzfxaokiYbtTFw8hse2gBCy0KhlUdUUkXiAQjVPsVbgze1vcPDYASZmJ1n/wrO8umUzepORpJTG4nAiiGnypSLpjEg8EWPZoGF202Or5h45tJFMPk0qm+gDdDnGxcFjiIkAsZgPIZ0gms7giQnEs36EbJBTA8dIKxL+cIRYPIXN7iQej3Lq9GESqQB+wYzFbcbqjPDKlueZ1Q3g9nrwecNov/y7H8z92/8FvXGZ8ekpApEwWqMOu8fBvHaOc0NncQeceENuqf5IpwAAIABJREFUnC4TDqeZi8PnMVsN6M3LmB0W5nUaTl+8gNZqweByYjAZmZiaZGxiFIfXjs1tRW/Wse/IISxOD5pnv7fqe117+A30FgNHTp3g9MUhNGYbn/niV9m25yAnB8cZnJpE73BidPiYXjLhDAg89+JG5rUGjFYLZwfPoTNp8UUizGo07DtyBK3JhNZkwubxoDEacfr96C0W3LqZ1do/+gKeSAxfTMAdDJJIiyg5iYXFGSwBCzZvGI9fwu1N4vfHcQVsLJlm8QkBgkkZZ1DE4/WTSicJRwMYzFpScpxIKkIsIxGXcyRzNYR0lkYHDA9euQpiS8YRdPNDHNq9Gbt+lJqaopRPkRLj/Vz0UgW51iKSySEVC6jFPLl8hkwhQ1HOIVV7vLao4+F3D1Asg9psk1MVUPLUa5VVAD02c2aVtvWpm8nkFDI55f97gN6WabVzNNoFGu0SjXYJ448+tQKx57/2O1SCw8j5MIVyP/M5nnBTrWfIFxLkCwlqjRz1Zp6cmiSrSuTUJLVCjEZJoFLPo3Q6RMo1Hn3tdRzpLIlymXK1QLvb4NlfPs2O97Zz+OgBtr2zlZm3nv4AoF+xDuuG71ArJylXRFqdIrVmgXqr34Xebqsrdthe8yA049CR6HVl2h2FLsVLQ+1bi5OjmZoDZHKVJOVeP3ecVgxaETqtBEu3/fEKQJ+9+reRBQOQo9GRaVOgSwYIQ9NJq1Wg0ynQ7mVodpO0kWi0FKAMXRUaoRWA3utmqLUUOlTI5kKAiBxbgloQreYCPcps/+HnVgF0x6bvAUkqmWUgQbMtUqVAlzS9bgZ6CvRkOo0w+/e9AMQBkUYnR73TIAdsObiL/QPHaFPhzNm9NOtS/9BVRaFU7nfNiqUectXM7PW/v6I9/Y3fpiRZgRa9Jqg5H/RUiqoA3QKNWgYo0iPXv4bI9IF6lkZVhG6GatGCx3EGmt4PBejNSmTld+Y23rUKoFtf+0F/odQBtSRTqZXR6nX0gEq1TjwhUGuUmZi+SI8K+VKSZjmMKOiIxxao1UL0Dy70c9tb1TitqpdGLQxIVMsBZqePUK346DQCjH/ztz+A2Nd+hLh7EajRocLZgaMIqUD/vlKEjgjVEPSS/WerK0NHgKqv34HeS1NrvN/dHsVpOEm3m6LTFvs27K0szZZCu5Pnyad/hv3dn6wC6KaXbqLTiGKzDiFJFiTZRqWZoFBJEE35yVdz5IoCSkFAUZMoqoSSzyDnJOScRDYnks0JZJQ4opwkV86gVtMUKgkK5QhixkW5GsVhn0ZJWRj55kdXAPrIdetIBW0EImEEMXUpO1ylAyybTVRqVY6fPMH84gJ79+8jX1BX3gniCYHTZ89QrlY4ePgQ9WaDLW+8jsvjxu31IEppKrXqihtSqVJGs/l/rALoiy/ciJKX6dGl1WlSrpbIqQqBSJRMLk8231+vnjx7jlKtTqXRJC0rtHows7BIBwjHBXbu2UupVuf5DS9Rb3foALliCZPNztjUJLFkArtZy8UbPrJKX/TqCcdj7Dmwn0KpyLZ3tq+8+9QaddrdDvVmY+WgarvboUeXwYsXePTxn9NsNwhHQ3TprAB1l8eJxWbG47cxtzjB1OwYI5PDDD574yqAPvPM1aSUEnsO7EcpqCsHkk+fP0daziKreSZmple+KxoNhUopBRRpVZLoFwYp58LUKmkUVSStiCRzEtVqhmQygJSJY7EbGBi+gNmwwOBNH1mlP396K3aXEa1+EY1OiycQZnB0kql5Dbff9X3++xe/zEtbNqN3+ln/8mYefOqXbN19kNEFPcuuABqbZ6Ur3RlJMrc4xfzSNFaXBZ3RgMlhY9nuZNnuYvL1+1dB5NFffJllp4slk4V5wzIzS0uXDvfa0Bp1LOgWmdcsMTm7wOTMIlOzeiZndMwtmlg22Vk225hZmGfn3lc4emo7muUx9NZZ9FY9OqsdjcnF9JKLGY0XnSHMuVt+Z5W+ZvgYBpcHvcOFxmpDZ3egtdlxBFLY/UnM7hhGZwSDI4zVK2DxxDE4whgcYUyuKHqrG4Pdi97qRmNyoLM72bT9XRbMVsYWNbyxZw9TBgMGi52l7Q+t0h5/9O/4yUM/ZcvWN/nu9+9h4+Y3iAsh/AEXYlogFAkjKSp2lx+nN4bG5GFsWn8ZuP4T6jJAv1yX63Jdrsv1z7kuA/TLdbn+BddvLlSHp2Zwh6MMjU3y04cfZdObb3Pw6Amuv+FbXPW1azhy9CQaq42fPfELvnLtdXzzttv53n0/Zt5oYka/jNnrwyckCCRTKEqWYlGlUMivgO73oXhdDK/adF364jqCWx+h222v/IyiZDl27AjDw0OMj4+iqrlVFu/NZn1Vl3uv16HRqHHs1Gluuf0Onnj6Gda/sIGDx07ijyfZsn0HP3r453z2iqsZvPIPV2lP3fgnXPWN6/jVy68yMDyGLxzDE4ywY/ce7vvpz3h+w0ucvTCILxRGzMq0epCWFTyBII89+RRGq41gNMbN374Nm8tNIi3x1jvvMjo5xcjEJMdOncbl8xOMJRh95Fur5/7l3+ZX659my469WPxRQukcz734a/yROE5fkG/f+T10Jis33no7s0s6IgmRJ599nk9/9vM88vgT7N5/gOtuvIloIsmCVsfgyCiDI6P4QmEEMc3k7BzX3/Zdjg8Ms/6Ht6+57pbjOzC5A2zfewiHz0cwHidfqbD38GF0ZjOuQIB8pYKoKCilEilZRkhnUYoVhiemOXjsJHKhTK5UpdbuEYwlmJhdwO7xExNFYqKIJxQiX6mgvfL3V0GOxUdu4LU336RUq5PNq0QTSdz+AHa3h9def4O5JQ31dodUpp9rKuUKKzb7Zy5cxOryIsp5nnjmORzeAN5QlGAsweat2/CFY2iNFirNDglJxvrUt1dpG7/1n7kw1P8/Nm55kzmNnmAswf0PPoLOZOWnDz+K3ePHFwpjc7kxWKy0ev3DGZVGk/NDF8mXyqRlhQ5gsFjZ/OZW8qUygpimAwSjMSwOJ46j21Zpaz+/jtPbNhNNpnln114GhsfQGMxcHJ8ikhD7WeeBKKeGxvAJSaRCmXsfeIiwkEJIZ+nQh/dt+nuX0XgMfzCAyWLm5OlTvLPjXR7/xRO88OKveOGX69doO15/lHypiKzm8YdDVJsNsvkcaTmLIKYZnZwim1eJCAkujo0jiGl0RhO5Ygl/OMLU3DxxIU211qBQlMmpSXL5EN22SLMu0KkngRxm7QiGn1yx+rrf9UmMNheinEeuqKSLEnOGeSwOJ7VWm1Aszi+eWY9SKJJIS5RqdQQxTbneIC0rvPPeLkKxOMVqjUKlupKTXqhUKdcbtHrQ6tHvtjn9zuq5f/G3qAoBfAE/6597lq1vv8XxkyewOewEwyFEKU1OzSNKaRKpZN86vVREUmTq7Ra5YoF6u0W53mB6foGZBQ1KoUxKymEwOzhx5ixTc/OY7Q6ktLgKIus/t47k4U2cH7pIOBqhWC5RbzZwez2cOXeWRCpJtV7j5Y2v9Peje130hmUKpSJavY4OoJYruP0B4mKGlze9TjglIeaLRBNJ3t21mx2796xEDJgf+Poq7Zkb/oykmMLudJAvqKjFAuFohLmFeXTLeiw260rmegdIy1mSUv85jiVTPL/hZTTLJmLJNHK+TDKtEEjEOD5wFp3ZzJxWy7PP/YqHHnqEJ6/+zCpt3T98hMjcEXqNGJ1GlHYzRo8stWaSYlWk3MxhcmgplFQSKYFgOEC1XiEQ8qPkZdrdFlI2vWLtHkum8PgjhKJJfMEkew+cRGew4vb7CAshdF/83VX6oy/8DH8wgNfvIpNNEo66yGZjnD9/GGfAQSQpYHb7MHrnOXhmE56ghkw6i+iuI/uthCwHmdfO4vTZETMxEmKYdCaC129hUTNBMukjmfSRTvnx/HL154z2zv+K2TSG1TaD1TaD26chHDMTFaMIUpKwGKfaayMoMlKpTKpQQm118AoigZSMXChTaXaIixk0BjNDY5McOn6KY6fPcebCRTL5IjfcchvfueNu/KMnV2t/4aO45o5SqfVz6ZVcmlzKQUn2Ew5aOXjwPYKxEDa3D3cgzPoXXkJjsPD9H96HKxTl+PkLhBMJZhbmuecHdxEOOynkBRyWBTSzF7Auj2PxzJJMhxBjWYzf+tNV+rZX7sEXFDBbYqSVFCkpSk6OIsYc5NJetHODuBxaimWpDxBKCovLGg6fPMrR08fJFvKISpZsoUCl1SIUTyLKeQJRAZvDzvDwEIGgh2JBJvjuU6u0Dd/8X4nEPAjpGKGoC1EMISZ9OO0aJieH8EcCBBMpXJEYIdGMI7REMhthen4OzbIJhyNAKCzg83lweZY5dHQ7Wu9hPHEbDidYPMts3/8LbK5FbAvWNZ+x1v1bsDpdDI2OEI7HMNnNWF1mFnRzBONejHYdbo+FuBDAaNJisiyzbDFgtJux+twMTk5g8XnR2uy4vR6sdhtb334TT9CN0WbA4bUzOT/LssWO9sGvr4bYd/8NNo+DkakJDpw8weDENF+55gbWv/QqMzoLOw8d5FebNvPQE+u5576H+NxXruXq627m8aefY0GrQWfSY7Aus2y1YrDZWDIY2LlvHw6fD43RiMnh4NCJE7gCAcxn965ZU5iGjmNyeQgnEuhNRpwuK06XlSXbAg5/HJdXwu0VCYVEoqkg50dPYPFZiUoqzqBELJ7A6/eQkUWGRs5iseuJilHi2QyCkielNgmLKmoDtN/5i9UQ+/FvUMmFqSpBwo4Zhk4fwKqfoViQyeQUUjmVRE4lpRbJFvKUKyr5nESxppJNJvGLKks9WMzXOXZqBLMvRKVWhnxxDUAPHN20SnvhKx9BsOv+pwD0Tqtv296H5xXqrTIL1/z+Kogd2v5DKtRQGnm+dM0VDM+NkVQzyLUChXaVfLOKXCuh1MuIapZsQaRcFKiWk5QbRTLdHqZUFqELj2/ZRrBcRy32M9x7tKnWS6hFBd3yEi9f/WertBe+8XvURDu1skCnlaNak2g3lX7OdisLLQmaaUpxMzQlqKboNbL0WnnolaD7/ij2Ry9EsZqkTgupWaRUSwFZaMdplcMr8Pz94XvvITpdmUZHpkWRTk8CotC00+mU6HaLqwB6p1eg2+3nsldydqKeYehl6NubV2hRQlEjGBZPQidGp+QFcpRqaTyv3b0KoE9d+zGef/QW6PiBOA0UilQoI9OmTL2dA1TSgoZybhk6DiAAJKGjkAXyQKyW5cDpvYxOnKTTkmnXZeqVHJVynmJRRaxAMnRutfbX1uHe/XM02nloQb0Sp9ssoCoJqqV+vnytlr10MEHlA4AurWSgh/0j0PMBkf8bC/dLEL2XwvTc11cB9OmbPo4QCHH4wHE6tOjQZnB0iFQmi6TkqDYbNHt1lJJEpaVQbmUv3ccIM9P7gRT1ZoJeJ0dJjQEKtAKsdMwjUVQ9QJKc4/QqgD12zTr8B56gXEvR6RV4Z8dr1Jsy5UoSUOk1BKiF6OSdQBE564OOgBKZh06MZr2vV28maNf8RNwX6XZTtFspWs0UlWqKckWkXE7zwouPs/Tw36/SnrjxX1FMm6iUvWSzFgzmQRb1g5hdC2SKSZJyArmYQi6m+6OQRS4oZPISWVVCLmRQSiK5copCvYBSzKJW0xSrIoVyhC4ypUoEs2kMx9Bbq+D5yHXrML33C/KlIgtaDbKaJ5Prv4s0LsWvReMxekCxXFrpLq816tQadUqV8soh0VKlTKFURC0WaLZbbH/3nX6UT6eN2Wrpu1j94M9XAezhW36PVr1AsZynR5uMLPY/I5otQrE4slq4BPWLFCpV7r3/J6z7yEf53/7jf+J/+YN/zdGTpyhWa4hZmVQmyy9f3ECHfp/2++5ShUqZ0ckJLm5fv0r74vXr2PXjK6i3W9RazRXXqHxBZWZudpWTVJce5WplBaBnlcwlm/Yc45NjpDMi6YxINB7BaDawbNRjtumwOQ14A06cPgej//inqwD24Ld+F/2ygWdfeB6loJLN5yjVqmRyCjaXk0RaRC2XkNU80YSAWohRKkZpN9IUMl5qapj5ydPEIg7kfJpkViQsppClKJIUY2p6lPMXzuALBbGc3bpa+8Z1nHjsa+za8xanTh/l4sgQAxeGeP2t7Xzzplt4ZcsW5nU67rj7Lk6PTDE8p2VCY2Rab0Fj87BkdWP2RZhZtjKtt3BqeJLh0TMMDZ/i6ImDTC/MMLUwh85qR2uxM3TfX66CyAPf/hhLy33YrbNZGRwZ5vyFc5y/cI7DR/azZ+9OJuePojePYHXNYLBMo1mewGidweVfRGMYYmzmEBZzFMNyEJ3Ww7LRi8HqRms1sWTWo7Fr0Lu0zJ3csFr75nUMvXo7J0b2c2JkLydG9nBiZA9HL+7g6PgAp2aGmXUaMMW8WBMB9CEn+pCT5bCLJZ+VOZeRJXuAyWUHMyY3OneEeUcAnS/Kckhg2ubBEk+x58JFbrrlNvbd8Hur9W/5bSxWXd++ftmAzeUllBxiTrebsxc3sX33MwxNHmZueQRbwM7uI/sZX1i4DFz/CfWb+5I/XLeBB9dt+//F+OG6DZfv5+W6XJfrcl2u/8e6DNAv1+X6F1y/uVBd0E9jsC7jDQcJCyJLRju7D53iwMkBfvzIk/z4kSf51Oc+z4ZNW5jR6hmfX+SG2+7gb/7+c3zuiiv5uy99hZvuuJNdh47gCQXIqDkiSYGMmiNfKhIT4viDAZSloTWbrktXf5yQx0KjWaFWL9HpNmi1a3R7TaBNu90EujQatRX79vdButVq5ty5M4yNjSBlMwTDIX79ysvceff3ufra6/jG9Tfx9W/eyNeuvZ57f/ozFr700TX693/9H3j48ScxWB3Y3D4ujIxTqFSxOl0EozGcXh+hWJzp+QWuuf4GfKEwoVgcSckRFlIkJJltO3dz5sJFHN4AJrsLXzjGibMDfPXr17L7wGHWb/g1E9//+zXaR773Reb0Bo6cOce9DzyE2x/A5nKTlhX+5tOf4f4HHiQcF/jO9+5mbklDLJniy1dexR13foeTp0/R6XWZmJlmen4Bp9eHwxvg7OAwRqeHe378U66+8VYcwRjbfnTzGu3xG/6Erdu2c/TkKaKpFBqjkU1bt3LLd76DlM8jSBIHjx8nJAhU222agCcQJF8qc/j4CWIpCSGd5dzIOGK+iKDkuf2ee/FEk0wtLBATRba8/TYB11rIoP3S75AKuvCGw7SBx55+ml88+yxGux2710sik2Hj668TTiSYWljA5veRzClcnJ7CG4uSzClMLC4Qz2aIZzOY3C4iaZGNm7esuALYXG7mljTM3f7f1ujb920iFE/y9o5dZNUSyYxCVi0xNDbJO7v2cm5ohKSUIZZMUazWmJiZZeDiMLFkCknJkc2r6E1mJCVHB3B4vNhcbqYXNESTaVyhCKlcAdPWp9ZoGx/8BnN6I65QFKPTQzSdxRsVOHDiNO/uO8jsohYxKxNPibh8fiRFJi1n6dDFHwlw6vxpjDYDm1/fgpLPUa3XeGfHu5SrFc5fGCCryBTLJQoR9xpt/dX/mj073uGBR37OmYELlGp1IkICm8tNsZAnp/Yt+vccOU4dMHq9HD5/lkAyhFKW6VGjVO5bEFZKib4dbCVNvalQqecpt8qorQq5Zh3DnZ9Yo7+0ezP7Dh8jEBXYtnM3uVIVQUzhCwVZ1Gkx2ax4An7ScpZURlrprEllpJWukvc3BAulIuVqhVRaxGq3MTI2SkyIkxRTBHY+t0bb/MTNK/mI0XhsJRf9/eH2eihVytSbDQqlIl16eEIBoqkEOrORofFRYmISuagiF1V8kRDpnIw3HERvWCYjZ7k4Mszd1125BqAbv/HvyCai9GAlp75xaQMwX1CpNxtkFZmMnKVSq1JpltGbl9l/5ADHz5xgeHyMuaVFhscnuDg2jj8cwRMIU6lVCUXClCplao06gVAQ+z2fWaOv2/Uqzzy7nrPnz61Y2TtcTuScgpTNML+4QKFUJBKLIkppYkIcl8dNIBREq9fhcDnRLeuxOx043S70RhvT80vsPXiEeEq81AnVxbbt6TXaziduolrv56k26gKdVpxeK47HOkzUO0enGARUiqUYiuwHFFrNFN22SL0auTRClIs+lGKOWErCG0niDIr443k0Zh/TSwZMOu0abf01f4RmfhKXx04qLRCJBwhFfUTiPiYmzmGzLeHzWUikAkRiboZHzhEXAri8FpLpCB6/A7fmCJNntyLETWRKcaKih1TSSr3ox64dwGefJ5+NYn/oqjXPnDJ3EiUTI5uOoGRipJNBxkcPYbdOAApKLkyxkiGZjbF917vsOXqIWFYmV2+glisk0hJJKUOxWiOeEnnhpV9jtjvIFUucGbjA5je3IuUyPPXNv1ujbXvsWkZGjzM2fpxSOU65WiAlxhCEANmswMDACeaXpokkwhw8dZLv3vsjrIEQyYzCF664Cpc/hNXlJV+psOXtt7n1zjs5NXCOZFbixY0vc/zoTsZGTlJWE+i+8rHVjg9f/VeYJ89waN828mqcUjmFkotSKqdIiT6ycphqTSItBZibH8LuWELNRchKfqo1CTETQZJj2H023ti5lX0nD/PGrnfxCBH8HjMpwc/s1BB+jxnPhu+vmfvkc9/H5bUQS4SIxkMo+Rwenxd/MIDRrGd+aRqH20QwFiIsRAgLEWxuOwPDFzDZzSSkJN6QD5PdjNPnYn52DrfLQTgUwGazcObMKcxWA77ZgTXaum/9KQaLmRPnzqA1LPdzzv0eLDYzOv0ibo8dozPCstON2efi3NgAOpsZo82J0epjalaL1qjD5NBidogYXVZmDeMY3SZ0Zj9ak49lpwGjR4Pmrk+s+V6f37+ZsfkZJpYW+cljj/OjRx7lJ48/xcDkLE//8kWuuuab3P2PP+SzX/oHHnrsQSx2AybLMmarCbvdilarxRoIMb28zILJzKmLQ+jtFvQWA1qjjpm5SewuM84DL6/Rnvnep/AGzQRiDqw+L86QjNEpMjl+Fo/XfsmKPobDH8UfEfAFvExNj5JJB4lHHQSTCfyRAEIigs9nY35mlFwuRUwII6t5YlIWSakiZgssXvWx1RD7y+uImZbIZPNImRzZ9BSJ6Dgnj25ByQg4bHYKhRZqsYuk1knmc0hllboSIKtm8FegmItTyYUx5Xo8dnCaeKFMr5qkUi8gV+tkK1Uy5QrOLQ+s0ba98F2kvEImnyWTz5JV5UvgrD+UYpZcSSZfyaJW+wC9XM1SqWWo1rMrAL3elFdnoOOl2UvTarVoNaEuhlcB7Lkr1rF43ceRk05anTxQ5o2tL2GxLZJV4ij5BK12GbUgUSrL5CsS+aJIoSBSLqSplnIoBZWkkifd6nFwYpYMUOr1kFQJrWaIowff4eGHf8x//evPsPe6P1uj79n5JNCg062SL6So1hUarb7lfL3ZPySgiEvQydCqyTTqJbrdMl1ydHoiva5Er32pM7rhptsQ6KHS6pbodHPQyUA7hWq7sAagL9z0b2iXwrR6Kk36sJymG/BBLwLEaaPQoEybIvSy0E0AURyOAdpEaLfbNJplut04EKJZsVDN+aBbg06Nfge3hOFnn1wDsWMnNlAqJ4AitaZIvSPSQ6XRStJqxYAEM0PboB0ABCBNC5UKKk1UKj2RJlmmDBd4b+AA014TWSCYCgMVKMWxRwViswfXaC/e8cc0GhXsAT/uRIJ6vX+4uEeVdrcAqHTIXLLHVy6NPBACQsjSMvQudWK/36ney0G3P3oodDoC2fgc89/941UAfeLr6wid2QxUaHaq9GhRqRUpVwvUGmX27N0JtKnWilgtBqBNr6PSbkWoVBx0u17oBYFUv2McCSmhgV6Tblvt37eOg1x+gejZ59cA9Jm7/iPVUh56HY4cOkyjUqbbKEG7AO0UUnQOmm5UVCrkoBMh4xmjHF+m11IplBUKLZUuCSCIafEYkCQjaOkDfIVyJcnGV59h/IaPrdH3nnmNjBInmxPIFxLImRApwU7IvYDHMk69miGfT1Io9SG6pKbJlLNkSymypRS5SpJCJUGpKlCuZimVCqiqSrWaQ8lFqdfi2G2TuHY9uAagT/3wz+n1ehSLRcrlMvV6nVwuRzKZBLpMTo5jMhloNGor78uVSglZzvDuu9vpdFpUamXqzRpCMk6726LRqq/kghfLhT5szsS4eP1H1kDs8Oh2et3+OrnW7FGsdZBzCqm0SL6g4nS7GBkb5dHHH+Pf/vt/h9fvQ8pmqNSq/M7HfpdUWqTZbpHOSJw4dZJytcLcwjwvvrSBSq264qBlfeveNdoz9/0llVp11dp9cnqK1qXDA+9noi9qlqjUquTUPJV6nmwuicOhRc3FSCfdhAJmXB4jVpcZk9eJ2e9l2eHHL6QZnlnEsDSzBmAP3rgO0+m3SGQLBIQU7x08TFhMkCnlSBdkFox63jt0ELXewuwK8M57OylUixhtJiKJENmCSDDuRWNYZNliQJTTODxu0lKWaEzAEwjjCYSxewIMP3H1Wv17/oQJzTxjWh0jSzrmbV6e27QNWzjF1l2HufnOHzA0scC0zsai2cNt99zP9n3HOTYwznOvvMlr2/bw1u4jHDozjN4RRGu0s2xxYXX5MNrt6C2mfhb51Ok1AHvg5nUsntyA2TaNxbbAsmkRo8106XeMLC2bWHL6mDLamDRYmTLamDLa0HtDGANRDg+OsuwLo9FFmJ33sbDkx2yLY7AEWFq2YrQ5cQf9mJwmzjz8uTXagz/+K5YMWuZNehYsJnReL8ZgEK/Xitdrxeez4XabsduXmZ8fZ2DgBDt3buXMmSOcPHmQC+NnmNVNYHItE06GkEsyd/3wbm75znd46dXNBGNJDFYnDt3Yh859aeQY0xYfhpCEOZojmK+w6AoyZrCwYLMzuTSP1W3H4TRiMMxxcO/bl4HrP6EuA/TLdbku1+W6XP+c6zJAv1yX619w/eZCdefet/BHvPin0aTbAAAgAElEQVSjQURFwe4PMjw9R0iUcIQinB4ewROJ4QiEMLk8PP7sL/nxwz/n6NnzvP7ODq6+4Sau/datfPrzX+SG22/lp489wif+9pN8647bOHj8KNfecD3X3XgDv7ryL9cC9C+uI3z4Ne688w4OHTrAtm1vsXHjy5w9e5rx8VEcDhuVSon3u817vQ6/mYn+/iiWSzz1zNPcedd3+bt/+Dz3/fRnGKwOgrEE/kict1967kO15+75e9yBMIGoQFhIIcp5SrX6ygn580MXKVSqRIQEslogEInyyONP8NLGV5nXLhNLSQyNTXLjrbcTSYjEUhKnzg8ys6jlvX0H+c7dP+D6b9/O5DV/tFb7io/x8EMP8Po7O4hnZBweL9/45vVcd+NNzC4uccvtdxCMxhgen+CmW7+NJxAkHBcIhkPEhDjReAy1XKJQqZJIS9jcPmIpieu/fQeLRgt3/OBHzOrNaDbc+6Fz3/vsg0QTSUKCgD8axeHz4fD5ePOddxAVBbVaZee+faRkmcGxMU6fHyAUixNNJBkcncDm9hEQUoSSaYxuL2/t2o/ZE8Tm8eAJhZjVaLAOn1gL0D+/Dver9+P0+7G4XJwfHiZXLjO1sIArECAQi7HvyBFSsozZ6eSXL73ErgMHcAeDeMNhIskkFpcLUVEwORycHx4mkcng9gdQyxWa3R75UplwXMD4GzbmK5Dj5v+M2xfgwsg43lCUgeExtEYLFqeHkckZHnrsF0SEBN5giA6gM5rwhyPMLCxidbp4c9t2UpksSSmzYqefSEtk8kWiyTQjM3NozDY0T97xoXN3zo4STIjobU5GZuZxBMKMzy/hiyUIRgXErIwnEMRsd6A3GXH7fZQbFWKpOHJBoUObRCrZ38Bq1Nn2zvZ+XqEQp1guUWvUSS4Mfqi2/qX7cfsD5Evl/r2Pxdn0xpu8te1tgqEIjU6XmChi87jwR7xcHD1HOuUjJdipl6Koih8xYSMe0hP0LKBfHMBhm8dsnsfjd5DKJjE4bSxc8ftrtM13/Z+cGRgklpIIxhJk1RJOr4dEWiSeSq50QHeAfKlItdkgKaWxOh3s3b8Pj89LOiNRLJfIqXlm5mbJF1REKU25WmFg8ALNdgv/xvvWzv0LH0G0a8kXVAqlIgtLi3R6XfzBAKVKmfMXBrA7HeTUPE+vf4ajx49RqlWZnJ0hXyoyMTPN9p072HNgP4ePH+Pxp55k1769qOUSlVoVOaegW9bz0A1fWQtyP7cO7Qs/wuFycuDQQc6cO8vzv3qBfQf2k0qLVOs1Or3uysZgrV0lISU5N3SeSrOK2W5DLZc4dOw4WoMRtVwhnpJoddoUSkVyan7FplP3jT9ao2249S+oVMq8vPEVHnjowb69v8lIIpVELRZW5bKn0iKNVpNwNEKz3eLcwHnu+eEPyKl53F4PMSFOKqNQqjX51a9fZt+hw8RTSeSCgv65uz907vpT23DYp/H7Fum2RdrNJNVSlP6mvUqrmaKgBgmH9Lhdc/h9S/0c016WbkciGjEQDGgZnxklkUnjDIYJJCQs3ggjs0ssmSxoB49/qLbz7V8QDLnQ6mbx+MyIUphw1EUiFcBoXsBoXiAQsmO1a0kkQ4TCbqZnRkhLMcIRD1FZJiEJ1CQLi2c2oRl5B7kkkGkU8UsJ5ISFXGAK3R1/seaZM931f1CuRGm0UqjFEFLWTSLmR5bi5HIpmq0Kp8+eYEm7iCcU4OdPPsGj65/hmQ0v4guFV+z507JCNt8/TCKI6RWrVF8ozNO//BXaTY9+6N96YOYMoYiTWiNHMOxjYnoEWU4QjXoJhRwcO74ff8iN3etEkCV++vhjnB8exux04g4GmdfpyKgq+UqFx55+GoPNRkgQuPXOOzl34RSxRIgju9/6UG3PS/cgpUJk5TDRmINozMGyYYpwxIaSi5JX41RrEmpBIC64oJmh3chQLSUQ034CAQuTM0MEYh78ES+JrIAz4ODs2aOIYuTSHFws/uPn137GfeMPEcJ27C4zC0uzON0ufAE/gVCQpBgnJcWJJQIMjg4xp5knFA/j8Dpx+lxMzk0xODpEIBrE6XNxbug8L730IqdOnSCRiDM1M4nNYWXPvt2Yj739oXM37Po1VrebwydP4vR6MNpM2J02LgwNYHfa0Fr8zBlMaO1mzo6eZ9G0jNbYzwRdNjkxWI1YXHpM9hRGl5VFyzQaqxad2Y/O7EfvWGZkfoCla//tmu90zV2f4KkXnufvvnIF58cn+cTff56Xt27nuY2beWz9L7nm5ls5ef48AyMXmdfPY7IbWdQvsGzUY3PY2bN3PxqrDaPbg9njZsFowOC0cWrgDK6AB6fPxYWRATQb/seHriksF/cQiDnwxvpWqq6gjNtjweWx4w0GCMWTBKIJwkIKt99HIhVDo50hkfDjiQmEEwkiQpxYPISUFpifHyeZiCBlEhRKOSRFJeF3rwHYC19eh+XpW0jLecRsDjmRp6iUUDICRuMQBw++TEYxkyu4KRbT5JQSaq5NWRFQ8jJCsUExl6SYS2LJtDCoIDagVOw78JRLeUrFHMWCgu3xa9fqX/FbpD2G/1cAvd6UabSUPjjvyDQ7Mq1emlZXod0u0m0VyZvPrgHYc1esI3r4eUoVEbWYIKtEyRcSfOFLn8btNVFvFMjKCXJ5EbUqU6xkKJUkKkWJYjFDtV4iVy6idDrkgDNLeuLVDkG1QJEmcjVHMB6m0wXd9//bGu2lm/49QtRH7f9i7z2jLKvvM90CS9ZIzp5xnLkj29eWPHK4DmNLAgEChJDIIJKIApEEiIzISeTQ0E3Tgc45d1d15ZxOzjnnHPY+OcdnPpzmgBZVvmv5frn26t9a/1XV9aHetXefOnuf/fzf960VaHdq1Op5KtVsb9VEKjURveow9WKYTiNPo16m3ijQ6mZotGI02wlajTTVYhyqNpr1CO1unlqnRKudpdtK02nFiZx893MAff78ASLH36JFgXo3T7OThIYTug7ohoAILbKfAnRSQJRMVAJEaBOm3S4DZSCJxzFKLLjYc6U3c9At0m7F6bRCzF/yXz4PsW/878zPHuaee6+jWAmTyXtOXddEOq0wnboHn3UMOkHoRoDEKaCfp17JQ7fUi3pv+Gm2ozTIcXDhJJ5aijgl4t0ssSpYtjzzOe3ZCwcITh3EF07y/qZthCN+qrXCqXPeSzJodtI0O2laXeFXALpRfQiI0mmFe05wMp/GvZ+C6LV2nG43ikO663PwfPqiASZ+/FX8bj3Qot4oAy20WjW7d+9kaWmBWq0GQDKZRBSztGplIEe57MZkHKbbCQBp2rUQnYYft32EbqPUg+DEAT96/RGMr1/5OYA9efEAac0wUGfNO6/0oHs7e+rcx/E7x6nkNBS7ZVpUoRuDjo+Ye5pmPUC1EaXWzdJsxGiU/dTrfkIhBUrlEMGgkkLJR7EcYP8Hj66oLfn5v5AQYySycVLZBGIuSjzpoVaJEw0Z0SinoJMnl4tQqgoIpSSZShqxnCBT6rnNi9UY5VqYcjVJq12l061TriQAkVYrxOjoNuSPf+tzAH38hwNkHUqazSaVSgWAVqtFq9WiWMwzNHSi95m4kCObFUmnk0SjYdrtJna7FehQqZWp1it0aKPVa9DqNXTpkCtkiSWiZPMZ4vLjnwPYo5cOoH7lB+RyMbo0ef/D9Qj5EolUsr+x9ROw/Wtf/AIpIX2qh3wfv/N7v8vAGQPoDHruf/ABLrnsUsLRCNl8jkQq2b8X/6Sa6uhVv7OiftqlodVpU61X6NKh3W3RpYPRbCBXyPY3Anyy3EEvUSGKy+/A6TGj0UpR66RMzU8yPDnKnmNH2bhnD++s38zrH6xjeHoO+e5XVwTo6reuxezwYHa48UUiyDQqYkICV8BDTEhRrNfJlqqcHJ/G7vbhCYTZtHVb/3oQS0cxOyxYnS4UGj2Hjg0yMjuDMxREY7UwvjCPzmRg5LrfXFFfPnOMyeUlpqUy/uW732NWoWF0bplLrrmOn9x9H/PLEjZs38WhoRHe3/gxG7bv4r2PNrHnyHEmFpbZffgYJ8anODg4zND4OEsKBVqzmQWZhJmlBeRaNfMbH1sRIk++fDMyuROZwo5S60CmNSPVGlAYTKjNVuRKCVL5EovLcyxLF5ArJRjNOianx7DYjBjNOpwRGfagjKNj21i75RX2Hd/MnGycBcU0cr0EhXqBk9d9eQX9M5DL5CgNDlRGN2qTB7XFi9RgQmW1Y3B7kZssSPRG5lUaNHYnZl+AKakcldXOu+vWkSlWMFgdWJxetCYHY1PLaI0elFona9fvYWxSweALV60M0D+4C5/Pg8/nwWDQ8fiLL/e0lCq0dhsyvQar28nc8jxWl4W33n79NHD9d8xpgH56Ts/pOT2n5z/ynAbop+f0/Ceez96oTswOoTGq2LJ7CwsyGXqHnaiYxeoPsH77NuzBAMtqLWa3l2AyjVCqYPMFmJcrMTrdGBwuDA4XVq+fiCjgT8TZuHMH67Z8zHkXXYQvFObo4BBbL/rqig9dlT/6M6w2K7v37ulHy30SZ9xuN/uR7Z1Oi0qlxCcw/ZOfNRq1/of2lJDG5fOzY89eHnnyae762YNccuU1zG96Y0Vt6dkDeFVL3H7XvVx+zXXMLcsQcvl+p3gbODk2jtZo6oNHp9dHqVZHZ7YRjCW57Opr+eEVV/P2++tIiDm27tqLNxTlgosvYee+g3hDISQruN+lZw8ge+shzG4vUTHLj2+9jdnFJSZn57j3gQeRKlVcfd31qPUGjg4OcckVV3LxpZdx86238K2zvs3d997Dxi0fMzo5xczCIv/r7/+Rh594ihtuv5P9x4c4dHKcnYeOI3vweytqT133DdqAzmLhyNAQuw8eZO/hwzz78suEEgkiqRTRdBq91Uql1WJodKwfI/7cy68SiqeICFns/hCj84scGZnE5A7w8JNPcmx4GIfPR3h014qQQX7ef0GMBdm6ezdxUUSh0zEyNYXeaiUmCBTrdSbn50lkMkTTaZ587jnWbdqEJxRCKBQwORycGB3FHQyis1hYVirZsmMnTq8Pi8NJIBLFoNetrP3tAfY9eWcvbj6WRCyUCcaSGKwOJmYXSGZ6cdETM7M0Ol1SmSyRRJJ8uUIbiCSSODxedu8/QL3dweXz93qowzH0FjuuUAS93YXy3vNW1J665V8ZmpwhmBQ4NDTC1JIUTySOTGfk+MlRNny8hfHpGaxOF/5wiHq7hd5iwOywoDPrkSiX0Rn0WO021FoNmVyWZDpFrpDvr+jQ1pUB+oW/TcjTOz/NLgQiUeRqDfV2B7vbw7kXnM+7a94hm0uQywRpVBMIURPVrItW2U2j7KdR8kEjAo0orXKIejFMo5KiWBLwBdy4XZZVz7vr+DaGxibxR+JEUyJCLovV6SBfLvVjEMv1Wq9DsN3CFwoyMjHOxs2byBXyZPM5NmzayOz8HP5ggEwu239IVyyXqDcbOJ68fEVt/SOXMDE1yYcfrefE0CD7Dx7AbLUQiUXpAo1Ws98H3gUanTaZQh6Hx43N5SRfLhGKRam1mmiNBi68+Ps89osnyeSyhKMR5EoF9n1rVwS5krO/hGx2kkKpiJjN9DrHkwk0Oi0uj5tQJIxULiMlpHl//RradEiISaKpGElRwBcKnurtjiJRKElnC9Qadd5d8x6z83NkcllyuQzKb525ov7eR2/lw4/W88DPH+TQkcPs3L2Lvfv3MTI2itVuw+VxkxYFFpeX+m6eQCiI0Wyi1qhjMBnRGw1EYlHC8QRuf4DBkVEuvvQSXn3zDbbv3oX0vu+tqO14+HvUyiGajV5EKggIopdaPQ2UiIS0uJ0SElETrWacei1Cp52mXIxQyAVJpd2EIxZUegWDYydxR4KorTbeXPchGpudacki1pM7V9RWXfi7hFw6Egkfi4vjLC6OEg7bTzmU3UzPjeLz24nF/X0nejTqRqmcJx73Uk44aOUihMNuMmURX8TBgX1rUCweIOmXUC0FyeRCaC79wxVfc8vrn8Rsk7IsG+XgkY95+823yAgiyXgCAKPZRDafo95ukSkVUOg03HDrzVx+9TXceMut/PKNNwnHE6SzObzBEJVGE5PNji8UJiGIeIJRnGseWVFbd995VColkqkovrAXs9XA3Pw4TqeRcMCO329n1+6P8QXcZIpZXnr9Vb77/e/xox/fgFAo4PT7sXk8XHPjjTz0xBPU2uD0BZmYXeCBRx/m7gd+xsTejSv/rZ/zRRKWZcqVRB+Yp9Je6g2BqeljaHULVGspMtkgxVKMXMpFPu0mHrHSqKXJZYKIYpCpmSGU6gV0RgU6o4JozMfY+Alsdj0utxnNLX+38vvMhifxBpx4fE70RgMujxu314PX78IXdOEN2Ell09jcdqYXZjDaTBisRuweB2qDpt9L7gl6sdutSKXL3HnXHYSjIUbGhtmxZzfmra+uqK24/H9gtFuQqFSojUaUWg0ag555yQJ6o66XmqBQITVoGJw6iUSrQqrSIlEYUahNqPRqTA4NakMEjdWAzLjAonoJudaJRGVDaVZxfHTPqvczj17xHb5/1dX89OcPs37HHiYlKn760BP89P5HuPKGmzjrwgvYdfgAy0opKr0SvaVXgyBTKZmemUNnt6Eym9i8exfTkkWODJ3g4PGjyDQq9FYjx0cGkTz8gxW1l+/835hcWuwBN3ZfAodPwOW1MTo1ht5sOlW3EiWdK+INBvAEvSwszyBXLWMPhnGFInjDYcLREMGwj1q1gFw+j9WqJRx2kxLSBJZHVgToy+eeQdCgJCYIZNItUokKuUyWtOAiHtdzYnAtc7O7iIaMlMUUxVSavJgik8mQzhbIZ5JkMwKRKnhq8MbHhyg1IVfvUCrmKRZyFPJZVDf/9Yr6ltfv/P8E0OtNkXpT/BSenwLnrVaObitNtx0jPvz6igBddtUfIKZ6PdBCJkhK8LP/4Dbuue9WPnGHV2s58lWRUjVDuZymWEySy8XIZJOIBYF0pYA9GkVst3FmG7y77yiHJcsUAJ+YottusvS9L62ob975Gtlcmlq9RLGUoVorUKvnqdXzVGs5JPO7qZVjdJolarUKjWaFRidLrRmj0UzSrAuUi3Go2mnUozS7eaqdCo1WlnZToN2I41x394oAXXHLX9Ds5Kh3izQ7aWi6oO3oOc27CVrkTwH0PJCCuhe77sQpgJuAtgBdgVLOTjqmhJYfOgnglPudNKXA4ooAe/bCARKL26nXIuSLPj7a+AqxhJlOO0GnFQVitGun3OfdGN1OkhYiTQq0gFZNhGoUciYo24E4NUroEm7M2TAJGqQ6MP/zc1bUlj14NnaPH6lOTSTqxee3U6qkSQl+2t18fzNGq5uh1c3QJkvIM0MmqT7lPk/Q7qbo/ApA752PaisGJPGPv7ciQJ++aIC8Y4ZWswI0gRZWi4lWs06z2aRWaxAIhBCFPGqVnm4bms0skKNQcKFWjtBppqCVAOK0Gha69VO96M0okKSYtbB42/+1MsR++iKKxTi7d3zA/MwhaMWAGBChKKqJheZpdepAnVYjSqfuhLaDcGSJestLoRygVolTzIapteMIeTdiwUMsaUGjn0Kjm2DwxWtW1J68eICQQ0GikCIsRhFLQm9zSilOuZLApJ+jXIzQbGXIFRPkKgK5mkiukiJXSVGsJqjUE5RqQUrVXmqDw6WnVA6j1U8CcbJpK5NXfGlFgK5+7w6gQzYrUqmUUKuVfLKZfPPmjVQqpf7G87Vr30cQUjQaNT5Jb2u06lRqZXQGLRNT44SjIYrlAq1Ok3A01OsG3/zzFQH26BVfoFEMMzF9knq7Rb3bpgvUmw1anTaT01OoNGrOPuc7XH/jDZSrFZLpFEJGpAus3/ARVruNDl3K1QqFUpFAKEi13vsc/8QvnqSc8K2sfekAy2vuYceundQ7NZo0qDTLjE6NEIwFaNPC6rIgFgTsHhsOrx25QYvObkFp0qM169FbjWhMOpQmPVKdlnmlgiWdDovHz533P8iHW7Yx/tg5KwLsset+A4fTTa5c4/jICOVmlUg6QiAeYF66SK3TIluqUqg2kSkNKNQGokmBYDTGz37+IGNTkwSjMSwON/NLclzeCK5YhLGlBUYXZth19CCHN764ovbw5QOMvHknBpuFj7Zv4+qbb2Xtlq0sq7VMzc2jMeg5evwIm7ZvZ/OOHcxJJP2apQWZjIm5OXQWCxqTCY3JhFyrRG3UotCpGBof5eDxo+w9fJAT93xjRYg8fNufMK9YZkG1hNwoY1oxztjyEEcm9nJgZCd79u3k+OARpmbGMZp12J0WPD4nh47sR6ZYRqmWIVHJUOrVKPValhQKpCodKp0dhcbOktTC7K4PV9QeunIA6aH1GCw9+K0z2jCYHRjcXnRONwqzFaXFhsbuZHxJgspq5zf+8I8ZnlvA4g9isNmYXZLi8AawunyYHR7cgRgGi5dluYGJGTnHh2YYveN/rKz/079g8MQRZiZHsFv0SNVK1EY9hwePozGZ+ptOPdEIzlCQXYcOngau/4757HPJ2wZe4/6BDf+/WLcNvHb6//P0nJ7Tc3pOz//rnAbop+f0/CeeX+lAnx7C4bWTzov4IhF8sQSHT45gcDmx+n1MLM8j0xkwOt04AiEMDhfrPt5KKCWwcccubL4Ax8cmsHh8GFxOzF4POocdfyLO5NIiuw4cwO71MnXpf1/1oa9/Yj+XX3kFKo2aW267lS5QqpT5bIe6KKaBDs1mnVqtQjgcZGJijImJMcxWCx26WO027nvw54xPz+AOhFFoDXzrnO8y88Kdq2obX7iJcCJNIJpg3+FjHD5+gl379jM6OUWuVKZUq/c7mWcWFtnw8RaODg7hC8dodGHNhxv49rnnc+e992O0OfGFY1z741vYe+goJruLd59/YlXt6fO+wrGhkwSTaR598he8veZ99GYLF196GVdc8yPuuu9neIMh/OFIPzK8Q7f/wGJmYZ49Bw7y9pr3eWvNWr75nfMYn1/inoceZVqi5OKrrkN+w9dX1TdNHkNlMKAyGPCGwyzIZPijUfLVKjv27es9zE4mSWQyxFJphFyeQCRKQswxsyhhWd178GB0e/FEUyhNdvzRKCaHg/c+/JCdt56/Kky1f/Ao/miUYDzOo0891XORezy8+NprlBoNwskkRrsdvdnSh3ZvvbeG199+h0WprO8yT2dz5Eplrr7uetz+AJVGk+9fcil2ycyq2prrv0ZCyLJl5x6CsWS/l9wdCDM2Pceufft5/8P1aAxGpucXCMXijE1NMzY1TbFaw+HxEk2mcHi87D14iGK1xhvvvo/TFyQiZHh9zVrkP/q8K/WTNXtkDxdccjkSjZ6pJSk6m5NltQ6Tzcn0/AIun5+9Bw+RyogYLGbSOYFkJoWQF2l06yxJlvuO5XyxQLPdolAqfgo/t764qrb2zfuJpdJkiyXK9QbFao2YIHB08ATlaoFUOkooYGFyeA8zo7txm2cIe5aAKPWyh3bVSz3voizaaJcDQI5CJkS+IJBIRdn8xucj1PvaN/w1gXAMlz+Exmhh7UfrsbmcFKsVCpUyqYzI+PQU+XKJWqtJuV4jIaQplIq8u+Y96s0G+WIBi81KpVbF4XKiUCkZGRslFAlTrdfQ3/r3q+rHdcucHBkmXyxQqVX7seqfOGc+2bzziavbYDKydfs2tu3Yzosvv4REJiWeTKAz6BkaPskdP72T7//gYnbu3kUgFMS+4bmVXdjfHMCz9jFiiTjziwvs3b+PtR+u48TQIK++/ho7d+8iJaR55rlnefWtX6LUqQjFwwh5kaQoYLCYUesNyNUalFodgUiccDRCpVZFzGZQqlUsjZ5YVVv2gz+h3WoiZESi8RhDwyf7MN9oNtHudvodkv5ggPnFBbbv3MHQ8Em0eh0yhRyj2UQkFsXudjE0OoJar+PAkcNEEnHq7Ramu7+zqn5RN0KtGqZS7i2DcRmTSUYi4enBinYcSFMrh+h2BHIZP61WjlIpQSTmJhCyExdiaM16Pty6EZPHjSsSRmEyojRpGXvt56tqW959gETCRyzmwWJRYbUqsbl7QN5o0TIyfhyP30Ys4SUe95LLRUgnvXhcOhyLJ0g4elDOny8Sygtk4lo6GS2ju1/G59fjDLqQffuMld3I1/w58aifTDZFsZQlmcjw8wcfw+X00wXGJ6YoliqksxmcXg8Ts5P88IpLGB6fwOZyc8fd9xBPC5hsdp5/+RX0ZgtKrY6HHnuc7bv3EExkGL7pm6u+3sc/eotEMk0wFsJqN6HWSJidHSYctOKy6wgG7TicZmbmJ3D6HFx70/UcGz7BFddew+j0JJ5QCIlSwzMvvoLTF2LTtl04vEEWFGrCaZFnb/zBqtpTP/kmsbiTWj1NoRgllfaSy4cRRD+tdpZSOY5Ov4hWt4DXpaaUi1DIhEgnPRRy4V7vulmOwSAjELDhchkIR3zoDSrm5icxmjSoLv2jlfUv+E2CTj0Ol5VwNEIgFGRyegq314HVYcQbsBOIBrG6bKj0anRmPWqDBrVBgy/sZ2p+GrvHgT8SwGDS4nTb2Ll7B0NjJzly4jg2j4v1l63+PiNb+yzucJSphQV0FguLcimziwsotRpmJHqmpXImluc5Nn6il9ihUDM2tYzO6GDPwb3oLAqWFR5G5yZxRS2Mzo+h1LtZkJmYkc0yfPjDVa/pR8/9HcbmFznn+5eitLjYc3yE9zfvZnROisrsQO90YfV50VgNHDx+mFfffh2Hx83Y1DRHTpxEZdCxrJRjcTnQW81s27MLo92KyWFDazOzoJQxe+PfrKovG9qM2WVGoTXjD2cw2s0sy2WcGB7B6Q3g9ocIROK4fH5cPi8KnYrhqWF88RiuQIBoOo0n0IvW9wc95LIpohE/WtUy2VwK1+EPVgbo5wygf/56IqJwquM2SSotIggZMkKWVCxKp15GsTTC/OQeon4pmWyedCpBLZsgn8uQLcf6xhQAACAASURBVFaIFVs4UjUOL5oROhDKVimWKhRLFXKlMpILv7yituSCLxH1WkhmUqcgeop0LoVYEHrwvCSSqwjkq2LfmV2ppU/1oKf7DvQ+PO9mqBZ7LuhuMwAtD95NP10RYC+eN0Dg6NtUainK1d5KCUGeeuYhGs0iYiZGLp+kUM5QrGSpNbLk83Hy+SiZXJRsLkG2lCFbySJW8iRbEGmCPJbkuEJOEch49KtqK2/6SwoFkUIxw9j4EK12GUGMUiqLNFslLIZRaqUk9Uqeer1OrpClVEsBBRJpF51OgUwmQjNnAnKUayIxMUapLFItJ6GTRffYuSsC9PnzB0hID1M71W1OzQl1S++a0k7R7OaokafZzdHr2A5D0wOdKB1S0AxCK4LHtgDdJM1KgE49DK0wkKRZ9mLc//KqAF376Fl0mj3gbjTM8Ndf/32q5QCQpFJw9jS7sZ6rvduLU2+RJQukK1HqzTDdvA7qdmj5aHcEKlQpU6NMA6HbZum6P15V364aQ2uV4fYaiMZdBEJWsvkIxXKCaj1Nu5unWImecqSL1Es2aPqgE6XVjPWi9MnSRqTTFU/F3KepNKNAGv3a21YF6NY1NwNV6PZAdSToAVrksiIAxWKZfK6MRmuk3YBCXqBWE+i0RJz2Xpx6tRQFRGplE0XBCYjQSgIilbh+VYA9dckXqOf8dNsJjhxYA0R6mx9aHugEUMkPUspFgTL5nIdC2UGbAGlRgV5/jGY9QDEfolYWiBf9JPI+EnkfqYIXseAjJTqYfvhbq+qbtjxGsiCSKmYQSyKZskih3Nsc06yEqFfC1KpRGq0MhZpAmyrBuJsuVWoNkXwhQr0do1yLYzTLgDLNdoJmO4pKdZy45uiK8Hz8hwNMXvt75DJpRDGNy+Xgs2lsu3fvBDosLMyRzYqUSgWq1d5n6WDQT6lUIF/MUW/W6NKh0aozNDyIxWbmzbffoEPP3b34wN+tCrF9o+9TbeSpdxo89cJzdIFEqpeKFAyHGDw5RLla4cWXX+K887/LX339a/3UrGw+RxcQsxlqjTq1Rp1ILEq726HebNBoNQlOfLyq9sI9X0PI9JK4THYjQj6NO+AinUuh0itx+hzkylmcPkcvYUWrwehyorVZcUcjaGxW7MEAZo8bZyjIW+vWYnK7iGZEvOEwYj7L6LVfWRViWyf34vYHyBYLLMqW8ATd5Cs5oqkYVpetV4sWiRNL5qg1YWxyDk8gyI9vvYW317zXq+SJpsgWqgTCKfyZNC++8xYGtx2JXsn4q9etqj3xwD+wZv163lq3lkNDw+w6dISP9+zmyInjLC4vsLA4g0QhZ355iQXJMkarBYlCjkylRKpUoDHo0ZmMaAx6tBYteqsRrVmP0W7tXe+1UoauOnN1iD2/G5VVgtomRWmRoDAvo7TIUFpkSDQ65Hpjryf91JpakrD78FHkeiOuUASJzI1E5kam8CJX+tDoQ8iULhRqD3KVk/FnL19V+8hj57Pj4D4mZicZnRphaPg4m7Zt5s333mJqfpobb/0x//Av/4jJbkZn1iNVyZBrFGiMWhbk80wvTaG36VEalFx949W4g16MdjNasx6Tw4Zu/tiq2oNXDjB49CAKjRaNVs+u/bsxWi2odFq0ZiMLMhmDkxMsKtVY/QGODI+eBq7/jjkN0E/P6Tk9p+f0/Eee0wD99Jye/8Tz2RvVl197BY3BiFSlZe2GrSj0VnbsP8rQ9AzLWh2Ty0tYvX427tiFyeVhTqbAFYowtSTB4HBhdnux+4OcGJ9kRqFAZjIxuSxh3dZtpMsV1GYr73+0Acm5X1z1oev+C/6IaDLFWeeehycQ5Kxzz+Oqa6/jtdd+idNpBzpkMgLQ6T8M+Owqlku0Om3EbIbLrrqan957H4eOD3HnvffzvR9exrHr/3FV7eVzvsCmD97j+VdeQ6kzUqzWyBSKCLk89XaHpJjhoccex+0PYLBY8QZDBKMxtCYrwVgSjdHCvQ8+zMTsAkNjk1x29bUkxBwvvvoGEqWGk+89u6q29OwBdNvexBuN0+h0+ebZ3+Gyq67m3AsuZM+Bg0QSSeJpASGXJ1/uPcDN5nN9+Dc+PcWOPXt58Zev8uGmLby1Zi0vv/Uu19x0K/c+8iRaq4vl8359de3HLsVgs2F1u/nx7bezaft2xGKRXKXCviNHSGQyGGw2lhQKgtEYU3PzOL0+DFYHWpOVRaUGRyCMPRgmmMoSSGbYffAgOouFnz38MOO3n70qZJCc92UWZicJxGIEYjGC8ThmpxNXIECp0eDw4CDDk5PU6k28vgBujw+9wcTDjzxGOBJjz979bNi4mUOHj2K22PrRxqlMljZgOrJlVW35tweQb30HhdbA+s1bCcaSbN21F6PNybMv/RKby00kkSQcTyDk8oTjCVw+P+s3babWahNPCyi1OsLxBPG0gNsfYFmhZmhskkAihTMYQf7dr6yqrXjg+9zz0KNs2rmHH99xF2qzjT1HjmO0OhDzhf7rTshladElmorRoo3VZcPmtiJkRIrlUr9Tu1QpE45GiCXitLsdpA9ftrr2Bb9FrZDB6nRx5MRgr65ASJEpZkmmQjRqAvmMn0Y5RKsaplEL02rGqFZCNGp+0kkDwyc2sHfHW+zZ/g67dqxjYuI4iVQSfzhCeHns3zzvsYn9PPT4L5hdkhJJxImlkvjDIcx2G1NzszQ6bdR6HZ6An2a3Q7XZYH5xAYfL2Qfdn8Q+ChmRXCHPcy88T1oUKFcryL73u6tqGx66mGa71X9416W3IeUTeDw9O9P//du3b0etVtNutwmFQgiCQLvdZmhoiEQiQafTAehv9tl3YD/SJ65dFeRKvvUFhKCbyekpFpYWaXXafQd9vdmgUCoyMzfLA4/cT7FWIpKMIlPLqTTqFCplQrE4uVKZodEx4ukMk9NTVGpVtHodYxPjFO2aVbWV3xzA/PEvkcikyJUKfAE/l1x2KV0gmU7x5FO/6G/IMJiMVGrVfsx9NB4jk8uSzed6bnW/E7EgUKyVKNXLrN+0ETFfQHfNX64Ose/6JtmMh2opTL0SpVwIU8gGKOUi0ApBJwakcTukqBXjWK1KLFYty5I5pPIllqVL+EJhxGKRZCFPWBQ4OTONNx5DptdhXf/MqtqKc77Mzs3vc3ToML6wh9t+egtqoxan343epicY81MoCwwNHyQQsJHPhoiH7XicKpzZFkITbNoZ/IpDVCMygmErfiHKksVCLhdDP7Lz33y9v3zJv/LwI09y6PAJavUml19xFfv2HySRTPd7O1NCuu/A0ui05MsVjg2d5JkXXqRcb+ANhphZWKTZhXq7QyqTJVcqMzq/gPbu1d9jl67/W2SKnsvIYNXjdJkIhRzoVPO47WoyKT+xsItcLkY87mdRscjG7Rv5yT13sqyU4/T7ueOen5EQ87j8UY6dnMDmDvLEc6+wdvNW5B++sPqxn30mWZeUdieHy61Fq1vAalNQqSYRRD/hiI1iKYYg+qk3CpQrGdweCxarlmjMRzTmw+2x4HAYkMvnGRo6hNVuwuYw4/Y60GrlyM9aeeOC/NsDmN66l2DYRzQeI5aI43A58Qc9TM+N4/SYsbntuAOefv/57NIcTp8Lo82EN+Rjan6aeckCVpeFBek8ZoeJkxMjWFwORqenWX7wh6tf277/33j59de57NrrGV+YR2UwsPvgQZR6PQZHmLCYReuw8NLbr3ByeoLB0QnmltS8+sYaXn79FWaWxti2e4zxhWnWbXuX7Qd38OrbG5hd1vP6B2+w5aWVa1k+WfLdH/LP37mQOYWR4VkZ44sq1m7dzU8eeJQjo+PsPHyEBbWcY2PDKE161EYjFqcHtaF3rFZXL0re7LQi06iw+X0sqpSoLGbMXh/SK1bfDDl32z8QTASIJNI4XX5ckTBGlxOn34/bH8Dl9hKIRLF5PL2fh0O4ImHUikVS6Ri+gJdkViSUSBATBDwBP4FokHgizOLSCJb1D60K0JfPOxOfVUks6yOWCZIQRJLpBulkBzHVJZ2sEo+FqNfC5HIWtuw7gEEtpRXRUK7kydQapDIimUIeXxMmHCKpJtTredLpMEmPcXXtcwawrLmfZCZ1CqInSWWTKzrQC6UkxXKKYjlxyoX+qw70Zkek2RGhW6dZCQE+GgU1Cz/9u1UhtuLGr1KpxE852tOI2QiZXJR33n2VWj1Pp1vt9VRXc/2e8kTSTSbrJysGyGVClHJR6mWBTCpITIwRAbZOj5GmTmJx36rai+cNEF/cT72ZI5uPUKmlaXcLqDRzlCoJ5mb2kRMjhEMBDEYr+w4dxum3Uq6n6FKmWBKAJlS9QIl6p0q6lKdSL1AsJqnV00iv/eNVAbru0XOpdUpU6gloB1gaWQvNNN2WSKNdoNrN0eiI0An34HHdA53kKde1l3bJTK8LvES3nqbdDAEhUrFlWgUnvp2PrwqwZy8cIOecQkzZCbhUeOyLSBcO43FJSSXM9Fzd6V4lSVfsrzwlisSAKLRdUPf1XNTtPLQLva8tkWzc9G9qq966mUTeh9unZm5xELtTQ0rwI2TCiNkI+WKMcjVJrZkiFDVBI0SnEYRuinY3Rb0t0CZHmxwdBLqkgXSvh74ZZvqev10VoM9e9mVqKSu0BDIJF70o/CqNRgFoUa9X+/dY5VKdXi96FqjTalZoVKrQrtFq9HrmPZZBqNqgFadeCJBSHFgZYP/gDCYvHsB/9DWaVR/tigsIAAFaZQetapBWI0otpT0Vnd/rnS92RLrdOOWcGb9jmmLeQ5cMxWaGbDWBWI6RzodJ5UKks0Gmr/uvK4D7L57qYf9TUpkY+VqOfCVLvipSKKcolOLQieF3SahVgkCBRidHSgxRqWfoUKZYjBMKW+mSp1oXgDpQpVLtbeqo14N4D730eXh+6Zn971PKIaCFmElCL88AhUKGIKTodtt0Oi1arQaDg8f5xHne6bTIZkWa7QalSpFao4rT7UDIpLHYzEzNTJISktTzqRXh9fhVX2L00gFkT53D2ORJ4mmB1ql74E8geCKVJJPLcvjoEZxuFxabFY/Pi9Pt6t9vdqG/6fezfebHB08gZERmn7qop3n5mZ9qX/1lRi/rdbK//fTPOHDsGKFEgkQmw6bt23H6/egsFqxuN3qrlTmJBLlWi1Krwen3Yg/4UZotHBufJCSI+KNR1n60nrQQp5AX0JgMpPMih9c/3wPWV5zByNW//qn7/IbfYfjyAaRvXE+z3aJYLpAWExTKGYwWLZVakWQ6QTgaIZ5IkS1WqDY7mO0O0jmBYyePYrQZiCSjJMUMwWgCly9IIBlBqlOis5uYXJpl9Cf/k+HLBzhx9Zf72iev/U1OXn4GJ684k8mpMV5++30WNQaOjk+y78QgW/buYvOOLQxPnERjtbCgVKC2mNHarDiCAeQGPSqzCblBj9JkRGO1cGx4mM07drB240aGxkeZXpxnduvzPWh81a8xdOUZn0Lkq36NoSsHmF73BBKFBaXKg1TmRi71olaE0aqiLOtMKMx2VFYnGrsbrcPDnFKLzGhFaXEgNViQqCXItDIUejlyvYRl9RzbD6xn2/617D/2IUPXfYWhKwc4eerr0JUDnDgF9Edu+yNMXjsLqiWsHgtai4a1699DoZZgd5lxeW04PVa0BiU6owqtQcnC8gxSxSI6m5Ijw/vZsmcDr695mbWb30VlkvbX5OIIR5/9YU/7ht/+zHGfydBVvfMgPbaBLfuPEkzl8UUiJDIZJEoNr771LjOLEvYcPIJMZyCQSLN+y/bTwPXfMacB+uk5Pafn9Jye/8hzGqCfntPzn3g+e6N6dHCYw8dG2LhlL7OLGt7fsJMDx8dYUhuQ6o0oTGaeeeVVtFY7T730CodPjjA8PYvabGVocpr3N25mUanm6MgYnniSE1MzzKs0mLx+EoUSjkAYh2oZ6dkDqG74Gicv/tP+w9Y9D/4Iz5H1zNzwt6SdetZ//DEjU1OMTE1x8eWXc8cdt/Ptb3+TXC4DdH4lmq7VavAJUO8C4WiEDl1kKjU33nIrMrWOSFLgzfc+4Ni5v43k3C8we9u/9rUXfvJNBOUk5hdvwrTxhV4UokrLMy+8yJPPPEuj00XMF6i12uRKZYrVGsPjE0zPLzC/LMFkd2GyuzBYHdz380eQqrQYbU50Zhv/9M2zCCfSKHVGtt9xMdKzBzhxyVeRntpEIDn7DBxLE0he/ilHr/wa76z7kGtv/DEbPt7C3NIyjz/1NAaLlYQgMj49w9tr3mfztu2MTEyyYdNGkukUO3fv4o133uajzR+j0unZvmc/OrONfz33fJbVOnYeOo5Nr+0d69lnsnz5p+fdtv4XyF69h+ELf59Lz/4nzrvoIkKJBFa3G08oRKnR6D28DoVwB4OojUYWpTIcHi9PPfd8v8daYTCz69BRPLEEFm+Io6NT+CIRouk0h06cYOmGv+m5Ec//FGoa7jsH49bXMD90EZ4drzG7vIxCpyOSSuEOBrF7vbiDQbLlMr5IBIlUztz8IkaThUg0js3uJJFMU2+0yGTzGIxmJqdmeOaFF7nvwZ/z7gdrOTZ0kqW3etHGykv+CPnZZ/b0zzoD9+BOFI9eif5n30Wm0jK7JOXEyDi79h/i9rvuJSHmOHz8BFanq9+DHorFOTZ0kny5glKrwxsM4fT68IXCZIsl1m/ajMMbIBBN8O76DehUik+B9cX/rf/9zBM3InnxTuYv/ypho4q3132E3R/C6g0QTArE0xmMVhsJQUTMF4gk4hw6dpRnX3qOmcVZ2nTIlbN9gN6hy+LyUt8BUigVKZZLWB+6qHfsF//XT8/7Xd/Cs/c9NPd9F8eGZynXG6f6xktkCnk+2rgOr9dMIuaCtkAx5yef85EthshWYhSbArVGiErFR70epFYJolZNkEj4SAsxZpekPPbsC0y/83TvuM//DeTf+UJff/LNJ1h84BK0d51FSsySK9fYvG0rO/bsxu52EYxGyBYLFCpl8uUSLbqI+RzpbIaPt25h/8EDbPp4M1u2bcXt9eDxeekCtUYdX8CPL+Cn3ah/CrLO/7SHff7hK3CtfQztzX+LaewQR48fQ2804HS7+p3q2XwOISP2If1nPyjXajV8Ph/BYJDBwUFUKhWlUolMJtOPf0+mUyzeflYP2p775U8h7o++xnPnfZ3Fm/6ZvTeexWNPPI7d6aBar/H0s88QS8QJRcJ4fF4isSjekIc2HfKVApliFjGfI1sskBBEoskULUDIFYknE9x3/88wWcyUqxWO//KRnva3zkT+7S/09d+47F8wPXsj0h/9NVkx1T9nsUSc8y+8gGeff47jgycYHh3B7fXgcDn7SQbZfK4Pzv3BADt27eS9de/y/CvP8cs3X+HFV1/irvvu5dkXX0J53ld6sennfuXTCPVHLufDH34D3c1/R05+jHolTLXgp5zxUMsGKKU9ZOJqTJqTxAIKWvUYUMDtNiJmkpQqRSKJOIFIGJ3RRjKTJ5BIsXbLVkKCyKHhEZZUGsbuvvjz3e+X/AmaZ29CfcVXUb90O4FkhHQpy6vvvcm6LZu4+a7b8UUCxIUo5VqeTC6K261HIZkgm3QTD5rJd8GfipGI2qhnHPjMs0TDFuxOHa1T1560dm5FiOp++15M952D5uqvUipkyRXyPP3CU5TqRawuCzf/5BaGR0+yY9d23n73HV58+SVeeuklLrnkEn54+RVMzMySymRJCCKvvP4Gh4+foNJoEk8LZIsloskUz7/xOsof/d+fd55f+TX2X/4NZBf9Hh8/fjd6q5nJuSnGxk8glU4jJDyUs2EiPhPT40fxeQzkxAhRIUJMjOGL9CJJX3vnHcRCmZ37DvH0C6+yaes+LI4gDz3+DN+/9Eo0bz3Yc1x/xoGvvOA38H1wN4Zbv4Ht6SuIxhxkskFy+TDJlKffhZ4WfCRTHmr1NNVWDXfAQzgRIZNLMzp+El/ATSDkxemxkkpHsdmNLEsXcHsdON02HKr5T4/5rDM/fZ974QYMj16M9Pu/j2TyBPFkgmA4RCQWxRdw4/LakMjnsLntGG0mXH43Dq+TI4NHsTit/X9bnFaWFRK0JjXBWACnr+fIPjY8hCsUYfGmf+zB8s9oS3/8d6h+eTdHv/VlXvrBPzA6v4BUq8fi8WG025mTSJBqHdx678+YkS/z7GvPY/G62H/kOBZHkEWJmgNHD6LQLWF2CGhtRhTmJdZt/ZBFuRmFzsWsfI7B13oAXXLuF5F+ph5m4e1H+PicP2DmR1/nh1ffiFTv4JV3P+Lo2AKTyxrmlHokeiNap5NFtYqdh/YzsbiAzuZAqTNidng4MXQUmWIZs8OE0WZCZzExOjeL2mrpudcDfqTnfqHnNr/otz6t4nn2OuSv3Iz82j9DM7KDYCiCPxDB7PfjCkUwORxMTs1gd7jw+YN4w2GcwTCuWAxPIoF8/iQBj5lUMkIoFu05AuMJYpkc4bRIIBbD79Ow8OD5LJ8zgOyKP+yDa/l1f47t0Do0j16M4c07iAuFUytHXMgSF0U8oQD5comEIJLO5khnC6QrNfTqeSLS/eQLAtZwhFw+ST4Txd+BnUo/8SZQCxFzSbAcfq+nedFXkF7yu319z77XML93D6rb/pZowEFCTJLMJEhmEqRzKYR8CrGQJlvurU8AeqmSPOVCT9NoZXrrVIR7oy3QqPbirfXynSgXNqO+/eu9yPYr/6APrnWPn4Nrw4Morv+fRCY/PuVo70H6lBDk4Ufuo1BME4l6EbMCYjZFoZwilnCj1swgCi5iYRMW3QIayTiSqUEaUQOVXIBYu8y9r7+AJeHFs/PZntv8xj9j8btn9PS/ewbhsY2Ynv4h+kfOpdboxYVDgXItDuTQm+apln1AnUqlQq5UJVsska1kMNqVvPvBK0CTUNgH3RiiGGRueYZ4LotCJaVWz1MWvMyfP8DSpb+F4o5v9MG5Z8MD+LY/hfzWvyJlk9BsZxHCMoLmQagLdBoZ6q08lU6WeluAdqgH0KsuOq047U4GsODQH4RmgmZJgG6vD12l2E05r4ZuFN0vLmD2e2dgfOHSPrhevuXPEJR7sfzyChxrf9JzTTd6ke9H9n/A1//it4EM3Y7wK+D8k9VqBHvQvBvCtLjvlPM7Q5sybXJ0EYAo8YVdzF44gPJn/w9TP/rDT/vPx7ejXnM/ktv+Cr/fCmQIRU34g2bSYoBcPkkq3YPouUKEci3eA+jNKJ1WlA5pGu0UtVaaFllaZGmTpkOKDimKtQiQZvH6P2Dphj/E8s61fXBueO0KEkub0T19HuHB16EVx6yZhJYA3V5yDNTp0sRk0dOlRa3eBJoolItAC7qgU5t65JQmrWacam6JsOckPdd+Bvf2R5m89NfxHXyK2Wt+uw+x7eo5HLtfQP3UeXS7cai6GDnwBnR8QIx2I0khF8Sp2ApdJ+VGjHglj1gv025m6FQjpAMSWk0/Qs5OtpxELMZJ56Mks70VdSmZvHgA7Zs3on3n1r62/qP7CMxuRfn0BYQVxyiUBYoVkVJV6HXP1wRKGQvSxYPkMnYSSTvlepp0Nkgs6WPbjvVUKim67R48L1cyNFsV8oVeIsPxwS10OynUz13E8j1/g+/knj40n7vlT0m7lOjW3I7p/dtpNMtkskl6EfpNgkH/r3w2rterdDotZmamgA7xeBToUK6WyOR6IL3WqFKulpienaJLh/HJMTRH1jJ90x8w9u5djDzwv/sQ2zP2Pr6xD1h84O9JBe3oTXbmJQqa7Rb1ZgOn20U2n+PDj9ZTrdf6m1TVWg3NdotMLktaFDhy7CiNVrOf9vRJrZFCpSSbyzB18x9j2/4EjsldfW3JL85l4vA2tt7y99z4VwP8yZ//Jf989rkMnPlFppdlyPUm7P4QOpsTmc6IweFGa3VgtpqIxiNojQb88SRRMcv2/Qc5cOQwRpMWMRmAVoFsKYfD68Sw7RHkr11BNqBn5v5v9CF2zDyH4dDrzD30T7Rbvah7MZckEg8QT4U5PnSYcDRALBHHHwgRTwukMiJiIYPT5yAQ9SFTS5iXzKE2aNCZjGiNJswOEzv2bufwiSPMjx1g7N7/xcz+9xhe93hfe/yFK5k6cYCxX3yftx+8li0HB5nVmJlSqJmUK5AbDchNOpY1cpRWKwqLBYXFwtjSEjuOHEFtt6NxOFDZbKhsNtR2OzqzHYXWiESpYVmpZFkpZ/zpCxh74VKO7lvPiWu+1AfJuzas4dhjFzB0/z8yPDLG/2HvPYPsus8zT1r22N5Zr9flcZWD7BnLsr2WPeWRLdGiKOacwUyQIkAwU8wiCAoEAYIECQYQORKByLHRQDc653RzzjnnfO+5Od/ffmjpQt6prZnypxkXnqpTqMaXB7jnoHH6/3vf51EoFCiVcjRqJXqdCoNejUguZkY0y8TsJINjQ1waGWD3/j1s2bmVPQf2MjI5yox0nFnZBCLVDGL1PGKViHn5PHKtEmnfPsZW/hhx/yGmd7za9Z7d+w4TBz9k6Jk/ZejCCcK5Inc//AR3PPgwGpsdg8uN1R9Aqjcwq1Cittq6X8/IFWjtDiQqBZt3bufU+XO8/s6bzErm0Zh0mBwWLo1d4uzFM/S89PeM73oLn0nU9R5a/icYREMMvvUj5jc9jcZowWB1YnR6ONnbh90fwhmMYHX50JltDI1PoTPb0BjNV4Drv0G/fi759FWf8cpV+/6XuJ6+6rMr9/OKruiKruiK/oe6AtCv6Ir+HevXX1QHhsZ5/qW36BucYWhMTO/ADFMiDZNiFWKNka+Pn0RttnLg+EnkeiMilYbzg8MsKNV89MUm5hUqvNE4C0o1A9OzfPDZF9hDEQ6ePsulyWk8sQTSo9uZXfM0gyNj6L56s3voOr/hZeQaPaNTs4hlSkLxFNffcjt2j5+XXnuTnp6zOBw27rzzdr7+ei/9/RfJ5TLY7VaGhwf51Qb6hb6LuDxuytUKLUCl0/PSa2/y4xtu5vqbbuXINf8nCp1aWAAAIABJREFUezeuwzQz3PVWPvX3PP/Ka9x0+10cOHwUjdGCJxghGI2RFvIcP32GBakMp9eH1mgilkoTiEQJxeKYbHbcgTAmu4tVa9bxyNKf8uBjS5EoNcyIpFwaGWfZcy9y5OQZ9J88y8AHz/HZlq1M3f3HXX/t3Bg7DxxCZbJg9fq578GHcHi8WBxOvMEQNpebA4eP4A2GcHp9FCrV7rT/cy88zx133ckzzz/HoaPHkCiUrFqzDrlGz9//89UoDGY+2byDh374d1y45T/xyG3Xo930+uXo9u3vYrLZOXO+F7FUTDAeJ1+tEstkMDudnOzpoVivo7daqbbbiBQKrE4Xk7NzODxefOEYb69ajcpkxRtNcGF0nHS5gTuS5KkVK+jp76fSaqF48D/jPLmFXeve6UIG5RN/RyKXY9P27VgdNgKxGCd7epiXyZgRi8kUi2SKRS4ODTE2M4PD6UahVNNotolE44TCUQaHRvjk08/4xeo1mC02hoZH2fjlJqLJFC2gBeg/eQHtG3ewacN6hm74v7r+qrFLvP/hx9z/4CPMzIs4dOwkIrmKn9x0K0PjUzi8ATyBIHa3h/HpGSqNJsVqjUAkShMoVmtEEknsbg8Gi5WxqWmEUplLI+N89tVWfLEEyqHzSO74Qw6ufZup1cu73tov36B/bBK7P8TE7DyeSJxQKovSaMHmC5Iv18jkC8TTGRQaLUarhVnRAolskhZtphdmaLF4WNUB8sVCF/iWqxXyxQLBcAjFw3+F+sPlKC6dvfy5P/wd4ukMgUiUXbt34w2GcPsDXLg0sBgPn4kv9qJm/LgdcjTqCWx2OUIlTkQIEi/FaRKlQ5xk2kpecFMshRHyCfLFLLlqA3ckjXXvesbu+BP6j+xH/dTljmLt0Hn8kTiHjh7HbHfSAIRSEU/ATwuotZoUq5VuD7pQKpIWcqRyWWbn5/j4kw3MLcxz8623cP+SB2h12qSzGSamJhFJxMSTCSoRL6Jrf5P1d/8z9q8vR8nL3l/KiVMnWfrUkzzyyEO8/8EaQpEwpUqZVqdNvdmgUqsiFPLk8sLihkyjQa1WIxqN0mq1aDQadDodKpUKJpOJdDpNu93GareRLxYYHh3B/MKPsb77AOqhnssg9/Y/RCjkefX114hEQrz+5huc7TnHM8+u6G7SlyplBoeHaLSaZIsZDh49REpI06JNqVYlkojj8HjRGIwcP30Gk82JzqDnmWdXEIqEqTXqXFz5NOp7/5SIZJRz1/1h13/Zj/6Wi/19TExOEItFcHncDI0M03epn0KpSDyZYOWqdymUipSrFbJCjkwuS73ZIBgOUaqUCYZDfLThYz5YtxZvyI3RZkCmllKoFklk0iSjYeTX/AYL614geHZP13v/Dd/G5jRx7tw3KCQjOC0LeOwSTKoxzIpRDNIhqoIJmgE6NT9rf/ECd9z6Q8xmJelMHJfHiVAq4/YHCIRTxDN5ZmVKRBotaqsNqd6ATGdk4ql/QXHPn+Gb7rsM0a//Pzje04MrEmZufABvIoLGbsYTD/OLj9ahNOmZnJ9mdGoEl9dGJOYmmw0S8plIhCwYVJOk3BKiPjXpah5TNIw94iUdUBHUDvLOinvo7R/kw2WPI/7xb7Dxrn/g1C1/0n3m5vZ+yPn+c4wM9uBy6IgkQ2SKCe66/w52fb2DFg1qjTKtTpNoPMLRo0c5fPgw0WgUuVrD0yue5fqbb+GTz7/A7Q90kzVO95zvfo/zJaPIbvk9tG/cxvSXP788MLL8R2iMFhxuHy8+/RShRAytSYdSJcJu1+J36zl5eDtHD2wlGXUSCVjRaxfQ23SLUbS1PIFYiHShwOYdu5mTKJial+EJJPEGUyx5+Amuu+lW5O89ivK+P8E3eQrpjb/b9Z89t5mZ/l049TPEE65ufHu1liQWd5LO+LA7VEikY4TCVqLpJOFknHAyjj8SwB3w0D98CYfLSjqbwGDSEokFWZDNo9IrsbosGEdPI/3Jb6Ld8S4Lb917efN8zy8IhF2EQi7sJhVTM9MYzSZCkTBOt41gxIvRouZ8fy8SpRSzw4LWpCOaijE2PY7OrMcd8ODwOnH6XPT0nWV0ahiT04TRbsXksLHr4DfIH/oO4pduYuMLT17ePH/4r5lX6/nxbXdw11138uEXm5iRyplXqDA4HfQND6MwuJEZTMhNOpRmNXMKKUabE73Zg0ZvY0EmQqETMTlnRmnSIjPOc7r/DDKNg1mJgZG5US6tWoJoybeZPHmWhYe/c/mdZqSXFS+/wZ79h9i25wDnh2dQmDzIDC7mVWYujM2gtNiYU6sRazXMKqXsPXIYqVaPwmBCb3FwaegCGp0SpU6B0+dCZdCxcesWDC4nBpcbk0aO+ObfZc9ztyHf+nbXW7H+aXwZPwaPjlNnDuD2erDbnbgSSXQ2B4FYDKlMwezcAh6vH6ffjyMQwhIKY4tEyQRMqMQTBH12ApEw3liUYCaHMxLDFYkRTKZJJixoXv0RC+/eh9+iuhyffuvvEkikCGQy+BN+ojGIxiGaLBLNhgjnvIRyDkJZD9FclnCiRTAK0VKZWMBEXHqM6ZkRopUKQb8ZWllE4SLaGrhyFUaOrKfsnyfetxHti99H0A9geO/2rr9yz0oSQR2RZJRILPj/C9AzxQTZUvKX8HyxA71aT1+G5/8fgE4zjll3iWJynk7bjvi+PyDcu5nkzMXLAP2d66k10lTrKQpxSxegQ4VMLswHa9+lWhMoltJkhQyFUo5I3IfBJKVYClMuBakU/dQLQepCgHomAAktLcHJ2alL7O47zStr32bq9RswfPwoQtyG6NE/7/rng1oarSxlwUO1FlvsISdHtRFDqRnDG1ADaZrNIpVKhWKlufieU0rTokKpmmZw6CKffLqes4c3UqmliOfi1IBwIoLRpCIkvYD6nZsIe3XYjq69DND3vkGrlqZSFygVE0CRofNboeOBWua/B+idELTcUHHQrEWoN9KAEfHYdqhFoVOjXReIhJQ060bACZ0w+jV3kDGM0Sj4uwB7dsnvAyHadS/NkmOxL72doVHyUhac/OAf/4xS0UernaLdyf7alYZOGpohSBpoBaRQcNEuReh0CpSpUCZDlTgtPATPf4Hv1Ef86Jq/Yuat67r+W998DqEGuUqTTDZLKKan2UkgkY2jM0iJJwKk0mHSmQjJtI9COUwq6yIdM1AQXJQqAfKlAJVGgmonTb2dptGO02zHaLZjtMlSSmiw7XmWQmCWjPZMF6Cr3ruBTicMnSCtgp1MREvYKwcydJpJKtUE9aZAo11ifGqYBjUcLifhmJ8jR7+mUMzidfs4sO8ojXITWk3azTTtshif9TwQpS748F/cSNI9jlJ1jvln/7ILsRcmLpGtVhCLx2kWXUAI+eRBHOpeKjkLzVoCKEFVRP+J96i1E6SaTQK5AtVqjlzUBlUnUslphLKNjBAhnYuSzkXJCDGy+SRu5Rh+9RhCOY/xxMddb9nGxymkHFRKESqVONV6lkots5j8UE5QKseAMHQinDqxmWIpSCzhwmRTEIo4WdzQzwAl2pRod2qkM3FCYS8a7RzpjAvIEZ4+RjVXoVWodAH6+EO/BzQolXPUKxk61Gm1q7Q7NfwBF78Oz6vVMrVahXw+R6vVIJVK0Go10GhUFEp5OrRpdZrMi+YIR0Pk8lk6tKk1qoye3Em9nKNUiqPf9tMuxPaN7gCK7N65FSGbwh+K0wRGxkbpALm8gEgixuFyUqqU8fgWq2oisSj9A5ew2m3Um40uPG+2W4Qi4e7X+WKBSMCDWTlHJBZlrvdQ1/visu+STKe46jeu4vPPNuAMxLC4g3yyaTu/8/t/hNJgQ2W0ozY50JidqE0OdFY3Fy6eQySeJVvI4wmFyFZqSNVqYokoDrsJm17KyMUTJLJx6p0aTouCeDJCKOpj8vV/7EJsm/gCuVyERDJOPB4ll88SiQeIp4LEkgHsLjNzC9MEQkGEQp5AJIwv7McTdOP02fGEHFjdRmxuCwuyeaQqGVNzs8zMjtPTe4a77rmdbw7vY+myn/L59m0cWf981/vUmzdx9Fw///DD6xmdl/L6mk8YleuZVhuY15uY12gQazX0TYxwZniEC5NTzKg1yK029F4fEpOZBb2h++usRotKZ0dtsCFV6VDq9WjNRqTiCZQGJVKtiP5HLgN0hVqM1ixHOnMKiXwQo2UMm2MIq70fg/kMesMpNMp5tKoFtKoF1Io51Io5dGoRWtUCeo0Yo076y/5zJTKNBplaj0JjR6nxI1P4kYo8KJVZpNI001te6noPb1+FVO9m6+5veHLpT5lVWFBbg4h0LtZu2c2pkWlG5Tr65mR8degEMzore89c5NzEPHMGOyKziyMne9CabBw9dQ6D1UkiW8DhDWB2uLF7/FhdLow2G16bjCOb373c+/7MtxkeOI9SIcEgGkChUjK3MI/e4Ufv8JMoVNnx9WGi2TzxTB5fKIrebGFscuoKcP036ApAv6IruqIruqL/nXUFoF/RFf071r+KcP/8S/7px9ex9/AxJhYkfPzlZrbu3c+kSMrm3fuw+0PITRb2HjuBRG9k4/adTMuVLGh0KC02tA4X03Iln27bgdXlZWRyBolSg0yt40xvH2qDmc3bdmD3+MkUysh2reseuk69dhd2t4dIIonebMEbDLFn/4EusN6ybSvPv/gCIomYu++9hzfeepPnXnieUqVMvdnodhX/6of3SCxKvlwhFIvz/auvYcfe/Vx9zbWcPn8Bk8uLSae5HHN62+9RrNbIFopEEkmC0RhSpYoVL7zI2++uwhsMEU2mKNVbBJNpspU6ersLtcWJIxhj24FD3PPYE/zLzbeyct16Hl2+ggvDYzy2bAW33X0/nmCUcCLD0qeWsvS5FzC6vWjfvvNydPzR7ciNZgamZnjhzbc5dPoURpcTdyTM9r17GZqYIJJYjPktlau0Wh1uv/1Obrj1Dq698RZeeu1NRiZn+G8//BFXX3s9az/+lLHpOR58bClSlZaTPT3ceu0PePHllwgnkxx87bGu95F7/prhyUmaQDSdRqJSEctkFqPao1FimQyne3sZGBtjQS5HazZjdrgJRBPY3D627NyDxmhhQaZEqTOi0psIJ9KcvdCPPxwhVywxLxIjG+rF7vZQr5Yvbwte/9uIpVJO95zHFwpzvq+/G4XuCQTJ5AvMS6Ts2X+A1WvX4fX7qNSqpLMZLDYrA0ODvPveKuxOB6PjY6SzGdqLxzF0aFKplckWc+TtGjwBP6FEAvUbd3T9x7et5fMtW1i6fDlrN2zg4aVLUer1iJVKzvX1sXX3bgwWM9Vmg+HxMRKZNP1Dg4hkUoxWC2khx659e6k06qQyab7aspkHH36IR5c+wYOPPsbXh77BKp3n5KH9rNmwkcPvPn8ZLK24lql5MZNzosUIfImcUDzFkZNnWLn6A46ePolYKccfDtECrHYbpUqZUqkEwPj4OACpTLr73P/q30C+WOj+vn+qlzYdKtUq4p9c3gJ3OWyMTk6hMRjxhcIEItHFlIPJWYRSFX/QQyS+2MNZLLpIpQyUijaySR1hv4S56R6UilEsFgV2u55UJklayBNNp4lkM1j9Poa//pJAOIDJ7WLkmWu73rufuYfB0TE8Xj8dIJnKUCyX8Pi8mK0WqvUadqeDVCZNVsjh8rg5deY0WSFH78ULhKMRbA47S596kg5w7/338dIrL3P7nXdw8JtDfPrZRuQjF0mb5az/+CPWPn5713v0ge9y6+23kc5muj3nQiFPs90iXyxQqpR59fXXmJ6dIZ5MLH7uv0y6KJeL1OtVfr0y4uLFXmKxCPl8jkQqSSgSJl8s4Di3B5vDzofrP2T2x7/dhbmjPSfwBgO4fF5Wr/2ASCJOtpDnk88/42zvefRmE8VqhbSQ4/TZM3x9YD/bdmyn0WrSpkMyncLhchKKhHniyaVodFo6nQ71ep3t27cDoD+7n0LETz6fx77xpa732KqnWP/xR2zfuYNUJs2+/V8jFPIYTEbmFuYZmxjvDmGEoxF27t6FzWHHHwx0n7FtO7YTCAWp1msMDA2i1moYn5xgenaGZc8sxyidY987z3PsxHG8CyOXN9Af/muC4QAr33uLz77cQKGcJJMP0aZAvZ2mjUAgZCWdiTA03Ee+uDi80AKmF2Z4c+UbvPbOq3z0xTpkajlOnwunz4XZYWFgdJBIMorVZcO+ZzUGlQinL4j87j/t+msmh3H5Qxw+cRqJUoPF6SGSXBwiefOdlfQPDZMvV7pJEkKpjMPj5fmXX2HlL1YzO36eS+e/YbDvBKm4j7Nnj1IoZmnTwuHxMr0gRX16HwnFJLm8gG3bZYjt2fMeyXSKTC5Lo9XsRrWLJGKMZhNLHnqw+//Wr57JerOBzWFn267drHp/DXv2H6AFPL3iWZ5a/gw79+7jk8+/oAVUmy0qpSL2vR+w9KdPs+bVF7rekrv/mCVP/hSxxogvnsHp93Pn/feTLhQIxGL0j4wwNDGB1e3m4LFjyDQanH4/BquDXKnK4Ngkdo8ftcHMf/2nH3LyXC8XB0dY8eIrRJIZ1n68kVg6x4WVTzJ87htsZhW6Z/+p6++fPkWpkqAQ11HN2blwehdm7RzJqJNsNkw44sMfchOI+ghEfYglwwQCARLxLFabezFuPWLhwtBx5hVTGG0unN4YZqsJvVHH4PAA7umLWEdO4/V7MH/z6eVBnTVP4IktppmEIkFCQQ8To/2olBJcHieuUASLL0Aw6ESvlzM5NYTP78RiN+Dy2FFo5UwvzOAN+3H6F+PGbS4n4zMT6G16/DE/wVQU1b717D96goHhSSS/+tyv+y0mJueQqfW8+tY73P/IQ0jVcmRaGSqjkpPnT6DUTKBSmXC6MhitPvaf3M2cahKN0Y5IasFgNNM3eIAFtRap3oBUq2dqbhaJTIxSrUAsl9G/ZR0zc9PMKdVIXr/r8jvFjjXsPrCX51//GT1Dwxw/P4BU72DtZzt5fdW7rP74I2blMqalEuQGPVqblYHJCcweNwsqJQqjgdn5QU6dPopWa8dk8iFX6xCpZjhx/hAKkwrVvAirRM7FnnPIj2+7/C73+Pf42ZvvMjgyzerVq4lFHChkYzhCQeyeEDZnCLfLj9PuwOE04o94iWVS6B1BXCEBd8BDKpPkYl8P4YifUNhHMBzAGw7jDEdwRZN4QiGcC4MIhRwOpwXxA3/chdhRq4q0sLitHk2m/rsrlkovRrqnMyQyWRKZLPlMEKGYxhFLUm8UqAke/JZ59u37ilfXb+DQkd1QdFEqFSiWS8TtWiLpJNFcFsPOlV1v5+43CHk0jPbsI+JWUUh7CYVcZApZkkKWVD5DriSQzSUQMlHyxSjFaoJSLUmpkaXSSFNvZuk003RqcWilEAJapga2Qs0GTS/VnJmSX0q9lUAIai5Htz/+F9SaBaqNHOVahkotQ7WepdbIIBQibNr0IYIQJpcLARmqlTAG4wL+gIl8MYpQTCIUk2QKaTKF9OKftbDY254qpIgVskQLAhajGmda4LODR1G9fXPXP64cI1NI0+5UyOdjlPMRKnkvMb+WZtELtRCUs1DNQy1PvVGg1MqToUiYPD4EnORwkKXZiJBIu0hlF5Mw4vkstU4Lj1OP22el0czgGdnTBej69Y9SKgvk8iHapCiU3JQrUarlBNVGjGojQa2ep14r0mgUaLfi1Os+vN4FOq0YtfLiNrbJMEGz6l2sE6n7EBI6IAbtOK1OgkYjCmUjSf80U3f/ThdiVys+6u00tVaKeiNOrR5DqCTJlROMT/dRa6RpNFNAHtrJRchOmnTMRNAyDE03naqLdjNMuRahXI/TIc83R7dw+txupmd7CEY83H7HDZSLUey7Xup6u3q/wJ2JcN3DSxjUqKl2qiQzQcolPzrdKNlKgEghTuiX9zCZS5FLx5Av9CCkbFRrizH/QqVAtiSQq+Qo1LJUGimqjQTtjkCzlaTZcKPXXKTgGOsCdOmL36PZjtDohCiWgqTTeizmYWj7oROn08hTqxZpNCvUKVOnSFbI0KFNhzbpbAqTxYjZauqC2w5taCaBDPmkDUgAcdrECMX0SN++uguxPfIpLg4Mk8zFqTZi+MMaYjEVybgOg3qMTMROPu4jFnbRbuaYmztLueojnXFRKpXIZUvE4mlKtRixjAG5YpxSOUZOCJLPRyiW41RrAtAgmYrgH93f9Z585ybmJnqw6ucY6DuK3apgYuIiTqcWjU4MVMinrdBJkogZSaccNJoZSpUELWqkhMRieg0NhHKeYrlAvVlDKOQQieap1WpEQmFymSzJeIJWrc7ofb/VheiNRo5WR6DeWrxPzbZAqZKgTYlYIo5QyJNIJRkdH6NarzG3MN/9GaFcraBQKel0WhQKAvl8DolMurgt3mxRb3coVhtEU1mmFyQksnHmNz7RhdiqI+9RLUWo1/Ok0jEKlTr+UJwDh49RqtXJlys0OhCOx35ZY7E4+FtrVxHKOSLROF7f4ntlTijg8wcXk45yeQLBMAqlGk/IR6aYI5XPELHJut5jL/4dV33rWxjtdrRmM6OTE6h0Wq761lUotErcAQ/z0jlMdiNyjZTPN29kz4Fd2F1KHG4VHp8Bf9BGIGQnFPbi83mIRqO43V6cTjdWmwyRZJTxyYtYXAYcfjuTb/1zF2LLBo9wqf88+48f4cLIMDKNBrVhMSXOZLOTFVLEU2HmRGM4PFrcfh8GixmHx41cq0VlsqC12plTqhmZlzApVfLyO+9x/2MrEKms/PO1t3Omb4LVH33FxZF5Lm3/oOu98d6/5M9/eAPPrf6Er46c5WDfGDKnn0mljgWDGZHByLxay7RcidbmRWtxYXV6sFjtGI1GdDodao0Old6M2uJGbXEzJxYxOjnBhUv9DI2NMjY1iUylRKFRo9Jp6X/kt7sgWWd3oLU7kOoNiLV65lUaxBojUp0Zmd6C3GBnWq5mQWPoRrbLTTYUZjtqmwulxcGsUovOYUekUTMpESPSqJmSShBp1BhcTmYVcvROB+OiBXb89Htd752v3cnRU8fYsW8fJ3v7GJuXozR7mJLqmFEsXqcvjTI4Nc/ZSyN8uWM3H33xFfsOHWFqXkwkkUakn0Fpk2L061C51RgCZi6JRjFHnWw5sgt70susQYJE58CikXW9e5f9BU6nnbOnjhIPeXBbVHgsShqVIgaDDn8wQCCaIFmuYvT40LvdHO7pYUGtuAJc/w26AtCv6Iqu6Iqu6H9nXQHoV3RF/4716y+qgxPTfL5tJ32jEygMZoxODz0Dw6jNNqLZPOcHRxhbECPVG7nn0ccZmpljXqXBGY4yI1dyfngUpdnKqb5LnO8fJBRPIVaoOX6mZxFoaPQEognuf/gxVq7+gB1vrri8MfXK9dhcbkw2O2khz0efbqTRgSeXLSct5IknE5w5dxa90cC+/V9z+OgRWp02Dz78EPcveQClWkW92SCWiKNQKXG4nN1O6u9ffQ1T82Kuu/k2DA437nCMQCSK7O4/vAzRZydpdCBfrmBzuXH5/ASjMRKZLBcuDfDQY4/z+eZtBBIpotk8ersLqc7MjEzNdXfezaPPPMsNd9/L7sNHGZye5Y1Vq3lw6U+RawysXL2WlFBCbbbiiyXYsGkzivXLLx84f/oakyIJdzzwILfccx8xIYcrHCJRyJPK5zE5HMwsiFj57nvs2r0Xnz/IjTfdwqdfbuaxp5Zx7Y238JObbuXxny5n574DTM2LWZApeem1N3n2pZ+xa/9+7F4vcq0WtdGITzLa9R5b8h0iqRTRdJpwMsnFoSGq7TZrPvqIpCAQTaeJptPdw4rhyUmUOiNHT53F4vTg9AU53z9IJJnB5Q8RjCVR6U0MjU+RyReYWRAxMjHZ3Xgu1eool/xFF3KEzRpSOQFPIMiJM2fJ5Av4QmHc/gDleoPJ2Tnc/gAmmx2v30cynUIo5Ls9zeFoBK/fh1Kt4u13fs6NN9/E6bOn+GrLJi709RKIhClUykhUKu596CG23/tfu97Hlt/C8hde4PZ772XVBx/gDYexut3kq1WC8ThHT5/G4XFjcdjJ5AVKtSpuv49IIo5ar0NrNFCqVbE6HSjVKgqlIl6/D5PNyhebt+APR3AHwuz6+iByvYmQUdX1Vjz0l/QNjRJJZjh2+lx3KGHLzj309A1w9PRJKq0GxWoFi8PO0ePH6LvUTzabJRaLASxuQ/8yYrvWqFOqlEmkkt0u7l91C1brNTZ89jmKpd/r+g9+vYV3V79PpdHE4nCSyGQZm5rG4/FQruQRhCi5XIhSJUAu66BYdFGvB8hmrRQKTmrVCLVKjFDIQbkiUKmVOXfhIpdGR1lQKfEn4li8HtQWM1afF9Peyx3J6nXLKFZrmC02ItE4ZouNaDzWjZ9v00Eik/6r+xuKhOkAcqWCDvDJxk8RSyXMixZ49vnnWPvhOu65717K1Uo3LtLmsLNm7QcYZXOXP/c7/oBoPMbM3CxfbdnMwNAglwYH2Lf/a9Z+uI516z/kwKGD7D94gLvuuZtHHnuU1avf4+zZ08RiEfr7L6JQyIhEQt2eyVtvvZknnniMBx9+iBtuupEFsYg33nqTyekppHIZZ67/oy7Indz5MW/8/G1yxQLleo3zfRd5b837zCzM4w0G0BoN5MslCpUyFpsVo9nUhdfBcAin20UuL7Btx3bK1Qp2p4NkMkmn08HpdAIgCAKdTod2u02k70DX+8ID3+OBB5ewY9dOHn70ERQqJV6/D38w0D1s/dUwUigSZvPWLbzz7krEUgl2pwOdQc+CWMTo+FgXtJcqZVaveR+lWoVULuv2WhZKRWKRIPJrf3PR/5pvEQl6eemVF7nz7juIJoLkCouRp0Ixjjdg5amnH+LEyUNUawU+/ewTXnn1Z1gcdpK5FHaPA1fQhdVj4ZkXVvDZV5+zbsOHKHUq5iTzfPbV59TadWLpOMVaCZFcxeSTV3f/7uI9n6LSmxA23XdVAAAgAElEQVTJVdx0+124A2FUehPRZIoPN3yCNxhCLFcwNjXNtl27efvdVezYs5d4OkOpVicZCZBNRFj59mvkskk8bif9/f30XryAzeVmRiRl07adHD56hI82fMz+N566DHJfvZmBoUEUKiWlSpliuUShVOSFl15kyUMP8rPXXiUSiy4ODHTaZHJZTpw6yVs/f5vlzz1PIBJl38FD3dSTSCKJ0+sjWyhSrjdoAYVKlSeXLafWanPm/AXmfvIfLkfI28zo7B6CKYGnn3sOrdmM0+/H4nKxaft2zE4nEpUKXySCLxLhjZUrSeYKXBoZx+b2sSBTcvcDD9F7aYhVa9Zhc/vwR+KIFWom58Ts3HeArdu3EAq52PT5h4h/fk/X23FwDZlckIgvgJCKEY8YSSSVjI7vZn7hBMmUh0Q8jM8dw+9O4QsF6Ru6wPjsMOGYF4NZg8Nlxx/0MTM3icdvwRe04fa6cLod2BxWpmYm8Qd92J02TCNnLqdNPPY3eANOvCEPFpcNTyiAI+jD7nVjdlrJ5JIo1BKsLgvRVAS1QYXFZsTjc+LxOTFbDah1ckTSWYIRb7dewuqyMTgxSP9oP3MKMUaXE18syZc799P34/94+fvcyCWeeuZ5PvtqKyaHg9O9PSzIxczL59GYNRw/tROr1YtS5UGiMCIzLnDg1B6UOgsLEjNanaEL0BfUGqRaPVKlgnnRHBKZGKlSwfnBYWYVShbUWmRfXE70EX/wFH3Dg3yxYysml4enX3wVqc7KhEiNzmJh1/79nLlwgQW5nKmFBdzB4OLhvsGA1mxGodPh9pkZHO7H54uh1VqxOl2I1fMMTvZjdFmRqM3MiPWcOXMGo3Tqsvcd/zcGqxtfMIFKraV/4AxGkwSrz43dE8DuCuJ0+QkEAgwM96K3aHEHvdh9MXyRPMFoBKfbQTqbwO2xE40FCYYD+CIR3OEonniSbKlEOBknGo+QziaQvXzt5Rj1oSP4I4HF95f/SYAez6aJCCVsuSaxYpF0JkI07kHodLhkDJBqQ62RIZWJkysJi6kohQJJQcA7dLTrrX33bqIhLwUhxNxMH+fPHSDsN5NL+cmmguSyCdKZ+OJwWKFIsWGnWAuQr8UpV2pUKx0qxQbNUpp63ksmMI5RtgOaLmh6gTiQptpMUu0sQs75W/9DN0a9WgrTaGaoN9LUG2katRT1apKg34RKMUW1HKdZT6M3itHqF0hnA9RaWdK5MLlShlwpQ6aUIVPMkS5kyRUS5AoJ0vkU8XyaWCGLL5Mh024TLNU48fSPugDdfOJLGtRJJINAhUY1Du0kMyPHFju9qwFiZEmQI0WOLBmypBGaSUq1xf73UjlGpRRjduIkRSFAqRQnlgiTLeQXBxWFNMl0jGpNwCfv6wJ0xStXUygIv4woD2IwTSPkA0CRYi1MsRpffE+pFqhW8tTqMUoVLxbLJOWSn3olRinvJehXUSt6aFW8VPOOxe3wVpx2I0aHHC2ygI9MVIH02b/pQuysR0y1ubj9X67FKFeiZEtRvv+j/4cF6SgdBCBHrRFZ7FxvxRBSFhJhLbSj0Fm8r41mikIlTosSZqeWiZl+yvUUEzN9rP14DbWmAOTxnlx7GaAfeJsGZXQuA6PSWUzJMGWaFMphLOYF4lEnyVyKRC5DIpchnU2QzUZRS/tJx0zkc0Fy+SjpfIpELkXylxUDhUqcQiVOqZKiWotTKtrwOqep561dgD776B/RIkGLGJVqjGzWjNE0RLvlp9OK0azlqNUqNNsNWtTwRh20Ok1qjSpypYxqvUK9WaNar1CplenQJl8USEQ9tOoCBp2IcjFKTvCSSjspV8JMvXVNF2Kf+eItkrk44aSfWNJHMu2jXIkS9BsYHTpBJmajnPORzaSIhP3EEzak8n68QRWpTJBg2EetUScY95Irx0jGHUhEQ+QyXrLZINGok1DYTSjixxvy4Jw43vXWrL8Xi0lGPO4mn48BFaBGpZqj1iyRL2WA3C+34PPE425yQpyckKTeqVFt1fBHwwiVCrmSQLPdQGfQUmtUOXr0MJ1Oi0q5CLQRchnotJl84j91AXol76fVyQMl6k2Bak1AyKdotWtkhRw6g/5fDdjqjQaK5RK1Rr2bWBWNBWm2FodC3V4XhVKRfLlEC3B4vKTyeYr1OnNiCerdr3chtvH4+8il4+SEOJF4gGgywfHTp4il46SFHCKZFLlaRTgeo1ApU6pV8YdD9Fzso1xv0NPfiz8aJFfOY3JYSORSiBQSsiUBXySAUCngCYVQ6vWoDAb2fvXxZYD+7HcZnhxlfHaSGfEcFy+N8Z2//gfWrPsUmVKHQm3AaHHi9AYw212I5Qo0BiNO2xBS0VH27V7FhbM7UUkH8VjVJAI+AnYXLoOTgC1IIGBBLJnGbNNz8x238O3v/BdGX78M0Od7vkYuE/H2mvfR2h0YXG7Wf7GFaKaIzRtGZ7YzJ5Hj8nlRaJVoNSqmpiYYGhpALpdyoe8iO3btZPvuPVy4NMSrb73DjEjK3qO9TEmN/NNP7uSVdz7kzoeWMTqvYefK5V3vdbf9KZ/t3sfJgWFEBiMyi5VLUzPMqTRMKxRIdHoUJjNyowmZ1o/WEkOmdDAvMXDm3DBKtQO52o5C50OuCyDR+FHptF3Ab7bbMFotiOUy5iVixqen6H/ot7ogeWxyiKnZMcTSeaRyEXqjDr1Rh86gR63VoNKoEWkkyAwKlGY1aqsWtVWLWCtF7zQiMyiYVcwzOT2GTCHm0uBFei+eY/feHfzstZf427/7Li++/BwiyRyHDu9n6MMHut7zR9Zz8NgRtFY7U2Ipr7y9ErHKgMpo58CZPgbnpIyJZEi1evzRKFarGa1GwY7NnxHz2zEp5xkfldCogduVIOAX0Go8qDU+MgIEwlUc7hyxZJuZmRlGTuzqek++9X3OnD6OyaghHPISiXiYnh4mFbLjdRrweuwkCnmUbj8imxdpII29BCJv6Apw/Tfo188ln7rqC166av//EtdTV31x5X5e0RVd0RVd0f9QVwD6FV3Rv2P9+ovqqrXrURotaCx29nxzFKs3wKvvrGJGqsAfT9E7NMrw7DzTMgX+ZBqVxcabq9cg1uoZmJphUiLDn0xzcWwClz/EmvUb0FvsnOntw+UPsWnbTmRqHVaXl32HjmCWzqN65XoO3vU3uE9vY2RiEoVGi9PrQyxXYHd7eGvluzy69MnF7dtKmUcee5TPv/yC3Xv3MDo+xr79X7P/4AFWPPcsr77+Giuee5bJ6alF4BSNIVdruOXOe7j5jru57e77cIWiBJMZoskU1g3LML7/MOatbyEkIhw5cZJkNocnEMQTCNIC0kKeWqtNsVrDH4mjNJrZeeAb1n++ib/5xx9wx5JHWfXRBm5b8hD3L32KkbkFJsRS7n3kcf7lhpu5ODiKQmtk6659jM0tEMvlcQRCfLHsbkaf+EdUHz2D8uIxbr9/CZ9v28EPr7sBdzCIVK1mWiTC6fcTSSRJZLJEkylSOYHe/ktcd/2N/O0//CPX3ngLt9x5D6vWrOP6W27n+1dfg8nu4pU33uZ8/yC1Nih0OqLpNFa3mwW5nEeX3MPA9f+RviV/g3bT62z86isKtRqBaIJYOseMSMrZC/309A0wODbJug0bMdqcBGNJ1AYzdo8fuUaPNxRFZ7ZhsrvoHx7DH4mTyOZx+UPozDYmZmYxWKyU6w3MdgezIjFiuQLTLx5G9/w12DY8g0stwe72IFdraHRAplIzPb+A2x8gFIuz/5vDtIBQLE5WyFFr1Emkkvzi/dV8svFTkukUWSFHs93qQsYObQrVIrFUEofHzdjMDA88+ijnB4c5tup55u//zxy++dusuPqvePDxxzlz4QKfb9mC0+9HrtVicbnwhsP0DgywbddO5iViWkC+XCKRSVNvt7C7XWTyAu+8t4qxqUkarSYX+/vwBwM4PG7e+Pk7i93l8RTDE9PUgekFMYr7v43yhZ+g/HAFGqOFdL7EmvUbGJueo29oFLlGT60NddokchnsbhdpIUc0HqNQKpLL5RAEgVAohNfrJRQJMzYxjsfnxRfwk85myOSyNNstcnmBmblZDhw6yDfHjmP95FnUT/837BueQT16kVROIFcsUWu1CUZjDI6OUcjEKAkxzEYJx4/uQKUcoVTxA2kSKSvFsp90xkU2FyCd9pMT4qjUMrx+H+V6g7SQxxVYhBfb9+7GGQrijoTZs/J5VI98B9O79+Pt3cesSMyWrdvZsnU7A4PDuDxuUpk0ubxAuVohnc1gc9gJhkPde1uuVjCaTeTyAsFwiEaryfadO4jEoixf8QzLnllOuVqhUCqSyqSp1mu8/c7PeeGlF1E++tdInv4nJl67ByGbIpcXqNSq3c7GX4HNXw0jdKA7gFCplGi3m1gsJi5e7GXTpi/42c9eRq/XAm02b97EkiX3E08mWLf+Q2qNOnKlgnXrP8RkMTP+5oOI7v9L7OueIq6cRqnVcO5CL56AnyYdQrEoyWwGjUHP5OwMkUR8sTMxm8Ht9dBoNanWa2RyWeRKBQ6Xk1dff41Wp83Hn2wgnU5TKpXQ6XR4PB5kMhlerxeZTEbWpEB7/59je+c+LPs/RqaQ8+lnG1n2zHKWPbOchx99hJ7e80hkUqLxWDdGs9Fq8sWmL8kKOZ59/jn6By5hMBm7gwxHjx/rDm+cO9/Djl07UWs1PPDgEh58+CHWrP0AsVSCZtkPED/2D4y9eCchh514IoXb6+Fnr73CiueeweGyUq2XiMZDFIopoEE44ieWiNKhzaatWzh17ixT89PEMgn80WB3gCWZzSBVKogk4gQiYabmZhkeH2PDZxsxO9yYt72H9Ee/wdzdf458/xc89cxzWF1eDh49wf7Dx6h34LW33ubJZcv5wY+uQa7W4A9HSOUEhFKZtJDnsSef4qbbbufYoeM4LS7cTh8PPPAgarWWTFYgFk+SLRQJJRLMSiR8tOFjcnmBhEO/WBNx35/i3LCcWqNOq9Mmlohjc9gpVyskUkluvvUWlq94Bq/fx5FjR7uRp796/oxWGz+58Sb6BocYGBnlbO8FNm/fwdGTp7g0PMLFgcHFAbN0hlPnetixZy8mu4uZR77H3I+/tdjFPTnEpYnZRYgeS2L3+OnpG+Dl198inhEYHJuk99IQsXQOiVKDwerglTfe5tLIOGaHG6PNyaZtO1m6bAU33nYnnmCEnfsOcKrnAtlilceeWsbM3DSzs6PoNWJcxz9Feu1voHrkO6h2/ByxdBy3K0AgECASc5DMGPEFRej1Q/RfOIxaNk/EGyHgCGP3JYhmfegc80yKeglGnAT9KZzWMKFAmKmZs5hMo9gcVmwOK16/h3nRHAaTHq/fg8tmRHrtt5Df8YdInv0Botl+XF4LwUQQaziMJRJB5/EQTASx29UEfXpc4RAaqwWDzcLQ2Cjz0gVsDjPBkBezSYtYPMXQUG838cAX9uMOenEFPCiMBiQaHTsPfMPrq9Zw+Na/RHL9b9N73R/Qt3sz4/NipiUyfv7+B+w7egSRWsG0VIRMr0KlnUQm0yFXuFBorExIhtl/cjdSlQG5yolMruR8315m5ErmlCokGh0KjRqFSo5IsoBSq6F3aIRZhZI5pRrR4cUtcNH9f4Z4wwuMTE1x8NgxpqUSbr9/CXq7i4GJaYYmxrj93rs5df4cC3IpUrUSjcmAO+hnYm4Gi8uB2qhnbmEak93MN8dOMj0vZsuOnbgDLs71n0OqlpMtVlDpzcwviLE7bYhu/30kd/w+iuevRqvW4XCHcPn86IwKxqcuYfM4cLgDONwhPN4Qbo8PsWwGi9NEMBbCF07i9MZI5fO4fF6cbgd9/ecJBD34gx58oSCeUAhPLIE3HCaSShBNJoglopi/epmFm34L0ePfxTt8mHwxSzwZ+58G6MFUEmcsg6cKlnACfySAN+zHEk8z4isSBoKZGJlCFqGcJ1vIE89miWcE3LKZxS72JX+Gbv3TpJI5Qtko/qibdDaAfGEA2VQPcbeaSi5CPpsgLRRJFOrkGx6EWoBCJUalWqBRq0OjCrUohZQOrWgPoKRV89Fuhn+tq7pIlQJVCsiX/S1zN17F/G2/Q9krhmacTnMR+jaqUYSMm4G+w8zO9KJRTRGP2siXYxTrKYRKkkQuRKkhIJSzZH95ZYo5MsUcQiGGkE+QzSdJCUmSQhpPPExUyBHI5RBve6cL0C2HPsSfTlPuNPHH/JRrGWr1FEr5OK16lGopQLEsUK4sXtVShmohTSOfpC3EaeeitHNRyEYxKEdpVxMI6QDVSoFcLkc6kyOeSJEvFiiWC8QC2i5AFy/9L+TzOYrlGLmCD7V2DCEfolZOky9HyZdjFEo5SqUC/y977xXkxp3nefbM7svFPey8XNzDxcRexO3e3s3M3c7czqhn2qpbakndrXYy3ZJalFpqSS3vJcpRIiWKpOgk0RuRLFbRF6tYVSzvDQooFLz3SCSABJAG3hdQ9bkHqGt7ni5inm4m+I3ICDwkkMhIBPIf+fl9v99KtUClKlGuCtidkxQLUZp1hWIhSrkUI6/4KGsBmiWBRjFKoxqntZah3lSpNBRYi5FTHJjf+DpG/c4/I228Tq2hUK13+uxLlTTZSpKveg7z/kcv02zLQBbQgAwbbYmEoAcyrK+ptJoa6xsFoIaUEbj/4V+gFmQW9HP8+rcP0KYDoDeoAUVSUyc2Abp714NAkbV2J8Hg1Mwo56dv0qaG37sK7Rr5bAFNLaBmtc4QSF4iJ3sw6G6SVQXy+c4gipKX/3vVQKnTB16uaBRKSWq1KKWCj1ZVZOqef9+B6Hf9GY2mRLOdZq2dp1KLYbePUq+GWasnoV3tuJwrRVo08MdcFCplZhbmKddrLBn05Msl1jbWaQPxlEQindpcCwZCfm4MXiediVEopKjXVebf+8kmxPbc2IukRpicGaZaLyGlRFKSSK1aoFbJMDx4FlFYRYjEKRXKZDJh3P4FZhauISlekpkA0USEZCZNNJ5ATvlIJT3odWMkEj7yxRRSRiQpJ6i26mRcC5vH1r/+bdbWa1jsRjJqEllNka/kyJY0CtU8ci5DMSfRahXZ2KgxOTWConbWNbW1JkouT6HaoFRvERZDtNYbbNAiIgQJhX0EQx4y6TiZdJzRkQHazQpzv/uPmwC9Knci5zdoIGvS1+59GBkdZ21jnYymdoZO8jke//2TnDzzFYFImGqzgVbId4ZS6iW0bAZFTZErZJHVDEouS7FaIZmRudLfz4uvv47F7mF67zObEHv1xEto+SRjk4MI8QAOrx0hGSUsBglE/SQycYJCiFWrBSGRxB8WyBYrpOQcaq6MVqkxODHF2NwC5dY6b37wIf5YHKPDxXsf78Qfi7OgN7Lvi8OI6TRO0+LmsUcf/V9wBTzoTDrsPjsPbfk9f/23tzExq8MfSTA+s4DLH8bhDbBisePw+bC63VgMBlwWC0LQh920zOLsCGdOHuTcVwe4OXAOr2sej2sWWUlSrZdYNuj4H/7Df+DKwBATr/7jJsQePLUbQYhg9HsYWdJx35bHiWfLTOtsvLtjP7d9926+e+fP+fLEWZ549mUefPhRLlzp5cujJ/juD+7kxFfneOSxJ+i6eJW/+bt/4JvfuZ3xmQW27d3O3//gm3T19TBvWULnMDBrWmDyzHubx/7sl39J1GfAahjDqp9gdvQqutkB+i6f5lLXEXrOHeZyz3GuXTrF9bEbzJuWOmkxHjOnLpxGZ11m0bzEsn2FFZcJg7PjMrc47Lh8Xtx+H26/jyWDniWDvuNA/9W/64DkX/45FrsRq2MVu9OCw2VlenaKqZlJJqenGJsYZ3R8jP6RPi5ev8C5S2c5fOoQXxz/nN6ha5hdJlYdRnSmJe574Ff89f/1V9zxox+yZ+9url2/is1hxWq3YHfasNot6FeWGfkTgL54YQ96q53h6Vns/iAWp4eZxWVsHg+uUJRVpxtXKILTF6Tn6lVEKUW+XMIfDBCLC5gsq4SVCFfHrrFgW8QWsiBX09jDdh598QmCSgypWcAYceN0WFi4dmTz2DNvfQulkCOYTBDXsvgSCdLVKnrDHGkthS8WQm42ubZgQCdkmItk6LP4eWHP4VvA9V+gWwD9lm7plm7plv416xZAv6Vb+jesP12oPvfaGyxb7OjMNl5++11WnR4GJ6YZmZlHSCuc7rnE1cFhQokUJ7p68EZFDhw9QUTK4BPi7D9ynPkVE1qlTiQuISTTDIyMky1V8QQjKPkS5y5cRs51wOLrW9/jwpWrROMJbC43EzOzzC4uEU+lqTSam12vaVXjwqWLm2Chtd4mV8ijXzFs9qptAMFwaBO0lSplPv1sL//wT9/i+3fezbaPP+VM90UiUobS2jrhmLgJ2AuVKm0gVyqT0bJktCxqvkA0nmDJsMK8bpnBkVFOd/UQyyjsOvglY3OL/MP37uAff3AXB0+e5u++8z2u3BzhRPcF5lfN/Mf/8lfs3P85vnCMbR/v4vMjJ7C4XHxx7BjHz5xBK5VQi0XOXbzIXffey7duv53uK1doASdPfcXY1DSilEKSFabnF7g5No4/GsUbDmP3elmxWlmx2PGGoji8ASxOD55gBKvLS0zKYPf4+WTPPnbv/xyHz0ckkeDo6dNIqorN42HvF19w23e+Q7XV4sHf/rbTS2qyYbQ6WTSYyFcamB0eFvSrnDrXw7aPd+EORPCFY7j8IfYc+IKwmMThDbD380MkZQ05V+Tg4WM4fUFaQLZYIq1qhIQY9VabYrWGy+enub6Bmi+QSGe42tePLxRGzRc4fPzEput/ZmGRUq1OMiOzYraw/4svefoPz7CoW9p0VRRKRRRNRUzEGZsY5/SZrzh89AiHjh1lYm6GD3fu5Knnn+dbd/yQR596hkmdnl1fHGLXF4d44bXXOH7mDGanE1cgQDAWI5ZKMTA6itPvJyHL5CoV8uUShUqZUq3K+YsXOH/xArlSkWhcpFSrEhFj1L4Grmk5Q73ZIFcq0lzfIK1qtIBcuca9D/yG8fklBkcnMDvcOLwB3IEwYTHJBzt28ssHH+I3jz6OkExjcXrIV8vs2r+X4fEx4imJerOByWJGEARyuRyVSoVyuUx7Yx2TxUytUcfpdtFsrZEr5Flrt6jWa2z/eAdiIo4opYjGE6xtQDgmYjCZmZydQysU6b50GZPNTrZYYqOepVlOUy4IVIpRGjWRRiNGa02iUhZQFT/lUoyxiX7m5sfxBz3EkyLNtTaptIo/EEFIJImIMRweNwlNxWC3YfN4kFSV3hsDJDMybaD3ej8bQFQQeWvr2/gCfj74cNum81xMxIknE6yzwcjY6KaTRkzEcbpd3P/gA4yOj+EPBkimpM34+j+e91PPPE0gFOTk6VNI6RTvvv8eHp+XE6dOsrSsw+PzsvXdd3jhpRd56JGHMVstCGKM/QcPsLC0iJbLsrJqxOGwAetsbLQ5duwIjUaNjY02i4vzwDpOpx1Y/2d99OtsEI0JjI6Psf3jHbz3wft8efgQC0uL/PKB+6k2G6QUmUd/9zi/ffyxr7vNw8hZjQtXLjM2NckG8OhjWxgZG0XLZTfB9wZw5dpVNoBAKMjExASNRgOAl19+mWaziSzLyLK8+T+fzWY39/9w+0ccP3mC1nqb7gs9HDl2lN8//RQ7d32KoqnMLcwzMTWJ0+0iIkRprbdprbe53t/Hrj27UbMa+w8ewO31MDo+xjobm//BG8D45ARjE+O4PG5WjCt4fSFMZjuKmu+A4dY66xvQXGuz/eMd3P7DH3Dg84MsLs6jqCn+WMHQWm/w8GOPcOV6L9F4ArvHj5wrouSylGpVonGRr7rOceTEcQaGbzI4Msyq1cLBQ19y5ORXnD9zhkw6Q7nRom9ohO/dcRePPvEUYTFJrlwjX6mzbFzl/t88xJvvvEswKpDRsvRcvsLOPZ+hXzVRaTTJaFlyuRqSlEUUZb46083vnniGq30DZIsVfKEwkqyg5LL/zIFfycTJFfKUqxWy+dxmXL7Vbtu8hwlijKVlHR/t2E65WqFSq5JRZOrNBhablYgY5/d/eJabY+N8+tlefn7f/Xz/jjs3gbqSy5MvV2iub3DH3fdgtjvQm6zs3PY+FreH8fklHnjsd5y/dgNfTMLi9PLlsVOIKYVSvcWufZ8zs6hnQb+KwxskEI0zOjXHzs/24wlGuOunP+dn9z2Iye5i0bBK39AIo1Oz2Nw+DGYb3/nBj7j9R/cQigTp7j5FJOggETKREexk5BDlaoZAyIozrGN0pg+330cxv0bQLyEEEkixMNGglcs9e4kGZ/BGJBxBI7bAPKLs5OZoL6Kg4bCEiUUT+Px6BMHAom4Bp9tBRAgjiFFsDivDozdJyylCdiPRWAQ148Pr0jG3OMGMbgaHIGCPxXAIAlEpyurqLAuzN3CFIrhCEbzhMMGogM3lZGJqnKWlBcIhH9GIHyEaYGx6hPnlWTxBN1a3k4AgsGJ3MrO8wrLFjsHh4umnnsThD/PQk09x6sIlRucXOdbVzezKKie6e3jihRcxutyMLy5hsk6h11tZNUUwmNzMrU7y1eXjLBoszC85sdocDAyfZtnmYFpvwOz2cuTEcZaWFzFbTRhMq3Rfu87Ush6d1c7Y1AR9/dcwuV3ozFaWVy0MjI4yvbjID++5i97BPl7b+gYzC/M4PG7sbhenz53FaDHzxZHDrJhNzOuWMJhW8QT8rNqceEIhhiaGmNF1YLo/LBAS4iws6/H6XQQjXpy+CL5IBL97hfGZm5gdJkLRBIFwgqCQwB8N4gy7GJ8awh+OEAiL2D0hVm1O3CEXl/t6iKdjpNIyPn+ErmvXWTIaSaRTxOIRrvddIZWOExHCxFMS0WQSMS2RkNNIqkpSUUjGIxRLBfxBH0M3+0nEI7SbnfVHMiOT0bIkMzKSrGyu8f50yykiipJByFVJqwo5RaTRKOBPpbFXIFBqksprqMU8WqlAtlhAK8chTawAACAASURBVORR8zkULUcqKZHWSsTlMrF0kZCqEJUlEpk4WiZMPuHCvTJONuFjrSxTr5XIFfLImRyFvIoqR1hrBgE/Rv1JQt5+agXr133aZdjQWN/I0aJIiyINyrSodSB4cIlaysFGWwMUWE9T1Lx47NPUKyLHjn7C00/dBxQpV5KUygmK9Q48L9QUtFLqvzvN8ynKtSzlWhYpI1AoJCkWJUqlDIViZx+1IKPkMyhFhbTgIenSES1XidZgd9dlAsUqBSDZaBIrF1nyujGG/Qh5jQIQ0MrEig2kUgO5soaklYgm0mQLVSrVJlq246p94IF7aVQLVAp5Crk8L7zwEpVqHTGeREgkUYsScdMocixINteB7Nl8nHJNIhRZoVBIUspnyJYlsmWZbLFALl8km8+RzccpVeNMzVyhXElRLKYpFiXyWZGFmUFqhTjZtA+fY4l6NYOmxSiUFdSCTKEoIitBFgZPIlgnWF9TKZaSVCoZytVODH6xkmWNEiktyse7tlKpp4B8p/ccDZ9nHloSJv0AYcHL21tf4cjRA9idBtobZSo1lR0fv0dKjpMra5gdJsamrtNa73xGI+snZxukmjDSrsWhLfP3f/e/0qxJpGhy4OJxCrUMPp+JTFIkmdZIynlCoki+UiCeDFAqiPi9BpRMmGpJRlUkcnmFbF5BKSpkSp1NzSqd6571o8geygWBlH4AxblILunvDCfU0hQrWXLFGIVShEzaRTEfo1EvI6sKkpwhW88xZ5zlnQ8/wBMKUKxXiaWSxFJJlEIOd9DPyNQEwVgUqzdAttpgdGoWTzBCJBqjWMwTFyNEVydwjHYhueaQ5QCSHELKCOj0SwRCQQRBIJNJoagSYsLLyNhVYrFoZ3iiUiIS85EvS8wZhhiavIhcTBIU4miFJlIqurkJ8RAur42llQWUvExcjqMoAu65q3iNU0jxIL5ICLWYp+vieZKyRCKTpM06FqeVYyeO0lpvUG9WULMKzVYDs93G4MgoTm+AarNNodygXGsxOTdBRpGor5Up1/JUqlkE0Yso+oAypVKKRk1GslwjvHieuPUmpUqKYq3A9cE+zpzvYnJ2DjmbIxwT8UfDlJt1JFUmmowzr9dx4PCX7Ny7h71fHOTshW50qyt4fQ7SmTiJZBQ1m6HerHTqJvIqETFGNBlHkBKouTJh+wo3T36CYfgckugmnIoyPjfOqmMVq8tC39B1ZpemuXjtAoOjA1zqvcyzL76ALxTG5vJyfeAm80sreANRVqxBhif1fHGsG3cwhTecwRNKo1v1YnZGmVqwML04z8TcDINjI/QPXOfGkW2Mde1l8spx5vU6dKsrzOoWsfldWH1OVpyr6Kx6lizL6KzLjC2Mc7LnBNeGr7Jgmsfqi+GOpHBHkqw4vFj9nbhwk9fOqseC3rmC2W/F6XbxX/76b/jGn/053/z+D/n2HXdx+dQ+DEPnWOw7ic9jwWJb5er4CBdvDtM7Os7ffPO7fPP7P+H2e+7nkSde4KU3P+S5V9/mnY8+5d4tf+DA2St8+PlJfvrwk4zqLPzq8WfRuyM8+cpWXnx3By++u4Pz1y5zeaCPq0M3uDzQR3fvFfrHhrl04SRd+97kxumd6Kf7uD5v5MaSmXmfwLDJxbg1wKQzjC6cYtodY8IRYWjViyNgZVo3gS1gZ844z2eH97FkWWZSN0Ug5mfZssj8ygx9gwNcH7jB+YsXuNbfx8DwTVatFmwuJytmE7qv3mXh+BuMH34FRziKKxpjyWrH7AsRSGZYtLhwRZM4Iwm8MRmd0caiwcLg6DSjUwvY3EH+81/9LT+//2Gu9g/jDgis+KLM27xYwgmMfoFZixtTUGRixcaM2YUpKLLkDDB/4yzTx7dydusDTA5eJpkrcKF/AIPDyVMvvozN78MZCjKzOEskHmXJbGL7wS+xCyncShV3roUtB7NinV6bxI7PvsLmTeENK+TLMHhzjnBUQSlsIGkbJArgSTbRWhBNiJh6D6Lr3oFprItwucWoI8jWQ6c51D/B3itDXNfp+fRcFz3T8xztHyINpFttsu0mxfUmoXjwFnD9F+gWQL+lW7qlW7qlf826BdBv6Zb+DetPF6of7foMs9vHtM5A38g4nkiMLU8/y/D0HIMT0/iEOP6IiN5kQytWOXrqLGFRQm+ycfFaPyk1z+XrA4RiSa72D+KPxLjU24/TFySRUdGbrHhDUeJphZSaY2Ryhqm5eQZHRtGtGOkbHGLP/gOo+cLmw842sKg3dHqcG3UWlhb54MNtZBQZk8XMW1vfplAq0t7oAKxSpUxrvU1EiPK9H97BvG6Z2390Dyk1hzsQJiJlqAPeYIjT57o4291DIp0hX65wfWCQ8ekZssUShUqV5voGyYxMMiOTL1dIa3kiUprbvvcDTnT18MuHH+Obt/+IayNjPPbcC/zjHT+ib2yC/vFJ9h85zm3f+wFPPfcS/ojIJ3v2Mzk7Q0ZTEaUk53q6Odt9npQi8/CWRxmfnqLSqCNnNc51dXP4yDFOnDzN1nfeY9VqQ5RS/Oo3v+HjPXuYNeixeD0YzDZee/tdBkbGMdldOH1B7B4/u/d/zsDIOHaPv9NTfvgwV2/cQJAkjp85w09++UsOHjnCsa++IqVpHD55EqffT1LOcqVvEF84xqXeG3hDAg5vEHcgwujUHJF4CrPDQzSRwhcWGBqbxOb20X35GpVmmxWLHV9YICwmOwB/9x7mlnRE4wmqzTXy5QpqvoCaL2z2o2eLJUQpxejkFHNLOsIxkUKlit3toVitcersOTJalqm5ecrVCvligWA4hJbLkpCS7P5sD2MT4xiMKzz7/HMcO3GcN997j0wuRzSZ5P7fbuFnD/6G239yL+9/upt5kwW9w4M7GOSdDz8kIAiERJGUpuEJhTbj6r84dox4JoOa7wxxxJIJcqUiETFGtdnAE/CjWzHg9HqwOh1U67XNWOs9+/dx+lwXQiJJtlQlkVFZdXpQyzXElIzJ7iIsJvlo526sLi/fv/NudEYz7330MdFECm8oilYq0ALUfI6IGMPj87Js0JNOp2m32wCYzWaOnzxBrVGn2VrbHDDJKDJ2p4NiuUQ2nyMiRLncex1PIIiaLyBnc2x54kmm5xcIRgXOdvdsRkIX8wkaNZl2M0OzlqBcDFIvhWnXRVhLsVYVKWWDpJUE9bUyaTlFvlggEo3Tc+EK4YiIEIvj9npQNJnxhXke+f2T1Nptui5dYmxqmlyp3BmwyBVorrVpr7MZHV6t18gXC6QyaW6ODG92u3/y6U7qzQYnTp3k8Sd+x/jkxGYSwQsvvUhCSnLh0kUuX73CqtlEY61JNp/j908/xfvbPiAaE3hr69s01pos6pa4MTjA0394ZvPzFU3l0ce2bEZcPvXM09SbDbRclu9+99tcuNANrBONhtE0hT92oMtymjNnTvPcc3/gw+0f8dbWt3n6D8/w3AvP88Zbb3LufNcmWF5nA/XrBIPJ2Rm27djO5OwMiXQKUUoSjEaIpyTCMYFX33xj8ztFYwIbwL4D+3n0sS3ki51+8FhcRNFUarUakUgEn89HLBYjHA4D0NPTQ7vdRtM0yuVOt/bR48c24zvfee9dIkKUu+65my2PP0bfjX7C0QilSvnrJAc2+7j/+HrVbOIn9/6UUCRMpValvbG+6Y7P5nPoVwzkCh1QHoqEySgy+WIBKZ3i0JHD7Nz1KV8ePsTV3mub++7dv4+XX32FH//4x193zHcAemOtSlrLEBFj9Fy+xq9/+zi/efR3HDp2vJMIkpSwOJw4PN7NoZw2kNGyaMUKL73+Fqe7elhetZDW8gjJNG+88z7xtMKqzcn37riLiBhHyeXJlcrc9+vfMDk7hyilaAPJjMy+z7/gcu/1r2PSm6xtgJBI8fLrb1Fba5FSVBLpDNF4gq4LF/nk052da9xaY2JqkktXLvPZvr2YrRYMxhWMplU8Pi/BcAhBjJHKpLnzrh9x94/voX/gBoqmcuzEcYZHRzp96WstLl69xo9/9nMuXeslnkpvumfL9QZpVePOe37M6XNdBKMC99z7M1549Q0WDavsPXSEriu9uKMx9h89xbsf7yYSTxFNpDE7PDz13EvEJJmr/UO8+ta7eEMCRquTsel5Vix2Vix2/u62f+KBhx/lwUe28MmefUzOLeL0BXH6gszpDNz27e/z+2dfwGq3UKloqBmBoN/E+OhVVC2KogkkJD+ltThB0YYv4MegdxOL5PA4BEI+L17XKi7XFN3duwiLQYIxN8GYE7trhbDgZ2xiHCGWxOnyfB3V7mFmbhqv34PDZScQ8mN32vAHfYyOj+D2ujrx7sEO4JWUJAaLEYfPg1cI4wkFCIkRIkIQf8jNxMw0vlAQm8tJKNLpXXd7PYyMjSKIUbx+D063A3/UzaxukrAYwheJYLK7WLG7ONl1iTm9mallA/3jE6y6vez+8jDf/tHdzBlNrDjd6O1OPtyzl/d27tqswZlfGkCvtzI378QTiGNwLnJ97DJX+4dxuBNs+3A7nx9+j+feeIuRuXk+2LmL8xcvYDDqicYiGEydazy7YmTF6cYR9nPu2iWmdXqMDhcvvbWV//R//g3nL1/E7rGxYtHzzodvYjStMDQ8yNjEKAajnogQJhgOEAj5cbjsXO/vxe60YXaFCIgJgnEfN8au4/S5CEUlPJ4O0FrSTxGOObD5BXxCHF/Ui9W9ysBQH25fmGAkiTcq4ooGCSSj9A9eIhgV8IYEzK4ABpsDd9SDzrzA0NgAXr+Pc+fOE5TSiLKKPxpFTMQwmQ0IsRBqNkM0FiGtKqRVhUxOI53NktBUEmp2835dKeewmZdREgEyWhZJVkirGkou/89j27+G52lVo5gRyCoS8WwH+OUUEUVOojRa3P7MNoJVUOt1lHKJbLnjQM8Xc+QKncSXTC6HlC0QU4uE5TyRtExc0UjIMsmUSDEnUSuluXjuSxYmr1FUgqyVE5TkHM2SQqMoUtJWmBrehZoeByLQFmk1irSaG7Ceg/UC7Y0irY0yrY0ypVoGKFOrS7RbadprCdhI4XNOs95IAhr1WhyPV4+SDbNBGSHhob6e34znrjVUSpV0p+u5rlKvq8jpEGkpQLkoUczHOxHfWRFVFVCUGGo23tm0JGpOQsunKAAlIFlr0Ds3y5bXXuV47zXe3r+XrtFh4o0aQrWMrlXDD+jrFd7uPo+r1SLQWsdbqRFutAiV67i1AkFJ4P6HH8TssLBlyxb+8i//kttuu41YXKRSq1KsVjpQvKSSL5TIFyoUCiW0XIJ8SSQSNVMsShSyKZRSGqUoo+TyyNkCqpYjV0xRqCSwOmY7519WyWYlCoUUdusiOSVKQYuxMDNIXkuQz6dRsxm0oopWypAtSCRTARYWh4nHXGTVKLlcknw+Tb6okSvnKTfzNKnywUdv0mzlgDLlShLaKsODXUgxC5BlgwZqLkFrvUB7LQsUYD1H19kvgQqVmsoGDaq1JJAHcrTaCusbOdprnV719VaOcNBC0G+iRpkmZS5eOcq27a9QXq8QKxQQy1V8kkRCS5NRBJKSj3xWJBSwUMpJVEsqWS2Nls2QySlIBQ2poKHmC+QKKrm8QDRiopiPU85rlIp5CoUcalFCKcRRswqFkkS+JKBbvkm5kmJhcQatUCRbLhJIBBFUgTUgpWmsWK0kFYWUpuGLRNBKJRw+H1qpxKxOh1oskskWSMoaB748QiKZQlVVSkWNVCqMyTxLQooRi0dIpkQMq0uMTgwhxEMI8RBqLo0/6EEQw/RcPsHQyDUSUhJZyWFzuQkIHux+I6OzgyQ0lUhS2wTGwViUpJJCUpJISgLd6jyyliAlR8mXOoM78UwGh89DRlNJyhKCGCWZEmk0K6xvNEkkoyh5lUK1iDvgoVyvkVJkCpUyC8t6khmZM+e7qTRaNDcalCp5soXOkEq1rrFOiWDIgs+/Qi4v0KhLyIUouapEOptAUhLIOQWby83aBmzbsZ2vus51UqtKBYKxKOmsSiQhktIUQqJAOB4jJAoEY1F8kRBLumkGBq8SifrJFmQEMYyYihGJR4mnE8RScRJyp4oqkkgg5XPMrq5waWgAS8CHIxRkxWHtDD04HbgDHvSrRq72XWd2cQGHx40/HMJks2JzObG7PehXTRhMbmyuMIt6G06vwLvbdtF7Y5xFvY3ZRRP6VReLxgWWVhfRW/ToLXoMFiMLhmVWrFasLi9Wlxej1YnJbWPVZWXFYf7abW0hko7iE/2YvSZsAStWv4XzAycZXe7HJ7mxBO24xSCeWJJlWwidJYrdn8fk1Fha1vGNP/tz7n/4YXyCiMHh4hv/7t/Tc72X4ZlJ3AEXFrsRg8POotmC0eXm6NkeDp08x+FTXZzpvsTprh56Ll/ivY/e57l3ttE/s8iN2SVGlvR0D9zko70HuTgwxHfuupvte/cxvriE3hDAuBrGZI5iMkcxroaZX3Dh8WaYmDSjW/ZhWAnicltxe2ysmpYwW5bR62eZnx9Fp5tkoO8C3eeOMTHax+T4EtUqnD5zjT37TvGDux/k1JnrjE0aef/93RzYd4yPPtyF0+vhWn8fN24ObcJ0Sc5gMK3Se6Ofcz3drJhNrHq96GwO9A4XtmAYo9vPs29s5T//7W38b//33/Of/us/YPKGmV6y4AomWbEF0Jk8WNxRHP44rmASZyBB99WbrHgFjnT3sv3gcfad7GbCYGfG5GZUZ2HRHmDe6sMhZLD6wli8nbo8kzuAweEilMpw9movbkFkyWrH5POxYHPiiCUYWtATK68RKa5xuHeM946c57oxgL8OZnWdoXVYAKaApy/c5KXeSV7qneQTvY+zUpOfHr/BA+dniK9Bsg2RKoSrbUKVFtF6m0O9AziUHIFSDWmDr0s9WkyY9WSaZdS1MoVW5/68QZGEYL0FXP8F+tPnkg9/4zOe+sbp/19sD3/js1vX85Zu6ZZu6Zb+P3ULoN/SLf0b1p8uVIcmphgYn+Ji3wCffXmET/YdxGBzMrGgY8Foxuz24QlG2fnZAbwhgZgk0zswjM3t551tO8hki2jFKv6IyMDIOKe7eogmUuz/8gieYIQ9B76g/+Yo124MbUa7FypVpubm0QpFZheX6L50maHRMdpAoVLl2KnT9A0ObUKZP8Kcar1GKpPG4/Ny7nwXX509w/X+Pi5duYyiqcSTCb79/dvZvW8/TzzzHCsWOwt6IwtGMwabE6PFSjyVRs0X8AZDFKs1lFweJZfHH45w4MtDjE5O4fL5yZcreIMdx9QDjz7G//G3/43TPZfYeeAQ//t//Xsmlw18/yf3cvZqL/uOHuf2n9yLxeNn2WInEI3z1HMvceLMeYwWM9t3fkK2WCAaF8loKq+99SaHjh1FkjNcud7b6YwrVbh8+Spbt76L3eHi/MVLPPDQwyybTNj8PsweNye6z2Mw27B7/BitDl57+12WVkyY7C4W9EbiaYV7f/UAs0t6korC86++yi9//WsyuRyVtTUiiQSCJHH+8mVCokgml2NOt4o3JLKgN3N9cAyHN4zNHWRobIax6UVOnOlhaaXjfE+pOfyRGLv2HWR51UImWyAmZYjEJeJpBUnJMjA8QlrV8IcjGExm+gaHNmPdkxmZl19/gyvX+xASSXKlMtF4AjVfwO0PEIwKdF+6jNPrI61qHDlxEjER5+Odn3BzZJhao46a1ShVygTDIQ4fPUIyJRERory/YwfVjXX0Vjv3PvBrvvmDH9I/PsnJC1ew+MOYvEFeeestTnV18cyLL/L+jh3I+TwWlwur2008k6GxsUE4HmdodIRwTGBydoZ6aw2DaZV6a42Mpm7GudfWmghijOnZGTaAemttM9EgEBWZ0xkYnp4jnEwTFOJ8vHtvB3B9fohX3tzK9IKOvZ8f4rW33+Wr8xco1prkq2XcwQ6kz33ttN8ANE1DFEX6+vo4e/YsV3uvMTE1ybJBj8VmZWxinGWDHo/Pi8li5otDXyKIMcIxkXqrTSKdIaWoLCzrGZuaxh+OUG2uYbY7qLfaSKkobvcKM7P9jI12MzRwkqh/nrxso12J0C6GKKactGkhpmL4QkG0QpHhkQlq9RaVapPz5893enGddnL1Gp+fOI6kqmRyORweL9PzCzTXN8gXSuiWDczNL2J3OnC4nISjEVweN8VyaRPa1hp1Hnrk4U2XudVu4+13tvL8iy9wc2SYtJwho8hU67XN92TzOQ4dOUy+WODh3z7Cto8+xGKzsgEcPnqEYrnE8ZMn6B+4QaFUpFqv4fF5Nx3Eo+Njnfj2Rp319RaJhIjFYuLEiWMcP36U119/leeff5aXXnqBjY02sE6+WOgA7UadSq2KmtW49+c/wxfwswFMTE1itlp4+rlnyZdL1Naa9A8N8shjW/AE/Lj9Pn7043tIKTKJdIrzPd28/OorbMDmb+ux3z2+eY5/7Hnftm0blUqFWq1GOp0mEomg0+nYsWMH4+PjpFIpgM1UglqjzgaQkJJUalW++U//iKwqnDvfhcfnRVYVpmameX/bB3y88xNGx8c423WOy1evICbipOUM+hUDYiLOBpAr5Fk1m1CzGq31NqVKB9bXmw0aa03qzUonurdeQVYzaDmVUqXIBuu4PO7NfX2+AK+++iqSlMAbcLL3wC4GRm6w5Ykn+cMLLzO/bCKWzBJLSohSimRGZtVq4+bYOAcPHWbX3n10X7pMMiOz5cmnudo/yJfHTvKz+x7kw092ISTTpLU8RquDXfsO4vQFeeChh3nng22MTU0TEmJExDjPPP8Cb7/3PpVGc7Nj3BXw8NIbr3D2QhfxTIpHfvcYaj6HKKUQEknK9Qbtr3+rlVqVerNBPJmgWC7RWGtSrddYa7c2o2k3AI/PS6lSJpVJ8/Nf/oLJ6SmarTVa623qzUbHrb8BcjZHSIgxPb/A0889zwuvvEqjvY4kK5z46gwRMc5Pfv4LJmZmyZcrnO7q4flXXscniNycmmXrjk+YN1q5Ob3AQ1t+z/vbdxFNyDh9EcSUhtUVwBeOc+3GCEdOnuO5l98kEpewOD089dyL9A2NsGKxc/TUGR54+FHe2bad7995N2aHm+df6cD6T3fvpFRSSCWCrDVU4jEXS7pREpIfQXSTzSt4/S60fIZQ2MvY+BCyIhEKBRBFAVEUSSQS9Fw8gMdrx+12ExMTBEJ+LK5lFgxTxDNJLHYBIV7F43NztfcKoUgQf9BHLC7g8jjx+NxMTk8QiwtY/GFENYvd6yWeFJmcGCYW8RIJ+4jGIlg8PjyCiMW8wvDNQVKpJB6Pa7MOw+HxMrekw+b2EYolcAUseEIOeq50Y3Y68YVjhBMyg+OzXOq7icXnZ2pZz5MvvcKUfoVH//AcY4s6Zo0mDp05jyMcw+wL8f6uvegdHsYmL3Ps2Flm5xxc6x9j+7732X98N70Do5w9P8DE5DTHT3+M3u5k1e1hbG6BIyeOY3NYmV+cw+n18JvHn2B2xcjvnn+R4xfOcG10iEWzhSdeeJHv3/0Tzl24zJnzXdwY6uXtd1/l2Kn9m4MHHp+b+cU55hZmkdLJzejUQMjP/OIcyxY/7rDAimsZm28Fp8+BxR7A7Y4R8EcYHr2CYXUMezCB1R/EL/gIRtx4A05sdjdhIYXdF8GfjGMP+4nGXNhcToJCgoRWZMXpxhZ04gpZOXnuKPF4DJfDSSCZIaaoBGMx3F4XUkpkcmqUqBBEVjPEJLED0bMqUi5LXNEQVQ0hkyZbLFDIKyipCLOjvZv1N38E539c4/0RpqdVjZSikpMlZFUhkmuQ1PIoSgYxncan1pjNwmSkSLy2jlqubibT5IsauYJKtiCTySkk8ypRTSOkqiSSGRIpFTGlIKQVJFUmnhZp1GRsq2PE3RNQsAEJqrKNuHca59J1aKdgLUOrmgbKNFoVGjSgnYN2gfX1Iuvrxa+7j8u01jKAAmSQhGXmpy6y0ZYAjWIhzIuvPEahItGiTGktS5MauUaWUiVFuZqmuaZQb2RYb2lochCLYQzT8ghicJVGUSSnREnG3NitC6zoJzAsj+N26nE5lrHbdTgcyzgcy2TkEELMiZQOcm3gAjenBjD5LKRreSq0ieQypBslWId8oUILcIgiHllhJSNxxWllx8A1njjyOc+cPsqQ3oAlEuH/+d73ePuDD/iLv/gLnnrqSWCdbF4jW8qRqyjkyhqFYplCsUaxWCZXkNByMcIRE4VCiryW/hqgK8i5IrJWRM7mkDICWkFEynhIy1HyBYV8QaFYUBGjPorZOFomgpoO43AYyRcUxFScbLGATwzgDrnQ8imyWZGlhRHq5QyFbJJsVupEYWc12rRIygk2WOOOO7+DpsWpVmXyqoDdPM+jv74HKFKqKjRbWUrlBJClqHo6nfForLcVNshTrcuARrOVotFMU22kqdQyVJsqsYSfXD5NMOQCGhQ1P6Cwah4mkXEQb8ocuH6Zcb8PqdkgWdBQ1ASVSgZVFdEvTlDOp5CTUTQ1haqlSWdVkrksiXwWrVBGzSrkCnFM5mlyWox8TiOfLXSGD/MZ5Hxn7Z4vpUnLIVaME0hSgGg0TK5URpASpMsyvoSP4ZlplHKJaDpFEwgm4szol4mmUziCAcbm5/BHfAjJKNVmA28wQEiIE4nGSEjJTuqRFGZRP046k0WISYSjIWRNJKWEmJztI54J4o/4CEZFxKSKL7KAxTmNYWWVtNzA60+T0jQMVj3+hIf+sSHs/iB+ScUaiOAVE9iDAVzhAIGoD1/QxtLyOIHgKlk1jFYqbSZQvPLay0zPjPPmW68yOTFMKOhBTgm0GkUGx24SS8VRClqnEqFWQsmrVJsNVswmWmxQbTaot2vkSypqTkLJJkmmAshqhGwuis+vZ1F3A4t5HEfQSFwJkcpKSGqn7sJgsfD6O+9wpf8aCysL+KJeYnIKUUlTXKsTluJ4hTDBRIyYnCKZVYjJKdyRIOGIB3/AQVTwsaCbYeDmdXxhLylVIiaJJJUU8UySR1D/SwAAIABJREFUhCx13OxKhmAmQySrcXVsnCn9Ch5BxOkLsaAz4vD4sTpdWJ0uPIEgdreLybkpdu/fw0c7t9N9+Tw3hvtZ0s8RivqwOU0sryywYtJhshowmpexOlaZXZhkfmWCBeMky5Z5DDYdBquBVbsdq8uLyx/F6RVYNrqxBULYg2E8gog3FscbEwmn0vjjImavB7PPhcXvxhOyEBAcrFgXuTHcx9j0CJF4FN2KkXmdAavDi9MT5Bt//g0cHjej09P44yJjC4v8j//z/8TnJw+js+oZGL3OwSN7+PLUcc5ducz1oSEGRyeYmptHv2pieHSQx5/8LRPTg5jtCxisBox2Iya7EYN5Gb1xHodrhbm5m/g8RvxeI4vzNzGt6nE6LHjcdlxOKxbzCvNzU6wal/F7ncxMj/PWm69yzw9v45nf3cd7rz/NfT/+Fk/++i7ee+kR9n3wHDvfeJzDn7zIcPd+Am47brsFQRCwWO28/+En+MMCK0YTvdeuYNTNI8XCKLlOVdiq1UIgEsbisKPkshw7dZJnnn+Ore+9w5PPPM2Z7q/4ePcOdu/fRd9QP6FYmJQiMzU3i83lxu0PYHE4MTjdWAMhDE43s0YTEzo9H362j57+AXYfOoLe4cIbFZlY0BFNyaw6PVwdHGbPF4f54sRpenr76ent58DREwyNTbFsNLNicWD3h7AFQozM69h38it6J2dwJNJMWRwYlRbBJuy+MMRn53vZduQrvJJCCahutKg0y7RpwHoN6jmoydBSyPmWYS0D1RQ0VKqaRCkrM2r18/6R05waHOP5D7dzbnAQf0aizjqCEqewlqdJBdZjrDUjhEILdCo6ikCR9nqW9Y0ciYT7FnD9F+gWQL+lW7qlW7qlf826BdBv6Zb+DetPF6o9V/o423OZDz/Zzdj0HGd7LvHCq28wq9NhtNlwB4MsLA8TjjmIil6CETexeISzXWeYW5hnenaGM+fOojcYicacFEpp/EEfiWSG4bF5pueNxOU8vpjAzdlxhs5+xo2hXq71XaL74lkuXO3hi6OfI+dVWqxz8twZsrUySrlAudEireXJlWvojGaGJ6aZnFvEaHVw8ux5fnbfg7y//RPOXbzIA488wo9/8Qt+9NOf8pstWwjGYgRjMRKyjG51la3btnHus204fD6y5TIjkzNU19Y33XmReApJKRBOpommZGIZlVPdF7nvkS1sefpZfvbgQziDEaZ1Bl566x0effJJZnU6vjh2jF88+CCHT54kIAh89Omn/P6550hpGkPj4xz84nN0+mWSlkWcbheLuiWkdIqHHnmYC5cubsKVz0+fJlUq4YhEGJ6fp3dsjO379/P56dPo7Ha+fffdLFgszOhNnL5wFZPHhysUxRkM4wlGePSJp7j3l7/iuz/4Ibd969v84v77OHjoS26/8w4OH9hFQBBIZjWWLTZ8YpxENs/2vfuZXzUzZzRhdHlYcbq5MjSMweHCG4tz8MQplm0OTl+8TCyVxB8NE0mIHD9zmpAQI5FWCERiBEMCY+MzzM7pSKQztIE2bHaaH/ti/+YDbZfPz8FDhzcBo5iIE4uLvL/tA2bmZsnmc5sR2D0XL1BvlLly5RJdXWfZ8cnHnfdISV598y3O9Vzg1799jJNnz5OUNZZXLZw408W5C5d5+LEnOHWum2jAT+/ATeRckWqzwczCPEIijlbIExKifPTJx5zr6SajqZs91GpWobFWJy2niMYi9N24ztN/eIpXX3+FddpY7RbqzRr5osY6a+j0S1zqvczA8E0S6RRJJYPJ4SAQ8BBNZfh07wEeePhRfvngQ4TFJGaHmy1PPk1YTPL4U3+gWGsipmSGhm9uusj/ODSy1m5tdptn8znGJydYZ421dpPZ+Rnq7Q7EK9drNIFsuUy2VsXv96Ez6L/ueRQ5fvoUGU1lbWOdQqVMOCYgyRliyQSVjRoJWeaj7Z+SSWtAg3otTqUSplSJUqknabYKuL0elg16fAE/5WqFjCKz1m5RqpRJpiTGJyeoNeodQBiP8tQzT3Pg84NI6dRmR3sqk8bhcjI2MU6tUSeeTBCKhGlvrJNRZF59/bVNh/PHOz8hV8izZ88uslkVWMflcnD//b/ikUceYm2tQb1eJZtV+X/Ze+8guQ77zhPeWnvX59vz3tq7d3XlddXtnXfPkoNsSaYoShRlBjBIYiZEgmCUmCCBmQTBBJAEA0ASJIiccwZmgMk59Ez3dM45v07v9Xv9OndPp/ncH02N7d2r+8Plq7rz4Vv1q+rpqeo33e9N1av+/L7f77FjR4AOPp+HV9Y9h9frBjrMz2t4/PFH+eSTj9i27TNWr3mY2+64nRdeepFn1z7Hhx9/hNPt4tSZ0zzy2KPcv+oBPtv2Oel0ElmWgA6xWIRcTmZ6epKPPtrMmjWrmZgYo91uft1B2Z1SpUh7sULfwBVefvUlIrEwHdqUqyUqtSpZRebdTRt5Z+O71BbrVOs17rrn7mVX+BO/eJKxaQ27Dx7k408/Y91LL5PLq92FglqF8+fPMjY2QqNZpVQq0Gwu0mwuoihZQqEAS0ttOotVarUKjUadarVMs90iI4m898H7vPLaq7z0ysvMaGZpL3UYGhnmtjtu56d3/mw5SWF6doaYEEfMSlRqVRqtJh9+/BHrXnh+eUHgN4kHS8D5i+eYmBply6cfUSpIhGN+SlWVYjFPOBxkaGiA7du/4I03Xufee+/mvvvuYdWq+3nwwVU8+OAqNrz1Jtu+/IKnn33ma/C+SKPV5JnnnuWJXzyJ1+9DSCaIJpJs3fYFWz7fxhtvv8Oq1Q8zPD5BVs0vL+Ds2n+I3oFhfv3SqxhtTi71DRJLiUxqtDh9QYbGp3j8qWcJRZMkMwrheJKZ+QViya7Du5tI0sP6t95kXr9AQlbxxRIkRJmjp87y19d8HymnEhESNFpNCqUiaiHPydOnlj+XrCJTbyzy7NrnePiRNTzw81Xs3L2Ly31XeOa5Z1kCjGYTLo+bcxfO8+jjj2G121hsNkimU1TrNar1Gk63iw8+3MzNt92KLxRmZGKS2352N5MaLYdPn+PtzR+jMVrQGC3orA5m9CYGJ2fYffgYW7/aRTCR5qUNbzO9YMTi8TM8reFb37uOXYeO8smXO3jw8V/wF39zLQEhxfHzl+gZGsXk8/Dca6/wg1tv5fu33MLJnsu4IjGmdAZGprVce8MtHD9zibBgwmw1EY/nGBw9xZzxHELaTSyeIB4r4AuZWbBcwRf24/A6kdQsgWgQh9eJwWrE6XPhCXqJpeIEokHkeIyz5z5mwThKTPLhis9jdsoYLXmGJkYICVrsTi1On4uklGJOP4/T58Id8OAP+7F7HHhDPhbMegLRICa7mVgqjsVpJZaKY7Kb6envRcgkCMZCOH0unF4PwWiEC709y465YDSC2W7DaLXg9vvwh0O4AgGsbjcmhwOj3Y5Gr8fh86G3Wjl07BjTWi0avZ6eC6fZt38X/SMDvLxpEy+99x79OiN9szoOnO3hb677MSdPncflFdl+4H3mbVewOCLYXFGmF0YYmLzI3IIdnT7CtL6fsYtfcGFOy7AzwKGdH2I3zKJzR+jXOrh44FMClmmm3THMLhPzpnmGJodYsBiYmtdgsFmYmp9fjtyfmlvA7rxAJOjC5yzidytcGTmN3j2DIIuYPRncUZlzo70YLNNYrC4cthQOd4jt+zdicOhw+5NY7Vm8cR9axyjRwDw+nw2fL4nZHsYbSbLnxB7MAT2CksTqjBAIq3yx4yt27f4SnXYGfySAIxDCERcx+kM4ggF0mlHSESe+cAx/vOted0djBJIJnH43Lq+FRMqHlPGRzZXIZPMkJQVBEEhKCslcdxK/GTXLxMRxQhEtaj6OoigU8lVUtYmYrZHKFkipMql8BmdhibScoZyOEFQgLakUlDiOXIX+eIVMqcK+gQXcNYjWIFWpU6qJyAkXubxKOlcnqdQR5CyCJBBPS8TSaWLpNPFMhoTUHVHNIqpZBDHJ8NQw2oUxak2FFkWqDZl6K0elqVBt5ai1VWqo1MlTbFZp06TRVOg0JUCEToJ2yY2cMREJz3SfQ6HRlikURKKRANViCZZa0KywWI5BK0Gj4kFO6/HYBpmfvkDQpwMqVKs5KhWFYilLsZRFLYoUShnyxTT5Yvrvns9LqHkJORlEzWdR81ny+TyVSgVZliiWclRrBcoVhWpdoVSRqNRk6g2FarXK4uIilUqFSqWy/Difz5PP56nVajQaDZLtJV7Y+DbJSASBIm05CaU80WKCxXqJTmORguCgXJZQKyXkagWlWiKXS1AvpihKIUqlbLfXu6B+PQry16OoErl8FiUvkkxFu++nICHm0mSkCBrNEEo2jJINk0z66Bs4RzITIZII4c9V8DjNRCWRQiFNSYlhXxihVkhSKYrIxRzhjEg2L6EUcyglFamUR1QV8tUyf/6X3+DmW65nauIyAz3HyVcWkfI5lLJCoZGm1o7RJsHo4F5ahQD5mJlawkW7mSOdDpAvpqkrYSqLWdoU6ZCj3U5Sr4b4g99fgWbyPAXJCy0JOlkWaxmK9RzpgsiE1c6RgVGiTVCrOVJyHDUfZ3LsAiUlhCyFEaU4iZxCKFchXKiTzqVJKd2kAZdrgeGzuxClMCkxSqYgkyyoCIUCsaxERs0gqkn8QTMjo+fISCEiQpyPP/sSgyPM4dP9RJJJZhcWOH3xIhs2biQly0xoNIQEAbVSIZnNsmX7Tuz+EJ5IDK3FRjCV5PzAIMOzGoK2eWzBKEKuzKxumqm5CaLJrmM8IWVwhSJ4o3FMTj82fwxfXMTid/P8hlcQ5DTvbt6Ew+dBEEWCsQQxUSYQl7D5Bbbv2YEgpvHGuqka4ZSIzuLCGxXwxxPotRMMXjmFmAySzcTIZgVkJbO8FJhIRonHgujmJoiFnMSTEolMFrc/RCgWZ3h8jIgQZ9/h/ZgdJqrNCkPjA0j5BNlCmoySIpVNkJRSiIqMkJaIJyVSYg4lX8MxcopCdZEjJ8+QltXlerSkpJDK5oilROJpiYSodJNmXF5ioowvmsIXT+OLp/ELEoFEFr8g4RdT+MUUwUyGYDxOMBohEvVjsy3gtM2QTTmIhxaIChJ+fwTrlSP4w2k8gQSuYAqLO4o7kmFSa2doysD47CQ6sx691ciMToPd68TpdzOtnWXO0HWRL1gM2F0ZjPY4Dl8anTWA1uphzuxgweXC5PMxazFhj2SY0juZ0NnRmL1MH/+ccz2DeKJphia1zBmdCJkcs5pJDhzcw8DgZRb0cxiMWsIRP+GIn0QyitfnxOd34YhJ2CIZDL44OneEBU+UOUcQnTvCvDPElNnDH/6nb/Lt712PzR3EaHOhM1m56/6f8/v//t+jOf4h3rAfvdXIgnUBk19gaM6MwRtD5wozrnegsfkZW7AzorVyaWyOE5dHuXjpFMeOH6TnynkOHNrPqXNnGZ2cYmRylsGxGeb0VqY0JvYfOcG2HXvoGx5nTm/mz/7qu/zP//F/5fvX/5hTHzzz9d9jY3bBxYzOyeyCizmDB701yLzRi0bvRqN3M2/0YrCFsLp82D1+RibGOXPuJLv2fIbDPoXPPcvEyBFmJ44Q8o5yYMtPcM9+jEuzjaPbnubMnteYvLSbgH4I+/QwCwc34ZsexuIN4QzFcYbiGJw+Fuwe7IEofiHDvMWJyR3A6PKzYLbTNzzOvsPH2bH3IH3D43y4dRv7j5xgYlaLmCtit9sRRZFDx06y6tEnsHgj9I5MY/WEeOXV1wkF/cxPj2LWuTn48sMc33GeTKSBL1JDq9T5Sqtn5ftvsF83zO6R8+SULIW8TKWcp1zJU6kWqDfL1JvdJbR6p0y9UwYSsJSETgol46JciNJuyjRbOZodhUZHoYkMnSR0MlTSBqL601Qp0KJMq5MCkrDkJ+08gz+ko1QVaHay3VSQtgidLJ16nKValIRgugpc/xG6CtCv6qqu6qqu6v/LugrQr+qq/hnr79+ozmqN7D10DEktEYgKBKIC+48cZ0KjQaPXs23nTnwhCxd7TxKJ+wiEPYSjAUwWI3NaDXIuSyIlICTjDI1coFgWCUWCDAyO4vLGEJUq0WQWvxDH5zIw8sCf4vbZiQpBlmihFGVqrSotOqx75QXSSpZ0XqEBXBka5dFfPM3P7n2AH/z4Jn5000r+6m+u5d6fr6anfwhvKIonGOH6m26iZ2CAH918Mxs2bsTp9yOIIqKqEkunSWazVFstbM9cR6lcJJ7JoJZrOH1BvtpzgLsfeIgnn/kVF68ME06J2P0hPt2xm/vXPMbKO+/h5p/exeonn8IRCDOlM6CzOnhz0yau+eEP6RsZwen388GWLVzs62Nqfp5yo4HD5yOcSFCoVPly5y78Hz3J0U/f595VP+fK4BDxVBp/OMLBo8fIlysEMxnWbdjAN6+5hkmDgb0nT/KdG27An0rx0jvvcOrKFXrHx7k8OsWs0cbZvgFu+dnd3PPQw3z82Rd8+uUO1jz+BA8/9jjPrXue3v4+Ptq6hVgygef8ToZ3vM99ax7G6HTjicX55KudaG0OTvZcxhmOcq5/kDNX+rEFQny5/yDeeIITl3rRmK188PkXJLMiISHGkVMn2LFvDwaLlYiQIpbMkM7mOHjkJKKkMqvVcfTkKSZnNdhcbqJuGxefuY3d+w9w7lIPbUDOF2h12nh8Xnou9+LyuHniF0+yBIQiYQaGBmm2W+TyKtCi2Vyk02mxBOSLBYrVCrFkilKtTguwurwYbU7MDveyK9/hDeANRTl5/19jtDmxurxodFoSmTRPr32ORCaNkE6hFPKIiswTT/0Sp9dDNCHQod3t+G4tol2YXwakrU4Ti83M0teOqGQ6Tr6osESHNh3K9Rq+UJD177xFz8AArm0v4nLY2bzlMyS1yAeffEogKuCPxPEEIzzy5FP87crbySh50rLKu5s2klVkJDnLydOnWAJsDvs/iAPvPm6xRIe0mOrCqICfnXv34PD5aAH3rXkYV88RhKlelEIeT8CPlFMoVivMaudxej3EkgnqrSaL7RaZokQDKFcatJrQaZZZrAs0mwLNdpp6s/tluMfnpVKrLsdz6/QLbN/xFUMjw2zf8RUHDx8iEAricTsZfeEebl55C08/+wz7Dx4gHI1w4tRJpmdniMZjy87x9lIHj89LuVqhVCmTy6soag5FzS333ddqFcLhIL+JUE8mBR577BEWF2ssLtaADm+++QbN5iJLS21C21/mJ3fcxvr1rxEOBxGEGDabhUKhC6NbnTaSnGVyeop1LzyPzWFfdlYHwyFsDjvj46McPnyQxx57hIUF7fKxa7UKS0ttWq3G12ekQ7laQqfXYnNY0e98h43rnmTHrq/4/g+uRZJFiuUCP7vrTj7/YhtLgCRn2bVnN3JOoVguIWYlfv38OoZHRzjf28fYzAwmm53KYoOMJPLVzh1ksyL1erW7NLBYptlcZGpqgqmpCQyGBaBDNh7i3Nq7aDTqqKrCwoKW2mKddzdtZGBoEKvdtvyZv/3uO7z0ystcuHSRLZ9uRW80LENxzfwcN6+8hV8/v473N3/A+g1vcNc9d/P6G+sJRcKcPX+OJfgaIOcYHO6jVMkT3/8WDreFbdu3cvfdd/KTn9zOmjWref31Vzl9+iR+v5dGo042K3aXD5bay8kBtcU6DpeTt955G4PJSG2xTlrMsGDQs/G9TfzqhRexOJzkit2O41gyxejkFA+ueYQ7772Pdx+6gw2vvsoPfnwTf33N93ni6eeIpyUmNVp++dyvufWnd/HZ9p34I3FGxmd44eX1BKMCUxotn3z2BXfceRf+cGS5viEpZjA6PWTyJeb0Jp5au451L79GCzhw5Cg7du1c/r8sFgvE+w4v/xyNx7h55S00Wk1sDjvHT55gCdjy6VbknII/GODe++/jwdUPcdsdt7PxvU20Om0OHTmML+DHF/CjqDkqtSqrVj+Ew+MlGI2xcfPH/PSe+8nkS/QMjbLq0SeYNZiZ3vEeg5MzrH7yKb7Ys5+nn38Jo9PDbXffx8jMHA//4mk+37WXp59/iW2793HuygDzZhtnL/czqdUzpTOw79hJxhcWWPXkk0waDPRPT3P0/EU+37WXp9a9yOonn2J8Zh5PMMrM/BB2lx5f0IGpdz+2ifNotBOYrQYisTCBsIdQ1EffcD9D48P4wn5S2TTBWAhvyMfFK5cYmRzFZDfjC/sJ+0KYjDqOnNxMMGYiEE4TiCbwR8MEwgpnek7jESYxOyy4/G7cAQ+Tmik8QS/m/Zu6ryFE8IZ89PT34vS5sLpsBKJBzA4LvrCfYCzEjHYWl9+NJ+glHO8mabh8XnRGw3Kcuy8UJBSLcnmgH7PdtgzOrW43WpOJOYMBndnMnMHAxU2/Qjc3zezCAnt3fYnX52RwbAity8W3briBEZONt7Z+wZm+EfpHppjXGtEZ/Jg8k5y+vAuzPcS83oHBMc+5K8fRmRxYHSkW7JOM9OxgPhBkxOHFb5/DbtIybXYzYfHRe/wr3MZxpra9id6mZ1wzjtasxR30YnU7MdgsDI6PY7A6cHgDuPwhDh7egNttxmHJYDVFsXl1mD3z6GxmLO4UGrMXjU2Hy2fA54/gcqbwBqLMGvrwRl34w2m8fhWr30Yk62LorVW4LXMIgkI4nsMfS2P2W9l/ei+/fP5pNDobCyYfFpeDee00M9Nj+AJezG4vC94I7kSaQEJAMzWI367FH4njiwn4YgL+RBJ/QkDKywipEOcvHqNeTRNNpElJCql4DOfut0iI8n8D0JNqjlIlitenxe3Wo6oKspxDyuaR1SpyoUJKlknJEp58DUHOomSSxKUaGTGHpIoEyou8f3YQV0YlC7x9YAS7WCPT6JCvyji3/wo5GSOjLpJSuq+RyCaIpUSiqRTRVIpYOo0gpruu3q8dnWqlQKFeoNZQKVYk1GKaejNPvZmn1lCXAXq9k2dxqUCbJtXFrsNtqSVCK0GrEsTx1TOoihOQqDfi1BppGm0ZqPDyy8/SrBdo1VVo5cmJbsK+WYLuMSoFL6WCn3IhymItQ6ORp1SWKZVzFCs5ihWZYkVGLSvkSjJKUSZX6kaTywUFOa/i2v0amXgQOa+Sy8nIskS5kienilSqeQpFCTknUKpItJe6rvnFRpF2p0qlmqNQlKjWVCrVHEouRU5NL/9eqiwy67Dy+eHdnB25QC6XgFaZeiVHXskgSgmcH63+bwB6qSTSqkq4zdMoSpJKrYiUz309Mtm8TDYvkS8q3SlkSWfiFIoyuZKMpGYoFCUWFsaJReykk15kOUoun8TmNJCWk0RzBSy7XiFqmSKVjpFOh8gkfBj1EySTASQ5jahmkXMiYk4ik5MQVaULyUsFxGyKxUaZlTdfC0slsgWVQr1AvqYiFuIoxSBSzkNB9aIbP4Uc1dOU3HRaKuViimpNwvrBfSy2Vcp1iWYnS6edAbK8tf5RYmETtGRa1RS5jJfFWga1KNKiRbxY4MTwCCogl7LkqzKJpIdyIU7UbyQnR8nKCaJiBr+Ywyd1l0ySOZFUNkFM8KLb8wqB0UPIaoqMmiGU6UZ7x7Iygpgkno4i52IEQxaS6SBJqfs/kFDKxLNloqkUtXabYDyOwWZDEEUcPh+fbt+OzeNhdHoaq9fP2ct9KJUadn+Qca0Os9dHRJSY/vX3qLXbOCMCSUnAE3ThDXmIJGPYPC48kRgxMcsXuw/iCiexB+L4hSgGp41kLsuCxcR7H3+I3molk8vhi3VBuc0b5oPPtjBvMXPs/Dm8UQGTy8vwtAaXP4Q7GMTasxPNl2vRTI9gsxpotqqkxRSxZIJ8uYTVbsHrc5JJxxnsu0AoliAYFXh67Tqyap5csUAik8bhdaIUZfIVlaSU4FzvKZLZGOXFItFkhHhaIJoQEJU8Sr5CqdpEydeYXPdd/I5u4pdcKDM4Nkk8LbFr/yGcviCXB0dIZXOEhRQTs/PYPX4sTg9CRsYdjuGLJQinRMIpkWAiTTCbISxJRESJcCpDNJlBSCZIpeM4nXrmNYN4XDqC0Qju6UtMvn4jNo8Hu9eLNxrHEQhz+nIfVn8QdzROOBEnGI+yYDFhtFvpHeznxLkzGGyWr+PXTQRiEWweB1afG5PbgdnjxuLzozFb0DlcjOv0OCMCrkiGYEplz7Hz6OwBxt+6g4WeAxjsXjzhBNl8mdEpDS6PkxnNNMFwAI/Pjdvrwmw10TdwBbPVRCgSxOGyY/H4Mbt9GJ0eHIEwnkgcs7ubsmJ0eggIKXRWBya7lzvuuo8Vv/27rPjtf81P7r4Pt9PMwCP/C2MzU2zfs4PhyVFc/hBzehODY5PM6gzoTFa8oSh6ix29xc6sztBNhJsd59zFU2z78lO2fPoJGz94nzfefofhiRn2HzmFwxtGb/MxbzAzOjWLzmQlmy9hsDqY05vQDZyi77k/Z1KjZUarx+h0M2swMTo7x6R2AYPDhcZoZs5kQWuxMW+2ojGasbq8WFwuLE4rdqcFt9fEvj1b2bf3I8wL/fT37OWzj54n7jjLoW3PMH7pEyxTh4ja+zl34D0Gz23HvTDAycf/FNPh1/AJSXR2Jzq7E0cowozRzPDsHIPTs5wfGEJrcxBIpnGHYwxPa9BZHaTVImMaLWd6+3jtnU2MzMyx48BhfLEEAxPTzJkd9I5MMzJnwOSJYnCFGdboefJXL2NyB7AWMlxa/W9xZ1RmHXF2nOpnwBFAl5YJlQrEwwHss1OoOZFSUaGxWKZWL1Kr56kvFqg3izTaZeqdIrV2AdpR2rUQHtswoAB5lto52p3fhLGrtMlBJ8NSO4P/4lvYD62lhUq3PkOkVQ+QS0zTyRtodkS6NRwKzXYGkAGFZiUCiEz0H7oKXP8R+vvfS65asZUnVhz8f8WsWrH1/9HzaTab2bx5M7feeit/9Ed/xO/8zu/we7/3e/zJn/wJjz76KLOzs//kx7yqq7qqq7qqf3pdBehXdVX/jPUpbdmXAAAgAElEQVT3b1TvuOt+QvEUPf3DOH3dyPJgLMHYzAxWtxubx0M8EcEf9OB024jGQ2SkJKmMgNlqwBdwkxLjpMQ44ZibiekhQpEwPb39BCMpLg+OIxcqBBICvvGzzF23gpRlkvZSA71RS5sOGUXEFfB0I/9yMtWlDo5ggOtuuJFvfuvbeIIRwkJqGZLeeOsdfO+HN6A1WvCGovx45Uq+8a1v8cy6dURTKUwOB/5olGgqRWlxkUwuh1rIM/fDf0Hk3HakfL7bx1yqksqqmB0efOE40WSWT77cwQ9uWslr72xiw3ub+bPvXIMrFGV6wcjg5AzHzl3kRytvp29kBKvbzV0PPMAn27axYLHg8Pk4deECcrGIIIps2LgRXyxBAxi////AvOEB3OEY2/cdJJrJore7ON83yPqN7zOhW2Dd+jf47o9uYN5qo39yilfeeZef/fxBbrnrbiZ0C5wfGOSLvYc4cvYSdz64ml+98joJOYc3FOXQ8VMYLFaEdIbzPb309veRzkqU6zXcO15j7uG/5PCZ07z+7ibswRB6pxtHKMKcycLAxBSzBhNCViFfb+CNxjly5hx6uxNvNE5ASBKOx5Z7nE02K9FEEl8oitHq4LMvd2C0OBFSWeYW9PQNDRNPpak2msyd2svsj/87XDYzLaAFKIWu2/Vy3xWWgPtXPcAbb26g1WmjFvIcP3mC199Yz4svv8QnWzYzMzNFLidTrlZwez384pmnmZzVkJEVJmbn+WLnHjzBCA+sfoRfvfgKRpuT0xd62Ll3P3M/+h1OfvwWgahAvlzCaLUwPafBFwqSKxaIp5K0geZSB4PFjNluY3h0iKmZSQ4fPbQMSJfosNiss0QHRZURsxnK1QJyTmSJDkkpRa5YIClmuDI8yL4jR7C/eBv6j37FFzv3sH33PtY88Uvuf2gNb258n1hKpFBd5Mtdezl1/hITs/OkxQypTJqYEKfeWKTeWEQzP4fZaiEYDlFvLFKpVUmLCb7auZ3tO74ko4iopSK1ZoPPvvqKS/39LNhtGHe9i/mJvyEliZRqVVKSyJRmlqyaI6vmSEkinoCf6TkNJo+F2YUFPN4gXq8fh1VLMDCPJNlptNJU6xIZUSAcjdBhiVKlTDgawel24Q8GlqPBz1+8QKvTppwKo7vhd3nzhedYMOgplkssGPQ43S7OnDvLnn17CYSCTM/O4HA5GRgaZGJqEqvdttyLLslZIrEoo+NjKEqWoaEBtmz5GOhQrZY5ceIYRqMe6FCvV/kN4C6Xi9jW/AXpwaNs2LCe737324himmZzkVqtQqvTxmg2cejIYY6fPEF7qUMoEmZiapJoPIZOv8D45ATVahnoUCzmUVWFSqWEKKaZnZ2mXq9y9uxptmz5mC2ffsLlvt7l60I48C7Da66h1WkiySIvvfIiRrNhuYqiUqsuu73bSx1+/fw6HC4nWUVmdHyMO+9bRc/AABEhwYuvvobRbGIJqFRKbN36CRs2rEdIRIDO193hfwf2qxEnhlv/gCvnTrJ7906SSWF5YeA3zua0mEHOKcv1GJValeMnT/DSKy+z6sGf89DDq3n62Wd4/Y317N2/7x+A9VQmzTsb3yWZTi1H3e8/uA+708Ibb76G5aFvEOo7SP9QL/l8jlqtwuJibfn8JBJx5uc1y+ctGPR3u23LJdxezz/oX7c7HTz3q7Xs3ruHsYlxEhmRtc+/wJkLF/n4089Y/ehjtAF/OEK91Wb7/T9g221/zuYtn7H+7Y08tXYdaVnF4vQgqUX2HjrKkZNnOHH2ArJaJpPN4/QGOHz8FNFEGimnMjg6xnsfbkbKKeTLJTL5EjFRZnBsku9+/4cYrI7lzvWsItPqtNEbDbz09ONMr/wPbP9yG063i3hC4LEnHqdSq9Jstzhz7izlaoV5nZZn1z5HTIjjC/gJRyMUyyVOnTlNvbHIoSOHaXW6SwVyTuGTrVsYmRhn59592N0efOEY/SPj/PLXL2BwuDE43F3n+b3f5J1H7+H2e+6nd3iMExd60FrsfL5rLws2J6Oz8wxNzbL6yaf44NNtjM7OMzIzx8WBYcY0WoamZpnU6jk3MMLA9Bzf+eHf8p3rb+DEpR7MHjfj83N8uv0LrG4nGr0Os9XEwOgpPOFJrEc/x/rS3RhNFobGLuANa/AHIvh9IqF4GKfPxdTcNC6/m3haQGvULcPsSCKKN+TDYNUTCoXw++0c2r8DnWYaf8CEK2DC6ffjiWe4MDxMKpvG7nEgZBJ4gl4uXL7I3G1/gG1+DLvHQSgexh3wcGWoD5ffjcvvJpaKExYiOLzOZegejIUIxaI4vR6sTgeXB/oZn57C7fdhczkxWMzs2rcXs92G3mpFZzajNZkYmphAb7XiDgaxuFxcevYOZt95FJPDwdjoAFa7iR/+7fVoHQ5++eqrTNndbNy2g8fWvsj1N9/B2xs3M6UxYXBOMzxzAZs7iNnhw+Yzc77vDGPTc9hdCaxeAxNDR5myWpi0uxkbusCCbpYpg405u5/BS0eZ7z+O5ub/AaNhGpPThCfkQ6Ofx+SwYXLY+GLXLlyBALM6A1qjhZ173mR8vB+7JYpO58Ts1DE4eRmb34PeHsLsiWL02ekbPI/N7sZqDWK2u3AGDExpJ3H5o1jsAo6Qi3nbNCO/uAbd1rXYXUFeXL+RyyPj9IxeYdowg81rIxAWsDlDhAQBq81I35WL+IOeLoiJJLH4w7jDUVx2AyNXzuANBgjEYvjjCcIZkUBCQCyqRBIh6s0i4+O9iEqOrJonpJtg7vY/IJWMk1a6AD2l5rqTV8mk48jZFNGYD5N5nkg8gJwTyeZlEhmRbL6MpJaIKVkiSp6klEdJi2REhXChhlBtYEhkEABbpk4WODKoIVqqUWxXsLx6C959byKrVcRcmYQiI8jp/0uA3r2nlcgWFLIFBbWqIqsZCmWFci1Ppa5SqavUGgXqzTyLrQKNdpHmUoFaXQKKNGoJQKFeCuEZ3sfcXX9IZzFJhyyNtsTSUon6YpZKNcHtd1xLYzGBqnjxuqeR006aVQE6WYrlCLV6imYrR7X+dXx5WaVYVslXcuQrOQo1BbmSJ1suIJXySKUiUqmIWCwgFkoYXrsN594NiIUyxYJMpaySy6Wo1/MUixmKxQyqKpDLxVlcVFiiSLOdoVSJki+GqDeStJck1EKQUiVKuRpbnnq1iTMt8N6FQ5gW5jk7cRmhloVai5IqE3ZOM3XLvyKfcJGvllFqVXK1Mrlcgmo+Qd/5Q0hSnEartvx5d93nWXL5LGqxO0ouQzIVplDoOsYlNUOxlMXt1mMyTFJQBZJJH2I2yujEIGaHkVw+i/bVW9C/ex8hIUIgFiIUD+Py2BkbHyQScSGmQkhKioyUJPl1/LWoKpQbdYpllUo1j5gKIWdCyMUEUj5BKieQr6lI+RT1Zr4bq5+2MXB+OywJlPIxFmsSatTI6C2/RdQx3XWhLxWoVeNUyhFGh4+yoB8jFrEDRUqFOJ2lAko+SaVZICwKRLJphEIX2GcLaSoVESkTYHaqFzEdQJYTCGIaIZcnmisQz+UQFJl4JoGkpDB+uIrRtdfgDzhIiXHUskIsFSUmyghimkDUj5AKEYo4MVnn+OCT90nJGfYfP4k/nkDK5zHa7Zw8fx6NXs+ERsO80YjT78ficjFvNOKLCdj9QcKpDMFEilQuTyqXJ+hzMrxyBa7RM3jjAud7z6GWc4xOjWFy2LB73fjiMV5Yv4GkkmfHwWNM6kz09A8xODaJJxRCo9fji0R44bXXOHr6NJFkkvc+/pBtO7/CGvSTyKl4Yt2I6c927uHgsVOkszKhWBTD508y9sgfE4v4mZ4Z58Kl88TSSYLJBPGsRCQpIOUU1jzyIHlVIinKaA1mas0WSqFIvlwiJYlkFBFJzRJJhImnY0QSIfqGL5MrKbj8brZ9tZ3LA/2ISh4hlSUl5oiGIwz87F9iO/4euVKVNze+TyqbY8/BI5w6f4loMkNYSGGwOlgwGdEa9Hzy2efY3R5EJUc0kSQiJIgICWLJFElRIpHr1l9E0hKBeAZ/LE0oniKWkvBHo7gCHox2MwNjl+n/YDX9P/2XzM4MMG+aw+Sx4I37OXX5PIFUlGA6hs3tY9/hY+gtdt77aAs6kxW9xY7V5cXq8mJ2uOkbHuOdT9Zytm8fwzMXsPj16F0mTF4nc2YHRk+IQ2eu4IwIDM1qOXbxMgaHlwt3/mtG37qDuCQzPb+AKxAgJctEUwli6WT32otFiGdSy8tjmZzM5aEBzly6wNz8NEaTjnDETyjsw+N14PU5CQQ9eLwOZjWTeH1OJjU6XP4weoudOb0JhzeA/tw2rvx0BVOXDqA1GQjEQrg9NkZG++npPUdP7znGJ4bYuesL/rf//Y/5o//4P/Ht7/wFNruRGc0kBpMOi82MJ+BncHSMU+cv0dM/jMZgY1pnRmt2s2CxEIjFmNZqu/c6oRA2j4fhTx6j987fQqsZZ2xmhnmrlsHpIY5dOM6JSyfpHb1M/+QA/ZMDjGhGmdBNojHPYXLYsLgcOH0u7B4bRss8c3OjaLWjnDm1F79Hh9M2w77tmxm5fIJPN7+K2zzK4KW9aKdOcvzAe4ixWS7d+6+YfedHRJMZgrEE7kAYXziGJxjBE4wQiidJSgoZJd9dfhOSBJJprP4g69ZvwOz144rEsAfD6OxOcvUGWleYGZsXe0jA4g9j8YZ48a33mHMGmPWlsIh1xoN53vrwES7dvYLn33ySfocLp1LEGk8RkWRa5SLICni8dFp5ltoFGo0c1apEvS6z2MzRaKk0OnkW2yr1Vq4buV4JYDf2sdRI06ynoaOyRJEOeToU6KDSbKtAkYmX/4Lx5/8UyABpvI4BcqIRSAJpWksySyh049sVQKFZjQNZnOYhElHDVYD+j9D/HwH69ddfv/za/3ezZs0aGo3GP+mxr+qqruqqruqfVlcB+lVd1T9j/f0b1b7hCS71DfH8K+s5cfYC7kCY4YlpPKEQ01otkWSSVCpPLCbi9vi43HcFIRUhKviJJ4NMzgyjM8yQEqPIhSxhIcSVwQGSokQ0kSYpyry24U1WP/oIG278L8xdtwLf+2todRZZosN7H71PrdkgnkkhF4tEUymefelF1r3+Gp9t34nOZMVkd/HZ9p30DY9x9wMP8tLrG7A4PYTiSa674UZ27t+P0+/HGw7TPzrKKxs28NN77+Xb117L3atWobdaeeb+O5i7bgWDN/6PzOm7feGBqIDTF8JgdXJ5cJQZrYlvX3c9r72zib+85vvcu/oRRmbmuDQ4Qt/YJN+74UZ+cNNKHnnqWbRGC9t27Mbq8nLxygBPPrOWx596ljm9CUktEowlsHv8XPu3K9l3/AyaW/4tsz/4F7z5yku8/eFWvnXt9Rw8dZ7hGS0r77qfGaOJ626+hd7RMT7dtZtrb7wJk8fL92+6mc/37EVjtnDjT3/Gz1Y9zNSCGb3Tjdnt46l1L/D5V7tweAOE4wKzWh1ZNU9GzuIJ+AlEwmhf7L73M9s24giEGJvX8ubmjzjbN4DOZiWelThx8QJGl5P+iXEEOcuVsVGSOQVBzuKNRfnok4/ZsWsn9cYi8VSSXz77HKV6k8uDIxw7fQ67J0AkLXHnvfexYDITS6YIxwVcJ7Yxd90KgvvfRS2V6e0fYGZeS1rMIGalZSjs8riXoWJtsY4/GCCXV7lw8QzLkHCxTqPVJF8uMTAyyv0PPkQwluDilQFuuu0naI0W7B4/P1/zGM89/xJbN73D3HUr6L/nvxCKJ3n/ow+X3ddTmllmtfOcPHsGKaeQFDPUW81uxHkpT71Rw+v3oJmfxe60LXc5N1qLy0BdUSUarRqLzTpiTmL/4UM8vfY5LvZdJpPL0fPDf8PUdb9DLBRkw7vvcfud96AUK0STGVz+EGEhxeXBET7bvhNfOIbJYsbmsHffY7GAdkHHEpCRRNRCfhmuNdt1AiE/QjJOpVGlUCmTKxYYnZ7G7HSy+fPPMG9+Bu21K7BeOIDb70POq9RbTXr7+5ByCsdOnfw7B3pBxuSw0Wi2qVRKtBoK7XaSdlugVs9QLItIksSRY0dxez20Om0UNUcyncIX8NNhiUqtitPtwu31ULTPob12BVuv/2N+9OMbuPHmm8gqMhlJpFQpk5HE5aju30ReP/ertQyPjiw70w8cOsgSUK13HeblcpH/2gX+D+BxtUwsFuHUqRNo/vbfYFn1n1lqNahUSnz44QdMT08CHaLxGO2lDk898zTrXnieRx9/bBnynz1/jsVmg3c3bWT16gd56qlf0N9/hV27dqDTzdNsLgIdOp3Wsit+enYKo9nAgUP7+flDqzhx958z//3fouA389EnH3LsxFEeeWzNsqO+tlinwxLtpQ7nL16gVClTrdf4bNvnxIQ4sZRISBBIZ+Vu53UmzZtvv0Wr1aDRqPPVV1/Se/kCK1fejCRl+OqrL0mlEmzd+glvr1qJ9toVHF19PcPDgywttZej86v1GpVadfl4qUyaG2++id1793Dn3XcRE+IUSkV27dnNPffdS1aRWQIUNYfH5+Xtd9/h3U0bUdQc5Wpled56503SYoIlWuhu+n0sq79Bp7OIqir09l5i7dpneeON19mwYT2bNr3L7t07OXToAJlMCofDxtnz59jw1pusefSR5WvhN9UFv+lvD0XCvPH2O9z+szu5ceWtFCpVas0W4bhAGyhUqoz8+k50P/49Lpw4yvd+eAOPP/UsOpOVsJDi4LGTeENREqLM8MQ0/lCcN97ahM3lJZbMMLdg5OLlK7yy/g2cXg8tlqi3mkjFCv54knmDmetvvIXzvX3EU2kKlSqzc5rlbnnR1r3ekxd24vZ66B8c4Mabb1pOOtDpFyiWS1zq7WH9hjcIRcI4XE7uvvceRsZGl2P6TRYzubxKLq+y2Gzw3gfvs+6lF5mZ13L3/Q9gdrhJiDJ3rnqIa398E3/2nWvY8N5mLt/w79Cs+ibX33wrfWOTbP1qF3q7iyujE/QMjTI4OcPJi71s2b6TtS+/xoX+IS6PjHO65wp6u4tnX3yFb377b/iTv7iGm356H48+82t+dMtP6B+fxB304w56CUT9XBnqxRtyE4x4SYlhJmauYPj8ZbTXrsAz0Ysv6EJnmGJBbyQaS+EOeAhEg/jCfq4M9WF12TBYjSyY9XiCXma0s5y5eJZx8wTeYAiHNUk6mCDgmGJBcxK3f5aIaMPgzmAPgMVpRWdaICEmcXidBAMu5q5bwcyLP8Hld+OPBJah/axOw5WhPsSchDvgweF14vR1nVk9/b14g92uVofHjSfgx+XzYrJZmdXOM6WZpX94iIGRYbQmEzqzGbPTyZXhYZx+Pw6fD6vbzcIrd6H58e8yNzWKy2vjzMXT3L96FWavj1c3vseEwUb/jI4xrYnjFy5zcWCYsz0XMTlN2Lw29h05hMlhQ281ozUZ2HXgAJoFY/cLcI+Rw6cOM7swh9lq4tipk1icHuYMBkbGBzjz+dvMXbcC7YfPYHbaOXr65DJAsHvdzBkWMNqtmJ12HD4PvoCZL3ds7brybGbcARfjs5Nc6u/2AOusdjRGM1Mz4+j02m4nfEIgLESYmtfQOziIwergy3170TuszD36l0ze9N+jm9cQl2R0VjsGp4NJnbbr8I+GcLkcuKMx0hkBo1HDgm4Wj8+NzuEhJudxhSII8RDJeACLzUg0GSMYjxKTRMLpFILchd6pbJJUOoZmfpZQJEh06BizP1yB9+DGbmKRoiCqKplCHrFYQJLKZLPdZI9iRSIlBdDoBglGbV2HsKSiKDVUJUokXyOidmimw8jZPK4qRPMqcTWDqQTpxa4HLVRo8dSGTUidNtrV/xnNT/4dSjKJquRJK1mEnERClBFEEUEUSUgSKVkimRURxCRyMdedkoxayJPLK1TrFSq1ItVagfpigcVmnmazQKuVp90uQCcFnRSVvJ+gZ5pKKYw4tofpH60g3rOVNkWK1TTtRonmokwoNMedd/0VasFIvmABkpSKYaBIXhbIlVOoFZFKo0S+kqO8WKJYK1Co5rvd4pUsSilNuZyhVOpGlefzKfL5THdUifmH/hOzd/4BuUwcMRWiqKbIJINMTVwm4DNRzCeQpTCqEqOYT1BQBcpFgUjIzPRkD3rdMLGIlUopwWItQ72aplwUKOZjyFkRVyLC/pEeTCE/sXKeXLtBvVhGFNP4r+xi8scr8O97lUKtQq5eQ61XqNUUmhWRgYtHKBYlFFUiX1HJV9TlBYFiJdd12pey5HIp0ukQpVLXLV5plJGySWo1hfnZEdpNlUolS1zoLl5klDS9Z/cy8+AfM77yt3E7LQREGV8mizsaIZVNE/ZbCDo0ZDJRpGySrJJBUrNkcjKiqlCslUikYqTSEXw+C0ZrP6V6ArWUJClmSGYUYgmRYMhLuRSjWg4wPrKH+ckLrHnoNoIDuxi9eQXOnWspVbOoxTSNpkJOjRGLWJFzAovNHH/4H34Xl0cPVIAKybQfqCHKMdRiGlFN0loqExPctDt5quU04aCVbDZGKiOQlFKEhBj+TBZ/RiSWlYlnUkz/8hsM3/pbzA+fIZMJEwpYKKgCsZRIOit34azU7dCuNErMaKdo08QZtOEM2th98CDecBibx0Mml2NGp6NQq5FWFORikYQkEUx1kyfO9Q8wMDFFQEjh9IUY2P0BwytXMPbCDajlPHaPg207vkBUZOaNek5fvEgwmcAdjnLgxCk8sW5F1YGDR0lnZManNWTzZRKySrZUwRePsefwHvwhJ1HBTySbxeTx4onFcYWiBKIJjp48w9jEOCOjA0w995cM3rYCS/8RvMEAFpeLMc08WpsDezBMNCNxeXSE9W+9iSSLxFNJogkBOa/iDQaIJgSEdNexnhQzKIU8WTWHICZx+FwU6/8ne+8dHOeVnvliZrwez9rrUPZ4vWPX2nu9Duvdtad25o5FcTQSRUkURUkUFRikUaJGFJUoKosUSTFIpEgxiUnMBEkwgACInDPQ6JxzzjnngAbwu39Aag3r+la5XHu3trx8qk6hC13VT3+nv/761Pc77/sU0JqNTEok2DwegrHk12uXIOr+RrqW1TH8yt8hUWow2V288sZbqPQmLE4P+788RlNbJ2qDGbVWhd1pQ6VR0tPXTf9ANwajBrvDRDjkJRL2EQp6cHo9ODze+S4v7jBWTwyDI4zOEcLgjaKyezEHYmiMaobevpOuZXVILu/C5nGhs1sYk4hpG+jn04MH2H/iOAarm0/3HkKps2CwuhHJtRw6dpq+4UnOX25kSqrGZPcyIuhDY1IwpZjA6rFyqek672/9BJPHh1RnRqqzIlRr6Bkb58BXJ2k8f5COR+roevK38ficGGwmNEYtVpcNmy+ATGfA4HChNJrRWu3obA70dicKgwmdzYHWakepVqDWqtDqNUhkYianJujoaqe3v4fO7g6GRgbp6umkd3iYtevXs3DRIl596y2ef/ll2t5dTMcjdfTuehqVwYBUrcZgM6G3GpkQC9BZDEyIBQikQmQaBVK1HJVBw9DECEqthtHJCSQKJXXf+S4Hj56Y31BgslL3ne+z+OEViDVGFEYdKrOB7Xt3IzdoGRVPMSIS0PrS/0Xb8joGT29GqJIzLBxnTCJgSilBqJIiUsuQG9QojBpUZh1KkxaFUYPcoEagENPU3sKVpms0tzeh1iqQyIQo1TJsdhMyuQi5VolAKkRv0SGUjCGTC9DpRNTXH+P6wbdoW15Hx1P/FpFwks/37eXCxXoCoWBt06c/GCCeTLDskYdpab2JMxxFa3eic7jwxpMIlGp0DhdX2zo4UX8JpdmKympHY7MjkouRyqZQSMeRKcRIVApGdXZaZRYEURjd/jA3V9Shqt9ELJ0nmEwTLaTIzObIE2eaIBAkGTeRyzqAKBBjZi4CxJmdi1OszHdOK8/EoOpkOm/9ugI9wf9XBXqJItmQmpsr6ri5og798GmoWGHWC4SZI02VIpBiZi7ydQeQ+WiVSs5GJeeAagCfW3UboP8L9H8iQP/Lv/xL6urq+NGPfsRbb71Fc3MzUqkUkUjEwYMH+dM//dNv29qvWfM/1fu2buu2buu2/ufqNkC/rdv6V6xfX6iKZBqiqRwGq5MjX51GqtIilCmJptPorVZaOjuxWkIMDooYHROQTKcwWrQEwg58QRtWhx6xTEChnCGWSSGUS5FpNIyLRDS1tjElmW+PGkvHMX3+EoKFdUzd85t4jEoam67X8psL1SrecJj7lj7MhFTO9bYONm3bwZKHl7P4wWW8v3krl67dwGhzMjg2icnu4v3NW1n0wFK27trFPQ88wL0PPsg/3nUXa55/nlXPPkvP0BDBeJy169fz9oM/RbCwDsHCOt579Od8tu8AC+9ZzNJHH+fP/tNfsf7Nt3l1w3v8ZOEvWL/xXa7ebOeXv3qFL46e4Kc/v5v/ceddLFn+OD+/bwkbP/qYf/jpHTy+6hme/9V6lj+5mt1fHOJacxu/evVNpqRKRHI1W3fu5h/uuIs7Fyyoee9Y+GeMSZQsX/0s19q6Wf3iOpavfpbOwWGWrniC4SkRz61bz133L2HDBx/hjydxh6N0DY3gCkVwR5J8cewUO/cfRG22YXC4SOVLHD15huOnTs9XRyZTeIMBZColM4B63R0IFtYhfu1upFo9DTdb0dqdXGxq4dmXXmJgbIz89DQWl4sRgYDmjg5cgQDxbJb+0VHWrl9PPB4nkUig1etIZdJEEkkyxQoNjc1oLDZ0NieXmm8iliswWKx09vbR3t2D9cQmBAvrGLnnB1SKeYLRGJFEErfXw9Hjx9i+cwelSplILFqDp+FohGK5RDyZwGI1kMmkeO219Tz9y2dYtWY1NpeTuxffx5hgip/csZCPtm5HrtFz9mIDz659mXvuf5BfLH4ARcfV2rxr+1qIJhMcO/kVW7Z/QkdPN8XpCvF0ilJ1mkKlXMtun2MWr99TA+XJdOGQK2cAACAASURBVII5ZjlwaD+pTJJSpUiukKU8XWCOKqVKkZXPrOJ6cxM3brbw6JOP89m+fYju/R2EC+rYdc9fMSVVkC6UOXuxgYbGZtKFMkPjAi5ebeTxVU/z2b4DTAgmEUnEaHRaZAo5hVKRUqVMKBImlUnXKpfzxQxWu4ViuUCxWqI8UyWSiNPZ38+zL72Ewemg59kFCBfUMbX6v9Vu3rV1daLSaanMzhBPp8gU8uzc/RlSnZIKs6QyaXL5FJBmZsYLBMnlg1RnikxX5vAHAyTTKYLhEH0D/dxobuLMubNcarhMJpdlDgiGQwR7LiFcUIfwF9/npZXLeWrVSj7ft5c5QKVR16rYZ5kjGo8RTyYIhIKkMmmeeOpJXn39tVpW+AcffcjBg/sZGRkiFoug02loamrE63Vz9WoDGzduQKVSALPE41Fyqdi894I6Oj9Zz+ef767B93A4yPRMlUwuy9jEOB989GGtTf5ne3Zz8fIlztdfIJVJ8w2cVyrliMVCLBYTPp8Hm83C+PgojY3X+KaFezafYY5ZPD432rceQLigjvYV/wWDSY9Ko+TpX67B6XZRKBWJJeKUpyvMAW6vh4cffYQdu3Zy8vQp3tjwJmfqL5MplYinM5jtDorlEtXZGT75ZCu5XIZ8PsvGt9/goYce5MCBL1i16ilKpQJWq5krbz+NcEEdkvt+F+nYAJ9+uhOJbL76/Xz9BZYue6gG5Du7uxgdH+PT3Z9x96J7uHyloRYRMD45wQMPLuHNtzaw5pmnudHcRCAUxGy1MDw6wt4v9tWq0ovl+e+AyaCqzfvQgfeIxSJMT5fZtOlD0ukkyWScZDJeq+wPhQLkchlKlTKpzHykw/DoCIePfMnn+/aSSCUZHB5CZ9Dzyqvr+eLQYSqzc5hsdj7aspWegUGuNN6gZ2AQTyCI7O1HEC6oo+/1h/EEI4gVap57aR1yjR6ry1treRpNZWnv6ueDTdtobGnj1Ll69GYboVicUnUGs93GE6tW8qv1r5AsVrB6A7zw8nq6B4bZtG0HkUSSZDaHL+BneqaKw+Wkc/9mhAvqkD78H0jF5+fl9TffwOPzkkyn6O3vo1AqUqlOs2jxvdxz7yL+ccEdPPDgEp59/jmqszN4fF6GRoZJZdK1rgEXLtaz8O5fIJYrGBNM8fJrb/LOh5uZlCkZEoh4b8snPPPSOvoX/AbCBXU8d8ffsvqFl1iy/HEmpAo6B0foHxfQ3NXLtdYOduzdz7oNb3O24RqDk0LkehORTJ6+sUmURgsCmQ6lwYZQqcHuD9E/Okpzewt2jwN3wIlEKaK9qwmTTY7H68dk8jGx6QmEC+qQrb8Lg9GG1RJhdKKf3qHrmB0W9BYDJrsZnVnPlFTIpFiASC6uVYJLlFKGJGNo9REMJiNRfxCH1svNm/sxOjrRGfTE0iDSqNGZ9QyMDjI4NoTRZsIkHpq/vt/1PbqunMbld2Oym7F7HNg9DsQKCVNSIQarEblGgdFmwuK0IpBMIVMp0ZtNGK0WVDotar2OnoF+5GoVMpUSgVjE9eYmpGo1AqkUuVbL1eZmhiYmkKrViJVKptb+bN5/yzPINVJOnT/JqQtnGJ4SsfvwEYbFSj7YsYcF9z3EC69uYM1LL9PcdQ2JSoXeYudqyxU0Zg1SlRaJUsvQxBgSlQy52oJYq6Gl5QpDQ11MqTS09g7Q1tGKVqdAZbMwcGLHvPd9v4NWLafhxg2GJ8eRaVTItWr0VjMCqRCFToVCp0JvNNDS2YhUM4rKKERnMuIJhBkXTSFRyZCq59csFpuV7r52TFYNAskkN1o6EMlVNLW34A65ketNqE0uBMt/xMRddYgObECiVaE0GdFY5jNYb7a1otPLMRrl6JxuTGYdHqeJkcEurDYjWrsTiz+M0enG6bLisJsYHOoiEPbgDXmwB7y4I+H51uiREP5wiFAkiNfnQKOVY76wk4m76ph65IcE/G5CsSjhZHIeosdThKNFQtHc/Foj7iOScBGOO1BoJrG7zESjccKhOOVCEFciiS2UoxJ2E42l0OfAmU5jCfsQx8AcTOGNFrDECrQIFSgjCcYW/yZjd9fhuLCTfGq+TbcvlagBdE8o9DVEDxGIRQjGw7Uq9Fg2RjqfI1PMkitkKZSylMppqtUM+WyQSikKZKiWIzDtpJQxEfEr+abSzVn/EWN31yFa/RdUpsPMkgLyzE7H+Ju/+l3kslZyeS3VGQfVqovpSohqJc70dJZMJUmmlCBdSJEupMgU0ySyMZKZKPlylHQ+SKkapRC3kQzo8VrEBOwKwi41xbibtN/IyOLvMbKoDu2pTUgko+h0EgIBG7GYh1jM8y1s/7WRTkXJpGNkM3HyueT/a2QzcTLpGKGED28iRCqd5d36UzgDMaqF+SOPJhMo973CyKI6Jh/7Iyanxghl0sTyGXK5CMW0H5NqgkolQ76YIRDyEkuEKZQzVGeKzFGhXE6TTocxmRTk0iGgSCQZJVvKkUrPZ8inE35y6fn3HY0F8AXc81XsLgWDi7/D0OI6dGc3Y/b7CRcrpKcrZEo5kkk/NoMEwXgflUqGYMhDYbpIMB7FHfSTyKVI5dPEkiF8fjs63SCQIp0NkC+XsHsCBKJJ0vkcXr8Ju0NGR8dp+tvPUs650Z14g4H76xhe8Qck4x4y+Ri5/HzWfDYbZnYuTT4fJpMLMiUamt+MMZMhnQ2QzviYribIpLzkS3GKlSSlSpxiMUo+GyQctDLY10ok4sHtsRGJ+rGHItiCYRyhMA6vi76HfoO+JXUojm1AKp3A7zaQjnvwBwN4gyH84QjuYBB3MEgil0FjVNPYegWP30I06aZvZAR3MIhAKkVjMqE2zgPjbZ9+isXlwhMKcaWtGZPXiS0QpP56E1ZPiGvNbciPvU3fkjr6ln6PpsvH+WjLx4TjMexuD1a3G5vHgzMUJFUucbGxCV8iyYn6izjsVvp7+wgEw0RTWWy+IPZgCH8izqR4gouXTyKXjyE3qAnGo+gsFjzBCG5/iMPHjuML+DEZNfQs+w16ltYh2L4CpU6FzeWkvX+QNz/cxH2PPsbP73uAJ9asoaO3k0DIj9U138LeHwkwIZxCrlYRiIS/vuYGsbs9GCxWLF4PvniMI2dOMy6VYHS6qb9+g+EpEf54Ers/iOjke3Qtq6NrWR2KkQ5UehMObwCHN/D1BnAbOrNtvjrYbsXstGN12eYhs8PMxOQwY6MDpNNh/B4rAa8Ft8eO02nHYrVjdvgw2wM4Q2lM7ggqqxuF1Y3S7sJgMNO94gd0Latj5O07cXjDmJxBlAYHSpObkxdvINHa0BjtjAvlNDS2svfgMcQKHWKFDoPVjUCiwhOMI5Rp6OwY4/KVDm409yGW6dn/5VfozHY0Fhtaq53dhw4SyeTmOxD4fUgubKHjkTo6Hqmj7ehmnD4XEqUUkUSIweFCqFRj8fgwOt0ojWY0Ftv8nKk0WL1+5HojVn+ASYUShcmM2mpDpNFSf6OJMamMO++7nx/fuZCDJ0/R0deDQCqmZ2iInqEhOvv7aVv5+3Q8Ukf7L3/EpFiGTK1DarEzrtahdLj59OgJpvQmREYLlzu6WbJyDUKDmeu9A0gUakQyJV+eOMUf/smf8mf/+W/4zg9+h+dffZ3v/Pa/4+9++jP6xoU8vPIppHodMoMerd3Gxs2buNpwhrbldbQtr6P7vbuQ6nWMCuUIFTrUJgdCxfw6Ta6z4AzMZ90PjIvQmJ1obWZ0dgsaqwmlSY9EpUCiUjAlk3Dqwjn2fLGfLw4dpneqh0FRPxqHDoPLhFKvRqXTI1drmNz/Ys1fM3AFpVaHPxxh38FDvPL6G9jdHuxuD/lyBYfHi9Y4Hx2z7dOdKPVazE47dq+bTZ9sZXB8FLPTjlStRCwTMCkYQi4fQyUbpaO1nt7uRgaHutjxxT6udPUiNDtoW/kDbq6oo++tH5MoT5OqVkiUkuQqCTJFN1XCVPBjMgxRKTmBCNPTXr6B6DNzEaozUSozMSozMWbLNkoZEx7bJDMlP9Vy6BaAPkOKGRLkqzHMLdtqAN07/iVU3TATgNkIVTKUKTFLgm+rz8OE3EKCrimYC8JMGJ9Pexug/wv06/cln6o7wAt1F/63GE/VHfj/7fNctmwZjY2NzMzM/JPPx2Ix/vqv//rbyM3b7dxv67Zu67b+t9VtgH5bt/WvWL++UJUqdbj8YXRmO1qTFbFCTSydIxCLIVYqsXk8eD0ZvN44JrOVbD5DPBXE6TFidxnJ5NIkUkku1DdgcLgIJtMkS0W6Bwc5cfoUY1PjROMRXB47mvV31oCm68xWLlysJ5pMEY4nePm1Nxkcm6Srf4g9h46wfuO73HHXPSx6YClt3X24/CGUOiNak5UlDy9nz/5DGG1OQvEUT6xZw0fbtvHYypW4g0FsHg/r3niDhhs3OHXhAk3t7fR99EzN+9qiP+KRx59i7SuvsfrZFxFIFCi0RgQSFXfeez9/++OfcO7KdZavepoDx0/yf991D+9t+YQDx0+y59ARuoZG+a8//ikHjpzg8VXP0Ds0hkiuZtO2nagNFu64axEiuZoz9Q2see5Fzn+6qeY9vPB7yERCXlz3KnKNnoX3LGb5k6tY8ItFXLzaiEpvQmO0kC6UCSfSfHniFO9v3kr/yDgjk0JeeHUDZ6/cQGGyINMZ2XPoSx5Y9iiZYoXyzCxKrQ6RTI5UqUAsl9E7OIDggd+r+cv6Wjl06jRirZ7+ySl6Bwe40nid85cusu61V9m2cwf9w0P88oXn8YdDNLfN55ZfvFDPgS/2UywW8fp95MsVXn7tTZ785XOcu3Ydjd3J488+z5hgCrvbQygWx+n1If66+l2wsA718S1YHE5mgD17P2dkbJS9X+wjlogzB7z40lrcXg8TgknsTsf8/9Y+yzvvbGTFiuW1iliHx81b777HS6+s5+nn1/L3P/kZC+9ZzIWGazi8AdQGM55ghCsf/qrmLVx3F0uWPYRKp8UbDFCeqRJNJth7YD8zQCASpjxT5fCxo3h8bl59fT2FUh61VsXps6fI5NK8seF1hkYGicYjSOUSevo6sTnMlCpFZpglEAnzxKqV9A4PIhgbqgFF0X2/x4mjR3jh5fVIlBrsHj+nzl9kYHSC1ze+y933LeHj7bvw+LxUqtOcPX+OmbnZGkjLFfLMAWfOneVX615mdHyIkbFhGpuu8/CKR7C55uc0kkoRy2TYuvszFC/dUfOXXj2O1emgVJ1mBkhmM0QScZLZDFanA38ijD8aJl/MkcvHKZd8RCIKAgEZg4OtpFIJ0slKrSL87PlzaPU65gCpXEYqk6ZSnaZSnaZYLuGq/6zmPbZxOblCvgbGK9XpWp779RuNrP3VS+gMeuYAnUFPsVyiPF2hUCrWgO43LcC/ga+/PmZnq8As2WyaSqXEwY/fqXnLH/8LIgEvLS1NXL58EafTTr5YqMH8cDTCcy88z8uvrEMkERNPJkhl0uz67FMymRQwW8tY/3UIPzc3w8zMNKlUgpWrn+JGcyPPPPs0xXIB5S//vuYfkAyy94vPeWrVk0zPVJkQTJIvFmrncTafYw7o7u3hwYeWYrFZMdqcvLd5M4FIFLvbg86gJ5vPkc2mSSTm8+Cnq8VaBvs3UD0WiyDe/VrNW7j5GYaHB9n4ztso1SqK5RKlSpm3330Hh8tJMBxiYGiQK9eukkglWbrsIXZ+uotKdZrGphsYzSY2vvM2Dzy4hCeeepK1v3qJxx5fweYtH/P8iy/wwtoXaWppxmg2EI4GSDg0NW/Fk3+J12UHZtFq1cTjUSQSEQLBBGazEbPZSDQaxmIxIZXL+OLAfvbs/ZzP9uzmvQ/er20a+KYaPZaIk8hkWXj3PZy/dJljJ09x/tJlPv5kO8dOnuJaUzPKdT9HuKCOiQXfxaNX44/ECSfSeIIRjnx1mlc3vE1n3yB2j58Ll66h1BgxWOxEEmni6Rz3L32IlU8/U8tAL1Wnae7qxeTy0tE7wN/9w/9g/5fHSGSyhOPzn102n6NYLuFtOVE7dv3xzcwBixbfW9sYcObcWdRaDelshsceX4FMIcflcWO121j/2qskUknS2QznLpwnV8iTzeeIxKJ8vHULkyIhUxIpW7bvYHhiCq3JymOrn2FEKGFSpmTDO+/VvPuX/AlWj4+ekXHEah0TUgVfXbjE+auNDExMcbGxmb/98U8QKjV8deESbX2D2HxB2voG+Wj7Lo6fP4dUp6VvZITmjjY0Bj1ao4HxyTHMVhM6gxaHy053XwsdXZ1odWbk7z787XXu2jmMRi8GkxarQ0trVxtjU+PY3HaMNhMGq5FJsQCN8ZsWo1psbjtKlYi+sSYMVjcqixVzUMWkVMvoqIwTJ3fhtEzhMhgxOyxojFpkajm9Q31Im07Xru+KDx+jb7gfg9WI0WZCZ9ZjcVpR6dX0jwygMWqxOK3I1HI8QS+DoyO0tLchVSowWMxIlQpu3GyhrasTsVyGRCFncHQEjcmE1mxGbTSiMhiov3oVkUIxD9ZX/DmChXVM3v19pkba6RnuobnjJvuOHENptLDw3oeQ6W30jYsR60w0tLbz3rZ1jE+pGRpVMi7tZ0oxhlCqY3RShUwro62vEZU2wKDKiFLYz+mD2xkQa+gXKmluvIRSPMSgzoTg2ObasYs+W49UrebS9evoLCY0JgNqo5ZrN68xKhxFoVcgkdtQmxWcv/EpCmM/WoMVmyOC0WqjsfUik+JxPt1zGLPFgUYv4fL1I0hUU1iscWRqIzqrlr7xm6hNLoZGNEzc/T0m7qpjbMnvotKLUdtMGCx+jOYAIpEEh02OzSrEGkpgsugJ+R0YtRK6u1uwe71o7M75rHOnFbfXgc+jRyAcxOmxEk3HcYVDeGJxPJHYfNZ5NEok4iIYdiD8+Ckm7qpj4q46LBd2EUvEiSSShOMpAtEEoXiKYCw5/ziWJBSLfx0LEiYW9yORDKNUTpDMxUmnw/hsZtK5GVL5aUzBCIE5aJJo0Lp9BHNV0qk8xlAK3xyIzDbG7q5j7O46ph77Y6YjHuLpFL5MlkA0gT8arY1ALPJPAvRUPkm6MD/ypTilcpSZ6Ri5tINq0QtEiQeVyETNZNMmIE6pHKQ6l8C4e3XNPzJ0mrmSH6b99HfVU8w4gRSz1STVSpzKdJxyJUZ5Ok5lJka2nCRXTJEtJMkWvs4hj3uJJ1xk0nb0uhGCfgWFrI9syk0i4iCb9FLMhijnI8T1E4wsqmNkUR2C1X9OOO4lmg4SSYYIxgL4I75aVvotIx0nnkmQyCZJ5dOk8mnShUxtJHMpEtkkPo+eUDZKMJ3CBGw7fJpwepbwzCyRVArRxntr/r6uM6SnK6TKBUqlBLmEB79dRaWSIZ1NMDNbYo4KM7MlJNIJ3G4zfX03KeVjyKUjUE0TDdpq3XvmmCYYcDNTyWIza8ikY/gDrvnuQvEYPmkvQ4vrGFpcx8Ajv49BK8Fo0pBMxzBYjcQLWRyhICadGJ/bRKWSQamW0dnfy7WWJs5cvIBIIcPld5LKxGE2w/hoJ9lsmHgqiMNvJ5AKYXLbCMRCJLJJgrEQ0ykLU8PXkW++j4H76xi4vw5L6+H5LO1MkmQ6RjIVRSvrw2UVEQlZKZfjpHNhFt23kO27PgLylCsxpssRiuUYhVKcfDFGrhAlmw1TzIeZLsfp775B1G8mE3MRjoYIROY3gximeuYB9pI6Blf+MZGwH4l4EqlEQChixxf24PC5cATCWH1hksUKTr8Xb8hDe+d1jGYF7mAQo91OPJslnExidjoZEwpRGQw4fD7i2Sz1LVcJZBJ0DA1j9voxWLx8sGk7Q6/fWfOXn3qLUCxJtljBH47x1blzBGIxhoVTOIIBkqUiCpORQCpJ2GMiHnYgkwtxhoJ4YnFswTD+ZBqLw04mGcHvstBw6QR6vRSv14rH48Lj8bDtkx3YXG7kvVfpWVpHz9I6+pb/gM6bV9DqlFgc8/EUQrkco9WCzWFlcKgHs1mNw2vH7rGhM2vn40OMBtR6HeNTQoxWG5MiKfF0DqPbS9+EAH8yjTMc5cjZcyjNFkweLx1Dw3jjCfo2/GMNoE/uW4vR5sTi9GD3+DE73Njcvtpjk9eP2e/HHgzhDM1HSARjAYIRL0LRKH19bSiVAiwWFWazEpNZi9lsxGKxYLKYcXncuPxuLE4zJrsBWc+1mnfXw99BIZxAY3ZidPhQW5wMCxV4Y1mut7TjCUZRGywodSZutHYyIZIxKZbTOzRGQ2MLCq0Rnc6GzxcjEEjgDUTRm+x4QzEUWiMWpxebL4DNN5+nbXP7Gfng7hpAH9ryECaLGbvTgcPlRG82IVUqUOt1/MEP/4i6736HH/6HP+HJ1auwOOycPn+Ozt4ezly8wImzp7F73YQSMcRKOWNCATqLqZbZPiYUfB1/okSqliNRKZjsvlbz7nikjt7GCxw7dQ5bNIPc5mVEoee9XftY9/4Wvjh9kY5xMU0D44iMDsQmJwKJCo3RzuCYkN/6vR/S0T+KQKlGYbJg9PiQGc2MyRTc7B9GqDEwodBQ39RK36SIm4feqQHstie+T3tfHxMSHUOTCnpHxDj8ScKpCgZ7kIFxGddu9jEqVKM2edBZ3eisbpQGGwqDGa3dicJkxuoPYHS7MLpdOEJBNFYDcoMarc2M2eNGZjDS1NXPzZ5BOp7705p/3+5nSBTKeKMJ2voGGRVJUZmsuEJRWnsH2LF3P29v2kJXVzNmsxqrVYteL0cmm0QkGkWnkzExMcDevTs4euoQXQNtjMsmGRBOoHI4MIf87Dl6iGNnjuLyWrAOn64B7Jsr6pgMO3nliz1E03GYK0MiANMxqAQJ+cRAEOYCVCvzAH1+JJgjxexcer6TC35CHhEBl4hvKtCZTc4//3UFepU44KPntb+seUsOr2JuJsHcTKo2qM7D9mLZy2zVTymth6IVKg6YDcJ0ELvzNkD/l+j/RID+z1FnZ2fNf8OGDf/L/W/rtm7rtm7rn6fbAP22butfsX59oarUmvGF4xhtLsamxFy82khLRzcGmw2FTseIQIDTEeP8+esEQkGcbhuZfISWtmsYzBq2bf+E4ZEJUqkSN/sGuNDYxLW2VtLFIlVmmZ4pEU9GmJubZnLx79Ru+oqX/ZD1L7/M0889z5pnn2P5k6t4dcPbPLH6lzR19qA0WtBb7EyIpDz30jpOnqsnV66iNVl5feO7hOIp5Bo9ix9cxuOrV3P95k1279/Ph1u3EkmlEEil9I2MINdqMTkcCDc8WPMWLKzDONxBIlsgmSsxLpTy4Zbt/HzREv7rT37GqufXsvWzz/nxHQtp6e7jwcee4JGnVnPwxCmutXagtTq45/5l9A1PcvLcZb46ewmbO8i2XXsZnhBz5933MzIpYVQg5Wz9RYYPfHiL9+af/wVvv/8BUxIprZ1ddPT0MiVVYLK7aLzZTipf4uzFBlo6uglEE1icHnbu2cexU2eR6S1MKXVY/UHWb3yXx1Y/jdHmxB+JU5mdI5nNMTQ2TjAawWAx4zTrbvEeWreIUCZLrFCibWCIqzca0Rj0eAJ+fKEgFocdrdFAKpdlBsgWC+zasxvmIBlPsHnzZkKhEAKxBIvTw6mLl7nQ1ETf5BSLH30MfzhCw/VGVDo9iUyWqV/+fc174sE/RCqVMjw+wae7P2NmbpahkeEaKM0XC+SLhVrL6Gw+x3S1SDQaJpGIcfHyJT77ug374iUPcteie1nwi0U0tXXi8ofQmW2o9Cbae/rZtG0He5f+91uOfez6Gc7WX6B/eIgPP97MpatX8AT8xNMpgtEIM0CmkCebzzAzV2WOWVKZJHPMt3WvVMtodGriyRhzzDJHlUq1SKGUZ4ZZxgSTHDlxnIPHjnBuz5ZvYeaCOjSH3kckV/HJp3sYGJ3A6Qtytekmq599AY3RQmF6FpFEjFavI53NkEyn6OnrZWBokJOnT/Hl0SOUKuWvK6iTZPMZjh4/gkQpZWBkmFAsitPvJ5pOkyqXGLv/D2veyhd+SqaQZwbQGPQc+PIw0WSCQqVMLJXEEfSg0GmYmatQnckDcaannVSrHqAIwKX6FnwBP/FkgnyxUMtp/6atvFKtqmWZj7z1aM176uf/Bp1giHA0glQuw+VxIxBOodXrGB0fo2+gn71f7KOppRl/MMAsc7XXvX6jkRMnv6Knp4v77ruXLVs209rawtNPr+aFF57jww/f5+jRL2lpaeL8+bPALBnl6C3z7rl+mG9y0ru7O1GolDUoG0vEGZsYr7XXrr90kWg8hj8YYPPmj0ilEgQCPtasWcUrr7yMRqNCr9cSDPqx2SwkEvPngdVuIZaIks6mkC79Yc279aG/YI5ZtHoNL6x9sXaOf5M/XqqUiSXinDl3Fn8wwNJlD9Hc3kWqUCCZzbH/8JcsWfogaq2GQiHH0NAAExNj5PIpZmammZmZJpGIUa1WyGbTaLY/V/MW3/MDShHvLXnndqcDjU7Ls88/h8VmJV8sUJ6uEIqEuXylgVdff60Ghb/5LOYAq91GMp3C5XEzB/iDAcYnJ3jzrQ1093bh8tjJaMdvmfdA81G+yWkfGxuht7cbjUZFqVTA7/dSrVYolQo1EF2pTtf89uz9nMamG7S2tzE8OsLw6AjTc7Dxvfd5fOUqZCo1BosVp9dHOJ7A6fUhe/I/f3vObVw+n8vocGP3+Gs3mE9fuMSvXn0Di91DJl/hqzPn8YdjpPMlvjx+ghng+KmTuP0+cqUiH2zbwfqN72J2uHntrXc4evIMgUiUUCxOJpetdV2wn/z2uy6499/R39nK+foLzAESmZQJwSQnTn5V2xBwo7mJF9a+yDvvvcvyFY+RSCVvOf5vOk7kiwWeWrOawdExLA4nG9//iEefWInCYObxp5/l6Jnz3Gyov2Xeu3a/i1it4/i5ejoHRxgRSjh1sQGFwYze7mL3wS9pbO9CabTQ3j/EmctXudnTj9psw+SwcOLsSV5Yt5YPt25CpVdj8VpOdQAAIABJREFUNJtQadQ032xBLlditdoxmixMCgeZFHchefHbjToTq/8bWqMIrdaKQe9nSiqkf2QAhVaJ1WVDa9JhcVpp7WpjQjSJPxJAopTitznpHWyhY6wRuduAxO7GGZvDZPIR8QXovr4bo+QseosBrUmH0WZiYHQQRf3eb6/vP/8OVtEALR03EUim0Jn1yNRytCYd/SMD9Az21iri1QYNWqOB4fEx9GYTar0OiWJ+09nFKw2IZFKkSgU6k5FxkQidxYLKYEAol9M/Oopcq0Wu1c63b/8GYm9Zhd5p5PCJIxw69hVd/cOca2imZ1SI3GDnk30HUdod9E9eZ/uuI1y60odMP87nh3cwKdIiklqQqCWcuLAfmcLPgNaJarKb+sPbGVbZGJEb6OtqwqAcoV9vQ/Dpy98e++LfRiEWMjo1xbhoCq3ZiMlhwWA30NDUgEIvR6kOIFZPcerqZnomzqPS2hBJjLy/aTM3bl5gdKIfs9mPyexAaxQzPNlI30gHak0QkUzPmHiY6x2nkWntNF9oqQHsibvqkB55C4VZz5XGbozmEG63l7HRFlwuETpvCJfHicdpIuqzYDYo0VksaGwO7MH5qkxfwIvHpUarFzEuGMQfDeKNhb8G6PPDH4kTCtlIp/2o33+w5j31yB8T8nuIJJJEEmnCsTSBVAh/IjwP0KM5QtEc4XCaZCJLKOghl/cSiugYEAowKEcg5UPny2H3xYhnYhhys2y70kU8GcGdKJCOJ4hXQRLIsHHDazWAPXZ3Hf6rn5PIJvHn84TiKQKxWG2EErF/EqAn8nFShRjpYpx8MUKxFGK6EoJqgHzahMM0TDwgAcLk83amZ6PEUk7KMwkUr/2s5i178b8QdYqJhyScPbEN5tKk4z6Yq1Ip56mUc5QqccrVKJWZEPlSklwxQS4fJ5+PUyjEmK0kyKVd6JR9ZJMGynkTvqiPaCZKIpciGA/jj85XFTsGGmoAe2RRHbbecwQTQbwRL+FklGg6STSdJprK/trIEckEieXCxPMREoUoiUKUVCleG4lClHg+AtUMoXwMw2wWQyTLoDfCjqvNFJNVssUKwmf/quYtev5vyc5UyUyX5tcolQQ62QipVIhCKcvsXJlYPEi+kCCRCFAupykX4kAR0WQfB/ZuY2q8B6lSQTgeQywWMjdbZnykl4DXhl6nJJNNYHfaCETCTJ3ZUQPoQ4vrkJ3ZTDJsBco4vHai5Qr2RB6/U4vFJAMKyJUS0sU8WrORcCaJNxwkXymQyidJBLyM9HcSCTpIZv0EU058SScFisQLeWK5IpFEkVxEzUjPRcbX/KgG0CfX/T3RVIx4OkUilSSeTJDwytFIupguBZmdS5MtxImkAiRyEQwmOWargnwhRK4QJpsPkStEyRWi5IsxkkkvuUyASi5E2K0j7NYRjfgJR+bby6uu7qsB7L4ldWjbT+MLeNHpVWgNE3hCDtwhN/ZgGJs/hlRnxeUPEY7H8AccCAQDKHQ6gvE4IoWCvpERouk07mAQqVqN2elk665deFNhbGEPVn8AfzJNw/V2Otr76Vv+uzXvkef+HLc/RKZQpndwBIlSg9FuZ0ImRahS4k9EieTTeBMRrl38Er9TTVvHNVLlArZAEFc0iSucIBSL43c78NnM5OJ2hnubuHb5JH6PnWgkxDvvvo/N7UN6bmsNoPcsrcN68wBqlRSDSYsv4MXhsuN020imopj0Cvq6mhgXjmJzW3H6HJjsZmwuJwaLmdFJAY0tbdhcXnbt/gKxxshLb7yNLRBiSChmTCrHl0ghM8xXTg9MTtDx6PdrELtn9R9hMFvxhWOY7K55aP71X4c3gCkYwRgIYwoEsYVCuMIhfJH5jS0WuwF/wMXoWB8GoxijUYrRKMdoUGM0qJkYH6K9vZELF47S23eDicluJo68/i1AX1aH6MwHiNQylCYtRo8DW9CL3mXD6QvS1t3HV2cv4I/EcXgDhBNpnL4g0VQWkVyFyx9icKQRmWoEh0eL3WXEF/YzPiUkmiqg1jvwBjMotGZs7iA2h4fOx3+rBrA7n/i3aJQKPv54K//xP/4Fr772MufOn8Jk1qHWyPEH3Gi0CgJBD2KJAINRg1giYGSojRvXz3LowA7279vGkcOfcrXhJAN9zUyMdTE63I5gogehQohcq0SslGKwWeg/+OotAF1wbCN6i4toKsfgmACtyVbbGCCUqbja1Erv0BgaoxWZWs/opJyO/nGGJmV0DY5T993vU/e932LJ408i0uqZUmtpGxymtX+Co+eusu3zL3n/k8/ZsvsQl3/1428B+vI6mo7t5MT5iwjkKgRyFSqTFZnOyJWWNiQaPUqjhXGJHLnehMEWwugIYQ8kMbqCDAokKCwWRDodWqcdk8+FzmVDZ/DS2j6My5dEINNgdgWQmUyoJQO3eHeu/XN0dg9amxu9w8vQlBSD04fcYGXf0ZP0jArwxtK4bGpkoiFUsjF6Oq7R03GNiZFOJFMDyMXDaJWTCLVKRhRSJm0OZMEEV0Qa3vziOLpUDk8iwoUrp5AdWHELQB8buYwFiJUKTIwPM97VDKRIldyE/TIgCERgNgwkYDYOs0mYzTAzk2VmJks2oSbgmgLCMBOhUgzAXIo5MsyQZHouwTQxcvb2W7x7X/4zCjN5KjM5qtUMTMehEiZfCTA9E2S26oeiDQpmKFhg2gfVEFab+jZA/xfoNkD/p5XL5Wr+y5Yt+1/uf1u3dVu3dVv/PN0G6Ld1W/+K9esL1QsNDSj1erbs3Ind68XsdKK3Wjnf0IArEMAbDhNMpolkcvSPT/LGex+QLk9j8fho7e0nPzOHNxpnSqFieg68wRDpfIFULk86X+D9TZvJlcqsWHLvLTBTsLAO9cX9yHRGOgaG6RubZHBSyPmrjax+4SUeeHQFa198lu6uNvR6LeVykXwxx8OPPkJ3/wADI6O888GH9A4O4Y3N7+D/6sIljpw+x5ZPd6PSmzBabfQPj3DwyFEEK//6Fm/T1qcYHRuksek6nlCIdRs28tWlBhYsuo+Vz73ImFjG3/9sAQMTU9xxz2KeXvsy+499xce7dnP+aiN3P/gIj6x8hq7hCc5fv8GQQMSyJ1ZisDpY8vByzl28hEKj5f6lD/HlsltBrujhf4/N6cLqDeCNpdFYXbT3jSFSGvlg62c8+tSzdI9MMqXU8e627bzx4SbkZjMqm43RyQl27dmN2W7jgYeWojebKFTK7D2wnyMnjuPyeYkmE8zOVRgY6CMiH7nFe3Lhd/jsg7do7+1FqTNy7NRZ7n/oER55/ClWrFzD2lde49T5i3xx+Cg7du9lYHSCfGWGeCbPteZW3IEw6UKZny38BQKJnI3vf0RzexdTUgUrVq5Ba7ISjMe53tyCUCpj8oHfv8Xf2rCX1WueZO/ePUxPl5mdrdLb2w3M0tPTRVNTI7293Xg8Lk6fPkk2nWFoaIjX3nideDpDKJHgpTc3INbrGVepEOj1SK1WduzaSVNLM1evX2MOSKSS1D/8N7d4S998gEyxQjKbI1Mo0tR6kzkgk8tiNOq5cuUy23dsYUok5EZzE063i66ebl55dT0XL1/CHwxw9PgxbA47Hp+XEye/4qPNm5gDbA472XyOpcseYnJKwP4XH70FbA3f+W8Y6OlCpdNjd3tQ6fQksznc/gBr172CxmDEHwygNxro7u3h7XffwWg24Q8GalBxvmV2iVSlyvELF9m061NkBiPtA/1EspnaDftYIoZw4Xdv8Y8J2sjkkhTLOeaoUihlyeSSHDvxJUeOnEah1JIvpUlnQ1TnEmSyXiBPIZsgGY1QyZepVEoUCjmsVjN6vRa5XEo6naRSKTE3N0O1WsFg0DH2woJbvAVvL8flcROORnj+xReoVKdJplOEw0HC4SCzs1UEggnq68+TzaYpl+crrK1WM7lcBpfLAczWMsi/AeIwi8lkwOGw4fG4cLuddO188xbvkUW/S3d7C2KxkIaGS7WK8m/GqlVP0dBwiWIxX8tS9/u9jI4OI5WKmZ2t3lKF3t7eesv78HrdHDy4H5hFq5Lf4i1cUMf25x5lcnIchUZNMpshHI9hcdhRajUUKmX84RBn6y9gcdjZd/AA9y95gGQ6xczcLOFohNHxMbZ+sg2r3cbM3CxfnTrJho1v0T84wPadO3j5lXU898LzXLl2FfOmx2/xlny0CpFEyODwACqNkjlmv24bnOfwkUNUZ6fZt38v3b1dtUr4mbnZWpTAN1nkDzy4hCdXPsWSpQ+ycvUq1jzzNE+tWklL60327P2c7Tt3EBtpvsVb9OAfM1MuojeogDy5QohMLojDpcfptJNM5CgVZ+jo6iSdzVAoFZkQTNLSepPW9jZUmnl4+013Al/AzxzgdLsYGhvH4fFy/vJV3vlwM9s/+7wWlyBcUMfUnd9FP97PW+++h8lmx+0PEI4ncPsDBCJRduzayUMPL+PQl4drr93R1UkileSrUyfJ5LKksxkUBjMPPf4UAomcj7fvQqxQc/HKVbzBEPFkAl/Aj0KlxLHv1VuO3XrsA/YfPMC1xuvIFHL8wQCnz56hPF2hf3CA9z/8gHyxwOmzZ1i5elWt1bvD5ZyPrshmyU9P449G0dudXG/r4Ilnn2Prnr009/bz6aGjqKxOhieEDNafuPWce/jP6O0bRKzQcPrCZYYnhGitDi42NnP1ZjuuUJSPtu/iRkc3arMNvd3FmFjGZwcO0z+qQGcJoLe4EMlVNLe3oDbKMdrnK8o7upvRGuQYrQ4UGj0XLjcgWvGfbvHvProFV8CGVC1EazRhstlpbmvF6rKh0CrRmtSYnXrGRcNozXLURilqvQujzYVQLmdYMIzOqkWiEWLzWtGYNcg0Ko6fOYXdKESvNeGwhTHbw7R+sPqW67v49ftQaqQ0XKtHo1OiNWnQmvUoTXpEahUmjxeJwcCkUo3CYEZhMNPeP8iISIDcoEZp0lLf2IBQpUSk0jAmltEy0IjOqUakkSCUKZGqdCjUJiTjY7f+rv7iN+nraGNUPkXXZBt7v9rNuFzJgkVP0t4vZ0yqY1whY1wgo6d/jOfXvsLopJC2rk56BwcYmRxGa1Jzuv4EQvkEo2IVAqWa5u4uJsXjSOTjjE32IZJPoTKbEG186BZ/yc43cLgDNHYcR6bvxWR1oVS7GBobRWZoQ6nMIlEoUZta+OLQG+zaugeDOohBb6dntJm2wRsorDrGZQoMLg8Kg4nPDx9BptGg1euQyiWMjg3ictvoPLbzFoAuWPoHiEQCjGYToUgQf8DNxPgQIuE4lv+HvfeOkftM8zvpWY/XnrsNHizO9t4aNjCH3VtjdzwzO6MZjXIOFCVRWSQVqERFKlFUoBgkkSIpkmKQmIOYM5vdzW52zpVzzjnn+lUOXVWf+6OlXtHdOiwWA59vwS/woEES6G+9b1dXFd/P+3wfVxKT3Ys7GMTmtSLTiREpJ7C63Ti8YQzmEKFoFUcoQzoj4HNa0U1cImqV4rfJsdgNRAs5nMVJ/PEpMC1b9N+u8DcfWDXdMRtOZwkkY4TSCfzpNO5kBm8qjz9TJJiZSo9IJaNkkhGyIQ81Ic7w8GUcYTfBfJJoo8KoxUgGsAdTCDUoZ+PY3H7yQMe2dVcAdMmj/5lK3EYj6yGRjBCO+IlEQiSTSaKRJLFomlSiRDpZJpOqk8s2iRVj5OtpsoUQ9VqYesmLWtpBwCUhm7BAIwmtLJOtJA0ytFp5ms0Crck8onk/vcI/JTuIcribdMgJlGm0ClSaBYqNHLlaiko9S7maRBBClIoWCnkTraaffN5GOmVDJu/D6dIg5KPkCjGEXHy6IzwppKYrlo5jOvDxFQBd+tKviGcSxDMJYuk4sXR8+s/xTGK68zyVSZLOpkhnU2SENBkhTa4gkC/myBdzFEpTcfZCLkkqHSWRihPKl1CEcrhrMGT04U1kGb7tR1f4eye6KdWqNJslsmk/Bt3YFBwhS26yQKFWolypUS+XmCznqeT8MBmlv/cY5XKKYkkgOZkh2xRI5ZLUylmyMQ8xv4ZswkJO8BCOxyhUWxi2vXoFQB955m/IC0FyuShCLk46myKRyZKNG0nFLaSSduIpP+FUiLgQJ5FLkMolEPJRCrkwpXwQu1WB32+mVs+TTMe+3ZvvQfF0mlg+R9Aum4bn35VFPUIkL5AW4pTTHnKVNLlinAlRF4m4mWTMTDEfxO+3ksikeeu9D+joHSUtxKlOFklmwhQrKQqVOKVaglwpQqkWIxA1sv/wZqIJLamMnUjUi2LdwisA+vjb1+ON+/El/CiVE5hMKmIxD4Ggk1gyRDgRIRBN4A0lcIcyOP1pTp/ch90+Nas9kY7gC3uweB0ozSaOXDiHJRDg9Xc/ZM83J9h35BSuUBSTy4t8tPcK79675uASHcFoEROPJ9GorEQjGYR8lL0HNpIWnLjcNhLxDN64n0Qhg85uwub3EEqnCKezeKMJXME47lACdyhFIBYiGAvhC3uRKUV0dV/gmafm43PpGH//lisA+uDr12APuXB5RfR2HsdnsRK0pnGbU+jNNuwhE1a7hcu93RjNBuxOB16/D/u3F8+8vgAarZGBwVECYQ9Wu4VwPIXJ6sEbziFVO5HrXXx16DgTfeevANhdc+dgunwQi9WAx+vA5bbh87vwBdy4vQ6c4Qj2YAhPLI43nsDqD2LxhtA7vMgNVuQGOyqzC6XZNB0brrFZ0dpt6Bx2dA47WrsNtdWCymKm/63rrvDuXPRfCPscSEUjjI0OEomEiCWiOEJhlq1ajS+RJJTJ4ksksQdD2AJBPLE4RrcHVySK3GpjXKNB73Rwsv00J88fRqIYxGSewGwdx2Iexe2yIhGPYh87cwXA7pw3h6HDnyPTGVAazSiNHlQmL2qzD7nehURjR6SyItU6kOtdiNU2xGobMpMBiUHHmFrNhFaLRG9ErDMxoTEh0pqR6h1I9Q50Fgtd/ZfZe3gPB47vpPPVv7uyA/3Fv8Zo8yDWWRiUqlHbPAxIVAxK1YwodIwq9fSJFFwaFjEgUTGhMXCivYthuZoBiYJxtR6pwcKExkCfSMbOw8cR60zIjFasgQj9Yjk6p5elyz/g4sP/9gqIPbj2URw+HybH1P+tVQYDcq2WDV9+yZwf/Yj//pvf8O/+7M949a230BgttHf3cvjEaWRqHZcHhvFH4ogVaiRKDZ5gBI3RwpBESSRbxBGMMe+xhRhdfsyeIN2bllzh3f7AHN5b8iztHZcJx1Ns2vY1IqUekyuKzhHBHiigssWQeoOIXBHErgQjlhgDuiDdYhMTKiMSlQqTUcPBMBzywXlDlNc++ZJMJAiNLNWUj1yjjDbop33hn14BsduW30S5VcAW8lEC5j08n0bKBTX/FDRvJWiR/jaKPUO1FmWqCz0CLT/1hJxKKUZzMgOtHJCf+toUoCnQakwltjQnMxgOv3Gl9/w5pINKas0s1UaG2mSaWj1BtVakUIjTamRJRfUICR31ooN6NQjkMFn1VwH6P0PfP5d8eM5Wnp5z5H+JenjO1v9Pf57pdHraf968ef/T/a/qqq7qqq7qn6arAP2qrupfsL7/QfVsezvDIhF9IyPs3L8fsVLJ8o8/RmMy8eZ772FyOAgnk7iDQTp7e9GazYQSCVavW4fOYiGSSrHv8OHpub2FShW13sDiF18imRUYE0s4dPQYitN7ZwD0/nv/kj0HvuHg0RMotAYuDwzz0OMLeP3tZRw8egIhlyKVSuDxuPj99dcSjcdo7+ygAdRbMCIWc6mvj2GpCqXZisnlZUyu4siZc0hVWmwuN2q9gdHxcUQ3//GVB97X/ytSTh0tmgyMjfG7m2/lr/7mb/mH627k0aeeRaTSIlbrMDjcDExIGJbIGZUpWfDci3x94Bt2HjrG/Y8von9CxsCEhCGxjE3bvsLq8vLam29x/0MP88HHK9GZzOiX3z9j7RdXvczbH37ML669kVXrN6Mxu/n4s018ufMgQqXJpf5Rnnt9KRKdAY3NzteHvuHhp55meHyMefMf5Hz7Rcr1GqFYdGpuYiRMvdXE7feRL5fwB9x0drZz9J2FM7xNaxeTLZVICgV0ZhtL312ONxTFF47RNzyGNxTFG4pSqjdJCgWSQgGXP8Til15h6bvLefmNt9i+ay8nzl7gtrvnsuT1N7nt7rlIVVoyhTLlRoNYKk0iGp7hPTb3P9CarLBlyyZcLgfQRBAydHa288Ybr3HmzCkWL36GRqPOkiUvotVqeWfZu3j9Ptz+ANF0Gn88ybBCweXxcS6LxDhicQKhIPFkglQmTSQWxel20f3gz2b4n/lqE1/v2cvtd9+DLxQkV8jT09dLLBYBmuTyaar1GvXGJC2Yru9i5uPJBI1Wk3gyMf1vzz63eHom9LYd29EbDXxx/29mwNT+D57i6eee59zFdvzhCL2DQ8RSaR554klkKjWxRJxTZ05Pz0LOFwtU6zU6LnVSrdem/87s9fPuytVs2PEVDy1YhNJkRKpWs+vAPlQ6LULQOcNb/fQvyRXyZHMCo+NjSOUy1m/cwOpP1nDjjXeyect2BoZ62bN/B089M589ezfR1XWaSjlHqZinmC1QLhf5fqz5d93PjUadXC5LpVKiWMyjW/zrK/2v+yM+fv0Fdnz9FbfefhuTzQapTJqVK1fw4YfvYzTq+eyzT7BazXg8Lu6++07a29tIJuMUi3nsdivQnIbcjUadN998g3Q6SS6X5bPPPmH58mVAE/eBT2asPXJmG41GHWiya9fX1GoVisU8RqOe7u5LFIt5JidrLF36OtFomHA4SCqVQK1WUizm6enp5ty5M0CTYjEPNNm/fy8ej2t6L0wmA0mHfoa38tlfo1Ip0JtNqPU6GkC2kGeSFjt27eTRJ59AqdWw5LVXeeDhh9j+1Q6EfI5ytYLd6aBUKbNx0xes/Xwdm7ZspkmLB+Y/yMjYKC2gUCry4YqPeGfZu/Tf91+vhNg3/JioVU1tsopGp+bchbOksymEfJZsLsMjjz3M2s8/48ttW1ColFfEyhfLJQqlIsl0io5LneiNBiKxKPFkgnpjEl/APz1P/sGH5rPvmTtnrH1kzUtAlUZLoFiJcO99N3LDTb/ikUcfZPXqT9iyZSstYOXqVbg8bhqtJtV6jXgyQalSZrLZIJsTOHHqJGfOnZ0eETAyIeLRJxdw/8OPsWbdBi51ds7w1r17P3K1BpPNjsXhRKHRsurTz4gkkkw2G+gMehKpJMFwiPNtF3jksUd5Z9m7aPU6jGYT6WyGm++ey4efrOX3N906HQfvDYZo67w0/bufSCUxfS/GXHLtHMav/zd8tXEtCxYt5MLFNrI5AbFUQiKVRMjnSGXSnDl3lkcff4y+gX4WLFpIT18vkViUSq2KUC5zx9y5vPvhh2gsNsxuL1t27+HvrvkdP/v5L3hrxWoefvo5fvXb69j+8hMz1n7h/efo7BlgyetvcdPtd/PIomc43X6JhxY8xU133ct7K9dw6mIn9z/2JBKNnt7RCUakCjr7xjh4/Dy33nUvnb29SFUSLvV2oDWpMZg16Axqui53oDFqkapkKLRKRDf/5Mrn3BN/y9DYACa7cbpj3OF10tXXjUgu/jaCXYE74OLyQDc9g5cx2d2oDAaMdisqo4r+sX70Nj0akw6dxYTF6UGq0nLs8BZ0WjWBYAy7O4JszVMzXt/1PadRaeSc7ziH0WbCHw2is1tQGA3sPnIYlcWK3GhCabSgMlk53d7JqFyCSC1jVC7i7KU2ZHodMp0BkUrLvhO7GVePIDMokKq0qA0WDnxzHNGFEzO8x5c9xLhGwbGOo4iNEr7+5givLfuM+x9/mX6RmuPtbXT1DDP3/ocZE8mxOj0YrRaOnTqJTC1FpVcyMNrHiHiACZWRcZWG7uEhxIoJdEYZap2Y8x1nkeq0iJ76xZX+t/4ErVTK5aFz7D38JVqDFZMliNnuYPPOD+gbHmPZ+6swGmzoDWr27F3PxMQAZpOdy33jmJ1OFr/xJEanG7Fai9ZmZVgkQqZSYrAaUWtV6Axqjh47RNuqF68A2OM3zEG6+U08AT9muw2Lw44n4OfIyaOYbE7U+qkZ8xanFZ1ZT99wP6FYFKvTRTCawO72EU7licYSRKNh0okgyaiHs6cOkcxEsbosWP0+JDoD9mAI0V1/eoW3+IH/iFEnJ52Jky+XiKYihOJBArEIoUyWYEYgkM4RTOUIpaYi3ePJBJl4mnQyQygWJ5IXiFaKnBns5eOtm4gV8/giESKJJEkhhTUQwZuvcfS1+VcA7NGb5tC39kXOntzH0eO70BlEhKN2kmkf/qCNdDZEIhn8tsLE4kHiWT/pXIAmWYyGUaoFL41KkEYtQmMyTr2RodacmmHdaOVotjI0Wylqgn2Gt/b1a1CJByjnoxSLMeqNLLVmhmojTWUyQbUWpTE51XXn80hRKS6RE5w0JqO0yJJO+4knfQi5JMVSlmJJIJ3PkMqlSWSTV5Tm0yeuANjDt8zBK+qYAdC/+5rITu3dbABdyGfJFYQrQHqikCGVjZDORIhnkwTLdbzlFtvPd6OQjM3w1r5zM1STlIUAZSFEIuqhUExNzXSfLFCqF6fSbCpVGpUijfLUjNqJsfOUyymqlTzJWoJcM0euLFAr55isZOhpP8RkLUSpGCAjpIkmssjfuukKgD542xwiig7y+Qi5/FT6TErIUS/5kYk7yaSdZPIhCtUcqUJyatZ8IUUuPxWbXipESCc9DA11EAzaSWdiZHIJMkJ6GqCnMmm8sTDe0ZMzALrss8eI5lOkhTjFjI90PkUyEyWTCaDXjpJO2KlVYqTSXlrUKdXLJASBfDFL/2APJ88cpVDOksnFaFAkmvBSqMSJJqc64m12JSJxD8Gwg7GX/m4GxHbqxPijUZKJMF6vFYVyAotdRzYfJ5wI4Q9HCESTBKMCbn8Cr9fKyHAfKrUUt9dFMBaiWK/TNyFC73Shdbgw2qZqYFREKJ5GoTWgOrVUFpQDAAAgAElEQVRthrd09VwuXDxKNBonEk6TzRQJhlwI+RAyZT/+gBufN0QokSAhCOitVl55802+2rsXbziMPxrF4Q2gM9sIRBN4ohFc4QCugA+H14nNbeWBB+8lFHLQ99hfXAHQL98zB6NkGKvVi9VqJZEMMzzaicGswO5w4XLG0Rm02J023F4XFzvacLicmK0W9AYT3xw+itcXwGiy4Q1FOd/RxYRcjkSlwh304wgGMLld+GIJZIdWzwDo46vvZ2hslL6BXiw2M76AG4fLSijswxnyY/N78Mamus/1Djtmt/fb8mFyeTE6PWisU6Wz+zA4AxicASzeCFZfFJs/hs0fw+Ly0z3/JzP87bI+DAYd3T2XGRWJ8YXCeKIhdHYLvniEUDrBkGQCmV6DymxArFFi9jhRmvTorH5i2QqBeA6lzoTN5cVotbH9q23cfOtNjI0Pce7CWc6cO83gxmdnAPS2pdfRMTDE5dFxJHo1Er0aqUGDRK9GrFMxJBMxqpQiNWjQOa1Y/G5MbgdGlx2tzYzGakFrs6I2W9FaHVMXCJ1+rJ4QDm8AtdGIXKtEb5Jyaf6PZ/j3nD/L5t0HkZscDMu1vPHBKsZUBkYUOmzBOGZfBKnBhtETol8sZVAqZ9OuPSgtNpQWG2ZfAI3diVhnQKTVM6bSIDWYcEZimLx+dE43oxf2zgDYnQt+itZkxBsOozGZ0JrNlBsN/vhP/oRPN2zAH41itNvxRSIYbU5MdhcDoxP0j4wTz+Rw+UNYXV7kGj2btn3Fux+sYEKtxRNLsO/4SWyBEGqrnS/37OPSy/9thn//jqUcPXMUV9CJVCOhXzSI0WVF77Ai0+tQGs1IzA6UOiNqrQatQoJaJkYskaHxxxgwBzhjCLF86y4U/ijWWJZEBYQaREstBOCSPUT75dMzAHbn0z+lUI7x4psvcfsD96DRy6CZQN13mFYzPgOgl8ohIE0+ZWJSMNESjDSaU5HuIHwb7Z6h0UzTaKaZbKSYbKSoTybpe/2vZ/jbLn1BqZqmVEtSqiQoVeIUKwKlSopCIUqjFsGs68ek7cPtkrHk5ScwWbVXAfo/Q1cB+uxqa2ub9n/vvff+p/tf1VVd1VVd1T9NVwH6VV3Vv2B9/4OqWKFgRCzm5PnzJASBWCaD3evFH42yY88e1EYj+WqVl15/nXMdHSQEAYVOR6XZxB0M4g2HKTcaZIpFjp8+w1vL3qNYrTE4OoZCoyWdy7P1q68JnN4648BZdN0cXrrzd9xw6x28+uY7fLT6UzZv/xqJUkO1CfPmzeXaa3+LVCpm1ZrVROMxdCYzyVwOfyROOJHGYHWwbe8hjG4v3UOjtF3uY/ve/SSFAhs2b2FgZBSrbGxWb8eWV2nR5LmXX+avf/4LNn69C5XJitpsY0yuYlSmRGm0MK5QMyyRs3LdBv7huhvZtmc/veMizlzqpn9cjFitw+ENEIqnOHjsGMPjE4xLxHy5bSuvLn2Tizf+yUyAfv1PePKZxSiMNg6ePEc4VUSsMjAsVvLRJ+sZk6sYEsv47U238F/+5m8529nFyYttdPX20NbZMT2r1xsM4PR68AYDXOq5TP/wEM+99CIPPDiXYNCPY9cHM7wnbvwx/Z3n6R8ZR6bW8f7Hq4lncgyMTtAzOEIkmeHDVZ9gc/tICgWMNie/vOZa5j74MCK5irkPPkz/yDjbdu7hmutuZOe+g4QT6emovguXLuELhbFP9M267/Geb2i1Gqxd++l0N+93MBOaJJNxoMnzzy9GyOd4cuECApEwH65ezVvLl7Pz4DfIjSZ6JibQOd2orHZawOYvt3DsxHEWLFrI2MQ4Q3f8+xneyrfncuZCGy+8/AqZfA6Pz4vNYZ+GtDCJ3elg/8EDpLMZytUKLaC3v4+t27cRjkYQSyUcO3GcYrlEk9b0XGuRRMyNN9/EgkUL0X363AywNXHL/86Wjeu5a+597D14CKFYwhcKT8dSZ3MCL728ZLrb9uTpUwyPjpAr5KcPVQ0mIx0DQxgcbt54732eenEJnlCI6265hRWrVyGWy8jqRTO8JdfOQXtqN3aHaxr+NVsw2Wjx7vIVhOMpUpk4sWSIYiWFwSRHpZng3XeWsmH9OjoutuPzeVAoZASDftxuJ11dnXR2tiMIGWKxCNFomP379zJ265/NBJofPUYwHGLZ8vcIhIJE47Hp+d2NRp1MJsV3Hd2VSolSqcALLzzHypUrOHXqxHRKQV9fz7T/ww/PZ+PG9fj9XgqFHJ9+uobjj/zDDO/RW/4Er91Mo1GnUinRbE5SqZSo16sMDPSxbNk7aDQqKpUS2WyaPXt2cfLkce666w4ajfr07PVg0A80OXv2NN8BfWhisZiQSsXkDROz7vsbd/yaQqXMyk/W4A0Gpp53AT9dvT2s3/QF//Dba/hs/efUW028fh+BUJBqvYaQz9GkRaPVRCQRY7KYEUnEhKMRguEQFzvaudTdRb5YIJlOoXjgr2Z4H5v711zsaKNFk3wxR7VeoUWTl15+EaPZwNHjR4jGI9Nz6QOhIMdOHMcX8NMCqvUam7/cwuGjR3hiwZMseeVlDn5ziPc//IC58+5jXDTB2s/Xseu+n8/wlt/1UwIuDVAgFLXQP9jGgUPbgan58fCPF1H27NuLwWQkV8gTTybQGw3sO7Cf7V/t4OTpU2SELB6fl0arSaFS5dzFdpavWIVcoydoUM+676/OvwuHx0s4niBXKjMJ7Ni1m0vdXeiNBnwBP+FoZHp0RAs4c+4sv/jVL1n7+Tq6Bke47rY7+ftf/YakUCAUTzH/0cdY/dla9h88QDKdmvo53PIXM7z1nz7H8g/eR6VRT1+++ebIYcLRyPTvn8fnZcGihVx/4w1cf+MN0xdLkrkc191yCzfefjur129kSCyla3iES0MjfLRuPT+/9gauueUOrr/9Llbc8d9neF/+3Y8539bGsETOso9XMyyRs3zVJ6zfuoO//83vaO8dYOW6Ddx45z3obE5Wfb6RF15/k9Ptl+jsH2RYNM6nG9ZitBnoG+7l7MUzSOUSNDotHq+frr5OZGoJFpNy1n0f/vozzlxoQ66RYXGa0Zm1OH0u2i5dxO33oTUa0Jst2FxuhsbGv40dN6Ex6TDYDRjsBrr6L2O027G6vOjMdswOD0PD59HqFKg0aiwON4q375nx+i5dcj16i4HBsSFOt51FpJChthgxuuz0T4wjNxqQGfSI1TqkWgPfnDqDSK1gVC5iQiVlUDyKTK9DYTAxJlcxIOnlbNcZpHo5GpMJsULN+YtdiI/umPm+esOP0Ij7OHrhBBK9nFfefY93PlrH0uWfcK5rgOffWMrDjy1k5Zp1rPp0HWNiCaOiCdR6HXaPA4VWzvDEIGOSESZUesRaHWKNGrlGhlIjRq2T0nbpAmqLGdF9/3GGv3jls1icJvqGexgZl3KurYe3lr1He88pzG4JIqkK0ZgPizHCyTNfcuT4RjZuWsNAvwyTyUX3wEWMdjsWlwuFToPF5eD46VPT8+N9AS99A5c5vPiWGQB9/K4/w2LR4/B50NqsyA16zB43E+J+XG4ber0WjzuA0+FleGgch8OG1+cklvCSTAeIxmNTl+4EgXA6iycaodKc5GL7WQIBB33dZ7EFw/gDvpneN8zBcXwDJqMGu81IIhkklQ6Tzk7NIQ8kEwRSGQKpDMHkVIUTGWKpKqFEmYhQw+APcbq3l36FlD7ZBP2iQYqlLLGYD3M4jK9QwVOoMvbu3BkQW7bw/0IopKnU4+RLIeIpJxr9KMNj7ZisEkxWEQ63gmjCSjRhRcgFCYXNaFRDxKJmhKybejVOtZakUktRbghUKTFZL9NoFGm04rRaEQTLxRneozfN4bMX51Grpak3UzTIkC/5piJmiVOv+innnJg0vaRTDiBNuRimWIqSTgcpltIUihnyeQEhP9X9/F33+f/YTS57+TczILbyvTuvAOixdJxoKkYsHZ8G7z8E0L8P0XMFgUixSCYXIysESKf9eOJhtP4gK/ccof/o9hnew7fMIW8ZIh22EfaYyGQi1Bs1GkC5kac8WaRWq1Gv1mhUSzRqCVqTMTTqXurVFPV6HqGRQWgI5MoCxUKWWjGD2yqlWvZTKYcolARSQo7R+X8xA6BrV8+jUJiKQ88Xc2QLecoFH7GoGan4MomUl1xxKqpfKGXIFdPkikly+QSZTIBYzIXXa6RUSpLNhskKMbJCYqqbPZskkUkTyySwHls1A6AP3PNjwn4jaSFKLhucSmeKT8H8VMqHWjNMqRyhVI7QaBUoVjJE4gEisTDlagm5Usb1N16H1W4imY7RaNUIRX1E4gFiyRCpdIxyJYdKMUTvPX80A2Irv3yVQDhFMOQlFPYSi/tRasT0D3URivoIRML4wxFC0RTBSJJwxE8+LzA2NkIqk8bu9uALx1CZrOhsTqQ6M/0j43y99wBr1m3A5Q8xKpYhXv/sDO+++/4YpaiXWCxGOBTH4/FRLGUJR10o1ePE41FSqQwuf5hIMjMdMb7kjTeYkMs5c/ECXf29+CIBjHYzzkgMVySKPRjC4HSgd9i5+Y5bcGrHZ8Dzy/fMQb71VRzOLFZPCL3biDelQ6rvRaaQ43MLhKMBvH4XRrOOUqXIgkVPcsddd3Ly9CkutnditTlwub24QlmqgEyv4diF4/jjDtxhC3avmUA0yMiHd80A2N0P/jF2lxW7140n4GdcNMbl3ksMj/Tj9DkIJyJ4gl5s7qlLTAaLGaPVNl0Gix2d1Yve5sPoCEyX3RfD7oth80Yxu0KoB9pneHfNnYPkqzewOl3YPX6UOiMSjZ7N27dw9uI5NEYtaoMGs8MydenKoMFoM6HQKqcejz9B/5CE46fa2bHzEE8uep53l69kTKTE5Q0xOCJiaGKCCbmcjhf+7xkA+9JD/xaZWolUb0RlUaIwyRFpJhBrRcgMUuRGGXKjjHHVGL3jPVwe7UaiFCNWiBDJxejMeqwuGw6Pm0AkTCASxuXz4/YH8ATjeIIRPKEQyo49M7w7581haNs7dA2Nc+DEWZat/JS+cSlijRGtzU04U0BhtDEkUdI9PMGIXMm57h4uj46z/8QpNu3czRvvf8jSDz7isy1bOXOpG7nRjNHtxRNLIDOYOHq+jeHNz84A2O0PzEE3fB6Hz8ezL73Ejj17+M8/+xn7Dh8mlc9z4tw5Uvk8Sr2er/bs56s9+7E4PSi0BuKZHAqtgaXvLsfu8aPSm6bOTRxubL4ggyIplwaG0dtdOG3GWb0HP7geg9uMzCClZ7yLnpFO1EYpKoMMg1WH02fHYLFj0qkxqkRY5KOYlWOotQqkngi7ekUcNSVJR+00axkC0QTpSXjv6zOs61Dx5KaTqIH9H9w/A2C3zZ9DxjVKJh+iSQHIYdVdphBWfAvQU7RI02ylaLZSQJp81oVJ0wtEqAvmaVj+/foOnH8HzzN+2azeE5/PnXr9LifIFePki1GKFYFMNkqpkiKVdlMph0inHBw7soN1n3+AL2C7CtD/Gfr/A0BXKBQEg8H/1/pDqtlscs0110z7K5XKP+j3v6qruqqruqo/nK4C9Ku6qn/B+v4HVYlSidXtnoqLdTj48uuv6R0exubxcPT0abzhMIOjI3gCfmKpJENjo9wz7z4KlTINoAF4An42bf0Su9vD80teJhiNkcwKDIyMUqrV0RpNiN99YFaYOvLMNbh8fj5e8wmnzp3n1LnzHDxylJdff4NkeqoTsQW89uZbqHR6XIEAFzq70ZqmbpJLtQbkBitfHfyGjr5BRCotFo8PtcHMyIQIl8+P4fyBWb0lt/1vFNMRnnv5ZbqHRpDojYhUWjQWO+u37uDy8BhPLn6Bm+66F6XRgsZiZ2BCwlMvvoxUa+BCdy8nLrRjtDm5+Y67ue2uu/n08/XUJuvT0eCTjQbi/6H7ffrA+5svOXqunVA6z4q1G9m4Yzc6u4dLA8M88PgCrr/ldgbHRNx9//3ozRaeef4FxiXi6dnkMpWSr3bv4nJ/H0Njo6RzAo888TiVyTowyYkTx9h148yDdtF1cxCtfAqlzsiqzz5HrFCjNVl57a13MdqcGKwOLnb1sG3nHt5c9j6/vvZ6vti6g1/85nfI1DoeeORxegZHWL5iFS+88jo2t49UrojDGyCayjIsEhFPZ3BdOjyrt3rh39JqTvJdLLdSKWdysobTaSefFzhwYB9PP72I3t7LOL0ezlw4TzAaYd/hwzy6cCHrt25nxbrPOXOpi0tDI+w6fJT+wQFaQEbIcvudd3Ds6GFEN/xoJuS4bg4TF0+x+MWXCEYjfPTxChQqJfm8QK1W4eixQ7i9Hp5Z/CzZnEB7Z8c0HP9i8ybS2QyXuru4Z+695Ap5zl04TywRx2g2kSvk8QX8ON0ujtz6f84Kl/Tb3sMXCvPr313LomcXY7TasLs9JDJZklmBju7LdHRfZu2GjWQLRSqTDQqVKvlyha/37CUUi+ONJvhix07Eai3rN2/l57/+NW+8/Q43334bW7dvQ39ky6ze6qd+SS5fZHxCzDeHj6LVGahU6/gjCVZ/thaL00p5soQ/5KRFFaiTSEZwuRxUSuXpyP1arQI0yeWy0+D7wIF9yOVSLp4/jeT3/2qGt/j3P8KrFrH4+efI5gRiiTgymYTz58+yc+dXnDt3Bq1WPX15olots3fvbtRqJXa7lSeffByfz0O1WqZcLuJyOWi1GtOPJRoNUy4XMS6bN+va/YfXXhHH3mo1ePrpRcTjUer1Khs2fI5KpZjuMIcm+/btoVwusnDhk+zc+RVbtmxi48b15HJZvutGT6eTBAI+0ukkF1a/OvvFhWd+yfxHHuaZ55+jrbMDT8CPy+fljnvuxhPw09bZwXU33Ui2kKfemGRgaBC1VoNaqyFXyNNoNdmzby8PPjQfq92GL+Dn7PlzjI6PMTI2SjyZIJfPIbn+xzP9r/sRWYeGcrVEbbJKPBkjFAkSDAcYmxilVClSrpamY8vrjUkisej0xZGMkGXTls20tV/kwsU2XnvjdR5+9BGeWPAkt91xO41Wk0gsinXNolnX7tv/If2DbWSEALlCmBYF7rn3Vl58aTEPzr+Pnbt30aRFvTFJOBph7/59XOxoZ7LZoEmLSq1KoVSkSYtCqYg/GJgCbZksSaGA1eVF3XZ0Vm/lyzfx+ltvs2nrNqLJFKVanUy+QCSRJJ3L4w9HOHXuPJ5AkHA8wSTg9PrYsn0HN9xyK+MKNRNKDX//q9/gCUbIFiukc3myhSJHjx+jBeSLBZSzXFyQ3vBv+OCVxTjdLsLRCOVqBYVKSQsQ8jn8wQAXO9rJCFlGxkZZsfJjLna0k0gl8UejzH/8cR549FFGZQr2HD7KqEKJWKtHojfSJ5Jx5Hw7W3fvY2Ll4lnXvvnB3/L0S69w4533sOTNd7j13nno7S5Wfb6RExfaURjM3HjnPYzKlNz3yOPcMe9B5j78KI898zTbd++kd7gfg1WP3WNDqVMhlkpQqbUolFou9V3kXMcpJN2nZvWWPvQzVFo9UpUYk92A0+dArlFgslk5de48VqcHtd6EUmNEZ7QxMD7VcW6wG9CYdOitRrr6+1HpTSi0RuyeAONSJQrVMLv2folMKcJkNyN95lezvr/0HNiC1mxkRDyBxmRAZdAh06gwuR2c7mjD6LIzKlMyodSw7+hxpDo1I7IJJlRSxhRixBo1OpuDCaUGtVnBV/t2oLfpMTkcKPV6hsbFSHd9Mqv36NK7+WTTF8iNBlas+5yl73/MA088xVsfrmJAJKdnYBipUkN3Xz96swW92YRUqaBvuB+xQoJCK0eqkqA0WxBrNcj0GqQqGWqtAqNZR89gLyqTjokb/mim/y3/jjXvv8fwuJhvjp6iZ2AYvdmE0WbA5B5Hb1Jz5tQQZmOM/oFutu18n9GJk7hcBpx2B05rmLPt5xkRjeIN+dCZ9egtBrSmKcCvtxjwhf2cePyXs0LsyyuenkpD0eswuj1Ta5B04XAY8HmduOw+YuEM8Uia8bEhFIpxIlEziZSVTDpGPJ3CG43jjGWIlBoozFa8PidWo4KgVUowncUhG5rVWzL/L4mFnCRjfvR6KW63kVQ6TDgaIJKMEk4mCSbTBJMZAkmBQFLAEiwSL4PYHOBkzzBSi5OQkMGbCBGOedGqxyjnI/hrkzgLFd7a8AXjz/58Vojt6jkyNXc6FSSWDJDMBImlPAjFCKGYA1/IjMunR2sUYTPJCPvN1EpxctkAghCiUIpNRWrX0hQbOcqtAo1qhWY9R6sVodnyEunfNKu34u2bSQl+IEu9GaNU8dJqBMlmDKgkbbitI0CMQi5MXghRq2URhClAWiwJFMuF6Qt6hWKZVC49K0Afm/fns0Jsv37iCnj+XX3XhT4bQM/mMjMgeqhcJpOLkMv6yKXshBI+gtk0znKTwS/enNVbv24hyVSE5597Col4jO6uTnbv+prqpEB1Mv8tQJ+kXqtQr6ZoTMaxWsZp1NM0agK5RoZMNU2hWqReq9CoFaGRJh4zUm9EqdXz5CKeGfB88LY5DN7xR6T9aorlJIWSQK5UpJD3MVmP0dF5lGotSbWenupWLKfJl1LfQvQ0k40iTYoUiwlMBgmZlI+8ECIrxEgKcRLZOPFskmQ6hvqzR2YA9P475mA6uJxMNkomGycYTZBKZ/EHPSSSQYR8mN6+MzhdKiJRK7G4k1jcicvjJlfIEwgFyQhZcoU87763jGXL32Pn7q8JhgMkUnFyQolIJELcODADYPfeNYeBh/49QW+IcDQ0ffEyFPUQTfjRm5TEk5GpcQ6RMMFQBL/fTygcxe3x0Ts4QiSRRqbWY3F6yZQmkessbNyyGZVOSzSZwBsM4A9HGHv117P6e9u30tN3eSoe3Wlj85cbicZDxJMRevouT82uj6WxOrx4A1EefnwBS157nbNtF7jY1U6pXsTps5PIxnBGEtiCYUxeP0a3F1sgyO333Y+1e/+sAL33sb/A7nLgTydxRoPo3UZMHjMmi57Ojos4PVaCYR8enxN/0IPJYkRv1CGSiLE57ETjMfyBEBZfCos3QiSbwOq3INb0ce7SITwBIx6vnZ7Hfzo7xD6+AYvLhcXlwGA1YrIYcXmcDA73cb7tDFK5CLvTgtFswGQxYjSbMJiMGExGjCYLWpsZnd2C0WXH4LShd1gxOG0YXXbMHidmjxPx7ndm9e599r9OdbFb7GitDvR2F5FYGKN5aia8waSfHht06PBBTpw6zv0PzmPpW2+wfuMG7E4HeqMBq9OF1mhCqTOi0BpQaA1INFPJLxPicTof+KNZIfbI8S+QG81obDr0TiP2oBNXxIMz7MYRcuGOevElArijXtxRL+GIn2gsSDQWxGzRo1BK0BvUhMI+YvHQ1MiNaIBYuoDN7ccTjCDZ+vys3gOv/xKLN4TG6kLv8HLk7EXWbtlB37gUvcPL1j0H2bb3EOe7+zl0+gzPv7GUfpGYIakMqz+AxmZn/fYdmL0+XJEoWrsDqz+AWKtjzReb+HTzFtoW/adZIfaFFQ/S1d+P3etlTCrl//irv8Jot9PR00M8m8UbDk8lBQbCOH1Bjp0+x6hYhtMXRKU3IZSqaIwW5Bo96XwJtdnKE88+Rzid5dDJ07hCEfa9/8Ss3u0P/RidSY/eYUbvNGK06ZEqJhibGKa/v5fOznb6L3fT09NDV3cPlwaG6R4VcWFkjB2nTnO0p5c4QDVJsyaQAxLA1rEASuCSAK/uO83Fp/5iVoitP/EetBI0JqM0J0NoZG1Uc2YazSTN7wF0WilKRR+QIpeyMVn2AXGqk4npqjWS1Jup6ao1klQnE5jOfDird+fCPyWVj5MpJsjm42TzUeKpMGkhTiwZIFeIkRHCZLNBLBYFx4/v4YMP3rgK0P8Z+v655Pw521k059j/EjV/zvbpx/VPqT+kNm/e/I97Mn/+H/R7X9VVXdVVXdUfVlcB+lVd1b9gff+DqtFu52x7O8F4nO6BAfRWK75IBLlWiycUwuHzEYoEGRwewOGys279WlKZJPlijvNt52jRxOVxcuzEUfzhCDaXG18oTCKTxeZy8+a7y3h84SJO3/jns4Pc6+Ywev4oH3z0IWqthrfffYe9+/eREbLs3rsHvdlEvlzhngceYOe+g3T1DWL1BjC5vOz85gi94yIOnTqPIxRhSCxDotGjszkwO9xk8gUcHi/n33rsB73dhz7B5vFw7NwFNHYnXx/4hs1f72bHvoMseO5FNBb7NEj5/a138MDjC1jy5jvcce88hsbF3HT7XaxYvYbb776HfLGAkM/xXSctNJnouvCD3qIFf8+IVMXF3iGOt7Vzzc238sjTz3LvQ49w7Y23cOZCG+s+38DFjnakUin1ep3KZJ1CpUy91SRbyJMrFdmweROBSJgG4PC4+YffXsP8h+Yhl0vRvXDNrN4Tt/yExU8t4tCxk1icHj7+ZC09gyNIlBqefv4lbr7jbgZGJzhw5DgrP13HwmefZ+Gzz3PjbXfy2YZN6C12vKEoRpuTF155nY7LfVM3y/Ml1EYjgUgU5dZlP7j2+OBpstk0K1Z8iNvtnAahe/bsotVqAE10Og33PfQgq9Z+is5i4qM1a/hozRqiqSxbdu7G4vHhjSbY9NUu4skES996k/sffIDaZJ2kQ/+D3oYVj7J95y48AT/5YgG318P4+CgLFjwBTDIumuDDFR8RiUWJxKK0gFVrVpNMp0hl0ry45CVUGjX33jeXB+Y/SKFUxOl2YbZaiCXi2J0Oeu/6T7PCJfldPyUa9HP89Bl8oTBjYgl6swWz3UE0lWXq6gMMT0iwurx8sHINNrePaCrLjt37ECvUXB4YweL0YnV5GR4XM2/+Q7zw4pKpjuFqldDRDbN6S66dg739INF4hHgyRqM1SSIVxxeO4fD5EMplSpM1ypMVqvUKMoWU1rdR7dAkkYiRSiVIJGLkcln27dtDKBQAmkilYiKREJWI+we9te8/xO+vv45QJEyu8O1puEMAACAASURBVI+g+rvUgVKpQDDoR6tVMzDQx3dgHJocP36U++67l2QyTjqdpNVqUCjkKJUKTE7W0GrVLFnyIoYXfjurt+yOP6eWSxEOB4Em7e1tlMtFFi9+ht27d/LSSy9Qr1c5deoE+/fv5YknHmPLlk188slqqtXydAT8d93oKpUCj8dFpVJicrKGxWLCdWjtD659y/MP4vR62LxtKxaHnWgygcvn5eCRwzz51CLuvm8u6zd9wW133E53z2XS2QyrP1nDkWNHsdptVOs13nrnbUQSMR6fl1gizjdHDtPT10sLiHntP+htWDaPZDpBpVam3qiRzWV49rlneH3payx6eiEGk54WEAgF2bNvLzt372LVmtXojQZawOcb1k93o8sUcnr6ennksUe59rrfI+RzROMxxhb+cnb/m39CPRshGgtQrRVIJMNIZeMsfu4pqrUi0XiMYrlEKBKmWC5htdsoVytMiEV8vWsnqz9Zw6Knn6JUKZMRsmRzAg0gmRU4e7GTWFpAsnf9D67dP95FOJ7gs/UbOHD4CKVanbMXO9lz8DC+cIxgLEl5skU0laXSgPc/Xs2zL76Mwepg7sOP0TMyzpNPL6ZUb+IJRlDrDTRgKpLVaMDtcSO9/l/P6u1YuxiHy0mlViWWiJNIJcnmBFpAqVKmWC6REbIMDA2y/asdfLxqJU63i0AshsFmY/nHH/PQgkVMKNVY/QE++HQtExodGrubfSfO8MGnazn1yA/s++1/xtDwEIdOn6V/XIzCYGZQJGXbnv2MypRoLHaWLv+Qles2cPPdc1nx2ed8uWsvZzu7GBwf5eT50zi8dqwuC2KFiLb2C1y42IZOb0ShlSFViREd3/GD+647vAmFVsk3xw+j0mkx221ojSYsDiejIilytQ6j1YFErkFpUCBSipBpFGhMJhQ6HRKlhrPt7XT192NxOaai3F0OxqQDyDSjjIn6EM/7y9lf45/9NQqjgXGlgn3HDiPXqlHoNKiNWjoud3K+4wJjchUSjZ5BkYRB8TjD0nEmVFJEahmXR4YRq7XI9SakGglt3W2oTWpEagUyvQaJRkf/x8/M/r56/Y84sXMHP//NDQxLZLy49BXueWge4woVYzIdn63/HJlKiVgu4+TZM4hkUkYmxjl59gzjEjEylZJT585Ozak161FbjHy9ZzfDo0OYLEbsbhdH92//wfc25ZoleP0Ch459g9mpRm1Q0j80zrh4mF3712OySQlHQzhsaQIhO3Z3P0PDOzh9bAtJdxGzTc+YaIgx0RA6sxa5RsbgxCAdPZeweRxY3XbaHvzZrBB74p4/x2hQTkF/nRqD04ZSPcr4xAA2u4lYLEYwGCYQCBCJBqbmbQtB3F49/T1tpLMJsqUCrmiSeKXO2a7L6I0GckISs2oCu8OMs2PfrN7jN8zBeXoLycTU4bZQSKHTK1GppQSCbvwB99TloVicQCJNKJ3HWwJLvMrecz24EgWyDYjnCoQSCeKJMCUhQSLiZvf5C6zevRuxw83ovX8+K8SWPfv3ZAtlMvkSKaFAPC0QTWaIJNJEEskrSkgFyWWiCEIMoTDVnZwtpinWBYp1gUIlTrWRBgpAlnrVSzgkwbHvtVm9R2+aQ845ASSgFcbvHkdI6GAySCXvoVYIUswF+PDDt4E68USI31zzC5xu29Rzymkjnk7RAJa+8zb+SIBcOU8kGUUo5chXCritmlkB9vAtc5CvfIRcOc/xMydo0EQo5RBKOT7bsJauvm4kMjGFUp50NkWLJr6Al8lmnbPnz5BMJ6jWK2j1GmQWK2aLhnI+ymDveaKpCMlSEV+hRs8rN83uf8ePUar+H/beO8qqOk/3rrZ7xu7pO6HDdeZ299yZ6duTunvmTk8nbSOiIgoqoiQVUBRRMSIqKiKYRQmigAQRgSIVVVQuKoeTY52ccw775FCnTp363D9KDz1Lef+Yd+au953Fs9Zv1VmsVefh7NpVe6/9+T3PV8Hzm7fwgx/9D7q7WvmDSxo423qEclmgVCrB9EzjR6WaISF4SKfsUEsxmY9RrKYpVrOUKxNMTEwyMVFisipgtYtxeRRMTqaISs9+NUCf3YB5z1qK5TjlyTz5iQLFcoxcPkC+EKRSjjI1KVAqxyiWkxTKKXLlLNlynkwxTb6UZnIyQ8hnIhO3Uy4EyOVDCPkYyXyCeDFNKhVG9OBPvxKgDy/+C9KCH6FUJJ5MEE0miKWixFIRYukZiB4IWZCJuwgHjKSiVuLJCMlUgnA0RCgSnGkcSKdIZdKEIzE8Xj+nTp/hxhvm0tnZScdbq78SYPfMacDV9hGBSJRANEgg6icU9RCKusiXY4yJewlFnAipMNGYj2QmSygWx+0P4A2GaGnvIJHOcPhYI+l8Ab3VysRkEc/nM72tdguCkODcvEu/0rt3+U8wO0yYHDpcfgduf4BccRKFWo/VZUOhleEPhIhE45gtNpIpAbfXg8vjxGq3MDjch81hpljOYfUGcIWi6O0uwqksdn+Ipfc/iGL7w18J0LvmNtC8axWpnA9vMIDbk8cfKCLVSAimdXj8DvoGu5HIR/GH3MQSYZxuG16/B7VWhUQmJRgOYbK70JpM2L1OvCEPnpCDUNSDzWlgsOXQVwLsjlsb6H/ytzh8Ppx+Pw6fD5vHg8XlwmDVozPrsTit2Nx2jFYLerMJvdmCzmRm3GhCozcxblWis6lQ6MX0DLfT3tfM0aZD9I11Ec+FMDg0DK2/8oL+ioEWbL4gfcNjOH1B/OEIdy9dxouvbEJnMmO02ghEolgcTsx2B1anC6lShUwzTEvnST47cYCde7byaeMBGps+o3+kF6lKjNlhRG93Imv5+CsBdtv8BoZfuZloPEIkmSMq5ElkSiQyJeLpIlEhX1+xVIFYqkAqlfy3Kx2nVM5hsxvpH+gmnYlTKKaxe/yk8iXCiRR9q//2gv5DvR04AmHE6nFk4waUBjMGhxtHIIzO5sTi8aO3uxCpNHijcRyBECaXB4vHR0hII9GMY/cHMThcjFvtOINhLB7fzP3GaM9XA+zbGzi35m8R8nnODQ0RiMVw+Hy4g0F0FgtCPo/OYuHdHTsYN1nZ8ta7eENRjDYnh44eZ9xkRaHV44/E8UfiiBVqHN4AnmAEo82JxmDG7HCz564fXdB/vPsoDn8Uk8uL1eXDbPOiNzlRqM1I5SZMZjuGYApNtIypCh8N6uk0eQnnUnSfO01NMOCrQQR4t0PFUBaePiVj6dbPeL25n4Bx4CsBdvOCBkZe+h1Mh4AgxaQWiDBZCVKdFqhOC0zVEjNp9FoUpmNk03bKJT/FUpCJSowpCkxTojKVZZoSpUqK4oQws2GtlCBbiNH7xE8v6O9UnyOejc9sakpFSGRiJDJx4pkk8UyKeCZFJBEnlY6RTAbpbDt+EaD/O3QRoP9bDQ8P841vfIOGhgYuu+wyotHof9h7X9RFXdRFXdR/vC4C9Iu6qP/C+v0b1a6+PpQ6HXavl5bOToLxONFUiiMnT+L0+5FpNERiYTK5NLFEFLFUxDQ1DCY9729/j5OnTxBPxnhv21aSmSxHjp/gkcef4JbbbuflVzezfsOLDI6MMjrrWxd86Ctev4CP9+9j3m3zeXD1Q0xOVSmUiiTSGXyhMPnyBIvuWc7eg58yptRw8NgJmjp7eXbjFqTjJt7euRuV2YpEo2NUoWZIKmdIJKUwUSGeSiN99o4Leitu/wEmq5lbF96N0ePj2jm38NmpM0g0OvrGJCxe8QCzb72NvZ8eqc8/15htXHHttYxIpTzz3PNsefMtCqWZFOc0NarVCoVCjmIpy0PX/csFvUVXNjB4dB+PP/cSV9xwEz/79W94bP1zrH32OW5dsIDb7lzIhg0bSCaTOGx2gl4P6ze8wMoHV3HzvFspVydZ9/xzPPbkE1SZRshmyBTyPLD6IfQGDYGAj+FZf3RBb82O9QyLZWiNFlo6uomlstwwdx6jUgW/vPxKjje1sHDJPdxy+508se45HntqHWKFmne27cTlD+Hyh1DpjKQLZRRaPVveehe9xY4/GuW1t96mb+2XK3a/WNr7f0Hr2WagVk8xP/XUE2QyKcrlIqtXP0h/fy8V4KXXNzN73lze3fUBFpcLfyROW3cvvnCMdGECTzCK0+3i0bWPsfm1LTz73HqeXTDrwsf9qkvYsGYlDo8bfzBAKBJGoZBhNhvJ5gTG9TpumXcrsUQcqVxGjWn0RsNME8Ljazl85DNefmUjLa1n+ezoETa/tgWpXEYml60Dd+kNX64x/2L1vriCdL5Aa2cXdy9dht5swRsM0T8iwub2kcwWuHn+Hah0RnRmGy0d3ax74SXMDjenWtpQ681k8hNo9Caa2zp5aPUaVGotdrudZDKJ5fVVF/RW3/tPDI/24Qu6yBVTPLTmft75YCfjNismh4MqM60S4XiMcnWSVEZgmirTVMnnZzaHVKsVvgDfra0tDA72IxaP0dR0iqSi74Le4t9dwkML5jA0Mkwqk0avH2fv3t1s2rSRUqlAJpOaeYD9ea3/F+dFf38vUCOfz3LiRCMffbSLp59+kng8SqVS5vTpkyQSMcLhIKqvSAN/sfwHX62/z7JlSzh58nh9s8bgYD+TkxNMTk7g8bgIBHxs3ryJXC6DTqdlz56P2LDhed555y22bHmVcrlYPwbZbJr29lYc25+8oLdm2c9YtGQRV1x9Ff5wiHhKIBSLcv9DD7Jw8SJSuSzl6iSFUpFkamYO6jQwNV2rA9dILMqs2ddztPEY+WIBl8fN2bZWlt6zjMfvmntBb8kVDYSVA0xTIxgOkMmlWXrPEmKJKE8+/QSFUp7SRBm314M/GKDG9Pmaf6bZuesDbr5lLrcvuAN/MEA0HmPO3JvZtPlVxFIJnx09gmrJP1x408Z7j+Pz+ejo6ECr1QI1Pv54D7Nnz2L/wQMMDg8RjceYmq6RTAkUSsV6Ar5YLlGaKFOuTJBMCaQyaQoTlZkREW4fTl+Qvk0PX9BbufLXuP0Bbr39DubOv41EOoOQK5KfqBJOpDje1MLeg59y4sxZ1HoTKx58mNk338qDj6zlwwOHuHbOLYTiArFUlng6h83lxumdaQB4dctmfvKD//7/eL6nHXqeeXYdZ1qaGRgarNe0myxmRkVjDA4PsfaJx9n82hZ27vqAf/zZT3nquedYsnw554aG0FpsLFq+klGVGp3DRfO5Pg43nUWqNzOi0jCy4jcX9B98eSVSvZExpQa5zsjeT49wtKmFIamCUYWaI6ebkWr1SDQ6uodG6RoQMyzVojVaMNhsnO1sQWfW4vTZcXqs9A30YDCNozFoUenUtG5Ze+Fzbv4PUao0aPQmBkfF6M0WtAYjoxIpH328D4lCid5sYdxoQmVQ0dh0CrFSiXLcwLjJhtnhxup20trdjsqgRGNSY7D7CSWDDEu7+eTwB4iu+caFr6uHd6IymzjT1cmYXMq4Wf/53HY5e/d9xIBYhlg9jlitZUgmRqJVMKqcmYV+9EwTQ1I541YHYoWI3pFeVAYVEq0CkVrBiFJB3+O3XND71IL/za8vn8PRk020dDWzZMVixmRKmtsGOHHmJHK1ColCzvZdHzAqETMiFnH89ClkKiVq3TgHD3/GiEqGwqRDpFbQeOokY2IRXT3d9A8PsfuVJy98bbv2UiwKIzaPiXsfnIdKL0KmNBLwRwiEXfSLWhgUdRFJpIjHo+SzQVIxFdNlBxZVLyazBoVyDLFsCLfPjtVlZkwxhkyjQO8w44tH6Jzz/QtCbNn7j9PUegqnz47dY8Ud8CDXyBgWD+GPeEnlk4QTQeLpGMFYAKfPRSAaJBRxIpOPodLK8IX9fLh3D/5wBJfPj8PpZhqwjEsYe23VBb0ld/0V4WgAbyxMIBkjnIjgD7jQ6xU4rDoCfhfhcJB4Kk0slcWeLWOKZRgxOnAnsoQyJULxFNniBIKQJhlPkE4ksceCBIpF7nl49QUB9vC1DfiHTpIuZBCyGWJCkkgi+TlAFwjHUp+vDEIyjiAkZuBlPkuymEMoZclX0uRLCYqlMJAAwlALYjH0AlGMW+68oLdp851AnHRMSzIkh1qIcsbF1KRApSQgkY58njhPs/fjXSy7526+/ocNeIJuhkSDBKJ+5ONyFOMqrpl9LfsO7efOxQuxue38t+/8Ma6xsxcE6P3XX0I26uYv/vJ/cP/qBxArJLj8bhYuuYvvXPZd3F4Xjz3+KFdfexX/8NO/RyIT09XTyZJli7nhptkI6SROtwObx0PA70IpG8HvczGqUOOMJJDoTBy58hsX9DcdfJmDp5u45L99m4avNzDvztsI+PRQy1KtVihP1JiqQXW6yDR5yiU/AZcWpvOUJ9OUJ2cAenliinJlgkIpRrHsx+YQU63EcR9/7YIAfWTBd8kILkqVHOlCisJEnFTGT206RSxqZrqapFKOUi4nKE6kyU0UyFRKZMt5csUUuXwCpgT8DjkTeS/Fgp9MKY5QThIvpyimAvTe/I2vBOi9Nzbg7N6HX0iTEKLEUtEZ0JONkchHyRXjJFM+0gkPOvkgCZ+JSDxAMOIlmggSjgaw2Iy4vS68fh/5YoFxnYGpGuz5+EOOHPuU0VcWXBCgi9b+gkA0QSAWIRgLEYx7Ccfc+EIWTBY5Q0PtBINWkkkvgViEiJAgnknh9Hrwh0MEokE8QS/xdAJP0MsUJaIJPyOiAVQaOYJNfkHvnjkNuOQdDIx1IteOEYolMdv8uDwJcuU8No+Jrp52FCopCSGK3qhFb9Th8blRa1VI5RK2vv8uJ04dZ8l9Kxk3WcmWKvjCMSLJNKsfe4KhR/7lggBd9NL1nDi8jb72EyRCEawWJ65wCJVtHLvLiN1lRCQdxOG2YHOYCUX8BMM+fAEvOsM4fQO9eP0WYnE//mAAj9ePPxAlGIrjdPkwNG+7IMDuuLUBs2YMu9eL2e3F6HQzbnfUE+UGpwOD04HObkNpMKHQG1HoTfWlM48zbtKit+iwe2y4/E505nF05nEMVj1NzY103PHNC3oPvb0Cpy/I3//s59y3YjneaAJ/XEBltOCJxBGrx1GbrLhCUez+EGL1OEqDGaVJjdamQ2vTMW4ZR2NQo7focHns+AJu/IGZa/7o1hUXBNgdd36TbNJLOlf5NyuVnfjKlc7kzq9s5vP2qwjxZISEEMXmNBEIe/BFQuQrZTJRzwW92+Y3MLbvRaQqLXaPH6PNOVP7Hgjj9AU52dxKIJqgpaMbdzCIzePBHQzSfu4c4WSSWDqNw+fDH43WvwbjcRw+H/FMBtWxLRcE2Gdvb8BvVdXH7CWyWbLlMn0jIxjtdqKpFBWgrbsXiVLDkEjKqjWPUQV84RgGq4NEJk8kmcYXjiFRKBHJ5GQKRbQGI5GQn9PzL+w9+s4yPKEQRrsdg8OFzuZk3OLC5Axi9cRQ+tIo/CmO9Il5cddezKkM0akq3nSSMtNkSjk+NURZ+OZ+to9aePDDUyzavBNHpUqSKooP770gwG656xtMFm0w5cUib4JqBMhQqaWo1FJUp+JMT0WYnorAdIyAT0V1Ks7ElMDEdIYjjYfY+OoG9uzbRSIVIS6EyeSTpHMJUtk4AYvogt7NCxpQHnmJcDpONB0lKkSIp6PEMjEiGYFIOkcknSMUTxGOhkjEQ4yNtF8E6P8O/f8BoP/fqnA3Go185zvfoaGhgUsvvZTh4eH/kPe9qIu6qIu6qP88XQToF3VR/4X1+zeqCq2WUCJBYXISs9NJ+7lzNHd0kC4WSeZy7D5wgEq1RDafolqboKOrlUIpS41JXtr4ArFEGI/PyXXXX83c+bfx+NPPMOfWeSxadg/z7ljAB7v3sG/b2zMPd6/+On3Xngfpu2/8MQevvYyx2d+mnI5TY5qJyQrTwORUlcPHGokJKSLJNGc7e9CYbXzSeJKWngHkegtBIUdLzwAnWrs43tpOW+8ARufMbm+xQs3mN97k3pX3I7n3fyO6sgHZvMvq3uOrf4vl7QeRz7sM8/Gd6O1O1r3yKnKdkfUbX+VsTx/PvbKZN7ft5Oobb+bVt7dy6Pgp9h9pRGO2cd0NNzLrxps40XSmDpsGhwfYu3c37733LrWpCQYHztH2wnJEVzbQd9UfnE+pXfk1mp9axOlr/hTJmlmsfvJZtmzbxpVz5jBv0WIaW5r5nz/5CQcOHqJWqxH0B6A6CdM1vMEAU4AvFCQcjzFuNPDSplfQ6HUI2QybXtvC4WNHsdlNTKRjXw2v185i5ObvI5n7PcwmM8NiGe9s28mm19/ixlvms3DJPSxftZpf/+5qnnvpFVq7zmGwOjBYHaj1JoRckZaObjLFCbKlCn3DY/gjcWKpLCK5ivtWrSKaFJCvvvLLCbnFf8v4g7+e+Xkc3lZP9h4+fIgv4CbU8Pk8nD3bzOKV92EPeLH63Bw+dZKnn3+eOfNuZ8l9K1mwaCnPv7iJhx99kutvmI1EJsVgMvLbKy7nxLP3ffmzX30JphfuQHz9t9BtXMrBw59itlpwul2cT0NXqdamcLpdrF7zMJs2v4rd6aD5bAsSmRR/MMDzG17gvhXLcXs9fPrZYR54cBWd3V1EYlGmgbHB3q+ESqJ7foHyth8iu+m7SESjrFn7OC3tHbj9AQKRKNfdfCtne/q4bdFSXtu6jTOfn/NfJBzWPLUOiUZHZ88A2UIFkUzJjp0fkRTS1KZnfrdLpRKWZ+d9yVt624/QPfArJFc0kBw5TaGcYrJWwBuw8+i6Z7j3oQcJCWmypQpVIFcqMwWksymmqbLrox3MmXMjy5ffS2trC7t3f8j8+beyb99etm59B6/XDdSIdH36lZ+9886fIr7mmxyY9UNsDvsMHC3mmZ6eoljM16F5pVImnRbQaFSYTAZaWs6QTgssXnw3r7++hbGxEYaGBuju7qxX/n9x3kTDAURXfLk+Xv/QFShv+yGj13yTyexMmt7ptNPUdIrt298HauRyGTQaFUuXLmbPno8YHh5k6dLF9fT9F8C8UMjVoXskEmJ4eBCJRES5XET86I1f3ixxzbc5cfm3kVzRgOX4BzS3tbJm7WO0dXUSjEa4Z8VyVj28mmA0wtPrn0WmkJMQkqQyaSrVSdRaDSdPn0Iik9bPr2eeXVevEJ+cqjINhIfOfHX6/PHZyGZ9G+NTN7F770d09XQSjobQ6jS8/MpLTFPjna1v1+eoZ3JZcoU800C1NgMUXB4323fuoMY0T697hvtWLOe3V1yOy+PGF/DPzGaf9d++DK/v+SeUd/xPpNdcSvfxY0xWpsnnythsDt59910qlQrj+pn0e2mijNVuo62jnXA0gmZcy8nTp+js7qqnuDu7u2jraEet05PK5RFyRW69YyGv/+7LmyZGr7gE0e8umdk40d9EpTZN39AwpckqwWQajdmGQm/CEQhjcLjR2ZwYHG7uvm8lB44e58rZN+GJxGnrHWD5qtW8uGkLz254maExEWqdntJEmSefforbf/vzrzzusutnjsfeqy4jGA5hdzo41XSa5ze8wNm2VpIpoV6R/8Vrq93GqoceZNxspv3cORYsXsx7H+7G7PYi1elZ/dQzjKq1KEw2lj64hnMiCeK7/u5L3sNXXzrz+ro/Qi4VsWPvfnbs3U+/SIpCb6K56xyycQNnOntY++zz9I1JOHyyib2fnGLz2x9gcXqxOD1093cxJhtBqZMiVYxgtGhobj2BSCbH4nAifefLG0bEV/0B4mu/OXMMdmxEoTZy7MQZpEoNSq3+c4gupvH0cWRqOTqzHp3FxJhcTuPpZiRKLeMmGxqDGbFSinxcRr+om3GrnBc376R3pJe2nlOcPbn7q9tsbvxTRFc2MLL4H5EbjIzbrHT2nUNt0KLSKRFJRmg8+RkDYhmjCjWDEhmnO1rRWg2I1DKGZGN8dvoUY0o1Cr2JEckwo9IRJGpJHbL3S8QMrPhys8vojX/C6NUz1/nHFy9jVKqgZ7idDZufZWBsDJnKSlPrGSRKKVKVjBNNpxkcHaF3cIBPjx5hVCJFJJMzODrGkeYTjKqljCiknBsYRCyRzSy5Asknb3/1RsTbZxL56k2r2fbhm+gd/Zw4u59gOIfHHcTnDROMBYhl3PSLT+Bw2EiGc5iUKna98xTdZ9eiVI+iGRfTN9iJUiOe2UARcCLTKDjV3sywQkL/1V//cvp84V8yOusPGZv7Z1gMEsTSflweI3qLC6ffi8VtYVh2DoVhlEDCSSAeIJSIEYyl8QYFvAE7uUIMnU7KiWMHiARdCKmZampnIIYnliMTNGN9a/mXvEW3fBfJoh8zenUDlqYP8SYEPIkEESGBy20lGHSiUYygko7g99gJBv2EImEcmSzDJjOhcoVwoUwkUySWKhCOZYhGM+RzE6SEPDKtFHs0ynDXma+E15pHr2T0pm+hePhfSRYiJPJhwqnA558xQigRI5RIEIoLhOIp4gmBmJAhns4RyxeIF/LE8xkypSTlSpLqRAghNk7I1088JAbCTE2GUK/51Ze8xQsuY/TGbzI86+u4xCcJ2keYAe9RpkphJiYyTE9P0dU7gMdrpVAU+NFfXUapkuO//8V3CMb83HjLbKLpCH/993+FJ+xm7m23UJ6awBP08thTa7lh7o3YmnZ8CVwPXH8JJ2b/MYOzGmh7Zj6zb76BTDHL8aYT7D34MaVqmVQ+zeNPruVv/tdfI5GJ2b5zG08+/QQ//+efUSwX8PjctHW0svX9dxEEgWuvvByNQsrc+Xdg8kS5+paF/OKXv2Zg1te+5C956JcMz/tT+ub+MY8+/QSedJos4CuWYEqgWkkyNTVJoTg5cy9TEChXBXJZF6LBZoSQ/TxAn5icAegTk0xUM9RIkCu4mZpMYHx7Kf2zGxi46Rt1cD666M8RrfkX+mc34GzeSmUqT3GyQGkySbEcozqVQq8bYqoSpToRY2IiSXkiQ75SJDNZITtZplDKkssnmCyE0St7mMi6KZeC5CbipCsp4pMZYuPnvhKcD97zl/Te9DXkTKw2rwAAIABJREFU664iOVkjlY2SzEVJ5OJEczHi2Rj+kJNMLkIy5KAkBNGOnsPhNhAIO3B5LTjcM0Dd43OSTCUIRcKMjI1SLJcoTgi4vBbEj/5iZu74rX9YB9cjK/+GgaV/Ts+cBpxaERFBICLEiKaCxAU/sYSLadLE4k7sDjVpwUsiK+CLBPBHg4STURKZOCqdknAiRLYg0NnTSnkyTSYfxxuwMzjSi7HxzZm0+R1/Qs/NX6v7dzxyDd03fx3J64sIp92MKfsRydW4fAKBSB6lTotQjOIN2FFpJUjkw/iCLhwuK063A6/fQyAUZOX9q5DJlSxaspi7Ft3N0cZjxIQUwWiM559fT9e8b9B1yyX0LvtBHZyfe/J39K74Md3z/oCiW4l3vJtP9r6AaPQ03lgKg69ar7JPpEKIpMMk01FcXhtOtw2Pz4kv4MVoNjAyfBqXQ0M0HCEWTpOMTRGLThKJFRl45XY6bm3g3Jqfnp9/fvefMbb5DjrvuBTFx+txBQLYAkEsvgBGTwC908G43YbGakNltqAwmlEYzcj1FuR6CwqDFZXJjtnmxWT1YHMGCEXTxJJ5vIE4bl+UcCyDurtppq79vr+kZ/lf1v1Fb93DwJqf0X73d3jsiScolQqYzUbGbW5c4QRKo41AMovW6sLmj6CxOFGbHZjcAZRGG+MODyZvEKsvjDsQIRxLEY0JxGMp4tEEsWCUcCJC78N/R9eS7yB54846uB556l+RvLOY9jsvxd+7l0whT6aQJ53PkSnkyRYL9fXFv6fzOZLpwszK5ElmsiQzWRLpFOWpCYKxEKF4kCmqFKeK+CIBdE1baZvfQOe6a+m+98/r/vIP19Kz/AcMPHM5UpWWqJDB6QvSMzCMyx8iXSijt9iJpbJkSxXsXi/uYBBfJEIyl2PcbEZtMODw+bB7vTR3dDAilWL3epGoVATjcUSv3MCZRX+CaNeaOrjuWvkDVPueoO3ub6H49CW0JhPuYJB8pUI8k6EKRASBdLHIyZYWvKEo5SkQckU0BjP9IyL0FjveUBTluAGpSksoPjMCyeJwMgWkcnk+fnkVTbd9jaF37qPv6V/V/d9b/I90Pvx3tCz5M0bkgwQSXmwBO7agF4vPiyMcxZsQeKNFhjoskKpNIiStQJRE3Io3V8A/DRtPqzEBezQBlFXYdm6UBJCrpSlNhOha9RcMrvs5ho/vq4Prvqd/jmjrQpoXNBCSHWIqa0BwDgNpKtXMDCCfEpisxqhVwzAZZqrsI+BTUSgGiGf8CMUooXiY626cxaNPPkYikyRXztfHlMTTCVSHn6d95Z+jO/I87at+WPeX7n2UtuXfp3/DVUQyArF0YgaipyOE03HC6RShVJ5QqkgkNdOmlUyEMetGLwL0f4d+/7nkHQ0fsKzh2P8n1h0NH/xf/Xm63W5+8IMf0NDQwNe//nWam5v/0z0v6qIu6qIu6v+9LgL0i7qo/8L6/RvV3Qc/xe7x4/AGsLs9nBsYpFiZIBAKki8W+ODDXWRyWVQaNU3NZ0gISXKFPB1dnZ/XIs7M+06mBKBKsZTlTPNJNFoFUJ2p6R1pQrLoJ2TNUkTP3Vl/4Bs6tROj2YRVr+XZx1Zz7Y03sv/TI/jCMSxODxKdhQGZhu37PuXAsVPo7B6GpAoUehOdA8M8+uQz+MIxDjYeQWe30NLTSSwtoDboqDJNppCnNj3N2JzvcmjVzYwc3l73PnHd93h83dM0njpO0mshlBIwu7088PBj/OI3v+PgZ4385spr2XfoCL+8/Co2bnmTbbv2sGDRMq6fcyuxRBilWka5UmCiVmGKGbhdBdLFIs5QkNnzbmXr1T/i02u+j3xwgKEb/rTu332miRc3vcGSm2/k0JETXD17FmufeYrf/O4K7G4Xbr8Pr9/H/v372bNnD4cPHyYWi3G2rRWn24XZamFkbJR165/lwdUPse/AfnKFPOvWP8vkVJXJaomcUYLomq/jO/AKHSuvqns3P7+Cu5YuZcVNVzHQcorBMQmeYIRxkxW13oTN7ePc4AhSlZYXN23B4Q3Qcq6X1r5+pFodKqOZ/UeO0Ts0yokzZ9GbbZQma5Qma6x/cSN2rxepUkXvDd+h6frvs/2e2XVv6f2/JBINMBHz4R9tQ6GQ0dJyhlKpgE6nRaVS8AXM3rlzO1anC08gSOe5Xja/8SZ6s4VsscTEVI1IIsnplrMk0hn0RgN33LmA3Xv3MA2YdjzN0DV/SKDjE2S3fK/u/+C9SxEScQJDzZisZt59byvpbIZMJgXUCEf8QJUx0RC1WnUG8gL5YoEpZtLZgyIRL736GmufepoFdy/CbHewfsOLDIvEnBsYRLCNz8DLl5YgWntzHS5ZDryBWK7C0N9B+7HDLFi0lBUPPozGYObBR9YiUWoYN1k5dupMfSPDhlc2E4gmiAoZjp06QzCW5J13t3H8xCm8vgDF0kQ9nTtNjXQ2xfh9/4x64d/gazw/C117/y+YKgcI6no5/cajjPW34bBoaD97mm2796Kz21AbDJzt6iIYjZDO5whEg0xTI1fIIqTjfJG2/v3q9drns+yXLVvCNddchXP/q0iu/DreT99AOe98jf2qhbegVsrYsfYeCvks08DBg/tRKGSYTAYikRAWiwmDQUc6Lfyb9/8i8f7FfPJYLEIqlcRms3DgwD42bdpIJpOiFPHMHPdHrkH97O1178Ch12Yq3+0aDm3dwu23387ixYu56667sNlsDA4O4nQ6ue+++2hsbKSnp4dCIUdT06n6/+MLqL9mzWp0Oi3lcrE+Tx1qPPfcs5y7/X8hvfHPsH60oe7dfvWfsHDhAuZc/VsennMF1866jqONxxBLJZQrE9x510JONZ1mGlh49128tPFF4skYqYxAsVygUp2gUp1ASCeJJaLIlTIMJj0WmxWtbpxp4NDhT9l868zmiLZVsxmZ+xd1/8cXziGTSpJWDTJZLlCaKBOORrhvxXIaTxxnwcI7OXzks/r7j+u1vLplU71ut1DK43Q7uHf5PThcdmbdeBO3L7wLh8dLabJKc1s78+fPbNhQ3/NzNBsW1b3N7zzKuF5H3/FP8MiHqFQnqdamEEnEhKMRevv7eH/7No4cO8raJx5n/fPP8fAjazjT0szkVBWbw06NaexOBy3tHXx88BOiSQG3P0AinWHcaOLyq65m7zU/QHJFA2PLf133Vt/9E7JCHMXh7XhO7MDkcOAJhVi3YQO2QJBgKj2T2nK4EKu1/OqKq3hq/Qts3Pw6V157PStWrSaVyxKKRZkCcqUi2WIBu9tFrlRkwd13sem1LTS99dzMcf/dt+i56o/q/mvnXYtzuJ0jK2bz5Or7ufraa4gnI3T1dBJPxrh/9QMsve9erE4HoUSC3uFhKoArFOHuZcuRqXXYPQGUBjO33Hk3V8+Zy7jdyZmeXvokMh54/MmZGtE530N01R/Qe9dPz0Ps9XejlUsQfbiZ4UM7GVbq2PbxIZY99BgvvrEVic7C2b4RDO4gIq2JXZ8cpbV/lHc++oj2oSE++OQTTrS1ojAaaOvr4XRHKyq9Bp3FgNPvpqX7FCqjHNnL9yC5ooH++35vbMJ1f8SJU42ceX8jkvdeYlQhRWESc25YgVjhRqQ0MKzq4Jz4DGNKDYpxNwqDFYXRhMpsorW/C6VZgz3kYUSpYEytYUim5khTO31SKSvXrmVALkfVf3YGlN/2Izpv+WH97/u5959CPdTB6LsbUQzIEWnUHG8/xqB8jBGpiTGpjI8P7UQm1tAtHqdHM0pvxyfI5Eq6pV7EEhm7PtpIm9rIsMbG0NAICuUYco0UqdxP37CRAcVZRu/6MWPXXsrYo/Pq3kP3X0nf2Ciio2+z85EVDPVbGJYdYdNbKxFJ9EiVRvpG2xgUddE73EFXXyfDIjFDYyKGRVJOt7Sh0RuQqzUYbaOM68yMDI9z+LPjfHLkPRpPf4jeYGVo8+cJ9KeuR3zT+XuKgbZjnGvchW7fS0QiLqx2E6FIELPFhmKkF6tOTjjqmEmJRkI43AHGtUYMKhEWzRA+wzksTjMy+QhjQ+2YdGLO9XWhNFlwRhKoDQYaP94xk/a+5x+QPXlTHWIPbFyOy2bA0rIPQ38zaq2KweEBzFYDkViQQMhLPBmpv25qPoneqMXlseP2OhiQmFCo9cRiMSzjEkZ7zyBEbESiXgLRIOFskXSmgPrpOYhu/lPMH790PvW+8Ee4/E58RimGlv310Sv+cARvKIovHMPtDxAMhxCSUdrOHGektw2zUOVw5zDecJh01E0lGyaXCiEIIXL5FKlEECHmJuB2YA5G0HY1MnTd11DufxHR6svrEDsx1kghaSfUu49cyEClFCER9RAJekjEwzNwKJIkEk4RDqaJppK4Ax58YT/5QopsNkI27Scds2HWDZKKGCmn7VQmo1Sn4kzVEkzVEojmfQf5vT/BvH1V3dv82l1MJVSYj75McvRTqMWZrCWZmM5QI0+hFCWV9ZLOuGEqCsTxeVU47DJyhQhCPkYqnyRZzBAUongTERK5GVDgjXiRj8upUsW0ay3Dt/4xxlPbGJzzrTrEziXCWMe6MX7yKtFIiGg0TDgcJBDw0dvbQ0dHG8lUDLlSQjgaYO++PZitJp57YT2/ufy3LLv3HqZq8PY7W/mz73+P1956E6vTwb/86pfMnT8Pk83KHdf8K4OzL0G38wls7y+ve7+9+iYS2QnivS34xEPIgx729Yux5CBegwxgK4IyWWXAl0UayiAAQkEgn7CS8shgKkFtKg4USOcSVKYnmJquUKvlmZ5KY1T3In/4n9C+cgdxbX8doIvu/WumqhEs0hZiY8eAEtQmKE0mmZhMUixFkUt7YDpNrSIwNZmiOpGlPJGnNFEkPVkgV8lRmMxQKsXJpb2MDbdQLobJ5yMUy0lyxSTu1h0M3vld3J17kD19ZR2gR+SncCpa6N20AL++nWwtS2pCIFGM44q4KUwXiaajRFIRoqk4ESFGIBbC5TIRCjmIhpx4XDrsZiVep46hgVampnLkcnFKpRTRdIRIKkjv7d9Gsfspnrn9/CxyxSvzceoVaE9uxzv0GbFEmFQ+TUhIE88VSBSyCPkYuVIUg2kYmbSNZDI5Mxc9GSKW9RPNesmUQ1htShSSPgqJIOFkHG/YT66QJhB0M/rSraheX4hNM8zAou/X/TvPNhF0W1Ed2sLR48fJFkszv9/RGL2DQ5hs9pmWiVgMv99PMORFPS5FoRYRTPowufS4I36Mbhdmrw+9wcprr7/JSxtfZFTSg9Or48Drqxl+4lcE9UOM73+hDtCVHz+HOxpDN9SEXtZLvJQjknAR8I/TdWoH1YQCo7tMIJnHF/URS5gYGWxBMtaP0xnE5YsTnSjiLIRJClHUKilOm55yPo7XZSQYdOLxuRl6/np0/cdR6Q11gN295Pu4/QHG5cP07n0Jg0FJJuUnLfjwew3Y/UFsvgAWjw9fLIFYrcXq9WP1+nEGw7hCERyBEL5wrF7nHYgm/s3yR+JoT7yH5thb+Hx2xjbNq/uPffYmeqOWJ++6irBLRyjiR0jHMbk82L1uXP6ZFLk/4MLmMKO3WjG5PHgTadyJLOF4jEgiTjSZIJFOIWQzJDNpEukUiXSKZCZNPBhA8/E6EqEgPnnPeYD+/FWUKhksumHkbR+SziTIZJNk8xkq05PkSkWEfJ5ksUCiWCKSzRPJ5onlE0RzM/XbmbRAPpsjHU+Rz5Yo5CewOL2cbG6jWk5x+sRh9CfeYHy0nXC2SPean9X928Ua+rwTdJ7cw+bGTnYN6tgxYOS9Lg2KPDy35xSb9p3GEC5gTxQRannC2RjBVJh//dUvOH7kKKmYgNfhQ6nQIhIrCEUFznZ0otEbCEejONp3Eg4HEULOOsDuXfMT4qk0DpsSRct2PGE3faO9hBMhklmB5vYWoskEvoCfj/bsJpSI4PC5yJQKBONxDh05ikShxuUNYXX4Ecu0jEnURIpR3AkfzpiX9FQRu/ws3/l2A5d+9494+crzyXPTwFECsQhu0SlcJinhoBX5WDu9w114Uglk0TyvHe8mBAj5PDBBvpCkCIjS8Im9xJujTkZycNvbu/hQbWb+ixsJA95CgvJ0inzKSER9lMmKC5/0QB1gizffQKVSRnBICY5+BNiJhQcoT4RnQh21LLlamkI1wUQlQmUiTLkQwG6RICQ8CKkwhXKGlvY2mttaCcdjJNIpfKEg0c9HXkQScaziVoIhP0khQtfDf13391uVRIIB1EdeJRoTiKYjRLNuYqk40VScaCpJOD2zYmmBZDpKOOLBpJddBOj/Dl0E6BAKhfjxj39MQ0MDX/va1zh8+PB/qt9FXdRFXdRF/cfpIkC/qIv6L6zfv1Hd9tFe9BY7Qq5IrlQmFIvTNzRIjWnyxQKvvLqJUCTMNNTTCdNArpBncmomrftFghBqZDIp9uz5iMbGo5w7140gJIhZNIyrFaRSSbQ7n6s/8P3oln/E6nTROzjEgsWLGRbL2L3/E0bkKuz+EHKjHbXVTZ9EQVvfMG/v3E0gkeKFV7eg1ptQjhtYteYx3JEgbX09iBQy2s91Mywao1KbYtGSxTz95Fo8yhEUKiXicy3nE1tzv08inUKqVs7UoU1W0NudPLD6Ea6edQPDIim33LaA1s4errthDq+99S73rlzFoSONeAJhJiaLZPMpzrQ0IVXJiKXi3LtyBYePH6O5o4NYLsvxsy2ITnzCS5u2sHHLmwwu/lnd/8Ar62jt6uU3V17Lrr0HmL9wActWLqe5rRWXz8sUM6n2TCYDgCAICILAseONbN+5g3Xrn0VIp4gnEwwMDeL1+zCaTYyKxhgeHeH+B+7j+cU388Qd16PRqPjkgTl1773zfkZbTw83zJ3H7JtvpW94jJ6BYbRGCzqzjVJ1GrlGR1t3LyqdEZPdhSMUxhWJcranF7Pbizcar1ep290+IokUBoudptYOGpuaqE5NYfzwBXbt2kkm4DwP0G/5PolkpF6/nc9nKRRynD3bjFarplQqUK1WEIQEpVKBVQ+v4c13t6I3W0hmslgcTpxeHx095xiVSIkkkig0Wp7f8ALHjjdy8y1zsdptyLY9S0AvJ53N0HLzecCiPXuEeCrN7n372bVnN/Num09pokx3d+fMPO2pMjt2vsfejz9EpVIwOTmB1+8jFAnz0cd7mZiqIeTzjJus3Dj3FpYtX4FCo2VwdAxPIMiIWMLya3+Bq2kPLp8f08E3zkPsl5cxb8FdnD7bziNPPI3GYMbhDfDshpdx+oK89OprOLwBnL4gw2IZR06cZvOb7/DpsRMcb2ohKmTwhqIUSzObVrK5Amdb22k8cZxjxxvZuOllXntjCyfv/lcevn8py5csPp+InfVtaqX4TK1pOYVBqyGXyaPVGHnj/e2oTEbylQr+aJT3dmwnnc8xRY0aU3zw4U4eevgBHnhgJSMjQ3i9biwWE3195zh58jgymQS328kjjzxM8+MLkJ86QP/gAIYnbzoPFGf9M1dc+TsCoWC9seH3QTzUKJUKlMtFpqYmqVRm/p4IQoLBwX6+mLO+efMm1qxZjUajqm96ePzxx1i37mnyZjmq1x/i3mWLiXYeqntbX1xINBpm9eoH6ejoIBwOk8vl6O/vZ/78+cyfP59FixYBkMvliMfjrFp1P+vXryOdFvjggx1s2/YeOp2WXC5DpVKmUMhx+PAh7rrrTp588nHy+Sz2zfcSNCpx281IvpiLfeUl+F02brvjdmQKOWarhXuX38f8229DZ9CTyWWpMU25MoHVbuO+Ffdid9owmg1odRqONh5BppAyZ+5NzL99HoVSnrfeeZO//fu/Q65UMDFZoVqbwvvZO9hO76V/cAD1M+cbCPxndmOymOuV6OlsBq/fx5FjR1m95mFcHjdzb72FUCRIvpgjFJnZNFFj6vP6/hrZfIZCKc+pppNcPet63tr6HtGkwPHTTWQKRXwGFcZX7uXQJwc58Nzquve5O/6OGtNUPq+mn5yqMjI2yrYd2z8fdwEKlZKRsdH6JqxUJk25MkG1NkVpoky+WKDGNFNAFWhuayeanEnQOL0+rr9pDoeu+h76A2+gHtci/Tz9LLmiAal4hIggEM9kyJRKRFMpDDYbjWdbGZTJcYYj6GwOHlz7BE8/t4HfXHkNwyIpr77+Fg6PnylgRCxi/oI72PTaFrZu30bjqZN8sPsjUrmZB8K+5r30L7+cTDyM/uUldW9P4zYmp6pMTFaoMc2BTw6iVMuYmq6SEOIYbSY+azxGT38fmVKJCjABtPcN8NT6Dax4cA1XXHM9gUQKnc1Ja98As26dzzMbNyEe19M1MoZyXIfyzr/BqxxFcebweYi99J94+fW3WPPUOmTjBta/+ibDSh1DinHUVjefnm5l3Suvs2TVIxjcQVQWF+/tOYjW7sTg8bBs9Wp27j/AY+ufRe+wM6KQojHOJMVlGgXtfWdpaj/N2NqbEL2/nmGRlLGbL6v7q/pbOXb6JAqtgTG5nGHJKEdOnGZMpkGh1aO3GpGoJZxqaWPcZENpsqA0mRlVKfno0330SYaR6JTI9Dok4zre/XA3H392HLXVjj0U4ZxIguzEXk7e+TNOnWliaNOq89f1TUt47e0tPLp2M+09KsY0Ck52HqdnbIBBkZ4RsYw9B7ejkutpHVLQoxmlo3kvUpmCHpkPsUTGth0vcEampV9hQiwZQSQeQCQXMyqy0T86TufoCUT3/Jxzn51AdLbvfLPM3MsYlCvpFXfyxjsf0NWuYUD8CW9uexi5ysSoWMOwtJtRWS+jskFau87SOziESCZHptLS3t2LWK5gYGSYts5mXn5lI1tee4NQJIw/5GZg+BwenxfFa6tR7X+dpffejXzVb+v+ju5PyeSjjEn60JtUCOk4Lo8Tl8eNSipisK8DrV6K3W/B7HFjsntxuvw0Hj6IfKSL1zes4tix/UjHujGp+ti65WmGBzqIZjMMK1Qz6bmhFvbM/TFmoxb9Z+/WIbb8mblIZGJsDit2pw2Hy47H52ZwuA+LzUg0HsIXcOMLuElnk/iDHgymcd7Z+iYS2RgSuYZsPoc/6KNYSuHxmZEphogm/KSycVx+N3ZPgPHX78dv0BAJBRi7/tK6fyLixhf2EskIeIMhvMHQTLVuMIIzGMHqDRCMJfH6fRQLGTJCFGWowCcdQ3jDYYSYm3zCSzLmZaKco/HEMex2PVRzJCMBHOEoypYDbFj/BGORPLr3HqlDbNWOx9FphynkXAhxC/19xwn4x3E4NSSTXhKCn3giQDwRIhYPYbWbyOZT5AspgiEXqVQQr9eIySBiohgmnXQAAhOTSSZrSarTAuWsC+v7KylmXAQkJ+ve0pU/xaJug6kQlbKfqWqE6vTM9+ZLIaYRgATZlAODbhSjfgwh5aVYipIQ/KRzMVLZOMlsgkQmSTI7c/yC0Rjp/MymQYvDieXIW6SCLoRsDsnKn9Uhtn6km3S5gisUIZbN443GSfwf9t4zSK47P9fTtWyp7rUt31LdK0sl6ep6bam0srwr7WoDyV1yGZcRJMFMggkEIxgAgksSBEEQBIhAZBBE5CDHQQ6Tc449oXs659wnn+7Tuaf78YcGGtwr+4tKcrkkvFX/QtVUoX99Opw5c57/+75GBsnIEFW06r9ihLicQFBFUjmjBjGuzUhlc+jpDMVKGVnXUJI6oqog6xqegB/3QBMz7efwhYIEj31emz299S0+3rKLhJHDHY6SA0LpClPhFJv2fcvnm7ex7Wj91VcARKDVFuTMwCjBTJZ4oYDV3EXWCFDIiWRzGhUKGGmNfF6lXFJxmrtxX95Cvpgjn1FrAL3j3t+jVIgzPdmNIvnIGiKFrEZ+VqVQUsnmBHKZGMwq3wHoGrl8imw+Q7qSJVlQSeYkCkWZUjFBPGJhtiRQruhk8xKpbILo4Dm0mJNURmV81eM1gG47u4FCPgIVga6WI8QDg2jxKWZzYVKaj3xRIa7GCYpxXAkBZ0LCFhVxeez4gx7CER82+zSxmI9IxMWVK/XMzIySSQnMFnSiUpyA14J5uA0la1C/c1UNYA8t/jn5VAyrqRdR8iIq1UqGmCyjZDMoRpKEEiMS92CkI0xMdhCO+FCTInE5ipisOuQTUghB8OJ2mjCUIKImERUjyEqcSNTLYONRUikRSY7Q9Oyf1+abuq6wces2gtEY3mCIYDTGjMPJtm924g2GuNjQSCqbIyYqeIMRQrEo7oCLQNRHU8dlWroasHltOHwuLE47UzYbwWg1Tt7qmmHKOsGqFYuR5AiRqB/bqbXXAfrW14iqCiFFI6RoWP0+PEFXNabeM8LM8AU0I0Ig5EUQZfy+CD6fh4mpATzhaeKqD5vfgzuiEI1HiAsRhgZ76Otrw9AFwiEv/qAPu8uB3R/EFYped6A//Pu4/CECkTDReAiXx87gUBdd3c20dVyqbYI0mScIRiPMuBz4o1G84TBBQSIsKfhiid+C5xFBJiLI/wiih+Ii4WiIoXXP1OZbL2zHNDnOt/v3ceTYYaYtU0RiYcbN1XqUgaFe+no76O1px+tzkDSqlWJRRSOe/G2n+DUH+Xfd4nrawEjnMdJ5UkaOyHTf9e7z939CMi1hZBV8QRt+nxNVE5gt55FVAS2poqV1JE0lJstIySSJpE7EyBJOZYgnDZRkmmQqi6boUJlFEhPEE2FUXWJC0JnR0/R4g7yxeh2jMZHmd/6+Nj/km8Is6VjUDKNhkSlBx53Kc6SpE2EW3lz2JVcGp/jN2q+JZEGSdZZ9+jkD/SMsW/opF85dRJZVQrE4zkiAiC5jjfiRNJ2nnptHTJSICiJRQSQpBK870F/5CwZHx1BnZ/HJMol0mkQ6zZdbtuKJxAhLCplimXRhFl84RljPI+UrJIwcDV09JBQdUZYIh4PEQn6ySQW3zYwailFOZnAMmzm97zikyqCXSIVkGt752XWAf3Aj/oiIKyjgDcWIJeIIiTAJMc7Rc+f5cOMuIhUp9+IxAAAgAElEQVQIyipqPocBTIZibD51gVXnOrEBU8D75wa57PGx8Ouv8RTzBPMpMmQozqqkM2GoiORzISKjh687wNfcV/17sJxjthhktuDA52qiNCuSLaRQchpKTkXPihjpGBkjQjoZwmkbIpuOo+pRFD1a2/zq9HpIyBK+UJC4JP6jJclxGub/SW1+1GdBknUE2UCQk1cBeuD/EaDHFQlFF5DkCFPjNxzo/xT9WwfokiTxN3/zN7VZO3bs+BebdUM3dEM3dEP//LoB0G/ohv4V67sXqgeOn0JL50goOkdOnGT1uvWUqOBwObnrnrvZs29vDXCMjo9V44ITcU6fPcPJ+lPs2beX4dEROru7gDL5fPa3+oGz2TSyLBII+EgmNba88vD1CPdb/pBXXn+Dn9x0Mxu37cDq8rLj2wMMmKboHTUx5Q7Sa5rm9JUWHKEINl+Q3QeP0NjWybH6szj9fjr7+5lxOZi0WkjmMuRK1d3oHy39GF/AT1tHO4VCgUKhgCzH6f/V79fmZ9JJ7G4Xo1NTnL54EdPVTunb7ryHzt4BXn71Ddq6eln0wUes27iFTz9fVXMhB8MB0lmDfDFHrlQkEAkjqhqKYTBuNnO4/gx3PTiHHXvqcPpC7NhTx5Zf/Ml1iP3aXIbGp7jp1jvYsaeOXz/0AL5IiKiQ4KNln5Ap5KkAuVyOoaEhUqkUixcv5vEnn6BQKiLKEnUH9vPW2wt56OE5BMMh/MEA+WKB3v4+lnzwHp9++knNzTt54pva7NZnfsid993H+PQMX+/eR/35S3yzt47n57/Klh27WLdpK4FoAqvLi9Xl5Vj9WQKihJzNYXF7GZm2EEiIiFqq2iN8+hyBSBw9naNncISv9+xhyUcf88Qzz1aPoZBn6O7/uTbfEIOkUjrZbJr+/l6++OJzxsdHyWQMZFmsxblDmZ6BQZrbO5j75FM8//J8zDZ71YUxY0VPZ3D7AyRkhY+WfkxcSCApMo/MfZRH5j5KrpBHTyXpXnTdJeg5tpmxySl6B4dYseoL7rz7Ljq7u6hUZvF4XGRzKaBEMlV93XRdJV8sMG0x89yLLzA+NY2WyeDwBujq6+ftRYt58513cfsD6OkMa77aQLECG7du47MvVhHsvVIDS2du+0+MTpqZsNjYd/BIdWNCIIwvHKNveIzWrl4a2zpJKDqTM3aefXE+z744H4c3wOikmab2LkJxEUnWyeWL+AOhqtvebmPpsk+oUEZWJdJZg0IpS9pIMjbnT6+D5L7LlPJJyrNFGpvauNzYgS+k0NLThzdWdecOjI2RzKSpP3eWiBBFlAUqlKlQqr0nlcpsDXBfi+C/tp579mlEWSJfLDC0/IXr8fUrXmHBa6/WNuAUZ0uUyyU0TaGh4TKtrc3s2bOLu+++kwsXzjE1NcHy5ctQFKnm9L7mdocyIyNDvPPOQh5++CEefPB+br/9NlZ9sQIoI4oJNNvodZB7+3/kwoVzQJm6ujoAFixYwJo1a4hGo/T09LBo0SIefPBB3n//fdauXUs0Gq7Ft2cyBpOTJi5cOMeaNat57bUF6LpKMOj/rfNcxkgiyyKhUICp539wPb5+13q6e3t47InH+enPf8aadWs5f/ECo+Nj3P/gA4yZxhkdH+OxJx5nfGKMCmVK5SJzHnkIi9XMX/31X1KhzN5v93DuwllMk+NEYlFOnDpJ30A/0XiMrs52tm7fRkdXJ7ady2qzJz57nq3bt9X61J1uF4/MfRR/MMC8F57n8Sef4JtdO2vpBXEhRqlcpKmlkYXvvMULLz1/9f0vM3/By/QPjxCKxSkBZpudhx6dy6YtW9CMNJqRJivFarM7bvrvKZVnKc6WMDJpxkzjtU53QRLp6OokFAlz+uwZduz8hp27d7Fpy2Z+dcftvPLqAizWGfZ+uw9fwE9+tkxCVohLcu1Go6wnuffBh+i+ch4lmcITCjH50o9r80dO17F+yxb6R0cJxGLEFYVgPI7VH8ATi+MIhekaGuH5V1+ntauXn95yK3fd+wDeYIRAJE62WEBUFYxclpgokJAlssUCkUScDz7+iJVfrubDhQv4eOnHhKMRYqe/rs12r3mFMpVaxH5CFHjsiUc4dOQgoiwwSxlRVZgwT1MAIqJIlgpBQeJXd9+H1eXDZLbx1Ivz+XLTVi61dzJuc9A+NMJdDz/K0tVrME2bsUxPEUhIuF3O69+1X/wPjE1baOzsYdLuYnDaTt3Jc+w9dpqn5r/BxfZeOoYnOHm5hbXbd/PKux8wOG3nzQ8+5EpXD6NWO/0Tk7y88G32nzjOwISJwyeP0zXQx8ikiWnHFO197UyNdNM1MMCk1Urbc9fd/91ff0ZbTxcDpl5GJ82Ypj2cvXKWw/X7GBgbon/IhtOj0NTRxoXmswxPmZmw25h0WJlyznDy4hkcQQ/Hzp1m5Vfr2bhjJy+89gb1l5vpGjaxbttOVq9azenLzTz10qsc+U4neOfzP+DwiYOMmnx09tm40tXGle5LtPR30jNkp7t/iF11WxjqN9EyZKZ1qp+OpkMMDo3QMhKif2CIDZt+w5mhCdpHrQyNdNLafpH+4TF6+i30DE+w7/hWBvq7aO2YYnDQTN8d/6E2f3iol1OXDrH/UD0DvV46+upYvfEVBgen6BucpL33Ct2DrXT2t9Le08GV5hYGR8ewudw0tbXz0oJXGBobZWzMytET+7nUeIzpmTHGx21MTbloab/M/roNHDt5AI8nxuDSJ6/Xo2x6j0DYhaLHGRrtY3C4D1/Ai8Nlx+/3Y7GaGTOPMjozzpTLzcD4DCMmG1u2bGLK1M/+PWsYH7pC84V97Fq7iHP712Kd6KR7oIuAkMAVCDA22s9bby5gcHgAd9+V6/3jT/0fNDRdobe/B5fHSSgSxOVx4vW76BvoZmRsEFGOkxCjzNimGZ8Y4fTZk7i9Dq40XkQWQvgDLgJRPwExRFiNEdXi9Ax1MDLWTToVI6EbuEJRYpKKpOkMzfv+9Sj3E98QCnvxh9x4Q1G8oSiuUBRXOIErKhBVDdwRAW8oiiCJJBIxulwSdQ09xFSdTErAkEP43DOomkhMFIjGAjhtk7gtU/gFkRlZZ2dbP19f7sRxatt1F/ja54EUsagF0MikQ0SiFppbTuHxmvD4J/D4J/AGzXiDZqxWE9msSiTiobX1AooSJhbzUCgoJJNRZmf1KhAoKdWO17JWBemzIiDzp//xeoR7773/E5WKRD4bBBRKs2LNuV6aFQn6R7Fbu4n4RyiUdIyMiKJF0JMCxZJBylBIpmR0TcRIqSR1GSOVI5ctochJvJ4gqWSWpJ6hkC9jpHJMLJ1Tg9j+rpP4xARSLoOYTRNUJPySQEiVCSoSAVkklU+TUEUiYoyEWnXrhQWBuKKQLVUQtRSlq9fV1yBbfrZETBSQdY1ZwB+ubmjytx+qzR5efDdTRoaRlIoAyKJGqQQhOUseyF5dQjqLUqqgAtFZiADHx518ePACXe2nKGSjlEsq2axKIW+Qz6UoF5NQTgIaEyONlGazlGbT9D7xv9Ygeka0E4vYcTnGKGZFKKcollMUZzXyeRkwSKp+ykXpvwHoBqmihlFQqu/xrEQ2FyWbCeP3jTNbVsgXBHJFgWxOI53T0dIq0zvfrQH0mYPL0JIRZMVLNhNGtDbSUf8VkrcP8iFkwYGoRAiLYbyCgCshYIkK2PwerD43dq8bV8BHIBpkxj6FrMQZHu6EchIx4UFPG3gCQVL5PM093Sxf8noNYHe/+L8RDVnQRReh6AyKHkVNJkgoAlJSIy6JGBkdRReqEEuLMGMfRDcSJNMKcUlETVUrYzQtjqz4abpyiIQUIZlWiMZ85HIaqZRIQ8NZBDHCyG9uq823tNbjCQQJRKKksjkSctXJu3zlFzi9PtSUQXf/AGann+auAZzBML5IiGm7BavLQjgRpKu3jb7BLhzuGdxRD0EpjC8ewhMK4fIFOXjoCG3tTZinx/E0bK8B9OFVj5MQBUKiTFBSUHJ5BE0hGPahSiHOn6qju30LSdlJ0OupRrLLOkEpRO/YBUYmG0jqMmmpQkQUCcdjeHxuzJYJurpbMVtMRKIBIrFwrSu+4dF/X4PYvnAYXzyGPxrGFfDh9Lnwhf3E5QRSIohlaoRjRw8wMNiNICUIx2ME41ECsRi+WKIK0q+C8mvwPCoq/+hnEUEmGo8wvPmV2uzJo6sYM42ipzQisTCqriCrEk6fC3/ATSjsQ5LCaHIUt9uCeXqccMRPJpdG1RXUVJJkJk0qm/ktcK6mkqipJJqRIp0pXAXoGeL2sRrA7nrnB8hagnwpTbaQwu22MDMzTijooZA3yOVTCGKUhBAhlqj+3SLKArFkjlgyh5DKoaSyqEaOVLaALxSksbWFE2dPYfM4mJiFhTuPc9oaJgQMxBROvPC/1+ZPD55FyibIUN3oGJXiyEqUbFbF47XjT8Qxe4O8/cUWQmVIpcEwIB43SCYLJGSNuCQzYp7EIwQ4dPEET74xj3kvvcw7i98nU6jWTEzNWDm0d/v1/vHn/xhR1Qgls+hlCCgGh85cQM3N4osJhCUVJZUlWyxTrMBMUORsax9yZpaIkkI1smTzGeKJMJCnueEM+YxMUs+TShZIxAw+/nA1f/rH3+eP/vNf8vd/dyurbv33tfnN+zfiSaSZCmhMh5N41Ty+uMzew8eIJTNMBERkALIEcmXOTXlY3zjC+3Xn8AHv7z7E5tYBnt1xEr8eI5ROIGZFSmTJZATKBYV0MkSxpJDLi/j6Dl4H6OseJJXWSOV0CqUYmbSDob7jpIww6ayEqKvVpQnIShRFCaMpAYxkhGBohmQqgqT4CUYjTM1YyBYLVzduxWtpCNdWQpaQJIHLz/9hbX487ESS1e8A9AQJPfj/6kBXdAFFjTHc33oDoP8T9N37knN+ZwdP/86J/1+sOb+z41/8/dR1nR/96Ee1OevWrfsXmXNDN3RDN3RD/3K6AdBv6Ib+Feu7F6qtvf14Q1GOnz6HpOlMWmaYBXwBf82Bbpqc4NyF8zXX4LkL5xFlqeZoNDJpLly6WHVKRcJUAEmRGRkb5Y677uT2O+8gEArS1tHOZwuersaN3vK7tM2/hcGxCYbGJ1mzeRtfbf+GTTv3MTg5Q+fQOH3j0zT19HH6ciNGqcJXW7bjDoTZf/gIkqYjqhrt3T1kCnk+/XwFqWym5nasfOd4XQ4nuqpRf+oYpue+T/+tv8vQo/8FLeigubUFSdM5e/EScUmlArR3dLH0k08xTUzh8we5/Y67ME1M8W3dARYtXsKHHy0laaSIxmP88O//jhfmv8L8117nclMz3lA1Iu/UxSs8Pu9FWrt6+WLtV9x06+20ffpy1an26z9k3WO/4PSFy7z3wUfcN+dRpKSGnk0zNjlBfrZEsVKmUCrWjiGfz+P3+1F1jeHREeY+/hinTtfjC/h54aUXCYSCSIqMy+NmtlLt8r7WS+1w2MiEXNddeg//OQ1tbcx57EkOHD3BJyu+4J4H5vDgo4+zbtNWvtqynWmbk6HxSeoOH+PNdxdz2333s3ztOnYdOMRr7y7CHY7S1T/E+s3bSMgaSjKNNxhh6ze7+WLdOha+t4hf3n4HZSpk8zkm5v+4Nt/WWk9/fy/pdApNUxgeHiQcDnL8+FGu9U1fA7TrN23m7vvu56vNW6o3EmJxooJIOl8gJkqk8wXeWfx+Ne6+7lseengOE1OTyKpCLBHH5XEztGlJbfbEqlf46c238OX6rzh19gwJUUDVNVRVxufzcODgPgrFDJou1eDwgtdeZdvX29GMFB09vbywYAFzn3oWUdUwcnmGx03cde991J87j5HL09zewdjkFOl8gfMnj9XAUt8df8BTz72AyWyt1SY4fUFGJ8288/5vsLq8vLjgddZu3IIvHGN8eoa4rHHnvQ8w96ln8UfieENRjhw9iWXGxvkLl5iYnMbr96FoKv2DfXy5djUWq5mhkX7OHv8ay7u31eYHW+swcjGmHCYm7GY++nw59859jLMNTYxazLT39nKltZVUNoOaSuLwOonEwuSLObJ5o9onejVG/VqseqlUwG63kkrplMslbr/9ttp5IdZw3RXbOO/n3HPvrzEyaeYveIUH5zxEuVyiUpll584dv/WY14C5LIvY7Va2bNnExo1fMT09SblcYmhogHnznuW5557h8OGDtf70rq4OBCHO1q2bqdu3i6Fbf686/9bf5+SRA1Rj4NNAtSsewGaz0dPTw9q1a6mvrweqm1ZEMcHGjV/VIPm1RAQos3btl7Xu9kzGQFEk6uurncLT05NAGfcXz9eOPXJxH1a7jSeeehKHy4miqXR2d9USPSRFpre/j4amRpxuB8uWf8KGTV8RiYU5dOQgf/O33+dv/vb7HDx8gFt/9UsCIT/33PtrBoYGefrZZ7j/wQdqDvNcIU/zjtXXUw/eup0vVq+iAuSLBTK5LBbrDL++714SooDD5eSXt91ag/ZxIYaRSVGhTHG2QIUyiiazcfMGcoUsmUIR07SZOXMf4+1Fi9m171s8gSD+cIQJs4UjJ07Sc8cfVD/vN/076ut2YmTSZHLZmrs8FAmjaGotySSbz9HS1sodd92Jw+WsPc9rnexJI4WgqJw+f4G2rm5EVUMz0tQdOszY5BRKMoWk6UQlianP5tWO3bJ7BVomg9PvR8tkGJ6Y4PM1axi32bEHQ/zwpptp7e3n9fcW0zs0yoOPPo7D48cbjJDKFqg/d5aLDVf45LPlNLe30djagpLUyRTyDI+PYbHbyM+WWLrsE1Jpg1B/4/UI+Xk/wDxjIWmkUDSVpJGisfkya9Z9ye69u3B4nRQrZTQjRXZ2loSqouayzH/rbR6a+ySCmmLz17t4/5PlTNic2INhpt1eVm7cTK9pktONzbyy8F3MLi/3zHmUnpFxOu/+T7X5C+Y+wKjZyh33P8TmPQe40NbD5c5+RmZctA+ZaO4boWfczMCUjZEZFwfqL3Clq48vt+5g3O5kxGJlYHKaT75YTXN3L2PT03T29zM2Pc3wxAQzLgcr135J92A/vcODDK26njzQ/fHTdA/2s2PfegZHTTS3jNEz1MLg5BXGpocYH49htxuMTAxjcQ0zPDGO3etmyjaDPxpmyjbDngN1TMyYcQf9WN1OxqYnGZ220z1k4r0PP+XjFV8yMG5m2Rfr2LFuzXc60P+Azv5GOnpM9AxZ2X/qEB2jLXQMdzM6FWBw1MSx0wcY7BunfdRKk6mH6bEGGhqb6ZkWaWxqYcOm33B+dJoha4DewdMcObaLnj4z/SPjDE4NsHHXGjr7Rujun6Krp5vGh//i+u/W4zvZWbeB7u5hBnvdrFg9j4MnPqO9rY+xMQuT1hH2HdyDzT1DU3vzVfe5iWmrjbHJCfYd/BZf2IvTLmN3m7B7+7DYRzhQd4nLFwcZMXXR0XeKScsA4WAW1/EN19NdFt1HMOzD5rDUVmt7EzanmRmnn1HzDHUnD9Mx3MvA5BSj007ONXSxet0G3nr7dQIhK9/uWMHFY5sYb9qLd/g0R3Ysx+Wa4OKVs9g8DvxBD6u/XEF7ZwttzZfovfW/qwLs234Xn8fKtGWCweE+RDmOy2PH7XUQiviJJcI0tVyho6uVxubLJMQooYifaDyEx+dkYqgJt9eMnErgiIcIJCUihkpUDCPKQYa7LxPTVEKSSFAUCAsCYx89XAPozuMbsZhNTIz14w9HcHp9uMMxzO4A9lACn6DhEzT8CaUGjS5MBjnaaUJI5ykVM8hCqBrdnkoipQ1kVUIQo8QDLibsNsxRgS3nLlM/MI63++J1B/rCm6iQJZfJkjHSpI0kuqagqAKqJiJrCWQtgajHELQoshxBVWNoWpxkUkDTE6QMCTWZQE0m0DISRkEDDCroZLIxQAMUivkw5+t3MDDnD2vzkwkLFRTKFRlQyOfCuBx9mMYaARkqAoV0gEIxRS6vk8mqFApJUimRXFohl1Yw1AQpJU5KiWMYcVQ1RDzuRhC8SJIfRQmiqiF0PcLM1tdrENu+/2MULYggeYkLbkTZh6qHUPUQihZE1UPE1WosvKBVl5RUEDQFQdMQNA1R1xF1vRap2zc0iKDIzJn7KJebGknnc8i6RiqbwTszer0Dfd5fMZFJsfTSaS46HVCCvJJhdrZCBtAKkCvNwqzBbFogrwWo5EUkNYpWKjATCfPpyk8QtcTVDYLXNk6WKBcNsoYIGAhxF4VcNeZ9ZOE/1AC6ZusHsmTTCQpGGCoy2UKK0myafF4FDAZ6LwNJSgUZSJM0EhTLV7vSCxKZgkQ6L5DJCaSzCUTJTTQ2Q9oIViOJCyrJtISe0TAfWVUD6KZNCxC1anpAypBIqSHSegRd8eF3jnGh/lvEyAw5PYCWsCGGp4kHJrB7nUTEBP5EHFckTEiWSBfzqIaGLEewmYdI6xEESUTTU8REiVAiQSDoqQHs1jn/AZdjBEl0oCQDpLIJdKP6GU+lNVRdQVJEBCmBIMUQpBi5YpS+gWYEMUIwGEaRk8iyip6USKXjiJqTgd4WdCVCpZJGEIKkDAk9KXHxylmGPn2wNn/f0vls3LqNPXX7iUsyF640IOtJwvEEdYcOo6cz9A4O4Yur9I1PE9czmF1elFQGfziEx+dGVuKYTAMIgp8LbacJiEG8YT8ubwg1maevb4xYLEY04mfk9PoaQB9aeheqIhBLxEmoKoFogqioEJNU4pKMrCrkopOcO7IJv7OPQMSCNxZmxhfA5Y0QDERpOneMtGAnFIviCwWJCgm8wQAxKY7VPoPb6+BU/TGmpsfweuw0PfNHNYjtcliIyCqeSAx/XCAoKYRklaCkIMV9iHEfQsxPNOInFPZx4dJ5nD4XwWgEq9tJIBargfKYpNbc5zFJJS5rhOIiUVFBUJMoSZ3hHe/UZg/uWoLb7+PMhfNVF7yQqLnhJTleW7ISR1Vj5NIKPnc1nr6UU9HTBul8jkwhX41cT+q/tTQjhZJMoaYMNCNNzGOpAey21/8KLa0jJxVETSKpS2iqgCzFiEUD+LwOWluucPHCaczTVbCeSspkpSiGGCXidyOr1TSi061deIwStmQRs15iRMjy3NsfYInIJHIV9DL4RZWO92+qzfcMXSaWiJKhmoQkKSJpJcylMwdpaTjDhM3BvjOX2d00xroLoyzeuIul2/axuu4oNkEnamSRsnkERUUSE6z+fDlpTUZNGQQiUU6cPkN+toyRyxPx2moA++Lzf4ygqCSTBqlUilgshizLSJKApsqoikRSl8kkVTJJlWxSJZ9OomkKkiIjJA0ccRGpDDbFoMPhZ82hk3x17gyrTpxg/flLdEZl7BV455s6Fn69jyuf3FmbP9p5Gk8RXBVYsvskK46cx5rKEyxWsKWyfPLtMXpiGt+cqqc/C8PA6QQ0SzAdDZPOCwTjTmKlLJVCmJRso2gESElOKMgUDYF8WqpWmRgq9vb9NYA9uH4OMTWMXwggaxHSmThCzEpCcKKnIoiSgiSriJJCLBElLsQQxAiSHMHhGCcedZDPxhEUmd7BAY6dOkkgEubMhfOcOF2PnjYIRiPVJKloBEXRuPD0/1ibL4p+tKSKpBqIarL6+ysZqwF0QVNIJFUSSZWYLKImRRJCkCMHd94A6P8E/VsF6JlMhltuuaU2Y9myZf/sM27ohm7ohm7oX143APoN3dC/Yn33QnVkyoyeyePwBpD1JHFJJlsssHjJ+2hJndfeeJ3ZSplLVy6TLxYolIqEoxEyuSyNzU3IqkK+WCASi6IZafR0hkAkyskzZ3nquXl4AkFGTBP8+oEHmffSy9xx5528+9ZrnL/cSGffIJfbOtm5/xArN2xi0859mGxuXFGJrtEp7n3kMXpGxknoBsOmKWacHjp7+5iasXD+4gUyuSyd3V1s+Xo7JSoEQsGawzEcDpPP5qACSU3HYbNjMU8wM9RFpVRgamqqFiVdAbr7Bzh07CTFYpFQKMSHH37Ihx9+yNmzZ+nt7SWdTvO9732Pm2++mWXLliEpMus3fMXA4DB//Gd/zsL3FnHP/Q8Riov0j5jYd+Q4x89d5PFn5nHTrbfzw3/4Ga2NDdx+6600d3Tj9AVrXXTbd+1l847tTNut5GdL5EpFjFwWQRJZs2YNH3/8MXV1dfzyl79kwWuv4g8GkBSZKfM07y1exF333E2ZCtF4jMbmpiqYMlTK5RLZbJqmpgay2TTh9nrefPpRbr7lF2z55htGJqY5dPwUTz73Av5InKWfraStu4/ugWGmbU42bf+GTdu/oam9C1sgyMDkFG9/8CETNgevvvMeB46e4NEnn7m6c97Oyi/X4Q6EUQwDm8tN39DwVe9qhaS5D3m6n9mMRrFUBaSimODUqROEw0Guub2vgfO1a7/kwIE6Tp45S2tnF62dXWzfuYt3Fr/Pa28tZO2GjfQNDdPc3oHD4+Xe++9DTyUJhII0tTTzxFNPsnb9OvYfPMDJvdvxtJxi7v2/pn94jOdfns8jjz+BpKk8/uQTfP3NDgIB31UQW8JIa1S47qwulIps3rqFV998g46eXiKiiJEv8egTTzJimsDl89PV18/ylV+wbMXnPPbU0yRkhUUf/Ibv/18/4PXbfsjT9/yKxuY2JmfspHJFoqLC/Q/P5ZMVXxCIJpCTafqGxzh66gwffboCi8PN/Q/P5Y13FhERZFz+ECtWr8UbiiJKGikjU/vsNrU0c/DwIXKFLBXK1J85RYUSEV8/KWsj3YdW4jC3EkhY8ETNzPinGZwawh31smz1Cn56669o6OwgEItx6vx59LRBTBRQUiqyKpHJpalQwuNx0dTUQD6fZdu2LaxZs5rVq79g06YN2O1WTKYxzpyp50pjA4VSkWN7d9CyfSUByxjlSoWvv9lRe86NzU1cc7N/t1t9YmKczz//jA8//IDW1mYyGaP2PkAZj8fFqlUrsVothMNBrFYLe/bsYvfunTz00AO89NILmExjQJlY+ykynmnEeKQ2q1wuk0wmGe/PqCcAACAASURBVBkZoVwu8/bbb5PP5zEMg5UrV7J8+XJ2796NLIssWbKYbDb9W13npVKBWCzC44/P5ZNPPgbKJBIxrjnku7s7GR8fRZ4eQBltpZRSSKV0KsCUeZonnnqSNxe+hcPl5NPPltdej4uXL/HMc8/y3PPPUioXqVBmYKifSCxcg9updBJ/0Mfk9ATtnR2sWPk5bq+HtevXMWOzUoFqnLvLhufifjS/nVAkTFNLc21ONp9j89YtvLvoPVZ9uRpfwM+6r9ZTKOUplYtoSZVCKU9xtsDSZR+zcfMGXB4nqXSSdNbgxVcW8OX6r666AiNoRprHnnoazUhXEziSKdxNJ+k5sY/PPl3Kzt27qABDI8MkjRSzlTJaUicYDpHOZjAy6dqmq2uQf8w0Tt9AP9MWM0ePH2Pj5k1Y7A7UlEGmUCQuycQlGUnTaWpr56Nln/L1rt24g0GCHWcYXvESrnN7WfPphzj9fgbGxnAHg6jpNO5gkLc++A033XkXdSdOsumbXSxduYof//wWfvzzW3D5gsREhXBcJFPIoyR1ipUygiIj6xqHjh1l0mKmUJ7F5nKiGSks1hkamhpRhCjmT58hdGobqnmAfLGArCoYmTSSIpPJpXjjrddZ8pv3Wf7FZ9jdLvzhEEahQDKXI5HUMbs8HKs/x4atO/CF4wxPWRiaNNM7PsG8197gZ3fcxd2PzOXtj5Zy5koTvaMmvty0lZ6RcTY+8nOOvnIf2997ma7ubuovNbBxxy66Rqe47f5HaBscp7lvhGcWvMXlzn66Rqc4er6Br77ZR9vgOA3dg4zb3dz3+NN0DI7xyjvv0TMyzoTNQUfvAN0Dw+w7dIgZp5eWzh56hoawuu0MjA0xfvEAQ8uepe/rTxlsOc/A2AiXGuoZHB7Cbg9imhpifKqH85dOE4+lsdsieP0urA4TZy6fweK0Vt3tdjtWtxuTxcLIpAmL08rHKz5m0jbJqNnKwZOn6RuboH98kgmbk4MnTzNpdzHyydMMbvmIi98sYdzSR/+wBYszyq4jexgwd9M50sPoVICLV1o4c+k4Ha19tA5baDL14DC309c/yOU+D8MjYxw9vpk2m5e2kRkmZi7w6Yp36eqqHmf78CXah1qYtPho7RzC4TZz/pPn6F39KsOHd9Pb3UpT5xlMExbMpggr1zxPQ+s2HHYvvT1DhAU/A6N9jE2N0jPQz7lLl7G53IxPTeLwOmlsa6Cjt42xMSsOt5kJcw/LP/+IUEjGavXj9lmZcQzR0d2EwxHCM9zE1OoXGd21nN4zB5mcniAcDREI+bE6ppmeMWGaGmLC6mXANElDVxO7Du2he2SQsSkbFxs6GRgZ5UrjZaZnRti7azUtF/cy3XmQKwc+58y3qxgfbicUdjM0PojNaWb715vwh9y4vDaGV72I7dvlWC7uIxh0EBNCjE8OMz45TFwM43TbkJQEkViQfDHDjG0ai3WKYNiHIMVwum2ouoQkeOkbaKV7sJ2oFicghQnJEXxhL5GoHyHmp7W9iWnbFHE5gT8axnZ+L9NbF2Gt30HYOk40EmByfIhEIobDYSMuycx4/Mx4Q1cBuvJbAP3ksJfTww7i6SL5YgZVSZA0dBTDQExnqzfIxTgxr4Njp08x5HSyYt8BmqdmUGN+Rj99ksipDSRnupFTCfKZWbJGkbRRIKlnUDUDVUuiqPrVDZ8KgiIjynFkLYGiC2ipKjiX1CjpnEomr5DOyeRLOlQbuwGZjOHDYethyeJ5gIjjq+ewfjEXf90HFDVftSu9FKeQC5FLeVAFKyBTKsYoFRMUigmSWph8tgqFs+kE6WSCTEqgkFXIGjIhv4PzZ44xZenF7hohErchKp7aiibszNgH6f12GZ1v/ozWJfdwZdv7XDi9m86W4/R3nUGOz5DWPOSNABndiy45EPUYWkYiKgWRdIFsKY2clFBScvUaI6kgJ5Vq/LIo4Pb7SGbS1B06yC233UpMFDByWYxclmBcZOTd27GufgnvwS8J5TN4gLNTM4ybfRTzZTRNIQ2o+SJQgoJMJRkkG51mVrTRfGonbnMfadnP7vpz9NscRI1qjUYJKJfLQJGsIddes6DPRGVWw7bnfaZWP4V19xLkgIV8IUk2K2Iea4FilEIpS75gMDubhnKSWHgG82Q3YJDSw5TKOvmSTr6okCspZAsqRkHDKGhk8gq5gozHNYbbOUqlJJJORasbGPQ4rrZDdM/7rwy8ezO242vQ0jp6SkNPykRUnaimk8pnyeRSSAk/lvF26g9tZdeG33Bq7yrCllYslhE8XisTlkn80TB6sUAiqROVBFKGgmmsC0XwkRAiRKIBBEUmIiYQdZWOF79H75s/ZPtd/wuq7CeR8CDqIdRkDN0Q0ZNVEKbpEoomomhXqwFSEoLsJhi00tvbDLM5VDGOqlQ3AOiGiJJJEPGZGey+giz6SKUSaLqIpCQolfP0b5hPz4Lv07XwH7C3nax+tx1ORkwT2FxuwvEETq8PSdMxcnnys2ViahJPJM7xcxcJxSVEzcDu9hGOJzh24ijJtILNOYXVbeLclXqmbZPV65JMjrHxKWKJOOFoAPfIJdpe+q80zf9r+tc/j8drJxDyohoakUScSEIgLskkZAVfKIzsDRB0jNB46RuGxk4SEX1YnR4CvjQTYz5Sapj+nv04XVYUVah2h8eiuIN+/NEwTq+HUMSPaWKEsdEBWt77OR1v/YCuJbfgsIwSFgR8sUS1RktUCEpXz2uxIOFogFDETygSJBIL4wt46e7tQkuqBKJBvCFf7fx3DaB/14l+bZNuTFIJJRKYTqyn860f0LXop5jPf82Dc+fiCYUoAa5AADmVIhILk5AlBEWudpunVCLRAEk1ji6H8dlNlHPSP4psvwbOr9U2qKkkimHUViLqo33h39K1+CcMfjkXNZ1GTadQ0ymShk7S0FF1hcRV57kkx4nGAgT8Lrq7WjGbR6GcRol48XvsBGIRcoBTNbhoctDrV+iLZJjQoGQkoVKiYBgcOXAQKjC46hFaXvpz2l/9HhNtF1BSeTIV6BgYZsbhpqWliWIhg6LJhJQkQrGabuEHJpMG3lkYExXOjZpwyjqXegbRc2VamzqJBRMUtDzBaIxZIJXNMToxyfC4iUTYx8V5f0TDy39Gx5KfYuTy6FKclCKQTWnosgCUSKWq3/901iBTzFKoFCmkVQrZJFpSJaGq+OUUDi2HAHgrsOJoI00ejbahAezhMOFkmnCyiE8rEM6ACnSue5aGV/6Chvl/znDvRQ519lPXOUAccOVKKICnWGRUSdIYS3HEHiUGvLbjDActKmddGuY06MUUGd1LKR0ka4QoGG6yugO/YwBNcCLFPSTVOJoqXD1XKNja9nP+id/j3GO/y/Dmx0jOqkh5FTEpkhCjhAN2enovYXcMIkkSgiAQFxIkZIWELBGNR1B1iWDQydhIBx6HiYQs8fai9/jFr27jgYfn8Mvbf0UgEiYmCvjDIQRFxh8OEQknuPT8H1bnz/13RBNeFE1EUPRqgoAikdDiv+VAj+tViK4YSdI5HUWN0dt55QZA/yfo3yJALxQK3HPPPbXHf++99/5ZH/+GbuiGbuiG/r/TDYB+Qzf0r1jfvVBdsWY9opYiW6pwvP40ze0dXGluojhbIpU2uPVXt5FKG5w6XU9cSNRgiKKpjI6PYWTSZPM52js7GBwdo2dgkI6eXh5/+hkefuxxWjo6CcXiBCJR6g4dZslHH9PW3cfkjJ2RaQuX2zrpHBzhXFM7nUPj1De0cejMJT5cuZYph5tpp5tQXOTwyZOMmCZY89UG9n67j2927aQ4W0KUBVJpgzHTOCtWfs6OHTtoa2ujVChSKhQJ+PyUC0WK2RxpvRrLnc9loALpdJre3l6efOoZ7r3vAe759QOcOHGCSqXCqVOnOHLkCD/5yU/48MMPATh06BCPPfYYQ0ND7N1Xx4MPPYzL7eU//8mfYXN5+S/f+0vcgQhWlw+rJ8S5hjZeXbiQ4YkJfnHHHfyff//33Pfww0zb7UQliYgoomUyxBWFhCoz/43XeODhOXT19dLS0U6pXAV+s7OzBINBwuEwza0t3P/gA9xx151YrDOYJidYvOT9aie2kWLHzm+qCQByvAYfAwEfVruNuJDgpzffQkNLK539/fzoZzfz+tvv4Q1F2bhtB7+4/S4Gx6o9tV+s/Qp3IMzeA4dx+oKca27hpjvvYsbj48T5iwxOTHHzbXew98BhgtEEejqHJxDGZLby7eHDPPP8Czzw8CNk8zmKs9Xo7Ww2zWw5T4Ui4+OjrFq1ElkWURSJSmWWpqYGJEmgv7+35k6OJAR+9NOf8frCtzl/+QqhWJyYKCFpOno6w7yXXqbu0GEam5v45W238vkXKxFlCUESSaUNMrks2XwOX8DPvJcX8MgTTxOKxXny2ec4duokr77+GjaHvQbuJyZHOXL0AGvWfsG7777NE088xjvvvUswHKpWAyz7lGdfeonPVq3h+Zfns//wEXbu3Udnbx/ZYonm9g5WrFrN56u/rDnn/ZE4km5UY2X9IerPX+KBRx5jaHySV95YSESQcXgDLP1sJaOTZvbsP8TopJmoqPCru+9lz/5D3DfnUTzBCCMT00ybbUxOmakAPn+QTC5LqTxbA6/V7uoS5VwcSBIIzTBLivXb1jBmHccZ8vLCgvl8tHwZMVHCZLXzzPyX8YRCCFr1ZtaZC+fZXbeHjZs3cPT4EaYtE0AZSRK4Bouvfb7S6RSCEK9Fuz/1zNPcefddVACLdQaLdQZZVWqQ1Ov3EQyHuHz5Ihcvnuf1119l06YN7N27m2ugWhDifBdYX3OCVyqzlEoFnnzycebPf4kFC+bX/o9hJIEyxWKeYNDPwEAfmzdv5BqYP378KKlUqnYeVFWVXC7HkiVLiEQiKIpSc6jH41GefPJxGhous3TpR2zZsolTp07Q2trM1q2b0TSFbDbNSy+9wDW3fC6XwWq1YLFME49Ha88rl8ug6hpaUsfudNDW0c5bby9k29fba67xXCF/9TUqc+nKRSanJ9CSKj193Zw+W8/AUD8Vyuw/WMev77uHdxe9x+WGKzwy91E+/PgjPvt8Beu+Ws9XGzdwsv4UR48fo+7Afnbv3cPps2e4+9f3sOj9xai6xphpnOMnT/DgnIf4xa2/pKOrs9rxWsxRnC0gygLLln9Si3XP5jOIssDk9AQl4MiJkyx44002bdtOTJTwhyNcuNLAjt17ajewF77zNnMeeZjX33wDj89LBThy7Cg9fb18u7+u1t1umpwglTYwMmkqUO0ozmURZan2My2pMwvkZ8tImk4kIVAoVxAUteZGj0syh0+e5PTFi9VOY8MgEIvhDYeJShIHjx/H5vFg83j48S9v5d65j3GmsYln5y+gY2CIH/3sZua9vIBgNMGLr7zGU8+9wDPPz+ODjz9i/+FDRIUE2WKB0tU+9lQ2gzcYQNY1Lly6SGNzE5Iic+DQQZb85gOOnTjOmXNn+ezzFQyNDOPxeYkLkWpH6eQ4azeuI1eqxnb2j46yY+9ehFSSkWkLDm+QofEpxqetPP/qG6zdsp2eMRMvvrmQl99+l4279nCmqYXLbZ08Pu9FekbGae7u483FH/DGoiX89d/9mDsfmMOPbv4lz85/lSdeeo05z7zIpY4+1n29h5OXW3jutbe57f5HuO/xZ/l41XqudA3Q0j/K4LSds83t/N1Nt+IIxpiwOam/1MDopJm9Bw7zwiuvcbGxna7+YQbGxuge7GV4cpihiUHGzGNcaLzEwNgIg+OjWKwznDh1lCnLOOYZC2aLlb6BfgZHuokJAaYtU3j9PvwRL5ea/m/23itIrjPP8pt3vUshxSrmRQrF7koRo501M23Yjk3fZDdIkGx2k2y0G9p29GSTTTabtkkCIEAQBEASJEB4bwuFKpT3Wem9z7x5vb83vamfHpKo7dGGQoqJUcRqhBPxj8rMirhZdc33ffee/znnNOFEhHS+QDSZYjkYYu8Xn5HIxknlE+QqKYq1GgePH+fK7Cyzy8sshULMLi9z/vJlViIR5lZW+Pzw23yw522C0RxvbdnFycunOXH5MFeWpth3+BIPPfobjp89zNNP/J5jo3N8dHIfyfAoH+7cxYELIbZ/8CFnzu3hQiTNYrLCxPwutm5/lYkrBc6MniRSusJCZJ5EWubC5QkuT5zggZ9s4OjF85wZXeDi5DizS+c5cfwsxYzDg5v+ns8OvIgmWwhVhXAiyLHTR7kyM8GRE8e598f38x+/8lUEWSIQWWU1usLk/BjRRJAnn36Kmdl5EqkkZy+cJF9KUygVqYkyhVKRucUppmYvEYwsUhGKrKwuc+LUSRaXl8jmM8RTYeKpIAePfMr0UojZQJBMOc1jv3uIlfAy6UyBXL5CIpkmFAkws3CJSGKB2ZnTRGcPc+X4ZsZObKdcCLIamuXoqcPMLU7w8Sc7CMcCZAtJzl08RVUsUhbylIU8xUoW1RAJRVe4fOUiiiZSKGWxXYN8MUOukGY5sEAml0SUq/QGbTK5JEWhhOmoZPIx5hbGqAhpcvk4pm1QKBWRVAtRSLG8OEYqHUbVJfLVMiVZRVB0ilWBSrVGqVTg4rmTrC7PIQgVZH2osCyvl0ZN05A0ne0XV7mQkJEaffx2HdczsX0P3W+g1pvIjj1sJKuVSBVynJqc4OktW0mbFrlCFhomA0eh2/PxBw1arRbNZpNGo4Hv+7i+h+O56ySRag/XebI5VGBrzpBsslwN21OpN3X8hoJfl+j2TOhXadoJQkunaXtZjh3cytNPPgiYtNoS7Y5MuyOzNlBZ68swkGnYKXKJceiJ9Noi7Z5GDwe3pUNPhr6CZ2ZxzDyl/CqB5SvkchEcR8H1NDzfxPAkdFdEsaqIeomaVsSqKxie9I8+c+0qniPgOQK6mkeRMthmGdeuoik5pibOcOrEZ+TyQXS9RK2WxvdloIlhVNF1AdMU8X2dRsNcV6Uqhs6evZ+y7cMdaJaJU/fXyTlVb2EYdSzLGBIvpklRr5N11thy7CJGq0OjVQfqiEIK8Jm6fJy58VPQNui5IvgaXUemY0uMpGWe2PY5JiD6fd7YuotIIk0qGQW6eLYE1EmExwCXtTUPrzUk+PxOh3a3ATQxpRi0iqwxoN3xGQwa1D2JpieRSy/RrIuAT72p0uwadDr2kHzvePhtD69dx2nYuHWTVkPFs6osTJ2lnFmg15YxzQqN1pfNF66J03DxGx6e52DZGqrXQrRdBH1oj18oZTFMkWo1SSIyR7UURq5EWJk4yZ23fQ3XlWm2fVqA6rlIhobt6SRjy8xMnce2Rep1g6pYRLE0SqJAD1AsDUkR+GjXdixbxWpYWL6BWzfxfR3HUfC8ISlu1TWctonVNrEdjUZDR6jEKWRXaDdquF4Nw5ZQTBnJtvD0HKXUMr2WQcMbEvpe3UZSBFYC80zPXEaVCmSLJTTLJpnNkSuVeX/Hh+vN25KmI2k6mmUTjEZI5bIYjkssmaNQlqnJFjXZ+PL+S0JzNRqejqZViUaXiUSXEaUiqWwM2ZBI5Ib23EVJIVWIUanlWF6d5djJA1TFIjW5jChXqQhlSpUiqq5haDblchpDK3BpZB8T46cQqzmy6RyyrJJIRyhJcQJzl0nFV5EVgYpQplirURBlUuXSkODTZWRVQjerjI2fJ52JoeoSqXyaqiR/mVWuU5RUclWFZLlKolQhWSyTqQiUJYmqJKJoMrs/3km94WCYQ8X8/zn3/Oq9SU01yBQrRFNZBFUlV6nw1ubN/Kevf52P9+1jcn4ep9mkLEnorks8m6VYqyHoJqJpIzkuqutjeA7d3tDVY37iPHIp/l9Yt1/NQv/LDHS70cBuNL4ky4dleB6666LZHqrlopgOomUiOzayaSKoMoqhU5MEDEtHN2QsWyWeCKG1BqjNPgXbR+pBQrPZfPAolWYPF0jUdOR6n0I6jqnU6Ld8+u0GpqGxvLw8jD4Cwok0TqPDmbPDBvXBGtx62+30gdffeQer2abeX6Nq2tRsF6XZRGm3mYrFSJsWe86N8MK2D9EGUDLbaE2wWsNtb962nUani1Nv0AfKNRHTHbo/NLs9ktkck5NXkKQa9XaLHuD116j5TaR2Hx1QgFKzj9QZkFRtxDaoA1itGZxciLHl0Dl+++edXIiW0QDadZYnxhn4deiAKVl4RhPf6WAaHp7fxq93KOgG9hrIjSZut4XbdLDrJnnLQgLu33yAmQ6MFwxUYD6dpw2YTR+74eM3nOHcohdwnTymkebKxGlkOYdQKyKrEqImDc91Q0IxJXrlVc5+8haek6Ns5qm4EiVVwfabaKqMUIkyt3AGRRZQZAFVHxLooq6jGCZVSUZTZeKhFWbHLyJpKuXasMlDkCUUQ0fSVIrVClVJpCLWKFYraKqN7ejUpBxzi+exvBqGraCaFophD+NHHBXFVJFNdd3CXXZMDM/B8Q1MSyKTWLlGoP8T8JfPJW/7qx3c/VeH/6uo2/7q/z1HgQ0bNqxv+9vf/jbRaJRYLPZ/WZlM5p/1+6/hGq7hGq7hnw/XCPRruIZ/wfjLhep7H+xkNZrAbXa4MHqZz744gPslcSGINUZGL9Ht93jjrTepCFU6vS6B4Cqu73Hg0EHuunsj19/wXZZWllkKRpiaX2LTLx/mwNETCIrOkZNnuO/Bn/Lob55gcm6RF15+lemFZd7auo1Eocyu/Qd46Y13ODkyzujcCjnJYHwxSEFzOHnuIoFInIVAiKoks3PPx/zhlZfpDfq0Ok127/6Ic+fOrBNzfmNIfnW7XViDVqMJa9Bvd2ANfNtg0GkzcvE8P7jj+/zyl7/kuuuuI5XO0u0NkGSdG2+8kX/9r/81r7zyCjC0Tl9aWmJiYoKjR48yNjbGsWPHePe9Lbz40su88PuX2HfwCJu37eDi6AThRIalYJw77v4x/+P/9G946oUXmJyf57YNG6gqCqlCAUFVuTQxwR0bNzI6OcncygqHThwjUyqsP0xo9bq0ux327dvHyZMnkWWZv/3bv2X7jg/IFwsomsr+A19w2+3fY2T0Eo1Wk26/x2ooyOatWzh0eP+63TYM+NPrr3Hzrbdw8fIYj/3mt4zPzFBTDV7842vc9oO7SGQLZEtV9ny2nzvv/RHhRJrF1TBXZub52reu58riEovRGKlShYVQhG/edMu61d/CSpDp+SUOHz/Fzo/38vaWLWz84X289tbbtDpteoM+/X73S7Xx0Cqz1WrQbNap173111cJ2Xa7SS6XYffuj3AbTXbu+Zjv37URQVbQbQfT9Wj1+pw6dx6n3uD3L7/Ctg+20+l1GbDGGqxnbTuey5b3t/Lgpp+Qypd47e13sf06rV6fjT+8lwsjFxkdu7y+r/qDNv1Bm16/xfPPP0uzWUdWFSanp/jRgw9w5z33cuDYMeaWV9Esm2gyRSAc4e33NrN523Z020GQlfWs5tVIlHylxo83/Zxnfv8HRiemSRfK3HHXPdRUg1xZ4NylMUo1mUyxwradu2n21phfCVKqyUi6RbZUZSkYYXYpwM6P93L+wiiSrNLp9jEth7mFeSKxKGsMGNDnrT+/yRo9eo0On+/dRzSWJhBJEUjkCWeqvPbODi5dXqBU0nnity+x6eFHuTBxhSuzs3zvzjsRVWVIWA466/nXoUiAbdu28vHHu9my5T3efPN1HnvsER555CFuu+0W7rvvXu69924ef/xR9n7+GaFImHyxQEWoYjn2+jWqaOq60tj3XWRZpN/vcv78WW6//TYcxwIGFIt5fN+l02nR73e5dOniMI++3aTVauA4Fl/72lc4efI499//IzZtepBKpcSzzz69fs6///4WDh78gl//+nFGR0e+tOQH3/cBcF0XgHA4vD42Hj9+nBdffJEnnvgtt956M61WY/28dByLbreN5zlcbQjZsWM79913L5s2Pchg0KNQyK3b2cOARCIGDNazsPtrAzbeczdf+dpXeeXVP/K1676OZuh0et1hlIAzJNHrTX9931+1Uu/2O/TXekiKyG+f+B0/fuB+Dh4+hKTI6/v46vnfXxvg1X1UXaPRarK4vERFqPK3/+Hfc/0N36VcrVCtCVSEKjffegvFcoFDRw6uN2FcVb2vMWB2fgbHs+n02tzzox/z0GOPD4kpWWE5GGLHrt28/d7mYQ55ucLZiyM89czT3LnxLu66eyPBcIg1QFJkRFmi2+9RbzY4evzYPxq7r/6cmZvFcmy8uk8sEefk6VNUJZnOYA1ZN+gM1sgWS6yEwmSLJSKJJJKmY9XrpAoFErkcmVKJC2NjZMtlUoUCP3/kEf7DV7/KD+65h08PH+G2u+/h4See5MY7fsB7O3auX4t+q0uhUkM1HUpClXq7hek6dAb99azOmiJjODb1dmuoKtU1xq6M0+526PZ7NNstHM9db975z5/79AZdmu0GfQY0ux0Mx6aqKFRkmVg+x1Ikxp7PvuCNd7YwtxzkmzfdypnRcaYDQf78wYecvTLJr557gfOT04zNLvDTRx5ndHqOsdkFxmYXWAhFeerFl3lzyzY23Hc/43OLvLZlB2evzHLwzAh3PfgLxhZWefW97cwE43zv3ge4NLvMTXf+kKMXxpiPpBiZWWJ8fpWLk3M88run2LJzN0VBJpUvMTm3yBPPvMxyKMF8IMBXvvUVRiYucnb0DFOLkxw6cYTRySsshVYplXRiyRBHT31EsShRzLuk0nmimRFOXviAeDJBNiMTTQdJ5ZMcPnEEzbKZXVxhORgikU1y4fJ5VmNL5CoJIqkY04uzHDtzgpXI6jC7NB7m7KXzLKwuEU5G+Xj/q8ysXCAYy7AUTnPgzAFW0vMsRJcJJURWwwmOnDrA4lyQK4EU47EFCqkp5uYXmY2bLK+sEghe4EIkzakrS4RS+zl45EOiEZ/l6Axz8eOMTF8ilTUJROIEY+NcmTxDKJdiPphhORbmzMV9FPJVKhmHqjhKVRzlD7xyEAAAIABJREFU0IGjJOIZymKJSDLKjzfdTzie4K57f8gjv/o1J8+eIZlL8fwfnkVQSxw/+xGK4pBJGWSzVUriCoHoCNFolkLOoVrVyFUWKFaS7D/4CYlUlLmFeYKhCDs/2s3SyjLxVJhgZJHR8TMsrsYIRKMIUo5yLcni0hS1qsDM1CzRaJhQeJnDRz8hJxU5ePxTwvPHkdLjxBZOsn3ry5SrCRLpEPu+2MXJk1+QLcQRlRKSWiaRDnHm/DEK5RSVWg5Zq5DKRlgJznHw8P6hwtxUsBydQimLpAgUyzmmZq5gOTqlSp5EVUHUJHSjhlKOoZTClFIBRFGkLGjESjZ6LYopJUknl5mdGyeaTpKXFNLVGlXNRNJtqoKMr1UwpSK5dITTp09y7sJ5qopCVdaGc7OqoGgqz39yjomih9hcG2bwuhZWvT5Un9fbyLaLqOtU0hGKQolQocCjr77K9kMHmV+Yxq3loWHSaFo4XY92TxvmVrc16m0Vv6XiNJUh+VyXUV0JxRERLAfR8ZBdD813MFwdx9dwXZF6Q8azi6QTs9jlKVirMHBT0MpTSE/T8IuARXfNpjOw6VOn36pAT6CcmYB2cVhrGmsDlXrXoEUTrWURnj9KOngWUOjWi9BX8XwRry7jN03cuo5mK6jWkKzSHR/DrWO49XXiSjbs9d9fta9VXAvJNhAtHdWz19/XTA3R0rGNHKaWwdQyCOUIxVyAybFTCKU4tl6m7oj4dg3F0LE8F1FVsH1vqNa3hsS612ygWSZ1o4dl16nVZRRfANWgXm1jN2DDn95FgKFaXZimEDjBml+g29ZxPQO71cXvg9kAuwGmDzFgqQFnkwav7TlG3uig2Q00TQG6WHoV1jxAI5Oco9UaWp53AK87oNn28X2Vbr1IbPHYcI4eDCMBGLjUnRqs2YRWr5BNL9Ffc2j3LdoNi3rDwW9466Sh3xk2rzU8nYar0HZEOlaafHyKdGIe26xg2Sr1hoPr2l82ERjYloZtyGiSQLVaXidjk9UqeU1nPp3l8/OXCIsK9fICLTlMNjpHv+OQLmYRDH2opNSGzQyep7C8eIlwZAa3rlLTazhNj4IgUBJFKqKE53ksLS2RFaoY7jCuoOENnQwanorrS1h1CaMlY7Y1LMvBdWXqnkC1Msf83EF8P4fjD9Xtst2l65ZpWSVGLxxBEYfNOLIhUe/4OK5OvW5Qzkew/To1RUWQh+RWvd1hMbDK6fMXOHn2HPF0Bs2y8VwDy1To9XrYToP5+SA1xWVqLkggnuLM2GWmAovYooReK+KaNaqVEMXyCrHsInmpQFaskK1ZZKU6eSlHNB8hng9RrCQplOJEYouMT5xjdm4cUSojyRWqTolirUatZqGVbGwxTyo0wtzcp6j2KhlRIKuCVgxTy0e4cOEEY1cuEUplSJarhLN5KqpOoligIotUiqEvG1SypNNBLo9dQBCrVGsChUqNTLFKIltkpSATrCgkRYOMZFBUNNxWg0wxi6qJnDt7AsccWrhXJJWiIFEUJEo1mXylRjiRpihIPP3CS/x3/+qvsVsdYrkCiUIJp92lqhk47S5+bzBsRDIsIpkcgmkhe01Ev4notZH8Dnqjid/wsEyFQdMgGpjEcGycuo/bqK+vpUzXQbet9RItHdHSqZkGgqFT1TVE0x6S85aD4viobh3JbSBYHjXLQfXrKI5HVVGwPBfD0hnQZ+euD3jtQpxpH/54apED4TLxDlQ6PUzfxrVk6Ln4hTDG2hpFy8QFzE6LBgP8QYPOWgurrg0jOjoG9Ns89vOfcu+GDdx9971s/WAHXt2n1XRZa5kEJk6AnYNOlzWvTtvzeGPzVrJek1y7Txk4kZV54J3dXFY7tHp9Wr0+hUqV46fP0BmsIcgKNUVlYmaWsckp/FYbs93H7ILaBQe4EC3y+NbPeP6zM7w/EeWD2TTvXYmzK6xxyYQoEOlCpgMlv4/aBqPeoliq0Gy36PdkcvllJqbOYToqTsPGaDgYDYeyKSE2dJS2haXa+JqJVS4hrEzx1A9vhbqEKmvUgfNl2LHgoHYBrwJ2nG5pGloC3gCKDUjrneHcYZeRvRqRXJTF6DKyZ315nIdjjKgJSGqRTnGVTjXMsSPbWMkuYONTNW2SuQrVskAus4xhJZkcP0cgMEtNqlCs1SiLCprtk86VsW0XsVTCEiWiyQTjU5NUxBqZQh7F0ClWK+vE+VU1eqUsUSoVsF0J1cgwv3yZmlwcNqtIKlVFoabXkA0FyVCQTX09A11QZUSlgmGKRENz1wj0fwL+/0igX93u/9P667/+63/W77+Ga7iGa7iGfz5cI9Cv4Rr+BeMvF6pVoUSn10QzZKZnJxgZPU+rU8f1LU6fPcEaPRTDxKk3UAyTervDhrvv4Wf/8BALKwFk3cB0PR746c+464c/5u3N7xNL5zg7cpk/b9nGO1u3843rb2RueZXzo+NDYjaWYSoQJZyr8Nb7HzK9EiZVqrKaSDO1FGB2KYCg6GTzOcaujDM9O4Pl2Dzx1JMEgqucPX+OYyeO896WzaQyaXbu+ojnXnies+fPMWCN/tqAfLEwtA7/Mrd9DYjHQnzjuq9w3333cvLkcV5/8w1iiTgPP/4rNv3ilxw6dpwbbr2dO+66h/YAyqLCmYujvP/hLj7+/Iv1Bw6CotNZg4qk0ugOqMoaRUEiFE+RyBZ4Z+t2brj1dv7nf/O/8a3v3sDN37ud1UiUWCpNuz9gbHKKG265lffe38Zb777HHXfexfjEFS6Pj/H5/n1seX8ruz/ew4A1uv0etuvw0CMPc+DQQf7u699k8wcfUFNUFMNEM3ROnDrJuXNnmJ+fpd/v0mx52K7zn8mpVpP33t/G3NIyd977I+KZPJs/3MXr723l2LmLlGSNfE1mdHqOPfsPshSJ89Fn+/n6d2/iuhtuZjWRJpYukspXeeTXT/DTf3iUXzzy+FDZJSpY9TqRVIp6t4vXblLTFB567FHS+dw6KeY4DgCqqnLx4kUOHNjPlStjfPHFPq4SnrZtEgqtclVFDAPqzQaaoWO7DpPTU7z62p94+tln0Aydo8ePsbi8hKpr5HIFVlZW+enPfkEqnR0SwGtrPPni71mJx3jw4YdIp5PYtsmDD96PKAooirSeu93ttqnXPQ4fPoihy0CPm278DrOz0/i+S73ZoNlu0er1OXHmLE8++xxf+fb13P3AT1gMR3HaXVTXx2y0qGoG+ZpEslgmlivw99++kXihSixf4c77HySczvHejo+oSCqr0QTPvfgSj/3mtyiGycXLY7y79X36wCef72N6foFcqYxqWhw/fQbDcWm2fR74yY/YsXMbuUKabr/FGj3+8MrvOXv+FLqp0Gz7qJZLPJNn646PSGQLhBNpQvEU0wvLHDl5hu9t2Ijh1knmiuw/coRkNoffavOTn27i9u/fwUMP/ZJdu3ayf//nxOKh9Uz4q7nfV+3Xr9ZV14CDB78ABrz44gvAAMsyOHXqBJ1Oi0BgGRjQ73d59tmnuf3229YJ6pdffolyuchVS/cPP/yATqdFNpvm/fe38MADP/5H33f//T/ie9+7FcexeP31PzEY9HjssUfWt+/77vrxDYeDw78ZmJ6dIZlOIYg12t0OFy+NcMcPvo+iqetZ4u12k5GRCwQCyzz++KPcddcG6nUP09TxfRddV7Esg7W1Pu12c70RJBRaRZbF9Sx02x66XrQ6bZrtFl7dZ2pmmp/+/Gdc981v8I1vfZPvfPf69es1kYrzp9df5Sc/fZDnXniWcrXE5q3vMTJ6kT2f7Ob8xXOsMeD02TPc/+ADPPn0Uzz7/HO8t2UzrU4bv1EnFAnzyqt//DJD3MS0Db7xreu45babEcQak9NTfP26bzI3v0hNlMnly3z9G9cRDIdQNBXTttAMHdf3mJqZ5s6Nd/GVr32Vn//yFyiGyaXxK7z4yh8ZvTJBSaiRLw+VnsFoDNW0hmR3r4usKnz3xhvo9Lrr17BuGoQiYbr9HrKqMGBtXaFuuw7jE1fWc9F7gz4rqwHe3fwexVqVRC5Da9DD8DxU28ZptCkKEn67Ryie5uLYJNmSQCiexq632fvFYaKpHFdmFrjljjv5xSO/4ubbN7AQivDd793B7XfeTTKfpzUYUKhUefWNN3niyacJhiLURJnF4DJHTh3jz1s3o9omoq5SEIZKPNNrUJFUnEYbQazxm9/9Ftf3EMQa5y6cZzUUxPFcZFWhIlSZnp1h2/Yd640vncEaluejmhZOs8nZS5fY9MjDXJi4wq+efpbd+75g+55P+PtvXc+OTz5j00O/YuenXzA+u8zRM6M89/KbfOu22xmZmWM2FOGnj/+axViCN7d9wFQgyE8efZzD5y4wubLKkTPnGZmcYd/RE/zs0V/x8G+f5I3N77Nt9ydcd8PNfPU7N5AqVVmIphlfDPLJ4eM8/+qbTCyuEkxmsFtdbrljAz9/+LH1+Tucq7D7wBGygkJWULCaHSKZPL945HEuT87w2G+fpFbLI4qFYY7rhdPMzU5QKGZIZ+IUihlGRs8TCC4RSYZJ5hLMLc8yOTfBcmiJcCJEJBkmlo6yuLpAPBNjOhxjNrTE7s93EUvNE0/NEolP8d7W15lbnmEhvMrFKxc4dPIQK5FVViIhphcXCUSjhJNJlsNBArEAW3duJRCOEYwmiCYzjE/NEgjHWA5GWI3EOXbqLAsrQZLZArF0nFPnTxNLxwknIgRjIY6fOUEqn2Y1GiSaijE6cZlQPEy+UiCVTxKJr3L23AkKhQTZVJB8JkxgcZxTxz4jn86QSaUJBALctuH7rKbjLESDvL9nN7feuZGVUJSaqBFOBvji6GfkK9kvVfhpcuU8s4sLpHJ5ViNRVkJRAokox86fYSUeYTESZCawxNjcNNFcmuVYmFytwmIkyMWRU2RzCfKlNMl0jGgqxsnzZwnGo6wmEyxEwozNL1BIxylksizOXyIYOs70wlZS6WXyaZlESOXjT9/i4Ik/USrJFIoClqOTL8UpVGJMTF8kFF3Csl3Onr1MqaQSX5ln4sox0oUFBKtITipTEl1E0USqlogGzhBcPEBBL1IVNWpVE6OqY1QFkuFJVCNDrpIiJ1pUrTWKchNRMZGkGqGly5Qz80iVVXSrgKiXyMplYukIpVqBsalxBLFGrSahygrzczOEAnNoUhbXKpHxOoyk8rz5xWE+/fgQ+w8fJ4JPlQHIGpTKFCtJUpk0Gc1jJFpitORy/0vvIjUbOE6NdlOj3vTxewNYs/G0ArVimFhklvHx0wSCU4hSknpDYNBXsM00mlnFsARMu4rjCtTdKt16DSG/hJCbJx+5DPUiNUugQ51YZoX/9n/4b2h1Vbo9lUFPgm5tSJyjQCNMPnYOMACXTt9njRZQZ80vgZulVZvHtURcSwSa9DsOnYZG3RHxLIF+U6NbV7DVAqqZR7eLeI0a7Y5Kp6th6Xlcq4RnFKlbZRp2Bc2yMRwXp97AqTfWnUD+shTDRPFczGYDQTepKSq6bVFv2DhWBVVJYupR6l6G2Oo4R/Zv58j+7YSXR/GMPJ6Rp+mU6dZrdHyBUmaVQmqJ2MoVVmbPcfncfkbO7CewOMbGjbey74u9nLt0lqqpYjZdeh0T2gr0THr9Js1+F7fTo9Gq0255dBsurqnhtLtMRDPsPDVKuQeLeQHB+zKv2bXpdh2kapLQwig9X6JdV6l3uzg9sDs9+v0uDUMktnoR1kzaTZVev4nlm7hNB8sRKBQD6FoQBgW8dhvT99dVtoplDVW2X+bB6+7QzrrbbOCZGlIpw/yV87TrOt2Wg6QImK0mVcehZLnU9BoVWaAgCKQLFdIFgaIgE4gkyJaLlKUqhm9QNUw832T06HZwkjTdApJvIDYaSPUGhiljGwKqVhuOX+kA7bqCpaRQ5SyaUUK2JGTPQLB1PvvkXW6+8e/4ZM9mul2LRssgW0jSp0ehWkTUVerdNnrdxXA1/LqBY1UQKwlUKYXvinjeMM7A9TRcX6FcTbGyOo0o5mj4Mr5dQ8qu0nZl4oEpDEun2+9QLBfQbYtCpYwgS+SrVfLVKmVFowNUZJku8NnBgyRyOYq1Gm6rRWswIF0s4jSbJPN53EaTeDpDppBHViUkRaBQzjA6dprJ6fMo1Qi6nqdcrVColMlVKhREmWgqS6pQQFFrpOKrpEKztI0iVaWNqLcoKTZlXaZmV1DsEtVKiKMHtoEv0KwlyekKGbFCUcqRqySIxubYt+9DkrEAqUSSSlkkFwqRlmSSFYFkuUJeHB7nmblJlpZnyWajCOUU6USAWKFEuiqQrdbIizWqikSpUkSUa4hShUh0lUg0gGWrpNJRorFVAqsLpDMxwrEAra7Psy88SToXH6rrDQtB1cgnQ9QMC9l2h58ZOnmxRrpSJitUUTQR3VQwLBXV0lAtDdnU0RwLzfcQLZOqrmFKZToND1WRaHS6CKqKZBs4XQ+74yDoedp+h3Awht8ckIhEyQoy8gAqLYjqDjm/gTgYoPZA7oGwBrkBZIFgfUAJ2DUyyaGJOd7bd2jdleqqI1S73aTTaVGplNbX7K1Wg3gywTPPPUuxXCKWiLN56xa01BxrgKprFEpFbNdZvx9VNHW9KTaRSiIp8jA6re5Tk0RC8RR+u4fu+GSKFYqCtG6N3wOKgsRSMMKFrMLLB0fYG6rw2sgKe2MSj+w8RNzvE18aIZXL0214QBPH1SnYLvlGl4maSbIN5QGorTaa7+G5JnrdRq/baL6F6pmoto7pu5i+i2YNHVZkXUOTi1hWjaWlCVxfod7UUbUakiJSb7Qwq1l6a2u01/qURIFibejAZnkua4CsaDQaLXpdWFpcZY0BXn3YhNbudrg8PsZgDWqiTLPVQ5J1VF3Bb3iYtsGhIwdxfQfNUDEsHUWTh0pyTUYsCYjhaeLRGVbD5ynXlqgoaSpygaKkUJCHpSslYrElkskguiEhShVUXUHSVGTDpqaaVFSDUi1MOr/C2ORJ4ullRKWApFYplgvUJBFF1SmWKtQkEVkTEIqrqNVlikKA8emjmG6ZAR5u3fwyPk/Dq7uYtoGkiDiejW5qrDHA9R2i8eg1Av2fgGsE+jUC/Rqu4Rqu4f/LuEagX8M1/AvGXy5Uf/nQL9bzdmVVYo3Bepby2++8NbQJbLYIxxNs/OF9zC+v4NQbTM8vMLu4xOZt24kmU0STKWLpHPMrQX756K/Y+fFe8pUa3994L4/99kkS2QK/+vVvmN3zZ155532ef+3PjMwsMLG4SqYqc3lmno8+28+Zi6MsBSMcOXmGTC7L0soykiLzwE8eJJ3NrOf8Op7L62++geXY66SXaVvrr3XTGHaGd9o898LzPPHUk/z6+v+V73znW9x6680889zT3P/gA8Ns9/6APhBKJDC9BvFMnoqkolouVVkjU6wQz+TJV2pkS1US2QJFQUIxHVL5EuFEmtVogonZBRLZAt++8Rb+7d/8LTd97/uE4wlk3SB79jNk3eDVN95kw933cMvtd/DN67/L1g928NBjj6MZOjNzswTDIWzXQdW1dVVpu9vh1u/dxszcLPFMns8OHuTnDz3M+Uuj6xb69bqHrqsYhsZgrUMynWLAGp1el71/fIJf/vQn7P50Lzt2f8Kd9/6IudUwut+kICqUZI2LE9OsxJLsPXSU2+66h/d3fczf/N1X+dbNtxFMZvhg117u+uGDLATC5CsiB4+dRHd83nx3C795+mne3rKFTf/wD0RSCfxOi4cffwxBluh6Npf3buPixYtMT0/Tbre/PAv/M7l49SHHXXdtYHZ2mpdffon5+Vl6vQ71ZgNJkVF1Db9Rx7DM4f/bbPCHV17mnh/ey9e/cR2BQHCYNWpYiKpGRZRor63x+A++xa59n3Pw1Em+8pW/44knfstf2nxv3vwuTz75O/bs2UUmk0LXVQb9NmPjIwSDAZ599mmeeuZJjp04TqPVRDFMCpUqZUlC0E2Wo3EWw1EOnDjF2+9v543NW0mVKtx4xw9YOLaXQ6fO8OLrfyZZqrEYSXLT9+/kxjs2MDY1y9mRy9QUlXZ/wMjYOII8VH7nyxVEVeOdLVu55fY7qEoyoqqxd/8XlIQamqGSK2SpN32e//1z7Nj5AR9/uocDh74gHA1RKOVRI7MoskKmWKGmGrz57hZWowmcRpvphWVmlwLY9RbpQpkPdn3M07///fpD72a7hWGZtFoNrhLmjebwGF2tdruJKAosLs4zOzuN5zk0m3VgwG9+/Tgje97Dde11q/Uf//g+3nnnbYLBAHfffRdnz57GcSzi8ShnzpzCMDTS6SSvvPIHYECn0+LRRx/m5Zdfot1u/hdkvec59PtdPM9h06YH2bDh++s56LOHd/+j8yqRiHH48EFeeOG59aaSq9VfG9Bst9h4z90IYo277t7I3ffew8WL53Eci40b71zPZ79aV63qe70OrmvTbNbZuPFOxsZGWT69H+cqad5q4Lo28/OzwyzoTBqv7q/HLRw7cZx9X+znw492cvL0KSzHpiKU18dfyzFpd1vrY/JVJfoaAxzP5dvXf4dbbruVjffczfU3fJfXXn2FjqWhmwatTpv+2gDL0fEbHjt2fsD37riNzVu38OIfXsIwbW659Xt8+zvfxfNb/Pv/+B9YWlmm0WrS6rRxPJdkOoVm6Hh1n0QqyYt/eInrb7qZ3z39DLlSmbmlZZ554fc89dzz5MsVmrpIOJ5gen6BU2dOc/joEW665WZSmTQLS4t8+tleZuZm19XZV/fFGlCqlMnksusRId1+D8uxMSyTcrVCplTg2JlTCKrMxfFxFoNBqrJGvlJjYnaB2NI8r/95M+FEhlS+TCpfJpLM8u77O/jxpl9w3Xdu5Ds33cYdd93Lj372C269cyOLq2H8do+apuE2mlieT7Um4PoenV4XxVTpM0C1NERtaP04tIFUePu9zXz82X5mFpbx6j7PPPIzLl4aWZ9/Wp0277z3Li+9/Af6awNkVaHXX2NqepaqIK4r6CqixGIwyLdvuolb7tzAv/nbf8eNd/yAd7bv4N9/7TquzC/xzZtu5e77f8ZSOMmmh37F+GyA79/zIGevTDI6t8Dmt/7E3Zt+xkI0zh/f3czo3AK7vjjIbCjCfCTGsXMX+caNt7Dp4cf46ndu4NTIZV56/S0mF1eQLJdMpYbV7PDMH9/kjvt+wqXZRULpAkvRFFNLAbZ+tAev1SVdKPPRJ5+x+8AxxhZWCedKXDpzioMnznDLho3cfvcPueWODRw+cZobbr2dE8cPMTV5mWQqQjaXZGp6nFg8RCabIBReYX5hmsNHvmA5tEQiGycYW+X4mWMEY6tkimly5SzzK3N8/PkeApEVlmN5VsIx5pYWSSSDhEJzRCdO8fobf2RyeopgJEkgsszWHZsJJyIEIqvEUmnOXxolmkwRiodZjQYYmxolmc0xs7BIIBzhyImTTM3NE0kkWQ6GOHXu/LqzQSqfZiUcYDm0wmo0SCwd5+S5UySySZJzI6TyaSLJKBcunWE1uEi5kiNfSJHLJxkbP0+xlKJYSlEupxkZOcUX+z4kl4sRiq4QTSf503ubmQtFePblP/Kb555lbGqcaq1EqVakKBTYd+hzMsUs0VSMRDZJRaoyMn6JlXCAudP7mA8sc2bkAhNzM6zGIoSTcQLRMOcvX+LIqRMkchlimRSXRs8xOzdBJBYkmY4RS8f5/NB+FoMBlqIRorksq8kEM5MXKWSyJKMxVgJX2L33WeLJKQq5PMWsztGj+9j7+btERw5j2gblaoGqWKQqFplfmmYpMEcqE6dcLRFPxnBdF90sc3niBCUpSVkc2rFXqjKVSoVMfoWFpXMkcqsINYVKRada1ikWqmRyYQ4f/4RwbBlB1igLBqWqSrVQoDA3giSXqAhpMrkwkzOjTExfplAtolsiqlZFUWuoqowgCBQKBSqVCrIiMDV1iZmZSwTTNeK6zxvHTzC7GkfWXD6bHOG9MwfIJWOIkSi6LtByFJLFMoGiwqoLx/Z+RMqqY9UdLFej1WniNRvQFikkZ3H1HIOeRW/goGgFbHdoV10qBJmZPMn45HnGJ85xefwUo6MnGLl0lFIhjKFm8Z0SdFRcPUcLjy4e/8u//VcM8Oh0FZpuATtyBtAAjWp+lkJ6FJDoNct0G1UYGHR8gaZbZH7yEL16FtaqtJuVLxXsGmCgqQlCwVGOH9vJ4sJ5FDWFUIuSya+QyqwQjc+zGpoiEJxibOwUly+fZnTz7xi9dJLx8bMUc1FqlTSOWaNV1+k0TTxbwrXE9Z+OWUN1FMpyGdlUUc0h6aDpEoYlYFlVdCOPqqVp+DKymEGRsthmBceqYuolLKOM59QwlRzC/Gm8lo/bdHA8E91UsOsWNU3C6fYIFsrYgNJsYvc6dHoO9EzoWnR7DZr9Ll63T7PdoNV0aXkWrPWoKgpqF5YrKm/tP05A0MkYPnlRw/SaeC2X0sWPMKQMjlbEt2tYnovs+iiOP4wnaph06mVqlTCDnoXrGTTbDVzfodV2aLV00olp5GqAbq+JJFeRFYFOr42kiEPy0TRQLAPFslBtm7KhoNYtJL1G8cQ7jF06RTy8QMuzUAUBTZKpVUUqUplsKYek6UQSaYoViUvjk+j2UMlflQVMz6AD2I5GaPYUF49uw7eySI5CzbHQ6j6uZ+DZCq5n4Lgq6USAfDpA+sibGJXQ8Hxu6OSlIkbLxjaLhINTiFIaXS8RiS2iGiJ+w0GzVTRbR3cMjIaD5RvDqAJPou6JJCJzdFo6jiPhN01kQ8RyNSxXw3Rk5uavYJoiui4Q3fEYdVej4WhcGjvL2MQFbE9H1Gr4bY+qPGxs+/VTT7H/2Am27/kEzXFIFQpUZBm/08H0ffYeOICgqvSAkigSjMcRdZ1yTUTWNRRTpVQpUqkVcFyVai3D5V3PM7nvNULhZWzXGLpo6DKJXAbZUFC1Gq6rkk+vko3OIaoGkja00pdNnZpeQ7MVDKMMeBy/z2+qAAAgAElEQVT49F3sWhRRNMkVhS+t6IsUhTyZUoKanOfchcMEglOsfPgYsaUx8mIN0dIpCBXimcRwvgyvMDp+gZFLZ6lU80iGMcxHr1WRDI18uYQgS1TE2pD4L+dZDq0wH1gmnk2zHA6wEg4wOTfB4vIcf3jl98wuTOL5JrJSRVQV8sujBD5+6kurdJWKqpOt1kiUyqQqAtmaREnVEUwbwbSpGhZVw1p/X9YMqoaFaLvEp89R90TycoblWo6wppK1PSyzR0PpQqVLQXOICwpKD8KXPuP5n93KlUyV2ZJE0vaJahqBSpVxscDpbJQDiVU+jgb4MLjE5oVZPgyusNzvUAU+nBxj69bN5HIZYMDnn+/lww8/4PTpk+tr+Ha7SbvdJBKLDhukO23C0QiO5zLx1N9TyqeZnJ6i3mwwPTvD1Mz0+j35g5t+gmGZ/On11yiUinh1H8dzh/en7Q41RcVvtXEbTfqAalrIukEPkHUDv9WmBfzsd89gAYU2FHqQH8De/bs59YcfDEf5ARTtJgWnRdbv8ua+IwiA1O1g9NrUGyYtX4GGiunbGJ6F4VmYvo3TrGP7Hppl0l0DSdNp9fo0fYNm02Ji4jymXcOwBAxTxrBUREnhyDO3sTR2Hr/ToSTU0G2Hsckpzp67gGk5lEoVdN3E91rEoilM2yCZTtBsNzh24jhrwMef7EWSVcoVAdup0+o0UTSZSCyMIFZxPHuY1a7J6KZGTRJwPBtDEBl/4ZsYWoFjJ3YQS11B0vLU1OrQPUHVKWsqpilgmgLxeIBUOvplI4dGoVJG0nTylRqyYaMYRcq1JG5DJhiZZ3JmlEh8lWqthCCWEeUasiohKxqKJhM6/iaR029heRWcusD88hjtnoPlmMzOLWA55nBM7zRptOp4dZdWp0kiFWdhaZ6qULlGoP8T8JfPJW/5q53c9VdH/6uoW/5q57XjeQ3XcA3XcA3/t7hGoF/DNfwLxl8uVMOxKHNLi7zwh5eQNBXb9+ixRjge43dPP4VqGhw5eYavf/u7nDx3kdVogj++8TY/fGAT777/AYZbZ34lyPaP9vDjTT/n6KmzTM4t8ndf/ya33LGBidkFfvbQo1h+k9XRM5y66b/n/Pg08UKVSLZETpA4fn6EbTt3c/TUWbLlMqNXJti552PWgKPHj/HZvs95+NFH2LnrIz7+9JN1MnU1FMRybDRDRzcN0tkMDz/6CH/z7/53vr/hB9SbDXqDPl7dZ7C2xsKGf4VSyWG7DsVyiUKlykoozEo4RiJbYG55lXA6x9xqmGAyw1IkztGzF5gPRtbV2X/etoMN993P31/3LW77wV18/dvfJRCJ8+snnyGWzhGIxPnOTbdy2w/uYnE1TLEq0Oz2mPuHb7Dp+r/jq9/4Jvdv+imnz19gMbDKf/rq13jsN7+lJok4nktNEukN+v8o/9ewTH75f7D3nkFynHeaZ2vc7tzGbty43Z2buL2JvZsN7cysdkYTI0oEHURvIBCkaCVSJCGCoAO9AUESjhYEQBIkPAjvTQPdaO+9qe7y3vuqrKp05X397kMBJenTRcyn2wn8I97o7K7qzrcyu7oz39//eZ7Vz7Fn316uu+Fmnn3xRc5f6mDtBx+SK+SpNeqtTnqfz0OlWuCbnd+24NSG2/+WLct+iEanZ3BsEqvLyxvrPuRi7wALZhuXB0f44fU3smix86OblrLk1jvoHBhm2849dA+PsXbjR8xpzTh9Edov93L9zbfi8ocw2V24A2HsXi++SIRsuYxayKEWcnz02aek8znS9gVs795PtVoFoFAoUC43VcGlUoHVq1cRjYaBOk899SRHjx4G6gwO9gN1kmKKUqWMkEzw7HOrWLb8Z9idDtRMmk0fbSYSizZBaB16BgbpHRyiu3+AGvDciy8xueKvWbZ8GXcvX06pVGgp21OpBPl8lnq9iiDE6O3tBurMzk631MPbvtzKPffdyxO/ehK720OhUiWWksmWqsRFBZPLg8nl4VfPPc9Tq1/g0KkzTC3q+OWvVzFnMNH9xI/42ZJ/xOBw8+Sq57nr/gdxB8KsenENBpuNeEpkzetvICnNrv131r1P//AISVmhXG/w4xtu5O331tE3NMz49Aw1IBSL8/m2rXz5zQ4efORhCpUyKUVmYGSYdD5HoVJm5XOriF3+Dtv+TbgDYRaNFkx2F05fkGOnz+EJRpiaX8Tq8nL01Fk+3foljz/1FHImy4LewAsvvcijjz/GU089ybff7mDv3t1MTo22ALksi1csTustVfpV2/J6vUoxFWHiyX/it5XpV4Hyb3+ezaZ/B07/9uNXs9ZlWSSdVjCbjRw9ehi9XsvBgweIx6NUq2WOHTvC6dMnsVhM7Nr1LbfeupT2e/4LZVlone9qtUww6EdRJI4eP9Z6f/UPDnD2/LlWU86bb7/Fzt27iCeE1rzm5mZa8xseHsRiMXEVol9Vyl/9+Pjjj7Jt2T8Q6z/B2NhIKwIgl8tQqVUpVyutDPhiuYTNYadUKfPsc6uYmpkmV8jz8KMPUamVGZ8c48ixw/iDPjZsWk+tUeXlV14iX8xx4eJ5dAY9DpeTBx/6OcVyiR9f/xOefuAe5tc/iawqSIqMmklTLOfIF3O8s/Ztnn9xNc8+t4qbbrmZZ1Y+y2OP/xJ/IMTa9z7kpTUvs+6D93nltVfp6ukmkUrSgNb7S2fQ88SvnsQfjuD0+rj51tv46R13suKhhwnF4kjpDOZ1D7Hu/fc5dOw4Lo+bWqPOT2+7FX8wQFJMUWvUW01Q4WgEr9/H4PAQhVKRSq3KwNAghVKRBe0i+WKBSCxKIBSkUqsiZdMcPH4Ug81CUlWb+ZyBMO5AGH8kzuz2t9F1nebo2Qu89cEGdDYnixY7d93/IPc88BCOQJgFs43Tly6z+tU3mDda+GbPAQJRgYHRCVKKytTcLN8dOsjM3DSdXR2MTY8wNj3C+Y6zuPxOSvUiSSXF4NgQIxPj1GhmWKrxIAtrH6LjcidDI8P4An6UtIrX78Plcbds3CVZJZsrEInGyRSKpPMF1FyeDz/6iFvuuIN7HnyAHy+9hSdXreaxp1dy0x13seyhR5la1DM4MUff6DS/eGY1gxMa1rz1AR1DI7y5fiNbf/IX3Lz0FpY//ks2bt3O1wcOMr6oY9HuZGR+gfH5RUZm5hmbW+DImfMYnR5GZzUEEyLzRguDkzNs2rKNsQUjc2Yn7f3DbN99gN2HT+AMRggIKcZn5vmT//iX+MIxTN4wJzt62bTta6a+28bs3k+47b7l3PPAQ5y7dJk5rYEVDz+GyWLkww0fMDYxyvTsFFa7ib7+LhxOCz6/C6NJi06voX+kj0XjAkabAZ1Zy+W+Toy2Juz2hb1oTYucvXgGi8PNwqIOr9dLd9clPE4LU0//M8N93Rw7dACnw4bRrkVvXUBv0WF12TBYzEzOztDZ043BasRkN2D3mjnTfprZxRnMDhMzC9Nc7GrH7DCht+hYMGi42NWOxWlGo1/A5rbT0dOJwWrEYDXiCXoZnhhhZvNKjJeP4PA68bqM6BcnsVg0CEIAl9uM1+9iaHwYnVmP3evG4nLg8k3SO3AKo3UWQZQw20N8tnU3MzojYkZlx74vGF+4jMXhxmCxYrY7OHbqJCa7mUWjlnndHMdOH6Gv6yTTzy9hSjND73A/XQM9dA/2Mr0wi8PnYnR6nAWjFlfAg8lhweWxMzI5jNlhwua2Y3XZcHidXLh8EZPDgs5iwuJyMDrRwejoMGZDGJs5gi9g5djJzzGaB4lFg2z7fDcmnZ+p129n7OwOlEyKnt5+zl/oIBZPEIoEGRjuJJKwYnVNYQ03rbzNDiMjQxfRzo8QCXpw+wO4QhFsUQFzNI5xYRi320kwKmD1C3gSadwxAW/IgyTHsGiniXltJEIefJpBFt+8m6iaISCnCYoq8aSCKMokgyEySoyQ38b4eD/hkI9AsKketdisJGUJq9uJ3etGCmWJiEVe2rebSK1BLJUmJaZRgEGHmXyjjiSIGIbP43MZ0VlMjHnijL12D6dOHCNWh4CSoVDKk0mLhL2TlHM+KqUwuXyUbF6gVFUpldPNvOuCiCKGkZQIshpFScdQswLpXIp0LkW+mqZYzyJlUghSDDkTRmsYJZOPkBJdlEsxMu4xdG/dQjy0SMg7CyQp1SRq9RTU45D3QDXI7NBhqHip1QJAkgJxCoqVgGuMsH8GajHyuQBqNkC1ISHnYriDZjKVFOlMBFVtQhUhFSKeDBKX4yTUBJq378Iz0Y6QlsmlQ6RlP1LSjZhwISXdqJIPRfQiJlykBCdS0o3eNI7JMos/aCGWCBCMeBHlBClVJKmkWqpVMZ1CTKdIqUkSsoCUEVvbCVkgYp1hes2NhNRs0wI/kyOVL2Ly+hErdWSarQF9Bg/uXJVYFZRSlnIxBVWFciVHoVokV78K0DOUsgrUyghiimSpTKRQwV+oYZdK7L04wFdH2+mftxEpVNB+/Bju3u8wLI7jsMyTzkhNm/tcAVGWyKVFRMmPz2diYWGcWDxIIhEnlUqRSCSIx+PIUopwyIfTNMfkUCezk30UcykcdhORqJ9ILPybXN5IBHcqiTnkx2GZYfTR/wOf304mLTI7MYRhfhKjZgqvRY874CKWivL1rh2kVJF4KklcFMgUs/gjAWKpKDWqiGmJXF6hkotQy4fRa3pRMxFyRRFJTaCoKbI5hVxeIZOVUJQ4iYSfmU0PMvf1auIJHwkxSFKNEUkGSIk+Go0MkYiD4dEuimWZf/Nv25DUBNmCQlJsZq2n1OQVOC4gymFUNUY87sbl0iHLISQpjFpUEbMigtK0SE6qIr1DfWhmhum97w9xGDUkJBFRDSJnwgyPXyYuBfFH3Sg5mVntPEo+z9ichr1HjpOvVhFkmUs9PZgcDqxuN95wmGA8zqETJ5iYm+ONtWtJpdMEYjH80ShiRiUYjRBJRIknIkRiQTRfrWJ2/TICPiNO1yKXLh0nGvfg8duIxH3N16TESIpBAiE7i7p+kikvkhwjmRRJplQSSYVAKEhKjBNLODh24itmuy4hBv2EQiH80Si2SARrJIg5YCcYd+Jwa5h6Zwn9mx7FZNHj9DmwOJvNT66Ap5nPHg0TSQoY7VamZ8bQGxaaltYBL95gM77G4vWgtzuZN1vQWGxMGmy4hBSuaIKJRS1vvv8h5zouYrJZcbjsuL0OLnacR4iHMB3/kL5n/ppospmnbvF60DvdGN1enBEBdyyJL64SSmUIi1nCyQyRRFP9GxUk4ikZISERF0Sq+SiO+QliJiO1qELcmUQUyngzYMhBRzLPuN9Lp0HH1+3nGd36GGMf3kaiUUaiQpEqJYoUGlmoNEdVjKOEwwxc6iAryM2EsDyUIgqqO9K8h7xyr3L1/kJRJBKJeOsetFwuks5mcHnc9A8ONBtcU2Eu3f89fKPHqdSqrcbtqw2S3+z8lkKpyJxmvqVSv9oYmivk2bVvL7v27UXJZjh07Ci5UpH+4SEKlTI1oFyvUePKrUW5DOUCVHJIySiFUp7ubc/S+cSfYkpX2Tdm59ycDUcOYmXIAplyhmJZpFhMUSokKeQEMmqEXF4hX0iTL6TJFbLkCnm8fh+ipKDmitQAOZMnlxYJBT1EIh5EOUypolCrF0lnZXKFPD3P/Ve0xzdemSucPnMOSW66ZAGMDA0zNjKKZm4ei8lMrpCmQfXKaDb/9g30N8UMokwoHGXn7m8JhPzMaWapU6NBnYsd7STFBEkxQaGUJ5ES8E22c/7n3yMRMqJkvLz+1jPN95eSIiGnSSgKCSVFMhVFVhLI6SQDQ724vQ4sNjOFUpGEJJIrlQlGY0iKiJKWyRWyiHICJS3i9FgplFXSuRTZgoSaFcjlyyhqhtH1P2VyywpyRRk5LbD3wE5qjTKy0lTfV2plTBYjMSFKgzoOl535hTka1EmKCQIh/zXg+i+oawD9Wl2ra3WtrtX/ynUNoF+ra/WvuH77QtXqdFAD1q3/EF8o2Fx4SSX5eue3LL39No6cOI7Z7cUZDHP7suXcuXwFcwYTkwta3OEom7ZsZVqrZ2pRx+yingud3dy17H6uv/mnnL3YicsfYlqj5eS5di598gYTN7Zx+qtPOHO5mwvdfXgiccwON2PTc1idLlKKysjEJOV6g76BfvoG+tnx7TfYnY5WtnWukOfIsaO/k3X9wksvcuTYUfRGA4eOHCabz5EUU2TzOeo0KIgxJm5sw3fkI4RkglUvvMiSpUv52YMP09U/xMDENMPTc/SNz7Ds4V/wg+tu4J9vupV/umEp/3TDUm69bwXX3XI7O/Yf5vv/+CPeXPs+3QPD3HzbnRhtTjZ8/Blak5VAVOCW2+9idGqWlJolnS+QkGT67vhzDv/0L7nc24eUzvDDH13HDbcs5b77V/DN7j0YTEZ+suR63nz7Ld54603Wb9zAm2+/Ra1Rp1Qpc9/PlrGgXWRgdAKTw8Guffu5d/n9pCSRar1GLpehWi0jyyKSnKBvoL8Fwb657a+ZvucveOyxR7nU3YfObENvd/Hwk09zw213cqG7j5/es4zJBR2DkzNc7B1g3mhh3eZP+Ocbb8EVinL/Q7/g2Ol2br3rPjZ9+gVWl5eu/iGOnznPps8+Y++hQxw5deqKzXGQcDxGtlggOXyGqSVt5DwmrFYrn3zyCV988QWVSol0WqFaLRMKBYA6W7Z8xnvvvYskpfjqq+00GjXmFzRU67UmYF77LsVyiUQqiShLrfP+9rvv0N7VRSyZIp0vkFJUBkZGufWmJUwtaaNv4/PMaBYwGHQsLMzj8biIRsOoqkwmo1Is5slkVOLxKGNjI+z/7gCiLKGkVVw+P4Io4QmFENM5zA43JpcXs9uHKxRhbE7DzXfejdHpxuBwMT6/QN/YBN//hx8y/vD3GV91E6vWvIbJ7mLfoaMcOXmGVDrNh5s2IykyTreLF19+iW1fbmXb1ztQc3lCsTiimuamn97KsVOn8QZDjE5Oce7iJaR0hmyxgJRWUXNZegcH+HDTRjZ/+gnpfA6by4nBYubL+37A1J1/wsTYOLOLegZGJ3AHwoSFFB9s+hiD1YFGbyIspJAyeb7atYuxqWlypTLFcunKQkm9lQ3/6WebqVRKLbv1ubkZBCHG9u1b2bNnF++//x59fT3E41FU6xxTS9pIaQZaz8/ns4yODuN02vH5PC0Yf/WxqwtbExNjPP/8c/h8Hmq1CvF4lOnpyZa1+1VV+VUFuCDECAb9fP75p6xc+TQvv/wiPTf8Gzw7Xv+d5xeLeU6ePM6nn3+GzqBHUmSUtNpSQddpEI3HSIopRsfH+O67/Zw8eZyLFy+watWvCYeDnDt3hm+/3fE7x+XqdqVSwmo1c+npm9A+/n3q1XKrUaBer1KpVYnEomz7cjvxhNC0QUwIfP9v/ztvvv0WL7+yhvsfWMEzv366lT9+5913UGtUsTtt/Nlf/CkPPvQAQjLOZ1s+5dSZ0xRKRT7+9BNWPPgAwXCIw5vfYuyG36OYCCOrCqFImAZVCqU8X3/zFYeOHOShRx7mzLmztF/s4K6772VkdJxwRGByeqoFe4vlEulshpOnT/2OovrLr7/i16uf55Ff/BKby41Gp+e9D9dz6513cctttzN+15+zsPMDpHQGo9nEhYvtvPDSi+zcvQtfwE9MiKOkVQqlInUaZHJZDh4+RK6QJ1fIUyyXKFXK5IuFK3NvNhDFEwLuoJ9Nn31CTEzi8PkIJxJ88dU3HD5xmnUbNqPZ9CzTv/ohA5PTuKNxjG4v7mici/2DbNiylUmtHosvwJFzFwjEFWZ1Fo6euoA7ECGalNj73UHWfvA+i7oFCqUsMSGMqMRIyVECYRfvvPcGb7z9ColUjGI5RyanUGtUqTWqJEyzTN34++SDToRkgnyxgMvjxu50YDSbGBkbxeFyksnmSSRFOjq7mNfqcHp9ODxeTpw7h85iaVppG/QMT89y+PRZLvUNcLazmyeeXc07H37Ejr2HONXexZzezsNPPEvn8GhTZf7Y3zK56VlMXj+zJgtnu3sxuL1MG0ws2BxorQ5efXcdr7zzHifbOxiamuXYuXYOnjzD5IKOCY0Wo9ND99gMQ7NazvUMMLFgoGNglPWfbuHdDZupAk888yyHT5zm0ZXP88Fn21m55nWGP3udiXv+E1ani3mjBb3FTs/gCA//4kkMNhu9w8OcPn+Orr5eRsdHsDst7D+wG5NZ11SmOy0cO32U2cUZLE4zFqcZu8fG8MQQkUSYed0c05opJmbHcXmMmC2LeLxWhke7sBimmVrShu7wxwwPtuO0zWKyLqIzzvHt7q+w2k1Y7RZMFjMWmxmDSYvBrMEfcqLRz3Hq/AlmFqbQmhZYNGowO4xMaybR6OfoHeqme+AyFqeVOe08RpupCcI9Dlx+Ny6/m95nb2bu6X/CHwkQDTmxmTV0dp4mGHJhtRlweO1ozXqOnDqB0eVEYzZh945zue84Hd2n0Cxo0Wht6E1unnp2NTffvpTvTu/mRMdeJmc19A6OYLLZGRwdYU47j86sZ2J2jMn5US7u/5SJG9t465f3MjY9jsFqpHeor2X1bnZY6OjpRG8xsGjUYnXbMdnNdPV34wv78YZ82NxNVb7RZsId8ODwOrH7dFzu68RqieCwpfC4A5jtI+zetw6dfpTtn+7Fa0kz++w/onl1KR9sWIvXF8DjDTbVZiE/waid4YnzhAUj5kgKi69psRwNufE6DUSCDvyRALZAEI07jDmaJpMIMDjUgy/sR+fx40mp2MIJ/OEIQiKCxzKPdrKfoEOPs+sgYze34dRO4hQUnDGZUFREiEsoEYGUECTos5NKRhke6cNibdrrO70enH4/7nAUfzxBKpwhJZVZVFUchQJuQaaUaSAoRY5opvDkciSTGXJhM+P97bg9NhZ8EcZ+8X1OPvI/iQOhwhVHECmGbu4SNATq1RjFkkCuKJIrymQLCtmcfCVfOomSibeGlE0gZRPIWZFsJUMkFaFMFZ3DwI03/T3hiIlGPUWtGiefCxDp28XI0jYy7lEa5ShUoxRqMrW6BCSpqQ682stQ9gIRlKyLGhJiJYzgN5AT/Vh0E3y88W1GR7uZmh5l155veO7lF/nVsys5cOI4FosGWY4gJIJEhSBxMUoqLSEXM0w8/n8z/9pSYqpyJS89jiDFSMjx1kgqwu88ls6FkZQgNscCcwtjGC0LhIUQSjbTVHFLEplihbgqtUYio7TG1Zx1Z/8Rhm5tI6AdIylLJGWJhCQ2v79awRqIEMlW8Eh5vro0SgKQazUKBZF6VQEquPxupGy2CZfyKqVcmkI+TTafIZXLIuRyxAtl/JkyvkwVfwb0oTRv7zjI+LM/YO61G5CTfiaHOkmrKUQ13YToahpFkUiJTYgVF0IMDvWQy6tEo2FkWSaZFInHUiQTCqmIi3QyQDTooK/7PMGgE6/HTlwIEww31cKBSBi3y08gGMXadYSB29vQX9iJO+LHG/fjiLhwRFz4U34eeuQBXnntJdSsiD/kRlQElEyqNdSMRCanUCxlyBdUMldU4Mm4hWohTEqwoyhh0lmZcrVELt+E6NmcTCabYvKFf6D/4f/IzOwg+WKSlOgjk42iZqKIcpB0ViAUcTK/MEY44qG7p51qrUAsHqRBmXROas1FUuPIShwoMDnZj8OxSCEnICgCyXQSMSOTVEXEjExCkZg+t5ueu9vQHFhLoQEa3RgNcohKhAuXzxBJhHD6XERTcWweD/54goCQZHhyEoPNRkJRcPr9VICEotA9OEg0lWJOp+NSTw/zRjPBZAJvLIo3HCYmNhsQQrEogZCfiVd/TO+yPyLi1RCO2BASbuJxN5PTfSzqxlEycTx+C3IuiSBHiEQWsTtmiEad5LJphLhELtuEc2pGQczESKg+FPckI50HkEU/8aSfkJzEnUjgSyYJxeIIcYGeB/4dfb/4T9idRi53X2J0aoRQPIwn5MMd9OMK+HAEfdgDXqIRP1aLns7L7ZgsRoxWC1a3G73DjtHdBN/BlITRF2HR6WfB5mJkTkNYUlr59uF4jLAQIRqPMD01St/r19O5rA3LWDv+cAiz04krFEFrtWPxBRAyOYSERCQSIx5PIIoykqQQj8aIhiOk4jFUMUVWkakncgRdITL5Ct+cOslMLMzHp49zcHoCS6mArVQmQQ6VKvGqQu8zf8WlFb9HRnFSqgqABNU4lGPIJIjUA6ikCdWTRMkgUSdUz5GgwtHeS0iU0WoXOH36JMVinmw2TbGYp9GoEY9HW/cdjUatdY1brTe3de07uLS8jamPV7Qc7S53d1GuVlrRarlCnnK1QqVWRUgmUDNpevv7EGWJ7w4dpFqvEYlFKZZL5IsFytUK/mCAnr5ePtywvnl9m4dIRCSvKDj0GsI2HZ2nDzH8xg9pX9GG1ziKDEj1OmqtRqaYplhSKRdTVMsShZJEKi0hZBUSxSKlvEhajlIoyNSqBSrVAseOHSEppqg3IBZPsefAIQIeJ8VChno9TyzuJ51JMjM7So0SKZ+O9hVtDL9zPZVqnXKlRiabB2Dr1q006lXKpRxQxWExQqOKkknRoEKhlCVXSFOtV67Yujfvr0KRptOGwaSnTg3N4jzpbFPVXa6WKJTyjE+OUaoUGf3sEc4/2MaedY8Qiln5YOPrZAsKSjaDmiuSzudQ8wqBkBchGaVUyfP5F5/QoEq1XsEX8JIUU1RqVV557VXSmRzlSg2b3UmhVCQcDXHy9DF8QQcXO8+QySdRswLVGmSlBOcf+n06nvozLnWep1jOMT451vz9KFWIRBNk8xlKlSKlSpHJ6QmSYqIFzxvUrynQ/4V1DaBfq2t1ra7Vtfpfua4B9Gt1rf4V129fqM5ptXQPDnL87FmMdjsag4GHf/lL3MEgBpuN6YUFNn+xnRWP/fIKNIwyqzexas1rvPXBBgwON11Do7y7YTPTGi1Pr3qeN95dx6LRgtnh5sTZCwxPTPOrX5ByBhIAACAASURBVD/HxTUrmLixjdlX7+Ty4Aj+SJz9h48REgROnDlLDdi9dw8vvPQizz636nfyy6+qFKv1GsdPnmDn7l0USkVSkkgDmF/QtODMxY5Lv2PTLKsK0eluJm5so/eW/43x8XHu/tkK+obHeGPdhyy9+z5OXezkx0vv4FL/CD+47gb2HDnJjN7C8kef4GLfMEfOXuTmu5Zx813LWHrPcjp6+plZ0HHfip/z8C+e5O6freDVt97FZHeRUrPs2n+Q8x1dfHfkKINDQ0zd9IdMLWkjsDjJy6+9zr3L72f5gz/n+ZfXEIzGOHXmND9/+CE+3LCeTz//jGA41FLG1mmw7oP3WbvuPW669Q7eWLuWJTffwutvv0MilSSdzTA0NEB39+Ur0K6KxWZt5SofXPK/M7WkjYVd6/nJTUt5fs1rnO/q5Uc3LeUnS2+jvaefH/zoJ3y1Zz/j84vMGy3cdf+DdA+PMbWoZ/Wrb9A/MsU//ugGRqfmmJxbZN2GzVicHqqAWiiQUBTsXi+5SolMqdBSZ7oObGBqSRtTL9wKcEV9DuPjo5jNRq4CyNnZaa4CSUlKsXr1Krq7L7Pm1Vew2KwcO3GcpJhq5cw98asniQlxAqEghVIRvxBnWqdFymbZ8MknXLfkBnatf4upJW3MLf8rwoEmpC8UcjQaNRKJOFu2fNZaRPn5zx9gy5bPmJubweXzU2mAIEqsfP55nnjmWW67+z6WP/I4Nl+QBYuTVa+8ycjMHJMLWqa1em5ftpyb7riLA8dPojFZMDhc9C5pnvPVD9zNa2+vRVTT7N5/gFfffAslrbJz97fs2vUtuVwGq9WMqKbRGk3s3LuPnXv38eAjj3LizFlENc3h4yfIFIocO3Waz7Zvp390FK3ZjJzLIWYyBGIxgvE4wXicoYkJdO8/wtSSNobWryIUT+ILx9CZbbgDYfpHxomlZJJKBrvHjyCpbN2xg/2HDqNkc3z9zQ4+/2ILa9a8xO7dOzGZDMhKkp6eLmRZbOWKl0qF1vGrVss0GjV6eroQx9uZWtLG+dv/cws0l8tFflu5fXVEIiHK5eLvAGlJSuHxuPj22x0IQoxcLkOjUWu5B1z9GR9/vJmpqQlsNgv79++lUMhx5+0/ZfKG7zH90z+mnIq0zvdVJXqpUsblcVOt11qZ4Q1g25fbaQD/fN2P2LL1C0ZGhsjnszQaNRYXNTz11JOt+WUyKj09XUxOjiOKSdxuJ6VSAUGIMfXczUwtacN1+mt+u0HgahOIpMituIne/j52793Dl19/xfDoCA6XE0lp2r7anTYa1KnUykzPTvEHf/T7LbgejUdaim6v34esKmzZ+gXv3Ptjppa0se/uv6EBV94vVU6cOs745NiViA5Y+eyvOX3mHNf9+Hq+3bkbtyfA8hX3ozcaiMZj+IMBSpUyoixRrlauWMErZPM5nnj6GT7ctJm5RS0nz55jQW8gIckIKZGpm/6A4Z/+ex5YsZynVz7DnXffxWdbPuf5F1/gtTdeZ8vWL/jok4/55LNPOXj4EF9/s4PvDh2kp68XvdFAA8jmc2TzORKpJLVGHbfXQyaXJZyIk1RlhibGuO+BBzh+9iwGq4PLfYOE4kn6VjaPe/u2DzjefgmDy4PR7cXs9WP2+pkxmFrjyOlORqb19A5OIWeLOH0hbC43o5MTJFIx4skwFrsOvXEKp1tHIuUjm0+iZuKkM80c13IlB1SACrPHdjC1pA3Na/egpFW6e3sYGhnm9NkzzMzNkivkUTNpnnjyKY4cPY4oKbR3XuYXv3qKobFxOnp7OXPxIue7uzB73GzftYcL3b18tWcfe48cZ8uOnTy9eg27vjvGexs/xeqJYHGHeemdtVj8Qabv+XMml/4xT/ziUZ5+aQ3vffxpS4GudbjoH5/ivU0f0zc2ydqNH7F9114uD47Q3tPPc6+8ztSinlffXcfpy/1M6iyManTMGW1YfWEEtWlR7PQFGRyb5PSFS0xozfzP62/hL/+f7zO5fiVTS9oY/+INekbGOXT8FFaXl3OXLuOJCYwvaJnQLNI7PMy69R/i8jhxuW3o9PNYzDrcLisa/TxHTx1hZmEao82Ay+/EE3QzuziD1rTYykQ/cWYPDp8Bd9CKxW1m8OIRppa0MbrsL4lFrezbsxmHS08w7MBi1TIzO47L5cDn82C1mjFbdJjMC/gCVjxBF2aHkbHpEUx2A1rTAifOHmNOO8OCYR6L00RHz0UsTitGmwmry0Zn72UGx4bQWwzoLQbmV9/A1JI2jBf3o7foMNmNWF0WhieG8IZ8mB0WdGY9roCH4clRFoxaZnTjmBw6jp44iNVqZnFxkf7+fpbcfBNPrHwao8fGlFHD17t2oDPrWTAssmjU8s2eb9GadIzPTDA1P4n2zA4mbmxD88INrF33NiaLHrvTQndvJ3rjItOzEwRCXk6cOorTbcPm92HxuhgYG6G9qxOjzYTJbsTmMLNn305m5iew2A1ozCZsASunLx3B4rZgNvuxWEw4nPMcO/YFG9/fwHtvbmL2of+LiRvbMA2cpW+gu6mcjfgJhLz4Q24cbhMj4304/A48/ghms5eAP4rP52Niqh9vwIrNbcXhieLyJfF5w6TkOGcuHMLu1eOPeAnHk0RjKQLBMNGYr2n7LQmMb3uVsZvbWHz7HkLxMMFYiLiQbMa3RJrQ3eXzE00I+MJenD4HJrsRf8SHJxQgEBUICyli+QreYJKkkGU6GMELlAC3P4VRzfP5+Uto3NGmOjkVQxACDI/2MXb7HzN2cxvzs1P48nWqAI0yZt0g1VKcSilBvpikUMuQLaXJlGSyBYlsPkk2G0fOir8ZuSRyLonTY6ZUVUlKISz2RQymWYr5ACCyqOnGZBgERAIn3mdkaRvmjcuplMLUKlGoRIj6Foh4FwCFjOhDSfnZ9sWHPPLYvew5sI2hycuoYoJGpQiN5v+lU6dOoaazOJxuNn+6hSMnTvPmu+tYfv+9/OMP/wd2h5kzZ4+jWZgmEPYQDNoZue0PGFnaRljbT1hRCCsKEVVtbV/9/OrXQrKMmJaIJEL4Ii6SUohsIcXU7BBCKoSsJEgko+TyKnFVaY1EJt0aQlpFSKuYDqxj6NY2tB8+gCwlkCUBRYyjKimCQT9SNktEyhBVC/xs3Q42nR5EqIOcFSmVZErlNLVGmSOnTvDc86vYu28najpLJpdtXssUVNKZJJKaQCpkiaczhJQifqnEaLzKwN1/xMDtbSiOKZIRB4VMoglE1TQJOY0gSiSVDKKaJhwNkUiGMBpnmZ4eJJOVSIoJYkmJuJghlmzmRcdFAZfHiaxK2J0WYvEQvX2XuXjpLC63FVlMEwjGWNj5LgO3tzG+5gb0kQTGlIhZSuLMKfQYNc3scjVJgzxG8xzFski+mCRfFMnlJfIFlUIxQ7nQVKCrRZV8LUe1FKfz5FbU0ByNfIRsPkO6WCRfUJsAPd+MKei/94/ou7ONyOQJ5mb6yap+asUIghxBUuOk5ChRwU8yFUZRohQKIj0953E79E2olxVQMgmUTKrlNFAoZ0ilgkgpPwtz/UhqHFGJISrNTPSELBCXUugOvEPP3W10PfKfcfiDLTi2fuMGApEwmUKek2fPMaXR4AmFWhndV/Pk27u6iCST6CwWHD4fuUoFi8uFJxRiXq/Hn0gyvrCIJxLjfFcPx85dYGRyhlA8idFsofdn/5aeu9tYPLKeSCJMOOYnEHAgiwEScTfzM8NYLJrmOZZiBMIOhKSf2fkRzIZZpGS4aYuvppDkpq19TEzSqAQpZJxMjZ7hUvteMmoQRQkTiYQIxxQ8CzN03dtG171tmAdP4vC5CAmRpg37wiw6s5Zg2Ec4GsDjc+IL+wkLEcx2G1anA6fXw4xmnp6hAfYcPMDo9DSCLDMxM82Sm28iHBewudwkFAV/JI4/EscTieEKRXCFoljsVroe/g90Lmtj4osnWurhmblJ9IYFREkgkYwixKMkEnESiQRKWkXN5YkmJZKZPAEhRSAhUwLaVZmOaJCtPZ0c6DhPuZanWkpTz6Vo5EUoK1QpkKtJRF1jXFrexqXlbfg6PoZSGCoxQIRaCmpZGmocCmmoVKBSZf2aN7FNL1BJSpAvQKWKovwmiurqfUs2myaXy1AqFbjaXNsAytUKO779hnA0wvTnj3JpeRuXH/53WMx6RFli9QvPs+mjzS3Y7vK4OXHqJL6AnwagNxoolkvs2rObRqPWahJuNGqEw0GgzjfffE0ul8Fut1KplBDr4BdzVIG+/kECbgendm+jfUUb7SvaMB54AchRrQhUigJUFepVhWo1S7VWpNwoUaJGgSrpRpFGseksAQqQppAT6O29wMhoL7XGbyKg8ulmFn2lnCNfkMnmRCrVLLmiiv38R839P/B7KEk/tXoJqFAup4ECkYgDn0ePLPqpV1KEA0bKtSySmqBBBTmdJJ2VaVBtRVBlcml8AS9Hjx9pzSGbz7S2EymBBnXqtQrtT/wJ5x9sY37HLzl19hDZQoqYEMdosl1Z06lSbeRR8mkSSor+kQEqVKlR58uvt+PyOKlUSsRiEVRFwmZvul5Vqk0xQiaXRlYlCqUsDSrUKJEtNOOyfEP7OP9gG+cfbMNvGGZyeoIGdUbGhsnk0pQqRdJZlaGRQar1Ck+vfIoGdWqNKvlijgZ1BoYGrgHXf0H99rrkXW37eKDtwv8vxl1t+66dz2t1ra7VtbpW/591DaBfq2v1r7h++0LVGw4TU2R6Rkf4+RO/xB7wY/V5eWfDel566006BweYM9roHZvmh0tu4dk1b7BgcZKtwevrNtA1PEHn4BjdI5Pced9y7r3/Qc5e7KR3aJRpjRazw43N7aN7YJiBZ65n4sY2Jm76Hvb5Sc5dukyhUiUiJEjKEoePHsHrbypNq9Vyy/L4quWvw+Vs2bU3gLPnz1GqlInEoqSzGbL5HH0D/dQadWbn54jEogyPjnDdT37Mxvt+2Nz3jW2sueXvWHLLrax+9Q1uuO1OnnnxVSYWDPzguhu4+Z77+aebbuOGO5fx5vqP6Zuc52z3IOd7hznbPciWnfvZuHUHl/sGm69pdKLVLHDw2Ek+3/41c1oDBqsDndlGREiQC7ubEHlJG+Mv30W2WOL8pQ7eWvsee787iNnu4IttW1HSKoFQkEAoyMjYKHv27cXhcpLN5/i7//H3WGzWpv22RsPrb7/Dx59voU6DBnDhwjmmpiauWGo37aLVTBp/MEDf0n/P1JI2Om74Y370kyXcs/wBbrnrXnbs+44L3X1EJZVnXniZH15/Ix39QwxPz6GzOflk+9cMTc1ypqOLO+97gGUPPMq8zkQwliQYS2Bz+7A4Pczr9Xy0ZQuLJlMLdNWAlCLj/nwVU0vamFzShuo2A6AoCqoqt7LpkkmhZZt+7NgRMhn1N8rlYgE1k6Z/cIDz7RcwmIxs2LTxd+z9bQ47RreLmCITkUTETIaVz63mkyfubR33nvXPo9Uu0N19mcOHDyLLIoIQa6ngZVmkVqtQKOTY/OlnPP7kr9j29Q6+2rmHlJrlTEcXP3v4MTRmB1qbm4kFA9t27mZ8foFZvZGpRR0ffvIZz778CoOT05w4faq1b93r9xBPibyw5hWsV+znZ+ZmWbnyaRYXNVTKeQ7s301ESPDr1c/z+JO/YkazwIHDR+gdHELN5QlEorz7/ge4fH6KgCscwi/EMbqcTGkX2bz1C2b0OsR8jmfXvNyCO9N3/glfbtvWdB2w2HF4A8zrjJy7dJnX3l7Ljt37mJjVUAXuu38FoVgcWVWo1muk00oLfOcLaYJBPzMzU2SzaWq1CqFQoKXkyOezVCol6vUqsfM7Wq89NHye3wbmVxexrlq/Fwq537GBF8UkVxedisU8n3zyEbVahVwug0Yzx8aN6/n22x0EAj7q9WprfoVCjkDAx8qf39fat/fLl1qLWFeV6Ff/dpy7cJ7L3V3MzM0STwjIqkK5WiFfLKCkVd5//z1WrFjOkSOHUFUZqPP2228Si0VoNGqtOV8d2WyacDjI5KP/naklbQzf8WfkM01792Ixj6TIbP74oxZArtPg9jvvYNnyn7HvwH4efvQRLnV2MDDUz+j4CGpGIZ6IUaoUUdLyFfjdXGwS5RRqJo3eaGgu1gEenxfv8S1MLWljYsn36D6274pLQ5VcIUu5WiJfzFGpVcnksmzc9BErHvg5e/buZ2h4nHuX3UcilaRQatpZXoXnpUoZnUGP0+1qguy4wP5Dh3ng4Ud46LHHCUSifPrFVp54aEXruFt3v08ilWRyeorjJ0+03CKuqnXS2aalfQM4fvJEC5xPz87w2huvExPiXM2nd7iaqu50MX8ltzSM1e3GHQwyOjWLLxzDaHOy+HwToA/f/9cYXB4Gpmdp7x9E53TjCEeZt9iYNVk41dnFzKKDL3cdJhRTMNm9WF0+BFHC6rIRjgbwh5wEwi5qDZWU5CcmuMkXk2TzAmqmqZxT0wmsNh2DQ13Eew61XnvGqUPNpMnksoiyhKTIROOxpq1kUuS+ZcvRLGjZ+PEnzC1qSSkq2XIZdzDI5q1f8H/+t7+hc2CI//q3f8/YnIa7V/ycWb2JDz/+Ao3Rjs0bZuULrzMxb2TB5uDxlb9m6obvNc/7e48zpTcyPKdhbEHLMy+/gsnrx+Lxo7U6GJmZZ0KjZXRWw57Dxzh3uQez28forIbzXb1orG7OdA1wrL2TjVu+xOwJ0t7Tzy9//Rw9gyOMTM7ww+uu52RHL6tee4cd3x2hZ+UtTC1pY+y2/8Cq51bz0mtv4vKH0FvsDEzPY3D72bR1O2cvd/L8K68QjobweB1YzDp6etoxmxewOM3Y3FY6ezvwhjzoLTo8QTdnL56hq/8yDq8dl99Jrijz+ZdfMDY/h8kd4tLuL1vH3XJ8Cz6Pnr37t+PyGAlHPJgtOi51nMdiNZBIRjFbdHR2nWFyegCzw4LWpONi1yUMViNak4457TyHTxzBaDNhcVrxhnyMTY9jspuxOK1EElEudXdgtJkwWI3MPvw3zf/pD/837AE/i1YLOruN9q5O5nSL2Nx2THYjOsMCBw/vZ1YzidZkw+JouoQMDfei1U7y0ccfcPzkEYYnx5nWmZnQ2xmfGWVidoyp+Qm0pkWGJ0boHughEAnj8LgxHtjcup6ZObMTp8fK22tfx+owsu+7XUzPjTO/OI3TYyUU9TGl02L1edHazBw9ffJKY4ABk0WPw2nmUsc5HE4jixY/49pRzvR9yaypC6s9jMngxWDQceLENlb9+lEqOZWJW/6wCfDX/JRZzTjnLx7HF3QQCHvw+n14vEFCYYHpiQ6cdg+xWAaXV8TqieCLernUdQKPx0TA5cFv9WLziBisOoSUg/n5DoK+BSIBP7GoRFRQ8AtRAkkRfzyBcfvzjN3c1oTonfvwuLSIUpxQPIw3KuAOJQknVazepkJTb9PTPXCZac0kQjJOPCEQjQlo0xIhKQ2RIod6B9k9PdFUlQsFvEqVfaOzjHniBLLgExKEIz4i5rHWvi/86jq2Hz1DXGkCU6d1nlIhSbGYIpMXyVeyZCsZsmWFTEkkU4iTLUQRCzJyXkbOSyj5FOlcAkkJ0SCNwzaLUTdKKR9BM30RJWkBksgJM5DE/PFDjCxtY+TW3yMf0aBIDtyLF8gn9ICCKodIZ1VqQJUGKTFGLicCOQrFNOmMyJmzx9m67VMUNYkkC8TiQVJijFg8SDQWaEZ3REKcOHmE5T+7m3fffRWjfpLxC3ub+17axsLauxHEFAlJbOaaJxNEE0IzR1pMIYiplptVUJCJyhJSViGaCuIPW/H6jYyMduCwzVMupkgKnivWvM2RSqdb4yoIXdzwEEO3tjF0++8TcZpIygopSSQhycRSMr6EQjzfoGNikXfPTnNYG8FbqCPnZaq1HLmcSCjipwY8+dQT9PZdJl9pkC/XyOYUSoUk1WKKYjaOqgrNZiolQ1zN07VgZ+D2NgZub8P02WPEAhbqBZFCMUOmUETOFpAyeaJiAUFKo2RzKKpANhfD49ViNM+QzqXwRUIk0lnC6Ry+hERQlInJKg6fB4PFTEqMI8RDhMNupGSYvoV5+hYXmPrg/tb+tXoNG/ceo3N6EXNEJANEYwEkWbgCzRPUUSiWUxRKTYh+FaDXyzLFUgalUiDbKFEqRonbBhg9v52K4qZQLZLK5psAvaiSLmSIWqfpu7ONvjvbmHt3KYVcFKtuEIdxBCWfQpCbIF1UYkhyDFEMcfbUQcoFif/yV3+KKkVIp+MomQRSJoWYFRGzIsGYn0wugRBzIcYcuFy6pmo7l0RJx5DTSaLJCBNrb6fn7jZ67m5j6sJ+XK4I/f2TRCIyvqCA0xNEEBUScpqO3l6+2ruLI2dPEU2lyJbLuAIBLly+TEwUcQeDbP/2W+KSxIlz5wjEYrgiUdzRGIFkinBKwhdLYPH46R0aY/cn61r7Hl71dwSSKWKiiCgJiIkAqhhGSgSwGufw+WxEI37iShp3wENUCGK1zaBf7Cctu8mmo4hihFy+jJDKEUspzM3NoCZ9UIhy6Jt1DF7cS1byEhZCaE9+3ALoE5sfxBUOYfW5cQe9uDx2FnSz9PV3MDk5SDTqxuh0M280E04kcPr9aI0GvCEfRrMBq91CJBZEb1j4f9l7zyCr7jTNk56a6emu6One7erZNrMxO1M7MR3brqq6nKSSQ8giIQmEEHIgL+RAyIBAEiCQBEiA8B7hBIlJkiS99zfzeu+9997733646KoymIiN6E/bHTwRJzLy5o148px777nn/H/v+7z0drQScFuxmfR4PC5iiTjeYAhPMIIzGMHmb2xKQR8dC+bQsWAOPc/8BeGwn3QmhsdpwmyQ43MZCXpNOMMRLP4g9lAM5/ezupMVlOECphxcEOh4c+sRZtIhIpTJU6Lr4tkfYthTAWqlOHkyFGolqlSw9+5rAvSJtbcCWaDYTFSK5mOUqNDe09GcKT45I0RjMFKmTv/kIOlq474kGPSTyaTI57PkchlGRoao1SrN5LN8PtssvC+WS1TrNbqX/1XTX9t7gmUvLG8WtdeBVCbdHG+UK+Sp1KokUslmelc2m6ZUKlCvV+nu7iSRiDULgL+/5y0W8+TrGULJELlKiWgqSxVwjJxuAvRry/8Sg0ZIIuUhkQ5QpUKJGoVajXK1QLGYhFIASl7ImJBNXqLn6gGCbinUwmSSDiBDoRABiuw9sAupQkhvZxcmg/F6J3mRciVDOhOhUs8xtu62pr9t+DiQp1JLE406gQy5rJtY1IjbKaGQc1Kv+qjUc9QpksyEqVPG5bVRp4JSLSNXyOJw2Zv3LnVq5ArZZrrWuo8/olqvEI1H8Cr6mwD74tI/oVLLE081kvSisTTXOnqp1or09F3BEw2x/ZudHDt9kio1tCYdpUqRUqmA3WEmHgsBFXr6epv3GPlijnwxR7XeiJqfEU3j8bm51tlOnTLDG+Y2/WXnPiEcDZHNp4jGQ1TrJQZHesnmM6Qyyeb92PcFAOOTY7i9LvRG3U3g+i/QTYB+Uzd1Uzd1U/+adROg39RN/RvW71+obvlqB3Z/kGAyjdpsZd1nW9jw5TbMbi/BZJrXV62md0yAxRtCprew69Bxtu05iD0QRWmy88WufRw+fZ4vv9mPWKFGKFMSiCaQqrToLXamRFJsbh8ao4WBR/66ueir3PoaSp0Rl8+PSqfn5OlT12eaxygW83i9bvYfPIDBZGxCr2q9Rr5YYGJqknA0QiKVJJ5MoNKoqUMz5r0O+IMBlr2wnDfeepNytYL2q9eb3mNP/HdMdhcilZa2nn5OXrhCe/8IMr2FvkkR2/cfpbV3mJOX2nl/w+cIlHo2frWb/ikxH23Zjkhr5pGFiznTcgmtyUpn3yCffbmdTV9sY/+R40iUGkYmp1HqjDi9PsTnDjQX+idv/xFD1y5fn0WWIZHJki2WMJiM/OwXP+fxRQu59/77aLl4oQnHI7Eozzz3LM8te555Dz5MMB5n9/4DhOMJqvUaqUyaHTu+ognzsgk2f74Fwcw0dquJyd/9QdN/4sBmdu07yBc7d6MwmFn49HOMi6RINHrOXm7jjvseZOeBw/SNTXLXA/P5xa23s2TZi9z70GOs+mA9EzMSjp48i0SpwROMEElmcAUCpItFdu7bRwWIppPIVEqiyQQTy3/Z9O5cdhuZTIZ8Pt/8X0+fPonVaub3YeTJkydYs+YDLl260JwfXKqUSWczVOs1Fi1+gjrw8aef4A8G0Oi0dI+OsPfYURYseZJtu3YxMjWF/uhnTW/xov9KIdfoco7Ho3zfFf19TPiOHV9hsZgYGhpg4ZNL8ASCDIyNcf/Dj/LmqvcYFgjR2Zw8/vQyxBojk1IV1/oH+WjTZsRqLWK1FqFSzfY9+3hhxZvs2fJx03vqd3NImZUIpTKeenop3b095ApZLBYT2WyayYkRBgd6sLncvPbmW9x6x52sePsdUrk8mUKRsSkBoVicUq3OmvUfs2P/QZzBMOF0Flcogjcax+TyIJApsPuDTMuV9N77k6a3at86xAo1n27+guWvvI5Ca8AfiZPIFhrxo6ksJRqJAc+/+BKJVJLNn2/h0Ucf4Y03Xmft2g9pv9bK559vZvfuXQwPD/I95P5+Bvj3XR5Qw7rv/ab3hTv/jC8+39z8m91uxe12kstlmJwcRywWsm7dWpxOOyaTgZUr30YsFrJ58ya8XjdQ49ChA5RKhcZC1/8i+j2dTjb/lzcX3NX0Ftz9hxzZvonR0WEEgsnG3PtCHpfHTTafayZcfJ9skcllyRXyFEpFEokYUCMaDWMw6Dh69DBr137IsmXP0dfXw8mTJ/j22+NEIiGUSjmrV69i7doP6frdf/zBf+cHQI1yucj8Rx5mz7693HLbrfz21ltYtfpdjh4/xj33zuPOu+9idHyM+x98gA/WvE86m8Lr9+Bw2ckXc8QSUfxBH7FEtLHI5PcQiUWJJxtzNWOJOHanNZrAqAAAIABJREFUA/03q5rex+/9r9f3KYlCJcfjc/PVju1E4zEisSjpTI6FixbTcuESk1NCHnjoQSKxKIVSkXQ2QyqTpqunm46uTkbHx7DYrJSrFZLZHFani1AszvD4BF/t+obO3j68CsEP55h5f8LEYA8TU5M889yznDpzmq92fM3UtIBQJEz/4AAXL19CppA34+IVKiXBcIhILMoHaz7EYDJisphJpJLEEnHi2TTpYp5UIYc7GOTytWucabnElEiKye5i6on/u+kvOr2LS929SA0mhBod9lAEmdGMQKlGqNEhVdvRWQKo9S66B8aYkSrRGIwUayUy+QROj5lgxEks4SKTC+D1G6mRJhCyYrGpqdYzdPe0Ua5kKBST2E9u/gHkvv8g6WyGcrVCKBJuHstYIs5TS5/BYDSjUKpZ/eEadu8/wMuvr8ATCvHCa69h8Xr4zV138uo7q/g//8f/ZFgww5hQgtJowR/L0NY9iM7qpqN/nOEpKYPTQi6eO/3Dcb/j3/PSs0v4cs8+esYn0TpcjIgkiFRarvUPsf/4ScRqHcMCIW09/cwo1Mwo1Kz77HOkWgNCjQmBUo/JG+TAt2fR2T18ve8g59uuodKb2LZzN71Do8x/8lkOnm7hUnc/o8//quk/s30VK955F6vLi9Xl5YPPtjKuUDM8I0KmMzAlFnPqzEm0OiUy6Qxi8QQdVy+g0MrRW3RIlGLOXfoOi9Pc7BgWyYUodQpsbiszEjEHT5xleFqBQO7g27Urm959c/8Uq1HFtc7znDy9n/GJATxeOwajBrNFj1QmxOmy4HQbaG07jUQpRWfWY7AaGZ4YQW3QoNSpuNbTgdakQ28xIJKLab12BaFMhEQpRSgTIVZImrPQp+79Tz981s/sQW42Izc2otpbuzsQKyTIFGJkShF79u5Aq5MxIzOh0JoRiMScOn0EsWSYGeEAWoOSk+fOMi03MSI2MyoYZHiyn2npBKNTw+zcu4vvLp7D7fehM5mRbnuzeT0z9Mzfc+LUERxuC5eunMfhtjAyPoBKK0OuEjM6MYhEp2VGpURhNDAlE6Mx6VCopKi1CqZnxmm72oJYMolE60NsmEblbmXHsXcx2/zoNUGmBRL0+hFu+fVPkQxdaHo3utDPYrLJMduVePw2bHYnRqMXo8GHTtyF1WDBYgog1wUweWKYfTb0JiHdneeJO504FTq0jhxGmx6zTYhG3s61i3sJ2q143GFszhBGvx9LOIXeE0K27tEfAPoH89DJB5kWDmOw6rFF4tgCKZRmD45gDIvXhT8Rxh/xIlWJUapleDwuvF4vknIaVyJNXRvFnimiADT5Mv5YjXQFht0RLssM9GlD+NJF/EEPrpHTTe/Ru/8A8fQ4Ur0Rq9OB06qikI1QKCRIpCNkiqnrAD1GuhgmU/CTyXuI5pJNiJ7IRUhnAySSbvZ+s4mf/93fYFKPQckPBKkVHFAPQtUPtQCyd37ThNiyzxYRjxogKUM50cLV1hM4nGYKNDrp3aEEZ8+eJpeO4bNreeXNZeitSupkSeUCZAohIEMs4aJYCpFKu8nmfHi8frx+Hz6fB6fDTH/PVUYHr+LuP9b0Hr7n3+GQTxAKekjEQyTijY7wSNhHNOInGvETCfsIh7w4w1nc0UZxoy/mxhex4Q3oCQZ06DUTyCVDeO3KZix7OB4jmkw0t0giTiQRR/DKzxoAfd4c5LtX4k9k8ccyuCNpAukizlQFQ7jI4bYhpIAwD7pkiVAiQjwRoFhMUqkVee6F5U1gksyVSBfKZLIJzHox4qkeDMoxcikfuXSEQCRKMJZkoPdSE2APPvQfCBoEUIpTruQpVMrkyjVy5TrZKiSyZUKxOOGIh3DQRC7rRqObQSQbJVlI4kvEcaXLuJIFnIk8/lQOVyhCOBknGPKSSoXIpSPEQk62XTnHoNPE8LKfNv1Fu17DV4REEUpArgDVWoFqLUeNNFa7EkhQqccoV+MUywmKpRSlco5KNtwopKhVyFKlVPRDwYRi4BiU/ERTMfJAvpAiV0iTLmQwdx5sAvS+B+aQ80iJ+tQ4DBN4Ix4ypQSxTIh0Lko05iMcdlLMRRkd6iToNaFVCkilfD8A9HScaDpOrpzFH7RRzIcJuFSIZgZQKycJh+0kk37iiQAen5O+J3/ShNiyL5fQenkQuczGtEBDb78ArcFJPNUoYDA5HJg9Tq70dGLzeDDYbOw/ehRXIIBCp0MgkeANh9FZLOitVuxeLxqbnUHBNBafH1sgxO7DxzA6Pdg9IZTnv2569zw0B7tKSDCZIRQKkIr6ifntJIJOkiEXcskUkaAHqy+OOxzFF/YST9iwmscZHf6OZMxKMuYlGkkRi5ZRmNI43CmWPPowK55ZAAk9paCYzou7cPt1TG5+pAnQuxf+MSa7BYPTgTfsx+4y43CacTh06NQiujtbMHv96J1uZDoDRpeTwfFRfvWbX3LPvXNZuepN/uav/4J//Ie/pZoOEXToEU8Ok0lEcbudeAJB3IEwzlCjEMUeSiA9v7UJ0DsWzME82kIqGSGbDJCJugm7DcT9FqzxNKZoBqkzxLYzV3ln+yFe/vwQi9d/w8s7zjAcAAtAqkjd7UA/OUSdOAUSpIiRI02BRjd1BciVa4i2L24C7PbH/4B8zEO2XKYA5IACNVLlAhaXi2vdfaSyjdni5TpkSgUK9QIlyrPSsr6H5d/fP3R1dZBKJSiXi1jtNvLFAtV6jahN+YP3Y3OQ7HqObD7XvK4rlIo43a4mOP8+5a5crSCWSkhl0te7thtpcMlUlEQyQjaX5OKlcxSKGfbu2wVUiIY1jc8qJSrAd1e66Fr/YBNgty2cQ8wqJFaIE84lGBJLOHrhMgdPfofTZSXkM0PeCiUDJKeh5oSSHepeIHi9az9JoRgGsiQzQZKZMIV0nkQsTioZJZONUr/+rWEzimhb9O+a3uJdS6jUkhQKEWr1OCr1GPGYiWLeQTHvIBZRA0FyxQSFcop8KckLLz/HY4seZvmLz5ErpFGqFc3u7Gw+0+xKT6TiHDtxtPl4nRqiI280AXbrE3MI2wTUKTM2LmgkEeYqZHMJBoc7KAGpcoFMqUCFKvFMgmA4gEajIhoJABUk4ummd6VWbm6xRBSz1UIoEkZvNKDV69Cpp2h98kdN77GNd1Oq5AlF/NQpozOqiKeCTWieL+bQG3WIpSLq1ChVitSoYnNYbwLXf4FuAvSbuqmbuqmb+tesmwD9pm7q37B+/0LV4rBz4MhhRDIpMxIxcrUKq9PBW6tWojUaSGTShGJxfKEwW7ZuQyASE02m+OCjdSxa8hRtHZ14AkG27djJhFjGhfZOXKEo0WwBi8ffiH91eTlw5Bjjd/6oueg6ee+PcRiNrFv/CR1dncyIprl85RLlaoFYIsyq1W9TrlaacKu7t4fDR49wruU8pUqZaeEM8WSCfLHA448u5L559/P0U8/Q1tZOsVRBqdWRyuUx2u24AgGmV9w+e9G34yy7j3zLx59v52JXH0MzMr7YfZAphY5hoZw3P/yYrlEBQzMyVq7biECpZ2hGhsbupXtsGpHWTGvvMFqHj3mPLubY+VY6R6YYnJayde9hdh87jVBjQmV1Ivhm7SyY2r7iIToHh5vx58F4nEKpiGBmmqXPPM2Vq20o1So8Pi9mq4VgOMSRY0e5a+7dvPfual5YtpzbbruNQqExn9jmsJMvlwhGI7j9Pu576EF+N+9+pqQKTuzaOsu7Y95PuNLVy+iMmEMnzzCj1HH7ffO5Ze79rFi9ht/cdS+/uO0uxkRy+san2X/iDL+8fS7nLl4ikclitNrwBII4PN4GwAeOnzrNth07udB6haeeXsrW7dsolIrEEnGG7v/zHyDDnf+emb6rvP7GCqrVMuFwkEqlhEIhw2az8P3CRiIR45NP1lMo5ChX8uzfvxehcJq16z5i0eInqALbd+7ikccX8sKrK2jv7mPnvj18+dV2Dhw5jN3tIpPL0rr89ln7fuKNx3nx5WXojTqC4UCzeyBfLLD9qx1cbm0jGIqx7/AxXn3zHSxOD5NCCWs+3sD2XXuQKDXI1DpOnbuARKlB6/Awo9YzIpLRNTqOzGBCoFBidLo5s+WDWd7id+6nVK6SK5Up1ep8uG49rkAAbzjMpc4OJqUSbC4nzyx7nnvuv49cqYhKp2XF22+RyKSpAivefgu330c0W0BjseONJpgQywgmM3ijCd7/eAPLXnsDdzjG1Nw/anoP3vGHvPPm67h8fvLlBgSNpdLEUmkEIjGbNm1gcnKcZDLe7Lb+X22ZTIpSqYDH46K3txuoIZNJ6OrqmPU8w8anZ+37pqX3Uyzm8fk85PPZZjd4vVYkm0nQWGhqLEoUKuXr3XMQS+fwhqLNxZYaVRwuOzaHlUutF1m1eiUfrV+L1++hTo3FS5/ljbt/NstbufF50vkSDo8flc6IUmPE6Qmi0ukp1er0DvWx+OknefG1l8gUinx34TKX2zrJZUukU3moQ6UMyUSWcqlOIV+hkK+QTGTJpAuUavVmQsDUjJDJO37U9BY++tfEohHsbg8Wh7M51mD1h2u49Y47aevopKuvn0cXPcEtt9/BhdYrGBxauga7uNbbTUfvIHK15XqXtA291YzRqcPq0+JPWNFY5Cj0cqQqLcPjYkQfLv6hUOd3c1jz0hIiiSQ2l5vB0THGpgSMTEzy1LPPUQVeeu11pEoVY1MCHl+0kGnhDN/PHa8DxXKpWcTzfRpIOJ7A5nLT2n4NlU5POJ5AYzByZuOqWcfdfPAjcpUKt99zD2an83phTZp8tUookUCkUGDzeDDa7fQODzM+M8NXu3cj02hw+v1UAF8kwqoPP2RKLCYUT2Fxejh17gLZUhWlzsjuA4cZnxY1Ujnu+7Om9/QT/41hwTQzai29E1PITRbGpXI0difOSIwpqQK12cbZC63Y3D6MNidSpYp4OkMkGicUCROKhElkY4QTwUYnXjYGFNHp5fj9Vmq1DPlskHIxiv7L52ft+9dvL+bYt4ewe518/tU2dHYb0XwOt9+H2x8gWywxLZagM9sIJ9JMiGVItQZeW7mavvFpTpy7wIETp1CbbXQPj/HQwsU88ewyHln8FMfOnqd3dILTF1uZkGnoOXt8lvfIykcYFspp7R1mRKRgRKRAojYyIZbRPTxGx8Awlzq6OHflKjNKBZ/v3IFIreLznV+xbtM2hAoD+46e4ZMtX/PGux8xMC7i8aeWMzAu4qONWxmbUXD2chtyvQmTy8vVu3447pPz/oSpiXHOXLqC2mzj1NUO9p85i0CpZs+x4ziDYbr6+hkYGsRkMWOzWfD5PHx76gAmixyzVYHJpsDm0qAyyNi1byefbt7AW6tXE4wl2X3kIM5QELXFzL5jJxjfvnrWvm9bPBeT3sHoWAcTgnbUKgNarZb+kRY6OrsxWX1ItP0I5VNcvHoVgUTCtFTI7kO7kWmlCKRTiJQi+kaGUGiNiORa1Bo5u/fsQCASIlGpGBOKae3qQSianuU9seR/MCFSI5LaEArFXGk/h0Q/zajEgEjlZ2pGikzWybgizJRcgEI3yL7dn6JR2ZHKHIzLBbQOXkBlUTI+pkQgGeXUuZPY3Hbau7rRGbSYLHqEonE0WgWK9YtnXc9c3bMWpXEckcTIjEjPtf4ztHf2odI4+XrfBqR6J2MSGdPqKZQ2KYOCYSQKI3K1DZlKiyfoQq4ZRawzoXd5uDrQw8efb2RcNIIv6MBm1+NyWnh7xesILxyd5T319j0YPT6Gh7uZmRzAH3CjdYWQ2YPYbDaGx/q51teO0WVFZtAjUZsxWN3YHS5GxrqxWOXozHZMNidmuwOby4nD4+b85Ra8IU8DjHtt2HyBRoHYS79oQuyxu/8Ak2CAbC6Jza5nUtCH0+/H4fNhcnkwuNwY3R4MTgfBeBy5QoxcMoXPZcSqNxIPxbB5w3hyoAik2HS8BVO2hi2ZxxOLE0ml+LKlHWkgjimWRXP50A/ed81h/L35ZACp087W021EqpCs1IgnAiQSPiBPpZ6hUkujkI2gUw6T9GmgGiITNlHJe8hn3ExPdQMZsvkg4biTYj1JnSzJtBdIUMi6gDBTi//yB4g970fIR1toxPVm+PC9dxgZ6L/+NVyGWhYIko7IiQenqJEGMpQLfqgEoeTHb5eglfaTCptJhkyEvXqksmGMRimZbByXy0MsnsHjj6E5vrnpPTJ3DqptL+B26FGqJlEox1BqJrDYFOSKjQICm8NKMpvBFwoSjMfxRuM4QhFswTCeSAxfKIg/6CEZ85NLR/C7DSilk+jVIgxaGZlkiGjETyjoIRLxMfLQHzcB+siCPyXkdRCJhPCHQ3iiEZypIl1KK3s7xvHGk5i8QSS2ENZEDW8WkqUi6WzjWGVJEK3FoBInH3cxPdFLuZwmFPYSTQSJJoJ8d+4kfr+VeiWN8MD6JsAeuG8OF9cuZax3gHg2SI4ieepkYgXSxcZInVg6R6YMmWKdTL5CLB4CitgMM4Q8MsrUKQGBZIIikKbRY+stgr8Ouy52YSs1roMiQess76FHfkw5HqZeq1Crl6iSBxKUMj7MBiHUUkCWSi1NpZqlVM2Rr2TJV3IUSxmK5RzFco5SOQ0FP8qxFhyKHigHSFezRItZ8sUM+WKGXCGNas9rswC65tBKMrkkmVyS6fE2knEX6WyIRDZJJJUgGA8TiLmIpz2MT14hX3Sy7PmluFwOstksqWSOZKLxM5VKkUrHiKfCpJNe8tkgopkBJKIhMlk/Zw5tmwWwex75D0T8TsRyBel8gUAkikylRmcyY7TaKFSqqHR6JAolRrudgbEx/NEoYqWSTzZvRms2UwHGpqdRGQyYnU5GJ6fIFIpMTM8QjifoHx7BH47g8HiZ3Lhwlr9w+9M4vXq0VhWBVAhPzEc4FSKSChBLuHE51EglraQSTvK5JB5/BF8kRDDp42rvKWTqITxOE6lIo/BbqdXhCYXwJ+I4fB66B3q41HqaTeveoH3Rf2oC9K6H57B+yW8ZFws4eOZb2of6GBbNEEymOXryDJ9u2Myps0f5YttnFAo5kvEEKoWWfKFKOJbGEQjjDEfxp9N4gwF8AS/RiJ+A14ZKNoVGKcJmNWB32rC63TiDYaY3LpgF0Ke2LkXrDzOsM/HV2RY2nzrDzstXUBbAC4RpzOpO16vUqVCr5SgWk9RqOWq1HEHPNJWcDQhTzfuhGgNSVCsBKmU/EKaeNlMvueh57n+fBbFlp96lVPRQrkSoVOPkcjG0WimJRAAoE48FgTKlYpauzqtEwkGgRkdnG+3XWlGrlQCEQhGGh0eRyWRkMinSmRhQ5uyF7/AHfRRKeXSXt87y7nr6T8kkItTLJWQyGcViHpVKgcNp5rXXlzP/4XlAmVy+cV+Ty+WgVqacS0GtRL2SB8pUKwWkUjEdXZ0cPXYCjzdIPpehkE/TGAdUJJ+P0fHsn80C6C3rn6BQgHQqTybXAOH5XIpsqkwxXaVcSAMpSmUztWoY6lHqtRDVeghIUKklKFWS1Cg3Z5JXKwXq9TyQolbxUi46GB25yPCRd2d5dz77Z9QqAaj7yKT1FHJ2sunG91q5HAcSJNM2qPmBBEr5OIcO7iEc8SNTyMkWS5SoUfq94gWhcJrJyfFm0XUmkyIebxRy9Kz4v2YBdPnZ9XxfhJxMxmlvb+P3E8ygRq1WYWpqAo/HhVqtZPfuXZRKBdLpJOl0kkwmxdDQAEajHqjh83kolQr09HQ1C8AvX76IbfDYLO8rS/6QaMgL1BgaGgBqfPPNTtRqJXa7lenpKbq7OykUcs0ktNOnT+K5OQP9X6TfX5d8YM4xHp9z9f8X2wNzjt18PW/qpm7qpm7q/1M3AfpN3dS/Yf3+heroxARKrQar04HWaMDhceMJ+LG5nJjtNtasX8ezy1/g0LHjLHvpZeY98CCbv9yKVKniq13fsPbjT9CbLU3oJVVpaevs4f2PPsbi9HD89HeY7C4cMsGsRdeJO+ZgPP4ZWz7/EqFYRKlSbM78PXBoL+dazlCjTjgamRWdlivkeXD+Q/z6t79h6TNP8+D8hzh27ASPPPIoFy5c4rHHF3H33Hls2LyFhx97nC937GB4cpLR+f95lvd39/4Vr658n+6RSfYcP0X74DiHz15kRm2ke2yavkkR7YPjnLzUztcHj/PORxs4dr6VvkkRFzr7OfLdJQ6ducDKdRs5dOYCHcOTTCl09E2KmJRrEWpMKMxOxqVKptYumbXYPnXPjzHqtbR1daE2Gomm06SzmeY85k82fEpHVyd33HUnmVyWWCLO3ffMxePz0tbWxsaNG3nvvfcIRcKEoxGUahVytYovtm/jN7ffhtXt5NV33uXclXamz+yb7f27OXTv3cyaDZ8xJpTwxc7dvLDiLeYvepKv9x3k8aXP8svf3cmkRM6CJ5ey8OnnmJIqyJcr+EJhxHIFw+MTbP16B2dbLuDy+fGHIxQqVQKRKGqthlwhz8bPNuGwW5n6PaA49bs5nF74Txw5dpRjx45Qq1UoFvN4PC76+3v5/oY4GPRz7txZXn/9VV586XleeGEZmzdvwuPzNqL6C3lSuTwVwGB1MC2R8/zLL/LQgkd48JGHCUYjpDJprj72P2d5Dz/wE6JRP+lsCoNJTzAcIl8ssGnzZ8QTKeqAUqUjkS3w1rvvs/yV17l0tQO5Rs/J71p4bPFT6Mw2OvsGUWgNPPf6W4i0RoQaHe0DQ3xz5Bg6m4POwWEUJ7684bh/8NwTdPT0kikUkSiUtFy5gt3r5fDpU+jsNlw+L88uX8bn27bi9Hq47c47CMdj2FxOSrUqR04cx2y3YXa4MTvcBKIJZqQKzA43kWQGm9uHRKmh80rrDd6nX7yX3sEhzHYHbn+AKqDS6fGFGpHpPp+HcDhIR0c7kUio2blRqZQaHRpWM/l8FofDhlQqJh6PNmeTf7+gkc2mqdUqqN68Y5b31Xv+nOefe4Zg0E8w6OfIkUNAjVq94WEw6BgcHkIslRBNpgjHE+gsFr7Zf4jT5y/i9fsIhkPNc0AilcTj8zajwXv7++jp60UgkvL5I7+a5T15+79j2aMPcf/8Bfzzb27l9rse5MGHF/GLX93KmvWfsuyll7n1jjuZ/+hjvL92PT//5W08u+xVPlj3CbfeOZcxgZClz7/AnfPuZ96DD3Pf/AXc88B8nnvxFXYfOIxKp6errx+NwchAx5Ubjrtwx3uEYnESmSzRZAqHx8uKt99h3gMPcs/9D3C25QLzH32MHbv3cMvtd/D13q/RmHRMikQYbS5GJkVIVQamRFLESjkGhxapVoDKJOZK9yW+u/wdew8d5eTZVgaX/ny291v30HK5FW8wRCASpVitoTdbkCpV2FxulFodTq8Pl8/Py6++wmsrXsfudJDKpHF7PU14bnPYmRRMNZI9whHi6QwGi5VyHa5c68BkszNzcNMsb8E9P+bk4X387Ne/JppOY7DZCMRi2DweXIEAnlAItdGIVK3GYLMRTadRG404/X4CsRhDExP4IhEiqRQmh4Olz7+A2eEmkS3g8ofQmqwYrA4mZsTIFaobjvvlj19hQDDDlb4B1DYHl3v6MHn9qG0OlEYLYrUOo83JtFSK1e3GG/KRLqTwBpwEI26SmTCppJVS0UsibqZU9GKzCklnHRSKfirVMPmCj0LRj27dglne0ld+RSQZ4o55d/H4ksXo7DbOXr6CXK2hraOTL7Z/hd3jx+UP8e35i+hsTsbEUuQGKxu27mD1uk+4/d4H+Ptf/obfzbufCbGMHfsPsX3Pfi60d/LiG28zKZEzIdPwzsN33vB+//yjD9iw/Rt+dtvdjElU9I6OMzItpGtohM1f7eByVyfD05NMK6ScuXyBCck0E5JpuocmaOseRKoxcbVniPfXb2Ln/qMseno5Q5MiFHor5690smrten76d//I3/3zrxm5+49nF2itXMijS55m54HDTCl0fLnnEDK9BYPDxYxSwcjEOJ9t2YBQLMBi1eNwmpmaHsTpNuAPWihUYvjDVvRWNRu2fIrWaOCl19/kscVPMTQ1zcVrjQK9UxcuM7b+udmv+/z/g8vnL6JUz3DwyDZ0OgMWmxmdeZr2rk40egsS7ThynZzO/l6mxEKkajnfXf6O3pFeREoRCp2KY6dPMyNVIlPrUWvkXOu4gsagR6xUMiGWcr6tHfFQ5w3vOcHxXQglVmQyBQLhMDKjkFGJAaHSh1imZmbmCuNyFxPSSYbHLiMUdKBTm5DLjcyopQhUk4xMDyKTatHb9Ow/epAXX3sJlU6L0WzAbDVhc5gZGOhjYvkvZkPs5f/I6Qt7OHTkHFPTatr7TnPwyCkGhiT0DF9GaXIiVGsQa0UoLTKudl9DptZjsfuQKlXINTIuXTuNK+Dj0IljWNwWrB4Ldo8VqUqMw2vH4XLy4ZqPkJ3edcO1nHzoKiazjmvXLqJQydE7vMxozShVGrQmDS1t51GatKjMJgx2PwarG4PFTu/ANcYnezBY7JhsdqxOF2a7A4vDjs3lZEYqxOywEIwFsPq8WL1+Jhb8ZBbElq57HJvDjC/oQqYUoDUasDodmJ1O9HYnBpcbdziKwekgEA0ikU4zOtJPxqWjGnFRysYxu73EqvDe9j2oI2kM8TyefA1nqsih7lFUoQyeHBhObJ7lPTb3R6gkk5ijUbTxCu1TMhzJAulKuQEuizEqpSjlQpCgRwnVEGG/B+oVqBSxWY0cO3qASNhHLp+kWMpQp0QmGydbaJxnahU/5ZwDxWTLLIA9MncO+t0vU8yHkIiGyGcDQIZi7vqsYKIY1UP4HDNQcgAZqrUY1GPUS34qWRd+u4Ra3ks+6SQTcxAP2wn6rOg1YjQaEfl8lEDAQSjsRb7lmVneow/8ET67hkjchz9owes3MTHVi9WuIZEM4vbYiMYC+ANuvH4PgUgYTzSCIxDCGQwTiMUaEfCRIIGQl2DIQyodJRL2EQp6CPhdhIIe2trOM9ybl1LDAAAgAElEQVR2sgnPv9/0pzaSTAYbs5hjUbyJDApPnDN902jCbnz1Mppkls3fXsRRgEiuQL5colrKUijlyRTyUAjjsSmoFKJkMhEKxTTlaoFkOkY0FmB8vB+324hyw2OzIPbgwj+nt62DFA1w6AJiNfAX6njzEKlBEnBlIAXEqg1ALtUpSZdSROoQvv4cW6rM5sNn+ezIOTSxMopIiZc37sRRgXyxQEI7Ost74L45OC9+Ra1aplorUqlnoBaDSgNIVgoRqtUk1XpmFkDPlbONx+o5yhSp1nJQCdFxdgcUnJTSbrLlPLl6bRZAF6z67SyAPrT4z0klgg2InrISDprIZoMEI14S2TjJXIpkJko85Scad9I/eIV00sNdt/8Sv8dKIh6mXq+STKeIZxLEM4nGXPSQk5DfRjrtx+nUolROo27fPxugPzQH86XtaAxG1qz/GKFURmv7NUKxRgx5tlhiwcJF9A4O0T04iEAiIZJKkSoU8IRCJPN5dBYLvkgEp99P18AA02IJDo8XXyhMoVLlbMuFZgH24LL/Nsu7b9Gf0nGtBbvHhtVtJxBrzGoPxYOEwm5SqQCRiAq1RkAs7icWTxKKh/FH3cRSTnTGGeJxP9FgCLfXxZNPLSGUiOGLRPAnouSrZbwhDxbF6Cx43vXwHEbe/TWFcgK9w4zJ4yaYThHJpwkkY0i0CiQKOaFIEJlciMWiIZ0OE/C7CYeD+ENxQvEsnnAWZyyPPZjCGYwQjUcIR/yYzWqMOimBgI1sNozfZ6Hn6Z/MAugdi/6Y9Xu2I0n4kGSCOKlhpkDh+r1/nRq1co5yLgHFFNTy+Kw6jAox1IpUSu7r56VYY445CWpF3/XHwsRCcrSyAQxjJ2cB7PbH5jD2wc+BMPWSn3rJD7UwECOTdBALm4DE9fNeEsgAGUq5EA0wXaZSLdDS0kI0GqdWg3A4TK1WIV9IUSpncXjclKslMrk00589eIO/V3iJaikJ5EklPEAGp12BQT9FMmEjGXdQLkaIR51AHp9LTzzsQK2YZmy4i2IxSSTiwe4wMTo2QDoTI51NUM5VsRpsfH9zE1SPzgLYbQvnMPTuzyjVqjh9DqqkqJNifLKPZCp6/cgnSWetgAPqAcAHZScU7dSLTqiHKWU81AsxBrqvopJOA3mqtQT5rAOrZRi1qhPwM77lvhv8fbIrFAseCgUHpaKHajlGMuoCMtQq/utnwCDFnJtqOUJ//1USyTB1anz9zS5KtSq+SKiZGObxuEgm42i1aqBGLBYhFArg007MAtitT8yh9/1f0tbWSi6XQS6XUqmUrhdDNNYKCoUcly5daP7e3d0J1AiFAtRqFcRiIRqNing8yvr1H5HJpOjp6WqMGvM34Hhr6yWgxujGe2/wdwrbcThslEqFZnJdOBycBfCj0TCFQo5g0A/UMJtNN4Hrv0A3AfpN3dRN3dRN/WvWTYB+Uzf1b1i/f6EqV6voGxokFItyrbuLnoF+egcHUOt1VAFvMMCVax2k8wV8oTCpXJ7h8QkCkSj5cgWDxcrGLZ+TzOYIxpIEY0mEMiUuf4j1GzdjsDqYFEo4/+mbNyy6Ti/8L8zMNKK57E4HdqeDOjU+/nQ9/qCPKhBNpsgWS4TjCVw+P/MeeJAtW7fx0IJHeWXFG7y16l1uve12Rscm+HTDJk59dw6z3YE3GOLTzzaj0ulZvXrlDd4Td8xh6wdvI9NbGBHJkBntjIgUtPYOc+ZKJx9t2c7lniGGZmR8snUnZ9u6+GTrTi51D/L1weOMS9UMCCR8tGU7vRNCrvSN0D44zphExYbt3/DWmk94f8PnnLjQysTyX9+w2K7Yswa91cqFtjYMNhsWh5NoMsVHn3yKQqOlZ2CQQCSK1mgiWyxx9NuT3PfQfFatWs38+Y9w730PEI7EiCSSGCxWtmzfjicUYu4DDyDTaNBaHRz89jTyQxtu8L449y/4h1/9hmv9QwhkSrbv2c898xewau16Xnl7Fb++427c4RhdQ6PobE5coSgOjxeHx0upVicQafyeK5Xp7O3DYLHSNzSM0+vD7nahMxm52tlBwKi8ETLc/R8RDHYxd+5dmM3GWXPhHA5bsyp96dIlfPDBexw5eoBkMo7P5yGZTnGp9TI7dn+D1mgiHG+MChiZnObWu+7g2eXL8IWCjQ71r7+i5/7/fIP/tU2v43Q7GBkb5vKVVlKZNGs+WotYImPvvgMsXLSEQDSBLxxjz8EjdA8MY3F6MDvcqPQmeodGMVgdyNQ6Xln5Lk+//CrOcBRnOILKZMHibXTV6va+f4O3fv0iDhw5yoKFixrvy7VrOXvxIvFCHk80gi8URCSTsur999h78ABDY6NkCnmyxQJ9Q4MEoxH0ZhNHT57BE4yg0BpQaA0sXPI0C5c8jdMXxOENcGn/1zd4j8/9MV6HjUQmSyqXJxCJEk9nGBobx2w2kstlyOezFAo5pqYmgBrZbJqLF1sYHh6kXC6Sz2fRaFTN57W0nGu+dtlsIx6/WMwjefKnN/i7+8/z7nurKZSK6I0GPljzIQ8veIQnn1rCLbfdyoq33+L4qdMsWvIU+w8fYWxKwD/96lf84y9/yR1z72Hdpxvo6utn9Ydr+HzbdiQKJU6vD6O18dmZmJ7BaHNxfvk9NxYPPPy3tHX28uvb7mRgRMTwuJTnXnydv/2Hf+bjTVv46d/+Hb+7ex7f7D/K3fcu4PLVATqGRvinW27D6PZyqauHuQ8v4EJHF0K1lt/OnceEVI5EZ2DBoif51a23c7HtGvN/9fc3eE/d/7+x5v33eWPlat5YuZrHn1zKLXfczR333Mdd9z7Aoqeeoa2zh5//+hZOn7+IwWZiVDCJzmLh8InTCMRKvtl/mCPfnubsxRY6BzrpHe1iaHoQgWKGIcEYQ1PT6G0+Jn8vxryZfNB+jtfeWonB6iAQTRDP5NGZbYTiKcanRYwJhI0u6OkZFi99mkQmSygWR6HRYnW6EMsViOUKpEoVar2BRLaA3ePHHQhjcXqIJDNcbu9kYssbN3pvWs7x787zzEuvMCGWYvH4kOuNeCIxbL4AersTud6I2mzF7g9ysuUiFo+P0xcvo7HYUJks+GIJhEo1YrWO11auZmRaxIInlzImlPDqO+/SMTDM0W9ufL8P3fOnCCQSOkfG6B6bYEAww6hYitJiQyBTEkpl8UfinDr/HcOTo5z87gRStZBk1k84bqNcj5FPGimkTGQTJtTKQVwOMbmsk3TGRS7vp1gJUyxHkbz0zzf469qPsfGLLfz9L36G3mHHHY5id3vQGC34wjE0Rgtqs42+sUlkegu+eAaR2sDQjIRxkRSNxY7Z7ePO+x/ilrvnccvd8+gbm2RYIOTjLV8yLBDy3qdb6Nv2wQ3ewncfZvmb7/LORxvYvHMfS5a9wJBginWbP6Ol/SoyvQaBXIJMr6K9vwupTsnwzCivvfM+SoMNidrIxfYeRgQS7rr/EQbGZxgXynn7/XX0j03TcrWD3951D//PP/7TDd6Td/8RctE0g5PTDAmkuCNpxoVylr/yOitWruToyWMk0hHOnPsWo0mFSiPE47Vy9txRxNJxnl32BNu+3kQyH0WuUfDqGyswWB1YnF4ud/SxaetOREo9gxNChl6/9wb/M688zMhoP9e6LrJ77zdI5SKE8jHaOq8ilMsRq0RI1Uqu9XYilIsRK6X0jQxw8eplZBoFCp2GroEBRHIVM1IFQtEUYsk0YrmMKbGYMaGYq739TLccvvGzvui/I5jWMzMjQqqYYkY9wYTczIzCy4xYwdTUJSaVJs5cPMNnmz9ANtOLVChgaGiIcbEAgWKG1muXMBp07D9yHIfPg9lp5czFM4gVEoxWCxarHZlCzvhjf3PD9cyBj55kdFLO2JSC9oEziGR6FGoPV/takKl1qAw6ZFoZMq2U860XUGi0SBRKlFoNg2MDTIpGcbnNONwmDGYV4Zgfo81A10APCp0GlcnChi+3I9yz9gZvwRt3orMY0Jn1jZh7kxG5QY9cpcfkNDElmURuVKK2GFEZnah0duweP3qLlq6BdrR6HRaHHaPVht3rxep2ozGZmJyZZmh8GINJi9njxmQzzwbY17vQrZIx3AEXRpue0fER1FoVZrsNvd3Z6EB3ebAHQxjtdhLZJIlUHK1wCJNCgFIiIJXLMqNS44iniJTBHkvjy+RxRZN4gb0XOhFZfEg3PneDv+SzZXhTBeT+NAfbBuiVGfHmqmRrRbK5GNTCpEJ6KHqoZF34wjGqQL5c4bY776BOjWDISyDoJp0Ok89HgTzZnIdywYteOUDUKyNjHbgBoI89+McIB68QDVqBKNS8gIdywYjDMkK14IJyAEhRJU6+4COfcULZj3ymi3LGSSnrIpf2UMgF8XqNxEN+YmEPTrsKpWKQUFBDNGJC+NZvb/BXHfgAT9CNL+jCF3QQjrrwes0oldMopJNEgg4CXhuxaIBwxI8n6MUbbCTvuAIBXIEA7mCw+dMXChJJxEmk4mRzSaCM1aTG3H38BoA+/tR/IeA2kkpGCAQ92Nw+PLE88Qp0KpTsbe+gXWfHDnxy9BxpIJFJU8pFKaSj5DNxnGYpBpWAVLxRwJBIR/CGPETjIUIRP+lMBJVKxMDiv7wBYpsvH2Bfy3m+aDnPgX4BLYN6jlzupX1ShSVVJw58dvg87365H0+u0WWerIMl4CMJGCJZVn+xmwjgKECo8QqiD2dI0QDv1KvY23bc4D3x/E8plwpUqnnK9SSQQDbTDyShmqRWS1EjS7WWo1jJkitnyJYylKtxyvUkxXqWci0L5TBDV45C0kIu5iSdTVGq1ZsAPZtNMPDoj2cB9L4H5mDrOUImlySfcyKVDeL26KjWM8RTQaLxELlCmkQqSjwZIZmJEg3pScbsDPa34vWaKZauQ/ZMjFg2RiQVI5HwkUz6CYedxON+zBYNUzteugGgdyz5K/zhCC5fI6kmnS/Q2dtHIpP9f9l7zyA9y/RMu2e8tsf2ru21vV5/LnvL326ty56xxzPMDDOkQQQRhozIAyYMMAQhITJCIBBBQkgEARIoZ6mlVnerc05vzjnnnHOOx/ejpR521e2tz7/Wrj5Vd5Wqf+js937f99Hz3Md1nRdOr49AJEqxWiNdLBJKJJCq1SRyORqA3mrlxJkzxDIZwskkr7311sLzldFqwxcKMzQ2TrneYHZy5ALvoRs7MPV+Sf/wEIlMmmyxQDyTIJNLk0zHyOWTlMpBTCYZeoOCYjlHNp8iW0iSL8XJ5iOMjvTj87qxWPU0WlWqrRqZYpZINoUzFCSSzaDu3nEBQB+4qYOsV0MoFMHjj+HwhgmkMngSCTQOC6F4Cl8oTCBkZ3q2n0LRTyzuxOezkc2VyRXAZk/jTxSJZir44yn80SiRRJxKs0w4EWRwsg9XyI7bMPm/wvNzSzO4kwZ1FGoRuVwEKEI7M79aGajGqSbdWJUzUM9Cu0A1E4ZWkXojRrOVIJ1yACnatXl4noposOpHqOZMQAZHz6YLAHbvbR2UYgrqRTc0I0CA+b73IO26h3rZAYSpl13USx5qRTftWgCjWcHuPZ8zD9JbhEIhAGQy2blnzQb1RolyvUalViWditJ393cu8Fbt+OW515mAZoxSwQ3tEPWai2hEQTSsQiTowm4R0qpHKBdDxKM2ysXIuU7t8vw1vTjfQd5s59iz7xNyyTy0oFYqM9B/FsPhVy8A2N13dBBy6yjWCjSpUqNAmyptqlRrOVJZF4WKF7mmh8nB/cyOHkY0fQLp3Ck0srOIZs6gU4zjtKpwmLUEPQ7Gx/uxWpVACggDQYp5M333/8EF3up9qylVI5SrAUrlIM8+/RD33Hk9+3Z9hM04hVR4mrBfRiZlpVYOnCvkKlIqZ2nTIFPMIlerOD8+rdGokctliMUifPTRh/j9XorFPF1vrboAYJ+5+7dIRb2YzUb8fi/xeJRbb70Zq9VMKpVgdHSYVCqx8Bzaas2nmZ1PVDs/iut8F3mtVlk4c/D5PPT19TIxMcbY4Bm67vkPF/gr967hfIF4o1Hj2LEjJJNxdu78gnw+y/ki82q1zMjI0EJhwDJw/f+vZYC+rGUta1nL+resZYC+rGX9O9Y3b1RdPi9iuYytH28nHI+RzueYmJkmXy7x3pbNODxuFBotlUZz/mCl3uDQseNEkynC8QSpXB6pUoXL5yeZzbH/8BH84Qg7du5CKJXh9PqYmhOw95dXLAqxYxMnaLZbtGhTqpQ5euwEpXKVQnEe9Ng9fqQqLU5fkLNDo8yIpGx8bzMPPfYE3lAUld6E1mxGb7UyNjPDq2++Sc/gIFani0Qmy8TMLNrR7kW9Bx67nBO9g4yL5ew9cYazE3M8uvoFOgfGkJscjIkUrF3/NmZfhFGhnEmpGqnBRufAGEe6BzjRN4JAbWRwRow1EENqsDEuVvLKO5sZFcrpHBhjTqVj7hd/fiFIvuFPsDts6CwWFDodH378GXaPH4vTw8OP/5ppoQST3UVn91nMDjcPPPwYp3r6UKp03LnqXo6fOE0yW0AkV7Fl+6f85NIr+Ju/+y4XXXo5B050MiGU8PCvn2H6xTsvPOi/rIPHb7icTVu38+vVa/nHi37C0PgUNrePVzds5N4HH6YBWF1e4pn5OEqn18fGd99jcnaOaYGQO+6+B7FcQSKTJVMo4g9HyBSKeMNBbB4XE3MzbH/uwUW9nTteoFot43DYuOGG6xYqu//36m6fz0OlWkCv17Jr15cMj46w6b13ueu+e3F4vHT1nmX/keNojBZW3X8v6XyOTCHP8VOdHDp8COHVv3eBt/K+v6XVrFNv1qjWawtdzfsPHCIYiqA3WPjFbXey7pXX8YaibHxvMwKpgmfWvoBAquDxp1fT3T+E2mAmlMrgjyfZc+QY+08cx2i34wmFiKWSqF5bfN/DOglWp4tNH2zG7vXiCYXoHR3hybVr2PD2Rlw+L26/D6vTgUylRKnVsO7llxifniKVy7Lv0EFMNjsmm50msGXbdgKRKBqDkZdeex2Xz4+5e9+i3nvuv5yjJzspVKqE4wny5QrJbG6h4zwUCiAWC7HbrdRqFdrt5gI4/2ZE+/lK++HhQeRyKeer+M1mI+VyEdGK37nA+8wV/5Hrf3Ej4XiMfYcOcvTkCW645XZeXv8mKr2Jm25fxfd+8COGxyf4+dXXcNuqu5iYmWX9WxuZlsj5xZ138/S6lxienmPFDTfRNTDMF3sPcKKnD6PTg8pkZWxWwseXXPhdm7u0g1effJQPP93Jjbc/wP5jPYiUet56/yMGJ6c53t3Lf/vbv6Orf5Rrb1rF/Y88w5RSw6RCzZnxKY71DzEilrHr2ElkFjv/cOkV9EzOMK3SsnXHl/zwksuZlSn54FerFt33M2vu5GhXDxddegVXrLyB97d/yj/8+KcMTEzz3Yt+wpnBES656lrm5CokSg033b6K19/axKxYzviMkIlZEaNTs0wKBIzPTjMyNUb/5ASvbXqHrqFhxFo9AqUOwbV/eOF15tGL+erAYaRaA4c6uxait4+c7kZhMGPzBYnligRjSXRmG2tfehWpSos7ECaWzlFutMlX6qQLZYQyJT3DY7jDMV556x1O9PRh8wVRm22LX2eu/G3kcxOcONvPqECEyePjZN8AswoVPaPjSHQGTpztx+z1MzIn5PTgMDsPHkaqN/LWlq1s2vYxMoOJKamc1S+vR6jSs+WznWx4fyvPv/4WCqONM0PjCM8cWXTfh956nIHpWQ6c6sIaCDElUxDJF3EEwlg8PtzBIMF4GIffQTDuJVOK4Q9bsLpk6C0CsjEftXycVi1LJZ8kn4lTKmYpl86NIADMVsuiBSOS+/8etcEwDwKtDoKxJHMSOWNzQnqGxzjdP8QPL72SS66+ng8+24VYZ+HFt95jVKyke2iUe/75UV584y0mRVKmxDK6BobRWOxMiqR8fegoR7t62HO8i76XHlj0td/40x/y3//xRzz32luc7h/C5gugtzvRWu109p1FptcwPDNJ3/gI277cwZxCzMDENCKVFpFKy/7jnfSOjHOos4tZmZI5uYqRGQEChZrByRnufOAhbrn654t6b7n8r/inn17K408/x4aN73H81BkcHi8nTp9CrlFgtukx2/TMCMawOQ3nOtGt+Px2lBoxs8Jxege7uW3VnVy18jp+fMkVXHvjLax5+Q1uXnU/p84O89Djz9B3y4X7Lrzuj5DMTqNQqtmw6TW0ZiUqgw6hQsCUdAalwYVQoWPvkb2MzoyiMelQ6DR8fWAfMo0GmUaDymDgZHc3WrMZnV6FRCpgTixCIJMxLZHRMzyKbM+FCSPCyzrQ7NuBQqFCqREi1s0yq7IxJ/cgECsYGzuI3mVCIhPTd6YTnWScE4c/Zt/erUiVCs4OjiAQTuN1ydGawxgcbsweOyqTFIlKhs5sw2DyodYYmLv6dy+4nxm67S85OzzN6IyUnvEjzEh0aIxRtHYNRosat8+O3elAZ9AjlIkYmx7B7NRjsOox2c24g0GEomGk0gksVi3egBO7x4HGZOLI6TMozVY2bt2G9J2HF72fUgyfRmQwcqz7NGaLBqtVjdLkRGM1YfZaOXX2FBqTDqPNg8Hux2D3onNa0TmNiCWzaE06fJHQudj1IDqHC6vbjdXpYGi4D4fPg0k8cSFAv7ID2et3Yg/4sYc8OBwGuk4fx2Izo7PbMHm82IJRHLEk1kCEQCqDL5Ei0gaVL0q0AR99tR+bP4LD42Z8Yhjp7CjZsJ1SzEGwAVKHnz2nzjL3+MUX+l/92xhVaqzhGEp/ClWsgjJWIdlski2laRdcWGV90IrTbGUIZcLUqBLLhTHaleRKQRrtBJGYgUrZR63mQSQ4RShspFkLUyu4aJXcxMa/uABgT13VgXvfK0CKRsUOeLHZ+onHxZRLFlr1yHxHciVHqeKnTYJ6NUCjFkSrGKZeCVIrhyiVoxRKUXLFGPlcikw6RqEYJpkwEwpqUCqGmb71P18I8G/9E4IhP+F4jFAsSiQWJhoLEI35iMU8xGIenA4zapUUlVKC3WYknZrvOI8k4sSzWfzxJK5QBH8yRSiVIZLJkcjlSOWypLMpkqkopgMbLwDoE9d0IN77NiG/A6/HTrVSIh6Pk0xlsCTm+yK3nhSy5uNjyCMV/PkMDcqUclakguM4reM0KgkalSTVappiOUeunCVdzJLKp0nmUvNx7jEvY9d96wKILX7i+6SrGWKNDOlGkXalTbUBlSaUWlBsQ6ENFeZnldeAfKWA3qghHPGTzWeoNhtkKrX5WeYtqLWatFtVaJXnAWSzhvGjf77Ae2xlBxFxD41mkUY7Bc0kYwPHgRy0cjSb2QWAXqkXKNby5Cs56s00lVaOQqtEqVmkUUsSskoYPvkltZSLSjFFtZKnWM5RLOeI2+UXwPOR6zsQrfnpfAd6MUyhGCYSteN0aajVUmRzsXlonM+RyOTnV9yKQjmGQjlBMGTC4zPwwsvPEAh78Ac9eEM+0rk4VocRi83Iqa4TqNVKhC/9fHGIPXkatz9AMBojmc3hD0eIpzMIJFI8gSDBc8UyZqeTVKFA98AAYzMzuINBwskk/mgUi2u+WKfabHHfgw8xIxTh9gd4du3zFCpVXDOnF/UWvHQlvWf7MRh0HDlyiHgygi/gplQv4gv7yRWyZPIxQhEniaSbZNJPPpckGU8QiUSIJ2M4PVZ6ek/iDzi45NIf4/E78ATdhBMRPNEI4u2PLgrQz75+F4VomlysSDZexhNI44vm8SdL+CPzXfWRuI9YyoNEPkoqF8DqMpPIV1EY3LhCVWxGLel4BK/fR7HZxhWNkwci9TYyX4DnNm/h+EerFwXo0nd+QdZnh0YBkkGo5YAAUZ8Ij22aYtYCxGm2o5zvNq+3ohSrPqIxG5CmWgnQbkbwOkSE/TIgOr9qfhrVCII3VywK0PVH1qGSnMVtnsVqGiDgnaZesULTBW0P7bprfgZ400etZKdRcQIFKrUE8wC7Tr1RJpfLUalUUKkU5AtpoIFUqaBYLhHTjS3qPfjLP0YtH8NsmCEUUJNNW5gHzz7aLQ+0/dAK0m5GaNUjlGp+2qTJ5nxAkXQ6CJRok6NRD1Ot+CkWnTRrUXxuFa16BEgyue4fFgXoimNvky2WaLeh0Zg/x6nWCtTrWRrNNPVGimotQencKlZjFKsxcpUYzqANoUJIuljE6PSQr7fY8emX+DxeaJbni6eKAaLqnkW9h57+HyQyPsYmu3B5NVSrWXZ9sZ1KIUosbACS1ItOGmUvzYqPRjVEvRahUo3TdeYY5VqeQMiP1+umt7ebe++9m6eeehKpVEwsFiGRiAEtxtb9wwUAu2tVBwFxJ9DCaNRjs1lwu50IBLO0282F6HSTyUCtVkEiEdFo1Ba63fP5LLlcZgGyf/LJdsxmI/V6FYNBRygUIJfL4J3ev6j34HN/z/mxchrNfBGA1+vmmzHy9XoVtVqJ3W4FWjgc9mXg+q/QN88lV3bs49aOs/9XrJUd+5bfz2Uta1nLWtb/UcsAfVnL+nesb96oylVKyvUapVqVVC5LpVFHpdPiCwUJx2PkyyVsLjdSpYpcqUyt1WZgZJR8uYIvFOZY5ylO9/Ty9nvvL8T/OlxOXB43a9c9z6xgjiPHjqJ7/fZFD11lj/wTrXabSnV+xu7Tz6zm6937iUST/OyKFfzk0itYv3ETBquDA0dPoDVZURvMrF73EoNjk1icHvROBzNyGSfP9hLJZpiYm+P1jRt5+733efq5Ncj2bl7Ue/bn3+b5p59kVCile3Sa00MTCNRGtnz+NXMqA2KdhXe27eDAqV6GZiW88s5mdh46wY59Rzg9NMHpoQm6hic51jvEpu2fs3b925zsH2VWqad7dJoj3QM8+czqRQ/ahZd1cHbD44QSCZ5aswatycqZvkGOdnbhDUWZFcsIxpJ4Q1EsTg/TQgkrVt7Aya4eVt37AE5vgPc+3MaV117P2+9v4dqbb5TdtbIAACAASURBVOXVje+w9YsveeqFF9l37CT/8x9/wL7L/3RR77nHfobKZMVotSFXa/CHI5hsdjyBIH1Dwzz25K95d/MW9h48hMFiXUgBiKcz+MMRnF4fp7p7mJyd44VXXuW+Bx/CGwyRKRXwhoME41HUu99Z1Ft09e/x+P13smnT27TbTQ4fPsj5h93161+j1WosPFQ/8uiDXHbZJZw8eZwTnSfZ+dUufKEgEzOzPPL4E2z9ZAdmh5sv93xNMpuhQZsmkAl7l9x31YEthCJBGq0mzXaLd97dxPaPP0UklrL6uXXY3D7UBjMqvQmjzYlAquC9D7fx9Jp1aIwWduzazZe792FyebD5ApjcLvzRKJ98Od+Z4vC40Tx16aLekudWYrY7SGSyrLjuOt7bupU5hRyzx43T6yGWSjIjFLD34AGm5maZFsxxzfXXkcikiaWSlGpVfAE/lVqVbR9vJ53NEIqEGZ+cYHR8jHUvvsC7v/jhot7i6/6QQjrBgSNHCccTNIEdO3eh0agW4uyq1TJvvPE62Wx6obChXC4uHBacr7oXi4WEQgE+++yThYOFWq1CPR1dct9/+U9/xc8uv4Ld+w8glMo4MzTOuvUbufbm2/jZimv4/o8u5oqrV/Lcuhd48JFHueHmm7hq5bUc6+5neEbET1esZGhaSN/4DH3jMzyx5kV+eOmVXL7yF1x90+109g5x4pr/Z1HvHZf8KdNiJT/82Qquu2UV617fQO/IGAKlgoOdJzl8+hQ9w6P0jU5zsmeQNz7cxqpHH+fuXz3J6vVv8vK7HzAiljEoENM3I2Ddxk0cHxhmYGKaJ9esQ6jU8PRPFwF6l3Uweflvo9OouOXu+/gf3/s+z7/2Bt+/+BIGJqa57d4H+NmKa1i/6X3G5kSIFTruvPchrr/5ds70DTEyOYNIrmL3wYNs+fhj3v7gA6658XoefvpZPt29lz3HTnDkTA+HTxxf+vPefYgHHnsCg8PN5k92YHR66BkeY+uOL9HbXVg8fgLRBA5vgLsfeIj1GzeRKVZoAIeOd5LKlzDanLy/dTvD03O8+f4WhEoNAoWagYlpJBo90jXXL+o9veYmlGYrYq0encPF0e5eFCYLowIR23Z+hS+RontkjO27vkaiM3BmeBSp3shjq9fw7MuvMjg9y3Ovvo5IbWDd+o089uzz7DnaiVhjZPOnXzImkDL2xfuLegtW/hF79u1FrDMwIZEhM5p568OPcIVDhDNpfJEQoUTkHDBJEEkFiKf8ZIthitX5WMZ8PnsucaFCIpEgnkwsxNqbLGaS6RSiq76zqL/x5JdEkhly5RqJbIEv9x1EqjVgcLj54aVXsn3nHn6y4joEaiMnB8dZ/fo7zKrNHD51ht2Hj3Gqb3AelB85zgvr3+TrQ0f5Yu8BeobHECjUDM1KmPvG3Pv/5Trz1JWc7B9lVCjnZM8gczINa1/ZQO/wJFKtgXv++RGOdnUjVmsRqpR8uOMzJBodo7MCZDoDU2IpDzz2ODv3H6R7aIRxgQi12YrF42NkRoDabEN05vCi3jOXfotf3n4TX+z8HJfHiUIlJ5aIcqqrE4vNjMliRGfQMjQyyJmeLqKxAE6XBZtdj0orQSSdxua2IlercHj8SJR6NEY7fWOTqM029hw5jtntZe62v17c/61fIZHrONl9EIlmBplah0A9w/HeY8i0AdQWL8PTAxzuPITSoESslDM0MYFYoUZjtKAyGDh88jij05NIZUKkMiHj01OIlUrm5Ep6hkcRbVn8/3XRrX+NRqlCIp+md/w0UqOXoSkDTk+Qjz9+id7xU+h0GrqOHEcrHMFlHcPlnEEmV6LR2NDrVIwP70ZlSKAwOtDZTSjMIqaEM8jUerSGIBqpZNH7mbkrOvjyxSeYlao53L0Tpd6N1pRAY9PReXofOr0cl8uDTmvCarfw6c4taC0SPGE3Tr8Xg8WLzaHiVNcBtAYlDpcVg8WK0eZkWijB6HTz/icfI1l77aLegqevZEprRKzXYrOpMBuEKEweNDYrtoCDwYkBxqbH0VtcaMxuNFYPGocNjcNCf38nFpsRp9+L1uHC6Alg8gYxO9y4PT5GhvuxeVwY+g8sCtBnVnwbo2IOa9BL2G9DoxTgcs8XKFr9ATzJPKZgDE+6hDEQxZ3IEQAeWP8+3io4E3li+QrtdptGpUjIaaCVCxBzadjXO0CfUMyZyUkmbvrTRf2V7z1OIBokVAVltMzqTw7jzlXIVrJQ8mAUd0ErSbFRoEmRUMzO2FQPyYybci1IrREmm7Vit8/g94loNb1U6vMdm+djcj2HXl4UoM/d8kfUUgZyKT0Oyxg0PUAEiEM7Q7uZgWaBSm1+UnGl5KZR81MquGlUQ9SqYYrlGIVygkwlSa6YIJOPkUgHyOSCZPMhsjH7ot5TV3VgOPQBwWiCUCxJKBYnFIsSiocJxQPzKxIknYmTTIQx6RWIBRO4XCYSyQjBcIBQLEoyn59P4UmnCGfSxDIZ4tkssUyGWCaD6oMHFwfoT/6AaCyAWDSD3WYkmwoTC3vIlkHvSLJ571mefGcHMUDrsWPx6PF7z0G7dohGJUm9mqRazZ4D6HnSxTzJfHYeoKdjBNTjiwLssZUdBBW9ZJpxyvUklHK06w1q1TLlcpFSvUylXaFBg2qrQrVRpFEvkc8lUQlG52fU14vU61XyxQKN1rlBWI0c1DJQT0GthHT1jxb1Vr5+HY12gSZJWpUIbqscyM4XBTQyNFp56o3CAkAvVPM0WnmqrTKFdp1iq0qjkaMYs1CLmwiYBVBPUi1GFwC6Z3j3ogB95PoOIsY58oU05XKaRiODVj2N3SqjVIqd6y7PkMgWCKWyROIeEhkf0aSLialeTp85QLWe4pVX1vAP3/tbYtEwmWKaXDmL1+/ho+1babXbjNz5h4tCbOHG23B6fQvjiEKxODaXm2Q2R//wCCqdHqPdzsjUFCaHg/Vvv43J4eDDTz7B4nIRSiRI5vNkSiX2HjyE3e2hd2AQfzjCpg82I1Wq0H790qLegzd2oJoeIpWM4Pc5yeXjtKmTKaYoNorkS3XqzQqZXBCFcoxiPkwyFiSXKZKIZ4nEooSTfkrVDE6PmbXrnuSZZx4hn48TiwcJRINMPvW9RQH62MP/Db9RQdpnw6ySks8XCUVT+BN5grEkgUgUfyRANBUhFA/SOzqEyefBkythiqZxZKpY3U4CsRiBdJZUE/zFKiKrkxfe/5ABqYxwtYpw812LAvS+236LSs5HoZYinPOxeccmMjENsZCSdjNEtR7k/PiIZjtMox3gN93iaTxOGaGAGq9bxHlwXi24qBW9QIpWI0L/vX+wKMSeXvd96qXzMfBhIEyt4qZR81KveigXXdQqXpr1EM16CFpRIMN8lkORVrtMPDFf/Pv117toNGpEY0G0OiWBSJhiuYDx0CuLevfe1kFM0w/tHO1mCtpJKuX536XVjEB7fvZ4q5GkXk2QKboXvOvNHMlkEKiSTnqAFOWii86T29Aq+/E6BSQTGnLhuUUBdvcdHcxuuIJqrcjE6Bz1CpTzBerVGPVakFrFT6UYoJyPkC9H51c1TqGWoFhPUmoW8Ua81IB4vkQNKBdL1GsVWrX5OebtRhTFFw8v6R93S4EctUaKaq1Aq1klk46RSLqBHPmkkVzCQDZpIJUwkkyY+fyLTTz86D309Z/B5XEujAM73wHu9bqRSsU0m3XSPuOiALtrVQeTm1ctjApLp5Po9Vp0Og1arZpKpTR/rS0VMJuNC0C93W6yadPbhEIByuUiJpOBVCpBLpfhq692Eo9HOd89HomEGNtw1ZL+4qlBJifHOV9Afh7On5/ffj6RLRQKsG7dWtRq5TJw/VdoGaAva1nLWtay/i1rGaAva1n/jvXNG1W92UQslSRTyPPSa69itFr4au8ePAE/VqeDXKlIsVqjXG8QjicWZuiej3Tff/gISq2OzjPdpLMZEqkkhVIRh8tJG3C6XfSc7UX+y79f8tD31LY3EYok3LnqbqQyFY88+gQX//QyJoQS3tv2CStuuAm12YbR6eGWu+9DabSgszkRKjVYPH7Mfi+hXAaLz8ucQs7h06fQmEw8/tTTbNm2nf7n71jSW/bur3jrw+2cnZjj7MQc+zt7eP/TnUxK1ciMdt74YNvCbPMnnn8FRzjJjEJH7/gsk1I1J/tHGRcrF7rRxToL3aPTjIkUTMk09B3evSTYmrvlLzl68iSTAgHxfIl0uYY/niKSybP5kx34YkmcwQjvbfuEeL7E2lfXs+KaG3j5tTeRKrQc7TzDDy+5nMuvvZ6LLr2CH152BZdcs5Lv/+xSLr/2et7b9gmj1/7nJf2N04M4vT6EUhkvvvoaZruDWCpNJJGk3mYhYSCZzTE6OcXnu77ioUcfY80LL/LJ518QiESJJJIotTpef/MtnF4fP7/+WqYkQqw+N5bPnl/a++M1qNVKNmxYz4cfbuY8qK1USgsPqMGgn9GxQXw+D8lkHJfHjdfvY2BkmIsu/ikrb/wF9z74MFMCMeFknFKtSoM29XaLiHJ6SW/5fX9LrV5Z6D6PJxOsuuseLvrRTzAYrUSSGU6e6eWin17Kk8+uQSRXYbA6GBqf4svd+5CpdZTqLU709vDCa69h93qxe92E4zHsbhe+sB/ZHYvDHeFlHax//AFCsTjJfB6Dzcbrm97hHy/+CWcHB2gChUoZgUTMp198jsUx32n++psbkKtV2FxOCqUiT/z6SY6dOE44GmHtuucRiIQkUknUWg1TL9+9pLfty9eYmJklEIlSb0MTyOezPP/8GhwOG9Biz56vgRa5XIajRw+ze/dXbN78/gJQdzrtCwcQ5w8rzkfnhRVTS3qfuez32X/4MD+4+GJuvvNO+iYF9E0KeP/jz/n0qz0cPHmaM32DTAuEjE/PIJKImZ6dQayzMCqUs3b927y6aQtPrnuVDz7bxaGuPi677mZ0Tj+jQjlf7j9G38//05L+t11+MWteW887H21n58ED7Dx4gBN9XUxIZhFp5Tzz0osMz84xKZEh0prpmxQwJlLQPyXk7MQcK2+/hwd//RyTUjUjAhlah48DJ8/w3CtvMDQtZPstF0Z5L3zX33yEa26+g5/8/BoOdnZzydXXMyaQ8uATz/DI02sYE0g5PTDK6Z4RLltxHT+8+HLe+WArQpkSoUzJlFDIrESCSK7ixlvvYNfhk+dSMZRI9GbG+y6ce39+9a78C+yBKKNzEt7bvoMXN7zD6JwEmd6CSG3A5o9g94ewegPsP97JJVddy9tbPsITiZ/r1vYj15uQaPRMiOScHhhlcErAoVM99IxMorY4ET30g0W9BZd/G9nEEAqznTMjE8hNNv756eewBiJ0DowgUOsRaY3sPtaJyupkTCRj846d6F0+9C4f73/6Bcd6B9ix78jC9XZEIMPkDSM12HjhzXcZ33LhuITza+iV+9E53ezvPM2Wz79kTqVBZ7dwrPs00XSSUCJCMB4+B3yCZPMpipUs5Vqe4z2nODN0lq8P7yOcjOLwO+bhQzVHOObn2MkDhLzGJb3Hr/szPt3xBcMT0/jCMez+EEa3F43VxU9XrOTex57i3seeYlpp5IWNm9l1tIvdJ3q4+6FHGJkR8MhTzzI6K2Tv0RO8+f4Wbrv3AbZ8+jkDE9PsPnwMucnB7BOLd4ELL+vgiZuvRqQ1MzarYEaiQ6a10zM0g9rkYlqsZGhSwNpXNvDlvoM888LLyPVG5uRKpsRSvti7H6FSvQDTf3HnXfz48p/z3Yt+zEef7+Szr/dy8PWnlvSeWn0DPb0n0epkWG0GdAY1RrPuHEA3o1Cq8YcjGCxWZmYn8Adc6A0qrA493oCTk2dOIFOpUWoN2D0h5iQqZDoD0xIZx3u6UVuMCK7+/cU/c1f/AbMj08wpRpgQDiJRmxFpZzjWdwiFNoVU60JlknOy9xgKvYI5qfTc90yFSm9GotQgUSno7DmNVCZEJJ5lam4WkULBjFTO2dFxJG/cv+RrV3y+gQOHd9E92skXB7uYENo4cvw0O3a8RtfQftxOFyPdQ4hHejh64HVs5kHm5oTEomU8Djtff/kCCm0aidaG3KRBoBlnVDCOSKlHrQ0hH1g8UWfuig6m7/lbxuYkbNv9DmK1DZungjXgQiQeYHp6EMGsGJPRSa6QJZxy0Xl2LzafGZ3FhNObRG0UMykYRmfWItco0JnMaI0WFFoDMo2K3Qf3Inzg75b27zuF2mVHr5nBbRGisASQGw3oHAbkGilnh3rRm+yoTR7UFjdqpxONx4lUPIbVYURt1KK02NC6Aph9ERzeIHaHi0aliEqnRb3n7cUB+pUdSN9YhdHvJ+I1YzHIsVrmIZrR7cHoi+DNlNH6YmQArS/GtmOd2PJlvPkytkCIcCJNPl8knU6TyWSInuuqNkXDuFJxxDoVMyu+taj37LXfwa+fwxaJY862GHLmCLcgUy1A0Y18/CjVWoJUs0a1lCSXCfD4Y/eQTnqplKJk0x6cNimlvI9Mcj7iuNbKUK7GgQz1ShDZGzctCbGNX68mlzAAsfnI9maKVmO+M7HeSNFopilX/dRrQSBGPmujVvFTr4Wo1mIUK0lylRTpaoZ0LUauliRVnJ9RHk8m8ElGlvQW3PPXBEIRIvEMwVgKfzyJPxHHn4jiT0QJpTJ4gl48XgfpRJBCJoxWKcCglREKekic6+ANx2OEk/Oz0SOp+W70cDpLJFdA9MzFiwL0iWs6sE+eIhjyksmEGO4/wdxUH+16mnjcS6SQQxMMsfXAQcQGJYG4n2w2TLNWpFTMUq8mqVfSVKpZ8pUc2XKeZGkeoCdyKeKZGPbez5cE6IoNvyDZSpGvZ6CQp1apUy6XKZVKFKpFivUy6WqWbCVLoVqkUMpTKOTw6IRU0yGapQz1ep1SvUWh2qBcqdFulKGep1WIkXZbGb/p95b0z/nVNInTrkbJJ93kM16gQL2eptbIUqvnqdQLlOoFSvUi1VqBUr1Mvtki32xQbxSgEaEWN6CZPUEuZqRR9C0AdMOXzy4J0DXbHiGVzlOvlcimwtQrUTTKcVIJJ/lCgmQuQaJYIJLJEUxFcQYcWL0mPAET4aiD2dlBPHYjDrOe2667nkI1T66cJZnNEI7H8GiliwLsoRs7GL7ld/C7rDSZf05pAHqzhXg6Q7FaQ6JQEozHKTebuAIB7F4vhVoNtdGIUC5HZTBg83gIxuO4/QGyxRLBaAyLw8l9Dz5EKBZn9JkfL+n/4Z3fw2U3kIx5GRjqJBB24I26CKZD5MvMz4EvhkkkDJRyIUrZJNl4kUS0QDqfI5LxE00HCYQdlEoxersPEw1ayacDZKJOBm7+1qIAfeCmDsKCXTRScpy6fiZGTxIKOYgko0RTMWKpJJFEmlA8jT+Rp2dKxOfHu1j70cdsP32Gp7Z+yJv7TnFCYsTbhjUf7kDmjxGtVim2W6QyQdrtNCMP/tniAP2WDtyDOyjW8lTaFYqNIiG3kt+A6iytxrk55w0flZSeuGuShHOc87POq3k7EKbV9NJuBs79fL7QJ2U+uyTA7r2tg4xfBuRpts8PPEhSrUWo1aM0WymarflrXa2epFaf/z2CESNQIJuLodbIFp5bNBoVEomIsfEh9BYDsUSUkWe/t6S3asdjtKnRaJYpVzJAkXTWT7OdpdZIU6mlqdWLtNpVyo0QbXK0KTI2Pkjf2TMEA24SMdd8DDxx6mUbNEJAnFbNi2t0y5IAu/vOb1PNu0hGguda0Au0G3aadQO1kpZqwUQ15z6XKBKgUvJSKnooFjwkUy7icTdt5lPGAM6cOYTTpQJitJouKmULZx/+0yX9T2y8i0I5RLWeIplO0HWmh+dfehG714zTb6aed1Ar2KgVbFTKdiolJ+1WjFjMhcmspv2/gefzqWa5XAZo0b/1V0sC7IEn/pJ2u0kqlcBkMgAtEonYQqw6tLBazQSDfrRaNVareQHUKxSy+QKlfJZSqbAA2IvFPNVqmXq9SjYe4Mw9v72kv21sLyKRgHg8SqvVoFwuks2mF2axb9/+Eefj4wcG+rBazcvA9V+hZYC+rGUta1nL+resZYC+rGX9O9Y3b1RNNjvr39qI1enC7vaQyuXJlytojSacXh+hWByzx4nCqCOcSeLweVAb9RzrPDkfmZ3L8sGWzUTjMd54+10S2QK1Nuw9dJRUvsScRI5IIkOw4j8seejad/8/8cIrr+L2B/jk8y84fPwEGoOR5197gytW3kDXwDArb7mdS666Fqs3gNHpQWm0oDJZESjU7D98hBOnuzDbHZRqdSwOJ0arjdHJKcLxBIdv+u9LH/he9bvMiUWMiBSsuGUVEr2VGYUOhdnJ0KyE4TkpYp2FnrEZ+iYF6Jx+Pt9/lAmJDKXFxrRcyZhIgtRgQmowITdZEGp07O88jcpqR/j15iUP2oWXdbDvhUcIJ9IEIlHUegORRBKHx0sqlycQibJrz15iqTQqnR6FRovN5eZXv36KQq2GPxJHa3WgNFpY/94HPPPia0yKFTzz4mv88tFH0ZsMzF32rSW9v/r5f+X+h/6ZaDJFtljCFwoTT2cIxxOUanV6BwY5erKTbZ9+xsZ33+OV9W/g8vnJlyvoTGZKtTr5coUNb7+DQCIlUyjy7uYt6M0WApEo449esqS3eOV/op7PUCyXePa51Wzd9hH1ZoM20D84QJv5kORcrUG6WKQBFGoVzHYbN912K2KpiDXPP8f45AiNVhV/0EeLJsVyYX6m6PjSHbnCyzrwDx1GZ9CTLxao1msUSkVqjTq79+5h/cZNCGVKLE4Pjz75NNfccBNrX3qVvuEx1AYzDm+AnXv2ky2WiKcz898Ru4PPd33FrEhMvlhEeMVvLQ3w196A2x9g9fPruPOee9mybTs2l5tgOMTA0CB333sPlVqVerNB/+AAWr2OYDhEOBohm8/RrLe4/94HeGvDRgDefuddorEEnae66Bsaxrjhnn9x3w0KMW6vB1/ATzafQ6PRMDExQRvIFws4vR5kKiUNoFiv0oBza/5PIpciVciQyGWweVy4g37ueuABHnzsMX591T/9i/v+xTP3c9XNd3LzvQ/x3Z/8lAee+DX909Mc7e5hViFHoFSgMRnoHx1GodMwOj2JQGxiVmhialbPnMiMSGqjd0jM02s3cv/DaxHIbAhkNp59/nkEKxbvBhZe1oHg8UuZnDEwNqllatbI5IwOkdTGi6+8z8ob7mVOrEeqtDI5q2J8RoBYoWZ8RsCcRI5Ca0Ci1DA+I2B0ahaD1UHf8Bhjc4NMS8b4YPv7bLvsvyz92ld8hxdWP80PfnYZp/oGeOCxx/nBJRczMjvBtFRA/+Qgn+3Zwa49x7nrvke56OIrGZ2aY0ogpndoiP7RQVRGFdPiKa5YeSl7T+ykc+A4pwdPMTQ9xsiBz/7Fff/kqfvp7B5AqbMwPDHHG29/wD9e9DPuuv9h7rr/YTa89wGzMgVPr3uRq268CYvHh97uxOh0I9cbmZUpONrVjS+WYEYqZ2hqho93foVUq0eoVCO85S+X9BatXsmMVI7SaGbVLx9iUiRBrjciUmnoOjvAE888x/tbtyNT6zDZXTh9wflOYL2JvuExTHYXr739Ls5ghAmhhNvv+yXTEjmdZwdwBMIce2zl0u/5iu9w9PB+xFo9U1I5/mQKs92GNzjf+ZjO55gRCnD5vORKRYxWC9FkgmqzQbVeI1fIzo+bcJqBKpVKimDQSv/ZwwjmelEPH/gX991x4hPsAT/PvvgyNm+UGYmGB3/1LEe6+tlz9DTTci2XX38Lj655id5JAR/u3EvfpIAtn3/NRzv3orS4ePaVDQzOiNnf2cPhM/1k6rD1yz3ITQ7m7vvu0hD7nu+itLgQqLV88Nnn9E/NINToGBdLuebW2znS3cusUs0zL7/KtFyJSKVhQihmWiJj79HjTEtkDE/PsvvwUUQqDaOzAsYFIo70HGPfqZ0cfua+pV/75d+mZ99OxqbnkGuVKPQKlAYlg+PDyDV6VHozerMHozXArHQGhU6FxmRAIFWgMVr5ev8hJgWzyDQKxCoR+4/vYUKiYlIkZXhiGrlw5l/c97mXn0St0DM0uhWTNohFXWNipgex/hQCpQy5YYaewbNMi62MiMaZ1s4wLjEwPGdmVilm1+EdjM3MMDSqRKJSMDx3GKXWxvSciT1HP0Pw9GVL+//izzGZLGzf+RkKkxKlWYXKYkVucDIwdwiLy4BGo6Hn9AG6T72PUXsav8uCRmnAYLGz9+QXzEhsaKw+ZhUqugZ7mVPIUelNiORahAe2LXk/M3dFB8pjnzI0MYZAJmFkagKbx4XF6WF4ug+9U0g0G8DiiGB2uNFaFeidQvR2FQZLAL0jiNykoWfsFEqzGpnGg8ZoR66T8fnuLRzv7EZw458s6S16+kqMTjdf7dlKwK9CqneiMNpQm62IFBJOdB3H4ragsZqw+PwY3H507iA6k5mBkVEUGi1qgxmry4vJ5cXgcGNweTC5Axw98gmGj59YEqDPrPg2auEkfkMfUpOaGWeORsSLSS7GlShiD3hx1uELeZoDgwKS2RzJbI54OkMslSaaTBFJJC9YnnCNhzdtQWHWLu19ZQfGLY/g8oZwpVroc6BP1vCXChTLbuZmTtBopinUatSaBZ5d/TiZTIhKKUom6UImHqZRS9JqZChXMhTKKdq1ApChjQep7ATKtRcvCbGFq/6cVi1AteTnfKdgrZGi1kxQbySoN2K02kka9TC1ohuzbpxawUWzHqJWj1KsJ8nXM2QaObLVGJlKlGQxRDw/v+x9i8fHn1/2MzsJeYMEfVFC8TTeaAJnPI4nlZqftRxPEYwlCcbPdahH/OTyScwWDXNzY8RiPsqZENHgPGRPpWPE0ylimQyRXIGpW/94SYAuevF6vJEUgVQSfypCMBMhWq4RL5awWrWIxRPozFo+2HeMTomeOJCqZOZjjxtFqo0ilXqBci1PuVogX8yQK2TJZlVyawAAIABJREFU5jOkMmm0O1YvCbDHrvsWmZCTUj5BMe4lny9SKJQo5Cvk8hVS+SqpXJ1UsU2qDMkyJErgNStpVnIUi3nipRrhCkTKLXL1GrVSHLt6inrcQNCiXdp7ZQe6T58hV8gTTWWJpzOYLTrk8hnazSwej4lyJUMgFqPYhFS5RamaoVzLUqnnFlatWSBXTFCspHG4TfT2n4K6hVbOgeT5yy+E5zd+m5HrOxi79Q9IhiKUs3mq2TTtXAKyMYZOHIRShrjPCc0aqViYbNJLKuEhkQgQS4SJJMN4gl6K5RyzcxMU8imiqRjpQor/+hd/wicff0ho6uDiAPvm32boxg5cJ9+lUs1SqRfwxoLkG1Xi2SzleoN4IkWpBrNiJZFkFolKxbRIgD8aJpnPEk2n0ZpsGKxOtn78CQaLFbc/wB1334PT62NiepqulRd6D9z2+wzd2MHYL/+SeDqKJ+hGZ9YyMTtOupCaLxrIZc7NRU9SLicx6sVo1XNAGafPTrFVJVrMks7niKdTxJMx/EEfL7+yDo1ahmP80G+A+TdA+siDf8HATR1MbbqZhLUMMcj5pnFpj5DwiCiQxxp3YysUMZfqDFvC2HMQKoFUoqJVrEA2TaEQo1zJU2tDswU0G1CNQyuJXT9O1i9YgOUDq35v4e+TT/4Nfbd0IHj5x1RzFvJxAxCFVhrqYVo1LxAgERLhd05A1QnNEDRj0IjRJkubDJCGVpx22QdlL7TC0AqSsM+g/upX9N7WwfA//9kCuD57x28x8dx36b2tA/OpDTTaKWrVIPPzu1PUa0FKRQ+QJJ+3AzHqdT8Qh4afdt03Hy9ei2I1S0gm/aQzcT78cDP7DxwiEAxTqZUZ6++k97YO+u76DkOP/tVvOt9f+NH8zx76L7TOAdtarbIAc/1+70JS0fku6eG+bmg3qFZKVJstrC4vsUyGWqNKd/dxMskANDLQcAAeqFqRfnAd3Xd0MPP6jxbAde/9/5GJtX9H9x0dGHq3Eo35iKeCFOpRqoSpMV8AVamkqJXKUFdCRUYlOUUhPErK04tHtQeb6HN88q9IGw+RNh5CpjzDjOA4mbwFSBG3T8/73f079P3yj3/j/+Cf0H1HB4KN1yKXS3nzrddJpaO022XK5SSpuA9aRQrlFPlijmK5RLnUoFxqcL5CvdmoAXVqjTr5YoFYIk692VhIgGvR5sRj/y9dqzoYWf0/F8B1z0N/TPd9v0vXqg682mnOd61/Mzr9m6PFgkE/57vC5+fbtxaA+TfB/flib2hRqZTQ9n5K16oO+n/9N/Q8+Ie/iW9/8q/pWtXB1OZVnJ+hXioVKJUKC//G+Rnr7XZz4TPgdjuXgeu/Qt88l7ym4wA3d/T/X7Gu6Tiw/H4ua1nLWtay/o9aBujLWta/Y33zRlWjN+D2B9hzYH62ssZgxOXzMzo5hTcYIhCJYg94SRRzeKIhGsCMWEgoFuVk12naQCgSplgu8fATT+D0+ynW6xw+eRJ3MMjA2BgBvZS5KzoYXPH79Fz9RwuHrW/f8H1G33oM5WMXIRk5yxNPP0MwGuPzXV9x+113/3/svWdwXHd65jv27ri8177rvVvr67y2J+x4POMwnvEkhVGiEiWNsjTSKAdyFEkFShRzkESRopgzCSaACEQiQOTQQOecG+gIdM45Nxro3/3QVEOuu95b5U93XXyr/oWu/vLgnNPdJ/ze530w2JxY3T6+98Mf8+HWHUzJVax85HF+ftsKfnrL7fzld/6WV95cQyKTxe0PMDQ2TqZQJBxPsO6jDcz7/Fzu6WV45R8jvPm3Ubz6038B7VUth5j6zS2ID37EkFhJn0DClXEhnx87Q+fQBL986nk6BsYYnJYh0c9w+GwLZ9q6uTw4zqGmc+w+coz3t27n8NnznG5t52J3L90jYzz50ivsP3WG4xdb0H5Rd0fKn/0B4huvweyb/yMnN65BueU5VG+uIBhL8uyLLxGMxvh8/wHOt1zisV89xe4v9pEpFNGZzBgsMwQiURYBuVpDrlTGF47xxnvruGnF3Wzc+Sk/uWUFa9Zv5uqEkLfff58VP/77ut4dv4/0of++7JA78AEzJ7egeP6H+EwqHnniSe6+735eXv0bzrdcovVyJ7MOJ6lcnspSjVQuTyKTJZJIkshkSWZzXBkYxB+ONEYo+sMRvjh4iMPHTyBRKIml0kh/VYc7qqe+29BWv3kHX7xwP4YPfonx2CZMFjMjY6MMj45QA4rlujP85OlTXB0coH9sgkefeor7Hn6YX6y4nY1bt+B0z3Pr7bfwq6efpEb12loiV8hSY4kaS/haPqvrPf7Nxn6X3PwfCYr7ce5/G/0791CulBt6hVKR9ssdbNqymXAizflL7TzwyOPY5jwYZmzYr425PnOhBZc3gD8S56PNW7jc04vL48UTCJIrlQlEolw+e6JxnOW/XAaL2277Dutv+iZtt/8RhslBNAYj8XSGts4upiVSIrEoiVSSGvDSKy9TqpQplIq0tF7C7fWQTKdYWKwSi0RhqUapVKKpqYl4MkEileTl1aswzlgwrK7DnaGblx2apjUrsHYcwbr1KQbWP0trexsyhZxsPkexWKRUKZNMpyiWS8RSSe65/z7OtlykCgRiEfyJKA6PC380iNlupb2ni1+sWMENt97KzbffyfOvrOaHP72BEy/dV9e+4euIrjURiG74GqvvuYkv7v4ezfd8k67BMYQaEy+//S433Hkv5zu7aWrr4INt23n7g/Vs37WLC21t9A4Ocqmzk9a+Ztr6W2juOc+ZtuM0XTpG+5ULTEqHGJzsQW2WMC4eYP26ZSfy0A1fb7zuX/sIVz54htEn/47Lx3bQM9RJ+5Vmeocv0zVwiYGJbg6d+pzTLYdpaj3K4TO7udDawdnmVk6du0hHTx89V4c4c6GFcy1tnGtpo6tvAIlSw9DkIP2jfew7uo+hJ/+urnn3f10GuE//A1+8+AjCt+6lZdV9/P2Pf8qVkTEef+5ZLnZeRiCXcKmnk9Mt59hzeB/dfWOsfPBxfvjTm7nY1sm5S5fYd+QIw5PjCCTTSDVS7rz/Tgan+5lSCrg6OYDOakFwbHmMuegrTTMTm19Gtupmelf8ES+8vAqZWs+zL61CIJZz210rudjWye1334fB5uDRXz/LfY8+zqf7DiBUqjnT0kpzZzdWt5dAIoXDF2D3wcMcbTpH/9gEKpOFfcdOMDPnRvyLa/v7K40jp+/8a+QfPork/j+h6bPNXOjo5IMt23AFQjR3dqM0mnlx1WsodUbimTxihZoXV71WH7ktVzHnC+IOhNGZZ5Fo9Dz2zPOcON+MRKNn++69zM57OXLmHJL3Hqpv942/vbwPHvxLRtY/i/BX30e+9QWeevlVfIkkFtc89jkXGoMem8uJJ+DHFwoSjscoVMr1+IdclkwhT65UJJFKEktEGR0fwuuru2lmZzVYrWrm5g3oOvYvg9OvbLvr1Ca0792P4ld/gy/kRztjxeGNsvfwaX50w+28s2E7t9/3CKMSFTfceR/nu6/SMy6k7dr55sa77qeld5D+STEbPvmc515bg8xoxRGM09wzgMJs59HnXkF4T71pQ/QV7atP/zPiTc8hfPgbbPr1L5GbLGisdrqGR5HojUyrtTz32htorHZWvfMeY1I57VcHEak0CGQKRCoNW3ftpntwGLFaS9fAELpZG8NTQpRGM8OiMeQWEbJtqxu/c419cNf/heSLjxC9/GPEb99LU3MzMo0KhV6BflbP8OQoco0emVqPQjODUmtjYPwqcq0SqVqJ1jSDUKbi6KkmRAoZIoUEkVLIsaajTKuNCJUaxqfFKAeXJy4Ib/6d5e/6Ozcy/c49iB/6NpLBAY6cehOz3oNGlkAoHUKgakGsUSLVjdPa1c6k2MyQeJRR1QijUiMjYitCjYxTl44wLhQiVzmZlsnQ2SYRSnXYnDHiBT/ip/6mrnnb7zW0Fa/+DMXna5G/9FOk+z9iRDiBZlaLzqbH5JrD6PAzqbhcd1qrNUinruJ2DKCRXeT4gc9Qy1QIpqfo6G9CZfQyJlYxIVPQ3teFRKvBMGNjQihHcWRD/Tpmxe8hvPm36nE0N/0WbVt+w9TalfQ+9C0sdit29xwzTjsWhw2deRazU4fJJUGqncY442XGMYfBpqZr6Cx6qwqNwYXB7kM1o6et/yLTKhFKvRuJUo9uRkvPYDMdre3LwPzeZZCu2PEckr3vIn7+RyivtnP81G7MpklkBgdqix2l0YzGpGNUMILJbkJntWByzTHjCaCxuzHOzDI6KUBrNKEzz2Kb82C0uzDYnOjtTkxODyJhN8I3b2bqF19D9NhfNsC16OnvoO48gmzDIyh2rcKl7eH2B+5kxBxiMeYnFw5imAuSX1rAA2zuNTATrxBPZ4il6uAxHE/8qwA9mID3jzehFV1l6hdfQ/rQnyB64A8b+nMdRzAcXYfq9Z8z73DgjC9iL8OoxY2vmEck6yWVmqVSSbBUg0WKfOvbf0E0WncLCwW9LJTCFPMh0kkvlYUs+VKSailJrRrG6xPj9ggQP/bHTN76NeQvfq8BrnVbf4n66JsY1t9BaOgALEYolEP/U4CeTjlYWgwT8qoJelRAtJ6x3gDoia8A9CiJQphYLkw0G8J0bG1d+60bG9qCFV/HJmxjcuOjaNffR8jnJhwM4Q/H8IaieGJxvNfy5usQvQ7Q/dFofdx9yEs0HsLrc6HTK3HMagkHnCyU0tgdlnr+eTqF321j/PavMbny9xA+880GONcffgfdoXeZfuobuPQq/MkEvmQYfyqEO5nBn0yRzcUoX3OXJwFdrEivykyBBQqlKOVq9v8F0HOFdAOgJ9MJ5O/fzuiKryFbt6IBrjsf+QsUgy3INj+I6dQ6aiyxUMiQy6bJ5zLkszmy2SzpdJZkKkMyWyCVK5LKlkhmimQCs9RKCbKZONFsnli5Rg4oLS1RzIaopD2QduEYulDXfvc2pp/5RkPfOXYJ4+mNiFb/EyGfh0D02uc37MXpNCMRDQFF/AEX5cUqoXiKSLZCrpgiX0pTKGcolDON16WFHPlSmnwpTSafwCC8yGLSwdiD/5mpF/4H2r0vNQC6evdTeCWDqHc8iePKMbLZLJlMinwmTj4TJRX3MTTQTiEXwjNvolSIEE9GiCSjRFMxoukksUyCQilLKOSitpjGqJ4knAiSzMXJ5lN4fHOo97/K0MP/GXvvQYYe+N3lDPLOM0zteQXNtvtJJINUFgvEs0lC6QTl2mI9mujQES62dTLrdDM8MYXL5yEQi+DyeZjze0nmipy5cImTZ1vo7L2CY96NxmDkrXfeRaXTs+qJlfTf/TWEn72I5ouXGtozbR8TmxUz+uHdGMbbGBwbQm8xsPOzj3lv/ft4gl6SxTLJfJZFlgj45xnoa2fo6mUksnH+6pt/ypnmM8TyKbzBAMFohBpL5Is5brv9ZvK5JJOf/pqJVd/FI+lk/KVvNAD6rHECm7AV8dYHWCxHKfjt6Mb6IOVAMrYLfzSINxnHlSnjzNd4dfsXeMoQrdQIBucQDHVAwUu1kmChmqPCEou1CizmoBaHxSDltIO5wS8QvffPJEzDKLauaAD0sOoiafsAou134zFcuQbHA7AQBaKUMjbm7eMsle2AF2p+WAzCUhSWEpQrIb6E3tXiNcBd8eK3TuGxTEBmFvnOFVjb3qNacP0LgF6pZQhoOtGdXMVCNUI25yGZcsE1IJ8veiiUvGRyc1SqQeJJK9n8HHM2CTrlEFaLmHjETj4boFYrAlUWF+uxcYtLUKmWcU2cQ3v4JdyzKgS7nmroqy/toJQKYTi3joBJSC6XaYwDL5eL1GqLnDvXxMGD+3G5HJjNRppOHCGZqMeQFcsl7HPzmGZnqFGlkI0AeTKxecDP3OwYRkUn09tuJ+m4Ss493gDYY29+m1rNR0jTjq1rK1AmX0ixUEuzQJjyoo/qUpjFhRiFTJjMAvVVrpEuLZEuVMjmSmRzJfL5IplUlnQyQ7mQpFpOUcyHWFqMYuvZivbYc+TDasTbbl3Wb9nP2R2raXrsvxELzqPTqwiGPJw7d5z5eQsGrYS2ltMYLVomp8YYHh3i6tWr9Pf3c/HiRT7esZNtWzdz4vhRpkVCrHYb0XgM55wLm8NOoVTE5zQh+exB4nYFc9LuBsAW7rwX0Ug38kMvYO/by4svPk+pVGDHjm188slORkeHG3nnuVyGr4Lyw4cPNl7Pzlr4EpZ/Cbu//Ds6Ooy5bTOq7gMUC1mGXvtmQz/k0OGeOsfYhz+lXC5SLhdRq5UUi3mSyTiFQq4B0H0+D9VqhdlZCwqF7Dpw/TfUdYB+va7X9bpe1+t/57oO0K/X9fp3XF+9UDVbbY3c60JlAZfHS75cYd7n59ip0yQyWVxBH5FsipPnmkjkMrj9PmQqJelshnmPG1/Aj9FsYtvHnzBjd6A1mui60ke+XMHl8WK+fIxzD36PO2+7heE1DzQeuhpObOW9jVtY+cjjqAxGJqUKXn1rLXqrA7s3wKbtHxOIJjDO2vnnn9/ELSvu5vCJ03y0ZTtnm1t58LEnef6V1VidLrzBEOs+2oDV6WJ4fILKUg2ZSo3H52P60W/QdegT1APLD387V/whpy51sPvICQ42nWPlk8/SNjBGa98we46eZs/R07T1j9DcM4DMaKX96ihinYXtew/x+Aur+MW997H/1BlUM1b6J6dYt20HRtc8Yp0Bid6IwTmHxmpHvf4xRj96jrEJAeL7/njZmahV4PIGEAglmG1OvMFQY/8fP30GhUbbcNIfOXESfzhC79UBCpUF4ukMxYUq9z74IJFkhl89+wKvvrWWvtEJHvn1C9zz8BM89vTTHHz7WQYe+Gtef+5JPrvlrxra1lNbKC4uYne7cbk95MsV8uUKjnk3qVyek01neeixxzl68hTpfIF5n59gNEYql2fO6yOeziBVqpiYFrJ5+w5SuTz+cATTbH2kYqGywLFTpxm+9f9EeGQbM+NXluH9M39fz0rPpMkX8pQXKvgCfmqAUq1iQjCJc87VcKAnCiVs8/PM+f30DQ/y6mu/QaKQ09XTSTKdaAD0weEBDCY9SrWCcDSEYdszSNfcSzETQ/XoXzf0N732PLM2KwuLVYLhEDWgUl2gVClTXVrkzrvv4tY77+GWFXfj9PgxztpxB8IcPnGa37y1FsOMjf1HjiNVaSlVF1FotIhkctz+ALMOJ9Fkiph2GsUjf0VYK0Sz6zcN7Y9v+zZ6s4VoMsXGLVvpGxwilkrj9gdYqMGBQwdJX5vqMOee55NdnxIMh0ikkiTTKax2G5lcFlhCIJhgw4b17DvwBTqDllAkSDyTIJlLoXz0rxhc/zT64WXIpHri28STCdo62qlUF8gXC8gUcpao4fX7SGcz9QiGVJLiQoUJ0TSHTx5HbtAyLhGyZv06fvCTn/CDn/yEG265ne//4EfcdtdKdn62l3seeJT27qs0t/ew+ad/zvAjf8PuTz7m6h3/bdmF3N9J79g0H+8/Snv/CBNyLRrrHBNyLXc9/CRdg2Ns/Hg3faMT9A6MMCVRIBDLmJLIGRJNMywSMCKeYkI6zaRMyLR8GrFCSFffZbp6W7k61I2w9xKi23+fwf2bmdr+SkN76sMnmBSLmRSLURl0COVSxqYFjE0L6Bm4Qu9gH8OCYcaEY2jMaqZkAqYkcqYkcvQWKwKxjJHJaaQqLVrTDBNCCYeOn2LbJ58hVSuZkopRG/WMrvwzBlbdQf+FEw3t4Zt+lx279iBSq/ho+zZuunMF23Z/xuWr/Zxrb+NSdy8XOjp5+4P1iNVaBscmuXPlA9xxz32IFWomRCKmZTI0JhMCiYQzF+vOXJ1Nz5hYgNpi5Pi5C3zx+K2M3/g77Hz+MaYf/XZDX9l9kY+2bEepUvPs8y/wxtr3+Kef/JyB0QmeefEVro6Mc+fKB3h/0xZuvONOotk8c8Ewb7y3jp6hEUKpDJFMjni+SCiVweELEMsVkOkMnLrYwq79B3HaZupaW55l5uSW5WaZLc/SOzzK2Utt2B12eoZG0M3a0M3a6B+boG90nFVvvI0/EscTjDDjmEOlN6G3WNGaZphxzKEzzzIwOoHV7cMdjqEyzbDq7XfYvnsvu/Yf4oujJxh9+p8Yu/8vGDh3bBmg3/779I0JUM9YkSmVOHwBnP4gnkiMaDJBIBLGGwwQT6dIZNK4/T7mvJ4GQC9VF1gAcpUKfcPDzPu8zPnm0eiUBCNeEukQ2XwEb/8xpm/+HSyt+zGtuaOhb+w4xqRYTN/gADqzEaPdidHm4d6HfkVTSxcHTp7n6oSYwWkZb364mTG5lvWffE6fQMKJ5g6OX2znqVde555Hn+Klt96jtW8YucmGWGdhQq7lqkBCe/8wopv+A1NrHkB0eOvyMV+7krUbt9M/KUZlsHBlfJL3t25nYEqIwjzDzn0HWLdtB+9v3Y5Iq0djteOJJ7kyMsbBk6c53XyJs63tXB2fpGdopAHRByYEvLXuQyYVEsSGKcRvP8jkA3+CsPswol8sQ2yJRItYJ0Oj03Lg6FHESjlipRSNSUdnXy8iuQqRXI1cY0KqNHGs6RhStZIJkQiBWIZYoebUuYuIlUqmZRJGp0e50H4Bqc6MXG9iSiJHduko4lt/F/HRbVx98RcN7bFdT9LV24JS6mFyZIJP9ryEWj6DdNqDUi9EoOlEpFEjVA5w6sIpJkQmRqTjDIj6EChMTEodTKkkXOw8hVAuRSg1ojIYEKqGURssHDnRzJR8hKk7/wuqDU+hudy27Ph/+Buo9QZkaj1WuwujYwaZQY7RacLgcKI0OdHNCnA4Z5EJpTQd3cOhPa+yf9dLHPhsM2MDA8xajQhV3ahMboQqPQKFkquTg1g99e+C3uKg5YVbuXrvn/Dh608w9eCfN65pBi4cRa5V4w0FUOm1yLXqera5bRZ3IIzCIKWjvwmLy4hxxothxoZuVs2h05+iMEhR6RxoZuZRmLU095xlWDiKQjePRKm/9rs4wFDLOYR3/RckF48h3PVGQ1u++VdorHPIjU7kOgOtHSeQy/qQ6u1oZhzI9UaMVjMaoxq1SY1mxoRm1op53ofEaEVnMtN6uRO13oBx1o5x1o5u1o52xobWasfocOOeVzH2xDfR7H0Ti0a77P6+8/cwuGxY5ueYcXtZ88pdXO5v45n3dlKKR5kzm/Al6hE/I44QdmA+s0QslSaWSv8v3eehWJxIGtafvsDwsS0YPrifgMGE6oOVDf35jsNEYnWXrSsQIlAAdWiRMbMDVzqJQjNOJjdHIRshny0QTfjZvWcHn3yyEchx8dwB0ok5ivkQxXyYYilFthCnlAtTynsQTJ0nm9QgfuyPiSrbCYpaGxBbufZGfLZJqnk7tcUQ1XKAhaX4/xSg15YisBRGqxiAhXoeenXhXwL09EKKbDlOphQjVYiRyEWIZ6LodjyJ9dKnhONBhI/8SUPfYRThCzoYn+jF7TaTSASIRELEEyn8oTgubxhPLNFY3mgcbzSOOxjEFwkRikXxh0O4/T6CwTkmxoeYc1nxepyEI34i0QDu6U7kb/2ckFWF8eg7DYBuOP4BoXiaYCyF1+/DG4viS0bxpyKEcwUi2QzxRIhkKkQyl8CbL+OtwMXxaTIsEc5+CdCzlBYydYBeyZIrpBsu9GQ6gWzNjQSVw4TctgbAFjz5p3SrTMSAZKVEvFQlu7BEvpAmX0iTy6fIZBOkUzFSySjpVJRMOkY2EyeTjpHxmykmPRQyYVK5LJFcHm88SSSVIJMMUSslcBlEWJo/wdF3glgqjfzDuxv6jrFLhOMJgtEYwVCISDJT/wxH/KTSYebnLSiVUyRTkWvnuQyJbJFMLk02nyGbzzSaBNLZ+rZmcmliiSiZXBq9sA3j2EVmT68jl87iElxuAHT5+jvIZdMUszkymSSJXIZoLkswmyaYTZKsZEjkAghEfUCYUEhHOFMkmCkQyhaJ5gvEC/WmhXIxQipiw2MTY5/TE88GCaRCpBcqaNv3Me/18atX3+L8bf+hAbEzLg3heSvzDiO1WonSQo5FqnhCPvzRMKXqIg7nHMFo/VxfZZFZpxWX18kCVXyhILOOOf7qm3/L7r1H0ZnM3HLHCn5x+x34QmHc/gArfvht/uIPvs5zL72M+eK2hrb5zAcEImFMszPMeT2s+2g98XSKpgvnOXj0CHsP7OfPvvVdQqkM7mCQb3zrr3G5LESjbsbH+ygW40RjPt5cs4orA1dJ5lIkUnGqSwtEogG8vjnmZf2olWIEgiEEb/xDA6Db5MN4vCXikTwjQ19gUF9CPtCDcbKfhLuTUqFMMpXnpTfXIZ314CvV8GTSZGt5IEomroayERbT1GpZKhSpkGaJKOBnIW2BWoJcwMxCtQjFEKLNdzYAun/6KFRc1EouqPqhcm3VwjgtY6TCWlhys1h0AkGoRa6NK89cW2GKecc1p3oYs24E/5y8PsZ8KQTVAMWkhYVKfSpG32P/qQGxFxZilCshlqpBFso+SuUoi0upaxncWQJBK7NWJVf6mpl3GwkErUDuWsZ3kUoxQTEXp1JMkc8lgSqFQo4p4fS1+8AlMpkEwXCAYrmA/PCqhrazbx+5QpZoPEI2myYej5JIxBgfHyWdTrK4uEClUiKfr9+bLS4uwFIZqJJKRq/dydbvU6FMKjaPRTdNPGChUnKzVPWzuOCrO/GJkvKIGgB79PVvUlsMUM+Qj+P3OPls1ydAlWIpQK7golxysFSZo1Z2EyZMhAhhwoQIEVoKElwM4V8I4Mm7CVYCRJciFJMxKtk4xbQXagEWF1xUSgaC/gm6X/tWQ9+tGqRQKlIoFlhcKKJSy3DNWbFYNKhU03UHeq1ALpehXMmxUM1RLMfIFcJk8xHGxodwuRy4nB7m3PPUALfXw8jYKIlUEqVaxcBQXaOzuwufomc5+3zb3UQiIWCJy60XgSW2b99KOBzkhReeA5ZIJGLAEoODVxt1F3m2AAAgAElEQVQTAL5cnZ0d/8KlXqstMjtr4fPPd7O0VCWfzzamCBQKOT78cB0Dr/55Q//TLe9TqZTwzNtRq+R8mZn+Vff6l+99Vcfn81wHrv+Gug7Qr9f1ul7X63r971zXAfr1ul7/juurF6qKa27mGbsDpVZHNJmqQ3OPlyoQjicYGBthWiYhU8gjUcgxmk1EYlEisSiLi4vk83kAPD4v8WSCQqlIOpvh/MUL7N33Batffh5fwM/W7ds49dI9jYeupx/5AdoZG3K9iePnLvLuhs2Mi2VMyVWs37YTsVzBjN3BU88+h2nWitlqo+tKH55AELc/gH1unlypzLzPz6RQxCJgc82RzOaw2OwkMlly+TxyqaQ+/nzG1NAeveV32b73AGs3bqV3cpqecSGn2roRac3ITTZefvt9BEo9Yp2Fzw6fZFikQG6ysfLxXzMklHOypZXPDh+lZ3Qcnd1Jc88VxDoDOruTcZkCoUaHac6NSjxNR08fGqMF5avLY1+lLcewz3vxhqJYXW5GJibxBkPE0xlMs1YiiSTnmlsoVBbwhcJEEkn84QipTBq90UANKC8ucc/9D7D/6FGUOiOffXGAH998KzKdEa3ZjFWvZHRyAn80iqvj0DJg+eBh+oaHOd/ayquvvd4A4S3tHUxLpLg8XuZ9fvzhSOPhsicQxOp0Metw4guFefjxJwjHE8z7/MRSaRzzbvoGh/AEgkxMC4knkyTctnosQDS8DFdu+08k0hn8wQCZXJYaNEa35wp5lqiRzecarnB/PIlcq0VnsSBSyIgk4jz74gvUWCKRilOjyolTR0mk4qQyScoLJSKxMLEZJcl0gldWvYxh7V0N/UsbVjWyz2tAa3tb43UgFGRhsYrF7qLp4iUsdhevr3mXQ8dP4Q6EMVkd+CNx9uw/xKef76O5rR2lVofV6aqPz7Q7ON9yiY/XvU0uGSeSSOLsPrnslFx1C6/85jV2fLqLZDZHMBpDolCSzObwBIKUKmVeXb0KlUZNqVImnc1gmZ1hw6aNnDpzmt6+KwRCQSrVYt3JUMpSo8ritVWlSr6aJ2kSkSil2Lpt67Iz9abfJhIKUlmqUV5counCRRQaLTN2BxqDkdvuvIu3332Pju4e+kdGeOTXT/Odf/wHekeGkei0HDnbxNlLnTS1XOb0xXY27fyc8229fLL3GGcv9fKdv/sZDz3xElMt51i9dh2r312P+O2VjW3f+cQdbP5sH71j0zS193DjXffzytvrGZpWMTilYMPOvfzstpV8ceQMQ+NCBGIln+w5gEiupWdMwdC0hgmZAYFUz4RYi1xlRCiSI1doEYvkCKelTFzpYOzKZQYnpxg4uH0ZbD39j/SPTTAulnK2pZ9nX34HgcTA0ISCoQkFMq0VocKETDvDyJQckdLIwMQUKtMMAxNTdF4dYmRazOHTZznd3ErXwDDf/9FP6iD3073s2PUFKr2Zrs82IBDLmJZKEd+xnMU+0neJY+dOMTQ1RtdgPwOTE7R0dzEultLeO0hr91UOnbzAlEzH4ZPHWbHyHnoG+pkQTTMwNsbV0VEuXe7m5tvv5GxzG62dvfQMDzEuljIhkbN+624Orf41bafOMTAmQ7busYZ2y9uPsXP3LgyzFoYnx3n7/Xe52N6KyqBDrJQzIZpGZdAxIZEh1xuxe/1c7h/A5HAh1xuZmXNz+HQTTn8Qk8OF3mrHE4nx6K+fpaWrh1Spwqcb1zGybyMynYHOfcv7ffShb2G0O/HHk0i1embm3MzM1SHTl0DbPu9FqTPS3n0Fi91FKJ4iEE3g8gYYHJtEbTDz2FPPIJApae3p48T5ZjQWK2MiKdoZGxKNnqEtq5CrVBw934J45R819DXCcZRmCyPTIvQ2K6FEgtLSEpPCaUrVBUKxKNFkojGyvbmtFbVeRzAaIV8u4Y7GcYUi9I9N4I3GMTrsZEoloukk8z4vqXya+dEWPl+3muHRISSbnllukDq+Hn80yqETJ4jmsswFwwxOSHj4Vy8wMC7m7oeepHdkioEpKSNiJf1TUp5/812EOgufHjzOD268jdXvrufUpU5aegdZ9c6HfLB9F03tPfzyqeeZVOhYed8DCPZvomd0iqYDe5dd4A/8OX0TIt7dvJNxmYYDp5tQzVj5/NgJ7nr4UaZUmgZUX7NhE7esvB+hRsfVcQFitQ6Ly43aPMvBk2fQzdoZmRZzpqWNSamCOx94iM27PuXTQ58iO7ybA4c2IpYPIX7ie8v6ba0IlGJaLrczMDaCRKVAIBExKRbT1d+PTK2rN8aMT9F5ZQCNycTo1BRqoxGlXs+p8+eZlskYFwqRqFScPHeOselpJBodCp2OSbGYqUsnmOy8gESlYmjbchb7+Os309XXiURsZHJKwMmmHSjkGpQKG1dGupnSjCFUaxHJ+zh47ADTYhMClYArk51I9TbEqjlGxeO09zahNmiYFMmQa/TsObAX/YwRl28ehV6O+sJnHDpxDJNev9y0cfPXGRkdxekJMCGUIjeo6RvvR6yVIFAokWhnOdu8H+GUCKVIxZE925lRt2FWNXPk8010tVxAJBqhd+goz61ei9ZqY0Q8xazHitKkRapWo7c4UHacpP9qF0arEunbdy7H0RzaiFStRKHTIFEpOHH2DAKJCJVBh9pgQaIR0tF/DqFSgMHsQ64xoDLJ6Ry4wIRkFPNsEIl2FpFWTudQK+PSSaRqJ4YZJyKlkDFhL+LBfuSj00wrTShajyyPbn/pRyjMdgQKEzKdgXFBNyJhF1K9He2sE4XBhNasR6lToJvRYXRYMTpd6B3zqKxz6ExmWto70JnMmG1O9BYrumsQXWdzYHZ5sc6KGGv+HKPZRDiWRfjAHzUgtl41hXnOxYzbi908ytZt7yI2OnC7w+STaTyeeaLlCjNLoAyVCGXLRJOphvs8FIsTjMb+VYCuz1W4PDpIPJ6HwhKGw+80tGVbnsfrn8cf9xDKpHFF0wRKsGn/YdzpFDNuC4lchGQiwkK+TDoXJRR2A0VOn9yLfVZOPuMlnw1QKcUoldPkigmoZakthhifaCKf0pKOaCkU/WQ82gbAljz5F2jF7ZQzs0CEpYXQvwrQIYJK2gtLYSAKtSjlan0VF+LkKjFylRjFcoJCKU42FyOdiZDOxIgHnKTSMeKJMPLXf9bQtwl68cd8WOc1RFMO1LpxQqF5EvEwEX8U/3wQTyx6bcWXVyTOfCjaGO/uCoSJpmKEoyF8ATeBoJvR0T7E06O49EKiATv5hA9b14EGQFdve5xIou5qdweDzPn9+BNxAslEHeqmkwRjIWLpKMlcgmghQ7SYZ8+ZMzjTdUd6uZqmXE1fA+hpipW6C/tLiJ5Mx4hFPOQLKcLxMGP3fL0xun16xs1MtoZnCXae62YmC+GFGqHKEpFylWC+QDCbJZTLES1kiBeyJPNpErkUtUKQTMxFNuklm42SyiRJZJN1mJ1NEAx4UMlFOF124skY8WQM9e4XGgDddGk3wXi8nhefrp8zQ7E48Wu57ZF4gHDEw+jYANXFEqFQgHQ6TSKTJ5HJE0/niKWyRJOZxnvheKrxtxx3cvLAdpKhefK5JCHjdAOgC1f9HdlMnEI2QSmVIJXOEs8UCGTL+HNlUtUq0YQXSOKeGcOi7Cafrk9JiqXShDJZgpkcycUlYgslfNkUnmQIqWqIRXJ4U2GygClWwpmD+TxMvv7DBsT2qUZhsYTX4+TQoT1s2/4RhWKS9z5YQ6GUpwb1XPNsgvJCAavDjFg2iWlGQzwVxjJrZHRsAp8/QjJZbMRWfXmfdfDoMfzhCKFYnNPnzqNv3dPQHtv4MD39g1id89hcbkKxJM+88DKbtu3k8PFTqHRGZjwh3LEMzkCUQDRBIhVnoVqkXE6TTviJhRwUMoHGPUsyncDmsDLvmcPr9xAMB5j3zBGOBhh47Z8aAN0jmCDmjxOLB/H6fYSiFppOP4fD0ETWMotZ0kvXhf3kswFS2RCZao5MJUllKQW1ECz5sGl7oRqmVg1TIkqZEFV8gId4QA6koAbVBTBrxjAcfrYB0J19O4EgVDxAlEp2HmoxIvaJutucAIsLPhYqAZZqcRaW4iyRolpLsFCNAT4s+n4Mmj4WFzxQi7BYDVEsBShXo1SqCTKVOLlqkkI1wcCv/2sDYpczdhZLHgLzMiaHzrD6Ny8QTwQwmdUUS/UYgMpCnmQqyj33riCTTVAPnoJgMIzLNc/CwgLlcplKpdIY7V0HolXyxRyxRLRxX2m58GFD29r5CWqtiqZzZ1haquJw2DhwYN+/GAUuFE5dyxdfYtOmDThds1jMOhYWsiwtZAgHbXS1n4GlBEtFH7Wij0rGCfhgcR5qHsAL1TnyEWkDYA+v/u9kwirGBvfTfuET3nltFds3bmXH5u00nzvC6PBFzPoubOZuvK4BakElRHSQtkDGBnknJKyQtFOL2XFrJjFNXWFasA/BxF76enZiMXQSDUhYKvqgFEW8dUVD3ynrp1AqUgNgiVmriXQmds3FX1+RoIt0KkGhEKNQDBJNzhKI6NEZBdicJtzeebLZepN6vligWC6RSCXJ5nOUKmXC0QjhaITO7i7cko4GwJbueYRVq17BbrcCS4jFwkaTQi6XoVZbpFIp8emnHzeO5cBAP5lMCptttgHXM5kUxWKeWm2R6WkBw8ODfJmD/iX4rlbrn4m+F/6woZ+OekmlEmSzaarVSr1JoFzE4bA1/o/z58/y5fj4L+H6+++/ex24/hvqq88lb/3aee792sD/L9atXzt//Xher+t1va7X9fr/rOsA/Xpdr3/H9dUL1Xc/+BDTrBWhVIZQKkOqVLF+02ZK1UXmvD7mvD5K1QXS+RyhWJTmSy0MjQwTCoUolUqcOXWah375IO+/+x5Gs4nW9jY2bdnMoSOH2bvvC15/8w0ee+Jx7v/lA3z3e3/Lyzf9beOhq/LtO1AYTFhc81QATyTG7LwHs3MO7YyVvQcO4g9H+P4//oBdn+/l+Zdf4aZbbyMYjXFlYLCR1x6KxVm/aTNjgikSmSyJTJZoMoVab2BSKCIcT+D2B/BEYkzf8X809I+eOMHp1sts2bufc139NF8ZQqQ1s/HTvfRNiPjxrXehtDi4Mi5kSChHop9BoNQzqdBx+Ox5Lnb3cqatg5MtrRy/2MKGT3bx5ocf0TEwhNxkweiaxxuKsv3T3cz7QwytWs7qVRzaiH3ei9pQf2Bsc80xY3cw5/XhC4WZ8/pYBDp7r2CcmSWdLxCMxhAKp9BoVBhMesoL9TGkR0+e4oc/+9k1wNZKOJFmxunE5fMRy2T4eM8e9q55cRkoPv43tHZ1EU4myZXKhGJxXB4v/nCEts4uPt9/gEQmy/HTZ+ojVU1m4ukMVqcLTyCIxWZn3Ucb+PHPb+D2u+5GZzITjMbIlyuk8wUCkSjzPj8ylZpJoYi+wSFE9/7fDf15g5JUJt0Yn77j453M2qzEk4n6SL3aEpFYlFAkjN3r57U1a5gQiXj5tdVMS8Qksxme+vWvOH/xHEsskCukyRWyFMuFxgj3L7PQ5z1z2A+saWjPHvmw4TpPplOcv3iBaDzGEjVqQCqTxjBj45Enn2b7p7vRW6zY5jyYrA4OnziN2easZ9aHY3iDIRQaLZc6LuMJBAlEohQXqrj9AXKlMtliiZ6TyyOeZY9+A4vNzsGjx1Dp9CSzOZLZHONT07S0dzQc8SKJmPbLHcSTCRYWqxTLJQqlItWlRQqlIpFYmDNnT9Pb18PhE0fo6O2kf2SATz7fxcFTR1n70fvobWZMVgeyJ77T0H/+7pu554GHuOGW21lx7/18/wc/4hd33MU//fhnPPLEU7y0+nVuuOV2Vj7yGDv27KV/YpIzrW20XulDotMzMCmivW+I/nERn+w7yrsbdzClMLJm/XaujIhZvWYD67d9zpVxIVLDLOdevb+hPb3+KUYlKrpHBIyIlYyIlVydlPPGuq2c6+hnaErBpEzLuk0f89rb79M3NEHnlSGmJCqGxP0MifvpE3Rz6co5Ogaaudh5gnNth2i6dIAjZ3Zx+MQOduzdx+WBIa6MTdB8drlxQXTnHzAukTEqlnKi5RjHm4+y9fPN7Ni3ja17N/LxwW2c7TzJhx+/y5bPP2LDrve45Z4HuOGOe/jHn93MnsMnuNh5hePnL9E9NM6EVMXf/vCnnGpuxz4XQqY2Ypvzc+RkE+3dV5iSShE++4PlZpnmLxiXCBkRCpiUSekfH+PdDZs4dfESWz75HInayAur1zA4IWHfkUMNyN3W3c3QxAT6mRl27NrD5d5+RianGZmcZlws43LfMEKFgb2Hm3jimdc5cqqdo6fbkOzbuAwz37kfi8NBc0cHsy4XWrMZmUbDkVOnONvSwuD4OEq9Ho1llgmJjA07PmZIMM3MnJur45PoZm24AiEGJgQYbA5OnL/ILXffy4RExpRcidMfRGEw8eb7H6CdsSIWCZeP+c1fZ2B0HG80jtMf5NjZ81jdXq6MjOHwBegaGEIoUyJWqNm1dz/uQBj7vBd3IEwwliSSzGCxu2jr6sXkmENtnmVmzoNQqeHAidMIZEompQrGRFIMNidDQjGS39yyPHXh/D7MzjnsPi+eUIgqEIxHcbrnCcdjpPM5du76lEQmTa5UxO33sWXHdhzzc4RiUXSzNroHh7G45olkM/giEXbv34/OZCZTKLL78z3ojQbS2QSVapnIRGtDW7/2LtzBIOFkElcwgDca5+T5dj794ihilYnHn3uV4Wk5b63fwrBIwZBYyT/fdjevf7iZvgkR4zINUsMsUsMs63fu5s/+x/cZlahY9c6H9E+KufmeX/Lhjs8Yl2n47o9+zuWrI0zdtBxb8OCDD/HCG+9wormD7/34p7z90UYGp0WMSmScaL7E6nffp2t4lBmPjwtdPSjMMzz94mr2Hj7JqrfeY1ggYUqmoW9EQNfVUXbuOcAnew/RPTDGe5s30T7QztUhJY89cydDYx0I1z6y3Ci05yMm5EKOnj7OpHgKsVLOlFTKlcERhsYFiOQqpqUKLvf209rZc63pRMHY9DSnL1ygb3gYsVKJWKnk2OmzTAglTEkU6CwmLnV2cOFyByK1CqFSzaWebsSXTy+f2x76S8RKOQKhAqlcwtBoKxKZGIVSy56DexgRjzOp0DAw2kxH1yWUagcT8lE6R1oYEaoYmtQjUgq51HUKwfQkcq2aCaGEaamaafkUulklhlkLOouFKdkUBqsB6cN/2dDvazqMxT6HSK5GolVwdXIApVmFUK1BrJlBIL2KddaJUW2l+dRRWs6sp+PCZs4d30vr+fOIJQL6xpqQ6szIDHpsficKkxyxVop1bo4piYI5rw+xQoRSL0a667XG9czQ2l+inzHT1X8Fo3WGY2dO0TPQz8lzTYwKJFwd6+dc+1F6BrvRGryMTUmZkgk41XyAnsFuFGoXuw+dpm9iiC9OfMbJ5tOojV6mJCqmZAI6+88jU+pQaZxMK01oxBMN7em7/gCBQodEZ0NlsiAQXmF0pBn1jJtppQ6DzYFSr8Ywo0euk2N0WFHPzCI1WFDMOJmxO5AqVXT39ePyBrDYXYwKJTj9IQQKFdkqTAkuY7ZI8Pi8zHnCyH5zcwNiq3tOYpmfw+YLYLdOo9eMEkzkCKcgEY4TCThJLsFTO0/iSBZIFpcBeiSR/F+60H3RJaxV2NPdRzpdppqp4B4519DWvX8feqOGuYgHdyRIOJ0lmMhxorWNXcePcbjlLJ50DNecm1gwTjThJ5ONkstFgBw3/PS7UEuRjM+zUI5TKtdBbqUYACLIFR0sVJ3ki24WqjHK5TiCFV+vQ+zbfotqwgALbir5OViKUlmMUakmKC/EqSzGqC7GqSyEcVgmSISNVCt+FquhenZuNd5YxYUY+XKESiXBwkKSVMpHoRCjWIwTj/spFBIkEgH0O59uAHRT8x6cPie+mBOLU00w6mBktA+5TEilUMQ358Uf8+MJ+YikYgTjUVw+H+5wFHc4hjuUaCxvOIwvEiIQCROJhQkFPcRjQdIJP9Ggi+C8henmfQ2ALn39J8STEeb9bpweFw6Pp56zHqnnaYfiYUKJGJFUjGgmSiQZYoEyeWqY4hkO9o5eg+epr6wMhXJ9zHmumCKdTZDOJkilw8TSUaZ+/VcNiG2zWzk1IMRWAEseTo6pOTMixpxawJaHwBLMF2vMJHJ4S4vYEzniwFw6T6mSRKUWU6NEMhUhngiTSMVJpOIkk0kSiQTxeBy1RkYk6ieWCGNu2tDQ1h1ZSyCZIJBIEUilCSfqK5JK1Lc3FSGaCBJNBAn450klI6RiYaKpLNFUlkgy01hfvhdL54ilc8QzeUpRD4KByxTTXoq5KHGPpQHQJ574IyLJKIlsnGq2QC5dIpOpkCnUSBaWKFVrLFaLLBYSlGIuTNJBKIQIzJkJBtykyiXcyQy2RB5lIEmH1MCkPYDSMM359pOsfv8tXt/wEZ1TCib083RNaWl77u8bENs22gJALp9CJBojmw0Tjbopl5OsWfsGK++/j1d+8xoPPfIAHt8cm7au55333+Cttau58Rc/JldMUWMJj9eP2xMgUyjiC4UJRKLkSmWeffElBCIxiUyWcDzB+KmPG9qXX/4RwWiCQCROMlsgX67i9tdjC+Z9QSw2JyqjlQmxEps7iC9WbxpI5bJkcwmy2SgiwVUgRzafwev3kM6mCEWCeEM+/JEAnoAfT8CPNxhAsu2XywB9oA3vjBufP0iwkKZAngutW+ht20nrnk24tU1QkONxjABBKosxahRZIg/VLNTyFONeKgkLLIXIVyOUiLFAFAgT9CqAFJVynnK5TCJsxnxqVQOgq868zlJlDojCYhhIQDXMYkILlTkgxEIlxBIZStcaeIqVMNWlMOGQiURIA4SoFJwU8vMUSwEK5RD5cpR8KU62HCdRSZFcSJNdSDD04p82IHZ0XoLdPEk2boZFP2++9So9vW3kCymgisM5S3d3J2vXvo3D4cBud7Jx42Zy+TKLS8sN0/lCCbvdTiaTIpfLsFAtUirX7xXPXTiL3WlDLBXRtfmxhrbu/EfUWCIar49kl8ulDbdzJpOire0S5XKR6WlBA/amsjHKlQxC4TCxsA34f9h77+A47/zMc2Z26/Z80euwwbdrXzms7d0522N7RqORNMoSlUWNgqkwSqMsKgdKJEVRIsUgZlLMIEGQBEAi59TobnTOudGNboTOOef8uT8gYcZ3W3VV/uvs4lP1q+7qetFvod8G6n3fz/d5niStkh9aEais0My7gBAUbZQjSqau7kHQtw8KVvLu0V8D9Jf/DyjZgUUggNOsZaRvAJpQqyRWjwF+YAVYhvwMpKdoJSdoxCfI+weJua5QCIxASUk9KaYQmqKad1MvLlHOLlBIOSmm3FCPQz2DdMuvI9xXNOOEImHGJsaJx6NUqgVy+SSFQoJcLgKUyCQD5DNRFhxaJsevsOBaHcSwzCvJFNO4V5bJFuq4lxbR6LS0WDVbuJcWCUXCRGJRqvXVOH2noH0NYKsPbqDRqOF0zq85xrdt20qpVKBUKhAOB4EmmUyKcDiIVqte2+67fnK5XMp3Qw6XLnWsvZ5IrCYDNBo1ksk4gcAqLB985tcd6PVKfu1nxWLh2vPfdLR/517/bpgiGg2zsrJ0Dbj+E3QNoF/TNV3TNV3TP2ddA+jXdE3/gvWbJ6pmmx37gguNwYjNucDFrm7C8QSRRJJoMsWZ8+2UalX2Hz5EC5h3Ojh79izFYpFWo8no8AhjI6NYzRYSidjaZPd3Fxf5fJZqtYzRqKe7u5PCipXZe3+fwYf+mF13/jmvvPEmr7/1Nvc99DDr7n+Ahx99jFvuuJNJwSxDI8M8/Mh67n/wAdb/4hEeffwxWoBaqyGZTq11ODcAkVSGw72I1mgiV1rtHAvF4iSzOQTiOcQyOReu9KB69QZmHv0zhG/cgXBmkimZilGJnHGpmlmNCYXZgUCp5+TFKxw9d4mj5y5x+nIPxy90MS3X4vBFkBpstPf00TsxhcpqZ1quRKI3IlCqOXSmDbFWj8m9hERvpLOnn9EpAZliBfXhT5l78D9jeOduHAPnOdnWjt21RCpfYmxqGn84wrRQRDKbI57OrEF0lU6/FqFeLOaxWEyMjg5/C4uh3mxgstl58pfPYltYRK7Rs+7BB/lsxw6MdjupQgGleAbxnb/NxPo/Y/j1e9l/9Cj3rV/PB5s+YVoowmSz4wuFMdnsvPfRx+jNFiKJJLv37efg0WM8/OhjPP/Sy1QaTd54+x0KlSqhWBz7govrb/o5t91191ov+ndJAPF0BvuCi2yxhOXD+1E/9UOsmx/DrZXy5c4d7N33NcueFYLhEJe7Oqk3G2s3OqLxGCteD7ff9wBzSiV33ncfcq2aBhBJxKk1qquuHIOaialRrvZe4ZsTx/j4k494/c3XePf9d9i5awevvfEq2x66jomb/xcu3/mfOPLig2zeuoXDR48wLZjh6/37GJsYJ1fIk85miMSiLHoDqPQmPt+5m3n3Mku+IMFYkpVAmGOnznL2wiW8oSgqnR6NwUj7pcvMyRWs+AOE4wkaQKlW5+PNW7j99tuR3f3bKH75IwZfuHXtpnwwGmNSMEs6X8AfjhCOJ+gb6Mex4FwbLIjGY7SdP8ex498gU8ipNxvkiwVCsTilWp1itfZtR3mccDLJ+1s28w/PP8eVkWGuv/02vvr6AOI319F34//MgZ/8Wx675ae88c77fPLZdu596BF+etMtvLrxHQ4fP8Wd9z7Aoxue5qsDh1AazcwqVZzrvkLPxAT909OMSyRobPMMTgvo6Bmke2icw6cvMDwjQWF00tEzilRnZ3RWwb4TbTz50huMHd+L8Pb/je57/k+m9n6Ewuzg4y92s23vIdq6+7F7Qpzp7GXr7gNIdWYEcg2vvfsBJvsCnT0D7Dt8jNEpAVOCOWRqPbMSBVKVjhmxAoFUjVipR6I2I9VYkGosHD7Txv5tjuEAACAASURBVKHTZ9n0xQ66BocRrfs9JBv+G+L3HkYskyFQqHjzg20MTEh44/3PmJWb6ByY5OqIAInWwrOvvs24SMbmHXsQqfRMSZR8sPULzl6+yuYde3jg8ad4/f1NHDzZxrufbkOsNmC0OdFb5nnkiac49M1JxqZnudzTw+gb9yK+/z8y+ex1bHzkNoamBIwKRJw438GR020MTQkYmhLwVz++gWNnLtA9MMaBb87w2lvv0tnTj1CqWHXqKhSYHQ4Gx8eRqFSMC6aZEs0yp9Yh1ZjQmBfYc+g0jqUoUrUdpcGJeqBzNe1h3e9i2vEisxI5S74geosdoVSB0eZAoTVgsjvRmW0Mjk1y7Ow5tu7chVChYkYqp2tgiKd/9TJ3PvAQf/Tnf8krb7/Lx9u2886mT3n8l88hVmlY8PoxL7hRGs1YXItc7hvA6fGhWP+HSH/+r9E8+zcsWI0seP34Ygm80ThdA0O4/UGOn2tnbFbEki+INxTl6sAwkWSGZX8Ircm6Vt1xdWAYu2uJWbmK811XefyXz2NxLSHXm1CbbQxMTGOYX8Cx4sO27EG9d+Pq0MRD/wlX/2lOt7cjUanYtGUzNqcDh9vFnFxGIpMmGI0QScRpAOV6jVQuy1333sOGZ55mUjBDMB7FFwmRr5ZpANFkgtvvvIPLXZ3EEnEKhQL5fJ5UJk61XiHvd64OTNz929i2Pk4d8EejnL7YwUeffc6F7kEGxoXIdTbWP/k8bZ19PPnSG3y0fRc7j5xEoDby1ubtvLN5O7fct54f3Xgb2vlFXv9wM5cGxjh58Qq/evtDhGoj9zz6JONzSjr6RmjvGWJWZaDjhv+duRu+j3D9H7Pr04+Y01l4/PlXuNDbj0ijo3tkjA2/eplJqZwv9h+kf2oGmdHMc29sRG2bR6G38tHWLwnEs+w9fIIxgQSpxoREbURpsKE02JBpzczpVOw/vYcj31zitXc3MDDajmTfp6tDE/f+O+b2bkKslXLy/EmkajkSlYrRKQFD49PMShRMi1aj2k+0tSGSyxFK1YhkKrp6B1DqtUhUCgbGRmi/3M3o1Cxqg211kEYwTnd/L7MKOePiOc52dnGu+wozs1NIb/w+0lt/C8lzP0am1iGSSrjY3YFKK0apmUOukTE4Nc6czsCYREV37zdMzgyj1jqZlk8wrRhmfFaO3hJEppXSN3yOmdlJ5DoZEqWW+YUYw9N96OfnMNhsqA0W9HYNVrcOxcY7kd34A+SP/jFtn7+P1mRDptYzLRXSNdSNbl6PVG/A4g5g9xj5au9+ZqZk9HR24LCMIp5pw2Ex4LC5kanUfH1iO0qzFbFWjn7BiHXZxJhoAr3VjHPJi9XhxO6aR6IScH7zq0hu+h7S+36PvjfuRWs2ojEZMNgsjE5PcrnnCuOCafQWJ5d7L9M1eJ6OKx0YzD66+0aQ6+T0jl1iYHwAo8WP1rbEqGiKgemrDEwN0dkrQKE10z/Wx8h0NzqjDbXWhdHpRapWI7n7f0V0879G8cwP0RjMKM1uZDoD07O9jI6cQ2VZxLSwjMZiw2g3ozGqESlEyA1axBotQrWeWY0Js30eTyBIV08vK4Ewco0egUyJymTFl0hhW/Jx9co3eLxm5p0OljxhVNtfRHzL95E8+ofoe7/B6fOyGIqwtKJhaqSNZc8K/gJEwwmK8RUOXbzCaZUH04KTar22BtB/E6T/9wB6LAuWYp0vO6+SyVSoZSo41VOr/ev3/w7WrY+TSEWJFbMIxSKMBh2xaJhILotu0c37+/ZgDPoJprOUS3XKtSyFYpJcLkI8usgjD92CVDxEo5YklwlQKqep1HPQilMprZDN2gE/1VqEWj1JtZZD+ex/QXjr95A8/DuUloV4XeLVvuFWfNVVXktQrsapNRM0mkmqtQj+RQnN8gqtRphGM06lkaRYX13fAfRiJUyx4KNY8FGvxggH51lwaJie7EEhm6SYD7PUsXW1A/2uf4Pl1CeEEyEcSwuEEhHcPjf5UprFJQci0QTeZQeR2ArRuId4Kkgg5MVqt+APR/CF49+uJL5wEk8khjcWxR+NEoxGSGWSxJMxwhE/4YifeCxIaEG/BtBFj/4HAuFlQlEf3pAHfzhCLJ0nnMgRiweJxkMEkglC6RTRdJx6PU0m5aVIGUehwUt7T1OqJSjVEpTryd+A6b+G6LliimwhSSYfI56Jonj3xjWIbRePcqCjj+ODs2jjNfxAqAWWWIm3dx3FGM7SrzCxs60LqTuIPV7iSPcIoxo78WoVhcXEUiRAIpciV0iTzqbIZDKkMzlS6TyxZI5sNopCIaRUzjLfd2ht3+ovn8CfTK2u9KoDPRRPEUwlCaUTRNNxsqUMoaiP2ekRUlE/xVSEWCZDNJ0mkkr9v1Y0nSaWyRDLZMgFV8iGl6gWvGTTPjLpKJPrfrAK0df9gFAhT6xWJZmtkcyUyeRrpNIFEsks+XyRcrlKoVAiHk+i0xmgmSGWDJAqpsi0IFiu89mx87iy4MyBvwlVKmjtOlaiXnL1CoUWpGstvIkcmn3P/7qHfOA43mBo9bsRXkIsHCab9lMtxwkEV6jWa0QSScrlMuFwmFg8RDTmI5MLc9PNf8/4ZB9QIZ4IkUhG8AZDJDJZEpkswWiMB9Y/QiASZVIwi3vFg2704tq+xe9cTyqXxbW8hMlmZWFpEW8wwKJnhVgqSTKbod4A5+IKkwIR8UyBXLlGJJmhWq/gcs9TKSaQikaJRFcHIwIhP4VSnmWfl0giTjAexx+N4o1FUXz97BpAt136jFamiT9aJUmNEDXMDj8xnwe7ZDce9VEoScmHRail54EojVaGJgWKxST1ShaaBaKuWRq5BVqUSFez1KgSDjqZt0qgHqfRTLP9iw+AGAtdH6wB9IWuD6Cx6j6nEYFWikrORzNngZqPZi1MsRyj0ipQrGcp16KUKn6KWSd28zjVkp9cdoVGPUqpHCZXWK3ByRbipAtJ0oUkiUqKZDlFrhJj+tU/WYPYC6qr0AiRzy5SKXlpUSEQXiZbiFMoZ76NSG9SqVWJJ1Kk0qspZjVahJPxtVqeSrOK3WEjkYjhcjkp5NOUSznK1RItmuQKWVo0sXdvX9u39Ohr9PRdJZNbdTLH41EKhRz793/N/xOqlstFtFo1UtUcUKJaTX7bAR+mnrZDy7/qNq8sMdF7CKuiE1iB1jIU7cAKpaRqDWBPvPQHUHNBy02rtgKUqFUL5HNJIAMkV+PfSUA9SrFcWnPZ1+urDvxGrUm92iCdzJBOZshnCzRyTWqZKtVMlko2TCUXgFaMZtXD5Ad/u7b/eUk/1XqNTC6L1WrmyNEDQI1aLUejkQNKRIKLxMJOKoUI6eTq0FOxlCWTS1Os1ig1Ghw+cYJYIk61XiMYDhFLxNfS1cSSOZLpFJPTU1jHTqwBbNGuR8jlMkATq9VMMhlfc3mn00nm5kT4/V48nmUWFhxAE5/Pw8cff0ixmKdUKlCvVymXi9jtVlqtBp988vEaYG+1GojFQrLZNM1mnWq1TP8//Ju1/bcaNaCJwaBjft7Gd7HwrVZjzbmezab5Lkq+1WpQr1eZnBy/Blz/CboG0K/pmq7pmq7pn7OuAfRruqZ/wfrNE9WjJ06y79BhJmYEqxHh+QJdPb3EUmk2bdmKzbmAQqWkVCljspj55JNPGB4eZnx0jHmbnRX3ImdOnFylntSpVAvUG2Uy2QTFUpbGt11g4jkBY+NDlMo5atUiq/FqdeKxEFDnQvtZPtv6CU9ueIxfPPIgv3xmA2fPtbHjq51rUDWbz5HN53j3/fcolktr/etKrQ7X8gqBSBTn4hIC8Ryjk1OYbHaGxsbxhcIkszmURjM62zznuq8wKhQzIpTw3tbtjMuUaJ3LPPGr15mQqJAZ7Wjsbk5f7kGoNiI12JAZ7Yi1Zt7d8gWXB8fRO13ITRYee+4FesYnee6Njdg9PhYCIaZkCqblSoYEQk6du8DCshejzcHJtnbUBjORZAbH4gpLviDRVJYde/YxJ1eQK5XXfpfzFy+RzOaYmBGg0Gg5cvwEuVIZn3eJLZs/xu9bJhoNk86maLSaJNMpvMEQDeDYyVOsf+IJouk00XSa9zZt4sXXXuO2devY+P77OJeXCcbjGGw25GoNix4vwWiMqVkhn362jRNnzqI1mnjngw/5fMfOtch8+4KLSCJJrlTmyV8+SzKbY8UfIJXLE09nWPR4CcXi5MsVXtv4Fs+++Ctefv0N7r7vfl54+RVqLVj0eImnV2PoC6UimVyWUqVMo9VENCdei2/f/uUXPPjwQ8j1Rm6+807e/vBDIqkE1WaDcx0X1pzmuUIarV61duMjGo+QzqbIFbLEElFGx0dIphM0WnWWVpbp7e+jBcSTCZyuBcLRCLFEHIPJiFqr4c23NqLUGZkSznHjrXfwxa69fH3oKKNTAmbEUi50XuGu+x7k5jvuZvvOrxibmiZXKhNNptYc6MVqbW14QGs0MSMUoTdbyJXKJDJZfKEw+XKFYrVGA0hmc2QKRcLRCIVSkWQ6tRZpn85mCIZDdHZ38dnn2/js820cPHKCDzdt5fZ193PzHeu4/9EnePDxDfzl3/0YoUrDdbfezoWePu5Z/ygPPb6BnfsPcerCJUYFInpGxnnw8Q3c/+gTfLztC3YfOsq5i11MiqWMzYoZmhIgUKg429mNzGimf2qG8TkpUoOJjv5+ro6Pc2lwkDm9nimZglOXutm4aQsyoxWh2sisyoDcNM8bH21hWqZhRChjVmVApDEhUOpZjqY5f3WQ9p4htuzaQ9/kNAPTAk5fusyzr73OhFhEe2cnd953D6fbz3G2o52RwS6uXu1ganqUM+1nmZkTMSoUMS5TMqPRM6HQMjinomd8mne3fM6RtgvsOnKc81f6uDo2xahISt+kgIv9w1zsH6ZnfJqOviGm5Wr6Jqf5pr2DDS+9xOG2NrpGRpiUSRCqjWtO4P4pEZcGxhgTK7jYP8pbn2xjQqJiVmXg1PnzPPPiiyj1et54912uu+kmTp0/j1AqxWi389hTT/G3P/0pcyoLZy/2cef9jyPX2ZiV6ZhTGTh7qYtRgZBN2z/n8OlT7D1wApXOjkpvRWe2I5iTIZBIOH/5AsfOHGNCOI7JYUSq1TMpltLe1cfJ810MjAs5ePwc35ztYHh8nI4zRzE4bMy7vbhWgkwIJLz1/idMCCTI1EaEUjUaox29xYlCa0amM2B1L/HMS6/wytvv0tk/yKxcyWPPPMu4UEzb5S5+dP0NvPrOe0yKJZgX3Lj9Qdz+II4VL0vBMJFMjqGpGeZ1SuKZLJ9+sQOVyYJYpWFSLEGs0vDJ9i9RGs1Es3kWAyH2HDhMIJpAb7EjVWk5f6kLq9NNLJ1j0RvAE4zgCUY42X4Rnc2Bzubg6vAYRoeLo2fO4faHMMwvoLHY6RoaxmLSMzo8RKkFkVSKgbEx0sU8MpWSwbEh8sUc/nAItV5HppCn1mriCfgxWi0kMuk1UN4AXIsOxiaGEc0JcC86MJq0bNn8CU6HnWgwgEGj5WpnFyveRYrlApVamfiShWK1QrZYwBeJMKdUcs8j6/n0ix08+Ngz/NkP/56f3nw3x893MjglZkQo44NtO9l7oo1LQxPsO3We8TklH3+xm/0nzzEkkLDpyz30T4l4+pWNfNPeyazKQP+UCJHGxE3rHmR8Tkl7zxB333YLPcPjPPXym/zq7Q955b1N9IwLkOiNvP/Z5xhdi5y70oPG7uCj7V8i0ugQaXR09A0g0ui43DvKR1t3ItfZuHh1GMuCl6OnO/ho6046+8a44bZ7OXe5j4HpYYyLKn716vt8sPU5FLphdEoVSukg/ZODCOQG5vRzdPZdRmVUMTM3h9Zk4/Dxs0zOSrk6sJqk0Nl7lWmxkKExIecudnHuYieD46NIVAomhQK0JitzCg0ylRmhRM/E9AgSlYwZ2RyDAgETEhlCjQaBXIJieoC+gS5m5vSIlXr6RnvZsecLRDIxSr0IuU6ATK9DoptHanJytn0P4rkpTMYllEYx2/d/jERtpndYwsTsCHaXjP6BqyiNYqQqHQZjnJ7RCwjVPRisDqwOD0qjGIGiH8n0CGrNDEqdgqv9A8g1BvSWeeY0cganh5hVCtm2Zy8zMj1al5Kznd0oNHYUChmLixJUqn4UChVmkwfbYhj1vJ5z3V2Y3FYMLgMyo4jOwS70VjMXOq+i0umZEEwyOt3P1Z4u1FIBcq0ahU7Da29vZH7RxbHTJ/nmzCneePdtTp1vQ2da4FT7KQ6e3IVIIUKj99AzMIlQLuRY2z6kGimvb/yc4RkZL2x8hfNXT/Ort16ms1eARKlncGIAoXyEN956H43Ozd6jZ5kSiTi++31On/qatvZTSPRWhgUKrO4lpIoxZqYvY10KMyaUshgIMTE7hdvj4nLvZWxLLkRqDdp5FwK1Ea3RhMO9iFSpwu5awmCdR6TUYHEtYV1aQSDXMDJ8DptdzrJnBYfLi9PmxuJYwO714gr5WAwFWQxF8IXsOHWj5DNxlksQjaSoRJys5Gs8tqsDl8tCsZAhkkiuDYpGkyliqfR/F6AHE6DPlPi07QLZbJVCLEcwFSUaW6JeypPx+QiGfXhDUUI+L0mfh3zERzybZD4aJgwcG58gXGuRqzXIl5IUiquRt5VSlKnxLvbu2gTkKebDVKqrALdZDxEO6mg0PNTrXirVKLVaimqtQGZFTSFtp8oSFF0szQugFaFWDtAkTa2RotZIUW8lqTcSFIp+ykkLEKJWDgApSo3UPwLo5VqUUjkIzRCV0gp2q5Bcxk29GiCTdJGMOSjlfQQcEpzKQTwuBdnUEssrLjyBJN5IjqVAilAigSe8gj88T7bkw6Kf5mrXcdSKCZIxL6lUiFAoQDAUIRiK4Q/F8YeS37rSf71iuQKRTG61Mz0SI5hMs7w4z+LwSbyqESppDzOzw9idRlZ8buLpDIFwimAkSyzmIxoL4EskCaTSRFIxqEZpFP1EUgFCgKoE+XKUQiVGtZmm2kxTqWeoNrJU6rlv49xT5Etp0uUEiWwMr3IYn2yIsMtEOJpA6/TgLzX54twVNLEiK8EgsUyGSCZHsQmuQIhYsUq80iIHBPI1Avkan53vZn/3AO/s2k+kVKbSaqzGt2ezZLJFkpky8XSFcjFKpZLCZFbj1AnxSq6yYhThDyzhT6fxp9P4kmlC8RThRJpwOks4myFayBDPxMiX0qRiXvQKIZVUkFg+QyyfIZpLE82liWRTa+u712L5DM10imoigFTYTTrjIZNL4hKNYpMrmVNaES+GmV30Ig5lcRbKBOtVEqUU+VqOZD5LsgXOVJ0uhZv9fTLeOnicV3Yf5JMT51mugitbJVxqkq80AIgHg6TrdQKpJBKZCLlkhmxkhVI6TC6bILJsRjzaxalLHSyveCk2WY2ALicpFSLMWxRAnljMR764OpRar0Eqmcfn85HOxCiV0zz+D/fS03ceqWKMBikgSyqXJ1Moki9XWFhaZvvOr8gWSyz7/OTLFS6cO4118hJXTu7Abphjy/bNaE0aYukoKr0So81AKp8kFA+SKaYpZVPUSkXOnz+PRKEmX2/hjSaIpVevl5qtKidPHGFWOMWu3V+y4HbSoolreYlALIY/nvx2OCKNy6LEKplkWSNEOnqEdELKYjzC9gs2dl9ZJlhpEU0skF0eYbptM5LuXVQjOqh7qVd91IlQbYVpEqZBiBo+ssuz5EIGmrSoALEMFPIVoEajFqSBh2zRBkQohpUYxw+SWRwjF1XSrPtWt6mGqFeiBLwW6iUn5ZKPcjVOrpojXcySLiSpVkJU8kukQ3Kchh7iqSCxZIBkJkwsGSKVjZHKxL9dSVKZJOlygmQxQqYQJGgexqvpRjVyhHzcRqmwQrUWoVSN4A0vkKvEqFOkWM+SzMXxBL00AE8gSK5UXR2MpES2niGSCxNJhylUczSpAXVKpQKHDx0AmqQyScxWE43WKogvxjz49FOk3BrS4cW1VDO73boGdaFJs1nn9OmTLCw4/lEHd4MKtUaaFmmo+qHlpxxRIx48CK2l1cUKkAbSNEhQa8aANLVaiJhzgoRrmsyK9NttVvvREykPLQo0yFIjSr7iA0o0qxUaBag2fdRa/m+3D9CoL1IvzUNjEWoL+BwT2DRdKJTdGIyDrHjEJJIG0mkr6dQCuewKvrk2bJc347j6ObnoCm3nzyFXKmg0ajSaFQrFNE6nCYVCwLxVw/REP63aCtVilGwiyuJCgGoJtJpFlrwx/JE4hVaJk6dPceDQQeadDmKJOFq9jnA0QqVWXa2kq1WxKia49MnD6C98TEDdt9on/+1nms2mkculqFQKPJ5lGo0atVqFcrlIJpMik0nxHVxvNutrkHtuTkSjUaOr6zIez/Lq8U4lcLsXgOba8Ww0ajj6d6G78DEjXz3F0NAA0Wh47X2TyTiNRo1iMU97+zmi0TCtVoNQKLAG4Ds62q91oP8T9Zv3JW/5Xgfrvjfx/4t1y/c6rh3Pa7qma7qma/r/1DWAfk3X9C9Yv3miapo3Es1ECCYCJAsJwqkQM5Jpyq0S4VSIGlVkMhkAlUqFDRs24HYv0Go1iMejvPveRhZcdj786F26ui4zNjaCTCZBKBSQSiUYGRnCYjFx6tQJNBrVtxcttbV1YP8eyqXcmnN9ZGyUar1GpVYlm80DUCytxrDVgS2fb+eTbdtYDgSwu92MTE0xIRbRMzrCleEhNFYLSpMRrc3Kxd4eXH4foXQKh2cFdyjBjEKHSGNiTKxgTmdBaXGuPU5K1WiMFtQGMxe7e9CarLR396C1LSBU6jC5V5AZ7Xy682tmVQbcoQRDAgl7jpxg+96DHDxxmrbL3agNZr7/P/wWf/qXP+Sue+/jT/78L7A5F8iXKxgsVpa8Pr4+eAidyYwnECSWSnPy9CliiTipTJp4MkG1XmPB7eLsuTbmpBJci270xm9vetSqhKMRkukUBw4d5H/8n36LcrWCWqvhe9//HolUkjc2vsnGt9/is8+3cfSbY8w7HTz3wvPYHfOcv9DO2MQ499x3LzfcfhcnznfgWPFhdLjwRhOozTbi+RJLwQgL3gDrNzzNky++wOd7dmNfXsIXj+FPxPmH559jwwvP88Rzz9LWeZn2K90seX0seX1rN6VDsTieQBCrw8mJM2cZGBlFqlShVEg4e+YE27ZtxWDQ0aJJrVEnV8gjUSiZ/hY633HPndhd89SoU2lWadCku+8KmWKWBk1i6TgXOjvIV6sUaquO7FKjsfZ8SiTCubxMHYjlipy91MViIEwwmcHkdGN1LzMjVXDrPfdzdXiMG26/C7FKy4RIglxvYlIs5YlnX2BWrsK+5MG+5KF3dAKjw7UWm7mw7OW+h3/BA488xhvvvM9zL73K+sc38NRzL/L4U7/krvse5Gc338Z9D/+CV958m3sfeoQ7732Au+9/iOtuvJmf3LAarf7mxveYdyyy86uvuXvdA9x738P8/OY7+On1P+dHf3sdd9x5L+sfeYLrblvHD6+7iRvvfoAfXncT1922jq27D3BpYIyb1j2IwuxgQqJCpNAxODHL6+99yA2338VfX3c9H2/bjkxnYHBqkrbOy0xJ5hBK3IwKhMwohxgQdHC8/STDExomZmxMi3VItCr2fLOVUYEQqVZPz8gYQoWKo2famJUrmZqTItMZ2HvkGCfbO5AabHx54Bh9k0IGZ+YQqo2orAtcGhjji/1H0djdXB2boXNEwY9ufBCVzceETM+UVMes0kTPiJCjZ7oZmlQhUswzIlxmVOxiVDzPu9v2MirV0NbXy4hsmiszA+w4vpth2Th7Tp6hZ3qWgVkxz72xEYXJzJxWQ//EKFKdmhdfe4lBkYyeaRHn+wY5cbmbgdnVLugDp0/z2e49/OKZp7n9gfv56e33cNf61c+6d2IWkcbErMqAzGhHarDRMy7A5Pay79gJFAYzEyIJf/DHf8bmL79ibFbM1JwMoULNjXfczV/8zd8hNbqZVZrZdfg0vWPTdPYPItNomJgRIFeomBGI+fCDT5hTCzjfdZoDx7/m2LnjTEvFTEklzGn1jAglTMxpuP/x59a+n4dPnWV+2YvGYkf7LXTSWOx8vvtrzAuL6GxehIrV7nihXM/UnBS10ciJtlN093VyZeAyWrOcmelxRob7kUjE9A30MjA2xvW338Hmr3YzKJzjhXc/4PLoFCvBIDaXi0AsxnIgwPDkJC6Ph3y1SiiRQCiTseHZZwkm09gWl9lz+Chuf5BZuRKZzoDWamdoagZPJIbe7sAbDjM2M0MNSORyRFIprgwMEE2nCcRirASD+CIRlkNR+sYmWfAG2H3oKLbFFfrHp3j06WcZmhKgtztZjsQ4eOoMB06e4oMtn+GLJTA7HKgMBmqtJqFYlItdnUTjMWKJOKVKmUgsSiqTplguEU8m8AcDrHg95Ap5dAb9WipGsVyiUqvy0PqHCUcjyJUKao06wfDq0FIDcC4usXv/Ic5euET/+CQ/+fmtXHfzbQiVOmYVWrbu3svVsQmOnmvn5nvv5+f33Mdf/N2P+avrb+CdzVuZlMrZunsvIo2Jp1/ZyPmrgwiUej7YthOlxcnL735Me88Qbd399E+JkOita0702x98lMNnO7g6NsNDTz7HwLSYKZmGvkkhB0+388PrbsLk9vLJjr0I1UZeeW8THX0jTMu1qKwLfP71YeZ0BvZ+cwKlxcaIUMyYWMKXBw6x68gxNHYHP7vzbu5a/wt2H/2GF996h2m5kov9g2zdvRejaxGdY4G935xAYbYiM5rZumMLL298CaF8FoVOQu9wNwq1EItdg0YvYVowgGNBx8SchBmJho6rZ+ju60QmM7Fz75doLEqOn+1mTmPl9Y/eRGNUs+/wfubkMjZt2crOPXvZd+gwe/bvY9e+3Wza+jGSOTPdV/r4dNtrfLrtVdR6HR9u2s60WMyHn71GR+8ltny5nx2ff8inm95kYKgXV9GAGgAAIABJREFUsUaLzGKld3oWudWGTKPCatUyNtKF3hlDY/Mgt6xWSfRMXEFjsaPWL6DSzLNj1+foTHNoTDEEShEC1TAamxrXchirLcrFrlOMTLURjrpx2IJYnRIkEh1XugSY7U50jjEWAjK6+4aYd6exuSJIDUKGp06gM+ixWb2MTs5wse8Ie49tZt4VxGhNYXNF0DuVdA1PIjfNY3AsMiVRMioQIZarGJ2cQqXWcuFiB3qjAa3BikKjZ1IgYlIwi95sQmfWo7cYGJ0aYXJ2ApPdgGZ+HoPLyYxcRkffFeQGNVKNFKvTgkavQGuQY3MY0FoCqE3zKA0Ctn/1Ds5FPRqtCZVmHoc7hEApZUw8idToxrroR6YzIlHIsc1bOXz8CAu+FXTzdlTz85g8HrTzTuxuN929fVidy6sR8e4QGqcb08I8fp+Jjq6ruD1+tCYr8+5ltCYry/4QvvBq13AsnSMQTeAOu6mlo2hUAjLFFB0nzmBKFxBFUiSysFir4M2mCKdzhNOr/3NiiTjxeJRI2E8qGSERDZCIh0inorjz4KvCR3sO4U3nSJSrpMol0sU8qUKOaC5LJJtZjXtPRPEnwoSSIeLxKIlYkkS6wnKkwMYDbZiBTLG6Gg9bSUPRx4JBQCriZM/BLyk2M+RKYerNCFG/djXytxWjUg1TqEQpVFZj12vNBLV6lFo1TK2Wo1w00MjboByHepFcfZliM0SjUoRmjoSnn3zWBSSoVkJUazFKlTilaopSNUWhlqBQj5NvxKnl3CRCJiBNNh+iWEmSLsZJ5ROkc3FS6TCpdJiAz4rZKGbJpSYZc7PsMhCJenEH/LiCYVYyZZzxHKHward5NBbA5TJgtsgwGyVEAgvk4n5i/iUSAS/+RBSH389iOIonmWcxmmY5miQQiRKKhIlH/HjjSXyJFMFkmnAyuVrFkU1g0KtYWbTjXbKRiCyxkmjgDueJxZOk4gESiQDxcp6ldJrFSp0vz7dzWSKkUM5QrGQp1/JUG0Uq9cLaKtfyFCvZVQhdyJDMrUL0ZCpEKh0mmgoTzCRwhUKs5Cp0i+SsPyjhvfYB9o8PIy3nMQEeWK0LDoWgmmUpl6dQTlEBDp67wEWxgWVgAVgG5hNVvLkaoUyOYDWFJxMkmPFgdqlR6aeIp9xEk4sEkx4CKT+BTIhQeplAJoC/XGK5VMNfhXixRTSRpRYJEDXIIeOhXC2QL5eIF+r403UCefBmYN4PF/tMSNVJgnHIpwok4k3Uy0ZmvIMsE2TXiUnau2Tk4m6IBMATZ7lS5bJCz57+CQ7OajijXUCah48uXuHknJwVwNmokF12kFhyUoyFyCVjRCMhIrEoiVyOQDJBvFjAEasQKIMrUcIRyyKy2ljOZPDm85zs7mZEKmUpkSZVzZOu5MmW0hQKEUqFME6bCp1KAFTI5VNEYmFypSLZYoF0sbj691opk6sU2H9kH/GkD4ddRSLqolQvkimtgn+za4HdRw4TyqQJxCJUWzWWPAvEEwECsdU0GqfXQ6JUpNiqE0pEmJ4exmKQkPZbaaUXsTvmSWYzJLM5EtkCnf1DuANRsg3wJfOsJAocudAN+Qgzo7088MiDiHU6HNEkK9kiy9E4yXiCbDRMPuhDngFdpsWXbWf55btvcPz8ATK5Jar10GrHeDNDiwqNRo1sDeTjm6EkptiqU2l4oZ4l06iRJQ5FFxblGLSStGpZkokIMukcu3d9iVEnxeNWEV6SAQGoL0PNQz6xQK0QglaOZjVJpbhaAZHNLrC4KCObdlFrxsiXI6RKcdLVDLFCnEQuQrYQJZZYIRhysuiR4w8amXdKyRdC+HxOUukwoXiAWCFBMBclnsiQL5TIZhKkE0GqpTAL81KKOS+FnJ9KLU2pmqFFE1/ASzAcIJ1NkS/mqNTKFMsFWjRJpOLEElHKxRKtRpNcLgdAuVxeg+RNGrRokq/kUMl10IRMssCCc4nurt5va72ahKMh6tTIlVcNAdlckmIpi0IpoUUVqFGrFwkEV/AHFqnV8zTWwHgM95KSqYkOStllIA3FBOTjUK9AxQ5NF9Qcq48VO5RtkDPSSOtopHW0sgbs2pMs2y6gER/EoTvHovkSwYUBIoujJL0zJL0zxFemcGtPIx7YznTfl8z07SbllxP16ogHbFBNUytmaVWL1AoFqoUspWySUjZOKRelUohQL8epV8JUS/7VQau6j1Y9AmSJRr2YzDpagEKnwWg3408GKVKmUImSK0UoVVPUW0VK1RyRWBiTxczmLZ+RSmeJxKLEEnGy+RyxRHw1LeDbQfYWoNXrCEXCFEpFCqUi8WSCzu4uEqkkAuEs/mCASq1KrVGnUqvSaDXXzsu/g/Df1bN9l5Y4J5XQokk6m/pHCQPfrWXP0rfJBWXEYiHNZp1KpQQ0qVbL5HKZtbh3n8/Dd33p36UNfNd/7vEss7TkBprodJprwPWfoGsA/Zqu6Zqu6Zr+OesaQL+ma/oXrN88URVLFew/fIx0vsTZ9otEkxlqrVUgUGtBtcnahQE0OX36JHa7lWg0TLlc5OLFCwwNDZBKx8hm0yQSMYaHB+nr62FhwUEmk0Kv17J9+zb27NmFy+WkmEvi9y0BdbyeRUqlAtlseu0iyGy1kC8WCIYiLLgWKVdqaAxG3Csebr37bpb8fswOB8fPn8MTjeCLx3B6PRRbTVRmE50D/SwGA9iXl3AH/Lz+/nuIVEpGRXKEaiNt3f288t4m5nQWZlUGLvQOI1DqkZvmV2NkdUZGpwTsO3yM9zd/xq82vsf9jz3Jpzv3cGlgjDmdBaHaiMLsQGN309EziNa2wNdHjyPXm2i/3M3v/Ps/4OrAMNliCZtzgY7OLj774ku+9/0f8L3v/4A//OM/YeeevbiWV/iP//kP+f6/+gG/+/u/x7/93d/hh3/1f/G7v/97/O7v/x7r7r0HqVxGC3j19df4+S03885775IvFhgeHeGd997l+//qBywuL5FMp/h3/+Hfo9KoMZpNtGANpj//4gucPH0Ks9WCRCYlGA5xz3338tb7HyGUKjh3sZNzFzuRqXV8c7qNKeEcoXiKlUCYefcy0XSahZUVIqkUjqUlPKEQnlCITKmENxwmkkrxxDPPEE2m8ASCrLv/AR76xaM8/9LLXH/Tz9nwzC/p7u3j2MlTjE5OkUhGyOezNJt1SpUi0XiMQqlIOl/g/ofX88KrrzI4Pk40mSCVy1Jp1Km1mt+CKvcatCrVqqRyWbLlMjaXC380ii8Swe52Y3Y42H3gAEq9HqVez9XhMS73DSJSalgORXnl7fe47ubb2LHvIA898STX33oHGoud626+jT/68//K3994M088+wLvbNqMUKGm7XI3c2odfWOTPPr0s5TqLT7eso32y92Y5xcIxVM8/tQv+dO//CGHvjmJ2mBGLFch1+gx2Z2o9CaOnDjNE08/yw233I5UpWVWIudnN9/GA488xq133csjTzzFy2+8zY9+8jOu//lt3HDLHax//ElOnG1nwy9f4OHHNrD+6Rf487/9KX/0X/+Gg6fb6ZsU8vyb73Ghd5gxsQK5aR6BUs+Jc5f42a13c/dDj3DwxGnWb3iKc53ddPYPIlIp0dqsCJUKpmVTDE5Ncqajl3GBirFZMWOicYTqGY6dO86l3n6GJqQMTk4jUqppu9zF0TNtTIolTM1JGZsVoTCYOHXhIh9v286Rtotr0Ll3Ypatuw8wPqdEorey/+Q5ZhQ6xueUXH/X/Xx17AT7z5xBpFUiM+mYVUmYUUiYEIuQ6QwIZAokZiFzRjEffrGJsblZLg8NIdU76BtTMSl2cKFbxqn2WY5cuMSeE6d5f/sOznZdoXt4hJFZIf0T47y3+VOGpifoGBxBpDcxIVch0puYkqmYlCoZE0qZkii5OjRBz/Akn+05yAfbdvK3N93Odbet486HH+dMZy/Hzl9meFbKJzv2ctO6B+kZGUdnc/DUiy+z5/AxNBY7Mp0RjcXOhEjCX1/3M352252YHEus3/A0py5cRKhUINNrGJoY4fjZ0+w9dIiewRHGZ0RINCJ0NjVKg4IJ8QyzCjlClZoZmZoxsQyxxsrQjIyBiWmuDo+tweNDJ89wqXeAObWOWbmKWK5I7+gEV0emOXDiHCqjHZFSw879B/loyxYsThuzEgFC6SyORTtGswmZQk7/8BCXr3Sz78iRVTf5sge9w0nfxBQ945PMKZXorVZWgkEiqRTO5WVWgkHmFxfxR6OrMCqTIVEoYXUvYVtcjW9WGExItXpUJguOFS+bPv8CiUaHPxql3GziWFqis7eXaDqNPxrFurBALJPB7HBw5ORJDPMLHD1zDqfHj87mIJTKcvDEaazuZaRaAy5fELN7CZXFhsnl5sDxk2z+cif+aJRwMsmyz4s3GCAYjbDsWSGVSbN56xZci25aQDAc4uv9+xAIZ3n/ww/Yuu0z0tkMLeBc+3k6u7t4+JH1rP/FI2RyWfLFAjt3fcWZtrMEozFqrdUBr3gmTziR5r5fPMaPrr+RP/3hXyNWG5iRqXnihV8xJBDSMz5J/9QMY2IJfZPTHDx9ll+9/S7rfvEYP7/nPtb9YgM/u/M+/vAv/5pNX+7hnc3bGZyZ46mX32TnoeOcvzqIzGind2KW8TklD254lj/7m58wKVVzprMXgVLPmc5eFGYHUzINPeMC9p1o46+uv5k//esf85Nb7+bvfn4HP77lLn543U3c8+iT3LTuQV774COmZAr6Jqf5ZMdXvP3pFt78+BP+4cWXaO/pQ+90YVhwM6NQobTY+Pr4SQwLbtp7+tDOOxFr9dz9yKPYPb7VQYGzp1ZTEBad7D96kDmFmBnxNBa7gcUVJ1KFiN6BbuY9K6hMVrqH2ld7vRUGBJJJZDoRWssiMzI1CouCOeUsFocZmVrK1f4+5GoVJpsVvUXH5auXmF+0YDQso1TpOHJiO2J5P0qtBuv8CjNzc5gWZKitWsxOH9OTvUhE47iXnMgMehRmK2ev9iA3WVDqtWi0UpSyGURqO3KDA5VVj9IiY+fBHVidbuZkejR6G0Pjg0zNDuBY8aE0afHG/Rw+eRidxUQoFsVgVuFasjA5PYDJrENrdGN2mhme7sHpsWKZd2CwWDl57hDGeRkKtZi9e48xMDjKkW/28n+z955RkpznlWaDRiRFgTJLiTMa7VCUtCOKEiW6IQmSICwbHoRrgPCm4R1hCO8aDddotEF7g/bV3pT3JquyKn2l91npvY3MjPT+2R/VKElnZ3a4+LWa0/ec70RlZUacSBf5RTzve++45AxxIYzJ6sbjT3B64DSuiB2Lx4HTl2J23sim3fuR6czsPnSErlPdHDvdg9sfQDI7h8VhR6FSLtqrz+vRmy0cPHIUg8WMxWnFaDNhsOrZvGMTFqcZk9uLIxhGYTTRMzKG1mZl3mTAbLdhdliQzs1gtVsYnNIj19uQaiU898pj7D6wnXgqh1xtRaazM65Q8Mjzv2XO6OSDj7cxJpUhU6kxWMxs370Lg9OGymyiVyLhjkcfQ2GyEIzG2LRlMw8/9jRdJ/sxeGPo3D6MLjsWo5RIMoPR5iSVK9B1/BQWpxunN7AUA+GPxIlncuhDdpKRAImUn1Vr32a8b5Ahq52tkxJyYgdfPY9QzxHLZYnlssSFNHFhMZ87kkoQF4Sl+1LFAgslcIlNVm3dS0gsIdQa5MpF8uUchdJiTnZGTJPK5khkM0SzSeLZOJlMinQyRTicJlMCZxl+884WEmKNYlGkLCagEsVlktCqxJiZG6VOcbHDsJ2GVoR82ka5FKDeSCzZrFebn2abp2g1k7RaJdpNKzQ90MpDs0ypHaDcjtGoFKGRI+k9RbMZpt2KU6vHabWFfwXoZ+H54kiSixsxzQ8hZr1U6xnyxQT5SmbRZrmQJpdPkMsnCEUXiCXcpDM+pNP9OGxqUukw/kgAXzxCIC3gTSwWN4RiUcKJCPFUmFgyQDIVwuW00N93mnQqhtflJCHE8YaD+OIxfMk0nngaX3yx+zySSBJPJgimM4Qywr8D6PFkhHJFxO93IJOOk4x6iKVFYsksiUSMRDJCXEjjzhaIduDFLTvwFHJkaf7eAD1XLCAUsmTzAkI2STaXIl/IEc6k8SfT+LNlhlQG3jxuRATqQKRYQZWF97uViIDYqBLIpQgC1PxQCTE+0EW1UaQKhMQKyTackWr5aP9J9CGBcqhCK96gGRCpLCSh0KGxEMc1roZIETJtMpYYnkgOb1zk1ISKk5MaemaNGCNp/GKZMpCtF5lWSEgDMTr4Ok08nTbrunuwloqE6OCpFkhRxy5E6XJEeP34AIfHR3no4ftZ+85aKEMyBrEG2Dtt5mtlqokcYrxAUagjFiEldEikGxSLbeIRgVK2QCoYodpu4wyE6B+fIpDOITc7iZTbOJJFRMArNkhU4OToHBKdlVwb/ILA4MwkjrAfTzxMFUgUimQrNYRKmXxZpFTKUCmmKIsxymKMcNBGvVEgV0gudjSLeQqVMvlKhUy5RKVVQ2/RATXEXIijXVsRSwJiJY9YKTClmGPfsaMUW03iQppirYTH76RUzrHgtpFMx8gWBcLJKHWaZESBQNBNo5FnsPsQhbSbYDRG//AIvlAY+4KbRDaLWm+iUG2QzIpEkhmmZUquv+sxXlm1hssv+yVXXn4B87N95JMOAkEXvrSIO9fAV++gTZUYMdooAfOOeXxBLRCn007QaKZpdfLUmnk67TrFBsj6fwfiOPVOjXY7CA2BQrNClQwIemgEoJOg08yg0czQ6VTI5xNUiikq+QCdShCaESCF0zYDHYFKKU6llKBaTVMsxShVY2RFH+GYhYroJp2yUyhHSOUjZEpJEoUUsXyCZD5BLB0hlPBhc6kQi1ECQQuDgydJp8OkMxFi6cXi/UAmRDqTRSwWyGWTZJN+qqUo3gUlJdFHpRSlWs8iltJLYPvd99/hmuuuZtuOrQi5zNlC7DrVeoVCSSSdTtJuN2m1Fp0OtFotwNLtaenMYoHkWVvvT4dCIaPVqFCplZe6o092n0GjUWGxmNi/fy+JRIxcTji7TpNUOobeoKHZqlIu1XnnnXcYHOijUkqQTTuBFNT9LGaWhylnDCTCCnyuSWgHqBZsQATaAWj5aRat0PIvWr6ToF31A3GaZS80w0B8scCqfXZJkpIYYveONVRLUY50bQVyNFpx6q04lUaYFilK9RCddpJ2K0E6ZScrOCmX/KSSVkIhDWp1HyNDexge3odCegqVfBDZ7BDT0yNIpseIJaJkRAGVXoPN76BKnUw+RJsyYilJhwbFSo6Tp0+w78B+ZufkiIUS0XiMTFZYcg4UiwV27/kEo9lEoVRccp+r1ms06xUSqSTReOzfORCGImGsdhuJVHLp8bVGnVQmTQeYk8uYls4gFguUKmVmZqXUGlU6Z10GhFyGE6eOkxOzxJMxPlq/dsmh7lO795KYoVGvLtnCfzqk0mk+dR0oFPLs27eHWq2CRDJJLBahUinRaNQ4ceLYOeD6GXQOoJ/TOZ3TOZ3Tf2SdA+jndE7/G+vfTlRXvf0e4UiSkdEphGwRIVuk3oBypbl04hKJBjjUtQ9o8t77b9M/0I3P5wHajI+Psn79R0snG59W77ZajUU4etbW7M03X6dZLRKZl3Dq5FGmJeM89uiD9PScIRIJ0QG8fh8tQK3TMy6ZJhSOo5k3MCNTcvvd93Hdjbfw6lurcfiD7Dl8lFy1TrpYJphMY3QukMgXWPnEU4zOzGJ0LjAsmSFTquAKhhmdmaV3z1Z6RqfoG59mRq2nf2IGiVLLexu2YHYHkOnMjEmkKOb19A6NorfY+WjLdp57bRUqk51xuRqrP4rcaKd3QsqR3mFG59QMSeYYlSrQmG1Y3D4kcwq2f7KPL/7h+fzVX3+Lw8dPENZK8YXChOMJfKEw//yDH3L+n/4ZTo8XncnMeZ//HGkhQ1rIUCyX8Pi8PPn0U4jFArFEnF/88kKOHj+GWCywZdtWPv/FL2AwGbnvgftZdt4yYok4/mCAZectY/W773D0+DHO/+Ov8Zd/9V9IOA1MTk3y59/4C37433/Et7/zD5z3+c9xpqd7yZr8kuVX8eXz/4QvfOWPmJiZ48//8v/kyutu4Mvn/wlf/MPzGZVIGBwf59crVnDrXXeRyGYxO52I1SoLgQCZQmGx0+OsnXuuWCKTF4mHA8SCPjJ5kUAkSigWJ1csLVV6u90ufAE/gVCQbKHImnXrufXOe4imBEx2F9lSCaFYJFsqUWm1KDebNIBys4kvEsHsdOIOBgkkUiyEIsh1BtzhKDqbA4PDRcBhRmdznLWZTjBvsePwh3j+tTf57UuvsuvgYa695TbufeRx+sYm2bb3AMd7B1h+/Y3c9eAjPP3iK1xwyeVL3eg7D3ThjSZYu3kbWquDw6d7CCYz/OSiS3nnow3sPnSE62+9nbsefIQbr7mC71/wC77599/h6RdfYXRmDlcwgsZswx2O8dYHa/nd62+x98hxuofHeGfdJo50DzAyI2d8TsXfffcHfOs7/8KPL7qc7/zwp/z4ostZ+eSzbNi1n5FZFRMKLZ8cPc1Nd6/k0JkBfvvqKi659iZ+dNGv+M2KFbz57lp++atrONk/xODkNEe7e5mYk/PBxk3MqFWMSmeYUsg50r+TAyeOMiN3MzHtZGxGxYmhg+w6uo7RuSEm5uTMyLwo9EZO9A1wenCYuXkdE3NyhiUzDE5K2HP4KFL1PP3jk5wamuDnF19O99g0+070MDSj4Lk33kFhctA7IWVWZ2FCoeVwfz97T59gYGaMzfu3sXb7WtZuX8vx/hOcHDzNlELKqHSSvol+Dp7q4kj3CdZu2czazVs5crqfEYmCEYkChc7BrgMn6ZVI6ZueZevu3ew5doIppYpByTTTag39k1NMyObYsGc/p8Ym2bTnAO99vJWHn32JC5dfx08uvoofX3gFy6/9Dfc8+Awbd+9j6/4uZnUmRueU9E9JmdOb6Z2YpndiGrXViUSt48e/vIR1W3ewfttOvvHNv+Gy5Vdw5Q03c7x3gNvufYBb7rqXn1x0KXK1irGpSUanxpiSTbGnaw8HT3UhUcoYmpYwKJnB6PIxo5xmRjnDjHKG00O9bNixnZfeXs2jz77IyqefY+/xbkZn5zlypncJHu85fIyHnnqGgbEJ9HYXFrcPrdXBrEbHY8//Do3VhlxnQK7Xse/YUV547TX2H+lCazSg1mkx2kyoTEbkeh0zahVKnY5puZxPDh7khltvZUIqxeX3E04mMThc2Lx+EvkC3micTKlCsdnG6FzAG46w7+hxnIEQSoMJuy/AvMWG0bmAxe3l5VWrcQZChFIZppVqFkIR3OEoFrcXXyyBxmxl+74DOAMhxqRz7Nh/kGAyjc3rR22y8knXUR5/7gWkai3Pv/YmH+/8BIc/tHjcdbkxub3M2xzYA0F6R8dJFUq4g0H0ViuRRJxgNILT42bTls1EYlFiiTjxZGIxK7PVpFyt0KaD2+vhvQ/eJ5VJL0F0fzDAth3bUaiU2J0OhkdHqDXqeHxe8sUShVKZFpARSySE/Nn9P0Tf2CSvrP6AsVklG3Z9wq7DR/lo+056J6bonZji2dffpHdiCqlWz+icnN6JqSXwLTfa+ecLLuKpl99k4+4D/PSyq3hp9RokagNjMg07Dh3n9MgUf/dP3+eqW+5gZ9cJnnvjHY72jbDivod5/YP17D5yirsffZrusWl+++oq7nz4SX6z8jEuuvoGvvfzS7jm1rtYt2Mvb6/bzK9uuIlvfuefePPDj9h7/CTzdicmjw+FycKc3siaLdsYnZPz3sebkRvNPPHiy1jcbpRmK0+/8hpqq52dXUcweXyMy5U88ttn2XvkGOYFDx+sX8/769Zx4sxp5g16jGYTwXCA4dEhxmQzqE0W5q1SdBY5Wp2Z4clezAvzzGnMzNscSPVT2D1GlFo5FqeJOZUMu9vBvFaJwapDqZVjtGswGQMYjFY+3PAyg2OHkKtVzOsdKLRaFIZxdA4DUzI9s7OjnDlzBLVehUSpQGO1cWxgAI3VhlI3j96gRquVIdda0dtdaG1GjAsGekd60FksyFU6vF4vvrCX0/3H2fjJeyh180SSOfRWM3Pzk3giOsKJCG5PAI1WiVI7hEIbQaqTYg7KUBqnsdrDzOtc9A3tY9f+11Bphgi6k4QDZaRzw4xKDhGOu3AtZDFb4ti8evom9zFvkaHWeAhlssgNJiQKNVqrHa3VzsDoBGanE7lag8Fi5cDhI7j9ATR6A1aniynpLAaLGbPdht3twOl1car3NAarkfE5FVq7E6PTzfptO1GbLOgtdixON3qzhTN9/VgcToyuKOPyeV5a/TqDkiGef/V5DI4FNm7fx/CMmjmTlZOjY0i1ZrS2BVRGCzqLBY3RyLRcTv/EOBt27kJjtyPRaNi67wDBaIQNH29ELFcwOBaYM7tQW+2YHDbGR44TiCaIJDNYbA7cvgBCoYzV5WFqVo5MrWVMIiVbrHDfq8/icjmICVFCQhQhnuSDI0f4sLeHaqWFtxQhWw4Tz8aJZ+NEs0nCQoZQNos/l8OdEnALIgtnh78JNqHOU2+vJVlt4A34FuFdOUe5LFAspikUUuTzBdJn87YTuTgZIUEumyGTFnH6kzgKba5/cTWORJ5So0GxINAphHCbpbSrca669hKcPiuVRoZyLQ7tKBb9KK1mnEo1uphRXo5QLoaWADqdDM1mkUbNBFUn1DK0awWKLT91UnQaVWjk8JkP0GzHabTi1OpJ6o0M9WaWaj1zNgc8TaWRpNKMY1T10amFqJUjCLkQlXqWfCVDvpwlFbCQF5PkxSSZYpp0Pkk6GyUa92A0K7E7DMQTIQIhL7F0nHAiQiCRJpwWiAgZIqkE4WQUo81EuVEhmkxgc9iRyZV4fXaS6RiBaJBgKoknlsATS+CPpxa3EY3jtekJpwWiWWEJoGeyaRY8DtKZGBazjqnJEUJBP6mTFjqyAAAgAElEQVRYmHQiTCyVJJITcVdAn6lgK9TwiWnEtvh7A3SxWCBikJLN5xCENEJuca6eyhVI5ItEcmVSVZjwV8mXgEKddr6KuwBOYPOcCmOrSQwIAbRjUPbj0o5BJUqrJtBoFokKOXJAGnjglQ/QxEokgXAdEokA7myZeAMi1Q5yV4BxvQNfocknp+T0zrgIFSDbhHQDFjJZbMkUIwYD3SolL27ZxPa+0+wa7GHfYB9qvwevkCJdyiEU0tTKmcUCjFqaZgei6SRNivhjPsLOGZIFBzVyCJkWlVoVsZSkUamSTAiEohkyxTbZCqSKLTJilaSQp16vU62UiNQ72FI5PjpwBHeuQqDUxJEucf9L73LXc2+xascR4vk64UyRfKNFqlBCqIgUG0XGT2wlV8oiVvLU2nWyxSrZYpVcsUSxlKNUzFKvCBTFKAbDHGIhQr4QRRRziMU8+VKRTCFPKr9YLOOLBMjkYnQ6BeJR5+J3V0xTKOXoHR5kZGaKaFag3KyTL2SwTB4lmYrQqueZmOgjnQ5TrOSw2Iy8t/ZdIrEgHr+TXD6BWi1dguTrPt6EJxAkkxXIZAUOHNhHNBomHgsRDvmwJOH0qAzFnISwS0cxosNnnkSpluAtNbCW4Y03XmBfTzdF2tQo0kFEKj0BnSiQol6L0WxlqTVy0K5Sa8Jsz1MgDNDu1IAANNJUmiXqJCi6RoEwrZobOklMhhkaTQGTYQ46ImLWT6sSg3qSvOhHc/h1whE7lZpAToyRzobJ5CKkxSjZUoxsKUbYK6dSDJBOORHLcaLpINFcnIiQIJyJE0xFCaaiRFMRPH4nsXiQUGgBi2WeSNRLLBMiKcYICxHSQoqcmCWbjeGR7CXlniURNVMtBamUolRqAoXyIihPZZJccdVy0kKKDm36BnrZs+8TWp0mo+Mj2BxWqtUykUiIer2KUilfygUfGhgmFAhDB9LJDG6XDigBFYrFNI1GAduJt4A2PX29i3PE5r/C1MXrHItKp9OIokgqlaLdbrN69Wr6e8YXH9qBRfsJAZoh2jUnQfcIPucgtaIOEKiUg0CagugFBNqtBGJYiW9sPZ12kk47Ce0KdKrUKwK0iiTjbmiL0M7TaeXODgG3x8e1119HIhVl+VWXnrV7F2iSpEOMBgEKdSdC1oBO34NW24soOqhWveRyDopFN6WiD8up1yjknEuve62SpFBIIBYyvPHWq7RoIxSyNGkSSi7+RhTKGeqtIi1qlCqLnd7laoV4MsF7768hXxDxBwMEQkEGhgZJZdJMS2fwBwM0Wk16+nopVcpEohGGPrqfaDzGLbeuWLoOVa3XyBdEytXK4rWL4SFmZXM4F1xMS2cwWczkxPyie2GxQN9AP4lUEq/fQ6vTXHIeaHWazMqkdGgTjUdQaZR0aJNOJykU8oSVJwibpxkc7Od3v3uOdrtJtVqmWi2TTieXiiYKhfzSdbAPP/wAaFMqFfD7veeA62fQv70u+ctlh1m+bOz/F+OXyw6fez/P6ZzO6ZzO6X+pcwD9nM7pf2P924lqOOwHmpw4eYT9Bz5h5YP3UquXgCbTMxNAk2PHD1GpikCDB1bezadZ561Wg82bPyadTtJqNRY7bs6eYDQaNSqVErFYhHw+y9q1a/DKR3GsvhNoUq6IRKNhOrQ52HVo0cLLYGR/12G27drNll27cLh9GK0OegaGWX7N9Vzwy0vYvHsPCr2RQCKFwmjC5g/w+rvv4wqGMThc7D50mN2HDqM0mIgKOQ6dPM2YdI6JWRmzd/4jcp0JtdnBu+s3Y/EEmZCpWbtlJ1fcsII1m7azddcehsanSOeLqPUmbN4ASqMNiyfIW2s38MBTzzM6p0ZhcjCtMS5awqt0jMzImZhTINMaCCfSvPjamwSiCW5ccSvLzvsc2ueu5Ad//y2Wnfc5vvm3f8dXzv8aX/6j81Hr9BSrNT73hc8TjccIhILEkwkCoSAvvfIy/YMD1JsNlp23jK//xZ/z/R/+gO/94Puc/8dfQ2fQc8VVVy7B90AoyNf+5I8RiwUCoSBGs4ll5y3De+h9Lv6v5/NHXzufTFYgLWSw2Kx8/otfoH94hM3bd/Bnf/ENgtEYTo+XsSkJX/rqHzGnVDE2JeFMXz9/8Zf/BavTxbqPN3HZFVdy2513cdudd3H05Clu+c3t7DvUxaGjx/CFwks53zqTmZhuFtuWF0nn8pRqdcRyhRaLKXGtTpucmF+yfXd4vRisDryhKP3jk4xJZVxzw81cdPkVXLL8Km65/S6uuv5GfnnZcu5Z+TA9gyOodEY+OdDFj395Mdv3HaBnZIwnnn+BlU88xWPPPs/B5d/kpjvu4q4HH+b04AjPv/YmP734Mh566hkefeZ5rr5pBR9s3MyZoVE2797LP/3oJ0tQ+79feDH/8pOf8c8/voDvX/ALbrrjbqaVGrpOdfPsK68j1xkXPx8GMyqjhVVrPmJ8Vo7KaEGuMyJ/4WZMRgPjs3J2HzrCe+s/5oJLLueSq65lbl7PvMXO6cERFHoTkzIlvRPTTCrn6Z+SItUaGZ1TIlHrmFTOMzNvYEKh4YVV73Lnw09y090r+cUV1yE32vlw627OjEqQqA1MKLT0Tc4y+uGLvPfwHfSPTTMpUyJRqDlypoft+w4wNDXN7LyG4WkJa7dsZlAyjESpYHRaztiMioGJKbpHexmdHUeqkSPVqBmbUbFxxy72HD7KxJyc/vFJBiclHDh+kiNnehiTzjGr0fLGex9w+PARBl9/iAGJjN++uoob7ryfKZV+yVL6vY+3s3H3ATQ2F2MyBVetuJlZnZJZnZxJhYRJ+QwT0ilUei3TcjkTEhNGS4TxKS1DY7Oc6R9Ga9FypHsv1916CScGdvLkS7cjUc+z59gJjj50JavXb2T1+o28v2kLb334EavWruOWe+5jy75DbNi1l2mNnr7JGQYm51izaTdrNu7CYAuy71A3Gzbv46Fnfsc9jz3FlTffxrYDhzkzOonK4mD/yW627DvElErL6JySMamM5dffyC133culV1/H6ZfvRzU7w6RMyT98/0ecGRrloiuu5tjxLqSyKSTScWZVEuZNSoamh+mdGEJhNNA3KWH38VPs2LuLVe+vZtOOLczOL74Xczo9L771LjKDhWdfX82RnlE27tjNtFKDKxjhRN/goq309DgfrryJo9192H1Bjnb38es7bmVweoIhyQRSjZJJ+SyjkkmMdiv9w0N09/ehN5tQGA1I5zVMq5TMqFXI9ToefvJJjpw6hc5kJhCJcusdd/KLy5dzzc0rsLi9hNMCoVQG84IHoVxFv/0NLG4veruTcFpAZ3Ng8/pxBkI4AyGMzoWldcJpAV8sgdJgYlajJZhME8lkKbdBoTfiDkdZv20Haz7ejMHhQmt1sHbzNswLXiQKNSaXhwPHT+Hwh9i0aw/Gg+s5cfwokwoVMr0Bg8OFymheKvTJFkRCsSiCmKfebKDSqAlFwjz6+GMsv/IKOkAsEacDFMslMlmBW25dgVavo1KrUiyXqNZrvLnqLcLRCDkxT7FcIhgO0X3sMModq2kBQqGMUCjTdeoM9z36BJddcz33P/5bBial/OiiS5jTG3lr7Trm9EYmlWoefvZ5NDYH43Ildz/6OFMqDSqLi1mdZWm56/BJdnad4LevrmL5jbdxz2O/5cTgOC+tXsOYTMM7V/+AbfuPcOfDT7L3eDf7T/ay59gZ3lizgQmFlmP9o6zfuY/ROTW9E1Le2bCVX99xH0MzCp59fTWnhic5MyphTKZY6pAfls7x3sebufme+3h34yY0Ngcfbt3OrM5AV3cvv331deb0RiZ2vIdirI831qzlxrvuQW218/Czz/PR9p1MKebpG5+me2iCeYudo6d6OHj0BGqdEblay/D4BCMTk0xrFMh1BiTKftQGKdJZJU6fGbl+CqPDi9piY96pZP2WD7AuGLE4TTi9DvqG+1GueQSjTY9UOcWMYhy1yolrwcfOvR/wyYEPF63KDU6m5XKMLhl6pxGFzoFmfo5DXXuRa2ToHVbmtPN0nTmN1mZFZzGg0SoxGDUodfNYXA7MTivz5nmsLgs6s54PPlqLYfuraORTBKJ+xmSHCEZjzMpMeAJ+rB4lH217Dr3ZhM0RwRsMcOj0h8zbF1CatZi8JnYe2oHeYsBiM+Ja0GA0jDM8cACP00AiLpBIRrA7DPQPdWOzO3G63Dh9VmS6SbrP7MNx/GMMDhd6u5NTgwMcPnkShVaLyeFgRqHA4nJhsNk4fPIkRqsFk82KfcGFNxhAZzJisJhZ8HmxL7iwOh3MG/RYPX4m5hS8t/5jZGodBquTeaMVlc6E3uJYzGDXmZBveplptZ5ByTQynZYNO7bjjyex+4K4IgkGpUpUDg+OYJiTg8MEEimOdvdicLiYUWlQGkzonS5Mbg+OYAitbYEFj5uxsRGMZhNmxwIKiwuV1YrZaeXogc04PH6iKYGITY/uwEd4ghEC0QQZsYQvHCOdLxJJZlCEfeRLZSK5OJ5MiFQszgHJJPtmZzBojHjzXsq1MCkhREqIEMnG8GfT+LJZuudU7OgZ4OD4NNpoBpk3QrfKxkOvvU+40qYCmDc/TV5MUi6nqZbSVEoJysU4hXyRbF4gJabOAvQ46XiEZDxFSihhjuV4Y+9xBuddxMs1MqJAsxAm4dcjpt2sfOgOXnz9uUUw2crRLHuZGj0ECBSKQUq1JDn3HL6T7/8rQEcAqjRqJjplO9Qy0ChRIUSN5GIHejWD33KQeitOo52iUk9QLMdptvNU6xmq9TTVRpJqI061ESUZ1FAreGhUY5SrKco1AbEqkC9nMX5wJ0LcQ15Mki4LpMsCMSFKKpcgHPMiV0jwem3k8wkCASfJZJBgMk0gkcIfTxJMppeO/d5onIVQhHBaIJhMI5WO4HSZSKWjuHwLeMNhPJEYvlgSf0JgQa9E+9Ej/w6gx4U08XSKjCgQjUeIRAMEQ178TiOpsJtsMkxcSBMWC5iEGs4aHJqWEy0J5Kqp3xugFwoFdG+vIG7XIggCQi5LXiwSSwlnXUfyxLIi89UGWoebhlihEkwQESrYik2eOzNET6qAVmjxwqrtqKxm6rTpH+mj2RRpNbLQKSNkkwjlKulKg3Chzn6vhzcnx9gsHebYa9fz5LGDjIopNqqmufb9V7lp3SoueP4RrAVIAcFCi0J70ZmpWF4EzslyGaHdJlprITp9kMhCtkQ9kaVdqFAQRNLJzGInbn0x+qiRrwEpWnk7zUQI+/aVGAdeoFNUQLVDJrYABPG3GriqVdyNFl5goQ3yRIbDCiXHz0L71fs/4fDkJIFSmUSryZ7Tp8m22mRbkKqD0IRIGQrlBsmMSLneIJUVqDVLlCtZ5C9eRDbmolBI0aiXyIo1smINsVClUCpSLIoUS1my2Qi1ehq1ZpxmK0O1UqBcEcmJWZJChkQ2QzInEIiFePvdN8hkw0AJk15OqZSh1S5z4Mh+ZBoFqXyWSquBTzeOds0KcoU07bpANuVHo5qk0chTrRUolLMUqiJipUC2mEMo5jh84jThRJpgPE48ncFo1LNp00aSiQjHjxwgGfGRTYbxxfPYvWEiiSSheJhgLEAkHWFCI+fx1avp0+mZW7OCqHGEDhVq9Tjlkp9izkrIN0ej4qXdiEMnQ72RgU6FRhOkpx+DdA9QhY4PmosAvUmMsPoo1YqTxTKOGFnBSb0WAURSCRfhoJVWTaAsxvDbZhh/8JuMS3pJCSHcQRuhhI9Qyk8g4SWSCZIoxJHPnKZaCpIV3OTECLGkj5gQI5RO4E/F8KeTBDIZoikBX8BPMBwgk44xOtqL328jkQ4sQfRUJk6ukEYQgmi3rcTc9TyFvJtmLUq5GKFay1Oq5mm2Gwi5DKlMklanSblaotGq02w3+Gj9Wjq0abYX86qhjcViolQqEAr6yecEWrXqIpVttReXneTZY6lAUQzRrCfpue0rVIQghUKeVCrFiZOnef75Z4E2mzZtZP36jxYt4VstGo0WBoOJI0eOUa3WaVSKtOqFRXeEQphqOYBhvp9ayQXEoBNZXFKk2c7RRqTRyi7ddg+uRf7OcjoUaLN47SWeCCEWUnh8Fh5+9E7qTYEWWTrkaSPQaKfI5yMkkm66Dm+l3clSKQfptOJACiFtxmocwuOcQiw5qDb85EQXxbKfZjtBoRimUIySz0cYf/5fCM+foSiGqDcy1OppCoUElZqAkE8yMNRLNp8mFA+TK+Xp0KDeKtOhiUojX3IA8AcDiMUCmezie3/k2FHqzQbJdIo2naXO87SwePxRadSkXQr6Hvkrdn+yG7FYQCwW6ABjE+MYTEZanTb5gohzwUWj1eTEqZP/rkv902Wj1SSeTCx1njfbDY6fPEYkFqZar3Dy9AmOnThKrVGlVCnS6bTodFooN96K7fQ7lMtFarUK8XiUTy3bfT4P+/bt4dNM9GQyzo4d23jzzdf5tHHE7V44B1w/g84B9HM6p3M6p3P6j6xzAP2cPrNeeOGFpcnGsmXLmJ6e/r3WU6vVPPbYY3z729/m/PPP56tf/Sp/8zd/w9VXX8369etJpVKfaX/uvffef7c/v8/Yv3///3Bbbrebo0eP8swzz/Czn/2Mr3zlK//Ldf5najab7Ny5kwsvvJCvf/3rfPnLX+Zv//ZveeSRR7DZbJ/puf6++rcTVY9bQ6edRK8bo9NO0mrGaTXjRCNGus/sol6L4FxYrM4+enwvH6xZRbGUBZqUyp9W4IIgCLRaDaCN3+9FENLUahVarQatVoO77roDx4nNzF78BQJmDZVKaemkJ57OkC+VaQIqnZEz/UPc++Aj/OP3fsQvLvkV9z30GNfcfCvX3nIbwzOzWLx+hqal/Lfv/5Brb7sdhz/ExJyCo919zFvs+GJJ5DojsxodXae6OXTyDJPDA8xeuAzZ/g1MyVXc/dCj/OzSX3HBJZdztLuPYDKDJxLH7Fhg6649+CNxdu49gFStZd+x0+gdHmbmDcgMNvomZ3nixddZv3Mfp0em2Lavi+6RSbRWBz0j4zz61DPc/cBDPP38i3zxK3/ID3/yU2Q3/zVP/M0yLl1+BSe7e1h23uf467/7v3D7A+SKJb72J3/M4PAQ8WSCQqmIXKngmuuuJRqP0Wg1+U9/+Z+xOeyLloSlIuFohExW4OYVtyzlnneAf/zuPy1Zm01Kplh23jLM797Hx99dxl/8p29wpqebVqdNB/jT/+PPsNptrNuwHsnMNB1YWve8z3+O4dERLvvV5Rw9fow/+NJX0OmNXP/rG7nq6mu55977eezxJymVq9z/wIP4AyGuvuY6Yqk0LeDnF13MoaPHCI0cRnnln7Juzft4gyHkag2JjEC92SBbENEaTdy9ciVvvfsBq95bw+33P8jf/8sP+PXtd3LZdb/mH3/wU0YkMrqHJvjhzy7mH773Y35+6ZWMzSh44rmX+cVlV/Gtb/8zT730CodOd3PZdb/mp5dezqPP/Y6BgX5kP1/GTRd8lyM9fQxLpJzoG+QHP7uQex95nP7xxXzwS666lq5T3UzKlOw6eJiVTzzN8utv5Ibf3Mm0UoPKaOG99R/z3vqPeeDxp7jyhpv52aW/4sobb+WFN99h1Ycb+HDzDgLJLN//2UW8+s4a9A4Ps7/5Dor3n0RlsiPXWxielrHnyEmuvvk3fO+CX/LdH/+cn16ynPE5FUOSOaY1Rp56+U1uvOsBLr7mRn776iq6ugeZt3sYnVNzemSKAYmMaY2RwWk5AxIZUyo9fZOz9E3OsnH3AV5Y9T4XXnk97y//J45c+CdccNGvOHjiNO+u20j/+CRTciWTMgVb9+6hZ3SEvvExhsctjM/K2H10AyeG9zA2N8HwhIGRCSuzKivdI4N8cnwDkzLF0vqTMgUf79zNxJwcqXqekWkpMyoNPSNjzPWfZm75nzI5PcvjL7zGpdfdzLode1mzZRcnhyboGZ9BYXIg0zq4Y+WTSDUGpuQqxqRzqHRGNAYzKp2JWbmWmTkNWpuM/vEe+sf62b3/EFt37eXaG25nw5Zd9A2PMzo1w+n+ft76YC0j0jlmr/kG7z92NzPzBvqnpKzd9glDsyq6eocZnJLRdXqA39z/KKs/+pgzg+Ns3L6Hdz/cyBur32dyWobOaKN/apo1W7axs+sIW/YdYM2WbUypNIzMylCarYzOybnviaf4b//8fVbcfR8rn3iatz9cx9CT1/HOT7/B+xs28dBTz/CPP/wxF/7qSg4c7mJ4fIyB0UH6Rvs4dOIQL7z1Elv27GLb/n0YFzwoDFYkMhkzCgVShZqb77ybiTkFKrMVjcXJgVM9aGxuhqVK7nn4MSxuH75YEp3NycCEhD3vvoLkur9ieFLCvMWOQr+YAf/6B+9ww+238uizT7Nhx2YOHutCoVXhDiygt+hQ6ZRIlLOoTFpm1DK05sUuUbNjAbNjgWmZimtvXMGkVMmOg13I9Ebe+vAjLrziKu5/4il+fPGlLL/hJiYu/1Mkpw+hMltRGc3YvH6OnOnhzpUPEUikGJ+Vobc7Wb12HTKtHqXBxNicHJneyLOvvUGyWCaSzfP6+2uYtznYcbBrsbtWpWH12vX87NJfMTGnYFqpQaE3MaOax+BYYFajw7j2SdTvPYzJ7eWd9RsIpwV6R8fJVyoMjI3x5uq3eXfNByjnNVRq1SUA/mn3+ad/5wsipUqZTHbxGJXKpJmVzZFIJanWa0RiUUqVMjaHnUqtSrlaIbdgQn3TfyWRTLBx6w5+euHFfP+Cn7N5916m5CqWfe5L/PSS5dz58KMMS+fYcegwT7z4Mhqbg2Wf/yJTKg0S9TzH+gdRmq089MyLDM0okKgN9IzPYFgIMKXSMzqnZk5vZVw+z6nhSeRGO2+s2UDvZV9n7JMNvPj2BwzNKFh+421s2nOIYamSAYmMA6f6GJfPL8WOHOkd5uoVd7Jx9wGuv/1eBqfl3PXIU6itdrYdOIREPc+szsDL77yHMxxlaGaW36x8CLPXzw133o1Uq8cTT7Juxy7G3nuK3tu+x5hMweicnMdfeIkzo+NItXqGpUqGpUom5VrWb/+EU/2jzGp03Pvgo2gMFqwuD4Njk8zp9FjdQSTKYY53H0attqDUytl5YAuDE3I0lgX0C3pO9hxHrpGhM+tR67ScOnUS6cVfRD7WjWJezv7De1HIbShVWialp9iy822kchljk3JUej2z88MYXCZMztDZx+9DqphFbzWi0KoYGBtibHqCnsFeNIZ5tu3eypFju3jplSex2i1khBzBUASZehZ/1MX8azehXfMIvnCMBb8K6ZyEUDiO3mLAG7Zh8yoYmhjD4QkxbzKgdc5ybHA77kAE1bwPm9PP4Pg+FPNn8Hn8eB1RkpEAh4+8wb6D7+K0u/E40ui0JgZGdzM5dxifP4zDlcA+N8H0dV9HMj2O0+vC7llAodWgNuiQ63VobVbWbtnM8IyU5994k72H9iHXKDA7LFhdNqRyGfYFFzbXAlanC53JzIxMjtPjRTmvRabRcKZ/iP2Hj6Ex2xidmePpF1/BHUlycmCUvlv/Htkn72K2+9Ea7BgsdtZvXodcK8PgtCFRG9Da/azZsA5fPIZMb2D3kWOorU76JmeY0WhZCEUxOxaYVWow2H1kMhl8Xhcz0gksLhs6lwuzx41twc7JwzvxBCN4Q1Fsw8eQ3fYtvIEQ4USacCJNNCUQTQnE0lnsxUX77pCQJJhPk0+LrDl6nF6LDSGRI1KOkssHGB44jEY1gVgSCGRSxCt1Xlm/FW04SaDaJt2BSLVJog7hQplovkAklUCx8rt4uz/G4zJiNijIpkMUCglcFhs2mwWtaR5fzE0mGyYvxEjHY0SjcQJCEU0wzoufdGPLlsl3OtTKMVJBI61KjGw+ysDwGTo0qNTzQIKAWw5kEAsB6u0sEcl+ZCv+M/V6nFY7TaedptksAk5oeaGSolUVaRCj2IzQrJagmadTmKHWSlNrpc9awWeo1jNAiWotRaOZpFgOUK2HaRTcUA/TrMUplhOUawKFWhaxkkP+wD/gOvQWhWKadCFFSkySyCWICTGimSi5koDNpkM+O0bYbyWXDuCLBIhlMiSyWdzhRSAeSGYJpDKL9ufJFL5EkmgiSCwexGozMK9VkM2l8Ad9xFJp4pkcpt69TF39h4T8bqLp9NKIpFJEUqmz8T0xQmdt210LVsz6OSKRBYKxAI5kGnehhj1XIlAoEMlnKFUXgVy1UVwC5412hVqzRKVeWLq/XBCYfeDbODY/tgjiImEuvfwyJqYmKRTyZIUkiWiABVo89OGHGBIZcmKeVr1AMJNgyJNmxdu7McfApHCwcUhFvy3BhCdN8OznK1OtI5ZLlMp5CsUsjXqZer5Mp9QiMz/J+HVfoZqMQatDp1KEcg7qIj6jkt/t2o9BXLRDL9ECalDNQ7MCjSbVbJFKrkqunEZrVSNUc1TPorkQ4AdswHwDVLXFrnl7C0QWo5qVv7sY3bo7OHhiD/ZMHX25gaZaYGhOz/bDPXRPqklUoAAIdcjUQKiC2ASxDkJFpNwoUioLVItxbCY5rZpAtSTQaFYQyyVq1Ta1aotarUatVqFeFymXUozd+FUGVt1OSUxQL2Upl+qUS3WKpRr5UpV8qXy2O1Wg0SjQrGeYV41RLQmUxBSlcp5cKU8yJ1CoVciVRa66/krKtRwev51mMUY+E0DMhdmw8UMcLiv5SoFcuYjt1IcM/foPEOJeoEKnWQAqpBIe2g2RfD5GOhtHrOTJlAvExTwag5lpmRKpXEE4vng+l8kKCEKaQiHPxPgwft8C5awHt8eKPZln3B7h1f39fDykJAbkq3G87lnG7vlzdOt/Q7uZodNOLDoXtEPUywvolGeAFPWCH9ppaFWo1Dv07LkDkj00WxUgDLUkLRqInQAklIt55eUA9VqYeXU/9WqAbNpJTvCh1c6i06sIR/wYz3xE/3XLWFCcRGeaZXJ2kEDMiT/uwRvxEIDO7l0AACAASURBVBNiBNNhovEFFjwG1OoptNoZvF4TyVSIQNRPMB4mmhUIZdJEMjlimRSBqJ+cGONM9wEygp9sPkyuECdXEsiKMfLFBLG4g6mnv8Pww9+iXg1Qr4aolmNUqjkq9QJCLoPH52bB46JDm1KliHPBwZZtm6k3a2e7nxeLHju0GR0dBhpk0jGgQru+CKtBhI4IRIAIpYILv1dBwnCK7huX4RlaR6mUAhqMTwzz/po3gBqBoIvXXn8RlVpGsZSj0+nQaDQoFEoAlIqLduztlo+AX8oiLE9CPQmtAnRq0KpD59MiKAFIUy4FaDXjyN+5nN4Vf0Cj7GfRjyJFpxOhWvUCMRoNH42mh3bHDwSBIJ1Pv8UNPZnIFAHnIEb5CaiFoJmAVg5KSTr5KM12jkYrS60hLL6mVZFSOU+xKJIMLHD65mVotj8GVIjEXHQoIhZjTEsHabREhGyMYim7VKCwe8+us3b3beLJBPVmA4/PSywRJ5VJE4lFlyLlKrUqlVqVUqWMc8HF2MQ4hw530QGy+Rzdb9/MyRXLiDo1jIyNYnc6lpz4EqnkEmyv1msUyyWy+RzVeo2cmF/6XzyZ4GDXIUwWM/VmDYVKzpme03RoU61XKJYLS13oHdpUamUqlRKteokzd32V6bcuQhDSfOo40GzWyWYzzM7OMDo6TKfTolDI8+qrL/MpOP8UsofDwXPA9TPoHEA/p3M6p3M6p//IOgfQz+kzyWg08oUvfOH/E0Cv1Wo8+OCDnHfeef+vULunp+cz7dNnAegKheL/sZ2ZmZnPBN3/R8pkMvzkJz/5n27rS1/6Env37v1Mz/f30b+dqPp9ejrtNF6PBshRq0aplMPQyQBZvB4NhVKMNiJPP7OS091d2B0GiqUcZoueSCSERCI5a422eLIxOjqMKOYolQrY7VbK5SI33XQD9s3PMXvhMqwbn6ZUKZPN5/AEghQqVQxWB13HT6Eymrn82l/z+HMvcNtd93HFtTdw4a+uRKE3oTJaMLjcqK121FY7m/bs4+lXXsPgWKDrVDdTchVGp5u1m7fxw5//kit+fROnB0f46cX/N3vvHdzYed97Q826dmRfO05yb4q7ZTt2YseObTleq656sXrvWpVVt3pdrbTSSrvSrqRdbe+VXPbeQBC9d5AESYAESBC99w7wc/+gDEU3mZvEc+ed987sd+Y3Aw4Pzvec53AIzPP5lZW8eMc1yM8VILr5h8g1eu5Z9TC/u/BiHnniaQ4cbaK1qxfXop8hkYRYOkc0lSUQTSz72qYQqfSMKLXcvfopdhxuRqK3orZNs+toCx9s243cYKW1dwC7awGH20MsnSOWXt7KWvR6kZ9/GvKLv0RvewtiuYKZORfDojH6hoZp7+4hnkxwx1138urrrzXAzZNPP8XTz/yBec8CmVyWCy66kC+d9Wf8+V98nSuvvopoPMYVV13Jt7/7nUam9spLLsa9ME8ml6W3v49TTz8N69MrkZ8r4NIf/y033HQj9696AMEpAnr6egmGQ2zd9gm2iXEKpSLVeo0lQHCKoJHJrdFpOf2MM8nlizz73AvceNMtXHnVNdinZshk84yJpaQzOVZefCmRRJJEJstd993PmEyO5+gGlCsETO1agz8c4eXX17Bl+w7uuOdeVl52OVf+/lrECjX3rHqYEZkSiUbPhVdey3d+/DN+dd5K/uWiK/jWj37Gr867hBfXvsuGLbv46TnnccEV13Hb/asZkevoGBzjomuu5dzLr+SKm27hRN8ADz/zHBf94kcoVwg4cO7X2dfcwtU33coNd9zNmvUbuG/14/SMiBApNZzo7uMffnkO5116BXuOHOfRZ57nzQ0fMKpQc/v9D3LTXfey92gTbX2D7DlynDGVFsPEFL84dyU/++0F/NOKC1n93CvsPHKCQZkGid7K8e5BlFf8BYqVZ7HvwCE04zPsPtaK2jaN3j5Lx7CYex/7A/9wzrn883kXc+HVNzAk1aG1ORlTWxhVmhiUaNmy5yibdxyka1iGRGvj7U3bueuRJ3l2zdvc/8Sz7GvuoEckp0soZd3mT+gYFiPRWxl57HKUKwSI92/h7Q8+RKo1MCiWMiSRsfPgYSRaDSKVErlBj1Q9zs6Dh5EZpAhVQ4g1clTGKWSaCXYdPE5rXy/D8iGGpXKEciUdA0PsPXqcEZmCYamcQbEUoVxJ3+gYR1rbGdyxEeUKAUOvr2Jfcwd/eO0tRBoTtrlF2gZFDMo0PPj0CwxKlJimHYg1akQqKVqznmHJMIebjvDJzh28+c56Xn/zLZr7dzCk6GJYMYBMZ6CjX8SgyIhK70KunaFfqKd7UIlMZ+RoazuKc0+j/6pvsnXfEYYVOnolGpr7Rexr7WPX4VaefvktXnhjPbff9zC33/8gPUNDnOhsRygZRaaWotIrGdPpEKrVDCkU6KemGFGp2HfiBNsPH6ZbJGL188+z+vnn6RsVI9ebkOmM7DlyHPljF6M473QsKhkOjw+FwczAmBShTEN7/xC7Dh1hVKlAqlMzKhuja6CP3QcPsvHDLQglCgZHxaj0ZnqHRnlzwwccOtFGj1BCU1c/J/qG2H7oGLuPtdI9PEpTZw9itQ67awHzlAPZ3vdRrhCw9vpzGy3kTdMOlGYLz772KkNSCf1jw4w7xvlox4cIpYPoLApGZQNo9BJ0RgV6i5Yh0SCrHn2UO1c9zF2rHqW5ewSxxkqvSI1Eb+RASxu/vnAlIo2Oq2+9naOd3Vx3x10ozj2N/ef/JZt27mbz9p3c8cCD/OOvzkGs1mKdcbLyqmv4/S23seHjrXy4Yxf68UnkJksD3I675tFNTrHhk+2IdQZefns9Ow4fpUckRmm0cOnvr0dhMKMwmDHZZzDZZ3j7gw9Z9/5mtM9fi+L8L3Bwz3Ym3fP0CkXYHLNYp6aIZTIkMmnC8RgO19ynm6pQrdeo1Kqfn71YrzHtmGFMIkYkHiMSi5JIJZl2zDA0Mkw4GmHR512u1isWGBgaxN57FOUKATd/4wyef+V1ZGodcr2RDR9/glitQ3Dqmfx25eU8+vyLDCtUdI6MsmbD+xzv7kVw5hdRWmwMyhSN+OPcconeyt6mdk798tc588//Z2P0waG2HrqEUqQGG+98tB3RhWehvO3HHO3oZW9TO2bHPDfd+xBn/vn/RHDaFzn1y1+nY1jM5l0HEOssHG7v5ZnX1zWA/NHOfkwzbpp7+znY2s7723fSJ5ZypKMLucnCsELFK++8y0d79qEwW5EZzQzJlUgNJjofv2b5/0zbIY539/LauxsYVqjYsu8Adz3yJO9u2UnvmIwb77qfp15+lb5RMQqDiTfXb0ChNSBT6xhTGxgSa5HpRAglIwhHNCh1Ko60HKazX47CMMWIUkR7TwdytQqdyYxab6J51zbk5wqQPH0lCo2atu52FPJxdHozYkUHu/a/i9FqQSzTY56cpK3/IAa7CcP4HEq9GrVRi8Fq5OY7bqGrv5v2njaa208wPDbC7MIcbt8C9mkZA4NNeBcXCAZiTIxP43RN0jV4DPXqc5Cv/CITBj2zc9MMDLUjFHcz67ZjmTRjs0/R3tfOsHwE05QN85QDt9fCsabjuN0BpqdmmZoxIVeOoNcacDk9zDqn8Pot2KyjHD2yn3GrjYDfg9OlR6MfQqlW4XYHMLfuQX6ugLGNTzIiHsY8YWHG5eBY6wnkBi1qixmLw8krb7+D2mrDYNXT3tOGbWqcqdlppmeddPb2oTOZcXl82B1zOFwLHD56COf8LEabid3792Gw2RAq5PQKRQxIlsG3JxpHfuu3kd/0DWYdi/i9CWad82zdthG1fpRJp5VRqRL7nA+NUY1pagKhUoF+ZpaJhQAy8ySf7DvMrDfAlNOF1mhhZEyNzWYhHgsyONSF0aZHPzXJ+OwMs64ZZCOdzPuCLPhDTB7bjPR8AfaW7QSiic9FMJZkJpMmFE7gjUXxpVIkQynWHTyOKVMiHa/iSocIxzxQjOKdNaPVSkmVSyxE4zy/fhMTvijeTJFkuYIvHiOUyRLL50jms2TyCWTXfBX1Xd9DqxERiSwSCHpIpCPUsgWKhWXwapnWY7LIiQTdxII+QoEg7lCEuUSG5skotniZCX8QyGJS9lFKe8hkQixR4eCxA4SiPurFeaZsoyzVw1SqYcr1BHPH1yK+UIC3fwu1epR6LUKlkqFWmYDKLBSj1IppyvjJVLzLAL0Yg7KGQj1KoR6nWI03AHq1lqBciVAqeinkF4hExqlm56gXPSxVI5QqcXLFGJlSglQuztjlZyK76X+QSiy3yU6kA4RTIfyJML54CJd3nkw+QTIZxKCVYDFIicQDuObnmJmbJZJIsxiMshhO4gnHWIhEmQ8vV6ouhAMEokGCYR8Ohw25ZJh5t4O5OSdzbhf2A2sRrRRg2/t6A5r7IhG8sSjeWJTFSKwR7nCU+VCQBdckjnE55ayfaCqCL5XAlSkid7rxluqfAfJPq9D/NUAvVrIUyhkK5Qz1UozRy89AdPUXObJ3K6GInzVrX2Xb9o+Ym5uEWppk2MViJkO7cZqjuknmUglSkTlYyhMGxAs1gsD4zAwWX5itTR24chV294wym64RA8KFGtlymUIpT7mUpV6tUS6XmT6xkeHLBMy2bqRUL5MvJaGeoFoKUsy4iQCqmTlmI3FilSqJUgV/PEW2VKMKJHMVijXwU0Y2N8FLWzdyUNjDlvbjiJxOtJEoLpbBuZ3lZtYzYVj1bhN7LfMM3/xVhq77IuZEgGGDjnoFKEN1mRtRzNXh09eUWe5aXYBqukY5WSGdL7BUL5NPRaikAuil/VBJsFRJU6sWiCYT5PIV8rkK+XyRfD5PIZ8i6tQweIWAodv/hnQ8QMg7TyGfpZDPks3nSOWKJHNFEpks6XyOVDJKKuYln/Dhdtqol1NEI37yxRypfJp4Nk2ylKelqw1feJElStSyPhSjnVBN8tprz5HMRElkkyRyKbTv3UL/VQLsbe+RTMeo1gpEIossuCZxOcwEfDMUi0misQChRIR0pczkjINYKo15fIJoMsWYQkEwliQQTeAJhHG4PUzNuglkI8jtNl7btpv7X1+PD/DWIFUrkc/OYR7ZTu81AgZu+hLFrIdaPfpppXQA8JEImYEQlBehsABUSRVB1vUMxbnjFKp5lpYWIeMnVy/hzzvJucQUypnlMQyJeQy6fqbHxSRjDuIxJ+GwB5VGiUwhR/HezfReI0D5/q0seMfxBMZRaocIxj3Es2HmfW4Wgx4WIotMuey4FqZxOs3IZAPMztqIxgIEwz78kQD+cAhfMoo3skggtkAgPINrXk8m6yGZWiSZDpDJJUlm/dTIUErP0n2tgO5rBcRnR6mUvJQK4WXYW8pSW6pSKOUxmPQk0wkqtXIDhi5RJxwNUVuq4g+E2LFrJ/FkDCgRiy1SyPqA6KczxX0sFWdJRs0EFlVAgGp5gYkjT9J5vQDJy+fAp2kpBoOErdvfYXxSTakSI50NACXyhQRzrhmaTxz9FCgDRHDYRQS9eljyUq24P31uMajHWKrGoPZHcO9dnntedVMvzVJIWOm59b/Reb0Ar2zrp8csQ3LqLmrF6eXXS27qJScBj4KZiQGUksMsFcahbIfqHJTnqBfmqOUXoRKEpQRUk9TLccq1KOVqnGI5SqEUpVCKk8vHyeYSTPV9RPuNAgYe+SahqI9SJYl9Wk80Pk+lliCbD5HNxTCZtaRTCSLhIHOueZYAlUZNqVLGYDKysOhhxumgXK0QioQplIosAbv37mkUTwRCQfYfPECdJRKpJPligf4nvkfrzQKUB14im8+RK+QbrdkLpWKjWOCPFeaLPi/BcIhcIU8kFqVcrVBniXnPAgNDgxjNhkbr9mg8QqGUJxwNUamVyRWWu8YsUScQ8DGvaqH1ZgFtt51BJh5kdHSEcrlIrVZh/fq3efPNN1CrlUxP2ykW8409r3p9ef+rUikxONh/Erj+CfrX+5K/EzRxsWD0/xfxO0HTyed5Uid1Uid1Uv+hTgL0k/ovq16v86tf/QqBQMBf/dVf/acAerlc5oorrmgce+6557J3716USiVarZaWlhZeffVVzj777D8ZoPt8PiYmJv6PIZfLOfXUUxEIBJx99tn/7nkkEknjOk899VR+8pOf8Otf//q/DNBrtRrnnXde43033HADQ0ND6HQ6tm7d2li70047jeHh4T/pnv8jfa4C3WFjqZImHl6gmI0ABSKB5Wz7SiGOTiUC0rz97guNSvRaPY/X5+blV56nXC4CEAgEeP75Z9m9eyfRaBio43TOMDIyRFtbC5dddgnjL/8e+bkCVFd8lfbmozS1tnHZVVfzhxdf5J9+9RteXbuOjVu2sfvwMbqGhJx/8ZUcaenitnsfor1vhNsfeISJOQ+6yRn2Nbehm5yhqWeAfUdbME06SeSrvPfhNn597kre+WALQpkGjXmS8y65CtXWNcjPFSxH816uvv4mLJPTWCanmfP4SGQLjMlVZIoVgrEkVUCsUGOYmKJzSIRMb2Fy3ovSYscwNYfFucChth6UFjsilR6724vJvjw71Gqfwe50Me8LEkulsUiGGt777rmQtq5uHC436XyBmTkXNWi0Cd5/8EAjgzqeTLDo8zL7KfRZWPTQ3dtD30A/e/btxT49RSqTJp3N4PEuki8WCISCBEJBdAY95WqFTC6L5qZvIT9XwPiLV5Er5ClXKyxBI2P7jz/ni4UGSO/q6SaRSpIr5Fn0eenu6SOXL5JIpnlg1UPccOPNRKJx4okUI0IRTz39DFdedQ3RZIpSrc7s/ALFao3p9x5EuULA2AVf4vJLL+a8i1bys3/+Jf/481/w6htrWbNuPb89/yJ+8NOfc8X1N7HtwCGGZWp6hBIGJcvVwhrrNMMyLWNqE0NSDZt37Oex515l3QdbufW+R3j5rQ18vPcgKuskPSIprQMjHGjpQLR7GeQqVwi49cJzGJEpGRTLaOrsobmrlxvvvIfb7lvFq+vWc7C5lc3bd3HHAw/xxPMvcdt9q7js2hvoF0kQq3Vs33+Iex95jGtvvYMLr7iaG+64m/e27qK5d5g9x9tYt/kTHn7mJVZcejXnX3kdV91wS8Nb9e4TKMyTKC3LlXlClQHN+Ayvrv+AJ15aw+9vv5ffrLyCf/7txTz4+At8tOMQQ2It/aMqhiU6RqR6eoblDEt09I+qGJJraRsUMaLUI9Fb2X+ik/0nOukTK+mXqLjmtnvY+esvL4OtG3/AkFjGmErLkETG0bYO+kbHGJHLGFUqaOrqZMfhLcuzuEd1iJWTDEsVHOk4yJ7j2xCpxxgYkyBWTiLR6BgUSzl0opV+kZhBsRSJRodIqeZwSxuHW9oYksgY2fg8yhUCpBd+iYHBYe5/4lmGFTqOdvbTJ1ay4ZPd9ImVHGg+wpa9n3DXw3fyzqY1dA41IVT0IpL3I1YOo9HL0BkVDMkUDIhViNU2REobEs0kQoUekUbBiFLEJ4c+4q0PX2dELGOkv7ex7p2b1tI5LOPFtzfx0HOvc7RHSM+IEovdw7G2PlTGcYZEEkZlYxxsOojaKKdnqIWRsU6GFAo6hULEej1ysxmJwYDEYGBEpaJfKuW7P/0pr2/YwOXX3cgV19/E72+5nXsefpSRG36AcoUA4epLUBot/O7iy9hx4DBrN25HpLaw73g7Yxod/SIxCp2OnoF+hGIJ695+j7b2bg4db2FELGdAKMZsn0WmNSM3WJHpl1v4i3Umpjx+pFoDW/fsZ//xE7z9wYcMSeR0vHzf8r1f8zeYbBOY7DN8tGs/Mr0F/fgk/WMihmUizHYzIuUIOouMYUkX6za+wqbNa/lg85t8/Mn7bNy0nmGxCPP0HKNKA30SA+u3HOQff3sl2w8dY0xrxOJ00yeWc85Fl/LwMy9w2aWXNtZdeHgHN911D+ve38Sdqx5iZmER/fgkK6+6hp+d8y/YHLNoLDbEai0bt+3ikutuonVghHMuuhTTzByGKSdNPQN8tOcAQpUOzfgUGss41956BzbHHE2dPby1cRPzwQjNXb1Ypp2oVv0LyhUCZj5YTSSXx+6ap6mzm2K9jt5qxRcKksxmqEEj2SidzVCqlClVylRqVRKpJCdaWxpz0av1GrFEHJPFjEqjbmz6TU7ZUWs1jc26+a7dKFcIkFx0Fh9t3sxlV1/LOedfyDU338aW3fs45Uv/ne//4y/42t99k7/41ne48Z77eOKlVzjS0YXgtDOQmyz0iaV0DAu57/En+Zuzf8K2g8fRjM+wbvMnHGrr4UhHH829w3SPyhhVGznRN8LmXQfoGRGjWHEKyhUCdjx9L6+u/4APduzj69/8PtsOHkess6CyTvHh7oOorFOorFOMac2Mac10j8qQmyYYUeq5+ta7eW/rNo519XDf40/SPTrGV/76bxmQyhGqNIyqtQhVGu58eDUHW9t5a9OH3PrAg/Te9zuUKwSI7vw5B1raEJx2BiNKNR3DQi674Raaewe58+HVjChUXH7DTbT1DTAoESPRahgaG+Pg8eP0CGV09El4/rXneOSJ1ax940P2Hz7EgWOHaO9RojbPItIo6OjpRqHRozVYkauM9O/8aPlz9bxT0Q33cKK9jd4eGVKZit6hw6xZ9zgdPd3MuoM8sHo1+5u2cODEIea8cUwTNhZDAUbEQqx2Cx6vm2nHJBN2K+PTEyyGfFjsE3g8GlLJWcZtFpQyPfNuH07XOFrrKOIb/g75uQLM7zyM1TyLRjdK//BBZubM2KdmmXJEsM1YaRs6it5uwjoVw26dxmJR0NS8HZNRy5QtSCRYQywWMSxsZ8phZX4+zMzkBFN2KRs3PonVJsG/GGbeHUAiG8Q8LsN26J3l71LX/jWjIz0YrHoMVj0jklE6h/ox2CcRKlWItFoUFgsO9zRqgwqDVY/VbsNkszImk9M7OMT4lIMppwv7jAulRkr/UDdKnYIF/zyTzikOtzbTLx7jzocexBUOY52bQ7LyC0jPF6DdsR6fO4LXvYjJIGbrJ2+h0o3iXvSjN00yKh3BMGlDotNim19k0htCYpykrX+UvUdOsPfgEUaEYhyuAOFwEP+ii46uY+jMGrQTFoz2ceY9c1g1YuZ9QTyBMNaPn0V6vgDVbd/DH4oSiCYaFej+SJy5dIZwIE4gEieQShP3Z3j3WCdOIBauMR0NE4gHKETmyEXcRIILDIwIEat1yE0TxIp1otk88WSMZCpKPBMjk0uSycYpJBYRXyhAfKGAmfaPyRdSRFMxYpkExViKRDyKP+ShSIYJuxa9VkQq5Cfs9+ENRZkOhFEX4IXtRxgx2wiHXQh7DkEpBORZosI7G98mk09QzbsIeU1UKwHyBR/5cgT7pnsRXyhAfdd3qZSD1KphyuU0pYIFyk4oxagV05TwNQB6JROEoor8UpxCPU6+GqdQXp5/ni+EKJZClEs+yiUvNssglBepFz3UyiGq9VQDoEcWbIhWChCtFDDX+SG5jJd0xkckFcCfCONPhInm0ri9LryBeSKRRaYnDVitavyBBUKhAD5/mEV/BH8ksQy7oxEWokEWon4WYjFcXg/+SIBo1Etg0YFGLsLltBONBNC+dh2ilQIkN/4PFrweFkMhFkMhfLEEvtjy+Zar2SPMxLL4sgVCITeTmn5kAwdJRNxEU2GClSVe/mQftnipAdCzheXK1mIl+zmA/sfw6HoRXiJAeImAPQ9egFIjRa4S43BYyGUCTJrGCM2bWYrXEVp8bB+1MpXLkI05qCU8uCJ1pgtw89oPcBODWogFl5l40kcG2Nc7RpvCQhSIl2qky8ttqQuxHLV8DeuGexm+TIDkrm9RKpTI51LUCzGWciHI+agBgUgWszPA2o/2sVBcbuneY3Gyoamb/aMKdg+P4apWiQJ6p4PFeJh8LgXlElSry+A7VaEeK5Ar+6kuQboI4aCTwSsEDF4hwN21mY7WNVBNU/JEyVAgVcuQrmaoUqJGiSVK1ClTruVJZeJk8ymSmTKFXJFKLkctGyMfXSQX91IqZ8lXCiTLFXK52nLky+TzefKFNK7BHQ1vj7ydQjZBIZ+ikE+RzWdI5fIkc0XShTKxVJZCoUA2EYFqnimLBofdSLGQplDKki3lSBfzFKgh1yqx2i0sBhfIBqeZn9Fi1Yt55plHiMWDJLJJkvk0oge+Q/9VAsSP/phkPku+kmPWPU0q7sPjGsesl+BfdJBOhwknQgRiERKpJJFEnFAsjnN+kd2HjzEsVTAfijO9GMIVSnC4c5BfPfgELdZpPNUaoWqZXDFBtRynlF6GrV7xVnqvEdB7jQC3cNsy9KyFqdQCVErzy23Ai24oe6C4QC6XIb8E/uk9OOSbiGfTJNJT1LNBPLEQ/qKLCfFhQrEkyXSKZNJPLr2AzThMMuYglXQRiXpxL3pweRYYvP+b9F4jYPC2r7KwoMcfmsDjs6HUjmC2qQlGvLgXZjE6nTh8bua8czjnbCTjHkw6MR63nWjUi8+/QDjiZz6yiC/pIZhw4wvZyBUWSKZnyeYCJJN+8oU0xWqMTCGIS7KzAdAnjzxNpeSlXIxQLKUolnNkcmnS2RRL1KnUyqSzKWpLVYrlAkvUCUWClCpF/OEIyVSGRCoOlMhkAtSrywkI4MFqOI57qoc/trRnyQuEED/3UzqvF9B5wynkozZ27nqXWj1KjQj5kp9MfhFIU6rEWc4WKRFPhEgkI0Cd2UkzS8UklONU8otACJYWWaq7gQVggVrdzYy5DdXoLrTivczaOiE/TshyaNn7egHKty8iMDeC3XACjWgfkXkJFB2Ad/n5Vz1QWoCqF5ZCUIlDOUqtHKFeibJEkhpxSvUwBSJUSVImSbkWpFwLUqoGKFVDlKoh8iU/uWIA2fpLab9RQPuNAkzSDq678UpefOUpKrUEgfAM8aSHej1LIh4C6iTiUYKhCD5/kPoSzDhm8fmDeP0+loB4MvFpYgO45t2NAoE/7m38sfL8RGsLoTkTqFnLOwAAIABJREFUrTcLaL1ZgGjNeaSzGfoHB/D6feSLBSbsk0hkUgaGBpl2zKBUq+jq6UYoGkVvNOBemCccjTTaxBdKxQYgF4lHqVMjEgsz555t/J2Eo6Hlyvmgn741lzb8NZ2fcPjwQUwmA4lEjEqlRK22PBbgjxXn6XSSSqVEsZgnGPRTKhXQaFQngeufoJMA/aRO6qRO6qT+X9ZJgH5S/2V99NFHCAQCfvSjH/HKK6/8pwD6mjVrGsdt2rTp/3j+SqXyf/mKP9OOHTsa1/H222//u8c4nU4++OADpFIp2exylvHBgwf/ywD9X7/nscce+ze/n52d5Stf+UoD5i9Xdv/f1b/+ouqedxKOLjAi7AVAIlYzbnUtkwLq9PY3c+/995DNZxgdEzYyvDu7O8gXcyz6PAwLh3hv47sU8mmgSigUQKtVE4mFyRcL2KenuPTKqzDc9fcNkPzkb7/D6ude4PIbb+ame+/nqltuY8u+A1xx0y10joxy/V33MCCVIzdZGHfN0zkySufIKM29/bT0D7L90BHWf7yVDZ9s54FHn2bcMc/W3Qd57JmX0JgnOdLSxb0PP8GNd9yHTGtGtebuhrfy8QvxBMIcaWpGqVaRK2T58MNNxGIR7AuLtA4MYXbMItYZ6JfIGhXvYp0BpcWG3j5NU88Qb36whUGZBqc3hFRnZv/xExxoaqF3SLjcSnTWvTzbu/dww1t19V9gs5pJZnOcaO/A4XIzMT2DPxwilkoSiISZmZulBsRSSWpAZamOxqAnlkoiEo9hHbexBETjMar1GplcFrlSgVA0in16qgHEu3q6GR7qR37eqQ3/5IyRar1GJBYlm8+hNxrI5LLYp6eYdsywxDLMn/csLLfXD4eYmpnG7Z2nWCvRPzzEF770RQaFoxitNnQmM4PCMc5ZcR57Dhxmx869XHvjLXT3D3HH3Q+w9zdfaYC1Ddf9lj2HW3j65bXsP9HZaEss0pgYkmsZUeqRGmx0CaUMyjR0CaV0CaU09w5zom+ETTv3o7ZNMyjTsOLSq9lxuJl+iQqJ3opQZaBPrGRIruW8K67l2z/5OZKNzzW895/3l3QJpbz94TZa+oVs3nWAnUdOcO9jf+D5tev55fmXcO9jf+Cciy7nuTfe4f3texlVG5GbJugdU9AxLG7M9F75+5t4ds3btAyKONo9SK9ExW0PPc5N9z/CmN7KmN7Kmy893/AeXXE66955l/ahMbbuP8repnYMU3N0j8pQWuwMybVoxmfQTTrZcbiZC666nl+efwk33fsQF11zY6Ma9WBrNzLjOCNqMx1COb0SDQfb++kcVdA+IuO2h55k9Qtr6JVoUN7w3Ya/pnk7cqOBLXv3oDAaGBCPMiwWcqy1iZ6hPuQGPcMyKaNKBc3dXTR3dzGqVCBUyBlVKlCZTbT09tDS28GocrmKeVgmRqbXcbC5hY6BISQaPaMKNQMiOcKXbm14K9Y9iFitZUAiY8OWHbzz0Xa2H2pCZhznxnvuo0e0PHtZqNLQJRQhNZgYlCnQ26fZfugIvzz/Qpo7+5HpjCgMJo60naCpq52W3i7Eai1DEjkq4ziG8RkUOh3KzqMN75Gr/pbjrS30DA2hNZuRaTRcf/udNHV2c9/qxxmRKekdkSDXWRgQyVHox1EaJhhTmtGYTKiNRgZFIjZ/8gkfbNnClp07OdrSglAqRWexoLNYME1MYLDZ0JhMtPf2orr2G8v3/btTMYp6EUqlGMfH+cdf/Ya+UTF3PfgIbb3DXH/bfRxt7eed93fQ1D7M0ZYhVAYHOtskCoMZmc7Ipm07lyvLdUakWgNjKi0DY1L2HDmO0mJvJGKINCYGZRrU76xu3Lvy49fY19zBi6+/TvfgIGqjEZVBh1SpoK27nc7uDvRGDVabEdHYMENjI/SNDKGxjSPWGXjurXe4+tY7+fZPfsbFV1/LN7/3A95Yt549B4/TJ5Ty24su4bJrb2DVk0/zwto32bHhjc8SFy7/GzZs+phzL7qUj7fvpmNgmGPtXRxsaWPPsSZuf/Bh3tr0IaNqLYfaejjU1sX9TzyF3GjCYJ9EP2GmT9iHadKI2W4ino8wOePA5VlkzVvr8PgD+MMRLBOTuDyLON3zqG9ZTlxQnXc6UypRY0xFJpclHI1QqVWps0Q0HmNopJ/mlmN4/QsUSlmWqOIPLrJElSWqHDqynyWq1ACneznBSWPQUwNqQLZYIByPUQM2ffwR49tfa9y7bcuL2J0uXl27jrbuPgaEY5x65pdYeflVbN9/iIPNrQhOPYPdh4+x9r33EZx+JiKlhl7hGH/9ne+jMJjpHxnj4iuu4fQvfpmO3kEEp5zBb89fyeCohIcee4pvff9HdPQO0isc4+tnfbHhLfv9N7jtnvto6elHcOoZCE77Aus3f4zaYKGrf5jWrj7O+d0FdPUP88N/+CcEp5yBxmhl9ZPP8M3v/ZBf/u48/v7n/8y5l1zGz/9lBYIzzuTbP/oxL619i1GFilvuuY+//d7Z/Levfh3BqWfQNyqm/8a//+xvrnkvgtPP5JJrruNn5/yWM//717j21tsZVaiwzjgZFEu5c9VDfOPsH/LI08+gNluR6QxIDSbe27oDlXWSR599iR0HjzEgUqIxT9HSPczxll76hqSMSTVYxqeZmJpFqdWx77l7Pvtcfepi2ntPMGlL4ZgJ4PCI0NqO0T/czPS0F6fTh8EiRSzvY9o5wbRnEavTwZhahXVqEueCm6nZaRyzUyg1UtzzDkxmNVOORaacLiYcBibnlEy5dUw5HTjm/Mgv+8qy/4VnYJVbmZqdR2/TI1J14w5OMjU3g93hw2Sbo62nC5d/ignXHK5gALXVQo9wCJtzGk/QiyfoZWJmktkFJ0qdgpnZRSzWSaamHezdv4s5l52JSSN+3zwL8y7kb9zfuPeJA++w5+ghdh/Zj9qkQm2U45i1YjHIsepkzFi0mCYseIJeDjUdwTY9gcFmQm81ojXrURu16K1GrFPjTM160FiUjKl7mJi1ojctYJ5woB/X8Oizd2O1z2LRTSE9X4D0fAGKG/8Ol9PG7OwE4xMGLOMGhmUiNBM2DNN2XIt+dGYb03PzbN+zH6NtkjmPj67+IYZEEtzeAEbbJK+9/S6eQJhMoYhGo6K1rQmTWYdzfpYJhx130IfVOo7VNoH+lesb/tPdu3GHgjgWPcz7/YRiSdwziyRiRebSBXzARKrEgMyC25Mim16iALgTCRwFsGfAnqoyEYjTOSZnMRpCpVcSCjgpJDxQiZL12ZgxDDOhHsDWt6cB0NX3/JBEJkEsnyOWz5HNFMlkcqTTWRKJGPFEGH9gAaNZQSTmYd4zSTzpIRzzYF70YozkmFkCu9+HfVoPmSnITFEoRWmXyYlmolRrCWI+C9R9QATzM+c2/H2iPdRrIagssFSchdo89aKLGjHipQgl0kCIasYOOQuVcpBSOUyhEiNXSZCrJMjmgyzVo1ByQ9mFpPNjCqXIvxsBTWsDoCvv/i6pT9stJzNh4skI8WSESCzYiGDYRyDkJeR3MzY2gFolJRBcxLPookadQCRMLJNhwuFgbnGR+XCUhWiShWgSVyiGOxTB5fXi87qxmVVI7zm74T/Zsm0ZwgejeKMJvNH4p9Xsn7aDDyzgDfmYjcTxZIvMR6OMCNsJeydIpLzs7Oqj0zpHdAnCNXBG/Ti9VuJJB9XkNNQCUA+Ry3pw+yeQ73u9AdDFt/41/rAHT9BLNBUjnIiQzsRwzExgs/eSJUwwF2HDjt0kEimoV6hmA/gDMyxUM7zT20V82ki5nqBQTlEqwhzLld8PPL+BGJCkAtUUxWKUYimF8rGfM3yZgOHLBHjlnZRKBerlFJmYGyphitUa6UqZ1BKkANOilxGTEbvfR6pcIFPMUipmKdbr5AtpqCQZ7TkOtTT5colMZfn9+WKGQjFNqlQhUypRKBTwjh1tQGzZqu9jM8moVeKUixEK5SUK1SVytSUytSrpaoVMpUauVCVfqFLI1ynm6mSKqWUoni9SKeSplrLYLFKKpQjZfIRMNk++XCNfrlEslyiWS5TKOca3r254y1+9lFI+QbaUIVvKkC6kSOWTJHMJUvnkv4lSfpFE1EmhGCZfTZMqpvAnopSBMlUOHN7DM88+QSkdJJcKEvDOcc+9d5DJpUkVcgQDi/RfJWiE06rEny0QSGcJJBOE4mEisSAyuZBozEcuFyEQmCNZjBArJJjz+1iIZLF70sz483RKjbz0wVbMgQASp51oLEgkNk0yqaNaG6demYVqEOo5ysUQtp0PNAC66uVzKBUzFMsl8rUc6co8xaU5zKYuWApQT/tJ5tNk0z7KER022X5KmXEW4/P4sgn8yTSxVJpsNIxtvJdIeJJCJk0qmiQeDuCa0zI2dpRFj4lENIDHbmp4914jYF64i4B3joVokimfH/v8NAZVF/LBfdjnNcxMj5NLpYmGEyx6/fjTfiyzGjTGYQpxNynfDNFEkFwuRCrhYXpSRj7rJp+Zp5gPUShEKJQzUFiEsh/5husbAF34yLcplH2UqhEq1TiVSoJoLEilWgCqtLY1sUSFWr0EVFmiQlPzEYqlLC+sfYN9TQeAMBStwBTzlg5SPj3U/FQJsZxSkoOlKFT9lBJ6Om84pQGxXYPrgBg10lCbZRmA+2BpsTE7fdahp711Py6XDShQqSUp16JAEoiwVJkHfGTCRsKzMopBM9R9LBGlthSmUgs2wrLv4YZ37x1nUal4oR5ajqUwy6kxkeXX/3vgARZZIkSdCBWSlIgvRzXAUj1EreKlUo1SKC4nYLEUh3oESn4qaQddt3+xAdDX3vg9hgeOkUm6yWYWyGd9QI5yKYtn0UU4HCUajdPV041r3k08maC2VKdSq6JQKUmkko255ELRKEvAsabj5Ap5Upk0S8CEfRKDyYjHu4j20MsNgN122xlkU1GGRobJ5nMEQkEKpSJmq4VoPEY6n2NuYZ5jJ5oJRMJs27WTKktMOR1MzzqJJOKkcllSmTSxRJxsPke5WqFcrTRGNoUiYZYAx6yTRDxC211nNfyPPncRGp0Wr99HrpBvdK6q1SqN9u71ehWHY5rt2z8hl8uQzaYxGvUngeufoJMA/aRO6qRO6qT+X9ZJgH5S/yUtLi5y1llnNYD52rVr/0OA7nK5OOOMMxAIBNx3333/317w/6bf/OY3CAQCTjnlFBYWFv7T7/tTAPqPf/xjBAIBX/va18jn8//uMe+9917jvO3t7f/p6/nP6l9/Ue3qbqVcTXG8eR/lcpmlOhRykM+VaW9v5fU3niEUCRKNRxptsAIhfwOkP/HU42h0apaoE0+EyWRSvPXWWtraWlgC+gcHkKnUPPX008jOP62x6Su84i/58S9/1YBnL7y5brkV8J13s/7jrextOsHx7l4OtrYj0Rvpl8iQ6I1oxieRGc3Y5tyYHbOMafUojRYs006URgvH2rvQ2SaR6YzsOHCYA00tGCenUTy84rMK9HMF3HrZBWSLJbLF0qdAuk48HsUViuBNpHh3yyfsP9HKsa4eRtVa2odGWPXUHxhRqumXyOgSSvlgxz4U5knsbi/vf7KLcacLTzjGgaNNTM/NY3e6GJVI2Xr7+Z/z3nn/5eTLFZzueXbs2YvWaMJotVCqVcmXS7R2dmCzTxJLJZGplMTTKWQqJeF4jFAkzC233YpCpWy0Wy+UirS2t+GYdbIEaPU6svkc/mCA/KLzc96qpy8jkUqSzecIRyPkCnn2HdjPEuAPBnAvzBMIBVlY9DRaG1dqVYLRCDVgaFTI8ZYT3HbX3Vx65VUcOHKczVu28bsLVrLmzfW0dvbwN9/8Dm++8x5vrt9I94rPAI/kkq/x8GNPMyLXoZt0NgD1o8+/yp7jbciM44g0JlZcejUbt+1hy74jaMZnaB8aQ6yzsOd4G29s/Ijm3mFeWreBQZmG7lEZe5vaWfXU83QJpew/0cnh9l76xEr+8KPPvJUrBLz37OPsbWrncHsvYp2FzhEJukknJ/pGeP29zbQPjSHSmNi6/yjrNn/C+9v3sv7jHQxI1XSOSNDbZ2npFzIk1zKs0HHh72/iF+dfwt2P/YFBhY5jPUO0DIp4/q33ePGu6z/nfXTV5dx838Mcbu/lSEcfr727ic4RCSNKPUqLnQGpmu5RWaPF+8Zte7jomhu5bdWj3HD3Kh5/8XXOv/I6DrX1MKq10ifVIrdMs/1IK31SLaNaK0e7h9nf2otQbUZy7hmfAfxrv0Vb/wADEjFDUglyg5bmjjaOtjQj0yjoHxMh1qjZd/wYxzraGVOrGJJKGhD9SFsrzd1dDElH6RruQ6bXMCwTs3XvHoRyJSMyBaMKNWK1jvb+IUYfXdnwll/4Re6+41b6xiSseuIZ9jV30CdW8viLryPWGdCMT/L0q6/T0j+ISKNDbrIwolTTIxLT1NNHc28/r771HmMqLfrx5Xnso0oZgxIRCoMJlcmKRG1EojbS1tPDgVce+dy6j25Zw4hEwp5Dhzhy4gRSnRaRSolEq0Gi0aGx2GjrG0SuNzEq19IzLEZlHEeq1aMfn0SkVHO0rYOBMQmvv/Mu/SIxDo+XMZUGhcGEwjiCSNVLj7CZ3Yc/RHH+Z+uufuoCxJp+2voPc/dDq9m0bSevrlvP629v5LV1G3j7/Y/Z+PEODja109I9SM+wlMMt7bz74Raee+0Nrrn5NjZv38Vzr73Buvc3ozbbmHJ70FonWLPhQ0aUelY/9wraCQdmxzy7Ljv7s/u+4M8YEcsaz9MxP49Cp0OuVqHQqDFZjJitJhQqOcebj/Dhto95b/MH7G8+Qe+YhD6ZkkGZijGtkTGVFrFCzc2338VV193EmFzN4ZZ2nn7p1eVnr1LTv+Pdz637a7dcjkytZ+e+Q2gs46jNNvY3t7DqyacR6wx8cuAQXUIRm3cdwDQzh8JsRazVMeGao39MyITDTigZwhNawO13odLpeWv9u4xKpKx5ax1vrX8Xu8NJoVJlwedHdelXPwPJqy9CKBolEos2OmtE4zGmHTOksxn8QR/laolytUQ6myIYDlCplQmE/LgXXMx73FTry0lIUzPTTDtmmPcskEglKVcr5IsF8sUCqUyaZDrF7MdPf9Zt4uIvo5SMcc7vzkdtMNPa1YvglNN59KlneOaV19m27yCn/dlX2LhlG0+9+AqCU89AKFfR1jfIF77yNa65+TYuuOQK/v6nv+Cff/M7BoRiBKd+gQsuuYLhMRkPPPI4V19/Mw888jj9Igk/+PLpn1v3XatvoGNgGLFax8CYFMHpZyI45XRkah39IyKEEjn3PbSab3z3bM762l+gt4xjGrfzw3/4GXK9EalWz4hMgVxvRHDq6Yw75xhVqPj1eRcgOPV0pFo9Eo2eW+99gPb+IUTXfOOzdb/txwhOO4P1mz/GMu3k/a3bOPVLZzGm0vDRzt184Stf5aOdu+kaGmHd+5v42++dzaBYyqhGg+D00/mf3/8+q558moMtbZz2Z1/hmz/4e266/W5uv+cBBKecwYn2Lszjdjp6erFO2ul7/f7PfbbJO/ZhMc/hcM4zMa1mblHLnoMfsLA4j9liw2w10dJ+FMu4BpvTgc3pwBXw0zs8iHNhDofbicGqxzXvpH+gi9m5KWbdQXRGGxMOC4dP7GDabWZiZhKLyfo5b/VLt2O1zzDuGKdzqAmNVYJjfhat0Y7R6kCmUWGy67HPu9m0Yzu2WSeWmWmOd7bRMzSAY36WxaAX07iZwdEB2ns6mHZOoNJKcLgstHXuZ8qhJRCcJhSaQ//KdQ1v6WVfpbe3FZlWxqhciNaioau/g3ffe4u3161hoLeD6bkZhkTDTM1O8/H2LYxPT2B3TqG3GDjR0YJp3Mz03Azm8Qmm52Zo625FKBllYtrJlHMW07iZdza+zfjUNPqB9gbAlp4vwLhnDTOOZYA+bjfT2d+NdsKC2WFHrtFjtE2iNVmRa/RMzMzyyhtvcaKjG4lSw8TMLHMeH8bJaeZ9QeRqDdPTdrQ6JQ6nnYmZSVzeeeb8iwx0t+NfdKFbfU7DW3n795gN+JkNRHD6wyyEUzgCSYIlWH/0OHvHROwaHMSfKxNKlwgkC6jdi7y0YxfmQIoRi5N1O/az/VgL+9s6SZby2KbGUShGkYv7GDfLqedDFNNekmEXfuGBBsAWXyjAPXKYRC5DLJ8hm803AHoyGSeRjBCO+LCN61FrxyiWY3i8Uyx45ggVQDuf5KNOOckaqNQySM5DaoFkKkqiBnPeOW655UrGBg5B2QslP6pb/67hrV31E6qVAEsVD9QWKKYmoeqhVA2RqScpkaaQX4DaAtRmqFYClCshitUY+epyJXqdJIW8l1p+FnIzKAd2UCxH/00UShFc7e81ALZopYAF0X7SuTDJTJhYOkIsHSWSjBJKxAjGo/giof/F3nsHR3aX+d7C4L0smwp2996FBZbFu4Z3WfYusARjbOOEbZyzsQEDxsbGOI/zGKdx9nhsT/DkoBmNNNJIo5xbndVBLXXOrc45n85J+rx/yNZrrebdxVt1b91bNU/VU6U+Okff3++0WufofH7P8yWQjOH22InGQ5gsesYnx9AtzNF74jiBkJ9wIkIoHmYx6CUQixFIpN6vJE/hjyfxxqJ4/Yt4vQ6mL/3kqrbs51/BH47hC8feb9ueIZD4wFM9RTQeIpqK4U3n8KSy+NNpEik/i+4F5haU7OgbZNDs4fktW2jv7+eODfczLB0jVYmztJynlPVSynrJ5xapVCOMP3PjKkCfvLgN84kdhJPJ1UWvyWScXDZJPG5g3qpm1qyjfXgcmVaHL+ClXk1RKCXIUmdTeztPdqoJF5pUC2loBllqFIlUlrnxlXbUqWUEoFpLUq1mqJTTTFzx31YBuvrRH1IpCzSKCYopL9Ri1JsNqs0WqXKFZK1OpFolu7yyWCRfWQFHlXIRoVql3igjJLzolRPQzFOqVRHqTfL1GqWKQLmSXwFPpSL5UhnznsdWIfboZW1YhrZBLQwlL81akWajTKNZXq3Wr1QLVMpFqsUCtUKBhlAgV8lRKJYpFqrUSkVq5Twq5ShCIUy5mqZWb1KuNyjXG2sAuuLB76zqjl1xOvmwlUK1iFApkC8L5Eor/uZCpbAuK8Ugy0spdDoJ1aUimVKGOkvY/YvkygKauVn8IQ/lQoJsKkytlueiC8+lUi1QKAksyrvXAHTT67dDIs1SIkU1ESefipDJRnGErAxKBrAmnTgLPkJCgUAuz7zbS6RY4a4Nj3P/xmfRL3pZTKVI1Mo44yGKpSylSgCfT8TMzE6W6h5a1QBlIUqznkR8/9fWQOyER4sg5MiVU8TzDurLflSz3eQSZpaEEIVaBUGIUU0ZaaR0iCf3kSwGSdeyJAo5ytUS5XyaBeMwElkvkbCfcDBEIh5i0asjEjOy6NURjfixDu9aoz392DkE/Wasfg/WQACnb5Go30IuamdKcYJo1EsuFScWiRKORghmg2QqIUxWGcvlMLWUm0w+Qb2eoSiEsVukVMt+auUgtUpiZaFIo7jyd67kZeSOL6wC9P6r20g4xqm3UjSaGZqtLLVGnSWWWYbVxu0fdAj6IFfgaINGa2UhUTlvYGLoHVYqzTMsVWOUSz4gDoT4oC362Fu3rgLsvmvbkD3zXSC80g6/FVj5WYIDp11GIm5jqZmmKESACktLZbKZ+AqYJkOp6AXi5NN6nJZRaoKFFfgeWfn8LMVWOgq0ojSXYiyRYOLeM9boR3UdLC8lWF5KvO+ZnlrJ5eT6JAREaJGgSZI6aZqkaZFkeSm+shCrGaRWDpJLO4E0rUaEbNpOxK9D1vHsKjw/fn0bx+86gxlRD3PacVxOFRLpAFarhkDQQ7kiEI8nSSZXPMk/WHR/z72/xeNdXIHNy0vUGnWWAYlMisVmpdFqrm7bun0bsUScjs6jxJMJJp/49irA7r6xjfmhnSz6vLz51maC4dBqpz6r3cZiwE99qYUvFKTSqNOCVYAeT6doAUqNmkKpSKlSXj02GA5x4NBBEqkkU6LpVTgfmR9Zoz30u39AKBawOexk8zkyuSyBUJCJiTEEIcfevbvJ57O0Wg2q1TIi0RSCkDvlgf5fjA8/l/x+WxcXtIn+j8jvt3Wdej9Pxak4FafiVPyncQqgn4qPFFdccQVtbW3cfvvtAH8QQH/88cdXobXX6/3fN9h/Fy6Xa3WsP/zhDz/SsR8VoH9Y6+677/7/3S8Wi63ud+utt36kMf0h8eEbVdHMBHfdfRtb3tnE4GA/6XSWeg2MRjOwxDXXXUIwHGCZJQolgXK1xKuvv0KxXFhtjZXJpYklouzZs4urr76SUqlAvdkgk8sSisWxOl3cef0Vax92n9NG+7P3sedoF69t28GwWMov7r0PTyyxWu39w8uvpL33BKNSOS++9TZDMxJEai1aq50xmYKuoRHEWh1zZhtjYhnWRT8Wj4/ZBSNb3tuNOxRFZ7GzGIkju/pza7TNL/2C+tIyGaGAVjdHIBQkGo8Rzgk8/fKr+FMZDO5FNm15hzGZgqEZCVqrnZ2HOzg2PIre5adraIKe0Wk8kSSL0RS//t0DWDw+/JE43ScGcSz68YXC6F+8fS3EvvbzBEMhGsvQBH7x6zupL7WIp1PUl1oEImHC8RgZIU+hUkY2q6QFDI+PUWvUOXDoIJValUqtysjYKDkhTzQeW/UsHxkbfb9tGux4+Bdrz/u5p1EOuanUqkRiUSw2K6lMmlqjTrVeo9FqcuRoB2qtBrvTwc7duwhFwsjUs8zqtARiEXLlMnf97neIFSp+cefdWJyLJLIFpiQKtu3cwxlf+Sf2HjpCV08fsrNPWwN4Tmy8m6FpOU+8+BoPbXyBMZmarqEJBqZldPSP8vTLb65WoKtMDgZFch5+5kUmlXO8unUXV97yczbv3M+5l13NO3vbGZiW0TO6AuK+9LVv8NVvncVnvnAG19z2Sw5c9IU12hM//Tce2vgCk8o5plUUFosGAAAgAElEQVTzHDo+yIRCy/5jJ9BYXIi1htX24lOzOqZmdRw6PsiwWMnezl66R6Z4YfNWROoFZo12eiclDEtVSObNdI+J2PTOe/SL5IwptHQ8edcabdn5n6J/YIh7H9vIoeODnJiUcLBngAPd/dz54GPsOtKNbN7MiGSWvZ29SHUmnnvjHa64+Wd894JLefS5l3n4mRe58Kob+OHl19I1NMHQjILjYyJGJLPMGu1s2rKd6352ByOjY2u0FWe38c59P2VcJkeq1azAcNEU0zIJI1MTzOoXOHisi/6JcSblMsalEhTzOsYkYna1H6J/YnzVt1u5MEd7Txf7O48yrVQwLpUgUqoYE0s52tfP0b5+pD//5tr3/LeXs/3AIY6eGOZgzwCdg+PsONTJ5p27uWfDY4jUWsZkCg4d7+PVrduZUMyisdi4+5FHeX37ezz2zIsYnR4mpHJ6hgeY1euQ6zSIlCqm5LO8t/8IG55+nhGRmIFn716jLbny8xzoOMrOg+0c6DxG91Af49IZhkWTyHUaToyPMS6V8No7W3ln1x7mrXZ6hkY5MTlNR/8gW3bvZfvBdtRmK0MzEnR2J/uP9TCt0jAslvLU71/jjS27mdVaUcwo1p139cAJZmTzbHrjHWTaeTRGC8p5AwrdAkf7+tnVfojfPbqBUfE0olk5Uo0O5byB7sERJmVKOk8M0tU/RO/IOA8+8TQao4VnXnqV/cdOsP/YiVULgffau+i98h/XaE899xvau49jcLiQajVMiMXINRr6h4dYMBmRK2VMiSZRa1WoF7RY3St+6VOzasaUakRqHdOqObbtPcDeQ0dQzS0wMilCZ7Rw1rnnc+OtP+P239yDRDuH+N1n1s77J/+EzeXl2U2vsvdIJ8++8joDUyKmZ9Wce9nlfPVb32ZMpmDWaGVaNYdYq0M+v8DuIx3I5rSEEjF8kQChRASX30MTiKayLAYjRJIZUvki9z38KHaPj2gsse68h+bExJMJdAvzLPq8azwWhWKeerPGgmGe62+8jvd27SCWiJITVlpNJtMJFgzzOJ1OlpeXabVaTE5O0tPTQz6fR6/XUygUiEaj5PN5zBtvWqO9/+azeOTp3/Pk85sYnBTR9vE/YtObW3jy+U1I1HO0nXY6w9Nibv3VnXziT/+C48NjDExM03b6J2nv7mVCqmB4WkzP0CgKnZ62007nihtuRj63wJU33sK9jzzGvY88xqRMyVmf+fgabfllf82dd99Dz9AoGqOFrXv288UzzkSl0/MXf/U/+G9/+hdMSxX8/sWXOf1Tf4ZcPYdCo+OMr34NZyDE8PQMd93/IAMTU7Sd9gnGJTJUeiN/8T8+S9tpn+Cfvvlv/OPX/5Uz/+UbPPTkRmbO/5M1+mf/5cfRWewMTopQzuv54plfZWhKRNvHT+evPv9FpJo5jE43Us0cf/X5L/Ld885nTC7lk5/5NP2TE2gtZlQGPW0fP40pqZhALILF5WDDU0+wY/cu7G4XNpcTnUGP8rm111XVb89lYnoIm8NKMBTD411k3jSNTDWASivFYvFjMBnpGzyCzefBHfChnNPQO3SCMdEERpsJt9+D1W5CKp9hbGKYeYOTUDSDyW5GrJxicLwPs8OCbnpk7XX1vI9jkE3i8DkwOnX0DHWh0c/jDcWIJLO4AwEOdx9mweFk1mBE73RhdDl58c03UC/oGBwfxeK04vK5sXscTEnHmDcosbvn8fj1LPrnGRo9zMDgQby+eWZu/59r9OWv3sOJ4V56h3sZk0wxND2GzmSgu6+XfYcO0tV7DL3FwLxpAa1+jnnTAup5DWaHBa1+jrHpcfQWA2aHEeein0Aox8jENFaPDrvHyrzRwsuvbsPmtjB37PU1AF1+3ecwGVeqzy12A8cHetCZdcwZ5zE73LzwyusYrA60ehMmuwuzw00gmmDLtveIpXOMiyS4ghEC0QQWhxODYQG1RoHFasCx6Fzxove6SfptKKcGUF7/uTX6hr6d+PJV/MUGkzoHG99rZ9TsxpgTCNPCU8wQK+YIplN4snl2jM2gKzYIChVChSredI6oUMQVjuCNhUkJOcKJEEIpQ7mSJyskyeQTxJIhnO0vrAHoql/986pf8gcAvVAoIAg58kKaVDpGKh3F5TajUIpotASyyQTOYIpIFV7a009MaOLzBaCUhkKSRq1OtgbxbBKfz8z+Hc9TiBnJRYzMXHjaGv2E/DBLzTC0ggRcM9AMUK2HKTbTCPUk1UoAiFAISlhqRmk1Y9RbKWqtDJVWlmXylMqhlVbAFTcp7wy1RnpdlqsJrO/cuQagq+75BoVSjHwxTqaYIFNIkShkiOZzRHJ5/KkMvmQah9dLMp8nlIgxbzRwsOMQEpmYeCJMpVogkYwQjviIxoJEklHC8Rj+aBRXMIwrFMTh9eKYV6zRnr6wDeto+4oHejxFKJ4mEM8SiOfxJ/IEImH80SjhnIA3kWIxFiWZiVJvFMiWs7zb2U0U8EQXydUFPPEwkXKJYxPjuFNx8s0i1aUikIFmnBO//Nc1AF1+97eIZ/LEUlkSmSyFQoFMKk0i4iGVT+NPp4m14ODwCAb/IulimlA8QCgeJletc9C9xAmlhzJQq6egmgdg9/Qs/foAumgVZxPKtRxJl3YVnn+QGbuKZjlBTQiwVA5SL5colQpUGk0qyyA0lyi0lik2l6jWGjQaDaqVEuVmk0q1gHyqn6VijHo5Sb5UJFOuki6XyBcyCIU0OSFNRsiTKJZRPHXZGoA+9/tLKIfVULLRLCVpVrM0qlnKlSzlSp5iKUuxkKEsZCnn01RzaVKlHBmhRF6oUBQKVIpZAj4TeSFEo5GnVmtQqJQpVMqUPshCjvGr/3iNtv3w0+TLwhp4nivlV7d9OMvFMI1aivHJXrJCnGwxTZMlkvk0n//7L1Cql4nG328dXisg5FP88LzvE48FyefjmPY+sgagj93wZ8STHpL5MKlshHQqSjoRJhUK4NQvUIpGaaRTuLNL+IQlIjV4Y89ugrkIjrCDdClGvpIkX0xSruSp1DKkM26qFQcQwmocpVZcpFqKUMw4GLzqtDUQ23roUSrVHJl8hEzBQyJjoVbxMT12mFrOSzieIJOOUc64SPpVzMo6icStRFKLJPNRogk/8bgXoejG518gmQwSiwaIxXzk8n6CISMq9STxuJ/Zzbev0R669nRGB/YSTPpweD3Y3S7S8Rhht4d4zodYNEA06KQgpAlHA0RyUdwhCyBg1IyyLHgRSikqlSRFIYjbqaBRC72fCWq1NNWGAFUvlfDsGnjef3Ubxn33UG+laLbSNFtpcsUSoVh8xZKnXKFQqa5+LVEoqTZbtACWBap5P+mYkULeTq3mpyiEgRqtWg5IA3FKMRHDPS9QF7TMb7tpDcDuu+40qrl5aLoRsm4sRgm5tJsPvNGhwoxoHO+iA2hSqZRW2qkvR4Eofo8YIasHQtDyvd9NJArLcRqt8Go2lyIU4pq12te2Mb/91j8YoDeJ0yBOgwQNEjTfr25vNaMr0L4ZgKUALEUopC2Ip9qJh+aBJLVqEPW2W9cC9Bs+RsSjJJtx02wlSaU9QIkFvYaXXn6eK6+6hgMH21eqx7UaJqYmV6F5Opshm8+xxDKzatVqtfcHYH3bju0EwyFmJGLK1Qrzs9NrAHb3jW1o3rtj9Zh8QWD33j00l1oUyyXS+RyJTBrnomdNZ6j2ox2UalVe2/wmtfetmT54HuL1+6jUqlTrNUTiGSw262o1unbHr9bpC/FFpHIZ/YMDxJMJovEYMzPTFIsC4XCQQMBHV9dRMpkUhUIeQcjxyCMPnQKu/4U4BdBPxak4FafiVPzfHKcA+qn4g+PYsWO0tbXxmc98hmQyCfxhAP3LX/4ybW1tfPvb317dtrS0RCgUwuv1UqlU/ncMn40bN66Odf/+/R/p2I8K0Pft27e6f2dn53+475lnnklbWxtf/OIXP9KY/pD48I3qd777DUIRO96AgWIpTTabptWEUCiCxWLi4kt+QPuRQyyzRL6QY4nWauX5s8//Ho/XTa1R5Se33cLo+BiBUJBsPke12WJobByb24vVtcjGmy5aB9BHrzuDrfsPIpmbX4XmM5o53ms/wpObXua5NzYzNCNBY7Gxr6sbg3uRZ19/cwWa2xxIdQsc7OlFb3ey5b1dvLNrD3NmK3ZfAKPTjc5iI5LJYTSbkZ7zsbX65/8RQjxEOJ5AKFdIZnMYbDa27N6Lzu5EqltAY7ExazTzs7t/y/GxCQZFYsRaHbPGFd/YIydGONDdz7zNjdbs4EBnN/s6urC5vWQKZayuRaYlUgau+Yd1c/cN7iORyVKq1YmnMzzwyMNkCwLORQ/BaIQWUKpV6R8eIhAJI1UqaAHtRw7Te6IPg8mIPxigWC6RE/LMSMTYHPbVisvW8hK+gB/3kdfWaU/ccxE2h516s0E6m+FYTzfBcIjW8hKJVJL2I4eJJeLvw6YClVqVVKlIJJvBFQriDkWwef2IVVre3rmHH197M1fdeBsXXX4tYoWKju5errrpFh6861frwJb8is8iUeto7x2id3yG7114GScmJQyLlQyK5Eyr5umfknL/k89yw+13Mi7XMC7X8PgLr/KDS66kd3yGcy69it7xGV7btnsVIr++fQ8d/aNIdSb+9sx/ZlI5h+iav1+nP9F5kN8++jRHB8YYkcxyYlLCpHKObQc6GJdrePO9fUyr5ukemWLbgQ5+9/gz7O3s5dLrf8JPf3Mf373gUkTqBUYks4wr5xhXzvHES2/w4ts76BqZ4rePP8ODz7zIzHN3rtNWbLoHiy/CqFSFbN7MA089x2PPv4LG4qJvQsyh44MMTMuYNdpXPc4HpmX0js/w1W+dRd+EmDvu38CLb77DfY89zfcvvJQ3tu1CNDvHiXER49JZhkUyJrsOrdMevfRv6B0dY3RGQt/oOIPj4+hMJrr7+9lz5DCTchmiWSVTCjmDU5PsO9rBifExRLNKBqcmkWjUHOjqZG/HEcRq1WoV97BomqMn+ugbG0U2p6V3dAT5tX+39j3/4Sc5fGAvaqONUamK42Mi9hw9zp6jXTz/5lvMaOZ46e13ufPBh9FYbCgNJmaNZmTzevZ2HmNGOcfr725HbTBx8NhRDh47yrBoknGJjNkFIydGp7nqxtuQzy8g2vjzdXOf3vIk4zI5Q6IZxGo5olkpk/IZphRiRLNynnzhWX5w8UWMScQYHC4mZQqGpAom1XMcHR5jwwsvcWRwhCGpgld37OJg3wBKsw2ZwYzermNENMhzrz7D9PGd67TFv/gW7d0H6Dwx+P7fh07e3L6N1959h5e3vMmBrsOINVKkczLmrDpUehMy7TyHe/p4d/c+BiameWfXXuy+ID1Do5jdXlzBCGqzE9m8mf3HTjCpnOP+J59FfO2X12hLL/gTJibGkGh1TClnkWrmUBsN6EwmFFotUqWCsalJdu3by7s7tzE8Oc6QaAaRWotUb6J7ZIKLrr5+xRtYpV3xn57X0Hm8iwnRNEqNGqvbTSwnMPn7X6+bu6njXUx2N9fcchvnXfJjLrjiKn7/6ut84wfn8tq2Hew52oVCb0ZjsfHMq6+jd7pRGc28suUd5k1WrG43Vrcbs9OJL5YgmEyTKpZx+IOE0yttexNCEbNWuU7b+NAl2N0u3t2xHYvDzpat7/Ly66/xm3t/y60//xm/e/ABhsfHmNVqUKhVSJUKDnUcIRyPkc7neP2tzZRKFeLxlXuaQqFEpVLD6/Xz3HMvYDCYcDrdqFQatHeetfb3/bw/wm5YQGt2INEscHxkkkm5mrMv/BEy7TxH+waQanSIVVqGpmaYlCmRqOdQ6PQodHo6B4YYlcg42j/Ixpdf5cXNW9h1uAOxZo7N7+1i95Gj9IyM8ea293jkgq+vm3vHvdfTdvonafv4H/Hlf/o67+7cidZg4IFHH+VLZ57JaZ/8JA89/jhtf/RHaA0GTA4H92/YwCf+9M/5+J/8GeMSGQs2B22nfYJvfv8HPPXCJnYdOsxnPvd5Lr/+Ru579Alu+vkvUekW1mkf+sbH0NsciJRqpuRKvvCPX2F2wcBLm7fQ9vHTmVbMYnYvcmJsYlVrXCbl3875PtNKGVrzAnqrkbbT2zDZjfSP9KFZUPHUs0/Q0X2EwbEhpqUizHYbyocvX3dtmx98m32HtmI2RjHqw1idarbufgKldhSnI47TGcC1aGJsepzFoBezw4LT61oFyp7AIv5IAKPNtNL2PBJFrlJjsNiJpdIsmIzY3Hbmenet05574mrUC1pMDhv2RTfHTvTi8HrQGgyE4ikuvfIaFAsG+iensXj9XHTFVSxGI/ijUXyRCLJZJUqNeqVFvNeFWqticHiAaDyC22MnngiTiIcQ8im0P/3qGu2Zi/4Eu2mOrXv3MC6Ts7fzGBqrFblej8HlxmTRMzo+hNG8gMVmZHJ6DKvdhMNlxWo3YXOYEYknWTApiMbSzGm8uD0B+kd3o9RM4fYEePLxN3n86fuQv33XGoAtOa+Nud3PYbQZUOmUvPbmi7gXTSwYlLh8QRQaHX1Dozi9AcwON3aPj0gygzcUxWB14PQGCL7/2hsM4XI5iMVDHD5yAKfXhdFuJpCM4beoqSQXkZz/8bUA/9YzeW7rLibmbQRrYE1VWBQahHNFkukU8USYaCxIvizQNy0mUIW5YIFELvWhzJDIZUjmsyTzKxWbyWKeZDFPTCgQEwrECwKGN369BmDPnN+GX9RBrpRFKBb+XebJ5jNk86nV9ubxZASpeJBwIogvGcUYCBDMpokLaUqVFFChUE6TzCUo1quUSkkWrTK++ZW/pOiSrtPW3P1NKvUohbwT6dQhIEq1EqDUylBZzlFrxmE5gt86RlWwAzGEopdKI4FQi1OsRlkiSbPqhaUALcG8puq8Wk+tAnTdYxesg9h+eSfVeop8KUK+FCFVjBITEkRzaSK5PJGcgM0fJFEsI5+b56If/5jzL7mYx554lFQ6RjjiRyKeZHxskEQ8RDQWwB/wEI6GCETCeMNh7L4AC0Pt67SV930fl3cRfziCPxInGMsQjgsE4gW88RUv9GA8TjgeI5SIEUwlCWaz+HMFjk2JyQKFeoxCPUGhWiRThVgdZP44McCSigAl0iEL8l+euQagT17chk8zTSpbJJUrkM3myWWyFLNlhEKVbKVOvNUkxDLbB/sRgFe3bWP/7j1UEwmq5MnnW0ybEmxS+MgAuRq4hBg1YM4SYovajT0UwnBi5zqAbtr8CyqFGK1KEulUL41yjnwqRq1aplgsIpRrZAtlcsUKxVJlpQKzUqHUaJDJJtBIRykmFinlI6RyWRJCkbiQJ51NIBTSlJYaBFJpgkKNyVs/uwZij15+GrKeN7Gpe8lVsiQKGQqtJuFCmUipTqYF/lyJWKlBqtIgkM6TrJRI5CtUmxAMxWg26+SFEEIhTKEQJ5/PryxEKb7vzy3kCRtn1+pe1obo518kk8+RLQgnzVyxQLYgkBHyCMU4yXSAYMhNXkhQKufIFzI8+PADtIBCrUYTSORyKxZa2RQ/+9mNuB16okE7qqfOXwPQhy9vwzOwm3ymhD8mEC408WTK+CotbNkCxxUK3uo8wnM7euiYUiO3eUi28hSJ0SKJyTROrbIIyxla+SBCKUCxFKRaClArB2mUffjdSiCJX3FoDcAevLKNodv+mlxukWTaSzYXoFiKks94KAle6iU/2WyaXD5FLhchk/VTyHkY7H0Pm0VMOuOmUA6TyPjwB63kC2FE4gGEYoRMLkg6GyKbi5FMhbBY5xm+44x1+qbeTajUoyQSPiLRANFYmmSyRCobIRl3koqaKZeC5IQwmVIGoZKjXE6Q8KpZ1I9QqqYplWOUigHKRQ9LzTC1io9WM0FrKUe1kQNCaNsfXQfQx3/1OWqNBM1WktZSCrvTxoFD+1lmiaNdHdQaVZZZYsEwT3OpQSwRZcfO7dBYaX0e8sjeX0wksMwHtnhLbN38LLMzPbC0CM0Ay7UQo7/+/DqIPfnWb6AcZ8XvvEKzJtCsFZlVSvG47e97YoPJZKFcqcFynKBLTj6hB8Is1T2stFePAWmqjQj1VoJlkkCa5tLK9sWx19dpD9/+V9RqESBHKu0Csiwtp1c82f99IlBqJqgvJ1kitQLOSdIoedApe6DqBaIUM2ZYCiFkLECSUtFLpRZi+K7PrQXo17fhmniLai1KpR6lUo/TWM4jlDIUSjnK9QbFao1kOrVyrU0mWGJ51UZuRiImlVmpUA+GQzRazdXXIvHManW4yWJm/8Zb1gHswd/8LelsBqlcRr3ZoKPz6GonqGQ2Q7XZQCiXyAh5itUKo5MTvL1t6+rrXLFAqVImmU5RrdfICXmWAalcRrlaWe3gl89nOfGLz6zTNw5sYRmoNepMTk9Ra9Sp16vAEtVqmXQ6SaNRA5ZotRokEjGcTvsp4PpfiFMA/VScilNxKk7F/81xCqCfij8ocrkcf/M3f0NbWxt79uxZ3f6fAfRkMrn6/fvvvx9BEHjggQf49Kc/vbr9E5/4BOeeey7Dw8P/y8a/vLzMl770Jdra2vjUpz5FoVD4SMd/VIC+YcOG1f31ev1/uO9VV121WqFfKpU+0rj+s/jwjer8ggZf0MjgSDvZfIhmq4JMpiAWS/DQQw+woFeRyaVZZonbf/lzXtj0PIWSwOGOdqRyCZFYmMeffIy9+/ewDCQyaQKRKI88/gSHu3ro6u3nlS3v8sZV31z3wFl2ThuHNj/Pxddcx6RShdHjZd7hYl9XN/IFA0cHhnj29Tc5cmKAN9/bRc/oOBqLDdm8nr6JKbRWOwq9EalmDncowvHhUeRz82zfd4Dh6Rm80Ti+WIL9b754Uu2Zp26lCQRjSZK5Au2d3dgCISYUsxg9XrRWO0qDiffaj9A5OMx77Ue497En2HHoMGqzk1mjHdm8GVcojmzOQCCRxuz2cnxgGJFMSRMw2ewor/nb9drX/h1KjZZ8qczrb23BGwxw7wP3MzAyTCQRJ5nNrLYlkyoVZAsC1954A7fc+pPVf/o83kVSmTSVWpVsPodYKqG1vIQ/GCCdzVCqlOm/a/3CBfn5pyNEFpmb1xGKhFf/qazWa1Rq1VW/sFAkzOGOIyTTKVyhIG9u28HWPfu45pZb0ZqsvLT5ba65+Wd877yLufy6W7jkqpv4wUU/4l+/933e3b2XV363HmYqzm5j9/23MSiSr/qfD4uV9E9Juea2X3L3I0/yk1//lmPDk0jmjPRPSXlo4wsc7htmRqNn4yubMXvDdI9MMTSj4EfX3swd92/gk3/5Wb789W/x3//+K/z5Z/9uBVJf8CfrtMd/9h3u2fAU373gUn79wKMc7Blgw7MvsetINz+69mYmlXP0T0lRm50cG57kjvs38NRLb/DO3nae3PQ6o1IVXUMTTCi0vLFzP/9y9vmMKbRsO9SJTG9lWKpC5/Sx/eIz1mlLz/8UvX393LPhKbpHppia1dEzOs3UrI5RqYoFp49RqYo3duzl1a27UOituCIpZo12jg6MMamc4+5HnuSCy69h695D9I1NI9XquXfDk5x36ZWcfdFl3PLLu1Ac2nrS8/7MzRfz4htvccUNNzE2Laa9s5sJsRipVsO4VMK4VMLRE32093QjmlUyKZcxrVQg1WrYfbidwclpxCoN04pZphWznBgf4/jIMKJZJePSGcRqJRMyMbLz/3id9rYr/pmDx/ro6B/l7T2H6BwcR6zVcXRgiKEZCWKtjoHpGf7tvPM52NPLC5u3MDQjwRWJMTajYNehI+zYfxDZnBqt2cCYRMTr727j3d37kGsNTMnU9IyMIbrvx+vnftXf0jM4yOPPv4jWvMCkXMKYRERHXw/3PPwQ7T3dHO7p5WBXN+/u3svbO/fw3BubefiZZ3np7XfpnxJxYnIa2bwekVrLjGaOex97gkPH+5hdEDNvnWVcMoD8yGsnPe+iw68hUWsRKVWIlComZFKmlQpGZqaQapWMiieR61QMTo2yeftOjg+PMSFVYPMGmDPbMLkWCSYzGJ0eLB4f2/YeQO/yozTYGJdrGJiWMTWrQ3HJZ9ZXwL90F5dcdwMnJqbQ2Rwo5/VoTRZmdTrESiUzChkzChmzOjVzRj39k1Ps6+rmsU2vIJnTY3D76B4c4Y23t6IzmFFpFLg8dkanxjg+0Is/HCKUSNB9+3nrtJXXfJEZiZxrbrmNm2//Fd89/0IeePJp+iamGJHIUJksvL79PTY8+zzfOf9CfvCjSznrwov5yv/8Jmf/8CIuu+o6Xnz1TQ53HWdcIscTjqE1WQkk0sxbHRidHkyuRSL69QBdcXYbAeUI2VKBJhDLpPCGgxjtVlx+P+Vmk9ryyqNUg81GudkkXShQZ6UrSKZYpFxvkRFKhOMpnIt+UrkCerONFjAhknDWOT9kQiRh8kd/vf6z/vC1XHvr7ezt6Ob3r7zJyIyc2+64C4VOz4hIwkub3+aNrTv47nkXoNKbOHTsOGKVltkFI9K5eXYcbEdlNLOv8xjDMxIGpkQ8+9obdA+PcuGVV3P7Pffy4+tupOueq9YvUrroz5HLpBzs6kE+t4DF5eBQZwdWtxOH14NyToPN40K9oGPBYmJv+0G84SDOQAjlvJ7ekTF6hkaYkivZc7gDvd3JmFiK2mBiXCKjd2Sc3pFxFFPrO10ozm5jdvfLzC4YUc7rufLGm9GaLIyIxFg8Xv77F7/EH3/6L/njT/8lynk9Kr2RQ8d6+NHVVzGlkDM0MYbWoOPLX/l75gwaLHYDKq2Uu+/9FYOjI8zpF3h3x3YWTEYUd3xn3bVN8cuvI1NOYjb5Meh9GMw6RLIe9rW/hdFkwWb3YLFZmZ6ZoKu7g3m9FqvLgtlhoXewD41+jjmjHvuimwWLiXd3voXNbUVvtmG0uHF7Q3T1dqLa+9z6e4pzP8bcxHEC0SRytY4JsRiD3cDvNz2HSKbkuU2bURnNLMYStB/vw+z2snpSZ78AACAASURBVH3fARbMNqxuN75QmBNDg+jNJiwOJ/5AiGAoxuDQGLFomnQqTyFfJJWMo7j0L9bpv3XNNzC4PBzsOcHezh7UZitTKhXPvPYKao0ci1XP0c5D6OZVeBbt9PZ1IVfM4PU5cXtsJJJhRsaOo1DMEvAlcThceAMGRsd7Uau1PPLQRo73HebAT7+5DqBLr/ksKq0Ck93I4Y7d+L1G7Fb1ytxci3QeP4HB6sDm9tLV2483FCWRFdh/+CgGqwO93UUonsLt8xOPR8kLaZSzUhaDXuyLTpxBH7HwIj7dzDptyXltmAcP4BPK2OM5Qtk86UqNdDJHQ6hQK1TIFSsE01kUZgdGdwy7L006myCdTZDMJUjmVtqPJ/NpkvksKeHDAD1PoiCQKAhoN1y8DmKr7/om2WKGXLFw0vwADKbyaeKZBIViiHh6EWfAwohsgo7RfjrHB8k0iizG/aRLMTLFCIVahUolSz3vY6R7JzsfuGad9sz5bSQNwzRaMXIJPfOqXpaX4gi1OIVGilI1TKsZJR5QQstHs+qhtRyn2oiRLYfIlwM0lxO0GgHctglY8p+0hXu5mkB+29+tg9jzj19IXvBRKPspVYNkBS+RmAuhkKRYypFMxgmk0sTzBSKZHK5QEJPDgdvnJZpMEIgG8Qd9ROMRZiRT2B1mfH436UycUCSIPxzCGQgxt/e5ddrTF7Zhkw7gD0cIRKIEYynCiQyheBZ3PI83kSESixKLh4jGIwRyBRazZRzpItZwjFi5QqYRJV+PUykLlEotslVQhZP4gRBLVOoFlioZJi/5+DqArv39daRyBVK5PNlsllwmSy5XXWlVXi6Ra5SILTWJAIMaPaZQEpvNBpUiVPKkq0WSjQbJJbh50y62K9246isOx5Z0mlQmyTPv7MS8/8l1AH3yyj8mH/dQq2VJJr343CbqpSzpVIxMOkk6kyOVK5DOF8kIBTLFItlSgWQ+TzoTRzTSTcg5TybhJZZKEk5nieVzpLMJUuko1liCcKWB1mRaB7FHL2tD+c6diOXDKE1zhEtF4q0lwk1YiObpki8wNGfHXwNbpkgW8OfzxIt1gokihWKVbDZNvZEmk/WTy0WolMpki2kyhTQ5IUs2n8PZt/2k2m5pH4lMdl0msznSeYGMUCCdF/AF3dSaJUrlDOHIIjqdgv0HdtFsVYkmE0RTWfK1JuFsjkhq5fN//313I2QjeOwLjN3w5+sAuvSRc0gWwZsDRwG8Ddi45yBP7dyNIZNAG/GSXoJkvUWqUSXbSJMpexHKHmpVN0rpURoFN8vFRUq1AOVKmHo5Sb2coFUNUy97cLtmMB24fx3AHryyjan2ZygIPor5GJlkiFzGTy7tZkE3RD4fJ5NPkBSSpIUkuYwXpegoZk0/hYwLoRAknouRSEcolJMYrGLiGTupnJeskCQnZMnkkvg88wxe9bF12uJHzyIWNhOP2CgXEiQyaWI5gWQ6QaMaplKwEw3PUSgGyBRzCMU8lWKSXEhDxDZBuZah2UpTq0YoFz00ar5VgN5spak2ctRyBsTP/2gdQO+/uo2ocWgFoC8nKBTiVCppoEKrVQDKaDRistkVL/pGIw9UWBa8FGNGliouIAIkyeejhIMhfnrrbbTqBRIxF9TTUM2ScWvXAey+a9sYffDb0GpSLmRIJ8JAg3Ipz9tbNrN//16KxRW7s0KxjD8QwqSZBDIsVUJAknp1pZV7vRkCMkCGe++/je+d9RXiCTuQ460tzzD70qUn1R/Yt5FCOQwIFMphWmRpLKXXZaEeo0GK5lKcei3EciPAol2M2yoCkjTLPmhGWKm8z9CohqnXokCOhFO0Dp4fv74N+SuXvg/Po5TfB+gtGqSFFNt37SadF0ikkivzLxXZf/AAy8DI2CjJdIpGq8kykM3nCEXCmK0WRsZGWWIZfzCw2jlP8uLF6wB2941teI1S7E4H9WaDfEHgeF/vSkV6qUgik6bSqFNp1PEGA6RyWTLCii1FoVImlkqybcd2KrUqeqMBsVSCSDyzCtXL1Qpevw+vZuCk2srNNzCrViFTyNl/8AD1ZgO/38sH/ueFQp6lpSawxAcQXaVSngKu/4X48HPJ77V188M28f8R+b227lPv56k4FafiVJyK/zROAfRT8QfFnXfeubJa8PvfZ3l5eXX7fwbQJRLJ6vcff/xxzjjjjNXXJ8uHHnrof8n4PzyO22677SMf/1EB+s0337y6fyqV+g/3vffee1f3dTgcH2lcoVDoP0ytVrv6sxf0WkJRM6VqkFDEDlRwOp1otVoefvhBoEGxXODFl14gk0tTrpZYZom33t5MtV6htdxkwTC/4o8OZIQC55x/Adfe9BN0RgsLNidilZaOa792UojdfdO/8Ozrb3Kwp5euoRHmHS6e3PQyVn8QtdmKSK2lb2IK06IPpcHEvMPFhmefZ2/nMSaVKmyBECqDnjmLGbXRgFw3hysUxOpd5N09uwmmkmjaN59UW37Jn3OkvZ3nX3uDfR1dbNz0CvMOF/MOFzOaOfQuD2KtDlckxsvvbOXE5DSDIjF7O4+t+mabFkNYvSHE6nmcgTB6uwu5eo5d+w8xODbJS5tODu9l57Sx0L2LaDKFNxgikoijN5sIxaLcc9/vsDjsqHVzVBp14ukUB48c5slnNmI0m3AveihXKxRKRar1Gkss09F5FKFYoPt4D9F4DKlcRrVew7jhspNqO9++j2XAbLXg9ftYBjK5FW+53/7uXrbt2E6xXMIfDNDReZRQJovF68Pq8zNntfPsa2+gdywyMiPn/B9fyz98/d+Qao186+xzuOKGm5DPL9Dx+C9PClhkV3+BgYkZROoFRqUq7n7kSV7YvHW1En1qVsdvH32a7pEpxFoDQzMKHtr4AgPTMiYU2lW/8v4pKd85/xJefGsbP7r2Zl56ewf9U1KODowhla1vp/1B7nvjJQ509zMokvPq1l384JIrGZWqmDXa6R6Z4sW3tvHO3nY6+ke55Y57mFbN870LL+O1bbv52nd+wMGeAY4OjHF8QoxIa2BMoaVnfIbeSQl3PPgYD2x8AeUdZ51Ue/Kp29FYXKvt2g8dH1xtUy+ZM656ok8q57jvid8zLFauVNOrFzj7R1cg1hqYVqj41++dzeXX38QZX/sXtu09wObtO7nu1p9xwY+v5JnLvnVS7YlL/4bb7/wNkzIlm9/dzrG+AcamxasV5jsPHaR3dASpVsOUQo5sTsvxkWH2HDnMjGrF43xKPsuEVE7vyBgHujoRzSoRzcqZUcmQapUcat99Um35eaczOTSA0mDjng1PcWx4Eq3Vzh33P8iwWMrlN93C/mM9KPRGVCYLk0oV3SNjPPb8iwxOiBmeFjMmljKtlKGY1yLVqhgRidl7pJOO44OMzSiYmlUzc/u3T6q/6zfX8PaefQxOTTIuldA/MY7e7uSpFzYxIVUwu2Dkngcf48DR49zz4GPI5+aRqLV0nhjgjnvvY0wsRazSIFFr2XvkKMcGhhidkSCRm1Cq7ShUNsRvPX9Sbemt32Di/bb4s/oFJBr1CiycnmJCKsfsXmRaMcvsgoFHn3kOVzDCpEzJkeMn0JqsiJRqtu7Zz4HObnQWOxqjhffau5ia1TGpnOOFzVs50Nlzcu1zTue9be9ydGCInpExBqamOdrXT+/IGP2jowxNTCBWKrG4bOhMBjRmC1Z/kFvvvpcx2Swd/cNs33eQ/YePIldpicR9ONwWTBY9dqdlBfhZrWgePMnChbPbeOenl6CcNyBSqjk+Ok7v2ARv7drDWRf9iEuvv5Frf/rzVSuOCbmS6Vk18xYXDz76NINjIkQyNXsPdbL9wCFu/uUdXHXLrZx14cWcf/mVtB/vQ22yID/w1km1lT//VxK5DE7fIsF4lJSQw77oxhMM4o9GSQkC+UoFm8dDLJOhWK9TajRwBwJkikVe2rwFuy+AzmIjX2uwGInh8AdR6Y30jowhVmk4PjyK4iQLdWRnf4xDO7Yi1ho466Ifc/Wtv2BMLOPSa67nG2f9gKN9A1z7k5/ytW99hyeee5H7Hn2C48NjKOcNSHULvLVrD5NKFUqDiYHpGfompph3uBiakax2atGarMw8dM1J5/7KxV/lsmtvwBtNMDo9iVgpRzmnweSwYXbakaqUGO3WVVg8LZOsVvdbPF4OHetheHqGmVk1N9/+S+atdrr6BxmXyFDo9OjtLn5/109Pft6v/jzD45MkCyUUugUWIzF+t+ExlPN6JqRyhqZESNRaphWzzFvt9A5PsmC2Y7S5mJRIODE0jMFqxL3owOY0MTDci3pOgd5sQ7tgZHRyCoVag/yGvz/ptc1wfCdjE+O4PX5sdg9mm56+wcPMm2YwWczY7SFM5nkk0ikcbgu6BQ1mhwmD1cje9v3YfB5UBj0mtwu1YYq+kQ4sDic2ZxCb08+0VIRu60Mn1dY+dAl6sxeXN4F9cZFDXQexe20c7OhiMZDB5gtz+933IdXq6R4cweBwEU6kWQxG0C7o8QZD9A0OodVr8HjdeLxuwpEY4+OTuFweggEfqfDiSbUnzj2diYlJZjR6+iZEiDVaJpVSfn3f3cjkIkQz4yzoNRxq34tyVoLRpGNouA+zZQGX24rVZsDjcSGTi7A7F0gkw9hsNgIBH8e6j/D4k/fjdNrRPnblSSH23K5nsDjNRKMupsaP4bHNYna40RktKLXzhBNpDFYHRpuTUDyF0xsgUyhzuKuHOuBY9BNPZwgG/cQTYZwuKzrjPBaXDUfAiycSxjRx7KTaqp//P4TSKXzxGEI9SyQVoFGpEg4kiadKGMIpbEKNp7a+RxUIh9Ok8skPZXpNpoUM6UJ2JYUUmcIK3FP+7MyTQuyArPdDvtH/XwrlEkK5tNImW1iBrdWGgDfgQKjkSJTyvPjeTnb0DRJugq9UJZRLUWmWiGUylEppWM5gm5tgdOPNJ9XWPnweQilAs+zGZhilXvUj1OKUWhlKtRjNpTi1goPlmgNaPpaWIgglH9XlNEIlSLkWolRwMnRiG8tV1yo0rzXSq5XopWKI6YtPOynELngkVCoeUskFClkz9YKP5WqEQtJH0m8nmk7jCQbx/L/svWdwW/l59k3HZe3YsRO/iZ84jv08z6S4ZbJucZO3e729d29fbS+WtdquskVbpC3qvYuiRLH3AoIgid4rQRIEUYjeewdB/t4PXHPtd0n7dSYfkhndM/cMBjg8F/4kiAOc37mvy+vFHQgsdjhEIJHCH0/iDkUWs8/DYRweJ2OSUZwuG16fC4/PhdPnQbX5nmW1FS9fj9fvwxfw4wuFCUSi+CIRZiJ5XOEMoVCAWNhHOOLHn6tiDmU5JVQSLJRJloqEqiFilSjVbIr5TIFyroK/WubhrW8QBNKVItkZ08fg+dDldQxd8Un8djOxVJJUKkE6FSOaLy5OZhYSFItxEpUSKWDjgZN4K1BkgXTch88fpFDKki+kCIUCZICZEuzpU7HpSCMHe4Ukq1VcNTh513c+BtAHr6hjouENIskwqXwSk0GMbVJDMhEmEQ8TTyYIx1OEE2mCqSSBVJJAJkG6WCQc8ZONurFqRkhG3cRSSQKJFJ5oZNEpIRagx2jnvTMdaATNy0JswV1/j6tYpk/cw6hBya76k5wWjKH3x7Gla/hrMJkq8ur+w4inZ0gBM+EM+Rp4A1FyhTzFYhSP10o06qKQzy7FACTTCZKpDPr3H15WW7HpesLxxB90IBIlGI0tgfRoMkUoHmTcZiGRDHP++d+kt7eVVDJCNpMgmkzg8IfwxtK4IzECsRjheIznn1tDJOjGoRn8GDz/XZ+ViuhyhjkqUvHGoQYiySyZRBJifsI6MXky5GspCvNpqmSpfTgxDHHCQT2DvftJJwyU5mYpVyJUCymqhRS1YpD5yiy2qUHk6y9cFqBL37yKXNpJOZciGQ0tgvSYg+HheuIJJ8lMkGAmRiSfJJHw4DQLEHcdIBOdIhp14fnwtREIu0nkpnF4VUSSdiKxMOFIjEgsyrTo+LLa3dd/gvCkBLmomWjISqwYJlKKkkikmCvOUkhbMJu6yOScizb62QylfIJ8RE/cOUy+HKVSjVIseGAhQCFnp1JyLcZKVKOU5hIU4lr6H/zqsgDdsO8hagsR5lnMF4cEVEOEvEa0ih5yyZml+2slPxAn5DGTiS9a5IMTFpyUUg6iPicszOEL+ynUCrAwh0IiRnvqtWUBdvvNf0ExFaZaKQBzRMJ+EvEwxWKeWq1KY9MZmlrO4gv4qQHlTAxqOSBPtRT88HlFKVUWAXoy5aRcieB0mvH5prj//ls4Xb+Hrjs/v6z+B3f/K3MLCcpzUX4H0Su12Me6UPZRrYXIZexAkIBLRillg4Uw5dwskKCQ85PK+IE8uVwIyJPNBrE0vrwsQO/49efI5VwUqh8CdLIEY34mZyaYA3KVCsVyaclqPV8ssADY7NNLUH2eBfLFwtIF/7WF+aWc+ngygVoxRvMdn1oWYk+0v00ynSKZTvHO1i1cfe01CIRD3HrnHah0WgKRMHqziUQmjcvrIZXLUgOK1Qr+cGgpoq6zuwvXrJtEKsnho0eYZ2HpPIp0533Larfc81dYJ8ap1uYoVcrkCnnK5SIwT7VaxufzAPOIREI8Hje5XAa323kOuP4n6hxAP1fn6lydq3P1P7nOAfRz9SdLKpXyiU98gk996lNYLJY/eOxPAfT29valx88777wlCC8WiykWiySTSU6fPs1Xv/rVpe3279//X76Ghx56aGn/Q0NDf/bP/7kA/eqrr17avlQq/dFtX3jhhaVtdTrdn/W8/tjFCP/fFkuGKc+FKc352XdwC7WFDCaTgVRqcXokkVy0tovGIyTTCUqVItVahfsfvI8LL75gydp9gXkmpu088PAjtPf00zckorm7j60797Bl1x4Gr/vHZU/6ii/8CwY6mugWjSJSaRh3zdI1PMLpzm7WvLKBjVve5UhjE2aHC9X4BN5Eipc2v4XZ4UJtnWRidhGWdw0JONnchGXGTiidIlEskJ+v4Y1Fkb39+IoQe/L42xin7Dj8IZzBGNpJGzKjGZnRvDQV29I/iHbSxohaS7tASKdQxOU33s6uo6cQKnQoTRPYPEEGx6Sc7exhwu7k8IlTbN+zH5dmbEVtxer/IJ0vYHM4MVnHiSTimKzjZAp5asDzL79ENJkgWyyQKeQZHhtFLJUglcvw+n14fF5O1J+ktb2NwSEBI2OjRGJR8sXC0lXfyjv/ZVlt2eV/SS4WIF8skM5mqNbmcM26yRcLzLPAifqT2B0zNLe2EI3HcIUjmOwzbNryLnKjGZFCi0ihRWW2IdFakOmtfOv7P0U9bkUoV3DBFVfy1mX/uiLEfv3OKzh6tp2f/fJq9p1s5HRnPxdedQM/vuQKfnrZVfzk0iv5+eXXsGX3Qb7/i0sZlKppF4zyzq4DHG/uZN2mNxlRG9m0dTu9o3K27D5Ip1BM64CI9W+/T//p4ytqH7v8G6x55TUGpWp6R+WcaOmipX+Yk63d9IzIeOH1dzjbI0CkMvDquzt48Oln6RmRIdGPL2WVD0rVjOnHaRWMMqTUc9mNt/O9Cy7jpvseZsvew4xe+w/L61/2Bfr7B+kXKxHrLJzu7Ec35UQg0yBSGXjy+fW8/Oa7jGpM9I7KaReMopty8taOfUs57VaHG6nWwJBEjlRroHNQSHu/gDff386Lr77B3puWB+iyVXXsfvxO3vpgB/etfozugSFUehOn29toaGtlRKlYgrvNPd0cazyDSCFfuk+sMjA4KudkUyvdQ8MfZqUvwux3drzHrsP7UAuXB7myVXW8e8HXlxwH3tt3BJsvQH1bB1v37GPrnn28v/8gJ1vb0U7aECpU3Ln6kcX/ub7F9R08eYq2/h5GlDLe3v4++4+f5O7Vj9LeJ6SxvRepwcLoTR+37ZetqmP0V39De28/IrmKM+1dCMQyJBo9L2zcjMo4QWN7P50Do/QMyXh/91HWPv8cr7/1Jls/eB+xXMaYTIpEIUeqVDA4LEQsl6HSaRlR9jKi7EWqE1D/6MUrrr1n9+uIFFIEklEaOzs4VN/AqZZ2RuRa9FYHhgk3k84QDz+9Bp11ikmXB4vdyYhCjVxvYu/RE5xsauX9PfvZvv8Q7+8/ysnWboQKHd0iKX0d7StqH7/tRwxKlaitkwjlSkbVWqRaPSqzCc24Bf34OIJRIaeaGpHqDVicboRqHUrLJO/uPYjGMoHWNI5Sa8BkUdLZ1YRKK8M6ZcLpdTE8Jkaz+sfLavevOo9fXHgRV9xwM5s/2E7bgIDmvgHaBUKkBhM7jxzj0OlGxDoDP73kVxxuaEKmNfP8y29w/+qnkSiMWCbd3HjXfagtU5zt6qdvRIrKPElbv5BhuQbx9ldWXLtg/2YsMzZa+7rRjJsQa5RMuT04AyHkeiMHT57i6edewDbrxTw9w5n2Tp5Yu45TLW0ozOMY7Q4au3v59SOPsevocY6ebUasMyBSaTjR0sbhEyu/z7Tcej5inYWTrd2s/s1zNHf3UfeZz/Gl//UPdAmGketNGCan2X+8HoXBzEuvbeZIQyN3Pfwov7rpFm68+16uuvV2fnTRJTy78VXkJgutAwLEOgMK8zj1zW2MPHzB8hcpXfxZNr78AmMqLVK1ksMnj7P/6GGGJWMYrBYGR4YRjIqQa9W4/F5mg37qm1uR641LLhMHTtQz7fGhn5ji1Xe24onE+Nkll6E0WtBP2Nh455Urrt105C2eWLuO7/9sFbsOHUGs1tI/MoZh0saIQkXHgIBhmYKdBw9jHHchV1uQa0yIZWqkSg0SmRSTxYjOoMbhnOLI0f1MTnsxW2fQGa30DAwi+dVfLXtsk//6OwyPttPWeRqlwobJ5MA6ZWDP0WexOyfRaz1MThkxmlTUnzqKzT6BVD6GQqfCPutiSCphwu1CaTZhmRlBZxUhHB3BaHYyPulGa9LR/5tfrXhcHx8aQqmZxuZyYZzSoZ/QMDPrZ1CowxmMIdNb0E/OINUasNidiBUadGYrNocbx6yHiWk7+okxBKJW7C4jbu8UgaCLcMRDKuXDZxpYUVu8+XFGVGa6hscYVckxTVuR6cRYxrUMDHYybtWhUI5yquEIDucElnEtao2Eru5mgiE3M3Y3doeBKccIwyOdBH1F3C4fXv8kqx+/GplUheqRny0LsYeu+mumbCYioRkGOk+wf8cmtKZxpl0epl0eTp5pYtw2swjKE2ms0w6s0w6c3gAdA0O4/SEmpu0Eg34s4wZmPQ5kajltPR1MzTox+aJoG/cuqz12UR2Sg69isxmIV9xEcjMk0zGi+XnktiAdM0E0NVDlCwQKWeLJGLFMglgmsQjLP+zfAfVkOkYqs5gFncmEPuwIo1d8dlmIrX7yp6QKGdLFLOlifqlThQKpQoFkPk88myWSzJDIlklmikTiGZzBFI4MWJOwvU3JHWu34IyVSeWr+KNRqtUsycAkLMSxbVu9rPbIJXVkbCNQ8zJrH4P5IOlSiOJCivxcjGIlyELVg83YCeUZ8nk7EKcwH6ZGinzFRzZrY8Lcz0JlhmI5SrkapzKXoFiOUihFSMzIlwXYw5fVIX3+Upx2IeChlrOwkJ6gFDJgEDYjaj5IMBwgEPLjCfiJptMEkglihRKuSAJ3NIkvXcTiDpAoVZh2LwJdsWQYt2t6sT0upE/+eHn9yz+J06zEF/DiC/sJRP34Iz7s0RLOaI5IOEgi7CUaCTAVTuObh5f3niKYLxFKRHBXIwTLUaqpGCQSkE6SqeU5PtaHxGenBLj76pcH6JfXYdz1FLF0lFQ6SiYTIVgpkCnFqBRDkPORz2cpAUcHZIzNBEmwQDwfgPgsM9koruoCyTQUFiKw4ASvkjDzSIDnhHO83yVFdPc/LgvQR+793yQLecK5FMVKGI9vAn/ASamcIxgOEUokCCRS+FIJPOkEs+kE9tlZcvkUiYCdbNiBy25kasa+uF08RiwRJhzxsa1HzlQZTI1vLQux+6+qQyVuQihqpLqQIlWKE8ikiFWqRMrzpIBQqUiSColage31Z4iWIZCaW7RNj0UJBu1M23Xk82HSqQTxbJh4NkwiFSeRTCN+6gfLa1/7KTz2SYLRxFKH4ynC8RSRRJpwPEUolmT3wb2c94XPMjVtJRbzoZAOE/Q5yOdSuLw+POEknmgGXyKFMxjAGwzw9juvEwp6mOjYsSJAl+5cS/uYjjjgKxXwZlwUCJPIahANvw+4qNVmqdX81KoJisUkxWKceMJJsewlmTXTPbCd4pyTUjlMJZ+hnEtTyQVgIUAuq6f7ls8tC7F7b/0cRlUXqWiISq5ALh0jEXMQiurx+3VkymFmU1E86QSpVIC8X0/X0beopWeJR2ZxR+NkCmXimSjhjJUhaQOxnINIIk44liaSSKM98MTyAP26OmZaNlNOTKGWN5MnjL/spFSco1JwUC2aUcnrmZ1VkCsVKRbLzJVzFMNaoo4BqgtpIEWl7IeFAKmkhWrZTW0uRLEUoDSXoBgULQvPO2+oo//ev6VWCzFPCObcgB+/U8xCaQZqsx9OmfspZybwOcag4mSBPHMLMcBNMSJCNfA+1DxQTgJVWvsHiNcWX5NytYqx165YHqDfVMfk4G5gjrlqkflaGZgjngiTL2ZIZeJM2sapMc/2PTvYuX0XMP8hcC8CGaqVEIsgPYlBL+S6a3/OkSN78PlmGBrqpv7dNStq9z/ydUqVGJlcgHwxTCYXWNYppFpetMeHAEG3lFp2Cqo+asVZmE9SLMdIpAP8Zt0arrnxWi646OdAlUQyzPALP1wWoLfeUsespmEJoNfIM0eVQq1AJJWiWKuxa8/uJXA+OCTA6XaxAAyPiKjMVcnksqSzGWoL83h83iXYvgCLcXTS08sC7Obb6uh57odLsSgC4RAHDh1cnFov5MkWCzz7wvOE4zFqQGmuSmW+hmVygmK1QigWRaaQk8llSaSS1Bbml7LYk+kUsUSccoYkXwAAIABJREFUnbt20PHg366oH7CKl55ruVohHA4C8yws1MhkUohEQvL5LIlEDKvVgtM5cw64/ifqHEA/V+fqXJ2rc/U/uc4B9HP1R6tSqfDtb3+buro6nn/++Y89/qcA+qlTp/4A4v7whz9cFijb7XY+//nPU1dXx9/93d/9l+ail0olvvjFL1JXV8fXvvY15ufn/+x9/LkA/dJLL13a/k/pbdy4cWlbqVT6Zz2vPweg60xCynNhKrUYO3a9w4zDysaN6wEIBWOwAFvfe5dytUS1WubEiWMYjXrKpRzPrVvDouHtHBNWI//+vX/hZz//AcIxAd0DXegnx2nu76d7ZITRiz614knfkRfvYlRuZusHBxCOyFFqDYxP2ekZlrJl5wFmo3FOtrXQPTJMy8AAJpcHpdXOjqNn0Nn8uJwxNBoLsXia3v4ehoYHcHtnyOZTpDJxLBtuXVFbecvXmXa5OXiqAYNtcVp+wjlLl2CYLTt2c+xME73Do0i1Bl7Y9Do66xQHTzaw99gpfPEMM/4I2w8exjA5jTMQxjw5zbbd+8gWS6h0enT121bUllxQx/HNzyFTyLE7Zpa+5JUqZQTCIWacDoxmE6lMmknbFIeOHMbhcjLPAqlMGvO4BY1OSyAUXLI3S2XSCEXDKHUKEpkY0kvPW1HbeeSVxcnzZJpgKMK+Q4dJZnNkCkWKtRpzgGFqkmmvB7V1klGNDqnBhNJipVMo4urb7kAgU7B1zz52HjnG6t/8lq/+n2+x9qXXON3ZT8ONH8/n/V0PXf1Vvr/qYg6cauL2Bx/jylvuondUzlMvbOD7v7iUtRveYECi4tIbbkOg0NEpkrJmwxt0j8oxzHgY048jMU7w1EubaBWM0i4YpaV/mHf3Hqalf5g3H7h5RW3ZqjreePYZZMYJ9p44w/q332fdpjc50zVAY/cgAzINvWIlDzyzDq3NRdeIjFOd/cjMUzR0DTAo11Lf0ceI2siJli72HD/N3hNn6BSKaeod4uXNWxhb9YkVtYXr70dssHLgdAvvHTiG2GBdXMsLG+gZkdEuGKV1QMRv179O76icU+29S1PoLf3DHGnq4EhTB6e7B+kelSO32FCMTyM2WBEodCjWLT+VKltVx8Dlf4tMb2FUY0Jvc6EwT7HzyAmGlVoGpcqlPt3ZS79YzqBUiUCmQqjQcKD+FAdOnmBwdIAR2RBSpYCjJ/by6psbGZZIkGpMDB7csaK29MJPcfbECS699nbe3XOMbtEoZ3v6ONhwhs3bdqC2TqK2TjLtDzKsVKMan6BtcIiznd1INDqURjNbduyic3CIIYls0Q5dLGVIIkMglnKo8QTSy7+4ov6++65CpDLQ1DuE1GClY2iM365/HaXFRqdQjMw4wajGxJBcS/eACKnKgN4ygdqoR23U0tTZRHNXMz2CPuRaNQarFcOUlWONDQxJx9h22fLwXraqDtkd32ZMomT/oeModSb0FhsbNm/FbJtlTGnkta078CeKTE5NI1GoeeDhxxCMiJHoDIyotYiNFjTTDp57+12G9GYsTh9tgyM8vOZ5xrRmRGdP/NHfu92oRqJVIdXLURlVWO2TTNpnME/Y0Jsm8MSTyIxm9DY77QIh++sbEMgUdA2PMKrRIVSomPT4ME5N0zs8wqhSzeFTp3n1na1oxyeQ3fj1FfUHX30Msc7Cq+/uoKV/mNfe28mGdz5gTGumubePp55/EaFCxe0PPsIjv30OqcHCmlc2cOXNt7L/ZD17jhzjztVPMCBR0S4Y5XurLqFnREanUMwDT62l87e3r6jdecnfIFKoECpUGO0OBDIFMp2RGV+Q1U/9BrFahzMQRjs+ycmmRav4a265nf3H63l242bkpkkOn2llWKnn8JlWlBYbYp2Fd3YdYNvB47y1/qU/+j4jamlANT7Nql9dS8fQGKfae9HbXLz4xhb2njiD0T7L9kMnGFEb2bL7IAKZBu2kg93HGpYcON7ZdYATLV0IFTrEOgutAyLGtObFCJO7/33l99i1N3K6s5txjx+RSsNDTz6NRKXCZB1HZdDR0tWFwmRBMzGFanKaA431CFVmZGonMpWZvYc/wDRhZGhEyQ13PElD1xBtox2MqVVY7A7ev/OyFbUlV/wNuw4fpEcsoUcsQTU5xajegFCtQWIy09Ddw7BGS69EisVmo7mzE4VOh1StRmMyIZJK0VkWL+7Qms20dHVhnNBitBowjBvp7Gj7o8dVef0muoSnsE65MOjdWManGFU0YpmUo9Tq0I+bMU9N0NTRhn58fKllGg0dvQNYpuxoTePoTEYMFjO9gwPI1SqstimM4xaED69aUVv26M9wzLrxhcLM+kN4gxFONjSRyVfwR+KoDWY6+wYJxpK0dffx0sbXkKl1HG9oxO0P4fD4GZ/UY7ZqEQz3YJkwEI4GcLhmCEcjBKS9KwP0X/4lWvEwD61+jLOtfcjVVlz+LNffcTtvb9tBW3c/ghEJwhEpa599jtdeew2YIxT00N5+hlDUh8tjxxd0Y7RoGRjqweWxM2Ez8+gTD6E3qRm7/isrQuz2TY/QKxpCY1TT1t2K3aXH5tATiMygNSvpG+rBHw3iCgWxe/1MOGcZn3Gh18jxBfxYHS6MDj8mdxD9jAuXz83EpAGDagi7xcPEnvUramvu/w6GsWN48lWc6Tx6t49W4RgGhxt/IkswmSGWzpPMFMlkiyTSBRLpAvFUnng696HldYZ4OvUhUI8Rz8RIZUOkshGis5YVAfbIJXX45IOkc+WPdSZfIZOvkMqWSKQLBItFgtkswXSGUCxJMJognspj9yeYiedplOg5qzCTBHypFAtzcZiLYFx30Yrapg1Xk8vNEArpyecmmK/NMj8fYK4WpVpLUqll0CmbYd5HrbJo2Tu/kKaQ88NCHL9bTTyoo1ayU6pGKFUjFCthStUI5bkofvGJFQH68C8/QdIpoVYJUixFSGdDZLJR4qkwvqCbrvqXSQftBNweHO4k/niJmWgIV3QWd8SDNxDF748z63UTCHmZ9TgQDvfjcNpwuGaY9noYuelvV9Q3b3+UGYcVm2MGZzBGKFvGF/YQiPqIRL34IwE8sTju3AKTiXnapVbiRUjnygTKRaLFLIVsgrlsgkoxQwJ4u+EMunCEYDaN/djLKwL04Ru+SDDgJZZKEk+nSOfiZHMxsrkY6VKacHWBQA0siTJPvLYFfzJBNh9ZyvlOZdJkclnyxRy5QpZMLkm5WqA8lyeRjvDcgcFl4fnv+o1NT2Ov5HFXQWSf5Rf3PswrR05jrUHvbIT9CgNrjjex5ngLG9sEPL/9BO8c6yQwB54yzGTjmONODvWfJQqsee8E25vl6CtgKiwgf/3mFQG6ct0vcGqamS8HKFXiJEopcvMFipUk5XKcUiVJrlIgUy2QBqTuPCdldu7avJv739lJgAW0ZiWFeICqw0E04SWTj1CqZkimggxc95kVtY1H1+FPp5nNzzMVKeCIZIgXqiQKJSZ8QaSWKc509FMCnIE04UyVWL5C13AvNr8NbyJAojiPN1oiMjuDPTSLLujjyW1HWLu7ldZND64I0Htu/3/wJ6Ik81FKlRjzZS8QBNxIenZRm4swv5BkrpYkkwmRzkSIJwLkShEyhSCVhSjukJHp6YOkokES8QyFSpRY3k2hVsA/IVwRYHdfV4fy5Mtk0x6SKQ/pTIRQxE8kEcdrFpGJOAimkgQzOaKpCOnwBAfef45Cwk4q4SKQCpHMLWbBhyM+5BIB05N6UnEfiUSAZCrCyNofragteuo7xDI+IlEb1dQ4c3E9gXSchUqQSmKCatKKVtHJHHny84vZ3oGpbuYiYopzixbklVIUahEyCRPgYa7mpLYQpFRN4RHuXhGgd95QR0jXCAsBwIHfP7Y4dV6MQjkMC3aYMxMJCqkW3EAO8iGYj+K0tpCLDVHOSKEWpJIrwDwsGifOc+jQAeaqJTruWH4CvP2mOiSbLiWdTgLzS1PI0WiYbDZNPp+lVqsyN1ehVlvM/67MVQmE/JQqiznxyUyQ6kKadD5ApuAnlfPiC86wQJHyXBrtocdX1G6/qY6gVUgmHyFbiJMtpUkVYmQLUUqlGJVSlLlyBKoB8kkbTpuMaMACC3HK1TjlaoJ8NUmmkiRdTmC0aFmgikoroVRNEZg10HrrJ1YE6Io995IvRylWkixQZYE50tkULW2tVGtzhKMhtu/cRiIVx+ObZYF5iuUCsUSUylwZsXRsyb2wUMpTLBdYYJ6Ornai8QiKD25dEWA33/FJXnp+DbFEnFmvh4mpSTw+LwLhEGKpBK1ex/CIiMams3T39qBUqyhVyiwA0XgMk8VMIpXE6XYRTybYd2A/5WqF7t4eBocETEnbVta+rY7x5teY9XoolIpU5qpL+/rdhQCxRJxqbY5CqYjX78P7eyD4HHD9/1+/D9B/UtfChXXi/xb9k7qWc3/Pc3WuztW5Old/ss4B9HP1R+t3gPwb3/jGsvncfwqgt7S0/AHEHRwcXFHr93PDu7u7/8vW0NjY+Ac28v+Z+u86gf7nWLgr1cNk8yHm5rNceNHPuOrqy3n77Td5/PEnKZersAADA30kk3Eee+wRzpxpAObp6GjjlVdeIpOOA3M8+MA9/GTVz/m3751PY1sLXQMDNHX1IJDK6W87s3hy96JPMXbFX39kob7+1wgfWoXoss8z2D+MQj/BlMuP0mjBOGVHbZlGprcgUqoZdzsZ1aoR6/U89+rr7DxyApPdh35qlhdf2kAimSaZTuH2OAjH/AwM9RCJBVlgHuU9i/bxyuu/8tHJ5gd+gOLVe5Bd//dMtR3EOG2nRzSKXG+itXeAD/YeYHBMypGGRo40NNI7PMrgmJQ339/O1TffxqTbj9XpZdzhYTYco61vELFCjUJrIJ0v4A9HcHq8TBxYv3hS/aqP1i255DMo3luDZvUPMb1wDQtAoVRkeESE3TFDoVRcygXbuXsXvoCfQqlItTbHCy+9iFQuY+26ZymWS1Rrc+QKecYkYjw+L1q9jngyQXGuxMZ1vzd5f/Gnl26bX70D9aM/RnHNl6nmMzScbiQSjS9ZYE47XUy73dhnZxkYG2Xa60GiNyIzmjFMz6CZmFrKMD7S2IRheoY3PtjOjXffy9mOAR56Yi0/uuhyGn7x14sA74JPLYGV07/4Egcu/QaSSz9P347XeHbjZkbURp5/7W0uvuYmfnTR5TT3CXniuVe45vZ70NpcdIqkbHx3B80DIu569GlaBaMMq43ILTb+97/9gG//+BcIZBoeXvM8Z7oGeOiZdRx5dBEiS34PZEsv/DSSjfcjueEbnLzqn5EarIxqTHxw4BgCmYaOoTEOn2nlN+tfZ+exBrpGZPRL1Rxt7qR5QET3qJzfbtzMJdffyrV33c91d97HlbfcxS33PcyW3QcR6yx0i6QI+vs/Akk//z2Q+dvrkD/0UyS//CL9giFOtvfy7KtvMaTU88Az62juEzIgUdEzIuP6u+5nSK5FrLPw7MbN3P7gY8hNk0j04wyrjZhdfuo7+ugakaGZcqKamMHo8KK02um7+ZsfB4mX/z2td/0H4sv+iq53nmf3sQaECh3768/SL5YyKJUj0RsZkMg41tSCSKVBIFMgNZgYUWtp6Oiic0iIRKthTDnGiGyIfQe30SfsQiQZZu/R4xgnHfRvefHjAPeCTyJ7+OdILvg04rU30j2s4JU3t7Ht4GG27tmH2jqJanwCmdHMO7v2cOl1NyxFJbQOCDje2MSOA4c4VN9A99AwArEUoVSOQCxlYFTM6bYODp86zYh8dHmAfPf5SH71ZcS//BLvfrCDIbmW3lE5MuMEDzy1lk1bt/Pb9a8zKFWz/u332Xeyke27j9A3NIbOPIF5agrTpJUp5zSTDhvGiXFEUik9AgHHz57mWGMDe44eQfbkpR/XvvariG/5F2Sr6lAceRerbRqd2YrGaEFlGkcglnHD7ffw5ge76BaOsWHzVjoHRJimXYyq9DT3CbjrsSeRmq20CkcwOGcZ0hn4zcuvIpBpqG/roV0wysEXHlt27X1XfhXZqjpGn74Co22C9sFOBkcH6ejvoLO3B4FoGK3RxL2PP8mW3Xu55vY7Od7cyhU334rZ4WLS46NbNMrRs83sOX6SHqEIpdG8ZMUtkisx2ezIlsm9F17194hWfZLhC8/jhRdf5khjG//2kwt44Km1vL//KFKDFaVlku/++OfctvpRfnr5NVxw9Y00D4joEI0xIFEgUunoGZHwwFNrGVbqeeWt9/jGt8/n3sd/w4FTTfzsl1fT/uDFH9e+8LNIr/va4tr3voHSYqVfLEU7aUNlGqdLMEznoJCDJxu44/6HaO8XMKbS0ica44obbuZUSzsCmYZukZT39h3hgwPHePXdHYhUBvbXn0U1Ps0zL21CcGL/sr/3sdu/hfSCTzL6wE9oF4wyqjExqjEt/X/bfBG0kw7kpkne3rmfo2fbUY1P0y2SMqY1s/NIPXc/+jQy4wQNHX0caWxjQKJCrLOw+1gD9W09XHvHXciv/9rHtMU3fgPpFX+D9MJPI+xt55n1m5Dojew+fBSFTodar0Op19LS1YX8w8gEqdnK23u30T+mRqF1odJNMTTWzbBYhFpv42jDAKsuv54eWS/HzzZy2TXX8fqF//TxdV/8WUQfukCMbXkGgVKFespGr0TKsEZLi2CIda+/wZZ9+9l9sp4jzS2cbW9n35EjtPf2IhSLmZiZ4cSZMxisVpR6PWKlEvPUFHqLlnGbBcO4EbNEuDw4f+DHSC7/ApJbv4FhUoJCbUBnmEGrM2C1j3H4+A40Oi0qgwGLzYbOYkFnsWCwWtGazci1Wk41NaHSm5iwO1FqNUzN2DnddBaJQo7BYsY4bkH+wPc/Ds5v+79Ib/8nJBfU8cHaB2nt7KJ/SIREoSaeyjMwNIonGEFtMOMLx9h/5DhDoxKSuSJTDjeTMy7UBjPTLg+hiJ/pmUl8gVmMZh2NTWd4+NHVbN+5jemmHR9f+0WfZPjKLy9+rtpwD7ZpJ0qtlTXrNtE7pGBEpWZIpmD3oRO4AjEsU04C4QQdPf0EQkFcs078QQ+d3W1MTFlwzc7gC8zi9bsZEPTi9jh44aV1hMM+xi755Mfg9eC1/4uxyz6D+Pqv0NrRwahcisvroan1MG7POE63GW/AzpTdjNakYdrpwBMKYZ12MDPrw+O0090/QCiewuoOMD4bZMrrx+nz4PbOYNSOEbNZMKy/5WPashu+guK2bzB2UR0TPQcRqNUcaW7mVFcX3mSSMpAsFUkVciQyi58T0+kk6UyOdCZHKp0lmcqQTKf+AGz+rn9n3+5V9y1vof7MKkZ/dR7aNReSz+f/oAuFwh90Pp8nUsgRzWUXc9bjMSKRCA6nm1iuyHQwTgxoGFawfvdREjWYXygSDdkQ3viVj2nL7v820rv/LyOX1JF1jrEI8gLMVV2Uy7NU5yJUa0lKcwmsxm7mS07mygHma1HmakmK+QAsxIkGjMzax1YE6DNnNi3B8t+B65GrP4vl9WsQXf1ZbLseopB1UyiGSWWCJFMh0rk46VycctxBy+kPUCk6CARtRGJBZv1pXP40rkAMV9iNKzKDLxTE45slGgvS3tGM0zWNa9bJ9KRlSVN05WeXbitfuJLhu/+ZkWu+QHDWisvnJje3gNXpxe2fxRvyEYkGCEYj+BIp7MkKM1mYSlRJz0EoFidUzBDJJymko1QzUUr5FOFyiSGbjTNSMSVqGDddx9DldYhu/vISOBc/8K9o374P0Y1fYuL0VqLJxGL+bjZGOhddBOiFFKHKHMF5aJRoGTBMUgLmanmy+RyZXJZsPke+WKBYLjA3X6VQylIs5yhVc+SKKabNYx8B86s+uXRbvO4SBNeeh3jdJdgTeVxJH4lSimw4QtEThHgVEvNQgGoWEqk5ovl5/OUSgRq82yzlymfeZUOTgkOqKbYJxjglkTFbKJMEXIBnHkYe/KdFy/abvrAEryVPfw/JY9+l/6o6ssazsBAjVwiTqmRIltMUyglKpRjFcoJsOU+6kqc6XyRdWcCfnSMCTGdL7Ghu5FBbE+H8ouVyNVFiLlmmlC4TNCjpv6qOgevPY/C2Ly9p1z+5io4bv0T7jV9iz+kzHOwScaBDxP6z3QgUBurbuvjEl79K3V/+DUOTds5I1Ty79zDXvPgSd7/7Jre8/TxrTrzHk3veRh9PYS+CFjght7H65Tc5c/YokeAUkt+cT+81dQgf+84SOBc8cT6SN26i7/pP41W2k8iFqNaSQBwWwoCPwY5dQIJ4wkk4MkMuFyEUniUW95MvRxfhadFLpuLFoN9LpRAnl8uRLYZIFH0kC0lsXVvovq6Ooae+Sd9tf7UEr43H1iF89J8Qv/BTvLNmcvkg0ZiPaDxEMBpBIzyL164nmk4yG40QTYXJRG2899rT5BN2ouFpkvko6UKKcDRAPBEgEnTS2dZAIRshl4sRDbnoufFTDD7wj0hfuXhJW/H6VWi3/Zqem8/DMy6kUo3isAxAfopoPr6Y3560UU5OMDM5RpkUqWKQ2kKElF/GrKWNQtXHXC3OXCUO83GmJ4aolKfJ523MzQdI58Jot91O751fQLrtriVo3nPH53GNHGB4zXfR77wd5mdxOgXMuseABMzFYSEG5SnsEx3ANBClWgpDxQULHiZ0p8gnpIAbFnJQA8fUYpZ1MhXC43FzYPMa2m76BPq9q1G8de0SuB5vWI/p0JN03fVXlNNhfpd3DfN0drbj93vJZFIIhQJgHpVKQX3DqQ+nlucpffj6b2g8xv0P3cECeYLRGcq1BN6AnVDUTamaQvD0NxGtvwBL1/tL2sLffpdp0WGG1nwXw4m1pHNhkvkoqXxiEaQXoqQzPgo5P3PlELN2GdPWMahFYD5KMb84qV6sxslVEqSLcdLFOA73JIGwm0I5RTDiwi7cS8fdX8Bwai1Dz39vCZwbG19ibNMF9D36NeYWChQrWXKF9NL5iAVYPH6mE4QiQaZnbCwwzwLzVGsVFpgnX8wRS0Tx+j3EElGy+QzFcgHzuIlEKo7ZpKXjgb9GvuMudI2vLoHrkdcvxXhmA+33fRG3/CxavY5R8RiTtinmWaAyVyWeTJBIJUmkkjS3tlCZq1KuVsjmc1is42TzOXKFPPliAblSwazXs+S4twBUa3MMbrmD0dcuwaXqpOuxry/pz0pPI3j5J4g2rKJcrWAwGcnmc3h83qVzL8VyiekZO1K5jHgyQb5YQDA0dA64/ifqHEA/V+fqXJ2rc/U/uc4B9HO1Yk1NTfGZz3yGuro6urq6lt3mTwH0wcHBpcc/85nPUKlUVtQTCoVL227cuPG/ahlcddVVS/udmJj4T+3jv2sG+p+q3/+gumHDBh5//HHC4TDHjh2jUCgAUC6Xf+8n5kkkYuj1WsrlIplcmkcff4xytUIml2Xd88/x8vpX2HXkLCqLC4s9xLDMiGnSi8YwzdihbYhv/Wfk7U2MPXvj0klf9b71DMsUyKQStCo1w0o9e+vP0idVMKzRc+h0E6c7exkQSzHZZ5DqDQTTGfQTUzj8QSZdHvQTNs40HSOZCRJL+gjHZlmgTHW+iEwhJRgKorj2b/G37ERwcMtH9umP/ARnIMTWHTvRSkcYVqjoEAi56a572PjWFl7b8h7f+cF/MKrUcPOv76V7SMSLr77BN8//AfuP16M2W1GZxpHpjCh1RkLxFIlcDvPEJKW52tKXtvZ7f8LAr8+nnAgjvfJLS/qVVJRJ2xTZoIvRsVHmWaBUKeP1+5ibr1GtzZHN54jGY9z3wP0sAPMskM5mlnLFcoU8Wr1uKXdMIBwilVn8cvvBzh0k9COMXfY5nJ0HMb76649yWvdvJJ3P4bQaMCskGE0WItE4fYIhasCYTM6kw0EilyOSzfDia69itDtQWqwoLVb6xiScbG2nuW+Alv5B+sVS+sVS1m16jW+d/xOeeW4DCvMUo7/8Eu13/wTRga1LgKXn+n+mc2CUh5/6LXfdcC2n2nvZX3+Wzdv2cOv9j7C//iwPPLWWrmEJqvFpnnv9He5+/DfsrT/L829s4VRnP0+//CpKq517nliD0mqnZXCEXUdP0TUsQaIfZ0CiYuSFOxFf81WevvNGRi7+PbgnkbDr6CkG25o4eOose0+c4cU3trB1zyF+etlVdIukNPYOYXR4aeof5nhrNw88s44b7nmI463d/Gb96xxqbGNv/Vm27jnEv//sIrqGJYhUBjqFYrqGJZzd8z7SX/wFHc/dTd/jVyxpCzY/w6BUjUyupLenh26RlPq2HrYdPM7ZHgEDEhU/uOAy3tt3hAOnmnh4zfO89t5OzvYIeO29nQxK1bz67g6+t+oSbrnvYdoFoygtNgalasQ6C2qrHc3EDLIbvs7Ard9m26O3LWkr7v0erQMiWnoFSIUCWvqH2XP8NJdedwsdQgFivZaDp09xorUZoVLOoEzCiEZFfXsrx5rPIlTKGVapkOj07D9xlA92b0dn1vLKq+sRScV0D4nYtv8Iw5seRbLqE3S/eDeyy7/00RRyby/vbt+F6NhuGjsGeG/vMca0eixON8NKNQ+vWcs7u/bwzR/8iFGNjjGtnlGNjsbuXnpEo1x7+50cbWyifXAIjXWSs929nO7oQiCVI9bqGVaokA13L4K7e77H8O9ZW49tfZZb7l2NSSSguf44epuLfrGSMa2ZQ6dbGJJrly5OqG/r4b19R+gaHKNbIEZlGkdu0CPRqlCa9MgNWsQaJeIPbdBHlAqGpBLOtHcydse3kf7yi/Stu+MjmHnbv6KzTvHMI/eg6TiGQqtErlUzKpfS2teLwmjANuvl2NkmekQjvL3/OIdbe7n4prvoHFVgdAXoHJVxtLmTEZ2RzhExTQNDi6+zHgGnO/sXbdxfe2oRHD96KeJffXlJXyseRDwygPzwm6j0SkZUY6iMKsaUY6gNKsyTJuzuac509bBl9170NjtjWj1DciXDSjXzyiGDAAAgAElEQVTDSjW9o2LkJgsSvZHxGRfa8UmGZUr2H6/H4Q/R1dW5+De+9K85dOFXPoLYGx6ivU/A5ifu544rL6VTKOZYUwfv7j2MdtLBsFKPQGOhX65j1DDOiNbMkErLgEzDe4eOI7VM0zGmYuO2few+1kDXsGQJOp/pGqChow+rO4D8iUuRXvAphn4vD7z34i/y6G+fpb/1NJL6XYhUGoQKFXKTBZnOyKhSw0NPPkNzdx+jSg0jCjXPbXiVn13yS37xyyu49Orr2H7oBBdfcxOtAyI2btlGQ0cfAxIVjd2D7DxSz94TZ1Ce3IlsVR2tN3wL8Q3fWNJ/efWv0RpMjB3bQVdPPzffu5pQtox20sHLb76L2mrnztVP0NQ7xImWLl7avJWfXnYVjz37EgMSFQKZBrXVjtJiQ6QyIDdN8ujaFxlW6ukYGkNhnqK1f3ARkl/2RQZWX/TR6/25W7jp7ntRD7Sx7sE72PjeNoaVatat34jWbEYslyHTqGjq6EBhsqAan0BiGmfz9reQakxIlHbME7MIpf08+9JzXHvj3QyNWlCbJnlz50bEai1Tbg/CJ69AdsEnGX75viXt0Qs+zZoXXmLNU49Tv3kdSosVi9PNmFaPacaJ3GRBajAxqtExqtFxurMbtdFIn1BI18AAxokJZBoN+vFxugcHMU9NoTYaUeh0NLY1MSIbwzgxjrL1CJIL6hhd/ROkD/5g6dimOr4NhVqDqv0wWrmAs53dqPRmVAYderOUhjMHaW45hdY0jlSlRWsa51RTE1qzGZXBgNpoRKbRoDbqkWvVaM1mZBoNUvXibY3JhEKnQ3z9V5Hd+A8o33z4IzebJy9ErtXSeHQf8vYGphxuNr7xFg6PH28oimlimqb2LqZdHozWKTzBCIlsAalKi2F8El84hicY4XRzGy5vAJvDTTJbwBsMMT41Sc9gLxteX49y6+KFcZr1tyD95ec+so7XyZiW9dO94SG6ujqYmfUzMxtEZZziVzfdwpmuPsQ6C/UtvbQPjKEw2ugZluIIhrHNerHM2BFJRtjywVbECgk25zTTLjumCTMSpZQXN7yESSFctEv/9b8wvPpHH+Wf73+ZRx5/FFn9doStDUg0embDMYKhKYTD7UxP63F7JplxWJFIReiNOmacdmyOGWyOGTw+L5bJKdq6+5hwurH7g0x5vMz4fbgDPtx+FwHPJCMPfI/BS85Ddfj1jybP7/sWfreDjMvK0ffeIVfNEk6F8IRnGRodRK4VE034SaT85PNR8vkwuVxoaVI4k42TzsRIZ+JkMqkPO0MmkyOTyRHP5Iln8sx0H2Lk0k9g3bsO5cPnfzR5rusnnvASGDpOPuqiXIgvda2SplJMUMxFyWfC5DNhEtkk6WyCTDZBIh4iGvISDMySSMWJpZKEMlnMbi++OXjj4HGCxSLJUo7Ryz+Nes0vmK1/eUm766Ef863v/h/yszqihi4W5sPIpI0U8zPMzweozi2C8OpCGtt4P9m4BRZiVCshSuUolVIYFuIU0nb0yjaqBduyAH38vbuR3//PRMcHEF153hLETvjlVDNTBCQnqBR95PJBiuUExVKKVDZGtpDEG4wQT9rIZIw0HNuE36EkMhvA60nh9MexRdxMxhw4vF68wQBOtwPRiIBZj4NZr5NJUSsj130RQ9Mu1O+sXtLWHnwFb8iDcrAJs7yf5o4W8uUKW97fjssTxBuMEIvFCEZjeONJ1M4w285048zXiBRyJHMJ4sUEqUKMSjpELROjUsyQA/b39OKdK1Oo5pA9+K9MHXsBv2XsI4B+/78QjP6/7L13cKN3eufZ3vFc7W7teuu8u3W7Lvu21j7PeXxjjz0+TdBIGqkVR3nUo5xaI6mVpWlJLalbqXNQB3VudiDZiTlnEiSRASJnggCYQBA5hxeR4XN/UIPW3M2My2P/ca7qb9WvCgX+8H7xEkARfD/P830SBIIh5vUSIok40WSCSDZRhegpIUGkWCK6ApKpBRZKq0QLBeKZaDWSOJPLkssL5IsCQiFHofTVKmcpLQm4WrcjevJPmNIPMfrmD6sA3aMZJh/14mrax1LSD5VFipkpioQRiOMnSogYwVKYcj4L5TIUVyAbIxf2USnFWVlNkqtMM7s4TiJjIDCrASHL8U93El8pEootMPLIf2CmdQ8LgyeqENvwxRPkhTRRqxRr82eUcl6yQoioECezlEMoxikUouSLcTLFHKlSDiHrZrkUJxMPUsxlyRcylKjw0Zd7ON3XyXmpmjrlBOekClr1FvrPbad543fYtX8H3W/eXPV2i9tYLvrpOv4uodAMkWVIsRaSvRCJEYhFsMzMoLDbWcxl8WdzZMtr8cvZrIBeL2NmzkJ+KYU/ncYTShDOwa6rbezuaKFdJiIY9CF+9TuYjAOcrdteBejqT24nV8kiJBcJWIZYpUC2ECaVWSRfjJDJ+ghH3JgM4wSCTnKCn0TSi1CIkMkFSWb9pIUguWKYbDlCJqEjEpwim4sRT/uICyHiuRjmc6/h7t/DhKqNsU1/UYXYQbeSZGoBr+oqTpuceGKeeCJAIhUlnk4RmrdhMylYDM4TToQIRrxkkvNMmiUszGgRUjNkkrMEon7iqTDpTIRcJoB7Sk846CGdDjKn68NyeRuB4CzOjr1Vb8upF8mkfEQCbkIzEwRCHuamlFhUXQiFCELGy0rJTyEzSzY1QyI5R07ws7wUgtUgE7IWikt+8oUwghCmmA8TCpmxWPqprPjICnOUKgmcrdtIBQ3MTV2Lcu955A8pkURYDpH09JKN66hUfKysBFhZCsJSmHJmhlmnCFa8wCKlwgKQYjktZrD9Y4SYEsqLQI58WqBSXIVVyAoRFOoBnn32aTrP7CS7OAmsYDn3ehViu/uPc/nyRUrpMOnwDCssUyjlSaTi6I06HE470XiEVVaIxiMkUvFqnLgvGCAlpMkWM2SLGRLZGFOzdoJxH8uUCMUDZItpIjEfPssQKSHBtFVc9Ra9/dd4A3NEEz4WHGLi2TCx9FpxRDoXJiuEyOf8lPJ+ZqaUCJk5WI6RSs5QLobJF8LkixGEUpRcIUZSCJPIhcjmo+RLCeIpP8sIWMfrSESnyBbCiD+9uQrQw44xYokw/fUHENIhiuUSmaxANlekXFnF5Z5lwRdilRWMZgOrrBAMBzCY9JSXSjicdrR6DY3NDSyvLlWBev9gH6usEEtEycQW8FgUrLLCvLq1CrDlBx4mkUpi0ilYMItYBZZXV4gl4tVI9UKpSC4v4PUtoDPoicZjpDJpRkZFxJMJQpFwdaSd1W6rdqX/6jhCIU866CGeTLAK9L7yp1V/m0HByuoqPn0v6a8K71aBXXt2k85mKJZLtHd2cPzkCeyTDoLhEKoJNUaz6Tpw/T10HaBf13Vd13Vd179mXQfo1/VbtWnTJtatW8ef//mf09TU9BvXhg0bfg16/+r+X3WrT05OVn/+Z3/2Z7/Tz+VyVfe+8sor/yLnEA6H+cY3vlGNj/999U8F6O+99151v9ls/p17H3zwQdatW8cf/MEf/MYu/3+Ovv5F9eNt29m5Yy8H9h+mUlmmvb2TsbExwuEwoVCAaDTMUqVAMhnnV1XXQiHPpYZGyiurmOxOnnh2Ix9v30V9z1mklkEud5/ham8NF1oOs+vQW+zZ9jhvb36I/Ufe5MqrP6pe8JVse5yBcckawJgwsGnzh2idM2hd03z/znuYsDmRG63Y57w09/Zz7HwtevskjzzxBBqTifnAIv3DQ6SFRSSKfopLCYyWCeZ903z86TYKpSLy8XGSHhtt7Z0EXNZr3WIP/Xeau/twL/ipa2zhwcef4ZM9X/DDW2/n4InT7Dp4hDvufwiLa5ptO/dgcrq55a6f8uQLL3Ho5BlEchVaqx3PvA9/JM6Mz4dQKpMW8ry06WV27NrJnHeWuEXOyuoqyXQK8WP/57WL3YNNlJcqmK0WlldXSKSSrAKhSJjDXx5haWWZ2fk50tkM0XiMhUVftbLaHwyQzmbo7u1BKOQZHR/DPe1BKOR58umn+Ol993LHPXcTs6lYnDQwNCpi8sL2qvfkodeou3yJeDpFJitQKi/hmZ4lns4QjMaIpzModTpCiQT2mWlmAmsRwHuOHqelf5ATdRcxe2YwTLkZm9CiNFsxTLkxe2boH1Vw/Owlbrrjp/ziR3+F3Oqkv6fnWqzwLf+Ox5/bxA233sWJuqsMSNV0jkiqkcyf7DvMoGyC843tfHHqPKcuN9M5KqtGuB+sqWPDxk30SdUMyDW8/uGn1LZ20yWSMqo2MCTXcLmjj8Mv/owXN71Kn1jJ6KN/XfX/eOOjKM2TtA+NY3LPMyibYMv2vXQMixmQqmkfGqdfNkHr0Dg9YiW//HQXz72xmQG5hhd/+QHd4wqO1V2lpqGN843tfLBjH31iJV+eu8jpS00MyTUMXTpL99mjvPvpLkb3v1f1PnP3t/irv/8hdz74KHc99Bgq0yR9YwrkehsSjZl+iYot2/fS0i/i4OkLdI5IGFUb6ByRcLimjr/90U+499GnOXu5hdrGDhq7BpFqLajNTqRaC1KthZ1fHEO+9y201ikGhoavga2b/pDW/jVw3juu4ItT55HqrXQMi1FaTHSPiegeEyEz6hnTqBlSyBDrNHSMDKG2WRjXTiAzmGju7+dyWytipZIXXnkFlc5Ic0c3Vzt6ueHWuxjf/gqDtUcZkiuRPfu9a/4XTzIgVXPodD0yvYO3P9rBoEyBSDXB61s+RKzVI9EZEKkmGFVrOFF3kX6JDK3DydiEHpnBwpBcjcxgYc/Rk4yqdYyqdYxrDAwrJlCYbMjaaml55R7OX21A9MX7195zr9yOWGusQmeN3c3J+gZ6xuRIdBaudPbz4c79iLVmVBYnEp0Fud6B1bOIYdJDXXMLvWOjXGxroqW/G4lWw6BUhkSrR293ojZZkWp0yF9bj1I0gEwuQ/FV8oHspm/Q3tNLe08HGqMWqUrGhFG7BuccVhQGPeeuXGbfseNYp2cY0dmYcM3TLdMg0lpoGhxlRG2gtrUbidHC6UsNvPDmL6lv7aZnTM6mzR8i1ppR7H2Tod3vINVZkL540zWAf343Yq2KMZUcqVaNXK9BbzWiNmgwWPVYnRYUGhlmzwynLl6uviaX2jtp6O5FYbIg1Rv55ceforFPsm3HPq629SCSTaC3uZBpTPReqUf+0s00NzZz+BfXRic03/+XNPeN0DEsRmN3ozA5+N7Nt6OxuxlWaJHoLPSpjYwb7IgmjMiNZsQaHbu/PMbx+gaeffM9ZI5pxBYPZy43o3V4MLrmqp/bEaUOpXkS2au3IWmu5/zVBmRfS7vQ6DScvnSFD3fupnNklH6JDInOgN7uRKzWcvxcLSqjBY3Fzs4vDvPxrr1orQ5ef3cLd9z/EC39ItoGx7hnw5P0iZWIVHq6R2VIdBZ2HDpOc98IzVs2Itv7NidqLzO06Y6qd8e2l7nY1sOzr75N+9A4KouTQdkEpy81UXOlBdvsImevtrLz8AnU1im2HzyG0TXH+gc2cNfPHueWnz7E92+7m5Z+EXKjHY3dzdbdX3DoTC2nLzWtFRKolXQ+8OdIxKOYB5qupR489R12Hv6SjmER/RIZr36wFaneyMZXX2dYLEaqVDBh1NPQ1ob6K6Att9g5eGI/BuskGv0cigkbe47uRKyUozO5UWs9DI/LOH1xPyMyBTqbg9E37kHTcZEjp2uQ3/u/Vf2NkiG0Vjs1l6+y4dnnae0fpF8spamnj0/3HeCmu+7hxjvuorm3n3se+TlqgwG91UpTRwcmhwO5RoPRbqexvR25RoNIKsXmciGeUCLVqjG7JlHW7Udx4HWOnD6OfNcvqn/bet68F4VGiemr17h3bBSVSY9cr0Zv0aFUiti1+wMmDBaUWiMm+xQnas4jUU6gs1jQms2MyaVIVDI0Jh0qkxGN1YJjdobeUREqkxG9w45m8z2oVRIUop5rXeD3/VcUehMai53ahibMU25cXh+DYimzgRCTs/O4Zr2IFWpmfQGiqSw1tRd57e3NGG2THD5+ive3foJl0kX95SZc017CsTSBSJxwPMbV5iYC0SDTJzejOvMp3sAcsqf++tpIlvFWAsEF5uY9iKXjfPTZZ7R09jCu0jCiULL7yFF6R+UMSSeobeyia0SObSbATCiG3GimdWAI66QDk83Ky6+9SnN7G2K5jJHxMbRGAzv37sHU34Dm86eYX7AhPvJWFWKrP3qQ9oFeRuQydh46zI6DhzG7ZpmdtSKXD3Pw4A7cHhs2uxGny05rewtGm4kJvY5LDVeJp3OMSWVMuj00tbUTTiZxLXjxRiNMB4J443EsiRzqz59EMtKJSj1+rRP+tm8wGUpT1y/H6s8RTwXJl1LEU0EyQoRMLkyxHMflMWKzqTGapKTSvjX4UIySygQpFFMUihmSqSipdIx0OkkqlSKdThNP54inM3g6TuFT9ZMpZDHveqIKsed7jpEtxSkVIpQKETIpH1OTGkTDbXR3XsJhU2E1y7FblUza1QyP9DM9M4XH7SCfjRHyTxOP+EglIwRDPsLxGL5wGF9hBWeqgDORxx8NMdN6AIdJStrcVfXWv3YDoegiF+pOABliUSfxqJVycQ6IIuQXKS/HWCJNeFGN3djHUinw1TzeHKVCCEhRyc8zaR4AfJSWopSWopSXY5SWohQrERZFZygIC5SXY6he+FYVYs8q6mHFT6mwwEoltAbICjFywlr3eSobI1lJEox4SSf8BGdNqETNFDNu/IFJ3HNTzEQy2BeSLERieINBQrEoTpedKZedee80M/pRPFYt7oVFjBd2Vb11ezcyuzjP3OIsA6J+vL5Zjh37ktHRUQLhBP5QnGAwTDieIpDM4Qjn2H+xHW8RogUBf8RHshAjI0SoZMKsCClKxRwp4NywiCCwtFom5RBTXMmRSPqrAH303n+LPxz7au52klhqbQW/iv5PZsKkc1GiBQGfUOBUez9hIFwoEsvGquOWUpk0WSH3awC9WBYoVtYgekQ/RDERIJdNoP384SpA3/vx2/jyOYRSBEpuVjNeVhKzlAMeSASglKMYCbKUyxBNxwkLaRZLOTSAA4gtQaEMK6k4kQUny6s5LoslXDDOoahALB8nFnCSnbewnIsS1nRUIbbqo59QyKcpCRm6LnwCxElnA8QLSdKV7Bqcy0cQCjEyxRzpskCOFNl8kqVKgVIqSjkTZMFrICzMkSDBdCHFJEs4qOCihDMyTWC5QKKcx3T0par3QvsREBxMjF5ieSVFupCluLIEVFjD6DluuOH/4mpTHcSiEItDMkU5G6UghJj3TWB3DFCMOyEehsUw0dwcQjpEOZPiVHs/W6+2sblrjHFvEI9ZVgXosrf+lkIlTr4cWwOSxcja7WKcXCFGIhciklokl/Hhcmux2uSsrCYplmNkhSCZfIi0ECSVDa11r+cWkElaSWa8a3AznyCWC5PJhRCyAUaHm5Bt/m4VYvvMg6Qzi2TSc8xOG4jF50ilw4SjAcLxGInoAplkgMVFN4nEIplcmHB0nsXFKWrP7GNmUk4x7iScCBKO+ckKETKpRVIJLw6bmnI5waJ/hlwpQzQVZlp0puqtO/AI2ZSXRDZGQoiTzkVJRN3EA3ZKeR/p1CwrS3Hi0WlKxQCzHi1CxouQWwAyTM8YiCedQJZo1EuxmCArzBNPOqms+Mjl58lmgwjFIEJ+kVzKSfcj36xC9GDCTWE1AqsLaCR15AQ/kGKp7CefcZGNO2DZD8tBWA6zuhJheTWCZOAj3KbTwCyQIxUNoVbpKRaWAJjzTpJIevH5vPxqrrUgZLHVba5CbNnZLdVrH6usMCYepVDKk8mlq7HkSysVVlkhlUkSDAcoLi0zu+AlkUkTSyVZZgVfaJHLTVeY9c2wGPYRjAUIRP0sBL3EMzFC8SC5UpYFl6bqPfT6XxKMBQglFgkn/UQzEaKZCLF0hGQmSFYIkYpPw1KYsNdITvCTza0VMuXyIQqlKJl86NoSImvr6/d9tXLFCLli5NcAutcwVAXWwVCEbC5PPLFWxC/ky6TSAssrYLIYmfPOcvzkMYrlQvX30d7ZRqlSRCjkqCyXKZYLTGjVCIUcq6yQyaVZZYX3P3iPweEBPNLLVYCtOvIY7Z0dCIU8VxsbSGczTE458QcDlCplQpEwxXKp2nU+550nkUqSTKdYWlkmEApy6Mhh0tkMwfAa/P9VY8OvoLvZaqGzuwuHc5Ll1RU6Nv7nqn86HkQo5FleXaGyvEQ6m6FQKlJeqpDKpElnM0RiUSKxKKVKmVKlzCpgs9uuA9ffQ1+/LnnDug5uWqf4/8W6YV3H9dfzuq7ruq7ruv5RXQfo1/Vb9fzzz/+TZmx/fc3PzwNQqVT45je/ybp16/iTP/mT3+n3ddj+xhtv/Iucw+HDh6vHPH78+O99nH8qQK+tra3ub2pq+p17v/Wtb1Vj8v+l9fUvqoMDItQqHf7FMADLy6uUy2U6OzuJxSKUSgVWV8qIx0cwm43EElEMFjP1V5s4W3eJj7bv4qPtu7h3wxN8vH8H4xo5w4pRxickWF0WtGYFGr0Uq12N1a5GW/t59YKv9LWf8M6H2/jx+nvYdegE3SNSlGY7I0oN1pk59E4XCpOFUbUOq2ce85SHhtYO5GoVRpuJWDLEvG+ahYCDTD7EpMtIKhMnloji9S1U53tPOl1rc77DkWqUuezmP6C1s4vHnnuBuoY2Hn3uRTRWFzeuv5Mx5QR3Pfgzbrnrp7z38WccP1fLqELNi2+8jXvBj8ZiZ24xiFJroKm9i2gyRSZfIJ5McMddd1IoCJTLRWCFrJDD6ZqiWC7R/cwN1XP3dp1BKOTpG+jH51/EHwzg9S3gcE4SioRRqJQIhXy1ynpgaC1qVSjkeeKpJxGNjbK8usILL/4Ck8WMzWHnxZdf4p57f8r52gs4PdOEYnEKlSUsjklMLTVVb9M7d5DIZJGp1FhtDs7UnCMaSzAyLiZXLNHZ24fd7aZfJOLA8WPYpj14AiEMU24GpHKkeiMKkwXd5NQakHK6UJqtWKZn+Yu//h6PPvMS9a3dPPfGZs40tvH0K28hX//vq4Dlp3f9lJ8//zLtQ+McOHmOD3bs41xDGxM2Fx3DYi539NExLOZ8Yzs9YiW7jp5m/UOPsvPLU9z5yBMoLE72nzrPj+95kGGVnuP1DTz18hv8YP09/M/vfI/jtVfoEysZkKo5e7WVhid+WPXu/exVfrD+Hj7adYDnXnuH9qFxOkckfLz3ENsPHuN8Yzs/fewZhlV67n38WUbUBhp6h9mwcRMXO/rYe+IsXWNyPj90nFG1ge5RGYfO1NI7ruD1LR9T29zJbfc/wvaDx/jswJf01Hz5tVjnbzNhmaKld4SuYQkq0yQynRWp1oLF7eWld7Yw5QvTJ1YyrNCy/eAxXt/yMfc99gxHztYzrFhLaegfV6J3THOlvY/tB45y+/0b+M4NNzEgVjEs03D7/Rs4du4So2oDY3f8r1X/yzWnuNDUgcbuRqq38sWp82x8YzPNfQMcOXuenjEx/RIZwwoVnSOjnL50BaXZikg1QVNvP4fOnef9z3dwqa2DDz/ficZoRSRRcfB4DVK9FbHWzNiEmVG1gS6RlLYXrwHFq68/wsHTF9iyfS/jExZUZhfvfbad7992O4MyBUqzlcM15zjf2Ez36Dhtg8OIVBMYXR4GpEq0DhdfnqtjUKZi6+79tA6McN9jT/HWR5+gdbg4ePocjV3d9EtkKM1WVD3XgKL4of/BO9s+Q6w10tw3wnw0zbELl3nypdfpGBYzrjFR39rNuYY2LrX3suPQcQyOecZUJkaVenQOJyqzhTG1CpXZRNeICIPThUippntoHJFcRV1jCy1dPTR393H+SgPDd/6Xqv8XW9+iq78brdGAe3YGjcmAVK3mclsrBocTyYSWfrEEqc7AiFLNqYuX2X/iFCfqLtLQ3U/3qASx1ojMYKFLJEVjdyNS6TFMzTI2YURhcjA0tlZAItVb6Xrn51Xv4w99F/2kgzGlGuPkFFqrHZ3ZRs/QEB29nfQO9TA148QyPYtYq8cyPcuQXEm/RMa4RsegTIHaaqehu5e3PtpGc9cAlqlZRLIJ1EY7b72/DaPJhs7i5I77fkbL+Zpr8P6e/8K5hjaefOl1WvpFXO7o486HH0Oqt+IJxGgfGqd9XMXpKy2cqK3n3Y8+4osjh+no6+ORZ55DaZ3iw/1HudgnYkCq5p1t2xlWaL96nxnZd7yGx3/xKo8++Qwb39jM5Y4uxD//VtW/5/QBvn/b7aitdg6dOcu4RkfnyCgnL9QzMC7lvY8/QzKhQ2kw8w8/voUb19/JlbZODp44zY3r7+TAyXPIDDbOXG7meO0VrnYNUN/azabNH3L2aiuDsgk+/ORzWvpFHK6pQ33is2sFI2/fj945w5Bcw8d7D3Hw9AXON7ajdXiQ6CyMKHWcutjI9oPH6BgWY3TNVRM0OobF7Dl6mu5RGbc/+HPe3vo55xvbuenuB7j9wZ9ztWuA2+5/BIVOz10P/QyVxca4RHwNoP/kf2HHgS/oHh2nobuXD/fsp0s0xoann0WsVOL0uJGqlXT09aEyW5EbzUiMFo6e3Mu4TInWMMuYVI9+Uod4QonGMIVcaUetM9LaVcOITIlIruRiw2UkGhWn6s4jffnHVf+J2i/YdfAIBqeLM5eu8NaHW9l79Dh/8TffxeKZYcOzz/Phjl08+MRTPPcV1BdJpXQNDKDQalHp9agNBhrb2xmVybC5XGjNZnQ2B8093RiddpR6FWqzjppLF5DXf1H92zb6zHcwmDXoTG4mjG5kRj1ap4FxjRyzbQqZbIT9+7ZgtLlQ6SxYJt109g0yJlOiMZlQ6bWIlVL6RgZQG9XItHqMk1NMzs7T3N2LweFkwmzF6HCiNJjYc+gI8rv+47VkG6mUXV8cpaGjm5MX6lEZzQxJZMwGQnyyey+2KQ/1V+3uQRwAACAASURBVJuY9Mwys+Dn/a2fcKW5rTr73DLp+qpD3UXdlUYc7hk+3bmH+UAA9/w8wXgUh8PEQmiRRC6Ffd+14oGp+p2Ewj5S6Sj2SQt29xTdg4P0isaQqpXYXC7u2/AYn+w6wITJyef7j9HcM4zJPYsvkaJ7dJxLjS3oLXYS2TyeeR/D41Ic7hm0JisvbHqNk2dqmDCYcc5ZcSvarkWpP/WXdA50YPfYccxPM6xU8uZHH+Fy23FPOxkZHcTmsDLpcaIx6HF4XHxx9Chzfj+uuTkeevwp6q9cpW9okMWAj9FxEYuhILaZWbzJFFZfBH0FdjR2Egp7KcdnUPz8T6v+2w98gdqXJJfJkhEShKKLCMU0sXiQciVLIDiHUIhRLCdZIUs0Po9U2s/YWC+BwDSJxNoM4Gw2SiYdI52KkkpGSSYi5IQU2VxyrUM9u7bcFz+rQmzPyTfJ5MLodFLy+Ri5XIREYpE1oFcglQqQTgcJhWY5ceIALpeTjs4WkokwMtkINpsGv99DIhFg0T9HPB4lEokwuehnJrfEzottTGVXKLHMaiVJxaeuekvv+yNy+SyJZJh8LkgyMY2QncZiGmB1dS1CeWk1QXEpDpVZhnrOUBQWWFmOIuRDVEoR8oKPsjCHxyFipTT9GwH6r+4rLUUxfXJPFWJPte+qAvRK0U+hGCFfjCPkE9UI93jJRzSZIh7LkY0nyca9NDduJxBRs+A3M+UOE4mBL57EGwnjDfqJxiOMiAYwmXX4/AvMLc7jj0ax9l2qeqs2r2fav8CMb47FSICBoV6Wl4pEg4sEowlCsTixWIRQLM5CLIFXAFdqBeNiEn86Tb4ikMivzbIuZSKUhQz5QglveZVuq5O55WVylSysZCmu5MgUUoh//l+rEH3B4yQUS1YBejydIpTLEMvGSGVjZLJRYoUs4VIJzXyA0609zMTjpMsFMrns/2cG+tps4GsAvVjJUS4B2SzEZ5k6+mIVoG/f/AtsKxBYSgFuWC7AaokprQYyGSrJNIVCgWA6hSOX4MRoL7NAdGWJfq2JHlsARwUkiRXOqfS8cew4X9TVk8hUWAaSQpRMNko5G6eSixF3qaoQW/Lyt8jnExSFBOaxC1TyPqLxeXIreUKZNUAnCGFy+SjpQpZkMUuMMslSkUxegHKK1WKA8IKSpaV5ckUvUSFCXkgj5NPkhCRCPkW+lEIoRXFc2lL1tl9+H1I6LNI6KC+Sz0col1Ms5SNQDJPxW/ngnWeBDH58hFhEKIUg7YPkPGSc9F34hGzKQGLFR4wYS0KUWCZAvBTHHQ8TA6KAn1W8UWcVoI8+/yfkS6G1VY5W4XmmuJZikMjGiKUj5HN+0pkFPNNaMlkv6ZyXdM5HKrc2BzuZiRJLR1nKpNFpO4in3aRzYVL5DNFsgHwpQUnI452xo/zkxirEnlM0VgG6UT9GKOwhkQwST0bWim7885TLGYb6mljKR0ilAiwE58kIMaIhJy2XDlEM6oilI6SyEZLpRZLxeZLxeUwGCRaLEqEQW4t+L6Swiy5UvUfe/SGlvJ9ELkIynyQlJEglFkhEZon69CRT8+SLUZLpRdKZRYzqforpOSrFMLFkiISQQCZr+SrWPrY2Fz41Rzo3h9MlJZaYIpPyEU16yeQCVPIL9D35n6oAPRqZIlsIYJhoJR/VUS5nWF5Os1QJUM67UMmuwlIYlmKwlGJ5JcbyaoSuq5uIeVuBBVgtwSpEonHKqxVKSwJyxTi5bAJYQa/XMj3tplQqMLz/mSrEHj/xJvl8jmg0zNDYMFu2fUD/yADpfIZlVsiVBNL5DLF0nFA8TL5SoAIcr6nB5nJx5ORJPN45MsU8oUSM2cUFvEE/QqVELJMglIhw7MwJjtecJJFL4fUYqt4Dr/w5/miQxaiPQNxPOBUmko4QSYdJZ0Nksn5KWR9O8xjlpAehECGXD5MthKsFHr8Jlmfywa9WiGzhq/2FGLlCDPFnt1QBukfVi28xwPLKWsd3NJYgm8sTja11bCdTGTzTs4Sjoepc82Q6QWW5zMKil3Q2hVDI4Z52kUjFqSyXyeTSJFJxVlkhkYqTyiTxBxcpVYr41M1VgN29dX11lvmvRtqFImFSX3WDpzJpVoF4MsHA0CCj42MEwyFm5mapLC+RyWUpL1Wqj19hlVXAaDaRTKcQCnk0Ou1acUA4RHdvD53P/6eqv29hhmg8Vn28aGyUQqlILBHnfO0FguFQtSteKOQRCnlCkTA6ve46cP09dB2gX9d1Xdd1Xde/Zl0H6Nf1W/UvAdABbrnlFtatW8c3vvGN39lh3dvbW3383r17/0XO4bvf/S7r1q3jm9/85j8apf679E8F6G63u7r/1Vdf/a37QqFQdd+TTz75ez+/36avf1H1Lc7hmLQQCgXW5kKmk/h8Pvbt24fD4WB1dZVUMoLJqF2D6UBpeYXm7j7qGlt444NP1ma7KnWMS81M6NwMi7TIlXaUajsmyyxSuRm9zoVCbkHb0bYGsG/9Q5Rv3oHKNIXSMIVjOsALr77LqFTNmEzFgGicmsZGNn++HfucD5XBhtU5w/xikHgyhmd6Ep1OisEgJZ4K4vPPs8oK0zNeLtReXnue5RVK5SX8wQAmixH3rJfOW/498pvXMbz+P7D5lZd5e8vH3PfIUzz4+HM8/ORGJBM6+sckqE1W7NNzyLQGWnsH6BwcoW9UzOSsF180QTSZIlcs0dzeQSASJhKL0tLWyujoCOFwkEXfHKVibm1GWCZNW0c7U2e2rs1pvfuP8DYfWQP8qST+YIBCqUipUq7+k6dQKckKueqsrs3vvbt2TpUyWz/exjubf8nklBPPzDRHjx/j/gcf4L0t71NeqqDRaXHPzlFaXiEQieKamSXisV2DDA//D4xWG2NSGTmhgEyuJBAM09jahlqnZ9/BQ2RLJWZ8Pty+BWYCfhzzC9U4Z73ThUg1wZBcidpqR+twcuDkaUaUas7UNfL65q3cdPcD1LX18JMHN9A9rkD59N+uQbUf/xu2v/Eyf/UPP6p2/XaJpFUgda6hDeuMj5orLXSPyvjRXfdz4PQFjtc3MKTU8cGuA3SNyXn42Rc5c7WVD3d/wd/fcgc/WH8Pt93/CPc//iyX2nu5Z8OTfLhzPz1jcro+2fQ1oPg9fnzX/Tz45POItWaO115hXGOiT6zk6PlLWGd89EnVHK29QvuIhF6Jir+58VaudA9y+NxF3v18D11jcp59/Ze09Iuob+2mpV/Eoxs38fgv1jreP91/hN5xBR/vPUTN2XO/Ng9bobUi01joGhTzvR/dxt/ecDN//8NbeeTJF5DqrdS3dnPrfT9Dqrdy188er0L5J196nQmbi/rWbp7c+Cqu+RAt3cM88+IbDEsmGJFqOFZzkZfffJ+O/jEef24TN939APKXb/4Kqn2T8YsnUVunGJCq2bJ9L409Q1xo6uDouSt8sP0AWvsMAxINrf3jjE9YECmNiJRGjFNe3vt0L7tOnOCBp59hWKZGrrdRU9/CkFiDRGNFY5tGbZ9GbnVx8FQ9KrOblk/euBbd/+yNdAxJaekXcbK+gSNn6zl6vpb2oRHUVjsPPfUMW7bvZEiupH1ohAGpnPahEWqbW9lzvAaFxcnlrgF2HT3Nj+95kHGdhS0793PqcjN/d/PtHK29Qs+YlD6xnE/3H6K5s3tt9vqP16G46d/w2e7d9EtkHDx9AbHWzANPPEf70DiT3iAau5sRpY4t2/cyYXMxIFVztXOYHQdPUdfShUg1gcPrRW4yoLKa0U9NcfZqI0fP13PkVC1Gxwzvbv0ctclKY2cPw1I5qrevRfcbavcwu+DHaHXgmplnaExKa1cfpy5cZkyhRa41ozDYEU+Y8MxY0erkbH73dcYlIgw2C+29vSgMVsyuWZSmKSas05you8qRs/UozZP0jMnZc/Q0fWIl9z/+LKpLJ64VTaz/b5y70szJ81fY/+VZJCork24/Nuc8igkdXn8Ak93MxbYOTtRdRKIzMKrWoHe6mPL5aR8aYVyjQ2OfpE8sRSTT4vaG2bp9P7VX25FpLEjUJvQ2D3c98CgvvPIOiq8Vy3S0tiHRWZAZbGza/CH7T5ylqXeYezY8yV0/exyx3orSYEJrNDA02MOkTc+kw4xUqeDI6RqGVXpqmjqR6Cy0D42jsbt5etObVbDc0D2IRGfhatcA9z76OEfW/89rYwO2b+K5197glp/ex8n6S+w6cpStu/eybeceai5eQa4z0tY3yEtvvsON6+/kh7fejkxr4Pb7HuQv/+bvGFZo2fjGZvrESpp6hxmSa9h3vKba/d7cN8LVrgHe+ugz2gbHMAx1Xise2PB/sP/EWU7WN/CTex9m77EzayMUBsdo6h2md1zBiFLHjkPHGdeYkOqtPPvq2wzKJugdVzCqNuCYDzAom0BmsDGuMWF0zdE6MMqEzYXC5KimNfRLZHx57gLDd1yL7r/pO3/Brfc9gFir50xDM4MyBVqrnUeeeAKnx82VliZEUikyvZFxjY6RCR0yZR9KpRK5yonW4qGutW6te1trRy4zMzAwgETehFSjRyRXcuLCWWR6BUqTmoEPH7tWLPPcT9jw1EZEchX3PvIoowo137vxZrbu2M3jz/+CXtE4w1IFapOVXtE4Kr0euUaDSq9HolKhs1iwu904Z2Zo6erCPDmJw+NBa5uisbuHzuEhlGYtWoeJ3vEh5KN914ry7v6PDA61ojf6UGjmUDnMXOg4h2bSgFI9id1sQDx2BbXOjsHixmCdQqyYoLWrlwmjEblGjcako6a+BrVRhc7hxOTyYHJ56BoZZVAqR2E0IzeYcMx5MbunGX7821V/Y9dVpFoLnsUw/WIpkVwex9w8TT29bHz9NaxON75QFLNjCoPVwdbPdjDpmeXm9Xey/u57eevdLbjnFvAsejE67bgW5pDptAzLpFjd07T1DWDzzLIQiePxBZi8crDqPfbG7XimJ5l0mjDb9FhdVsYVEgbEo7jcdr48epCFRR8TGh1HT9TgCyWIpQXC6RxW9zS+eIy5YASt1UEkI+ANx5BpDfiiCbRWB7UNzUzOehmRKXn34w/Y/8X2KsCWrP9DZIoBuoaa+eUnv0RsUrJ55zZcs17GlGpqLl7m5bd+SVNPHxNWOyfqLqKy2BiUqXD7w0wH47hmvbinPaRTUeZmXagm5EwHw/jzyxy80oUtskiKVaZ9YeKpEqatj1T9G3e/jNGlIRHwkM3lyWQForEEy0AkEWdUIiZfKRBKRFhiiVAyRC6boJBPE436yOVi5PMxPB4LU1N6HA4Nziktdoca34wB34yBxVkjQa+N0IId+dlPqxDb9O6tJIIzFMsFskKGFZZJZZIsrVRIpOIUSnmWV5eYmZumVClSKJbZd2A/tfUXKJYFHFMmfIEZZMpxNFoF4VCARCxOPBUkAbQZpvmsvpP08jIFIQwpJ4qH/3PVX4gESKVjvPSLx9i35wNYjeCdm2BuTk15KYhQ9FNcilPIOIAgq0thyqUgyyupagc6SwGs+h5g8TcC9HwpVI10d55+vQqxLac2sVScY7kSoCgsUCxFKZQS5AtJMkKCjJAgnYmQFMJkylEigp9gZhGP18H4eA8dLbVkIx5i82Zmw3HmI1ECsRjBcIDpmSky2QR9/V34g4tMepy4tbKqt+zZv2Q6FMIxP82c30sw5MOkVTDY1YI3MI8/skgk6scXWmQhFsdXAHu0wuZ9pwhlS8RSWcK5GJFcjHQqRiZbIF5cQTwX4UDPKJpYhjzLVCprAD1bTKN6/XtVgO5RDlUBejydIpFJE8oXiAkpMkKCXC5CUkgjAJFVSALjBjOJYoGskKt2oaezGXL5LIVSnmJZoLxUoLycp7QkUCqvrUwhi6PpQBWgD+17la01rQxPLjIjrFLb0sTnx49wbrQXbS5Ey4yeOpOYQ8MtLKxkyLBCtJgmUbaySpCQb4ZVIU/eFyQ9P0kp7KKYsJGKGlguTRPNJUlkk2TSaysS9lYh9siGPyKXC1HIhqiEJigLC2vwtJQmXkiSESJks0EyuTDxbHLtWOkQ+UISQYiSy84hFTeszb8ueMnlQpSKsCQkWRKSlIUk5XycUilJvhjH032w6m08vhEhomXS1ENGWFyD80KGXCEF5BkdaqNUSbFEEYQYq0KMfClBdCVKkABzq1N4CkaKBCjnI5STUVzkKeWTEA9AZo582UuKOJRTLMd8VYA++LN/SybvJ1sIfbXCZPNRUtkQyUyYZCZMRkiQSswRi3soV8KUl4IkMzMIRX91fyaXJJXLkgsWCQaVZApO4qkg4WSSWC5IIh0iFS5REQQ0+9ZXIbZ76DSp9Fq390DfVeKJebK5GLFEmCeffYYyML8wQ0/zWbZt3oiQDZIuC3gjfpbKUbJBE8MXPyNdiJMRIiRSPvI5P8n4LMV8EI12lEjMSzQdJJYJMaPvqnqPv/t/szCjJZEOEcskSORSpDMxUqkQZtlVkql5YrkwqUKSZHqRKcMw5eQMkcUpvNEYixmBTMJBNDxDNOJfi53P+snk/TicUswmEcVMgFg6upZcEZtn+MU/rQL0eMhJVgghHqxnKWEjl8uTzsSplP2Mjp4FFlktRVktplgqCpQrUUrLAQR/N/rxI6QDZhwOA6tUqJDnVN1BlsjR3trBShFmZ6dJpRKk00lghYmzv6xC7KnWHZhMBmCFJVZICmmWvrodSkQIxEKUWWI+sEDfyADeoI9wJo1rwctiPIZn0YdUoyOQSOHy+vjyzFk0Fhs2zyyBZILJuVki2QyRbAZvJMz8rL3q3f/S/85cKIg36sMX9xNMhwlno8SyUZLpAEI+hJCYRtRbC/l50oUomWKMTDFGuhAlnQv/FoDuJ1sIkCuGEUrRasR7rpBA/NlPqgA9YpewCviDAYrlAvmiQHNr01dzzpew2IysshbNHooE2bVnZxWO2xxWlleXqCyXeeOt19HoJtAbddgc1mrUezQe+TX43nfmwyrAPvn8t6vgfMrtIplOUaqUCYSCiKUShEKeVCZNoVQkk8sSCAWZnp3B61tgcspZjWtfBWQK+a9BdJvDTjqbIV8s4A8G6OnrJZaI0/70v6v6lyslhEKeYrnEhFaDwzmJy+NmdHysCvaL5RJj4nHuuOtOfrbhEX624RGaW1uuA9ffQ9cB+nVd13Vd13X9a9Z1gH5d/yz9YzPQAY4dO1bd09DQ8FuPtXHjxuo+hULxz35uNtu1eKWHHnron3WsfypAB/j2t7/NunXr+OM//uPqvPH/t/bt21c9bmtr6z/rOf4mff2L6vd/8PdsfOFpnn3uCd57/x3uvfeer/5ZhGKxiEajofbcKZaXiiSTcXz+RTxz83zvxpv5wa13IjfakRhsfHGmnmPn3qG5Zy9tg4foGD5CzZWt1dv9klMMSE/T1LWbN994lTc//IxRjZVhqRGDYwGx0sKcL8GBQyeYdHpY8AWZjkRYSKWpbW7n5PkrzCyESOUKzM3NEIsHCQTcZLJ+5CoxpUqRUnmJeCJLJlMmnS59FTNWpKHpKpNTDvqGRGx59WUOHTjE0VNn2fjKWzR19lNT30Rj1yCn6ho4VXuR1t4Bdh08wqGTZxiWKhiWKhhXaZDrjGitDvZ9eZx4OkMgEuXRJ5+iUCqyClSWy6RSa9XsyUSEgN9LqVKmWC4RTyYIzDjRSUVMuV2sAk7XFBKZlHA0UgXlubzAKuDyuPH5F1kFllaWOXfhfDXi/ctjR+nt7+OBhx7k+MkTtHW04/UtkEyn8PoWMJpNXLh4hVyxgi8YIRhN4PX5CenEdDReJRRLMrvgx2Cx8+ln20kk01yorWdCb8AzN48vGCJTLBKMxzFMOjC7prja1cNTL7/Ctj37uNzRxahaw7mGJk7WX2JIrkSqNyLVG9FZ3Tz6zEt8uHM/3/7+TdR39iEzORhsrGe4vZXT5y/z0GPPcfuDP2fn4RN8su8wYq2Z3nEFe46eRmFy8PIvP0CsNfPp/iP0yyaoaWhjSKnj1OVmxHor55o66B5XcK6pg/PNnQyr9PSJlfSMybnU3kvb4BgilZ62wTE+2LGPzW+/zeDl8/QNrYFuhcnBkFxDzZUWLjR18N0bb6VLJKXmSgu7vzzFkFLHiNrAC2+/j25qlgstXVzq7OdcUwdjWjNivZV+2QRfnrtIc98InSMSxjUmukRSukdlnG9sp3tUxohSx9Ob3mSw5ktkIyI++GQ3N9x0Bzfe9lPeev8TGjsGuPXuh3josee46fb7kOgsfO/m2/lk32FOXWxErDUjN9p56Z0tSHQW+iUq3vjgE/7hxvVcbOri4cefp71vlI2vvMPLb76PUm+nrVfEXQ88yjMvvsH6Bzaw+/236b5Sx6PP/gKVxYlucpoHnngOic7Cw0+/gNo6hdY+i0hpor6lj6udw3y850tqm3rQ2GaQG5yMqsy0D0rpkkiQmsz83Y9v4/zVNo7VXGZEoudq+xC9kgm27j3Cx18cQ6Q08eXZK1w5f4HBnW+jbG/gamM7nx84TuvAKM19I0zYXFxq70SqN9I+NMITL77MnqPH12Li+wY4dOZsFaI39A7TMjhGv2yCy10DqGwudh87Q4dIyt0/f4pLnf0cPneRi21djGsMSHQm6ls76flsE/KLR3n43rs4ev48H+7ahcri5GJbD409Q1Ww2zEsZlA2gW12EZnBhm5ymp7RCfYePcd7n+3mUnsnveMSlBYLOqcT29wcYq0Ro2sGs3MOndXNw48/i2Vqlh0HDjGmVCO7cgLl6e20nzuMxqzDM+vDZHXimfVhsE4x6fFimpzG6JjB6JhhSKrlascgZ0/v44P3X+Fi3XHq6s/Q0tnKhYv1NHR0o7VNMSDR0C/TYXLPY5iaZUiu4bX3t3G5o49hhZZ+iYrB3l6G33+c4aPbkQ11I9EYkagtaEweJozTjElMXG7s4VztZTp7BzDbbTzwxFPUt7YjM5iwzswxolSzbc8+9p84xahag8Y+yYhSjWVqHp3VjdExwytvf4BMY0FtnESmsXDDTXegNk4i3vUmI/vf48jWzby2ee2zfPD0BSQ6C2rrFE29w2zbc5Da5k7aBkWIpFKaWho5c/IgJ77cTXPDBU6ePsGRkycZ1xjQOmcYlE0wqjagNE8i1pqR6q30jMm5+5En+MH6e2jqHUaqNyK+fBLxzk0Mnt7L++9v5nDNOR566hlEqglO1F3E6PIgmdAxKJYxppygVzTOzXfew6hCTdeQiFO1Fzlxvo4f3XYHbYNjSHQWzl5tZUSpo6F7kHMNbby+5WOudPbTOSJBZrDRO67g4adfQKkz0vPaffw/7L1nkFz3fa5Ju1yqdZXLH13r3fLV3fXdunZZ5XWSba0sS5YsWsmSJSpQEimJQRITSJpgAkiCIMGARAQiY5DDAIOZwURMnumcc+7pns45n3P6dJ6ZZz80NJbqWrWS/WVvFd6q/5eeDud095k6fZ7f+77q0+/xylM/YVZt5OCp8ywZbIzMLqN3BbZi59U2Dycv32DJYOPHz7/M5LKGS8MTGD2rqG0eHt22HZM3xB2lnkvDE+hdAdQ2Dzve2Y/BHUTn9HP84mVWTBZUVjuf/eevsbj3eayndnHn/FGUOh1mX4B/+MpX+avPfp4ntr/EvqPH+LO//mt0JiMDly/23d4OFyqrnRWrA5N5Ab1ej8UaRW3ysP/kQRRGA4tqK0aDj4sXL2KyjrGg1rGg1jK9vIDRbWbZsMKe5x5C8/ajLJzcw7e+9hXmFDqefXkHf/6Jv2NWoeYzX/gy2156FUcgxHcfeRyTy8uZy9fQWOwsKJVoTCZMDgdnLl7E7HRuxan7wmFsHg82j4dlvYUlvYEzV6+gc5qx+O0sGVSorRbUux5GdXw3utv7OXv2IHp9FI0hzopNz4Hz77NiUeNyp7EYtNjNEyyrzBgsXswOHya7mwtXBzE5HGhMBuw+O0dOHcboMGB0e9E5XPhiCXQOF2evDWL1B7H6g0yvKLlw8xZLH+5Ce/AVBve/hduzyrnrI4TTJZZ0Zha0emaUKqx+H/54jFAsidXlxbu6xomz51lSafnuDx7h4NHjPLv9ZabmFrE4PVj9dpyrXlLlHMFEFFdoFWcwRKYiEMuWKUltMmWZa0fexbb9C6y8/n0UFw7g8VoJhT3kS2mOnj6K0+9GazOi1S5xa+gaBw/ux+v18vAPHiWWzFGT27zwyk4mFuY5dm6AV3fvYfTOHPMqLdmqiMnlZffeA+jtLm6MTbKiN/HUCy/xo6d/yvtHDqB5/nMoX/4Kzotv4PGoGZsZ5Nr4FRZtKo5dP8Ppi9fR2twkijVM7gCvvP0es2o94ysqHJE4p67dQmF1c+DkOSLJDNl8jthagEI2RjwZ4dLwKM/v2UdqA9rdNJGEh5S4SaIO5mtnUL30ZTznXyLvHUOuB7AYlsiXBMo1GVHuUKs3KVQESqJIB2j0Ogxcu8yhU8fpNCTK+QyyWKZWziBUsrQa/V5gSUjRbvb7ZbtylI4Uoy1GaYsx2mKMckCD85V/Yu3U86Rnz9GspGn1uuTLJRqdNmcvnOf9A/uR2y3cfh8fnjyB1GxQFmpUa3XOXbrMZ+//PAOXzpItpUkXkpSqOQSpwvz8LMV8gWIxiiuewl6DHWeHycoN2u0yCds0wUM/wrP/ETxDR6hmU5RKBaDJ2dP7+r3A5NHrb9PqpJEaSRqdPJBGLLnotTO0WxmarQIgIApRWtIadGK/1IEut7I02jla3QJp9WVc736TyMXnCS6coFUPsbmeo9NM/QJAlxp9iN5tdCjLa+QaXrKdMAkpTl7sUsjWqOXS6OdP0cguEy6UiRVKRHNZYoko+UIat8dGLp9ibuEOxXKBSDSG/uUvYj74BPbBDwjncqSrFVyhAKJUJp+KQEdiWb2IyaEjk42SLeVIVap4chJhCd4/N0qhvk5NapGtl8mLZarVMlWxSaG5yXNHz7MK/GDPAWTWqQl5Wht16m0R3+U3sO791wWvsAAAIABJREFUIY6zO4l67GSLFQqVKhVRoCqJ5Fotyg3h3wB6o0qp1cKeylMDFqx2Co069Ya85UIXJBFJFmm2G7S7jV8E6N0M1U2Z2AbYFLdZ+M7/ytA3/wuBof1UgeQ6BDagDIhApVSF9jqIHciUoN4GUaQtVIA2KblHaR1SjQZRsURhPU++HSEthAjH12jJ0KpDXhIpiSK1mkhVqFEUqiw+9L+x8pM/QvvK3yNVEzTELK20lkzcRne9Rk4sIHSlPrQTMwhSH7bmxTLNSpSenKZWWKXRCLO4chmpFUBuF5BadaQ6ZBBJI5DbECiuC4g9iUZTIK26wcpD/zvap/+M8MXXKedt+HzL5KUchU6HVL2O2Oui0KkIhDw0aZOr16hsSAjrEl1ZhooA5TLIBdaUk9DKUO/UaAMbtSzNzQKlXpx1itDMgSxSp0luvcDyY/8V5U//LzQvf4KqlKDWzFKVs9TqGUS5H6VdrmWpCXnqcpmmnKHZypDL+xHrEaRGHKmRRGxk+05zsUpFlGiXoFKxUBTsZAtxqrJMQUwi1IsI+Q3yyTT6o//MwuP/JyvP/TlriktUa4mtfmulaoqakEeSa+hMRr7x0MPsfP0VPv93f8KB3c+STQeJ5NMIvRaRsBXacVaXTxPLhGn3BGpiilYju7UWFkeRmwXy1TRSu8qaZ5mFx/8rK0//Mcu7vkAqaqFUzZATKpTEPkCv1gpMXXsXqZGm3hMo10uUKnGSPjVICaRynJwkk5I6iBUvGtUdakKReCZBpZ4jWwlTq68xP3eNRi1FsVqhUitTKUTRvPb3zP30v7H0/J9Ryvhpd2sUkzbc2ltUKxKiWKPeiGC3j5BOqOk1cvTkKm25TrOVo9GJI6en0M8ehGYSSSqySZsOIj0q1LtF3A4/9OBnEe0/W/6Jwyxu+2Nmnv5jxg88wepqgG63TY8N8tUiPTYoiRXWklHi2SSZUo5wIkKtIRJORAilkqTKJTxrYRLFAkMTU9h8AVYTaarNDoFYErt/ladf3E4kmyGWzxEv5ElXysQTq8w89d+ZefqPWXzts6xl0iRKKVKVDHmxTFEuU5HLFMsxuu0S+YQdu36CdtnbT9Rolqg1+n3nJTHzC5HtktxfPwPocrvvUm92y1sAXfHmZ7YAekA9jCT3B3zCkRCtTj8lo91t4PE7yJfSvL9/D4JUY5MNJFmk02uzwTpGs4GR28Mo1Qo22WA1HKTdbdHqNOmud5Bksd97nojS7raYmbuDd/bUv0W4H/0+m4Ak15Hk+lYyX6VWJZVJU65WKFcrCJLI7rffQqxLlKsVehvrW7V4nV4XQRJJZzPs2v0mm0AsESeeTFAslyiWS0hyHbEusQmMfO9/6b/+t3+D8ckJHC4n4cgaVrvt7qCTjCCJjE2MU2/IWwD+vb3vc23wOl/9l68RDK3eA67/Af38dcm/vG+M/+c+3f8v1l/eN3bv87yne7qne7qn/0/dA+j39J/SrwLQ6/U6v/d7v8d9993HRz/6UfL5/P9wH4VCsdVV/rGPfYzNzc3/4T6f/vSn/12H+y/Tz/eQj46O/rq79gv6jwD0n49x//ci6dfW1vjd3/1d7rvvPv7wD/+QXq/3n9rGf08/f6KaSiUol4vIskS326bVatCQBaCHXK+hVCyyTo8uPR747nc5ePQ4D/7wx1wdmcLiX+Mfv/YARy5cZMFoQhFcY8rqZEitZ1Rv5o7dzajezJjRij6WwpzKcUOpxR5YQ2f3YA+G0DtdrBhNXBkZ5tLwDc5ev4w14MIdCaDTG3G47KSyYSpSlLWEhbfee55Wr0wo4maTLvWGQKPR/3ElSCInz57hg6MfIjVbGG1OTg5coCI10FrtfOxvPsW1sTvYglEWdBYuDI2xYnLgCMVZMTm2Yr/NvjBXb0+jsrqZWFDgCEbwhKN8/bsP0extUhLqZLNpPB4X77zzNidOHOPkyeP4fB4SiRiwwfnzA8AGzXaL7nqP3sY6Hp+XXCFPLBEnmU4hyfUtQN7qtJlbmGdyeopGq7l1+89+2G0C4cga9YaMzqDHHwyg0mmZnLmDxqAnmk4ys7SAwWkjEI/w+BNPsg6cGjiH1GyRyuWpiBL5cgWFRksymyMci/PEtudZVutY0ejxrq5hc/s4cOQY4XgKTzCM0xfE5vax/8QACrMThdnJ0PQCSouLq7enmVEZWDbaMbiDeKJp1nKVvut7QcmMysB7R0/xT994kDf2HkJpcTE0vcDEkpod7+xn+6530Dp8DAyOMDA4wvXxGea1ZkZml3nmlTfY+e4BTl8dYkFn4emXX2dea+aJ7Ts4c+0W52/eZnJZw/XxGfSuAMcv32Bwah69Z5VPf+UbfOk7D7P3xAAKq5tLo1NMKfV876fbGFtSc+D0Bbbt3M2kQsd3f/IMCqubk1eHODc0htEXZmh6gSWDjSWDjYHBES6PTHLuxigrpn48+Yfnr3J9fIb3j5/j7774dRaNTsaWtFwdn8MSjGP0RQiky1wcmUZl97Nicmy53X/8/Mt87qvf5Pa8gtvzCvafGOAfv/Yt/vof/omd7x5gbEHJrNrI+KKKRb2Vh594Fq3Dh9bh47FnX2TZaMdoc/GTp59j7wdHUeitHDoxwFe+9RDXRqfxRLJ8eO46OkcQrcPHH/3lJ1gxOXjyxZ18/DP38+i27RjcQVRWNzMqwxZUn1Ub0Tn9bN/1DiOzy4wvqphW6Nj57gF27TvMczt38+SLO3n3yEmmFTre//A0R89d4fa8gkNnLuKNZTh5+QajcyvcnJpnRmXgxKVBro/P8M7hE0wrdHzhge9ugc9/+Mo3UJidGNxBjp67wlsHP0Rt8/DgY08yMruMwR3k1T37mFEZmNFYmNVaeeHN91k0OlkyuVDafFwZm8USjDOns6F1rXLi0iAzKgPOcIJvPPwYt+cVGNxBdh84yr7jZxmeWUJnc7KiNzF6Z45nX96Bdy2GOxRBb3cxMb/E6J05Dp08g97lQWN3MjI7j8pq5wsPfIt9x0/yrR89ypXRMQYnpjD7Atj9q7hDEU5euMzjzzzH8NTMVpe2weFm9M4cc0oNQ+M30Vo0WNwWnKtelCY9CpMRk8fHstGMxR/i0W3bsbjXeOK5HWgtHhR6K2qzFa3VjtXnZnh6DKPbjMamY0FnQO/yoHd5eOSZZ9E6XMxr9ex45z2CqQy2YIgZlQaLx8+xgQtMLa6gsdhZ1Og5d+0Gixo9z768g9E7cxgcboYmpgnEkixpDdj9q6zoTRwbuIDF42fvkWOMTM9yYXCIibkVFjV6LF4PSpOe4ekx3OEgNyfG2Xf0OCfPX8fsCmNwubH6A6wYTbx/9EMefWYbWrsD91oEbzTGok7P+MIiyyYDCosJhcWE0mpFZbMxuazA4PayZLDw4fnLvHP4GLN6Da5YDKXdzpLZgtLuYN5gZsFgY8nkYFJhYMVkYVFv7DuqtXr2HjvB9l27sQVD3Jy6g9bhYtloRmF2cvHWODMqA7sPHOX9D08zsaTeGqyx+NcYW1DypW99n7EFJW/uP8IXHvgu3338Kf7iU5/bSp344PQF9hw6zlsHP8TkDaFz+lky2FCYnXz7kZ+idfi2/pfcurPIa+8ewhaIc3NykfEFDW+8f4SxeTWTSzreP3qW53fuYU5tYc+BQ8ysqLg5PsWcUsOxgQucuniF9w4d5Ts/fJTTl65y6eYwP3zqGR766ZMMz8zxp5/4JI7QGuOLyxg9Pq6NTWDy+plaUTKzZGZeaWZ8bgGD08Gt6RHe2v8uKwY9Nm8Ii3uNeYUNo0WLwhnA6PZiN2mYm55gQuth2eLFrJrk5KG3mLO4UJgsKM0Wbs/OsKxXoTLrOHD0A85ducS/fPM7zC+p2HvgCHemx5iaVaPyeVmyebk9q2du5gYzU5fweVeZNzpQ+R1cv3mR1bAfpVqBy+1lYXEZj9fPajhIOptApV3k8rUBPMEwaqMRb8jPonoRu8+GzqpjcOQmRrsd7+oagVAChXYZvXMOrV2H0ZZgXjnP9OIQGo2GgROnmBo9j9GsYHb+9l3QZmF6eQGl2YTW7sDh86HSabkxdBO9Zw2Ddw2Tx0cgsoraoGJueYZ5xSI6u41gqkAwU+GlN3ajt7swOj1YvQEm5pcwONxcHhrB4HATzRYwu33kaiLhVIZZhYpQMo3NF8ARWMXgcPH09peweHyEUxmcwTCTC8tojBaCkTgOjxen10e91SSRStJd7yE3G1TqdXKlKql0nkgkxuTkTTw+A76QHqPbxMD1a4RyAjeun+bUqQOMT43gXfVxbXSE8blF/NEEj/zkKSZnF9EYzDz9wk6Gp+5wa2aE9z58D5PXjisUY+/Rs4zPqphXaXnwR4+yrDLzwIM/wOUPsePNN9FZTPjXguhtenQ2Na/teZl51TRnBk7i8Nqxexx4An4cHjcKjZaXdr6BweogmsqhNliIJpyEVn0I1TquQIq1fBPdWpq4LLFWSqNUTSGWsxQLaWLVApG6wA2VkkitTromki+XKNYKVBpZunKelpiiUYvhsM4zNX4ejXqcZNxDXSjQkCXY2ERutzh9boBcqchaPEa22I9CzhTyiA2ZYrVCWaghSOLW+lmH6s/OzQRJpN3tINYl6MpIlRz1apFuS2K916Qh12h36nS6MpVakUwuSblcRBCqpFIJzpw5g0Kl5KEfPExZEKmIEmVRJleuESuHuXrhNHK1SrpS5qWzxxhQzuPw+aDZYL1eRWgX6EgxhHqeYreDCHzsL/4INvP0Si4aBRdQodGuwIZMR45j1pyhUVXDRpJWu06z3WKjV2Ozm6CUnKXXLtBtF2h3y8jdMlKngNTLU+9laXRTtNcTdDbjIAXZWD1Pt+ehtAF06tDKUtgsUV1P0W6Uacgdaq0iFblMuV6mWu+/n6VSgXIlR7WaJpnyEV6zc3vwGOmkn3gqRE6qEsrnCWQyJEtZUvkEVvMK2WSCfDpFKpUhV6qyliqQKouEUnliuQLpfI5kOkGiUiFdzLMwPUinEiETcxHJFwlVW1xaMpNsQlJsgtgkl8mSa/YHG4R6lx0Xb+JchwtzOhpdKDcbdNbr1NsStYbYT2ooFokWSiQKJTKlEuVqCUmsUJLrfXeuVEGSikhSkVZbYi2bQQKeeecQQRlqXZlqvYYkCYiVMjVZoCiXKfUE6hsS7Z5Ar12jTQbWZURxg3gdXrg+xEwqS6kmgSSz2awj0gWKtIUwUO5HWVNjfaPG+rpAZ12ksy7S7kkIrRodGmwist4p0hKipCNmIn4NxbS371QWEkiNMqJcQpRLfaD7S1ZbjKJcuERbXqVZjyMLaeqSgCRJSPVqPya6mURs1qgKGcR6llolSjLhAKpUxTiinKIkJZHaVaR2FblVpdGu0GxXaHXKtDpl2p0S7U6JbrvEZmcVu2UENrJAnZqYpSaV+Pjf/jntjgjU6a2XEdYlhG6NVqcEvRyb7TiNqhencQKxFqLZLfW/33Ku7wyXS5SE/mch1gXq9VJ/f8qr1Ev+rY5oqfnLXL391atHaYtRRm+eQG7kKFVTCPV+VUD/fcsj1rNU5SL1Rh6/W0+tFKdaK1KsVsjWylSraRpChHJUS0FO33UcV6gJJSQhTbnkx2Gfp1KNItbz1Gr92oqakEesJYEqTvs8zXqchpyk2SzSaFYRpArm5bPQa1GqxKnLTaqldRqil1J+is1GmabcQGqkKdRKNFs1ulIMk+oW1YKPqpyn2KhRbIh3j+UKqonDSEIYuV2g0qpSblaoCUlW/TrEaoSakEQUMxTLUfweJUGPAkmMURSylJsVpI5IqZYgl7CQytUp1hoUKjEEOUIkoqGcX0MspilmEojCGl7vAq1qjEomiCAWyFay+NfcRNbMNIRQvxO9laLWzoG4hE/3IS3ZRWOzQBOBdeqAgF4zDTTpdERqtX7lRqstsLHZYWOjx/mLF1hng1Q+zTpdTg4cx+ryki6UGbo9Qb4i4A9H0ZqsRJIZoqks4XgKfziKzuknlCkRSOYJZQp850c/xhGMIHbWCSXTxDN5Tp+/RL4iUKxJpPIlErkcuUqFVCFHPJsmlkkQzyZJ5tNky0ny1TRVoURNLCOI5bvx/SlEKUlNiJLJucit6YEidIu0mzk6PQGhWUZolpEaZaRGEalRRG7mabQKNNslGq0ijVaZeqNIXS4jigWkeoW6XKXekCiVq7TaXbo9tpL9QmthovEINoeZ7kYT2ODEiWO8/PKLhEJBlpYWgA3UaiXlchGDQcfk9ATZfGbLod7qNLE5rBRKeWKJKKvhIPliDqkl0tvokM6nWGeDdSC4FmZRscJPnnqaQqVKq7dJsVojUyhSq8usxRP0gEgiSUWUqLfalGoC4VicSq26Fd1eb8h0el1KlTLxZIJytUK9ITM2MU5vYx1BEhElkW3bntqKjL8zO0OukMft9VATBSq1KmJdQqxLlCpliuUS65sbbLBJNB4jEoveA67/Ad0D6Pd0T/d0T/f0P7PuAfR7+k/pVwHoADdv3uQ3fuM3uO+++/iDP/gDTpw4gcViQaPRsHPnTn77t3+b++67j9/6rd9Cq9X+u8/x6wD09fV1fv/3f3/LAd7pdH6t/RoeHubixYtb67HHHtt67ccee+wX/jY7O/tLt+GTn/zk1uMeeOAB5ubmMJlMHDt2bGuo4Dd/8zeZmZn5tbbvV9XPn6jG41G63TawQTS6RjDoJ5GI0WzKwAbT05O4gi7ePbCPmcUVLB4/apODiQUVKrODHz71DJeGR5lRq7FYJtDrR1hausLk5GnOn9/DgQP/ypUre1levorJNEYopMQXiWPzBdFYbCxqdGisFm5NjWMPePGsraKzmzhy5jgenxuv34XTYyRbXGU1YqXVK/Laru1YHUY2gTMDZ7fg8mo4RCqXp1QT6GyCxelhXqXhkSef4csPfJtX3t7LG3sPcevOImeu3eLAyXN8cPoCL775Li+++S7Xx2eYXNbc7UW2orY4CacLxPMlhqdmEBptxqZn6QEul4OfTavX6yKwgSxLwAbr613i8SiwwfDoyBYorwo1zFZLP/xsYx2j2USr06Yq1Oj0uiwrVn6hs6sq1Fjf3EBvNLDBJrPzc4h1aSvafXLmDrW6hNiQWY1FSBfzZKolWmwgyA2Gx8aJpzNMzsxSrNbY8cYu0vkChUoVl89PcC2C2eFGbHYIRuJ4V9d45CdPsu2Fl7j/y1/l5dd28cGHJ7hwdZAFnYVDZy4yrdBh9oXROnwsGWy41pI4wwnsqzFGZpdZMTm4MDTGC2/s4e+/+DXeO3qKgcERnnnlDba9uos5jQmd08/DTzzLO4dPcOLSIIMTs9ycmufgqfPcnlcwOrfChaExBgZHmFEZODJwmROXBnl023YOnjrP8MwSQ9MLDE0vMDgxy8FT59n9wTH2HDnJtp27WTTaOXl1iPO3xnnlnf3M6SyMLih5+/AJTly5idrh2wLq0yoDr7yznztqI7dml7k4MsmOd/ZvbdfEkhqd04/BHeT2vIK3Dn7IoTMX+YevfINFoxOV3c+R89eZ1Vo5fX2Ux55/lRvTSywanRw+dw2dO8S5G6Nbcc9mX5jBiVn+9nNf5Evf+j6vv/8BI7PL/c7wmSW+9+On+djffIrX3jvIHaV+C2TPqAw8um17H3wrtJy9epNZlYYXd+1mVtVPSNj20qvcHJ9ianGZm+P9Lu//42N/wePPvcS3H/kp217dxX//i7/dgvO+eJYVkwON3cvwzNKWC39WbeSBHzzO3mNneO/oKfYdP8vgxCy37iyyqLdyfXyGGZWBD05f4Pr4DEsGG5eGJzh46jzXxu4wttDv4zb7wlwYGmNaoWNqRcu0QsfYghKlxcWi3squfYcZnVvh2IVrjM6tYHAHmVrR8oMnn9va5xWTgytjs8zpbCisXt45egaV3c+r737AHbWZoxcGmdPZOHzuGnuPnuSbDz/K17/3QwxOHwqjjfu/9k2cq1GCiSwGp4/Tl65y+NRZUqUqVm8AjcXOmcvX0Fod7Hz7XZzBMONzi9xRqjF6fOicbj7xj/fzzCs7MPsCmH0B9C4P1sAqKyYLt2fmydUkzl65zouvv8k3H/ohpy9dxej0YPMFMTjcOAIhzC4zRoeRq0PXmVUuY3I7uKNQ4gytcfTcBYyeAFqHj0gmj9ntw+z2cfzcRdRmKxaPD5PLw9v7D7Kk06KxWphcVjCv1XPozADLRjNnr9/AFgxhC4Z46+AhXntvL3qXB53NyZxSg9JoQWt1EM0WcIciPPzjJ1CbbRREmQW1bguqTy8pMDjc2P2rDE/N8K87XsfuX0VlsnJ1+DY3x+7wxrt7Mbk8uMMhDp8+wejMHcbmZvnU57+AzurGH0nxjQcf5JkXXmBZo8EbCqE2Gjl/9SpLajU6iwWr2828QoHGakBl1rGs16A06dHarNycGGdkegat1c7N8UkGb4/jjid4/IXt/OU//CNf+PZ3+cT9X2HviQH2nbzAe8cGOHjmMtfHJ7kyOsZLu99m26s7mVFpePHNtxhfXEZjdzKxtML4Yj9G/bmdu1FZ3ew5dBy1zcOs2sjYgpIfPvU8X/rW9zl46jx/+7kvbg2MaB0+VFY3d5R6lo12gqkCgxOzTCt0DE0vcPX2NNfHZzh3Y5QX3tjDB6cvMLWi3QLqSouL8zfGUZo9XBm5g8LkxuyNcH1sjjNXR5hVmVkxutDY/Fy6OYzJ5WVWocbmCzKzouKDE6fR2ZwoDGa+/YNHsHj8LOgM7Dl0hImlFb74zW+jc7pxrUWxBlYZmp5BabHx5Isvs6xxYHGvsfPtd1nSaRmfn+bs1UsYXU7mlXoW1VZml01o9ArUnhAamwOHWYvNpGdS52XJ7MGsmuTc8feZs7hQW+2orTZGZ+6gMuvQWA38+d/8JYeOf8iSUoPZ5mZ6dolVj4alBQXzagsfXtqH1adGuWDE7lBx+eY+ZrQGZnVJFOpFjGYDq+EgL738KoFgiJtDwxhMegZvXicQ8jA1M4bTG+DG8C0sDjsTM+OoDSocXjsrahWjE+NYHG5MVg8muxGlaRqNTYfdk0Nn1TI4OoDBoMNjc+BzLrNjxzbefHM7Gv0yWosWs9OOwenA7HFjdbvRmYzcuj2KyR/FE8niiyVwB/2E4mssq5dY0apZTSY4MnCZV97az9jsAiaXlyOnBzA43Fy6OczV4dtcHb6N0mjBEQgRjKeI5Qp879HHsXh8qM1WphaXsXr92P1B1tJZzG4vsVz/nMPmC2JxenAHQoRjceLpDLFUkkarSTafo9luITT7Q3HhtTjpdBaLVcv0zBDOgA5bwEEgkURrD6LTKjh0eB8vvPwS7mCQWYWaBx/5Cc5AhJ8+8wJriRyj43eYV5vQOZzcnBzi3OAAL+3awZxCh87q58b4PBZfgBmlin2HjvLYE09j9/jvRu2PYnHZ0Jr17Duyj20vbmNRvcD2V19ApVezGg1hc9tx+33sP/QBSq2OUDTGilpHWagztzhOqZghGglTEurESiUGJsYIVUrk6iJ+r4817zIOyyTpSpB4NcLN+bG+S7Zap1GrI1cFGqLAZk+iJZdY71bprVcRxBQgU66mSKai7H77Lc5fuEQ0lqDRbJPN5zCaTUiySKmSR5AqpHNxpEYVqVFGbtT6MOHnFnRpNAWaLZFGU6AmFOk0M2z2ipRLq6QSboymRUJhG76AmdCaA4/PjNtnptNtUCxlt84db94a4uTpU4iNJuFYnGy5TDybJRSz0CzEcWtVjE+O4pIK/NMTPySeTbMhitBuUOmUoFukXEtTagrk6zUa7Qr3//2fUE5YCHtVrHeKNHoinU4NqCCXjQQcN2kKfuRGhXa3AdRpSWu4TNfY6GXZXM/RaKZpr/edmv2Vp9HN0u5l6a5noRWhZjlMt+ch1+mx0RSgmSG/UaS6nqLTrNBsdKm1in1HZL1MTa4i1gVqYplyJUehmKRcTiIIaYScH6N2rg/V82mixTyJSolorg+TQrEgY7eHSCUjrEXDhGNREoUSsVyRtXSOtXSORCZPOl8gmi+QLRcpZsN4LCvUSjFihTyhsoBqNcWa0CFSbVAolpGEOvVKhbwkkl/f4OyMihiQAnyVGvmWTLcr0WyJSHKNXKVEqlAgliuQzBVJF8qUylVqokCxLlCRqnchV6EP+ApJhE6blCghALf1boL5HAWxjig1yWXyfRAjlCncBYqtbp3NTp0GNXob66RqkN6E10dmMDd6ZCoCbPRotyTKyJQzbgLOZdr1OFCDjSobmwIbGyK9DYnuhkRnvU6rXQTqbPaKCMUQioUbyNUo7Uaaupyl1SnT6Qlbfcg/A26iXNi67edXo7bKzSt7SUY1SEKYZj2NXK9Rr4vU5SpSM4PUSiE2awhS3/0qSylq1TV63Tyd9RJyK0tFTiO2KoitCnKritwq02xXaLZLNNslWu0irXaRTqtIKWsiFl6hKceoVOP0NiSGb9+g0RaR5MLdYz6B2CnT3pRodvK0mwk220liqyrSUT3NRgKxkaXeKSFIaUS53wueK2epSH3QLIo5GmKGlhAhEzH+ygC9UQkilYJMjJzpR67X84hy3xUs1PuR74KUoShkabSKBLw6qsUo1VqBfKVAtlamVkvRkmLUEnqKjQxluUBNrCKIZepihko5gMezSLUWQaxnkSQBoV5GbpZgo0qlHCLoV9GSEzQbKVqtEs12v1Jh5OLrJAI2mu0ShVKeutSlKQXoNa10xDSSWKEqximJFbrrInRzWDQjdBsJao0c5Wb1blR/BaleQjV5DFFYQ2rmKDXKlOp5ZCmFzXiHSi6AVM9QrSap1BI0xShmzTgNKUZRSJMVclQaRSq1JKuuJQpVibIg0tmoURHCtFoxkjEn1WKMei2LIMYQ62EcminEYoh8MUaxlqcs5TEa7hD2K1lvx5A7GaReEXomyqFbbHYDdDbzdKgCNeJhA4Wkk26zSLtZBEQarQIbyAj1MoFVP3KzQb5c4fL1QVZjEcIKANE/AAAgAElEQVSJGOlCGZ3ZhicYJp7J4wmG++A2mSGSzPDegUO4AyHsqzG8sQxKiwNHMEIgkWLg6iC+SByp1eX4mXOk8iVSuTyZQpF0vkA6XyBb7A8BpQsZMsUs2VKGXDlLuZamIuQQ6uW773sFWS4iSVnkRop2K0W3k2Zl5iL0Mmz28jRbGapSeivSvd4qIDfzyM383eGUKq1OdQui1xv5fn/6XZe63CwwPjnKBptbXeHrG1AT5LvD/BLpbIJWp3+tKJtN0+22KRRydDotrFYzfr9369pIvSGRK2QJrPopV/s1Hb2NLptsYHfaqAoV0tkUnc02Lr+TdTY4fuYECyvLFCplVtQqktkctbpMtljBEwhSlerkSmVqdZloMkW2WKKzsclqJMpqJMo6EE8m0Bn0tLsdkukUHp93y53+M7heFWpbSYLrd4fj1qIR5GYDQRK3rsmsb26wvrlBYDVIsVxifHJiy+SQSCVRadQkf8Ggcg+4/qq6B9Dv6Z7u6Z7u6X9m3QPo9/Sf0q8K0AGOHz/ORz7ykV/am/47v/M7jI+P/9LH/zoAfXZ2duu+Tz311K+9Xx/96Ed/5b73T3/607/0eUqlEh//+Md/6WM/8pGPcPbs2V97+35V/fyJ6sDAWZaXF3G5HHTXO8jNBuVqhfXNDVqdNoIkkihmOHbuDN979HG2v7aL1/fs40sPPMhffeqzvLz7LRQmMxqbFbVajdFoxGKxYDKZMBgM6PV6/H4/LpcLk9GAxWzm8OlTHD17Bp3dxmoygcXrYcWgJZbPoDTp6QDLeg2xZJiZ+XG8ASurETtVKU25liaTS7K+2SObK239sKm32swtLeMNrtID3j94GEcgxIJahzMYxuz2MafsQ7mJJTWPP/cSDz72JEbPKpeGJ/j8v3wbo2eVBY0Rnd3D6cuD+KIpJheWcYciNLobeFfXEOQGar0BnU4DbNBsygwPDzEzM83AwBkGB68RDq/S63XodtvkCvl+DJkkIjcbvL9vL+1uh2w+R7FcYmj41lb0+s+mmH8WP6ZUq36hB/3Nt3ZTrlZodztsAvF0ioWVZcx2G4lchh4wPj/DjGKJbLlMulikub5OIpejJIpkSiWOnDyJZ3WVkiiSLhaZXFhmNZEmVaoir4MnHEVvd+GPJlCbbfijCU5dvIIznEBhdjKjMmBwB9G7Ary5/wjnboziiabZ9uouNHYvH5y+gNbhQ2lxYfSs8id//Un+2//9cR587Ek+/pn7uT2vYGxBycc/cz/7Twzw9gfHmFhSc2V0ioHBEZQWF0cGLjM0vcAzr7zB6NwK7394mssjk0wrdIzOrfCdR5/g6w89yrkbo1wanuDVPfs4NzTGqWu3GJpZ4qW39/Lynn19UK7QsWi0s//UeRYMNlYsLvaeGGBeb+Xc0BhjS2ruqI0cv3wDoy/Mgz9+mmtjdzh05iKLeisv7X6Pw2cvMbWiZXxRxeDE7JaDe05j4qGfbtuCyQqzkyWDjcsjk1ugbcXk4P0PT7NstG/Fuo/MLjOxpOZTX/gqn7z/K3zsbz7Fn37i03zmy19nZHaZaYWOJ7bv4MU332Ve23fM/ixCekFnYWRhmVmdkWm1jqdeegWVxcrj257B6nayoFxhcnYKg9XIisnB+KKK7bveYXRuhe/9+Gmu3p7m2R1v8qef+DTP7ngTbyyD0bPK2IISWzC61fW8+8BRHnnmBU5ducmufYd55JkX+OD0BY5duMb4oorRuRVm1UYcoTjTCh0auxejZ5VZtZHJZQ27Dxxl2WjH7Atz+Owl5jQmPvfVb25F3R+/eH0rtnpWbWRRb2XZaOfcjVGMnlU+OH2BE5cGWTbaMXlDDM8sMa3QMbmsQWlx8dMXXsUaiHD+5m0M7r7bXmf3YHD6OHjiLNFcmZ179qKxunCuRkmWBG5NzRGMp/CEo/gicRY1euZVWj44cZpX3nx7q6LhgxOnMbi9zGl0W050iz/Igs5ArFjGFgxx7sYQtmCI6SUFyzojh0+dRWWyEoglMbm8WL0B3KEIR04PMHB1ELvXidPvxe51E4jHcAQD6BxORmbmUNscqKxOlgwWdHYbpy9f4uzVK3z8U5/m2sgYh0+d5ZVd7/D6nn1cvTXJnSUtFn+QO0o1KqudcDbPu0c+5OTlq1u3vXP4KIFkeiuK2RkM448m2L33AK+/8z5ffuDbbH9tFzqbE6XRgtnt49rIGCPTs/zrjtf54MRpxucWUZttqM02bL4gRqcHZyCC1RvgrX0HmV5awR7wc+HGIC+8tpOBq9f5wr98g+de2cHk7BTh+BqZYpYVjQKry8ayegWD1cjQ7VsMXDrHlRtXOXHuBBcHL3Jr4hYrWiVqoxaHz4PJYePW+DhWt5s9+/ahMDtZ1FuZVuiY15oxuELMKE0ozR7UVh9z6v5QwaLeyB2lmvHFZX709DY+8+V/5tkdrzEweJNbd2YZGLzJl7/9EAs6Cxq7l3/6xoPc//Xv8N7RU7x75CRLBhuDE7NMLmv45P1f4cSlwa0hkkvDE5y9PsyeQ8c5dOYiSwYbYwtKQpkS33j4MZ7YvmOrDuDm1DwnLg0yqzby3cefYmpFy5e+9X2uj8/wxPYd3JicY0FnYWBwhAtDY/zzgz/YioU/eeEy/7rjdY4NXODJf30RXyTO7Zl5POEoOpuTeZUWpdHCstHMyOw8Fn+QgcGbPLvjNQxuL+OLyzzyzLOYfQEWdAZe2bUXldHJMy++wvTSCst6DWevXkFjsRGIpjHY/azoHKh1KyzZvChMFlxWPXq1gmmDnxWrD5v2DlcHDrFg86C1O9HaHYzcmUZnN6Gzm5hbWUCh02BzefGvRplfUrE4dYFYyIBWZUahGWFRdZHRoTkCgQCzqgvMKBUotEV8IT8zi7NoDHqWlAo8AT/Xh25idTqYW54nsBZkRaNArzcyPz+PUqlkfPw2Xq8bl8uBwWBgenoavd6IxR5AY9QyPH0ZlVmHQhtEb9Nx6uJ+7HYr2pUVTh7dhUY5gcOmxGhcQW1Qobca0VgtmNwuDE4HOouFmyPDaKwejK4gFl8Aq8+L2eNkRrGAxevB7PYyNDnL4dMXmV5SsKI3MTw1g8Jg5tLN4S1ovvPtd8lWRbxrMSweH/5oHEdglVuT07x/+CiBWAJfJEamUmNyYQmh3cW7FuOJ57czOnmHa0Mj7D90GJVOT6lWpSrUSGczlKsVsqU0qUySRDLLWiRGtpDEbFOzlvKQFfJ4whFOXhgiHA5jMJq5fus2WouLqSUNFm+EQDTL/sMn0OhtnL90nRWDHfdahAXtIsfOf8jDj/0Qvc2D0uDirz51P1Z/EKXVysDliywoV7C6nSh0Gq4O3UBvNaMxGbC4HPzg8Ue5PT3Jtx96kLE7E2jNeuweBxanFbffx6JiBX9oldBamFgiTiIbR6dX4vc5yZQSxIsxrs6OEK2WiBfLdGVYb6TotrIkSyGWzIu8fXgvuXyRQjpPT5Ch2aUhVimVs7Q7deRGjWZH6oNwuUZJKJPKZSmJIrNLCv7+7z7Noz96jMsXL3HyxDEW5u+QSkaIx4PU6zlK5SiF4hpCNUmjnqPVKNCU88hSFlnKAjKSkGZ5cQyDbh6nYxG5HqPTzgIipXKUdrvvJpWkIqVymmIpQyIZYUWxwPjECArFMk63g1KlyGfv/zxGq4VQ/C5Ez/kQc1GoN8jmCtiEMgfHRpE2YLMHje4GBdZptIp0NySERpUuTZrNIn2IWmQ1YKTZLNLelGn3BLqdHKxHiHqmYD1Js12it1mnt1FjvZelmjNTKdjZ6CVptpN0Nsq0emXqnRKNTolGM0+nW6bbK0ErQnLlbSBItt1lvVFjs5H+BYDeavYQW314WGuU+vCnUUWsVylVc+SKKXL5JPlCilW3GqdVyfvv7iASXyWSShBOJ1jLZgilU4QSMfLFGFPTI2QLSUqVPCcGzjA8PoXV5SWRLZIu1EjmKsQLeRK5DJlsFL12Dp/bRKaYJVYoEipJePMiwXKDhChQq0hQFMi0JbwtEW9WIlQDdxf2jNwk12rSEnI05BqiVKFQKpLJZUlmCyRzJVL5MoWySLkmU6n/mzNXlMqIUplNepTkOi1AApacAS7PLJKvdyiLLUqFKpVKhbJYoSiXEZsCzZYErQbrm3VavXUSBQFPscviWobVRpuiWKTXKtFuFhA6eaKreqTyGlBlo1uCDaHvMt8UWd+s070L0WlnkSth0hEL9WoYNqs06mmkeoZ1ZKR2lbJY/DlnapFaIUC9ntmC2T+/NttJ3LZxVMuXaMoxOs0cDVlAlqX+4EkrS72dpFrvO1zlZoFGPU1DTuJ2KagIMZqdPPVuccspW29W+nC+VabRKlJOWGm2CjRbBdrNApmYgUzCCFTo9iqcv/gh6dwaotx31HZ7FTY2q9RbedrrFVrtLFBkvZXAZpxEqK7S6eZpdIrUOyXqjRyCnO3Hsdcrd4c8qkhSHrkcQYrpCHuWfmWA3hbCpNZMrHpVSHdj3qVG+RcAek1MU6nnEKQ0QZ8eqZqkUs1TrJXICRUEIU1LipG13qLUzFBpFO9+pyrIUoZSyYPPt0xdTiI3C8gNod8z3yrTbRfotNOkkxbazQStZpJ2p0Sr069VEFJKZm6fobt+t2ZBrNGR49CNkInaKZeTNFoFhEaNtG8JOinySTPtZgKxVUBo1RBbFVqNAm05j2buLFI9gdwtU232o8NbcgqPdZ58ykmlGkduFmi18zSENQKuRVpyglqjQK7ad+KL9Qxm9TBSq45YryI3CyQdk7SkKEvzNxEqUcRakkp1jUY7QyqoxW2ao1JJkK+mKZQTtOQEsVUN680o9WaKNjXoWfFrTgMx2t00UIGNPFG/gq4UhvUybIps0K+r6GxUsTlNWO0mQqY5VqMJymKDar1JOJ4ikS1g9/gJx1ModUYMVgftDfjh4z/9hRQ3fyyNzu7h2LnLLOoMBGJJ5lVaTg5coFCrEY7Faa9vUBZqFKsVCpUy+UqBdCFDtpQjGXES8yooi0UqUunud6h495go02wW+8dDp0C3k6HTTtNpp1j1LNIQQrSaSerNFHK7sDUA1ejkaXbyNDtZWq0arVaFVqtCo1Hod6k3MsiNDHU5yZrmLI1WEugCPZxOOwCdTo+xsYmta0lanZJcPoXTaadQyDEycqsfdd/rABvkchm0/y97bx4c6X2f+Y3tTa29dlLrONlKUnEqcezdrNcrryxbshSNZMmUKYqiKJEUL5HU8BJJ8RCPIWdIau77vk/MYAYzwGAwuO/G1ej7vu9udDf6vtH33QA++aNJrLSbZMtO/th1zVP1K6C6APTb/Xa/ePt9vs/nkUnIZtup80IpT6NVRywV0WjVWWeNSCyMe8n1Wa/6GqVaAb/0Fo31JtVWjeb6Gs4lD5VGHbXegC8Y4r0Pt+MPhdEaTWSLJUKxOP5QmFUgnctTa60yPi1o19J5l0imU+QK+Q2zPF8soNKoSaZTVGrVDRNcrlRgmr6Kw6zGH1hmHXAveVgHDh4+tIF8/3x9nkKPxKIsBwM0V1u89sbr9w3Xf4B+9brkFzeN8teblP9ZrC9uGr2/P+/rvu7rvu7rP6n7Bvp9/X/S38dAB7DZbLzxxhv88R//Mb/zO7/D7/3e7/GFL3yBjz76iFgs9v/6u38fA/3ZZ5/d+FmVSvX3eERt/f9loAO0Wi0uXrzI17/+df7gD/6A3/7t3+aP/uiPePXVV7HZbH/vbfv76NcQ7qF2UhrWKFcr3BsapgV4lkNYl/x03L6DQCLG4HKzoFSjMNqYl2uQ6yzI9SaeeP45JFoVc7JFZDIZEokEiUSCVCrFarUil8vp7e1FpVJhWpjAMXAFhU6FSCHB5fdgcljQW43MS0QIhPOMz0zj9C2h0GkYHusnV0zTXKvSP9RLNBFknbaZXK01OHX6PCazYwPfZbA6UBvMWJf8mFxLzMnUSHVmphZl7e0+9C5ykwOF2cmkSIHa5uHu+AwSvZXzN3rQOryIVFqkWgPTixJu9N6j604fVtcS8XSG85evcPDoETZ/8xusr69Sr1cpl4sUi3kajdrG8ygSCVlba9Fo1Lh+o5NrndeRn9yKUq0iEApSLJcoVyusA75lP/ligbPnz5Er5FljfSOxrjPoN6aiP/8gd+TYUQqlItl8jng6hUQhJxSLki0XKTfr5OoVLnR2YHA6OHDyBFdudeGeuMnt3m7MHjdnrl5BY7UQTCU5dfkSEwsS7P4wQ9Pz3B4YRW1xojDaUBhtmNx+phZliNQG5CYHMzINw7OiNkbc6kZldTMlVjK2IOXI+auItGbmlXokeitCtZH+qXnmhvpYGO5Dorfy6rsf8cWvf5vHnn+ZBZWBaYmKi129iLRmekam6B6e5MTlTuaVei7cvMO8Us+xi9c4dPbyRvpz19HTPPL0C3y8/yg/eOanvPvpHk5euYHYYOPguSsMzor4ygPfY/eJcwi1Zo6+/jRdQxNcvN3HvekF9p+5RO/ELNv2H+Vq7yCd/aPILS6kJgdig43tB46xoDIwKVJw494I40IZtwbH6ewbZueRU8wr9XQPT6K0uBicmmNSKOXeuAC9Ywm7P8z4vBipzsywYIGREzsRa9om9u2hCWZkGq729KOyuhGqjfzZVzbTOyZgbEHK5dt9dA2Msfm7P+D7Tz2P3OTg7e07efLF13j8hVf4zg+fpG9ilj3Hz/LiL95nVqVlTq3jja0fsff4Ce6OjtA72I9Mo+L23W4EVw7S0dXNz97bxl9s/lv+l3/959waHOf7Tz3P7mNnuDc5x0NPPMvhc1c4fO4KX/rGAwikambl2o0++kef3cKkSMGlW3c5e/02u4+d4e74DOdv9CCQqhmdl3C6owulxcXFrl6u3x3C6AlgMJmZG+xlWqJiXCijZ2SKvSfO8da2HWgdXsaFMqYlKmRGO0ZPgGmJivM3erjSfY+TV26gc/rQu/wMTC8wtiDFE04wI1Fi9izz8BPPMC/XcOz8FWy+EGNzIkZnFxEqdUwJxViX/Ogm+lAaLYzNLmB0eliOp3AuhwilVrAu+VEaLZy+3MGpS1cRiKRs/eUuZDojFo+PT/YeQKhQY/R4mVeqkZssaB0uZEbzRvr8xOWrHDxzjqMXLnG7f4je4TG2797Hxc4uRq6cpH9skk/2HuCjnXvQWOxtjPrlDixOD/5wDLXZisHhwuTxonO4GFtYZEosRedc4u7oEHuOHuHffvmvePXtXzAvVXNvdBqhXI/O6uN23yQvvPIub360HZnRzE9+9jqmJR9bd+3h0+0fcGD3JyyoNFj9AeYUKm7e7ee5V17jo517uDsyjjsYofNOHwaHewPRbvH4sHh8vLv9U9zBCHK9CYPDzejMPFt/uQuHP8iiUsNSOMab729nVqxEb/Ogt3nYe/QEkwuLqEwWdv/8WURqGfNyEXKNAoVWyejUGHcH+1BolSxIhIjkYhRaJVKVjEWZCLlOjkwrQ6aVIdcqP1tqlHotSr0ehU6HXKvlzvAUl7vu8vJbH3Crf4yxOQkmtx+J1oRArKDn5AG27dnHtr37+WDnbkbmFvjKtx+ge3iUiUUx2/buZ1auRGN3Mi1RYVuOcmd0emMo6MHHnuapl17n1NWbLKgMiHUWPj14nJ1HTtE9PLlBopiRaeifmmdgegG5ydHuZBcKkQgmmFiUc2twHKs/wvefep6jFzrYfewMH+4+yNZdBxBIlczK1UyJ5Zy93oVAquTrDz7MpVt36B2b4m8efpSTV64zuSDiwInTjM8JMTo9PL3lZX762s957NnnOdfRyb2xSbbt2suiRtfG1vdcZmJRzPs7dqEwW5HojRw8c47HX9jC6Y7rfLTjANNCGWeuXONiZxdyvZG+0XHEah1mlx+J2si8VItGr2BOZ0VttaOUzKNXK5jVe5lTW9CIxxjsucy0xoTaakek0dIzNIhi5AYKrYxFuZh5iQiDxY5YpiaWzKJTCLh88WVMigX2f3IAuWyEKWEfI1MKpuYWOX3uMHKlhG07dqAxmbjd18u9kSHURj1ac/ucYHxmhqGJCU5fvMilSxe4c+cOn3zyCQaDiYWFRfpP7mN2dhadTodIJEQsNaEx6Dl0ehezUhEy9TJSjYSewcsYTVq6b3Sw/YPnGeq9QNfVw/R0XcDtsWB1GBEr5ajMJvQOOyqDgZnFRbRWBwdPnsHm9bNtz166+u+x8/AhpkRiFMNd2H0BPt6zH43FjkilJZjM8PSWl7k3NsnZq9exeHyYXEvYvMt0DwyjMllw+AOYXB4+3LELXzTOvmMnMLk8hNMrqM1W7L5lXIEw04sSDh47yZZXX+dHP36SHzz2OLFUklQmTTToY7znOla7isxKnFg8yXI4QiQVwxN0MykawxPw4vQuozG4sTh9nDhzFZHagsLo4o0PdqC1+ZgWKZGp9RitDk6fOcecyoDW6USql6Eyydn87W+wIFJyu3eMebkBrduDzGJh7ztb0FlMXLt1k/e2fcjR0ydRG/XYl9xI1Up27NuDWCnnpz9/Bb3DTM9QHzKNAovTjN1j49yF0ywIZwiF/QRDPlxBP8VSlnh8mZ27P2B8ph9/xkcgHSWaTtMsrpErQDi1hsPu4eiJUzhTeTLlKpVatW1Qp5exeORY7RbEUhEKlZKZ2XnOXbrMiTNnudzZSa5SIVUq4o9HKBXKFHJFkvEExUKOUjFLvVakWs0yNXUPt0fH2HgPBp2Ivt4OhgZuspJeJim/R72aIpsJ0KilyWYCZDMB0pk4qXSMfC4NrLGSzpBJpalXG2TiaRrlJlqFjqPHDlCp5oknQqytNwiG/ShUclR6Nbd6b+MLBwklYrhySfzBBJFwCWekjLoCfcIFzp69zMnrI8yal3ECqdVVYoU0xXKcejXOeivFOgVWciG++n9+gTff/Cms5Sk20xQrEaiHoezHZxdSrYcoVANtc6UWp1GNY9YNkU3pgRTVRozWWo5qM0OtkSUwdpZmPUOznoFWENvIVmp1E6nVddZrBajFyJClSJxWPUet2qJaX6Fcy1CuZTaSy7limli6bRZFkwkiiTi5XJxIxEsyGWR4uJclrwOn24Y3FMDu96Ht3E18JYzTY2ZqZgSVVsb7W3/B4z9+jM5bXQSiCZZjGZYTKwRiEUKJGEuRILF0HPeSA41GQi6fwBUM8Px7n+AqQqBSJZHOs57ME23kcdSydA0LiNXADZyYnMAcCOObuUnUqWsj/uMxEqkksXiSSCJNJJ4hli6QylWoNMtkskkKpSyxRJhcOUu+UqBQq7BSrZBtNrH6A1ycmCe5CpkqVEp1Cvl2Ij9TTFAsrQBN0sEA5KPU63mUp37GsavXWV2DWNhPoxzAoh/Brh2B1Qit1Syra7l26nw9z/p6kdX1Aq21PK21PM3VHM3VAqt5Fz7LPKwmaVZCrLWyNFdzG4j3SqtApVX4zGhrr5DkJkFxJ7Vm8j9atMK4rJNolHdp1oO06vH2e6hWpFLNUqyFKdYC5MorFMtJiuX4rxnomZyfYiVCthJtG8zVzEYCvY2VTqDZ/wPKpfZjrJbj+Bwygl41rKbZtftddAYR9dUV6qsrNForNFtpmq00q604kAYypBJWfEsKWs0Y9UacSj1OoZakUEvSWE1TqMSoND6nJKxQqReoVJKkjGNYOt7AoBykWE38mnmeL8coVhOUau2O6VwpSrGaoJ5fYmLwKrXiMsVSlHwp0Ubi11YoVVc+60GPkClGyBWDpOKO9uBBNctKMUOqlCWXD1Et+BBs/SqxpJmVSmIjeVyrxHC5hGSzNlbX26niWr1IqZpuI++rEeq1ELkVG61GiFYzSqOZotZoDyesF4woRNdora9QrCao1KOs1zPUV+J4HSIqtSCFUpRs3Iny0A9olHzk0haajQh1chRqSZqrWWjGoR4hFlBRb7WHESqtHIVSlGYpgEExSrMUoFJNtJPOlTDlrIu1ip/1RpRSLUl1tb3d9UaScspMqRptP55aGtP1twgrepiauEGl5KW5GqPWSlFtZlgruNGK7tGsJynXUxTLcVZrYRIBNWu1ZcqVKGuUIKOh89ib0IrAegbIoZYOwnoYiNGqR2muZag0YzTXc6xTxmgzoDNpGXj1fycQTWL3BfBFEyQLZQxWB3aPD7FCTd/QKDe6e+m8fYe7gyOMTArQW+zc7LnLB5/uxBuJ4/AHWY6nqDTXiKWz+ENhxHIFcrWqTazIxCmUstQaZVprdbzLLgrlFZyC85h6trXfB/WVDeO8TWJIUG/EgQzVSgBIEQnpCQd1rLZi1BqR9nuqGCZfTVBuZig1U5TrceqNOI1mglolSaUUp1yMAgUa9RjplIOVjItqJcDctj+nnNSxRpFyZQWX24peryWdTjMwMLRxLWlycpxcbgWlUk6pVGB1tblB5FtbawFrBAJ+KpUS66xRqZVZZ43WWhONTk00HqFYLmz0oceTMWLORRb2/g0tVlHp1fhDQdK5LOV6jWK1hs3lJlusIJYr+GDbdsLxBPF0Bl8whC8YIlcq09N3j0y+wCqQTKc2kuSf95YvBwNksiussU7/4ABnz58jnkxw81YX0pM/JiDvRSKTolApKVcrNFrNjesylVqVfLFAa22VRquJ8rN9uWffXgSzM2z96MP7hus/QPcN9Pu6r/u6r/v6L1n3DfT7uq9/xPrVE1WzSYdOp8HutLEKSJUqzG4vSpOdqUUZ0yI5dycm2PLm27y/Yw8f7drPsGCBn7z0Ok8891P+8mtf48XXXmVkeoSBgbNMTFxFLO5Fqx3F4ZhHpRqiu/soYnEvY0dfZeaJ/xWhdB6ry4zWpGFONIvFaWVetIjd7cIfCjI0Ns74tID0SoqVXAaRZJFcIU8oEiaVSW9MCldqVV5743X6R8bJlqrEMzkc/iBChZqO7j6+8eD3+eoD32XnkVNcvHwV4bd+m2eee4EnX3yNzr5hRubECKRqFjUmfnnoBCqrmxHB3GdpMT/ZUhWT3UU0maJQqRKNx5/ZGwQAACAASURBVFgOBrjRdZPV1SbFYh6n047NZsHptDM9PUk4HCSbzfDhhx8Aazz2xOOEImEkT/4x1qleNDot+WKBcDRCc7VFvlhALJWgNxo2cGJOt4tgOIRWr8O95OHUmdPkCnmi8Ri3um/jW/ZTqpRZBabnZgnHY4zPTLMcDVNnHbPHicpsYlq0yFIkjOP0O8wffRe9w07P0CByg55QOkUgmcATTvDuxzsZmJzF6g0iVOoYnxczNifi3Y93crnrDuev3+Jm/yi9YwIGBUJkRjvXegc5dvEaRy90IJCqUVpcaOxLyE2ODRzy0QsdzHec4NLf/iEPPPpjOvuGGVuQcntogj/7ymZ2HjnF6Y4ufvKztzjX2c03HnqUoZlFtu09zK3B8XYH/byEw+eu0Nk3zPZ9R5hT6Bidl2wkub/2nYd56IlnOXH1JjcGxnjoyeeYlmmYECvpGxlH+L3/nt6RCcYW5dybXmBapkHr8tMzJqCzf5Tu0Wk+3HuYTw+f5NzNOwzPS3j9g48ZnhWx98Q5zt/o4dKtuyjMTrQOLz0jUygtLvQuP0qTHZXZgcHpRW6wItWZGZicRW1xcvzCVTr++nf54OXnmZVr6RmZ4vC5K8zINLz3y71MihTc7B9lXCjj4JlLXOm+x/CsiE8OHOP20ATf/N4P+Tdf/jpf+Oo3+Zdf/Ap/9pXNPPTEswikaj7atZ8fPvMCT255iY6eXq739rHl9TexLvnpH59ieHoG0YE3GNj2UwRSNV/+1oP85GdvMbEoR6Q188Wvf5sPdu5nZE7My+9s5cHHnmZcKOMbDz3K+zv2MS6U8eBjT3Pq6k1G5yVI9FYGBUIWNSbckRQ3+0cR6yycuNzJvck53tq2A6XFxdiClO37jjDU1cHYT76ESGtGIFXzwhu/oLNvmB/+5EXOXr/N8KyITw8eR6K30j81z5RYyRe++k1G5sQsakzcGZ3mxbfeR25yINFbUVuc6OwervXcw+T2c29cgDsUZ1okZymSRKozMytVMTUnZHBskpkf/W9EQ0HMDncbfxwIk8oVee7FV9BY7Bw7d5Hb/UM4l0MMTgrQ213obE52HDiMzbvMwMQ0fRNTdA+PonO6GZie4cTlq8wpVLgjMVRWO788dASLb5m9R08gVuv4ziM/RGm0MP3ej9De6+CZF1+he2AYs9vL6Mw817p6sLl9mOxuluMpVCYrfeOTTAhFWP0BJkUSfIkU5691ItXqsXmXMTo99A5NsCDTceL8NRR6J3ZvjIExIYfPXUCsM6Cy2tm+7wAG9xIfv/I00o8eYymWYF6pxhmKsOX1N/n+E09h8fjovNPH0NQMU0IxrkAYtdmGzbvM6Mw8YrUOsVqHRKPnxIXL3O4f2uh3n5hf5KWfv411yY/a5MC1HMXpj6EyOgmnihidHgYnpxE+9ScotSJEGjEqgwGr243V7UasVCLXarly4wZnL1/m1IULXLx2jUvXr3PpZgfnr1/mQmcHl7s6uXKri657ffQMDtM9MMTVW91cutHF2x99yticiN6RSV58822++9gTPPbc80j1BgwuJ9NbH8cy1sWMTIFYZ9joUb/W24dYZ0Ck1aO02DjdcZ2+iVlEWjNCtZHnXnubiUU5o/MSFjUmZuVaFlTtgaFFjYkFlYE3tn7CgsrArqOnOdfZjVhn4fLtPm7cG0FjX2Jh6C4Lb/wts3ItMqMdid7KpEjB0MwiE4ty5hQ6ugbG2HfyLHdGJ1FZnew9cYZJkYyX33mfj/cf5qM9BxBpjZy5dpMZsYwtr7/J5III53IIsVpHz+AIMp2RkxevINebOHv1OvtPneHvfvQ4ww//IYP9d3lr28eorHZkRjMirR65yYLMaMbkWuLUpavo7S627dqLweFGYTCzffc+pFoDEo0esVqHTClCoDahNFsxqKVolTLmDD5EBidGxTTj/Z0sWlxIdAZ0DmebInNmK7JT76E2anH6lrhy/SbBSJL9h46j0SkxmkbQSAYZ7x3ll9s/5OKt4zz7yjtMzuqZme5nbraT81euI9NoOHLqFBaXDZPDgkghoXdwkInZWW7fHUCm1jM8MYTd7eL46VMIJXKGh0eRPfunfLLjl4xNTXKrtwuRxIxSq+PSzVNMLc4jUfqQ62SoTHOoNTJsRjXzghvoxIM4DHO4rVLMZiVyhYh5iRC91YzCaEBlMDAnFqPQ6NGa2qa20mollM1yc2iImwMDyD5+nOmOE5y9dBWhQs3Ji1eYEooxONwMT8+iszn5dN9BBiamuXVvkBHBHGb3EtYlH9YlHxaPF3cwjMZiY/vuvew4cAiZzoDF48UXTeCLJnD7g3TcvI3RamOlUCSeTpHJruBWzOE4/BJLXh3pTARvIIjbH8QbDWFwmZDqJVjddty+ADqDh1mxmpOXbiIzOBGqLDzwo2eYlau50dfPglSK2qBh34HdLOjMyCwW5EYFKoOMxx//ESqViR27jjEn0yO321G4ndx48H9GNjPBxY5ORqenMdgsXO68isakQ7Ao4C+++hfc7L3B2MIMHXduYnLbMLvMyLQyXEs2bHYjd3q7CAbdeL02XJEAKo2SF7c8BzSJRJeR6MSoLGrS+STlXIZAbJVUEfa/+zry/S+RB1w+N6Ojfdy4doKpyS46e48zvyDAaNRTKBSo1hrUG+0eVZPNiT8U5pd7d/Lsi8/Sc+cuFy5eZutHH/Lk00/xyKPf5+DhfUxOj7FOk1DUz3LIzcBgL7t2f0J3zw1k8kVmnv5jui8c5tbt6xw/cQiny0KxtNJOt2Xz5HIFarUGjVqd9dU19GoNF8+eQygQEPH7sTsM+PwOwhE/tXqRJZ+LYjmHZ3mJu4N9TC/MEMsksGTS+EMrBIIV3LEGqhKcOb4Xzf6fsLIGK8Dzp06zsBQlB6yu5lmvJ1irR1mjSK2Zo95cYftHr9EsLpOux1mnBK0MVKJ4zXOsEqHcDFAjRbWZZm2tQr3kQC3to14N0mylqTXSG13Uylf/LVn7Aq1aGpoBQsK9VKoGkq01aJb/bw30ej27kVgu11OU6ykyxQSJlTjJlQzxTI5YOksgkcLt9xAK+zHpZcjFAkLLDpZ8LjxuO3OP/C4uhwFv0IfLY8fuMmN3mPAvu8nm0wTjUYLpDM5gmGA8TCAZwxWJEEgliaZiKKUCEiEHazSwJ4ucGpgnmK8QTOVYWVkhUVohXM5ysqsXR7aJvwkqb5irvYPoLm9FdfxlAukVYrks0XSaWCpJNNlGMMfSWVK5Esl0jEarykouhdqgotKsUqgWKdQqFOtVMpUijmUvJ8ZmCdbXya1CvV6nXEhRKiVZyYXweEyopAsk/V4oxpmaHWTqwd+k68Y5FmfmUM8JWGvFqNR9VHJOaKQ+S5q31xpF1ij+B+Z5jkYri0s3RX3FCetpVhsJWq3cZ3j3As3VAo1WlkYrS7OV3FjOrq2otm/+tds+XzQDTI2eIxqSUq/6gAyNRoFavdgenGiEKTfaHejlappSJUG1HKVaCVOthClVo5SqUbKV6EYC/XMDvVxNk8+HmPrR7xCWdNFoZqhVEsT8ZqDAt77x55QrUTI5P7VWilor1U4RN9urVW2bi+uNMMs+FZVyoG0eNpOU60mK9RTFeorGapJKI0WxmqDczFOo5qg28tTqKdz3diJ4/l/gMk5Srqd+LYX+uXn++e35coxyPcV6NYhJPUWzEqJciZMtxChV23j6drd8kkIpRr6aIFsI0KiGKWR9FMtJcuUV0pUVCsUQtaKXyZ/8AebB3WSrcYqVLKVyhmo5itu9SKnkpLUWp1SNUq0VWKVMpZaE9RTVSoB61UezHqTZiFCrJ6jWU1TqK9BwolNdYY0VSrUYlaaX8kocKqto5YPUmr42Wl5wgbEn/ikRj5By0U2x7KdOjnI9SbMRp5l1YJX20agF2v3nlQQNCjSaKer5JXIRA42Cn1wuzDoV1lZT0IxCIwyNcLuDezVPpZGm1UjRzDpYyTkpVwM06xmEW/8CzcknWXJLSKa0NAlSbCTJVzNQdFLNWNs1AK0VsvkQa/UI1ayTZnGJUjlCuZ7CtNiDRzMKrQTrFIhE7e37JwqNZSDHKiUaFMgUY6TzSUwOC071NAOPb0IvHsPhDxLKrBDJ5rjW1U04kSaaWkGu0WNxepgTSRFKFQRjSfYeOorbH0RptHCuo5NwegWb20s0ncbqdJHKttPPy8FAGyke9hEK+4Am1VqOO703KJUzyI8/xsx7f7px3KzXs9TrGeqNJPVmlGYzRLO+DCSwWeZIRgys1SMUS2HWKVKsJlilSnW9RL6+Qr6aoliOUanGqNbi1GtRioVlCnkvEvEgPq+KwLKWeMxCJqzm3o834ZnczzoFuruv4vFYWF9r0aw3KBcr5Fay7al+1ohGQhQKOdbXV2k0aqyvr1Io5MhkUsAa4XCQarVMuVpiz77dZLJprnV2UCwXOHHqOGusUm/WWGeNRCrOxLFnufvMbzE3P84nuz5lYGSYXKlIsVrB7fMzPTeP3e2lp+8ey+EIvmAIs93BwMgooVicYrXG6fMXCMcTFKs1IrEo67BRl2e2WjZCCU63a+N7r99HPp/h7k9+G9XFLawDzdXWxnWZ1fU1qvUa6ZUM60A4GmEdGJsY5+q1DhKfDTfeR7j/w3TfQL+v+7qv+7qv/5J130C/r/v6R6xfS6CHl4E11oF4OoPbH0RlsqJ1eFnUmJAY7agcTl55/wNG50U89MSzWJZCvP3hdr7wpS/z4muv8q+/8KdoTRreO3qSXZevMW2yMWNxMG93M2t1crynD6k3gOzcx0g2b0Laf5GRqQHGBaO4/S5sbis6sx63z4vRaiEQiVKs1rDaXOTy5X/fCZ4rcLevnx27dn6G+2phthqQKDU4l4MIRFIefvxJDp2+wJ3hCcQ6C7NyLbNyLfLRPiSbNzG567WNbuXrd4c4cv4qDzz6Y772nYd5e/tOfNE4h46fIrGSp1hrYnE48QaCHD15goOHD9Faa5JKJWi1GqyvrwJrGx8aY7EIUqmYbDYDrOH1emiutqg3G8i+888wbX2IKcE060ChVCSVSdNaWyWTXSEcjRBPJmitrRIIBckXC6RXMogkYtYBqVxGo9UkGo8RjkY4evwYzfU1itUKMpXys17GOCvVEsVWnXPXr2HyuFGYjCjfeQDJo/8jErUSk8eNxmZlZHaGjp5uTnd0cfDMJUxLQQamFzhz7Rb7Tp7n+KXrTImV9IxMMSgQMiPTIDPaEUjVyIx2RubE2JajGNzLdA9PsqgxoXf5EaqN6F1+FjUmLnb1orqwE8k3foOOU8f4N1/+Om9t28Gd0WkEUjVSg41DZy8jVBuZV+oZF8o2TFqZ0c7b23dyd3yG197fjtzk4MPdB/l4/1EOn7vCo89u4d1P92xgku+Mz9A9Os3hCx2MLcoZnpcgnBhGsnkTPdte2kidn+/q5fq9EQ6dv8rAzCLzaiMHz11BafNw4upNLt7uY1Kk4PLtPmblWjT2Jc5cu4Xa5sG2HOX1Dz5Gore2MdJGC1qrA5nOSO/wGNYlP8fOXUSk0vLEcz9F+uj/hOzt7/DY8y9v/A2BVM07H+9CIFXTOyZgRqZBordya3AcucnBndFpdh45hWkpiNrm4fUPPmZsQcrA9AJTYiUvvPELVHozQ+PT7Nx3CInaSMetuwjEKiaFcvonhZzv7GX2vR8i+u4/Z8urr2/g4qclKm4PTfDup3vQOry8tW0HB89cYlwo4+mX32BiUY5Aqmbzd3/ArcFxFGYnDz72NC++9T4jc2I09iW27jrAoEBI18AYQrURrcNL9/AkcwodIq2Z/ql5eg5/imTzJg59+A5TYiXTEhXzSj0WX5iTV26woDKwoDKgd/kxuJc5dPYypqUgPSNTG68dpcXFrqOn0diXGJ6e3agVsC75udLVzd9892Ec/iC9w2Po7S4m5hdx+QJ4lkNIvv1PURx8g7OXrvKDx58kkswwIxQjUWqw+wKY3V6Gp2exeHwEkxkUBjOh1Aom1xLzMmW7G91gQud0o7TYEGn1aOxO9hw/yb6Tp3GFo4wtLDIwPUP/+BRaq4OzV68zMDGN7N3vIXn6X2F0uPFFEygMZk5f7kBvcXHm4jWu3ujBE4wTTuWRG6zonW5UVjtzChV7T5xCrDIgURuZESlYCiWwekKoTS4Mdh866xKvvrUVtcmF1GBiWiLjnY8/JZBeYUamQHbzJOLNv4FOJEBlteMMRXjw0cd47Nnn8UbiqExWFAYzB0+eYUHeTqdfuH6Tq7d68ISi6GzOjZ5tTyiKUKFmXqZEa3WgNttQm21INSau3e5DrDJhsC8jUZvRWh3Esnkkf/NPkBx+lTPXTiLSaHEGQ4i1OpaiMaw+P1J9uzv7869irQ6l1YzKZkFtt6JxONA4HCyoNCxqdIi0RqQGC1KDhRmxjMkFEaMzc/SNjdI9OMClm9fputfDpZsdCF77BrOP/iE7Dx9BabFtoMz7JqaQ6I3c7B9Eojdi9vqRGe2Mzku4dOsu1+8ObaDhP0+jj85LEGnN6Jw+5CYHkyIFR85f5dDZy5zr7KbjzgA3+0cZFAjpHRMguXMFyeZNXDm0mw927ufgmUsI1UbGhbL2/x6TA63Dy/kbXYwtLPLRnn3MyBQMz84zI1PQPTzKUy+9gsW3zOi8kEWlhr7RCbRWBzNiGcfPX+L4+Uu4gxE6bt9BqjWgsdiR6I1oHS5ED/0+c1sfY1oiQyCVs+XNt3n65Vf5yrcfYPN3v8c7H33MSz9/m6deeIUfPvU8Dz/2NJPzEnbsP4pUa0BncyJUqFFqpAiNDlQWG06LDqVUxJzBh8Lmw20SMzd+B7nLj8piQ+dwcmd4CMX+F5E89M9RKUVoTAbmFiWYrC4cbj+dfYO8v3U3+3e+jlzYj0QkZVAwy7xWgUSjZ27iHoLRSwjlWmbEUiYW5pFoFQiVEvonhrkzPITSaGZiTsyW195GopYwNS9AYzIxuyjh1sWz7fOJjoOojVq6+7tZEJqQKjX0j3czNjeLSL6EWCViQT6Ew2lm8O4teroOohf3I5vpob/7LG6nFq1OxpXOqyh0GtQWMyq9CZXBQE/fAHqzjVfeeoehmTm+++RTSM0WFGYrwle/ivzlLzE2KcDhDzIrkdNx+w6nLl2l804fcr0Ji8eH2e3l3tgkcr2Jp7e8hNZqx+b188GnOzA63YwIZrF5/XgjMRqAweHixTfewuz2EktnyZaqZIslUtkchUqZZDpFRDqK6Fu/xYpHhFw+gy8YwB+O4Qj6sAc8aJ16loLLGCx2zGYfl7vuorH5GJyVIDW5+NqDj7Co0XHqymWUOgUKtYTDR/YgtjpZ1OsRacTMSwT81V99iRudd/jrr/0dEq0NhcuF3OVg4qF/gWT7j1mUqRApFIiVcgbGhrg3eg+FQcqicpYHvv9NhmaneOaVF7jY1cHA+AC2JRturx2vz45EMovZICedWMYZ8SFXKmANUtFku5e6USGc9qMzSfDYZCwH/RRrJYy9R1j8zn9FxKdmvZWhmvLSXPGxXgxRKniplHOUSzmqlRIdV66x7aNPeevNd/nJc1u41tmBXCNFZ1GhMxnxh4IbF+fz5RLBaIQJwTQfbPuILa+8zHNbfsrho0cQSyW4lzws+bwsPvL7SD5+fOO8NF8sEEvE+eDDrWj1OlZyGSLRAPlcikIhSauxgtelp5gLsFZLYrFqefj7D9Ddc50lrwOjRYvDZcWz7CZbWuHN997G5LBgjIYILMcJelL4wgV0K1W697zO/AO/STHqowQss86PPjmJv7ZKoRSDVgIabZTzKnXKlTjRgJ7nH/lLcutpVimzXk7BaoFG1kW15mKdCMVmlEprhWq1TDFlBVJEggbWyVGtJdsmej2F8OF/hnnPo7Tqcaj5qJgvUG+YiTda0Cj9Pxro9XrmMzMoRaWRIltOkMpnSOWzxDN5wuks9kia5XgSXzBALORmtK8TydwoAZ+DJfkEs9/ZhPHqJ4ST7a5oo1lHV9cVvD47ofAS7oCb0EoSVySEP7yMLxbGGUviisXxxyOEvAYEw53Ewh5iTehcMBJOlUnW1/CU0+TyaZLxBBdGx9Bla0SqUKpAstjg3st/xcwjv0Mkl2F5JUsku0J8JUksHSeWjpPIpEnmctTqRTxeJ0q1jNMXzvDBxx+SrxbJVQoU62XylQKJlSRn58SEgWCpwjpNGpUkrOcwmcVEQnZWK2kqqQjNRASvQ4rgwU0oz75OpdiC6irV9QJ5sjTWclAu0/oVTPvnZvivGueNVpZGYwWfRQitBKuNBOuruQ28e2utSGs1y3orw3orQ2stsbG0e77L1EObyAUkv3Z7ay0BrSCzkxdoVO2stUK06lEajQL1Rol6M0dtNUZtLUy50TbUK7UUtUqsbZ4XA1TqcVbyy5Saqf+oA71USZFwLjLx8CaUn36LYilKo5aiWUhg00uZFwyQyweAAtVWnGorTq0Zb5uMjSS0gqxXl9EpR2E12UaZt9qDIqVGe5WbGVrraarNJPG0l+pqkWI9S6m6QqWaQH3g+4w9sgn72OF2hUHj3w+BlGpJKo001WamnYKuJqg00mQiRlhLUci4KVfiNFYLlGtZ8tUMxUqG4mco+3wtznLISLMWIb/iJVeIUazlSRRT5AtBckE5Y49sYv7tPyVbjbfR9uUM5VIQm01Aueyi3mynjWv1PLXWCpVaklYzRqHgpllfplHzU68HqNbiVOspqo0slG1IRcfIFZcp1sKUmzbKmSRrOfC75ylW7ZQqCfQXX2bk0U0sje1nfTVMuRpo48CrUSolP5Tc6GevUS4tU1vL0aRCsZqgWU9SSlhYKyzRKvkplxM0WnnqlQjUAlDz0yj5qNSS7dfsao5aNQKNZQJhGfm8g1Lay/Djv8XoM79LLKjA5Z6h0nKTr8XJVXNQ87BWcNKsRWiuZsnmllmrhmkWl1gt+1htpqm38rz0+N9AJQyUCYZdON06WEvCagRIkCuFSFcTVFtlmjSotmr4wmE0t3cw8PgmBnY9zvDMLPaAF3ckQCCaYCkQxuULsBQIo7fY213miTQSpQaD1cHpC5cxuTwEogli6SyV5hrleoN4OsP0jIBMdoVoPILFYgKa1Op5KtUs6UyE9EqIciXJ6E//WwYe30Q6oKZaT20cQxv1GI16mEZjmVzWgss5RynngLU41YKPQilBtZGl2ipTW6+SbxbJVbPkyisUSgnKlTi1SoJi3o1vSUYkpKVRC1GrBKhXQjRrEbyzJ7n3400s7t5MsRQmkfACVVrNKpVym9iy1lqlXCxht9rweT2YzUZSqQRyuRSLxYTZbOTjj7fxOZWvq+vGhkEeDAewOayss0a5WsLhsrPOGtV6hXXWGPvFn3D3qU34lXcpVNtDg8Vqhb0HD5AtlnB5fdjdXjQGI0dPniK5kiW50k73+4IhMvkCMwtCGmvrKDRaWmurWGxWhkaGN1LknyPYP8e6rwMGk5GAeoi7T22i57n/hkarSaFU3LhGE4lFKVcrG2j3Sq3K0ePHyBXyZPM5vH4fLo8bjU5733D9B+hXr0v+u01jfHmT+j+L9e82jd3fn/d1X/d1X/f1n9R9A/2+7usfsX71RNVgsXHq/CUkSg3az9Csi1otr3/0EUPz89yZmEAgknLw5BnuDI1yvecuarONoakZvv29R/hwx24EIikzYhlzUgVSrQGhQo1AJOXMlWvMy5Sc6+hErjchff8RJJs3oX7/IVx+L0a7FU/Aj1yrRqHTMC8R4Y+EkGlUNFgjmU3hDy9jslkpViuU6w3SuTwWh5tCpU4oliQcT7WTmsNjnL7cwaJSg1xv4sL1m3zzwe/x5AsvMiuRo+g4iGTzJhYe/H2Onb3E6OwiaouTWZkCi8fHiGAOfzjG3bt3OH/+LOl0kng8ytTUBMHgMvV6lUuXLnDt2lUOHtzPE088wZ49e7hy5Qpra+3J5CWfl0qjTr5cIpHNUKi1tzm17EGyeROSzZuIW9VEEkliqTT7Dx+hBfiCIUw2K9VmA7FcRot1jFYLhUqZVHaF0+fP4fH7KFYrFMsldu/dw527vfz8nbeRKJScOnceoVRBNLWCwmBmKRzj/JVrhOIp3P4gimf+FZLNm5g4/AHTIjkG9zISvXWjC14gVXPh5h1+eegExy9d56M9hzh55QZvbP2E93fso3t4khmligWtjhmlCoFCidRsYUomZ1FvQKBQIjaa6J2c2uiUN3tDCNVGlHtfQrJ5E9e//3/wwhu/YGB6gVm5ljuj48wpVDzw6I9YUGk4fO4CnX39dA0McbHrNj0jY0j0bQz8le57DEwvcPl2HzMyDS+88QtuDY4j0poZW5DyL7/4FY6cv8qCysC4UEb/1DxSg42Rc+19Ln7kf6B3eJyHH3+S2/1DDExMs23XXroHhhEq1KhMVkQqLUanh+2793HiwmWmhOKN13QotcKUUIzO5sQTijK9KEGuNzEwMc3x85fYe/QEApEU65Kf7oFhZDojO/cdQPyN30SyeRNbfvi9jQ71Tw4cY2xBSsedAeYUOrbvO7JhME9LVEgNNn556AQyo505hQ6xzsLVnv6NHvCROTH9U/MbXeOTIgWLGhNXuu8h0VuZEivb5v+WryDZvIk77/yYW4PjyIx2vvytBxkXyui4M8C9yTnkJgdb3nyPZ158BanWwN/94Edc7OxCbbbxws/e4ObdfpTGdlWD2mxjXqbkdv8Qc1IFQ1MzGJ0eFpWadl2CVLHRzyy9sAvJ5k3MvvAlhAo1OpuTnQePIFJpEam0HD59DqnWwIxYxrZde3H4g6jNNkQqLQqDmXmZEqPTg9ntZUYsY0GuQmEwIxBJ0dtdXL3Vw+bvfBdfNIFMZ8Ts9m6Y4G6nvW2qfed32b3jU0yuJXQ2J65AmDfe24o7GGH77n2IVFq6B4bxhKI4l0MbqGy7L4DO5mRWIsfgcDO9KOFiZxdSrYFtu/aisdh5/5MdiFRaZsQyFFoD/jhE/AAAIABJREFUOrONDz/ZwaJMifiFL7aPcTdOYHN7uX6rh7OXrmJ2L+EOhkkVy5Raa8zLFIwIZjl/rZM7QyNMLixyu3+Q89duMDozz5RQjNntpXd4DLnehESjZ0YsY3xOyJkr13j/k18yPreASKXB7F5qI+GvH0CyeRN3H/tTxmbnGZycRmdzoLM5KDZXuXn3HgtyJa5ACIvHu9G9PCUUobM5uXVvEIXBzOjMPFqrg6VwjAW5CoPDzYxYxoxYxqhAhGBRyZnLnQxPzaM2OZDrTZgNuvbz/nf/NSq5lKdfeYlbQ0OMC0V0D46hsbpQmMzIDXpUFg1qswylUYTJvojOPIfGOINCO4lCO4lMPY5goZe+ocucvrCL42c+5crtoxw89QknLx1kVDDC5Nw0izIVQomBBZEZ8ZavIdm8CeHF3chNNu6OzfHIUy/z5Ja32Hn4PEfOXeNiVw8nr7aN8Bv3Rrh8u4+f/vxdHn7yOSYW5SyoDCgtrs+OT9N09g3ys/c+ZEamYtfRk/zgmZ8yr9Rzs38UudHFhFCJ3hlAfekoks2bkL26GZnShUBoQKFfRqz2IlQvoTBHkRhDTImV3BocRyBV88mBY8hNDsYWpIzOS7hxb4S74zNIDTZmJfINmoTW6qB/fAq53kTH7TvIdEZ2HTrKnFSB0mTk0MnjSL7xG4i/+U9QLUyjNlu50XsPk2sJvc3DgkyD3rqM0uBCZ13C4l7G7PYyND3FS2++jmXJgcFlQmPTodXJMJhVaE0a/JEAt+7eQWs0YbZa8Lid6FRyTFolMqMZo8eLSKtH9uGjSDZvYuqT59E53Zi9fq729CLS6hFplRhddsRyGVNTU9itNtQqBWqNHKvNiNqg5Ozlk4xOjdB7dxbBnIQp4Shvvf8uOlOSebmMSckoF2/eon9Mwuj0JEaVAKlcxJDCwuDpHe37fvC/4/ztPu7cvsqiYQaJwcDIjIR7UwMo9XrUKhdKtQyJdBSDWo9eK2Tw6jl6Lu5h5N5B9FodWq2TaekMvZPdqK1exCoPGpud293nsbk0aOxGFvR6ZBYrGoMeg16L5Jk/QfTNTcxdO4vO6UbrcHHj3gBTYildA0NY/QHMXj96l4c5hYresQlMdhczQjF6ix2lzsiiTMlyJI7Z4SZfqXP5+k0SK3lOnruC0xsiU6iQyhVJ5fMkczmSuRUiqRj23hOIvrkJ4y+fwOXV4gwYcSx70dtimDwxTD4tJp8UvVOHRO7izuhtZqQChgXTzErk/PDJl5iXGHjlzQ9x+IOfEWvmmBOLP9suDRMCMXfuTfKXX/2/2HvPYDnP+8rzOsn2eqpmvd5dj2fs2hnNzE7NrOyxx/JKK4mmKIqkxCCSYibFJGZSpCjmIAaAIECAIBIRCIDI8V7gXtyc+97OOeecc865+7cfmmoK1kxtlT+tXThVzxdUAafft9FPvd2/53/O1YxdmmF+dRmFXoHVY2Xle19BeM3vMn1ulAvTq8j1JvZ8vpsX334OjV2O2qphamWGR5+4B9G6lUcffoUzo4exe4UEo3ZM+gghfwWFaoX5lSNI14QEPWEaVYhFq+QKfZKFGulGnkgpTJYITmDDuTEMx95l7ZoRLDufGHQX1xKki3Fy1RyFVpN4oUqyVEdrdVBqNCg362SKaUrVHM12gWotQbEUIZuNEov52P7xZm679SbeevNVtm3dwjtv/5IPP9jM9OQMOo2eyfGzOKwGMuk45WyKtWtGBgDfY6ZNn0wtx+zaPNfd+iOS+TTekIdcLkSnkSETddMoFygXS8TjZeYXVCQSBa76++9x3fU/YGZxGqffijfsxBdzE0wECKVjjM1MEtAvE/RZ0fhjqONlJo0Bzj1/E6vXjmDb8figX7tf53yySrAC+WqZdDtHoZaAch46NUoUcMT0kPexddtGypUM0KRSS1KsONEZxihXDdTrfugX6LdqtOo5shkXxZweCNBre+g2olSiRlavHWH1ut8mG1BA20cyJIWWFzoxGs04pV6FSq9KvVuEZgwaQVq9PI1WhlpzAPEqtQSlRoZoPk68lCNUKGCNRomEE4TCcfzhGO5wFHckzItvvoFAss67913F8nUjCO743/AGIoTSKQKxEHqbjoX1WXxRL8FUnHA2j9kTxJlM4EjEccQj+JJR/KkIwUSAaDqIRi/B7TWQzQXY9PlRAqky2nyRcL5NKlbnpvfeoZbrUg+VkbSyBJo11h75Kos3jHDugyc5IjazEqpirEEc0IZzZOpNmv0umZQXr1vHto/e5snH76FcjNBuZmg10jTrKerVBLVKHH+viT1qI56yUk3pmJk4TKmcJlVtky01KOZLNFJxqqkcnuljLN4wwtyNv48nnyfcgVyvQoMCVdK0yFGlQJUCJcoUexVK3SrFZm4wcUyRXNxONeUgnQ/Sp0qplqDdH0z/tnqF31jNTpJmJ0m7m2Dt4T9n/ocjWPf9lF43TbeXo9PN0+rk6CdF1FMqelUH9WaEZjdDvZej2c3Q6qbodaL0OlE6tKnUEkCBVskNrSAxtxQ6SRq1ONVG9stu9VZ+MAneLGK8sI3Zm0aYvWmEWsJMqx6jR46p2RMUK0GqjSjNLybPm+0sjdaX/ex0InQafrrt2GDqtp0dRmK3OkUajQy1epJuI0K7lcBskdHsl8nXM1Q6eTrdNMuP/humbxlB+ta36LTjtNpJmp00tU6OardArhKj1clRKg+m3ZNhNeGAnk4rTa0eH/asl1ppys0vYtyreSrVPNTM2IwzQIFCM0GhU6LYHRyCaJb8xMSHmL5lhOlbRkjY12jWEzTqYRo1P6mEmWolQKs9OGjQ7FRptgtUqlHaLR9+t4Bm1UOlEKFSTFCupSk1UhQ6CXTC4/hti7SacfK1HPlGmXR10NHeaceJ+kS0S1ZWX/gak7eOIH7jm1hMq6SiRpoVH/1uglo1SK0eZWb2JPSj5KtJSrRINSvk6xmiXhlUXFTzdjKlGLlWgXw1TrWeHOwD1RjFfIhyMTI4FFArkK8UcOmngTh+6XEmbh9h4vYRguv78drXoB2mS54WJdq9NNGUhnLdBt0O3XoTcBIIngZC1Aol6HeI+WPQ7QMVYiEldMJ0mgm63SqZbJxUIUahMfieLFaoyVfqhBNpFl//NhfvGGHmib8gEE0QSWbwhWP8cvMWiu0OEp2eZLHMe1u24vKHCEQTKLUGZhdX2LZjN9lsncVFMeVyG68vPBwAaLYb+IMe+rTp0qRQq1BrNYnGQ7TaVarVNDHj/ADe3zGCffTNwaGoRgD6MYpJCx6LEMHCOXIZP/1uEWiSSIYp1/Lk6i5aZAknIpw4fYFmA9LpOvFYmmzBT75sotVzkgqu06u7adbig2j/RpJcLUilGUW89SbG7hrhwr2/S62Yot1ukkolqFRKyGQSoMfq6jI+nwe9XjuYPv8ill0oXqdYLjA7P0O336HdbVGtD+Lb1VrNEFgHwyFqjTqpTJpuvzeE2O++8hTn7xnh/D0jHH3hmxSrFcr1GqFYlFypSKVRx+n1YLbb8EQjZKoVRAoF4WSSbLlMOl/A5fMPIHmlRqfbp1KrDoF3t9+j1hjUvqSzGdaE61TrNVQaNZValeWtdwz9nZpl+sDZ8+dwez20u53hv/Xyq68QS8RRazWDSsFmg1KlTL3ZIBAKXgGu/whdAehXdEVXdEVX9E9ZVwD6FV3RP2P9+oPqhUvTyDV6fOEYJpeHqZVVpEYjv/zoI4R6PTKLhdGpWUanZlmVKlhXqBGptDz23As8+9KrqExW1uQqvvP9G1iRyFEaLUPgtSSSEkikefWd95lfE7Fw+1cHQPPvfxvh7BgOn4eldQE6i4lwMo7F5SAYj2Jy2Dh+9jSJbJKZxVmW1wT4QkFypTIdwObyMj2/RKZQxuULojRacATCCGRKNm3fybJYxg9uu4Ob77yHi7MLqM02JB88MYTY63s3INNbWJWpWRRKcATC6O1ONm7ZRiDg44YbrqPdbhIM+rn55hvZtWsHCoWMX52m7ve7tNttZDLZ8J52et3BaWX6rIlFpIt5ZpcXCcXi+IXTQ2/923fSBUQyOVqjiWQ2R7XZotZq0ui06QKBSJhssUAwGqHSqJPO5/CHQ0zNzXLk2FEsNis7du2kWK3QBbLFEpFkhj0HDhHJ5EkUyjz53AsYbU7sHj+S7//hAG7d+e9QGq3YQwnOTM5z8PQY44trnByfYV6kQOf0o3P6mVmTonX4WJFr2bRzH3KTA3MwhMrhROVwMrUu5MCZs0ytCxldWOTU1DSzYglHLlxkUaLiB3fch9RgY1WhQ/az7w/e86t/h9d//hz/9zU38Dff+R4f7trDxYUlXnjzbV58+x0++nQfBrd3OKF5bnoWtc3BjoPHmFmTMi9SsK42Mja3wpxQzn2PP8sr733IbQ88yg0/vpfv3nQ7z776NlOrYl7f+BELYiWb7/ne8L7v/umP2H3wcy7OLjAnEKKx2Lk4u8BHuz7ljgce4sCxk9z7yGNINHrWFWrkehPzayJ+/vpbfPzpfgwONyKVluPnLyDVGhAqNaxKFdj9IT7+dD/vbt7KnECIRKNHqNQwcfbk0PviXX/F2NwKDz/7IgdPj7GmMrCmMnB2aoGzUwssSdWcHJ/h9KU5lmWa4bT/iYvTbNnzGQ8983OOX5hiTigfAvBfxUMviJXDaHyR1ozG7h3c+zv+/QAofv+PmFtcYUWu5ZZ7H2LTzn3cev8jXFoWMjq7zIGT51EYzHz/5lsxubwIlRpuvvMetu7ei1itG07DHjlzftj3vSyWsSSScu7SNFqrg43bPuHi7AIGh5ux6TkkHz49vPaHrv8WL731Dt5oAolGjycSxxmMINUasHj83PHAQ6zJVbhCUValCqzeADMra1g8fj47fopQKjuE68fPX2BRKOHQyTN4InH2HTnO+NwiW3fvxez2Ec+X0Avmht7qD59EabSwIpHz6jvvozbbkOtNJIsVFtbFzK+JuPeRx7B4/JyfnCGQSCPXm3AEwiyLZTiDEZbFMvZ+fow9h45gcLiRag2sK9R4owkUBjMSpYbphWWe/flLfLJnH6s3/SvEV40gu+urqHUDQPbJnn24QhEOHDvB+x9tQ6434gpFUJksGBwuTl0YR222ojSauemOuxHIlOw5dIRYrohYrcPs9vHmhk0IZEr88RQvvfUOvlgCfzzJsliK3u5Ea7Uj3fTlHmcSTGPzBbD7g+zY/xkGh4tcrYFcb+SdD7fw/kfbsHr9WDw+FAYTNl8Qmc7IX3/z29xy170IlRq0VgdaqwOhUoPZ7UNhMPPk86/y2bFz3PWTn/LJ3kOcHZ/h/OQMZvHy0Fu+4VFUNhs6p5v9J84gUptQGG2syVWsKeRcnJ/g0sJF5temEKxrhmt1Tc3qmhqJzMS6SDf883WRDqHEilLrRKVzIlZoWFpfRyBd5fCpvRw4vpO1O/5isM/c+q+ZWRawqtBhcEVYlhqR6BysyLXIjFbEej3WQIz7n3gOgVLPZ6dGefDpFzC4g6wqdGgdPpZlGp577ZesyNUcv3CJV9/fxLRAhNLiQqgxMSeUc+LiNEqzh3WVGdm2XwyvfeXoXo6dnWBFqkGqs6MwudE7QyhMbhbESpQWFxK9dbiPfbhrP2enFpAZ7Tzx4mssiJUsrIvRWOzDAyVj03OsK9QcPHEasVqHwmBmZmUNldnEm6+8MPQ+fut/JphM88TzL+IKRZFqTNz94GOsiLXobQH2HznDklDOz155HaXJiEAuQaiSojBqkOrlLK3OYDBrcAdciJVSTo+NYbLZ0ei02KxmzHoN0vUVFGYrEr2RRYmMhfv/6+C+f/+PsJgNnJmcZl4kYXJFwLpKyf7jx1iTSpmZnefJJ5/GarWyuLyARCbGH/Gx5+AeFFoZM3NSBEIZAtk8nx09hEofZXJpnkXZLPNCEYtCHesyCXMTR/EF3Dz65oecfOOR4bVPfPgSO7d/gNg0eH5ZEKo4dekMcq0ahcqJWLqORruKXmXg0vgJju/8iL1bXuHUsV8iWFnDaPQi0og5P3caudGFTB9Aa3diMEjYvXcrWocFtcuLyuFErlZh0GsR3fjHCK8eQfTAf0GiM+CMxHh94yZUVjvTgnXmRRKMHh8SvRGJ3ojSYmNuWcDEzDxyjZ57H3wEs8NNOJFGb7Fz7PQ58pU6Tl+QZK6CP5KgUG2i0puIpFKD2OhsmlQhg+3gGwivHkH43d/CLr2IxaPF6LKjs8YxuGKo7FIMXjFyowyVNsC04BLnp0c5PzWJUKHjR3c+wt5DZ7n+lnuw+YKsSCUsCFewup2oDAYUWiPTCwJefXMjDz76LEqdBYXWQDKfRSFbG3hfPYLszbs5cvoiCoMJiU7MxYVRxLp1ZHoVMr2Gt375c1RyBx9u/BS5epWL05+hNUjxenKYTRGiCS+rojHMegmVfJpKIU8ykSWVLlCqt/HFYzQBZ8zLlMHN8VUFui2PDCF2wq2hWs1SLGXI5jMU63Uq5SLtVo1mo0I2G6VWzhAL2em1ctDNIVg4x/LcSfQG1a/F55YpFvMArKys8NxzzyOTqgiH4uRzSXL5FMlkHN3iRdauGWHtmhGmn7ueUDzMh9s3sW33VpKZMuFIAoVSzcrqAo1GgUol88VEfJ5kMk4sFiNfqHDq9FluvPkmfv7K82zY8g4KnQS1SYXVY8XideEKh5AunMXvt7KkNaOKFthxYYX5J7/F6rUjCG74ClG3lkwmwueeNPpQkVq/hysdpNjMQCkH7Spl8gTTZij52LzlPYIhF9Vajj4VCiUXPv8qyZSCWs1Ht5Wk26jQbgz6iusVK0HfKnR9dBtR0uqJAUC/dgTL9oegHyXmF0HDTaPspd1JUe5+CdD7rRg0wrR6+S+mX5O0O4O+40otSbmZp9QskSjniZdyxOJpQrEkgWgCbzROslTk+Oh5Ptmzg4MPf4vl60ZYvm4E3ZlP8CfieGNhHH47C2vzrMvXcPrdWL1+otkCrkQSZzyOKxb7AqDHSJfSxDNRwjEvqUwQg0nO1r37OXR+lAyQK7YoFFqMWw00M1W6yRK2Rop0Kc7iD36LxRtGWLn3X+HIV3GUO1jyDV7Y8BFik5Vqs0GlmqdYjJLJBEin/dTrafL5MOGwnWjUSTzuJp32k80G8bbb/HL7BjSGNTo1H5ViiHItT6beJleuUyiUqKRjlGpVDAdeZvGGERZvGGFs68+JA8VOgy5lOr3CoKO+m6fWy1Pulih3K5S7Fbo0afeLtBtJIIdMMEarV6DRyVFvZ2n3i1QaKZrd/G+uTppmJ0mt4GL+hyPM/3CEpR//C1plP/1ehk43S7uTgZ4TGg5oemm2Y/QpXQbQu504vU6UcrsAVOi1U9AKQzdCPqKj34pDv0C5lv6iKiBDo5Oj2s5Tbhcw7396CNBtR14gGtIzM38KKAAFOv3M/xigt8MUMmZ6nfigN/rXAHqzXaDRyFBvpOg1Y7RbCRTKZRq9EsVmhkavQDNvHwLs6R/9NpWU4TKA/qtVbcSBAo2yF71ykkY1Qq+Tpd5I0OrlKdaTX8TFD/yrtRzVahbqdlTSc9SaMSrtNNlmnmxzcP9b5QDWA48N/Q0HnqJZT9BsRGjWA2RSVuq1EM1WZtCN3a7Q7lRotjJ0WkFUyos0yl7q5QS1coZSNUOhliLfiLM+vYdiXEOzESNfy1Hu1Mk1CoPp/0oAnXyMclTK5G2/xeStI0zeOoLfMIdEOE6rGqJWDlCrhqnWYkRjNppZM9lynHSjOFjlBK2Kj3bRAZ0Y6WKUQqtIuZkmXwxTrITxe3XUKnFqlTiVapZKNU+pXmR1ah/VnAXtoSeHAF324Q1I185SKzhotFMkcgG6vQzlmpNG0063Xod2l0pVi9t3FkhCDxwW8+Are6dDt5UmGlQACegO9uRKtUAoGSRZjFGsNYeQ3OP1Mn737w0h9sSxXeTKNTRGC6VOF7PXh9xoIlEo4QyGkal1WF1eoskMBoudSCJNOl0mHE7TB5qtHq1Om0QqSaGUpVDOUG+VSaRDFOtl6p0G5VqeQNBNoRDBdObVobfgtb8hFdHhNq+QixmhFaffitOsxYnH3VQqKT78aAPlaoF4MkKxGfmiy71HKp2n2YBNH3wE9KhUwwQjUlTqMWh6oBulUUvS7pWpdXJ0KdDqJJl48F8wdtcIY3eN4Fg+/MXvHU1arQbNZh2TyUC5XAR6dLttms06fXosLM1TLA+8293WcKK80arTaNWxOewUSkUSqSS5Qp6xixeQKxXs2LWTPpAr5BEfe30IsCee/FMq9RqpXBalVkMgEiaeTpHIpDFaLaTKJeKFPKlCgUtzc5weG2Nydo5IIsnpM+fI5Ys0mm0arSZ2p4NqvUaukMfr91FvNjh6/BiVWpVCqYhCpWRmdorxn/7x0N9yaQs9+tSbDXr0aXc7FEpFCqUi1XqNWqNOu9uhWq/RB5ZWBsDdYrNeAa7/CF0B6Fd0RVd0RVf0T1lXAPoVXdE/Y/36g+ru/Qdx+oLsO3IMrdWOWKvj1PgEv3jnHXYfOYLcbB72emqtDuR6E8fOjfH2B5u579HH2bR9J29/sJk3N2xi0/ad7Nh/kDW5iksLyziDERbWxTzzi1e475HHWLvmD778sf+ev2V+dZnRS+MIJCIKtcHUdrlZ5/3Nm+gAiUyaZDZDs9tBodEiVao4evIM5XoLtz/EsZPn+OzwcS7MzHN2Yooz45Ps/fwYb238kG9fez0/e+V1Tl2YGHSTPvLNoffyLf+GbXv2E8sVURotrEnkLK+Lefr5FzEa9fzwhzfwK1j+qy+J7XaTXq+Dw2EjFAoQjUbR6XTk83kajQatTpvF5SUSmTRdIFcpEYhFSGSyeC98OvQWX/07PP3AneRKZcr1Bh2g2mzhDQaoNhu0+z1WhetoDHoiiTjheIwusLK+hjcYoFAq0ul1mZyeotFp8/jTz5DIZGl0wROMIFJp8cWSeENRVoQSTh068KX3VSNsuP+HfLBjLwKlHo3di8buxeyLIDPamVoVc2F+lYsLAt7/eDeHz17k7NQCOqefi8srKO0Onnj5FWZEYqbWhUysClA7Xdx4730sKZTYIlFWpCp0dg86u4f5dSnCu/7D0Fv08m2sSFWozA72HT/JklTOtGCdk+OXMHp8vL5xEytyJWcmpxEo1dz96GOYvGHmhHI2bN/D1KqY2x54lBfefI/DZy9yaVnIokTF8QtTnJ9ZQqyzINSYWBAr+XDXflbffuhL71v+jE1btzE2PcdLb73DnECIXG/i8KmzvPDam0wtrSJW65DpjDz4xNPMrq6z/+gJnMHIEPh6InHmBEJOX7zE/JoIkUpLKJVFpjMyvSzA6g0wMb+EwmDm2v/r/7jsvq9NnEPvCjAtkAwj7I+NTTInlLNt32GUFhcbP/mUyRURH+//nFWFjt2fn+TQmQtcmF9lz5FTHB29xIbte3j1/c1cWhby0jsf8NmpUURaM5MroiHcO3z2IqIb/uXQe+6th5lZk/Ldm27nlnsfYnR2mdl1GY+98Apqm4fxuUUuLSyzfe8Brr3pR2zYup1lsYxTFyYQq3WcGL2IIxAmlMoi0eiRaPRItQa0Vgc6m5Otu/cyOjVLMJlBabSgePueobfk0a+jNFpwBiP4YklWJHKOnh1FqjXwzocfobU6+Omzz3PkzHmefelVtuzcw67PDvPp4aMEkxn0dhdTS6uMTs3iCkXR213o7S72Hz2BSKUlni9h9QZYV6jxROIcevtnX9737/0+l86f4di5MSwePzZfkPOTM1g8fj49fJQlkXTYB663u7D7Q2zesZt9R46jsdixePy4wzGcwQjeaAKDw82iUIJEo2f73gMcPnWW5XUxnmCELdt3DuLjv/9HQ//pjT9DY7SgMVrwRGLYfAGESjX+eJJAIkU0m8cZDLOuUHHwxClMLg9qsw2Ty4tIpcXs9nHo5Bne/mAzFo8fud7EUz9/iUgmzxvvb0SmMyDXG7H7g5hcHmSv/XjoLX3yW+z67BDjcwv440m80TgvvvEWGouNSCbHnT95CJPLgzcaZ12hYk4g5NV33kdptPDauxuYWVnD5PJi9QZQm228uWETJpcXbySDyRnE4g5y/tIcew4eQ2Ews358z9Bb+N3f4/yp44zOLjKzKuHgyVFmBVLEah3LYilipRy5To5ELUZhMKMwmJHrTcOltTpYlSpYEklZV6gHBzmkShRaI0qdEZlGg0yjQqFTYXQYMToMiH/4x0P/07+4n9HpJVZleiRaGyK1BaXJicJow+DyYPZFUFpcWPxRlqRqlmUaNHYvZybnhwdYVuRaFGY7Qo0BldWJ1GBhRa5GrDOxptJxbGwCldWJzulH9cGXIFf64NcQKESsKcTIDWrkBjVKsxqpXs7uz08ytSpm56HjbNnzGasKHasKHbfe/whjcysoLS7e+GAr+46eQmN1ce3Nt3N6fJrPTpxl8869vL1pK2cmZliRqlgUyVmRSnDKl77c4676Le6+/jv44ylefONtxqYW2P7pQW6/96csCZW8/Nb7PPGzl9i8Yze7Dx1kVrDKqkyM2qJHadJy9MQhlGoZ6zIR/mgYvdWKwWZDrdeh0agwGbXMTF5gXa0dAHK1FvE9/+fQf+aFW7D4g+hdHl55bwNqp4uzUzNorQ52frqf5TURerOFC5cm2Xf4IBdmp1iViTHYVJw+O41UqcHglOEJu3EHKkh0Mj4f3ce56QnOXVrmk093Mzt+hI8/+Yglk49DP73uy/31pv+dT7dvYF2/glCrRSA3sPvwHsRKOTKFHblSwpHjO5EIVczMXEAvFGBVLaDXjHHqxGlkMhMqi5oz08eR6OwojRE0didWq5a5hWm0dgdqlx+RwYxcrUK4OjeEyMKrR1g7vAW9y8PWvfv59OhxFiUyZEYzc0Ix44vLzK6LGJtbwOkLEk1liaayrEnk2D1+nL4gco2eDhBOpFFoDUiUWtKFCja3D6cviCsQIJHb5ta+AAAgAElEQVTLEUklCCViGD58aOitfPn7mFxqtDYzGnMUtTWI2iFDZROgtqrQ6MLsPLiLb3z325yfnGZiboWJuXVef/cjppckaCx2FtZFrMrEmJwmFDoVYqWSa67/IW+/v5nxqWVeefM9JEo9ew4cRrcy/eW1X/M7nNi/B4lWg9qqQmoQMbk8xYpEhtps4/77f4RWZeauOx7C4TawtDaGP+JFZwxgdcTR2HS4olZGz2wnETOSiluoVONUq2kKpTy1JkRiJRLpDuNresyRCsqfXzOE2PaPH6NZylAv5WhUilQqFSiHaaTd1JJOnJoVVIJxtKJLrM2cYG3mBLW0HVoxerRptOqUKkUarTrVem3wI3u+SLlSI5Mtkkhm8UcCaI0G5GoV+tH9Q+/1679C1G3guh9cTSId4Iarb+TA7sOkE0Ui8QxWtxtv2I/eqkahXkenWaWYdhOJhQmEvCjVMp587nGCMT+TcxNkSjmMditaqx1vNEHUa0ClFmMKhLEmC7xz4DTL9/zbIcQ273qGZqvCQ8cnsaa6aOxuSkC5X4VSCVpVqmTIlBxQ9tHqFDk/eoJev063XyKTs5HLa7FYp+l2w3RbSVrVPM1adtAtXHdgM0/RrNnpNWOEJ7cPvQU3fIVyWEKn6oS2H9ph2q0Y5W7p1wB6nH4jSqNXoNYcRGt3Oyla9RitZpxGcwCY4yk/uWKCaCpLMJkhkEjjiSWw+4M4fB5sDjMXHvqrIUBff/A/4ApHcEXCOIIe3CE3i+uLJLJxguEAvoAXVyKNM57CFY3jSyQJJBOEk/FB1HomTiaboFjKUM5VeGnzJub0aoKuIJZAAG8hRdbrpRAPEUu5KZlXhgB78YYRPPOfES+kKbSaRNNJPty2GbfbjFkvw2xWMjFxmqmpczideqBOvZ6lVstQq2WoVFKUy0nCfdi8fx/Zep5ON0+umKBYL5OpN8lUauRKRYq5OMFqhvVXrhl6T9z6J3hKbardPv12g367Qbdep9XJ02gXqHUKVNtFqu08+XKUSi1BrRwgGTEAaUrVFMVKklozR6maotkp0mgX/jsrNYCVuokhQJ//4QiB6Y/o91L0O0l67QRrE9uh64dukE4vSbuXptHP0+plaffS9LoJet0EtVZmcHiiFoZOlKBTBI1BbHS3nRlEf3dStLopmt0MzW6OajuL+KWvDwH60n1/wk8fvI58yU+pGqLZSVJvxWm0U/9dgN5vBnFYlum0olRrMerN9BCg15s5Go1BLUG/k6bbzjA3f55aJ0ellaPZL5JQnf4SoN8ygvP8m1+8xsHra3Zz9CgDBRr1MNWCC0jS72WoNxLU6nE65Aex5+30IAK+kaZez9KoZqDlpVq0UW/Fqfdy5Js5Cq08rV4eWnHEL/310Hvh/j+hUQnSakZp1gPkszZazSiNZpp6M0OtWQCaZLNB3E4RHpeQRjVEo5qjXslTquYoVtLkqlGE0/vIhhWUiyGShSSZaoFMtUC5UaSQ96KWjGKb+WgIzydvHcF4/CX8Hi3phJNMyk0u46dYjJJO+4l6ZZTrSVKVNKlqdpAGknYgEZyjVQ2SzYfIlGJky1FqjRSZXACxcIpKKUylFKVQilMoJslXciR9Inz2VQQv/9chQJ+86yuk/GLox2l1B9H7rUoEOkEqRR2tSgVaPSDEwvJOVlYnaDXgzJlz0O/RqpdoN6IkIkogSaMao99rkUglyZQK+OIh7vnJwxSqDZy+ICbB6BBgX7xjhNUdP0Wq0pIpVtDaHTjDEeRGExqLjfG5BaKpLBqjBYfHTzydo1CpI1gTsy4U8/6GDwiGQ9SbNYxmHbVmiUo9R7mWpU+dfCVHvVOlT5NiJUk2G2Tq+f9ymX8traPXjEEvB/0CnVaWYjFOp1slk0/QpUeXHvlqmV6/SaNZxmTU4vU4qFby5NIh2s0MhZyTQs5Ko+6m1w3SbkVptnPUu4PDDbV+Br9udAjPx+4aQbHzHrrdNt1uG+jhcjnodFokk3HS6STZbJp2u4lIIiSbz3Bx4gKNVh2Pz/1FzV6PVqeJXCkbTpm3ux3S2QytTptwNEKj1cQX8NPqtJl+5b8NAfb5e0bwGgR0gWQ2QzgeI53P8YtXX8FgMWMP+BGpVbiDQXKVCqlCAX84wq133EkmO+gtT2dyQ99KrUq33xvW5/2qFz0UCePyuPEqpy7zPv3Mf8bmsBNLxHG4nGTzOQqlIi6Pm1KlTKPVpA9Y7Tb6QDafI5vPcXFi/Apw/Ufo13+X/KuRWb4+ovn/xfqrkdkr7+cVXdEVXdEV/X/qCkC/oiv6Z6xff1CdF6zz3patbNy2nROjF5hYXGJicYl9x47z2vsb+NG99/HiG2/z0JPP8HdXfZe//fbfo7M5ueOBh9i47RMW1sXsOXQEtdnGolDC/JoIi8fPwrqYdYWah596lut/dDunjxy6DCiKv/+HyMVr/HLjRgKxGDKNhlShgCcU4uT587gCAcxOJ+likVylQiSZweUPMbskYHldgsXpxeYOotCaufMnDzMnEHLbvQ/wta9/g29+91puv+8nzAmE2HxBFtbFCO/86mX+07ve5/z4JPsOHSGSSlFpNLn5ttuZm5thw4b38Pk8TE5OYLNZUKkUVCol1tZWgR7Vahm9Xk+/3x/e019FgmUKebZ+sp0OA4herNYwfvzcZd6O7c+QyuUJxeJcnJwiHE+w6aMtlOs1CpUy4XiMZDaDJ+DHE/ATT6coVivkvog/e+a5Z9HqdWz5eButXh+RTE40lcUbiqKzOYnlitg9flR6E+O7P7zMW3jXf2RVrkVmtKOyutl+4AgirZlLy0ImV0ScnVpgdl3G7LoMgzvItn2HmRcpWJYp0Nid7D12gmdffZ2JpcEkotHjQ6wzsHn3p5h9AcbnVzh1cQpXOIEvnmH91w5NiK/+Xb7z9b/hsxNn+fTocQ6ePsu+4yf5eP9nyIxm7n70MeQmC//+r/6ac9OzHDk/htRg4+P9n6MwO7n6xttYlKiYWFpnXqRgSapmYmmda390J0tSNetqI4fPXuSTz46y8ZNPWX32+5dD7J1vYvUGsPtDKAxm7P4QL731DnK9ie17DxBKZZldXccRCHP41Fk0FjsSjR5XKEowmcEZjDAxv4QjEEZlsjI2PYfabGNseo4LM/OMTs0i15v4X/71X7D10Vsu8158+BucmZxnckXEuelFVhU6zs8sMS9ScGF+FZnRzrxIwaVlIRcXBFxaFiLSmjH7ImzefYBpgYS9x85w96NPMTq7zJO/eJ0N2/fw+saP2LbvMDsOHmNJqmbPkVOsy5SXX/e1/xOLy4PY92Njk5y+NMfzb7zL4z9/FZHWjEil5cCxkzz94svs2H8QrdWB0mhBabTgicSR6YwoDGb0dhc6m5MjZ84j15tQGi1orQ6mlwWcnZjCEQhjcnkRP/Wdy/wFx/fgiyWZWlrl1Xfe593NWzl6dnQ42X/7fT9hammVR55+bjjJPv5Fr7BEox9OoJtcXhaFElyhKEsiKRaPH5nOiNHp4cLMPBaPn7NvPnb5PvP6XTiDEXQ2J6cvXsLmC6IwmDk5No7SaOGRp5/D7PYRyxXxROIcP3+Bz46fwuYLItHomRMIMbm8qM02JuaXEKm0SDR6FtbFHDs3RjiRxhOMcHr0IqFA4DJvxY//AqfTRTyTR6TS4InE8EbjBBIpIpkcJpcHkUqD2e1lXaFiZkXAmlyF2e1Da3Wwdfde1GYbRqeH6WUBV99wI3K9CaPzi8h2pxupVs/BE6cwu72InvjWZf72lXGCyTRKo5nNO3Zx+uIEOpsDq9fPj+//CS+99Ut+cNuP0Vrtg8hvm5NXfvkeY9NzQ0+xWofF48fo9GBwuNFZvRjsfjRmJ794410EUjV2fwj10W2Xv+e/uJ3PTowh09vQWb2IVQZWhFKOnDzDxzt3cfDI5xw+dpTPzx3jxMXTnL50jtHZi4zNjXPg5CE+3r+DT4/u59LyNAviZUSqZcRqAcviBUYnR7k4PcHk3CJqgw290XH5e37jn6AzmFCa7DhD8eGBHo3NgVCtRWV1s6YyMDq7jERv5cNd+xHrLLz14ceYfRH+9u+/z7rayH2PP8vhsxf52jeuYnxxlb/85neQ6I0cOT+G0ePD4PEwLxaz+uw1l/mPbX6RNze+w6mxU8wtz6LQypCrxNx8z4PDpIht+w4jUOoR6yxMroi48+EnWFXoeOODrbz1wUdMLa+z5/BxJhZWuTC7xJpCy6VFAWcmZlgQylBbnMytCZjc9e7ln/XHvsWZ8clBBYVQjlRjQm1y8MTPXsLk8qKzOXni+Z8TSmWYWl5iRSphw7atiDVKxi5dYHT8IkaXE43FhtpsZXxmBo3JgEwuwmzRsb46h9JiQ2G2onW4EN7wP3/pf81XOHPsEFKDCWckhkBvQ2b1sGXPfu7/6eNMzC8ilMvZvGMXznAErcOFSKtHbRTz/3znOsYmxjlybidKo4yX39yKwqRkz/EtXFqeRawxs7QuwKBcRCgWIHLFOPvo31927Uce/R4C9RKrciVyg5MPPtmIWCNHqXUi08r4aMf7yJU2xFIJsnURWuUqTtcySqUaicSAVCvi+MXPUBhdSDR+xEYLKqUcwfoaaouTFbUJrWsAUw9sefMygC66+6sIZINee2ckxpJUzsvvvo/SYkNusvDGBx+yrtZyfnwSuUbPe5u2YPf4yZaq+MIxIskM0VSWQDTBS6+/hcnhQCCRMDE7y4JAwKZt21AZDETTaUKJBOqXrr/M3yA4i9njRqEPobFGUNqkHD63E51Dj0YX5VvXfo99R44hVhkQKfV8+3s3oza52Lh1Nxdm5lmVypHqtCyuL2CwG9BZDCj1WoQyJRKlHqszhERhZnJWyK4XHr/M++x9f8OKdB2RRohAsYrKbEBn9bMuM7Fz5xa0GgWvv/4qNocZs8OEUq8lkEhjcPpwhCI4IhGSUQ/ZlJPz5/Zgs62Qy1kolwJUihlqxSqlTIvllXVSqQzy+7/6JcS+7vfIO8XEfVqMqgXOndhNwq2CaoReKUQ956ea8VLK+GiUYnQaWerVJO1GnmqzQa3VpNpskCsVyZdLFKsV0vncsBO92myQq1fIN+oUmg3c5z4Zeq9dM4Jt59OEA3bKxSgXjuzi4Xtu5ofXX4Xd68afzeGIxWkCuVKRaiFDJuhmeW0Su0uP22fmjXdf4Y13Xufm229hcn4es8ON0TmoWnD6XERTEUwOCxavB1emxMp1v/slxP7hHxJw6Hjk6DjeEmTbIHDYyfS79MpNuvU6xX6CQtkBWTOlSgyo852r/o7X3niebj8FRBGsHaXR8FEt+ek2czRrWQYTvmHKBT1L8wfot+K49j839F69dgTH/qfo1Dyo109A20+/G6PWKXwB0Mt02kk6zRi1bvaL6fMUjbKffNJMq+QlFTZg1iyST9lpVSKEM3H8yQTeeAJXJIbe7iKezZLOxBA++p+GAH35uhH005/jDEewBwNYfW58kQCzC5NEgg6yaT/eWBZPNIM7ksQfyxCIZ8mWakRTOaLJDIVKlUyhSC3Vw9LpYau2SMdraCtlEuUqlVyOYDEGtRzBC59cBtBXH/2P6DTrqDUyrC4bqUKOUDpFtlalUExSq+cpFJOUymnyhQTVWo5aPU+tnqfeKFBvFIi3wZkq8szb75FptQnlciSrZdL1Mrl6iVyjQL6WI1ZIsHLPn17mv3z+ICUg34VcF/Iw6BxvVWg0i0M43Gyl6HXTJBMWdNoFuu3IoFu8nqFUTdFoF4Yw/R+uX0Fo14UPLgPooqf+E/1uBLoBaPuJuVdpVxz02yGa7RhQoN3P0eln6PQzdPspuv0UnW4aSANZvHYhxbSVdi0A5Gh3MvSp0Okl6PaTdPopOv0U9XaM+dv/YAjQZ28aIbK6a+DRS1Nrxmh1U/9DgE4rhGDpOMW8i1zeT6WWGEyAN7KDqe1GhlY7S58C3V6BE6f2UW9/Acc7aSzHnr8MoK8+8W9pt5N0umk63TS9bpJiwUOnFaXTitIoewfX2M/S7WXokqXRTdLoJof97I1mnFY9QaeWwGFaoph30SVPphCk1EhRaWVotFN0m0Fmbv+9y/zDosOD/uuGn3LRRa+b+CKaPkelniGTDAFV9LolatXAIB69nKdSLlKu5ClXMpRqUWyKMS6c+Ihs2ke2nCdeyBJIRihUc1TLERpFO4vv33gZQF984t9RKcVQK1fpd8rkchFS6SjVWgGVfI50xkc2H/riMEyMaj1FOGJDrxVQKYUpFYJky0my+QjZfIhQwEwx/8VrrCWp1jPkq2maORPK1WNM/Pi3hwB94vYR/AvbaJbdQIlyMw3VNNT9yEWHqZfydBs9KvUY+z/fyMfbd2Ay+vn4k+3Ua0Xq9SyxqIFqxUGl5CST8pLNZvH5w6RKVRZEYgLRBLF0jlK9hezAzy4D2Bce/F9ZWhNhdrix+gM4wxGUZguBRAqLx4fF6SGRLRBP56i1upTrLbL5DLVGmUIpS7VeotNvMD03QamaoUuVSj1DpZ6hS5tyLYtQskgmH6FS8DF+1+9c5u+Z2zyoHGjlabRLtLo1Gt06v3jtJWqdFpVWi/3HjuKNxklHi9CFzw/uxe3Q06pHiAYVqOXjw89fLe+l2UvQ6KRp96p0+hW6lGj10+iOPXUZQL/08L+k12kQCgUolQr0eh3m52fx+TyMjZ1nenoSj8dFrVElnoxx8PBnHD5yCKVaQTafoVIrIxSv02wPhgw6vS71ZoN0NkO33yOdzVCuVpiZm+X44U85f+9vXwaxTRfeJ53PUWnU6dAnmc0QScSRKOT44jHMHjeFWg2DzUaqUCBXKhNLpanVm+za/ekQ2Lc6bZrt1iARoN3CareRLxboA8l0imQ6hebIs5d5jz7wFSrl3DC2PZ5MUCyXKJZLw79brdfo0afZbjE7P0ez3cJsMV8Brv8IXQHoV3RFV3RFV/RPWVcA+hVd0T9j/fqD6saPt/PWpg9Zkkj5zvU38LNXXmNVKscVijC/JuS7P7iRq677AXc9+Ajvbt7KN67+HgqDmTseeIhVqQKBTMnTL76M3R9CY7GzY/9B5HoTE/NLHDh2kr+76rv88Z/9Ofd862uXQ46rRlB8/CK5co1ANMGaRM749BxWl5dCtcH58UksXg+LIiGOQAi93YnJ5eWDj3ewLFKwJtNw9MwFXn7rfQ6eOM3Xvv4NDhw7yde/czU3/vgu/vLvvonJ5UWmMyLV6BF/7w8u81Y98U1EchXleoN2H+rtDpPTU4yNnefIkcPUahX+4RR6p9MCemSzaYLBIAcOHCCXy1Gv1ymWS2TzObqAw+NGZdAxs7RAud5A89IPLr/27/0+DqOGWquNNxjC4fFSqJSJJOKUalWm5mZxej2odFpSuSypXJbxqUmEUgndfo/dn+7hp48/xuj4RUKxOMlsDpc/RCpfQm22cWlhGZvbh9nhZv6jl3/jvi8f/oQlqZrR2WXOTM6z6/AJDp25wO7PTzI2t8K56UVUVjcKs5OpVTHnphdZkSkwe/3ccPsdLEvlXFpaQWm2cn56llPjlxhfWMIbTxJMZnAEwmQqdYJ+7294i1+7A4lGz5O/eJmHnnmO05em2Hf8JPc9/iTnZ+b4yVPPcNsDD7IklfPUS6+wpjJw4OR5Xn53E5t27uPNTdvYf+Icdz78BNfddjcvvPkeV/3gRyyIlcyuy3j+jXfROf1I9FbW7v/Ly7wlt/859/zkIeR6E65QFLFaN5x2nllZI5zOcXF2Abs/hMXj5/X3NrLrs8PobE5WpQr2HDpCNFvg89PneHfzVlYkcpbFMnbsP0g0W2BifgmVycq9jzzGs3/zp79x7R+/+RIvvr2Bd7fu5PiFqWGn+5rKgNRg49z0IjNrUtQ2D4fOXOC1DVvYtHMfAqUekdbM/hPnhn3nB06eR6DUMyeUI9FbmVmTItZZODp6CcXa8m94jz53Kxq7l5k1KcfGJgdR0WIldz/6FGcnppgTCJlcXEFrdaAwmId95SaXF5XJitHpQajUsPPAIcRqHZ/s+4zPT59Db3exKJRw508eRmOxs/PAoctSB8RXjTB1059jdHqYXFxhWSxjRSInkslj8wWR6034Ykk0FjtKo4WjZ0eH0NgTibP382OsShXo7S7Mbh9bdu5BY7FzYvQiIpUWoVLDmlyFxmJHYTCj2fkP/r9f/bu4DCp2HjjEnEDIA489SSCRRmt1cGZ8Ek8kzszKGoFEGo3FjsnlxeYL8vnpcyiNFqaWVrm0sIw/nhpOuhscbkKpLGfGJzl+5jxzywLOXphgx3tv/OZnbeMziBVqstU6Eo1u2Dnujye5+6FHMLk8GBwu9hz6HLPby6GTZ1AaLSysi/HFksM+eL3dhTscQ2EwfxHlrWVdocLk8iCQKTg7McnsjX92+f766H+j2Gxj8wV46Mmn2X/0OL5YgtGpGQ6dPI0/nkRnc6AwDGLrf9Ux7wiEUZsHkev/L3vvGWTnlZ93YiRbshXL9thbu9LWWruWZZdlyZJHGk0kJ3DIIYczwzicAYccRjCTYI4gQBIgQBAgciJy6oBG55xu35xzzjnnHPre+9sPTbYG6matS59WKjxVp253V3c/dc49/dbb7+88///n13WBXLWyN3Q27L4YM0syhibneW/XJ4jVOvpeuPcfrPtv0nPiOGZXgAWRDF84htXpwuZyYnU60Bn0qLUaxCovIqUHscqLQh9CZYwg1wWZFpiYXDCwJHchUftYXLIjkjoQSS2I5FqEcjk2n5nLQyc5fmjtus+88xA6mwOZzsDQ1Axq80qv9nt/+Qhahw+Z0c6r2z5E7wqwqNSjsroJpIvMStVcnV5kRqJiQaHjwKkLCDUmxDoTEr2ZI+cucOziRY6cP4vSakZpNSN+5G+v9b/7Txifncfs8LBr7wG0BitOT5DesRm+/cOf8N6egzz41AvIjHZkRjvfuuXHSPRWNr34OmKdhU8vDzA8J2RcIOXuBx9jWqxEoDIwL9fy4jvvc+NtdyAz2lmUyxjc+sSauT90yzdXkv06C4MTcygMZqRaA+f7r+KPp/jG924ilMowPr/IwPgklweHWZBJiaXSeEIhHn/uBR559nnMXj9Hz5xjenERu9OCQilGKl1gUihmRiJDZTav8Ra/egfTYikSvRGNK4zeF+UXj23i0uBV3t/1If3Dg5y/0s+CVM7t925kaHYRoXyGfQdPsmf/Ps72HUIgn8fsTCIzyOmdPMPJnnO89PZ2FiUiFiYv88prL670QN/4P689tPG930UonWBWrEAgM7DvxCcozWpECgsyg4Lz/adQ6/yI5CrkMg0KpRC5ehiFXINKZUOhE3G65wASrQWhJsCS1oxKKUWjU6Mw2ljQmBFoTMjVKs5vf+EaiLx0wwa0F/cwODPH0fMX2bp7D5NCMRsff4JZqZwZiQyD20s0lSUYS2L3+PnokwO4/CEaHTDZXeQrdeweP3aPn2g6ye79n6A2GhmZmsJot3PLj3+MLxLBH4kj+NmfXuMtfvobWL1+dJYUJncGnUvDsYt7mZctMjah4er4LItSNW9u28XgxAJqk4szlwcxuwIc/PQ0cr0RiUbHxwf2ojXr8UeDaEwGTl+8iFxjQCBRseW9PWgMHlTHP7zGW3Djb9B3ag8LilkmhWNIdUo0Zi8qg48FwSIGs4qtO97GbHdgdQU4e6kXjU1HIBnh6uQcvniBVLJIqVCkVMzg8aoxGecRi69QKwfIpV1UizE6zSzRoAnBTf/yGoit3PLjlQR0zUs2baJcjlMuJ6lUUlSqWcq1PMVagVK9TKmxAsLzjTqtdpNcIUupUiRfzJHNZ6g1qkTjIcrVAulsgkQqSrZWJFMtkC0XMe19+hpvwc3/irBDTTzuJeScZbh/H7GIlvse/Al6l4Vyp40nnCSRrhAJ5MjGq8RSHobHejHb1MwKpnni2SdZkogZmpjg7KVeVCYLVq8fczCCK+BjdLSfUNiLw2q4BmDPf28Dyj1P8s6kEFe6Q6YF9modiScAbYjH0tQpU20GIGWgQ55KLQm0MJpUQJ5azQWEaDb9dNtxoEx3uQRkgRDtpoOp8cN0mzEMb996jbfg9t+nnjEw0f/xSkngZpBaK0N5uUClVaDRTNNqxqk2UzSacZqNCLWiG6d5gUbBTacWplMLYzcKsRuFRFI+QskQ4UwSiy+AM7iy1z1eF3O3/vY1AF341FdwhlZglj0Ywh0JozOo0WmWSEaduIJx3KEE3kgKXzRNIJ4lFE8TTmSIpfMkskUS2SLJJBiAyzoHhSqoax3suRqZfIPocpNUKoHt2OZrAPb0zRvwiQbwhoPESxXcqTwDS0q8VcjlU2RzSXL5FMVSlkIxQ6mco/xZyehqrUitXiLVWCbZgiGRkkgDYo0WiVqNfC1PoZ4nW8+RrhWohLxrvKef+lue3LaNW594nIfef48wkMznWQba3SbNdhUoA0Xo5jEZBRTybjrtBJV6bjUBW6pmrvn410e5mqJUTaHZdd81AH3yhxvImPoBP8LJI7RrHrqtIN12lA6pz0aWNhnaZFYh+gq8SxH0yFZAczdBtx1nuZ2i1UnR7OTodmN0O4kV4N5NkvUtXQPPx2/bwMKzf7EK51udFM32Z4nwL0iga5XD1KsBSuUwrXbuGoBeq6Wo1ZOrpeM/3ruVWiNFubZyEED85jevAdijt28gaRik081ANwXdJHQTQIpUVM9yLQSdvwfsrU6KZjdB87NDAZCh04pDO4ldP4/fJYNummYrxXInT6WRpNpMUSwFiGl61ngrtt1Eux2h2fBQr3ool91UqmGay1nqrTzL9QyNaoxM2kau4KJYjq7sw2KefCFBNh+iVA2gmD2DaPoMjVqSVCFDslQklE6QLWVIxh0UEkbGn/jP1wD04Z9swK8aRSaZpliMk8lGyRVTxJIh8oUQAa+OYs5PPh8mkwuTK2eIp4LoDGIqeQ/ljJNcOUM6GyJXCJNOehyRwTQAACAASURBVLCaJRRyforlKLVGmlIjQ6dkQ3v1vWvg+eAdGxBv+SaFlIlWJ0OllYFCEpYjTI/tol7KsNzs0qHOxwffp9WC2WkxAwMXqZTzFAtpshkHDsci9bqXXC5EJBonEE5gcLjpH58gFE9x6vwlXP4Qsy/91TUAe+CuDZjFYwSiCeLFEmKtjvsf34QrFMERCDG3JKZUb5EplAlGE4hkSnKFNA6XlVIlT6G8Urb96nAfXVrUW2XKtSzDY/2IZQIsdgO1ZoEOdVyCU2u8F9/5BulcnEgyRJtltCYN9XaDNuAO+ql3OoQSCfKVOp0W1CvL0G5SyEa40nuYWsULpOg2o3QbCdq1GOXlGLXWCsxvdwt0uhliCQMTz/7JNQC9/54NiK8ewu12Ap3VZyC1WgWv143FYkKv166UjE8nrnktlPLIlTIKpTxjE6M0l1s0l1tY7bbVUufxZAKbw046m8Ewuv8agN37sw3MvPk3uP0+XD4vx05+SjydIp3PYXM5CSQTJIoFNCYTBpuNTKlEIpMlX65QLFXQaPW43F66wPYPdxCNx1bLrueLBRqtJkeOHaVar9HpdBje9L+v8Y9ox7DYrFRq1dXXWqOOSCImmU4hkUkJhIKrQL0LuNyu68D1H6HrAP26ruu6ruu6/inrOkC/ruv6Z6xfv1H9869+FY3DwZxUxq1338OsSIJYreX7P/wR37jxexw4eoLdB4+w79in/OqJpzlw4hQTC0u8/Pa7zIqkvPD6W/zV177Jzn0HufeBh5DrTUi1BuYlcv78K19lYHyKG26+lbdv+R9rHrZLbv8P6PRGQvEUV4bHcPqCXB2dQGuyotAamBVJePHNtxHIlRw9cx5/PEUgnmVwYo53d3zMxoef4q5fPMyOvfuZE8uYEUr4yjdv4L//zd/x+HObcYdjmFxeDuz6YC3I/dYGLn/8Lul8gUKpyNTMNF3g9OmTTE6O02zWyeeznDhxjKeeeoI9e3aj0agoFHJMTo7TarUA6Ha7qwB9aGSYWmuln/nWHR/QpEPf1UHE9/4/a7zN+zbj9gfIlcoEozHmlwSEYlEyhTyZQp5SrYrJZsXp9VCsVvCFgoRi0dV/PJ946klCsShvvbuVi719BGNJXP4Qjz+3GWcwgt3jx+b2Idz68BrvpY3/HZXVjUhrZlGpZ2h2iTc++AiZ0c7pviHm5Vo+vTyA3hVAqDHRPzHH6d5+ZsTSVXBu8QU4fuES+06cxOILUAcOnDxNLJ3D7vEzMjnD249tXOv97d9ENDPBOzs/4is3fIfRBQHfvf0nfPDJfvafPI03keKeXz1M79gEHx44xB33P8zJnquMLUqYk2lQmJ3MStXMStVMiRQcPd/La+/tZEGh492P9tE3PsuFwXGsgRji29dCbPWpD1dLVHujCTQWO8FkBrnehMpkxRdLcuzsBQRyFVZvgHi+xNneK7z01hbe+2gP7nBstZ+3WK3j1KVeTl7swej0cHlwhCtjk9z/6CbEb/xsjbfgsW9yZXIendPP06++zcdHT60mzXcePM7YooR3du7l9fd3cbpvaPU9EussSA02FhQ6XNE0i0o9Yp2FGYkKkdbMpFDOrkMnmJdruTI5T//+HWu9v/uvuPueexldELN1936eee0drIEYk0I5Uq2BHXv3Mz4vWJ33jr37ketNq4nwb910C1qrg9HZBYxODwaHG4XBzMNPPYvCYMYTiTMrkjIvkSP89VTqZ2P+xG4ee/YFhqfnsHj8bNmxC4XBzPY9+7B4/Hz4yQFGZxc409PP8XMXuTI2iSMQxhdLsihTrqbNVSYrarONrTt34wxGVhPiFweGWJAqEL5611qI/dRNiFRaDn56GoPDzZYdu4jnSyiNltUe36FUFlcoytEz5zG5vOjtLubEMiQaPVcnpnn6pVeRaPTIdEbG5hZxhaJML4kx2pwEY0nOXupFN3JxLVC89d/h93rxxRK4QhHEai0ml4dCo0UolcEViiDTGTA4XOw+eBhvNIFQqeFMTz9itY6hqVnUZhs/+dkv2LJjFyqTlfF5Ae5wFHc4ilxv5JV33sUZDCO+7ctr/Ec/eQe7P7ha6r1vZIxNz2/G7PaiMln46MAhvNE4kUweqdaAMxhZPUQxMjO/uqenBCJOXuzhw71H2LJ9Dzv2HGTbzr0889IbfHzoKNOb71jjPXL/3yKUKXH6vdi9TqwuC2aHCb1Rg0qjRKlWoLXrUZrVKEwq5EYlcqMSmUGBQClkQS5gXrbIglyAWCVCrBKxJF9CrlWiNRuRqtXozDYMM8Nrr+83/R4mrQKTw4bOYkGm1iFV6bC5gyjMTkbmRVydXkSssyDSmtHYvSwodPRPzPHcG+9y4tIVFhVGekfnuPOXj3B1eh65ycLxS5fQOu1Yg16WtDKEOjmiu//jGv+5PW9y8sJVFiQ6fv7g0xz+tId3du5laHaJZ157B2ckhckbRma087Xv34rBHWRgaoHt+45womeIXUdOc/zyIDsPn2JRbWZJa+XoxQGEOhsDM0I2vfw2/WOjTL39wBrvgR/+ESKVliW5loMnzuKJxLB4fMyJpfQOjyKQK5leEqG3O3n0mee4ODDI4OQ05y730T80xqJcg9riRKBU8/Qrr3L49ClEciFylZgDB3czK5Wjc7qRCNYe1BF9+zc4deAjtA4XEqOLw2cvI9MZOHD0IOcun2VWMMPIxDjne3t55uXXECp0DE/2Mz4pQihVMDBxnmnBFAptkFnJPL0T53jujVc42zvGvGgJn11O35XLTBs8jN/zZ2v85bufYFogRagwMSEYR6qXI1KakerlDExeQakLIVDokcgNSJRipOoRFEotKpUNpV7I0TMfIdVZmZO5mFcb0OvlzC/OsKRSs6S3IDKY0Rj0XHrzoTUAXXTXH3Ourw+1zcGcTMHHR4+jdbiYkynYc+wEOqcbndmGUKZky/s78IVjpAtlLE4PqXwJm9vH2Uu92Nw+phdnuXSlD6vbyTvvb+M7N9/MfQ88QDCWJJbOsXjLH67xlw1fQGtOorXF0TrVDExfRGvXc+jIEBevTDA2K2FyQcrm17eyKNWy/9hp7rn/YWZFUuL5EmK1jkv9VxmenERl0OEK+BieHMdgszErEDEwMoVYbmJp62NrvK9s/EtG5q9g8mqYky4g19lQGTwsSDSMzA/y8rvPY3T4MJhDGKxu1BYx73zwMslMkWy+TSCSJ5rIkszmyBaSZPMRMlk3pz79gCOH3qFWclJKO5COfnoNwP48hZ5yi6nWIpQrITK13ArwrhXJ1SufjRr5epN8s0WusTIq5TytZpVqJU+zUaZcyhIOuz/rXZ5cKbVcz5KrpMhXshSqeXRv/GiNv2Hvk8QSYfJZG4WcHZl0GItZwGuvP8XwaA+NVpNwLE0s2cDhLeIP2YklA1wd7sMX9vPWu1uZnl9gYm6O8dlZ1BYjFq8DhT+O0eVkauQSRrUA/dSlNQBdcPsf8PrJ0xQ74EtX8DQ7XFEYCATLLAPJbp5CIwgxA9mCl+VOnkIxTbtT57/81z8C4nQJUCzagTTd5QzLjTyfA/TusoulhdPQiiN76M/W+HsuvMrSxFFoeaDho95MU14uUF4uUG+maTTTlGtRWs0o7WaMfMqGXjHBciVIoxohk3RRqcZxOrWkMnZCMQe+sAdXKILZFcDhj2LViK+B558P02wPVm8Ao8uPN57EHfQzOz+CWi0gEE3gC8fwhWOEExnCicwagB7LFUmUYSlSQJSq4E20sVXglEhFuQTBVJFQo4rszVvWQGzlW7eQr1YJl6q4shX29E2gL0ChlCeVSZLOpihXS+SLOYrlAsVygVKlSLlaolIrU1uuku90WTDYiQCR+jKpWm2lH3QtTaGaI1UrkRCNrQXoN28g7DWQAhyNMlsuXaQEeDN54sUCpUaFQjHJ8aMf0Xv5OHTzNOspwkELlXqBci1PqZqjVM2tHC6pZD8r8Z35+1GKUyinWHriv60B6Nr3buHq2XdopmVAguVWFMh89pqlQ+oayN3qpKAVwGGa/qwP9Qp8XgHln31fN/sZkF75eruTxj9zYA1AH79tA/mg7H8JoHfqftz2RerVAOVKhEYr82sJ+78v4V6upWm0c7y//XU63RyNZpxqycvUfX+4BmJrdt8J3Qx04tCJ0m0EyCeN2AzT0EnQWY59Bs8TtDor8LzVjdNoRynmHbTrQXIxPct5J3QyNGpxoECrnaPVyazMpR7G3vPaGu+xn/wm1bSO9rKfVtNLux2hUPSz3M1SqMTo1OOUcy5KJQfFsptSLUq+lKZSK1IoRalUw5TLTq6e2U4tbaVWSZCvlkmVS8QLeXLlPLmMn6RPzvCd/2INQFftfxCv10gy7SOR8pPMhAnHvERjPozqOZymJTJJF5lMiEQ5T7KUJZOPkYuZqaUsZEsZcvk4xXKCUiGM1SyhVolSrSep1pOfJcsdLH105xqAPnjnb5B0L66WcKeUg6of4eJ+2u0StfoybZY5cfYIRw+fJeDy8coL95PLFajXq+QLAWSyQRx2Eem0n0gsii8cwxYIYg8HCUQTVJptYmE/A3d/aQ3EXtj7EHNLYhQmMwaXmwtXB5kTSzl86gxnLvZg9/ipNtvkSlXasHoAq96soNYqsDnMTE6PkUwn6NAmEguvHtzS6lVU6yUqtSKKgw+s8R64+zfIpf20aNJmGZfHTr1ZIxDyc/joEar1GtV6DbVGx5HDJ5idWcRqMZHNJMhmwysl33NBGtUYnVaadjNFiyytbpZmMwvtNLRiJBxja+B5/z0buPr2bTSbder1KplMikajxuDgANVqmUqlRKezvHp969KhQ5tiuYBYKlrtg95qNymUijjdLoLh0GpJ9Wq9RqPVJF8ssLTr9jUAu/dnX6JcSJAvl6g2GwSjEcLxGJVGnTmJmJHZGWKZDMuAKxBAqlShN1uo1Zs0mstUa43V/urZfI5ao06j1cRstaBQKVdheNSytI73BiRHHl3tcR5PJvD4vEhkUnZ+tAuXx81yp000HqMLJNMp+q70o9XrrgPXf4SueS65YZK/3qD9/8X48w2T19/P67qu67qu6/r/1HWAfl3X9c9Yv36jOjg7y4JSyTdvuYV3PtyJ0mjm4U1PceP3b+ar3/g2V0fGufMXv0Ss1vG173yfn963kTM9/ahMVqRaA1KtgQWpAoXBzMTCEtv37GNoapYf3f0z5HoTT25+md/78v/G0jpgS/StDfS+8RhvbHmPkclZvKEYnmAUq8tHIltkZG4elcWKN55kYHIaldnBPQ88wuDUIp8cO8PJSwNMLEp55Onn0NtdvPfRHg6cOMWMUILSaGFOLOONbR8g7zm+rrf5jZ/S29/HXffczWObHuXKlT4+/vgjwuEg0KFYzFOplDCZDHx+6trjcTE1NUGxWASg0WigVqup1KrkCnnaQDKbweSwEU7Gcfv8iP9B+l30rQ2If/D7WIw6Wl3ouzpIGwjFoqTzK6VFM4U8hUqZ0ckJ1HodhUqZZqdNc7lFvdmgVCnjCfgJxeJEkylOnrvI8y+/xje/fzNmtw+tycro1CzSzbeuO/fp0wcw+yJ8enkAjd3LpFDOrfdsZGBqgZt+ei9zMg37T55n36fnGJ4TYnR6mBVJmRFKVhO6wWQGXyyJJxInUSiTqzVx+UP0D40iVWl55UdfX9dbvuWX9I5N8NXvfp+R+UWW1FpUVjvPv/k2apsDid7IpFCM0mLj0vAkgzMCRuZFqKxufvbwE9x853188+bbeWnLB5h9Ebbu3s/FoQnODYwyL9eitLiYFcoQfutLa9f9jj9Gb1lJO3/ex9obTeAKRVdfTS4vKpMVmc7IEy+8RM/QKCKVlk3Pv4jSaGFkZp6vf/cm5sQyFqQK9h8/yWPPvsCiTMlNt/+UiwND9Nz+n9ad+2zPWeblWs4NjLKkNjIn07D7yEkuDI7z040PcejMJX668SEuj0wxsSRDY/dyZXKeOZmG0QUxVybnUVpcDM0uYQ3EGJ4T8vK725lYkjEplNM/McfioffW9R5/6V42vfg6PaPT6F0BNHYvtmCcGaGEGaEEud60WiZ9Qapg687dTAlEDIxP4QiEGZtbxBmM8OTml3ns2Re4PDjC3iPHV5LYvVfQWh2cPnd+XW/Rz/8LA2MTKI0WTC7vak/yyUUhT25+mY8PHeWjA4cZnJxZ7bF+vv8qA+NTjM8LmBPLMLt9KAxmtu36GLPbx9adu5leEiPR6JleEiOQq1h87BvrQr2eY/sJJjPsPXKc6SUxw9NzmN0+jE4PwWRmpWzuZ+Bca3UwsbDEs6+8vtq/fc/hY9j9IfpGxllSqBEqNajNK2Cpb3CEsek5jj593/rXmUOvE8sVqHXB5gugtdqZWBAg1epxh6MEEimMTjePP/cC/aMTSDR67P4QNl+QMz39+GJJxuYWOX7uIp5IHF8sSbJYxu4PYvX6SRRKhBJJRN9eu99lP/8znn3pZYamZpDrjQiVaj45epzh6Vk0FhsCuZK/+dYNKAxmdDYnUq2B/cdP4gpFV1Pvnxw9gTMYYevO3ehtPpQGB65gHJ3VjdbiWvlbefG2deduE46is6hQGSRcHbnAoaMfs/X9N+npPc/U9BhT89NMzE4yPjPByOQoI5OjXB0dZGDkKiOTo8jUcrQmHTKNBr3VisFmQ23Uo9RrGZmaYEEsQN17cP3rzLYHOHv5PL2D/ci1WkLxFIFoGpXVzZLaSM/oNI5wkrFFCUZPiJF5Ead6B+kZneb4xX7e+XAfn14aRKyzYPIGmZXKmZNLmZNLmVeK6Bm/wsWRXkQ3/e4ab8FtX2ZRIkFqsDApVjMwI2RodgmV1Y3O6WdOpuGtHR9z9HwvPaPThLJlNj7+zMrhpd5hFtVmdh4+hdTk4oGnX0Kkt3PTnb9g4xMv8Cd/8bcsqEwsyKRcefjb6879iZv/jvN9Q1jcQRZkUuwBP75Ygr1HjmFwuHj6pVe5dHUYmc7InFjGokyJxR3k6OmLiDVmdE4/J3uuIFRrUFvMnO85h86o4uTpg9y/6Ul+/ujj9B/9eF1v5Uu3MS4Q8sGeQzz4+DNMzE6y66P3GBq5yIkT+5iZHWd8cozpeQFimZq5pVnkChcGs4sLV04i16pRamMIVUp6Jy6itTtYktsRyqXoFdOYrQZGVTYW7/y/1jk48btIhBLkOgcC1TyLqiVEagtinYwpySxidQiB0oxQaUOgkCJQjqBSG1AqrSwIxzh6ZidClZEFhQeBzopCOcf5y8cQahTMazSIDEZUOi3z729aA5GXbthA7+sP8ujzm9l58DBCjQ5bcKWX+tHzF9E53USSGZK5IgsiKZFkBqtrJZUeiqcQSOSY7C6MNicmpwmlXs2STIQ76CecTJLM5wlEE8iV6nW9xZu+hlIfR64PYfQaGZ7vZV66hFQe4MjJfmaXdEzMy/DHCmzZvhuDw82u/YdQm22ozTYeevIZtEYPTm+Mk+cuIlGpECkk6CwGro6NYHa4udQ/jPDF29d4C274EuLpT1FaBRw7fxSDw43K6ERiibD/wkEee/VRlhRWtMYUBrOHu+/7FmPTJ0gl0qQjFdwZD6F8jEg+TSpfJpOv4PcHadbyQIVcxk4sYKFgXVgDsBe/swH9zkcp1yFTaK4A9FqO/GfJ82KtQLlaoForUq+VqFWLNCpFKvkk7UaeUi6KXr1EyGemUohQLYVRyiaIhU3UK0Fq1TDFUoRCIYL84T9fC/Bv+R38Hif+WJNkskrYF6KS8KCev0TPp9soFZwksx6c2QiKkJ9Q1Ecw7MPmsPLJwUO4fEGGxibRWUwodCqGZgaxBc3MORLoHE6CVikLw2fQnHlvDcCe/94Gzr71C+otiBWaOKpNpuwRRqb0ZBrgKCUZFQxCzMJyN025GiediQEtsrkAe/e+CoSRyfpp1Pw0qhFa9RwrAD0AbTc69QDL1RALt/z2Gm/hXV/GtHQeOgGouWk0k6sAvdbKUG9mqFWDdNtx2q0o2bQNu0XIcjO1Uka7UyZVTJEoZvA553A6JESjTvzhCO5IGmc4g2Hq8roAXfbaD7B4/Jg8UXTuMM5wBH/Mh9Gixmi14PJ5iaQS+CIh/NEooUSCYCpJJJMjlisQyxXw5bIEk2nMhQyF6jLNMnwyOwalNsSKWMmz+OCfrIXYt3wJv3qOY6dPMjgzhzlV4ujEEoFImEwhT65UJFPIU6xWyJdLa0atHCJWTFMEDg3PEa61SNdK1MtxGpUkpWqOVLWO+erH6wJ07c6N1BtlCqUizS48v+844kACd75ArFLB6rLw1lsv8drLT7NczwE1us3yugD9c2ieK6bI5BMrIxslmQww+aN/sQagT9z6G9SjM1DX0CFLvRlZgeat6N+D8c/6oa/0M0+TCoro1t10Gz7KRReQoU2KZTKfjRx0s9DN0m1naXfyGA8/si5ANx/f9L8M0AsZM41acLUHeq2Zo9bMUW/maDQyKwc8mit9359+9le0O1majQjliHwNwB69fQPjd/wWzYIDOlFoB6HlJ+QWQmslfQ7pfwDQ47S6UVrtCBAjHVVTT5uhaKeznKNLkZVqAWXanZWfbS/HkL9307r+zitvUilboRui1QrQaEXpkKfVLUA7QjquAcI0On4aJCnW01TqOWrNGB3iKJU90PTTLnopF6NkSgUylc+qclQKNGpJbDNH1sDz4Z9sYHzjv6FWDaPWCihUoqQKIVKFCJlimnzCgUk6SintJJeL4MtkCefzpPJJzLIxch4JqXyaXD5JvrAC0Odnr5BOuihVIxRKkZVkecXB+BP/91qAfscGHANv0+pkKNQSUKtAI0oiM0ulkaTZ6dKgwYJoDr3STDEWIBcRkkqUKRXrpFIB0lkHJouAUMROMpfC4fPgjPkxB+wYbU68oSiqoSNrAfZdGxh44MtcHR1HZbHiT6ZQmi2Y3V6SxTK5co1oKsucQEQqV2RwdIITJz+l3mxw8PAhuoDeYEKhVJPLFylXajRbXcqVBqVSBYfTTSabp7XcYfyxP1rX3zq+j3JtpYIFLFOrl5iZHifgd1OrFmk1q6RTMfKVLPlKjmWgUm1SKDRoL0OhUGBycpDldo5GM0mbNB2ydJdTtCt+CjE1+otPrwvQRzb9MVarmXa7RbNZRyaT4PW6efzxR0kkYkCHTC7N4tICeqOOerNGtV6hWq9Qb9bI5jN06VCuVtjzyV4yuSyBUJAukM5mqNZrHD92kP77//W6EFszsg+TzUoik6babKxeU2P5HJVOm2g6zcDoKMF4nDZQX25TLFVYbnep1ho0Wk3S2Qz5YoHlTptQJEw6myGbz1FvNljutFk88PC63uMv/Odreqh7fF5Gx8dIpJK8+fZbtNrLqyXiS5UyXcBoul7C/R+j6wD9uq7ruq7ruv4p6zpAv67r+mesX79R3fTcZn7x8GN877Yfr6ZKb73zHk5f7uMvv/p1vvad7/P17/+YGbEGrcPDhEBIz+gg5wcu0jfWy4UrJ5kUDCJUTWGx6jl77lPuuOvH/O03vsrffONr3HDzD/mrr30T2ePrw1Txz/4Unc3JQ08+w/d/9BO0VgdWbwBfLIktGEWiNzMuEPPws5vZefAoX7nhe/RPzPD1m37InEyF3GRj+55PePfDXfyPv/s6Y3MLLEjlnOnpQ2dzMCMUYz6zNpG7Ata+hGjoEgqFgmq1SqFQYP++3dRrRbQaOe+9/w61eokuHerNGs1uizZQqlVJ5vNUl5dJ5vNE02nKzSbJfJ5YJoNSryeWyWBxuVCsU07782E9sRWb24c3FKVYrTE+PUO2WKJUq7MgFBGOJzhx+gy5Upnp+QWS2RzReIzx6Sn2HTrMvb/YyNdv+C4/f+AhFmVK9HYXA+NTaK0OTpy/xIObnmLoh//Hut5nb/wyjz+3mRfefJvdh4+y78RJnn3tDV5/7wM2v/UOO/YdQKTRYXR70dqdbHl/B0qdEbvHTyCawGR3MTg2idnhxuEN8PQLLxGKp8iVisRSSSbm5tj906+sP/fv/jZK4SKnL1zmm9/5Ps+/9iYfHzrKrXfdx8DELHuOnebC4DgClQG918eUVMajL75E39Q04yIxswolH5/4lIujY/z1jd/hB3ffw9DkIhf6Rzly6hKLUi2T/X1fuO4nnrmXUCrD4OQ0t9/zM17dshWl0czIzBxDUzM8+NQLvLrtQ7bu3o/C7GRGosIRTjItVjIrVa8mVkVaM1KDjXGBFIXZicbuZVaqZmBqAckv/uv6/pu+zStbdzAyL2JGomJcIOXN7buZFiuRmxw88dIbzMu17Dl2miuT82gdPiaFchaVek73DXHozCWefPlNpAYbJm+Y4Tkhs1I1h85cYmBqgb7xWRY/eGpdb8GNv8XI8ACjCwK0Dhd945MsqbUMzy0gN1k4duESEr2RT06cZEGhwuwLcOzCJQ6cOoPJ62dBoUJhtmL0+JiTKdi+7wAau5MLg8OYvH7kJgui2fEvXPeJ/VvoGR1HZjRjcHv58c83ItYZuH/Tk8iMZmzBMKMLAi4Nj/Lyu9uQ6I0INTqW1Fo0didSg4ktu3ajMFtxReOorHbu/OWD5Fttjl24RCiVRXL/2lYRom9tQPr8zasl5m2+ID1Do+jtLp7c/PJqot7k8rJj734kGj1Ko2W1V/rViWkWZUqGp+d45uXXsHj8SDR6pFoDeoudsek5lqQK1AfWlhL//LBMNhFDotQwL5QQSWawOD1cHZ1gz4HDCCRyLvRewRuKYna4eWPLNvQWOyK5Cp3ZhtMX5MFHN5HKl9i2YxdPPreZK2MTeCIxzG7vSlpPq/zCdZef/BCr148zGEauN7Ln8FEsHh9Wrx+7P4gjEFqtwOAOx7D5grhCUXbuO4jR6WFJoea9j/Yg0xkR6wzc+csHeWfnRzz/5ttI9EYEKg2ih/7nut7CR7/OokyJ1upAotGvJKMVakQqLWK1jhmthWmNmWmNmQWjg0WTk1mdlVmdFYHZxYLRwYTS/5XUhgAAIABJREFUwJJCjcJgZl4iR2EwozCYketNKAxmhrc9vf7cv/NbmORCHB4vOpMVkUyJVKnh5S2vcGVigIOnDiPTaxhfmEWmM6wcijC5+NqNt3Kud5QJgZqrU2JkBg+PPPsGKkuAWYmBp1/ZhtWfRqRxIFaYvnDdp7c9zoxIyP4Txzl1+RL7T57n0JlLXByaYFwgZV6uZXBGgFhn4fzVMYQaExNLMs4MjDItVSPUWXhr516WtGa2HzjGuFDOjoPHGZgRMKfQsShVs7jpxnW9+2/4fb524w2ozCas3gDn+gYIpbKrByEUBjN9I+OI1Tq0Vge/fOwJltRa3LEE2/cdwB6K4AhHefT5zWzZtZvHXniRp199HYXZisbsRKTUc3DzQ1849/GzB1AaHEgUYcanFtm17znmFvs4fqSPoYkr9I9+isbsZWbei9Eox2z0IJGIOHFmJzLNIjKlg1nJPD1jZ1AazQhkNmYlYozKeRQqORNqJ0s3/f663vNv/hy5PsS8XItQN49IaUSh86E0KFFbxCj1WuaVLiSqReZG97OocrBotnHh4nbki0MIFHamNVrEcgNDczOc6uthWiJCabV+BsWjKHY+uS7EXrj132C22jh86ixWbwC93YXNF8Tk8uKPp5CIFajUel5/+1188RiRXBZPIobJ4+X9PZ9gsntRaS04HAaUKikKlRxPKIQtEELv8qB3+ZAtTq3rvXTDBhRXT2HzeBiZnGFWIEJntqHQGnh124csKHS8teNjrk4v8twb7yI12Dh+sZ+xRQkLCh17jp1GrDMhUGnYc/goIoUChUaNzePi2OnTyI1m9hw7yac3/tt1vSUv/ACLzczCwhxymQSVUo5Co+f46aNcunIOT8CPyeqjt2+RSKyM0WrB5J4nnFUQTfhJ5BNEc0lSlSrZeoNUvkSxWKZSKNLM58gUs0QXL60L0AU3/UuSfguFapF6JUq9HKdcTZGv5Vd6SjcqZOplivUytWaJWj0PJHBbBSRCFir5NJlEnGKhSqFYpVitkCwkCKT8KFUStFopHqeBxVt+Z11/4+GX8BcCBLNpQukSgUgBf9CH229gbPoETq+IQMhKMBjGE0vgDEdQmMxMLM6htujRWXWcOH8UlUHG5YGz2L16hB4lKqkTWyCISjiNavfD6wJ0wR3/jkQ2SaaYXQWgrqifK7NT3Pn0C9grbeTJKtVGkVQ7R6NboJEOQSdLkxRmpwASNjzycaqEaJGm2gjTakagEyfokVGLKNf1nv/eBqR77oGGgk7ZQLNZpNJsU1quUelGqeKlWgkAGegkSEX1uBxiatUg1Uaccj1JphInXU2RTgfxe8wI5scIeG1Ewn6C4QDak1vXBeizN32JgH0SqzeAzZ3D7q1jD4axh51cvXSCfNxD0GfH6fXgDAVxRhJk6ssE0tkVgJ7P4S9lCJSz+HJZUs02VUDrCpCuNcg268TzYaZv+dK6EFv+4f2MTIzz1W98nUQmjcVh55cfncJQgWAHmrSol/y0Sn5axRCNUox8pUC6WiefCZMvpclVCkSrFQKVKtF6nVS1SCmfoJoNQS2JeefGdb1nfvTbRBMpctUOpXKDfBfePNGHvQuJ9jLkZSxHl6AdIweUgGoxRqVeWAPR86X0KjxP5+Kkc3Fy9Rp+3eIaeP75MJ7aTIMyjVZopZ8yKRrkaXQLdClTKQZoVUNUUzboJiimzdAM0m2GoZtiuRkB0nS6GTrdHMvdLOVOiSYVas0EtXIAwTP/bV2APn3vH9KuBui0UzSXszSXc3SoUm/lqTczlCsR6tUYVE3kohK6jQC1SpRGI0O1UaTcKFJp5ai2U9TbCT4H2I/86icr+5QkyrOvrAuwR2/fgHfkQ7qdIHT9xMIiSjkjK0n8ld9Vo0xlOU29FYflIHSDQJCQW0Axa6GxnKBNmRopuhSplKLQKUM1DY0MzaKHyY3/dl3vxaf+Ey7LKLWmj3o7xjI52uToLqcABxH3LMvNFLVGmkorQ6bgBGK0yxboBokYpig305QaKSqNJJV6jEo9RruTJpO2AxnUnz69LkAf/skGDCOf4PPoSaV8NJcLpLMh8vks1WICp0lBIRciV4iSKKXI1zNkCn5KGRNq0SVyhTTFYpxyMUK17GN+9gKVkptc1klrObkCwrM6Bu/80roAXfDqX9P5bI9R1kLXTasRpFpPrax7LohROgH1MLVqmDY59KYpEikL1XKceilHOhbCoJrH5RAQCimIxAz4/FqiHjVRnw7RR3etD9Dv2oBg7BIShRyn14PL58XhcROIhKk06pRqVSKJOPlyiUgiTjpfIJ0vkMrlKVZrKLW6lWR0axmBWEIoFieWSlOuNwhEopjtDvZse/kLvSXbbyORStJoNWm0mhTLpVUAXSyXVj/vAh26tNrL+AL+1a8lUknK1Qrtbod6swE0SKT8QAWtXkgoamHpvRvWBej992wgZhdTq5col4sUi3na7TbVapV2u00ymSRTyFNrNSnXa0QScbLFAm0gkUmvJPLrNXKFPPFkgi4QjkbIFwur0DmgHFwXYPf+bAOST+5Fbzbh9vtodTscOXGc/sGrZPM5wtEI0XiMUCRMIpUkX1ypKJjOZojGY2z/cAfVeo1ao048mcBqtzG/uEBzuUU4GuHs+XN0ul2Gnvw/v9A/H3NwqeciXTorhwLqVc6dO8PU1AQymYR6vUo6nUSv1zIw0I/L5bgOXP8Rug7Qr+u6ruu6ruufsq4D9Ou6rn/G+vUb1f6RMVyhKOPzAt7fvZcT5y/x0/s2cuud97Br/6GVNLfZi1BtQef0ojTZ8ScT6OwmpoQzaK0qjE4dBocauUqMWCbg1PmT9Az0ojEZ0Fhs3PHz+5m+8Xe+8GG74Ox+tu/ZRyST5/LgCK+9+x49Q6P0jU/z+OZX2LH/MHc98DDf/uHtTIvlPPjUc7z23g70Lh8PPPksSqMZjcVG7/AovliCo2fOrZYs1tud6Lc/8oXel+/9K7Zt24ZSqQSgv+8i0KLdqROLhxifGKZLB5PFSBtI5bJUGnWcfj8SlQqNyUSxXscdDOINh/GGwxw9tfIQe3hykukT66f0RN/agORH/55KtcbUvACby43BYmXfocPE0xnml4QUKlU8gSC11jJLEinxdIZcqcgDDz/Cfff/krvv+zmbX32DP/vzv0Sk0jInlmHzBXEEV/o6z0vkLH7/977QXznaw7RIwpRQjFirR6zV4whFUJgszMsUqCw2ZsRSfvHo4/giESwuF0a7nQcefRS91Uo8m8UVCJAqFCg1GhRqNdpArlTEFfDh+Hhtf97Ph+K9h1kQSVmSKpgSiOgZGqV/bJq/+fb3WFIb2bp7PxK9lQsjo4wIlljUaNl19BiTEikal5spqYxJiZTzwyNMy+TMi9VMzEv4aP9xhqcEXNj+1hd6z/7wy+gsVq6MTSDXG5kVSbjj5xsRyJWozVYWFDoKy2DxRzlyrodpsRKd04/S4uL193ehMDsZnhMiUBm4PDKF2ubhJ7/4FftPnkekNfPES28g/MEffKH/Yv85hBoTCrMTmdHOvFxLz+g0Er2V2+69H5nRztDsEpNC+UqaXqpG5/SzY/9RxhYlzMu1vLfnILNSNb1jM4wtSpAabKhtnhVQ8tLactqr6/7+IxjcXjR2J65onB/efS9CjY7BmTnue+QxBmfmUNscqG2OVdCtMFu5MjnNnEzBc2+8xZJay6xUzqRQjMxoZlosXYXcov5TXwzVbv4yV8Yn0DpcyIxmRFo9i0o1UoMJXzLNnEyBzGhmSa1lTqZAbrKwdfceVFY73/vxT1GYrWz7eC9Hzl1gVirnze0fMidTIDWYUFpWyrqLbvv3X+hvXpri/kc3Mb0kxuTy8vBTz64k2Fxe1GYbzmCEHXv3c6ann4mFJd7+4EMMDjcSjR6hUoNYrcPs9vH+7r1orQ4UBjNqgxmzw83b2z5A9NbalgWrAH/rr/BH4py73EcyV8QfifOrx54gmSsyL5RgtDmJpXPINXqkKi2bX32Dr9/wXZ56/kVOnb+ELxzD6Qui1K20vEgUSkg0Ot776GOsXj8u2fwXeovv+GP84Qhaqx2RSoMzGMbq9fPqlq1YvX6OnT2PRKNf7T2vMJiZE8vIVhuYXF5kOiNmtw+bL4je5WF0QYDMaEbrcDE4M4fO6UZ413/84j139SzD0yu9uGU6I1KtYRV+i/V6JAYDYr2eBaWSObmcWZkMmcmEzGRiSaNBbjajsdgRq3WozTaURgs6mxOJRo/abEO269kv9Fa/fS+egB+DxYonECSezvDOjm30DF/h4MmjOEN+TG4XVq8fRyCM2RXgw71HkGosPPzsZja/vRWD28/I/BJDs4sMziwgNVgQagxoHR7GrvR8offSD/6Ac+fOsmXHTs729nNlch6F2YnUYKN3bAaZ0c5Tr7yFyurmwwPHuDA4zvZ9RxiaF3Gyb4hD53q4MDzJotrIheFJHnzmRcaFcuaVenYdOcnlq2NIfvXXX+j/yDf+FKtvpaqC0mjBHY5hdvs4+OlpVCYrArmK+x/dhCMQRqo10Ds2gcnr583tH3LswiW0Dhc/f/RxpkQSQtk8MxIZZ69c5czlAR564jl2b7zpi6+xG/8Co82Fy1NELFFw4sy7zMz3oFLa6Ru6xNh8D/NSHXpLkeHRHrRqG3K5nP6hYyzJplHrvCypRHzacxCJRodE5WJBLsOonEelUTKjtn+ht/C7v41oTobUYENpkyBWmVDq/SgNSpQmITKNigWVG4lqkemhvSyqHAgsdo6feAuVcHQVoCt1Fs5c6cPodaN3O5mRSjnddwWxzoTwpbUp7M9H34s/44HHn0Rvd7EgVXCmp59QKsvFgSH8vjC5fJlFkZT/l733DJLzPK+0sbIl2V575bUtW071rb1O67WtdVleWZYoiRIlimIQKVKkSErMYhCTSDECYAAzQAQCIHLOwMxgMDl3zjnn7pnOOed8fT8GalAlwVvlX7sunKqn0DUD1Ol+++2A93rOucOZNM+uX4cjFMIXi2NyeXF4l3F5Q4SCPqQyIWarCffyMiaPD2tgBYPbi3T40GW9pff/I1K1msm5RXRmG3KNHrlGz/Hzk2gdPvaeOIfW4eOpl19jRqJi2/6jHBkaQ6gxMbYoYVIoRWW1s+fIMT7cvx+92YRYKWfnvn3oHC7u/fFTjHz1P1/WXzJyGIFwHr1BjcWsR6O3IVGKmV4cx+qyEIwmMFtDxJNVMoUiGssCQtUQqUyQVD5xMY28mg5O5orkCyWK+QLVfJ5yo4L1wLpfCrCFV6/BuulBirUS9WqSajVJuZa9BNDrFcqdOsVagXanQq9XwagdJxxQ0ajGqBQzVCulAUAvVisUGwUytTSFYppSKUU2ZL+st+jbv0kgbCWUSRNMFVmJFAiEl4mn/Si14xw8+i6xhJeVlRU8kRiuUBiDy43CqMPmd+EJejh44gD7j+5GKJ/D5NAg8KpxO5IYPT5CXitzj/3LZSG29/TbNGopaqUY6biXPjVCySCZTptpjRZ5IEy11ybRr5KspqFdpldL0iBHrhbg8du+hk85Santo0eeVjdBtxOn1wwTcEtJSI9e1lt+1x/R65qgZqXVKlBttyl3q9R6MWr9FdqtGP1OkkYtSCnrxuOS0u0kqNRjlOsJCo00+XqKTqdCLh0inVjG77ESCS8TigRRv/WDywD0NYhevR67x4/Nk8LpL+OJxPBE/VQyQURzo4TDXmKpJLVOh3OT02zbf5hQJkcglmAlmSBcybGSz5Cs18m0umzZe5BkpUGu0SRZLhEwL/1SgD137Rpmvv0JvvDPn+WH999HMBohXy6xV2REFEwR6kGp1yIS81Itx6mW41QqKUqVIvlqlVq1QLqQodBssFysYs8WCZQbpFtdKo06tWqRTjWL4vF/uqy/4+grq/9XKWUIplMEO3BW76UAyKc/hI6ffi9DrFYj327Trqd/DqD/DKL/bEZzrpgabMCI5rI4L3xwWYC+cOenqbWz1FtR6p0EjU6aRq9Ao1egWk+y2mCQhX6SYsxEo+QB0tCNr/6c1TnivX52NXndz1HvV+hQp1wJ0esmGbv+Y78UoE9dv4bI/PafA+j1Vp5GJ0e3X6RRi9NsxKDuwKYdBhL0OllqtRS1ZoFqu0i1nV+9z90ktVqKXifLHbd9nXTEjM0wi3Xv/ZcF6KIn/gf9fphO04NeMwTE6bSCQIF2J0eTEj2Kq7Pf+1F6VRcB+yy1ggN6UVrdFF0qdCnRaKeAErRSUF+tws+4Fy7rPXHjGhaOPk+PBB3StPs5Ot0svXaKXFRAPCim1YwDVbqU6JGk3nBD24dwbBfUl2l28zQ62dXVTtFspeh107RbMYp5D9L1X74sQNe8dxP57ArVapJUJkitkaVYzFMtJnBZFJSLEQqlOMlymnQ5RqESJrosx6waoljOUamkqFXiNGpBbJYFchk7zUaEWj1Kq5cnJt39S+H5z1Y6qKJDBeo2bJrT0E/R7haoVpMUUx7MqhnoxCmXVijV4oyc20S55KBUCJPNpCjks+TycewuJRr9PBrtAkajlFjIQTLqZurhP70sxJZ++AhKrQaXz8vRkydodNpEkwmqzQYGixmZSsnh48eot1ukcnkqjSbNbo9qs0UwGkOl05PIZFmJRCnXG+RKZVq9Pm5/gFKtjmDPTy/rff6OT9CqlThw6CCVWnUVOl9McVdqVc4NDxFPJghHI/SBerNBq9OmUqvi8XnxBfw0Wqt15o1Wk1a7TKNZJJbw4/EZadfjDH//45cF6KbTa7HZTWg0KhqN2mCEnVKpxGq10gWqzQYLQgGegJ9IIk40maDZ7VBrNVHrdURiUfpAtV6j1WmzJBRQrddIpJIcffpfLwuwz9//Kbx+D+V6jUPHjhJJxKm3W6SzmUF9+uz83GDjQKlSHoD5ar022GAQjcdYFCyxHFwhlUmTzmaoNxvklo2X9T57xxq8C7tothv06dHqNPH7vaRSCaAH9CgW8/R6HSQSEevXryUSCV0Brv8OffS65N+umeN/rTH9X7H+ds3clefziq7oiq7oiv6PugLQr+iK/gPro19UF6UKfvijRxmbW+TE8ChnxyaZWBBwdmySyUUhQxPTHDxzngOnRzg9Po3cYGVBpmZ8TohYrUOuMaAxWpFrDJidVlwBD1a3E6ffi8ZqYU4s5fbv3fbLL3Rf/QmkV63h6NWfZsuuvahMVh55+lmMTg/zEjl/+dl/ZOPOXVz/vTvYffQ4Dz75NAKVhlff20QgkULncCEzmFCZLDiXg2itdhQGEwaHC5XJwo+efJpFmYKlH/7jL/p/7ZOrf179cQphP7lcjmg0SqVawOmy0uu3gA7jk2N06VGolGnTJ5HLkatUMDhchNNZArEEwWSaUCpDNJtnakmIwmDi7NgEr727kSNP3v6Lj/vLH0PylV9BetUaxl97FKFMydTcPDKVmpNnz7Fp6zYmZmYpVmsMXxhDodEiUShR6fR84aov89MXX+Lu++/nC1++momFJSweP4dPn2N8QYRzJcqUQIrB4eb6G355rfLP1vTd/8jY3ALvbP0ATyjC0MQUWqudRKGEI7CC3b9MplLjrc1byRSKrHvtdVw+P6MTk1SbLYRSGcvhCDqTmUanS75codaoEkvHsTjsiO7/58vDpas/ySP338tXrrmW//UvX+T2e+5nfEHE7iMn+er1t6Cyuln3zmZmJDIOnR36OZgq0Rs5eWGcKZEEmdGMMxTB5PRz9sI056cWmBXK0R5499987IvbXmYlkWLtG29h8fgwu734o3F8kRhqmwdvLINYZ0Hr8HFqbIZJoZx7Hnua0XkRctMqZH9v5z4uLIgZmRXw7o69jC9J2bB5B7v3/3KILLlYsS24//MY3MvonH4M7mX2njjH5j2HMLiX0Tp8jC9JGV+S4ommWVTqBwn0Wakajd3L2cl5NHYvMqMdmdHOO9v3sKjUs6Qy8NNX32LpgS/84vH+yGvu6KF9vL97Lxq7k0mhGJnRjNrmYFGp5lu3fg9HMMy7Oz7EHYnx2HMvsG3/QQ6eOYfB7cUbS3Dg9FluuONOjB4fa99+l6fXrmdKJEFltWM+t+vfPO7CXa/z/u693Pj9uxhbFDAtlqK2OZiXKzk9PokvnkRjdyLRG5mXK5EaTIMkuspqR21zoLY50Dpc7Dp6nPElIWOLAtyRGCeHRpB8+WOX9RY88Hl0NicynXEw515ncxKIJZlYEHB+eg6BQs22PfsRqbTMiWU4AkFUJivL8RSeUBRvODaYw77v2El2HziMwxvA6vKiee6myz/uL/8KR3bvZE4gxuL0EIwl8a6EcXgDuPwr2D1+VHoT/mgck8vDTbd/n7NjE2zdvReVyYLGYiOYTLMglaM2W3EEVjg7NsHuw0c5PjTC2Xee/7fP9/d+wttbtg3q43+2ucjmCxCIJRiZmsXqDRDNFrjz/odQmayYXF5efWcjzuXQYMPAcirDrFTOa5s289a27bgjMY6NjCL62q9f3v8Hf8+B46c4PTrOmQsTnDo/xqFTZzlw4jTbt29k27Z3+eCD99i1awt79mxDIJhmfn6cxcVJZLJFlpam2Hv0BFt27eXJ51/i9ffe5/X33mftG28zOjOPcv1dl/f+ysdwKufxBv2Ek1HSxTz+eJJAIkUgkUKs1SM3mhFr9SzIlUj1hlWwZTKzpJKgsRs5MXqWBYWIKdE8z7++lseee4rnXnuZtz/YxJ43nv43j/vM83eyINEgkBsRakxIDTbGFiUMTS8yK1UPNs+8s30P7+3cx5a9h3ni5ddYVBuRW1xcfdNtTEvVnJ1e5MjIBNsPn+TGu+7jre17+OaNtyK+6Y8v6z3/rd9l8/ZtLMqUWL0Bdh44zJeuuZZDp84OWhdEKi0fHjyCzubk3NQM9z/xFP5EirFFAUPTs0yLpciMZmYkMk6MjnH8/AUkaiMipZ7Rn/zysSw/W4aRPSwuidEbVMwtnWDztvW8vuFN5qTz7D+9F53Hj8oW4dDRfWh0bgwWK1LtJAeO7UJr8CNRi9l/egcyvQ6ZxoXMoMesXsRg0iNTG/5Nb+kLd6EwO5kUjyJRm1EZAqiMKpQmITKNagDQZ0e3sKR2I7C4ee+9J7BpBAhVThZNBvQWOwaPB4XFwsjcHAK1lr0nTrH94FGmv/8/LwuRF7/xG7z66iuDDSmJQplIJs+hU2fRGMwcO3UWqUqL2mpnRizF4gsg1epxrYTQGi34/MtIpALUWhU2lxOz24vFF0DrcKFzuFAdef+y3uKvrGF8x+voLBYkKhXzIhH7jhxhXq5lUijn2MgEdzzwKNNiJScvTPPNW+5AorcyL9eiMDvZefg4GruTeYmMkYkJFBo1J86d4c2NG1GarXz9xlsQff0Tl/WWPXU1NqcBsWwBsWyO/QfP4fb7yJbSbP3wHSwuHelChmA0QSiWxGy3Ec8k0GsFpNNBavU8y5EAiUyaRC5HKl8iUyiTKZQpVIuYNz1weYj9jY+TDjooNUur62LivNSoUG2VKVVztNt5UnEXy24tnXaSWjVMo5aiXMpRLOYpV2oUimXS+RyZcppMOU2xkiWZihDRz1/WW3j1Gkx7fspyMoU/lsYbSuEPB3EtO4kmXaRzfkSiSaKRZZzBEGavD6Pbhc5uY2hyDKvbjtVjxe6xYnWZuTA9jDpmw2lPo3AGsNqMSB/8u8tCbNF3f4+4U045ZqWRdkEvTTW/TKOVxx9206LDqELHm+eGCHXaqxW/9RIlqoQLPminWfejm6n3/HQpUGuuzi2HNO3aCr5Tr/yi7zX/6VIKfecDUHeuVrO3K1S7JRrdOI1ehGYrRaMeptmIUCn5MRvnqZVXqDdilGur1c3lZppkKkShECMcdiMWzxBc8RIM+ZE+8S+/AM4Xr/vE6u3rPoFFp8DuDuEKZPBG43hjIXLpCNGQl5OnjnDizGk8KwGGJqZ4/pXXcAfDeMNRwpk0uUadeCFPulwlX2+Sr9TJFCsUqzUKlTL+mX2/tL594ebfYu7aNZgPrSeZzbAcDpHO53DnyixZnGw7PYIxliFY7RCqtolVqqQqVfKVAuVKjlKhSK3VJVmskO3BsTkx50RaSsBKtkyx1SeZzrNw02/8gv/iHZ9h7to1CO/8DL1GhLxXSthvxOR2sHdawLoP91Ht16h1ChRaJfKtGpV2hXY9Ta1ZWIXIjfxglWtZStUMxUqafClJvpQkmYuj23LfL4Lz2z7F0l1/wMx1a3DN7qFUTVGpZ6g2stRaGWqtNM1WAsjSb4dQSU/RKNrpdxOrqfN+ilW4nqHfywxqyzvdNM1ujlItTiio5+Yv/ekAlk/f9KuD2/JnP8f0Tb+K/NnP0e5kVmvbOznq7SzNbo5mKwW9NPTSLLsW8TvmoROj189TqSVWU+rtAo1O7mL9ewr6WfqdJN+54QtUCz4gjfTZf2TixjXM3PFbA3AtePQvETz6F0zcuIa8c5yAZ4lq0Ua3HaLVCtHrZ4EK7X6OZmd1Nny3uULYJ4JuEIhDLw4U6FCm1ytdPFZxIErQt4jNOEpUvGt15vnNv8rEdz428Bc/+T+YuHENkje/TbefpE2GLlkgA/04Qe8MEAEKNOsJev0s7fYyEEEwsw/6USgt072YWv/osS+XAggF58imHUzd+VuMfWcN0z/4nQE4Fzz5t0zd9SnGbvlVikk7pXKUTq9MsZygWs1Szi7jNIlo1ROUy3Gq/RrFZoZSNYJ08QitvHW1gryWollP0G5GMBlmyGXsdNpxavU4zW4ey/77GL1lDfM//u8DaD7+/V9Hsv6LjN6yBuuZF1dnoDfdLE1+CP0UjVaWaj1FMmwlFtBSz/soV2KUa2kEo29jUxwnl/AQSWaJ5hs44jnMwSCWgA+3x4fH48MVXMGkE63C6jt/nQsPfGYAr+de+Dyjd/4Go/d+mmQmzY7du/AE/HTosyAUUGs1MdttdIEFoYBEJk0wGuOOu3/AQ48+Rq4Cyo1FAAAgAElEQVRUZlEkJpZKU643cHp95MsVYqk0ar2BLuAPhhBv+AYjt/0nFl/+4sB7/ME/ZOHFf2Hk1jV4lw6zZ99e+kAsEadHf5DC7tFn34H9+JcDrF2/jj6Qzmbo9Lr0gWw+Rzafow+UqxWsVjO9XofpmXFq9SIR9TmGvrcG4atfYurx/zYA56ptt3Phvt9m9PG/Ajq0203a7SapVAqPx0Mul2Pbtm2kclliqSTxdIpEJk2xWuHIieO0el2K1Qpuv2+Qku/2V+vcK7Uq5WqFeCLGhYd/n/OP/inCzd8bgOvJ5z7L+Iuf5+wda1gxzhGKRak2G6RyWbrAzNwsG958gz4QjkawOexkcllkCjmlSpl6szH43aJgCbVWQ61RZyUUJF8sDAC7+cxazj/wXzGceomRB3534D+y4WZG7vsUwnevxxfwsu6VtfQvQvNOp0UsFgF69PtdFAoZQuES3W77CkD/d+oKQL+iK7qiK7qi/5d1BaBf0RX9B9ZHv6jOiaSoTFbOT8/hWgkj0ehZ/9a7CBRq3MEIEo0evcuHyurkzMQMe4+d5YN9R1mU6pleUnJ+fIlDx0bQGr14I0GEKjlTgiVEahVyvRGBQs0L964CdNn9n0N01/8cXORWH9vK0qGtLPz4GwgmznP49DmeW/8aMp2RiQUB727fwaRAyPp33mVBrkCk0WLyeFlUKDk6NIxYq0NptjA0McVyPEk4nWVJrmRBKkdhMKE0mtFa7Shv+RPk1/1XJu77l4G37oWbePe5H6N851ESM0fpdDrMzs5Sa5Tp0yGVSdKnR66cZyUSptyss+vAAXyhEOML81i9fhKFEiNTMziXg2gsNjyhCGqzFa3VzoJUzt0P/gjje6sp7PnHr710cf/qT+C0mDAe3Yz2zQfxBSPsOXAQg8XK2ldfw+ZyozdbSOcLvL1xE57AMm5/gAcefoQ9B48gU+uYmF3g6uuu5457H2D/8VNItCYefeYFzk7Os//UMDsPHOaNnzyyCs+u/R2WvvMnA//ZLS8j3P0m0qeu5eEf3saUYAmd3Ua8kCcQj+EKruCPRSm2mqTKJVLlEtV6jQOHDmJ3Ojg3PEShVBzM/dr6wTYarSbpbIZEKk6jVUer16C6/c+RfuVjaB+9VN8vf+bbBBTzzDzzXTbe9Q0++7nP87kvfYW/+9znuebG73Lg5DluuvNezs8JUZidjMzO89TL6xBqdJwYHWNGIsO2HESk1TMpFLPunfdYVKo5dnYUZyDCe9t2cfjUMLMv/gDpVWtQPHCpRl745V/BKFtCsOkZln56M8+tewWt1c7Bk6ex+5fR253I9UYs/jA6px9HMM57O/cxI1Eh0pp57rW3mZWqkZscjM6LuOexp3nutbcZW5RwbmqBG79/DzKjnYlTx1b9vv6fEX7kuC/t3MDolleRPn8rhz/8gNPjsyypDDz09PMcGRpjXq5l2/6jnJmYY++JcywodIPZ72cm5gb3Y06mQagxcWxkArnJwZRIwfiSlCmRgidefIUL3/i9Vc+7P/Jae/Y69AsXUG9+msn3nuXs5DRKi42xRQELChXTYilKi417Hnscsc6ASKvHGYpwwx13MiEQMTwzxwcHDg2gtkirR2owMSWSoLE7EWp0OIJhFt9erY9fvO73BjPoxV/5FUb2bkH7wXOIfnI9p0YvcGJ0jJMXxtHYnUyJJBg9PoZn5pAZzbz9wQ6kBhOTQjHzciXn5xYQafUcPjfMjETGolKNQK1lfEmIwe3F4l9mz/GTiOdnLkLTX0F6w+9fOue2Ps/c+y8gffKbaOfHV2Hh+BQml5dz41N4wzEUBjMChZqRqVns/hVkOiMqk5XhyRkUBjNmt4+9R09wYXYBs9vHujffQW93sRyJsyCSojaY0T66On9dcfMlqKl7/KsYRw7j/uBpzPs3UG60qba6WF1e1AYz9z70CC+/ugG7x4/DGyCazaO3O1GZLCiNZlwrISKZHGNzC/giMfQX4ZZzOUg0m2doYgq93cnmH6ymgYXf/C9IL25Mkl61hrmjO5l9/UdIfnI90/MLLMmVbN29l7VvvMU7Wz9ArNZidLoHye63t3yA3b/Ctj378YZj6GxOVhLpwax5RzCMQK3FE40jUGs5NjKKVK26dKy/84eD27J3H2d84/MIn/42+ulhlEbLoMJdZ3NicnkxWYzYHFbsThsWmxmz1YRWr8EX8KLRqZmYGsfmsCLTGQfz2PV2FwrDauW63u5C8tjVq943X/JW3vv3GKeOcP6J61BvfYpQIoLD5yKRS2EPRFlS6JmXqrB4VxianGNOKkdmMLHu7XdYVCiZFomR6LQsyGVs3LkDs9eDRKdFY7Oitlo4dOY0cqMByaGNq57X/pefm4UuO7OP177zryw89k2EQgUzS2pG50UcG5lg97EzHB0eR2qwMS/XsqjUc35OyGPPrUWgNjIpVqJ2+DgztcCx0SkuLEl598P9nJ6c574nf4rM7GRJY+Ll199B8rVfW/W85dL7zJEffAnD+QOIX74D6ckdg+Nt8fhZlCk5cOI0t/3gXp55eT0zQgnnp+cQq3W4wlGmRBJMXj8SvZH7Hn+S4Zk5nKEIb2zZxskL44i0eg6dHEIg1zL7xHVIr1rD+S9/pF3m5j/m+YfvRr97LeefuJbTZ44gFE8iV8yy/+BW5CoxeqeRg2eOMS2TITZZmRXMo9J6UBvMWLwK9hz5ELnKzYJknjNjh9CYTIhlVpRmE2b1IkazAeXi/MX3ll9Fcu2nLvkfWIdo2wvInrgOwcIC+8/sQqgwINd6UegVqMwi5Fo1Aq0PhU7EwvgOFpVu5g1O3nnnCVwGGUK1nSWLFrVRz2ubNnPf409yxwMPIdEbmRZLeeTZ55Dc/meIv7KGiW98agCPpx+6CvGx7UjX34Xy4LvMS+S4VsIoDGas3gC+SJxQPIXN7WP/8VPo7B5kRitzEiVyvQmD1UEwHGJqaoKJqXFCsShOv391o0tgBZ3DhdJsQbvzhVXPb/3mJXj9tY+jPrKZ8Qe/hOiRLzIxO4tEpWB4/AILYiFmX4ixRQkPPvUcL7+1CaHGxFXfuokNm3cg1JiQ6K2MzosQqPWr768KFTfffjtCqYRTw+d4ft06dA4X3/72ty55Xn+pyl204V4Umx5DfO/fo5o+xrEzB5gTThCKFFDrDbz86kscOrGLeC5AuhglXykQSaRJpCsEVjJk0wHE4inUaiGFYppQZJlULku6WCRVqpAuV8mWcmif+ybCq9cgvf1PB+Ba/cjnWJ4/hvnNO3Huf5F8q0ahWaPQrFBqlig3inT7FarVNL1WDotukbBPRza3QqORoVLNrs5Hb9QolIpkCnkyxSz5Wp58LUcyHaPTaxJcOLrqfetnkNzw2wN/3+wRDDufQf3M1/AH/PgiMdzhKJ5wCG8kiNGmJ5UNcfTwDoJ+M65QGL3TgdZuQ6RW8daWTWjNRqRqOVaXDbVBxejkeeZsYlz2FPqVOG6/D8ENv8XCNz+O8olLSfTh529jYcdL2N7+PvH5gxSTPvr1FL1WjlIhQjwVpFjLkyrn8DTglNXNB+NzxModEqUKy+0M6U6KdsxO2a/inc0/ptHJUqlfAuj1kg/r5h+y9PU1WF+/8RK0v/G3KEU0hM68iOT5r1JL61dhWCdHrZul2UnS7MRptDI0WwmqlRXop2jWQ6QSVtqdFJVqlHo7Q7WZolhJUygmqdTSJJPLrKy4WAl6Edz6aQS3/h7y9bcMALrqtVuwy0c48diX0Z98bxWEBeJ4IjHc0SjJVJTAsger3YLGqOWab13LV795Dd+/5x5CiQSZaoVcrUEklaLabpPI5VgOR8iVyuQKecrVCoVCDsvup5n/9sexHnmZ+Rt+bQCxI0EHzumDmHf8mFA0QqVRp1Apk65WyLS62GNZHMUOz28/grsKwWqPcLVJrlKiXMlBp0W9XKLZbBLPl8i2e4yJ5JgCQZpAqdUlu+Ji7to16N6+DcPGuwbeC1seY9f769HveQq35AxQgmaCXCGKv1Rnw8FTBOo9Uq0W5W6HVr9Bs1Wi3c5TbxWpt4o/B9Er9dwAohfKKQrlFLlCGPlP/jeiH/8D8x/+dADQl+75U7LZIK6lo7hG3iNfyVGqrv77WiNNvZGiVPTT60Qp5x3Qj9Cuuel100CBPjkazTiNZvznAG67k6JaW4W/69f+iPDCDpbu+2OSymNo1n91ANBThjFqaQvec69QTtuptzPU2xfBfTtLu5Wg245RyjpxWxeAJP1ugmYrQbESptHJrcLzTm7g3W/FqFWWuf22rwAZ8ikbc3f/Lt7RDUTkRwcAW/Pmt+h24mTMIyRUh3HZ5mjVvEAaLsLsRidNpRak30vSqC2TjOpYBecRep0okKXVTdEhT6+Vg16aXneZeFxOpaQDVrDuvgfF2qsohwws3PcnA/9GQkHBO4Fl9710uil6FOmTod+NQd0DhGg1/VRLy0ABegkgQjIiW62R7yegl4N+Gvpp+r0UvW6SXjdJuRSgXApQCIhYeuKvSZmGcQ6/MgDo9qNP0iz70Bx9nqh2GKjQ6hWoNXPUainKGQ92wwK9ZoxKNUqbBqVGilY7yeL4bmh6V8+RepJGPUqrEWZ68iDVcoBqJUSnm6dcS6PY8FU8429QynsGAH3izt+kVfGRc8/gHnuDbDkKdTdB5yKtZpRCJQZUqBQDWHVz9BtREgkfuUqKVnyR+TMbKCTdBBM5TIEk2mAGjT+MwR/C4QnjdoYw+lcQndnI3Ka7MZh0LG68fQCxjRd2YtRr0B1bj9ckoQssiUWEYlEyhTz5colgNEIXMNttZAp5dCYz+XIFfzBEtlhiXiDEE1hmbklAOl8gns6QyuVJ5wts3bGTaCyCfPPtBCxy/CbJwHviib8lVyoTNs5jGtlEPJng+MkTBMOhQV15rpCn0+tSKBUHKfNCqTgAxO1uh1NnTtNst+gDtUadWq3G8PAwiUSCUqmAd3434wc20GxVEbzyxQFAz3qkTI2dRnvsBZJRL9CjXC4yPT1NsVikVqtRKpVI53MkMmlmFuYpVisEQkGK1Qrtfo98uUSttTqLvFKr0qNPs93C4/NSqpSJLVsRHHuDdCaFfHjrpeT52qvJlYqsGOcIKIcQy2XUWk3a/R7ZYgGv30e1XqPebFCpVckXC2RyWcrVCsVyieLF6xajYxcIRcK0u51BQr9crdDqtGm2W0R0Y0RCfnKFLBce/oOBfykXoVpKsuPJr1OplujRRalW8DNoXq2WgR7dbpt8PkuzWafZrKNQyK4A13+HrgD0K7qiK7qiK/p/WVcA+hVd0X9g/VyF+8QUrpUweruL/cdPMbEgwOj0EExmWJKrODlyAUcwyoJCQyCZZVqowOhaxuhY4dmX3+Q7t97Ltp1HUOvdbN67lw1btqB3ujC43BjdXsYXBay79avItzyH3uZE+NL3Bxe7p155EEcgiCcUxREIYnC4mRFKeObl9fzwR49y9OwQQxNT7D16nJVEini+iMZiI1Op4Q1HKbe77Dt2gni+iDsYJp4vojCYcK2ECKezzEtkmK0Wlu773/idVhTnD19K5N7x1+QKefoXj0mhUODVV1+l2+9QqhRptOoEYyFiqSSelRVmBQJs/tWkstHpRudwYfL4UFvtuEIRTpy/QCCRQqIzcHRoBNfFWZeyF25ly2N3Mjw2ifSmzwz8g1YDZocbvcVOodrAZLNz8uw5NAYjwWiMlUiUQqXK2xs3YXO5KVZr3PK927n3oUf4b3/zt3zuS1/h6NlhnCtRhCo9apuHs5PzjMwKMAci6O0uDGd2IX78GrQaNfu+e6nqd+Lle5kRShAo1JweGWHbrl1EUimS+Ty+UIhQIkG2XGZ4fJxqu02hVkOlUbN95w5SmTSlSplMLku726EPHDl2lD6QK+Q5c/YEnW6DUHgF5e1/Rly/QMGhHnhr7v0HDp04gdXlJZrKIlPr2LH/ED9+9nne3rqTg6eG+PHz6/jajbfyT1++htc2vo/Z62d4ehaNzcF7Oz5ErNVz8PRZVBYbE0tCjo+M4ggEeeyZ55gRSlCbbWjX3Y5uyzMcOHYS+UeApksrxROK4FwO4g6GWZQpCMQS7Dp0hBmhGJ3NgS+exZ/IobF7WVTqOXzuAhK9FYXZyfiSFKXFxaGzoywq9YzMChDrLDzx4itMi5W8sWUnD1/3JWT3/RMfbNqIYP29A2/VpqeZEik4PT7L+JKUfSeHEOssyE0OPNE0ZybmsPjDLCh06F0BzL4Qp8dnOTMxx4RAhtLi4kc/eYHj5ycRakwcPHMeqcGG0uLCGUqgtnl4/IX1zH7zd1Ge+JBd76y/BDa/9+fMyRQoLTaOn7/AnuMn0bs8mLx+jB7foFb98RdeYlGp5uCZc4OK9Z/NOTd5/YwvCXn4mZ+yqFRj8vpZ+/a73Hbv/aykswzPzCFeeyeyx7/G+lfXI731/xv4n9y1GaFGx5GhESR6I45gGK3Dhdbh4sToGN5YgqPD5/HFk0gNJrQOF69ufJ+X3nybp15ex4WFJU6NTfDAk0+jsTsxuL04QxEOnD47mJ8uv3AS6Q2/zysP3YHkjR9dSgH/9DYMDjc23zLnp+dQm21YvYFBdfX2fQcZmpjGuRzC6PSw+/AxPKEo4/NLiNU6hEoNGosdmc6I1RtgclFILFdkakmE07eMzmzDH4qiuP2/I3zlPoKmS+e7/KY/xLsSJprKUqg2iCQzBGNJYukcR06ewR0I4vKvkMwViaVzWP0BEqUy4WwOfzzBzkOHsfj8uMMREqUyMoORXUeOEkplkOuNaCw2jE43pu3Pobj/n/DaTMg+MgfeLRgjlMqwHE8SiCV44dXXOT40gicUwe5f5uDJ08yJpZwYHkWmM6IwmHEHI6wk0vgicfzRBCqTlUWZkl2HjrJ13wH0Lg+7j51geGaO3cdOsPP9t5B84zd599E7UO1cO/AWPXsTBoebE8OjbNuzH7XZxoxQMgDgOpsTjd2NQK1HpDVi9q1g8i5z/xM/YUGhIZwrcXp8mvNzS2gsds6OTTIvkTM+v8Th0+fQ2Zyrz+eD/4x8/d1IhWOXQOrXf41wOkwkm0BjNRBMxfHHwoQzSUzeIItKPWKdhTmZijmZiimRDK3Dg0Rv5MLCEo+/8BJD4/OojE6WZDrWbtjI+zv2c/jUeVzLcRalWmRaK4odryK986+Qzg8hefhS84Pi8GbEKgMGux+F3snxc5PIjHa27juCQG3k+PlJ1DYPQo0JkzeI2uZh5+GTTArlfHDoBEqbB5Xdy/4z59mw9UO2HTyOxGhnTqHj5Pgs80o9Y2OTiL/+6wj3vsOBn9438BY8+AWEKiWzYhHjC/M89MTTjM8vYfUGsHj8yPUmduw/hCMQ5Ic/epTrb72dL1x9Dbfecx8PPPk0Iq0esc7Adbfdzp/93T/w3GsbBiMcNu/Zx9989p+54dY7Gbrlb9h53V/zxauuQnL1Jy99rk+OYvP7kKklnBw+gMGsQC6XIleIEEonefCxH7Fj/0EEGgUapx6hRoHaEMTo8KF3y9lzbDdyrReZVopYM4VEpUKtdyMz6FmcPI3BpGf+yC5kN/8Rh9c+guy571w657Y9icxkQqTyojA7OTN1HKHCgEjhQK6TozAK0FvNSIwrCOVzzJzfyoLCx6LJy5bNL+IyyJAZPCxZ1Cj0CiYEEpQWB7f84D4kejM6p5eNH+5m9mu/xsLWF5g6vP1S8vx7f4HNt4xMZyQQSyLXm1AaLeTrLZbjKebEMtRmKzbfMk+/9AobNu9Y/YyR6zBYnRitNhxOC1aLHrffhysQwLEcwBZYwewLYPEFVjd5vXIXS7f/BSbJNNKbPzPwN4jmmRMKUen1qA06hHIxQ2MjqI1a9p0cYk6m4cfPr2NOpsETTbPxw/2ItGaEGhM6p595uZah6XnEOgNvbd7KV7/5TabmZlmUiHj6+ecRa/XceNXnmL36k4iObGPptfsvwfTXfoDd68S94kZn0TA6fZ6pxUmOnxpCYzBjd7vwBT3ItUIcPgOeZReRRJJQpEgkWieRCBCJeNDpJIQibkrlNMl0jEwpR65SIlEsUG5UUD7w9zgPvETcZx4AbOktn6ZYK1GslShUixQ7DdKV4mryvFGkXMnQaeWAChrlLK1KjHJ2mUo9R6WeW620rpUpV0vkyvmPrCy5cpZSJU++ksN1/E10L3yLaNCF9tmvDfwDc0eJJ0JE4hmWI3F80QieSBh3NLoKdP0BIrEwFpMUt02EM7iCLeDH5HGjd9iR6XWMz05jtFsx2azY3S7Oj48xrRkj4EyiW0liNaoR3fNXjGpl2AWjA4i9+My15IsFiuUSpUqRUqVIsZwjV86TKeVIlkskyyWixSKmQpcLy3H0pTbPvLmNIhDoFfGXwtDJEtTNIFOd5PjpvUCFbMZDJe+FXgLlS9fgHd1IqxFEfMvvDPwLcRO0gqxYZrAoh6jX/dQ7McqNi8nzZnIVWrZTNFurydN2M4LFtEA+5wEK9CiQLwXJlS8C3FKceNyPUrmEQbWI8qVv4TRrsC4NDQC65NHPEQh6kEpnsNv1hMJ+3P4AjpUQzlCMcDxGKBbF5nIyNnEBj8+Nf9lHNBVjJRYhns0SzeZJ5UsXWw6KZIsFsqUcxXKOUjlHsZTFdvAlYhYZhWoO8QN/eQmgO+QUayVSuSy+lWW6QKFSJhheIVuts5wtEGqANl5lw6FhDLEC/kKdaL5AsV6GdotsIkqlXKRYrdCkTyAZ5cXXX6HcrNLqt1lRTZEU7sVjnEO06YGBt3bLg/gSCRyJFCWgCKz4DUCFRK2JOVlGneoSrnXJN+q0GmmazSylZolmp0ijXaDeylNr5qg2soNVqWco19KUa2k67SS+8c3MT58kE7UOAPrsTZ8kV0yQLaXJljLkKgXylVX4XqkkqFdjQI5i3oPFNEezvkKnFabVzdDuZWn3snT6Obq9HFAACtQbMTrdNDu3r+eRB24C0uTds2hEZ+h3E5i23DEA6MsLu2i1k7TaSZqd9KCKvN5Ordah91PQi7LsFtJvxei3YnQ7Cdq9NO1elmY3Q/Pifen3VlPw9GI4LHM8/vDN9LoJ2tUA1YyNbi9H1nWpTl363D/RqPmBJHQidGoB6Mbp95J0+6nV5Dm5VVDdjUA3QjpuYBXix+j3kvQu1q63elnalRCQRik9A4SBIL3+MsVlAf1uDroVxE/+/cC/HFqiEFUDaVrdDH1KdDtx6ITwGUfo9FdW71s7Ab0MtIPE/IsY1ScvzmFPAyVW6/NTlIs+lv0q/F4FrWaUfi9FPWcfzKf3TL4zAOiWPfcRcEuBLN1Oil4/T6ESo9kp0mok6daDSBdOQCdBsRCg0spRaaTodNPE/RIoOyiUE9QbCZqNGKWCm+nJg9Qqy5QKQZrNLPVWkW7JRi1vp96IXZqF/t2P0WusEAkoKFUjlBop+lUPtZyTYmmFQi1BMhugWlrGoBqnlvdTrqZIZONQNeM3jFLOLrMciWNfiWAMRtF6vWjdHqzOFWyOEEqbB/tyGEc4yXIqh2jbfQOIbR3fTjpTIJ5IEUsliaWSJDLpQdq61esOGihiqSQqnZZ8uYJvJYjF4aRcb2C02ogkklidLkbGxokmUxQqVfLlCp7AMplCkXg6w/T8Am69eOB99PufXk2rJ+KEImG6/R4iiZhWp83k9BTZfI5YIk6+WCCWiFO7OGs8Go9RLJcQScSDNHalVqXd7SBXKqhWq1QqFeLxOO12m06nBfSo16uIXrs0C90hPUexlKVPm0QyQrfbptfrEA6HqdVq5PN5KpUKy+EQmUKeaDLB+PQUC0IBmUKeLtAFoskErU57UDnfaDWx2Kx0el06vS6+gJ8+4BUfHwBs4fvfJVPIY3M5B3Pn0/kc5XqNSCKOL+AnXyzw1jtvUygV6fZ7g00Ci4KlgUelViWWiA/8S5UyRrOJuYV5Gq3mIKVfKOUZffBSAt3jMnHg0H5anSbdfod3N75Dt98BeuRyGe6++07a7Sb9fpd+vwv0qFRKeL2eK8D136GPXpf8mzUL/MMay/8V62/WLFx5Pq/oiq7oiq7o/6grAP2Krug/sD76RXXXwSNItQacyyHe37mb7971Q558/iW0VgcKg5mVRBqV1YnMaGVerkakNiBQ6vCGEhjsXiRKPTOLEixOPyKjBYN/hfd272NMKOH197dx6sI4dz7wEAtSBXuOHGfitUcuwaW1dzAvkWNwuNm0Y9egRnj7voMsyVXEMhm8wSDfu/tuMqUSB44do9pu4wuFaPb7rH39dYLxONMCETKdAV8kNkieHzs3zNGzQ0wvLnHk9FkimRyhgPMS4Ljut0mkknR6Xebn57n99ttpNBq0et3BTLOzI8O4AgEKzQbJYpmRqRm0dicyg4l3d3zIunfeQ6I3ItTo2LB5KzKjGdtyEI3dyc7DRxGotRw/eRqpSksiW0Dz2FUD/4W9G3nljbexOD0kc0X8wRAGi5W33tvISiSK1ekilkoTjif44MNd3PnDe/jBfffz2c//K1KtgclFITffeQ/WQIiRWQEirZkDZ8c4MTbHruNDfLD3AIcPHUAgVzEtECPZfgls2d66l0qnTzxfIl8ucWFyArffx0okzFvvvUsoFsW3sky93aILtHpdtm3bQrNZB3rEYhH6/S5zczO0Wg0CAR8q1erO7HanBrTRaWQ0i0lqjSrtauES2PraJ/ny177KDbfcxleuuZa3N21BotGvznCXaxBrjDz41HOcnxOitKzOPf6jP/9LrrvlNr73w/vYunsf2/bs54VXNyDXm3AuhzhzYQKdzcHTL76MczmIUKlm5sIwEo0OfzSO9ulrLj320YOI1Vo0Fhtmt3dQ55kqVUgWy0wtCbn74Sd4/f3tqKxu5uVazk7Oo7Z5ODe1wPDMEqfGZth3coi7fvQ4ZyfnOTE6xd0PP4FAbcQaiDA3NcmMUMbLb21Cd2L7wFvy+NdZVOoRac2IdRYeeJuSYgwAACAASURBVPKnTAhkaB0+ZiQqpAYb2/YfxRVOItZZUFndg6p2o2cFkdaMwuxEpDVjW45y4PQIOqcfZyjBgkKHzunn6ZdfQylc4rHn1rLv2HGkX/34qveXP8b9jzzM+JIQoUbHlEiCSKtHojeid3mYkcgYnpnjqZfXIdEbOTMxxfaDh9l+8DB7jp/k7OQ0vniSHYeOMCuV89hzL3B+boFrv3sbz77yGgqzFWtghf3vvsKSUs2RoRHO33lpdMKR5+9jUanmJ+teQetwobTYEKi1CDU67CshZiQy9p86w4HTZ5EZzUgNJh796fOorHacoQiLSjV6lwezL4DSYkNmNDM8M4fFv4zW4cLk9aNcmMZq1CHR6Dn48qOXXuuPfIldh45yfnoOhcGMJxTl5MgFVCYrP3lpHTqbE6nWwKYduwawXGt1oLe7UJmsmN0+BAo1OpuTXYeOsv6td9n84R7s/hUMVgcObwC7x497aWwVjqeySL5+KZV7zVVfxBeM8J3b7kBvsQ+geaZYYduHe7C5fdjcPnzBCEavl7GlJRaUSiaEQiaEQkw+H4FUikWVimPnz+OKRAgm08h0BtzBMEqjGePMECfOnmNWJGHsoasH3taDbyDR6DC7vQRiidW/63QPKqPf+2AHK4kU8xI56XINqdbAieHVDSkilZZFmZLhyRkmFgScOj+GQK1FabENnrezk9MY1FLOHTvAvFyJeuLUwHvs2j/A7PYxK5JidHqwePwDCK40WjA43EyK1UhNLrYeOMGYQIFAa0Vh9fLCm+/z+EuvIzE6mZZqOTc+hSMQRKYzsu/YScbmFvFF4uhsTvzSaVQmK9aAB/l3LyWx3VoRUr0BudGExuZgbGEJudGMPRxGZDAwr1Lz/r6DvPL+VhbVRuaVesQGB3c89CQbtu7h2RfXMb0gRG2wIFPrmV4QMrMoQqkzcX5ihlNDo+zZ8BILwkWWFHLEr98/8J5+9lbG5hY5ePIMsyIpZ8cmOT8n5NTYDPNyLSKtmbFFCUbPCsMzSywq9UyLlew8fJJXNn3AqYk5BFozSpuHD4+dYVauZefR04wuSrjlnoeYU+h47OFHGT64l1mRlMWxoUvvsTd8GoPTgTcSZlEuQ6TSsiRXcejUWY6cGWLTjl0DkG50enAEgojVOk6NTTAhECHWGZgWS3l67XquvuEmfvDIY4h1BsQ6A29s2bb6ua82opw4e3ETignRXZc2bRx+4xkURgNKu4M9pz5EbdWi0ywjEWl57c0nMBgMmM1+RsdPozJP8+b27dx0+2OcHp9FYRVzdOQ4cq0XjVmNyryIQqdBZ/CiMBk5cWArSrUCyeIiGsH/z957B0l65+d9R1qyxCqasiWRVqlsSbZFUZZctK0SZZLHC+Ad7nAAjhdwuIA7HEBeQDjgDoccFlhsxubF5jy7M7s7M7uTdnLqnumcc84555z74z8a2wu66HIV/zJZ+1T9qmumuuY73dP1zvu+n9/zPMuMnDzI1pHX7qeMvPoVRDodIpUXmdHOndVbSNRmRAoHm5JNpLrNTxzoboTSVSzqaQSKIGJblLNndqGXbiDSOFgziBGrBWzItUgNNrY1Jt74cC/7TpxmdnWNmasnmVlfx2AxsvWF32D7C59B+NA/QG00cXt+CbXZhsXjxxOJDzfveCJxHKEgBpeHt3bvR+8Msy7VY3CGCESTeH0B5uYmiEedBONxvNE47mgMiz+I0eNDabZicDpQjB1ncf4OkbAP6S8eGkJs6eVD6K1WlHo9WzIRpy6eQqwSI9NKeebFV1gWKRBpzWypjSwIpSgtLjYVOoQqA1tqI3uPn2FDrmbv8Y95+8PdiBQK9hzYj93r5qlnn2V0aoYje95nfXWBpY0VpFcP3O8+f/6z6B1WzB43SpMRi9fD7sOHsPt0ODxefMEUdlcYpyfI3NIMVreRQNSPL5jC7U0Ry2fwhb0UyhmMRjk6nYhEwkOxnCCdi5Kr5sgUs4S0m1SaAze66PF/MoTYhVSAQrVIrpynWCtQa1eoVLP0uwXqlSgK0QLpqJ1yMUKtliGZDlCoVSjUKhTrZQqfwPd8pUC+kvvk8f7KlvNEHDqi+RzRfAH9sReHswW7nyGd8BONFgnFkvjiEZwxP7ZIFEcojSeQwe0O43frmbxxAEcoiM5hR+90oLVZUZlNzCwuorda0ZttGCx2bC4v66JrpFxR5A4/TocdmTfEeLaDXGcfAmzBD/8tmUKZXKlKvlKnUG2QqzXIVuukK2VS5RLJUpFoLo0xU+Wnx89gqfVJdWByXYy9XaRIBzo5aERo4aNQTlCtp+i00tBL0Sh7qWVN5FJGsmkT6pf/83B+RHUbelnoJvCZVuj1PNTaXprdCPRL1MsJqt0C9XaGRjtFqxml3YxQLXgoFz3ksk4q1TDNVoJCPU+ukqJQTpAvRkgm/eh1YmLxIOFoAJdRNgTom0/87gCY23SMXT+N067C47dh94fwJ0uEs3nc0TjpYpFcIcu2aJNQ2Es8ESaRipPI5QilMiQKZRKFwXuUKWfIlNPkKily5cwA6JfyFEp5irU8yne+PITYvu1xqq0avlCQLvCDp3/EvoMf8eSTTxIIhvEEwsQLVUL5Ku5UEU+2woJcy/S2HF0wTrYN9kSJWB2irT6WZIoiEG838WSSHB+5jD0WpNfOUK9Ecc2fHc5W7nicRLVNBjg6sUAK8GYzVNoVkqUi2T7sublNrNKlVs5AyUu3mSXWYxh3fm8NYtcHq9pMU2mkqDRSNMtunOZN+p0krUaS9Sf/uyFET8bcw00mqUqGXCVFsRyjWo5QK4eoFQKko1ZyaQ+ZlBd6RSqtDJVW5pO5g89CLu9HKlvgoS/+IdmMg37DRyGpJxvX4zBtUMy76HTT2K7+cgjQnZMf0OwkB/3lnTS1bpZaNzvoMm9GaDWC+OzrJENSuq00ndbA3d7upWn10zR7g9j2TjcN3Qx0M3RrTuolKx8ffZ1+LwXk6fQKdHoFKnHj/Qj3n/9rWjUntIOko1roZ6Cbot/L0OlnaJKjRg6aXoopHRbdAs2qh2YjTKeXpNMfuNTvAXR6AdzGJZqVAJAjXwjQp0SrnabfSwJJZO/8yXC+bfEIEKVVj9DuF2n18tCPQccDDT0tYgNHeisG/TSdnJGYawFwA1G6rTitVglI0qp48NqFtKp+IP1JtH5m2EvfJ0d469T97vODX4d2EPoJGq0opWqERidHrhKDfgqnaYVGzky96ATSZMtR0vkA9LNQcUHFTqESo0+OQn7g2i8XXdBL0m3naLeLVOslGlkjaskkxVKAu0/99tCF3q25sRtX6ZKn2s5C1U8548RoEVNtZ6l105RLXuolD0GPkmIlSyyTIp1x0WyluHzhBPGwi2I2SCxqxBfUYHerMDudOAMxVHoT4UQabyjKzMIysrMvDiG28fZHZLJFCvkKlUadTCFPpVGn0qiTzucoVMosrCxjcdhJZNLU2y1sLjcdIF+u4PAMNvd0gVQuz7pwi9fffodcqUy+XCGdL1Bvd1haW6cDZCPO4ezll/5g0C9er1GuVgiGQ5itFiKxKLFEnFQmTaFUJJ5MDGPJK7UqxXIJlUaNxWalUqtSrddwul1UalXqzQYms46z504CneF1/b219eFDQ4CecWxRqRZod+p0ug2gRygUoFarEY/H6Xa7ABSrlWHnebPbIRAJ4wsFkamUhGJRlFoNfSBfLODxeak16lhsVmwOO7VGnWq9RjyZICibGAJsweEnaHY7RJMJ6u3WMBr+ntO/2W4NY+FjiTiNVhObw06ukKfWqLMpFFCpVTl15jTV+iBdpkd/2I/u9npQqlUk0yn6QKvTZPrZ3xnOj0a81BpVSpUifXrIlTISqTjtdpNer4PBoGNtbYU33niNr3zly2QyKaCHTqd5AFz/FnoA0B/ogR7ogR7o77IeAPQHeqC/x/r0ieqff+1xfvCXP+WjE6fYsfcAH504xXt79vPS62+xY+8BxmfnmV3fRqDUIzfZMLr8jE3P8v1nf8LPf/kKmyIpKr0Jq9vNSx/sZmJlkyOXrjK1LkBtc7Hn6HGujE+it7sQqbTIx07fd+S++AWcwQjucIxTl64i0xkRylVML63ij6dIF4u88d57uINBmv0+8WyW9e1txiYn2RCJiGezWN1uxGrt0Km+uCnE6HQPo4mtXj9mtxe12Uqj10Hy1d+5H6m9OIM/GODtt98mk8lQr9cJx2MYrRZShRxqo5F8tTqA76kMoUwOhcnCmZHrOCMJAuk8epePsZl5zl6/ycHT5zk9MsaeYyc5duEK2xoD/kgcfyTOjl17MR+474pd3/sLRsdvc/P2NJ5gBJvLjclmZ/+hwzQ6XY5+fJJ4OkMoFsdks3NjYpIjJz7G6g1g9gRZlyjZlKnZVOiYF0hQ2nysSLVsaa2sKQ0YHG7s/hAGhxuVyYpyZvR+vPDT/ztzqxu4QlG0RgPeYIBCpUwXhheoYrmMLrC4ukK2WKBSLdDpNjBb9OTyKeqNMpVqAaNJC3RoNCvkC2nKpSytZgWf30mfNtF4iD49VE/8j8P5P//eX2B1eVlaF/BHf/o5jp45z0cnThFI5thS6nBGUpweucnzr72DSKVFpjMi15uYW93gw48O8+XHv8GNqVlOnL+EVGvA7PZx9Mw5jE43S4ItVCYLm1I547N3WRdL0R9+6X58/btPI1Jp2HvkGIFECkcghMJgwhdL4AiE2JTKESj1KC0uTN4wVyZmWBBKeW//Ee5uipkXSBDrLFwen2bv8TNI9FYu3Zri9MhN3vhwP6++v4elbTmLWzJOXhlj9vql4ey1R3+Pn/zydaQGG+syDWqbh3WZhnmBhHOjE4i0ZlbEyqHTXWP3sixSIDc52JBrUVndrEnV7Dpykk2FjtMjN9nWmNiQazlx6TpSg41DZy4Nf+66TMHSY/djrb/9hf+MNRBCZbUzPr+IzGhGojeic7qRGc1cvDnOwdNnOT92k1NXr/H9n/wMqcGERG9EoFRz4cYthCoNKqudbY2Oa3em0Tndw8h3sc7A7PomVyfvsC5TsPL+faCo2P2XyE0WPjx8lNd37kJqMDG3IUBqMDG1ssbo9CxL22K21FrkJsugh1cqZ1UiY0G4jSMcRWN38qPnXmBmbQOBUs22RscHBw9jD0UYm5nj3Mgo20oN1yenWLxz6/7GhUf+W2Q6I1ZvgFOXrnJp7BZqsw253sTeI8eZvLvIzek59HYXS4Jtdh44hNJo4Z1de3EEwkP4+9OXfoVYreMXr73JslA0AO0GMxKlhi2pAq3JyqpgG4XWwNK3/u1w/ofPfItgLDkE7XqLnbd27CSayhLP5Dl84hT+SByd2YbMZMIeDrOwtYUrFkNqNLKhUDCxuIjG4cDg8aBxOJBq9dycnkWk0nBt4jauUASLx4fabEV88r370f1vfpPb84vYfAGi2Tx31za4OT2LxmLD5PKQKJQwOt0Ek5lhV3M8X0Kk0jK/LuD65BRGp4dNqQKTy8v7Hx1iU6HC4PYi1hlQWe08+4uXeePD3bzw+pvE0ynEnx9E94u/+A8ZvzONyeXF4HDz5ce/wd21TQQyJSqTFa3VgcpkRWdzojCYmV8XcG5klH1HT/Drd3bw9od7+PU7O/jFa2/ywf6DvP3hHnYfOsruQ0c5dvYCX3/y+2wp1HgicUwuL2avD9Wrjw5f+60dz6Gy2JAbrOzYd4hNmZa76yKWZWI21ArurK2xIBKzIlMyvyVDafPx2s7DzG6omF5TINPK0Fq0zC7PMj4zzu6Du7k1fYvFjUW25FtI1BKEMuHw+CS9fuJ+hPxzn0UgU6Cx2Dg7cpXnXvkVZl+ENamauQ0Rb+85iNRgY25DxNK2HL0rwO2lDfYeP8OvP9jLxNIGS2IltxbWWBIr2dZZUNm9yMxOvvuTF7grlLIskDAxu8SVmxOMz8wh/JQLfOLGFQ6cOM7NmWkWN7d4a+du5tcFTN5d5NzIKNcm7rAmkiJW61AYzEzMLSA1mNj/8SlEWj1Hzl1AbXOwqVBx4ORpNHYn84ItDp89z7pIgcHuZc/hYyxsCLk0dhPhG/f70A3n3sURDPDYj37ConwVpdnExLicN17fy+mzHyAWiDh7coyLF4+xJRnl56+/wQcHr7As0bAqX+LO8gxyjR+dVYvKLECqVKBQ2VFZzMxNXEIsFbGq96JTyZm8fIqNsXOfSpb5X5AYDIjVPmRGO7dXbiLX2RApHCysLyDRbiBRKVhXOLgydg69bIItVZRllZuRq4dQClbYVlsR2mQI5StsyPTIDE5OXhljaVuOzunl9Mh1TD4fd1ZWCGbTiL/7b4Yg+eMP32JDIscVimJ0enAEwuw7egKDw43VG2BicZ6rk3fY1pg4dW2SbbUdmy9JIJokGIog2V4jk/DgjydxRwdR4Ab3YJOQ0mzF5HBgMOkRCNcIBByoD758H6Dv/RkKrQGJSoVYKeXCtQso9HKuT1xjdHphuCnr1zt2M7chYkOuRWa0I9ZZuDG7xH/8L3/Gl7/xBMcvXkZnc2D3etnYEjKzOM8//5f/kj1Hj2P2hRBo9Dz+7Uc4sfu1+wD9G/89IrWKxU0hOpuTS6MTmJx+lKblweZAgwePt4jdmcDqdGD3mnEHnATCCeKpIr7UAKKHEyGKxTiZlA+jXkQ4YiNXCJMtRIkko1RbNdKFDLlyHsUL/9cQYgelc5TqZaqtGo1mkWI5QbedJxWx4bXLoZ2mkPLQ7RYp1/J06ZCtVcnVaxRqFfLV4sBNW8tTqN5bxSGUz5QKJEtFIoUC4VwB+9Sp4WzRqw+jVQuJhsqEYkn8iTCOhA9LOIY7UcQdLOL3J/E6tdy69iFr0m1ckTBmrwe9w45EO/j/odQZsbt9mO0ujBYnHt8yfo0JpcOLOxhEHs0zlu1xR51k8+H/agCxH/5NsskwxUKOcrlIpVKiXB240QulLIVimnwhRSodJtLo890PPsBS7eDLtSkCu8dHmFWsQyMNWQ9i1Th9mvSocmDfmwMY145SLTqAJE67APOB7wwBemD+GJ1SjGbKDo0ALtcSbfxUGl46rRydRv5vBOj1kge9dgV6SSBDvRYi3yxQqGUoVQcR4rlciHQ6iEK5TSDswe62sv7oPx5CdL/Ph8tuYnXpFrcnzxEIOwinCtiDaTR2N554GmcoiNPtIBjyolZJiUb8hKMhkvk8sVyBeLFMvFgmUc6TqqRJVZJkKnEylSTZSmawgaJcolQvYDh+3wXuuH2QQrVIIBKmVKuSymXJlYrE4mniiRTpTI5oPEY0mSBVKJCs1AgWqtiyVT4am+LnH42hK4C+BMYqzNn8fHTnLhc3hazYHBjzeY5MTOLL5cg2WgR1ouFs6Yv/iRaQa0O40ubGmhBnpU2iViOWSuJOlnj34gKpcgtaBaj56HeyJOCvwfO/CaRXm2mqzTQu8yrb66NU8m6q5QjiF/7jEKBHrOLhxpJMLUu+mqRcjVOvhGlVIjhNIiq5EFCl0yzRaBQot3NU2wP4ec81ns55WVm9RbUSoFzyYdPMYVZO0664gCT5rINON41ndt8QoJsuPP8peH4PoKfpkadY9tHrhLEbFqDjp9PK0mllaXcytPppWv0kzV6CVjdBp5ccAPROhqBjlWxCxY1r+4AsUKDdL9DpFWlVI0OAvfy9/wb6QRzmJejHoZuCbmoQRd/P0bgH0FteAvY1WmU79Aax7fcAeof8fQd6Tg1tH1CgnI8AHVrtKu1uAUjQ6/qQ7vz8cH5CcRmag+f3qdPuF6EXJRkQQsdIixRd0tBJQi+BVXYLcELXDt0w9NO02lXKGRN0QtQKDiA9gOj9T7rjydDrZ+n2MiQ114YAXfLB56nkTcTDKgYd9iWq7SzFepJoWEMla4SOn1rBBr0ktVaaVidHvRaCuhdKVvLlCM1WgmYjQjioolHz02lFaTczNJt5Wp06Du0c8YCMciXE4rO/NwToEfs6nZqPYiVMmzLdaoB6wUsoYqPUSpPIe6nXguRTFmzmLVLZGKlCgTpNQskQiUQA5dYc18/sRLZxHoNmArttDX/EizcaJ5NJEY2GKZfL6PV69NfeuA/Qx3czO7dIs9WnC/hCQZrdDsFohGA0QrZYIJKIE4pFmVtcIJFJU222KNXqZIslLA4nSq0OrdFEJJEkmc3hDYaotzuYbHayxRKhWJypubt0gWTQMZy98tLvE44nhhD42uh1SpUy2XwOs9VCsVwiGA7R6XX50Y+fptPrDuG6x+el3e2wvLqCyWJm9MYYfcAX8ANtOt06/oCLbC5JvVEGOkikWwh3fnEI0MdOvAl0KFfyJFNRzp07g8fjol6vU6/XSaVSJBIJtqUSukAgEmZyegpfKMj88hLFaoVMIU+hUqb0yWp3O6QyaRaXl/AHA9SbDWKJOKVKmYD05hBgK878mFqriSfgJ5pMYHe7GL11c5j2cS+O/l58+73I9lAkzOr6Gn0YrnqzQSgSJpFKsnPXh6xvbvDHf/onqLUarHYbI9evceHSeW7/6B8P5zcalSE437XnQ/r06NGlXC5yrwf9zTdf5+jRw8zNzRAKBZDLpQSD/gfA9W+hBwD9gR7ogR7ogf4u6wFAf6AH+nusT5+onrp4BYlGz7d+8CMe/faTPPv8L/jjL36JdbGMLYUaud7E7YVVtlV6xBojNn8Eqy+M3GBF7/By6vJ1FEYbiwIxB06cYce+Q+w58jHv7D7A2NRd3t3zEZdv3sbiDeEIxrCoZKhe+DzGPc+iu3IAo82JNxRlZXOLUr1FvlInmSuiMVpQ6oxM3V0kmSsyPjVLplihAyysbiDX6LG6vCRzRUzeIEfPX0akNWL1B5EbzfjjScRqLa5wiFShQAvYuetDLLt+iGPXU9hOvU4pFWHXnt0kUkniycRwN7M/EKIPmO0Ovv7EE5jcLpyhIJML86hsFiwBHyubW6j0JiRKDS5/CJlax1899yJqg5nJmbu4A2HylTq+cAyzw43Z4cY9cxHtK1/hzk+/jHn5NoFogg6g1BlZ3xLjCUa4MnoTfyTOjckpfOEYX3rkMT46egKb24c3FEXr8LCp0HB+bJyTV0ZY2hIhVKqZWV5Fa7UjkMuwut0EY0ncgTCeYIRkrojHZkH9g99H9PM/w3buPa7dnKAN1GoVoIdEIiIUCmAyGYaxZL/61cvUahX27t1Nv98d7lTv97vk81nuRb5B71O72Ntsb60DHcqlHNBjdXUZ047voH3+T1l/+RGefeIxRCotUq2B0dvTjM/O8/mvfI3ZlXXWxbJhDK7B4WZdpmBycRmlxYZIq8cdSyBUafjZK6/yyBNP8oVHH+eLj30dpy+Iye4imspy+foNFlY30FvsvL97H0uH30H47f+JlZ9+Hu3EWQQyJQKZErPbhysURa43YXJ5URjMbEoVvLvvIBq7m4mFFbY1BmRGK1KDBa3Dg9rmwuwLsSpRYLA62BRJ+cUrryEQy3h3525efvUNnv3Z8+w/fAyb28fknSnE3/wf2HjmjzjxF/8Ha9sS7iwso7U6+Pkvf82aSMqmVIFUO4hLFyjVKC021qRyTo9cHwLk6dV1vv+Tn7HvxEmee/Vt5CYH7+0/woJQikhr5sy1W8iMdk5dvcGv3v0QmdGOwR1k+icPsfm9/xXJ299lbWqceYEEid7KjdklhCoDUoMNgzuI1uHjlfd2MXJ7jrGZRWRGO2qbh5+98iaTi+ssbsmY2xAgN1mQGkxcHp/k7qaQBeE2cpOFG7N3mV5dZ2pljfNjNweRz5ePIHr4txl/+F8gOvE2WocLldXOS2+9w/j8IpOLy/zVy7/CGYlx+Ox51DYHepeHo+cvIjOaUdscbGt0zG0IMHp8WPxB5CYLRo8Po8fHhlzJzkNHuLO8ilhnQKBUYw9FUFnt3FlaQfy1f4rsqX/PynN/zkfHjzM6Pcvxcxf59Ts7MDo9HDh+Eq3Vweq2hF+99S4zy2tYPH7WxTKcwTC5WgO12YrWauf9fQe4OHqDb3zvB1wcvYHV6+f9fQfwRhOcGxlFabSQqdTxxZIDx/qbTyJ67HeRvvhFbp/Yi8Xn5dDpM9iCYXYeOsa6TIXZE8QdiBCMJJmenmVbuIXSokPrMCHRKzE4bRw7fZqDxz7m7IWrzM4todFYMJtcCOUq1kRSVrclbEjkrItlGBxu9HYX4ukbiL/0W2z/6A8xHH8JoUSAUGfm0JUbjMwssOvwUSTSLeQyEVarGa3OgFhjxBNNIVIb2H34BAanj8OnL2APRBFrjFybnEGsMaK32NkUSUlkCwglcixOD7V2j6m7i7j8ocEx8cn/GfET/wb5a1/H57ASTqTRGC3s2LWXs5euYna4h7H14WyO7z77l8ytb+AIhdlWa3jl3ffQ2OysiMSsiMQozRaCqTwCuQaTO4DR5cfo8mNw+tDa3Fh9YRYFYs6dvoRs3y+QPPrPkD/3OfSTl5FoTVj8YXYcOsrEyjp//p3vonfHubMi4annXmFmQ8T5sXG2NTrGZuYYvTPHyMRdFgVy1uVWhGonS1sqJFoLAqkapV6PUqtBLBHidBrRasWoNRKkMgErk5cQffEfsv29f4ds5w/R6eWoNRLkii3UGgnPvPgSQpUGoUqDSKvnqZ89x4ZcyYtvvMWJS1c4e32MxS0RYp2JNamambUtrt25y2NP/pgDH19Eaw9y/MIYkwsCxqYHYH1NrmVZomJqbYvl7/4HNh//F9z5/v/J7RvXkZmd3BVKWZVpkJmd/OFnH+Kd/UeY3RSzsC1nfkvGuRu3OXXtFndWhWxqzChtPt4/dBK9J8KPX/gVcpONmzMLaG1upDozX3zksWGCxItvvDXcAGOZOIn4q7+D5Kd/jOzqQaQGE3qHny2lgesTM9h8gYFTXSZhaX2R3Qd2IVZss//wXl555ZdMz86wvL7GgRPHkek1aG1GZGoJBrOK0RvnkCvXkemMXLl1kw2pCLVFz/mR84zcGkEm20L8+d9E8vjvsv38w92X5wAAIABJREFUnyJRbaHWG1BpTdyeXUCiVSDWShiZvMa2WsOaWIFl6zJH9zzPulzOlkKNWi5jbXYag8GE0OxDZtawujY+qAMx25Bo9Fi9AVQmK9cm7vDOrr3sOngEs9uH+q1vsP3wb7H51H9AOT+OwmBGotEjlKuQaPS8+cGuYaqFwurj9uoGswIht1dXeXPXAXT2AP5QmmgkiVG7TSqiwR33Yg+GsHgj6K1RNGYvWpMNm9fKzOJtrC4zVpcN+c1PIuS/+BsIXv86aqMWs9POklDAZx/+KtOrm3z1O09h9Pi4s7SC1u5keVvMniMfY3T4ECmNPPqtH3B+ZByLI4jMaGZDrhxumhJp9Yh1Br78jW+xJpXjjiWQGkx8/RuPc+Ljwwi+9F8P3Pdf+ydcv3EZpcWAweVGZXWid/kYn76Dze3DYHWiM7lR6x0oNFa2pEpMdhfbcim5SgGTx0skkycQTZIv18jmSmTScXKZAC67Art1i1giTLGco91tUCzn0O97GuFDn2HrK/8I79xZHC4r3X6LVilKxGfAYZLRrKdp1rJUqnnKtfwg5r1WIVev/LXY9/+n4/zTK13NkCrnSJaKJLJlYqkyru3V+x3sv/oceoOIcDyGJxTCF4/hjsaxBaO4wgnsvgjuQASfP4zZbOXKyR24nRqsdhNGz+B4ZrA6EEtFaPUqVGYDOo8Hh9PCyLVLmO02VBYbEncSXbbPRxMCtp/+d2x+6TMIH/ttgk4D6UqZQmUQQ1+pFihX8pQrebLFAul8jng2izfX4MLyOu52DX8+Qy+TgX6bUCnOicVbhKhhdrih7QeS1CpRrt8a4at/8VW6NImlPPQ6YQI3Xx/Ce/eN96j20rQ6EfptH7rtq1BzQztCq1Ok2ioP4tvb2cFqZmk009SrMaIRPSbTGu2Wj07bT74dp9hMka9nyJYypLMpsrkkLpeJra0lUmkvm8/8PusPf4aNR38Lu1xBwBkg5NCgFk8T8GoIBpM4PXncgRjeUAx/OIY3GCIQCuL1exBLt8hXcmTKGfwxP6l0lnQmRzafI18skCtkyRWy5IsZCqXsIM69kqfabmMc2TmA2I/8BuaLb31yM71Ht9mgUsgTCwTwJpMEs1nC+TzRYpFosUi8XCaQyeBNJglkMiQqFcLZPLFMhmqrRjwWpFUvoNMqSBeLpJpw4NINDPEqwjho0pDKp4YAfftH/4pGMU69VqLSqFNstvEB780tEy1UoNXDVYIvX1tCB5AxQjmMFeh1orQbUZq1LK16iWa9MejubddoUaLQCBJKmYh4t6Abplrx0+7mkb3z0ACgP/abhBVTlMtxquU45XKReiVLvZyCdp6Iz0Au7aHRyFCsJCk1ixQbBdq0aHaKVOtJ/D4VLzz3bWpFN912hIBPTiZto9FO0OwkaXUztLqZTz4zOYLCy0OArj3yFIVWkUIrT6WVo9nM0m5m6LaStBtRahUvEKfdC9LvZD+10vQ7aeilqVeCQI5eJw79FAmnCK9pg7mJU9BLD2LdKVBvR+j3Eyw+8Y8GEPsbv0kzIYNukFY9Rp8m9VYRqNJqxoE4cY+AVERDtx0D8tR6RWpUaVBnEJ+eo1Oy41TdptpJ0aJEo1mmVi/RbVWhU4NuFq9tlaB7FeOpJ4cAPbRxEkhB0wuE6FVt5BMa6AWBOCWgTQXaTmibICeHXpQ+eer9wqAzvZckHZVSK1qgl6Xfr9PrNwfvY2vQmZ4Ir5KMLpG1zwwBuvjdz9MBjhw7DO00dMLkfGuEDOM0O2majQh0k9COAHFohihlndhtIvoU6ZKnU0xDN0CxqCWaVNCjSjIRI5uIAAVCvjlyGWg1oJgPsPr8vx4C9IxTCt0+0UiAPi1yRRl2xxK1apFMok4uU6dYjpHIWNkU3iIVi1NINglGI8TTKfzhEIFIGKfXMzhOf5KwptbrOHbyY6LJBPsPHaTRaVNvtzDe+mAIsXWj7yBRyClUyvhiCQKhIPVaCZp5aGbxGqXQzHNw7weEImE8kRi1ehOzxUa+UCIYiuDx+nG6PPT60Gi2uTU+Sb3Rolxp0mz10enNrK0L8foCrM9PDGcvPfevyOZTw67v9c0N7E4HxXKJ5198gXK1QrVeG/adC7e36AMmi5lao86GYJPV9TWy+cEx7p7bOpvPDe5xWC30YRh9XigV2Xj/foS7T71As92gT48+PexOGzaHlR7d4ff0Rh35coU1gRC5WkMqlycUi3N3aZlkNkc4niAYjeFwOckXC8NZwXCIRqtJIBSk3e0QS8RZu/LBEGArzz477CuPxmN0el20et0QuCdScVqdJvVmjUDIz8XLF2h1mtyZvk2fHoVSnj694e9fqhTR6jX06fHPf++fUa6WiMYjCLcFg+c160w+9Q+G82u1CuVykVwuw73u93vu82azTiIRo9VqDOPbe71BvLvTaX8AXP8W+vR9yT/4zAb/22cs/79Yf/CZjQd/zwd6oAd6oAf6/9QDgP5AD/T3WJ8+UV1eF3Do+En+7KEv8/7ufXzuzx/m+OlzrAlFXL81yTsf7GJBsMWaRMaicBuj28veYyeQGUzcWVphW61lUbiNRGfgu8/+FedHb2D6JG7U7PXz4aEjLAi22HnwMGevjeJLpHB4A5gdbuQaPeNTs9jcPqKpLPlKnRuTU9g9frKlKlfHbuENRdmxay86sw1fOMbFkVEc3gCnzl9CrtGzY9debi+tIVBqSVXrXLs9xaJwi2AyjTcW5dqtWyTzeTrApSuXKZZLROMxzFYLoUiYq9dGyOZzlKsVao06gWCYGzfH+WD3HtYEQnyRCCMT48ytrSI3GtA7Hags5sHNX5mSZ3/2PEqdkf2Hj6E1WTHanCi0BhzeAKl8iWs3Jwgn0oTiKVR6E05fkHgmP3SipgtlcuUanmAEmVqHye5CIJYRz+T5YM9+1rfEuANhLo6MYrQ5ccdSOCMJ7iyvM7u2QSiTxeBwoTZbEalVbMlkeMNhyvUGiUyWbLGE2x8gnS9QbbbIlyt4gyFKtTrFag2fzwP0kMulhEIBoEe73aRSKQE91tdXqVbLdDqt4YUi9NDrtfzyly8RDgf/GlyfvHUdaAMdMuk40KNQGFysF8slusDV0evIdEY2pQo++6Wv8LmHH+G/fP4htpUaLly/wcGPT3Po5BnWRFLGZuZQWe0IVRpOj1xHojciVGmY2xCwqVCxqVAxNjPH2+9/yJ9/9VG++8Mf86VHHuPdnbv58U9+jtZkRaU3YXF60NtdHDt7Aa3VgdUbYNfBI9ycnuPG1CwqkxW93cXxcxeZ2xCwLJKgtjmG8bnzgi3MvgCj07MY3F5swTBXRm+i0psQK9S4A2EEYhkWp4dtmZJIMoPObMNkd/Htp57m/X0fsbi5xYZEzoXrN4ad02qzjXWxDKFcxRcefRyhSoPJ62dVIkNjd7Ig3EagVHPq6jXEOsMnPeYOtA4fI7fneHPXAZQWFzNrW2zItRw4eZ7vPPMzplYE+FMFtjUmLt2aYltj4u6mmImFNY5fvMa2xoREb0Wg1HN3U8z1qXn2Hj/D9KqQ7//kBWRGO1cmZnDHMhy/eA21zcPUyhpL22IESjVah4sttRaT18/o9CwyoxmlxYbO6WZ6dZ3PfuURxqam8SZSKC02jB4fYp2BecEWdzeFzG0IuDk3j1hnwBGOsiKWDl3lG3Ild5ZX0didSA0mzo3ewB6K8PHlqxw4eZoPDh5maVuM1uFiTSrnyLkLw80H3/zh0wiUatQ2BxqrjVWJjJtz8yjMVjbkSp58+lluzdzF7PahNFqQag0ojRZ+9vIrCOUqzo2MEkxmWBdLuTk9izMY5ub0LBeujxFKZdBYbKxuizG7vSSLZaLZAnK9iau3JocbMla2xBw8dgK12Ybe7sIbTWAPhrAFgkh0BmyBEN5YGos3hNHhw+mLsLiyidZgxWzzIlMbuTO/zrnRCU6P3eb1fUf52tM/5alfv8PlFSFb7hDLRh9zagezKvvwcUZp4/qGkhOTS0xsa7m8LEFodrFu9vPLw5f4o289w4nRKdbk2kHfsi/I+x8dwxYrs/PgYUQaHeN3F1Bb7SjNVuY3hciNZkQaHUKlmieefgajzUk4keboyTMEogkujowSz+SJZ/LoLXbe+WAXdqebE2fOk8wVefxb38Hi9PDWjp24A2HCiTQSpYZYOofJ7mJFJObUlauItToOnT6D2mojVijijSfQ2OyMTc8wvbKK0e0lVakh1RsZmbyDPRgeOGK9fmyBEGKtnnDUgWh7nlsTI/iCLuQaBUq9Hk8wisUdxuSOMHp7iRMXbzA6tczcuoQrE1OcG73B+bGbzAu2EMg1TNxdRWF0obba2FZrWJdKkGhVbMq2mVq4w+TcBKcuHOXIid2cuXAYiVKM1qRhXbiKwaxGqpKg1CkQSgTMLExz9OQRTp77mA8PH+XdfQd4Z+9+3tv/EbuPHufQmXOcunqNo+cv8uauPew8dIQnn/0p3/zhM7zw+tusSlRsyg3s2H+cLZWZvcfOIze6mVwQsCRW8tGZS0iMdg6du8LMqoC7QimTy5vMb8m4PrPIex8dY3ZTzMTSBpcnZ7k4Ps2rO/exKtOwJtdy/PIoiyIFHx49hczsRqixIDY4UJidHDpziQ2pii2ljuuTU2gs9sHx68YtrIEQ7390CK3DxYpYysTdeWzBMCKtng25ErXNwZpYhT0QZVupwREIYfP7sLqdXBy5hCfoRqqSsCpYJpNJ4fJ5+XD/Xm5MT3H49ClmVhYxOU0YrDrOXTiGQrWJzuZArFFz4sJZlGY1UwtTLAuWkWkU6NUSzE4nC2t3MNq1XLk+yrmLIyyuCdhSShBrJYxOjSHVG9hS6hDNHOXskdeQGAxItQaMWg0GuQiTycKawY3CYmBh8QYynRGZzoje7kJvd6EyWRkZv83N6Tku3xhHZ3Ny48YYnnCUd3fvY3Vbwtmr1xHKVWitgwqSe1URRqeHNbkekcGM2unklzt24I5liObqROIFwqE4fq+RiF+JO+bDFghicofQWUJoLR70FjtWj4Wp+QnsHit2twuVTo1ufRqTVc+2XIrWrMdoNyOUivlPf/Y5/uIHP2Rbb0KqU3Py0nkMTgfzG+torXbEGiP7j59GbXGzrTIiVAzSSMQ6A0qLDYPbi8buxBYM88SPn8UWDGMPRVDbHOzZt5exiRsYV26yvTGDL+rj8OnjKE16jG4PCqMNpcnO6MQtJEoNWpMNk92LyebH5g6yKZKxLVPiDQfJVUoE0xlUJgsvv/omwUiSVDpPOp0mEQ9RKaaIh+2YdCLCfjPteppaKUbOKaPiVRD2GoiFbJTzYUq5EG6rkkzMRaeRpVpKUq9/AtCrhSFAL9T+ZoB+z3V+7+vcJ87kZClLolggls4TTRUIBiIEZGsEPTbS2RD+oAWtSYcvEsIdDOKOxrGHYrjCCWzeMHZPAKc3gMPpZvbGMdxODXanBZM3iMkdwOL0cGf6NhabEYVRhykQwGozsrW9gdFqQazVI3YlUMTbvPzxOCajCbdv0LedKJTIlsuUKsUhQC9V8pQqRTKlQX98JJdHHy/z7qmLePMDJ32tWiSZiVKjiSuf4MjYFeLdFnT89EoOIEefGol0CI/fQqkSo9UKUY+JqIY2aTQi1HsZav0MrV6UXjcIDRsZ3za0I3S7RWrNwt8I0Onl6XbirKyM0O+FaDW9lNoJis0UxXqaXDlDKhMnk0tSKKZxuUy4XDos+nV0WhF2XwxvMIvDEcDns+B0qbg2cpRI2I/XHcATTuKNpPAEo7gCAXyhMKF4GIfLjkojJxjxkiumSGSyJLM50vkC2WKJTCFPppAnWxr0yOcrOQrVPOVGhUTIQcShotOqEU9GmLx9k163STIRIZ9O4HFYCYXdeH02vD4biWSQai1HvpAgnggQiXqJxf1kslGinzjWw9EAjWoOwfpdElEfNycneOjxb7Lv7BW0wQwfTYh4+eBVXNk2fqsBt9NOKpelVM5RrZeoNQapC6l+Az+QqXcppFIk6j2W8z3eGp2gnHLSK4TJtKDYLtPoN2j26jTaJZrNLP1mkn4jSrviQi+5yfrsx0Dyk3jvAqlcgFLSRjZhp1zPUqnnqNTSVKtparUc3VaRWimOz6HCpNmgUY1QrSUo15OUGhmy1RQdmvSpcmviIrmsk2Y9BO0o4aCKUtEDZP9fAXq1GCAf0lMtR6k3c5Tbg1VvZ2m2MnRaabqtJJ1mjM31MbrdMF2i9Lu54RrEtacGc8r3esxDdGoeOhU/MuEdttbHgRy9fpZ2NwGkabf9VGMi8mEhvZoTiEInAgygPBTotRNAlmxcSzqmBAoDV3p30Lve7mRoNONUKwFajTAhjwR6cYrlGPVmhm63SLdbpNPKUqtEKWRdZJMGei0/BdcCEdUEefcmpbSeTsMPRAl7toj5xfSbfujHaDWCdKhSb0ag52Xp+g6omOm0Y0CBRnvwetIRBfQig9dPjm4vwz2wD1l8rk3adQsQIB2Vk1DfxLh6gYxbCd0aT3zjy7RrYaJ+OemQGAhQroSA7CeflwSdqptGyUXALaVS8lJvxGi2EvQbUTr1ID6PmHozTK0eByo0qhG6jQjJiJxatU2tVqPVjJIwjqOa2Uvevkoh5qKYSQJVsgU/Fus8gbCMZqNGPlOnkK2Qywep1HwoVHdJp2KkE0XS+RzZYoFYKkk0mSAQCaM1GrC5nBgsZtr9Hr5QkEKlTCyVJF8ukcxmSHq02Ncu4dq6QSZoRm82UW+38EeDlGt5SuU0EZ+JpakrVNIeOtU0hWyMWqNOG4inM2QKRSqNJisbm4zeGieRyVKuNwhGY2QKRertDsFQjHKlgVqjG14jF/JpbCvnCEpusHBpJ/lihlwhz/rmBuFohNfffINoPDaMIe8DiVSSRCo5jCdPZdLMzM1SKBWp1muUKmUarSZ9QCQRDwF6KpOmD3R6XXwBP6FImIBmCefmVbR3T/HsD79Fq9OkT49wdJAmZ7GZ6dPD5XHSp0c8GSOaTFGq1YkmUyyvb6DQaElkssTTGeLpDG+9t4NsPsfK2ioKlRJ/MEAfSGczZPM5ro1ex2q3YVIJsG5cISibIGzeokefSq3Klmgbh8tJH9DotMzMzdLutoglovToUq0P3OIyhZQ+PcrVElK5hNX1FVqdJtV6hVAkyLETR3nrnTfRGbS89sar2J02roxcptaosrq6TEQ1hXPzCt6tq8N7HdDj7NnTQI9iMT+Mai8W83/tOdBjZOQKkUjoAXD9W+gBQH+gB3qgB3qgv8t6ANAf6IH+HuvTJ6oCsZRHvv5NHv/Wd/j8l77C7gOHKNaaHDt1Fq3Jis3tQ6LRo7U6mJhbwOz2YfMFMbm8+OMpFAYzNl8QrdWBL5YkW21gdvtY3ZZgcnl584NdXJu4g97uwuLxsyGR0+iC2eEmlS+RyBZY3xKTKVbIlqq4A2HsHj+Hjp/E4vRwd3mNVL6E0xfE5Q+RLVXZsWsvDm8ArcnKqfOX2FSoMLq9+JNpXJEooVQGfyJOtlymA3hCAUqNGt/7wfd55dVfM3nn9nDX9p59e3F53CRSScLRCDs+3MOFK9cofNInabA6cARCXL01gcXjQ+dworU7kCg1XBm9yapgm+n5JfYdOorDG8Du8bP34BGsLi+vvf0eoXgKs8M9dM8rtAZsbh+Xro0NY5ydviBSlZapu4uY7K5BpLvbRziRxu7xc2duAU8wgtHmJJjJ4YknEWl06BwuHIEQkcwgbj4Yj+P0e9mWS9ncFiFRKAnHE3SBcr2BPxwhkcmSK5VZ3RRQa7VptRqcP3+WaDRMMOinVqtgMhloNGo4HDaEwk0ymdTQcX7PdZ7NpoEe2WyaVCoB9AgEfECbZqOMXqdCrZIxOzsN9Gh12rg8bqrNBkqtZhjN/uq776O3u/j5L3/N5x5+hD956Mu8+cEuHvra41ybuMP4/CJrUjkKs5XnX3sDmdHM+bGbGNxeTF4/OufApe6NJphfF3Dg+EnqfVCbbYjVOvYf+5hnnnuRR7/9JO/t2c+B4yd5a+dufvrSr5i8u4hAphxGMN9zpgsUKqZX1vDGk1j9QVyRGKtiKbfm5nFFYuw/cRKp3sjyhpDR8dtoTVaOnz7H2UtXGZ+a5ZU33sbpC6Ix/t/sveeTG3ee5jl/wP0Dt6/uLm7jIjbu9nb6Zmcmpq/HdG/39PS09y21EdVybDUlURJFiZREipRE70TvWYamLMs7oKpQBe+99x5IeO/xuRcgq3tm5+I25tXtBJ+IXwCVCRQygUQiMz/f5/la+ejIZztgdXFdwsyKCLFMyaOZeR5Mz/L8b1/hd2/vY2ZFhESrZ3J5FXsogkihYlWm4PzN22xqdIxMzzC3vsnE0gpKi4trI2Msb6uw+KOcvznEoZPnmVuXcm1kjF2/f5ulLSW73z2A0uJCZXUj0Zp56+AnrMm1rMo0bOksaOzeHZAuM9r56PhZVmUaRAodUysb7D9ynE2NifFFERtqIxfv3ENusvDK3ne4MjTCxNIKUoMJiVbPls7A9KqIpS0pIoUKZySGzGjm7PWbfOfnAwfkwc+Pc3V4lLGFJcRK9U7P5VWZApPXj9Ji4+HcAjOidTY1OsRKNYF0hvM3b2P2BTB6fJi8fnRON9Org/fL4g9i9PjQuzyD/YDXj9rmwOT1c/7mbdbkSlakci7cusOZazfYUKixegMoDOYdKGhyeZlaXMHmC2LzBdlQqLl9/yFnLl9FpjNg8fgIJFKsSLZ56fdvYHJ58MUSxHMFbL4g7x8+ilxvQmt14A7HSJeqvLznLbRWB6+8sZdbow85ffU673x0iN3v7GPvBwd55Y29HD11lkPHz/D7/R/x7icneefwCSbmFayrPGhdGdS+HLpUna1AnjlXHHUFpn1pXrp0jxdP3eX4rJxrW3Y+m97mp4cu8t7deRYDZU4tqPiLF97lBwfO8p2Dl/nh4Rvc2PYyZYphimQxuP0cP32G4xevM7mhYVYXRmWyorM5UZmsqExWzly+xitv7OV7P3uOc1dv8Hh5DZPLi95i59CnxwjGkrgDYTZlStL5ErF0ltmlVbYUar75ne+j1BkRCmWOHDvJ6sYWgWgCpy+Iyx9i1yu7uXLzDt5QlGgmh8HhwhuNY/MFcARC2HwBdDYH56/dwB9PYvcHd+Dl098XRyCM3R/CF0viicT58S9/QzBpIpAwYrJJUes3uH3vMlvSDTw+LyurG2xsKPD5Ekh1dtQWNytbCk5euszegx9y7voN/vqb/8DLb7zDxJKYr33np6gsGoYmRjh56RQnLp5kaGIYkXwNkXyNn/zmx6xKVzC6DWxrNSxurLOhVDA2N8tLe36PTK9jQ6lAqtOyrpAjUatYV2mQmyyobQ6UFhvPv/IaqzIFCrOV8cVlvIkUcpOFtw4eYmFTitRg4YXX9zK9usl7nxzDHkyxKtUxv67kyOkrPBZv8/nF68xuyLhwZ5SZdSkTKxv89Le7WdxWcWnoIaeu3WFuU865W8MobR5e23eQiZUNfrzrVRa2lAxNL/DavoM8Fm9za2yWz764wf2ZJX7+292sK7Rsa02YvX5++dKr2HxBrN4AV4dHWdqSsiZXIlaq0Tnd7Dt8hKvDo3x84hQLm1t8dv4LLN4QWpsbmy/Ihes3sXg9bCnl7P/wfZQ6FSa7EYvTjEIlR65WIVWrMbu9aO0O9h8+hMqgQWNUsyVbZ+TBbeRaLSqDjtnl+QFcdxhRGVWsSSVsKBXIdAYuXj/F8vo8EpmcbbmG2aU1tjRy5EYFI1OjbKo1iGRqJq69z9id48gsAzipVimwaOUo1SpEZh9Si5EHD6+jNttQGi0YnR6URgueSJyRiWkcgTBimXInml2i0mLx+DG5vHgicc5euY7R6eHavRGkWgMKg5nz124yvihC63ChttvxCklswSj+RIFAKEsgGCOV8BAKKHGEvZi9foyuIAZbBLMrgM3jwRm0sSkX4fI7cfsH+0SrP4DF62FbpcDitBKMhfjNy7sQyWVobIPipXXJKhevnEOq2mb/Rx+wtLmBOxrD4PayqbOwbXbw5W/9gIez8/iTacQK1U6hpM7h4p2PDvHG+wewBUIsbm7x0SdHMFotbKtk6G16rB4rI5MP2dIoUZutOMNR1BYnF69fR2+xE01lsboCaE0OirUOoXiaSFLAaLcTTiZxhoKY3V7qHRByZbKFKtFYGkHIkkkLZIQUlayHXMKGZPUhY8PnefzoCutLo1i0q4TcSlrlEPKNSaBKMR+h2ypSLgvkC0nKtf82gP502lN4ni3lSJbSJIsZ4vkcsXSOSDJHNJEjGE0QTSbwBpx4A3YWl+cIJyLYvW680QSucAJ7II7VF8bmDeP0DCC6QnQfr1uHy2NH7/Khs3sw2pzMzs+wuSXG6nNj9Pux2owolNtoDHpkBhMKf4ZFWwp9GY4MLSL1pIiUmqQLBbLl4j8D6EUKlTLpUoVEsUwkV2LW6ufq+Ar+UJp0vkygnKZGk1IlT7FaIdWsYWzkaQl6IEqr4qfbzgAV3nr7Jf7yy/+BdNpMIWOgWXHQag96UVd7WRrdBJ1OmHbByPbydehGqFQTdHr/sgO90xJoNaP4/XIgTrlkp9JOUW4KlBoZihWBci1PtpDCH3CRSkdZWn6MP2ghEHTiD8dwh1JY/Ql8yShWv41t+QJhr5agU4MnmsIbS+OOxnEGw7hCEQKxCLF0HINRTSoVIhp1k8jkSWYLpPMlMqUSQrGIUBxE9mfL+UGsf7VIoZym06/Rp0ko6mFbKuKTIwf46KN9ZDJR4nE/9XqeSi5MIe0nHXXisakwqMTolSI8NhVRv5miEKCSC1OqVckVBNJCDKlkmUImgsOq4cIXZzh96QqOcJRcF1zZBnJ3jBszIqzpKuFal0CpQaJapdSoUG2VabYLCLU4NWBqU0+kXKLUyhPKdxCAoQ0xyUqBfrpIrtkm32xQ75foUgDiWHSTLE2cIucXQ9EKFQeiFhtMAAAgAElEQVSVcoA+Oar1FB1qFGppap0S1XaRSqtApZ6hUs9QLEWplCI060k2ROO0GwlazQTVRoJqPUWxnqJQS1JtF/nSn/1vyOSLhPwaGrUQ25IxMoKdditGSrAPtpOO8M8A+mA0WoNRb2aodjKDlgB/BM9b1QHErZR81Jshmu0IXfJ0ydPrZ6H/tM93kk7DR7vmIuIT02s4gQJT49exWbeAAr1uil43CSTot/147YsUBRVtMoPod7LQCA1i3Os+6MeoZC1kU0YgRYsKrV5+AKe7CWgFgQSVnB2vQ4KQdtJop2k3ivQ6Beq1KPVaiAHUTuF0btLrCvQ6WdrNLL1ukn43CaSBFD6HmFbFC90oMIhdhxyVnBWIoli9jt+yMFh+MnT7g+fR9JJ2zkMvB0+AeqcTBGIUima8ng26zeBgejVMnwJdstBNc2DvC/zyB3/D5wd3k44YCftUgECtEQRyNOthes0I9OJEfDJSEQ29ZoR2M0qvm3qyjH4M6iXyQpBOswCkKJWtlEsW5FuPaOTjtNoCjWaCXM6OTjMPPYFaPka/UaJZTVNrhAnHlMQSBkrlENlMmnqlTTlXIp/1U6l4yeYdlEppapU6uVKRTCFPMiOQzAgkhDTheAyn10Mqm6HabLD/4AGu375FvlyiWK0g5HPkyyWSGYFWr0u+XCJfLtHqdWlRpUsZmWIFKEA/T6sSpVFJkUgEKFWK1DodRFtbCMUi+WqVybk5Kq0WjV6PZr9PtlwmV6nQ6PWo1ZuMjD4gnkzgcDnpA41WHX/QR76Yo1jOEU9GyBXyxBJxuv0eQjZDpVal3e1Qa9QZmxin0WpiNJvoA5lclmg8Rq1RR6PTksllKZZLLC4v0Wg1KZSKO87uNbGIYDjE/YcP6APhaASTxUwfSKSSBMOBHad5sVyg2+/sTKvUyvTpUW/WcPsD+MMR6u0OqWwOl8/P6KMxrt26zfj0Y+aXV/D4vCyvrtDpdUmkkrS7HeYXFyhVyuQKefLFAsl0CiE7KBh46pTv0adYLhFPJlhZW6XZbj0pChj0JvcHfeiNOrR6DcFwAPGGiE6vTavT3Olh/nDsATaHleHRIRqtOl/6sz8lFAkSCPkpV0v0n1zLKBRyCEKKYjG/Yy744+sepVKBWq2CIKS4ePECU1MTBAK+J9c+Bo9TqRTPgOu/Qs8A+jM90zM90zP996xnAP2ZnunfsP74QHXXy6+QK5WJJlMkhAzBaAyFRovRakOh0SJVqthWalhYFbOyLmHP2/t4bc9b3BoaZXp+iYeTjxl5NMHk7AJ3Rh7wqxdfZujBGPfHp5hfEfGNf/wuUpUW8ZaMLYWaQ58eQ2+xc+TYyUHE9fQsMrWOA4eOYHP7+Mfv/4hgLMna5jbnLl1FrtEzt7yGPxLH4Q3w99/+Hk5fkEA0QSydRW0wo7U7WJcrsXr9LKyLGXv8mGK9TqaQpwtcu32daqvG1Zu36AJCvkCj06VYrWF3e/jJL57jp889j0Qmx+BwYfcH0dkcBBIpnL4gU3OL/PXXvsH/8aX/zF9+5W/55ne+z973PmDXK7t57jcv8t0f/ZQ///JfsyTaQKE1oNKbiKYyPJiYxhuKYnP70FvseIIRDFYHyWyB6fklQvEUuXKNZLaAJxhhZV2Cyx8iEE3gDoSxe/yY7C5+89KrOLwBLl2/xZJkG6PbQ6ZSQ2OxEU4mOfz55yQzwk61fZce2XyOSq3KuQvnyeSydHpd+kC+WKAP2J0O+gD0WFycZ3tbQrGYx+fz4HDYKJUK3LhxDa/XTbvdpNNpIZVu0W43mZ+fpdtt0+m0qFbLbG6u02o16HRanD9znEjYB3SwWgz0eh0sFhPVeo2xiXHy5RLv7H+P7//8+R2XudJo4YXXXt+Jbf/t629w4sIlvv/z5xmanEakUGHy+vlPX/4KC5tbyIxmtnQGpAYTtx6ODcDz4hqnLl3H5o8g01tYk6qQqA2Y3AEeziyiNNnRWh0oDGY8kfhOxO7Migi53sTMigiDw41IOgAxzmCYFck2zmCYZKFEqljG6vWjszmYWVljbVuGVKVFa7Ly+amziCRS9r73Af5InA8+/oRtpYZHUzM8XlgmU6njCkVZ25bzq5dfY1ujR2Wy8nh5jdv3HzG7Kub60OiOA3tLZ+Ds9Zs89/KrLEq2mVpZ4/GaGIXZyoxonR/9+iUu3BpmS2fhZy++xvyGjJfe3Me9iVnESj0TS+KdWPaJJTEihY4Z0Rbbeityk4OR6QXW5FqWtpT84qXfMTQ5x5pcyxe3R/j8wlVWpGoOfHaKdZWB+zNLXBsZ46e7XmVyeZXL94bR2J2IFCpOX73OF7fv7vRRH19c5u74JCtSOStSOe8f/Yzbj8b5u29/l3sTU0ytrKG02Pj4xCmMHh/XRx8wvyHh4xOnOHr2PDcfPEKi1XPr4dhOwsDDuQUMbi8qq539Rz5FbrLwxgcHkRnNiJVqPj5xasep/nhNzL7DR5Bo9SjMVsy+AJsaHcvbsp35Jy5cYnxukS21jrVtOeNzi6xIpPjjKaYWV5BqDRw5eQa93YkrFMHmC3Ds3AUcgRCvvfU2L+95E08khj+eRGWysPeDDxkam8QbTSCWKbk+NIrGYmdyYZnv/ew5PJE4zmCEq8OPsHhDWL0Bxqcf82h8jGAsyctvH8AQElDHahhyICnArvOjHBzfwNCBhUCVa9surmzambZl0JdAmQFN5b9trOTg4LSeT8YlWErgS6RIpWPEAzb8wQDRbAl/sU+uXNsp2knnSww/HOfOyAOypSqZYoU7Iw/IFCtcun6LZLaAUCgTSQpEkgL5Sh2XP8Sb7+5n1yu7mZxd4NXfv8nQgzGiqQxqg5lIUsDq8vLRkc+wurx4Q1GcviAmuwtvKIonGCGcSGNz+8gUK7j8Ic58cZlMsYI/EieZLRBNZQjFU9jcPt794EMiSQGhUMbm9uEJRgilBDQmE3qrGZvLidNtw+u3MD//kPnZYTbFE7gdUqxOzyAdwulEYzKwJpVgDXiQaAbb2437E/xu30Gu3LzDyroEmVrH93/+PPsPHWFevMW6QovC7GRpS8nk0iYSrZF7E4/59NxFTly6xvmbdzl99SZDkzMMT80ytSJGpNCgMFtZV2nQOlxsanSsyhQ7RSiLkm1WZQrWVRrUNgcSrf5JQY2IG/fH+Oj4acRKPRfvjPLnf/sPLG4O4tu/9bNfsbitYlNn4ej5K1x/MMlHJ88zsbLBvETB+PI6cosLmdnJ2JKY7z6/i9kNGe8dPcGqQsf+T09y7f4Ej8XbHPviGo/mV5ld22RycY1HM/PobE5kOgMLq2I+PXEai9PDz3/7MkqLjU2NjoOfH2dTo0PrcPGLl15heVuG1GBCY3ciN5qwBYJsa3TcGB5lXSFn7/79rK6LefX13zE1O4NKp+WFl3exKBKhNltRPUmKkBvN3By5z5pEgsFiZmhkmE3pNlKVDK1Jw9zqHCL5OlsaOWeuXkEkV6Aw2lhYm2R5fZ4V8To6o40rN+/y5vvvML++wI3Rm2yqNcj0Fi4eeY31xWHW1Do2VBruDd3CpJOi0KhZMnhYliu4N3yVh4/neHP/AazeABsKNetyFZ+ePofR6WFDocbs9qE22zC5vPjjKU5+cRm7P8SCeBObL4jGYufM5WvY/SHUZhvTiyLMXh9mr4ep1WVCmQI2fwKXL4nbFyWZCuHzKjG6XegdXgzOEFZ3HKvXj8FmQmWS4vDasDitWJ0eLN4QSqMFvdWKyWZFb9Tw5t7fY3aYGJl8iNXnRGU1srW9xsTkKIGwB4fXzje+923kZiM6jwe9L4ja62fTbOfAkc84f+0m8VwRjcXO+Ws3ketNnLhwibVtOXK9iS21jg8++ZQ9+95ndGoSlUGHwWZiZWON+xNjeMNh5BoD20otG1IlLn8IjdGC1eUlmsqgNVmZWVzh8cIy6XyZSDLDqYuXMdld+CNx/JEE4YRAOJYhEs8SjxdIpcoIuRiZfJxcMUm+lCJfSlGqZijXsuRLKSr1HGablngiRLtTo94oUWuWaHXqT+D5HwB54cnt/5sD/Sk8zxSzpPICiaxAPJN5kiYkEEik8ceT+GIJXOEQjqCPleU5EqkogWgQRyCE1RfG7ItgD8RxBBM4/FHsnhBJnwKLSYrH58ToCaC1uTE73FjtFi5cPIvSpEdutaI1GpArZRitFvR2J9Z0lYPXHiFLgaMGilABqcNPolQjUSxTrNfJVUqUG5VB9Hw+R7pcIl2qEExn+N0Xt3Am69TzHYqlOt5Gmmw7RzoRpFMqkMwnObY0Sq8RpJy10esk6HVTdHsZWu0U1VqURNxMOmmh14zRqMeo1OOUulma5OiQotdwopXcQy97SKcZp91KDiKen4DQVitHq52l3UzTbsUIBpV0O0E67QD1dppqM02lkaJcT1Eop8mXUqQzCRKpKJFYGPnKY5wGOV6fE1c4hDEcxxRNYwpG8EfdSNcf8vDWYfzRMMF4HG80jjMcxf7kOM7qdpMSktjMGrTKDXKVCslcjngmQ7qQI13IkcylKdbLVNt1MuUM+VqeHiWy+RB9ymh0mxhMUio1gXI1TaksUCylyReSVGtFsrnBb2wsHiIc8ePxOkimojt/5wsCiVSUVDqGkI6Ry8Up5ZNkMlEy2STp/OBYXigWSeYyCLUG0UYfXxXWnHF+tPdDzKk8iVqZar9OlyqlRoZ+H5LAeYmMVD1N1pek2IEXR9eQlIBEmmoyQK8UJZfQIV68Rq9lg56Pfi84AMftEr12hWanSLNTpNUr0O4XafeLVGopKo00rV6BUi1Js5sHBNIpG36finojTr0RR8j5aPeyNFqD4otyNQFU+eDA72g1EwS8KqxmMe1mlGY7TrMdp9H9g/P8j0ezI9DsCNRbKeqtFJ1+jnY3QbuboNdN0m1E6bcSBD1KkhEj/c4TZzUDd3itHuOpuxpS+Fzr5NI6IEq/6YKuh04/x8Urn5FI2p/A3iyQwGNfoZIz0u9HoO2nQoEuJZrtOBCDtg96ftyaCeoZPRCj2Y5Q6eTp9HNPoH2UsGUewSuGhg/aEertDLVemXYlR6+RodOK0G750eomKZbMdLuxQaFJo0CzWqHfDEE3RjykwaCeB7JPXO8Zup0knXaCfi8NVSMBwyTVohPI0t9xlgtQc6IVXYe2nVx60Ee91w0BAcBPuTB4T3qdwWdFt0KbEr1uBnpxqLioJ3R0chZAoNdN0aFCnRLNsgdIkY7qqZe80InTbYShFaVedAEpsgkDaWEDujn6rRo0qkAMr3uOWt0A/RD9ZptazUi/7yGTsZLPOCkXEtQrWVqNDO1WjERSRTarodEuUCinSSYilPJpitkoQsyGw7ZJrRqi26+QyScR8jnK9RqlWpVYKsk7+98jVypSbTZI57K8+/5+bC4nmUKeZdEauVIRu9tFLJUkHg/SBdx+H7VWc7A/LYQpVGII+SDhiAW1cg2VYpVSKUm1liNXECjVy3jDfox2M7lKgXKzSqVVo9So0KFHtV0nXciQLecRb6ySSEUplPKkhCR9erS7LVq1Amq1DH/Qh8Nlx2y1IGQzOy71drezcz9fLFCpVRGti6k16nR6XZrtFpValVqj/gTKNylXKzutKoxmE1OPp+n2e/iDAbL5HOmMQDyZoEefRjlLtV6j1WmSzWfo0yNXyNKnh2R7k3qzRp8eyXSCbr+D0+uj2e2h0unpANFkirff249Kp8ficJIvV1Bp1ERiUSTbW0jlMpxuFzqDnkqtSiaXpd3t0O52aLSa5JN+Ho2P0e52yOZz1JsN+rBTNNCHQT/yaolMTiCejO1A/qfAPyUkqdYr/Kcv/Z+EIkFOnz1FIOTnS3/2p/wv/+v/TI8u9WaNfDE3iKd32EgkYggh63+VutfptEinkwhCilqtwg9+8D2+973v8OMf/5DFxXmeOtLNZuOzCPd/pf74uuS//5N1/sOf2P9/Mf79n6w/+zyf6Zme6Zme6f9TzwD6Mz3Tv2H98YGqPxgglohTbzZQadRU6zU8Pi86gx5fwE++WKADCIUy2VKVuJCjWGtitDm5PXyf9pN5vnCMSrNDIpPH4vRwe/g+HeArX/06xVqTQDTB4uQYXqedKzfv0AZSuSJWl5dtpYZircmGVEGh2iAu5FBoDRz69BiBaILTFy7tAHWV3oTeYkckkXJraJSRRxMcOXmaqcVlxuZmWVhb4/bICG++8zbX79zg/QP7ee6Xv+CdfW8jnriPwepgam6Ri9du8tqet3i8sIxIIuX4mfOsbW7zYGaO4clp1uUqppdWuXTrLqcvXOb++DT7DnzMK7vf4OXX9vDN73yfg4eP8oOf/oKPj36OTK0jLuQYfzyH3eNnZnEFndmGxmghEE2Q8dkJRBO88vobOLwB3IEws0urhOIp/JE4mWKFWDqLPxJnbnmNR1MzO73PHd7Ajms/VSwPwHk6gzccJiYIlGpVCpUyQmFworv3nbeIRsO0202gRz3moVIp0e22SSbjKBQy1Gol0KNaLQM9xOK1nR5eT93mIyNDNBo1qtXyzrxr167QajWA3k5vMJVK8Yee6JU80GZ2ZpKA300+7KbXqrO5JaHb79EFMoU8P/7lb/irr36dfR8d5v7UDC/9/k2kWgNaq2PHff6tH/6Emw8ecfPBI7b1Rv7u29/l6NnzSLT6HRfkkTPnECvVLG5IWdlSYHT5mV4Wc+n2MHqHl/HhuyxL5DhDcYbHp3j3w0OcuniFN977gC21ji9u3GbPvvd58Xd7cAYjLIg3+e3re1iXK9lSazly8jTnrl7n6t0hPvjkKKcuXmb33nd44733+cWvd/H+R4fZ8/Y+pueXkGv0fHriND/+xS9R6U3EImEiSYFUsYIzGEGqNXDiwiW++q3vsCKRMrMi4u7DcQ4e/Zy7D8eRmyzsfvc9ZsUbDE89RmowsbwtY2Fzi8OnziAzmtlQa1HbPBw9e4ltvZWJJTFKi4stnYVTV25hcAc5evYSWzIlj+ZX2f3uAaQGG9/6yfOML4r4L9/7CZfu3mdkeoFH86t8+2e/4r1PjiE12Hg4t4LMaGdqZQNbMM6mxsT06iaP5le5cGsYWzCMymrHnxIQKVQ4wlGuDI1w6ORpDG4vF+/c497EFC+88gofffY5R8+e59H8InveP8CHx04g0eqZWFphS2fgs/NfsKUzoLLauTcxhdbhYkOtRW6ysLC5hT0UYW59k6mVNaQGE6syBRdu3cEeirAqUyBWqjlx6Qoqq53Ha2JMXj9LW1LESjWbUinnb97G4Pby7qFP+PlvX0ZusrCh1qIwmDG5vPhiScbnFrnzYAybL8jE/BIKg5mrd4fZ1ujZf+gTxucW0Nkc/F9f/go/ev5XjM3Oc3/qMQqDCV8swYpkG08kzsT8EkanB6s3wMTkFCaXl1++9CpyvQl/PMXIxDRGXxyJ2oTe4sDhcODzefCHI7iTRZZ0bt68OMGEs8qX3jqEDJD3YbMKigpoq2CqgK0ChhRYBDCV+//VMOaaGEu9fzJNWoDnj91DW4BlW4xASiCTTeIyyGhWcni9bn7z2h62FGq+/q3vUGl2MNldO7DLHQhz5NhJRh5N7ADrZLbAux98yBvvvIcvHKPcaJPOlzh7/gI2tw+F1kBcyKG32Bl6MIbeYidTrHDi7AUc3gBWl5dANMGHn3yK2eEmV66xsi7Z2fcLhTL+SJy4kOOXu17ir/7mqzxeWObwZ8cJxpLINXpK9RZmh5u4kCOdL5FIpsmWoQWE40Wc3hjpXJ5MPonDpSWdcWAwrXHt2sdo9TpCkTA6sx6dWYvRYcQV9qGyGvnw+HFWpEqkBhtKkxuVyYtU60AsMyLTuZlekmJ2J/DHqtwYmuXIieuIJDJUZgeJQpWX9rzNzdExVrYU3BubZlOl3ynqebwmZmFzi+lVETfuD1IJPj5xiitDI/8kwv3jkye5Mz7O/IYEqcHEls7E3PoW6yod6yoDMqOd377xLvfnVhiZWeLoqXPMSxTsOXCYoekFLtwZ5dGiiL/8+j+yqtAxMrOEzh1kZl3KusbEnYlZjl26wcKWksnVTb64ex+x2sjjlXVWthRcvDXE7KqYifkldGYbmzIly+vrbGxLuXbrNrcfjXPw8+NItHoeTk2htNi4cf8h7x/9jMv3hlFabMhNFla2t7D4vKxsSXjweJr3Dn2MRKHg1r0hzn5xkbff288Pf/oz7o4M896hj7kxep8NtR6N3Ys9lODgpyfYUKixONxIZErMVhNSuQS1QYVYKmJicQqtQcnU8hJbOgMKsxPx9gLjMw84ceYsSo2Rq7fuMbO6wD/+5NtcH7nBhmoQSX/j5DtIxZNs6C1ItHpG79/DqJVgtJlYMHqYlUiRKjZRmaw4gxHUZhurWzLe/fAQu3b/nhWJFK1Oh80XRGWyMre2jsZiJ5zO4o0meDQzj97uYnxuEZ3NiUSlZXJhmYXVdVzhEFafG2ckgNkXwuqLY3XHsXtCePwObHYpRrcHkzuAxRvD4U9i8XpwBV2E0z6cPjsmixFvII4nmsLo9GBxOLHaLbz+xqusiBZw++yItteYWZvD6LHwpT/7Uw4fOYTV6cDmcTG1tMhf/N1XuTY6isHnxxwOo3A4kGoNPPfiy3xy4jQ2X5DPzpxndlXM+Ws30VjsfHr6HHq7i6nZJR7OLHL17hBamxmV2YDF5WByboa339tPIBLH7Quj1FmYXxETSQrYPB4ypRIWl4tQPMXQg3FafYgkczi8QabnlwjGksQEAbvXSzCWJJzIEk0WiaerxPI5Yvkc8VSMZKlIqlwiVS6Ra9RJFAskigUKrSYfH/0IhVZOIhOnWCtQaZZ3YPm/NP45QH/qPs8Us2SKWZK5DImsQEwQCCbTeD2DtCVvPIk7GscRimAPhlHJNwiGPLi9DjyhEEaXH4s/itWfwBqIYfPHsHmjRJxbzEwP4XTbMLj9aG1uNEYLBpMe8cYqNr8Hg8+H0mjG5LCxsLqIxeXCkSyw/9NTuJtgElo4hBpnbw5xd1aEL1cjXW2Sa7TIFgtkcgK5QhYhmyaeThFNJri5rmRMpCSVLJDLFwnlw3QpUy3GKeVi1DoFjg6fp0eZLiXq7TSdfoZGO0mjFaOSNNBtpbh5+TPoZOg0k7TaWSr9IpVuhlo7Br0ghZiMhYnTtGtBep3EvwjQnzrQAwEFvW6IXjdEo5Wh3kpRayapNFIUqwkK5TSpXJK4kMBrVJIOeJCuLeIPOHCHXNijUcyRNNZQCrPdgZB0oJA8wu02E4v78QS9uCJRjG4vFn8YfzJNMB4nk0kTiwYRScTY3HaKtRJCIY1QSJMtCaRyCQq1DPVumUavQtohJl8IYrFKyWQDdHpFqvVB8UapmqNYyVIoZcnXWxSbHdKlKsGkwOPlNUKpDGa3D18sSTApEBFyJFJxkukEKSGJkE2SzQ0KBYRsmkxOQChkyBTyVGtFUvk8TrWYeBNCTYj34NLEPJ5snhpQ6jbp0IZ+hwxgA7L06BeLCPkWL92exQtAGwoegppFBN82dMK06146vRStXpZqv0a536Xc79PsV2n3qnT7JXLWJdqVAKVigHzODRQoFAO0ummiARVel5xc1kO3P+hxXm9naXcL5ItR8vkIUOHa9VNAiVIxwPLiPYp5N51WbADQOylqXYFWJzcY/wSgpwiIL9PspOj00zQ7CarVAbAdgGKBomAjn7TRrISAAp2uQI8C7cYf4Hmp4MFmETFweSeBGJAAYjTaSU6deZ9WMwYM+ntH/VIgQdG3Ss72GEhSbUUAgdYTR3nUJSbiFEE7AP0wEKXTCdJpp+h1EnTqIVyGeRpZExClVXYNADMFcqUI1XKcfjeH2STCbF6l243QaPhpNWPUKgkatTTuiSP0mxG8DgmFrBvIUSmH6HUF+r00/VacfisOvSSqhXN49FNAjlYvS6MjUC+7gSg25UNgsIxQoJjzQD9KvWQm4FmGtufJOuSAClChXvESWv+CUsZKwrdFt+wE4tBP0u+l6ZCnTQlI4LGIBr3fG+HBe4jAU0e9XTtH2Cmm3fECeZrlBPRLaBVj5NNqYBBD36jmaDfNGHVjtBsxPLPHaJbTNFsZypUwy8u3KRVtTz6LMrlyhkpNoNNM0yiFMaqWoJ2kUUtQrAh0aRNNJqg06nSBZrdDF/AGA1QadXyhIAqNGqfXw/zyEqValXq7RTqXxe52obr+e7LFAma7jVKtitZooE+TaiNPuZbF5TaTSocpFFNAk1I1Q6mao9WtEYz5Ccb8rG+LqLUrrG2uEEmGsLktdGmTyMS4O3qbPm2qjSLtXp0+Hfp0qDcrbD08ScywQKlSfAKwoVQp0wfiyQQen5dgOEShVETIZhgeHcHj85JIJak3G1y6cpluv7cD1PtAq9NGqVYxtzBPIpVkfnGBTC5LH3Z6o29Jt/EHAyiuvkiv3+fe8N0dIP00yn12fmYHqmv1GsrVErlSmWyxRLZYIp4WnpznF0nn8gSjMbzBECkhTTgaIRyNUKqU6dEnnkzs9F5vtJpItrdI+E2YH31IqVLGHwzQh53i/6cgvdVp43DZaXdbJFLxnWUrVYrUmwPw7/a6WF5dok+P+w9H6dPj7//hGztO+qfPqdYrbMu26HRapFIJ9MNvUkn9wX1+4cI5Mpk0tVqFpy3pisX8jrng6bURQUgBPR49evAMuP4r9AygP9MzPdMzPdN/z3oG0J/pmf4N648PVL1+H8VyCSGboUefZruF1W4jXyzQ7fdIplNkCkWMVhuFSpV2H3KlMo1Ol0yhiNPr49S582gMRhJCBk8gyNKaiC4ws7DI1/7+m5TrDWKpNO6lBzhvHmJhVczxM+dJ5Yp4gpGdGPM3392PSm/CE4yQyORZXFvH4vRQqDbwR+LkyjUMVgfXbt9j/PEc20oN0dQgWtPu9XLvwQNylRILK8vkynkUKjlev4eUECcvRBC/8OfseXsfaoOZ42fOY7A6dkDRhSvXB45Ijw+JRmyoL5sAACAASURBVIfW7uTgZ8f47Mx5hh9O8Pmpc+x6aTcvvvw7Tp/5gq989ev8zX/5e4YejOGPxDl6/BRmh5uFVTHL4k0MVgdKnZFjp89xa2gU2e6/4eKlyzyYmObW0CijY5NcvXWXm/dGeG3PW1y/M8TNeyNMzMxzZ+QBC6tiHk3N8MXVGzxeWGZtc5u55TW0Nisaq4UlsZiZpSUUGjXnLn5BSkjSo0s6kyKRilIuF3G5HJRKBfyX3yHv1PD0hDCTSZNMxoEesViEWq1CuVzkaaX108edOXMKQUjRbje5ffsmjUZtZ97T0e22EYQU3W4bs9kItInHgkCHdCpGTjHH7MFdOyfBww/uo9RqOHf1xg7Q/s9f+Vuee/FlXnjtdb78tW/wze//iGv3RvjK17/J/IaEQydPM7m8yqGTp3n9vfdZlGzz3idH0TpcvHvoE8RKNSqrG6nBhtRg4+jZS4gUOiRyNZI930CiNTO5vM79qRksHj9LG1tML60i0xnZf+gIWqsDRyDM8PgAfsYzGRQ6HRqTiWq7TaFWIyYI+KNRtGYzFpeLhbU13v3gQ/Z/eIjdb+zlud+8yC9+vQtvKEoHEG/JmHrpa4g2tvj87AX2fvAhw+NTjM0u8K0f/gS53oTGYmd5c5vrQ6P88qVXOXzqDFMrazz38qt8fOIUmxrdTiT55xcuMrawxPK2jDcPHObjE+fY0lm4PjqOwR1kVaZhcnl9AJGUejZPvYt4cY6rw484ffU2j+ZXsYcSSLRmxhdFqKxuDO4gRk8IsVLP0OQccpMDkULH2MIao48X2f3uAW4/mkZmtGP0hLD4gzuR+mKlmoXNLVzROFKDiXcPfcLRs+eZXhUxeu0cm18cxJtIsa7SYPYFuHDrDhtqLbPiDbyJFMvbMkQKFRKtng21lnixzOV7w+hdHhY2t9jU6BhbWEJqMDEr3kBmNKN3eZCbLKzJlaisdmzBMCavH18yjd7lQed082B2HtnhF1CYrZy7cQuF2YpIodpxom8qNVy7N4LKZMUbTbCl1rH/0BEW1yUYHIPoXbXZhsZi49U396K12rkxPMrZK9f43dvvcnPkPhaPD280zuyqiPcPH+Xw8VN4InFeeO11lKfe4sb1a3ijCZKFMq5QlHNXb5CsgC+eJSkUcNitFDIpUkKa37z1PmceLnFm1cY9e4Mlocl2BdQtkOb76CpgqoO5DOZSH0cZnJXB/X8+9Fo1OsnqP5mmKYCqBLtODGOuwZLOzZ2JWUrFLFcunsXjHrhDHB4vXUCtN2B3e5CrNex6+RV+++prJDNZCpUqpVqduJBjen5pEHn7xCkeiCYQCmW2P9vNxMw8jxeWkaq0JDJ5vKEoco0es8NNMlsgkcmTzpfwhqKD4qFwjGhSIJ0r8s7+Ayg0ejyBMDaXF5lKi8Xh5vrteyyuru30qzVabSQzWY6dOo3d7SGSSGK48iHHj53l8q0HBBN5io0eVpcXoZgnnIgQigdIZ+OYrBpUahlLy3OcPXeCo8c/4dT5E+z/5AMmF2fYNhiQGMxcGnrIpt6BSG1h2+ji+OU76J1h7jyaQyQ1oNC5cPhSfPO7z2HYWMI8cR1HIIxEpeXc1RssiDfRWh2Mzy2isdgxu33cm5gikM7spCesSOWorHZe3PMmN+4/ZF2lYUtnQKLTobBYBsNs3XGr/3r3Hq4M3efR/Cr7Dn/Ow4U1ZGYnW5/tRm5xIVIZEKuNvP7+x0j0VsRqI3cn57g6Os6Rc5dZU+o5fOYi96bmkZocnLs1zMTKBlNrEqbWJDycWWRxQ8q+jw4zMb/EwqoYmVrH2OPHHPn8GLOLS2iNJkQK1U5riUuvfR/R4jSrMgXPvfwql+8N7xTKSPU6xhfmmVxcQGkyMru2ilKvZ/eeNzh/6SoTj+eQq3Xcnxjj1ugDzly9zt4Pj/DavoN86f/+Opfv3EdpcDC3vI7O7ESpkmJ3WtAZVVy8doHZ5Wm2jr7A9fv3md+QcH9uhW3VGuMzD3g4MclHhz9j5NEkD2cmWNxcYmp5GpFcgT0Q5d65gyg35xDpzYjUGoZGb+P3GtFbjaxaQ9x7vIBKI2dbo0ei0qK1OrB4/JjdPt4+8NEgtv3wLnR6PRqLnSMnz1BotNnW6Hm8vMa8aAONxY7R6cHgcPOj53/NvGiD9S0ZTr+XQDKCLejFGUngCKawe5M4PFEMZg1WhxyTx4fZE8bmT+DwxzG5HZicRh7NDGF2GLFuLWF8dG0QY+3ykSuV+fTzo0xMPsBm12N16LH5zDycfoDJY0ZjduIOJdBY7HijCUwuLxdv3+GF372O3unCGY7gicXRWxz4wnHu3R/DE4yyKVPxqxdf4ezFqwRjKT4+eoyrt+4xt/85RFINr+/bj9ygR20xIhTzLK2t4vT60GiNSGUq5lc2UOpM3Lw3gs5iYujhfexeN75wDF84TjSVx+WLE0sXcPlDjD+ewxsOEs8k8cUjhNIpIkKWqFDcidsObM3jWxtDKJRJZPIIhTL5Jy13irUmQjFLNB0nW84PnH6l3L8Azgv/IkB/Op66z4VChmQmS0wQiKRS+BNxVEefwxuL44rGcYTj2EMxrKEE4tUZIhEP4Ygfh8+HPRDF4o9i8cUxe2ODQglflKBtg4sXPsVk0aN1eNBYXYNEDKuJLekGWpuZbZMJicGMwmDi+p0beAJ+fNE4M3u/i68MqRZEihUyhTzTGhehBsTrfQKZEpVWi0IxQ76QplTMkM8niEa9DK9ImVUZcMbjRNNx+rUslayPSjmE0bnN4sYEfSrE60Vy/TpCM0OLErVeilY3iW9oH0HNLP/Tv/sfyKc80M3S6xcpd0vUKNIhD0Sg7mBy5FM6tUHM9D+J424O+lZ32xlazSihkIp+L0y3E6TZytBoDpzGtdYTF3ptALVjqRiK/d8kFUmQjEYQb8wTjjsxey34YwI2TwK3N0ko7CMScXDj4lEMqhWCQTuucABnOIIrnsEVz+AIxkgIObK5ArlcHINBgcWiIZkMks/HyGYj1OsCrVaOXD5EJhtAfe5lLLOXyGeD1GppqlWBai1HpVakUisOtqVqhWShjMXj596jCRL5Et/64U84fPwU6VIVVyhKOJ0lXaoSTaeJCYOijEQ2SzKXe3KbIZ3LIuQH218+nyebybL56v9OLFvCLxSJVzvk+nDp4TSRWpcc0CjnaeRstMkQ7zeZ3JZAK0EtF+LWzDLXFldx1yPIlh8QsGxDXaCejwJ1Wu0qzU6Veq9GjTo16nT6Dbq9GvSK+MY/IvD4CL1GkH4zREGwYTKsUsi7aVcD0E3TbWeoNXP0aNCnTaWaB5oszD7ir/7iPzLos12gVY9CO0E+66TditHsDNoA1Pq5PwD0P4Lo/X4e0a//RyoFB61egnI9yAACx+i3fJjVc6RC6kF/804aeln6FOlRgsYAePebEeoF38ARvgN3c380sux98+dAikLaiNO0MHiNbpTQ8mmM55+j1U4BfiBIr+kh4NkauLV7qSf/L0Gn7gKCUPegkdynENfRqnjptGL0u0l6ncSTKPYMmYQJl1eB2bZJvRGnWArTrCfpd3OUCyHo56GbZnHXv0O/cJlGNUqtnqBWTwy+J/UY1VJg8NrNCLKVO9APAAlKzRS1Xp4eAhCGhgO6QehE6FOi0Q4CCehH8TnE0B443OkOlm+wrgVSytuI3v6PFDImQKDXiz9Z1ywwcITTTxNzr9MsOYEk9AXazSiVvIdawUmr7BoUGBCl8f+w995Bct73medY1p1Xtu/qrta3u3eucjivvL5d++y9dZIsUIGiKIqkSSoxyAqUSFGUSFEixUwCIAkGkACIQIDIYYDJOc/0zPTMdPd0zjnnnHPu/twfDbSoWlVdlf86u/BU/WpmOtS33rffeat/3+f7PE/9uo1+O0Q5Z6SedwBJqgUv3VacSi2A3bRANqmhXo4j2vsFDDOHaHSilBsuNjYv0igHKGeDFBtFSq089VacbNJAwCWmXQ5Qyfgp5uJkC0mCiSCZQp4zF86TzGaot1tYnQ4MFjMLK8ucu3QRi8NONJnA5nJSqlWxOOx4An5c+h2mH/pt0uk41WaDaDLBrkJOIBjmyNH3+eYD95PK9AastCYN5VqeaCJIs1Om1swhEi0zOHiKVisHlGg2s0AZmWwdv9/M9vYijUaGVrdCPBUkk49hsRvo0kSmkCA7+TDyk9+jQ5dWp83ps2eo1Kr97PCD771Ls90im8/h9fuoNeqsrK3SBar1Wl+l7fZ6KFcrZPM51jc38Pi8uDxuovEY9WaDQCjI/tdfw2Qxk8qkqdZrRMI+xr71W0TtUkKRIJFYuJ83fvT4+0zPTlFrVClXS/3s8WyxF1GnN1so1eqEYnHsbg+hWBxvMEQql8fj8zJ47Sq+gJ90NkMml+1nsN/IN2912tgWj7Dw9H+h1Wmj0WlptlukMmkCoSD5YgGlWoVWr6PRqveV8MFwgEar3ifFY4kowu1NkukEWztCguEAXr+H02c/pN1t4fa66NIhFAn2BwTq9SqNRo25J/8Q2chrGI169Hot0CGRiCEUbvT7HhaLqd8rabUayGS7QIdms87i4vxNwvWfgZsE+k3cxE3cxE38S8ZNAv0mbuJfMT76RXV9c4NGq9nPoLqxQYvGY5itFvzBAC6fnxZQbbZweLysb21TqFSxudyo9QYCkShbYkl/w+TweBGKxEzMzPKFL91OMpvD5nLjHT6E9J7/wOtvvInTF+TMxStojBZkah0ufwiXP4RCa+jnnR88cgyd2YZSZ+Tk2QuY7C6cviCeYIR9B97GE4zg9AWRaTSUGg2K9TpnLpzH5nIyMTVOrVElkYoyPTPOk9/4EqI9AxzZ+xwGh7uf5a63u4jlihw7c567v/EAew8eZnlnl22FluUtCatbu7zxzhH+7jNf4HO3foV7732AV199k3gmTwtI5Uv9PHaHN4DeYufq6AQ6s42J2QVC8RTeUJSd234X0+WDBKIJYukcl66N4PAGkGv0TM0vsbC6jsXpwexwE4wliaayRFNZdqQKAtFET8WeL6G3WollMiRyOZL5LNdGR2h/ZEIcWkCLZquKw2nh2PHDWF66F9trD9Du1Gm2qhSKGRxOC9CiXq8iEm0DHWq1Cp1Oi0IhB3TY3hbyUbJ8d1dMuVwknU6SyaRYWJhDr9fy2mv7SKeTOBw2Ll84jVi0iVajYGd7g4lnHmDrK7+HTCpBuL3FNx96kHePHOaJXzzPu8dP8rVvfYcXXzvA/nfe4+SFy5wdHOL05avcdve9/MXf/D1Xp2f5y09/hhcPvMVbx05w6MMzrEmk/PyVvQh2ZRw5c45tlYZHnnq2n909NLvM8o6M8UvnEN3yG6iEq2yrDKztSNiWq/BE4hgcbpaFOxw49D7rYinRbOG6LWuc84ODpItFvOEwmVKJZD7Pa2+/jUguZ3J+HrXRiFKvR2+xozaYWRPu4I/EOXDwEHaPH6cviMMbQPzVP0B89m02d+V4own0dhdKowWp1sA/PfIYMp0Rmc7Yt5a/MjnNn//dp/jcnXcj2JVxbngUmdGM2uZgcWuHHbUWoULFllLPC28c5OTlYVZEcs6PTPVV6Ms7MgzuIDsvPcT20/cg1po5cfEaaxIlH1waYnFrl025ll29FaFCxy/2vcncdftmmdHO4tYuelcAndOPzGjn7NAEQoUOjd2Lwe1lem2dGcFGn/CzBcMMTs2gc7rZUWt7lvuXj7F++/+KSKlkcWsHo8fHqStXMXp8vPzWO6isdoweH1tKNXMbQjR2J9ZAiKVtEWqbA6FCxY5ay9yGkCdfeAlbMMzJy4N9m2ud082LB97ii/fcx7pUzsTyKgvCbaQGE3KTBdGtn+D43qe57d6vMra4jEijQ2mxYQ2E0NmcyPUmNnfl7Gr0nDh3Ebs/xLpYilRr6OejX5ucRq7vWedqrXaWhdvIdAZUJgsKgwmLx8fk4jJqs61vdX3myjUUz92L/K0fceriFZaFO/hiSY6cOoPenWTfW0cRbIqolwtsCZZZ3xQws6Pi4PAyqwn44v4hvCXQRauEmqCIFNDlG2jyVYzNNupKDVWtirRcRFvgv1tKwRySh/8bmnz3l4/nYCcFyzG4a+8lHj82gb4AvkyVdKGMxemhVG+RKRSZnl9AJJXh8HhJZLJcGx2jWK0xOjlFIBKl0mjy8v43UOlN/NPDj+AJRvCGogRjSXzhGDu3/jZG0Tp2jx9fOIbN7esrya0uL55gBHcgjMnuQqE14AvHWFrbIJbKEkmkCUYTVJsdzHYXqVyRehu8wQj5cg1/ONIn0L//w8cQCLdQ6w1IlSpe2rsPw/5vYTz5NLlGFlfEQyyfotTq4I1k2P/WcdyhEoF4C5Mjx/aWgIsXTnPy1BECYRdqoxytRYPZY0ei1yI12xCqDFxaWkDh8yB3uxheXkIgl7Mi3mFbqcATCmCwmMlXCmimLyP5+h9jstp5+IePc2V4DK3JisMbwOENYLQ5uXh1GHcsgdbhYnBqBq3DxdOv7uPA+8c49OEZXn7rHYbnFlgQbvPOB8cZWVjg69/7HkKlkk25krHFZYZmF5kRCDH7QmzK1VwYn2VOKGHnrn/HxsgF5oQSTg6OcmV6kSWRHKnJwYM/fIKnXnmd7z35DFOCbZQ2D7d99QEm17aY39rl9fdPcnFijq8//BgzKwIEol0mFpY5cuoMa8IdNrZ3kMgVjExMcvd997IqWGNqVcCpK1eRGc3sHHiUtSduY0G4zbpUzrnhUTblSoQKFR9cOodEp2JHKWNTusvQ9BSXhoZ4/MmfMTQ2ydWRca4MjfL24fdY2tpmZG6B1V0VizsKJAYnV8YX2JIbOH1+iC2xmi2hgCuD59n/xitcunYBlWSJrds+wYenjjK3JeLagoBFwSQjU1d59PEfc2lwhAuDw2xKdxBrJKyJBWjtDsRqAyOnDqDaXUOgMrImk3Pl2gV0mh2UejUvfXCFa0sbzK8soLU62JIpMbm87Gr0uMMxnnl5L3q7C9Hje1Affw5HIIxcb8LqDaC3u5hb2+Da5AyLG1tI1Lq+s4rabOPClUG84SC+SABfMoze4cXsiWJyRDC7QohkO1idCoxuL1qbF63Nj9ERQO+wYvOZWVifxOmzY1sZQfLQf8Lk8GP3BIjFkwRCfqSyHTaFyzjcBrRmORaPkV2dBKs/jdzo5ZlX3+bctSm8sSx2f4hgMs2qUMh3H30Uu9dNJJlFbbAwvbDCX39qDya7m5HJWZ5+/mUsTi9bEjlLAiGrX/0DBGcPYfYEWdsRozAaePKZnyNVKlhaXmX/a2+i05tx+eLY3H5C8RQjUxPMrSzg9Htx+UNEUzm8wRS+UJpSDTzBKL5IhKnlObR2Pc6wC38qQiibJJRJk45HyCSiuCeOIvv+/00uFScdj5BPJ2hUitRKearFHMVWHV88gsXrwuJyEErEfsWyvUee/3oCPVPM9tXnyVyKRDZJJNEjzwOxGO5IGOF9v4dh/gLWQAijP4TRF8MUTCCXrOF2GHF7bFjdbkzuACZvGK0rhMYZRO/sqdGDth2uXDqOVC5GbrKhNNmRqXVYbGY0OiWbUjFyqxW5zYvCZMHpdjA7P4NFKWLj9v+RnzzxE3yJHtGaTgSxt2A3XGVRaSPVhkylRjaXJOC1MTl0jmsXjyMVLrAsVvP21WsMiddY392g67HSTbnJ5GwUSNAiDfkg3hbYSmXSNMm2M+SaCfIlL/oD97L78legW0KyMUch6aReTVChTIkCDbJ0mx4MiiHMqvEeadfw0ex8JMu6lqJWT9KsJ+i0Y8RiOjptP9WKg3ojRb2RoN6IUWteV6FXk6QKGfxGGYLbBvCpFDhdfvxhK6vro6RzXmxWF153Eo+3hNUZIhCLUYnqmB48RDRkxulz4U+msEbSuBJFTP4EgWSBRLZMLuUnFXOTjnso5UJUChEa1Rj5jJdizku54Kdc8KPefzeK5z5LvZqkUIhRqWSoVAuUqyWK1QrFao1CrUajXmbvqy/SqJfRahRMjA+TzSSIx0Jk0nHCIR+xaJBAIkUglSaQyvRWOksokyOSyRHPZknkMqRyWdK5MgGDguU7BnCsXSObzZIvV3BF0zjTdQ5dnSPUhYBul92ZvezMvoJMNM2GWk0kuAJNDeR8VKpxnp84gCcepNRu0ALqLWjUoFVt06lXoJmETgi6/p76vF2EZhLt2/ew9cgfkfDsQNUJnQDduhfavdzxVj1GpRSl2alSa1dpX9+LnDp5jEa1QCYeJBaxUsr7mJk8Q6ceplLy0mpGabQT1Nspqt3cryHQE+QjChbvHMA18zqxlJFtyQSVooFmxQIEoRWAZqiX6d1OAnna3TxtilAPkXDuQskD163de7nVOZrtHC0qtKnSbvn4xn1/i8e+DoSg5aVTdQJJtEcfZPFrnyAaNWMTnYCmgR6RnqRBnhZluuSANEHPJsmAADp2KJug5aPnBVCiTRmnR41et04pbYS6i1zdQaUToVxPkkgGadcr0Kyh3l0n5JJSDImZvWcA5fsPUasnqdSSFKtxao00nVaaTNzCztIFAqZV6Pio5q10SFLs5Ch183SbAcLGadL2BSBMmzTJTo1m1wEEcFo3oR6DehK6Oehk6LZj5Et2HB4RlsuPMX3fAKWQmCYZmhRpUaLRjgFxOlUnCb8Y2j5qGSM0g9BNXLeBTyMXjdMtO3rK9qoDutBqegE7btsUNGJQK0C7QaOSoFjTQStELe+hU80xe/9vs/7Cp0mXzGRKGtY3zlPLR6HZpdgukS7HyJddNGt2FqeOQj1C0K6llEtz/vIlwskoqVwWp9dDqVal2mzgCwUJx2MEoxHWNjeIpZJUGnVcPi/ZYoFwPEamkEc78TaTXxtg6N2fIpZJKVYrxFJJEokS0WieYrFNsdJGolDz/smTFGsFEtkYAuEs9XaGXNpFtRQEcjhtUnJpF4WsB9op2o04+YybQtbDxtYiXap0qbMjWUe4I0CmkLD44z9k9vv/lmwuQ61Rp9Vpkyvk+3nnFpsVo9nUJ8kLpSKD16721eThaIR0NkO722F5dYVAKMjWzjbVeo1SpUypUiaTy6LSqOnQJZvPEQgFqdZrBJSzjN4/gOzS04QiQRqtOuFoiHwxR7FcYHh0CJ1By5Gjh2l1mlRqZU6dPcfk7BzpfIFqs0Uql2d6foFIIkmxWqNU62WvlyplIrEozXaLWCJOqVJGq9f1M89LlTLC1z/P6P0DlNMhukClVqVSq2Jz2Ell0rx98B0qtWo/g73erPWJ84+S6jeeV6oVvPXOm5SrpesxKUfp0KbZbtBsN7hw6TzpbIpCIUfIvMPwgwNsv3snlUqJer3KR9Xl7Xaz3w+p16t0u22i0TBHjx6hXC4SjYYRCFZvEq7/DHy0L/knA1v82YDt/xfrTwa2bn6eN3ETN3ETN/H/iZsE+k3cxL9ifPSL6rZYRLFaIVss0AYKlTLpfI58udTffKZyWdL5HLlSkTbQBmKpJOl8jlKtSiyVJJXLojHo8QYD2FxOLly5TDyd4q5776HebrG0tsr4t/8e0Z4BTENHCadzaCx2tmRKnn7pVQwON6cuXsEfT/Wtj33hGFJVL3/VE4wgkik5cfoc7kCYaCpLC7B7/HTpYLIYe5ugUp5Wp4k/6OOVvS/zyA9/QKGUJ7x2FdGeAeYf/gxCqQKl0YLGYsfgcHPg0PtorQ4W1oVMrQp58oW97PnSndxy+108/PgTiOUqxmZmUGp11JsN3F5Pb6Cg1SVbquLwBtAYLVwYHOInP3uGK8NjfHj+ElsSGd54Eq/XhWjPAOt3/G9oLFZ0DhfRfJErE1Msb4sIZXKoTBbOXR1idVtEudFGJFMSz+QxWh1YnR7SmQLxRAboUCjkcDhs3NjEyWS7fXsxr9fNDRsxkWibTCaF6rt/geiWjyFbGO1btt/4WSoVsFrNvPXWATKZFDabhUwmRa1WIZGIcWOzqNdriURCdDotOp0WxWKebrfdn8LOZFLXf29RyPfs3GuNOvM/+QqiPQNYho8SShdY3pJw6tI1Dp++iMrqZlOu5ezQBFOrQnb1VgS7Kh569CcoLS5+8twrfOeHj/O9H/2Ez99xF+8eP8nn77iLp55/ifc/PMvc2gZDU7MojRY2d2Xsue12/vLvPsUd932NT33+Vr59y18i2jPA2iN7OHHuApeujXDp2ginL1zm4JFjHDlximtjk3xw5jxj03NMzS/xxM9/wU9+9gzvvn+cU+cucmV4DJlax8jkDDOLK4xMzvDq628i2BLx5NPP8uOnnkaiUCPYEqE2mLl0bYSNHQlWlxfRF34L6f2f5K3D7zMyM8/5ayM8/dKrLKwLWRdLeej7j3L68lWs3gByvYl1sRSDw43B4ebgsQ944hfP8/V/+i52f4ippVVeO3iIJ37xPNPLayysC9mWq9iWq5haWmVdLEUg2uXSyDh6u4vl7/0dols+hmh+gumFZWxuHyKZEolCzfq2mINHjqHSm5CqtBisDg4d+4BN0S7HPzyLye7i8tAoC6vrXB4aRa7pDQuEUhleOfAWjkCIecEGarMVi8eHwmBidVvEdx97nBPnLiA6uR/RngHGn/02Boeb0dkFHnvqaSRqHe5wDLFKi9ntwxmMIFJqsHoDzK6uI1Hr2FGo0dmcbMtVGBxu9HYXB499gNbqYFuuYkMiwxtNoLU6MLt9bEhkrIulCKUKZDojx48fQ7RngNUH/wKLx8+uRs/l0QmWhTssrAs5cuoMl0bGURjMzKwIuDoxzZZMyb6330WmM2J0etDbXRisDiQKNRanh7feO4LJ7upn9P7ixVewuryoDWacviCjU7O4A+He0MTDf43o1k8wee0KnmAEoVjKybMXsHv8yNQ6Dh45hkSh5q33jpAulPGFYySyBWLpHOFEmsevKpgPg7zaMxr1VFvY82VMxRr6YhtpBUTVX2/hrhw7jWjPAKrl8f5j8WoDaw22ajAahEffG0TpGfc2hQAAIABJREFUTTA7eZVyLoHb68EWLzK/vII3GMIbDNEGlFod/nCEdL5AvlyhXG+QKRRx+UNUmh2sLi/RVBary4tYrkKtkCPaM8Dk1/8chdbA3tffQGs0cfbiJRweL3K1hmA0hjcYwmCxEkkksbs9pPMFwvEEmUKxZ7mey+P2B6g0muTLFSKJHoGVyuUpVKoYLFYcHi/leoNoMkW2WCIYjaF88guIb/sdJq5eolCp4vL5yZcr5EploskUCo0Wtd7AoaPHcPqCeENR/JE4RpuTYCyJze1DrtEjUagxO9wYbU4MVicqvZktiZxMsYrdE2BTJMUbipHMlQjF01SaXcQn3+jd464doVhrYvf4sfuDvPn+EZRmE0a3C73TgVSt5PlXX2ZTLMbm6UVz6Mx2Lg9N8Mprb+P2J9hVGNHbAkhUJrZlPTXz+PwiGxIpuxo9arONiXkBP/75y8hNFp7b/xo7t3yM5a99kpm1TZ5//R2WtqUI5QbUVh8vv3mEha0t/uNf/RULwu3r5LaG906d59CpS8yt7/KPD3wfidbOzOoC54cuM70yz6ZUzPy6AKlWz+TiMgvrQq5OTHP0wwtMr61zYbRnMb/78jfY+uxvMH7hA+Y3tzj4wSnmNoSINDpEO1OYjNtIpQI+PHuCyekJ1oQ7rGwrGJkRsKN0cOrSNAtrvRiVK8PjbGwrGByeY3Vjl1dee5Nzl68iUcqZXpxnanESrUXLumidsZkJ1q9+wPZnBxj6zj+wKdpFrjEwuXiJqYUhjp48w8XhUd49eYBn9j7J+MIskl0nBoMBsWSe86OjyM1m5GYz80IhJ69cYXJ1lR2NhmA2y8GTJ1kRi7H5gqjNNgbHp5DrTQilCl56/U2URguLd/8+O1/+n4lFw+gcEUZml3hu/z6GZkYQykSozTaUBhcaqw+NzYEt5GP84jt4nVpsbgtymxO9J4TJ48PjtmPUKVlbmsfpdGJz+jDYvWgdHnQuF3avGX/ARNRvxGLWYx45xvZnB9COfog7ksQXieALeHG7zZw9exSPz4wrYCOQ8LIpE+LwBtCZbf0BxJWNLTzBCCq9CbvHz8+fe5F4Jo/a5iCYyaGxO/sOIRdGx3nhjTd55Kmfs6VU9xwRvvhvmPnKv8PiCpAoFpDpNVwZH2FXq8IXj3F5bBSRUs2jT7xCNFPB7g+y9829LG7Msbw2SyIVJxAIEY1kcDsjWHx+LC4XVqeLWCyGxWTG6/USTabQW62EszkisRKReAHjqRcRfn4Az9oV0oUk6UKSTDFNppglWyxQqlWpNOqkclnc/l6Oba5UJFcqkinkyRTyZIuFX3ksnc+RyuVJ5wukckUSmTyxZI5oIksgkcIfT+KNxnF63GzcOsDOw3+OzRf4lRX07hIMWXB57BhcYZSeMCpvEKXHhcbjxOILYHOFCVmMXDz7PCaDAI3OhdQkYtckQa6PoLH4kRuEWC0hrAYLdrsTW8CPwm5h8sM32Lh1gI393yKUylKqtshmStS8TkK5HGdEcp4/c5VSDUr5GNGkg3DBhzvqIRqIcXFFiCWWIp3tKdNTySiJQolEqUKqViNdK5GtZPBUwJurUmuWqFdjVMsRaq004sf+HMGXP04tqcaonWNbPE+zm6PYzAAFSgU3NDysTB4lFVbSaMaptdI0W4lf2nJfJ0c73TQ0w2RiOmh4oeamWk9Sraf6q1RJ9nLGSym8gksIbhtA+cb9+EJBYokoLreNne11bFYDVpsRm8eDxR/GHIgRclsJOM2c/uAgwZAJj1+HL+LAFXTiiSVwBAs4AmWi8RjReIx4MkEqkyadTZHJpcnmU+QKafKlnkX7ziN/xurtAySsYirVPJVqnnK10LcMLpavX3fdDNFUBIfHj80ahQ74/UkSmSzxbJpgOoMnniaY8RHORonm0kQzJSKpGolci1AyTyAZI5gOE84FcOezmNYus3zHAKJffJZiIUc2k6JcLRDNxxDpdjk5cgYqTpolP7lCljo9nbAX8DQhW6tSK6ZpRZwIAnnspTaVYoZ2MUG5nCbaqJCkQ5U6jYQD9+4Chw++ykP3f5l6IYDg4T9k8c4BksqR69bdSSrdBIVOjHarpz6v1eNU6z2r/nQ+yBsHX6VFjUgmSL6eoVzwUq9F0GiFVOtJmu0s7U4GyAIZaIRoNiJAilbFQ7fmgYoD28R+Fu8cYPMHf0Q5a4VOnC5xuiR7Gd/tBrRa0GnRKKavH7kbsOC2bwJRakUvkKNTS0CnpzrPJjXYLNNYLWPQivK9B28nHbUyfPUsly+dJR4LsW/viyx9/4+Zv3uAxbe/i0S6w/zSNBcunmJmdvC6RXwSWl4Wp45SiMugZqJ9PW+91XQDPtLeNQKmWaj1SPl8LtlzcqtEKdcTdNpxrOYtvNYdCgkj9YKXdjVKUHSJ2XsGWLz/d2iVzHTLDvIJHS6TkIXJM1h1m3RqCZrlKDRSVBtFSpUbCvsAnbqRbEJMp9bLRKeTpdsqAj4KcQXFrAGI0+1GabeDQAQIEXGvU4rLEb36aabvG8A29iIt8jTIUaz56Q0Z2Eg4Z6CwS4MqXfK9GoSh7Yeyvac+b0XotJO0OynopAE/Bt0Y9ZabejMD3QY0eu4EFvUQrU6RUiWORz7B9H0DTH/tYxglY7jtW6wsXQRSlGp+MrkgmVyAYj5AqxpiceY8uYSDYs5PJOIilo7SoEW6mCWajpOvFGjTodKs4vV7qNSq+IMBIrEokVgUk82J2x8iX66QyGQR7PsSk18bQPTOvRTrZVa21ym0SiRSUc5dPk+lUadQq5EolMgUK6RyefzBANlMAmiik0xTKocJJ/0U22VKeR/dopuiV0zUp2FsfBBzKEo2KiKfVFIrOKgXvCSjTooRA+PfGGD8GwPETGu0aUEXqpUm9XoTk8lCrdYAoN1u0+l0aLVapFIpCqUijVaTSq2KRqclGo9hMBmJxmNkclkyuWz/2G8Q7zcI6vXNDbqA6sKPGb1/gPmf/V+oNGrS2Qw2h72vEp+cnuqr3j9KiKu1mv5rMrlsP5f96PFj6Ax6iuUS9WYDkUTMkaPvU6lVyRXyFMulvkNdKuZn7MHfZPT+AYQXXiQaDeP3e5HJdul224TDQW4ovU+cOEapVKDVatDptIhEQgSDfhQKWX/4Pxj082d/9qdAh0ajRjwepdNpUa2Wsdut/f7Fzs4Wp059gGHsZYYfHGDse79DNt0jzW/0VjY2BNTrVVqtBru7YjY316nVKvj93n4/plIpEQoFbhKu/wzcJNBv4iZu4iZu4l8ybhLoN3ET/4rx0S+qTo8bq9NBrdXk1NkzWBx2HB53v/F4Y+XLJSKJOM1uhxMfnuo3IYPRSD9fLJFJM7+8RKFSptFpE4iEue2OL7O6sU4ym0H1o08j2jPA7v2fJBCJk8qX+va/V4bHCMaStIDf/6M/odxo963jW8Dg8AixVBpfKEwbKNcb1NsdYqk0XTosry7x/IvPEYmF6dIhX8wRT8bo0sHutCHc9z1EewYQf+7jSNYW+db3fsBL+17nrz/1GZbXhSyvC3nrvSNorC4WNnbQO7ysSxQIRLtcvDrMz559gdnFJfzhEB26jM/Ms7KxxZJgs2/nfnV0gngmz65SwyuvHeCu+77OX37q09z3mR6RK9ozwCP/8KdItDo8sTj/bc8t7H3nINOra3hjUdKVMsFUElcgQKpQwO0PEEkkUWt0dIF0JvcrRLnf76XZrCOXS/sbwUajhlIpx263Ah2q1TKSL/1u77w/czeZTIrZ2em+yvxGple1WqbVapBIxMhm04yPj/JRon1nZ4tqtdx/j9Go729Cb2SAqdVK5uemSCWjlEoFuoDuubt7tb/2Byj0Js5eHWVTqmJ2fYddvZWxRQEfDo6iMDuZXNnkw8FRXnn7MHMbIlbFCsQqLc++uh+93cXmrpyXXn8TbzTBsnCHlS0Rjz31NCaXl4PHThDPF7H7gyiNZk6cu4Ds9Gu9837Lb3DwxZ+xvSvHYO3ljbr8IYw2J7NLq4jlKvYdeBuN0UILCMaS1Dvg9AXZ2JGgt9iRqrS4/CF2pAoEWyJGJmeQqrSEE2ksTg/L60ImZhewuX3E0jmCLkf/M1cNHkGk1GD3h/jiXfdw/OwFhFIFUq2B/e+8xztHTzC5uMK6WMpPnnmOn73wMtcmZ/jw0iAnzl3kkSee4sNLgzzz8l5ef/cwX33o27xz9ASvv3uYM1euMS/Y5OLwGIPjU5wdHOL8tRE2vvmfEO0ZYPNHX+DYqTOI5SqefenV/rUu1+g5cPAQu0oNKr2JkckZ7B4/S4JNHN4AMrWOTdEuFwaH0JqsTMwuIJTKEUrlBBIpLB4fUq0eud6I0mhGpjMgVmmw+QJsHfhR73/tzt9DrdVi9QZY3RazuNHLFF5YF2JwuDl9+So6m5PR2QU2JDKs3gBmt4+RmXk2JDJ2NXreO3GKbbmKy6MTzK6uM7GwjMJgRqo14ApFuTg8xtqOBJ3NyfGzF9BurfbPu3TsHGqzDYXBjNbqYHh6rv/38PQc4/NLrIulrIuluMMx1GYbgUQamc7II48/gUShZnRqFqlKi83tw+xw91XUNxTGO1IFJruL/+fvPs1//dtPIXvgk4j2DDD76K3c980HmZpf4sDBQ0RTWcwON+FEum9tHk6kCSfSnDh9DrFcRTJX5ENFGFEeVBUQxWpoMnVMhTaGQht9sYumCMryryfQFaf3IdozgOSBP0WXa6IvdnFly8hTXXZKcN5QQp3rmanWimmCHhtDI8OsK4xcHLyK1eni0NFjfcI6mc2RKRTxBkNYnS5+/uxzGKwOQvEUFqcHu8dPMldkdmkVv17RP++2rSXWNoU8+fOn0ZstuP0BUrk8VqcLiVyBzeWm2YVoMkULCESinD5/gWQ2h9sfoNmFSCLJK/tfo1Sr94n2FhCMxmhff4/V6cLicFKoVFE9/FeI9gzgOvYUlUYTq9PF2qaQfLnC/PIK6XyBYDSG3e0hU6xgtDmJpXMYrA7mltcIxpIodUbmVwSEE2kkCjVCsRRfOIbF6eG+bz6IUmdELFdx/so1am3whWPEM3lmnvun3vV+97/n6NFjPPXssySKBRLFAr54jIXNDe558AEm5mY4ffE82XK55ySSzuELxzHaXIhkGqQqA3PLGxjsQV4/eIwTZy+zq9GxJNxkTrCGwmBicnGFudVtljakXBqf5KdP/rh/3i/t+xm7eis/euZFrk2vYHRHuDAyy9DcHPvfO8zV6VlefecQg1NzLG7tMjK/yrbSxMicgF2dg8tj19iU7rAm2kIg3mZTusvo7Dznrw3z7vGTHPrgQ948fJQdtZbLE1NIdAbG7vtTtj87wMYP/4FdvZHRhSUOnz7L0Ow8Mtk6KtUWJrOauYVppCoZa8IdTl26xvDMMhNLQkRqC5viLYYnJ5Fr9OxI1awJJby0701WNrZQ6HSMTI1x+uJZtBYt27JthJJttqUivvW3f8z2ZwfY+vzHWZsaYXtXztTSZSbnh1FojUi1ek5fPY5gdxGRSs7JU+PMzs4iksywqVAgVCpRWCzMrK8zLRAwvrzMukyGUKnk1OAgyyIR1yZnWNuR4AxGOH35as+Kf3Sil2t+179l+7MD7B54hCd+sQ+50YzaZmJqZYZ1yVbvvmPxYXCGMHm8OCM+rIplfB4DDq8drSeIzuPH4HBhsxqxmXVcungWi82K2e7CYPeid/kw+Xy4/A68XiMRnwG3y4b+5Atsf3YAyf1/jC8aJZSIEYoHCYY8uD0WlCox4UQIl99JIpdicGScS9dG8IVj+CNx9r7xFr5wrL+W14Xcftc97Ki1yIxmLP4gC8JtNmQK3jt1muG5BX787PNIdAa2JWKEnx9A+PkB9v/TlxGrVRicNmZWl7AHvGwr5CiNZs5fG8bk9LMlU2AP+LF73Ti8TnxhPxvCdTw+N6FQiEAggCsUQSxX8eprB7Db3CTiGd5+6z1UOiPxTJ7977xLLFkimsijfv1bCD8/gPT7f04yFyeVT5Au9KzaM4U8uVKRbLFAPJ3CaLVQbTZ+ZQg0Xy71X5MtFsgU8qRyWZLZ3PX7XoF4ukeeR+KZPnnuicSwKrZ7JPatA2hnLmDzBbB6/dh8AXweOTaHFrvTgckdQesJo/eF0XqcGDwOHN4AbncYp8vP8bOvI9Nts6v1ITHusmuSIJHZcblCrAsu4jM7cXiiOIIJPOkCkVqD9Q9e6NW+4xNEgx5cbi/VQoVsNkgynmBX42ReauC9iXFMPgvVUpJyMk6jVWfX40GbrOCvNAnGo2SyCRLJCKlCgWSxTLpSJFvJUqokeeyN90kClWYJOtkeAdbNs3nP/4TgtgHsJ39As+zkxKk3+e4Pvk61W6DVzdCsh6DuZuT8fmgHqdWjNDrZX0ugN5pxOvUgbqsQmj6ouak1Uh9ZaUqVZC9nvJzAevllBLcNIPjyx3EZlfiDPoIhL4L1JewOM063A7vXiyMcxR6K4XFYcVgNZFNBNoWzlCoxglE7vqADT8CPL5QmECkQjqcIx1NEkxkSmRvXQO9ayRSuOxMU0qzd+T+wevsAuoPfolIrUqkVqTXKFEpZStUc1UaRXDnTy/OuJCgX0lQLWbq1HHQKtOoRwiEDtVqGZrNONg3xWINopEYsWiWdahAJF0klmyQTLWLROvFoi3DSjeHcz1i+Y4DlOwaIa9dJBexkYi5WBZMEEw7eOrafWKuB1u2m0miSzuTIlovYoiGy3RaxUol0uUYyWeSlsU3sdcjns5SSITqNDDUaVOhQbpWgFMMqXQEKPP3Ed/BbxCzd/Zss3jmAcv/tQIYmKUrtGMVWlHYrQbOeoFaP02imabQyzCwModZJyJbjtKiQzIeBBDvCCUpFPwqlAK1ehM2hot3JkM95uKEOb7di163RY0S8Esxnf8jinQMs3jlAyjBNqxmlS4ouqZ5quluATpF2tWc7TidCIizBZZsHkpSLHiBHp5EByqTjbrY3p3vPlY2AG1pxbv/i32A1y4Am5UqecDTE+TPHmP/HjzF/9wDbT/4FG+trtJpV6LZIJ4K88IvHEQnncdskaGWLLM2cAeLQ6UAnTLWsweO+Bm0rdGPQbtEq5KGbAhw0ilZCzk0KISlUrNDy0M0YSDq30YmnWN1/N7P3DDB7zwBD++5gdekQOtUQhZyCalVPsailXjdTr1vJF3Q0mtet6VsR6kUnDuMyND3Q7inDu50UXXJU0hq8NgG9DPgbmfBx6IRplG10K1Y6LTdzD3yC6fsGWHv8j+h0IrTbYSBOJCDB59wAAtCwU+0W6A1CpKEZgE4Ar2kF6j2L+WYj1nu+5EermCCTVFBveWm2c0AdOiWoRxHMHqJSS1KuJnBMv9Yj0O8bwDX3OhDDZhFSKHmoNSM43VriCQftVgKnTYJ0ZxqtSoBaISAe99KmRa1dpUWbYCxEizaxRJRMLkssEcfpdlGp1lkTbJAvlDhz4SKZQhF/OEIoGmX22/8Lk18bYOr+f0M0Frru+JbH6/dRKBWJJJKYHA4KtRrRdJo2HcLRAAsLEzhsKrTSOcSSnro8XUqRz7hRbk3gVM7RqYZJZ0MEs2k6VQd+xxY0onQbUZrVFK6Vw30Cfev9h0jnoqQzcQavXsRo1CMQrF7fm5f7PZ1WqwVAhy6lShm5UvFLUvp6znksEefw+0dYWxdQrdfwBfw4XM4+4e3yuDGaTcz++A8YvX+A0fsHSIdt1Bp1FpeXqNZr5Ap5wtEIDpeTfLG3x3e6XXSBRCqJw+XsE+sWm5V4MtHPYG+2W9SbDar1GuVqhUAoSKPVZGRslFKlzNbONtb18/3as89/ilQqQbNZJxoNAx2KxXyfRL/RC7lBlN/oaeTzWVZXl3n//cMUCjkymRT5fJZms06tVqFcLhIM+pmbm6Fer/Z7HOl0kqVn/wvDDw4w/OAAMZOAdruJzWZBLpdSr1dZWVkiHo+Sz2cRi3dIp5PcECK89NILuFwOgkH/TcL1n4GbBPpN3MRN3MRN/EvGTQL9Jm7iXzE++kV1en6OXYWcYDRCrlSk0qgTTSZoA6lcT9GTzucIx2MEIuG+wqfWapIp5PvkehsIRiOIZVKiyQSBSJjJ2RkOHj5ErdUknk4hu+c/9Jv9se0pvF43pVKBVCrBtWuDrK+vcWNDlMmkCMd7ZEkoFqVQKSOWSSnVqniDAdqALxTEZLOi0an7Vl6ZXJqRsWFCkSBWu4Vao0oyncD82oP92to3H+G1tw4yODKOJxjhsSee4qHvfh+d2catd/4j+95+l3sf+BZ3fu2bOINh4pk88Uyetw+9z5XhMTbFYmLpHAur6/zNp/fwhdu/wot7X8Noc7K+LeaR66r1q6MTWL1+VJcP9WsL7v59/v6Wz3HrnXcjlMp5bu9+roxN4PR7Mdgs5ColbC4nW2IRK2urFEpFuoBcLqfb7XLDRqzRqAEdTp36gFqt0ifQm806Doetn2neyMX7tUWf+zi1mBe5XEqjUaNQyHH69KlfsSW7QYQnk3FCoQDNZp18Ptt/rtVq9DPTtVp1fxOr0aiADvlcCmihUilotlus3fMH/frTrz3JmkiG0mRnQ6ZB5/Sz/71jDM+tMLchQqKzINaaGV9a57GnX2BqVcjKlojh6Tm++tC3URjMSNQ6RmbmmVhY5nNfvhOLx8/IzDxqsxV3OMqOQoXO5sDk8jD15D/2awsf/wK+cIyx6Tl2pAoOHz+Jzmzjw/OXsHv8XLw6TCydIxBN4I/EUelNmOwu3IEwh459gFyjJxhL4o/EsTg9xNI5JmYX2JEqUOlNfQXxjRXSSPq1d7/xfxJKpJDpjNj9Ia6MTXLszHn0dhdaq4Onnn+JtR0JiUIZbzSBP55Ca3Xwwv43+MJX7mZ0doGFdSEnzl1kXSzl1MUriJQajpw6w7xgk7m1DUwuLxeGRnEGI9j9IST3/O+I9gyws+c32Joa4pHHnyAYS+LyhzDZXZgdbo6dOoPObMPm9iEUSzl7aZDhiWke/fGTBGNJDhw8hMsfot6B+RUB/niS05cHcYUiLAu3CaezeCIxxuYWUJksRLN57v/uw0z94PO/PPZDP0es0rIs3GFoapbFjS1GZxcYn1/i2JnzXB6d4Pl9r/PT517k1MUrnLs6zE+fe5FvfudhHn3yZ3x4aZA3Dx9lYV3I2Nwi4/NLTC2tcnF4jJGZeQbHp5hb22Bpc5uvfes7vPbIN/u1tx/6z8yvbXBhaJShqVlmVgSoTFbEKi2XRycYn19iQyJjW64iliuyLVfx7Kv70VodWJwenn9lH4lsgZf2vc6maJe//Ydb+MZD3+bc5at88j//BRqjBZ3ZxsrGFjqzjZf3v8HqZ36zV/uWj/GDb96Lze3DZHdx9tIgLn8Iu6cXh2F2uEkXygSiCaKpLIItEUKxlMubYja9Md6eWGE70UJWAEUJNEXQF8CSa2PPNn4tgS57+7H+sSsnzqIvdrEWu2jyMKSL86OjYygCGZyxDPtffY5MMkKtUcefyOPweAnHEz01t1bXV54nMtm+Ir0N7Co1iGTKfmSFye5CZ7bhF6/8cmDkx7eQzObQmcwc/eAkErkCqVKFw+Pl/OUrRJMppEoVZruDZDaHy+cnlkpzbXSM2cUlyvUG+XKFWCpNKBYnEIkSTaYIxxNoDEZKtTqFSpVsscTaphBfKIzkH/9973r/3McJ2wy9zMVAkFgqTa3VZnRyilgqTaFSZU24QyJbwB+JozFaiKayOH1BfOFYf0AinEjjC8dw+oL88Cc/ZXBknO89+iPOXhrk8PGT+MIxhGIp0VSWI7d/sn/s9ov78IWC+KNhsuUikWyKVLmE0eUknEwSSiRQGQy9ZmwoiicYweL0EIgmMDvcXBkeQ2V08sMnn2FesMkH5y+yJNzE4vWgMlmYF2zw6oF3mVvdZv97h9mYuvbL+/s3/yPz69u8fvgEI3MCFCY344ubHDt/mdGFFVZEUr7745+yKpaxq7eyIdNw8IOzXBybYXhuhcVNAWuiLZa3hFweG2VkdgaBWMTylpCZlTUEIglnB69x8INTjC4sMbqwxNxd/wfbnx1g+7MDnHvrJabX1pnbEHLqylW2drYxWcysrQvY3BGh1OsRiEVMryxj8rjR2m2s70o4ceYkS+sriORSJEo5py+eR2MyMDo9ydL6CqPT4yxtLCHXKtlVyZhZmkOuVWO68ma/tuTZu1kUCBgc+5C5lSkEW7u94bex0ywIpxCrZYgldra2NllbH2JTrkRtc6C02Dg3PMrowhKbciXnhkfZVmn42cuvsqVUY3b70NtdqM02JGod3miCUxev4AmG+7W3v/hbSIVCzE4nBqcFkWYXrcPErtaEyR3B7Irg8Pmwek2oJSvo9EoMNgsadwCN3Y3B6cBhN+Gwm9iVSTA7nVidLsxuH2ZfCIs/iMvvJBRy4TDJSMRD6N58uF/fMnqISCpGNBXpDw3Gkwkmp2ZQKNXML69xdXSCjR0JkWQGrcmK0xdEsCVibHqOd98/jkimxOUP8V8/cwsbMgVrEil6l4ctpZqvfON+xFo91kCIK5PTCBfG+wT62Bd+F5PLwYnzZ7g0OoTWZkWkVPP6u4dRGe1cm7yA1qLFYLMQTWRxesKYrC7ShQxqoxyDRYrDo8YbihKOpXG4Q8RiOcLhLPF4nnXhLpl8BZlaRySRJpJII3/qc/367tUrJHMpUvn0rxCfxWrl/2XvTYMju84zTcjj9lgzdtie9jJuTfdIM90T9tjtGLtn2u62LZqyJTYlUqJEURQlS6IoShQlripSFCXuLFaRxaoiWSzWvhdQQGHfdyCRyETu+77v+81935/5kVVJwVB3R/hXt6O+iBuRAPLmi3vyApHnPOd7X4Rclma3g1yt+oUd6Dcfp/M5UtkeQE2kMz14nsoQjgmEYwLeaBxPJIY7HEU/d7kP0MUP/QlWrx+r14/NF8DrN6JUKzDbXVjdcYyuMCZ3AKPLjsVlw+MO4HGGsNl8HDn0BN/fAAAgAElEQVT5MttaEQpzFH3Qij5oxRkooTN5GRp+j5A7jCFcZt0UYHxby75Dx9C+/3Rf23n2xxQyKQrJGC2qUKkQ80TJVlrYWw1eOX0Cnc2JEM2RKbdRpTM88c4FPDVIlSuks0IviqeQRygUyBTTFMtJ6pUYZ8UaJtV6svUcnXaCWjlII+vqAexPD7B+10dppM1U6nGEXIDf/8RvU2+laNRCdIo2thZOUy/YqTfiVJvCLwToxVKQdi3I1uqVnhV4zUO9leodN+zey9XkDaAmoDtwf19ffeQRfKEggWgv13ZDtI7RZsIXCeH0+3EGw8TiSYxmE7m8QL2ZQySaY2NjBrNxh1TcRyzoJREOEE5kCSeyRFN5EpkCyWyRVK6EkC+RLpTJlEpEXXqW7xhg+Y4BVj73z8iEXRTLOQplgVItSbEcp95KIWS9dKt+6hk7VLxszRxja+p1XKqTnDv8AGDm2GvfJ+XQEPQvEo9IEOI68skw+XiKfDxFJhagmLWSFVS4HFPMXD/ByuP/Xx+gG9/+OvV0gILgp1RJkM6HEEoRFEX48rP78QllirUOmWKWoelRvOk4BSDdgHihxaPnFzBUISTkKRYy1AtBqrUoLbK0KQN1aNWgEUO5PU1UPdUH2PN3fYRSTEerK9AgTYM07U6GTjdLlxzVWpxiKcrVoZM0WhlqDYFqPUVS8NIp2CmmzDSKfs6ceounf/Qw61uzdCnTpkijlaFYiVBtJDj6zotsbI4DGZQv3t7X1xz8Ao22AJ1CD56TAkJAkFarZ0vutK4CGZrlCF1KQJkuNewOE2qNnC4Nmq0SrU6Odj/Pu8qnP/NJhEyCNrC8ucm3H3mEtFXM7N0D/SNn3aSWjUIjD7UstHLsiOa4ePptOk0BKHDx3BH020eBMJ1SHDrQpUSLIKCjVBLh0E5BLgZNIyX3AjsTbxFUX6ObVEHRAmUXrbwL8XN/3gfom8/+FclICiGWJpcpEo8nSaXSFItlqtU60VgCun7KORNui5huLU63loFWoTdeCHSI02gHySX10A0Dcbrt8I1xTFCvegl6pUCMrG2mD7AnvzhAWneFQmSbYlwJJKAr0OzmqbbzQOGGe0CKbs1LIijvWeuTgk7iww70Zohm2UWr5qHRigIF2p0cNJI0Sl4MO8O8/Oo+4ikn0lc/1ddee/qPSYS1NOth2t0kxUqIUtEHCNht24g2x0kLTurVOCnBC5RptEvkiklMZi1COkapnKNUKpDNpnu52q0OwVAEu8PD7NwSsVSScr1Giy6WnXnG7x3oH46VS0RjAtdHpygUSmRzJYqlGg6PH18kRKVZpU2VeNJDrRpBKp4kn/LQrAtUKkkCISuxiJV2LQLNOKW8n2o5ikq7TTSgoVEOkkt78bl01MoC88//ZR+gT3/nd6jU42xuzVJrCBRKMaBKu1Oj0azcmJdDs9kGwGAyks3n6AK1Rr0PrhutZh9eZ/M51FpNf22hXK30o/uCVlkfYI/cP4B+/ADPPf8Trg4Nks5mEDJp8sUCFpsVmUJOpVYllRYoVcpUalVOnj5FNB7r27F3Aa/fR6lSJpUW+t3m4WiELuAL+ClXK8wtzLO0sszGW/f0tYfu/2XymV4XeKNRo9ttUyzm6XRa/TUJmUxKu91EEJJsbq6zublOLpeh02lx7Ni7tFoNfvaz56lUSsRiEdLpFBsbazQatV3rHp1Oi0LM3ofn1x4YQHbuh3S7bTqdFrOz03i9btRq5a61klarQbvdpFQqUCzmabUatzrQ/5H18+uSnxgQ838NOP+bOD4xIL71ft6qW3WrbtWt+q/WLYB+q27VP+H6+Q+qJpuVXKnIyPgYdrcLjUGPzmQkkRZIpAXq7Rb+cIhQLEpcSNEG9GYT/nCIWCpJo9Mmnc8RjsfwBPzY3S6yxQImmxUhl+XQ0SPkSkXqxdyHC/1/PYDhsU9yM6+7Vi1y4oP36LR7Gd6Vcp75ualdk7BiucTE1CRCJs3bRw5jMBl58umncHs92J02unRIpZNUamW6dBibGOWZH+/j8tVLbG5tMHfXx/raor/5FbbXltEYjAQiUd48fAQhl+dzX7iHbbmKqyNjPPrE0zh9QULxFNFUhsm5RUwuD3q7k9HZBW7/zJ184cv3M72wjMMbYHRqlpdeP8DBw+9gcXrwBCPINXreePtt5p75yq5r/8Fn/h06i4VQIoHD5yNXqbC6tUk6n8PmclKsVkhnM6TSAoIg8Oijj5LP55GIt6nXq1y7NshNkB6PR/H7vQhCEugQCPjQ6TS0200mJ8eJqdZ2aVsOPsTNvPMzZ05xc/JYq/Um4zqdhsnJcX4+52ttbYUDB/b3J5xisYh2u0kmI3ATuKfTKcxmI9DC63EAHZJCCumdv9nX3rjr93nr3eO8cfR9nnvtTVZ31Fy4PoXK6ubstXE2lXqe/OkrrMu1KC0uNpV6lkTbyHRGLly7jkiuYnZ1gyujE2zsKLD7Q+w//A7+eIrj5y6wJtnhvm98C388icXjY+eZDwH69ic/gnJxkvNXhjj83nFUehOBaAKHN0BMyGKyuzBYHfjCMYw2J+5AmJPnLuILx/jZK68zPjNPPJ3rA9HzV4bwhWM4vAHMDjeFagO1wUwqV8QXjqG6emzXuBuH3kNjsbOjNTA4PoXO5kRlsqKx2Pnu409x931fxR9P9b9v8fjR213Y/SHMbh8Wj5/lLQkzK+s89IPHOXz8JFKNHpPLi8nlxRmM3MjunuLVA28i/uQvfXi/P3IbDm+A90+d5Y1DR4gk08wtr3Hu8iCheAqXP8SOSks4IaDQGjh3eZByo43d48flD/WvyRdLoDSaMThcRDM5XKEIWwoVF66NoLHYuDQyis7mQP2jO/va0v/0m1itlp4tutPDlkKN0mhBb3ch15uIZvJcHZvEF0uitToIJtNcHB4lli3wzskzyPUm7P5Qf6wi6Vy/e31JtI3e7kKmM3Lq0lW0VgenHn9g9/0+fQmrN4DB0QNSUo2ewfEpZDojq9s7bOwoeOu941wZneh38W/sKJiaX+LMxStcHBzmwtVrKHXGfqzC3PIav/W7v8/4zDx//le38ZMXX+EnL77CH/zBH+7SXvv+37IulrK8sYVIKmd4fIpV0TZKnRGZWofGaEGlN/Xt9a0uL2qfi2CjhSyYYN+pEUxt0LfA2gJlsounBPZkBV2+jb7QwVDsYiyBqQyyZ7/Q15bc8zEM6SrKNCgycO8zBzFmuyTrcPzcBcqFNKVilkariVCqEo4nKNXq7ChVRBJJUtkcWqOJVDZHMpNlbGqaWErY1UUfiCZIZPK8dvAQ+qHd97tjaZhUNkcgEmViZpYLV67y1pGjvH/yFCfPnmNlY5PZxSXkag3bMjknzpzl2ed/ypP7nmFbJiccT5ArlSlUqiQzWZbW1skUivjDEWqtNt5gCI3BSKXRJFsoIr7tf/jwb+2lr1Ks1oilhD54T2aypPMF/OEI7kCYZLaAyx8inBBw+oIEY0m8oSiheApPMII/EicqCERSKYLxOJFUikQ2S6FWQ6HT8cJrr2FyOAjEYmiev+fDDSN3/ibhgI2YECeSihHPCCSyaaJZof964WSSQCyGNxzG7vXi8Pkw2GzoLBYm5+dRGmxINXoUBjPL4i02ZBKkWhUnLl5gXSpjeUuCVG1kaVuK6OrxXeO+efw1vvvUjxEpTXz/Rz9DpDQhM9rZ99J+xhbXWZGqePXwMYam55lYXkek0jG1usmWWs+WUsHIzDQjM9MsbG6wKtlmZVvMyMw0l0ev92H6smSH6bUNrs3MsfX53+2D3I1v/AnL21LWZArkJgtDIxOsbUrYlMg5fvocCp2OL339a0wuzbO6I2ZLvcOabAuZRsGWbJsdtZyhsWHmVxdZE2/wwdmT6CwGTl88i0S5w8Whq+yolRw7dYINiZjJJz//IcT+m4/wzHfu5/zgcZbWFzh09CQimYaLo6dZkc4xMjPOjszBpmiVxeVLiFQ6NhQa7n/oe7x/4QrzIglqm4ttrRGZ0cqLbx5mbHGVHa2BTZkSrdXBoWMfYPeHmFhY5vSxIx9q3zaA9KdfRWPQo7fpWZNtYvG7kegsWDxx7L4YLr+bWNLH1NiVXta11Y7S4cfg8qAyGHDYTRj0KgLRIGqrDYfXiSsUwRVNYg1EcHjchIIepBtzFAtpVPvu+FD7S/+CSDxIPCMQzwj4wxGEXJ5EUsBoshAIhAhEE4QTAlqTlXShTLXVJSZkcfqCHHrnGFs7CuQaPUPTs/zVHXeiMFtRmK3IjGa+8f0fMLG8yo7BhNrmQDT0QR9gb94+gPzSAc4OXubc0CBDkxOYXF7UJgcmZ5Cx2UsY7VqCsRAubwSnJ4rbF8Ub8uELe9hWL3Nu6F20RhOhaAqPP0Y4nkdv9hC70XH+3vHTBCJREpkk4UQE6df/dV9758E/Ip5KkspmSOdz/c7zWCpJLJUkkRa4Nnq9HzmUL5dIpIU+PP+w+7wH0ONCmriQJZpME4qmCEaSfXjuCkXQXjrQh9jrfzuAfvYSNl8Ai8eH02NEoZJjsrqwuWIY7H4sHj86uwWTw4bDHcBqCeExajlz8sdo1IsYbBEcKR8ytwmdv4Xak2dMNI8n0UUTLPLoy0fQR/P4ii0UL3yhr7t516+TDDoopBPUEwnSQpxQJkkomyWSq2AIpXni4FF8DXCkSyRyDV4fnMNdBaFSJZ5OkM2me2NQKlAoZyiXU9QrEd6YWCEBFFpFOq0Y7VqYnGWxD7BXPz2A5/xT1FspupSodgt85s6/oFbp2TtLV87TLDn/iwC93RFo14IszZyGVgBagQ8B+g2IXr2R+1yuJpE99v9+CPDv/jXcDhOegB930I8/GmZ6fq7/vpsdFtyBML5QFH84RDDsIxzxEQ47WVuZYH15glI6QjrqxReMEYwkCcd6nejJTL5/HyTSAul8Dt/GtT5AX75jANv5Z2k0yxSLMXx+PQG/lmhETzSqJReUsTr6LlScxEwTtOKzKBdfYHnoh1Dc4tKRJ2klnBQEN/GQBqtxnvHRV7l69WlGRn7M3MybTI+/w8byFYSolUImxOa3P9EH6Mtf+CipkBMhnyZRyBIrZomUssQAYzTL+clN5C4BZxnWvTEOj01TBsLJOHkhzrODyygyEMzVKVSbtJtZGvXYDbv9DM1WL9e3VfLgtooIrrz3IUD/3ACWsz+k1c3Q6Kaod+KEIxagQDLl4sfPPcJnP/eX1BtJuuTodLNUy1Ga9SQR2zrdqp9q3gXkKJaiNLt5mt08lYZArZVhePQ0uWKQx578JidOv0m3m2f1a7/d1174/C9TEizQLcKNjG/w02pZMRrHcDgW6cHgMp16kS5NOjRYXV/CbDVhshjp0qFDk1a3RrGSotHJsf/gK3zx3nt4/eABtCYriUyeE+fOMf7q3+8C6Ibj30AuGkG7M0k8qCTik2HRLSKXjOK0rgMJ2s0gFINoNwaBIM22HaN9DbNjm1IxAJ04lLWAirB+lKRtAVoe2lkjG3Nn8DslRIIG9DoRM/d9tA/Qp78wgGjuFOLtaaTyWXTGdawuKd6QmmBMTyLvwGacIRGWQSMJrRydeplasbdBgG4PkkukgzRqAXoQPE63HQWS0I1jMqxAN06jFsA1/fIugL71+qehaoWW70YHfYE6NRq0aDVjgAAkSYRURHwyel3tPUv9bqcX2dDKW3q6rThQ6G2G4MZGiE4Yt36BDjmK5QAzD/zPu/Snzr9Mqx5FSLs4fvIApYKLfNYJpHHYd+iSIZcPASWK5Thy5WYvAiIfp1HNEPDaqJRzdNo1Ll48T7Ve63WjJ1KcPHuBTClHvlrEYDFjGHllF0Bfe+nTZIQ8GSGPxWQllUqzsLiMxqAnGAvRpHEDbJco5b00K37q1VTvd8mGMOm3KBfDPP/c9ylXotRrUSCN2yklm/Zy/NjrN55fZXpyiMlv/FofoI/eN4BTPgQUKJZjQJlsPkqrXaZcyaPXawGw2RyUS3W8fh/+YIDeVvsu6Wymny9eqVX73d83wbpCpWRHLmN0fIypmWm2Lz63C6Cvv3Ib7W4Hp9uF2+vpv16726FQKlJr1Ikl4uQKeWqNOq/tf50ukEoLmK0WSpUy7W6HzS0R9WaDerNBqVLGF/Dj9nr6IL3d7ZDNCox/+zd26Vs3rvbXIVqtBrlchp0dCcPDQzzxxGPs2/c0YrGIm00X0CEY9PfXM2KxCNVqmbm5mb6D3s1cc5vNQrNZ759nnTm4C6CPP/Z/Mjo6Qq1W6b/ezUaFUqnQ/95NwH/z62DQfwu4/iPqFkC/VbfqVt2qW/Xfc90C6LfqVv0Trp//oCpTKUlm0lSbDdZEm7j9PtrAtmwHT8CPWq9jZWOdUq1Kvlwinc9RadSpt1soNGqqzQaZQp5CpUy5XiMYjRCIhFHrdSTSAiPjYz2IblXsWujf/usB0kYxNyG63+eiVMz2v242KphMBmq1Cvl8ltnZacrlIqVSgZuTpUqlxMbGGvVmjS4dunRodZrEElEisTBdOuQKWeYX51j7m1/dpS197WG++eC3+Iv/+B9YWVtl/4E3GB0fw2Szk8rmiCSStACnL8jrbx/hgW8/zOnLgxw9dYYVyQ4ShRqzw809932VV954E7lGz45KS6ZY4Uv3f40TZy8QiqewuBxMfO3Pdmmv3/dv8IQC2L1uzl6+SDwjUG3VCESDNGmhM2ip1MqIxaJ+h/fK8iLNRo3Tp09yc9K2srJEvV5FoZD1xwc6RKPhfge6f+bsLm3Jp/5HyjEf0CGbTdNqNfoTy3Q6xaVLF4AOLpeDdrtJIODr557XahVSqUQ/J/3nLd1v2sDPzkzQafe61pvlwp73fPvkG/z45f1sKvUsiuXMi3aQ6q189r6vc2ZojKuT80h0Fl4+9C4ilYHp5TXm10XMr4v6UEllsjKzso7SaEFhMGPx+Hnn5GlmVtb63WA6m4Od7/z7XdrKfXcRiqfQmqyMTEwTiCb44Mx5fOEYJrsLlz/E5WvXGZ2aRabWEU4IuPwhbG4fFqeHRCaPPxLnwNtHcXgDeENRMsUKeoudsem5XfbWi698f5e26PP/ArFMwee/8gCjswtINXrU5h4o09mcDI5PEUplCKUyeKMJFAYz61I5IrmK7/zwCb77+FPIdEZUJisKg5kVsZQv//23EMlV6GxOFAYzErWOHa0Bq061Z9xHPziMxenp29IrtAacviAyta5nOR9PYbA6GJ+ZZ21Lgs3t61vXK3VGfOEYZ68OoTSaOXbmHNFMDqPTjTsc5fL1MWLZPP54ElcowvbX/2iXtuzgD5CodVyfmWdxU4zZ7ePw8ZNE0jnkehNqs42xuUV+8srruMMxDA43ZrePSDrH1bFJLB4/JpcXVyjKj196lf2H3+H05UFsviByvYlzg8P9bv6rP7hnl7b863+I/Ibdu8HhxhtN8O6ps0wtreIIhEkVK8j1JrzRBN5oAo3Fjj+e4u1330eiUBNJpnn3g1M4vAHeO3GaP/l3/55oKsNf3f53PPrE0/z1pz7N4PVxxqbn0G3t3qwi/uRHmLlwgqV1ESq9CYc3gNMXRMiXkKl1/TEOxVMYbU5c/hAPPvow5mAQudONPJzjrfEtvnfoEqc3zAyrfJxZUvL+pIgz6wpOr8k5tSrj5MoOJ5alLH9197hPvvEUJ8VO3ltQ88KJqyypjDz8+GPIFDu4nFYkEjFqrYa5pWWC0Rhmu4MXX30Ntd6AQqPl0NF3CESieAJBWkA43nNmKNVb6Mw2LE4PTl+QVw+8xfTzD+7SVj/0Z/z0xZeIJJJYnS7q7Q4mmx2t0UQsJfTtMiOJJLGUgC8Upt7ukCuVCcXixIU0Qi7P/PIKBw69zdFj75NIZ8gWS0QSSQKRKIFIlEyhyPrCzO5x/+uPcPnofgKRKL5QmLiQ5urwCG8dOUobeptBwjE8wQjhhEAikycQTeCPxHEHwoTiKYKxJKFEzxo7kkr0Qbg76CeSSiAUckRSCdxBP6of/Mdd+orXHySSDBNJRgklIoQSMUKJGNFUBl84htPvx2i3o7dacfg8KPValHotcysLbMm22VbqEclViORKdnRqLo5c5dL1QbbVCrbVKpa3JIhkGuZFYq6//IPd13737zO/JuL4hWE+d983ESlNiNUWzg9Pc+H6FEPTiyyK5YwtrrKl1rOp1DK9tsGmUs2ZK4NMLi4jVqpZl8qYW1/j4sgwk0uLiFVy1ne2kWpVbCrVLGxtc+j4B4j+5pd2gWTVxHlG5ha4MjHF/JoEsyvAllzL9554GrXZyn/41O1MLS+wrVYgVu2w/8ibrInFSJRydtRKJuam2JJvobMYMNgszC4vsiWT8eSzz6IyGBiZnGRHrWZ4YgzFC/fththP3M7y5jQrm8tcn1hmXaJk/zsvsy5f5MTFM+zIbUikm1y4fIA1mQq5yYbS4uDE5SEGp+a4MjHDF772TTYUGq5MzGDxh5laWuX9sxfYUqgxu31orQ7Mbh9xk3yX9tanfhmtaIHh8WtIdDK0TitSvRVXKIPbn0DIJNiWLLA4N4nRakNldvQBusvnRa+XMzh4Do3JgMUfxO6xYfa4MfsCWPxRoskUaSGO06Qi4Heh+M7/s0vfcuUgYSFDMCngDkcJxZJcHx1ncXGR9bUVPMEInmAEjdHC/Mo64YRAulDG6vJy/99/i2d/+iIGqwORSsOOwcTXvvsIRo+Pba2eHzz7HINTM6isdrbUWjY/eHEXQN/88v+GWCFlYXOD8flFTE4/8WwVjdlLIu1jdmESmWIHs92F29dzQLF73dg8DqweC5uKDWKJKN5gD/T7Y1l80Qzfe/zZXsyC1YbNYSWaChMTIoju+NVd+u6FK6SyOdL5Xld5NJnouyIFoxHS+RxbUgkun5d8uUS+XNrVfS7ksiQz6T44jaUyRBLCLwToysM/2AXQxd/9U8xub++wK1FplJhsTqzOCAa7F53DhdHrRudyIdU5UBojJKw6NhbexecS4wtlMUZdaMJeJneiWNLw+KEDzMpjSE1uvOkSkVKdUK6C9Dv/dpe2+fRzJFJxWsEs0ayAp5QkmBfIxkrEajBtC6LrQqANOX8aTbqBu9QhnBbIF3OkMwnS+QLpYpFcOUupmqFeTXJyU4unCcVmD26VBAu2kVd3AfTNL/0m+YyLZjdHjSIa/SZvHniaclLL9tJZqjkr1VqUSiP1nwXonXqI5dkzPQv3pp96K/FzR+oGQE9SribZ/OJv7dLXnn4ebziMKxTBHQnji0RYWl/G43WQSIZxBiO4b/yf94dDBKJBcvkUobCXYNDJtatnGL9+CZ/PQyQSIhIJEQj4SAkxItEA8USIlBAlX0hiu/TTXQB9/d7foih4CHk01Ise2lUfouULUPdQjcsImRchb0GzcpqUfQKb9ASimddYGX8F9cZVWpkQGcFHLh0mn4lRymUp5wskIlGS0QiFbJxiLkZG8BGPh1n87Ef6AH3xzgEMV14lVigRLlYIFysESxUK1RzhZJJQEfwVePr0HB7gkfcuUgAKtRIRl5GtYIo3r82gC+aIVyBXr5GrxKk2k7Qo0G43aTabuAwLdKoezB88tAugL3/lN6hXozQ7KZrtOK12Fihw5uzbuJ0quu0MnXaKRjXaywhvJ+m2EsS9UugmoJOk1U7TaKapt7M0WllanR5s16iXePBbdzN07QT+kJFKyr5Le/5zA7iGn4d2kh6cjeH3bKDXjNFueXvwmgL5TAKzXke+mEEs2aRYLjA0PMiBN9/gkUe/x+j4dcrVAl1aOFxWqvUST/3oSdpAplhhUyLjwYe/g+bQfbsA+ty9H6VVtQHBD4+mC7o+wA8dL7TcUMtQTxnIRMUIqfXezwjTbcRolXzQNDE7/CS5gBgIY9MtkYwYgAKNVpZ4JozHsLoLnk9/YQDtuUdJpW3EUmaEnINE2koiYyOVc5ApumlUPDRqIZr1JM16mm6rDO3SDfv6NEG3BOpuugi0W3FuQm9aUbyObcJBFZCmUgshf/OuXQB79uu/Trvugoa/B9A7WRrtAk3KQIpixo7fJaWSd/Xe526yl1ffSd7QyRC0LfbObWeBEqVqr/u9l8Uewa1fodUViFjmdmlPfnEA2/A+6ArkC0E6FKgWndAK4XZKgRwur4ZSLUGxmiAp+Hr3V0MgFjDgc6uIR6x43TqmJi6TzkSx2Iw0WlXylZ7DXqXVIFPKEc8k2Xz59l0AfeL+XyFgN1ApZImE/czOTBCJhCiWC1TrJUJRH9vSJXL5AItzlzh38lXCER/DV09RELy4LdusrYzj9hoYGrvM2XOH6LajpIJSavUEnW4eKJNKBXjnZw/uguej9w0w89rngDLTs8PU6nmgTiIZ7tuRAwhChlgsQSaXJRqP9cG0SLzVB9Q3u8UlO1LS2QyVWpVytcKGaBN/MNAD3a99ahfAHvnqL3Hq+GECoWC/keHm6y4sLfYt4vPFArlCnrGJcdLZDLVGHZlCTlJI0e52aLZbpNIC2XwOIZPmyuDVvsX8zSaJuGl9t/b9A6jPfR+Px8XNbnOJREyhkOPs2dO73PEOHXqTpaUFMhkBqXSbZrPOq6++TCgUwGw2ks2myeUy/XWPn4+wKxRySKXbTDz9R7sA+rUHBpgePstNQH7z+bVahWazTr1eRSIR99dOYrEIi4vzeL3uW8D1H1G3APqtulW36lbdqv+e6xZAv1W36p9w/fwHVY1BfyNTvEa12cDp9bC0tkqt1aQNnL14gXy5xM9efqlve3nT7uzcpYvUWk2SmTTiHSnheIzNbTFao4GLV6+wJZUwu7jQO2fx0h6oZ37hXkTiLRKpJB6fl0tXLvd3SncB6NDttkkm47RaDWq1Cu+//x43JzJS6TblchG310Wr06RLh6mZyT5M9wd95ApZiqnQHm3Z5/45lUKW1fU18sUCHbqMTYwzv7jAY088TqVWxR+OcP7KELFsnmNnznPm6ghykw2xxsS1sUnShTLD41O4/Pc+HsEAACAASURBVKF+J+Y9932VidkFAtEENrePv/qb25i84/f2XvvCIOtbIqLJBGNTk5SrJdY2VvEHfXzwwfv9XdWbG2tAB5vJSKtW7U8Yb07ootFwf2LYaNSoVEq43c5+Lrn5/Wf3aHvefwqpdHvXzmro8N3vfodyudjfoW0yGbDbrf2fNxo1YrEIpVKBer2KVqvub2RoNutIpdsceusN0kKccDiIYFXu0V6847cRyVR8+7Ef8cLBI/zk9bdQmJ0siuUsiuX84NmfobK62ffSfiQ6C1ZvgGdeeBm12cbRE6eRqHVYPH7WJLI+RPXFkn2b1UAixdzaBma3l827/sG4f/IjPPn3XyZTrCCWKbG5fWxKZGRLVTzBCC5/CKvL28ve1Rn73dmpXJFV0TazS6uYHW6ypSpGmxOzw40vHCOVK7LvJz9DyJe4NDSC0xdEuf/hPde+fOhZ3OEYJy5cZn5dhFCqsilTYvMFieeK7PvZS6jNNkwuL0anB6PTg9psQ2t1oDbbUBotrIilrG7voLHY0Vjs/HDfj7k2OcPVsUn2H34HlcmKYWVyj/bQZz/OuljK5NwiFqen323v8AZY3tgikkzjC8cIJwRe3n8Qm9vHw48+hlyjx+7xE04IOAIhNmUKVrelPPLk07jDUdRmK45AiKmlFSRqLddn5pDc/bu79T/9a3zz6w+wvCXBHY5h8fiR6Yx4owm0Vgc7WgNjc4uMzi5w+PhJ9HYXL+w/2L/uFbGU0dkFzG4fwWSa05cH+935OpsTjcWOzRfsdam/sXfcd84eZFOm5PL1cdRmG5syJWa3D53NybpUjjscw+Tyore7kGr0aK0OvKEo7kCYJ595Dl84hsXpYVuuwuxw4/KHCMZ6G2xUehOf+dznyZVrODdn92irnroDlz+E2eHm6sgYbx19j7HpOTRGC55gBG8oit5iZ21L0ouTePT7xFICyWyBscVV9EEBQ6LMd/Z/wJghjCQPG2lQZxposk002Wa/G13ypX+1S1vy2f8FaSbPi1eXCZWavH74baBOq14glxdIpQUikQjFYp5Ko0muVCYc79mYmu0OrE4Xx06cpNJo4g9HiKWEPohz+oJ4ghGypSreUBTtWz/c+39m7iIOj5e4kMbh8VJrtfs2yQ6Pl1hKQKHRYnW6SKQz7ChVrG+J2VGqUGp1rG6K0JnMyFRqntz3DAsrq8wsLPLqGwe4654vsu+5nzA9v8DUmXf3aG8+9BdI5AqW1zdQaLRsiLdRanUotTrkGj1akxW1wYxKb2JTIsNgdWCwOrA4PRhtzt7mAL8XV8CHPxomGI8SjEexup34o2FcAR+hRIxYOoX8a/9ml7b49l/BY5Ig5FNEklF8oSBuvw+9xY7aYEapMyLXapFr1eitRkQ7YsZmxxArxCgNCqQaPWKlmm21isujw8j0KkQKCSLFDmKVnImFJa6MTiDW6BAfenLPtYsOP8tTP32d01fHmVmTsrajZ3ZdxvhiD6yfvDLCulzN+NIKhz44yfnr11mWSplYWGZLoUYkVzE+v8jE4gIr2yLWpGKWttYYmRnn8ugQkytrTK9tMD83vRsi3zbA0j3/ErnRzOqOnLnNbZa2Zbz1/gd8/qtfY3lbypnBIVbEEpa2RIhVSl46eACl1sbK5janzl9CqdeyrZCyrZBxZXiU2aU1tqRarM4QIqmc2aVVRFI5KoOB5W/92R590fB7LK0vsyHWcvrSCM/vf4ZlySwnLp1CLDEhka5z5N19qKxupHorCrOTd89eZnBqgWszS1yfX0Vt8+CMpBiZW+nHbjgCYUZnF1CbbVi9AWbfeXGP9sr3b2NmfoJt7Q4SvRa1I8D5oWkefvRJnn7qh1y7egyz2YrJ6Udj96K0+dBYbLgDHi5dOoXLbWZhc40Hn/wRD373mwRTSQxuL5FchVAsSTIRIxF04nZZkdzze7u0tz//O9hcXqy+KBqrC5lGQzwRxuux47RpcQfCBGNJMsUKnmCEx3/0LOlCmZiQxeb2oTVZGZue69nW+4O8duQdFGYrazIF937zQTYUKlakMp7ff4CX7/iD3QD99gGkZ17B4HQQSqVZFSsRyQxoTD70OjPRaBSZYgeH14bdY8XqtuMIhDDYvbhCGRwBgfnF6wj5FAabBYPLgzsaxxmO4g76KdYKVOsCEuUGGsXyHm3Zg39MKpNHyOX7cUM9IJ7uuyHJ1Srcfh/JTJpCpdy3eL/Zfd5zXMoQSwlEk2nC8R48D4QTuwD6zvN374LY6387gGryPAaHC4lsDr1JidlhwezwoHO60Xt9KDxulMEwRqGJJgbBeInRlUFkNg3HBzd44YN38FfzBLIQzoE9ZESr96FTb+P3WCkVM+SyKTY++z/t0t38wm/hDofwJmvEknkyyQSCkMSbrzJjCvPoWxcIlsGTLHDx8gWk/hjReptIMkoiHiKXTSHkSySKZVLlEkI5R64iMKoNMCU3UigLdEteUgE51hPf3wWwVz89QGDsDSqNFJVOnko9Tqng4d/+H7/C+OU3gCiRqJkupV8I0JutJJ16iLWF8z2AXnVTb8V2QfRKPU6lHieftO3R3vjy7+INBnFH41j9QUKpNPlijgsXTpCMeXEGYrhDCTzhJJ5IHG80QSSdxRUOkcxlcPgdBOIBGqU48aCV1flrzE9eYnl2EJthC7dNQsCtIBkxon717l0AffmOAUSHH6KRsZJyiTGKh6lGlWyNv8fklRcQzZwgZpdCq0Q7G+1ZaLeTZDNuMvkoLTqkBUgkOyRSVdKFFPGsh1DSTiITIxovEYk2SMTBoxLtgueLdw6w9vWPEc8kSeWzpPK9ezhXr1ColIlF4mSELIFUGle1ibHY4IUrEzx04ARxoE0VVyyCOlply1NkUKwnWClRpEq5lqbTrtFp17GpJ6DiQvbsn++B2P6l93q23K04Lo8OKAEFet3EOTrNeK/juZMkFlDhsW0BaaqVMJCn1hBod/N0unlazQStehS6qR7gbfXAe70Rx7N5do/2+oMfo1u1YdFNQtsPjRiQo15OQrdOPp3EYbMzPTmFVCJGp1UzMz1OIh7m5uZsaHH47begC/VqjVa7xu2338ZXvvIVpLIdro0M02xUWH/4E7sA+uzdAwSWj9DrmL6RG06MdECG17hEIay4YY3uAnq549SjNAUpteQyGwvPYdZ8QLvmolMvQt5IzL0BJKiX/ECBVidHOOpAd+2lPQB94Vv/KzG/j0ggiN8VIBSIEgkmiEcyFPJ18oU05UqOaiNLtSnQuLHRoJSxI/iVUAtDPUynt6WCdqOXNd+th0iEtUCaXN5Ht1tk/sHf2QOxg5ILNLsZmu04nXYc2kHaVQ8++wbdeq+rvd3sdVf3oHkPnNPt3StCaA06ArTLtJoVWt0kECMrKIAgrayXDgKm0ef3aC9//+N02wJQolxN0q25KWWN1Kt+Wl2BSiNBpZWh1BCIxp1Ua3HKpSA0AzRKTlbmzgIpqqUA14ZPUmukGRo5T7GeJV/JkioViWcEsgWByQd+dRdAH793AMXg86hls5QKEebnR4hGnWQLCR5+5JsMjVykUIjidesoZ30IERPZYoFmNUMp5aaZcdGsC8QyUbzpKOV6nHLWQt63TBsBIe8hlfXTpcrq0W/uAejXvv4b1Go1KpUKjUYDgHa7vWtNp1KpkM/nqdZrdKEPvG/mlEdiURKpJMurKxTLJRKpJF3oPz8YDuHz2Lj+tX+2B2Ib59+n1qj3O9m70LdpN1nMvPPeuxTLJcrVCtOzM7Q6bVqdNo1Wk6SQ6j+/3mxwbWS4b+F+M5v9Zj77zqlH9mjP/uBfolDIaLUa+Hwe6vUq1Wq5v4n/Zmzdz9ux53KZvq27WCwikxH6HeJ+v7efoa7TaZBIxJRKBc4cO7gHnl97YADXes+l72Zzws3Her2WnR0JN7PYu902N10Bx8dHbwHXf0T9/Lrkxwe2+dcD7v8mjo8PbN96P2/VrbpVt+pW/VfrFkC/Vbfqn3D9Qwv3bdkOQi5LoVImLqRIZtKIJNtUGnUyhTy5UpFqs4GQy/a70DUGPbVWE6fXQxso1aqk8zliqWT/tbzBAG+/cxS1XofurUf3diPf9ktEbHqEXJ6ZhUXaQLXZIpnJUm93aHfqnDz1PmqNHGjRpUm9UQZalMq9DppcXqBQypPOCnTpUKoU6dLB4bJzZfAyzXYD0+K1vdp/PUBk/Fg/1+vmLm2j2cRzz/+E2fk5Tpw5ywPf+hZvv3+CT332bl46eJhXDx/jLz9zFzEhi9nhZvD6eB+6fP7er/DmkXcZGp3g6sgYiUxv7HY+98/3aBuf/jssDjttIJ3P0aFJpVZkdHwYaJHNpYAWqysLtJpVus0aF8+ewufzUCjkaDbrQAeLxUQoFEAu3+nvvL5pMwYdnAe/vUdb8ncfZWdtnpu7qev1KseOvds/5+ZkMJ/P7spXN5kM3Jx4Ohy2/vnHjx/j+vVhvF43rWaV3iJVB//y0C8c96EXH0OqtzK7IUGsMTG1uoXRE2Jba2ZyRcT0mphnXznAskTJ4qaY2+74LJdGxnjg2w9z4dp1frjvx+jtLpRGC0MT0wilKmKlGovHx7nBa2gsNi4ODbN92y/v0VbuuwuT3cXyxhZH3z/B0OgEUqWGE2cvoDaYeePQkT7YFPIlgrEkV0fG+rAtGEvy+ptvkyvXkCo1RJJpVHoTIqmcsek5Drx9FIPVwdA9f7h33O/5GFdHRrlw7TpTS6u8+MabfPZL97Gxo8AfT3Hv17+J3u5Ca3WgszkRKzUsb0k4ceEy1yZnkOmMrEvl6O0uzG4fersLg8ON3u7C4vFz+PhJTC4vsotHfuG4a+ZG0JqsKHVGzA43aoMZhdbAm0fe5YdP7SMYS+ILx/jxz17C7HCzuLaJUmdEolCzKZGhsdgQK9UsbIhQGEzIdAaOfHASdzjK9Zk5TC4PWrOF7Z+zj+9DxRe+gSsU5Z2TZ3ju5ddwBMKMTM9xbnAYlcmK3u7i2uQM61I5ZrcPRyDMtkrL4PgUR0+cRmWyorU6cAYjGBxuRHIVK2IpZrePt947zo7WwLZKi+jRT+0F6Pf+72hMZtRmG55InMVNMQaHG63VgUStQ2m0cH1mHqPTw9ETpxHJVUSSacwON28cOsIrb7zJ5NwiwVgSmVrHN7/zPYKxJKcvXGZybpFP3fFZ3IEwUwee+YXj7pUu8/L+g31rcI3Rgi8cY3Fts5f9m0wTTgi9DQyRGImkwP433+pl1ieyrOmsmEvw7qKSP3/0NSTNnmW7sdQ79IUOunyb7dt/ZY/2xGv7CALnx6dY3lhha30OrXKLSDRAIBQknU5TyPfszevtDi6fHyGXp1CpEk2mcHp9eAJBVjY2sbs9BKIJAtEE7xw/iVimZP9bh7G6vOhe/Orecb/vEySSSTKFItFkqp+LHkkkb2QNZwhGY2QKRYrVGqVanXK9QbFaQyJX9B/ftG5PZrKUanXiQppyvYE3GCKRzjD+9s9+4bhnTVJS2Ry5Upl0vsDFq4MEIj2b9ng6x6NPPI1Ca8AfiZPI5NFb7FhdXkx2Fyq9iR21EqlKgWhHwurWJsub68ytLDE+O83YzBQXh64yNHYd0Wd+fY/25IN/wdjECEOjgwxdH+Hq8DUuDg5zaWiES0MjXBgc5Ozli7zx9kGGJ4dZ3FhkZGqYZdESc2ubjM0tcG5okNG5SSYWZxibn2Jpa40rYyMMT80g1eiZXttg59UH92hvfvrXmZ5bYUWi4bXDH/DET15j34sHmduQIdHabnSizzO3ucXk6iqzm5ssS6U8+8JrzK6IOPjOMSYWlpjfWGdLKWNhc43TV84zsTiDVCdDqjcytbrOztLEHoi8ddsAj9z+xxw7f5GfvP4GL755iDWZgs/ddz/7j76LWK1lcnGZbZWGV996m3dPnWFbZuTa2Awrm9uYHA6kKgVqo5HRqTnWxXIMFj9ShZmNbRlyjR6xTMmaWMzSF//VHu3pL32ch773EFKFhXdPXmRdvsTMxnVGZkcRiXVsipY4fe5lZEY7uhsg++y1ccy+CAePneI/3fsAOqcfic6C1uFjYWOLSDrHiljK3Nom3mgCs9vH4huP7YX3t30E9cowapsOpdWMwRvl+Llh1sVy7rzzdoI+NSazFZXRjtzoQmH1orM5MDss6PU7SHc2eOjxR1G4PPzkpWfwxSO4YwlckQzeYIRQIMj8xDAep5mtf9D5v3XbAJoPXsAaiOGJpvCEQlhtBhKJAC5HL2M8V66RzBYQ8iWkSg1Gm5OYkMXlDyGWKXnzyLsYPT5Wd+T8+af+joPHjiM3Wfj7Rx5lXa5ErNFxx5e+zOKTd+6B2Ftf/hiP/egplre2WdzYwRVIo7cG8XsTmM1W/EEfkzMjmJ1aLG4z/ngSuy+B3ZfH7MwRjTtZES3gjwZRmMwEUmkcoTC+SIBENoI/aCaZC6JavLRHe/P2ATyLV/sAPZXNIOSy/azzXKlIOp/rxxLdtG2/eSQzPbvuuJAmmkz1AXognMAfiu8C6Nvf/dM9AH3r4T9FZ3OwsTWG0aLE5jBjdrjROlwYAgEWtFrOLq3xndeOc/djb3F0cI03r51jWCLFUwJXJY+vkiGagVSmSiZtIOkNUhY8FJIeVueuszlzdY/u+t8OoL34Btpii0Q0TyMQIx9PYGzUefzkML4qJGJtqnUwxz1kAVsiRTQeolrNEosGEUoVkuUqiXKZRCmHUBS4tuNEZA2RzkQRzZ2nFNdjfO3uPRBb9JXfo9FIkq0mKddiNOthykktzzx6N9ADm/ly9L8I0DeWLkLTT7fsvAHQY3sAelw7t0d79dMDGEaO4o4l8MaTWL1+9EYdWSHC++8c2AXQ3ZEknmiqvykjKKQIphP4UxGKgpN80o4QMfXAV9xCNm4hHTOQjhnIJY1IHvm/9wD07Qc/Tjdj4fqpl9iefB+KVijbARs0A1CL085maWSLtEtlCsUU9W6ZCk2ynSaZloN0w49QCxPPZ4hlSiRyFUJCgmDGSShnJZTXYp04vgegL945gGvpDLlcnFwuTiEbJ1rvkq7WyYR8dNIRCnE3qUoGSybFq1MiVtKwb9RIqx6l3CiiidWIAfY2DIm2sCZCVNt5Os0K9XIB6g663SDL9/36Hoi99cM/ot1K0m7Fefh7XwVKlCtRegA928t67qYoZx0kw9oebO6m4Sa47f7/7L1pkFvnfebbjuNkEieZzLhs56YySSZ27tT4xs42TuxJJFu2bNmSJVmSFy2WtViWbEnWLouidolaKJLivog72U2y2U02u9n73tiBRjeAbuz7jnOw7/vyux8gwlKxObcqn25S/VS9BbBRxIP3AHWA9/ze//PP0CJHo5lsQ1wS5GJmGkUnl6K/C3kv9p7nLvMeuaGLkGQHtYIBCLU9WwVa1RLNchkaTWanZwgFgtRKRWqlPI1KEVpVzp4+AfUK1CvkUkmOHjzExfNDqJRSHn/sUY4cOcTo6CiRSIhyMnAZPL94YxfSp/6RalkE0hgXJ6kkndBs9/qm4odGpE0EEfG7B5FPPgfFWajo29HlFREIkq/ocWl6oeWFkpNm0UMiamFRNYYQMqLdettlAH3w5i78ygNExUV0uhFksn6sFgmhyAqxhJV0pkCukCdbTpKrRik3wnjcEuzGSZpJC9QEKIs0yFJrpGg1o5RzLkIeNRCjkHZSb8QQPcrLAPbALV1I3/g2xWaGaqMd/S4GpJiX+qHihpqPZtlLvRqiWRNoNkSarQSQolwKkEk7AQc0k1AvUqsWgQTxlB6fZ4JmxQbNBHL1EAOP/e2a/iH9EJCn0cqSjS2jlp1GCC9RbUSpNhO8ueUlPCELxWqMViNJMGCAihO1pIdUdAmndQ6PS0GpEiSVCdCigJgKkK+nELMZzg8P4VAPXgbPz93WxfwrV1HJ2ahVBTJZP9VagrDgwhd0kEoLRKNefJ5VqvkwxZSHc4ND5FJhtPNDlAQT5UqMw92HsAh+ChUBj20O0XyeSMrCkZNbaZGnUIlx8fEvXAbQ+37YRdKxiEKugRY0G7/peV4ul6lUKiwvLwNNGq0mLaBar9EChoYvsqzXEYqESWXShCJhCqUilVqVQqnIxZFhrHYbXr8P20L3ZQC798ddyLbegj8YoFKrMrcwT75YQKaQo1ApO1HwtUadQ0cOE43HkCnkHDpymGK51OnHnkglsdptHbh+KWK+71w/pUqZVZORi4/+5Zr+vQffIRj0U6mUKJeLOJ12arVKB4pnMilarQbVaplms06jUSMSCXVA+qXrGpfa3FWrZUymVWq1CuVykUgkxNK5t9YE6LLtt3aKDPT6ZVQqBZfa3n04ge/StZB2ep99Hbj+G7QO0Ne1rnWta13/nrUO0Ne1rv/A+vAP1Vm5EoPNgdXrJ5xMkyyWKTRaDE1Os2SyIKSzBONJik3wiTHs/iA2X4BJiYxUqYJPjHFhfJJEoYSYiBNNJghHRYJChEAkTO+5frR6HUtPfWdNyLH6zgP4wyH2HzrIngP7iadT1FpNktkMhUqZbLHArGQBp9fDgcOHKNWqnb9bHHYagGF1mbAQIFdI4/E56Tt3hlqjTCIVpd6sIIwdWdNb/YO/oFGvUSyXUGnUH4kouzQWpBKatGgByXSKZb2OfLGAUq1ieHQEw+oK07MzvPn2WwTDIYSoiMfnpbfvLKfOnKaai67pLb2qi7RZwcBgPy3qNGl1Fr+XqvAv9Qmz2m3oDHpa8JGq8VqtgsGg61SgnzvX16lQv7Rw1D701TW9vQc34nY7gSaxmEi1WiabTdNqNSiXi/T3n+XIkUNks2nC4SBnzpy6rIeYXr/Mc8892/ErlQoU8mnyuXbkfrDv8spQ6VVdyH70eS5OTiPT6jg/OsGxM32cGxnnwPFuRmcX2H/sJKcHhth/7CT9w6PMqzScOn+BFbuTwz2ncYcFhianeenNdmxt//Aocs0SQ2OTvLNtBwazDdvy5dXv0qvasdqCaYl3tu3A7vFjcXqIxFOdGOeTZ/rwhgQS2QKjU7PoTdZO3/OgGMfq8jK9ICMgxPAKMXxiHEcgjFK3gsnlbVeGapa4eONfrOn/1Df+hr/7yr9w3c238pWvf5ND3adR6VfZ+f5hXn93G8PTc/zq2Q388O57+cI/fJmfPvhLNCsm7v75L/jeD37MbXf9lNMDQ5y5cJFpmbLdb9ZoweTyYvH4OdxzhvnNT6x93B/8F5asdg6fOcuS1Y7aaGbJamd4boFFsxWFYZXXtr7HisvD27v2MCaR8dRLr7Bsc3D0bD97jp1gXCpn15FjzC8uIV3WozaaMfsC9FwYYlqpZnTo3NrH/Ru/y4Wzp5iWKZmRq3j/RA/zi0ts3rOPlzdvYUwiQ2uxoVo1Mb+4xFMvvcKUQoXGZGFiQYbJ5UVrtGDx+JEuLqO3OugfHuNnjzyG3uqg59wF7P4QI9//qzX9V46/y/5jJxmemGZseg6T3cWOvQewOD2EY0kMZhvLq2YCQowNL73abr9gd/H0hhdw+UMYbU68IQG9yYo/EkVMZli1OpBrlugfHMYXFjEde2tNb+UDX8EdCHNuaIR3t+9idGqWfYeO4vAGCEUTbNmxG5vbh5jMYPKGsQXa0eL+cIiQGGXV6kBrD6D1JNCITU4qfcxlYEpoocqALt1C4/Be4bj/HtFgkC07duMJhUjl0ySycWLpKC3qROMi8WSMYiVLJp8gGPaRyMYRk1GEZBQhGSeaThJJJwjERcRklqCYQG+ysag3ksgWcXiDDN12+YYR6VVdeM7twS8IzMnliKkUkUSCcrOJVK0mkkgQisUIx+PUgXd37GB4cpJ8tUoil8PqdrP30CH6BgdJZjPkSkWEeKzT39gT8NN95jSRiZNrehse+VeMZgOxhICYjOLweXCGQ4SiCdKFMifP9DE5J+HE6bO4/O3e6GIyg9XlZWx6Dr1jFb1jFWvAg97uQG93YA+GMHncTCnmcQpOVpxLSK/+2OX+X/s4q5KLWO0mdIZlFvVa1CsLzKnnGZxspy2MSxaYVi5gCdqR6BTMLy4xq1phcdXEgeMnmVdpmFWo6Ls4gmbFyP5jJzhxtp/R2XmmpHLODw0y+fOr15x7/+O38us3NvPGjn3sOnSQt7a/x4OPP8aTG59n37GjbD+wnze2bmHbvr3c9/AvOdTTzStb9/Kr517l2Jk+BkcnOHLsKDv27ObdHe9x6sIgJ89f4OTQCCfPnmTfkX10b3piTYA+e/OfsqDWMqNWs2SzMbe4yLG+cyhXjOw51s3IvAyFwcJ3bruDF97ayoxCytEzPSxolEzJFlDqdfSPDLOgUaNY1qPSr6DUGdh3ZC8T0zr0JitzmrNIbvz0mv5zRzazbf8rdJ/v4fQ5KYfOHGFWM8zmbe8xMTrHkUPbUVidqMwWNHotE5PDmCxGxiQKrr/jXpadIbRGC89seB5/NIEjEMbi8RNKpJmRq7B6Aww9/YM1vWVPfJcVbwyVyUVACDI42MOdP7mZB594CIPXwaJVQGawoDIaWbEZ0BmXOXr8GFabG7likZdee5Vbbv8+/3z1t4nEU4TEKDanCZdnhdHxPrwBJ3r53Jrekuv/GKPFgjMs4BUFPEE3NqcJf8DRqbIORqOEYjFcoQhjC1I2vvk2CqMFlcmB1uZBYTQhXzXzyIaX+d/X3YhEa+LuXzyGTLfKtELFN753AzMPfmVNiC3Z9TzzMiUms5XevrOYrRYWzXaMTjdmp5Nl/RLjkyN4/R6MdjtmtxejJ4A9kmBlxc703DDz0guYbQoiohu/P45fKBKIF3AnwsSFEL6JE2t6K+75n4jJOEImSTSdJppOE89mO0BdTMTJlfNY7RZ8AS+ZXJpYOkcsnUNMZhASaSLxFEExTkCI4QuL7fjvkNABsZ5glPlbPr0myNYNnWRh8gwWu4EZtZIBnZO73zzKz7b0YMxAuArhiJ9SwodzRQHNLAnfKjODJ/E7FoEswbCDbCWDNxVHqFZJ8dbn/AAAIABJREFUpOpEE+0Nq07F0Jq+C7d+mnTYSjIhYA1E8OVrmFJ1Zq0hIg1IVmrkKhUSSYFXj/QzZgziKYI1ViWZKVPNpiglI8QTQvscXyjRvzCN1LhMMBZAjDiglUP1iy+tCbGDIzupNJIUGzGKTRFIMjvdQ6vio5q2QNFNpRqnVm+Pek2kXovQrEdo1kPMTp+EeoBWzU+xKbafpxGj2EiQyIUo1pN4Rnet6T1/918hCFHcngD+QASXy4XX58Ro0uHyOPEHfQjxGFa3G7vX204piog4wgJuMYErliQUDROORYjEBcKxCOFYBCEhIiTE9ndgXGDyxt+7DKBPXNeFe/YksbRIMpegUM2TyidJZeII0RBhIUAkGqBJlVqzQKmaoVBOUKlnaFGCVgIhbCEmOqnWMwixINGUSCgZwx9PtEcixdLOh9cE6NLHvkwylSGZypBIptubQFIxwjmRcE4klo0SioSpA7Z4jqff248D2DVqRJup4ks7gCS1eA5tFG7b3I2sUCXvNoBog1acoriyJsAeuaGLieNv8lef/2w7GayQhGYeWkloiNAK47LM4HUuACKtVogGKepkqJOh+sFtqdr+HLSqQcy6EaotkVpTpN6K02gmWXzlujW91S9/i0YrAyT5SKVzNY7TYuDnP3uAjc+/TDTi5fiRfbz8yvM0qJPIxjnV18OefTsxGfXYDMu8t+l1go5Z3tv8KH63lELOTbUSJLrcvyZAv3hjFxnPGIuqPdBwQiMBVaDWhGYA0ONYOYjNcBLqVqiFoZGFagaaKSh4yERkpIOTtDeZRNobLogQ8mrIpV00akmmHvrcmgBdtun7xJMxYskI8USIiOjG4dIjkY0Ri1rJpV1Q9dIqOykmlkmLWmoFBzSi1OpxKrUkNXIU6lGq9QhRwYB+cYRG2U+1HKBUFrCP71gTYF+47eOUUyLVmpN6Y5Wge5lGLku1mqRSS1KpZ6g2slSb7SSCetENhPAZh8n4pbSoAQUazXakvNcpBSL4bBLy4io0YrQKFobv+sM1/VeOPMSlqn+PYxTw0axHKJXTVGpliqUKlVqVbFag/+wuaiUnmvlDyCb3AX6SCSv+gIFA2EG1liORDAMVWtU87+3bgpgKoDn8yJoA/fyPPsHoxdNE0jEa1HB5jJSyHkopOzTCaJUXmZ3ppUYOnW2ZSxuIJsb6SCZEMtkoiZSPQslPLutGJR+llo8jVcnIlfM0aFLMxuj70cfWBOiG7qdpUqVYSQMVXG4z6Ux7k/3I8BDFfIETx47TAl5743XGJsb59Ybn6O07S73ZYPvOHdSbDbL5HCaLGSEqEhEFXB43hVKRWCKOdOddawLsvrt/n7gYvGxzPjTZuvVdjMYVdLqlzjWJD2/Cr9er1GoVFhbmOtdWiuUStUadHbt2dq53eFala8PzH3ehOvFrolEBhULWef5LXoIQxu/3EomEOrHs1WoZu93aqRrP57P09JxEq9WwefPbnesne/bs6sxn5o1r1gToZ+/9A44fPdi57tFo1DhwYF8n7e9SxXssJnaey+VyrAPXf4PWAfq61rWuda3r37PWAfq61vUfWB/+oTonk7GgVPLmli3Es1mi6TSJXI4FpRKLy0X/0BBqnQ6Tw4HN4yEUi+EXBJx+P65AAF8kQq5SIRyPkynkiaWSBIUIQ6Mj2FxOxESccFRk8vrLY8ylV3Uhu/b3cZj0qJe0hESBkCig0Kgp1apkCnlypSLVZuODCqFYB54XqxU8AT8Gk7Ed017Iks6maNEkmU6QzWdo0URnWMa6+6krQuzAyBHyxQLjkxNE4zHK1Qr1ZoNlvY4WfKRXlxAVaQHDoyOdXdWXenhl8zmS6RQa7SItIJ3NoFApSazKrug9fd8/4Q/6WNJpGRi80OlbFhYiSGRSiuUS+WKB8xcGqDXqZPPtBWE0KnBpF7ROt4TDYSMcDgJN7HYrlxauyWQc6fc+s6a34jt/RMhlIZtNdxZ+1WqZer3K+Pgozz//HKlUgktR+VarmT17dtHTc5ILF85zaRHbbNZZXtayceMGRDEC1CkVs7RaDQxvXR6nfWksdu9k96GjLJttyJf0nOw7z5xSw+33/ozxeSlb9+znwceexOLxcby3D6PTzYJ6EbPby8DYBOdGxhDSWY739nHXz35OJJ5icHQC1ZIeb0jg2KYNV/ReePibTM1LcfqCSFWLTMwu4A0JrFjseIIRzA43+Uod1ZIei9NDz9lzzMmUjE7N4guLPP/ya2SKFSYWZFi9AcxuH7MKNVZvgOO9/RidHuav//Sa3vM3fIaLY+P8/FdPMCmRozYY+fzf/C3vn+jhiQ0vcORUL0rdCjf96A7G5iQ8/NSzzCrUaI0Wvnbd9agNRl5+azNbdu/jzIWLTErkbNq6ne7+AW760R387JHHOPGTf73i3BUDJ1CuGHln914MTjdv7dzNuFTOqtvLq1u2sWxzYPYF2LR9Jwe6T/Hws8/RPTDYBtkyBTq7k5c3b0GuX2FBu8y2Awe579HHUK2aOHzmLLteWbsKW3pVF0d/8A/oLHYUywa6+wdQGFaRLOl44oWXkOtXUBvNmLx+zL4AqlUTi2YrGpOFY2f6UOpWMNicyJf0KHUrqA1Gtuzeh0q/yqxCzbu79rLr4BEkN//p2v7f+wzbduzk/aMnUC8b0BqMrFodDAyPYXV5WbHYsbq8mB1ubr/7Xl58bRMPPfo4mzZvZdXq6MTe2z1+xGSmE2V+tPs0b2/djtMXxLHvyp850/ApHn3yGRzeAHfecz9f/Icv8+iTzxDP5FEvGxgcneDtrdt57IXXsPrCHOo+jc6g5+LIMIbVFbRGCyfOXURi9BJpgFSo0b8S4pVTUwxYk2gs5it6a1+/n3A8zqxMQraUIRQNkK9kSaZjVOslUpkkmXyCZCZKMh1DSERI5lIEo2ECYoRQTMQfE3BHgtjcvk6f8Eg8hS8sEs/kmbvtc2t/3m7+EyrlIn5BIFepEBBFouk0yXyeeDZLMp9HbzZz7NQp3MEgyqUl8tUq8woFW3buxBdp9wzXra6QyKRJ5bKdzVkNwBPw4zi+6YpzVx1/h0QiRLVWQL+yxNj0OC5/CIPZhi8sdloYOLwB3tm2A38kSjiWxBsSGJqaxOb3sXXPPqzeAEaHjxW7C/mSHvnyEsfP9iBfGL6y91PfQWsyotTrUBtW0dtUDIyeZ2nVgGLZgGxJy4RsllnNPKMLE7y9aw87D51iy66DvLtzP7fecQ9zSg1HTp3hUPcpFLplZpXtGPcJyRz9Q0NM3/mlNb3nvv47zM5McdeDDzM0NcmCRs3o3CzTchnDM9NMSiWMzM6w79hRBsbHmJRKmJQvcnponPF5KSOTM5w9f45ZmYSphTkmZVLGZTJ2HT/BvHIeuVbO7M4Na4Lcha91Mb31GZSrqwzOzHDfr36FXL+CwrDKhjfeZkalpXtghCdffB3J0ipDU5OMzs2iWV1Bs7qCQrfMib6zjM7NMqOQMymVMDo3y9kL5+ntn+JYTy+vvvNr5r72sTW9h2/8v9i17302bdvKtn07eWfHLrbs3se+Q3t58eUnefXVDRzoG+BwXz+nz/VyYbCP4dGL9FwY5tTINKeGZ7gwPoXJZmfj62/yzo7dvLtrL/OqRVT6VU6dH2Tm8euvOPeB4+9jDcXasf16FXrDIrNKBYs2J5JlJzq7G/XqCnqLjjNne9AZ9BhWLOhWLEwtzDGrmsPqCeGJiNi9XhwuKzL5DP6AA6fbhls5eUVv1dbHMXv9WLweHF47Wp2KQNDZ+a1mdjqxB/xojWbswTDSJR3/dM23+PVrb/L2rn3MSOdQr+j412u/zVevuRapdpXv3vYTvn3bHYxIVNz/5DPM3fn5NSH2/C2fZWlFh9njxub3cfrCALJlPRavh1WbDV/Yj8Vm5uL4MJFEArPHTTCZZtXlwRsQCIQ9ODwGPD4jEcGLzx/BG0zgjSTwxCJExQjmY6+v6T13TReOkcOIqRhiJvebkc0gZjMEE3Ei6RRWn5dEsYA94P8IOA9FE50kkLUAujMgYnd514TYM9/sYuHn/0j36CRLPoGRZROjK27U4TyrqQa+EiSa4Iu1kzOChQaRfBUh1+7BWy7EycQ89B57j4nBI1D0QzlIKhMmGvcRT4RwDu27orfuyEt4xSA2USRYqvHoG5sJlesI5TKZcoZ0NkKlGMFbqPLU5u148w3CpSbRZIJMzEMu5iabDpLKioiFDIF8krt+cR960zLlcpJ6OcHsTX+wJsSW3fs56pVQuzdy1UUsqCIVWwES/PNXvkCtnvxgfADRqwLVSghaUbJpG/rlEZpVH62an3JDpFyPfTAS1FppWhQwH3h0Te+pb3VhHTvR+S52ePyd7wavz4lMPo/Zuorb68LhsuMLBfGFgvgFgWA0SjAaxR9PEkikCCbTBJNpAolUZwSTadxWw5rwfOK6LuRP/gvxUo5EOU+inCVaSFHIRUgn/UgXRqhXEzjtSxRyQRq1OLTSQJJ6TYRWnGYtSqMqUi6KxON+UmmBRLoN7sNxgWBUQPLrb64J0Me+24V9eYFgtkAgk0eM5xASGcLpDOF0ilgqTSyaplqFUBYiTZhwpkhWGry6bw/BZoFoJUutWMUbjSMCz+zcij/oQytZoFxN4JMcvyJAH33iX2hRolSKQT1NrRBpz63gx6ybhmaMVj1Gs56g0UxS+eA9LdeTFOtJyvUk9VaSailIJe+Gqrf9/jdEKvUY1Uac6Z98dm3/732MvGCgDc5jH/TcjuGxqYEStMBqtbN7+w727dnLSy+9wFvvvEE6F8diN3C69wiNWgrqaXIJH1BCo5gBKtRrRaCGvffVKwJ0yVs3QG0VcFDPLgNuJBP7SUcVFDKL0EhDOfRBnLuNclGOxdQDLRsQhHwE8mkuwWC1tJd0dKV9HFpxclHrmvB88OYuhm77HYSAjXhKIJtLEE9EEMQA0ViIRMpPJusnk3aQzzqg7oNmCFpCOwWilqBSS5NJO6AVpV4N4LRLKeY9VMphiqUI+XIU1c671gTYA7d0Yep/m1LJwdm+16kXw1TSGYrFKMVyglIlSbEap1SJU62JJIQVnObZ9saCipNiOUqpHAaS1GoBaAaIhheBCM2SC+ph0o7L+59fGqP3fQavS0mrGoRWgnIpRLXW/rzUW0lcbi06/SylvI96zs+SfIhExEAl76ZRjZDO+WmRIyS4CIQdCDEvfeeOYTKrgCz5nI/JZ/5uTYB+7rYuVkd2UafJnv07iMWDNGtxRL8e2cxZ+nv3EgoYaVGgToV0VINk+hT1YpiHH7ybUqGdrGC3zWBemSAlmKAkEI25cDr1QIkLO3+1Jjzv+2EXo49+DlEUcTqdlErtDew63RKBgI+BgXOUyrl2Ql+tSqVWpUkLk8VMC4iIAolUkkqtit3pwO31EE8mWNItky8WePzJJxifnODczz59RYjtkJ5mcVGNRqPiUmz5pbZ6x48fpdGocffddwHNj7SQgyZWq5lcLtMpQmhBpzK9UCry7tYtqLufv6L3+Ib/1XmucrlItVqmUimh0y1xzz13d9rZaTQqUqkEpVKByclxHnnkl50e5Zc2/U9OjtNs1jvV7NBENjfGqTt/a02AfvqOLqLWBS4l8n240jyfz3Ze16XH3W4nCoVsHbj+G/Th65J/3iXnr7rc/78Yf94lX38/17Wuda1rXf+fWgfo61rXf2B9+IeqwWwkFBORqpWYnXbKzTrZcpF8tYxfCKPQatq9fg06oukkqUKOBaUcbzhIHYimk2hX9ATECKlclpAoEEslSeWyBCJhQqJApVZB+vXL47QvDdv7L/DqpjfwBPxseudtktkMgUi7d2wslWTJoEeikOMNBpienyMcFRkeH+PoyROk8zlSuSzhaLt3r8vnxWSzUms1O/0w9c/ddGWQ+9Mv4g2G8IcjuP0BGkA8naFQqRJPZ6g2W4TEKA1AolDSAPzhCLlS+YP49SynzvahWzUyL5N3IolNNjshMcrEtueu6C29qouc18KhY0cpVcqd3u8a7SL6FQPxZIJGq4lULqNcreAPBjCbjZTLRQwGHeFwkOVlLdDsVIdrtZrO/YmRobWrIz8Ysy/9lAsXznPfffcATYJBf2c3tyhGeOaZp3j22acplQqdBWipVOgA93w+y7PPPt15rD0u9RlsYtxw4xW9Zbf/D5ZNVt7dtZe7f/4Ltu09wPi8lPdP9DCn1PDqO1vYdfAI3f3nOXNhiEmJjOO9fQxOTLFstnLTj27niQ0bGZqc5icPPIhicZnlVTPdvf1YXV6s/QeufNyv/hhm2TSDoxPojBbEZAa7x48vLKI1GNEajLgDYV58bRPHes6w79BRjnafxuL08Oqb7+CPRLE4PagNRk6dH8QVEnj+tU1YPH5eeOMt7rz3fuavuvJxn3jrcQw2JxMLMu647wHOj07Q3T/A9bf+kHnVIi9uepuJBRkPPPo4t9zxE/RWB2cuXGR0doHrbr6VN7a8h3xJz7xqkb//6r8yr1pky+59fPWaa3n8uY2cvPH/vrL3j7/Ao7/ewMDkNGMSGTKdAbMvwN7jJ+m5MMS+E930XBjCLcY40tvHr197g8HpWc5PTLHtwEFe37adGZWGo2f72fjm20wr1cwvLjEhU/DECy+hPr33ysf965+g/+QRjpzqpX94DI3JwpmLI0iX9ch0BiblSgYmp3n0ueeR61c4OzLGC2+9w4Hj3ZjdPqakChbUWpS6FR5+6lle3PQ2gViSOaWGJZMVfzSxZoz5pSHf9jT9g8MsKNTsP3wMX1gkmspy/0MPo1rSY7Q5sbq8FGtNvCGBWakCndHC3oNHMNlduANhNLoVHN4ASq0OdyCMVLXIkZOnsLq89N355SvD1Hv+lgOHj/Gt629kbHoOxeIyL7z6Bg5voANq0oUy/kQOe0Agni8RT2ew2Sw888xTREQB3aoRezBMugbWWIZhrRlnGeRCjQN79lzRe/7q3yJkM5AtF/FHfOTKGQrVHLVmiWw+hRANkUiLpLIxYgkBIRHBG/IREEP4hTDBqNAB6J5gBH8kij8SJZ7J4w6EiaVzKG5ce4OU9KouVg+8SLpY5OyFC4RiMWKZDH5BwBUIEBBFQrEY6WKRcDxOKBYjFIt1KkiFZBJ3MNj5f55QCHcwiJBMEo7Hcfr92P8PG6TGv/tp1PIp4vEg6Ux7jqolPZF4ih17D6BYXGZ4YppIPMXQ2CRmh5sdew+gNRjRmZ34hCQGq5sXXn+H7r5BJGrdB4kIHmx+H1b5xP/x/L44eQ65fgXpsh7F0gyLejU60yp6kw3N6gqLRh1H+45zvL8b9aoJicbEV79+Pf0XpxibVTA4Psu0TMmUVM6MQs6CRknP+V6On+1Bsqhh4bb/fkXv6WduZU69yIxCzoRkAYVumWm5jBN9ZxmammRWqeD82CgK3TLjC/NMyzVcnF7gwvgkgxNTTEolTMkWmFFIOd53ln3Hj6HQ65iSTDErn0X27iNXBLlz1/8XHn7iMWY1Gh544gkGJqdZNFvpH5tiQqZicFrC0IyUC1MLHOo+zcWpGSQaLWrDKgvqRSYlMhS6ZeZUSiSLGo71nkGqVjM1p0K9vIJKOnpF74WvdaE8sheJcpFZ1QVkKgNqrQeFepY9B15jfGKY6eUVJHoDK1YjSpWEmblpJuVqLOEEizY/c0oN7763HZ8YR7NiYtXhxhOJsrhq5ujps4ze9aUreg/d/jcMzMzT03uGY0cPsm3bFg6ePMWBUwO8d6CH9w4cZMf7+9i88y1O9hzj1JnTvH+4m4ujM5y+MMD5iUFG52QMT88yOj3N0e5jzEtmMKwuI1FKkR7ZfOW5f/uTqFUKNKsrGG2rLMg+AO+hIMF4EqPTjTMYZuPrmzg3No7Z6+dbN9/CwZ7TqFdNyFULDI8O8uuNz/OVq77OrFLLV75xA72js1yUqNnw7nvMfvcPrwixlfs2YnS7mFGrken1LBuNGCwWPKEAeuMqLp8X9ZIW1bIWu9eL09+G/RrdKmaHhUDYw9j4BQwrWrx+H55AGE8wgkcUCIfDGLb+4oreip/+D8REhGguSzSXRUi3RzSbJ1Eq4wiFOdrbh1uIIuba/d8j8RThWLIDztcC6K6QgDMYwaKRXBFiz3yzi/4TB3jzyBneH5wg1oAyoLfayVUqZEolcpUK8UyeYKFFIFshkC5SrNeJJyIkY34oxyjEHYydPUDMqcbtU5Av+ohH3Rj3P3NF3+lbP4PR68CTybDs9/He8eMIpTxiPkm9maFSEqjkfcSqJTLA/r4BHIkU8VycgEvHsnKEC+cOMTjYw5xiloVlJdsO7KJBjWw2SlF0XBFgT32rC3FuH1RsULYwduYdaIahleChxx7k548/RLWW+AhAr1XDQJyYuILdOke97KFV81Opxz4yUpkApUqM5Ze+c0VvxaNfISDEcIcFnMEwrlAEd1jA4TQTT0SYnhnH7bGTSIr4gx6CYR8RMYwQjRARw4TjcSKJBEIySSSR+EgqSjgexzZz5ooAfeK6LgKGaVLFJMmiSLIoUsgGcDu0QBaXXU211AaG4YAei2kei2meqLBKrRj4IOo8RT7jZ2qiH7dTj99vJyL4EaNBxFiYqTv/5IoAXbnph4QyGYLpNNFYGiGRJpSOE0nHiCdjJOMpomIKMdfAVwB5IEky6iZajCP1+VCHBMweN0LYhtEkxSk4eW3PAfSBKLF8CmP3xisD9Jt+m5BTS7UUpF4Jk0u7sBkXMBtmaVRjNOspSgWRRiNHJhOhVIlRrMYpVuPkP7gtVgSqpSBBzyKUfeRrMYrVGKVanIxgvKL3yA1dWI49AcShJUBTIOhZJCGY2PTqc+21h9FMvQI0gBacPnUCKNNoprnUrz0Tt7Xj16mh1y3SqLf7oRdLGWaevfqKAH3sx39IveKBqh3BM0rIcw4aOsALJKCRpZ5xARFCvikyaQlgA9xAEAohqGWpZl0YtSOASLXogpZAox4hoOq5IkAfvLkLY/9bxFMCobCPWDxCJpsgk00QTwVJZALkS2FKlSClSoBmQ6DWEKg3EtQbKSq1JLTCNCpeAm4VNEXyOQ/FkkihFCVTSjD+8OevCLGnHv8ShbKD4yc3kkv7KKfS5ApR8sUYhVL0gyFSqwqs6Keo5N0U01aoB6k3YkCSi0OHKRc9eJ1S/O52FTpVLxDBOfTyFb0HbukiajhPqegHKhRLKYoVgSYCLUKUK3aqFQfUwzx6763EvUYyKT/9Z48ABcrVBCtmFbVWhnxZpFSLU28labcBECknLZz74cevCNDnXv0mDZq0qFMqpWhWU6gkwxTTXiBLs57irc0vU6NENaMHIgScaiDP6VO7ESIrFAsW2q0HxHacPXEq5SDVSoTFvXddBs77b//t38S4u/QkYklowcmTPahUKt5++22q9RLBsI9cMYXH56UF6FcMaLSLNGkRTyZYXNISDIdIZzOdvuiJVJLTvWe48eabuPfWa34DrW//2Ifu/1Y7xn3nXZ01fqlUoFDI0Wo10OuXP/L3S5C5UMjRbNbx+TyMj48CTdLZNkSfnJ4im89RrlY6IH36xa/Q++Mu+n/ynzreZ+/6nc7rqWSjnYpyt9tJrVbp/DsY9JPLZTqv41IleqVSIhIJ8cwzTwFNTp/uoV6v0mo1WF01dCrIHXOH2tXm93yS3p98ogPO++77A07f0YWh93mSyTjRqIDf7+XDCX+HDx+kWMzj8bhIJGIkk3GCQf86cP03aB2gr2td61rXuv49ax2gr2td/4H1kR7oZlOnsjtXKtIAhHiM/gsDxNMp0vlcJzr3eE83/nCoE4nZANL5HGIiTqFSRojHMNmslGpVPAE/UqWCcr3GTP+J34DTa3+/c1//8u2o7/1blDd+mlDIj5iIY3e7MNmsxFJJlIsa8uUSZrsNfzjEwMUhjp48gdvvIxwVsTodHOs+iZiIo17SotCoOd7T3al6d/t9SJUKpm/+b23Pb/6n31RlPvjP6DZ8H9m3PokgGyYcjTEyMcmqxUql0SSRyZItlnj2+Y2MT88QEtu9fDOFIqVanXff206mUCQoiAjxBKVaHU8gyLHuHqLJFE6vj2K1xvRL97Tn/SFvyTd/D/P2x1D/8C9RPnMTsVQSo9lEpVbFaDZRrddQqJRs2baVFrC4pKUF1JsNFAoZhw69T3f3CS7Fh8XjUfr7zxKPRzuLQo/HRTFg/Q1E+9rHf3PcX7kD6T1/j+z6/0qj2N5FfeHCebq7T7Cyov/IzuparcLqqqGzMG426+RyGU6f7qHValCplCiVCmSzaSqVEuGQD5vVSKVSYvm+v217XvOJjvfU7f8P4w99k7lr/4DZ99/h2Jk+pmVKpIvLfOvG73NhfIrvfP825Et6BsYmsfuDqPQryLTLrDpcOINhtEYzi6smNm19D7s/yKREhs5owWhz4guLHD7Rw+J7H0C1D81b+s3fx3lgI7O3/CXqp65nacWEzmhh2669OH1BYukcqXwJq8vLrv0H8UeiOLwBdEYLdo+f4YlpYukcWoORnfvex+LxI9Es4Q6LPPPiK+gsduaUGk4c3Lcm0Dp38+cZ/fonmbz2j1Bpl/jnr32Dja+/ycWpWYYmZ3ht81ZuvfNuXtu8lWu++z3uuO8B3t21lyOnevnG9Tdy9be/y8NPPcsvn3yGex56mF8++QyaFROvvrOFnzzwEPOqRSSaJaZv/8Jl3jO3/AULd/0Nkqs/xsKp/UwpVJw4N8CWfQdQrZqYUWlQGFbZduAgR3r7mNNo0VpsvL1rD9sPHkZtNOMWY0wr1cj1K2w/eJi7f/EwS1Y7CsMqI/MS9p3oRr5r42Xekmt+h9G7v4zk2k8y/8T3mJGrON7bz4xKg8Uf5NDpXrQWGzMqDUaPD8mSDnsowqRciUxnYGRmHq3Rwp7DxzpVoOdGxnnrvZ3ItDrmVYtcGJ9iamJ8bZB49z8w9u1PIfvuf2F+ZobpBRkOb4DzF0cJinFsCAerAAAgAElEQVSUWh3ZUhX3B7AmIMTIFCt4ghH6B4cZGpvkhVff6PTK9oVFDh3vxuUPMStV8OJrm7A4PWge+fpl3sof/zWzd34R6dd/m9X+94nEU8QzeWxuX6ea2xOM4A6E2bX/IG/u2Ic7EscfTRAU2jGLXq+bp59+khXjKr3n+gkKIql0FJvHhT+ZxFeo07v58uMuvfpjLD3ydeav/jgrL/8YmUbRjpzNR0nmo6SysU7VeSoba1e/xcKEYyHCsQihWLv6PCBG8IphPEKIUCzWrtwTBAKiyLREgtlhX7Pv/eL9/4D8e59Gdt0fEQ37CcViRBIJxFSKgZERDp04weDYGA6fD53JREBsV9zGs1kCoog3HCYgijh8PjxCpDO8YjuiOhCP4Y9FWX7htsuP+/f/FO29X0J69ccwnXiTw4d3cfz4AVrUcHgDBMU4oWiCFYsdxeIyi/pVwrEkNrcPo82Jye7C6RV5/OkXEeIFzA4foWiS8ZkF7B5/5/wwvPO1NT9z6l99A9m3/xDFL/6VRZsTrd2FWj+PYlHG8ooB3YoFg8VC99lTyHUKpEtypEs6JBoT2lUH43NKtu87ytDEHPf98lEuTs1wbnSEbft2Mzo3zcjsBPMaLZLr/vNl3gt3foHRb3+Khas/jmZhilmlggWNmqNnTvP+yROoDHokixomJAtIFjXIl5c4NXCe3sGLjMzMMSmTM6NUMSWXcbCnm637d6PULzGjWECqVSLVSJlTzNH3wNcuB+ff/WNG7/wic9/4BGOv3MejGzaw7f33GV2QMrog5eKshL3Hezg7MsXDz77ArFqHXLvCviPdyBYNLKi1DE/PMTo7j8Fu68DzwckJ5uUq5hUKBobH0E0NrQmQL979BeZv/izzt/13JHIVR05vRq1dRaF0MD59np37X2JuYZapJQOLNjs6k4FlnRq5UoZcb2TFJ6Cx+jjZdx63P4De6mDDq28wKZF32mX0nLvA+M1/dnl8+0+/wPTdX2Thmt9mtvd9DCYjAb+XEydOIFEbWLJF0Fn8rDpcLJkNXJwYwOYwY7ZasNh92FxhbIEgtrAHZ0Rs9wCPiBw5cRyPz4vL48Zst2E48sblc7/2d5Hf80UWvtaF/I37Uep1KBblDAz1oV2SM6NUM69ZpGfgAmeGLnLNDd/j4MkeNr6+iTvvf4BfPvk02/e/z4bnn+SRRx/k3vvv4atXXc2O/Uf467/7J37+1EYe2fgKB3p61oTXIz/4S6au+31mb/yvjM1MMC6TMSaX03uuH4VGjd64is3lRKvXsWI2MTEzzZxUgtluwxPw4wyGMTuduHxebA4rMvk8gaCHSFzAE/ATjCcJR0QWn7vxMm/pD/8M9c//nrlrunCPHiIQCROJRRFTqTYITSWJZvMEkyk2795LolxnyersAPRIPIWQSHfO7b6wiD8SJSDEPoCzIiaXF/3IyTUBtuTZ65m58Y/p+8HnmVQvE80XiIR91PMipYSPSsJHJRWimImRjosUSlkarSqJVPvcWyhlKZayJJIiESFAqZghHgtjMI5xonsbSvkES6/+4DLf2ds+i/QX/4uZaz+G5Ogmnn3nLbYePoRLDOERvQSjbgTRRiRsJOjRYvZaUawss+Hdrby5fz9ai4FUwks+6aaQ9ZHNhcjkY4i5GIl8gmwpQ7GUQVweWxNe6167mYUffQblQ1+gVbZAcoliSAnEKOSC5BoFXNEA0ZiLUlmgWIpQqwq0mlEatTChgBaPSwZEqBScZPIB6q0k2UIQyJLMeHngoR9x8fufYupbXUx/9xMd79kHvsi5O/6aqes+zhuP3sXwzCReIYozLGALhEimogRDXlxuGw6nBYt1FaVKilQ2h0w+j91hxmY34XOb8DhXyabCiGEX6USQaMRNMuYnEfVhPv4CE9d1MX3Lf+5A88nrP8Hq3keZ/8l/Y+n1m8hmPOSybjJpJ+GAEatJweD5o1iMUkwrC/Se2kW1FAQSpBJWIAHNBPWKQKUYopgLUsxHKBVE3G4jUukUavUCos/YhuU3fJypOz7bAeeat29HuvE6Jr7/SfIxF+lcHKfbRiQewp/w4InaSab9pOMBxLAPIZMmXq8zuLSMZPoUY5MDvHf2IotijlC5SDXvppm1k0r7mbF7OTCnQWNzIn/tJkZu6GLukS91wPXcg39N74ZbmPn5X2Ptfp5Gxcui4gLZtINKOUyznqBUilEqpdqjmKFUzFAsxyhUYhTKCXKVBIVygnQ2SL0ikIlbKaWs5CoJsuUouZKIT97d7rf+8P9k5t4/6/h7Bjeh334Hs/f/OfWKHxCplz1tGEwSaG8ePnHiBGdPD/Helj288dombrz+W1wc7KFWjkAjSrMewu9SYlmZJl9KEkv4aVEEctQbKSbv/gwTd30K9aYbOuB8dsNX8A6/ycLjXyIwdYBcxMD5k68Dtg8q0hPQqkFxBfBTyZpJCEZa9RiVYgiI0yi5oO7Abx3GY5UDMRplP9RCQIxWU8TU/TQXf/C7rJx4luHb/7ADzj26YTS772f+uf9NKhsjnYmRzsR/M3IC2UKUUi1OuR6j1hSpNgTqTZFWM06xEKBaFokFNaxqhyhmHNSqArl8kGQ2SCYvIgp2Bm7pYvLxLyJ55eoOuNYeuBft4UcYvvtTiPZRzg68RbUkkEuk2r55kWw+Qr4QIV8IoVGPkc24PoDdyQ9uE9CK0moI6JbGgRgQZWrsCEcPvgZEmPr1PzN632dwXtzU8R766acwjO9F/vq1LO26HVpRqrUCUCFfCFCu2NHrz1MpGQAvyoXTHN//DjTz7D+wixde/DWNZhGPz0yuICCINrRLUzzz7M+oNgRSWRfNooe5o89y4c5PYjn7HIq3r++Ac9WZ1zH0vcboQ39OLhkkm0sCNfKZKLVSnHTcRzrpRyIZpVRJ0qKCSXeOfNLMzGg3xWyEcjECJNDrBqHmo5i2U814adTCQIJWK8HFh/4Uzd6fElKf6kDzuZf+Bf3kKeSbb0K+/1GS8RSL6mWqlSblSu2DdLw6+UqWOmV6+85SrdeYmJpEu7zUScOrNxu4vR5kCjmJVBKXx00ml+XWH9zG6d4zSI88xeizf8fhtx9jcuOXOxA7pBth5czzDD/2OYIBL8PDQxSLeUQxwunTPezcuZ3R0WGCQT/JZBxBCHcqtFutBl6vG4/HRaVS6lSc1xp15iULBMMhytUKmZifkcc+h2l0Nx7JyY639L0fEVmZZOrFr2K4uJPFRTW5XAZRjNBs1mm1GtTrVUQxQiDgw+12tn1aDQqFHMlkvHPNQqvVUK2WO49dilofGxtBsutORrffTyEtcP6hz3QAut+qwXB2I4PP/SONRo1arUIyGcfrdbNr1w4OHXqfd999pxNXfyn5T61WrgPXf4PWAfq61rWuda3r37PWAfq61vUfWB/+oRoI+qk3ayTTCRQqOc+/sIFcIUu5WmLn7h2UqyXqzRoqjZJqvUIqk6RFk0wuTa1RJSKGqdYrFMsFCpVLVdlpGoDJZsXhcdP/5pMobv4TvLP9WF6/s3Oh3z98mEKlTMCk5aVnH2NsapJAJMxDjzxMLJXEYDLSAHyhIJlCnnQ+x6xkgXQ+RzqfIxKLks7nmFpYIFsus2qzYXY68YbDWFwuouk08zIZ8m//AcvvPozq6NbfVCbe+XcYzDZ2796Ne1nZifGOxFP0XbiIJxghV67x/tETCIk04VgSi9NDtlTFE4wQiiawuX0cOt6Nwxtg1erA5Q9hc/uYkcjJlqr8v+y9Z5Cl53meScq2bKssh13ZtbK0tlaWAxVKXsuiJEokGACQBAgikAARCIADgMgZIAgiYxAHAwwGgzCYPNMTeqZzzn1yzjnnnHNO1/44M6fB2h9bpV9r1TxVb3V3dZ9+zvedUOd7r+e+72SuyMZD30F3/1cZP7T/1wD+8tI8nlAIq2SVZD7P5PQUoUiYZDqFPxhgamaabr/HwtIi1XoNoVjEAw89yB133MZzzz1LLBbBZrPgcNhoNut8/PFHPPDAz0mnk1x33bXs2nU3edUy0qv/BYm1Uzh23zHq7RjbQ61WoV1Mk4/4uDRR3et1RnZol1TmoVCA4YbUCS5cGB/9/tKq1SoolXKmpiaIRsM0GxVazSqtVgP59/4VrnfuIbi0k1G8fOufYXT5efK559mYn8Lo9PD2vo+Q6Yx89Rvf4qNDR/nb71yNN5pAZbLy+HPPM7++idJoZnp5FZnOwKZUjt7uRG93su+zz7n5zrvRW+w88ewvcflD2D1+tK/cgezmP0Qxf/7XhjY2V1fQGC1Y1TLEchXvfrCfeCY/yrxOZAtYXV6SuSJj4xOI5Co8wQg6s40397zP0voWvnAMdyDMroceRW224Ysl0VodaCx2zG4f22cPD4cmnrsJycPfHvVe2fMMErUOt0rI9d+7CqnWQDCZwROJE0xmcIdj6GxO5tY2mV3dQKo1sO+zQzz45DMcPDGGWK1DabQgVutwBMJYvQE0FjtLW0K2ZErkehMnz08ivfH32frh77H80q4dsHbfX7MhVyISbrE9fZpNhYpFgYi39h/gtb0fsCySINToeP/gIZQWG2KdAYXZilhn4Ds/vIFlkYRNhYpbdt3LzPomc5vbmH0BloRiYsUyc5vbrMsUjO36NpJv/RO0h3azfcXO4IRcIkJjMvPqA3cg1ei5+4GHMbi96F0e1DYHZl+AyZU1TkxMobTYuLC0gj+VweD2cmJ8guPnLnB2eg6z24fSaMHuD/HOhweQ603Mr29x5PQ5Hrz1hiFAfOAK1u/7+s7z/dQetFYHboMar8VANJUdDUysbgkxO9x0AYvTQ65cG1mUpwtl9n/6OVaXF7lGj8sfYvc772Fz+0Y27sdPn+P0+UlMdheK27+C/PrfRfbuYzsgdddfDPPOXS40K9O0ByCUKWl0B8TSOQ6fGENvsROIJvjk0FEMDjfxfAmJRs/atgiD1cHbe/fh8AZwB4MEozFWNjap1/MYDWomp86RK6RZe/lnSL7+JQTPXo/keztQ1W3WDTfMts6TL6cp1rPkKglylQT5UpJ8aWgbmyumyBaSpLMJEtk4iWySUCJCKBEjGI/ii0fwxsLEs2limRTecBBfJIQr4MNuUA6P9c4/QXD/znm3H3qJn+7ahV8tIGrXD22bvV4SudzIRtcfjRJNp0nkclx7442EEgnCySRmpxNfJEI4mcTu9eIMhkfLEQjhCIRwhSL4YglUD/0d0it/C+MHj+8o/n/yR2TSMTIhKz7BBMGQh1gizNT8NHPLa/gj8RE0vwTRFFoDZocbbyg6tHJPlYklS8RTeaRKFZ8dPsS2RIBEKSUUi7IlEvPCtV9F8vUvIXvuR6x993dG/T3KLbyxKJbtWQw2M0avF7ffgM1pwmq34XAHMNnsbIi2UBmVqE1qFjcFSNV2PjtxnG2FnE2ZFJFKww233s6Lb7zF3Q88zPjsAhMLy5jdPuR64/D5/uP/C8mzN4x6C577EWsCAW+98AzS5UkmlxY5Pz+H2mJmXSJGoFQwubTIllzG2OQEC5sbmD1u1oXbFy3EVZydn+fY5CRLIgGLwm0kOhlilZgN4Rp79u/hxLkTyJ7+LsIr/ymb73xBif6932ZuQ4DJ4WLzwlHOLSzwynvvccU1P+Dmn93D3KaQ8YUV7nviFzz98hscPjvJ0qYcgdyIVGNhQ6zkuZffQG93ItaomV5ZZl0iRKbXINNoOD7+GdNL00hOfj5Uez/wNbZ+uqMG3zzyFiKNFvHSNHLJJmubc0ikAlQqBbMLkyh1cvQWAwqXD7HRhNasR6WWojNomVrd5PPxGYR6BwaHm0PHjuONJrD5giiNFl58420WNwWsi2UIr/nXrN/4H5DvfXwHoD96BTKDHplOx+biFDaXk08/2Y/H48Lo8KGwBDA6QlhcLqwuC1vCJTw+J6FIGE8gicOfxBGO4krGiBaLmHw+Pjj4OWPjEwSjCbzBCE5fENsnzyD65pcxfPQkou/85rD/N7+M2WrHZNChPf8pOpsVlV6JQLxBOOLB4g+jtDiQGc0cPXee09Mz3P3AQ3z96qtQ6vXoLBZml5dZ21xCqpLwjW9/i+9893tsieX8zTevZlUsZe+nB9levDBUmj/6d6ze91c7yvNPfsX82gozh/ZgVGyhs9uweD3IFSIsNjPugAer2407GCScTBJLx3G47Gi0cnxeB/50HF80jTeYwuMNEQ6H2diaxeUzEI758Qai2D1+pPf8d8Q//j2MR17dAeh3/lcWl2ZYnTqBaeEoDqsOk16BWLSJULTJtnCD6fk5JuZm+J9/9w3OLyxy+MzwffvMhSnGp2aZmF1gcm6RmcUVZhZXmF9ZZ2l9i5WLwxxLAhGre59i8+rfZPHdJ1m/9T+NQPabLz7LxJaCgHwB0dYSGxsLrM+fY3t2jPkznyCYO412e4Go20QhHiBklWBUrKIWr3DyxGEmZmY5P7fIO/sPcuLCAhKdnUiuTjoXJV9IUKmkUD3216z88HeQHX5lB6Df9gfsn1rl7X3vYxMvEK9WaQGpfIJaI0u9maNaz1CupsgVouSLOZqAOhBFFYzjyGRJl9IUyimq1SyVap5KrUy+lKZYyVKtl6g3KwSWDrL9w98mvPY5qqe/NoLYOcM4/ZabhPwEgsl90AzCIAMU6bTSQI0BNf7yq/+NZitFpRqlVh1mAPc6cXweKdGwikEnDL0okaidv/6br3DlVX9JpRql003T72bYvOY3cR1+BP/C3h14/9oPgSoei4ikTUC7V0VnMWBxerjxtp9icrvwRSLEMhm84SAOjxt/JEAmlyZfzBEK+4aA3a6lUYyTT/ioF2JkYx5oFUiGHER9FgTPXc3Ww1/FJl1l7fp/MYLolZidSi5ESrdEJRegVghRyfmgVyeTDNFuFBFsLlAuxIEaauUmxXwYqFItx2i0snR6Rbr9Eu1ugVojS29QpVBMkslEyOVihOVzbN/zR5hWTrL52i0jgL748s1olQLe3/0L3JoNrEYFP73rNn5w4zW4QmYcQQNet4Zs1EUu6qHVqeOOhXjj0GfUaBCIJsjVIVgBYzFHphKnno9Qy6RwlMqY213uffk91h/7S+xbZ8nG3SOAPXbVb5DLx6nUimTDFjTSC0CGQtZFu5unWE5QruVHq1K9uGpDuFuuZSnWs5RrWSq1JM1anEE7Aa0ohXqeYqNAqZHBfv5VHOdfoN4IoXr1ylH/lPIM7V6abj00zPYmSTKqAoY27v12nlDQy8mTx+m0GWZv9Xu89+bz0B1avscCCiBFuxkCcnQHVQqlyCibu5nRYjpwG+2qhbT+9Aigq167knLaQb/io+QXkg0qhwr2fgEo0m2lgSKtioRiWg7EGHSK1AoFaLcZdAp0GyFsxrPQVwB56KdhkOYSPO8NUrjndpMNayg3s6z9/D+OAHrMryFXSZHLBIbnuZr6tVWpJag1UjQ6aVq9LK1+GsjS6yboNUI0Ck5s6kXaVT90ErSacZrtHKVqinItS71VJKRbxL20j2wmiOncUyOIrTvxCLlKjHQmQzIsYVN4mFolTrVQoVBOUaokKZfj1CrD13g4ZKBQDpHJ++hSodbJkYmbqRR9iLanOHzwXYrZIJmkCyjSaydQKxfwr3xAMemhmPKNei/c/tu02mkgRyOhotfw0W4Gho85UZIhKUb1BULuLdKR4QDPTTdewS0/vooXX/klvqCDdjtPp5kYuj6QIeKT0ap5sVk2cTmE0IuRNs/SLLmYmDyGYv+tI4DuFxym26/QbeepF5IU8lnisQiFfBroUiykqZRzQIdAwIHPZwNS9NoZYOjOtv+jvaysTZJI2+i0k9Av0yylOH/mc6BKpxJFtT4GVCkG5SOAvvnL/4FMtEyjGsGiWaHdKNJr1Wm3u8NYuWwOd8hNppymMaiSzeeQKxV0el06vS61Rp1SpUyxXMLmsFNvNiiWS1TrtVEEXTQeoxx3kyvkabZbrL/41yOInfMqKZUKtKs5uq0qmUxqZIt+Sf09GPSo16sjMH3paz6fpdNp0Wo1qFRK9BngC/hHsXfReIxqvUa7XiadSVJr1Hnr4Wt3APqHPxntTVwYO/Rr+w6XrNzr9SqlUgGVSjFy3ms0aly4MA700ek0Izv5Xq9zMWZu6J7X63XIZFL0Oo2RovzCrn81AuhapQi/30s5FyWVSowi7S4d3yU1+hfvk1QqxmIxXwauf4/64r7k739JwR98Kfj/i/X7X7o8EHG5LtflulyX6/+7LgP0y3W5/gHXFz+o6o065hZmGdCnUisztzBLtV4hGo8QjUfY3N5gQJ8BfZRqBdV6hQF9vH4Pq+srlCpFqvUKXr+HSqNOo9Omx9A571JeedamxGHWsb69ReDYKztw5+DzbItFzCzM02WA1emg3m4xu7hAPJ0a/a9ULotIJuVHP7mF5fU1wvEY0WQCiUKOw+PG6HLy8dEjHDlzGk80gi8e4+OjR6j1e1htRgLyFdyRMDrByo4S/qb/SLpcw+oNMDYxjcHhZmlLiN0fYmpplf2fHyGUyhJKZbF4/ASTGcZnF/DHU5jdPhyBMNFsAbFah8XjxxEIc9+jTxDPl0aKpViuSEgwgVynYWxyAuVPd5TB0rnTWH1ekqUiTWBja5NgOESpUiaVSXPgk4+55757kSnk3HbH7dQadfoMqFbLaLVqoI/FYqJaLVOplPjpT28nkYjRajXYu3cPjUaNV3fdhGxxglqtQuT0W6Pe/k+exum0o1DI6HRaXLI7Kxbz7NnzDq+88hKJRAzok8tl6PU6NJt1UqkEarWSwaCH1+vmzTd388VsMOhTrRTotOuUskk+f+Rm1ra2Sft2lPDia/8tL7zxLnK9Ca3VgVRr4MzULH/zrSu59Wf3suuhR3n5rXe579En0FodfPf6GzE63QgUKtbFUnyxBOF0lkAiRTCZxh9PsiVT8PQvX0ClNzGzuMI119/EA1/7LzhsNpbWt9Dc8xc7MHVjhlPnLiBRavBH4kOL1nAMTzCCQKpAbTCTLpTZlsjxhWMsrW8hVqhZ2xZhdriZnFtkaX0Lu8dPKJVFrjehNts4cPgYWzIlCxvbHH3xEe7/+lfY9dCjvHLVzmO+9tSNOIMRpFoDN91+J7ff83Ne3/M+cr2JfL2F0mhBqNRwbmaeG269gz0ffYJAocbk8mJ2+9DZnOx+7wMuzC8h0xlZ3hbx0pvv4AiEUZttfHrsJCtbQsTP/JDpmRmOf/7xDkD//r9hYmmFex57AoFai8pqR26yoLY5UFntHB2/gNRg4tz8IiavH6XFxs+ffJptlYY77n8QXzLNOwc+4bNTpzk3v8ieTz5jQ67k9Mwc7lgCiz/I/JYAxZ5Hkc+P44+nkN39f4/6T3/4OoubApRGCzZfkH2fHULrcDG5sobe5eGVPXsxuL2sSmRoHS70Lg9CjQ6zL4DJ5eXomXE+O36K83OLuMMxzs3MI1RqOHD4GA888TRmtw/19ElOPXwDoVSWuZfv34HYz/+IxU0BWqsDkVzF2PgE0wvL+MIxjDYnJruLaCpLMlfEF47hj8Qx2pw0ugNC8RRv793H7XffM1Itn5+eY3ljG7lGz/LGNgurG5jsLiyv3kbQ7eDs2I7jhuhbv8npc+fJFCucPHsegVRBIlvAE4zgC8fIlqqY7K5hJIDehNPvx2hzEogm0NtdzG8ICWeKvP/pYQxOH45gjGA6iyeZp9oHsVqL0WzA9MEjOC/sZ/ebr6N4aAdiS49/gFClJF3MUm6VyVfTZMtxsuU4uWKMXDFBthAnk0+QySdIpmNEUxGCsRC+SABfJIQvEsITDeGOBPFHw4QSsRFYD8QiOCXLGF6+BX/Ag2tqx8J/5a6/JF+t8txLL40U5WKlklShQCSVYs+HH+KPRoc5z6EQdq+XQGxH5e4OBrF5PDj9fmyBEBZfAIsvgNnrx+TxYfUHsQfDKJ/6PkbxOha7e8fC/xtfJhH20mhWyOSSWF028tUiV1//A0x2F/c++AjjU7PYPX6sLi9ak5VDx09hdrh5670PSOaKuH1RYskC4XiKTDFLIhvHHXAyMXueYCyA0+vh4N1X4Ti7n0gijenln4yO3Xb6fYKpJO5oBIPLic5hx2pXsrw2j93pIJMtYXW6sLntzCxPY3aZCUSTTC0IODd3Hp3dhFSnZEW4xdTSCisCMXKdBYnajEhp5sS5OY58fhDpU9eyIRShnDy685y7409Z3lxncXWFsXNnWdjcQKrTIlAqkOq0iDVqjp49w4ZUgkSrQe+wsyGVINcoWN3e5MjZM8xvb7MkkbIkkbClUiBUi5lcmOCjg3sRq8TIdXIEz16HaP40Eq0G4Q9+Z0eFvjLHukzFhkKB2m7n3MIC4wtL7Hr0cf7oz/+CNz/8mPGFNabXBNz98JPItW5u+emDyLR2zkwu8tzLb6A0mlkVCfnk2FEMThsCpQy5Vs2y8AxC5RZLe15l4e2fMzb1EbLd9+4A/DcfYUOuZFu1xoW588hlOtSaLSSyGV7b/SpShR61UYvAZEPjciPXKtFo5QjFAlbEclTOADKLl/Nzi7zxzrvMrKyztCXE4vFz5PQ51kRSzk/PsPXkNUgUCrbnLuwc93X/lkd+8Us21AaUdhd2twuVUoLVZsTgcGHyxzHbA1gcTpw+B1LFJr6AG5fPj9Mbwx5I4kqk8WYzHBofxxIIEM7mCKWyOLxB4pnCEOa/uQufaJZlqRTZnX8y6m/emMMZSRDO5vFEI8g1MkTSLdweCyZ/FLHRgtbhYXptg5MTk/zl16/gsWeeQaJSoNRqOHz8GCaHhZd2v8bXvvlNzlyYQmO08tW/vYLljW3GpyeRjn+C+J2fY3b7WX3niR379JdvweEN8OGnn6IxGLG7PZhsduIRL2Onj+PyOIcK83gMVyCAwaQnkYywND+BxajCmwrjieYIRsrE40USiQTegB6nR0004cUbiOMMRlDvvhOv047P50bw7S8P+1/5T0gnA/j9dqYNOo0AACAASURBVASCJSw6ER6rmnTcQzYVppiLk8unyOTSZAp5kvk87kh4lH8eTWVHlu2XLN0jyczIGcQTiWHx+VGefJfthfNonH4Ur9w8Atm6qcN4SsP4mkQyQrtTp1wuEo9HicciBAM+An4vQa8Hn8uOWrmJy2VibX2RF19/nVMXpphfE/D1b3+PV998l6eefo7Dh4/ywUeHOXN+kq3tVVZ+dRPPPXsfez54jc0r/9HQuv07X2Zc5kFs8yK1DN9jjHYrPr+TYHC4/EEPnqAbV8BHIBBCobfiq/QRuGPYC3Wi5TLpSpFytUSlVqVcb5HORMjmEhTLOYq1EkHhOJmgiXIzj2XfXSOIHZl/GZ30KJ2qg2zCAhSB6sWs7yKQo9uIUCxFSCSdVKpRBv0sw+zqLAGfnFLBPrSvJkG9kSKecNHuZIgnbECectpMQjtBqeIjZpge9VY++GcUM05Wl05RroRodXKYrDq8wQCRRBqtYzg08umJU+z99DNe2P0mZycnOXzyONligZm5aVbWlvH6PTjdDtLZFKlMcmh9XsyRyaVJZZJ4pAtEYmHyxRySB/98BNBjRgH5Yo5sPnPxdjkKpSLZbJZut0s4HGRlZYn+oM2ADqVylkDQTadbp1Yv0uhVqHfLo9VoV0jn4lQbRUrVYbZ1yK4iEgkSjkYwnnl7BNBlb/yERqvJY088zszcLLvuvYdDh04RT+XJlosEokGKuSTVZJJMIESpWKfWBVe2jC5dpNiFXgcSpQ7vzc8QbTfJl+rU0mVC1TLORgmBv8iPH3iSf/OHX+HeB+5j8QdfHlq3X/ePaLcrRJJhWv02RtkMrXKAZi1KsZygUMsMQXhtuIagPE3lIjz/IkBvtnPUyhHqxSC9WphcNUe+lqfUylKqxqi149TbEfQf3jYC6KHlfdRbUYZq8xS1qpP15cO0al4gB1RxOS0IBFsolFqkUjnCrVUO7n+NqFeFVT1HNqyiVfEA+YsW+3167RrRoIPFqaNsL49hlE5j1y7gEh7ZyT5//M8Z2m870Eg/ADzQCkK3yaBZBlIE4+tEvQogTbceZKiyzjAYxIA40aAEiAJBBq3UxePI0O8l6Q1SdPtJWv00lXaaUiPF1lP/fQTQQ+YtCtXc8DzWk1RqSSq1BJV6jEo9RqMWp9FM0uqmaPfStHvJi/1TBO0bZP1S6EcZdFP02ilqjRStboVap0SlnhtaoleT1Ithgm4tzqU3RhBb9eld5KtJcsUa6aIdjWmCYjFKrVglV84MgX4lRrUSolYOUSkHabRTVJvpYbxBM0e95MOq3+atV5+iko3SrudgUCeX8qNRbFx8z+iTTMapN2vM3PQbw/43fZnBoES7Fhieu0GIakGB37WAYOkjaHphEGNQDeKxbAN58pUAPYoMqNKnQqedJBnWErQJoBWgmTXjt24waIWI+BTQSVAt+YEyuVIEw5EHdgD6+gFyKR8hjw56XbbWVuldHDBvt5sUi3k67TrNRpl2owi0KOS9aDQS3nrrjdF+SLVVIZELEAjZ6XUbMOgDHdrtMpOTpymXkwwGFcpR7Qigrz79x9TqUdz2NeplF8mYHQYXFd4MAXq6mKVNl7OzZ5ArFbS7HYxmE8dOHB8C6m5nZN0ejkaoNeo89sTjnD57hna3g81hRyyV0GdAvlhg9YUdgB42bo6u7dfWVkYAut1ukkol6HRaI3U29EkkYsTjUUQiAZdgs9lspNVqoNZqRjnozXYLh8vJe+/vZfebb7C8ukI0HsP/BQW67KPbGQx6o9VqNcjlMkQiIdbWVnjuuWdpNusj1fklAUCn0yIQ8I36Wywmnn/+Odrt5kgYAH1EIsHo7/L5LF6vm4l7/uUIoLcaQyc+vV5LoZAjFArQbNbp97uj47u0ksk4a2sriESCyxbuf8+6DNAv1+W6XJfrcv2vXJcB+uW6XP+A64sfVA0WCy6fn2K1RheotdpsicQkszlypTKeQJATp8foAV0GxNMpMoU8UqWCRqdNOB7DYDHT7HboM0CpVtEb9Kk16tSbDaZmptnY2mQA1JsNEqsnRxv9ztdvA/rU69VRhtWePe9QrZZHU77NZp3BoDeaetbpNORyGbLZNAsLc1SrZeqdPu99eIBGd4AvHCMUT5Er15iYXUBrsuIJRrC5fXgCgR2r4W/+YyLJFHZ/EJPLQzCZRmu1Y/eHmFvbxBWKkixWsPmCOAJh7P4QBocbmc7IifEJXtvzLuNzs8QLeXR2G1qblUSxwOTSImaPG188xhvv7+XIsaNI5TJKlTLyx6/asVEf28v9Dz7AAGh12hw7doRLIPvAgf2k00nK5SIvvPA8jz76ME6nncnJCzz//HMjy7ALF8bp9ToMBj2mpiYolQp0Oi0MBh1CsYhwNEKfAW+98zbx7Qs7vZ+6mma7xdzC/P8rw+zSJPalae2xsZOkUgmUSjmFQo56vYpOp+HSRfQXM9GLxTxPPPUoN//kJjK5ND36tAcdOv3+r6nA5XIxv3rldb7+7av4+rev4q33PuCvv/5NpCotN9x8K3qLnbf37sPu8bOyscn+Tz7l/ocfwWx3kC9XOHZqDH84gs3l5robb2J+eQWxQs1d997P0VNnsLq83HDzrXiCET785CBbj35v1Nt09E3ylTqBaIK39+4b5Zkvrm3ij8QxO9xsSuX440nkeiPrYikmlweJRsfre/ay9+NP8cUSOAJDp4ELM/ModUZml1bZs+8jzlyYYn55DZc/xNj4BNoLh3dA7oN/iz+exB9PYnJ5sPuDFJtt/PEkvliCX76+m89OnmJhaxuBQsVd9z/Io089izsQxhMIE0mkcXoDWL1+nMEw4XSWUCrDw08/y+333IfGYmNxYwul0czZ6VnUZhuSq3971H9ucpxzM/Ncd/OtTC6uINebWBfL2JIpWRVKUBotnJ6cQW22cdV1N/DSm+9gdvuYXl5DY7FzYX6Jj48cZ3Jxhd3vfcDpyRkCiTRSrQFXKIozGOHjw8cwOj0kCmVO/WQnE1xz4Hns/hByvYlAIs22XMXMyjovvvE2Bw4fw+4PYXJ5+fjIcZRGC6tCCXZ/CG80gTcUZXphGYPVgdHmZGl9C5vbh1CmZGp+icW1TV587Q30ZhsOb4AXXt2NV7Jj5y6+5T+TLVU5dPwUgUgUkUxOIpNlfHKKWCqNJxDE5nJjcTi56557eX//R/gjcawuL95QlMW1TT45dJSJ2QVC8RRmh5uF1Q0mZhc4fGKMG2+5DZ3ZhtXp4eipM4TiKWQ3/Z+j/rr1eURyFdlSFalKS65cG8UD7N3/MWaHm0A0MYwG+OhDNDotkUQSk8vL8fEp1sSKoVNCOoPP60S4tUo6USSdKpFM5XnwyWewet28vGcPvkSS6UeuHfU27H2ESCJONJkgEAmTzKXIlfOk8knagxbekJtUPoErW8ESz+FMFbElMjiTSSyBAGa/F18yjDcRQu+yYA9rsYU0OCI6XDED/rQVX0xPIGPDl7LgMy2Nesuu//fEsmWckRSeeJpMrYHV56VYy5PNRwiH7di8UVzBJKFkEW8kgzuUwh1K4QomcfjjWNxhzK4QyqAZpc+JyuNB64yic0TQmv2Y7S7MRj1qrQi//TOUd/yHUf/g+nmy8TLJaJlUtkK+XCGQCuKxKJFtL3Lw849RmR2IDQ4m1xW89sExVJYA03PrOBwBrE41sZSHQNiBXCVEKFlHqZGiN2rwBbyYrSaOHP6cUCSIJ+jFcfyNUW/9az/FFoyi8/iRW1xIzA6EcjECmYSVrQ2i6TRasxmNycDU4hRLm4t8fGQfr+95gdXtbYx2O2sCARtCCQqtEbFCg1xjYF0gY2ldyLpAxrGzE6yKlUgNJnR61Q5A//Y/ZUuuQmqwITXY0BoNrG1tsi7cZuz8eaRqNQKlAoFCNXqPW5NIWddLEJvNCOVelOoQMrkSrXGJ+ZXPOHRyP9tiEavrBpYF66xLtlneWuHw6ZOsCAUIH/jbEchd2fcyW1I1sxsC3vv0EBeW1vj05BmOjk9y10OPsSSUMrsh4NvX3cg3r72eW+6+i7seuJ/b772HH9z8Y/7qm1fw6rvvMLe+xqZMisnt4vz8HBuiLVbXTSi0Zg6ffget0YNU7kN+8s1Rb/EDV6C1aDk98z5r4jmEEitizTofHn4JudqGQhlHrrZgdhtYF61x7NwpJFoNRrcHsc7EgWOnmBMI2dbr2dbr8AWyODwJNCYfJk8Mic7O3LYIsV6L1KBCpNhEcOU/G/WXy0SIFBKiqQgLyzPItDLcET8mnwex2YTR6cbs9qI0mtHbnbjDQ5v2UCqDKxTBHY7iDIZxubNkC1UcXiehtAtn0IQ76sEdjmFx+TF7wlh9YVQv/WjU23Z6H+F0jlQhhz/uYW55FpFMisHswuoLo9GH+PzgUb53zdc5PXGaz8c2WRAYUJq2UWtXmDlzFpnRisHt55vXXseuRx5DoFKz66FH+NmDDzO/uoonGERtNCLVOzBtzI8A+vadf4zGZkdhNCDWKNGajTh8HvzRIt6IB4V+m1DMjtmmx+GK4/DlcATSWMI+zGEHvpCSRCaN0xvDGy7iDCRwhJwoDELOTJwkHEqMMtNDiQShRALJrX8w6h80ykbxEPFUmUS6QjJTJJXOksqkiafCaHRijGYpWt0Gbq+CfCZMITvc8E9kC/hiSXzJPP5EHn8sQzCSJBxJkI5GiWZKqN0JjLkBsmgd1ZHXRwDdsv9x8oUK+XqKTDFNtligUulRLUMx3yESTNCs1mjUUkCRdq/MI4/fi0or4hfPP4bOKCOW9JFIB7DYNUzOnObFV57h23c+zYpQhteqQK9Y4Z39e1k3mJm5/ndHvbPys1AW0ckJaaTElGMSaIapZILQqVLJFeg3+mTjRTyJCMFCFkMogsLtJ1Rtk6x1SFfrZHJpyvkMhWSYUiVPrV2n3O1R6HQodtvUmgWa9RSh8V+NILb1wAPUmzkqtST5YoRcIUQ07sQfMuLx67A5FVjsMrRGAf/8t77E1sYkMvECMvEC0xNHmJ89ybnxg6xvTyGSLXLvvT9BrxcjkS5jNInQ6TfR6TeRyueYXzyOWjY56r35g9/C7tThcGhwOTTYTDJmzh8l5jOSjTqwBF1Ygi6cER/eRAhfMkwkmyKWz5CvlkkXi0RSKbxxP86wG6vPyaGxEzz78gtc8d3vI1JpGZ9d4A+/8uf83h/+N/7Ln/4p609cMQLousmPiWez3LFrF7f/7Gf84sUXeWn3bmLRFKlkjmqlydmz45RKJZLJJIVCgXq9SjDoHyo2y3H67TwMKvRaOX58w5Xcfss17LrzRgwaAY1KgkjAQqaUwxPyYV0fGwF08TNXEEkNo6NSuTypXJFCrkilVCWZTJNOp3G6XcSzSXKVAqFMhGg+TiAVRKDWc2BeQaQF+WIGd9BPGHDXgF4Ss8vM8x9+ysSCkP/81au5oA7h7cLanb83gtjFuJtUfUC0CgzcdGsRyvkI5VKBQilPqZGj1EhRamSo1AuUqwVq5RSVUpVypUmx0qRYrVCuJ8jn7WxtnIZuimojSrWZoNQpUmyXKNRSNKohXCef3Mk+P/cytcbQDrzdjaLVLzNgCKJ7/Tztdhm1UsX7730IA+j3oNvOAQn6LS+tig8oUqlkGNBCb1UDKeilGHRTQJV6PUu9koZBmUbCOALoG7v+DxQbn+C2LNMflOjRpUObAWXoxmnnlYCZHrWLWet5GMSgG2BQd5CNDZXynWaC/qAEvSj0kwz6WTr9HM1+kTY1qt0chUqYUjWE5OVvjAB6Wn0KWgFKaT2y7VNINk/gMi/hd6wDUdotD4N+EIgDUbrtEAGfHLdTAuTotYf29a1elFY3QatVoNmo0K5XKOcSdGsZGmUv+ZQKqfAovu1DI4Aufe9HZOs5stUU+WIEm11OsxKkUfaTy2WoNwoUyzGqjTC5kptyI0S+HKHTr1Cq5Gl1mhQiFmrpKLt+cgsTpyehAzqFhWq+DP0uhbiPLhCIhWh18ize8S9H/btFDbmoBIdxAYhB52KePGnavTQt8hw4vJcuVQZUUapWGD93AAZlymkfdPJAnpBXRTioAhJ0u0G02lkgQjIdo9WtUK4maHVimE89NALonvmXibq26BRsNGkRzcdQ6uRAF5p16Hdg0MDr1NHvZajUgvTaFaBxEXY3aDbzbGzN0x80KJQzDOgyoM8nnx+hB3S6UKm26Hb7FEK2EUAf/9m/Q6WYZnZ+CrfXQaVWZECXSq1Iq1NnQJdPPvuI3qBNoZRFKJVQb7dI5bJkiwXy5RI9IF8u8cIrL48i+mqNKk63g3gyRjQeodvvkCtkGdBn+7VvjCB2xiUZ5Y0bDLqRPXujUcPlcox+Xl1dRq1WsrKyRC6XAfrE49HRPk6jUePZ537B8ZMnaHc7NFpN3F4PlVqVVqeN2WohGA7h2Dgy6q369C5yucxIwQ59lEr5r7ngXXLOgz6VSgmtVk2lUqLRqI2U55dyzy/9/OKLv0Iul1Is5keq8ksg/fzd/3wE0PO5FEePHh6p6AeDHgsLcygUMkwmA4lEbBR31+t1CIUCtNtNFhbmLwPXv0ddBuiX63Jdrst1uf5XrssA/XJdrn/A9cUPqhK5Ar3ZQjiewGi1sSUS0wP84QiVRpN8uUIPSOdzFCplSrUq7X4PfzhEpVFHY9CPrNtvuOlGdAY9ApGQhaVF+gwuZnTtTB0LT3+yA3If/lsGg97oIuSpp54YXXwdOXKIarVMo1EjGPQDfdLpJGNjJ4lEQjSbdZxO+xCml8uYnU5ECgVWt5tmv08klSKSSqExmYhlMhwdGyNRLLB61b8eKRRdRgVW31AV5YlGkGg1BJMZIpk8Mp2RSqePTGdEYTAzubhCplInkEiTqdTRO+y4I2HMHjebMimFZoNzszOYPW6ytSobUgn1QR+1VkOtUef02TN4Dv5ydOwbL93FM794djQVnkolRheCJ08e5xJMNxr1dDotSqUC+/fvG2WOQ5+XX34RkUjA6ury6EL2yJGh1dn+Ax/RZ0Cj1eTjTz8h7dTvgK2f/BEDoFTZyTq/dPvl5UXGxk6iUMhGGWKX7telTHSNRjW6f5duIxBsUS4XRxf44WiIcqNCZ9Anmk6iuOvPLp733+DcgTf50a13MLO4ws8ffoy1bRFXX/tD3v1gP//jr76G2mDG7vGj0pvwBkO4fH6S2RxHT57ivgcfQm+2EEulhxm1VhvJbA67x48/Eh8q5aZmcfqCWJwe7n3wEY7df90OUHz3QRLZwkhdtri2icHqwBeOEU1lh3bdeiPHz53H7g+iMJiwev0cHjuD3R8kkEjhCIQIp7McPXUGkVyF1eVFKFMiVWmRqrQUa81RzrJWIthRA1/zv7F7z14Onjg1Aik2X4AzUzNMLa2gttr4xauvcdX1N2BwuJDrjejMNpy+IC5fEH84Rjie4qNDR/jOtdfxjau/x/dv/BEfHznGmkiC2e0llMowv76JSKXB5PKyceuf7ORCnzvIqlDChkTOsy+9yopAPMocVhjMbMtVSLUGfLEk9z/+FCKVlgOHj6EyWXnqVy/x2fFT/PLV3fjjKWK5Ip+fPI1IpeWtD/bjDEZwhaIje3mj04Pl9L4diP3499BY7CiNFrRWB0anB5svyOzqBo5AmBWBmGAyw+Gxs8O8WaeHcDqHyeXlly+9yjvvf4jObMNz0cb48Ikx/JE4oXgKu8ePye5ibVuE1eVFqtLisDsQf2FYJhAM4QlGKNcbKLU6IokkqVweq9OF3mwhmkyxtLZOvd1BodESiqeIpXPMr6yTKVZw+UOEE2nuffAR/JE4WpOVQDTBhlCCTK1jdUvI+ek5Dh49QTCWZG3X3+wA9OPv0ezBhlBCodrg6mt/yF333s9td+1ibVuEJxjBHQgTiCYQiISE48OIiPG5ZVzRNCbvRbt+o4VYIs7a6iJvv/E+DkeAYCRJKJXFn07jSSRQW20IP99xmzA+dRUfH/yMSqNOoVImmUtRaVYp1go4vHbylSwuvwN3LIQ95MPmd2Hzu4hmogSiPiKpAL6gA4fbgMOlx+cNEwrGiccyxKJpQsE4oWAcvy9CNJIiGk782rCM32nH5PERL5ax+AJMLCwRSUapt8pEYwECqTTBdIZwNoc/mcKfHGY/W3x+jG4POocTrd2ByuNB5fShtHlQmj2oLW70FjtSlQSZUsBHn76JUbGN4aWdPHTd/geJJczEkjYCYRdurwNvMILXIWV54RROtwF/MoE7mUJidjAvUmLyBjHZnBhNFnQWFTNLE8wsTWB2GNEY1fjCXkLxMN5gAJfPi9PrI5pOksjl8El2hgcUP/1TDC4PKqsdid6MQK1HoVNx4uxptqVihHI5EpUKuVbNoRNHUBoU6GxKzs2cYE0gYGljg1Pj40iUGsQKNUqdiWNj5/j82Gnue+gJDh0/w7bKgNkXQaDWIjebEV3/uzuOE0vTiLRmxDoLEpWC+dVlLszOsrK1hVyrRahSIlJp2JIpWNjY4tzMHNtaHSKDkQ2JDK3ZyOT0eT79bB+nzx1DoVOxLtxGqFSzJRdxYWGa01MXUJr0rIlFbL26awRyt164jaVNMW/sO8Dr7+9nRSzn7757Lb96813OL64ysbzO6+/vR2qwMLO+zfn5OaaWl1gWbGNyuxCpVSxtb2F0ORmfm2VTJmVqeYl14SYbAg03334new68zuqWCI3Bw8bsqVFv4bX/OyKFhLMzh5BottmWqPj02H7GJj9HqjKgUPuQqgxMzE8wdmGMbYUUoVKNSKPjpw88xrpMw4npOY5NT6NwONDobVSafWzeKNsqA4//6lVUDjcbChkGt535tTm27vjKqP/asfcJJWJIVTLGxk+hMelQW4zYQiHMwRAWjw+FwYTZ7UWmM3Bmaob3P/kMRyA0iih46KlnCISK3Hv/Ixw4+DHemJVAwo0z7MYRCGPxRrB4I7jCCYzHXxv11r1+N/54Ck8ogM1nZnFtAYlCjtnm5cof3kCuCN/61ne45gff4PpbfohIG0ao9SJSLyGVz6ISCJnbFKJzernhjjv52pVXo7baeGPvB6jNVgw2GxKVirvuuw+Jzo5IKt/JIr/6n6HQG9DZbWxIRfgiAcxOKw5/EnfIhdYsRShdxhtw4nTHcfgyOIIprBE/1qgboXQCT8CPwxPF6o6jt/mw+KzD18TUGD5vCE8ohD8aJZxMEk4mUT/3/VF/1/zhEUBPZoYDM+lcmXS+QCaXJZmOUSimeX/fGzSaaSJROwrpBhajikg0gDcUJZ4v4Yvn8MVz+GMZwrE00ViKdDxGJF1G78+gjDW4oPKgX50YQWz1M1dSKFZJF1IUqkVKtTqVaotatQ0DyGdz1ErDfOZOK41AvMbzLz7N+tYi/pCTAS1K1Qxun5Ut4QoWu44bfnQNMyo3u/fuRylexm2Vc2LiDKs6M6JfXT/qrfn4cRbPvkuvbKcc19PI2rHrN3j60bu4+pv/E5/LSCzsoZCN4U8nccbjePJlHNkSH56eIlLtEsiWyZVrxJMJqpUh8MwXMxRqJUqNCqV6kWo1CRQRHHhsBLG1v/wOzXaBdrdAp1ek3c3TbGdpdTO0e1m6gzzdQZ4BZbYFM/zyF/cDZejl6TRTBP0G8oUA5XqMSMJOsTi0O+92LyrZKdPt5Wi2EtSbESCP8Me/s2MhH7NSKMQolRIkY16q5ThK6Roy0TK+iAtv2InTb8XuMmNzmtBo5egNKuw2E1qNApFwky3hGpuCVbZF6yytzDO/OMPC0jxnx89w+OgRNrY2mZmbRapUsPrizSOA/sq1f8zq5gYKjRqpUoFcrcJgMbO+vs7CwgLvvPMOX/nKf8Vg0PHUU09w403XceNN1/HIo/fz8Sf7SEQcHD+8j3//736LQadArRRje32azdVJwn4zUGXvOy9y5fe/QzQVwSxbHgH0rV3/iVAiQSSZIZrKEk1lyWRyVKt1xBIZx0+cwmAxo9BpKLbqWH1OwrkEkXySULbIijWOMV6iR59YPsdxsY0k8OjPf8TsxgqmdIlUukC60sWc67Ng8CB48q9GEDuuW6ZQqZKtNqjn1XSqYWqlOMXCUJGfq6TIVWLkKgkK5QyFUpZqKUm5XKZSblKsNijVyzQ6aZrNILPTn9GtRWh2ktTbQ7Vyvlmg1ilQLnhxnHtp1Fu7/2dUaxGqtQi1Rph40kyfoXV6f1AAWny4732OHj6CUmmkWKgiECzQ70bwubaBLO1qHGhhMKuIpv306t6hWryXJhaxo1VvIxYsE/UbqaTtI4C+cMM/ZtC2AxEY5Ol0SkDjooo9Qy2nAlwMc9jLDDO/Y/TqrouQOw792MX7WoJ+HPppel8A6MV6knovR6UeodGMo3jnuhFAFx56Eqd5nW7dT7/pp1l2wiBGt+FGKTlLKqmlVnUCKQa9KB6XmGLeBeRoN6L0O2n6nfQQnndTtFo5Os0C7UaeQWdoQd+uhTBr56HjJ6w6PwLYoteupFDPU6hlyBfDGPUC6iU/zUqAXCFLuZYmX45Qa0ZI5eyU6wHKtTCtTo5KNUutXsRj2eQXj/0MlXidX/3iOaRiBQyg06zQb5egm0WpkVKt5YAyK/f+7qh/yDBO2DUcFGhVXKjlUxw6+AqQY0CZAVVagxI9qrS6GYbK/uHghMO0AiTwOgXYTRvUqwEgRzhkIJ/10WokgQZ9ytjscmrVALZzT4wAuuzTn0EvDoMMbRr0aDCgxaDboJhJQL+D320aPe4C8QylXIhWLUWzmqRcjAA11tdngRaVagHo0u22aXY7rG5uEYunEUsUAGQCOwB95bE/JOBTjlwA09kUA/pI5RKa7Qa9QZdQJEi336FSK6PW64gk4qO9GpPNSiASpgcUqxWC0QiNThuPz02z3WBAn1qjis6gHX2/vftbOxno5k2mpye5pOZuNutDxX2nNYLa/X6XjY01arUKvV6HRCLG2NhJcrkMBoOOarWMVCr+f9h7zxjLDvQ8k5IN/zBkM8WARQAAIABJREFU+M8uVivLhmGvgTUky7Y0kkbSjCZQHM2QM5zhJKZh5jCIFENzmFOT3Wx2YDc75xwqdeVcdavq5pxzzjnnXPc+++Oy75LQLgzoly30C3yoW0Ddcy7OwUWd73u/93358KOdlCpl+oDL46YPfPjRzmEueqlSxrpyanhu8aEHuJWlHo2GWV1dptms02zWh8R3szlwe4EeBoNuYBX/BVF+a8nf5/Owvd2h1+sSjYYxm404HLavkPu3hBxjj/yLIYHe+VKcXaVSGtq+35p5lMtFqtUymUzqK3MSj8d9m3D9R+DLc8nfu0PFv7sj/D9F/d4dqtv38zZu4zZu4zb+h7hNoN/GbfwTxlcs3M0Wdn26F5lKzYZITCASZXldQDydoVCpUq436NJndnEBtV6HQLhFOB4jWyxQrtcIx2PDreZEKsncwjx9oNFq0ofBUK5eow9kcllGrl4kq1mnkQzS73WH6uWrVy9zK5vqVkPS728Pm6Nb5G2tVsHn89Dvb9PptMhm01QaTWKpNFdHRjl59hzpfIF3PviQ3Xv30elDLJUmFIvTAZTTl/FoRGwKN4f2wE6/f2gZfOHqDbyhKFqTlWSuSCie4uS5i6TyJRLZAgKRFG8oij8a5fLICDaPh0KthsPnI5xMsiQQEE4mSebz1DodPtj5IfligQMHP6MW8xKULVFIRvj1s89Qbzbo9rYRikXU61VCoQDPPfcM5XIRl8vB2NgIGo2KHTte4fz5s6ysLA2vxe7dH9Ns1llYmBsq0pVKOdDD7Xby6OOP0dnuEolFCUXCdNotFg9/QD7g4Kc/+ylur2ew3PDFezc21ikW88MFhltN6JebUegN700mk+LgwQOcOXOKt99+k0ajRi6XGTb65epgQFeu17hx8ya//OZ/4+n7vsf0/DwnL17mW3/zt3z9m9/mG9/5G6wuL3fd/SPGpmbZtfcAu/YeYFmwhdXlZe9nB7G7PfjDEb7/wx/x0Sd7EMsV7HjjTeaXV8gUiuhM5qEdd7HWRGuy8tBjT5IpVjDanLj0ap69+5ucPHyI3fs+Y0uqQKrSIpQpsbl9+CNxvKEoLn8IgUiKMxjmwLETuEIRljaFmN1e1GYr125OsaVQYfX6eealV5CpdYxNzSLX6MmWqjh9QVY2hEwvLJPMFVnZEJIpVlh861eIzu3j6qnDpEoVotk8oVSGJ55/gede2YFYrUVttiJUa3hj50c8++oOFje2+Pq3v8t//qP/zt/84Ifcfe99fPTJXp578WUefOIptFY7WwoVuw4cxBuN4wiEEKk0HD9/EUcgxJkr1zh16Sr7nv4p5qufYdlc4I133uXpF19mdGYemc6IxmLnpTfeZl0ixx2OsSlXYXR6uDQ6gc0XxOz28fmps9h8QW5MzWL3h8hWG0SzBSwe/zCLPJTKsqVQI1brUJttA7tpvYml8WtceuaHjO59h7npSYRKDdcnZ3j9/Z3s3HuANz/8GJ3NiVxv4vrkDAqDGbXZhlCpYf/RE6yKpPz6719BoTUgVWmZmJknXSgTiqewOD2MTs5wc3aBo6fO4vAGmFtew+7xc+HqDQLRBEvvPoH0zB4Offg2JpsTdyBMplAkFIvz6+f/Dr3ZQqZQZO9nB1FqdcRSacLxBNVmi3AiTaHaIJLMINfo+fSzzwlEExSqDS5eGyGeyROKpxi5OY1coyeVL7Es2OKt93fi8ofQTZxFdfx9LGvThMJhzl+5jjsQxub28V/++E/53j33ctfdP2JiZp5SvUUsncPhDZDKl4hmCyRLdVzRNNZQCmcsh9bhY2pZgD+eIhRPIRKpiMRz6Mx2nOEozmgUk89HMJ3BZVRj3P0k13/zKLr1Ga6NjrApFrG8vkYim6RQLVJulGhuN4ilI+QrWcIRE8GAjljUTDrlIB4xEw8aycbtbK6MM3LxCKOXjjI9/hkTN/Zy4/Iurl/6mBuXd7G1dh6fc51MXMX81GHmXvhrrjx9J6bpM+SyMbLlMoFEimS5QqpUIZ4vDrLO4wl8qRjueBh72I8t5MMe9qN329E6rV8phTaIVO1ErnOgMQ2yq0WqTfYf+Ygt+QImlxS7rYby6g0M+1/CPXOGreVznDz/Dgtrp4iljATCJjxuOzLpNONjx7E6VYh0EkR6BVKrCYXdgsZuxOgwMDE7wszqAiK1DHvAzcXR66xJhJg9bvyJOIFECovHR6JQQmWxYfEFMFjMqN5/EPXZXaiXJxGpNAiVamQ6AzKdgS2ZiOnFWcTKAXm+KZUiVio5c+kcrqCLBcEsew59xNHTp7k2Ps7k/Dx6qxWZWsfs0ipL61uo9GY2JSou37jJ1akFTl8b59CZcwiUSsSfvYLw079j30uPsi4UobK6mVgScPL8eTYkEsRKJXKtltWtLWQaDZtSKRevX2d6cZF1qYRNuYUFwSYywxInLu5icuY6CpUdsczJ8qYSudHAsnyWy+PXmVldQqpTsyzcQm7Qo5q7geDtB7j+/vOMXDyDweFmTrDJ1/7622woVKzLFCyLJHx04CAbChX3/OJ+NpVqBHIlZ69dRaRWobVZmV1bRaxRo7VZ+duf/Jjv3nM3f/KNv+LHD9zPN777bT499ClCuZiVDSESlQylQcm5y5dZf/VHiA69xtboSU6cPYtUpUWp1yJSbXJ9YgSVwcCmVIhYKWdZIGRLKUOiHSjwt5Q6VGYXSrOHZZEamdmJzGJnWaZEJJMiUSl4fserfHL4KAqzlXWVGrXdypZKycTsJOLjb/H5/d/AujSC2TpY/tKYTGgMRkwOBzZfAIXZzrpSj0ilwR2OMrW0QjSbR2dzYPcHOXHhEnNrAt75eDeZSg1fII8nEEZr0iGQLpKrpbEHnTj8UWz+GI5gDH8yjVu+gOrFb6Hf/yLWxXGcwQh6qxmDQ8uWdBO1XofLG2FDoURj8PCrX/2KR5+4l8WNGbbUXjZUNjQ2ATt3PYdWLGR8cZVfv/IbHvr1s4zMzvPmRx8ztyZApjMwu7yMxeVCbTRiDcTYUhuZeei/cu6nf8CJp3+AxWlDYTRwfWIMo92M0+/GYPdjdplx+s3ML01gMGvwBRPYfQmsvih6nxu9z8nN6TM4fS4c3iB6WwCD3YvF68DsNrAuXCUUGhDovkhkuBxpu/YpmjfvwXzidYIGKYlcjmQ+TyydJ54pkMwUSWYLJDJZao06Xr+PSCREPBHG43WQTodxu81kckkypRI2X4BAIk0gniWQSBOOpQnHU/j9fqyBGOEqWIrwvadew+l2oXjlW5gOPotv8SKFYpVyrU2p1qRcqVGplWm1y7Q7FSqVFG63Hq9bzw++9008PieJVJRWp06+mBkS1o1WFbfXwfLqAiLJJkeuz/OTBx5CKV9jUzDD+/s+5YWdn2Ab28/6E/+V8Sf+nJToGtu1Cp16GfotaqUkZr2YajnCgw98j7NndjM9dZp83k4om8QS8OFIZbAl89yUaLAkikRr20QLg+eSZDZHvpCiXMnRrKfp1BJs1+N0KkFEqzdIW1aRPvV/Y979Y7wTe2i08jRaWRqtLPVmmh5ltinQ7efp9HJ0egOCy2gS8fprTw/yovtF+t0cmZSbhx6+h0YnTZ8yH3zwG2q1DD/84XdZW5uiUo2ztDzGzcnzvP7GM8Tidky7f4runbuwHnmaQsxCsZwgGvNRqmaIJoJk8ykSqSha9SY6zRYGjRCTToxZL8GkFuIwygm7zGjE6yxN3kC4sYRBKyObChMNuXE7jMjEqyik65gNcnxuE81alu1+F+/iGYQvfA3LZ4/hXLlMrVGl3qyRTCfIF3Mk0wnKpSwOu4lcNsH01Bj5fJxOp0I06qbbLVOvZ/F6jcgkS1TLMSqlKBaTlGTcRTLuIhKyopSvYtAJOX70ExYWJ3nyqYdZnB9j6v7fZ+qZP2HqjZ9wY2KK8blFJhdXmF3Z5OrIKJtiCU8+9xw//sUvePrvX+SjfQeYX99AYTKzJBRh8flRmCyIXQmOjswQzqT5wz//C948PY4slMMXdODNZlFGsqTDAQrFMokWrNtDKE+/iuSdO9EceIi8U0y/maffKRMPblLJ+WhU0jQaNVqdOuVmlmpzYN9db5SoN8pUq2nK5TLFQpV8oUSukKbVTdHvJ5i6eZxGKUSlHqHSiFPqFCl1ylRaOVr1CLaFw8hf/zq6T+/DuXiMWj1JNhcgl/fTbCWoVMP0KQJl8vkon+z+EOjS70O50mBi4jK1aoBYRAuU6bULtFtVytUUfWq0ClaCThHCtWu0KjGgSquRoVqMUs37Ub7/LTSf/ADziV/R6wagF4F+CtoJ+o0oUb8St1VAs+qAfhCofhFVkAdieB1r1IqWgX16O8ow6qCXgX5m+F1p9wrUWmmqjQFZW68GkJ18FvG730K1/6dE1OPUygF6nST97SSQI5+1USm5gQytZoR8zkkwoCaZsHxx/gLdTopuOwP9Iu1mik6nQKebp93J0GnH6bTjdNsxtjtx7KaBBXqrEiFhX2fx8f+dtRf+L1RHH6bSytHo5CiVw8hl81RLfjr1MPlKjkItQaESpljz4w0qaLQD1KoBmo0Y9Eo0aknyaRO7Pn4FqXiRY8cPUSrnOHrsIO1Oju1uGotpBShTy/uBDKK3vsbas/+W2Sd/j4hhHLZDDCzpc/T6OaBIq5uh/4XqfHbxBrGkA8ijlEySDKsBF/2uBZdtBogO7h15tlt5BgrxLgGPm3otBOTotMIcPfwm3sWPmXvqd1l76T/hW9kPnQwui4xaM0a1FgMqsF2FXhO5aJ1Os4REskoq4+eDj1+jmHFAN0mnHqFZi9OqpTEb5PS7DWDQU1+8cI5tekRTMbb7PcrVCgCldJiF5/8dy3//H1l/9y/xefQ0WnWWV5colPL06ZHJpak3a9QaVTK5NPlijkarztWRG8RSSW7OTGNx2ImnU4RiURqdNnqzaSiE6NOj3qwN4/j69NjuD1Txqzu/y+Rjv8P4I79Dyi78Sv9fLhfZ3u6gUimYnZ3+ymzmVi642+2kVCpQKOQ4duwIRqMek8lA+wuXwu1+b6hCrzXqNNstSpUy9WYD/cJxJh/7V9x89HdY2/cLZDIJRqOeZrNOt9vG5/Pw5di4crlIo1HD43EBPbxeN/V6lXw+S7vdxGazAD18Ps9XstuTyfjQ3XBiYox2u4lQuMnYE/+asUf/JeOP/cuh0l0gWBuS491um2q1jN1updttD2dQcrkUq9VMvV69beH+j8RtAv02buM2buM2/lfGbQL9Nm7jnzC+/KD66+efJ5XLo9YbWN8SsiESk8rliSZTCKUyMoUiqVwWbzBAppAnnk5hcznRmYyE4zH84RCHjx8jVyoikUkJRyN0trvIFHLK1Qp9IBQJ0we2+z3mFxe41cQEg35MJgNf3t5VKuVDNXS1Wh6qnDUaFR6Pa7gNfOsYlUoJj89LKBJGKBaRyWVJZzPD5iyZTmG12wZkfjpFrlSktd3F5fNSrtdo97aJpZJ0+j30ZhPJbA6DxcrS2jqxVJpULo/d7UGu1lBpNAlGY7y38yM8gSDZYomltXUUGi2BSJR6u0Mql8ftH+ScGixWMrksCpWSar2G3eng7XffodluEU8myBcLSGRSRsfHSCbjPPror5ibmxleh1tkdbNZZ+/ePTQataF1Wr1eZW1tZXjd9u/fO7xWv/rVQ0Pl/+NPPkEfOHXmNPs/O0CxXGLP3k959bUdlKsVXnzx74bvu3Xdb9mdBQI+BII1BII1bDYLbreTlZUlJibGvmLV1m43GR29QT4/sIDrbHfp9rbZBu77xS+5OjbG2x98xGNPP8vs6jr7jhznk/0H2XvwMHd+/x6m5pe4MjLO17/5be78/j0IRFIiyQzLgi3OXryE2x+gWK0xMnETfzjC2YuXOHfpMpVGk8nZOX78s5/jDUUJxpIotAYee/pZtqQK9BY773z4McuCLaKpLFdGxgnGkrzy+lv80Z/8Gal8iWAsSTyTx+xws2vvAX758KNYPD7s/iCrIglaqx2xWos3Gkeq1WPx+Ni5dz8mlwejzUkiW0CpMw7JVZvbR7HWRKE1IJKriCQzpEoVLo9NcGl0nGg2jycSw+z24gpF0FhsbClU/MV37kRmMPKLxx7n0yNHOXr2PJ8c/JyDR0+wa+8BHnvqGe6+9z7u+sEPee6VHRidbhQGE65QhPd27+HG1Az3Pfgwpy5dQaYz4AiEWNoUceTMeZ575TXe+fgTfvLAw3zjb/6Wo2cvsCqSYvMFeeWtd5HrTfhiyeHv4XSOmwvLqExWbL4g4XQORyDMjnfeR2EwozCYiWYLPPfKa5y4cBmVyYrKZMUdjvHBnn0YHG4OHDvJlfFJzG4fYrUOud7ElfFJdDYnz768g+PnL7GlUDO7KsDo9Axt4BUGMytCCaMz87hCUdzhGOtCCQarA4lSg93j58jJM8Os2kA0gUSp4ebswlCR7vAGiKVzeENRkrkiG2IZsXQOfySOyWZn/6HPUen0TM3Nc8dv/Tb/x7/5fR576mmuj40TT2dw+wPc8Vv/nH/z7/8jTl+Qt97fiUiuwheOIZQp8Yai7DlwiOvjk4xNzeINRTHZXejMNuQaPS+99gbBWJIuEIwliaayKLQG3vnwY3RmGysbQk5fuEwiW2BueQ2d2cbalhinL4ja5kHvCnDozCV86TKbWhvX5taxhjMobH4UziBSmw93JIk7kiSQyhDO5gmmM/iTKXyxBKVGg3AySTAeJ5nNEIpFMdttfLJvL3qLgWQuRb6SI56JkS4k8YU9hEIq1Oo5zp/bw+TNUwT9hi8G+jaiITfxiJdI0EMmliAViZGOxsnGkxTTWTKxBJlYgnwyTdQfJBGK0GzEsJjERKNOEukQyXSMWCZFqjCwSnaHEngjKRzhKEaPD5PXj9kXQGN3orE7Mbi9GNxeFGYrMqMZg8qCUW/AbNJy7cYp9h18j03ZIha3BaPLjtLgQOrUsmlWoLC7kJk9KPVR3J4CDnsUi0WD3SbBbJ5Ca1Jjc1tYFW9wc2UJpdWK1Gzm/NgY50dusCYUoDFrkJtsrMvVwzxdqcGCxu7G5A1icPvROb3IjFZERhsbaiMKqxuN3Y3MYEKs1iJRqVBo1AhEG9ycmkCilrC6tY5YKWdTKmX3vs84fuY8ArEYiUrB+Ow4a6JVlHotpy6cQ6pWsiQQIFYqOXXhAhtiGWtbYvQWBxqjlUsTsywK5aisdkw+HwKlHIlBh1ivZ9eho0wsCViVqplaWUWi07OlUGFwuLgwcoPJ+Xk2JBKEUglytQqxXIbZauH6yBUmpq6i0InYkG4g15tYl2o4P3qT86PjKB1mpDotCqMBoUrJulTC0tYm61IJW0oFKrOJufU1xBo106trjC8sMrm8gsxgRKTRsufwEdakMmbXBdyYmeXQ6TOINWoEMilbSgWXx8dYl0oQyKTDY569dpUDx48hVipZl43z2fF9bAodyPVbzAkuI1MbkSn8iBQSbi5eQ2uyIth0YHb42Hng71laF2GxpzC7dRw48T5yrRaVxYZArsQZSiLROdhQmNh18AwijY3zIzPMbUj46SNPoNSLUZtljM6NIdQqUdksbGq1iLR6Dp89x5pQiNnpRKIzoDRbkeqN7Dl4jBuT85icftQmFxqzmw8+PYzK7EFrtWN2e1neEuEKRXAEQvzs4UdQm62E01m80TjOYBiPL4UnECQUDzI6cxWjw4Aj6MMfy+FP5PElUvgScQLpKN54Alcwjd2XwOLxY3E5sPstmB0m7G4XwUiaex/8BX/8Z9/hueefRiiZYkEwyarMxpbWyudn3+PU2fd58sGfIlBo+MnDj7EmU6Cy2PjZI49i9wc5f32Etz/8kHAyiVyrJZDMsbAhRqo3ojZb0dudeEIBVAYdLr8bgWgdm9uKxevB4XNhdphw++wsrcxj9zgwupwYXG70Xh8Gnx+bQ4tCK8fksGF2+zC5Bu4sTr8bqUpCLO7H4fPhDgYJxuOEEglimQyJXO4fVCxXIJ4vksqXSOaKJHMl8qU6Zpubfh+q1S6xWI5wxEe1VuDm1Bj+SIBoKkY8myWWyRBJZgjGUvhiSULxNI5YHmuixm+OXCIBBCsNMqUCxXKBYrlEsVShWu6Tz1UGSttaEk9Aic60xjPP/5wbY6c4d/440WiYWqtLpdGm2uwQTWYo1ZqE4ymiyQzeYAR/OMZnh4+x6+AhdBYT56+cY1m0yrrOwCOvv40qmCRTqQNdqKboADfn5vj04AE+2beXYCyAUCLglw/+hKWVSe686y+xOdSMXT3O4ux1SuUs/kiAYDpFIJUkkk1RrZfI5eNUS0lyuRjFbAiaCRyySVZHDw4UmO04UMEb99OiR62Rpd7M0WzfquygOumvVLuXI5lyseujHUCJbitNuRDkj/7w3wJlOv08Lp+W69fPEo97+Q//4XdpNDJIpSsEg1b27HmH73//G/T7FbZ7+YEqvZ2l3sxQqWfIlTMU6gXSlSKhTJpwNkM2myWbzZLJZEink6RTCfK5FPl0glwqTjmXopRNUihWKRSrxBMpCqUihVKRdDZBsZIlFPWRykbwBR3EYyFsViM+r5NYNEi5lOM73/4GLqcVn9dJJOzHoFfjsGqQilYIeC1sCmZw2FREwzYmxs4h2pohm/aQTXuoVpNcv36aXC5EJhMAatTrafL5MLVaCqiRy4XY7hSolpJoNBJWVud55rlfE0sliaRSRLMF4vkS6UqTdKVIslTEn4jjCofIVGrUAXswTDhT5CcPPsqLr7+DxeNjTaYikK9w9MoIeSDRB30shymapAwEqi0azQq5SoUy8O7pMa6LzfhqfaKNbcqtMs1qklYlQsC9QbMWh16NZqtKq1uj3s5QbyWpN9PUa0XqtRLJtI9INEAw6MfjdeDxmFBrlzAaVzh7ZjdGrRDB1k1WBBNMLt9kYvEmk/MjrK9c57PdL7O1cp0twSQL6wsIBHOo1Zusrk6iUKyjVm8Of8rla0xPX2V6+ipzc2vcGJng2sgldAYROoOIfC5JKhlldOQq2WyQTjdNNqyCRgi2k/SbcQYEd4ntTpZ2J0OzHaPbS1HrZeiRpdeLAzG6OSNmyQ2aeQt0B7nsbYrQz7LdjNJthIgE5EDiC+J2QP7Sz9FtZ+hSoEuObj9Lp5ehuz0gtFuNMNv1CF67ELaTVOoZStUU5Vp6sJTQzlKuJyjXE9TbGarNBJVGnGotQa2epNnK0GpnabWz9PolWu0s7c4gH77ZytDrVOl1i2x3E3S3fXS3PegN05hMiwPiv1uh367S6uRodXK0tweuEq32QOnfakbZ3BijXglCL0WllaHaSVFtxUjl7ChUs2xvR6CXgG6SUtaFUjKDUimg0Sxz4dJZssUC8XSKPl28XjNQHiwFbMeg6YdelFpchd+yCESgE4J+BnoDdXqtXf3CQr9Fu1uiUktit8q+yDHPDP6+4ScekgIxGmUb9GL0WhEgR60colYNQ79IrRKHrp90TEGtaMFlE0AvCeTJp/1ADXoNoEUsoAAytGthkmErrVoaaAANtvtV+tTYpgJE0MjHoBOhVYkwPXoBek3atTK1UhH6PVq1KnqTmnItT7Ndo1wt0O62aLTq9IFiuUSlVuX6yA0yhTyNTptULku7t00ik6Zcr5HO57C5nEzPzxGIhOn0e5jtNraBUCxKPJ2i2mwwszBPKpclnc9RqlVpths0WnXOXTj7xfl6tDpNtvtdJDLxUJ1+a8ZSq1UQCNbI5TJDx0Cfz0OhkKNYzHPq1Akef/xRdux4hddff43Tp0/icjkolQqDmL16lUgsitVuw+31kC8WhjOKDz/aSbPdotluEYlFh/Mdt9s5JOa/vLz/ZdW4UikfvoYeO3d+wOjoDT788H06nRZqtZJWq4HNZmFiYmwo2Lg142i3m+TzWba2Nr5yXOgRjYbRatVDJ0ToceTI56TTSXQ6DXq9lnK5SCIRY3T0BtvbHbRaNZFI6Dbh+o/AbQL9Nm7jNm7jNv5Xxm0C/TZu458wvvygOjIxgcXhRG+2YHd7sDpdbIol3BifYG1zi5GJmySzmWGmVq5UZG5pkdZ2F18oSL5corXdxWy3YbZaWF5dIRgOEY5GcLicZHJZ+kA6myGVSdMHoMfMzBSJRIxOpzXMn7rVIJ08eXyYFVgqFXA4bNxqarLZNMGgn0ajNmyu+oBMISccjVBr1Gl12vSBar1GsTwg2GuNOsFohHy5RKPTRqZSDm3OUrksMwvz1NutgTVhsUSt1SaaTKEzmbE6XWwDnkCQarM1yCzrw8zCIiuCDbYBp9eH0+uj2myhNZrIFIrEUmm2+z3eeudtKrUqV65dxWAysuuT3UzPzpAr5Dlx6iR3//AeVCoF4XAQ6HHw4AEeeOCX7Nr1EU8++ThHjnwO9NjcFOB2O4EeLpdj+Bp6jIxcHzaD8XiUPnDsxHFOnDrJjt+8xumzZ4gnEwTDIR58+CHOXThPOptheXmRN998nffee4dCIUelUsJqNaNQyGg0aiwvLwK9oWXarfqyrfstK7Tp6cnh0kSz1SFfrnDn336fhx9/ivt/9Rg/f/ARNBY7h0+f48/+6q/5zvd+wImzFxi5Oc2NiSmef+lVnn3xZZy+IAKRFH8kTjie4Ke/vJ/9hz7H5fPz8wcepFSrE0kk+cWDD5HK5dGbLbz53ofY3D7cgTAOb4BlwRa+cIxqq8uuvQe4ObtAudHGE4zw7bu+z9e/+W2+d8+9BKIJZGodGqOFYCyJNxTlwo1RFAYT08ureKNxTC4P+44cQ6hUMzY7z4u/eYMVoZhANEG2VEWpM+KPxMkUK3hDUTzBCO0+rG6KUOlNBJNp1GYrNl8AfzxJKJXhyJlzrAjFvPibN/j29+/mP//3P2F0bp6v/fW3WJPKuDoxiTMYZm1LTCydY31LzPfu/hE2lxer189nx0+isdhwhSIcOHYCiUaHxePDERjYBD/05NMIpAom5peYWVnH4HCztClCYTDz9ke7eegO41N7AAAgAElEQVTJX/PoM88PrdTXxDLC6RzOYGRAcIZjHD9/iWAyg9HpYU0sI5TKsv/oCVyhKNFsAaPTg9psY8+hIwiVGo6cOY/VG8Di8TM2u4BQqcHgcLMmlqE227i5sMy5ayPIdEZ2f/Y5Fo8fud7EilCCweFGabRg9QbQ2Zx8fuosgUQatdmGPxLH4Q0Qz+Q5feEyLn8IhzeALxzD4Q3gDoQJxpKo9Cb8kTjZUpV8pY4vHGNmcYVIMoPLH0Km/n9V5tdGx9iz/wD7Dh7ijt/6bTQGI95giLvv/TH/2+/+n9zxz/4FJ85eGJL3OrON1U0Ra1tivKHocHHi6edfxGB1YLA6sLq8mOwusqUqr7z+FmcvXR1+LoFIyujkDCa7C4c3gMnuQmO0oDPbMFgd+CNxdrz5DnKTg/OjU5h9Ec6PTuFLlzH545y8PsXp8QVMkQK2ZB1jIIw/V2RNqSKUzZMolAZZyvHU0OI4nEkTSyUJx2PEUkmC0Qg6s56HH/8V+z/fRzKXQGfW8O7Ot5lbGccdNLO6Nc+WbJ1MOUOl1SAQi/H+x5+gMVqJJLP4EgFCmQilToVgOowr4iGQCv2DSmf9+PxGpqauEAzaqdYzJFMRQhE/0WQKTzAy+K6E0zgDCZyBBFZPBJMziMMfxx1KYfNG0Vm9KA0OdJotjh3fw+jYaRweNTLVGiqjCq3Fg9YcRq5JsqRZQx+xYol6kVqMWH1hbK4wFnsAk9GG2+nC77GjtrgxuUP8/JFnWBFrmFwWMrks5Nr0IlvKwbKH1mRFbHDw5MtvsiTR8NmZS/x6x1s8/8Z73FzdQmFzYg3HMPpDGLxhVHYvUrONTZUOo9uLymRhSSBgfGaGmYV5hFIJOqsOgXgTqVrO9OLiF/bsGmaXVtmQSJhdXkSkkLAh2eLGzVFe3PESArGQK6OjLKytDSzfNXrECjVjU7PMbUhQWd2cvHKN6fV1VqRiBEo5Hx08iNLiQGF2orZ5UNscmDw+Tly6wuenzqC1WRHKpWgMemYWZ5HKJai1Kk6f28v0zCgWWxixzM6WQs3o4jUuTZ5GrJeypdIgVnmH2emTi8vcmJ5iaWuTZeEWG3IZS1ubSLQqjp47zbpEhsZiY3Z1HZnOgMJgQmEwsSDY5OrEJLOr619YwssQa9TMrq0yOjuD0mRkVSxCptdxcXQEuUGPQDZQ6x86vROhYosjx0cZnbnK8Yt7ECs0CCV25lcX2VKsDKI05B7mltcRaWZQaI0ItvRcGj2PyryFUKbk8RdeZk2mYkOp58CJS6itfsRaOwqDG7MnzO5Dh1ncEqHQiZhbm2ZsfgKJQcOqTMaaUsXRC1fYUurQmmzI1HpuLi4wNjfL9PIq6zIFZk+Qd3btR2P1IdXZmV0R4wmnURhMzK9vML++gScSwxkMY3Z7kWh0qM1WTl++SiCRIhzLE4rF8Ud8yPUibB4HnmgETziNJ5rBE0vgTUTwpyK4o7GBotsTw+Lx4/B5CCS82NxWHB43iXSJ7/7oB/zRH3+T2blJNPpVBNJFFkUmhDo7b+96jvml0/z4e99BZrTy+s7diHUG1qRyPv7sIM5gmAs3RgklEmxIJNg8HsZmljA43LjDMZbWNzHa7RgsZkLxMHaPDYfLyvXRywPVvM+DJ+DH5XHidNsQKzfR2HSYfS60bh/mQAy7w4xUJcHituAIBrB6/di8YXyRCJ6gF7dX/5UM9HAy+f9JnidyOXzxGPl6k1AqQ65cI5EtksxVKFU7VOp9YrECpVKHWDpCIh0hEg/g8TnJ5JIkUoOlo2A8TiCRxpdI4U9ksSdKjG1p0aebOCs9ks0mmWKaQjFNuVykXK3QafZJJZJ02nUyuQDFip9C2cfN6QuU68mBOrdSI1OskivXyZXrJHMlwokMxVoLtcFCOJHB6vLx0GNPceHyGYw2A0KNgtMjI8wrdbzy6UH8pQYObwDo0conue/hn+CNe7AF7Ow+tId4No07EOYH997HT372EM+9sIOXd7zL4uhJynE7LouCidGLHD5ygGDIRSYTIp90U835aOW9RIM25MIFNMIpGgkjdGP0q0G6tQi1Zo5ip0ah06DRylNv5qg3M/+/BHqrmyGZ9QBl3E4VnWaKaimM2SBkYuwM5y8cRGvc4oWXH+X1N54DqqwLprj7nm/SbGZZX5/mvvvu4vXXn6fZzNLppul0B4Res52l1spQbRfJ13JkK1mSpSyJYo5gqkggWSCULpHIV4nnS6Ty5YGTVCZLJDH4v5goNojmqkSyAyI6W2+SKJWJFwsE0ylc0SD+VIxqpUQ2k8LndfPySy/y/HPPcOb0SSrlIrlsmnwuQ7VSIhh0UigkyGajxGIeLBYV2WyYUilGtZqkWktQrsQol5O020V8PgvFYpxut0yrVaDdLtJuF2m1CtTrWSqVFPl8FL/fjtfn4OChfZw9f4Z8uUQwGiNTKA6eO2NRYvkcGquF6naX//RH/4WfPfggE7OzBKKJYaRQOJ0lU8hT7GyzZfIQ60IglydRb7Fq8vDJqTN4YlHKQKbdx5tvEuuDwJVi97UlJME8yU6fbCVDq18hEVFDr0SrVaLRLNNoF2h2MzQ7yQFx2yjTrteotdLU6kVq9RKNRoF2M0OjEUAguEK9FqTXLVJvxak2ExRaefLNAqVGhlo5gE42Qy3vodNMka/lqVTjNJtZlEoBhUKMfD5KsZikUsng9ZqRywUkk36SmTLJbIFkLoFIsYHRpmf85gS9PsSiYaTiRVIJMxPXD1FI2qhkXRRTDuJBI0G3Go9bicmyiUg2hUg2hVizxsr6KGOjR7l0+gOkS2dRCy5jUE6hVU6j0q4iUq+iFU0ScAhRiMZQyyfxecREo1qiET3RiIFIyEwkZCaZc1Gs+EmkLKSSFlqNMF6HCLop7AYBbouIasFLIhsjmYuTLsbJlBLkKgkypRjZcpxCLUGxnqTcTNNsZmk2swNr9k6B7V6Rdic3rFY7S6OZhH6FXifLdidKNqfDYJyhUrUNSO9+jlarQKtVovlFFEOvn6PTjtPvpaCXwueREwlp6W0nadRD9CnQ7Q+s4eXKOZrtKJ12nFo5AL0ciaiNVNxBMBjm4qVrWG1u0rkyqXSe9Q0B0KHTyEO/DHUPVBxoBVfol+zQ8kM3At0kjXqUAZldG8bG9egADTqtHI1SCI9VTC3nxKyeB1LQq9Gv56BfpVuPs92MMVhkSAAxanU7TtcyXtca5bwJiONzihmo90v02nma1RTQYGbyGtmYBsiQT1ipFAMMoiZqQJVGM013e0DwV0tmaiU7taKbfjdHv12Ffhd628RjEaBHLpumUMrSaFXJFdL06dKlwzY9Gp02Co2WFcEWyWzhi5igDK7AICc+mk7y3sc7SeazuAI+OvRp0yOWSlJvtxAIt9AaDfhCQbLFAo1Om3K9RqlWJVsscP+Dv6TerLHrk48pV0tDAn1qZpKNLQHb/S7p7GAec/361aHy+pbq+5Zr4NjYCCqVYji76XbbPPHEYxw4sI9CIYdKpeDEiWNks2ma7RbReIxKrUofOHHq5NCtsFQpUygVcbic1GoV+l8437VaDba3O3zwwXtEIqGhKrzZrBONhimVClit5uEs4tZMxGjUU69X6XRaQ2FAuVyk2awzMnKdW+T7W2+9QSaTotNpUa9XgR6xaIhut03si/t0SyRw6xg2m4VSqfAVd75arTKcg2g0twnXfwy+PJf83Ts0/P4d0f8p6nfv0Ny+n7dxG7dxG7fxP8RtAv02buOfML78oKrQaAhEooRicU6fv0AqlyeezmCwWAnHE0zPL5DIpEnlsly5cZ1ssYA3GKBQKQ+b2Ga3QyyVpNvbZm5hnkwui1av46133qbd7ZDKpGm0mqTTKZrtFuFwkBdeeJ5Goza04CoUckM78Ww2PWzWOp0WodBgWFivV+l228MGbs+e3fT721QqJfL5LN1um+3tDtvbHc6cOUW32yaXyxCPR7FazfS2O1y4dJ5SpUifHnanjVqjSrlaQm/UfWGPBh6fl2Q6xaf79pIr5InGY/SB4ydPUKlVaXc7dLo9gqEImWyeYChCLl/k5uQ0Hq8fiVSORConlc7yxltvEggFabdblKsVbuWSb/d7+AJ+9h3YT6VWxem00243KRRyHD9+lGw2DfS4dOkCtyzLYrEI5XKRTz/9ZKga93hcuN1Otrc7hEIBtFr1YLuaPnf/8B569KnWa/zygfsJhIIUSkU+P3IYl8dNOBqh1+ty/vxZnn/+WcxmI19uCG81nq+++vLwM9xqEuv16vCz3apWq0G90cJqc/CDu3/Im+++x8/vfwiJUovaYOEP/tvXmFvd4kc/f4iPP93PH//5X/Lc37/C3oOHUelNZEtVxAo1b3/wEc+/9Cpqg5mbM7NkiyUKlSqRRJJqs8WxU6dRanVojSYiieTAPUEoYc+BQ7z46m9Q6oyEE2k0RgufHT6G3mLn1PlL7Np7gEyxwrpQwr0/+yXpQpm//eGPOXvpKuFEGp3ZxtXRCYxON9duTqE2W/FEYvjjyWFG7enLVzE63QQSKQLRBOFEmovXRrh0fZRMsYJIruKZF14axgBYnB4mF5dxBsPcmJrhwo1RrF4/r7z1Dn/4tT/jOz+4h3c+3s2xcxcYX1jkD/70zxCqNfzikce4/7EnOHnuIkdPneXTA4d498OPee7Fl9mUK9HZHIzPLaCx2DC5PKyKJGwpVOw5dJi/uvMu/urOu/jL797Fnffcyw/u+zkPP/UMTzz/Ij++/yEuj91Ea3Uwt7aBJxJndGYenc3J+NwiersLgVTB9PIa7nCMqaVVAok0rlCUazen8cdTnL8+SixXxBOJozCYh8fSWOxYvQFOXLiM2e1DqNRw8uIVDA43MyvrCKQKFgRbBBJpjE4PWquDYDLDrgOHePXt91jeEmPx+Dl58QpitQ6VyTqwjS9VEcqUhBNpQvEUy4ItQvEU7320m3AijdZkJVeusSVV4PAG0FvsFGtNDhw+hkyt49zlaxw8emJAcjtdxNMZjp8+wx3/7J8TT2e447d+G5PNzte+/hfMLi7x8Z5P+fz4qYGSVSRlWbDF1dEJkrkiDm8Apy84WO5IpLkyMo7WZMUdCPPRnn1siGW4/CEuXhvh8o0xHnrsSQ6fOE0kmcEdCOMJRrg6OsHM4grhRHpIxofiKdaFEjL1LnPrQkzuAEanh+defQOV2YEzlsOTrbPjk2MIzEGee/8DBEYTBy9cwOT1k6nUCMaSg1zUdJpQOkUgmSAUixJNJvCFgngCfgLRIP5IgHwlRzKXIJIMEU2F8UUCTM5PY7Rbydaq5GoNPNEUoXQJvTNEtQe/+WAv58cvc2nyGgqrhmgpiclvw5sK/oMKxAMksjHiiQDT01cZuX6aVMJDPhvEatMRivoIx/x4gxFcvuBXymRzYnN5cXoDyFSDIeL0/BUsDiUmmwKjTY/WrEdv86CzRFAZI8i1cRR6JxqzE61dj8YiRaydR2VaxRM2otQa0OjcbK172X34IkKtm+uzW8wJlKitfoyuMEKVEaXBxopQwtKmkM/PXEVmcLKwqeD0tXEujs8g1llQWhxo7G4Mbi86pxul2YrG5mBDoUKiM3BhdIyppRWWNoWIVBo0FhtSrR6ZVorWomVNKGByfh6JUotMrefnDz7CjYlpZpaWGJ2awuSwcObSORQ6FSuba5y5dAGlXotUrUaiUiGSqxidnEFhdiLUmJhZ32BZImHP0cO8/tGHTK2tIdIa0Tp8zG9KEepNnL0xzvjCElq7k2XhFhaHnS2JGLlSxvETh5mZvYlEuYBSJ0csc7IpcbGwIWVqfYwNzRwbshVkGhViiY2J+SXOXr3BzMoaUq0esUaNymxicXOd0dkpNhViFjdX2ZRKEcrlqAwGhHI5Cp2OyyMjTC0sIFIo2JRKESkUCGRSzly9wvWpSZQmIysi4cAKfGqSm4sLrIiEiNQqxmem2JRtsikVIpKr+PzEEXZ+upMNiYRNiZwT586g0A2s8acXlvnkwD425etIVDIkKhVzKwtsSsV8sOtTNrU6TIEw9kgKnSPI9ekVlCY3OruPPYePMrm0iMpsYGxqlIvXL6O2mNlUaRBqDFyYmGVdrkXv8KPUWXD5w7z9wZvMLM0xuTTP+NISz+74DVtaM+OL6whkWi5eG2fnrv3o7U7WJTKcwTC7PzuEweFiUz7Io/fHkwQSKez+IL5gAovDjjvgwhMZkNDucBRPOIsnmsITi+OJB/Elw3hicVzB9KBCUfzRMAaHllh6oED72S8f4fDZc5w8O4JKpeLM+X0IpMuItH421XbOXNvP+OQR7vyLP0dhtnPs4lXmNrZwhCJo7Q5iuQI2XwCj3Y4vEiFfrfLA40/xi0ceH5BzoRDLG+tfWLA7CYS8WB1G4qkwC5vzBGIxbC4vbo8Ps9XA6NQltA4V9pALnTuM0ZvE7/dzc3YcR8CKO+LH5PJg88YJJzJ4Qz5W1m/gDYcJxGJE02ni2SzJfJ54NvsPKl2tYfJ4Kbe75OtNksUys0trfLL/EL5gjHypTiZfIVfN4fQ5iCVDCEWrhMJuorEA0fgga90bT+KNpfGmSlgSZXbsO4WttI271iNcLFKqZiiX05QrefLFAoVsjHIhSTodJJ+PDsjpbJRILEilVqbe7lBptMkUK2SKFdKFMtFUdvgckSvX2HvwMH/6l98klS/hsMqQq4SsqVVcWxVwfVPCa/sOkWq0KRTL9LY7PPCTe7n3598nV0sSSYfZ+/leMqUCiUIZpcHGX9/1Y3btO8Fd9zyISrRENuYhEQ+x3W+zuLaESitDKl9ncfoikzeOMXHpABGfiW41Qa+eYruRolaO0KglqZSjlJt5yv8Pe+8ZI+l933mO7fPt7t3tArs+rA0vFjjY61uszzZWts8+W6YlSqYkSmIyRSoyiKJEiWIckcMopmEYcjjDmeHkHLsndE/nWN3VlXPOOYencs7hcy9qppbyLnCAX52N+QJ/oLq6u56qeroLz+//Te0ypU6FVqd4g0TP3ohxz9JsZ8fE+Wcj3KFCo5ZAtjXLHV/6MxZmzwEV2p0MuVKIIRWa7Rsu3l6KUjlEuRKl0UwBNYZUqBaD48ds90bHabaztLsFqk1h5EYvpRByMZLFBolCnUShSrpUJVkokyqWEYpFUvksyWyKRCZJsdYkUxpVimRKJUqNBtV2eyTciERGP5vLEA94SQtZvL4A5crIsV4olhEyOeKJFNlcgVQ6Q6VWRcimyRdzNFp1mu0apUqeUjVHqZqjUi9QbeQZUKdYThII2Wm2C+QKMZrtAu1uiU6vTLtbotHKU6xkyRZSJGM+kukYyVQUvUHNtl/bhpCOYzHrEdJx4kKOt9//kK/eddcNAW+BlJAkmY5RqeZJCzHyhTTxQol8Jkap1SEHqAJpOt0qrWGL2AAy1QLNeppZjY1gtUW52yMWDxPIldFGCygieRYNFjzpGC16tBoRWq0cg0GDPk06gxLtQZpOLzVyWTer9BoNat0s9VaRZqNMp5Wj187AMImQMlIpB+h2y6N47FaKQitPvlmg1MhQr4RQLx0nHTHSrCVI5BLk8j6qtSjXZ85RLqcoFlPUqkXSqRhb4jWUyk2OHz/Afd/6Pg//8Cf85W2f58lfPIPN76HZg6vTi7QaTVr1JM2Kn0DQTKOWgGEJulnoZChmXPi9CoTAJt12gHo7SKUWoloJ0O2MSNhuMwjDUf85wzQMM7S7SRgmSAcVJEMKQKDRCDLq4x5Fqg/7BQa9PL3Bzd9NQj8KCNBPoJFeJx4xUy1FCBqW8PgduLw27C4zVocei12HVLGGRL6KWLbIpnSBDck884uTLCxdZmnlKsurV1kTTbO+OcXG1nWkijnkqgWUmiVsxhW8DjEb6xeQbk2QTOqJRDSEo3oCIS2RqJV4wkEiZSfilVEseCnmnZTzdko5G27bBpWSh047TreToNMKUS666bRiI5c4RWIRO/V6lnjcSz6f4I47boMhOOwekqkswVDkRvpcFwa1G+R5nOWJPXj1c9AOU45uwUAASjRbafr9Ued8t1WmPxi5l1984TnyQpittenR+RvksWiXgRx009BvwaAN7VHEP5RwOTbxetYpFE1AGAjT7yeAPO1mlF47Ta+dIe9ap9fIkI7aKWd9QIFiyozTvEa/FadY8I+rA2qVGFBi2EkCeUymRRhm6HUFoE2r0QRgZmZuHJfe6tbQavVk8zmy+Qzvvv82xVqBYCyAYXMSt9s2ErxUG0xOT2PzeKi0Wtg8Hgq1Gql8nkypNEoSUiopNRqodFpsLif5cgmj1cKKaJ1oMoHD42ZFtE693SKaTIyr1mqNKkMGNNsN4skYDpedZrvBxd1PUWtUxzHt+/d/gtNpRyrdol6v8sYbr48T6G66umEwFtx3Oi2MRj0qlYJXX32ZXbve5+lnn+GT/ftQadQk0ylsDjtSuYzLV69gNJuoNxsUyyVa5TQ20RmUSjkTExe5fn0KtVqJ2WzEZrPgdNpJpRK/svdwk+yuVsvj53Bzr0Is3mA47JPJpMf3m81Gms060WiYbFbA6bRzM/XQNPshFrOBTqdFuVzE6bSP90PC4eD4mP/wOSwuzpNIxAiHg7cI138EbhHot3ALt3ALt/BPGbcI9Fu4hX/G+OyF6qZURh/IFIpUmy2C0Rj5coVaq41Sq6NYrZEQ0hw6dpRGp00gEubNne/w2ptvcOrcWQ4dO4rT68Hl8xIMh5ieuc4QCISCiDY3KFXKJFJJ4skEyosHqQSsZLMCTz31JIKQwu12cunSBT47iMCATCaNy+UgmxWQySTo9Vo2Ntbpdtt0u22MRj31enUUKVYvAT16/RbNVpXujZ6xIV3CET+ra4tMXjyF/8re8YZWs13j+MkjDOnR7bdGEZbFDCtrq9QadcrVCt1+jyHQaDVptltI5TKS6RQ/fuIn9AfQ6w9ptjqUylWarQ6dbp9KtY5CqSabK1Aoljl4+BAb4k3sp9+j2+8RCAW59+/v4513d7Lj5ZewOez4An7kcinDYZ9CIUe73SQY9I8HRb/fO35fut02lUppFIkWi1CvV+l226yuLjM7e51Wq8GZM6fYEG9SLJdGgoDrRxkMBrz6+mvs3fcJ9WaDerPBp4cOsnv3hxQKObrdNtu3PzdWWp85c4put81HH+3i5nB4s2fss6tUKnBz8HznnbdoNNuUKzU+/zdf5I47v4ns0nG+c89d/MXnv8BDj/2Up194lb/58p3c+8B3+PLXvsFLr79JszckGEuSyORpdAfcff+DvL97L6F4ilQ2x66P99Ds9ijV6mxKZTz0w8eIpwXy5Qqnzp1nRbSBVKUlmS3g8AZ45hc72H/4GJlsHv3EYXqAJxgZR2n/4uXXWFgVEU6keX/3Xpy+IPc9+F2+ce/93POtb7MsltAB7P4gl6ZnWBBt8sEn+3lt53t86wcP8437H+CF198gnS8RF3JsKdRYnB4+PXqC0xcmUBvM+MIx1j59G5vbh9JoZlkswez2Mr20gs7m4P29+5BodEg0OpY2tzh27gK2QBBfIsnJiUkee/IpTC4P8yvrXJtdQKbSYnV6OHn2AhenrqO12tFYbKxsSbH5AlxbWOIP//TPuf3Ob/D4U8+w96kf8NNnnuPO+77FK2+/y7WFZdRmG6/tfB+bL4jCYMYRCKOx2Mdf6+0uzl2Zwu4PIdebsPtDiFVazl6+hs0XxBEIozRaUJttvPL2u7z4y7dI5EssbUo4evbCuAP9zIHdvLvj2TGpvrixhVRrwOj0cPj0ufFxjU4P7+/dj8ZiR2Ewk6nUkemMWL0B9hw6SjApcHriCia7i3KjjTsQplhrYrA6uDa7QDJbIJbOkivX2JAqkKq0XLk+h2XqJN5QlGAsSTJb4OCxk5w8d5EDR47j8HjRmy1sSmXEUmnsbg/bfu3X+aP/+jliqTSf+7//gn/9b/8dVpcXbyiK3mLn+R2vcOTkGWYWV1ha3yQQTWBz++gBU3OLeENRjDYnDm8Ax+w53nn/Q1z+EEqdkUK1gcMbIBBNoNQZMdld/PjJp9EYLWxIFcwtr+GPxAnGkny4dz++WJI3dr6P0xckWyzx1HPPY7Q50Tp8rKlMHJxcIgOcE63jKRRxZTPMijYp1poE1GJCDguRVIpQOkUwnRq5KeMxQrHoyImeSVKslUhk4uTKWTLFNBqjilQsTqNSJZPOksvkaTbbeLxBKtUm/lCcUr2Nxenl06Mn8IVjVFtdYuksiUyeyI1edvfixfHtQKZEOFvEHwkQj7tJxuz4HTJWZk9x/coh1lcuYtStYHOIcbql2BxijOY1jOY1llbOse/A61yfPY7euIJKM4/VH0CqsyLXu7D78kg1PrTWECqzA53DjmpyD/NXzyJemcGkVSHEEujUJmw2H0qNEalOzfW1OY5NHmVGpmHL4mZDb2JZoeDy4jxTKzNYfDbmN+a4eP0CC5vzmJxhDp+aHPV/Gxz4omlUJivz65vY/UGsPi9Wnxfd6hRG8RKbUgl7Dx5Ea7OittpR21yobS7EeitrKgMi2ToT0xOsSzZQ6Ebuc6PNg0SpZ+LaHHrLSMCzpdpidWsVqUbKqnidsxPnUeg0qAy6EeEslaKzWJAabGjsXtYmjqOwWFhTypGZDJj9fu753sOsKXRcXRLx4rsfMrMh49LsIhKdgS21lme2P8+rr7+CQilhdW0BpWILhcbKulzGuZmznJs5y5RolVWJkXWJCYlUztzcJPPzR1HorYhVWjYUaqRXT7OpVLBr/14uz11nSyNnSyNHZlAg12rRmExcnZ3l8vXr6K1WFDodq2IxW0olK5ubnLl0iXnROqtSCatSCUqTkeUtMYdOn0Kq07KwIWJNJuXM5UkkKhlLq3oW1zY5d+1TJBI1iqvXsLjNnLv2KUsiEZenVvnwk93sPvwyF6dOIdrSI1IscOjM+2iNLuTKEEqtjSOTE4j0Oi4uLvLR0RO8+dFexBodGoq7hXMAACAASURBVJuD5a0NtlRbHDi2ny2ZFoXWjEimQ6p3cn1VxprSis4RYvXkfmaXROgtLuaWJjA6NaitGrb0apR2O1dWRchNNmz+CAark6npOZbFErbUWrzROCaXB388icpkQa43YnJ5cARCmFwevIEonoCfE2ePE4j7CSUSBJMCoUSZYCqHSzxDKBPFn4rgicVxBdM4AymcwQhOv5dVyRIao5rHf/oEKq2F2TUxCrWPY0dPodaKWBGvoHMUUFgiOIIaTp7exWvPb0djd5OqNLg4M8dPntvO+alpjp49z8zKGrlKhWA8zszSErILnyJT63jtrZ3Y3R4CkTApIYlCJcViN2CzGwmGXCgtEjZkMmzOADa7G7vThsGxhdGrxB62YwmmMPtz2KxutGYll2fPYfFZsXg9uAJZApHMjcqgFXyRCMFoBM/K+XHU+v9oVXoDQkKGVLmC3ukaRVrXquQqJTyhAJlilkwxSyAVotgoksjESGdCGI1yPB4Lbo+NmJAadcwnBDyZCp5ij3VHFM31U0TbfVLVIpWaQLEYo9mqUKoUiUWVZAQ7uYwPhn0OHzrFxfMz9HpQrg5JCgUSmTzJYoF4Pkc0myGQTOCNRfFEI3zvR4/x3t49eGNRdHYbQZsYiWwJidPFhFTDoy+9jm3pNFcXlzl79ixquYJ6sUy90iWfqVKvdXC6/PhCYeQGLRa/k5mNBcQmBeFSgvMLm/z1Nx4g0QVLqsbZVQWpDgRyRRLFFPFMmEYry7CRgm6eRruCUK2Q73YRmk2clz+gWIrTaAq0GinqzRz15qj/vNMr0u0X6fQKdPq5X1lDKnS6WTZFUzRriRvk6U1Cq0K7n6MzyFNteACBZicEZOndiFGu1qL02ym8516gOyzQHRY+EyudZtDP0m4kaFTD1EsBqgUfqWQUIR2jWBCoFJMUslFSMReJqI2QR4PDvIHVsMrWykVWZk5y9dw+lBvTeMwSgnY1du0WGvEiOskKAZsW/ZEXCbpsuAMRau0+9c6ASDJDNJUlFE+TzBZJ5UpkSw1SuQrlRo9CtU2mWCVbqv030USphFAsjnrbKxkazSLhiIf+oEG9UaDVLtPpVml3KrTaZQqtJsVmA92Bn5Et5UimolgtehrlLGbVJu++th2aBeKpHLG4QLFUIRaL0WyU8bqM2Cxy1IoF1lcmCPvUeGNpiik/mUIee6HLJxemoJ+lXU0QaUGnlYWCje2796G2W7HIZzEeeBzf2kkK+TT+RBRTyM/be97GE3dSKYfodEo0mkU6/RrtfoHuME23n6bfzTFs1hg2mtT6GRrtAq1WgV4rx7CTIugV02mFgBz1RoFmJ0WjI1Dulih1yqMu9XIQzTtfpVuLUK/EyJQz1FsBao0gEunMqFu9nCOXydJqNFldXqFaKWG3WThw5ARXZxb408//NQ8++kO+89jjGOxBDh27iNvpwWneQrJ+Fq1dT6aYptbM0WoIDNsCsYAKSBLb2EtMvA+Ij1YnDIMUQyrkW2k61BlQZkSQpyglNKRdGzCMj0jxfpxWJ05vmKE3zNEbFugPCgz7Beo1BxAn5FnFrrtGp+QYua2HOUqlOPVGAcnrt1MqpqhUs1SqWaq1HNV6hmI5TqmSoFJLUWsI1JsC7e4oBaJ9wzneG+Zo91J0BwIDsgzJMCRDNLiK17EIZGhUR67uTqcw6iInw4AEfaLkPRu4r70GpKETplV2EA9IgAQg3HjNeYY1Nz7LCrTjQIVKIUa9VmTi8uQoonvn+3zvkce4eO44r7zyLB6PAaNJTKt5QzTQ81PPaLlyYgdBp4Ri2kEkqEO5+x6e/dnfc/D4XuZWptnYXMKkVyGXiFhdXOLRH3wfk0rOxvxldOJ55i4dYnn6JH6nEqdLQyBkwedcJezbZG3hGA7LCumYgVhETyHrRUg7iUdtlItRKo00pUqCRisPtMlFbEjfvp1BMwXkibhEtPImRiKIAvVa9EYXeom04AJydOshGKZwqK5RqEQYUCOWDNDu9PAFE6MUu3CcRq9FpVfjxKXjxCI51CoTuXyRSq1MJBkmV80iO/Fz9IufEhLSeGJx5HojFo8PhcGE1monmEwTzeTwxRKE0xmOn7+IL5YgU8jT6nVxej2U6zUyhTwShZxgNILFYcdks1Ku16g1qkzPTCFk05QqRdrdFv6gj0xOoN/vMPX4b9NslMZCfRjw+OOP8fHHH42d2jAgFouMb6+vr47J9Ewmjc/n4Wc/e4JHHnlotEfQqNMb9Gl12gyBw0ePcOHSRTbEm1RqVQqlIumMgHfjGPKDD9Fs1sf959VqGZvNMibFb+5T9Hodms06s7PXMZuN42S8drs5joKv1Sqk00lUKgW9XmccO/9Z4f/hwweBAVarmWvP/gE5v3LsME8m47+y53HT+NFuN7FYTLTbTer1KqlUglqtgkwmvUW4/iNwi0C/hVu4hVu4hX/KuEWg38It/DPGZy9UY/E4H+/dQywRJ5vPkS8W6PZ7OFxOBgyx2m1U6xUsNjO1RpVytXTDqT1SL7e7LWwOK9V6hVgiysLSPK1OkzXRKtemr6IzaOn02gwZYDr6SzZ//nfAAJlMQqvVoF6vjoeum8NYrVYZD0jVaplGozZ2Q39W8bywMDd2p392GLoZ7R4KBdja2uTpp3+OS7KI9tu/x7DfJRaLkM0KOBw2YDAelG4+7vLyIk888WM+/PADIpEQp06d4GY0101n/PT0NfR6LZ9+up9Wq8Gnn+4fd5TDgGPHjjA/P4s/GOD8xQso7/r3vPbUj3j51Vf4ZP8+3t/1AXffew9bUgk6g56P9+7hrnvu5u577+GRHz7KBx/uwmq38Z3vfZf7H/gW99x3L8//YjtHjx8bd4fdFCuIJVvj++RKBc12i26/QzafYWFpHtdb3yYnu47X7xmr3wf0efGlF/D6nECP/qDN+Qun2f6LZ3jq6Z9Sb5TR6VVAj3xBoFmtYNCoYTj4b6vfo1os8OqOF0lEwjAc8PT2F7nj63exe9+nfPGOrzH12uOsb78PuUbP4ROnee2tnfz5X/0Nd93398wuLjG7uEQ4niBXKlNttnD5/MjVGnZ/sg+724NaI+emanwICNkM6VyW8xOTPPDd7/H5L36Zr3zjbmQ6I1qrg48OHEIo1zA43Lz32g40D/8xqWKFTKXOnffcRTgZJxSL8tJrryJTKanUqvQGfe655x7cbjcbGxukc3mEfIFX33gTu9tDKptjaW2dVDZHOJ7gLz//N/zd1+4cE50ObwBPMIJco0dvsWN2uAnGkix+9d9jlG0SSGZZ2JCis3s4e+U6BqePnR/vxx6IYvGGMLr87Np/GKPLid5hx+rzsiqR4Q5HcQRChFIZnnv5NVbECla3lJybuo7e5WF6dR1vIsXt37ybz3/la/zll/6OL911D2euTrH1yrcRH3gDqdaAzuYcr1WJHLs/xOyqCI3FzsmLkyh1xnEHt8HqQKLUcOr8JQ4cOY7WZMXq8nJu4go6p5uJuQUMbi+T84vonG6OXZzgqZdeQWowcW15FZnRzOuP3svmz25nS6tD53CyLJESyeZYkcqwB0PMrK0j1mixurwEoglOnrvIxStTfHLwyPh9PHrqLP5IHHcgPI5hD0QTeENRQvEUiUweiVJDtlRl1559KHVGvNE4sWyejTv/dwzGUaS93R8kkEjhDIYJJtPozDZC8RRXZ+Zx+UNoTVbCiTTzK+tEUxn+y598bhQPn0ix4423sHh8WDw+PJEYkzNzyHQGRHIlcr0RTyTGV75xN0abk/mVdQxWB4e++LtsnvoEXziG2eHG4vTg8AZwB8K8+OovOTdxheNnznPh8jU8wcj4dVWaHTzBCJsyJSq9CYXWwLXZBZ578WXUBjPXF5ZR6U1YnB7UBjP+UpNLIhWqUBZNIEkgJeCdO4Xx9QeJpdIUW32cySrRVAx/JIAn6CZTFBAKKZLZ+CgWtBAnXYiTysdI5pOkCxlSeYF4JkkwHiUmpIikUqTyeUwOB+7AKEJ5emGBRDaL0+8nkkoRjMcJRKMo7v0PCEIKp9+PP57EH0+OY6pdoQjOYPi/W3K1BqlSg1yjx+BwY3L6MbqCGFxhtK4QSpsPucWLyhND7YmgcYcwuP2YPD4cPh9Gsw6f38XWk19i69In6H1OliQbGF1ONqUKzGY3epMTndWL3hFE6wpjtehRqcSYLRqMJhXLa7NcuHyOmeUZjHY7apMDhd7OolyF1uNHpDOisLo5fG6SxU0FEq2FmWUxVmcIXyiNfPIYsu1fR2lxYHD7OTc1y7JUyVfue4CZdTFrChWzok0uL29xdUmE2uJkS6lEoZLj8jiZXphjUzXqMl9V61hTX2BFrEGi9LChXubSzARihYOVDTNyo5JrK2dQ6v1sKBWY3C7kj/wRu/fuRm0xI9Pr2NKokeq0LIk3b7i41zA4fRhcHnYdOMi7n+xnUSbjzPQ0e0+eZF2jYUWt4vT5c5y9eIFNqQSNQc+mVIJUqcBgMXPq3FmW19dQaNSoTBZkOgMynYGFF77F+V8+icZiQ222sqFQIdXqURhMLGyIOHnpIjK9bkyOS7QalrfEnL92lctzs4jVKhQ6DWtbmyh0Gk6eP8uZSxdYWFtBbdSzpZRz4cokK5siNg1qVuRbXF6cZ060jlS0yMZDf8L+oyeYW9tAqtKh1kl5853XkKklyNRSPt6/h0MnTrBrz75RIsapC1jcYd7bd5iJuRUuXF/kmZfe4NWdu5DrLIjkKlY3pVy8MsWmTIlEvYVCr8Bgs3D6wgTHTp9HqjKgNVmRPPF5RJNHWBGvsKxQozBbOXPlGltKJTaPi70H9qMxmVgWS5DojcitDrRWO5+eOMWyWMK6TIEvlsDq9WP1+scVHL5YAr9Xx/TUJBabFU8gSSxXxp9OExASBJNxZN//A7yhNMFUAWcghtnuwucPolSr2PHyS5idTv72zrvYsfND1nRWzHoD0i0JCo0Wg9WBKxLD7PXjiSVw+oKkc0W+9OWvEousk0mpScTs5PMJdu7cjc7k46EfPc/k3Dp3ff9hPnf77czc9TtoVBsYPTbOT10glPJjd+lxew1cuXoSg06E36tDabJz6vJ5DC4jFp8VpUmLxmjl3MUr+MMRjHYtnpAFVyhHSIiwoVzE5tXi8tpweRIEwkW8EQFnxINo5hgx/TyKR/8zkZifXLNNMF8jmK8Ry5RIZvLk0iOHeiKbJVepkK9Wx59h44707I2UDqFGRKiRzI6cxOmMQKmUxuM0sLU5SyEXoF6LYqn2cFS7xIC17V/DK7qIUBu5hmuVBA7jJjLRFXqDLpVaGafbwfrGGn0GRJLRG9VAFVLZzCjNqSQQySQQKkUcoTDf+/HPUFmd/Pi5HejsPsRqEytiFadO7sLs1KLzePl0YoqzZ84gfeT3eem9vXywZw/nzp+kVogSinooVPP4wxEicYFAJIfOGMDqjiOSGbh4bYlgIs/Xn30ZaTTPoetLvLhrL6lyhVw5S66YJFMIkS0GyVQC46qmcr1GpVml0qxSbpTQ//IuvNd2U24UKTeKVBtZaq0M9XaWZjdPs5ujOyzRp0SrN+pmbnQEhg0PhbSR//g7v065EqY3KNEblOkNqvT7Vfr9MsN+mWYzC1SwObaALPVWAMjSaMXIujfZuP/f0itZYBiFbhCIk46qcVrW8bvkZFM+ckKcdDyCceMylq1raNYmkC1PYFEsU8+HqeYj5DMRisUUlUoGoVBGKJTJlqqk82WS2SLpfJVUrkIyUyUhVIiny2he/QJTT/8VVvUU5YyLeMRKLO4nXSiQKlYICRX86RrxQpNgukw4U0VmcJIqd4hka8TyDWL5BslSm2x9QLVdp95tUqyVaLSqfOc797Lno7cZ9W8L0ItSEvTkMzqKvk1W7/1XpAMOEvEM0YhAOJYmnIwTzcVZk68S8atJx8wkojayKR9bG0t4PS4ymQzFUo1srkwyWWBleQ6peI1SNk02k+TS1CWEdoEadUJhKx6NCIpxdp2ZwZFuEC9W0e/+Pto9DxNMRUlVyxhTWb73+vvIUlUyzRLxYpYGfTqAUCnS6jfpDsv0BiW6A4FuPw3UaNXjDNpJ+s0QQlRNXjACaVq9BI2BQLtboN0t0GkJdFspuo0ojZSB+bu2kXOvUyr6iKfslPItGrU6SvUcxWKMTFqgmGtSLVcQS64iCAGyQga708HcwjyBYBSd0cab73zIjlfeIpLMEU4I+BNxLF4XK6J1kukE5UoeBnUSMReNSpJuO4Pl8OPIdvw/9KjQ6ZQYRXZXGPRu9ponoB8C4gSca6PIcbIMumn6gwI9GnRoUuvlgQwMwtCzQUuDx7FGpWCDQWJEyvfT9DoJOu0UzVaSajHA3H2/QURymmY9Tb2apFZJUKvEqFVHHd7NRpxWM0GzEaXar1DqFKn3SzT7RXrDAoNhnkFfgF6aUXR5hrBjkUJazbAfB0p0BkU61OhSZ0iD4bAKwyreyTdZ+9nvMewHqeUlhP1T9JomIEuvJkAf+tUeeu0FIMWgl6JezwM90kKWWqfDvQ9+ix1vvcxPtz8JlKkOoAp4UyWGrQr0C1BzUkvc6IonO4qFH5aZeeS3sE29Qwd476M9o/q3IQw7A/oMbkSP9zCatMTiQfq9Jp1unWqtSG/QZcgAtUaH0+2i1+swGLaBFsN+GajAsMBNEQAkGLb8I+EDCTzz73L1wV+jmbFTzYfI5aLEEyGygp1wUIPXJcfnVmDUrWE2iJBLZrBbpJw4+iFyyRzT1y/zzs5f8t6ut5HINplfWWBJtIbaYmZidoZ1hZJ1hRKVWs+mWMa3v/8DJAolMo1mJCx8+HdZ+uWXsAe8PPXicxw7fRGlzoLZ4ePS1VnsnhAT1+Z4892PCCeyo8+rbJlWr0swGiGZESjXa+jNJorVCm+9u/NG9dyAUq1Kq9Mmk8uO9xBqjTpur4d8scDa5QNc/vY2fPIrJJNxLl+e4P333x3XuHW7bYbDPlarmWQyTi6XoVQqjMlttVqJ02mn3W4iFm8QjYZ54YXtzC3M8vSzT/HjJx7nvvvvxWIz0+o0KZYLlKslsvkMsUQU0a5vcvXx3+Lc+bNIZFJkCjnReIx4MjEW/zvdLi5fnmBhYW6cSPhZ1/lg0CMaDVMo5FhbWyGfz473d/r97ng/qdfrMBz22dhYR6tVI4StXPz+NizXXh8/psNhw2QyAAPm5maIxSIMh308HheDQW98fJ/Pw4ED+/D5PLcI138EPrsv+dvb9PzutuT/L9Zvb9PfOp+3cAu3cAu38P+JWwT6LdzCP2N89kLV5XHT6rSpNerkCnlKlfLYuVxvNjh99gzpTIreoMvcwuw48nzIgOXVJYYMxgrmmbnrlKslLlw6T6NV5/jJYzTbDYYMKJYL+Pc9jez23yRs0eB2O2m3mwhCisGgx9tvv0m73RyT6JOTl/jgg/eo16uEw8ExKX7t2hXa7SalUmGsjhaEFIKQGt82GHTkchkMBh03h6C87Dqy27YRXzlHo1HD4bCRTidJpRLjYapcLrKyskQw6P8V5TUMCAR8JBIxyuUiMGA47BMM+rk5kMEAt9s5HjItFhM6nYZsPsfJwweQ3baN+R/fziuvvcqjj/2QO776Fe6+9x4OHTmM3enAZDHz9LPP8PCjj/D8L7Zz+eoVVtfXqNSqlKsVOr0uyXRqTJT7An5qjTrdfo+5hfnx+ZpfXKBaH50jhUpOs93A/MRfIv32/4neqBvH15erJaLxCO12k2azzkMPfZ+zZ09zU3GtVMoZDHqEQgEMBh2hoJ9cVqDXbVMq5pm4dAGlQgYMGPS7dDstNkRr3PvAd7jz7vs4fOI0f/vlryB764dsfeE3+cbf3c7xM+e5eGWKP/rcn3NtZhZvMEQgEuW227/Eu7s+RGcy88mnB0lmsqyLt+gOod2pEwz6+fnPf0aj1eTV11/D6fXQ7g+oNJoIhTJqg5mTFyfR21344ymimTwRIUdYsYLstm2ozu3D6g1gcTnY/vIONqUS2v0eMpWSjz7ezY6XX2JmZgaTyUQ8HkfIFyhWa5TrDWqtNvV2hz6QEDLoTGYWVlaxOl18+Wvf4PkdryCWq9Bb7LgDYRbXNjDZXaTzJeRf/pcY3/oBh05fYNf+w+gdXqaXRZjcAZa3FFxbXEOmt6C2OHGG4ki0GgLJBJGMgNHpZkG0eaOD3U+22uD0pWssbcjY0hnwxJPYQxH++o6v8vMdL/Pa+7vYffgoZl8Asy/A6mN/hfSe/4DGZGZlS4bB4ebCteuoTFbC6SxKowWdzcn8+ibT80sIhTL+SByhUMbscOMLx7C6vEiUGhRaA3KNngWxBF8yzcs732PP0eP88Kln2PH2TuQmC8+++jpLEhlzG2Ikh95Edts2Dr37Kh8fPsKJSxPIDEYCqTS2QJDX3nufTbWGT4+eGPfW//jJp3H5Q5QbbQxWB4Fogun5JTLFCmaHG6XOSDiRJpIUkGv0HDp+ikQmz95PDxNOpImmMojkStxuJ7LbtrH8ykM4g2EcgRDeaBx3OMqyWMLRU2f54ONPWNnYQiSRY3P7sLq8Yye73mLH7vEzu7pOMJlmemkFs9uLyeXhi1/7OicuXEIkV/KN+x/gB4//hL/629sRCmV84RgPfO8hDv3Zv0D+vT9EpTfxl3/zBRzewDi+/bEnnuS+B79LMJbEF46xtL45TkK42Yu+uikhnEjjC8fGgoFwIo0nGCGcSI96w8MxdME4R64vM620sm7x4whHMZ94G9kXfgOPegt3JIknUyMYCxFJRokkw6TzKeJCjLgQJZmNIxQT45UpZ8iW82TLedKFDDEhRaFWYX51lXShQL5apdLsEBMErG436xIJyxsbHD19etQ77LEju20bhn2/wB0M4o3G8URiOINh7P7gWMzwD5fNNRIZ2Nw+LB4/OpsTsyeIyRvG4AqjdgRQ2f3I7D5UzgBGXwS9y4PKYsNot6Mx6BFLNtl86L8iffAPEKn0KE1Odh84isnqwmCxY7LZMbkdmLxOtB4rOr0SuULM8to8y2uziBXr2H12NCYdjkAIqc6MwRnAFAjjiCVRWZ0cOHUOmz+CxR3E7ougtzgwWV34gjHkx99F8oVtaFamEKk0SPRGPPE0lxdWOHDqHKcuT3Hh+jwaZwiRysCWxojRbmdTKmFqbhqj3YrKbEJuNrOsUDItOo5Cb0essKG2yZjfWECudaM1hxEpNzl99SCbcitSnRaFQc/WF3+dpTceYUOpYF0uQ6LVIFarOD05wYWpaxw/f4mTE5fZ0urZdeAgKzIF02triLRaFqRSjH4/O959F4VOh0yjQa7VorNYUOr1zC4vMzE1hcZkYnZ5GalajdJoZl2m4PTEZcTbv4n0gf8DuVbHhkKFzuZgZUvK9NIKM6srrMtlqMwmRAo5YrWKK/NzTM7OsCLZQqrTIlar0JgMXJmZ5uzERda2NlHqtaiNei5du8LR0ycRK2RI1UrEOg0XZ68zMTvDhkrJ6sXDSL6wjZlP3rgR0b7C0VOHuXT1AiLJOisby0hUCi5cuXIjSt/JlsqAzR9jS2dhWapGpDIws7rJikTJwroEpdHC0VPnkKl1LIvEyHVyFHoFC2srLIvEmB0ethQ6ZGodmw/8HmuPfI7J65NMi8Ro7E5UFhu79+/HFwkhlkl55c03EcmVXF5YwhQIY/X6UZks+ONJbL4ANl8Ao9ONIxDCHY6O/2ciITNb4jUisSjBaJawUCAgCAQzSTwOA+Lbt2E4txdXOIUnEsdsd+D2+Hjrnbe5+957eGr7dlYkStZUBta1FvRqFRfOn8UbDBCIxXCGIwTTGZKlCk5fiDPnJxEyRUzGOQ7sewW/14DRqKTRaKHRW4im8py8OIlUbyBeKLJ8+//Evm/+Z7Q2K1qzEZF0i8tXJ1FrFayuLbK6toDNbsTg9DG3scxjT/0Is9eCRKtAbbAwNbOIyWbHF3Ghs8jQ2cLonUasXh1yrYhoIog3kMQXyuIOpfDE/fgdMlQTu9n48jYCS8fxxqJEcwWi2RKJTIFkJo8gCGMnulAssi6R4AoEyJbLZEol0oXCmECPCmXi6TKJTIlkJktKSJMS4iTSESr1HCLxAvGUH0elhbVQYUatZ+3RP0b+6H8hXy+h08tZX5+FToFWKUa2WODYqZNcmJwgnRdod1sk0wna3ZGgMZGK02jVKTaKBONhJFoFF6auMb2yyhPP/4JkscaKRMn0sogjpy+yqd5gWSpCbDLxyHMv4dyaY/2ObQTXL1CtV9jz8QfQK1Moh1lauUo45kcoZEapIOkCMq0ZRzDGulLNgz/8EfMWP4/9che5AThiORK5yqhDO59DyCYRboiqCqUipUqZSq1MtV6hWi9RrZdQ/Pj/QvK9/0i5kqHaKN5wvmZotDLj7vPuIE+nn7nhfhVotJM0S3b8zk1+93d+DShRbwo3CPTymDwf9sv0ugIG/QrBgIZ6LQTkGfRHLvS0/DSrX92G8+x2IIVZO4NRPQ2kYCAw7Am0m1mqlTyVcp5mMUqzGKVRitOopGhUUpRKacplgXK1QLlaoFAtUqiUKVTK5Msl8uUKhUoVIV8inSuSyhRHqQHpPJuP/T5r9/8bAh41ybQPm0PLxuYK0VgQQUgRS8Sp1mvkiwWS6RRurwez1UIsESeRSiJkM2Ry2RvvdYZWv0m2lCFfzHDm7AmgzeLcZYq5AMWME4thgVLGTLPqxbe0n+U7t6E68DSpVIpUSsATCBKMR3GFfRTbZfweLcm4g3TSSyzmIZWMUC4XyeSyCPkSuWKNeCpHPBFGSMcx6bSsrizx6s43SDbzeIQgjXaBQTkN7TIfX5jDEMlR7AzYfPKPWf77/4V8Lka518KayGIQauy7vka4UiHX6RArjq4d2oMW3V5tJJIYFugOsnT6GZqtNMOeQDHjJOSR0K76YJik30uN+rMp0OqWaPUKo+70lkCnGScuP8P8Xdsw7n+IciXKgCrlQpNKuUgo8DoWBwAAIABJREFUoqFSjVEs5CjlG5RLBczWNWr1BIV8Fq/fhUIl5elnn0GlM5ItVJm8OoNKb2ZNLOW5V15GZTbxs6efQqNTkxbi5PMJapUk5WKUeiON5Pk/Zf6ubWQDCgaDCv1ujkE/y03HOSRJhGWEPGJohwCBficFFBhSoEeZ7rAAlGg1AkCMqGMOWhZGhHaeAVl6A4HuYFRL0OhkqbezxIxzzN6zDfmbd1CpFyhVM+NVrKQo14RRdcGNVesVaQ0qNLt5Gp0s3V7mxvPMwuAGgT5MUc2ZYBCh1xnFjneHJQbUGFChPyhAPwf9HJoPv871+7bh3ThEu+KEboRBI8SwlaBbi9CtxWmWwlSKZkCg107T7dSp1Sp4vH6+8/DDvPjaK1yev4reaQRqNAGRzkiu2QYq9Ms+qNnYmj9ArxOh300COYoJA1P3b2Pykd/l7Q/e4+5vfYu19Q0YQq/VZkCf3qCLSqUAetTqpXESHfQolgs39ic6QJder0a3WwbqdBoZRkKVzxDonSg+m4igawPaYfSHvs3VB7bhX94FVOh2iwxpAQUa1TCtehQoUS2FcDvk2MwSBt0cUGP/nrfJZEfVCaVylkarSq6cxRf2j66rmw3i+RzVXpditcETP3+GYCyJ0xdk/5Ej2BxGrj74a1z59m+i0CpQmk3MLW/gDSUQCjUyxTrzK5vYPSFUeivnJ6dx+aOcODvBllzGwsoy+w5+ysLKMhaHnYNHj3Dmwnme+PmTrG1ucPr8OS5fvcKlyQkkMilronXUWg0qjZq3d77D/K7vc/nb21j94D4+/vgjTCYDZrMRj8dFMhknk0kzMXERjUbFZ40HHo8Lv99LIhHDYjExHPZ/xa3+0ccf8osXt1Nv1sYChz2ffMzps6fY/sLzvPXOm7zxy5c5/93fZOK723jlyQeJxmPkCnmGQKVWxR8MsLC0yPziAs1m/Vfi4//hWl1dxmIxUatVxns8g0GPy5cnuOkkN5uNFAq58evYOPkLLn5/GzMv/tFYANDrdeh0WmNTR71eJZGIEQoFuBkR3+m0xkaMxcX5W4TrPwK3CPRbuIVbuIVb+KeMWwT6LdzCP2P8Qwf6EMYk+t59n9AfDuj0ugyBhaVFnG4HDpd9TJbf7M8aMqDRqlOtV0hnUqPNwXKB/rBHvpjjvQ/exWQxMr84R7PdQPbYXyC7bRuWD37MU089SblcZH5+dqwavjmcdDotms3RIF6tlvnkkz3j71cqJTY3ReNhBgbs2PECN53r8/OzwACz2Uiv17kxYA+IT3yE7LZtGB/7HL1eB0FIjUl5iUTMo48+zGcjyYfD/ng4s9ks42MJQopqtUw4HEQiEXNzKGs0aojFG1SrZYJBP8Ggn1wuQzyZIKrdRHbbNuRf/hdMnDjIgCE7Xn4JIZu5QXZXuTp1jdff+CWHjx7hk/37OHv+HJNXLtPpdcnmczTbLRaXl8jmcwyBYrnEro8+5Au3f5G//9b92J0Omu0WL+x4EZvDjsliRMimabTqyL/+W8hu20ZevUi338HpdpAv5uj2O1Sr5bHjfzjsc/36FG+//SYXL54HBni97rE44bOr3+vAsE84FECnVTPod3nwgfvHjmyry8t3H/4hGz/7MrLbtrHw9F38yZ/9BSq9iUPHT6HU6qg0miyvi0hmsnSH8OIrr7Iu3sLqdPH8izuoNlsImVHPWLVa5vTZM+x8713K9RpCvkC2WCJXHsVjugNhDhw5jtHmZGl9k2uzCzgvH0R22zYW7/xt9GYbyVyGHlColJGplDz9/HPjNACAfD5Pp9PhyvR1fvDoD/nmvfdx8Ogx0rk8qWwOXyjMz599jg2JFLFMzvT8EqF4iod/9BMWVkWYHW7mV9bRmW0sXp9Gdts2pF/4DTTiNWZXRWypdZy4MIHB4cbmCzI5M487HCOUyhDN5DE4HRicDpLFAtFMjmq3T6HRwhOJs7ixxcK6BLFSz9/dcx8yo5kri8v4UwL+lMCeo8dRWmzYgmFEKg3i7/4hstu2YT23mw/3H0RptIzi1Sevcv7qNKsSOalihemlVeweP8siMXaPnxNnL3Do+CmMNifnJ69idXkRSeRYXV5OTV5hXaFi96EjLG1Juba0wqZai87h4qv33c+np86w+9AR1B8/N/p7/+nf8uYHH7K4IUZlsuCLJXAEQmPydEOqIBhLYnP7CEQTJLMFgrEk5yauEE6M3OKJTJ433t+F1mrHGQzjDkcJJFLobA7WpHLEKg07d+8hniugtzs5+tE7yG7bhuyO/43zZ0/hjye5ND2D3R/k/NUpdGYbmzIlsXSWJ5/djs3tQ2O0sCwSE4gmWBaJ8Yai+ONJXKEI+4+dYEOhwu4PcvDkaXyxBD955jlOXZpEb3dy5foceosdhzfA//y//huUD/4+stu2cdd/+nfs3LWbDakCi9ODLxxjcmqGQrWBxmjho08OIBTKOH1BlkViwok0GqMFTzBCKJ7CZHeh0BrG1QM3xQ3uQBi1wYzaG+S5d/dwTW5E6o5hDsTQf/w0stu2od1+J/l6C1eiQDgew+523SBWkiSzCRKZkQM9U0yTKabJlgSEkkCmlEMoZm840bM0eh0ypdK4bzFbqhJNp8mWyxTrdbzhMCfPn0dlMBA0yEbn/Cv/Gp/LNhYtOINhXKEI7nAUXyzx3y1/JM6VuQU8kRjBpIBcb8Lk8aF3eNHa3Gjso6UyWdDbndj9QcQqDdeXV7m6uITcaMbqDyJ98D+Nzvvhj1EZg5gcETakSkwOC3KdjKMXDnBsch9b5kXkWjUWlw1PyIfOYeD/Ze89g+Q8zzPdsexjb5X2BJ9d7Xrt8pHLdXzKR+Vdr4+9krwSSVEULVISRdE0RVGkGMSccxDBHACCYAAIgCBA5IwBBpNz7O7pnHPO/XV/nXMO1/nRmCZn9eNU+dexC0/VU5jq6pkb3zfdM/O+1/vct95pxB5w446FsAWCBBIZQskCTl+EdKFGIlPA7HCjM9tw+31YnQ6C4QBmqwGjWYd851OsXTXE+M//kiPnhpmTytDanSzIVEyvyBmZWeX4+SnUNg8nR6Z4b9enrChUjExOotDpkOm0SLUapDo9EysrHDy7B5nWgERlYGT2IhKNnBW5nhW5EZlOzZJiEanayrpex9rKHGtXDbH2w3+LRLLIqkqJ2mJm//FjGF3Ofqb4qgSl0cyLr7/JvGwdiVbHjFSKJRDgzOQkOw8fZlWv5+j5EQ6eOYfCbEVmMPHuzk9QWe3onG5G5hb4h5tuZmJ5lcNnh5lZk7Ki0iB95CrWrhpCuucVlpVqzk1OM7m8it7pZnFdxppaxbpex8jMNAdOHB8AfolGzZpaxZJ8nePnz6K2GJFqVSwrZChNeg6fOcmyQobcoGVeuorCqOPo2WEWpOsoTUbmV5c59uoD/Wu/7f9kcXma5bVZJuemkKnWWVlfQ6ZWMjk/j8pkQabVIzeaUZrsSDRGPj5wFI3dy6fHTmFw+piXyS/lui8gU2nRW+wo9Xq0NjPHhs+gNBmRqLUojRZWFGqmllZY+If/mbWrhlCOHkZqsjI8PcuTv9mC2elESCexOOxIlErOjk2gtjkwBcIYnW4cgRBmtxeTy4PV68cTieEKRXCFInijAoG4SChgxOuxE4sL+EJJXOE4nngcTzyCZXWclauHWLv5T3A4XYRiAq+99SY33/JPWO025pdXUOlNRNIFVlV67KE4LqeF0bFh/BEf8bSAN9aH9WKhTCSRJVtsERWKJBIJDAYdi0tT7N27HbdHQy4fpFiKEY8HWFyY4d7bf87K1UMsff93ufPGn3Di9AhiusTiqoqdew4xMS9DZ/Xz2ZFzKIw29C4Lp0ZP8+yrzzE8eRGXP4zTE2Rsahqr24jVrcUeEPDHozj8duZWpphfnMHlC+LyR3EEwniEMIFEDNvopyxdM8TSL75ORgyQEYOkxTCJpNgHx+kiiWyWRDZLRBQ5MzJy6fvRt3wPxfuuGuFEgkQigSimSIgpIokUgXgSv5jBFAjjTKZZszjY8tEnnJ2aYlmpQqrTs/izf8/SNUNEFk9QKORo1Mt0GlU8Diu79n9OGxBzOQKRMF06pDMJGvUSTocZ6eoc+UyUSq3IL355C9+54tuoNHLW5BIsDjsGm42ldQXbdu3mxIVxlMkyspDIk29sY1WjQ/npiyxcO8T6PX9Br1tBiLgJBu2ASLcrEBEsLK2NExD8yM16xlaX+MYV3+E7N97A9kOf4xczOCNx8rUOvnCCQqFBPF4gHssjCHni8QLJZJl8MUehlKVYzlGsZCmUMxQrWZZu+Gof4E/tplRNDaZfG3WBVrPf7VYfikKKfN5JNKoFRJqVEN/82z+jUAzTbGf78Lybp9fJ96dQO1kgTKcWgIYArSz0ylDvQ0b/qReY++EQK7/8T7TqESBDuyVQb0bp9JJ0uul+Fno5S76QRsxlSBfzJPNZYqk4yXyabDk/6FylQL5apNbIUqmlyRUE0tkI6UyMdCZGKi2QTMUQkzHisQAzP/k9Zq4fQnNqO4lSBX9CJJGJI0TcZEQ/qYidtdmznDq0k+1vPscbLz2K0yglEbTQLMYoiF7yCQ+llJ+s4CKVChAOOykWk4yPnadYSPPBjq3s3PkejUaGUlmgUhWg18B78lVmrh9i+Y4/RqdfYlUySSwRwh+O4AlGCcWypDJJApEwk7MzhIUYb723laAgkC2X8caiZKoVQkkRTzREWIhTqTbJFqrESmV2HDuMt5QhXs7QalbJJQXCbXh7/0ni+RLTN/4+Uz8eQvHps2zdupVIIotXyCMUuxxd05MBAtkCrXaVdiMPrQx00nS6Weq9HLVOjnzeSUo006mHoZvo/0sG6L8Omp0itW6VardEtZ2n1spQb6TQHniciRuGmL7lqySTHgKCn0qpSqEgki2YKVeDlMtp8tkClUqGdM5IJueiXE5TayURM150xnW+d+1V3HXf3ZhsdvQWOzqzjQPHT/KbN9/m8aefIZ5K9l3UIh5yuRi5TJB8LsjkP/4BEzcMofv0flrNBNVKCCFmIhrVkkmZyWWsQKqffd3LQTdPjQwdsjQ6AhCHpg96YcLOJSBOpx6l103SIUOXLD2KdClRb2epdXJUWgUKjSyWc28wduMQYz/7CpGQk0QpR6KUQyxnSZQyJCs50rUvutFM0O6k2LAZr1dD9CF9AjGsJB6UU83ZgCLtZt/todG8BJN7qUvPFaAXodcNMXnXH3LxpiEMn/4KakXotKHTgG6KStZELS8B9HApm5xug3NnzrLl5ddpteH2u+5mbGoSg91Amxb02szMT9CiQocU4IeeE7PyJBCFbo5uOweUcc/u4sLNQ1y4eYi9W5/l5OljdLp1kskwlWKKDVDe7bbp9TpkMilyudxgDV8pF/vP6YrQS166F5lBB11yNLIxoj41NPsOCe1qgl49Ab0s04/9GcO3DLHyyreALOmUi3DEgsmwOoifaNZTuJ0a/F4DKdFHPhtmfmaEuekLFAoikYgHr9dKMOQilRaIJ8I88dSjmK0GPD4n7oCLTKXO7KoUpdHCslLNxNIK+99+iOFbhhi+ZYjZE9uwhiNoTTb2Hz6O3uJAoTWyIlMi1xiYX5Hi9IWIJNIMj05SqJR56ZUtBCJhHnjkYbzBAGEhRliI4fJ5SeWyVBp1zp0fpgdk8zk6vS7FcgkhESccjTD34t9w9tYhTt/+Vbqd5sB1b2NfpNNpUSzm6XRauFwO4vHYwM0vn8+SSAiDQQLoDvLFT5w6jkwuZWxilKPHj3DPvXezfcd7fPDRDgwmPU63g4XTH3D6tiFO3zbE4p4H+OCjDzl24jgf79rJsRPHyeZzuDxuRsfHeP31V3nzzdc5cuQQ586dGeSlnzhxjNOnTyKVrjExMcYbb7yGSqXAaNQzMnKemZkprFYzNpuFF154jkRCQKmUE42GGfvNf+Pk7UOcvH2Iz3ZtQyJZZXV1mQsXhgkG/ej1WuLx2GDvqNfrkEqJg6i7RqOGw2G7DFz/GXUZoF+uy3W5Ltfl+pdclwH65bpc/4prUwb66gqZXBaHy0m726HRalKqlJHIpEjXZby7bSudXnsAyxPJOKVKkc8O7KNU6Wc/lqslguEAlVqZar3C6PhFenR55bUtg8/d+t67qG/5OtIrhli+6n+ikvkCylarZdbWVgiFAthsFjKZFBs5V41GbXB6uFotYzYb+TLMHhk5z8bE+unTJ6nVKoPnBIN+MpkUrVYDz/v39wHLFUPM7Hod6HL27GkqlRJLSwt4vW4UinV6vQ6Tk+ODBdJGPnitVsHrdQ8eF8U49Xp1kMFVr1cpl4sD8C6VrpFOJ8kV8ojL5wba3t3PIJFJGb5wnh0ffkC1XkNMJcnksrg8bh59/DHqzQZiKsnR48dIJEUarSaBUJCFpUVSmTSdXpfp2Rma7Ra+gB+JTMprb7zOi795iTvvvotUJk0oEuTHN/yIf7j6uwNt3QPfREjEiMTCgwMQXXps2/4e9z1wPy+/soVsPseeT/fSbLeo1mu8+JuX6NLj1KkTWK1myuUi7XYTuVxGJpMafG927fqYq6++iutu+Bl/++3vsCbvTxhP/vTPkF4xxNJ3v8J1V1/FJ/sOYHF6eHvbe+zdf4AVqYxWD5rdHpVGkzvuvofHn36GertDtliiv1HSn/JvddooVEpuvf2XTM8vcPbCCAarA6PNSTQhMjY1zcuvvU5YiJPK5THsfHZw7Z899SvimRSeUIAOkC+XKF6yrXvltVe57777uPXWW3n88ccp1xuEhTjRhDiwc39xyytcdc0PCESiPPXc8zz8+BPoLXa2ffAxTl+QTLGCye7CHxE4c2GU8UN7BtqT913F7s8PcWZ0nGSxTDxX4MT5ERQGExemZojnCgTiIpF0Clc4xMFTJ7H5AigMJvxCAlcoitJoYXxuBZ3V3Qfkai0qq50Ls/No7E5UVjtPv/IaUr2RExfHkNzwH5FeMcTaj7+GZF3OwZNnODc+xXU/uxm7P4QzGEFhMPPAE0/z2ttbSWTyjE7NMjm3iM5sY3ZplUeefIaLkzOcPn8Rs8PNslLNoTPnWNPoMHl8LMqVLCvVyPRGZiUyzk/P8pu330X39t2Da1858zkTC0ucvHCxnxvt9iJRa7F4fHiCERzeAPlKnT37D+Lyh9j2wceE40kuTs6Qr9TxhWOky1X8QgKj083Myhp6uxNXKMKKQsX7n+zB4HBxfPgCW95+F8W5zwfaklfu4MLUDIsyOdt37e5buXv8XJycweb2obf0N1PPj03y0e5Pef2dbYTj/Qm+cDKNNyrgCkVQmSy4QhGCiSRTSytYPD5GZ+c5ePI0x06fw+rysiJTcM8DDzPz37+C9Iohpq/9QxRq7SD/3B8RCMYSRMU0kUSKqJjGHxEIx5MYbU4+2LUHm9uHxelBbTDzw5/cyPd/+CMefOxJrC4vIUEkKqaZmF3A7vHjS+dwZysYhQLP7tiHL11C/vLPB9e+a8vTOMMpktkMCo0aISkSFWOk8mkSGRExmxgAdDEbJ5aOEUvFiaXiRJMC0WSCZD5Ltlym1Gjgi0SYX5FQajSIJpO4AgE+PXgQfzTK6QsXcC0Mf/FzZtsDg+l/q9c/mKzdsHX/cgcTSYxON0anm0OnzuCJxDB5vOgcLrR2J1q7E53DhcluRq3XMb04359slq5jdHuR6s2sm51ILh0Skv3sj9FZLGgsNuQGLVveeZ0TI6cwe01onVqMXj06uwWrz43JbcPqt+MIuTB6LPjFCK5ImI/3f87JkQniyRxGqwO5QkNMSGB3OrDaLdgcZpbX5jl97ihLqzOot/26D3KvGmL93D6kOi1yoxlnSGBZoefAiWEee/415AYrUq0JtcXJ7s8P89b7H/DCa2+gtvSnySVaDfuOHWVRvsySvA+at3/yMUqTkRWFCoXBzPDEFGvq/sdqi5nl0RMD7eUtv2BJvo5UqxlMo8t0WsxOO3KtmsmlefxxgRWVkkW5ArXVxqfHjzO1tsaiQoXO42fH/oPMKzW8u/tTVA43T732JuOrUrbvO4DC5uTg8AjLSjUmj48de/ex9Iv/i7Wrhlj58b9j/+FDrKq1zEnXmZOuD6bMz02MMzY/x4JMyqpKyapKyYpSwfmpSQ6cOM70yjISjZplhZwl+TqHTp9iRalgXiphXiphWSHnxIXzzK3JWF1XsbgmY3x2mtWPnh5cu2Tfyzz/m0dZWFthZV3Kyvo6EqWSo2eHWVpXsG4wcf3NtyDVmxlfWkOqNzMnU6Jzelk3mDg7McXRs8O8tvU9VuVy3t2xA5PDwb4jx5iXyFiQrrOuMzC3JkVpNPPm1m2sXvU7/ft+x1+xoNSgtNiYlcgwO52MTk9islk5NzqKX0gg1RuRWx34hQR2fxCj043F4yMQFwc5puFkmnAyjV9IEAoYEWJBfAE//nAKfzyNMxrFFQthvLiflauHWLl6CNWeF9EbdegMWoREHIvDSTAawxOM4A7FCSWy+GMpsjkRX9CFzWkiKoZJ5ZOUm3U8wQj5SouwUMAbzuLyJLBavQiJCMl0AJ1hjrm5o5w6+TGrSyOkon4MU6e+0H/lZr7/g2v43g+uRW22sarU8NiLrzIt1bCssaC1uVmQrzIrmWNJscxLb76CzmzH6vDi9gcwOXRY3Vqs/iAWrwen30swFmJ8cgy724UrEMAR6Oe822NJNAde7QP0a4bQHnyVQtxDTvQhJmPEUikC6SLJfB53MIiQThMUBAKx2Be27fE4EVFESKdJXnIuiolJAokMnkQWhTuE0ISPT41hSRYRgVQmSSqTJJ9LsfSD32HpmiHW7/5LUskkpVKFXK5APC6Sq9doAUI6TbleI5WOUyrnkMuXiYU91EpJaqUEb779Bp8d2EtCjOJyW1GqZHh8bmRqJUanm7HFVeQWF5I07JtT48tWuPWue3DufpiFa4dYuHaIo8//nLGLx0lmwtSLYUTBQT4v4PHb8AkhFtVq3t2zj18/v4XhFTkv79qPP2RHTIcQxDCVap5qtUw0KhCNJBBiKcRElnS6TKGYpljKUCpnB9nL2Zh1oC275y8olePUK2Ea1QjNWpR2M0a7GaPbjhEJqdFpJgkHFTRqfuil6DTjfP/qv6bRTFNrpGh38/Q6WXrdNHSS0BFxWEboNrz9adlemVZRhF6ZYtqO/JVrmfvhEHM/HCK6uI9WN0WjHadDii5pWt0U5WqCYlmkWEqRK2dIF5LkS2mqjTzFSppCMUmxLPbvk8eAXi9hbv4csvUphLiLYilGLh8mkwmRTgdJpUIkk0FCxkVmrh9i5vohFn/1pwRicXyxOLGUSDAWIiQEiScjRONBUqKXqYlTFHJh4jEnsYidelUkIbjwew2srYxz+ODHDJ/9HKNeglQ6h0a9zrPPPckjjzyE2Wqg2ijS7lVpdsrQ7qDf+k8DfcvodhIpO/PLowhxkXAsSSiSJ5EvERLTvPvhTs6NT3HbPffSBJyhID4hhj8ukKvX8CcTeKMCqWyJQDRJutHjnETGhEaDK50kXSxSKJbxlHqs2IKEPCamfjzE1I+HWLjzT2lVqkxPzdNogy8oos6BzCsQr/ew2k3Qq0IzA51+znez27cTT0Q1/dcCKVqNKO2GQK+TpV5P02zm6fZqVHrVfneKfYjeSDP++N8xccMQEzcMYbv4Pg06VCslyuUkoZiEUsVHqSRSLOQoFOKU6zZKFR+VSopaO0alGWVxdYxoMog74MIXCjMyMc3xM8O888FHLMrk3PfwY+RKRTK5NGIySiDgQBR9hIzTA+3pW/9Xilk3kbAen1dJpx2nXg9SLvnpA+scdIt0Glkq5GmTod0VgBAJ1yzNlBp6EUCk3ennxfet+iOXXu8peu2+k0K7maJeFVG886M+QL9xCOOxl8jkRbKFBLmiSLYgDKbQC5U4hUocOkma9QgmwzwW0yLRgIqoX04mboB2GIhDJwLUgArtTq7//+4koScAAnRDdMo2cp4JLt40xMWbhpi8/X+hUw2yMbHtsSySS2iBMDTcQAuvx8XuXZ8QCkShBy9veR2NTovBpKdDm2avQdDro1ISgAzdtp1qSY509ZP+10Gk1+k7UnQ6BTSf3D4A6BNv/yPFYgKosr6+QDLph14DOvXB+rDVabO0sty3eacNtKDb6Mc9EMPnWsbjWKRScLIx+U83fema8v3n9xpAhYpgHADs4VuGWJ/5nELeS7MlksmFgAqNVpZg2EY6GyGZDpHJCoQjHqIxHwuL00zPXMThNJIQQ3h9DswWHcsrcwSCbuKJMB6vHYVSwvZdu1lRqHCGo+gcLuRGM/M7bhton3vuu8zI1IPDxfMrEsLxJEIqSySRQswW2LrjI/wRgUyxgpAUBxEcG+vcSqNOoVImlctSqlWpNOpI12Vk8zl8AT+FUpFKrYqYSlLOxjh769CglVOHBgfoAwEfFouJVEpk797dbMTobex7QJd4vH/g/fnnn2UDMG8A+B5d2t0WMrl04ILXaNXp0SWVSdLptVEdengA0Cef/yvS2QyFUpFcIU8sLrAqWWPf/s84cPBzms06hUKOQiGHTqdBrVZy99138thjj7Ax2FAqFcjlMlgsJqanJzdFAW44B2700uxFTt7xlQFA964dGjgRZrNpAgEflUpp01T94cMHmZ+fJZfLcOTIIebmZlAo1i8D139GfXlf8mtDev5oKPH/i/7akP7y9/NyXa7Ldbku1/9nXQbol+ty/Suu/9HCvQdEhRidXpdqvcbOT3bRaDWp1mu4vR56dBESMUqVIv6gj3K1RK1RpVIr06VDjy5nh89QrVfo0b1k+1jk8ScfQ6GSk8mlKeaSSK/8nQFkCZ14l40F1pezq75skQ5d6vUqu3Z9jM1mwWw24nDYqFbLlEoFGo0anU5r00JowwJ+YwG1cSra/MT3Btqyu/8fOp3WYHEUi0UG2qVSgQ07r06nxdGjhwePbbRUusaG1fnGYx6Pa7A4e+CB+wbXn2waAAAgAElEQVST8D0gcvK9gfb6tV/lxSceptFq8tLLvxlM+i+vrmC127j3/vuo1KrExQQPPvwQPWD33j20Om1KlTK5Qp5z54cpVcq0ux2a7RZTM9P0gLiY4JZbf042n0Nn0PLcC8/ywQsPD7SlVwzx0eO3I6YSxEWBfDFHPJUkEhcGC+5tO97H7nbRAW6+9eeMjI9RrFYG1/ncc88wOjrC4uL84P5u2JcplXKUur494oEjx5lbXmPqyn8z0D52+3f59hXf47W3t/LYU0+TSGdI5wucOHMWh8fLns/24w2GeP+jj9EYjLR6kMmKXLx4Aejy+JNPYLXbiMQFIvFEvxMpnL4gpVqdfLnCybPnyBZL5Epl7NvuHWgrf/mXqA067n34QZrdDvFUkmK1wu69e7jrnruJRCLUajVKpRKReIKXX3udydk5FlfXUGp1fSgRCPLGO+8SiSewudy8+MrrKLQGgrEEF8anePiJp/lk3wHOXRxHfWrvFyD3yq+gmp/k3fc/5J3tH3D01FmsLi+LazIiiRSjU7OI2QL+uMDWjz9CbTFzfnKaWCbH1o929qdyHW6mFiXc/9gzHB8Z5ZVt21k3mjl87jzv7vyERYUKg9vLroOHkekNSK78ykB/bMu97D10lO/+4Ids+/gTJhdXmJeso7e7uPn2O/m7v/8uDz72JD+4/ic89fxLPPrUs9z8i9uZmF3AaHPyvWuv4+zIGL+6/yG+eeXVHB8eQWOxo7M5+fzEaTQWOwtSOVqrg3Ayw9QdfzvQVj/4nf7kcjyJyx9CqTPi8oeIp3MD6/SzI2O4/CE8wcggc/3syBiHjp8ilsxwdmKSTK3O+ekZQqk0b3/4EXqnC3e0D1sPnz2Hxecnkspw5Lkv4L30+3/A2vw0o7PzWL1+1nUGvKEoL2x5DZc/xOzSKtlSlQvjU/jCMWLJDP6IwKNPPUtITCEWSjz23AuMzS0g1xuR643EcwXc4Shmtxe53sip4RFCgsjzL7+KRqPd9F5znt6J3mJnYVWKLxzD6QuyLJWTypeQqbR4Q1F84Rg6s43jZ4bRmW2EBJF7H3qUP/76n2N1eQlE44QEkX0Hj6AxWvCFY5TqLWblCpypAhekekItiFY6yB65eqCteOA7xPMVfKEw8VQafzjE9PwcsaRAhy6ZYpZIIky6kGJqfpKwGB5M6om5FBExTjgh4ItESBUKZEol3IEw/mi0n3keieANh3EHg0REEeu53Zvuu1m9jt0fJJhIojZb8V2CDn4hQSAuDtodFXBFojhCYUweL0a3B43Fxrpeh8psQmU2Yfa4mZ2fYXx6CoPFjMZkQmdzoLLaWbfYWdOakH7p9b724SOcmTzDnGwRmUHDqlrFqlqLymhHb/PhjgQxuR344gGMbhMGlxFvxIPFbcYd9PKre+/h+S1bePqZ59DpjThcTmwOO063g7Mj55ian8Rg1WOw6tCZNUievu4LkHvHN1CbTahMFiweP45AGKPTg9JgY1Gm4NTIGJ+fOI3JHUBptjK+uIwtEESm1yHRKBlfmEWiMrCiWmNRvsTwxDQrChUSjZyp5QX2HDyCRGVBptMi02kZ//TdgfbaNb/P0vQIpy6OINVq+hbveh1qg4qLU2OoDBrkWjUynRqZTsuaRsvCugKNzYFEZ+C5199mVqpgVqpgYlnCg8+8gFRvZu/RkywqNCjMdi7OL3P0/ChvfbiLD/Z9zvJPvvYFwN/6KBPLEg6eOY/JG0Rrs6J32Nl1YP8gA31OssaCTMqyQs7s2mofqKs1LCmULKzLOT02zvDUNEsKJRKtDpXFyq7PD3JhZpZ5qZKR6TlUJiujc7NI37l3oL300/+ISidBrtGzJlch0+pZkK6jsljZe+QYo/OLKC02RheW2PHpZ9z4yztYUqrZe/Q4q2otv37scSRqLVPLS8wsLaE196fcZ1bXmVmTItHqker6ffjsORZmxr6471cNoRk9wpMvv4LO4eLD3bvRWUzMLy9hsNn6B4d8AUyB8MBFwx2Obno/bBwoCcRFfLE44aCJUNCD1+/DH04RSuZwCwL2sB/NwTcHAHvtxn+HRrGMxWYkJIQJxGKEBJFYMktUzBFJZAnH0gRCfkIRPy6vDaVGQjjmJSpGiCSihMQ0ASFNIFHAH8rjC6WJxAUSqTBWh4xIzEi9FiEZd+I0qVAde3+gv3LN7+JUzbAsm+eGW29kVbPOtGSVIyMjrFssnB2fQapXsihfYlW9xs79e7B7AgTCfdg/PjuC2ihBbbXgCISxunz4QmF0Bj1OnwNfJIDZ48QRjGGPpVFuu3cA0Nd++XXUa1PEg3YS8TCeoBchX0BIpwd55xuT5xFRHHQ0mey3ECEQClLtgj2Wxi7m0UWyvLr7KP5yD7OQI9mBYiFNsZAh6dIOtJeuGSIwe5xCsXqpazTbDQqlPPVmjUq1gEIpwWY1AA1a9QKpRIgXn3uU2cUlSpUyiWQcp8vKzOwEq5IlJMr+wZYVvQVzLM3b55bQJeu8v+8Qr731NssPf2sAsaW//kty+QjZcpJ4JEyv1cZqtWKzO3nng4+554kX2HdqDLUvxSdnZ3Ble9htaywun8XpUZLK+giErMRFP2IyTC6fIp9LkRTjA2heKqcpVZKUKkkE7fhAe+HaIUKLB2nWBDpNkYBXxbrkIkG/imTCQrXso9cRoJeg0+rnLOcyfn5641WXps/z/enqS9OgvUYfLMbDEuhGoRmFVgq6Bbq1OEb1JIon/mYA0GUPfoNWtz+92yFJoxWj1YnT6aapVAVKZYFiLki9ItCpxakXwxTTXpZnTqOTT1LN+aARp1UOUyxFKJYi5AsRxKSXmOBEq11ldvY8k5Pn0Otl2Cb2DAD2zPVDWC/uwR8MEE/ncMdEHLEE3lQRb6ZMppTD5nFQrJfxhHxExC8OpgnpBEI6QTwjkstFEMUAyVSEQjFDNpumUCqSyWUJhgP0aJPKizRqdSQP/dVAW/rE31Aoh7DaNaxK1rA7PASDSbyxJJF0AV9cxOILEMvliaazRDPpL3USX1oklEoTjWeJJgqEczW85TrvHT+B0GoTzuRIlarYs3WWTG5sc8cHAH3qx0MceeV+8tkcToeXbKaItQz3v7odV7pEMJGi2mxQq+XotvN0e5eypikSD6mg28/47nX70+mdbp52O0+7XaTVKlDulqhSoUWFaiNLvZlh7u4/GUDs5Ue+QaXboV6rUKul8AaXqNaD1OtpyqUCtVqKfNlEXDRRLicQs07qHZF11Twf7/mQO+65nceffobtH+3i2h/dgMJgIprOct9jT+AOBhkZH6NUzuJ0mZArl7CNbBtoT9wwhHdqJ/VqHJVymlo1TL0W6TsvtJO0Oxk6nQLtdpEmWXpkaDaDiBEp3YIJmm7oRqAn0unmqbbz0AlCzd3P3W4FSAeVuPXTuA1zBG1rTP/q3w8A+vx9/weVbJBSxkc24aSQdlEt+OnUo9RLAbKijYBPSSZlvzR1LUJb6MP5QQv9pkK3W6RU2HABSPXBeidEIalDCEgIr3w0AOgXbxoiKt0BuPC4xoEEkIdui065gtVi4pWXt1CrVBGEBE888RTDwxfoAeOTY5cOa7fptNr93PF2EHBgNR4nnZQCIp1esp+9ToVWK8fMw18fAPTp+/+YtOhFjHsuAfYSNLJAGboVHE4Laq0CmVxKNp+i3S7Ta+XpNTIkoiqSgoZGxQ2IwIatfR7IAYVL3aXZKAMNgiufbQLorrHXERN2XA4lE9PDBMIOkpkoZpuWdC6B3WVmeXWB0fELrKwt4vY6UBtUeEMevCEPvoAbf9DD/NI0wYiX8YkLnDx1hGDIgzccxBsOEhQTOIIB5EYTo/f/yRf6t/0B7lCYueU1Tg2PkC6UBzA9W6oys7hCpljBHQgTFdPU2y1CsSgGi5lMIU+xWiFbLBBNxMkU8mz/8ANqrSaJpIgv4MdkMdMDPjuwH5vDjnlq9yaArj38GKVSgc8++xTokkwmgC6ZTAq9Xkut1t8b2Lr1HaDL2NhFqtUyjUaNM2dOseHwVy4XiQqRwcH9UqXIiVPH6dGl3qzh8jhxuOycue8/DAD66duGuOe2n7Jv/2e8+fZbWGzWgVtiOpshlRKBLkeOHAK6eL1utm17l1deeZmbbrqRXC5DLpdhcXF+sA+0MSVus1kG+z8WiwmJZBXlhfcG8Pzk7UNIP/k5+XwWh8O2af+n02mxuro8yD5vNGqD/atGo4bL5bgMXP8ZdRmgX67Ldbku1+X6l1yXAfrlulz/iuvLf6g63a5BrvaGdXutUacHGM0mejDIq2p1mmRyaTq9NsVygVwhS48uk9MTBEL+wWlinUFLjy4//8UtgwVT2WfaBJcUP/0PVIs5Wq0G7723FY1GRTQaptVqMDo6MjjJ3GzWBxZgGzbtGx9vTIPn89nBlPjU1ATVapmHHnpgAMGhi/zGP9qkb57u52DNzk5jNOqRSFZpNuu0Wg06nRanT58cLIo2rNxPnDjG/Pzsb0H78fHRgaV8vV6l220TCgWALqVKGfeXpt+lVwxx7K7vUW82cLpd1Bp1Gq0m72x9l2Q6RQ/I5LL0AIVKSTAcwuawY7KYmZyeotlukc5m6NKjXK1QbzboAYmkyLPPP0ez3eLCxRF27/2EHl3S62ObtE9f8zV+8A/XcNPNP+PGm37Kld+/hh9cdz2PPfU0FycmicQTyJQqVqQyrr3+R0zNzbPns/0sLM2z5dWXuePO27njztt57IlH+enPbuDX990zOEH+13/zX/jwk73MLa/hC8dYWl5F8iXtpSu+wivPP0uuXKMD+EJhmt0ewxdH2f7hR6RyeWYWFrnvoYc5fvoMqVyedqd/X5PJBL6An3a3w8GjR/jHn9/KMy+8yL6DRzhw5DgGkxFfwE+lVmXre9t47InHMTz1g03Xbh/ZR7qYJxiNEE3EaXTag9f+2toaV155JX6/n2Q2x/5Dh9nx8U6sThc2l5trr/8Rx0+fodps8Ys7fsXtd91NodpAqtTw0qtvIFGoWViVsrquxBOMoPhkyybtg9f9Ofc++BDpfIGTZ8+xsLKK1mjCGwyRL1coVKpMLC6wJF/HHuhnSEvUWvYeOoLZ7WNNpWVmWcaKXIvG7uTxl17m5Og4n504xeFz53l/7z7e2PEhK2otk2MXNmkvfP+rDJ+/wOmL41x/0z9h8fj5+6t/wPuf7MURCHP6/EWkSg1HT53lO9+7Bm8oys2/uJ0jJ89gsrs4c2GU+RUJi2vrnLkwxvTCCi5/GLPDw30PP443FMPs8LB1x8dYnF609/23TfpR2QwxMU0gIqA32xgZn8LicCPX6EkXyiQyeUx2FweOHEem0uKPCKQLZRzeAEqdkQtzcyyr1VgCAfadOIHe7WZ0cZGdBw/y9Kuvcnpigsd/8xtOXrjIwlsPbdKeefQ6fLE4R86cQ6438vnREwNreLPDTTJX5MTZ8+z6dD9KnZGFVSnrah2Ti8ssyuSYXJ5+JrGYQmHog9twMs32XbuRqLXsO3iE2aVVdn/2Obf+6NpN2us//SOczn6+t5DK8sqb77Cu1rEkWUdIZbn3oUe5ODlDMJZAb7EP7PK/fcX30JltmOwutCYrdo+fNbmK7R/tIp7OYbQ50dptrJrtBGs9Vjwi664o6v/hvn/09L28/vZWfKEw2WKJRDqDy+el2myQLmQ4cORzomKMWFJAaVASiIVIFTLEUnFC8RgRsW93HIjFiIgi2VK1nx2cSOANh/GEQvijUZL5PDOv3bv52l+4icOnzxJNZwdTt34hMegNoG6PxrAFw1iDQSw+P2avB28sjNZs5MDRgwyPnmd8ZgK714vBZsMdCWPzBdBa7ciNZoxuL+vS1U3a0uv+N9Q6GasGNSqHA5XDidUXxmD3Y7GFUBmV6G06HD4L3rAVp1eHw6WhVIkTi7nQ6+XMz49z/MwxRqcu4vQ5cPhcGO1WjC4naosZhcmM0eND63Ahvf/vN8FU+aH3kapUSFUKVuUSJuamGB4fRqXTY3a40dtdKC0O1s1OltRGVjU61jRaDp04wopsmbllK7PSKT47uZM1pZnZlXXWjRIOnz2EXOdgftnBonwZmU7L+Xce36QteeFGLkxPoTAaUJqMGJwOdBYVe/Z/glQpQaFXINeqURgN7DtyjGWlGqXZitJkx+TysKbScGFqhunlVcbnFzE4XKzrDAOXhzWVBonBxrrZyb4T51j9/u99AdCv/SqLK2uMLctY1VnYtvNj1tQqtDYrc5K1/sS8Qs6eQwdZXJehMBpYVSlZVCoZW1riyPnzKK1W1nQ63tuzhxOjo+w6dIgVjYadBw9yfHyKU5MzPPPGm8wrVZy5679vuvbd9/+EyYU13tmxiwWJkg/2HuDcxCwau5OxxWXueORR5hRKpCYzKqud3YePYvB4OHTmLOOLC8gNeiYWFzDarRw8fpTJ+VnkRhcyvYOpVRkKi4Vz05M4IiFkk6c3aUtv/79JFMv44iLDY2MsyyS4fF7cwT4wt4ciOGIJXKEIvlh8AMrd4SjeqNCPM4gK+GLxvp27Q0kw4O470/gEzJ4gtlAIW8iH4v2HvgDYVw8hefceMnmRaquGmC0QSWUJRJOEY2mEeBohlkJIFRCSGYREjGxOxGSRY7apCcQ8hFMCoXSCYDpNOJUkKPahfiyZYWV9nWgiTiqfJpUXSWbCOM5t36Sv+s0NeIJuHnjsIf7r3/8dkysL7Dl8iP/8rW9yZmwaqV7JqnqNc5PDSLUK5pYl6Iw23P4AaqOcE+c+x+J3YnIGMVj82F1B3B4fZ0aO4I06cIV9BOJFYmIa1QvXbYLYrtFPiSUFVlZnMRrlVMuJQQb6lyH6l2F6OJEgFI/jjMTJdUDtiXBmWcWdL7yFNVnDm2+QrDRI53MUy4VBZnZkfXST9vo93yBXLJEv18iXazSKCbq1DLVSAotBTrdbJZcVEZMx7rn3Tqx2C3fffw+RdIknnt/C1h0fYbZa+GTPLlZlUnRON3MaA45cg/vf2onO46UGnL0wQrlaQfHAX22G2NJTxHJRBLGIx9//HXxmdJy/+Ov/ysWlZZa0BkbXlAg1CBa7JMQIobCXQi1DqZHD5jPjCthQaaXMTV9ALpkjHetP7xYKMaJRJ1abAqNJysrupzZpKx7+a+wOFSazDCiSywcvQdE0tUaUejNGj40JzzLXX38Fy6sTQIV6M02PfD/vuCdQSOqxaEeBIt3WpaxmotALEQnLgRRL//SHA4A+98Mh4oqTdHoi/RzqKLWqm2hwnaBbgtu6SCHpIBu30q1FqeR95EQXadFJNu2jUUvSbGUoV+Ik8wLpYoJcJUW6kETMxik3iqTySYRUjHA8gu7zFzYB9MX7v0Eo7CORFImKGXzhBM5AHLHYIl2ts24wEU5n8cTixHIFQqkMoVSGcDpLOJ0lkskREPyD2JREOkW+UKJQLNNo9NcfbpeNTDpOpZZg9obf36Tvl48TDHlxOM2sSRaJxXy4ImECYoJYNtPPV240iKfSxFNpxOQXHcrGiWaSJOJpEvEMsWwFoQWxTg9dOEK4WCRWKhMs91C6o6g/e3YTQJ997O8oN0ocOn4Yd8DD2NIS9niWLLBkjZICIuU2npCPVqcIpLDrZ4BM/1AERdrtPM12gXa3RLuTo9vO0G0lafQKNDpZ6s003V6OkHN9E8CeuGEIQb9ErVKn0Shgd89RKPmoVDLUqw1KpRSNjpdY3EQuF6dcy5ItJHC4rFQadRqdLi5viPNjU5gdbs5NjLOqUvLNK6/mrgcfxubxEI4G8AacuL0m1t65aZP22tPfpJgRqRXT6DTLJFMeSuUw5VqUaiNBvZ2h3s7Qrfup5p30WuH+QRIyQBpIQjcOiKTiWtYXjkEzAu0YrZIfyNAoBmmUIhTDugE832if5Dgep4rFuTNYjCvEwgZKeR/NWpRqKUijHqVei7Bh4d5sxPrW7L0M3S91ryPQa0b77526j3bRQTKooJSyAhm6nRSGT+/aBNDnn/9bqkXbpfdmBWjx6b7PmZicIyIE+Pzgp7jcVlZWF9iYCt8o6ZqMRq2fRU7BDVU30uH3oBsDsrQo06REH2rnqabMA3i+0Un9BaBCp13rf/2eSKcSxO2QAxVyFZEODTrU6PZy5BI2/PY16JWAMlCi18nT7RbpUaZHlS5VutTpUqdYK9BoV2g0iyy+86NNAH36qW/gcWhxO/TMLc9yYfw8K7JlhFSMf7rtFow2E1ang7AQw2CxojOZefi5F1hQKNA6ndiDIbyxKPaAl1ylREgIExLCyFRSzBYNR45+htag5N1tb3H3L67bpD18yxC6yf3I1Gry1SpLUilOv59UoUAbCAoC8UyGdY0GdzDY/51VrdDqdWnTo1SrotRqmFmYpwOk8zmqzQanzpzm1/fdSzqboVQpX9rn6bCy/cZNAH3i0a/T63VIp5MDYLy6uszGkMPGHgx0BxF2G/sg6XRy015Njy6dXpupmUk6vTatThOn24HeqKNHl2RAtwmen75tCPPEB9SbDTq9vlteXEwwfOE8o+NjiGKcZrPO+roUjUbFzMwUU1MThMPBga4oxpmYGKNWq5BOJwfAf2VliV6vM7CaDwb9LG7/0SaAPvzAH5LLpmg0aoPpc4lklXw+O9hbuvPOO+h229RqFTQaFdAlGg1fBq7/jLoM0C/X5bpcl+ty/UuuywD9cl2uf8X15T9UN071xuICXXq0Om3K1QqBUJAe4PX7qNTK1Js1unQIR0PUmzXcXhftbgubw0qr06TVaZJMi/Tosn3He3z48QdcdfWVA8g+9f5zmyHHFUPsu+/Hm6y/vpybBd0BhI5Gw2ws2KLR8GDSu91uDj7/xIljfNmWa+Nx6OIw6X5L2/LiTwYnkjd6Y3GVz2epVsuDHPB6vTqA6XK5bFM+OnQHC0tBiBKJhEink4Pp7B6geuDbm7TXrv23RPxuHC4n4WiETq/L/Q8+MIC5b73zNulshriYIBgOkcqk+fDjj7jz7rsGjgGVWpUeUK3XaHc7PPTIw/iDAbr0EFNJao0q1XoFxYdP/9a1r5/ey4WL53np5Re56ee3ceU1/8A11/2Y6274GfsOHmF8Zh69xc6aXMVPb/456UIZp8/F+MwEh44f5s2tb3H6/BnW1XIyxSyZYpbJuSluu/OXvLDlNX78s5v51nev4pn77vxt7Tfu4aVX3+CDnbuYX15BzGSxOl089dzzPPLEk8wsLOL2923WE+kM0Cafz1Io5Lj/wQf44fXXsXvfp7j9AdL5AslckUK1gZCIUyyXSCRFjGYT3/z2t1i/5c83aa/e9HVOnz/Lu9vf4/DxY3iDAV5+ZQt33XM3rVaLTqfDLbfcQrFao1Cp4vT6eOSJJ9EaTRitNi5OTDIxM0tYiOMNhpiYXSCVLxGIxglE4zh9wYEtueFSHvWgr/wdQgY5P/3Hm9m7/wAmm53v/eBarvz+NZhsdmJiEqPLidXnxexx8+nho6woVMQyOaQaPZ8dPUFASLP/6GlmJDK8cZGf3f4rlpRqptekHDo7zLmpGe578mnefur+37rvO/7xWyzLVdz76BMMT0xjcnm568FH0NtdzC2vsffAIQrVBuMz83iCESKJFCfOnmdZKkdjtHBxcoZzFyewunw8+NhTTC+sEEtmGZmY4aVX3ySezhOMicwsrqK6+U83H5a5868JRARUOiMOjx8hmWF0cgZfOIbZ4cbm9mF2uDFYHcg1eiKJFN5QlHff/5C55TV27NtHKJPB4PHgFgRWtVpG5ue5uLCA3u1GajAgNRiYXZUw8sBmiC256nexa2QYHC4mFpYICSLrah3uQJgPP9lLMJYgEI3j8ocGjgCRRApXKILB4SIQFzE4XOz87AAKgwl3OIrV62dVqcYTibH9o13oLXZsbh/Tn+/8rfu++NbDKLQGLE4PIUHE5vYRjidZkSlIZPI88ewLLKxKcXgDuANhFtdkg8nz7R/twuL0EEmkmJhdQGO0MLe8RiAaxx0JE6020ccyHJhZZ0plZeGH//smbfmv/jMWh5uh3/k97vz1vXztP/0xCo2WmJggkU4RSwpExRjBWIhyq0y6mCUohAknoqSL+UsQXSSZz5PM54kkUsi1Wpx+P55QCJvHgycUwh0MYv34ic3XftVX8Gil/SnzcBQhmx+AQk8khjscxR2OYgmFMfj8GL1eTB43Js//y957Bsl5nWfaIwdFS16Hlb27n9PKXntXdtWuLMu2JIpJTCJFikkUxUxRlEiCEjMpRjGCAQxIBJEzMIPB5Jw755xzzjnn7uv7McSI2BnUVvnXrgt31akaTA/67vftfrvec67zPLcTR9CHyqBhZHIUoUxA/9BJxhYWmRYImZdIGZmbR6zVIdcbEak0qOfH1n/PvP4QGpcXicWMQKdDbTPhCPqYWZzl4PG9bN31LtPzp9GbhOhNK/gDOqwWEfGIFadVSdhjwhWw4Y26sHmtWLwOHEEftkAQk9ePSG9lSWVCoLexcvNXzoKpi9f+J4RSEUqDEo1ZjdaqQm1WoFJrUeqMaK0OBGojk2IFSxojCzIFOw8eQqKSIVOIWRb5OTl+hNOzR1gSG1mWahma7WdeOoVQbkYgCaIwKRmbn0O27cmzvFcu+i0k04Msy2UIlArkBj1qnZiRqUEWhfPoLTokKhl7Dx9maGoGmc6IUKlBqjMzLxDw0YEDSFQqFDodMo2Gibk51EYjB44d48CxYyyKRCisbpbVRmbmF87yFlzYx9KLd7GiMTG6JGZ0bpbRuVnkBj0mt4tZoYBZoQCxRs2STMqcSIjcsLqB4PjoOFMCEWKdgUW5EoFay2vvb2V0YQmhRofa5mBKLmf78ZMcn5nj4edfQrDpkrMh9nV/gt5oQ6A08PSvNyPTW3jm1c0MTM4yuSJkSa3B4PPz4YkTqGw2JAYDS0olE0uLKExGpDotKwopk/OzLEsECGQi5sRaluQGVFYnOw8f5sjwaZaUciQntq87dmeqA7IAACAASURBVOPgLpRmK1qzGb3VjMvnxe71YvX6sQZCWEKrkRBnPvtnoPmZ350B6DZfgMX5QSJhH6FIGJcvjs0fwez3Yw16kTx7w9kA/ZrfR69YwulzEUpl8MWSuPxRorE0qWSeeDRFIJLHH84QTyaIxgJkMgE0OgEKzTLBdAh/KoQ/lySUCRJIrcZVRDMlphbkRNJVIukioXSCSC6Mae8TZ/kvX/Ip1HPjzCwKWBbL+dZFl3PDrXfxzYuvYHByDqFGhtlrQWaQMzg5wr7Dx3H7wii1OlQGGUL5HBq7Ho3ZjcUew+oI4vUFMNjlGJ0qzF4r3miJZDSE5Cf/cBbEFvz4r/BEIqSyMVwODQbFFOFk8iyAHstk1qrPz8BzfzSKzOlH448xqbKiDBeIAa5ck3gDwskkrWqeVjFBrlIgVyngHt1xlvfipX34549TqFQpVKrU017cRika0TT0KmRTYdQqKY898Sjzy0u0AW80jj2SxZcoorO6Uen0DI4MMzYzw6/f34bA7GJM72LBn6dWTjE7O8rOndtpddosXPOFsyC25IH/hTfpxWD3orc72bJrO1fccA1LKgHhcgKVy0CqXcUU8lMAYokKkXiBSLpIJJPHFVrdJJVIxakUsjSLeerZNNm0n1wmQDEfolKKUilFse3+xVne85f1MbbjaS65/F/wBEzUWmmyxRDFaoRaK0mjk6bailFuRCiVYlx88T8DNWqNNFChWosAKdpVL2HXEs2CmWoxB90cnXaMTtdNsazDZB6jlDCcBc9nr+hD8di/0GnHKOTN6DVD+JwLQAiIQC9MuxGn00yQz/rI5kOUqwmy5STZSoZiu0yuWSZZLVKoF8hWssSzSdLFLPlqkVylRCyTWvu8yF656SyAPX1VH+rxA8hlEjx2C8mgn1wkTNTpJBiNIVEoMdnshGJxktkc4XiCSCJJJJEkmkwRTaYI5RNE8mkiuSzRbJ50vkSt3iaXy9GqlbGZdWQTIdI+wTpv5cs3EggECIVc2O1qpLJJvIkAoUyEQDJCLJPAHw6RSCVJJNMkPx6pRJpwLkYskyARS5KIpYlnSoQqDWLtHtv7B4jX6wTzBTy5BuFKj8lffPMsgD55dR9xn5poPkahVUQsWSSYL+HI1Dml9PH2KSHhHgSzWXo0SPpl+I3TUItDr0S3maPVKdLslGl1S7Q7q8C2247R7KRpdtJUa6tV6qbJHesAuvKNm+i0oF4rotaN0GzHaDbK1CpNmo0y5ZqdVMZOrVogm89QLJdIpjIIJUqe+tWL5EtN+ocmsDg9BJIJNn/wLtffdgcSjY77N23CYjPi9tkJRtxM3vfX6/yTZhm5ZAytSki5EqFQDlGshSjVwxSbEQr1KFRcdItO1NIRGs0k5WaaBnm6pIEUtYKBhG+eQjEIlGl1ctSbGXrUqNRzVOoFPCuH1wF0xds3U6pmyJeSFMoJKvUMrV6BNkUqjRSrFdWrWeiNZhwo0iH3m9Er0Kaw2ta85cVvmyEdEEHDQ6/iplMLAEWq9QyLv/zqWQB9+IbfImRU43UF0Wj1JHMpyr0C+VaK0Yl+MvkIPWpAA2iwIljA5bQjEghRKzUE/RFarRytmA7z7H5o+qGTg16dJm3q1OiRoNmNERTuXAfQNTt+DFSg16LdblOIKol7RUDq4+Mr06FCrbu6eSDkFtIu2ui2qnRbVXrdBj2atDs1Wt0atXaFSrtMqVkk3yxQ79XIV9PkS0lG7/uTdRBbMHqAgNeBXCfH6XdjsJmwuu1EUgncQT/js7MsicW89PrreENR1C4/0Up9NWopnsCbTOJLfLw5LRJiYm6GyflZJJJZ6vU0JpOCsbEBhAefWee99MZ1FOt1vOEwx06dIppOs/nddyk3m2TLZWaWlig1GgTjcZxeD/F0ima3QzqfI5FJMzgyTAfoAMFohJGJce6652627di+Bs8LpSJPPvUEJ2/7/FkAvf+WPnJ+LSaTgTNt3KFLPB79zRrHx2stZ7r/bdnyNnv2fIRWqwZWo/cSiRhDI6dpdZpra0Ltbmut2MLmsGIZe2MdQD/w879DpVHTA4LhEP5ggGq9RqPVJJ/PcuTIIaC7Bu5vvPF6er0OxWKeSqW0tlZUKhWwWEwolXKKxTyNRo1ut02xmGdwcIBND/yEk/d87iyAfuy2PlaGP1o7hkIht1YocWb9qVotr1XlnxnPPvur88D136BPrkv+UZ+eL/cl/68Yf9SnP/9+ntd5ndd5ndf/UecB+nmd179jffJG9aWXf025WiFfLJAr5JHIpBTLJUKRMIeOHP44U6zLqVP9nKkAj0bDNJt1FhfnqVRKtFqNs6D2mYnETTfdwK5dOxkcHMB/8OV1kEN9299SKuZRq5Vr8PpM1XmjUaPVajA6Oky9Xl2D3fV6de1vFxfnmZgYI5VKrLXjgi46nYZer0O32yYaDVNyadd5iy7oQzJyFK1WTa/XWcv5mpqa4NChA8zMTK3B+E8e0//ezisUClAo5PD7vWuTuP7+E2zZ8jaw2pp+4fL/sM577IlbePnll7j77jvZvXsXJpMJvV6Pz+fj/vvvJxKJEI1GEYvFFItFnnnmGe6++27uuudu3nhzM0KxiDvuupN2t8PuvXvwBwPkiwW69Oj0utSbDR7c9BDCp29a5619+GJyhTyVWpV6s0EmlyUYDtHudnjltVe58eabuODC7/DCSy8SCAV5/sUXcLpd+IMBytUK1Xptbcd6rVHH6Xah0Wn53jVX8/Vv/BN33n0XLo8b/fD+dd7iy75AM5+m3e2QzecYGhlGo9OSTKcYGDzFtT+4josuuZh6s0GpUkYoFtHqtNHqdTz9q2d4f+sHjE9OsOkXD3PvfT/h+MkTWO02JDIpO3d9SKFUxBfws2//PpYu/N11/u6hvQR8QSKRGHfffS8+fxC5QsX3r7+BuaVlYqk0x08Ncd1NtzCzuILR5uTlN97CaHOSLVV5/JnneG/7hxSqDbKlKmaHm7vu+xlOX5B8pc6vXnwZhzeA+de3rfMWPPRdlmVKlEYLTzz/Enq7C53NSTCZQWEwc6h/kIGxSQbGJjG6vRwbHmVkfhFXNI7W7WHn0WNITGZOTs6zojGhdQV45LmXWVbqOTUxj9xgZ0YgZ2zLS+u8Zy/4XaQyKQaHm8efexG53sTA2CRSrQFnMMK9Dz6MJxInXa7x1IsvE07nUJmsPPjYk6hMViweP7feeQ8mu4t4Js/xU0NkihXimTzHBk5z+MQAW7buwOr0ILrod9b5r+x+k3gmj95iJxRPYXP72N9/CmsgxOmZOTzxJBq7kze2bkeg1jK+tIJQo8MVjbMsU6K3u3j+tc0YHG40FjtWb4DjQ6NoLHYOnBhArjdh94cQ/+LK9Z+5R77Hzx95HKXRgsHhIpLJobM52Pz+Vja/vxWz28sDjz5OJJNj6+69LMsU7D9+knmRBLXZisnlQarV8+s332Z4epZ7HngITySG0mjm5TfeYmB4DF84hubEjnXei5d8jtdfeZlANIEvHGNybpFUvoTGaMHq8iKUKdFb7Lj8IXRmG45AaO312f1BtFY7Vq8fjcWG3R/kxTfexBuNE42HkNp8KEJFts/ouftXbyK6+NPr/Lfc931mFmcp1kr89MH7mZidJJKMki5kKNZKhOJhoqkYvoSfZDlNOBUmXcwSjsewOl2kcnm8vhAeb5BgKE4snUNjtGDx+FaBeCyGO5lC+dzN67/jbvk7hsaO4PYbCURseAN2/CEn3oATp9uG1W7C5QzidHmw2m1YHUasLjMGm4bxuXGmF2cxO50YbDaUZg9qqw+1zYPcYEVmMKE0GTHYLFgmD6//fr/0cwjnp9AZtMgVYixWAzOzE2h0aowuKwanhZ/+4gE0VgNKiw5rwIUt6MYe8eKK+3An/ARjSQLR1Yxqq9eP2etD53AiN5qQm83ITCYUFgvCq/9gHUxV7H4Vrc2Pzh5AqDAglhuYF4uQG/QsSiXI9DoESgVD01OcnppkXixiQSJGoFQwtTLDwPgQMr2GqSUBArmWPYdPsiCWIdMZEGvkzEsWefT5XyN65SfrvBd++i2mBBImlkWsqHTIFSLEkhUMJj0mixG1Uc/uw0eR640IVBoEai1yk43jp/exKFxALDejULuQ600orUomRWOIjCpmpArkphgS6QoqjRzxVP8675VLP41FPs++/TsRGN0sqPTIjEoO9x9CrpPz4d6D6B1BFpV6lg0G3jt8kOllIRKNHqnWwOPPvcjb23YyubjCvEjKY8++gFRrYHpZyOD4LHMyPXJrgBOjcwhu/+o6/513X4LUaGRaKKZ/YoplpZojQ2McPj3K1n1HUFndLMg0iNQqBEoF82IB8+JlBCoRYo0coUrKlp07mBWImVmWMC+SojCYGZ9fQqTSItMZue0n9zO9+ZF13pIf/gVCwRxOtwOL04rV58XiC6x2WAhGMAVjuAIBHIEQ9mAYWzCKPRRDa3eSKeSxWA0kIk4ki2OYHW6cviBOX3Btc43d48fi9CB56IKzAfbFfTj3PI3bZcVqlBH0mshlE+QLJTL5CsFEAXcsRSCdxZ9M4QpFCMQiJNMx/AEXPp+NYi5OLh0inEgTTqRJpbPEY2kGT40QCMbIlZtEcnWcqRKK1+5Z5z9y9zeQmlwcGprimlvu4Mbb7+HSa67nxOlTiJVyFDoNBpsNo93O3T/9OXqLHZ3ZhtHmwuryoTYsYrIb0VscmB1pAtEm0XgNsUiAWDhFIa3DGfKycv0frYPY5qEPiaWyxBMpktEQs8NHMMqXKEX9VDIpMukk1nAYbzGPwuvDEY7j9EWQpnvIMz3ePjGGK5kjUSqTL+Y+zlUtkC1WyBTrhLJFip0e5r3PrfOW3/dVWsUY1WwIk1JEMROjWS2RyxfJletEklkiyQzRZIpEIkYyEWE5BVa3HZd+CbthmRNCBcM6J6Mri3jDTvoX5pgMVuifGKLSbdCmxXNPP7AOYM9f1odx/jAGl5uHHn0YlXyZoFtPJmAg4ddRz4dwu40kM1FCiQiFYpJA2LPahScRJ5jOrlZGJ9MkUknS6SS5bJJ4IUuimCNdzJMt58mV82hfuXGd9+5LvsCbW16k3s7S7hZodfJAiXo1RqUcpNmIUKsGqRSiPPLwnZTyHlbbKEeACOmUDp9HTLcdgV6cHi26pGi3g1QKZoQLx6nkPaT0k+sA+uwVfdjmttPqRGh1E7S6KVrdDO1OinYnRbEXodiLUGrHKDWTlBopipU0xVKWerVGu9mjXmoQLaWJltLEK1kSlQLJapFAJkW8XCRWKhHIZFh+8H+ug9iipy8nGktht1tRKSXIpXNEwxbiIR8GrYJTJ46SSsaJRuOEIwnCsSyRZJ5Yqko4VSGSDhPNRAinQkQzEXLVLMVGgWQhQbaSIRD3s33PNmKik+u8p6/+bbw2Fc5QEGc4gsUbQimewOtSk88GyKb9JOIh0ukksUScaDJDtlAlFM/iT+XwpYt40iV8mTypQo58IUG7V2ff4DDWKphqECoUcBeqDN/0R+sAumHrvXhiCeKVFmaZHnkhQ7/HQdHXYnLewNc2vwZt6LRAmcoTbwOEVzsOkKfeytOhRY/Gx23e89CJ0av5Vz8HjQD0wiy9d+c6gD127W9TDmqgnkKnV1KslejRplFJ0KvGKKfcNGtZ6o0S+XydYjlHrmihWPDQKGcppHLYTTpiMQ2hiJ1AMMqV378CX9hPLJXkwz37afXgV88+x/h1v7POX7H9XnJ5Pym/knbZR6UYoFDNkW+UV0ctD+Uw8xOHqddClLtRysQpEKLRC9HrhfAaZ6DkoEORSivDnkMf4g44afZadOhSqOZQfHj/OoA+ftNnScR8FEp5CqUspXKOSi1NtZ6h0cpQBSo0aVJYhfU9L3RtUFLTjS9T8U7iXNlDKu+kR55WJ0+3W4Vek26jAr0GnXKKZinA8A2fOhugX9+H8cRztFodqrUG9U6D/pGDGF1yIEK3FqZVj9HtVolEAwyNDNOjS76QptOtUy6nCWmOUwiKgAj12ipw71JnNZO9TLscg4YH4ZtXrwPoo7d/kU4pCCUftGOUciEatSRQodWt0O5V6fTKVKtJ6GTIhfXQjdPpQKsF9UaXSqNNud6gWK2QqxTIlHLECgkiuSj5Qgmny4NDI1oHsE/d3MfC9ofQaPWY3DYMTgtam5FIKoFUrWTn3r3YXF4OH+8nEInzxNPP89yvXyUQTeDwBvAEIwRjSfyROGaHm3ShvBY9FkmsdqCwOM1EE0HGnv7Xdd6nb/s8br+XU6OjRGNBhk6fpJRPQKdKIh6iWK1QajSIZvO8/sbbFEs1Dhw8TLlS45XXXkWmkFKq5Gl1axw8spcuTUqNGm0gU8jzy8cf45HHHqX/w5fXwfP+W/ow9j9HtVpmZmaKarW8Vrm9b98eFArZxwUO7bM6AgK02226HzciWFkR0ut1PgbQsGXLFgAmJyeBLrF4iPmX/nUdQO+/4zM0q4W1AoZ8Pks4HKRUKqx1I6zVKrzwwnN0u206nRbdbptyuYjRqGd2dnpdN8NHH/3lWWs60EU3s3sdPD92Wx/q40/y5ptv0G4319a4ut02mUyK5eXFtf/fbjcpl4s0m/XzFej/Rp0H6Od1Xud1Xuf1/7LOA/TzOq9/x/rkjerc/DxGs4liuUSn112rgt69dw/Fcolao47H4+KTk419+/ZQrZbX/p1OJ2k0ajSbdaLR8FqO+fXXX8eZ9l2mF2/ZEGK7xw/Q63XodFpIpWI+uaPZ6bSv5Vyd8el220xMjK1VpZ/ZBX0Grn/ydRYKOTKZFPGFExt66567aQ10Nxo1JBIRnU6L5eVFjh8/yrZtH6xN0hKJGIuL82vP3e226XbbfOELn1t7/LXXXuFLX/o9oMvLL7/Etm0f0KgUz8p+PzPk1/4J3cZqZfvq8Xfo6+tjZWWFUqnETTfdxC233MKpU6cYHBzktttu45lnnuGll3/N9p076AHX33gDlVqVPfv2kkgl6T81QK1R57EnHkcgEnLjzTdx4uq/3PDYh7e/Qb5YoFqvcfjoESq1Ks12iy49svncWjZ7D3j08cdoddo43S5ODvQjlkoYHh3B6/eRK+TxBfwk0yl27vqQH/7oFr729X/k1ddfY+7NRzb03nLl33Lq9CCZXJZ0NkOhVOTAoYNccOF3ODnQz5NPP4XVbqMHNNstDh05zLYd26k16pSrFe697yc88dSTDI+O0Oq08fp9tLsdkukUXr+PRquJzaDe0Hvue39KLpOj2WzjcLq55977+N7V38fp9RFNpvjRnXei0pvQmW0MjU8xMDyGOxCmDZjsLtQGM4nsavu8b110KUKZEl84xrGB07y7bSeeYASL04Po7n/c0H9x8ChSrQGdzYkrFGXXwSPceNudfPu7V2D1BjA6Pfz6zXe44vobGV9cXss1H11eQWQwsqBUMSfT8N7ew4j0VvYcH0SoMTG9IuPt7XsYGJ9DveuVDb2lmx9Eb3fxwKNPcN+mX3LT7Xfx6jvv8dDjT3HXzx7kiedfYt+xk9x4253ces99PP3SK1xz0y387JePoTJZcflDHD81xD33P8DdP/05i0IJg6MTJLIF0oUyR/sHsRt1G29W+dF/49kXf43R5sTpCzIwPIZEb+T46DiHTw+vtp5fFmALhllSqHBGYlxzy60ozFYmF1d4afPb9I9OcHRwmAWxDGcwwhvvbWVOKMERCKOx2NHZnCju/9f1/t/5FD+/5VpCqSxzQjGLEhk79x/k3Z27MDrdpMtVFAYTcr0RjcWGRKPD4HCxfe9+5oRiPJEYYrWWXQcPI1ZreXfnLiweHy+8vpndBw6j1Bk5MTiM5eCbGx776C9+gNZk5c13P2BJJOXYwGmsLi8nT49Q74DaYMYdCGO0OYlkchidbjyRGHZ/ELXZitZqR643orXaCSbTeKNxnA4zcxIFtlSVbWNibOHMht6D3/oM/pCX7151GZ/5vc8SiAZJ5dMEYyEyxSzpQoah8WFCmQiOkItELoU/GiQcj6EzmbE4nJTKdTzeIH/0x3/Kf/6L/8p/+vO/QmkyEs1l0TvsmNwOlJsu2tBfcXo3+w5+hMfvQGdUMT41zOj4EE63DYNJi9cXwOv34fV70Jm1KLQyFkQLGGwWVAYDKpMVs9uH2upD5/Sjc/rRO93oHC4CyQRmp51TL6zvuCC6oA/tK3fiD/qQykUsrczj8blR6lSoLUY80RD+RBSFUUO6kscV9eOK+nHHfHjifjxxP95wEF8khD8axeb3YXK70NptqCxWVDYbarsdudHAyoWfWgdThdd+GZPVicEZQKY1I1UZWJJJWVHIOXp6kMHJCaaWl5BoNQiUChalEhalEvYdP8bk0iyLUtEqTF8ScGJoAqnGxMTCMiKVhsmleY4MnkCo0SF68tp13oIL+7j9im8yMr/I1y+8mBOnT7EoErAoEqE2GpkXCNCYTEyvLCPR6BAoVKzIlaxI55BrlSg0VuQ6BxKNnn39B5iTziHSqViQqZgRGzGadSh1KiZ2v7Gh98T930FrUCI2upCYrEj0cqR6GYNjQwgVOlYURmRGO0+89iqbd+3gx/f+FJsvyKnxKaRaA0dODTE+v8TQ1CwynZEVuQqz28f0sgCR3sq7+45i9oUQ/uBP1wP8K36PZcEic1Ip48vLvLXjQ44OjyPUGBieW2JZqUeoMbEiVyJQKth77DASrQKBUsKKQsyiVIRYrUVndaMxO9HZnCzLlBw8eYrrb72dLTt2semJp5G8+eCGx778zi8x2kzY3a51AN0cWAXodn8Qqz+A2evH5PFhdLqxu10Egh6Ey1MkgnbsHj9Wlxezw43F6VkD6J5gBMmd/30dwBZc9QVcRhnJpB+xeA6b3Uil0SSRyWP1hDC4vdhDEUKZ1UiFRC6D1+8hlYlTqxbQ65QolUIiKQ+JjI9UJkgs5qG//wDpTIREOkIoE8GXDiF7/NJ1/ssX9yGbm+Da237CrFjJLXf/lMuuux6ZRoXRbkVl0GGw2RArlVxwyWUotAaUOiMqvRmjzYVSvYxcKSGWSqI1OQgli/jCSXwBP+lMDJtFjky+vA5gL17ah+DWvyQYSxBLZUkk04QjfoqFDG6TFqdORczvJJIO402FsaWSGANxlNYgJ+QOXjwwhC3XIFapkygWKJTyFEtZisU8uVKVbKlKOp+j0qxieP3HG/o7R3dQyoVpVAuUSzmKxTz5coVcrUmyWCGWKxJNZQlEoviDAbThAma3F7NFj9GoZEEuR2RxIHQEELsCPL5lO2mgWK9zfKCfd999B+vi6Q0BuuDn/4TBHyFTb5Ippmk2ixTTfiI+Aw6LAql0CaFoEaVORS4XIRrzEYgG8UfDuCJRHKEI7nCMUHy1MjqZyhDLZ4gXsqSLeTKlHNlSDsnP/+eG/hHdFPlqkmojS62Zo1pP0e7maXfz1BsJWu00FqMCKFOrhlkF6AlcLgH1uhdI0aiHWG1z3aBRX20t3a67oBmDTobQ9LYNAbr2pSuALK1uZnWcaQfezlBvVqg3K9SaJWr1PLVGlh5FavU4hbyXbitOr52gWPBRKvopFYKUiyEqpTDZtI9qOU4uEyActDL7g8+vh9hX9eFWi/F4/fiDAZLpGOGYn0wuwIpwktOjRwhGnBw+thuxbAmnx0o45ieaihBOhAjHE4RicSKJJKlcnmQ2RyqXJ1sskc4XqDSaODxeJp6/eUNv3c6HCMZCuP0+PKEQoZALh92EQinG4TQTi4fIZBNkc0ni8SiJRIx8MUc4HiMYX908EU5nicSCJJN+ypUM0WqVbaMLOJoQL6TxBL3r4Pnk1X1M3/B5QtEQ/kyJZDyFOBxCHkkQSXZx5+CwJ8DQso5mD55+bwfvD49Ro0qdCo3eavtvaJHNRul0SrTbq23de/UINGPkkmZU0hHkb1yzDmCPf78P++HHaBT9wGolcam62gKedoKoV0W1HKNaz5AvVD8G6CYKeRfVQopytkg+FUMqHSQQslIsVfjnf/kaiWSEaCyIVCpm06ZN2ITDG3pP3vIl0kkntbSVQsJKvRImV86QKWfIVrKUa1mo+EiG9FQrIbLlKJlGimwjQaUZpV4Lkg5JoeuhQ5Z8OUKzU6TdqxOOhpArZfToInz6m+sA+uh1fZiH3qJQylKu5anWcjRaWZrt1WuAhode1UHCJyboEtCp+VhtuZ6i14vQbgc/vv7iq9dbLw+fqBqfHBmAboW4dngdPB++vo/J+7/CQz97DLFAvToxpLHaUaIVwqCexaQXnPV8iZgTKJKKGpkZ3U+vYINuHDppoEaTKh0atLsF2s0M6YiJdiXI7MN/vQ6gn76xj7D0EPQySKcP025m6LZzdDolyrU8xVqecqNIOhen0yuj1woIB4zEUm4SGS/pfJB4NkwsHcEfDuEOhHH6QpicQQx2P3pPCIXVzfyhlzcE6Adv+zKOaJrX3nsfhcnMnmPHsfuDGJ1uDA4X4XQWnc3BvQ9uIlks4/KHCEQTpAtlEtkCwVhybXNaLJ3DF44RjCXxBON4gxEiiThOj52hO764ob9i7EOy5SK+gJtUOopINE8sGqBSzZOvFCg1asTyORLJHKNj07TakMuXsVjtfLBtK2KphFdff4WTAyfw+j3Uu23awJ4D+2l/POc39j+3IUCfeuyra8UE0WiYM23cS6UCExNjtFoNZmamaDbrdLttKtUCPVqIJStAm063TrGUAVpMTY+uXf9vvf06LrcNjUZFLuHnxI8/tQ6gn7i1j5BqCKlUvNYR8N1336FWq5DPZymVCjQaNQIBH7VahWazjtvtPKugolotk8mkOHHiGKVSgXQ6SaVSQqfTEImEgC6L7928IUCffu5r1GoV4vHo2vPt37937ec9ez6i2axTKhVYWVliz56PzgP0f6POA/TzOq/zOq/z+n9Z5wH6eZ3Xv2N98kY1GA6tVRSrtRo+2LaVbD6HRCal2W6t5mzXq4TDQYTCFcrlxYzHOQAAIABJREFUIvV6lWw2TbNZ59ixI2zd+j6fhNiRSIiXXnqB119/da0qW/vTr28IOTT3f4NSqbC2e/nMxOfgwf2c2TVcLhfRaFREIiG63Ta9XmetCv3M80OXVCqBSqUgnU5y6NAB7rzzdlKpBL4Nqt9FF/Qhvuh3qEQ9a5nm3W57bUJVr1cpl4sUi3ni8ShKpRyZTML/Dui/8IXPre2O3rdvD5/97KfXHhsYOMmffW6975nx+Lf+is997jN84xtfp1qtrmbS2+0AiEQi3nzzTZ555hnuuOMOLrzwQqampghHI2s56eOTE6QyacRSCYVS8ePW7XWC4RAen5eZuVlWbtgYoGseuZxOr4tSrWJpZRmpXEb/qQG0eh0zc7PIlYrVqqRshvc+eJ9mu7WWQ9alRw+oNeprryUYDvGP//R1brvjdsYnJxgaGea9q/9+Y5B7xRcpJiPYnQ56wDe//S1+/uADTM/OcP/Pf8aDmx4iV8jT6XV59PHHUKpV9ICHHt7EDTfdiMPlpNPrYjAZmZqZ5u0t7yCWSmh9nGnudLvQzZw+53l/7YeXsGnTL/jOhRfz1rvvodLpuejyy1kUibC63Tz57Au89NpmtCYrOrONLVt3UG60aQHZUpUtW3dw0623MzwxjTsQxub2cbR/EK3Jii8cw2R3Ib1x4/N+8Mq/5M77H0BhMPPLp5/ljfe28s1LLuO2n9zPskzJd6+5jnse2MSHh47w4aEjDExOM7a4zKHhESZFYkaXV3jspdd54KnnmRYrWZBp+OjoALfd9xBD00scGRxn5OEfbLx54Nu/zXe+/U2+/d0reH/XHsbnlwgmM3ijCSweP798+lk0FjuRTJ5AIo3dH2J6WYjR6cHs9vHRoaNEMnn0dhenJ2eQ602Mzy/x9radZCp1vNEED95y7TnP+/S7v8Lk8vLqO+9xanwKoUbHkaER1DYHOqcbucnC0Ow8/RNTrKg0OMJRRFo9z7+2mdHZBQYnphmfX+LY6RHe3fkRU0sCnn9tM3Z/iAWxjBffeIv57/3JxiD3F9/l/V17MDrdHDw5gMZiQ2Ox4YslSBbL+GIJvNHVjGKbL4ArFGFWIMLgcGH3r+ZuGxwu5HojCoMJZzDMs6+sZprPLQsx2pyo3npo42P/7ucxquT88omnWRbL0BgtSJQaPMEIL7zyOkKZEq3Jyo/vupeTI2PIdAamlwVItXrkeiMmlweTy4NIpeG5V1/H7g8SCbqweD0YfRGWbSEGTpw853k3HXqDLVvfxWgzkcgmSeXTZEs5oqkYkWQUk93M8Mw4GquBYDxMKBEhEAnj8LgJRmPoDSYu+M5FPPHk05g9bj748EN8kRA6i4lYOo7LY0d2299t6K1/6DukMmnMVguz8zN4/R6cbhsqjZxMLolCJeXYicMcOXkYkVyIzqxHbzWjtdoxOj1ozG5kWisauxeN3Y3GvgrPdQ4XKrOJ8dnpDWMqRBf0Ibrwdzi1+z1Gx0fwBbzI1HL84RB6hx17wI/RZefIYD+7Du3FHnDjCLlwR734En78yQDBxGo7+0AshCvgweJ1YXA60DsdGFxuTD4fSrlwQ5AquLAP9ban0NrcSDR6FFojJ0aGGZycYHplGYXRgECpQKxRI1QpWZCI2XP0CGKNmhWFlBWFFIFSweGBQYRKDXNCCUKlGolWw/jCLG9ufY9nX9/M0k/+eUPvlbv/FzsPHmZeKufE2AQvvfUOk8sCRubmOXLqNPMCAQqdDrlahVSp4L1tW9HbdMi1asQqAxK1kVmBiEX5CgK1mEW5GKXFhtYeQCQXc+DYEVY+ennjY7/ot5BNDyAxOpEZzciMSsYXJzgxcgqRUs+STIvRE2DXicMsqMRMLQm4/tbbMTjczAklXHr1tew7dpKnXnwZqdbAokSO3u5iz6EDSExmxEYLA5OTCC793Q39Bx68Cq3dgcpiRaIzIFRr2bp3P0KVniWZmhmBHJnOwODEFNMry1i8LiYWZ5DpNZwcHWJWIEKk1LMi07Flxy6WZUqcwQiOQBi12UY0W+DIrf+0obfoui/jctrQms1YvX4svgBWfxBrIII1EMERXAXodn8Qmy+A1evH6fdjtFoYHR/CYtZhMarW4LnV5cUbiuKPxNcW34Xf/4MNAfbopsuYnhnD7jChN2pQanVUmx184SQ6h2u16t0XwBuN4wmFyOSy+IO+1TznRBif14lYNsHI+EFODe5lYuwIb7z2NAaDBLfXQDztxRM2I7777zb0P/qDv+GKG37EolTFjn0HueK6G1AZdEhUCsxOOyaHA5XBwLcv/i5OXxClzojTF8Lq8uG2W5BIBczOTxFNxXAHvURSCUKJGN5wGG8whHZxcEOAvXhpH+aBrYTTOSLJDJF8EU8kRjGTxCJfwSCex2AU44k7Ufu92FJVJmRWxrUOrNkmjnSRYrtDMB6lVM6tjlKBYrlEvlyhVc9RLsRRPPyvG3rL7vt7et3VLknVeo1SrUo0mydeLBPJlgilV3Owz+TeOxw2tA4fKrsftdGITi1BpdMy50ihzIPQl6HUbtBuN9m/7yOK2RTx5eMbAuz5y/qwK5ZxpHL4EkmK9TKZbJTDB3YycGI/mWyUSDxAOBEilfDgchkYGh1AIBUSTaexegM4QhECiTShVJZwOkcsvwrRU4Uc6Y8jepZ+8Psbeit+dTmVTpFMKUatU6DRydHo5Ki1MnR6RdrdAn/15/8RqFDIBclmXEjEIxQLbrqdOJXyx5CvlwRq1GtB6IUQrxyBbpJeI4HzwGMbAvTZKz9F1iOm1cnR6uTX8rR77QytRpNmo0azsfr+tRoZyqUArUaYctGB0zGPyz6LcOEogvkjLM8eYWHqIPMThxg8tpXTx7cjWRok75VsCLCnr+pD+eYdBMIJPIEw/kicYr2OO2zB5FJTaCRx+AyEk26iSTcmmwKZYgGVZoVEyksiniGVzJFMZIlFU6SSOYqFKrFoim4HctkS0UgS2fNXbeg9d+OXiIdd+ANuQqEA3mAEf3gVDtqdDlQaOV6fg2otRzTqxunU024XCXjM+LwOXD4vbr+PaCxALh2iXMmQrNd579QUhkKXdCmNUzqyIUCfvLqPodd/ysSyCHvAjzoQJJ5rIPDE2TqxhCpVJwz4sy3yXdi1skICCBZXr7NGs0K3VSXidwItavUShVoFulm6rSRBnxq6KZYf/G8bQuy5O/+EXExPs52l2s7To0KrEYZ2BLd5kWolRKWWIJevUCznyJfM5LIOSrko2XiSdq2AwTBJvhgmGkvwox9dSyDgwOu1kkyEcbusSHY/taH3+Pf78M5tJ+SSAhmatTiFWoZCNUexkqRSjRMPSOjUVzdkZEsZ0pUy+WqZdrdEsxGjntNDVUeH1U0d5XqSZqdMo1VdvT9y2hi/+bMbAvSFX/wDhXKGci1LrfEbeN5oJ+gmlkhYh6Bsg2aIajYAVOhQokmZBkUqpKAbgdZq/ng67sbr1tNuFMlmo2zadB/W409vCNCHr+9DOTYIbagXq0ANeiUs+gVW88vLxKNOoEIpH6CctRP2iIg456Dj+TiPvEa3V6PZa9CkQbNXp0uRdjOFVHCaUsy2ITw/fWMfks3fo1zwMz64m2Y9Ta2WolBMksonSOYSJPNpErkU4WSUUDyIwapHa1rEaBMQiJjxRWxYXAZMdjMGqwOd2Y7K6ERpcLGsNSE0WBl7cX0G+RrEli2gs/swe4JorC6MLj9Gtxej20sglcaTSLB1/36swSD+SHyts5T74+8HvcVOsdZkZnGFl17bTKZYweGJ89xLb2J1eXGpZs7pvbz5BwSjEWwOK06XFbfHhkQqIBYPUSjlsTjs5ColTpw8jc3uIRiKE44kcTi92OxuQuEowdDq2kGhWCZbLpIu5hkeH2Ng6DTjkxPMPfO1DQF6/y19yBeGOVMM0W43qdUqa2s2ExNjAJjNxtWCAFpUawWggVQ+TyrjB8o0WlkyueBaBn2xlAJa7N6zE+3Y+xvC8xO39qHYfc9aXJ/NZuGNN17jTBHDmXWgYjGP1WqmXC6SyaTodFpUq+W1SnOr1cz09CRGo55QKECpVCCTSQFd+k8e49TP/nBDgH7stj4yUTflcnGtmAK6nDx5fG2dyO/38sILz609ptNpzgPXf4M+uS75B31G/rgv/X/F+IM+4/n387zO67zO67z+jzoP0M/rvP4d65M3qk6Xix7g9fsolks0Wk3qzQYWm5Xp2RnmFuYxGHT0eh2EwhVWVpao16trbbFarQbFYp5ms06zWefIkUNr7dDfeectWq0G5XIR6ZW/f07AUzCJONOS/TcTst/A9Ha7uTZmZqaA1azzT2aYZ7NpWq0GVquZ5eVFCoUcvV6HXq/DyB3fOKe3Z9svgS5ut3N1wXL/XrZv3wp02blzO5/M/Trju2PHNs5M4D796d/hi1/8Al/+8h/zN3/zFXbv3kUiEeOuu+6gr6+PrGz8nN7S6/8L3XaDQMBHpVLhs5/9LBqNhi9+8Yt85StfodFo4HK5GB0d5d5778VoNJJMp7jx5pvo+1QfcqWC//7V/0Hfp/rIFws43S5+70tf5Kv/8PdcdfX3+O3f/W0Wvv1b5/SXjx6jWC5RqVX52QM/p+9TfXz6s5/hi7//JTK5LK1Om1anzX33/5Svff0f+eo//D3BcIjnX3yBWCLOQw9v4u577yGRStIDnnvhef7lm//Kzbf8kMuuuJwPL/3/zunt3/s8xXIJt9eDxWblldde5eZbfsjtd96BXKnguut/wA9uuJ5UJr1WCX/k2FE8Pi+vvPYqz7/4AhKZlEgsSg8wWy289sbrXPm9q5hfXEA/8OE5vVW3/R2lYpnp+QW+c8mlXHb11ew/epRLrrySex58AIc3QCCaYNOjT2C0OUl+XEEWS+e49sYfItfoMVgdmOwurC4vNrcPpc5IMJbEZHchUWpYuuDc533+5AHmhBL0dhcmlxeNxY7e7uLx515EabSgMJh58c23+c6V36N/YoopgYg9/QPILFYmRWIWFDp+9sSzzMk0zIgUvL1zL8tyHYdPjXHpNTey58q/Pqf3O1f9DyQaPUdODeEIhHn0V8+jNFowu31sfn8bUq2B/tEJ1GYbZrcPo9PDsdMjaK0OppeFqM025kVSlEYLJpeXx559Ab3dxaxATDidwzp57Jzeouv/jBWJjKuuv2m1mlarR2N3ItLq0bs8rKg07O8/xXu796Jzuvlg736+d/MtjMzMsyJXMTA2iUxnxOTysmXHLjQWOwKFmtHZBXbsO4jabEN46efP6W9dGlvLHZ5aWiGczrL5/a0kCiWOnR4mkEhxfGiETU88hVitxROJrYHrsbkFFAYTNl8AqVaPL5Zg6+69aIwWfOEY4UQa4yt3ntN7yyV/xdT8ErlyDZlax/TCMia7C7vHz/Mvv4ZMrcNoc/LBR3vQ253sPXocvd1JLFdAZbKwIJaiNluR640cOXWaSNiHyW5mbG4BidXDsa1vnXvjwkWf47nnnkQgFRJLx4lnEgRjIYq1Eqn8aqWZTK8hWyvjCvhIFXLkSkVKtSreYIC9+/fR96k+ovEYC8IVtu7aic1tJ5KMEor68HqtSL//H8/pbxs/RjSZwRMIcuLUAPf+7Cd841v/zPU/vAGH14bDa8PiNGN2WrG6nVg8PvS2VXiutfnR2vxo7G5UVicqqx211Y7aalsFyioV4hduP6e37JEr8PjcaI0GvMEAcq0Wrd2BOxrDHY1gD3ix+tx4Qj48YQ+esBtv2Ik37FytWMqECMb8eMIeXEEX9oAbZ8iPIxTEG0+gW5k8J0AXXPEFxKIVpFo9M0tLzImECJQKZHodSzIpcoOeZbmM48NDHD41gNJkZGp5iSWZFJFaxcjsDGPzc6wo5L/JM7eY2b5vL7NCAYdOn2blx397Tv93Hr6NV957j9EVCdfdfi8j88scHR5HYTIjUihYkUoRyaQsiZZZWllEqlMzLxaxIlcyL5Kw5+gR5sQiJHo1aqsFgUqJ0mxh8wfvIzfokW176pzewocvQWf3INUbUNu1HB85idpiRKY1s6LQo7E5EGnlHBk6jkilRajUoDCYWZTIUZttvLvzI+z+0NrvZTojB08cRONwsKBUoVRJzum9cumnWZwdY1khZ3xxiXd27mJkboFZkYR5sQKBUsfxoVH2Hz+JSK1iemURsUbJyOwUe48dRWm0MLMs44FHnkFjsWNwuJlZESHXm9h9+Bgaix3RQxef01/xwRNEkpnV7HPvKkC3+SPY/BEcgRCOYABHMIArEMAd9OPyeekfGsBkMRKO+EmmomuRD8FYklg6RyieIp7JE43GNoTXyxf3sXL5Z3jkZ7fzxK+eJJKIMzEzy4WXXo5ErmF6Wcgf/uc/4813P+Av/vpveeypp/F+HMkSioTJ5NJks2liMRd+v5lsNkoqFWLH9vfIZuLEY0FkskUsNiXC6/7wnK9h85ObmBNKuPXOexDJVaiNevqHT6O3mjHYbNi9Xj7ce4DxmXnShTLeUIxoKke5WMLrcxIMeRg4fZhAzIUv6sUZCmL3h3CFsthmDp0ToAt/9OcE4nH8yTTOTBl3Kk80GqWSCuIzydAbBJjdGgzRAFuODLFgCGIKp4hVO9SA/5+99wySsz7TvQenNWD7eL3ryNl91xuON9TZs7Z3ba8TZknGIJPBZEQ2YMCAhMgSIIEQCoBQznFGE6TRSJND55xzzjnnPPM7Hwa1cBnet2o/vbulq+pf3dVT09c8Tz/T3c/zu+/rThUKlBuVDwH6YjxysVygWC7QLifoVJJI7virT/QPTB2kWK2QzOdJFQpkq3UimRyxQolwNk8glcEVjWMPxUh6zJg8MZS+PDKjHbNKiFYjR5aEJ/dM428DrSwLnTztZoZWLYXv4MufCNAFT/6ccG0encfPy2++RbVVo1IvUKsXyRVTJFJRwokQiYSPRMLH/gO7GDrRj1KrweLx4QxGCCRzhNIFwpky0VyaWD5DMp8lXcySiHg+0Xvy8h5C5lnaVMhX47QokStFqNQzJDNBVFoJ0GB+vgzU0GjnaDTTQIFKNUyjFWWeFJVakHY9TacVZr4TIJXUsggoo+hf//XHA/QrezCuu4NW58M46naOhXYKWinmW0nmW0k6zQTtRpx2I0okqMNhFS0CWjIsdOLUKn5q5QC1coBqyU+1FKRSDFAuBKlXonhn9nwiQB9b8ie4rCb8kQSBRJpgMkMwE2NoYgRrYLEYyxvyEIj6CEV9ZLJRwmE3J070otMqSSYii5H5sRCZdJxkIkIyEQHa5HMpNqxfy+GrPr77ffSqHvT7XiIe8ZKMBbF6Ith9EbyhGC5fkGw+QyIZJhr14nLpsFsVJOMOCjEP5XwMf8CN2WrCZFZjMcmYmhomVsyiDCR4+LX1mBwWxNuXfyJAH7/n/+HZl1/BmYqwcccerCoXqmqb+9e9T6IAayamcZfnaQDm+Ta2GvjLHSrAzKyA4RNDxII+ADKFIulqnWjYxuR4P41aknzazclrP/WJENvQvwrI06FMpuCnUnJD04/dcIp6LUilHiOXL1MoZ8iXTeRyNgqZMMV0llwqiFI5SDYfpFytsPSeG9GpReQzYSJBBy67jqMPf/8Tvaee+BeaRR+taohGLU6tmVtc9TiNsh+jZohWI0ipEKRUKZMrNihVWzSaZcrFEJ2aDeYtVOohckUfUKZSSxJPBIA2NvGpj4XnZ1bYPEuxshjd3mxnaXbS1Ftx8uEZwEun6IZmCjoVFrvBK3RI0yJGDR+QgIUEHruYdMIOFKnX07TbRQrFJKee/O4nAnTt5oehMw/zDSBLKqKjUY2wOLphMVJ9EZRnOTX4PiblMejYoG1ZnBndqtHotKm2m7RpE0mGqDXSlMphIItn7sAnAvTBWz5LIe1EoZomm4uRSocJRX0Eon4C0SDOkB9XOIQzHEHvdqNxOLDYDeiMKg4d3cfGzes51HcQrUmDxry4VBYNKrMOkVbJ9oN7OHLbhZ8IsQU7fofO6mX3oQFm5TpefWs9oXSBGYWKSL6I0etFajbjTafxR+KU6i0C0QTxTB5fOIZcoyeeyaM1WQkn0gRjSZQGF7nSPAarm61PXPGJ3gN3XIDf6yAYDhBPxghHQ/iDPkQSITqDllQmSTKdYOOmD4gnMmzY+D7ZXIldu/eTTOXIZIscOdrP8ude5J3176KzmKjPt7nn/vs43NfLI/fd9onwvPfWHqa3PtltMshkUmi1ajKZFAqFjFargdPp7F4j8focLFBHIDoNlIEikKdSjQNl2p0MnfksIvFpFhYqTEwMM7fu2k8E6H0P/BmtZh29XgvMo1IpONP93dt7hFwuQ6fT6sL0fD5LuVxEIJhFrVZiNOq714h6e4/QbjfJZtN0Oi3a7SYR08QnwvNDd/TgEe4mn8/+QVf7mWtBa9a8QTabZmGhw9Gjh9Fq1ec60P+TOgfQz+mczumczum/ss4B9HM6p//G+ugX1UAoiMvjZnJ6CrVWg9fvI5VJ43A5OXz0COFohEajhs/nYX5+cc5VLpfhTMT6mROWt95ag1Qq7kLnZrPOvn176HRaWJXCj4Ub4ksWZ1Trn72KM/PVxWIhpVIBtVoJzOPxuGg26+h0mm6M1v33L6XVanSj4kOhANFouAu6x8dHKZeLeDwu5ufbGB79ycd4L84Lllx+AV6zFrvdykc72c90kZ95LJNJdaPlz3jCPD09Pd04+1qtQk9PDzKZhG996xt89at/RqR/0x95z/20B+HFi4BV/O7zHDp0gFQqxTe+8Q0uvfRSXnrpJVKpFHfddRcAQqGQJ598ko0bN+L2eug5r4dv/c+L6Dmvh89fcD7nX3gBQrGIcrXShekLwKvLnvzY/S782WKk/O7LLsLlcfNvP/wBVruNHbt2smHTRvLFAj2fOg+Xx41MIeebF32rC7F9AT8X/cX/xGKzUmvUyRcLfPkrf4rVbsNisxJPJnjr7bX85Gc/ZeTab/+x/4dx9oJLLyDktlFr1Fm/cQO/vu5aPti6BaVaxbGBfjw+L+VqhUgsilypoFQpE43HONJ7dDGavvco0XiMDZs2MjxykgXogvzrbrieoRUfAzM/EqU/sX4FAydPYvN4cPh8XHndtfzD977L6+vf4d0t27n/kcewOD3Y3D40RguPPvk0d9x7P5dccRWFagOV3sRDjz3BP3//B1z6y6u57e6lbNy8lcd//yzXX33Vx+/3ny++5oev/jaXL7mOYDKD1upgTq5i79FjLH9lFc+8+Aq/vO5GhsYnOTR0gvXbdiDWGVi7dRt3P/47XnhrLVMKHYeGx9h66BgDYzPs6TuOxurh+PgcK1a9hfTBH39MN+6nF28vPR+VVITGYue9HbuZk6vQWh1YPH6WvbwSsVqHzRdEYTAjVusYODWGN5pAabRg80dQW5xorC4cwRgqswOV2cGWvYcQKHW8v2s/o28+/bHH25lj7oWrf8Ajv1/Ojy/9JXuPDbB57362HzrCjEKFUKNj087d7D02wKhQzKRUzsmZOd7fuQeTy8sHu/d1Z6CfnJzhjvsfYmh0AolGz5xchVyp/HiQ+uFMdtVvf4pMZ8Ds9nJycprRWQFqsxVfLIHe7sQbjS/GK3v92P1B5HojOw4cYvkrK+kbHmHj1u0ojWYODQxhdLoRKFRIlBrimTwWpwfpo7/4mP/1xe2e+9l5HNm+mUuuuAqxQo3V5cVoc3YTDFaufosN72+h98RJVCYLJpeHWK6A0mhGrNYiVmuxev1orXYimRzuYBCZSsn2PTvQWGyYT+z7+G0/87q/+VtS+TTpQoZ4JkE8kyCWjhNNxYimYuQbdbyxKJlSiWMnTqDSafEE/HhDPtxeF9l8hmXPPcujTz7Cwd79ZAtJipUswZAHkXCqe2x/7HvsbX+PNxjl/W07+dpFf4kvEsHkcNDz6U8Tz8WweRyYnXYMDhdGpwed3YPa4kRldqC2udDY3SgtNiyBAGq7HYPLjdbu4GD/IHsOHkH/0i1/vN0fmQc/cXAzeqsVkVqFxRfAFgjhDEcxebw4ggFMDhtyjYx0IYXTY8blMeLxmQnF7EQSTtx+I1a3nlDCRyQdIZyMEkjG8MaiWEaPfDxIvfx8BBf3IH71TsaF0xzoPYRQpWROIWdKIkai1XBwoJ+hsVGkOi1ijZppqQSpTovSaGF/Xz9zCjkTojkmRHPMyMT0nTxO7/AJtFY7szIlY2Ixc0v+/BNBrviO7zAqmGNOY0JqcvDa+ndRWZ2INDp2HDrM6KyAI0Mn2HnoIOOzs0zJNMwq1SgtOk4LxhFqFAgVOsQqA5MiCTaPi+NjA8gsVkRaPcJV935y8cDFPYiO7UVjMrDtwHYUZjVSvQ6xxozKaEepM3K4fz9S9RxS7WJUv0xn5PSMAJnOiEChRqjUIFJpURjMCJUajp8aQqo3IDWYmBv+hP1+Zq24gSmJkL6Tw0g0OkZnBUxL5AgUarbtO4hAoWZaIkeq1SNSq5iVy1CajOjtTowOH3MyA2ZXBIlGz6q17zAtkTM2J8Lo9KAyWZm85e8+ebuv/lP0Gg12TwBvNIEzGMHmC+IIhBffY7xeIqkUVpcNu9PGqdFh/EEfNpdzMV45Hl+cm53KEk0tztAOJ9L4wjEiduMnwuvZS3oQvXQz0XwObzTO1l17uea6GzFbHPzi8l+iM9t4evnzLLn+Jp58ZjmBSBxPIEytNU86XyKazBCPJxe7Y1Ml4vEiL7z0Fn5/kmSiQNAfQjE3+f/qP/3AD+gdPMEH27ehUCnRW83MScUc6D2CQCbjmhtuwGB1dIsDgrEUv1/+AqV6ixdffQWVXk0sGUKllfGTX/wUvcNOJFdA7wrgHNz8x/D6svO69y1H1xFIJbEn07g/nDueTESIJ8LEikmEJhXbhvoJVlpYolmi8RipTJp6s0a1ViRfSFOrFigVM2SyUdweCwqlkHjARi7pZ+aKz/yR/8yVn2P60h6kD/wzmVKBZD5LIpdGwp7OAAAgAElEQVQhXciQzKWIJKP4o2G8sSj+VAZvOofbYcbsCSMwutl2uB+10YjFH+bdoVlCQB2gEabTjjE+updq2YN1w11/BK6nrjmfySs/vdiFLh0llMlSnu8Qy2cYOHkCo93MunfXc7DvMA6fC4vLRiKXYuuuLWzZ9j5iqQB/0Ic/HFpMOEjnCCXzhDNJItkUiVyGVCFDUDP5seB87pavM3l5D9rXr6fWjlNrR2kvJEml3aQzPkZHB3j77dcQiWeIRAPMLzTpzDeAFo1m8cO56TmanSTNTpLFLtYEQa+IVtMLC1matTiSh//xj8D53B3fYnLJ55m4+rNUUjagQLsRhYXFiPh8VoLNMojZfJx6zUG96qHTTjLfztFqVqiWK9QqdYrNHMVmjkIjS76W+3DlyVVz5Ko5LL1rPgacf46p+7/D6FU9KN57gmgyhSvgI5HLEEjmkOrMBBM5XME4yVwFfyRFILy4QqHFlc0HicadhCI2PD4DVrsSs1VOOGrH5dHh8Rko5P2c/tWn/sh/+vZvMHpVD7P3fhuNYg6rSY3VG8Ds8OCPxPFFIiQyaYLhANl8Cp/fyfjEMNDg6ceWctst1xLLpHBHwkSSUZJJP5lMiHgmRh6QOb040nkU6+/5I3B+4toLGL/tq5y6ugft8A5uuf9OGtUOomkFY+EYz2zbx/ioGn17gelQlCKQ48Pg/jbMGRzESw3KLZAotXSAYCyJze0DamRzMWrNAkHt6Flo/RGQLnj6e5z89aeYeupfqNQjlFspyvUY8+0INP0YlIO0mhFa8xkq1Tqt+Qrluo1UykCtFKddrVIrJXF7ZsgVAxRKeVauXIHZrEQunyEWc5FMepl8+O84uaSHkRvP73oP3H4RY/f+BSeX9FAMSKmVQzSaaVoLBWrNBDSD+MynyWWszHcSi3C9nqdUyVOtFWjUkjRrYeYbbug4mF/IML+QoTOfpt1J0WgmgTKOE29z4toeRm658A/A+djTP+TEtT0Ytv+WXDFFs1Uhm4+wdfs7QJlCK0+hkaXeKtKeLzHfzgFZFmpBTPJ+XPrjNNKKD//Psh+uzOLtQgYoYjFLGL71fIau7+HELX/SBecTj36b4zd9hr4bPkenlWGhGcNqOAkdJwvtDLAI6+uNEgs0KZeThPw6FMIhlKIjZMMKUpkk2XyGcDSAL+AmlgwRjHiJJvxEE17UWhHS9+5bnHl+91e64Hzo9i8w8vh3GLixB9nhVbiDXvzRMHKtmqMDvai1Kqx2C3aPA7vbhcntQmW1IzdZsFmj2G0xDAYPGr0NhUaPUqdCZ1MTSDgZFQ3RP7Yfg1aCXXqcYzf30H/7BQzc+2ddeD26/N8YuOMCRh79K4KhCIlkmlgqzfIXXsTgdBBOZzF7fbhiMRyRCLFKFXcgjDsQxu7xY7A6cPqC2Nw+9BY7BquDaCrLvsO9eGNpLO4gEwIZp579V47d+mnGn/9x1/vEI3/JxAs/5NjNPRjHthNPxjDZrPgiIQqVMt5gALVWxfjEKSxWPXanDV/Ai0QmRaVRU6qUWf7c87y1dh3JVAa3J8AHW3Zw61138NDjj6LW6zhw5DATuxbj2yde+QUnHrmoC84VW+9j8L6vMP3KTznTzHBmzN7Q0ABnGgyazWb3mkg2l2Qxpr2BQjUDVChVYkCF+XaehU6W+U6KRj3MfCdFKefl2NIvcurZf0S48dYuOJ9+7WLm1v6KI7f1MN77Pq1Wo5s4+NGO8NdeW9mdP37m+oxKpaBer1IqFYhEQphMBqamJqhUSrRaDQ4c2Nd9nt3P/oIjD3wF88ha+h74UhecC3b/niMP/Cmid28ilUp0I+NhnvvuuxeDQUejUePYsV7ONFSoVAo8Htc54Pqf0DmAfk7ndE7ndE7/lXUOoJ/TOf031ke/qI6Oj3WBa6PVJJ3NkM3nqDcbRGJRRBIx1WqZ0dFThEKBbte3SCRgy5bNnDx5ApfL0a3OzWRSKJVyYJ7BwX6SyThx+dhiN+Dd/4x26f/pgo2koJ/YTB/iJ66gFHYRjYa73eter5szEVkTE2Pdk5Qzlb9nTlhKpQIej4tsNt39+ZEjh2i1GlQqJVwuB7IlX0N8xRexvnRD19u55h4qHgOzL95BcGQ3jUatG8V+Zs5VoZBjcnIcn8/TPXHs7+8jEPAxMHCMVCrB5z//Of76r/+KL3/5S3zpS1/gC1+4gGDQz8TEGH/+51/h6B0/QvSzHjb97GtnwdJlF/DVCz/LzkdvwLTuUQwGHeFwmM997nPUajV++MMf0tPTQ6lUAsBgMLBp0yYAsvkcPef1cNc9d5PKpClXKwRCQYrlEk63iwu/+AUarSYrX1vFqod+s7jfr7+IY//+2a5/am4A5e632L/kf2FXirjwi1/AZDGjM+h59PHHEIiEfP2b36DWqDM6PsYNN92ITCHnxMlhNmzayDe+9U3iyQQPPvwQeqOB8y+8AJlCTqvT5q577ubff/Jjtu/cgeS6byG6+NPoH/tp19u08nbSeiHatb9FvGUl/3HZpTyz7FnEUglvv7OO+x98gEsu/Q+2bt/GPAvdLvhcIU+1XkMoFrFz9y7kSgVL77+P3z35BL+5/Taeevr3vLf5fWYFc0zNTCN5ZRGgH7viG11vyRVfoJII4Tj0Dub1j2P3elmxaiVX3XA9Eq0GhcnIv/78ZwhlShzeAJ5ghIsvu5JfXXsD23bv46eXXEa1NY/V5UVvsaM1WREr1BzqG+Dp517gmutv4l/+7UfceeXPEf2sB+k1X0V0/V92/U++8wI3/+vf8s6l30YwdrIbTaw0WnjhtdXobE7e3b4LrdXBrELFJVcv4QeXXMo7W7ezs+8Yg1PT7BkYpH98lhGBjLVbdqG0uLj53oc4NHiKwdEZjK4g4hsXCxcEt5+N0Jc8vQTV+AlmXn+Efc89gESj58XX17B51142bNmOyeVlw5btCBRqVCYrhwaOM3BqDIPDjdpswxtNMDQxtziD2hXAGohx9OQ4jy57Ea3Dx7hYyYkpIeI1izHmff/xZ2cB+iWfQywQIN71NtMv3cNLa9ax7WAfWoeL/QNDjArFHDs9xsDYBEdPnmJGoWLF66t59e13uOmepYjVOnQ2J3K9CbFah1it42D/EEqjBbXZxqNPL0Nvd3HntYuFC8LLv8DYL892REt3vIlHMMLkc7cxd7IffzzZ7eTW252cmp5Frl+EZ0Klmu37DxJMplm1dh3TElkXqjuDYeR6IzNSOX3DI7hCEbbu2ovF6UEgVSC+7R8W9/WdZ/f7kWv+hsE92zjwxC3se/ZeDhw9xqG+AaQqLTMiKSdOj3PlNdd2obpUq8fk8nB8bIIJoZhDA0M4AiE279qDRKNjQijm7fc2s2rDZpyhIFanA4fHjeyDVxH9rIfhX12E8Bef7RaMRD0mvGMHMGz4HaFogGAs9LEAPZYrEEym8UejFOt1XD4vY9PjjIyfYmziFHv27WR4ZIjJmZPMCseRKQWotDIsNiNOs+rD97Xzkf3m77rbPrvuaRzCMYwfvIBFME7PZz/PXfc9SLZU49qbfkPPeZ9FoVMRy2RIFss4AzG0Fg8GZwCd043W4ULrtKN12tG5XAg0GiyBALMKJbfcu5TnV73O8VPj7Pzpny7u97vPfrZI7v0uw0d2o9/3FrajGwklEszJlTjCUSz+MN5EZjHS2u8jEIugNqjwBpzo9HICAQterxGh7CSTc/2odDNkCiGiaT/hRJBQMkQwHsUXj2Hq3bQIq2/9NrNXXHi2C3n2NOJjOxCseZC9h3ZwauoUk2IRIrUKoUrJwYF+BEoFUp2WWbmMaakEgVLB4Ohptu09jFitY1oiQ6iSI1RJ2X/sMH0nj6OxWhiemGZOpmFSImLuF59a7Lr+9Ve73v1PLEF2ZBMzy69j4sC7zCnVDI1Pone6GZmZ49b7HmBWqUWg1rNp515OzYl56sVXmVGZkejNnJgZYf/gfpQWHSOTIlRGNyq9ifHZSSaFw4zLVcxq9AieuWbR+7pvnu08v/VvEJ46hvTd5cjeehSlTsWYcByBWorCYkJpcqLQW3H4fEzOnEStF6C1OlAYzIhUWsxuH0OjEyiNFoRKDSqTlTm5ajFdQixApNEhVOkRHtm6OHP88vMR/OrLZ7f9neeQ7FqNcPm1zEycpH94mGmRCKFcjsZoYee+g4yMTzMtViJU6BAo1IzOCugdPoFcb0Sk0izuW6GaG297kNFZIVv27GdaIkdrdeAIhJHpjMxes1i4ILnzH7reh+74EZMHd6De8DSa3m34Iwk8wShmh6fbaW33B7F7vQQiYdxeB6dOH0euEOP1e3D7fQSTaaL5IrF0rtulFowlCcVTJHNF3MJTizPPf/VFRNd/rQuuT256mbeX/oq9N/4jO3ds4bb7H+SOe++n//hJfnnVEr76zf/J1y/6S6RKDf/wv/+FX1x2JflyjWgii8MbxO4J4I8kiMWTRJMZIoki4VSFJ55dicuXJBLP4ff6UJ3uW/S88nxmbrio6//sNT9i6SXfZWbZtRx8by3vf7AZg0GH3mpGbdQjkEnYdeAAr69di83to1BtEE1lWbvhPURyNf1jp/HFErj8IeRqHR9s2UGhWOXV1asp1GpY/G40HzzH9KU9SB75t7Pg/PLPIJ/ox973DqZND+OP+vAlo/gTUUKxON5oAlc0iT2fR52IcceypzH4fKjNVqbHRlBJhSSiAZw2IxLxLBPjI+j1cur1PKVSgnI5SToTJ+M3L3a63/R15I98rwvQXQObCKmnMW95hrBJRKGap1jOkc5EiMV8xBMBovEQoXgYVySM0etF5QwgVmvRm01s2X+QKVuQlbv7Mcdz1AG/R0s6oKFSilGvJum0sqie/TmTv/wM6tdu6ALskdu/zfHxQU6vfwr30AYK1SImh4V4No3N70FntyA3aLEHvDiCPmY1WrzJJP5oGLPDwp69OwiHfGRzSYLhEP5gYHE2dzpBOJMknk2TzKdxjmxj8vIeNK/diOievzk7/1w7RVQ/hWvfMmpFG61WgHrdSyxsYGayjzdfX0EkYKfeKHeLTBuNBq1WazHmt56hUksyT54OGehkKGfNOK3jQIxmI8bCfJ7JJZ9H9tg/Y998VxegmzbcRb0cIjy7k4j8CNV6CEiQCMvwWMeBAPWanfkFP5CkWg/SbKWoNdLUmgUarSr1Zo1yM/vhylNq5Cg1cpQbRUr1IsVaAe2Ge5n6zdewj+9i7JrPLELsX51HKOQn4dQg3f4cIuksWoOUXClCMB7FEwrg9HtJ5HIEY0m80cXj0BtN4I2k8EZSuPwOQvHA4udJPEAkGSKZixOM+fFHvLgDTk4e3MToVT3MPHclsleu6QJ05/F1JJ0yzLueJeuSMT1xCr3FgDfkwxP0EoqH8YWC+CIhwskk8WwWqVrN25s28cLzz1Ku17CHYvizBVLlEplslEolRa1ZIFUt4stkUCdqTD/+PYRPfBfv6fe7AH3mt/+bPUf7cE0fQrn3FUKJCEl/HJnRiqcNv1/7PsFYE1e5hTCdIgd0gAbzDE5Nkah3WLN1PwdOzlEB1FY7mVIJn99JLBOi2i7SoY1i/6tM3HMRQfEgomU/6ULsuGmCrGcGyXtLKWTsVNtZaq304giAZgiD8jjznRSdhQKlcpUFGtRadgoFG7VSjEo+QzkfIZfXE4wYKVWKvLH6VVLpKJNTI0TjHjJJJ6O3fokDz12Pa2xb1/vIIz/klVdf4vc3/4S49AjJmJ12J0erk2OBLCyEiNhGgALz7QyNZpLOfJpKPUS9GWFhIUa96kMwuY92xUWrvfjzeZLdtUAK7abfIFm9BJ9FxOk7/rQL0OPRAB6TDNuxNazf8A5yuZTOfJ1yJUO9maPWatKYb9KhRKOdApLMdwKo5QNAAuohqIRY6BRY6JyB6Bkgw8JCDMhgmdvH6aVfIyjYgeXQ012A7hh4iXrCjGHfMtLWGaBMreJGKumF+RylUoJKOUelViUUjuL1+whH/ETCPpTyKSSiUd5/dzUGnYhU3IfBIENvUGC1GbA7LThcdmxuOwOP/D0n1tyJZGqgC9BP3PtVjFYLytGDCHYsQ2dzYnR7UZotGO127E4bs3OTjI+dZGp6DKVagd5qxWCzodGaUGuMSKQqjFYHdrcPi8OJ1e1GqlYzK5cwMj2BxWpAtPd5pJuXcmpwP3Nv/boLsUVH30IunmDivUeYHNyJxagiHHYTDHmw2i2E44sJVFavH38yjcHpw+ENYHa4u2NYjDYnUpUWq8tL7+AJzA43Dm8AmUGP2etDo9Myt/YmJDOn8Wpnut5TL/0Yb9hJ0jrH8XefJFfOE07GcQQDZMtlYpkU2XwKm91INhtFo5dRrmWZEUygUEvQGzV4/R6Wr1jG0vvv4/obb+DZ5csIJ+P4IiEqjTo33noLR9YsRXZqLxs3bmRixfe7AH2ifzvJqB/BrmXkUmfngFcqJYrFPOl0svuYzWZBq1UDbVavWfVhsVSb+YUGnfk6C+0anWaJejWBRDRCuxVdHK0QV+KX7mVhvoJt7IMuQJdsvouZmSlMouNE9IvJg5FIqPtZcvr0CIGAj02bNnThebvdJJ1OMjMzxZlo91arwcJCB7vdit1u7Y4BPPM3hzXHyaSizM5O0/sRgN6ul6hX8rhmtnXTDINBP+vWre1u85nu80Qixvx8m2q1fK4D/T+pj16X/HKPia/0ZP9/sb7cYzr3ep7TOZ3TOZ3T/6fOAfRzOqf/xvroF9VQOEwkFuXYQD+tTptmu0W1XiMQCmK129j47iZuueUm1q9fRzQa/gPI3Om0CAR8DA72dx87s6rVMjKZhFarwcSbTxLc9xqdZh3FCzd3IYf/yLrubCuNRgXM/wGM/2ic+0e7wcfGTlOplFCrlQQCvj+YZwXz+P3e7v12JY/q4R/TSATwTvd3vQ2P/oREIsbWrR/QbNZpt5s0GjWSyTgikYBms04oFKBQyHWB/cJCh/n5dve5i8U8MI9araRaLdPptLpV2Hv27KJQyGF57Q4CYweAeaYv+0LXvxLzYjDouttWLBYBKJfLpNPp7q3f72dgYACLxYLb7SYYDnWLHR565GHWrnubWCKOVC4jm8+xZ99edu7exdCJ4+x84jZ2XnYRfoeZzR+N9V77BEKxiLXr3qbZbmGxWen51Hl886Jv8bVvfJ2e83rQ6LTd2PRHH38Mg8nI1u3bOHFymPMvvIBMLkulViUQCnL+hRfgC/iJJxOseetN6s0GSqUc0XUXEVFMkNefTSCQ3f3PWGxWsvkc0XiMWCLO1Mw007Mz3LP0Xn7xH5dw1dW/4qqrf0X/4ACT01OMT04QS8RJpJJkclnWvPUmbq+HTC6L2+shmU5RqVXpHxwgGA4hlcvQrLiewSeuw+lyIFlytnjh2K4PmJNK8UUi/PvFF/PS6jcQa9Rs3b+P6++4nZffXMN1N/+G7//oJ3z3B//OO+9uZlooYXh0ApFcRSieIluqotAa8AQjKLQGvKEoFqeHeCbPlEDMxOY3kD/4IwxyCYpV93a9N9/2c6699XYeeeoZbrj9Lm695z5WrHwddziGzuZkSixDb3ch0xm557ePIVRrUdsc3HTPUnYd6+f1d99DZrEyIdMg0JqZVurZdrAPid7KB3sOI1KbsPqiCK75BpPb3sEwNXz2Nb/lb3l59VsoDGaWvbwSlcnK8ldWIdMZ0VjsuMMxtu072I2Vt/mCnJ4RYPH4GRqdwBmMsLt3aNFr3xGGJuZ4bf37zKkM7Ok7jkhrpu/UJKLnbkb66r3o7e4/KB44tmsLu44OcnxSgMLs5MDgCJv37kdltfPW+x8gM5pRWmwMT89y630PcGR4BKnBhNxkQWm0cPt9D9I/MsqRoWFUJisilRadzYnKZGVsTsSWPfvZ/MLvEP3mOzi1CiZfPJtAoHvnd2itDkwuL3K9EWcwjMJg6oJpvd1JIJFCY7Fh8fjwRuPYfAEimRwSjY7B02OcnplDYTChszmwev34Ygl0tsXOEqcvyNj0HNKb/xrDwU34dIqzxTJLvs6Kl1di9/gxO9yEE2ksTg9KnRGd2YZco+em2+7EYHXw8ONPItMZGDw9htJoRqrVozJZcIej7DnSiycSQ2dzINMZeG3LfgLpLEqtBqlcgmLt40hW3ILMX2D8hr85+z43coB4JoEv7CeZS5HKpz8WoDuDEfzxJJlihd6hIdL5HJ6gl1w5j0an5GjfISLxAPGkh1DETjDixh9y4wl6MYvHkN70VziVYsbfeLzrrX71VgxOC0eODxDJZggkUoudcq4ASoMNiztIMJZEpjPy2tqNmD1RvLE8JncIo9eL0etG77Gi8ZhQ263o3U4279vHPb99lJ7zL2BWpkQoU3H04v+B5L2X0KrkZ4/3S89Hq1PhdDvwBgP4E3G0dgcKsx2F2cmR4TEcoQj/8N3vc9W11+JwWbnj7lsZHj5KwGciFDCTyjqIxE2EExb8YQtqvZBg3LsIO/JpYpkMph0vo1l2NcODRxE8+KMuTJ3ZuZopmQiVVU/vyT5ESiFClRKBUsHQ2CiTYhFTEjEqswmBUoFIrWL/sT4URgPD47PobE5GZwWozDoOHz+KwqRiTDDFrFyCSKVlSqTgwMFdzF3+efrffIr+lQ+f7YJ+6nIGxkfZc6yXkbkZpGo1B/v6mJbIEGm0iLRGRgQyVm7cjNzh57RMx6zezpjYyJzWwO7+Pcxpp/nsly9gYk7N6ISCgeOn6BvqRa6f5LRczaRSh+TRn3H8wYuZmhhBcMmnF2H6Lz7FY8+toOczFzIzM8OhI/uRGaTILVrkZiMCtRGV0c6G995HoxNicyowubyoTFakWgPnnf8Fltz8GwQKNVKtAYFCjUilZceBw0hlChR6K9NSDdIdbzJz01+hGDmK5PdXngX47y5DKBcjlIuZFgkYm5lCKJczJRQyOjXLtFCCUKZEqjExJVIg1RoYODWKRKNDqFwsHjLYvUyLtVhcMcbmRKjNNmakChQGM3c+8DAipYapyy9Efug99rz2TNdbsvR76KxelAYbvmiasWkRTz67gocff4rDvYP4Q3G80TjuYBC724VWp8TltBCN+IknYyQyaTyxBN50jkA0gTsQxukL4g1FCSfS5Mo1nCf3ILnnn8gFXOz89f/qAmzh+y9g8vpROz0YfEFmFCrGpgVoDGY83iDhSIJkKoc3GMHicGOxe7C6fMQzBSLJPKF4lkA0TSQdJpgO40slCGZyLH3yabzxBI6gD4/PzKkPnmP2lr/gVO8Bdi29tOv/6mXfQajSI1JpeejRx7Dbrezbtwe71000nURjMnBidJQTo6O4/CFmxTKiqSxmh4dEtog25MYcDDEmkHPHXY/y+6dWIpcauOPOu5kWTnFoYDeyN+5Fvv4JcuUGgtu/3YXYKeM0Rr2YmZlh/EEbiZSXeCJAKBbHGS9gTlaQZ6pI0gVuX7GCeDZJOhGknonRyMZpllK0qnla9QLVapZqNUuplKBUilGrpUiXq4Q1s6iWX0Es5MO87/Wut2nTb8lVKmTLZTLFNFaHEZF4iqGBfYwcP8jx/r2oVAJcXhuBWASNzcq4O4fOrMWonkKokvPU7lMIcmDwONArRyBngIU05UKTaqlJqVBFuewywtpZYiFvF2BPL7kQfThCNu5Gp5ojk4lQrRVI5dNIdVpOzUwTL5Z4e/MHXHHd9YyqjNjiOQKpNL5IiGQqQjjgxG7RMjc9hkopJZtNE0zFCaUTXYBuPfwGrpGtZIpp1K9ceza6fXQHnVaOaEiPyXgar3Oact6ESTNKxKtCL5/Gb9dQKueYn5+nUqmRTuVpNFrU63XqjRLNdoEFClQbcahFEU3tZ77pod0O0mrGKYYN2Hf8jpmRnWS0+7oAXfHsT2gvZGkvpGl0ojTbYVy2CcAPeGk3irTqBRqNHO35Au35AtVmgko7SbEdptgOUSJKu5Wg3UrQasZpNZI06wkatST1aoJaJY7r2BvkI2bS5SrT9/51F2L7jHIisTDRuIdYzEUsaiQYUCOQjHB85AB2t4ZAzIE76sIb9+GJB3EngjgTUZyJKOF4gUAkSzCaI5IoEozmiKcrBCJZ4ukKVmcI28wwzpk+9E4X6l0rut6mXb+nUs+RL6QoFNPEYyGE4lEEojES6RBun51ULosnEiOSyZOtzeMIpQllajh8PuqAKZrBmSkTzORIZWO0WgVyhSixbIxcvcRkuI7qxAekcnEyYVMXoI/d+hUEOiOFYoaQ34Hf56GRruBrN0l1wBLIEShAMtNG12kxbDZBYYF2LUSxlifbbJIFTut9uEswPC0gV84DRQ4c20upWSQQDRI1zFDMF6jVQLnmli7EDs4dIRlUYdZM0GxnaSxUqLfytOoRaIQxqU5Tr8ZotheLwAvlBLWWnWBQSq0Uo1kpUilEyRcMyFVjBEJedh/YQzgRIpwIki0nCXg1xAJ6nlr2JHHDdNdb+PwltDpN8pkoi7HURaq1xOKxu5CimTPAggPmG3Q6BRbIMk+YeTw0OnZicSlCwQFYSFDLe2HhDMSOs7AQodMJYLVOkHJP0G7FqFXDTD78112A7jIoWPP2emLxDDa7m3R6sZi93akzv9CgnIjRKaahE4OFIGbrCQo1C5Ci2i7SWpin0YEFWizQYDFeOwOkgARa5QkqERmtmh8aUVyDq7sA3bjzcWjWFqsh5iGbzgA1vD4DcskIPp+FZCqC0erA4vTjCWexeaM4vTHsngA6ow2vTYxJPYHDOIdGNs7+PR+we9dWJqYmkam0yLRmZLP9aDQi1Mrps/HtvzmfYwP9jIxPo7f5UJk9iPRWZEY7OpsDi8WExazDadXgsmlxO4xYrAaMJi1K3SRi+SjDp48iVogwWMwYLV5kSg8aXZTjIwa0hjwmTxSbN4zVn0BhcjPx1q1diK0a3ko4WyNWaBIP6EiGzaSjdqYnhxgbHUajVWB3e9CbbbiCcUzOIDqzDYXWwIxIyuFjg17ph6wAACAASURBVOw73MvRgeNIVVp27D3A6rfX8/bG9zgy3IcrGvxwpFCccKqEWXEWoA89/o8UqnkcVh19vQcRy2WLqWmBEHq7k2Q+TzQWpFTMMN8qU29nKdUSqLQi4ik/xUqaaCKI1+9i7bo13HvfPfzqmqt4+fVVyLVqOsCOPbtZu+5tOgvzKBQKJl/8YRegx2xiYJ5SqcDw8PEuMD4DsVutBrVaBaNJy65dO5ibm8HlcjA8PNy93lQslmk22zjNZhaaNViofphakAQS1KseIEu9EsUn2tUF6OLNd3YTCD96bSkQ8CGTSTjTQd5s1nE67dTrVarVMqlUgoMH91OrVSgW893mh06n1b1mcwZ+G416hMI5zsD3o0sv7AL0TrPK/HwbpVLOypWv4PG4ujH2nU6LaDSM270YXV+plCgUcgwPHycQ8J0Drv8JnQPo53RO53RO5/RfWecA+jmd039jffSLqlA4Ry6XIRoNs2nTBm677VbS6STxeLQ7S+q555ZRqZQIBv1Eo+HuydOZbvSPzgj/6MnOpk0bgHkO7d/TfSzc+04Xcng2/Y7BwX4ajVo3jqvZrHef3+t1Mz/fplIpEYmEOHXqJFu3fsCZmPYzM6/ORMufOaE7E6fu8biQSYQszLcpl4vUU6Gz0cqXf6n7N7XbTZLJONVqmWazjkajotNpdUF+IOBjYmKMgwf3c6by+QxQn5gYY/funTgcNqrVMtlsms2b36PZrFOrVdAppcA8k5PjjN5wFmK/+cCNVKtlisU8hULuD8D8mZPDTqfFtm1bWLbsGRKJGCtWLCeTSRGJhFi3bi2ZTIpqtcyBA/toNGrU61UCAR+1WoV6vUo25KZSKfHmm6t5+8Yfdb3fu/QvWLnyFd544zWeeOJx9u/fSz6fpVar/NEssUQiRqNRo9GqozfqUCrleL1u8vks2UwCaBMMeIA20KINJHNFcvkCpdxiBG0s4D/blXrx53B4A/QNn2JodAJvNIHB4cbk8mLx+HnmxVdwhaJ4InFUJiuhZJFXVq/n9LQEjdmNzurlldXrkWmtmJxBVr+zmWmxGk88y/t7DiEz2jkwOMLEqREeeeZ5pAYboo9Emq+6ewkjU7M88+Ir/OzyXzIuEDM2J+L7P/k5dz/0W+5/7Al+ePEl/OzyKxEoVFx1/Y08+LsnCSbTGJ1urF4/Eo0OXyzB86+s4qVVb+CPxPFH4tx9/0P4I3FmTw1jc3k4OnCcwVcf7Xqrnl2CweognEiTLpS7v3flNdfy6xtvQakzItfoUelNqM02jo9NMiGSI1Ib0Do86Jx+bn/wMXpPjHB48AR7jx5DoFCjNttQGMxcf9udbNqyHfHUKFv27Eeu1SP8MMJbePGnmZwVsq9vCHcowZHBEfYc7ueeBx5FbTQycPIkL65axfOrXqdveIRsvcnr6zcyp9Kw6p1NTMlUvLjmLRRmK32nRhmamOL9PfsYmRXwuxUvoHd5EGn1SKdPs3HrDi5fch2SJ67obvuJ1U8xNDrB4OlxZDojYrUOrdXB6+s2INHoOdg/xPb9hzA43Ow8eISxORHLX1nF7sO9nBifIpBIo7HY2bbvICaXF7XZhkxn5P2de5iWyBGptDh1KgwGI75wjKktq89GeN/+fxDKlKzd8C4ytY6HH3+SYCzZhTgiuQqxQk0kmWHl6rfQmW24A2G8oSi19gJCmZKd+w7yzIoXuffBRzA73Lz5zkZUehOFagOZWocvHENwoo+Dvf2cHB1HfPnZYhmjSoHVG2BCKOHXt9xG74kRXnrjTV54bTV6u4t3t+/CGYywYuXrTAgl3XhpVyjKrEyJIxBmRqogUShj8wXZ3zeAVG/EHQyiMZk4OTlNyGsn0lpAFS0gffn2rrd11yoSmTTxdIpULksoFiWWShJPp7qPx1JJQqkMoXSKYDpEIOXHl3Ty3q53GRWMIdXq8UZSbN3TSyCaZHJOjDsQwWB14g3FKCZjBL0+fOE4upNHu96j11yEyeHA4fMRSiTwR6P4o1F8kQjecBhvOEwgGMVmdxOIxNl76CgiuRqJ2ojNH0Nj9aGxBdA7w1gsKo6f7MdoM3Dk+BD/cc3V3Lx0Kd/57vf49tcuRGe3YPeaEV37za6/RXYaa8CFNeDBEvBhCvowBQL4omlMTj8ilZYvfe2b9PzJBfSc91l6zvsMH+zYjUSh5unlzyO3GcnN17CHXERSASJxD1arEuHcCNVSkljMR9IuJ5IM03PeZ3j8n/5HF6aOr7gZuVHGjHyWSYkYoVqLSK1ArjfRe3wMicqGXG9CYzUxODbAhHicceE0jz2znL/9p+/z2NMv0Hv8NOs/2IZMZ2RsTsjp2Rl0dtuH0eTHGeyfYebEAEePH2Jgx+qzM8Cv+wv2HzrNtr19SPRq9g/2MSqaZVIm4bRwDq3TzmsbNjA8M8M7W7cjNZg4NSdkYHycTbt2obLZEOl0fPGb3+Tk7Cwyk4lphQKp0ci4RIJIpUGq1SPo24VMZ0SmMyK8/e+7/jf8+Lv843f/nSnJHLMyJVpTFKnajd7mQ2aQsrt3G+OiCZQGFxpTgDmTAYXdg0Br5Tf3PcHeo6eQqazI1RoMJi0DQ/sZOnGAWaUWkSyIUOyid/NKxOIjSJXjCNY+e3bbly9hUjzLjEzIezu3MCURItFqmBCK2bbvIGK1jrFZCQqdCKF8hkN9B5kVy5CojcwpjIjUFmbkBganZlmzeSsWjx+12YYzGMHqDbD36DGOHOvHKJtDZbIimJs9W7hw2ecxOHxYPRHMrgAPP/40Tl+IZ5a/yJq31xOIxPHFc3jCSYw2F063i2DIS+TDZAhfPII7HscWi+EOR/FEYnijcYLJNJFMjni+iN+owGK34wpF2P/kTWfnnz93HeF4DINRg8mso6+/F4lKhdntxR4M4wrGcYcSeCLxD1cMXyxBIJHCF18cRxBILnbJ+mJJHIEQ7mCQJ559GoVOhcVpZnj0OFvXv8yDD93O8bFJjr35bNd/5xXfRGWydpNC1r67mWmJHKFwDK/PgdNjxRP0YvM4eH/bZgTiaTRaOfG4l2TSj9UZIhjN8cGOfdxw6x0MjYzx2ptvo7NYcPh8+CIhnCox46MTCEUydK/c0IXY+r73CcdjpDJxdDoZLreaZNpLIOrHEYwRzNUwBgsESrB3ZBZ7vkwCWGhDtdQmFc/BAsy3oVKqUi6WqJSL1KplKuUi1KvUYl7q2QQL1Rxp+fGzs9cf+i5ht45M1EoqnyRdSJHKJ4mmIvgjPnxhL/7I/2XvPYMkO68zTYzEGa20O1ppZkcjzUqrjd0ZTXC00oq7koaih0CCAD1AkCAcARLeEd6Q8KYbtrvRaIv2rtq78jaz0nvvvbs3vfc+n/2RqAQ4MxEToV8rRZ+ILyKrKrPOzbq3qu53nvOeN4LBqkdn1mJxmnG64xj8EbShMM/v2IrBbUUUolTjcWhU6Q8a5PslCp0W+WaDQq1GNpehWK0RE5NIf/yHE4gd9NtxVlpEmn0efeFlXnzzLSwWG+1mi3a7Tb3dIV+tUu0PcEc9PPDkQ2RLVaKJNPl8k1AwTiIhksnESKX9xGMmpAtnWJmZwu9UUy8L1EpxGs00g2GZhRc+UcDr3r0du2kBKJJL+4A6d9zxQ1rtKs1WlWa7Qbk6bnzduJdeXJynVCpQLhdpt5tkMimazfoYfpTdDBpZaFegW4BhGEZuXPbTdOpOWlnvJyPcb/1DGGUZtkIkgwoycS30EvQ6Ar1ukmEnwbAjMuglGfTTDPppur0MnX6Odr9Au1+k2S+SqQuUezm6NGhRp0OTHm3aNGgMqlRbZcqNIqlUAN0vr/5EBS6dIiImCKezBFM5fMk8wUwFISMiZhMkM2E8AT0a/QIXLx2mXslSymWJ+0VS4dLYxzgj4gsFCcRiZGtVErkC8XyReKFCvFAhVqpSbRTx+B3YL2yb5Na/cQONdoUBHWrNEsVKlmI2RSISRCpdIBJxkUyHiIph0oUUqUKBeCpHRBhbJsRTWRKZDEI2i5BNYnGb2bLzfTrUSZXi5Osib55fINDukyklKBcjLNz42xOInsznqFey5AQ/3UaPUr2F2m6HLqSqTWSjOlFTjG4B3rq8gBdoUKVeiY69uUd96q0h97/8AdE+rDp8dGkxoEOr3yAihGh0a5w+O0U+n8W888EJxA5d/ACDSUs6kwBaVKpRCnkvg54AgxTJqB66aUZNkc6oRrmeZNRNIps/TLcaotVI02jkaDRyKNfOM6rGuDh3klIzSa4UJRA00mpnqZQS/PSnP8atnpvkPvyd38XuVxCMWuhUuxTTWmi56RXT0EohXXsPulkYVmBYYtDPAgX63Rhm4wz0E0AOBlnopqAvMGoEgRSMRHSqc3TbMUbDPO1uiXanguSpv5kA9JR7nUa3Tq6QZjDq0h+0qdVLQJ9GswKDOgzqhJ16gk4dDErjcdmjEkOKDCnSp0CzU2VEm2G3CJRpFUMURSd50QXUGY0aQIvo6vYJQLd8eAs0InSqcaq1AoVKmUi2iC+ZJ1dJERb8SJTLzK9OozEpcAVsWFwGjHYtdq8ZT8iBwRVGbfWhMrtQGyzoLQZMVg1awzzzSwf5cMcTrK1JkcuVGI1Gzv/oNycQXWuQ4Ys4kCjnOXXhMFKZBJVGjTccxB2PY/B4MPj8WPxBPJE43kAUry+M2y/i9o//l5mdeoxWObv2voVcPo/BICMtJAj7AxhsNvzRKN5wGKPTzfL7t/+aAt0t5vGlS4TSAqFkjIAQwRvx4g7aiYg+bC4Ndqcab0CPx6vG7DXhCDnROw3YA27UFjPTy6so9FbUJhfuUIpgvIjT78XicnDs9EliKZFKq4FkbmqSe/7JvyBfqRMRRQbA/NI6iUSORr1Lo1an067R6yaBLM2Gm04rR7edIxwx0WjFafeSFCoJGu0SUSFFTKwgpJoIpRzpWomAEGN5XcJ9jzzAYNTHaDaw/Ye/NwHobz1zF/ff93MefeQBTp86TijopVTOIV1foVYvUa2XEFPxSe1io/6yAa1LpcLEs5zhCEZgMRth0IdRD3oV6BWhn4JhnMj6OxOALtl6MwC5XIFYLAHwMQDvAT3a7Saj0YBt27ZQKOTodtsTxflGfWZjZLvH45rAflFMcOnShUnNZEMUcvHieU797LcnAH33ru2cP392UpsaDvtYrWaMRj3FYp5YLEKzWf+12s1w2Ofs2dNXgOs/IK4A9CtxJa7ElbgS/5jjCkC/Elfin3B8+kb1z//8s2x0GG9sAtrt5qSz9tNLEOITJXir1cDptFMuF7HbrQhCnGRSwGIxoddrkcmkE6/0jY1Vv99FdeDtT0Y73/2f2RjLZbdbGY0GRCIhKpUSFovp1147Gg1ot5tswPONDuKN58TjUXK5DO12k1argdVqnrwnhUI2+R7qb/7LSf5ercBw2KdUKtDtttHrtZPNVKVSmmy4Pp1nA2yXy0UuXjw/6Wje2Mx5PC5GowG1WoXRaEC/36XVavDzn99F4L37JrljZ7bSbjfx+TycPXuawaBHJpPipZdemBQbd+/eOdmc/fSnt/Phhx9Qr1fZtOmNybHY7VaefPJxNjZv27ZtmZyjfr/L1q3vj7ullTO/pr7feL3P56FQyE2gebfbpt1uTlT5MzOXf+2912oVhsM+w2GfTqeF2+0kmxHZv283ctka7kCYr1xzLeFEkpV1BQ/+4gleen0Tsut+f5LfLF9jTaXlmZdexROJc+Otd/C//dlnURotBIUUUo0elcnKkkyJ3GBnXqpmXqrmzMwyGqsHpcnJ9n1H+f5P7mRZoWdNbeJHd92HLRhnRW1k+4FjvL/nIOcW1vjw4HEWnrzpkzHqz93GX33+i/z1l76KymRl6+6P+LO//Bzv79zDa++8z6lLM2zdvZc773+Qr133LRQGE+5wdKw2jguT0d1qs5VgTGBlXcHx0+dweANcmlvk6MkzE1VyKl/Cr1r95Hq/8U+xe/xYnB4OnziF2mDmmuu+zapMSTAmcPW11zO/IsFoc7Km0jK9vMa7O/ZicPq4sLTGg0//Clc0ybY9+zh9eRaLx8+lxRVOXZrh8KmzE6CstTqQ6Yy8s3M3yps/GantkC2gMJg5OzOPP5LAG4qxbedexFwOVyBAH4hlcpydmcMWCBFKZXju9TdRWZ1cWpFycnoWic7AmbkFfnTXz9lz7AQrai0Xl1f5++9+n83bd+CMxNBaHcxLZMw8d/sniuAXbkVlsrKiUOOJxFlRqNm6+yOs3gAGhxut1cHUhctorQ4uLa6MVbZKDQ8/9Sz7j5+cjHFfU2l5a9uH+GICFxeWsXj87Ds2xfTyGvuPHEfMFsYjEzWKSW7ZN/9nVqRyVtYVhBNJQnGRcCI5GSN84sx5nL4gW3fsxu7x4/AGiKeyJHNFomKa1za/w6pMicXpIVeuodQZURvMbHp3C9lSFbPDjVyjJ5krorfYcfqCaO/5208aJ07vZeeBw/jjIv64yMmL05yZnkNnc+IOx7gwv8S52QVsviC+mMCyXEUkleX05VmURguFRpt8vYXZ7cMZjBAUUqxpdKgMBtbVaqLpLLc++hTqYIpZix/76Q8/Oecv30Qqn0TIJEjmRDLFNMmcSLqQmqxkTiRVyJEqZEgWE4iFKIl8AItHj8GhxR308/aWDxCzZVbWFXiCEQxWB+lCGbPDzY9v+ynzKxL2HDhMShRRfOyHLvvKb/Du+++Oldo+338ToPsDEYLRBP5wjGBMJCKk0Zid+BNZEvka0UwVZyiJ1aZDZ1BjddkwedwY3R6W1WosPj96pwOlSc/56XNI7/vELsJ4+C1ckTCuSBhnNIozGsUeHV+fgUQSVyjKZz/31zgCISxOD+5AmHAiiScYIZbMcHFNwrnFRcRijnwlh9dnI5uNkk2F0apWKRaTCEIQq9vIl6/+GuYzeycwdfmOv0Rr17H7yF6WFEqkWgtSrYJVpYaPjpxGZ/Uj15vQ2S0ozQqee+1ZgmKc1955n3/1R3/KpYXxmPbZVSlGp5sVhQqzx828VMKBqWNobWaMriRqi5N17RoGi5y1r31mkv/qL3+dq37rX7KokLKolKO221lQKHjujTdQmK1cWFphx6FjGD0BDpw6x6mZJXYfO8axixd56pVXmJZI+MK112Ly+di0fTt6txu9283s+jpKoxmt1c7+41NorY6xUvyZGz4B6H/8zzly6hJ6hxWdzYnaGERnCaExO7EF7JyaPonBZUKmtWKwhdD73KwbTKxqTPzOv/oTppdVaMxe1AYzVreTfUd2Y3bq0VhdKA0OtCYbJ04eRW+So9ato71w4BOAfut/RKKRs+PAHlaUMvQOO+s6LXK9kQMnTiLV6JGodWjNSiSKVeRaJWqzFY3FzprahNbmxREWmF6TcXJucfK3VGt1cHFhGas3wOyqlDWVlhPnL2FyeVm6/l9P8ru1MpyBGP64iN7i4OU33uJvPv9lvn/jzVTqHTyROIFoAlcgwPLqEnEhRiwRJSImCCVF/GIKj5CdwO14Nj9ubsmNJzgEEiIhMUUgIWJfOvuJAv2uv8BotWA0G5Csr6E2aPCGw2gsNqz+IL5oEl80Ofkb5Isl8MUSBBIiQVEgKAqEkiLuSBh3JIzJ7cLscfLk88+yrlayppAyuzyPzmJArlWyJFMinT0/yX/56v8Bg8ONOxwjni3w0JPPcGF+ibm583gDToJhH8F4mLAQJxgP4/E5iYthlpYuo9VKOH76Infd+zBf+8a3MdndSBQavvX9G4mn03x0+DC+SIjp6VmefPJpfvnSq7z8jT+bQGzLh48h5jI4fWMVZDpgQLt6AZ16jUqrhj+ZJJgrsvfUWTKtNl0gEItQrxWplHO0mhWgQ79fp1JJUamIVKtJGs00tXoSei18TivS5VniIQ+CXTXJrbjpD2hWM9CvkS3lSBcyFGslxGySYq1ELBknU8ySSAssrC6iNelQW4OYY2k0kQTLDisN+uP7r3YT+l1qzRKVYZ1as0Clnhsrjcs5KuU8mUwK5S++OIHYi4ffRRnLsGzzECnWCIpZypUGhUKJfKFEqdEgW63TBoRMAplajsvnJRgO4Qv4iSXiROMR4kIEIRkb+xLH/eTzArlcjHI5SbOZp9UpcuHSMVKSQ5Pchpeup1KN0+0VKJUSqDSrWKxamq0K44bK4eSefHFxHolklV6vQ7VaptNpTfYHrVaDfr+LWnYW+mWGrRJ08zCMAEH6XSf1soNRfzzOfQOi91thUlE19YID+gKDXpKxv3OVbi9Dt5eh18/S6+fpDQt0B/n/ajHKMOoKYwA7UeMW6XZEWs041UqEXNZL0G/Csf1nE4htO/4qYjaJkM0STWcJpTJEM0XShRrhRIpwXETMpMkV0sSEEGaLhrm5syQSPgIBG6mMQEKMExdiCBmReFJEyGZJ5HPj3/dCkUShRK6Q58GHH+L2b3xukvvy7f8HI/oUK1lqzRLpnEA8HicWixGK+JHKV/AG7CSS4/MaFRLExCTJbIFEMkcimUNI5xAzWcRMmlq7TigepNoqU2kVKDVy3PP2bpylJqliinJZQHLP/zkB6EXBh1y2RrNS4Ny5C9j9QSKlInf98A4CmTwrnSKdWAuqsJ5I8cy+I6RqUCqlYJClVXPjD8kp0yTWGfDCtn2UetCqNgl5gzACRjAajQiEgmj3PzeB2JdeupFCqciqZIVevwnUaLZEGGZglKZa8MAgxagt0hpUqDRS0E/jMy9Sz3uoVeKMRjVyuRhO0xpxl5w1xQK5UoxCJYFEeplmPU21lORnd92Gx6qe5F645X+h0Iyh0K1QyrdICzoaVQf9aoVOJYlUsh0GFYa9PGPn9yKtRpiwX8qwG4F+HMiMYWEvCWRoFNyEPFJyKfP42huNr9dmu0CjXUH1+vUTgK67sJ0XXn6OXr8OdIAWnUaeRiXN6aMfkQgpcFsXP76GCwzbWeh/DNaHHUbDLoN+m2o1yaBXZNTPwSBH1KehVggx7GUZDqsMGY++j8oPTwD66q++AqM83bpALi+QzImEMhl8qTTeYAhfKEwwGsPmcqMzmZGp1Bw5McXh4yeQKpQYrTaUtgU0DikauxyNWYPd7UNrsKLX23E4AjgdPryRdWZX9rPpvSc4+5Pf+QSgK2UYjW5iiSoebxaz1YTBpGd+dZn5dSlquxVHJIIjEhk3jQWihMIJfNEk7lAClz+E0+/H4XFj9zhwe124XA60WjXz8/PoTEbETBohncLu9bK+874JxFZPvYpfzOCJJ3GFUziCIvZAHJs3jMMbxBuK4g2GcPt9eP0efAEv8bSAQqfBGw7iDYeJCClUehNyjYFQPI0vLJApNMkWS0QSAu3+gG07djIAxKB1knvmkf+AUmtgwJBSrYpKbaBYqtNpQy4zrksUchF6nSyMspQLYRgW0Gln6HYEKrUQ64ppAiErkViYl195k+eee4WzszNEM2lc4RDecJjtu3Zz+PgJOr0u87/8RIF+dMvzfOPrf8+tt/6EaDRMOp2c1BouXDg38RmH4WQK4AZwHgx6kzpSrVah3+8TCoUY9LvotOoxQO+UqORCOM2L+OyLhFY2/5oCPZvN/lrtymo1E0+EqNWLkxrHaDTA5XLg9boZDHrY7VZEMcFG41av18FqNU8EEDDknXfemjRybYgF0ukkJ+74zASgf7R3NzAkn89OPNBhyPT0pV+rmWg0KrrdNhLJKjKZlGDwigf6PyQ+XZf83atc/N5V5f9frN+9ynXlfF6JK3ElrsSV+O/GFYB+Ja7EP+H49I2q1+tm797dk2LWRlduvV6lUimh02kmqvJ0OkkiEePAgX2cO3eGZFJAFBOUSgWazToulwOjUT8BwM899wzVavnXVOlLU/vQ3/3XrD/yDVKXd5HNptnYbNXrVUqlAoGAb9JFvOGxtfGxIMTR6TQTlXow6J8A3UwmhUqlwOGw0WzWKZeLVColKpXS5Hkrd38B5YNfw/vBYzTz4uS4NsZ4+f1eNm9+k43N2cZGrFarTHKePn2SaDTM4cMHWVpaoNfr0Om02Lt3Nw6HDZ/Pg1S6Nnn+mTOnmJub4cILP0d/398xe+/VlK1S2u0mjz768ERBPzV1nNFowOnTJ3nmmacmx3b27Gn6/S69Xofjx49ORsp3Oi36/S7dbptDhw4QCgVYXV2eAP9du3Zw8eJ5Op0W3WIK7Q3/Ds19f0f0wIvAkG3btkzU7htNAAqFDPhkDP7hwwdpt5uoVApqtQpy+Trnzp1BpVEyZES92cBkMXP0+DGsdhsqk5WpC5dRm20cOX2Oux/+BR/s3c+lH/8Fsp98ls1/+/vsfn8zX73uu7z+3geozA6+8b0fctVv/BZ7jkwxJ1Eg1Zq4tCRhz5EppqUqVnUWZGYnp+ZW+Pljz7DnxFmOX15AZfcyr9BxcVXOm9t28e6u/Rw9P8Pzb7zDnQ89zpe++V1uv/9Rnvvel1j65r9m5tbPceLlR7B6A9j9Ia6+/js8+MTT3HT7nVz7vRt44PGneO2d9/m7q6/hb7/yNez+IF0gns2PFXlCEm80zqtvv4vJ5cHpCxKKi7y2+R1MdheVZocvfu0abr79TvQWO9VWF6/Pj+a7f4DhgS9hffsBMsUK4UQSXziGLxxDzBb4xVPPcuPNt+IJRghEExw6fpKvXfdtZDojizI17ojAu7s+QmP34o6lWJareGf7TpZkSmZXpdz98C947LlfoTCYMTo97D1ynDWVFqPbi+qZH6C85T9iefkWNAsXOX7uIkabi/kVKbMLq4jpAq3BgHq3y5JUytmZOS4tLo+9ho1m7n38Sf7qi1/lS9/8Npu378Dg9vLws8/zq01vMb0mxRoIsazS8J2bb+HDg4fZ9MGHnJtd4PlX30B7ai/LX/9dZPd9GcWuV3EEwmza8gH3Pvo4jkAYk8vLC29sxhmMsPPAYez+EFZvgJkVCf64yIETp9BaHSyuK/DHRWy+IA88/hQq0xjM6WxO5HoTyWKFsgKIZAAAIABJREFUoJDi9IXLrMqUXJ5fQm+xo/rBH2O47/NIn/4h6+syTp2/RERITfwJIx+/Jl0oY7Q5yZaqPPb0c0SEFLV2j3ylPm6CiMTZumM3y1I5l+YWSeVL5Ct13IEwVpcXpy+ImC0QEVJUmh3CiSSaV+9C+5P/gPzRbyI9uR+JWsezL7/GsbMXmF5ewxWK8tKmt8d+jv4Qz7/6Bo5AGGcwwvTyGs5ghM1bt/Pim2/x7oe7yFTqOIMRLB4/0XQOsVTBYLMRTSZ58lcvog8lsCYr/Mnnr2HH268i+fr/hPHRr+A8/AqJTIRUIUG5mSddFBBzMZL5OKlCgmQ+Pv44FSOZiiCm/CREL7GEC6dbx9zCOfKFNHq9lmQyzVPPv8CBoyd44tlfUm11yZVrBGMC8VQWXzhGpdlBd+dfcuHaP2DPdz7L9PnThAWBQq323wToYUEgIqSIimnCiRQRIUswkcHi8bOiUCPXG9HbnUzPXsTmcuL0+7EHQyjNVmyBEKtKNWKxwKlzZ7F4/Oi2PYPihj9B/cS3cMyfwhmK/1fLEwqRr1YRslncwSBmpxO5Rj9W9Z45h8JgIlkss6q2YvMn8ATj5PLFsV1ItUA06qVUSqFQruLyWnjoiZ+RyosY5MtIvvE/svVzn0Hx9gNINHJefutNZHobCoMXhUnFrkMHkagMqIxu5HojaouRXYd3IzcqUFvMXPWZ32HTlg84OzPP9PLaWMHt9qKzOVhcl/PR0eMsy5UsK+SoDAZWFavsPLCd7Xu2ILnts0i+9pvs//xv8fT9d/G7f/hHnF+Y54XN76K0OFhW6TB5g2z96DByo4tfvbkFmcHJ6Zk1JFo76wYTMqOZs/OL/N9f+BLLKg2bPvgQvcvDglyJymrn8RdeQq43cmZ6FqPTjcZiR2Wyotrx0hhg3/DHPPKFf4/O6kWuN6I0WtCY3SgNDlQmK/tPHEVjNaA06VGbrSiNFtQmNcuKdVZVSh547BmUBhtSrYl1vZETFy+hd9tZVsuRavTMyk6y6/BmlDoTao0PmdrIpZn9rH/1nyG77neR3vd5pBolEo0aiUaN3KBHbTFzcXE8pl1pNKM0mllWSDh6dgqdfew1b3J5kBvNXFqSsP/EGTRWF1MXZzE43PhiAodPncXk8rKq1GB2+zh86iyuUHTc1PPAV1i/+jOofvrnKC8eRiyU8MUShOJJfGEBhztEICwSjmXxx/x4Qx4MVj1ak45gNEIokSAopAgJWULJAgGxOFGIR1IZgkISTySGNxrH7g/iCIQwOFxYbZYxwP7730By65+hN5vYd+ggOosJq9uNweHCHY3hisTG8DyWwhcT8EYTeCIx3OEozmB4As2tPi8asxq7z47Vb8fosvLcqy9xZnqWszNzTK9KUFuc3HTHzzE43BjsLiTf/G0kV1/F2o3/KzqDgR37D7EsV3Hn/Q/x4BNPEwx5WJOuotAqiWbShJIi5U4bp89FQoxjMKrZf2A36yotew8e4f/63F/znRtu4ra77iZfrWKw2dCazQTjcaxODwNg647dRFZPs3bNVSxe85ucf/hazk1PExYEEqkkAa2cajRIJOghlBdxZRNce+ctvH34IwxOCxaNErdWhT9gwGSW4HKrqdUFGs0kzVaKRlOg2RLpdNO02kkq9cJY6VvOse/AHrR6DSvX/TZr11zF+o//hF3bt3Pw0DGS+SxiLoOYy1DvttGajXhCgbHnuN/LviOHUOg0yAJ5lpwRtpy8QKzRpDHs0Ru0GXQb9Dt1Or0m5W6VWiNNpZamVE5TKmcplgskMhkM7983HuH+g9/DNHMAd6VNFohXmuQ6XW6/9x7iSZHucEC+WsUXS/DN79/Alve2UswXCIfdTM+exBcy4w3b8YbcBGMCkWSeZL5NKJUhW2+QrpTJlouUGhUcXhtvvfsGT95xLSvfuIrV6z6D8eXvUGyX6dLlyV8+SavfpDdoMxx1gT6hoBfoo1DIqFRK5PPZCXSo1SpUq2UymRTVapnjx4/SbWfotnNAnX4vRbXqxedbo9sNM4aCVZR3/3uWvnkVqzf9Pk7JQSBDvxVjNEgDZRqdLM1unuawQnNYoTWq0h6W6Y3K9IYFesMC/UGO4SDDcJCBTgTKbjIBGRXRwLAeoFf3022G6LYj9PtxBoME/U4a39QLLFx/FUvf/23W37+HYMhFOpMgm08hJBMEYyES+czY8zyRISaWyRa7RBJFwoJAvpIjknRSaIQQxAgS6TIy+RqhsI9CMUMynSCVSZLKJElnU6SzKbpdePrpF5nav3cC0Fdv/SPC0RCtTp1kOkGlXkAslBELJVKFAtGkQKFaxOWxI1lfwWI1EI+FEIXoJwA9lUfM5BEzWUq1KrlSkQFDkrkUlWaVS2Yf51UWktUq5WoJxTNfngB0z9p59AYL+UKFmJjEm0zy6GuvEnXHKI/AA8zvvci2p9/CV6xQBPZd1NMYDuj0cyikewEfpZqdNn3CpSZPbDpCsTqkDzz/4lucPj9Pn3EbRnjtyARiL/7q65isLhaXJIyAVrtKsSjAsES/k6TbiMAwAUOBWidHZ1Bk1BXIxbTE/QpGgyLlskC9noZ+FvncUTx+B7VmgVI5jdWkJBZ2kYi4WZi9yLtvv8H0936Tme9exfR3r+LZ1x5iXbtCvjggkXaSzrkpFmokU3HCwjrVWhH6GYYdkUreTTFtBkQYxQFh/HgoYlNfol4KwnAMzSHPiDxQpD8s0x81abQr6LfdPgHovvntQANGNUbtNPTylBIOClEL+aARyAAZeh0BKNJrZ2BQg0EDBi3otaHTpFbwYNHN0GvGGTeNFIEKQ6q0h1U6tKkPG2TtqxOArnjpK9jNcgI+E3ExSCQZxhX1Ywt7cHiDOLxBzA4PRpsLi9OLze1HZ7ZjsDqxunzY3H70ejtGoxOjxY3N6WNdqeLywhznZ8+zLFtCa1VhdfixOvzYXX4u3/3vJgD91JHtHD62B4dLg8ujwx3wYHXZsHudhMUwnrCHOckSi5JllHo93uC4MdMZ8eETotiDYWweEYcvg8Ob48LsOtPzUhw+D66gi2DIi9VmRCZfQypbZX3Xg58A9INP4o8EcPnduIJ5HP4sdn8KVyiLN5rDFUxidoVYlGpwhxLYfREiiTw6sxNvKIFcY0KpMxER0qTyJbzhMD0gV6lQrDZI50sUqzVSuTxCOkMm4Z/kPn3nv2FxdYVWt8La+hJypYLHH3+SVrMPIyiX6vS7PZYW52k2KnSaIqN+hlLBjUZ1gXo9SKnow26TcmrqI0QhQioZY35Fwu79h/jPX/oqm97ewgCYnltmaVXG9h//2wlAj9tWOHj4ECOgVCkzAjweD7VajV6vR7lcptEYiww+PQlQp9NMahQwxO12TuoMMMRqMcGoT6eRZ9QufnwN5ojItn7igb7rdrrdNmazmVAoBPCxoKBPuZKbCC42AP6n60xS6RperxsY2+l92oavXq/Sbjd57bVXOH786MR2r9ttM3XHb44B+u3/DJPJQKNRIxDwsWfProlYQiaT4nDYMBr1E+FFoZCjXq8Sj0eveKD/A+MKQL8SV+JKXIkr8Y85rgD0K3El/gnHp29Ub7jh+xNld61WIZfLTDzFR6MBBw7sY3FxnmRSoFjM0+m00Ou19PtdKpUSDoeNRqNGu92k1+vQ7bYnXccb46wee+xRNjY2er128rjbbf+aX3kul0GtVpJIxKhWy5RKBU6ePEGv12Ew6KFWj/24NsaD1WoVFhfnefXVl2m1GiwvL06g9cba2MANBr3J6HEYe7Q7HDY2upE/DZE3Hp85cwoYTpoLarUKTqedZrPOaDQ2gysW81gsJrZv3zZRnA+H/Umn9rlzZyYj34vFPI8//gt27vxwolDf2Nht2fIeG53Q1WqZDz7Yily+jtGox+12UioVePbZpwmFApP3r1TKJ9+jUMiRSMTYvPlN+v0uUunaRL3ebjepVEro9drJ+/P5PJPN7kbH+Ma5qderDId9PvzwA5599umP8/WpVssThX4ynWIAlGp15lck7Ni7n5de38S8VIncYOXCwio7Dx7j/sef4fnXNiPTW3hzy4f875/9S46du8yOQye45Z6H2Lx9DzMSJbNSFb/a9B4yo53Xt+xg99FTzEiU3Hzfw8wqtOw4dopDF2ZY0VtY1pnZtPMjTswucUmqZFah5Xu33Mnnr7meex9/lvOLEk5cmuf8ooTTs8tMryk4PbvM7ffcz02338nfXf11/vJv/44bb72DW39+L//PF77M7ffczw233M4X/v4b/M2Xv8otP7sbTyRGIldgXrKOIxDCFYrgiyX43o9/whvvbcETjJDKl9h/5PjEp3b/keN86eqvjwFApU5ESOHwBnjlzbe4NLdIPJUlFBdx+oJkihU8wQjJXJG55TW+cs21zCyusCSRIdeb+Mq113PjbXehtjjR2N2YfRHe2LqTU5dmMDjcSNQ6ZDojN9/5c15/dwu333M/Z2fmWZIp2bTlAx5+5lnyzRZaq52zM3O4A2FCcRF/OMbiqhSl1kA8mSFVKPD21q089swz7D50BJPLg8UXYF1v5Ds338IXr/0WEp0Jg9vLK+++z5FzF3j+jU3ITRbOLy7z/BubmF6TorE7OTk9i80X5At//w3eeHcLL29+hzfe20pQSLGq1GBwuDk/t8ilxRUW1xUTP/aDU6eZXZVyy8/uQaYz4onEsfmCLMtVOAJhHnryGaaX10jkiphcXtZUWta1BqLpHCqTdexd7PZhdrjZte8ga3IVwZhALJmZ+AmH4iKX5haRKjXsOXB4okR/74MdZEtVLE4PxVqTg8emiKeyRIQUWz7chcsfmniYL0lkJNI5Ls8vIVPrCMYETHYXr7z5FtVWl1gyg9MXJCqmcflDRIQUZy/NoDJZMTo9+GICUxcuE05mcAYjfO26b6MyWdl3bApXKIorFEVjsbNtzz5UJivX/eCHbP/oACqTlVt/fi8ml5fj5y7yrZt+jMZk4qlf/hKFwcSJRQmLZh/vTl0mUmmQKOSxO3VIlMs88dyjPPvik/ijbkIJH2HBTywVIpGJkMhEiKVCxOJ+IjE3uUKUhOjFaleh1Uvx+i0IYgRBjJJKiSTzeZL5PKFEgvMzM7iDQWKpsWrHHQzS6PUIJRKIuRyJTIaIKBJLpYin00STyTEwF8UJRA8IMQIJkUAiSSA69syMCFncgTC+SASt2ciLr7+M0WpBZ7HgicSQ6gzYg2FUFhtaqx2Dzcb07GWsvigaqweDM4DBGSAg5PCEBRz+KK5gHIc/isUdxBf2Y/c4sLmciLkM723fhsXrQW22EsvleeWd9/hg3wGCYpHjZ+cQMiVC4SiBgI9MOkFSjJJMxUjnBGLJCA6/FiEbxRf2T4rIaosRqVbBK29vYllhRGXyozApOTNziVWlBo15DNCVJj27j+xhRbWGRK3l9/7tn3LVb3yG6eVV1rV6LB4fCoOJJZmC1955D4XB9PEysyab4cCxvayrJMi0Ms6f2Mcf/ekfsSSX8p/++v/lqn/+L1Bb7awbLMxI5Ly5bQeXVmRcXpXz8tvbUZjc3Pyzh7n+h3ew6/AZZiRy9hw7yZm5Jf7F7/8b5taVaB0etA4PF5claB0eVtR6Pti7j7k1KSqTBaPTg9JoYWFhCa16rK7fe/gUCr2ddY0JvW38daPTzbxkHbneiFSjQ2kyorGa0NrMrCnXmFma4/0PP+Dg1CkWpHK0die7jh5lRjpWl63pNCh0Ol5+50FOzexEojKgMcZZWtdz4sJelmb2cnlGjkyv48iZ0yiMBuQGPQqjAY3VwuZtWyd+81afl/1TJ5iVrGEL+FGaTWhsduz+IDqbA4lah8UdZFWhw+j0oDJZueuBh5HpjB+P01dg8wWxePwYHG7Meg0nzp7mvV07OXHxAv5EnEgqQyCaIJ7K4Q/FicRTONwBwjEvOrMGhVaG0+8mnsuOYXkyTzRVIJIuEU6VJyPcQ2IKTySGzRfA7g9i9foxuTyfrIVTOJ0m1HodF+dmiCaTuEJjFZ49GMIZjuKJJQjE0/hjKTyROO5wDFcogj8uEMvk8EQjxHNZXOEQJpceh9/OsmyZHQf28NYH21iUK9E5vSgtLlyRNDff8wgynRFvNMEPrv48t91xBwdOnEJnc2JwuHnwiae5++Ff8MPbforBpCcYjbAkleKPCwQSIv64gCsQQKqQo1QrOHR4Hw6fj3seeohFiYQ7772X+dVVivU6z774IhdmZ/FFIhycOsXDTz1DsdlGrVRwYOtm7G4v/kicG2++jZkVCRaPH+myjLSYJ5TM4a1WWPJ4UIlx/K0aYqVEt9lgUKlRq+VotUo0m0UajQKdToVWq0SrVSKbjVOr5eh0KpTqRYq1AoFokEQqSbXZIGRSEo9ESWaKvPTqW8hVRiLpFI5ggICQQCjk8UQjmD1u5AY9SpOR4+fPsa7Tshgocuuzb+LI1EnXGjTbNYajDq12mUazSL1VpljOUWiVyNbzpCtF0pUy6VqDTLOPOxDAm0xjSFXxdiDaGhCrdxEbDeLFIqV2g4uzl7g0d5llyRr+cIj7H36EkDdMo1IlkQgQCFmZXTyJ3asnEPcTSWWJpkoEYhUi2TLRXIloNk+mUiP5MVw1WPXk8zHSXg3NZpZyr0G8kOKO+35GpVWj0W3S7Xcm9+6Fj5tfV1eXef31V/nWt64jl8tMVIOdTovl5cUJVC8UowyGear1ML2BiGT9FI1WhE5PBAq0uwLNtJqsf4Vu2QWk6DejjOFLgQEl+lToU6ExKNMcVuhSHX9uWGY4KtDrZ2GUo98V6TXjuA1LCD4N9NIwzMIgy6CfptPP0B6MPdPrg+zYjz3toixYqVdFKhWRYlFAIl1gdW0OMRklX0iRqviIZX0EEl4S6TyRRIlIvEI8OfY5j4gisXSMdEYgFg+RTMUJhX1cuHgGu8NMLp8ikxVJpuIUihkymQqJRI5Mpohv4ShhvYRMPEKr06ZSK5MrpCmWc2RqDeL5IsLHK5nPExdixIUYwZAXh9OMbH2FhJBGEDNkskWisQRiMk1cSPDgww9RrlZotJo02w308Tw7zs4QLdXJVSqEdQskDQs0RR+FXJ5csUFnAMFohMpoRLzd5PSRC4TLdTx8fEoyPWpArFImUGtgDHiZky7QamToN9MMujlagxq1YRtvucrui0u8tu8oswYb2kCMJrCu1ZOKB3AuHaMWd5CNenH7oly4vMjs3BK5QpZ8IU2rlaPfzVEu+hj1ogy7ITqjCq1eFgYp2kUHAecy/V6GZitDp5unV48h+hRk8iKFYpJOp8LK0nkyop9cKohRJ+elXz2DZ3UKl+wSN3//Bqx+OW9tex2F2sPs2jmEXIB8sUehWMXmXaLd7dAohxi0BRSSUzAUGHVDgDhegxipoBo6CaBMv5MEioyGGUbDDM12guGoRKdXpNUuk/PIETQnyDrmqWU8jAZFGBRoFUNEnHKqohMa8TGIH7YY9uowbAAN6JcZdTLja5sCw5ZAyCOjVwvD8OPPDXIMRyV6owq9YY02DdqjFu1Ri0IygvXIczhOv45v7RCZrEA44mFVtszc6ixz0gXmZUus65SozDpUZh06uwmT24beYcbidWB0WdHZTegdZnSaIDZrHJs1jM0ZwO52YXKa8MddRNM+Lq2eYmnFjlobweFOIdn7Iuu7n0R95FdYzVICYQPnLu7g0NE3uTw/jdFmQmfWEoh58IadWN1G3AEnNred85enkchVeOM+vHE/7nAUTyhHMFbHHSgxdW4ZkzuC0ePgpw/eTSDoIRT2EQr7iMVD6Ob2s/rhfWiP/RKn4hwutw1BjOAIhAmJaYLC+P9yJJUhls0QFAU80Qg2vwerz41G70Cjd7C8piQYETBaHcwtLZPMZhCzSQYMyZYyVKp1mq0Ovf6QbD43/h2s5VnbcT+mky8QXN1Db9BmefUy+WKCQjHzcT1jxOLCKstLEqqVJl5PENm6CqjQ62QZ9LPEYyagyKCfppD389Uv/xU7P9zMti2vcXluHpXOyHXf+T4/+skdPPjIE0ydvkQqW2HxwJucfOOnqI69QjYZoNZp8fb77zEAcoU8I2Dnzp00Gg3UajXpZIoNkUMkEpo0+2/UGlZWlsaT7botguEAvV7n4zpCn36nCrRoV8fNHOWYBPull5Ef+gWLx14H+h/XWqDVGtdyNhq0NsD3Rj3k1KkpRDExAef/pXc6DPnooz0cPnyQcDhItVomFovQ7bYZDHqk00ncc+9iOP0iyiNPo1IpJtP8Pm0ROBz2SaVEnE47q6vLRKNhjEb95DheffXlK8D1HxBXAPqVuBJX4kpciX/McQWgX4kr8U84Pn2jKghx7rvvHjweF8mkgESyitVqBoZUq2WWlxeB8Zj1XC6DwaCb+Ht3Oi263fZkrHer1aDVajAaDUgmBWCIzWbBYNAhk0knau7RaEC3256MOt/Y3MzNzfBfbng6nRbFYp5+vzvZ7GyA5o3j6nbbhMPBSb6N125sfjYU2cViftJFvLFqtcoEYt933z0TMO502iePN/J5PK7J66emjrOhgBeEOP1+F5/PAwwJhQKT47zttluAT8ZU1moV7r33bjbU7ocPH0SplPODH3yPpaUFFhbmJsf66qsv86Mf/ZA77riNXq+Dw2GbwHJBiE+aAzZ8uDZGzm8cw6lTU5PjX1+XUC4X6fU6JBIxstk0nU6LbDZNrVbh6NHDbNr0xmQ0WTQanjQ3jD3u+zgd459tJBamWK1QbXURMnk+OnqCI6fPcXp6gYV1FU+/9Dqza3LW1AaOnr3E8fPTKIw2VlV63nh/OzOrMo5fnOPM3Ap6V4CDpy9yaUXGmtbMglzLglyL2Rfh8qocpc3DN2+6lRPTi7zw9laee/NdHnjmBd7auY9fbn4ficGGzOzk0JlLbN6+h2u+dxN/+p/+iq9c/33ue+I5fv7oU7y94yN++ea77Nh/iPd27GbXwSMoDGbWtQaOnb3Al77+Tb77o5/w3R/9hJ/e9yCOQIhab0CyWMbodHPy4uUJPNda7Ridbu5/7AnkGj1CJk+t3WPf4WOk8iUS6RxGm5P3PtiBVKkhlS8RiCYm3vCpfAmN0YLeYscbiuIJRiZK9mqry+X5Ja799vcIJzPjUehSJV/8+vU88twLzEiUqKxuVpUaLB4/Fo+fH/zkNhQGM3Z/iOtvuInHnvsVJpeXTKVOSExx76OPYfcHMdldZEtVDBY7s4srSNeVnDt/mYcefowXX38di8vFd3/4Q97+4EP0dif7Tpzk6m9/lwW5khffeo9DZy4gM5qZkazjE5LsmzqFwmzl7Pwic+tyVjU63tm5myPnxgrr19/dwtzaOvMSGX/z5a/x5vvbmLpwmTvufQC12cZHR09gcLhZlqt4b8dugkKKg1On0Vjs6GxOFAYzR06fwxWKMrMiodBoY/eH8MUEXKEoC1I5h06eQWdzojRaSOSKhOIi8VQWfySOUmdEY7Rgdrg5ee4i1VYXdyDM9MIyeoudUFwkKqYRMnk6Q7B7/ASiCdQGM6syJf5InHAiidpg5pEnnsbi9GB2uPGFY2x+bytGm5O55TUkCjWJdI50oYw3FCUqpkkXymz5cBcvvb6JQDRBodogkSty8uI0py7NcPryLGdn5nnuldcxOj089OQzOAJhLi+tTpoG5HoTEvUY4JlcXgwON85ghAMnThFJZXFFYkREkcNTU/hiCY7OrXBsScmUzEis1sIbjyGmgrgDTrwhN/c/ci9bd7zP/Mosa/IV1lUSJIpVlqWLzCxeZt/BnZw+dwSpfAGrQ0syEyWRjJDMxBGSMYRkjGw+QzKfJVMqkC0XKTfrLKytEBETRJMCpUYNIZumUKsQS6UmwHwDoEdEkVAiMVGehxIJfEL0Y6gm4o2k8EZSBGMp/NEoDo+bVdkya/IVPKEQRqebY+cvsm6woLG7cYajWN1uliVrhEIBgqkC9lACeyCO0RXE7AnjDMSwecO4w7HxteMP4/LYCYS8+AJups6eRGXQYfF6cAQDKM0WgqkMnrjAmkqL1eXD4nCSTifx+1wU8inyuSSZvDgejZ9NEk/7mV64zJkL53H5o3hDMVRmAyqzjh0HPmJdZ0Vp9CDRrnFxcQ6ZzoDS4EBhMLGmVjCzNofaqmVNpUVr8TEnWWNNrUJrs7IsV6IwmNBa7cx/3FhjcLjRWd2YrSscn9qLUqvB4Q2gtdtYUq7z+rbNaO029k+dwuAMoXd50NidXFyWsPvoFBeXJSgtLubW1cxKNEyvqtA7Qxjcfp548VV2H53i2ht+hNxk45rv3cje46eYlSoweYMsKbVcWlzG6vWz//gUdn8IrdWBxuxEojKg0Nsx2P1oLR40Zi9ynQW9w8qFhVkOnpxiXWNBbXIh15tQmtUozSr2HT+C0qRHazOjtphRGA2cm59jSSFnUSFFolMh1atZWJ1nZvUkq9pZZAYTq0obR89OMyuZQapZRa4ysv/4FJeXVtBa7ch0Boz/H3tvFuPIYad5GhjsLjBoLPZhHxaD3QEWsw+7OzuDQa+7p7vd0263b7vtti1LvmTZlmRJlnW1ZOuwbEml+6oqVUmlkuquyjqyqrLyqMqsvDOZzOR931fwCDIiGAzeN5k8fvvASq7UPcAA/TTTqA/4I8kkGWQcyYz4f//v+/w+3vv4I2x+H2sGPXqbmXXjNpeuz7Nld7JhtmAL+LEHA1h9Xva9/RYGh4uX33iHN/e/z5bFjiMQRiqUEXMFLB4/Nze2sPtDvPfRceRiBaPTw6HjJ3GGI7z41ttE0xKhpEg4kSCaSpHMSNjdHrJ5DbvDwI5JhyDGbmUoq8TkLIKsIcgacVklnlbGZHM0LRFMpPBGhZFaPJ4kEE/iFxKjoS6fE6fLii8UJCgIhNMZAkkRbzyJL57En0gREtOEEtKokulbJRKIJ/FEYniiEaw+L55ohOmFa1y8dpGgEGbTbODwieM4wlHMwQgfnL0Y6S1XAAAgAElEQVTETYMdWyTNusHMvrfexej0YPMFxzEccVnliWef5/LcPL989AkUNYs/GiUpZTk3NY09EMUViWGwOtg0GPD4vFyZusy2xcBX/vZrHD97mmK9Sq5cRNI01re3CcRixFIZXFGBhKoRSop4owLxTIaFlXWW1nU8/vTvR8eg0cWC3ostrLLhT7IUiHHvvlfxVirEmg1iuRyNRoNGpYqWk4Eeipyh3WpQq5ZpNZr4PF7OnTnLW2+8zdtvvsP5K5M4/V7q3Ta5cpnn9+0jkhC5OnuD5Q09r7z5Lp5gFLlYwR2Oka+38AtJYhmFlJofDWQEI5yfmsHi8WOpw/ElIxMLWwyBeiUHNKg1FLRCgkJBolUtEs2mkKtFit02WqtFqlSmPASPpOHN1/BX25jkIplaE7XTodLfRSrnqHYq1JoFJDkOwy7lUg41m+Hg/gPY7VYSyQjFkkJCDKIzrmGyG5HzeVJyjpScR9TKpAsl0loRqVhA0jTagy71ToOUnKTWLFGu5VnbXuVrf/dVKs0yfXqomoyqjRyl8vk8lVKZWqXKr371II899gjnz5+j2azT7++i022Qz+cYDvs888xvb52nNuh2RUCi2QrS641IlW5Hot9TgAwh+yxVxQq7KQbtJFCgd8uqfUgRKN36WQbKdHdV+r0skKfVSDLoKTBUyUlOgp5Vev0CQ6pAnW6vSHdQpjOs0KBKgyq1YYXasEa7m6fezN4qlWpdIZdPUa1paPkMDqcRk1nP/Ooxys0YUi5AOpsinpJJiBpppUZGaZLK1EhIFUR5ZNuekjKkZBGtkEMr5HB77Gzp17HajKQzCbR8kayqkZEl8sUCubxGrVGn2W5hsVk5O3GOUqVMrl4jV6+RyRdJawUyap60kiOtZMmoEhk5RSwRYnNzk2AwSD6fJxj002jUyGZljhx5n2azTr1epVwukukMePnoCeTOkHyzRalSpKzEYbfK+TMnWdo08cNfPEyjUSNVKGCMRjBuOFi1+3j6+hVWjl9j5dhlVq0GNp0mzs6f4fWPj5Cs1hFzDfpAr9mk1dJo9guUKWEtFEkD7lKFHLDvyIcI2TzXV9ZhCJVSnX6zT7nRptxo0x1Au7NLKBKm1azQbhdRZB+gwUCiQ5lOPw+o9KpBHMYphoMc7Y5Kq51j0MqgRPU0WyUKhTT1eha7eQ056aGaj5PPxvj46DuoagolmyQaS/HT+77Ot77/JX74k0d4/cCL5Kpp0nKLjJInKOjQtAKthszqyiRKxk2rEQdkBt0EYmyLeGjz1ufTGOyOMtJHlaNZF9jtiLQbIvSLMKiy28oz6Gu0mhla9RHpnoxYyKXdtMpxGBZhULhVMOzs0mvVGHRqIwK9p9Jtp4gGV4kElhip4Ed/H/3dIv1hnSEdusM2nUGLdr9Jq9eg02tQaXYo1poUKlXknEpakRHEOLFb5YsEcAU82IMODC4jG+ZNFreWWNxa4tLcJDfW51k1rGHymLH4rBhsmzh8FvxRN56gi80dHQ6PFyGpEAiLhCIKVv/ovGB2cZaZmzNYnFYsNiuBQACHzYnVbMPn9KIz6rG67bzz3ltE416CYRtpKYSQ8OELuAlEotjcPq5dv8q2eQs5pxJJpBHELKlsFZ3JwesHDnFq8hKzq4uksxkkJUNGTpPLq6PvspzEtelJZqYvkxYF4kIINZ9GzMZJSFESUpSUGkcqJPFGHXgEJ+6Yg+nlq9jsHm4urnL4/aNcuDhJsVwilU4SiQXRigr1Vpkhu1QqFdxuJ61Wg0Qyit1hotEs0u1V6A0q7PbL1BpZkikvvV4ZQfCSSAQZEctDhsDG5hYut59SuU6rW6HVraBqSWwOPYoao93O027nKRRSFLQEqhJFUbPsGA34An6W1ze4fG0WUdGwe0IYLF7eeOcDnIE40VuDAc5QkDW9nlBMoFSuomkFAHY7IyX8J6Pe9kQWn+x76PU6HF47fXo02w0G9OnttmDYpVKUqGgCuw2JRikMVKm3ZKDBkC7tTv2WPTxEIiHMlh2sNiO1WmUs1igUtE/1kmQ5w+rqMs1mnXA4yMcfHx0/t1jM0+/vjnslexWNhkkm48RikX9EvtdqFZLJOLOz0+MeUKNRo9frsr6+Or4fi0VIJuO3Cdd/Aj7Zl/yjzwT5Hz9T/a+i/ugzwdv78zZu4zZu4zb+i7hNoN/Gbfwzxj8k0G/cmBurlT9Zmjaadt57rNNpUamUaLebNJt1Op0WiiIxMXGWYNBPKpUABqRSCer1KrVahfvu+wUGwzbb21sMBr2xcr3VaiCKSY4f/5hMRmSPUIYBijKyVm826wSD/k99pj3SeE9ZffXq5fH94bBPqVSg3W6Sz+dot5tjO/g9Zfri4gJ7Kus9grlQ0MYXTHs29HufYU9Vvpe7Phz2x8uanZ3+1GerVsufyo53Ou2cPn0SGLC2tjK2XM/nc9jtVtbXV9m370Wmpq7ALZU8txTve7cLBQ1NU3n//UNjxc5XvvKlcdPxjTde49SpE+P33FO77w0w1OtVtre3OHnyOI8++mueeurv2dxcH+/XPRX+cNinUinx0ksv8NFHH9Jo1NA0dTxE0NttsbR4g/X1VfYfPIDJZsfi8WNwuPn2j37GhdmbLO5YeeuDYzz67Avc3DJxZWGV+U0DZ67OcWNjhxWDjfeOn+X1Q0c5O32Tx55/hWsrer79k/uYmF3i928dYmZthyuLm5y5tsBHF67xxoEP+cE9D/CVb93JwQ9PMbek48iJ8zzxzIv8xRe+zue/8m1+cu/DnLo8w5bdy5rJwRe//X2OnLnIa+99yLrZyfKOlT//0je4sbrBkm6bZ158meMTFwmnMizptrn/kcf507/6An/8F/8JXyyBICmIuTyhpIjR6ebqjQWOT1zA6vUTTKRIZnPorXZiqQzuQJiMmkdUciSlLBeuXKNUb+Hyh/j8l77KuUtX+P6P7kbWisRSGTJqnlK9RSKjcHl6DlkrcmriIut6w9jSXSvX8EbjPPrbZ7nvkb9nYWOkAHz36Em+/J27+ODEae59+FH+3Z/8GaFkmm/f9SMOHj2GyeVlSbdNFzhx/hIr2/qxZfbVuTlOT5zHZLOTzshUqnUykkKr1eHABx8gaRprej2vvLMfv5Dg6ZdeRme18827fsjcmo5XDhzmty+9jC+RwuIPorM5eOL5P/DRxAVmVtaYvLHA7Oo6xy9OcuX6Au5wjHse+BWClGXLYmdhXceN1Q2cwQhXri+MCWOd2cZz+17F5gviF5Icn7iIJyKMldinL11hdmmVmxtbzC6t4o3GiaZlLs1cZ8tiZ9NkZcfuwu4PsWOxc+bCJPG0TLHWZP/hI9g9fuJpmZCQxOENYHF6cHgDzC4sYXa4mV1YwheOEY6nSEpZirUmSr7ExORVbG4fGTWPwxtgZVNPSlYRlRyrum02to0YbU5krUgkIY6HIRzewMimUUgST8tkC2XylTqeiMCff+FLeKNxzkxe5fSlK2MraIvHj9nt475fP4bZ7UNntrGiN+AXkrhCUfxCklAyTTQt8+q7B3GHYwSSIgurqzj9fl55Zz+utMqyK4o+rlIFfHEBSYlRrJW488d3cddPfsCB9w/i9LmIJmPEUsKoGZoSCMcjyAWJdE4kqSQRsxkyuSwpRULMymRyWdKqMr4vaSpJOYOYlVEKGi++9gppVSEpZ0jKGeIZkUwuN660qpJWVYR0mmgqRUwUiYkikWSSYEYYEXxihmA8SzCexemLEIxGCIZ9rG7O4QtZsPtDbFlduCMJ1kwOYkoBZyDGy6+/wbZhhw+PHGJ+y4QlKGBw+wmlFaz+IM5gGL+QIBSPE4jFiMQFIhEP6xs3sVh3yMgpAtEgNr8HRyiI2e/HFU/gTojEMxE2DaucPf8xO8ZlzOY1JCmKkk2OXheLEEjEyVdyuHx+7C4/oZiEP5LE4LRh9lq4sT6P3m5jzWBFZ1tndnkevc3KttU9UmObdnBFPKwbtzA6fBjtUa7dvIHeZmZhYxWDc2Q5fn5qmtVtIzs2D7OL6yzrzJw7+xp+rxG73Y/BEmDd7GTNauXE1DmuLi6wbfexqg+wbjGx43ayajKwbjFhC4W499HHmbyxwLELlzh88iyX55dYMzmIynl++tBjbFrd6B0+jJ4QW3YvFn8UgzvI7157h5nFZd4/fhJ3OMpDTzzFsXMXmF1cZ+LKLA6/gMHuxxmIY3LEMDp83NQtMnXzGu5IkDW9E53Rz47Nw5J+kVOXP0bn8rJkNKJzOjG47cyuLjCzPMfa1grb5i12TDpmrl/l+s1JltYM7FiDmHwuLty4yE39BgZbiM1tJzeXZ0fvt7HFzY0tdGYbpy9dZlG3idFlZ2Vbx5pBx5FTH7Nu9bLjCbFutuKMhtlx2dg0b2Nw2nAFAnx0/Ay+YJxj5y4QiKfYtjmxePycOH8JdzhGKDkikX2xBA8+/iR6a4BEtsKawY6QyeEIhIkk4/hjfiKJEOvby2wallGzMtFoFFFWiKZlhGyeuFogrmrEsyrxTJJYKjpSzCVSY+v2T2aW76m4Q0mRRNSFzbyF1W5BzGbxxkXcCRGXkMYdS95SoIsE4xmC8ZF9eziVIZxK///K9mgETzTChelrOL0eXD4/CUnC7HEzs7qKJRRm4voCLjHDst3NutvPl7/1He6+/0HMbh/OYARvNM5P7nuAu+9/kIvTc+zYXVg8fjyBIGaHm7UdE2sGOxfnFvEJGa6vrPPekY8QUiKJdIaZm9OcmDjBxWsXyRZzCOkElVaDSDLJqm4bu8ePJRzDn5b59g9/xNe/ewcPPfIor7zxJisbWzj8Akq5wxO/fxOn1mQrrvLk6wcJStlRWnCnSV5TaDfyfHz0bf7+8Xu5dOkk+/e/QijkIJ/P0Ntt0mxUKBVztJp1GrU6tUqVPlBptImLEmEhTqc/IBIXcHo9WJxWIokouZJGKCVjdPkxe4Ik1SJWX5hLswt8cPIcm+ZRPECx1WNJbbEcEJFrPWi3YVBGSdpxulfYNsywvTpNQL9GLOFAy8doNxXa9SyVQopOQ0VRomTzcerdPMWmipBOUayXKTRySFqCalPhzNlDnD/3PvWiSK+u0q/l6NAmo2XIZFViyTTxRIacVkLTNHRbq9gcesIRG7KcQZYzaJpKLq9SLBdodJvEUgKt/i4vvvYKX/7m18mrEegXKRVSQItcTmTq6iWWl5cpl6tEY0nOX7iM0biDz+fB7/eiqsp4oHVv6HY81DqsAyIQpJTXjWyvu3uEn4ambAEKdNMMuxkY5uj1NaAyIs0HKvQlGErQjkE/BWRoFTzIMR15yYp1+/LoOX0J0OgNc/SGOfoU6A3z7A40esPiLav3Eru9Iru9Io1+lWq3RLVborZbptIpUqznKFQ1cqUsUi6Nmpco5hRKeYVKUWFpaYp40ktGDiOrInJWIpVRySgjhX9EUojJWcR8gVRORS2ViCZG/5MlJUOhlMfm0mFzbSEk/chqEq2oIGfTCIk4GUmhXKmxsrpJtVUmX9GQNA2tXCOeVknIeWJSDkHJIigyMSWNmAmj5kRs9h2mZy6RTIVJiTHW1hdRsiLlikatXkRpV5G7HWySilSrUWmWoJWBjgS9MmFRwSdq+Kw2RCVHpl5HEvLECg1+fvIImlOg5I5ycmYCsSpRaxYwxgQu7ZjJAqlunVYvCz0ZeiqtboVSvYysjc4jTk9e4uzMLFoPgrkKLx87z02PgAa88OpLdIa7ZIt5tNLIVrpYLFIp56mVFUp5gX5XoUuFPsXRMUOaG1PvAXl6/QLNlgK7EgnvCp3dAu2Oym43S60YxWa8Trsao6j6UWUn0ZgFWfGjiAmOfPg0i8vnqVZgSXcDrSajZLuk0xpCcoecpJLVkiytTVOty3R6KvVmEpPlBrtdCciz283Sbir0m2kGbZGwd4lmyQ+dkVJ92I4T927gM9/Eo58hK1qwG2eBAgzzQJlhv0y/XwFaQIvubg2GGqARcKxg3Z6jW5fptHL0usVbz+tQq+fpdar0dpv0Bru0BwNa/T7NXo9Gp02jWaFeydGoZElnRcSshJjXEJQskYxMMCESESUEUSaaTBOJpwimRHzxBP5EEk9MwBWJ4hXiuCJRnOEItkAQi8+PJWQlIPrwCE4mZ89y9tJxFlfmCAaDeDw+vK4wgZSAMxLA5HZgMq3hCwXZNuwwNTXF4sISmUSaRFggJiVxB70kxDCyEsZhX2F1ZZJw0EQk6iWRFpFyBWLRIHlNJpHwM3fjAnrDPMVqmmxRJFtSyJXLyFoRMZcnrRWQi+Vbw58ZoiE3+aKGmpOIJyKUyjkclnVuzl9iZekqVusGGxvXuTZzjmDESUaJkZDCJOUIpaqGVlTIFTIUK1mcHjO5QobdQYNWt0KxIlOqKrTaZa5NX8QftOHxGUfH4m6Oiuak3ZMYoOEJrAF1Oq0cnVaOSjVDta7Q6VXQihJ60xbFWoE+AxyhCAlVowtYvQGauwP6QC6vceToYaZnLpNIRmg0i6QzMS5ePkdKFlnTbfL2e+9x/vIUJy9Mcs9P7sATTeJNCKiNGka3C1HLUWm1sNocSJLCsA/DPly+NOpfPP/8c//Iqj2TEen3dzlz5hSlepFduhw98SHD8XN26TRLHNr/MlAFiuy2UiiiGagTE/yEwt5/5D6YEgVCoQCDQY9AwEe1Wqbf38Xv945j/44d+4grVyZ54YXff4oQ73RaxGIRYrEI1WqZVqtBLpelWMxTLhfJCVb2CPFUKoGqjhT2Bw68C4wy0E+cOIbdbiWfz3H16uVxL+jixfOk06nbhOs/AbcJ9Nu4jdu4jdv4bxm3CfTbuI1/xvjkiarL5RjbUymKNLbfqlbLbGysjS889khuGOByORCEKNmsjN1upVIpsbGxxieJ206nNSaB2+0mg0EP2WPEaTcjCFH8fi8w4OWXXxpbiHe77U9ZqIdCgfEyQqEAnU5rPGU8mkgejBUte1PC16/Pkk6nxrnke+u2s7VOMx0eL3/P5msvE8vjcdFo1Maq9b3HBoMeOt0Ge9PUe+v5wgu/p1DQxtnp+XwOv99Lv7/LxMRZisU8m5vr/PKX93H58iUOPf8EvV6Xfn8Xr9dNKpXgtddeIRj0Uy4XefLJJ/jNb55E01Tuv/9erl27Ol6nX//6V+PMyL1yuRz8/Of3cOedd/DVr355rPzfcw/odttUKiU6nRbNVGC8nfr93bEN+94y9tb3d797dnx7MOhRLhdJJuN0Oi3ymkxWSd+yYuswc2N+ZBe+ZWRiep6fPvwEl29ucMc99/PsK2+xaXXz7tGTzFw4y/npG8zeyik/em6SDYuL65sm5jaM6BwB3HGZayt69h87x7Ov7WffgQ/53/7vP+ZzX/sOP7n3YZY2Tczc3ODExFUeePS3fPEb3+Pltw6xqreyqh+pOZe2LfzHv/kaH5+/wte//2Pue+w3HD15lvnpKc7PLPCtH97DX33l6/zpX32BL/3t3/G179zBF7/5bc5ensLmC/Jv/98/5bl9rxJOZTC5PDz622dG6rxIjGha4tLM3Pi+2e0lpWr4wjG0co2FlXX8EWGsMk9KWQRR4vi7r/PArx8jnpb53F9/kb/56jfQyjUC0TiyVkTJlxCVHEq+xOXpOUJCkmKtiVqs4I3GSWY13JEEn/vS1/nyd77PlYVVlrYt7D/yEds2J/Nrm3z2Lz/P9M3lsTLyxuoGf/E3X8a0ehOtUuHU+fOkVZVIMkmpVidfrmAwmlFzeYrFMu12l7nFRdRSCSGdJq0VcAbDrOwYeev9I2xYbARSEl+74wf86Re+yN/9+G6OnDnHxPQsHiFBIJXm4LETPPTUb3l5/0F2XB4mzp1lY8fEZ//y82yarGTyJZ558WWmby6zbjBjcnnxRuOcn5rB6PTgCIQxONwE4ilCyTRrOyYSSg6pUMYTEZhf22TLYsfmCxIRR3bf3mh8bEfsCIR58733MVgdI+I6EuL85SkEURqRN1s7yFqR3+97FV84RkbNY7A6yJWqXLu+QDqrsbyxhZIvUag2yBbKZNQ8FqcHbyhKMJZAECUuXp3m/OUpTHYXU3PznD5/iZVNPYIoIeUK6Axm9BvrXJm5zv2/eoTzl6cIx1OkZBW/kCQQT+EOx3CHY7z7wVHu/OnPMTo9GJ0ert64ic0X5Bvfu5OfPfgwJy9M8uunnsYXS+CJCDy371Xs/hDBhEgwIeKLJ9m2WKh1Orzw+ptY4xm2XX4ClR6mSJx4ViEW9xKIhImLKYLRCIm0SCarIMoSibRILJkYZTCnkmw7dnjgiYeYmLpETBLJVsoksgqCLJFUs6TzGlJRI18tk5QzqKUCkqaSLeYp1Cq8sf8dYmEvcj6HUtDG5Pme8jwhSWPSPJpKEU2l/rMEekBQsHtCeAJ+3D47YcGJL2TG4Y/iE0S27F62nX4ee+5FNgw2ZucXSKSSqGKUHW8AczDCmx9+jMnrH5GHyQT+uIA/GiaWTGCym1lfv0EyGUBMR3F6rITjIVzhAFa/D1sohFOIY48l8EYshJMuXL4dDh1+mbnr57l58wpG8zoZebQOwUSKVDxIWEgSETIEozL+sIgz5Mfqt7BhXh+RsxYrJq+eqZvTbJiMGB0+dGYrZo+TTcsWGyY9a9sWdqxh3vngENt2CxumHRZ1m1y4NsPZy1NY3EHWti1sW70srO1w8J3HMGwvYtmyoNv2o7cH+fD8BdYd28yuraGzeLF5sujsZt7+8DBbDgvzug22XQ5MPh9LOzu8evAQs6vrWPzB8bbdtLr54PQF1kwOnn/9XTatbo6cuYjRE2LT6ubpF17i4vQsZreXnW09OrONfW8e4JkXXmXb6iWUUFjWmTE54mxb3Zy8dAJ70MaNtWX05iBGe5RNo5NTkyfZdq6j8wZxp1JMra3y/unjXJy7itVjQW9Yw2De5ONjhzlw8A0MlhU2t4Js7kQ5eOJ91izXMflt7FiSGMwxrs2dYWXLhNkVQG91sGG0MDl7HUcwwNLWBhavg5MXz7LjMGP0CaxbvVhCUVZNBiZvzGBwWjA4LTz34ouYbW7ScgFnMMLs0uo4QmJ5awe7P4QgZTFZraS14i23CC+OQApvTMJg9xJOjXKvA4IfvXkDi2uLdC5CNBwhk5EJC0nSuTLeuEhYyRGRZSKZNKFEiEDMgy8Wxy8kCMSTY+J8jzT3Cwm8fi9+IcHG4jW8LjOSkhkNiaQknDERRzSFMxLHE4vjiyf+swp0i8eHLxYnrsiYPW7sAT+BiIA3GMEbiuIIhJhb20DndGEIBNB5/Zy+MY/RbefPv/AljE4PJpeXC9dmefXdg+itDu59+FFsviAGhxtvNE5cTLO2ZeAn9z7EoRPnmF3dYt+7h1nc2GFj24TbHyCZkQjGAwiZGKIqklLSqCWNpY01Tl+4MB6CMgUjPPb8Hzj8wUF+8fCvuOvHP8ITCJKSsoQSCpliG6eQ46E33uXM+hbOlERcTJMSYkScZiqZKJmQBa9tiWhgi+6uRrWWptHMUqvL9HplMpkIvV6VVqtErVqg2ShTKjdotnoIcZFs1EepXCUcjbC+ucJTv32CjJLkqacfx+QO8PI77+GNpfDGUrgjCXQWJ2ZPkHWjDasvzJuHPuRCKI0MVHuQcruhIkJPodNLUW/GaRUTUMtTL4VpVaJ0ihHaWohqwoLmXkSLW4n5NhBjBsqan3haQCurpOUo2bxAnwLDQY5eK4MSdxKybUJdRVBiiPkM6axGIpMjkdCIRdMkEikKhTSVUpKAfxPj9gYBr4NiQUXJplFVhVhKwLEyxc9+eR+VbotKt0W/mcFjXWFxboJ33/wDO1sraDmZ559/HlHMMASardE55/z8dSqVEsNhf0xItFqNsSUuDOg3sqQTq/g95wE/DFOARreWoq65Cay+y25DgKE6Is93FQaU6e+pznsyNdVFLr6Na/MUUctVdvN26CdhmAYk2BWhLzHspBjZWCsMhwq9XobBQGbQUxj0FIbdUQ06MsN2lqTxMqVOmXK3QrVXo7JbpdIuo1VzKHmJdFYkW1DIp6oU5QrFbJ5EzEupEuPm0gQe/xaJtA8llyYlZQikVRL5KplSDbFQQswXyOSLJGWZTFZBzqko+eytnO0IO9cOcnNlCiWXIl/KkhRTFEsVCsUq6YxKWhYo1/KIskQmq5HKFklkSwjyaDgnltMIyTKJlI940ouqxUlLEbK5BGvrC+wY1hHiAcoVlUo1R5MBkWKeqztmZo+/jM6wghTQIftWWZ47j1goIbcG1LNZsvkSaqvLxwdO485ovGvTQx2GmQJX1qZRdzXatQ4VwFWtczPpIU2BFgnoJRi2ZfrtAYNSHnq7DJp1KoUipVaXUKGKe+UUlxxBvAPYd2MDs9dKOB2lM9wlVywxBAqFAqKYJBUPMjt9lmGvwC5lBpQYEegZpi68BUON/qBIq52FXYmQ7Qb9QfGWylukU4+ztXaRdjVCr50guf4+N68cpN5MUVUzzM0dJKt4eOCXT3HXPX/Hc/t+QzJVo1BoYHfNU82XyZVlIkkfcj6OWohRb4nMXD9Jt5+lWBLY7eWBOvSzJEO60THYjgHp0dBIIwptEdoSgdOPQTcJ3TSgAXmgSn84sr7u0aU7bJOQE1QUPSAAGegkoF9gt12h22nQHwmFqdX6DPqdkcV2r09zAM0B1Nq7VJut0RBCPkNVS+M3TONc/JiEmiUiKYTEDKGUTDCeIZKQEJIKsUSGQCKLP64QTKr44wqeaAZ/XCGaKRBK5QgksoRSOTxCBXdUwRGM4wy78UZMRJMWbI4FFldOs7FxDm+oicNbwe7OsfLaj4lEUwRCftKZGOtrk1yfO4Ju8yyiJhMT46QyUYS4AyFmweNc5+L5I9gdBsJCDH9EoJCV0LJp5EyQVNpOUrSwsHwGg2WJSNJHUs4QjCVRKjVicpZkLk8ymyMq+DGeeJxiuYCqZUmmYlSqBVQxRKMoU8tnyGaiVIoSqpoikQyREiNoRQhxdWoAACAASURBVIVCWaVcl6k2s5TrMuVaFrtrh1JVQSumGdKivVtmd1Cj1RkNN1yZOj06JijT7WdxX3kKRVimO0hjsExTzifptHIM+0WaLYUBVVq7BVrdEilFoM/u6PuoMaANiFoVgzNArQu1do9CpY6kZnF57ERiQVqdkco9IviIJ6OsbK7iCvhI5VTiksJ7P/3XuCIxQrLMmx98wH2PPsbnvvhlfv7Lh/jOd+/kG1//NkePHMPnCfLhoaPAyPHPbreO+w9Op33cf2k264hqina/RUgIksurKIpEsaCSlZJUi2mM+pvQzZG2niW2cRCPfxto0e7UxpF4e/2bXq/LwsINHA4b7XaTXq87tnRXVYWJibPjPsZe70qS0szNzaBp6rhn9A+r02kx/+JfYdoeiQwOHTo4dg6sVEr0el0KBQ2z2TgWjOwta3LyIq1WA4Nh+zbh+k/AbQL9Nm7jNm7jNv5bxm0C/TZu458xPnmiGotFRwTpJ6Z2P6lAX11dZnp6ClVVWF5eHFu6Fwoa/f7uWKG8pwz3et1UKiUajRrFYh6bzcLJk8fxeFwkJg9g/mgf/f4unU7rU3bqe5lZ9XoVm81Cs1kfK7P33nPPduuTxL7DYRsvo1QqEI/HmJm5Rj6f49KlC+MGXTnqIvr2/eRyWdxuJ/V6dXwxttfQMxp3eOWVfQhCdGwzabGYxheBexdkk5MXxyr0er1Kt9se27eXy0UajRoWi4nhsE8+n+OBB+7n2jf+V4aDHp1Oi0gkRCYjMhj0+PWvf8Xy8iIPPvhL6vUqhYJGNitTKGi4XA42N9f5yU9+xM6Onh/84E5+9oufky8W6Ox2qTcbDIHeoI+YSaPTb/H0s8/w9LPPIAjR8QBA+NW7qaaj48z0vW338MMP8eCvHqJUKfK73z3L7Oz0rf3ZG1e1UgB2EcQ4PfrkigXcwSAXrs3y1uGjnLk8y8qOg1f2H+Xq0hZL2xaur29z7toNVgw2rj7/AB88fg/XljbYsLhY0BmZW9Nz6vIMpy7P8Pzr73L45AQT0/Ms6s3c3DLxv/8/f8yzr7zFot7MRxOX+Q+f+wL/5t9/lmdfeYuJ6Xmmlzd59+hJtuxeHnrqOb55193Mbxr4xSNP8tnPf5kPz17i69//MYfefI3Jn36OAx+fRu/wMb9pQO/wobN5WDXa2Xb6+eUTT/Py/vd56oVXmd80kC7WiaZlVvQG5pbXiGUUFtZ1TN9c5oHH/p6L03P4YgmcwQixZIpsvoDbH+CVN97EGwzhCQRRtDyKlsf191/B7nTy0GOP8Rd//ddcmZ3lkSefRKtUkDSNmCjSA+rdLkFBIBiNUarVkdQc2UIZQZRIKCqOQBhXKIrO4mTNYGVufZ2v3nEH8zod7x07zpHTZ/j3f/pn2P1B4mmZREbh+Hf/A++//gKeWJwti4255VUEWcLh89EDaq0moiyRL5foDLpkCyrZvEa2WER3S1l559334gjGOXD0FJNzS+itDn7xq0dY2zHxwYnTHPr4BCaXF7+QZGFdN7YmXzz2Lhf+8DBT84s88+LLPPm7P3D42Eme/N0f8MUSzK9tjlSdZhv7Dx/hysx1grEE4XiKta0dHN4AF65cwxOMICo5Jq/NEojGCUTjbJttTExeZe7mMsFYAncgzOGjx3AHwpybnGRqbo7A6/fiDYfZ//77uINBwokE8ysrZHI5mr0e3nAYtVSi2evx1oFDpGSVk+cuIioaswur+CNJjDYnP7j7Z5w+f4lIQsThDRBJiBSqDdRihR2LnaV1HaFkmpfefIczk1e5sbqB/8CjOJwOjp27wOq2kXAqw+FjJ1k3mDE6PXgiAt+684cIUpYl3TZ2f4hTFy9z9PQ5XKEoBz78iCWdHnc4yvd+fDfucJTjExe4sbqOIxDi9QPvkczmcEcFfv7wr5ldWuE3v3+BCzOzGCfewzJzjv1npzDFNVxKA6lQIillSUkycTGFnFUQM2kS6ZHyM5G+ZaWeiCJpCt//8V1Y3Xby1SKSpiBpCpmcTFqVPlViNkNalcjkZNSShjfkw/riD8gWcygFlURWotRukM6rBBIxgkmBYFIgLCaIpJOExQShVBx3aJRP7g7Fuf+Rxzn4wVEkTSWciPLx6ePY3FYcXjs+QSSclggmRJJZjbUdI+F4isMfHiWWTLHw1B1cmJwgkhYJiRl2HF6W9TZEtYTJ5kSIh4jHXCQiRpRcCV8wht3tI56WMTvcbFkt2Pw+gskEUSnDuslIVHASDFsJxRwU6zkCcS/HJz7CE3KwuDxFVg1Tr6UI3jyH/eqHCOkUzlAQq89LMpdny+rCERY48PFptp1+1tdWmJ25ittjZ9ugY8u8xZZpm3WTmW2nmx1PhA2bn7MT72AKu1l1uTE4XFw5c4qNpSXWnALXLRHMth0+eukeri8ZMTn96J79HuvGLS7NzjC3vMaGwcXqtpEtq4kl/TLHJs6xZthBb7NicI5s0o0uJ7PLS6wbDWyYjOgsZlY2NrE4Pew4/Bw7f40Ne4DFHQdmb4zVbSMTk1d5d/9BljYNrOrNXJlbZPkPv+D5p55kdnEdvcXFO4c/4vTFKd4+dJSlTQOvvXsYZyDGhtHCusGMKxRhSafn1KWLLGyss+Ows7RlZduxw9mpE2yaltBbtlhb22Fjw8hHHx1jceUSm9tT6M1mVnQ6pq5fZ2F1lc1X7mVNr+fi1BQXrl5lYXWVDZMRk9vFtZsLTM7NordZWdnWY/F62DSb2DAZWTca2HR6WLc50dudXLw6zY3FFbZ3jCytraOzmLEEApiDQT48fQKjy44zGOba/AqhhILREWJ2cQvrO49w6dp1dmweLq+t4E4q+IQ87qCEJ5AgmQ4xv3geq32DREJBEFqElAxBOU1QThOQRAKSiD0WxhmP4krEsEaC+NJJYkKCREJAiAXJaTKhtERIyaN3RxBiCXZ+/0MMc5PYXE5iYhJveOS04I4KeGJx3LEk7ngGb1LGn1GJCCLR+MjKPZhUCCRkPJEYwWiMaMRPIuYn6rPgj4axB/yYAmGssTSX1/Qsm8yYPG7Onz/G1tIlrj/2RS5cm8Ytqtzc2ub0hQnMDguXLl/E6rIRFARMLg/htITNGcDhDuENRPno5Fm8oRhmtw+bL4g3kiQsKoRSWfyiRkgqorP6eOaltzA4Q6zqrczOr2N3hbl4+Tp33/VD3nnuKcxvP4TJ5eX+p3/HdjSNRczjUOt879Fn2RKyiGoJWaugVSqUqhqlqkq7nadRk6mXJehUoF0j32xQaDXJNxuo1RK5WplSu0GpUSEhpUhIKSanr9Do9rn3wYe5NDWD482fI6finLt0BZ3BzOaOCaPNSUhIYjN4WNjY5qbZjDuvEMpKOMMRBDGLK5rijt88hwOoKmYc21eIe9dgWKWspuk2KrRbNVrNKvVGmUq9QLlRoVgrka8U0Mp50j4DznfvQy3m0Mp5SvUy8XQCU0xgJxgkIImo9TLlZp5iKUW7kaFVFtDSDuqqF6VSJd9ska3WiGQk/IkkKVUjmpYIxFP4wgL+SBxVyVLQ8jjsZqIhN6os8H/+H/8L8w/9CYvn30YIbRPybjCkzfkLp5mfv87Bg4e49977ee7ZP4yvMzqd1i2b3F26u6Nz7VarQ7vdpVgsArs0WyWWVqaAOun0BpWCC1DYLccZVEUYFMnETSRMF3Hu+ypQpt1RGKnSi/S6aeiLVDQ38fAKvWYAejEYyrcqC8McDHMM0EZKc0r0KNGlQntYoj0s0b31u96wSHdXY5RLnafdyLDbVnC++k00+yV6rRS7bYl+V6NWktlt1Ue58imZvFpGyjcR1QqSWiWZziLJWUKRMFpeIRrxs7g4g5gI0GuXkMQopbyEJKeQcyrRVIpcvYmgFRFyZeKFOqKSI+q1oHvqL8kWVIRkmOWV6xgMyyQEF5oaodtRyCkhBt0i9apMTolTLGRRVYVUWiSZGZHqopQjmhkN48SzOZK5PAk1h9Xp4OhH79OuKDAoQztHveCmWImz7+gRDAfvw785SatdpaDGcdlNNBlpmn//4utUGk1qnRZSo0qsWmbG5qIG5KoNWgUNei0avQalWp1soczcxg4LZjsqQyq0aPaq0MrTasQY9NIoqo9Q1EKxnkOVYyz/7F9RKI2I8k67j7ME8QG8evYG/nwPv9ZmxxclIo0U+KqWJRT2AR267TwMJYYlB07dBFCmS4vmoALdJILtGvQz1OlS2m1BI4x76UP63VFOuu+jX7Cy72/RciHqeZWgx0EsGqDayHPgw3d479ghHnr8QWxuCylRQMvJqEoei32OeitCqVAkq0jo9NdoduIUixmajQqdfoRkZItWNcYodqDM7rBCp1eh1S3R6uRp1SVm7/ofyOestAZ5hnSAXRjsMmxXoVOmVYoghjZgmKRWKsJwdJ2q3iIcS2WNIbsM2GVIjyG7ZAsynUGLzqBNZ9ClWCuhaDkULU9rd0AsmWZyagb9yWdY+v3fUG53Saka7nAUv5AgImYQJAVBUgjEk+O4IylXIJ6WiadlfOEYnmAEf0QgJasEYwkSqjZWSNsCIWyBEDE5S0jMEE5L+BMpYhEHJ04cRkwFmb3nf8K3eBRRivPxqY/QGfX83Z3fxR0Jsr41ydz8aQqlDD6PF0XKoYhZIoEgRv0iHvc85ZKLZE4koaZIF7NEZJFYNoNczhJPBTCZV9hcukDMt0GpqhFLRQkJQcRsBu/KCeYe+tfEZImILBPKZAhkJGKSSFwZlaAkiGSihMQwUSlCTAkTV6MkchGK9SppVaHcrJPJyazo1tjY0SFkBGrdGpV2hfpuHejQqhcw7azSaqg06xKtZoaV3/8Jvqu/pdfLYLHM0Rv0qTcb9AZ9mu0WYiZNLC5gspipNers9nucPnsGSZFxedwoahaz1UI4GqHVaVNvNqjWa2xt6ymWS1QbOcq1LPVWEW/ASbmWp9WpU2/WcG5NcfFHn+GD/fvIVRus7ZjQak1OnL/El7/1Hf7dn/wZDz7+JN+84y4C8RSuUJTJqavkyyXK9Rr5colmt0O+XKLSqFNtNtBKRYwuO/54FHvASygVJ5CIkSnkOHlxAp3FyBPPPU11t83EM59n451vEo5GkBSZdrdDuVohLY2GsqJCDF/Az5BdoEe9UQZ6hCN+HvrV/aREgUg0MOpf1IoMBj3cbieimBxH4O2pxWFk6R4M+rHbrXTqeS789F+wPXWASqX0qR5VJiNSq1U+5YJ44cLEP3JJvHLl8m3C9Z+AT/Yl/+VnwvzRZ+r/VdS//Ez49v68jdu4jdu4jf8ibhPot3Eb/4zxDwn0PRJ5z/5bktLjjPG96nbbNBq1T03uViqlkTolFsFut44f+4cXHs1mneGwT/S9x7Df82+pVsskEgLvvXeAfD73KQJ/j9zde30mI9LttolEQuPp5r0KBHyEw0EqlRIej4s9Ev2T2eV76hZl4yr6v/7vePk3j7C2tvKpddna2qTbbSOKSUqlAjDKUt+zN19dXR4v+8qVSTweF5VKibNnT9NqNVBVhd3dDm+88RowYGrqChsbo1zeer1KJSeh/0+fYfHdZ3j00V9Tq1U4deoE7XYTvV4HDFhausk777yFzWah0ajx/vuH+OEP76JcLnL27GkKBY3HH3+UZ3/3HGcnzvH+kQ946523OXbiOEOgUqvS2e0yBC5OXiIaDY+35/r3/w2Ol+4er5fVah5v706nxYkTx8ZT2haLicnJiywvL1KrVRDF5Ggf9rqcOn+em5sbOINhTC4vj/z2d7z45kG+eec9HD17hW1HiJf3v8+RMxe5vr7N2anrzP/mB1z/yv+M3u5lZkXHzx5+gq989wd8+Tt38X999i84OTmNLSgwt6Znw+Li0Ilz3PnzB/jrb36Xr93xI+bW9Dz+u5f47Oe/zBuHP+JzX/lb9r17mO/efS+/fel1Jqbnub6+zfmZBXQ2D68ePMKF2ZtML2/y6sP3oPurf8H+11/lzNU5dDYPFn8URziBzuZhenkTVzSFLyGxarRz4tI1PEIak8uLxeNHKVVxhaL8+qmnWd7aIZRM44kITM0v4okIfHzyFKfOTaBoebzBEH3g/od+xYHD7zNz/Qb6L/z3+Cb2U6jV6AFyPs/0/DzLm5t8cOwYDp+PXLmMLxKhB6SVLIl0hlKtjjsQxh8RyNebBOIpAvEUVl+Yq/PLfO+ee7gwN8dvXnqJLZudwydOUmy2ESSFdFbja9/6Die++K848ZV/TUjMcG1hkYX1TZJqFknTkDSVPuD0erh+cwFf2I+SzyKkkiMb4FCUO/4/9t4zSs7zPNNsW7ak8djeHY93ZO/M2N4drzwa2V577JEtWRRFMQcwiKRIERIpZkpMoiiJOUcQJIhA5Aw0gM4NdA7VlbpyzjnnnHNV9zU/iiiFmT17dn7t+OA55z2N06Gequ/r06j3vZ77vrfei0xr5rZ77udbN34bsdrE1Vtu5b2Pd/PIU89w7S3f5sjwOSweP29+8BFrchXvfbwbsUrLwafuQXLrv0NvtXHLXfcwMbfIQ088jUCmRKLWYXC4sXoDyNQ6XP4Qnxw8gsXp4djps5QbbULxFGPTMyh1RvYdPkamWOG+hx5FoTVgcXqwe/wcOHqCRLaANxTl9XfeZ3Zplf1Hj6JVK5BeNsSxD16ltbmJ0+8nlsngi0RQGQzsOXgQg82G2mjkmeeeQ2uysigQoTZY8EcS2D0hNEb7IJv+uZdfQyCRcXpkHE8wgssfwh+JI1xXsPfQUaYWlkmVqrzz0U4uLAsQ3//3qD98mid/9jx6u2ugqF/XGrjlrnt45KlnkGr07Nh3kFff3cbuQ0dZXVcg15s4dOoMApmC2dU1nnvtDcZn55FqdJwam+Dk6DgPPv4kJpeHXK1BMJ3F4gtwYmSMZ196hcef/Rnyfa+wcOufEKl1WdY7eH7HYdTeIP5cGYMviC0SxRtP4AyH8EUCBGP9FU0EKdRKFOtlGr0WuUqBYDz83wXo4WSUUCIyWJFUjFgmQSrmQ/zN38AivoDFZSOaz2EL+HGGQ4SzGSw+L55YFG88hjcewxkO4QgF8cVjg4z0bLmMQqcjns2yLBLhCYXQms04fD6coXhfEROMYPP17a3tHj/RZIqFlVXWH/sn9HufY2pxAas/iDeW5uCpUUxOP8FYErvTgs9nw+/R4vB4MVisqHR6XnnrLaQqFSMXzqOxWjC5XZQ6bXyJOMGgHYfTSCDswRvyEc8mSRezCGViPEE38UQAm03D/LanEd75Zzh9bnR2G2K1CnswjNUXRuvw8Pr2XawqdFx11VWsy2UcPX4ErUmHWCHl3PlxZteErMiViDQmJAYnp4Y/Zs2gYl6lQ6hQMTM6jF4lR2DwsGwKsCpcxLJyALHChkJnRnzFZxCPH2R6aRGxSotMa0es0rIgEjCxMInSZOxDY5WSdZ0WsVrFidER5oVrSLUaxGpVfylkWFwu5kViVFY7Ir2JOdE6U8t9MD08NoZcrUKuN6E0WpBq9Ezc91UkP7+N1XUFyxIZH36ynwWhBIFMyfSCgJllEVMLy5hcXi4srzI8MYVIpWRBJESkUiKQy5gVTjE8PotGH2JxRY1Co2ds5jDHz2xHZxKxtiZHqXAwPT/PxMwMAqkUoUyG8PrfY/b4bqQqFTKNBpPDgUAuY2x2hgsrywNYLlarECoVLEnEmNwulqUSpGYdUoOG5XUpKoMBjdGCzmhDa7KhNNgwegLoXT5+/trLvL7tXRZFEtY1JtyhFG9u24U7lEJy319iPLcbuz+EJeDBFYlhcvoxWT34AyFW12bI5oOEIk4C4QQ+f5lINEk4kiAQieMLxvAE49i8YVRmFxqrB4MrjDOcIeB3E8jX0EXLSINF/MkUZr0U9ewxEnohoqs/i15vwxYIYfEFcIQieGLxflxBMPwrtu+uUASPP4I7EMHhj2L3RbD6g5hcHvzRKEazjsmpEex2/WCwQKDo3xuxXMLZkdPs2rODqfPj3PrtLRy+4d+i3v4owXSWq7bcxN9/7R+ZX17CF4mwbfcubIEQcosLnTvI7Y88hMRm4dDYKEKDHo3Hjdxuw+DzYQoEMAUCmINBXC4DXq8VnVbBqeHjzM7PoNYb0BitnJueweoJYfBGUcxPILj+X6DQ6Vgx2oi1QGL3cV6qw5Wu4k3XyBTKZIsVcqUihWqRQjVPrVmi2ihSrZeoNerUGnXylf7KFCsk83nSxSKFWo18tUoskyEYj2P3eklkC2RLVaKpLIv3fZkTD16OxmhBa7IilqswO9yMTc9waHYajdWFyxHGbYkhMQfQpstYgRfPnqEANGtdoEi9GKZWisNmk0o5T71Rpt6sUGmWKdUL5Gv/LUD3Cc+xesPnCHuMxDMJ4pkE+UqBaCFDqponU8uRq+YoN/NUakkKxTCVUphC1odwdYx8IUEmGyUWDxJPRghEgwSjMR5/5hluvPV2zk3P8Np7H7D1vnv5z//wd3zxy3/B6toSSs06Hq8V6aN/ifKtOwgG7UADr99Cs1UimYpSKpUAGB+fpF6v02w2B8OYjXaFRCpKb7OL0WQhmyvQ24B6s4Ev4EWhWmeTLt1Wkn4edAqIkourcZrmgBQp2QmWrh2iGpbARgRI0a778HkksJGAjb5yvNeJw0ZqAMm7FOiR+39cnV6S7kaKDTJ9C+zNDGym6bSi0ElQK3oJehSIHv5zFM9/nUrZSq8bBBIE/CqUqgWMJiHFUoh4wkUsESWbz5BMJ4glosQScbx+H8l0ilgqTSASJZXLE4740GgVzM2fJ54IY7EZSWWSJFJxEtkk8XSKWCpJIJHGunKGuRuH8GjXCMQixDMJkrkEqWyMRDpEJO6jUM7g9Fjp0aJSzSOTi1GpZazLRPj9XlKpBOFwkEg0QCgS7Gewf+oOkyrkcPm8pDNxGtUc9UqWYilCc7OBPhRD8PRXEP30MhKZNI1mhVIuTae7QTSZodrosgmkCxlK9PDkchyZX6ECVHvARpdWPk2PLiKJmEqjTbm3SbLZxF8rkN+o0qUB3SL0gnRrLsbOfEy7FaNaT3HwjceY2TKEceYgXUCqUNMEFiTrZBsdlpUaJAYbB85NMLIo5LxEhSNZJFbfQGb38eqHH8FGCTZjiC58Apux/tAFRSDTdzPohSn3atTpQNmOT3aCzW6GdifD+vP/wIW7f59WJUCzEiQesWLUS0ink5wZnaDW6pLKZXnltZe5/c4byGS91CttJqb2kStaqFWq5HMppLIpak0f5XKSWrWM2T5HMW2mXQuwuZGlVA5TaaRodUs0O0Xa3QJp2xJTtw1hH32ZTRq0u3mgBBSIhvT4nLL+6+jlYKNMqZinXCrQqFfpfep21uo0EUmECISrbPn2zbgDHt7d/g5f+Hd/RCAa5P0Pt/P400/hCQTxhcL8/h/8a+LpHCabk6lnv8bEHb+J025g+569HD59hrNT51GbrQOI7o3GiSQzLApEPPXszwnGkqQLZaKpLBanB184hj8Sx+UP4QpF8EbjBBIpQqkM/niSXK1BLFfAEQjhDkeJhP34fS6KYRMTtw8x9/w3UGtVvPrmG/zDP32N2eVlkvk8wYiXYMSL1+dArhCSyUQIhRwkk16K+RA+r5p4xIxMOovbqSKe9BBNBwkngiTyCQJxP76wp+/akQ4QiXqZnDrL+NQZnB4zoo+3MnbnEAbJKJ6wB380iD8RJhBN4wsn8YWTeEN9K/tANIEvHMMXieCLRAjEYvjCHgrVHOFEEHfARSwdp9qqUW+3qDZbJLM5egB0yWYSjI0OAx2gQaeRZvSe32L+J3/BxmYBf8DQHx7ptKnUqiRSSTQ6LYlUEqFYRDafo9FqcvDwId56523cXg+nzwyjM+hpdzt9J5BmgzfeepPJ6SkCoSDDZ09iNOuoNcpMnR8nX8yQK6Q5c+4Ur33vrzj73SGG3/4u33/wfqbnZ9FbrXhCIZQ6I489+QyPPvET3t2+C7Fci3BdzciF8zz81JP8zVf/ka9ffRXfuPYabrrzDj7c+wlXbbmJv/6Hr7Dt44+xuFxcfeON3PvQQ1y7ZQs333EH9/zgB+gsFlKFApOzM4z/6Auc/cHn8XkdbLBJuVphg03Oz1ygVClTrdfI5PoxIC6Xg8ceewTYGMTnXXQp1Ou1uN3OgQDilzPStVo1gYBvcA6Sz2eJx6P4108wvHUI5ZGHsFrNg7OSdrtJOp0cnCldzE9XKuVkMqlfEVnY7dZLwPV/oC4B9Et1qS7VpbpU/zPXJYB+qS7VP+P69Qx0h8NGuVykVCpQrZYHOVO/bm118WtKpRyhUDBQbm9u9ti37xN+eZPSbjdxOu2Ew8FBnqL6iSuQXjZEZn2acrnI6Og5LtpxabVqLirYLyrDa7UKlUqJ4eFTFAo5Op0Wzz77zK/ktfd6HaLRMM1mnWIxP3icX/4em82Ced+LSC8bwvXxE1zcMIlEa9jt1oGl+crKEtDPLu9226TTyV95nOnpSS5aT/Z6Hcrl4sAK/qJ9WDIZ/xXr+Gazjn5+BOllQ+gf+Fs2N3uoVAr27NnF8vIiMpl08JiRSIjXX3+Vw4cPDqakG40a8XiUxx//IbCB1+/j3OgIZ86d5fU33+Cmm7dw081beOChB7n/wQe44aYb0RsNg+edyaQQXv17rH/rs7QykUGO10Vb+larwcTEGKVSgXa7ySYbFMslKrUqUtk6h48eoVAqEkpl0NudmL1+HnrqxyhNdk6OXWBBouSV93by4xffYnJRzKxQxrxYwdsf72XrI08gfup6pJcN8cLt3+KRZ57jsutuZvu+I8ysrXN6ao7zqxLe2bmPf/jWdfzjlddzyz0/YHh6nu8+9COmlkX8l29ew6nJWb5+7RZuuHMrh86Mc2pyluHpeX7yylu89O6HfLD3MHMiOc+9+T6HzowztSxCrDXz6h3937cLD13BmsqAzNjPCV6QKDF6QkwuCXn5vY948Kmfcm5mCbnpUxtjrYFQKotMZ+Tc9AyO5Cw9ZAAAIABJREFUQBiBTMnPX30Di8eP0ekhmMxgc7kZm5rmnW0fkCuVSWZzhOMJqs0W85OjSC8bQnrzHxGKhvtZe9ksJoeDZD6PTKNhSShk6/334/T7qbbbpPMFktkcmUKRDqDUGflo735kOiMGhxuZ3oLcYEVmMnHr977HxNISt3//3n7+oC/AXffdz/2P/JBoKovse3+J9LIhznzyAQKZApXJwrbdu0gXi1TbTRqdNj1AbzYxOTOF2WHB6fVgtNv50dM/Ycudd/P8a++wKFaiMrvY+tDjWL0BpBo9r7zzPt+45nrGZxc4Nz2DKxRFotaxIJSgMlmRvv8k0suGOPvcD1CZrOw6eIRotoDNF+TJnz1PKJVlcn4Jg9WByx/i5NlRVkRSBBIZCq2BdKGMPxJHa7Jy9/d/wBvvbusPE5SqrIrXCcVTCCQyFgUiFFoDuXINu8ePOxjEKlvt3/M7vkSqUMDu9VKo1bB5PARiMbpAOJlkfnWVM+PjJHNFdGYba1IFDm8QsVzLgaOnkal1hOIp1AYzx06fJRhLcuj4KdyBMEdODhOMJZmaXeDEyDgStQ5/PIXSaEFwy79n/ep/iUGrYv/xU/hiSaYWlhGrtLjDMTQWO1vuvJunfv4CF5YFmN0+jE4PZybP8+Kb76AwmHjxzbcxuTy89NY7HD59hmdeeImP9u7n1NgEuw8dIVEoEcmXEam1aO0OToyMEUplWH/3UcSXDyE/+THBUov3Dg+zd/ICo8J1bOkClngaQyiCNRrBFQ0SjPmJxPtZ6cV6mWg6TqVVo9zsq2b+ewD9IjgPxvtWy+FkFIvLhle7hvjyIdTPXMWKWEAglcafTJEsV7D6A0RyeVyRKK5IFGc4gjsawxOLE0oG8UV9BBNBbB4HMo2KCyvLuMMxTo1N4grG0VpcSLUmfInUwObfE4kRiCYw2ezozRbk934ZyXW/z9mTx/FGE4TSBY6PTKJzuFhdl5MpZnnj7VdYXZ1GrddRrFbwBPzEMilShRyBZIJwJo3SZGR5Xcqeo0cQrC5w5PA+HC47ZqcTq9uN0enGG41z8tw5QpEgRrMBxY6nEV8+xPr+VxmenODtjz7k2MgY7+3cy5nzc0j1ViQ6C0dPnuKDHR/zwY6PMDut7D9xmIOnjnN8dAyRRodEZ2FBrGZk9CCLSgXTUhUCmQLRwjRWgwapLcCCwcOZkZP4ZKcQyiysLS0hvnyI5Xu+hEC2jkStY1WqY3ZVyOmJUbR2HQqjAYXRwJpCzqpsnYOnTrIoFiHT61hTyJHpdcj0OpQmPWemxpkRrKIwGTG4nIg1aiRaDbsPH0Agl2J02TE6PUg1emQ6I8v3/R3ib/4m0ycPore7EMiUjM8ucHJ0gl0HjyBSath54DBLYikCmYLzy0tobVZmVpdYlUlYlUk4PXEYrcnBmtiIZN3E+PQMB09+iM62xqpkFo3GgmBVzdj586ytryPXalkTChBeMcTC9/6qD9NlMhbX1hienGBqcQGJRs26Tsu6TsvKupQzU5MsSyUsScRorBYUFhVCjZgz58dQGA3o7U60Fhc6q5tQsogzlMQRTOCLh9BYDXy0by/ucAyJysCxM5M4Awkkt32B1Vu+gMvvx+Z34Q0HcXp9mCxm5uZmiMWD+IIuQhE/gWgSbzhPOJ4iEE3ijyRwBePYQwk0Nj+uRJFArokplMceryBKgTRYxJ2rEon6EQtncDh0hOJhXKJZhFcMoXn5TpyxDI5oGm8igyeexh2N9xWm0Sj+aBhfKIgn4MfhDeLwBrF6A1g8fkwuDwabDY3JxKpYgFyjQKWRs2K0sajWI9Nr0Bs1nDm9n5XFKRwOA4899QTeRArJw3/L2nWf48LoCf7mK3/PklDI2YkJdh85isxgYk1jQmx0IDY6EBjVHBo7x94zp5BbrSwpFBi9Xiy+/jJ5nZi8TlwONcur5xkbP43WokVh1OGOJVA5A5gjGaS2AI5cG+2FkwiuHEL4zkPsGz/Pa7v2Mjy7RKraJlvrEkqWyRYLg5UrFcmWixRqFfLVMvlGnXK7S6nVoVCpUqhUSeWKJDJ50vkSmWKFVL5EIlvE6Qvh8ocxWB2E4in8kTjzN/8BK9d/Dq1cgt5iZ3ZplanZBY6dPsvw0gL2QBS90YfLXcBTBENxk/s+2MlZnZ5EoQStLpsbLVrNKu1WjXa7SblaotKsUm1VKLfKFBsFsvX/FqA7RraxcvUQ+h0PkyvnSRcyFKpF8pUsmWKKYj1LrpKiXMtSb+VJ58JU6xlyhTBOt45mOUop46NSiJJNBSmXsmz9/j2odFqsLi+RTB5XKEq8kMXgtAz+DwjGw0SSUVZv/T2WbvhtGpkQhdKnFsAeC323IqjVarRaLYrF4qfDqX0Xox4denQp1kq0el3c/gDzyytUmy16QKFS/RQmdaiWwkCOfFJJp2YBgkAG/7lXWLp2CPO2bwMRYkEp0aAMyFCvBel2EkCZ7kaRdjdPi/JgtSn9Ckjvw/L0p+uXlOrdOHT62egm7Tw2/QqQY7OXZunmz7Fw/RCVoISNXpJeN8EGGWqNMLVGmGjCypp4klDAgstlIJ0Okkj2c8+D4RDJbIFoKocnnCRVbOL2+4hnEvgjASKxMGKJAJ1e1XecSIdJxvxkU2Gi+SLKIy8xd+MQkjfvwBONEC/kCWfShBIxwsk40XSS1maPWCZFtdkgnklQrVeoN8o0GxU0ahkS4TIhv4tw2E045O2r3pMRIok4uVKRSqvBxPlpIok4PSBfyVFst8h0Npi77XeYu3EIt05KtlihXq0Rj0X6+4tCmUQqTqGUxRkOkW63efvwaSZEChalCjKJOBqpiB4bVCoVqtU6xWabGiBzW8hvVCi3c3SrKej6oe0j6JYAGar1JKbhV5jZMsTsj/6GWCZDs9sjl/LDZpV2u0y+UkCqUlCnb4C9oHPy8egCpkyTcBdCDXhv50dAjrXZQ9ANAv173GvGgByttIbqRoXyRhVaHrL282xuZGm1Uszd/bucv2WIhPIE7ZYHt1OKwyan3Wyx/YPdpJMV5uaXicTCzM6f45mf3sejDz2JVDZBvmSl22kRi/lQa2epNtyUy0lazToK9Ri9RgC6cRr1KN1ejkYn14fnvTLdjRLu8+8wddsQiw//CRu9Sj+mgBzptJ561dN/7rUUbDbYqFepVkokEzGazTqtVoN8MUcynaJYLvHJgf088eOnKdWq/K//5g/Z9vFHiBUyhj77W/yHL32pH9+USvEf//qvyZbL2Dwepr//r5i4fYjh175LMJlmXavHEQgRSKQGg1k2X4B4Jo8/EscbimL3+Dlychh3IIzDG8Abig4GXZ3BMBaPj10HD+OLJUiXq1S7G5RancHQVy6XQyQSYTm/g4nbh5j8zm+zPDdNKBzlzXff+4VLVzxDNlfCH/TgD1pYE08TCGmpNyMEQyaCPivhgJP11RFES2cIuBXEow4iMSeJXAR31Isn5iOYieFPRcjmI/gCVuLJ/vvhqcf+lLE7hxDuuIdA2EUk7iMYceMNRvCH+9EgvlAYtz+A2x/A5fPi9vsIRiPEUkni2SCFWv9vcrGWR2fWkivnyRZL1FpdeoDJ6gLA6/Vy5sxpNja69DZajO35GSN3DTFy1xClqJ5cIUqn16W3uUGlVqVar1EoFen0usiVCorlEpsw+KjRacnmc4ilEurNBt2NHplclpm5WUqVMpPTU/j8QbK5AvFkAo/PzcLSPDaHmU06TD7bB+gzL/wdew7t4Tvfu5snn30ahU6H3mrlquu3YHMHMdm9nDo7zQOPPM3XvnUV47PzPPr0M1x54xbu/+HjPPvSK3z9qmt46ImnkKi1vL3tQ6696RZml1Z5+EdPcs99D1CoNmhvQiieolBtMHzoA4a3DjG8dYgD7/wQTyDI9OwccrWGYDTG2bFx3P4AyWyOW267lauuuZoHHnqQ6QvnWZfL0Bn0TExN0mg1KVXKbMLgbCafzzI3NzOwXi+XiwMo7nTaqVRKzL55NcNbhxh97AsDl8GLHzc2ugNxxsrKEvF4dPDzF90SL4o+LgHX/+91CaBfqkt1qS7VpfqfuS4B9Et1qf4Z168D9HK5iMlk4KIlea/XIZmMk82m2bHjQ06dOkE6naTZrNPptAYZ47+uUP/l6Vyv183u3Tvx+70kEjGcTjvyO/4M6WVDGH74T/yy7fvFDcrmZo98PkuzWWd+fnaQ6/3rML/bbdNqNVhflxAKBQZK8s3N3uB5dbttvF434+OjlMtFdK/dg/SyIWRX/0s6pQwLC3PABu+889YAoNdqlcFmSyaT0m43KRRyvPDCc2g0Kn5ZGf/L6vFWq0G32yaRiCGRiJDL17lo5263WxHte6MPUy8bwj59ZGCjns2mmZwc58EH7x9km1erZV5++UW2bv0uN998Ey+//CK7d+/kxz9+ii1bbuTQkcPsP3iAc6MjVOs1PD4vYqmE2++8g8su/wYC4RqbMLhu9WJm0Fv401vpdFqD61cs5vn+9+6m3W4yPj7KsWNHqNSqdDd6tHobdAGBREYqX+L42ARCtZZdR04g1Zt586M9zInkCNVGXnjrQ7Y+/BRv79jPuZklZoUybvzO97j8hlsZu/aPkV42xOjXfwex2ojK6mZkdpnb732Ir1xxLTfd9X1OTc4yMruMQKlnZm2dVYWOL/3917j/iZ9wxU3f5p+uuYnr77iHsflV5sUKFGYnyzINr32wk1mhjEWpite372JsfpXxBQHb9x3h4R//nP3f6wN0yeWf4dF7t+KKptl38hzRQo0LAimrCh37Tp5DoNQjM9pZkWu5IJDyzkc72bbrE+bXxIiUGuR6E75Ykv3HT/Hqu9uw+0PsOXyMbLFEMptDodFSrNYYHhklmkyRyGQJaUSD67787hOcOHuWXKVCqlCgUKtR63SwuFzMLC3x/o4dfLx3L8+//AqhWBxvMESh2iAQTSDV6BAq1Lzz0c4BQDf5fKwoFOjdbsbm5plcXMIfT1JqdXB4A5gdblau+v0+QL/hT9FYbMwJhMTyOWqdDmannYWVZZxeDy6fF6VOxd5D+1BqNcQyGa6/+TamF1e4+qZvo7P7ODl2gYOnRplfEw+s2HceOMyzL72K0mjh4MlhRs7P8uq723h/5x52Xf8f+9f9xv+NifMXMLt9GBxuTo5OEExm+PCT/Zg+zY//2YuvDBQr+Uqd6blFkrkiiwIRlWYHrcnKW+9v59S5MWxuH55ghP1HjuPwBpi4MIfGaMHlD2F1eRk7fx7P2tTgumumTyDTaEjm80RSKcQKBbPLy8SzWdLFIr5IhLHpGdyBMMFYCk8wyhvvfohAokQgkaEz23j5jbdZFIg4dvoso1MXUOlNqPQmfvjUM+w9dJSzUxdQmax4InECiTTia/rXXf/uwzzzwsvobE788RQ/e+V1rN4AvlgSmy+IweHmre07+NYNW5gTiJheXPk0O9jIrXffg0ipZnZ1jTmBkE+OHEOkVLOu1SOQKTC5PAjVet78cAf3/fBx9h47yvEzZ1C+ejfiy4eQ3v7vUZgdzMn1KINRhHYvp5ZFqEMJLMkMjkwWRyRELB0hEveQzQYJJ6NE03Hi2STRdJxQItJXqcfDA+V5MB7+FXB+0cI9nIziEowivnwI8eVD+CTTRHNZjp49gyscIpBM4AqHcIVD2Pw+rD4vzlAQZyiIJ2QjEPMQTgSxeW1ozXosXg96pxtXOIHBGSCYKrLv+DBijQ5nMIIvlsQZDBOMJZGp1Mwvr7By7f+C+PIh9NsewxmM4I7GUVoc2INhzq+s4vR7cfpcxOJBRDIhwvU1AlE/Dp+LfLVIKJ3An4jiiUb6tp3RGOGAG7FolTfeep1IMoNYpcURjKEyO1Cbbbzw6huEYnEUb/2gf91v+2P2HNjLh3s/QaTWYvYEkRmtPPbsC+icfixOL3/7la/ytW9dxd5jR9m+bzcijYIDp06zKlcyK5QxtSTh9On9LCk1rDv8rMmVrM2No1GssWqws2TysHvvDvzy04gVNoST5wbXXXKqn0O9rrFx4MRpliRCFCYlMr2OeeEaM6srnBofQ6rVIFIpf0WRLjfoOTh8gsmlORRGHQK5lGWpCJFKzsq6mFnhCgLlOiqrEZXJgsJgQiBTIPjOn/f7/+ibLImlqEwWjp8bRWEwIVFrUZutDE9MsSyVsPfY0U/hthKJRsmFlXk+3LsToXSdpbUFJMo19h/dw+EThzDZnKyKpBitNsZnxth//BNEcjmrEglSlYrZ0ZMIrxhCeMUQ8wfexe71cnp0FLlBj9njZlEsQmO1YHQ5OTk2yrJUglitQmU2obVZUVpkrCkFCBRC5EYDZq8fjdWD1ubH7IlicYexeiJYfDYMTgv+RJQVqZxotoAnnOTxZ37O2rd+E+EVQ0h3P48n5MPusWG26Tk3dhqP104iFcfhDRBO57AF49gjKdypLOZoHEMogj4Uw5rK4y41GJGoePvIWVTRHLpkhdUKCPwlXvrgY9qlIPVKlEDUT7DSxjx7pv/ar/wMFoMWR7KII57DHkvjSqRxRhIYXB7c4SjuYLDvuGG2YXP70FvsaE1WDDYbk7MXODsxhsFpQ6bXoDIbEBitCHQ6rB4rgrV55JJ57GYFVquWa26+FZUzgODbf4TgyiEO3vFlxi9MM724zL5jJxievoDe5WNyRcz4kpDjEzOMXJhgSSjEaHOi1JkwWN2YrC5MNicerx+9UYfOoOXE+BmMXifrFiPWeBKx1YnIEeCto2M89vZuHnx9J6/sH+b48z9AcOUQgus+RyQZIV7u25JHU1liyRylUotsKddfn0L0TKlErlIhW61TanUotjtk6w2q1Sr5fJ5SuUouXySdL5Av10hkC4QTGayeEHZfhEA00XceCYZZvuY3WLl6CNGb30djtAyiRDRGCx53GEcojcjsxVLc4Gc7T3J2TY/CEqDagVavS48WtXqTZqtDq9Om0WlTa9epd2pU2r8A6PlmgWQuRaVZJVvqw3T9zsdYuXqI1Rs+T8BlIJVPU+80SGVDeANW6q082UKUYMRJqZqhVM0gXl/hk/07+Hj3Nv7uP/1b/vXvDvG7nx3it4aGiIU9tNo1svkcVpeX0yPjnBgZxx7yEcmnOb+8wOjMNCqzgUjAwdK1QyxdO4Rh56MUqxUqtSSNVp5Ot06jUaNWq9FsNj8d3uwCHXx+J2aHhdMjwzS6TXpsIJKJ6QHBaIRIIkmj0wdKvc4GpVwUr11Ot+EGAn07dnJYd3y/3//6z2ASHu/DR1JADjZz9DaytLt5upTZpEGXGm0qNDf7KvQN8myQ+QU830hAN0I/HztBo+Qg5FvHZVuFjSRspAerHtewcP0QC9cPYdq+lW6rSKtVoNHIUW/mqDczlCpxMoUQrUYShWyRlZUpYnE/yXSMaLz/O5TMlfCEkwTiefyJOOFkkkgqRTSZIJYIUyxl8XgsLMyOIVy5QDEbIV9vInnzDuZuHGLu5t/GaTMMFLyhTI5QJkcwnSWUylDrbbIkFNIFcuU8mWyCZCpCNhslmwoT8jsw6uSEA06iET+xaIBwxI/ZbiMYjxJOZ3FHY9SBXK1Bsd0hHHD3e984hOTd79EEktkCH29/H9HKAiqdnkDQQ7mSJ5bPYI/GcBYalIFiD/bt20ck4KXerOGw2WnU6mSLBVLVIj//4DXyGyUK7Sx0i3SKZkLOlX7OPTkq1Tiq977NzJYhZrYMEXHIaLSq0MsQd6vx2ZTUahnKtTyFVptUo40zW8OSa7MezDIiNePId0nUOxhsGo4e+QDqnk8hegIoUq0lKHhXqHfztGnBZhCP7DjNVoKsX8L5W4Y4f8sQije+Sa1mwWpeIhwyEPR6sBvd6DVWCrkynU4Lm0NNvuKjVu7h8siIxFU0GxXK5SROj4hG20e3W4RNSGUNaGQTdOpB2MyRy/spVGK0un0b906viPrD25m6bYip24ZI6aeoVwNsbsbo9vxAEsjCZh02OvQnULqDvWVvs0smlyVbLHH/w48QSWYw2V34wjHc4Shf+9ZVvL9rJ5lqBZXZxLxwDW8syv/55f+E0eXEoFpl4vYhJm4fYvqRP8PgcGH1+vFG43z4yT7GZ+dxBEL996jLAtakctakcuweP3qLnbllActCCZFkhlK9hTfUjwqyeTzkq1UCsRhmp3MQraTU6wklEnR7m2RzBWTb7xr01428j0arx+cPUipXicYShCIFkpkq8WSCUi1OIutkbuk4JtsaobCZeCxIPpchHdax2QgzeXYP2ZSTRMxOsZzAE3YTKyQw+93YQgFiCS+xhJd40kfIq2LsziHG7hxi4gf/CsHaNCrNGrGEG6fHiD9kJxR1EQg7cHlNOD1GogkvoaiLbCFKIh2g0clRa/YzyjfpkCukKZYLGIxmXn/jXbK5Mu02JBIJstkser2edrvNxkYX1aHHBgB9/fCT9DZa6I0GDhw6yL4D+5Ep5KQyaTq9Lr6An2Q6RTQeo95sUCyXcHnc9DY3WBGsUmvU8fp9NFpNKrUqqUyaU8OnqTc6pDMF4on+z8oU6zjdNjKpAGe3foaz3x3i7D2/SSLmZPz8BDOLswQiYbzBEAeOHOfm277DNdffzNZ7H+b97bt584MPeeBHT7Dn8FEkai33PvIY9zzwEBqLjT2Hj/L3X/8GTz7zU7zBCNfcsAWxTIk3GGFJICJfrjF5YY6fv/gKL971lwOA/uItX+Cnz7/AieEz3H7X3Vx+5VVYHE5++vwLXHfTFsYnJ3B53Nz7g/u44zt38tiPfsjuT/awweZAdb/BJtlsmkwmRT7fV61fdBm8uKxWMwqFjFQizMiDvzvob5bNDM6SLgooNBrVrwhMms36QKywudmj1WqwZ8+uS8D1f6B++Vzy80Mefmeo/v+L9fkhz6X7eaku1aW6VJfq/7UuAfRLdan+Gdcvv1ENhQID2Dozc55sNk29XiUcDjI/P0uzWSeXy1CvV5HL16lUSgOVd6lUwOt1IxYLiX2qSGi3mwNoDhskEjE6nRb1aon1b/7WAG4Jjn3cVzxv9gYW6Rc3JJ98snugTv9lBXixmMdqNQ82MKFQgHK5SKfTQiRaIx6P4vG4GB8fHVhsXRwKsPzk6kFvz4HnB5uobDY9GAj44hf/nBtuuI50OsnY2AiffLJ7kMt+8bFMJgNGo55ms04yGR8MDlgsJorFPM1mnXa7iVy+Tr1eZWbmPNFz2we9jY99dZCNPjExRrvdP3B86KEH2LXrY/L5LC+99AKNRo1CIcfo6DkOHtzPT3/6EwqFHM+98Dwmi5lNoFAqsgnUGnU6vS4KlZJmu9XPSft0KKHo1g96y678PO1cnHw+y+7dO4ENWs0qG70WnU6L3mZ3cJiZr7cwe4IDYHRsco4fv/Yuc+savnLljSzJ9cwKZRwbneb1bTv5xrU3c9k1W/ja1TfyN/90BXMiOY89+wLCG/5w0P+17143ANcza+uMzq1w3e3f5djoNNMrYm7dej/X3HYXx8fOc8/Dj/Plr3yd627/LnKTg4nFNdZUBm6/9yHOnF9gWaZhTWVAorMwsbjG5JKQHQePc3Rkir0nznJi/AIn7vzPg95n7/o7nn9rG9s+OYTkUzv5I+cmESj1KMxOjo5MceTcJCKNiTc/+IidBw7zxrYPOXhyGJnOiEipwe4PsSCUEM+XCCYzvPrmWyi1OrzBENFkCrvbM7Dp9C4MD3orbvlj0pkUqUKBQCxGpdXCF4ngCYXwRSLMLi8jlMmIpdK8/f42HnrshySyBeZX1pDrjSiNFjQWO3fe+yDfvP5m/uqrX+X6O+/kby+7jOGpaVZkcrbceRdWbz8nPBRLIL38M4P+pqUJ5Hoj3956DwePH8ficpArFVHptJ+qz2zYPQ5GJycwORx8/YqrWF1X8MGu/ShNThRGB8OTc7zwxtsoDGbW5CpGL8zxvYce5bKrr+OWu+7hxMg4k/NLuEJR1h69fNDbfOgN1uQqTC4vdn+IUCqL2e1DZbKye/8hlDojFqeHn77wMnsOHMbu8SNVajg90leH29w+ZhZXuLCwjNXlRSCRYff4iSQzjE3PoDaYyRQrBGNJZpaW0J78cND7wpY/QaJQ0AU8oRASpZJkPs/jzzxDqdFAazZjsDo4eOwkUqUWtcHCngPHmFsWEU1lWVf1lXl2j59wIs3s0ip2jx+T3cWZsUkOHjuJ3u7i5OgERqeHH//suUFv6RWfZerMCURKDYsiKT/6yc/Q2ZwDxbnGYuet7Ts4OTrB+aVV5gQiLB4/S2Ip23bt4fT4JMfOjmDx+PBEYqRKFez+IGKVhnWtnkWZhnCuhNUf5PTEODaPi5mt//cApio+eZE1rYGJlVVSzQ6OdBF9OIXCH8cYzeBJ5/rW65k4yaT/VxTmwXgYXyTwK2pzfzSIN+wnEAsNoHoskyCeTRLLJHBM7v1F7wf/llDURzoXR7wuoFIvkEhH8AacJDNR4qkwFrsBg1nD0so080vTrArnMdmNOHwunCE/wXQGg8eDORhCqNPji2dwR+P4Yknc4RjTi8tIlRpUOj2ZfAHxFb/Vh8hXfpbtb76CPRjGn8oQzucRabXIDHpMbhfecJhoOog/6mZ6fpxA3E+ykMQV9uGOBPHGorijMZzhCKl4gNWlC3i8DiKpFPF8kSeee4kLAjEyo5XJxWXe2P4RulfuGLx2+c5nMTgdCFUa1hRapHozQrURqd7KzNo6+0+N8PGhY7yzaxdSg44ZwSrzIjGnJqa44fa7OTF6nrfefJVjk3NIbQFkOgNqyRwGjQiB0cqyxY1at45vfRihzILo1L5fAPTv/l9I1VrWNTbOTc8gVitQmPqQfFW2zp4jh1lTyFnXaQd56HNrAo6ePcPKuhSlxYFAqUZtMSPXapEq5EzMnOfsxATregMCpRqxwYxE0/+ew8Onkdzybwb916eOc3zkHFKtBqFSwZxAiMJg4ti5s0wuzKO1mVkQCVjXKTk8fJyVdSFitYz5+TX3nbndAAAgAElEQVQmL5zgne3PINXMIlGuoTMGWBWaOT02g96lYk19AaVez4JAwJnxcVaG9w0AunDrX7AsXEMkl6M0GQeK+3WdlhOjI6zrtMj0v1Diyw16hsdOMDk3gd5hRe/yoTA70brCWHxxLN7+QI7d68XksTAjmMMbC/Pkz57j0KkzvPz2e2x/7+1Bf/Etf4jVasIb8aC1KrB6dfhjPoyuIEZPDrUriyGex1tvIA/HkYfjjMhUPPH+dt44dIwJuZokEOn0CDRa2PNFkjE/zkQae6nLRxck2DN5XGEf8bAd1+jOQW/Na3czJdWz68x5DkwsMi5SsaCycGZRgr/YRuWJYY72lcUmlwd3MIhCo2Z67jxmpxWjy45Yp0PtdCLQ6ViRCVCYVLz70btI1VLUBhX33Pt99hw8iM7mZHZFyMqVv4ngyiFWr/oMkpUZdE4vK3I1AqUWpcXBvhMnmV9dZV2tRiQS4XL6MZu96I0+TJYwbn8amzeKLRBC67AwLxagCCYwpoqcV1l4ZtsepJ4Y7vIGnsom5nQdfbSEP1tD+9ETfYB+5RDiV+6g1a2QL6TI5lOUKuW+fXsp01/FArlSmVypTLvTo1Suks6maHaq1FtlsqkwpXyCXrdBtVYknYmTyKQJxaK4Axct8KMEogkc3gBBu4mVq4f664bPo14XMbu0is3tw+xw4wlW0UWK/HjXAdTVCqFanXSuzEauAo0upXqRAm2qzRa1VpNau06zU6XZKVNvFam3yn2r+XqFcrWvPk/l01RbNcKJCKqXbhz0f+e6/wOzw0IgGiRTSpApJSjWs1QbeRrtEpV6hlI1Rb2Vp1rP0OmVgRpsVqgUEySTQXLZBFqtmompcS7MzpDOFzBYrKyuy5kXruEKh/BFQhRqJfzq+QFAX9nyL0iFbayuTSMUz6LTywkEPYOM2GwuSW+jhUq9DrRwOz2wCfFYiEajADTodstsbtbY2KhSq+WADj6PF3pNWrUsrUqMiznntXKIpQe+NOhv3fNI/7VQBar0NvJsbOYGCl3IUy17aDWCQAZIwWacatHR/zcJLIZ5PI41mlUX3abv089nYCP1qY17DjYKbGwWSKnHBgB9cctvU0166bTrtNo1mu0ajVa9f7+KOeqtMuGYn2giSK6YwmTRI5au4fLYSRcyuPxusqUcvkSKQCpDMJ0hlMoQTiaJZ9P4IwFiiSjpbIJsLonH52TugS8OILZyzxMEY0lC8TTBRI5gokAwUaDW7mGyu3jgscfIlyuk8zmSuRSxdJxENk4ylyCRjVOtl0gkI8zPTeN0mEnEQxhNWjK5NE6/n2y9yc7DR8lUK9S7bbyCk4Pe87d+DlcyQ6zaIpONk457ODF8mmarQiGfIpKI0wBSPZiS6qnQH6PosUG32yUdjZIMh2k1q9TaFeq0kFikZBsJ1lanaVe9QN8+v9WMAmXWfvjFAUA3fnI/pbwPs3aNZNhKq5aiUklRqWZJZOOkChkS5Twqm41DIyNkKy1KXXj2vZ2IHD40gSCNXoleNw3dvmNBuZzEKztMZyNHhyps+GjFRECRqPjAAKCfv/U3KEbW2eglWZg9QaMUo5qLoRAtk4wEYaPD+MQ5iuUctRLIFBeIp/Qk4iFq9STi9WFqTReNRoZ6tUGjFcJlWYGNJI16lI3NAj0qtHvlgQJ96dE/HQB0+TvXQS8FnQSQZ5MiGxtleht1uptNOr02zXaNTbrML84RiYWJJlMEogkyxSrRVAFnIEY0U0JndWN0+JBq9KjNNrRWO45ACL3Djs7eH6YSnHxtALAnbh/CrlrE5PLgDIZ5+rkX0NudiJRqis028ytrrIik7Nizj3MT0+w9dBSpUsOyUMLo1AXOTUyzLJQgWpfiCfiZnp1heOQcwyPnOHX2DOl8jj379xGOx4ikUrgCAWYe/N8HvVd+/l+o1ivk8imk60KSiQiVZpdgLPmp2jtMqZqiUImSyvkRCC9QKCYJh91E4y6icRfppIdoyIxwdQyzYY16NUEmEyCdi5IpJQhlwkTSYcKpEIbFPQOAPnbnEDbxcZJpH5lcgFzBhVx5gfnFU8iVM+TyXlJpJ4VikFI5TKkcpt5I0e012NhssUmbQ4f3Dc4PYrEY+XwRgEKhxCYbbLJBNp9BoZJTrVdYePbLA4A+9cR/QKvXsAmkMmlKlTLlaoXZ+TnK1QpKtYpSpUwynWLv/n3kiwX0RgOhSJifP/8ctUadZDpFvlhgx86PKZZLnBsdGWSLS9altDptFColYxPjBJVjfXj+6dJNf0QylWF0bIJ6s0E8mSCRSiKSCAlHQ/gCXmbmLiBVrrO0tozZYeHIyaPI1HIK1SJqg4ZQPMzx4RP4Al68fg82h5VkOsHI2Dn0Rh0WmxmlWoFSreDcU18cAOxzD/8BDzzyGHd//wd89977uer6mzhw9AQnz47y8I+exOXzY7Y7ePKZn/Bf2XvPIEvP+7pzSEsrmSsr7dolS2uXtbZkeV1rr12iSpIJECABAiRIAgRAIRGBBBgQiUAEAiQiEWYwwGDyYHLuns4539Q355xzzjmn/u2Hxlyi3ajaKn5aqfpUPTVzp2bmzPP29K33vr/nnL9Aso5creHg0WMsC4TY3R4KlSq+UJh0OonH46LZrPPWW28QCPiYn5/dfC5Vrw6e4cRMcwPvi/ftYvajzRr3qyEPg0FHo1Ejm03T6bTw+73o9drBs5arQYwPP9y7A1x/A+0A9B3taEc72tE/Zu0A9B3t6J+wPn2jGg4HsdksQJ/XX3+Vq1C5UimRzaaRydYxm41UKiVSqQRyuZSpqYkBoO50WiSTcf5n2G2xmJBKJXQ6LQIBH6r5kV/DpWt2oXnqBq6mtxuNGv1+lwsXztFuNwcp8qseKpWCUChAKBSgVqsMPqhcrXovlQpcvHieQMA38P+f1/qtfzrwln/9D6kXM4Pf3243CYUCrK2tMDMzxV//9X8ffKi6erhAJBIM/q5ut82JEx8PQP7VtPrV/VxNt2cyKaCP5hd3b9m7f3VkUH//6blcjz/+KIuL87z22i/x+TwcOnSATqc1ODnd7ba5+9572AC6/R4enxebw87i8hKVWpWFpUVSmTS33f4dbDYLhw8fxDl1cov32bv/Bp/PQ6NRIxQKsO/D3YiEK5v1cRt9qs0WXcDgcKOyullV6Hjjw0PMSLUIjU7eP3mBi7MrDM2tcX5sntvufZi/vf5mrr3p20wti7k0tcCewyf4r39/Hf/1b7+E5NrPDbwXv/EniNVGhGoj37zrfoZnl3nhjXf5+p338vgLv0BmtCM3Ofjpy6/z3Yd+xKWpBUbmVxFrzRy7cIUVuZYVuZZDZy7x0YlzfHxxhBmBlAWJEoHKwJ0P/pAnXvwlSouLV3fvY/XBLw68Jdd8DvHCDEZPiMV1FXKTg8kVMeNLQt7+6AiPv/ALPr44wrxYgdJoQWEwc3Z4lEXROo5AGK3VwZmhEe5+6GGMTg8Kgxmt0TSobX/uxZeIJlO8+uZbJLM5fMMfbbnuwnc3U+h2rxdvOIzJ4SBTKuEJhXju5z/H6naz//ARSrU6jU4XXzhGKJ5CqtXjiyU3K8JNdizeEC++9RZ/e8MN/M1XvoLZ62NsYZGbb7sdvd2JPxLHqlFu8Z69/S948dXXefAnP2Zkaoqzly9id7tQ6bScOncWhVbJqniNydkZloRCnnruBeYFYqQaEx99fBaDM8Cb7x9gaHIGpdHCF6+5judeeZUlsRSZzshPX3yZO7/3IM5ghHmBGMXDv77u0q//EQqFgkvjUwjkKsLpHIFEGq3VgdnhRqbWcejjk8QzeaKpLCKZkmSuyNT8EgurQiQKNQqtAZ3ZRr3TJ5rKojVZcXgDuPwh4pk8NrePs5eGKdbrLL3xoy17V1zYz+j0ND98/HFUBgO79+3D7HSytr7Ox2fOEE6kMdlduAMR5leEeEMJJAod4zPz/ODHjzG7tEowliSayuIJRvjV7r1IVVoMVgfPvvgyQoWaJ59/CZPLy+XTx7d4G169B4FcRSSTJ5TKojRaUBotjM0tojbbuDA6wdnhUcxuHxqLnUXROj9/4y127z/IB4ePItcbeXfffp575ZfY/UHc4SjPvvwLHn3mOW67/2E+OHaSpXUZcysrxFJJZN//NUAX3/JHuDxu7G4X/niSOamKt4+c5vyChDWTm0i5hT+eJJpMEI0Fts03D8bDg9eBWIhALIQ/GvzMBHokFcNy+vVfe395F5HFU1RLSRJRDzLJEk6bFsHKNHqNhHDATjziJhH14PPbCUd8ONwWHF47/pgfbyKENxlF57KRatbw59KE0gX8yTSRTB53OIYrFEGhNSBXa0hFg1u8z9/5X/AlUpwYGsKVSOBJpVBarbzx/l7C6SwOn4lkPozOosDqseAJu/HFQ/jiEdyRMFZ/AIvPj9OuZnLsAl6fg1AihtygR2G2ovN4eeCJJ9G7PMyJJGif/srAW3jT7zE7O4HB5UFn9yDWGpGbHCgtLgQaK3KLB4nBxm333c+MUMhfX3ctz7/xBr98dzdj8yuMza+xtrqMxOhiSeNAZTahk8+jU62xrDOxanNjtmmxrZ5EKLMgPvr2lr0LD72GQGZgYmEZiUaJWCNBbtCjNBmZXFpEqFQg1WlRmU2I1SquzEyzvC5BpFIyK1Zt1sgLJWhNVqbm5pmam2dVLEWqMyMz2llWGBCplFwcH2NVuo7oK7818F697z+zKBKyJBEj0+uQaNQsScQMT08hVMoYm59BpJLy4dEDiDXriDXrrCmEGE0qjhw9gEIlRSgVIVXJEMklnB46z5p8nTmhCLnRhEAqZXx2loW1NaRn9/4aoF+/i8k9P0OsUCA36FFbzAiVikHCXmuzbta2Gw2oLWZEKiVDY5exujYT6hq7F3+mgs4dweiLoXe68YR8uPxOhqaHkRuVSHVKJpcWOT8yxl9/6cusjp7b4q/c9yxKs5rptQmsAQNapx5ntIjYlOHNI9O8cOA0Sx43qkAaf7mDv9zBla2QbvUJFcqUextkanUSxQKpQo5yxkM8FSbTaLDuj3FgfI6nd3+IJ1/FevqXW7wtOjXOfAdHro2vCqZkHW8dntpzjHlTGE28gS0Qwuh0o9BpmFueJxD1ozXr0drMKGw2hCYTCrcfh1PJ0JWTKEwqVhXrPPDEk1iCceQmG2qDhXtv/cYAYK99dRfLz36DdaMdoy+CNRBBotWjMRkYGx9Gp1dtpt5tPjQWP0ZvFr0niy6Qw5jIYUxnkATc7J8c4q3TVzi3LEUbyeAvNTFH0iTKdRKFMu5AmEgiSSpbQffyrQNvwU3/C4rFi8QiDirVPKl8klSpQqqYIlXIkCltAvRCsUy73Safy1CvZOk0MtgtUlSyJexmBeGgFbNZjUIpwut34Y8E8IQCeKIRfInNauJQPIV9beLXAP3GXUjeepCzl4ZxB8LE0jnmghVOCnRY8g0qGxtAC6iiM0go19L06NPa2KDVaW6C13aFeitPs52j0crSapdptirUaxXKxQrFWokefXLlPAeOHuTCTX8w8F775hfw2nVkilnC2Si1bo1at0oyF2eDFu1uCaiRz4fJZP10unlyxRS1Zol6s0Iw7COdTeH1e9h/8CNCkTCZXBbxugSJYhN+HTx6jA8P7mNs4grrJ18dAOylm3ZhP/4U+WKYcjVBu1Ohv9Gmv9H+5J68SzQWIJePAy061S71Yhmf00avlQeq5NIuuq0kRt0q0ZCZficLdClmU7DRhX6Xfr3C3PgQ3XaOtX/43wfey9/65ziMSjbxbIP+RmEzWU6SzXruKNSd0PYCYeo5Iwm/GK1smKBrjaupczohGjUv3XaITdCeY6Ofpr+Ro7dRordRprtRxTf+zgCgL3x9F45TP6XbL9H5BHa2uhUqzdJmlX6pRLpYJF3ME0lGSaZjFMoZlCoxIskCgZCVWMz1KYCeJZjOEkhl8MaTRPMFwuksgUQKfzxJIu5l4fYvDCD20l1/TMDrIRRNEYpnCcXyBKM5qrUGuXyRWr3JilBEsVohmc+SzGeJ5TPE8hnihSyBWIxwPEY0FkQuE2HSKygVM/gDbjKFPMVmm3yzRZc+fdp4Lr8y8J67ZRfr597GW2lRbRcpl+OU6mV63QYep4lCqUg0WyDZhqOjC8TqfSq9Ph8eOkCj0aBTq1HJpIAOhXKKZeUSL/zqOVxRK8VilF43Sb+XAopsUKLViDNz6+cHAH3+u/8rHs002VKacqNIrpiiUE5RrKSJxj1EYm4UijUuXDhKOu2nlo9TqxYJVnu8emaCSaOPElBq5Tfr27t5knE3utk99MjQpQJtB1QNQBHLqUd/DdBv3YXx5BMUcn6SMSuQg3YCn12K3azglZeew+8LU6p2qJchGDIwNXuMSjlHLh/EExBQazmpVpOfAPQIlZyNRtlLsxEDSvSp0ulX6PQr1Iv+ATyf+M4uJu74Z2T98s1r0ynT7zXp9Zu0Nmo0+1Xq/RLtboNmu8b4zAS7Pv85nF4foXia80OjyHU2rJ4IVk8EsyeMxRvB6PLjjsbROVxobHZWZFKMbhcqq5HFd+7YAtAVhx/B5gvwy7ffxeLxYXJ5uDA6jisUYd+hoxhtTn7y5NNEkhmefPZ5jDYn6UKZdKGMze2j2uoiXJfgD4eYnp/joUceJpFJU202iCYTuHxeKo060Vwan0OzxXvsjl2kfFqqtRzVapZLl06QzKcp1Eo4PzmQUm3ViCXCFMoZ3F4T6WyAWiNFMBOj2KoSiHlIZ3wEvDqcJiFjlw7itIjIJB1EQmZc8QDuRBBP3I/wo/u2AHTh3jvIFEIUq3EyKTelQpBqOUIxHyKV8OByaPC5TdjMGuIRL83aZkvd6dMnB89EisU8V+u9S6UCGxs94vEoZy+cpN6s4PY6sNiM1AuRATy/uopRK51ed9A412y3qDcbRGJRpHIZtUadWqNOb6M/SF9fGR3B7nSgUClpddr0Nvo0Wk2mZ2fI5LLsfv891mUSRsdHcHs9uDxuorEEkoMPbgHol576b/gDUdyewKAePpmOIZEJcPusBMIu/CE7KrWUSNRPOhPDH3DhdFnQ6ZV4vHbsDhM+v5Ol1TlcXhsev4NwzE8iHcFiN2B1GAlFfWjkC1sA9sX7drE6fQaLx4/B4eaDw8cQyFWcuHAZg8PNlclJRqenSebzPPjDH/LBwYOsiMWojUZml5cxORz4o1GGhi7R7bZpt5tEo+EBFL/6TOXq86T53bdv8Z77xd9Qq1Wo16vUahVcLgezs9ODAMnV8MOjj/548Cyq0ajtVLj/htoB6Dva0Y52tKN/zNoB6Dva0T9hffpG1WrdhOetVmMAizOZFFKpBKfTzu7d77K6ukyv12Fycpx6vUq9XqVaLbOwMEe/3x0kya9+KMnns5w9e5rLly8O4G9OPr0FLq1fs4ucU0ujUcPjcSESCbDZLIhEAlZWllAq5XwagF/9kPNpqL22tkIw6KdSKQ1mUV2tWL8K3icmxqhXiqx/+fNbvN2n3qDbbXPddddy5Mgh/uIv/j1/9mf/mmazzvXXfxmtVk06nSQY9AN9jEb9wPdqIt3rdRMI+PB63YNTyNFomE6nNTgEYLNZMD1z4xZv45NfBjbntxuNegSCVbrdNqdPn+Suu77LVbD+6qu/IJVK8NRTTwz2c8999w7moWVyWZxuF+J1CY1Wk3gyQaVWJRqP8eSTj5PPZ3nta/95i7fsxi/QLqZoNGqfHADoUK+VNiv3Dx0kmc2RzBURKLQsSJRcmFpg/+nLDK+us2qwc3pykTNTSzz1ylssiNXMi1QMTS1y47e/y99ddzMPPf4Mh89eZl1vZW58dNvXfPcjd/DsL9/i5bffZ16sQKAy8O6BY4i1ZqbX1hldWOPMyBTfvudBXn77fdaUej44dprX39/PlbkVVhU6VhU6Hnr8GWYEUiZXxFyeXuTo+WHGl4QcPnuZBYmSVYWOlW//H1u81x7/GrNCGTqnH4HKwNSqBK3Dh8rq5srcCkK1EaXFhVChZvf+Qxw5fQ6Fwcy6Rj9Ia3ijCfR2FwaHmzfefger08XU3DzHTp5Cb7YwOTtHNJli5Cc3b/GW3vK/YTYbmF9dRaJUsvfAgc1qW7sdpV5PNJ3G7Q+wrlAikKwzNDZJ8JOq6rfe/xC7P8Q9P/gxjz33EiKtFoXFwtDsLDfeehvPvPIL/uba6zA4XFwYHuXu6/5m23X//g1fZEEk5MrkJAqdBovDjkAi5tjJE8jUcgxWIzKVkiuTk1hdXr54zXXs2X+Um267iwWRgkWxEpFSw19/6csoDGYWhBLODo9y7OwFBHIVN3zzVt7dd4B0uYbs9n+79dDGD25Eb3ch1RqQ602kyzVSpSpCqYK393yALxzj8PFTWF1eDFYHvnAMs8ON0ebk1PlLuPwh9uw7wEeHj3Hq/CU0RgsLq0IMVgdOXxC5Rk+x1iSZz6N66wdbvOX3/hXRVIqfvfwy6WKRbLmMzmJBJJejNhrxBCOY7C5C8TR2TwCT3Uuh2sZocxJJZogkM1wYHmVNIsMTjKDUGbG6vOzdf4hDH5/k0MkzeCJxlEYLC+ePbb3u136Oy0c+xOz2YfUGmFhY5vZ778fi8TO3JkJlsjI+v8SSWIrabMPo9KA0mnn1nfeYWVnD7PZi9fqJZvOcHxnDGQxz4sIlZlbWODUyxYpcjd7p5uzly7z21pusffNfbYGp2n1P43TaMVptmH0RDL443nyb3SeGcCdLeCJxQrE4oVBgkED/NBhP5FIkcqlB0jyeTQ5+7errWCZBKBHB8OHjW7wFt/0p62vTzE9fZmLkDB6HloDHSMhnJhFxkoq5SUZdhENekqkowbAPf8RHJB0hkk8SyMbwZqKEylkcyTAmdwCNzYEvliRbbaCzbf4/8QZDvPfik1u8xdd9juWRcyitVuzRKAqbDUsggNUfxBtNEE17sbq1qAzrKAxSEvk4nmgATzSEPeDH7PVhD4bxOLR4XDpsdj16qxGd3YLe7caTSrNuMiNQaZhaW0P6vf+0xV/02v2I1FomFtdQWZ3sO36Wr3zrDoRaGxemlnjsxV8i0OoQajQ88dJLfOnmm5laWePExSusyXXotTqmhEqk9jBTy0soxVOYDSJWjSaETh+i9WVko3sRK2ysvfvUVu9b/4Q1oYK5NRFSnRqhSsS6VsPyuoQ1uQyd3YbSZNxS6y7RqBGrVUgMToQqM3qbh7HpeaZn5lhXqBHJVEh1VtYURsQGN0fPnmF0bhbB2uLW6/7lXQjPvM+6VsOiWMSVmWnOXhlGbTEzvbLIqkzCkTPHEamkKEwq5EYlq3IBL7z8MDqtiblZKSajH4FExsnLHyLRz7OmXEakcCCU+RidnkYglaI2GhF99MIWiCy8898gVSpQGA0sScQIFHIOnDiO3mFHZTZhcrtQGA2YPW5EKiX+oA+1QYPB4cIRSiMze1A5gujcYbR2Bxa3BYF0Ga1dh9VvQ2XWoTQZN1Pc4RiqkeNb/EXf+BecOn0AV8yBM2bFnfBjC5c5N2fDWwFVqk4UiFbBm20RyLVJV/skCw3imQKVap1cLketVCQVDeGOhInHvdQKAdTKJSzZEoocvCsIcuXJW7fC++dvwV8HTxnM2Q7GTBd7BaSRBpeVHt44t4DKYsMVirAiFqLUqTBY9bgCHowuO0qnE0MowrrTw/Dl/Zw+8wFGt5lVjZL/8e07WVKb0fuiKLRGTr75/BaAvnrD5zFrlchtXtQ2F2qrnXWZBJvVQDLmx+jxofdF0fmTaPw5lIECLxw6w4jezOG1Vd5fGOfhD3+FLpLHkaniydcI50oE01mi8RjpRJhMPEghHmCj3Wfy1j/b4q97806cNjnxRIBirUCiVCRTy5GpFijUKlRrDWq1Bt1Oi5DPjXp9iV49Ds0EzXKUailMIROgXk+TzYZZFS6iM2uJpGIEU3GCmQSBaIJ4Jo9xeP8WgL7yjd/l1JEDuPwhRDIlLwh1+IF4E6g1oV+m3U0wLhkm1AjT7LWgDc1OlVI1Q64QJZZwEY7ayeWDlMtJqpU8zWqNeqlGNBXjiWeeRGvS4Ql6EXznj7b46w88QY8++VaFJl0S+QTBRIBGu0S9maHZzFItx2g3U9SrMbr0KTUqZMt5frX7beqdBvVmjXK1hNNpx+NxYbGYiKfyuH1hDBYrmVyaWCKM+fizWwD66m2/RzHjotZI02yV6PYa9PotavUSG3SADtCi169DFwrxDDGfB6NKyOilowTc8s00bTcJnSSbafMW0IV+D5VIBj3YaNTo1pNbvJdu2oXn4hu0u5seGxTZrHKPkElrCPpW8WqvELfPQvXqHPUwbH4HQj8K3TD0Y2wmz1Owkaa3kabXz9KjQJcybaq0qWPa//0tAH3lzt+nVQ/QJUeXAp2NItV2lkItQa7aJpLJE8nkCMQi5App0rk40biLQjGMUr6A0bCGL5HCn8oQSGcJpLP4UzlC2SKBdJ5QtkgoW8SXzBI2CbYA7LlbdmG48DbhSIJQNEMwliEQyRKPxwmHw4SjEaLxGPF0avMwTrlEvFggnM8SymVIFErEMhkisTD5QgqDVkbI7yARDxGOhmj2+6TLVUr1IsViHO1b39ziPXb7H+EsVQml/LQ6OaKpGJ1OhXoly/mL54hmC2R64MjUGRcraX3yFVpYWMCkVGFWKsglwzTbBbLtFAafln0n36fZztHdyNOnSLOdpdMrkHMJBvD86gqM/oJ8q0a6ViJbK1Ks5SlW0qhUa6iVK3RqMTrVMCuz58j7TdRzcWyJEn7gqNDIuWUBIp0cNvI0y1FcNjWm+T20uwka/Sz03NB30SfP+s//dgtAX3jgX9Lv5KlXwuQSBjpVJ82ii0zMAbQoFhqksx0kAgO1epTzl/ZQreSpVKPU2y6KVQulUoyNHrS7cehEiPiVNBsxGs0k9XZ2ANDj2pGtAP07u/BMvv7JrPgW7WaLZrNOpVWg1MpSbMUpVXMkUlGCsRBao3fDHakAACAASURBVAGj3U4iW2RuWYQ7lEJv82GwB5HqrNj8m81iZk8QvdPNgljCnFDArGCNxXUhYz/8d1sA9uT3fh+L04HR6ebEhUtoLDaOnD6LKxTBG4picXq4PDpBrd3DF47RAXLlGplihUqzQ65c472977Owsozd7aJYrVColPGHQ1QadUKxKPlyiXAmiWXpyDaArj3zLFarGqhhtSqRatZJFhLMLM1RrNbIlyuUKmUSqTjZQpxV4ThWh5RgsUC0XCaSi1GqxKmUwqQjRhIBNVrpBCMXPkK6dgV7LIgzEcaTDDHzxL/fAtAnHvh90rkAsYyPXDpEtZSkWcvSaZZo1Uuw0aXfbtFrNTm8/wD1coV6vc7GxgbZbJbjx48DfS5cOEe9UabXb9FsVWh3atTaFVr9Bql8gngmilt0chtA1156iWw+xwbQaDXJ5nMcOXYUr9+Hx+elWC4NKto3gHK1QjgaIV8sUK3X0Op1tLsd8sUCGp2WQqlIsZKl1ijT6tRZXl0hlohTqze5+P0/3gLQh7732xg1euKJLF5fgEQqSbVewmzTEow48QbNFCoxolEvuVwMv99OOh0mEHBw9uwxolHvZhNA1IvJqkEsXcFs01Iop/AG7CyuTCOULGFzGlBPvrsNoJ/8+TeYWRFgcLhJFiuIlBpmVgR4InFMdhdOXxBvKEo8k+fspWG0JitiuWrzAOj8EhanB5PJgEqlwGjU4/d7kcnWyWRSRCIhKpUSZrMRo1HHxR/84RbvS9/7PFqFELvdOgDkV8H51fCEzWah221TrZbR6TRoNCqsVssOcP0N9Onnkr+zy8vv7mr+/2L9zi7vztdzRzva0Y529P+pHYC+ox39E9anb1TfeedXXK1aN5uNgwR4KBQgk0kRDgfRGw1U6zW6/R7+YIBUJo0v4GdhaRGpXIZCpSQUCXPlyhCZTIp0Osns7DTz87O0Wg0KhRzu029ug3riJ29CqZSjVMoZHx8dQPJTp06QTicplQrs2/fBYFZ6LpfhypUhms36YCZ7u90cAO1CIcelSxfI57Obc891Gvr9LrWQfbv31/+YfrvB7bffxtVDA1cBeaVSYmxshEwmNTggkMmkmJmZGlTTQ5+9e/cAffbseY9kMs74+CiTk+NAn7GxEQqFHKVSAfXd/2Gb/9SBt7h8+SKVSmnLTK2rM7mSyThjYyM0GjXOnTtDu93k7bff4mc/e5ZarUI+nyUSCSEWC/H5PECfw4cPsrHR48knHyeTSTE9PcnwA1/a5r30zG089dQTPPzw97nn7jsolLJ86447eOBHP0FhthPIljk7Psvx4VH2HP6Ya27+BovrKj44dpqbbr+bJ196lRW5lv/2pa9w7ddv5dLUAut6KzffcQ8TyyKuzK3wdzd8g+fvv32bt/Qf/oKh6QWOXhzh/WOneeDxZ7j+23fy5MuvY/RFOD06zdiyiMuzy4wuCdlz9BSzYgU33XkvSpuHY5dGmZMoefjpFxhZFDCxKmHdaB9Uus8KZRw9P8zw7DLC6393i7fk2s8zf+UcSouNGYEIucmC1GDiwsQUSosNrcPF+fFJTC4v7nCMtz/4CKPTgycSx+j0MLcm4q33P0RncyLTGRFrzWjsXuZEct4/cpIj54YGdfOin96ybe/agy+jMDvRuwI4wkn0rgAKsxN7KIHG7uX1994nkskjVmkxubyMzS1y61338qOnnuHs8Cg3fPNW7vzegxw6eYYTFy4TSKRRmaz897+/hmtuvJm5NREP/eRxHrn+/9l+3e//vxFrdDz7y9e4/yePMTK/iC0YZl68zujUFdaVYpw+B3aPjfmVBWYW5rnuhhs5ePQ4d9x1LyabkxvvuJMz4xOcH5/k2V++hjsaR6LWsiqV8+Szz7MslGB1epBc/ztbvFev+S0unDrBxOwCGqOFueU1Rqdm8UUijE5vVjO7g0HMTifPv/IKBpuNSqvF/Q8/zK/27OHBH/6Q+dVVFtbWiKVzhOIpxHI1Kr2Z0ak5lDoL5UaPRYEAy+v3btv75K9+ii8S2Zy1aDQTzxdRGEwYnW6kWj3OYBi7P4jJ5UFhMDGxsIQvlmBZIsXi8fHia2+w7+jHnBm6wvj8InsPHeHyxBTvHzzMyMw8Mp0Rvd2FeujoNu/R2/+KM0MjGBxuhiZnODs8ispkRW93IZCrePjxp1iVKjA6PUQyeeR6EyMz8zz90ivE8yVMLi+jswtEswUMDjdrMiUGh5sDx0+RqzUZmZnn7Q8+4p7vP4Lwq7+zBWZKvvYFluRGNHY39XICi1aCKxJF4grx9uVFXvnwAHv2vcfsxQ8wm+W4nRrSCTvlnJtWNUg+6yCbtpHJuskVfeTLIfLFGIVSlGw+RCrlIxpzIJXMsPTol7bBVM3xV7G5rcwsTuMOuHAHXHhDHsKJEJFkmEgyjCMYGCxXeBMcusKhzVnksSj+RBx/Io4zGCaQSOGNxkmXq0SyGaLpNFqzGa9oajvI/eHfk86VCQRj5EtNtCYHGrOTcDaPJxrCF49xeXICm9+HMxjG7PZicnkxOj2YXYHN+cd2NeGwE7vLjM3jwub3YfaFsAYiWLwRnIEY7lCC9W9vPbgguP63mJ0cZUmq5NLkNG/u2ctHR45weXaZJbmWGZEcscHMut7M6MIKo/OLLEvlLEtliFUaFsRLDI2Pcuz0SVZE6wjEctbEUmZm57E7bbyz+02k8hUWREKEv7xv297PPvZtVqTrSDRq1uQyBAopY/MzqMwGhEoZAoWcVamc0dl5FAbT4P1MaTIiVCqYWFxgVSYdVL+vyqTI9DomFhc4PzqC3KBHptchmLq0/br/w5+zIhFxbuQKSr0aiVKOzmxnbHqO80MjKPV65ldXUerVnLz4MQdP7N2cvS1fR6SSc3roIhfHRz75d0oRKmXMri1z9splpJrNuepCpQLJez/cCtCv34X08GuYrCrkKhFyrRql0YzK4kXvDKOyeNFYbMwuzSCULKF3htA7QxjcQQxOH3qnG5nOgDMUxOZxMTwxgsqoQuOwYfS6MfsCqC1uLN4IelsA9en3t/mbP/gxFl8Aa7GPpQjH5yQkqm18sQS5cp5SpUi2WNisV85miKdTn9SMF8kU8oOZ3fF0ikAoSDqbIp6MkM3FEIrn8fjM5HIxDM9/bZu3T7pAPJMnls+RKpeI5XO4oxGC6RT5ZgNrvIiv0GJ4RYbA7OH8goRDI4vsH5rjg0vT7D47wS8OnuPue+7gzXff4mdvvsUTr73NfS+8xkOvvseJZSmrTi9DB17bArDXvrqLlWe/hdSVRe3L48n3ODqyRKQGcmcceaKNOt7BnAOFN0eyBf5MlUgySyyVxu11MDU9yt6P9tHu9zBaLZRqVRKZNMFohHy5hNvvY//hQ6RyWcR3/skWb8FNv03KoycS9WO1GZiaHMFuVuFz6akWozRrm9AEqvT7VRr1MqVShVKxRq6cJVvKkMynCWfSBFNJPKEQ+XIJh93EyvQIirVZCvEGoWQe1ccvbgXoN+5i+rnbeXNKwHsqG6VclEYtRbuZpd1M0e0k6HYSlPI+jh56C7NWRMJvo5z1Qi8HFGmUQmy0NlO3pYyHRilEPunkH267DqteQLceZ6OVolPwbvNe/eYXGD+7F4/PQLkaJ5n2UihFKFfjtLt5ytU49Waabr/IBhWanTQblIinPRSrcTZokC2lyRRT+GN+8tXi5rUIhsik0mTSSVLJKMlEGMO7d22D2NbTz1FrxuhtpOh3E3TbMaTiaZwOM2KRgA1gYwM2f9LfTJbTYLN6vQCfpMZ7vdAnc52j2KwiMikvbHQJ+kP0uxuUvYZt3ku3/QH79r7zyb1/i2b1k3noHT/0g/T71U9WHXqbq9eu0O+UP5kbXYFuETaym3+OHN1WnEY1BOSpV4LQSwN5lD/72y0AfeHru5Due5B0REU1a6Nd9kAnCr04+aKHhcUh9HoJqXQMfyBEPJEhmtysaQ8no0RyMWIRB0a9BI1SiMttJldIkytk8UUixHJF/PEU0VwZ8/LwNoC+/P1/x8LyJPFEmGg0jM/nwxoO402nCefzpKsVwpk0qUJh80BsOkUqkyabzQ4OvkXTSSKJOKFIGJ/Pg96gwm7XUipHicWdzEtE+MIehI/8+TZ/4+p5KtRJVePUyynkcgHnL5wiXy5RbLaJlhrEm/D87kMUPrm6ap0Es0XD5iGJDqVilkwhTxNYNegItup0KVJpp2GjTb9eIbiwbxtAFzz6H2nW4rTqCQo5PxqtALdHR6GYpNGu8MzzPyOWzpMrN4nFQ3T7HSK5AqsGO7NqG3svjJLsQLpWot8tIFoZQjH5DvSDQIqNthvwsdENM3f3v9gC0Kdu3UVs/Qp0SyQSc9AqUcsncbgngAQ6rZuTlz8gU6wQTaaIJeJk0jF6rSLZpA+5fBmjWUGunKG50aRRjZBNWyiWzECEdjdBr1+k129iu/zSNoC+8sRf0usUqHca5Oq1zcMR2SThVBh3wIne50bjdiDSqhEoFaxrVSj1WtR6HesyKXML8xw/fgyxVsq6TopMI8bpNhAOuwmFvQRCfuKZPCsCAWN3fm4bxBZf2k0sn0Om1+AIeojmknhjQUKxOEeOn8AXCmN3e1gTS4inMzS7ParNFrlSmWyxRDQVQ6ZSo9Yb0Jvs5Io1ekC2WKHWahOKRSk3qygOPrTNe+7RP8cXCZAt5wnEQpSTfgIONdGwjmLFTyLjJpmLkyvnKRRy1BspUkkriZiTRMxJrZEmng2TLMZIFKJEUh4SGS+1apB6LUgtb0UmuMCxPY9tgedXl2f9NKVGhnwjTJcKlVaOUiVPJpelWq2y0e9SqxZp1rKwUWajm4ONIlCmUYtjtsgoliKks35avTzNbo5yMw1kMKjngc0RG7IDd28D6AvP/Ec6nQrQ4dzZ04SDIUqFKs16i16nT6Neptups76+wqVLQ+RyOSKRCBv06fTapAsp2hsttGY91Xadk+dPs0GfRqvOBn3OnNt8HXUpt8Dzq8sw8xH1WhGv10q/XyWR8FAoBhkbP0UiaSeb85BIeZiZGyKWcJPNh0imAyTTAebmx0mlw3i8VpJZP3a3lrmlK/hCZvLlCA63gVgywNjEKIK9t24D6CNP/jmegJ+z504S8LvIZ6LEQk7OnzhIKBwlmysgFKzic5qJeM04jTIunj6ATiPEH3BwZewC3pAPXyjIlfEJ3tnzAQ//6HGeeuYFrrvhJr59+x0YrRaEMye3eV+8bxcfv/YAt9xyC3fdfS+FSh2F2sChQwfIZtODsYWfroEPBHw7CfTfUDsAfUc72tGOdvSPWTsAfUc7+iesT9+oRqNhJibGgD5PPfUE1WqZWq1COBzkapq83mzgdLtQqlVI5TLcXg+BUJDeRp+jHx+jVCkTTyYGNVlX4XKjURskwxUvfgZMvf63STiNg7R2uVwcJMhLpcIg1a1UyhGJBINTwBsbPY4fP8bVFDf0cbudg9cGg45SqYDJZEAsFmIYPrzNe/2aXbz4lf+Ex+Ni165d/OVf/gdKpQK9XodTp05wtZ7ebDaSy2UGhwuu1rN/ugasUMgxMzNFr9chn88OatsikRC1Son1T81+v7osz3+dq4l16DM7O83GRo9ms47P5+H+++8jGg0Ti0W4ePE80Ofee+8e+FcqJV5++aVBG0Cv1xkcJLBazVQqJV588XlOffVfb/OWfe33iLgtPPHEY9x91+3ojRom5+ep92FBIufAmUtcnl3moaeeYc/hj7kyt8C5sRmu/fqtzAplCFQG/q8v/g/2nzzPskzDrfc+xP0/eYoX3niXdw8c49v3PMi37n6A40/f/5nX/ehzP2B8RYzM7GRWrGBaKGNOokRqcvDGh4eYEkh56e33mZMoWVbouDy7zJxEiUBjYn5dxaWZJV5+9wOOXLjC6dFp3jn4MS+//T4ijQmd08/HF0f4yo03faa34rlbUFntiDQ6rswtsCCRcnl6lsmVNcy+AI/+7AWCyQxyvQmNxY5YpSWYzKCx2Dl86iyzq0Ikah3pcm1Q+T4yv8ruQ8c5NzbDPY88xrmxGcTf354CX7/5D/no4BEefOxpbrj1u0gNNkzeMHMiOccvjfLS628xNDmDXG/i0Wd+xjU33sx9D/+Ii2OTPPPzX/Dk8y+ht7uYF4j54jXX8fDjT6E0WvjV3n1c+7WvE0ikcYWiuC7v+8y9X3zzGSQ6A1KDiR88+VM+OHacyZU19p84vlkVbbdgcTk4euoEbr8P8boEqVzGY489hlarZUmpwRyMML4qxByMIDNaWRTL+c69D2J0+bG4gzjtzs/0Pv+9L3HX9x7kwUd+TDCWJFuqMjwxgdpoxORwcOe995KvVrF7vaxKJAyNj5MuFomm0zzwyCPc//DDXLhyhV/t3svc8hqVZheF1kggmiSRLWNx+hmbmcH49Fe3eav+4f/E7fNweWwMuz/Im3v24o3GCSRSKI1mPJHNSnCLx8f5kTEimRyHT50hmEwzvbyKweFiSbzOvqMfI1Kq0dkcDE1Oc+7KKJ5IHL3dxcmLQ3z44Dc+c+/a2SFee3cPb+75gHu+/wiXJ6axegOYXF4EchVqs42Pz13E4HBzfmQcqzfAsbMXeP/gEfzxFGqzjUgmj8HhRqo1YPeHkOtNGJ0eTly4zPj8El+76aZtMFP85V1I33yYl3/1DpGgC5V8jRmBCJknzqwjzZTaRKrRIJPyksj4CEfthMJm0ikHzVqYUt5HJuXG6zdhtitZl6+wuDSFQLiARivFYFRisWrxBpwonrx2m/f6rf8KjUGBwWlBazPiiQbwxUP4E2E80QCusA+n34sr4MMd9OOLhPBHw3hCAbzh4OB1IBYhlEjgDYeJZTKEEgni2SzFep1QIoF/4dxn7l03eZ6FxVUc7gA2tx+z24fe4WVocoY1mZL3Dx5Bb3dh9foxOFyDZXS6N5PGHgtnzh7DG/JgcDpwRaJY/GHcsRQmdwB3OIbDG0R0/T/b5j376FeRG818cPRjliRijpw8yaJMw9sHjjEpELMsUyFQaVCarXz77nu5Mj2LXG/k5MXLDE9PsCBaQ6RSIparWJPIkMhVCCTrHDx8iNHxYYSSzeT42tM3b4fYN/0eAsESQuVmpfnJS+dZ16pYEK0hUEgRKORcmZ5ldHYeiVrLukaP0mhhTS7j6NkzrMqkmNyuwax0kUrJyUsXGZufQ6CQsygWbYL1c/s/87qPvfkYK9J15pZFCBWrLIhGGJ1cQSByIJBoMHkkjC+eZGRqihWhhjX5OutaFUsSISKVfPDjulbF7NoyV2YmEankCOSqzZnwFjPzT9+8DSILb/2XiIXzXJkYZl2lQGOxIdPbkOqsKE1OjE43Q2PDKHUKdI4gelcAvSuAzu5Ba3di8fhYk8sYmZrA6rZjdloxuNyY3V7EKi2ecJIzF0eYWxYx/dJ92/xFX/sdwn4P6mgFUx6GRFpKXcjWqmTzGSLJKOl8jkwhTzqfI5XLki+XPhOgp3LFzdryTJpMLkkqHaZUTrOwMIH0gb/a5q187O+IZTKkCgV8kc1RBKF0inixwNMv/xyXx4k/EsDp9aDQqHEFAvgiETzRCI5ACGcwTCiTZX5iGOW6CK8vRCCa5lt3fZ9iG+zBNIlMlaM/+tY2gL721V0EpQKS/jivPPsi8yMT5KMxgnYHgaCbRCKGw+Gg3uiQSBdI5ipEMnm80QSFVptEqUwP+NFjj/Lqm28gXJdQrFYQrkvoAWa7jUAkTCCeYO2Gz23zNr33IPF0imgyQaFSptNrU2/WSGXiZIppKs0yxXqZQq1CodGi2NggVWySKZVIFX5dmR1IpIhlMgQiYRLJMLmUH49VTcQewOp0IX79u9sh9i3/nDmVhv3rSozadQIeI6mYi3o1xkY/S6eVplQIk0p4gAb1ep5qMUe7XqHTqA4WG10KmSQvPPtT3HYL9XKBbDJBu16jlMsS14u2ea/cuAvzoWco5gNo1SvEozYa9Sj1WohuJ8FmJXmKfj/OJqyOQTdMvxmk1wjhsor54YPfYfjiMR556C4+PryXpdlxjAoRVo2EVNBByKXHb1ch/sl/2QaxV27/A6wGEaW8j6sQupTZ3Gc2FYX+BvQ3CHuNQBk6uU/S5jnoxoEEdENEg+t4HMt0mjbadQ+Q2wTiGx0yiSiB+RPbAfpNu3AM70Zt0FCpF2i2C0ARSNPvR6Hb3L422tBr02vV6TZrm6vsgk4YSNCveuhV3CT9MiSLp/GYFqEVZO2uP94G0IX3/yn9RhD66c2Z6eRgI0s87meDJsGwg3XZMslMmEg8QDgRIfnJoa9EtjA4oJzJpLDYzCwszWO2mijWSvjCfmLpOP5IAPXpV7YB7LlbdmGYPo5IIuTy8AVcXht2XwSHP4re5uHQiXMEozmS2RqJTJV4qkwiXSGZrhPNZYlmNxPykWSGYCxJMBohGAthsmrQm6Wk8wEuT19Auj7B3Lc+v8378r3/hkwrSbQUIBb2kMsmSKaiJLMZQukU+VaPk+NzeAt1ok0oAdVWl3wxwwZNWq0cUKXayFLuNci221xZExMtpcnU8/QoU22GMB++fxtAn/nWLtKGYTqtMDrtMuVymnQqBkAsnsTl8/P6O7/i1IVz9Hstjh8/RjCZxhrL4Sk0ceSaPP7ae8SrNVq0OPLxR/QzGiBFjyxsBKHvpeJe3AbPp27dheyVL9PvZFle2gutLHRy2GwTRCIq7DYPubIfs91GoZTH7bEjFC6QTQXJpv2k034WF8dJZSOUG0V67Qz0UzRb7s3vTfIDgC59/YZtAH3iO7vIOVYolXPEUkm8wQAmuxmDVY/WpMZg1mA0aTCZtag1MmbnJrkyfJGV5XksZj02qxmjQYfUYEJhMmNyODBaLVgcdl585WU+OnKEcDqHeunyNoA9dscuFn9+DVZ/AJPHjdnrweByEs5mEMvkmO0OKo0m0WSKSCJJKBan1etjd3vwBILkSmXWtSq8sSjBVBKT3cW5S5cZHhsnlUmSysbI5eNYnFYmHvm3n+lvlY4jlIooVIs0C3EapRhK2TTdfpJ2L02tWSKVSVIoZiiVo3R6SayGVSy6NZr1BKmMn1I1RTwbJFOKUaglKFZjZAt+ohED3XYM3+pHnwnQFR/cSqubAWo0WllqjRStdpr9B17HahFTKQdRSGc23+f6ZSAP/QzdRhTIU8p7gDyFvJveRppCybv5PlezUi2Z2diIUG/5mf7Jn2wD6MN37SLj0wBd+r0OpWKeUCBItVIAOiiVAk6d2o/DqabVrFMs5gmHg5jNRtLZFLVGlR59ZGo5wXiYYr1Ms92g2+9QrVfQGbRs0Ed+8ZXPBOjSfbdTKeeplHO0WiU2NmoUChGCIQuNZhooUa4mCEXsKNVC0tkQ+UKCSNSL1WZgZXWeSNSPx+ckGPFitmmRyFYxWVUEwg58QRs2h55LD33hMyG23SAmX8whEC7j9dhJJ4KY9DICwTDBcIhkIobLbiIV9ZOMerAY5BgMMkxmNf6Qm5HJYSxOMya7mWQ2h9HqIBLPEEvmcLgDPPbUM+z98d99pvfK3u8A0G63WVtbod1qDAIP2WwanU5DLpehVCrQ7bZJJGKcOnViB7j+BtoB6Dva0Y52tKN/zNoB6Dva0T9hffpG9fz5s1wFz9VqmVAoQKvVQC6XIhCsolYrKVXKbADFcomhK8Nk8zn8wc2ZWLlCnlgiTiqTRq/XotGoiMUivPvu2zgcNkwmA0tLC5h/+pXPhEuW3f8ve+8dHPd5n/vSsWMnjpPYNzeJ7x1PnMQnJz6xnRM7tpM4R8WWZPXee6Ua1SlRnRIlihIlUmKvYgEJohEgegcW2Irtu9jee+8Ni6343D8gwkoE+s7kzLlzbobPzDvAYDB49v0t8ONyP+/zfR6jXC5x4MA+xsZGcLud+HwezGYjZwH12f7xcrlEJpOiUMitpLBPn+5c+b6zPWONRg2xWLgC4EOnd6zqLb7xOzz/3NMrCffFxQUqlTItLcdWoH4qlWBgoI+zQL3RqFEqFVZgfk/P6ZWu87Ng++yosKmpCV578sFVvUUXrKF9+9scOXKYcDi48rjPPpaentMkk3EajRpvvPEauVyGO+64DZFolkQixtat7wNNZDIJZrORN998nU8+2c7999/L7bffyu7dOzl27Ajj135nVW/zzufx+TzEY0FsDjOBWIwzI2MI1Xom5VpmNUaGxTKGZyWMCMX8+sbbefCpF3jtvY/477+4mJbuAQ62dtE/JWJEOMcNdz/Iqb4RfnHZ1bz78R66hieZ2PjIqt5dF3yDzuEJ1r2ykRGxglGJkp1HWzl6up++aTHX3Hk/rf2jKK1uRiVKeiZmeXfHPlrODHGovYcphY7n3nyXwVkZQq2JMamKw23djIkVPPHia0h0Zo7s+HD1637hlzi++0N6xiaYlivR2p0E0lnmDCZEGh2yeSNbd+7hWHsXBocbndVB//gUn+w/hN0fQm2yMimWceu9DyCbt6Jz+BgRztE+MMbwrIwR4RzjEiXjV397Vf+jD11O/5SIcYmSGaWeAyc7+buf/StPvfwms3LVSv+6Yt7E9r0H+OeLL+G//PC/88Dj65iSzPGTX1zAFTfczLzdxfuf7OLSa65HZbRwxQ03My2VE0plEb+7dlXv2Vu/h9HtZUwspXdiiide3MCEdI6j3b2oHcvjdlVmC8OTk6h0WoTiWeYNGgJ+NwP93Qh1Bk72D6GwOhiTKRgW/2a/864AQzNS+k8dX9V75qKvYFLNcd/DjyJRqDE73MsJqXSaTe+/j95iIZnP4woE6Bkc5L5HHuH97dsxO514w2GC8TjecJif/eICdu0/xNaPd/Hx7v28/d5WZqUqPtlziGg6jfi2L057EF2wBtupbbgCAVo6T2N2e3lj8xaGpgTsP9bCydM9tJ3p48U3NjIhkjAlkWF0uslVaqiMZkwuDxK1ljndPIFEigmRBLFKw86Dh5HrjXT0DXJmZBzp1qdXcN4CqQAAIABJREFUP7hw8Z8gUmroG5vE6PTQNzaJSKlBZ3UgVKhRGsz0jU2iszqQaedJlRZRGS30j0+x72gLBoebVzdtZkQgZEoyh9UbwOYLYvH4Mbt9yyPgBV8cpz170RpmfvkVhjpPIhRNEY74EOmNvLB1J8JAkc3Hu5E4/fhSCQIJN6GUm3jaQzzpJp5wkcuFyGaDpHPLEM8b8hEMefD5nTjdNhwuKza3HZ3ZiPj+H63qr9m7gb1HD+OJhnAEfTiCPpwhP65wAFc4gNPvxul34wp48IR8eMN+HD7Xv/m6K+AhlkriD4fwhYL4wyGcfi/uYJBYJsP8kXdW9Z66479isdqZN1tw+oIYnR4s3hD+WA6bN8qR1i7kOjNqkxW9zYHebkNvt6G1mtBYjExMjzA43Me8xYDR6UbvcGLxB9FY7cs97B4PBo1y9et+8ZewK4WMzghp7+tlcHycjpFx+qdmESg0dA2P8tBTz3Dlzbfy0JNP0Tc2wbGOdmRq9XLCWqFiQiRhXCimq3eA/UeOsP/wIYbGRhHNiZHIhAxNTzF2/09W9RduegDBnIyWrk66BvuYkUuZkUsRKufo6O+jo2+ACZGESbGUWbmK0RkRxzs7mBCLUJtNDAumGRcJae3p5uCJFmYVckZnZxCrVczI5xgXCene8tzqe7/+zxmeGEUoUzMhHKelaz8S+TxTMwZGJoXsPfY+Ow+/y7RYjExpXulJ33fsKEPTU4hUSmQ6LV2DA7T1nkGm0yJSKZGolz/2jo0y/tgvvgjQf7mGvpdvQyARMSuTLfe8y1Urf2vHOzvQmY1ojPMoTA4UJgcqiwO1xYbKbGVKIsPq9TM+M8OzL61HazKg0puYtzhw+cN09Qzx7pbtDA2PM/TMlav6SzbeSbAJvUonIosfZziKLxIhGo+QLxeIp1MksxkSmTSxVPKcCfRAOEUwkiSazBCNx0hl4mQLSaq1AsIb/s9Vvd3Tp4ln04zPzBBKJHCGgiRLRUxuFyr5DCG/jVh4GXp5PXYCQTdOl5VA0EMiGSGdTTA7Pshz6x7DbrXhcvoYnRCyceMWTEYnXoePw3f806oAfe7FS3EH7cxbVUSTbgSiISYEvcimz+AyKmGpTNDrIZfJki+USeUXiOdLZKs1DB4PnT3dpPM5ktkMWz7cyitvvM6772/hwKeHMdmshOMxEn77qt5Tl32ZiEVOLp+iWMpSKhcplPKk8mlS+TTpQobsQpF0MU+iUCJZLJMsVAgmcvhjGRz+6PLBM9/ylBKn343NaSKTC6PTSTHrjKhNVqafuWBViH3mtTvY2jdMJhlYTjhTolZJkk37WE5bLzA41E2T2jL8qVZIZZbTi7VGnVwhj1AsYsMrLxNLxCmVF1isVgiFE2SyJWp1cI23r+o9df0fkQzoMehmCQfmKRd91CpBahUv1YoLCNFsuFHIOwm7Zgi6ZmmWXRSTFloOfQBLRZrlFM8+/hBBp43777qNicFOKvkohZSPTMwB9TSCO/58VYjt7X4PSLG06IaqF2o+lgF57LO9l1gZk94IUsqZcdsFWI1jlAtmaPpYhochwAX4P/s5Cbw2LcKJAVwn31zVe/ae71CtpiktRKnVkyw1lxOdEIElz/LCtbKWlhws4QYC1Jf8LNbcsOAl7pGjEHSQ9CmpZmxU0laoBKAZpZq3fgGen13BqX00l1LLHeyfrXx+uS83mgiiM0pQaKaIpZykshECUT/BSBKPL0U0kSWWyhKMJvAEgmRyaXTzWqRyIV6fjWjMRyBkR/LeLasC9Mlnf4Hb78PqsnDw0528/tY76E1WbE4fvmAMuydEJJlfhujpBULJIv5YgUAqQzCdJZBc/t33RJanLwSSMdwhFxbPPCLlJJp5EU5Z16reQ1evYWb4CJmlPIV8imhs+fF7An6OtraSKldYABLVJdpHpjk1Ms0iMCyYJhQPkM65aSzFgDSRTJAKYAzECRaq5IFwyUodL5NPf39VgC7d9CuMhkGWgWScUmGBxQVob+8nHE9x7yP34ou5efCBe1Crlbzy5tuECxW6p6VYkyXSwBnhHINiMa998AFUI5RrSRbIsbQUgKqFwMT2VQF63/VrKPilhPwCqIVYqgSAIG2t2ynkU2RyAYSiKebkIrpOn8RkUmIyyIiG7USjTgqFGMGwg1ojT7OaobYYIh7X0Gh6qDUiNJcy1BtlBu/51qoAXfbhLfh9Tmw2CyaLkXmjlnmjFo1ewUB/Dz3dHYwM9zM7K0Cn06BUKtHpDcwbTOjnjcwbLMzNO1Ca3BhdQWzeMOFUAYPdizMUR6IxMHvw+VUBdvctX0KpEGJwe7EGQrhjCbR2JzqjiXg6QyqXp/10N0Nj4/jDEWKpNJFEEoPFSqZQxBkNEysVSC+WGZ+ZIZZKki/mWP/iUwwMdFDMB8gkvat737wG2Z4HyJdzOLx2MlEvPtc8tcUQcuUQqYydbC5GsZSlvFggkwuSSDugEScVmsdtk7JQDJFMecgUQiRyAaJpL6GUm0jGS6meJJZ0IN9316oAvfuu36NW9tKsFJbva80U5QU74KdaNmLQ9S3fd2pRaqXI8v2vvjwVQzzdDvUwtZLns/tTDJbCVBdc+D3TnK2XyIdmVoXnHbevwdj1JovFHJVSHqlQwPIkhzKphAfIUyr6Cfg1QAW/zwnUyWRSVKuLLFbLxJMxvCEfnqCbSnORJZrkClkWq2WKCwWWaDLx7q9WBeid938dwdTQ8r+tC1l279lGrhDl5KlDJNMBigsxkpkg4ZgXgXCMXDFBPBUmHPOTzibQ6JT4Am58/iCJZJpKbRHdvJpZ8QR21zxmmwaD8MSqALv17jXMtLzChx9vRyQRYnOYMZl1+Px2XB43dqcNl8vBtGAcrUaO0aAhFPTQ1t5CIhXFYNKhMyuYmB0hEPUxPj1FoVzFbPPi8kZweSNo9Fba1/3lqt4da7/F6dMdFPJZoEbQY2OJJks0qdSWr+OZvh4MpnncXhflygL+oO88cP0P6PPvS/7uGjdfXVP932L97hr3+efzvM7rvM7rvP5fdR6gn9d5/SfWv0+gn+31TqeTjI2NYDDogSanTp0kn89y8PAhsvkcDpeTWqNOOpvhdE83Wz/6ELVWg81hJxAK4nY7cbudlEoFnnrqSZRKOalUAoNBj/ym1UGu5NffoJyOrkDoZrNOs1lfGdP+eTher1fZvPkdzo5cr9UqBIP+lQ4qv9+7ArbPdpcXi3ksHz56TogdGT/J2NjISqK82ayTz2dXku3lcolarUIul1l5LDKZhLNdWI1Gje7uLsxmI5lMiuHhQaDJ66+/itfrJiQeOKf37GMXcsMN1/HGG6/xySfbVw4fQJN6vcptt90CNNm8+R2y2TTr1j1BPp8lnU7S1dVBsZjnhReeo1arsH798wgEU0il4pUkOjSRXvnNVb2lV/wRrYf3otXIyeZTvL1lC7NyJQKFhoEZKd3jM+w92caYeI57HnuC93bs4+rb7lkZ0943KeTFt95j/cbNjIkVCBQ6/vHCS3no6fVs2PQ+PWMCRp+84px7nzr4AWNSFftbu7hj7To279zPofYe7lv3PKMSJUPCOT4+3MKoRMmx7gGe2PAGoxIl7UMTiPUWBmdlTMxpGBLOMe8J0T8lwhPPMiFVMauaZ+LT1VPYogvWIF9/NTNKNXKjGZFGx7zLQ+fQCA+se3r5jaFwDL3NiTscY2ZOyfGO0/QMjzEzp0RjtuEMRlDMm1CanZw8M4TBHeThZ17kzPgMP73oMn520WUILv7qqt7TF3+NW2+7nVN9I+xraad7dJqeMQHv7zrAq5s289P/cREXX3E1Wosdud6ITDvPuFCCxePnp//jIsaFEqalcv7y+z/g9Xe3YHJ5+ZdfXspjz77ApFiGyeVl9vlrz7l3wf53Wb/xbdr6B/n44GGee/1N5swepCYncrMT2byZmTkFWpMB0ZwYhUqGRitn83tv4YqEGZmdYcehw3QNDTMukSFQaBiXKBkVyZn3RJB2nzin9ye/+i52j58ZyRzZ0iLTYjGZUgmj3Y5YocDh82HzeJjTaLC4XLgCAVKFAsF4HK3JxLMvvcS9D63lkSeeondoDKcvhDcUwx9JsX3XAYLxOJIrv7X6vi//Y2w2MzKtHpPLw65DnxJOZ+noG8AdjhJMptl75BipUpm7HnqEKYmMx597AaPTzaETrUg1Ok719LL+9TfRWe1MiqVs2Pg2epsTgUxB39gkg7/l9/301tfo6BvE5guiMlqQqHWcHhxBbbKiNJgZF0rwx1O4wzGmJHMki2UOnTjF2KyYE109K3DdHY5h8wVxBMKIVVoOn2xDotahHupYFWbOXrQG0XOXY3e70FtMGNxeQuUar+36lE9Oj9CntiL1xXEkw7iSIVxRL1a/jUDMw94DOznT38XQ+DDvfLAFg82GP+jB5jBjtJmwue2YHDbUZhPCG/+v1f0v/wbDw6fR200EkhF88RBWnxOb34Uz5CUQ9aExqLC6zLgDTqwuMw6vDYfXht1jxR1w4g25CQU9BIIeItEAiVQcfyRAMBrBH42i3fHsOfdu7NqN0+fC7vVi9foxuUNY3GFUBgdDk0Kee/lNeobH0NscOILLiVyrz41IJUemVGF1utBZ7cw73WisdsxePxafH3cwiEanRjvZc+7r/uSFSJRy5jQaDh47xuPrX2J6ToFArkRnd3Kw5SQtnacx2GxMiUTI1EqGx8eYkio5dWaQR555jvufeHKlo3xaLESh09DR3cPREyfp6O9j9u7vr+5/ydcY6D7FmdGR5fS2TMzR9lZautoZmREwKZYikMmZFEtp7x3gRFcPQqUCwZwMwZwMlcnI3qNHmFXImdPrmJJKUBjmOd7ZsZJEn/jgqXPuXbj9OY63neBU5xCSOQcStRCReohte95nfEqFQu1kYKIXlXmazv5BBDI5Mq2eKYkMmVZPe28/k2Ipcr2BSbH0M3gup3Ogn0mJGOHDP14VIguu/AYzgim0VgtSlQqZWknfcD+9w4PMaTQo5o3M6QzoHC6Eai1Ks5VLr7uBwWkBb72/lVm5EqFMgcZgxmi3o9AacPpC3PfwYxjMLiLxHJ/s2IP8patW97/ky3y8cw/jxgC+fJV4NksqkySVSa5A8kQmvbI+D9TPptKjyQSheJpQPE04kSaWyhJPZ8jksiTiQQS/+tKq3vK1/0Ayt/zzDh47ht3rpboEwViSUCRIMBwgnk5RadSRKOXYvV78iTihVIZp6Rz7j7XgifmY06vY13IEiU5FerGM0migs7eX4fExNO/csTrEvmQN9rkhnGE3Yo2EQMpPqpzEFokj0hhJlhuMzMi495Gn+Lsf/YRjLcfZ9O7bqDVzJJJh8gsloskEDo8bg8VMppDHHw6RLRZIZNKMTIyT0gyf03t+083U8gGiTg1uqwq9UoBosp+oz0Yi4iafipCI+nBY9czMDBMI2DB5osw7Q6jNLoxOD2a3F5PDgcXlQGWaZ3R2kr7xIXqFOl786CBDt393VYg9cvnv4ktHyVYWaNCk1lhkoZRdHh3+2cjqYNhHqVYmX1ukxgLeqINcJcmeTz8hmg2QKkXJVZLkqymyiwmSxQipYopkIUmykMTctnlV74nL1mA7uoF82k9lIQKNJKWCm2Y9RKPmp17zUK04gBDVeoYlFjjVdpT3P3yXUrlItrg8Rnnz1u3kFuqI5Vpi+RyJYoEPd+8iUcyRyMZXBdhjl69h5MY/YjE/T3PRSCoqRDi1D4XsJOWigcVFJ/W6l2bVxzI4isNSjHrZB40IkKC24AXiLFWDuMxjRHwyIIZMeIZi2k/AOY/8rRvO6a/59EXOtH7E3q3P0374XSopE9mgCrdjErdjEod1iExKSrmkAhyADXACAWi4yRfD5IthCqUIxYUopXKMejNLrZGhWk+TMI6dE6CL1/2IejNLYylPvZmj3syRL1VJ5bLE0lHCcSfhuA23X49UPk00ESSTLuByBsmXqniDEdz+EC6fn3gyRjKdwOmxEgg68fpsSGSTDD/8N+eE2C27NvPqW69z8PgBbrvzBrp725gRjWOx6xHJBYQSPqLpIOF0gEI1jz/mIxCL4I+GiaVzhNNZbL4g7nAUTzSCNxHClwziSwXw+714Rg6e0/vwAz9DEyuSSMVJF5YPAUUScWrAjFT6Wfc5mFweKsD69w5SArK1MkssJ3TrzSipjI9cMcVCrYk1HOP93TupksAamGT4lt9fFaAPXv9lykkl1UqIfC5FOBjBYQuSy9Xo7OnDE/bgiTiJxKL4An66zvRidLoxur3Ywkni5QZnZmQc6RvlX665mWwmRXxxkUSzyhJJlhZMGA8/dE6AbjzyKFQj0LRD087SYhgqERYXPBTSURYKQeZ1s6QSbsrlBC6XHrF4lEolRbEY5WTLXprVNDTKQB6JpIPmkpclYkCGjF+/Kjw/c+Maem/7PdqO70csFiOTz6E3GVHqtYjVCsQay8qSaK2I9TaUVi9aZxC1M4DaGWDeF8UZSGD1RbH5E5g8UTyxPLZgnHCuTDCVZ+zVC88Jsaf3P09yYZGdh49QbILZ6yeezmBxOHF4vPjDEYLR2EoavVBepA6odHrC+SyFpQY7Dh0kkcshkkkZGRsmGHJRqWTwe/UMHX7jnN59932TbDZCvpRmoZAmkwwQixqRSLoZHWkhk/JRrxfJZBNkC1HyCxFKaSeNhSCltBO3TYrTImaxHKJYDlNcjJGrJCnWM2RqGfK1OENP/dWqAL3r1jV4Z/dAJU2zHFq+fzVcxMOz1KtGwEN9cTll3ijHgARB9xzJsA4aIeCziRuEgCAQJBNVQiPJUj0BpLENvHNOgD7ywn/DalCzfCCpiNuhAFJUyn6KeQdLjTDLB5VyQJFw2E045GOhWGJycppsNvsZ+K2xRI3WtpMs0WR6ZopyZYFcNk7HvV9bFaC33bmGzp0vMjU1gcViYmJyBI/XgdGko6+/G4fTQjIXJxD1sdgoI1VKCMZCpPJpFqoVIok4LadaCQQS2B1e2to7eeyJx1mo5BmfGmTepGD24EPnBOgdL/w9h4+fxOb2sW3vLryxIEqTGpFkhraOkyh1KtxBP3MaFb5IBLvXy6GjR3jgkYfR6nVkSjFmZVPLHfNuF8db2zGYXTz7wqvsO3gci05xTu/Wu9egFXYTCgVw2uZJR1xojTpsbjvZUo6+4X4aNBkcG6J/ZIAbb7uJwbGh88D1P6DzAP28zuu8zuu8/v+s8wD9vM7rP7E+/0JVKhVzFrYaDHp0Og2lUoHNm98hFosATTK5ZYgukohJplMrEL3WqHP4yKeYrRZqjWXwfTbBfuWVl3M2Vd0oF84JlkQXrMHX8i5isZD9+/fyeTBdLpeAJjt3fkI8Hl1JZ2cyKfL5LDKZhGp1kXq9upLi/vxYd5/PwwsvPIf6mdXT76IL1jB781+ztNT4N+PjoclHH20lk0kBTcLhILt27SAej7K01CCTSf2b3vJ0OonJZGBxcWEF4FcqZfr6zqA68Na5937hl0hZVBw/fpSFhSKTk+PU61Uef/xRarUKLpeD9euf52z6/dVXX6ZcLlEo5Dh5soVarcLx40fJ5TJ0dLSRSiWo1SoMDQ1Qr1cRjg/+1usu27wWo0FDrpBm98GDiFUaxsRz9E6J2Huig87RCTZt20HvxBQXX30j//SrK5iQqrj/yec4dOo0Ld0DvPT2FnYfbaVreJJfXnMTPWMCdn56grb+UWZWG2P+2Rq64s8ZmpHSMzHLsEi+4nng1GmOdQ8wOCujbXCcUYmSq++4j0m5lmGRnHGZGsm8lSNdfTy/cTMH27rZfbyN1t5hPj54jEGBhBmlnsltr/zWvQ+cOMiGTe+istgQqrWYfQHsoQibtn2MXG9cgeg7D36KyeVFqFCjmDch1xs5dOIUh0+2caJnkJNnhnh8/av88J8u4KGn1/PS21u46977f6v32Cv3cOM9D9HWP0rPmIBnX3ubzqEJfnXVtVxzy+1cc8vtXHbtDQxMTCPTzmN2+5iSzNE3Nsnl19/ED3/6T+w8+CkStY6HnnyajVu2MiIQsu9oC/3jU0zf/9Nzeg9f9i0+3L2HMbGUp15+FaXZiszo5FBrD1NzGsTqecxeP2K1CqPdytHW4zz8+CNs37UNjUGNQqtkwxuvcezUSVSmZcBvdHsxOH1MiJXIj247994v+goBk5Y6sFBr4gmFCCUSJPN5kvk8nlAIu9dLplRiSiTiyMmTxDIZWru6CCeT1IHCYo10YQGlzsjxU51cfcMt+CMp7rp/LW++vfG3Xnfd7pex+4Mr3ec7Dx4mms3jCITQWe3kq3W2fLyDmTkFVq8fsUrDtHQORyDE0JSAebsTmy/AiGCWroEhPtixi7fe/5D7H3uS4elZJtdecG6AfvEfobPYV0a3i1VaNm/7hDmdgcFJAb2jE5jdPrzRBL2jE0QyeeZ0Bk719OEIhDG7fQSTGdzhGDLtPJFMnkRhAZXRwtMvvYKqfe85YebsRWvQTQ/giyUQa7QkSgvoPH7UvijPb92Nswr6YBSN14/R78ceDuJPhBmcGOS+tfdx1Q3XcNl1V2J02Zm36LG6LJjsRtTzKswuM2qDltlLvnpu74/W4gt7CMb8RJIhIskQLr8Du8dKMOLGZNVidxlxeszYnAYkcwJE0ilkilmUGgkKtZhoyE0qFSIc8hIIeghHQ8tJ3VgM9aZ7zg2xb/0LDGY1Vrdzuefc7kNvc+IIhNl58FMsHj8asxV/PInKaMbq9aM0mGjtPsO8xYHB6kRtsqKzuVFbnVj9Qaz+AK6AB+28EtHJj3/rdRe3H2DXgQNIVSrm5o3sPdbCmEjM4ZOnsPl9yLVaJoVChFIJKp2W9tNdXHfHg8y7AijNdoQqNWufe4pdhw/Q0X+G421tjE7NMCWULgPva//snN79j13MjHyOKamICfEs7X09TIhnmRCLEMjkjM2KONrWQffQKEKFmnGREMGcjP6JcQ6eaGFGPsfo7AzjIiF942McaDlO/8Q40zIp4yIhs+88cE7v6V9/g8nxfhQaO0KxjRFBP5+2fYRANsqMyIhIakFllHNm7DhDUwJm5UqmJDJESjXjQjEDE1OIVRpESvXK3+GRthYkGjVSjQ7BLd9ZHWD/cg2SzY8wODmNTK1kXDDGyPgAKr0SjXEepcmCwRnAGY0yOTfH2uefR2O1MSoUIVZplg9LWOzYPX72HPwUvcNJJJNDpNRgcQexuYN4QwmEj/zjOf27HvgF/goEC1WS2QzpbIJ0NkEymyGWShJLJVdGuZ/tRP88PI8mE/gT0WW4nUgQSWaIpbKE4ykiTsM5fQW/XINz8FNiiSiRRJKnn3+RZK6I2eGmWK3ii0SIZ7OUmg0qQCRXIJIr4IzESCxUESg0aOxWwvksGruV9W+9iTsexR2N4IlFeemtjUw/9vNzQmzFMxdRyxZxG014jWYcWj2mYIxZjZlUFRLFBslCjUy+TCKVJJmKUi5nKJVS5BdKaA3zpHJZpAo5ew7s576HHqQBpPM50vkc/uED5/SevORLeCS9+K0qnl93P0NnTuB3GPA5zdiMOp545AEOH9hNZ9sRDAYZe/a+j9zsRma0ozTbMbu92HwBnH4/JrcLs9dH19gkSpuTHqUDqTfD5DVfPyfEPvz4VcTrTbzpDLlanVqjTq1cpFEtMTJ4BqhTrBQoNyo0KJEqhFj3/MNEUh6iaS8L9TSFSoJcOUa6GCZVCJEpJUgX46QKMXQ7Hjmn9/SN36ReCrPUyFEpx6lXUyx36mZhKUW1EuJEy3Yuv/oq+oYGqQN1YMfeA1SBKrD+jU2MCWVs3bWfTKWGUKWhAqTKFSyq2XMC7LHL1xAY+nAZHjW9VBYsQBSptIeOzv00lzIkYi7uvvNa7rz9Ku6+8xruvvMaXn7pcU6d3MPe3Zu5644reXvjs2jlY7zw1H18uHkDy6CozM03XMng3d87N8C//dvEfSqWyn4evPPXbHj6PrpP7KO+WKFW/uwAw1J2+VqQgmYCFmNQyUIlR7WeoVJLUyrHKS7EKC7EWKymqDWWwbh/fO85AfrIlWuIa3qpN7PUmzlqjSwL9UVShcwyQE8EiaeWVyIZxmozoNEqCAZ8K6/vnU47sUQUr9+Dw2Unlo7j8ruxumxEk1FGbvr6OSG28J2b+eTAfnYeOkg4ESKeiS0fNosH8AbsjE2dof30EdzeeSIxB7lCiGjCi9tnJZlLkFvI4/YH8Efi+CNxfPHYZ/edKNlsHs2ep87pPXDtV5i1+EnmsyTzWSKpBLlSkXQ+RzgeI5KI04CVj4NKBwUg02jSoMZiNcVSI02zvtxXXSgmKVbTpIthRibbsWt7V4XnZ5f1xLOwlAIqiITTbNv2MTa7E28wxOub3mJGKiaWylIoV7HaHERiUZRqFXqTGbPDTbRQxpUusXbDRo639pJsQmCxxmIjxmJ+HvGrPz8nQB++55s0KkmoawETVLNQTZCIiGmUClRLPuTSARJRC4ViGCgxOT1ANhukupjkxNFdLOaDlPMZqGcZGjpEteakSZh6I4Fr6vDqAP2mL3HmxjUoT23GaLIgV+sQKTWI1Nrl/8foHAh1DiQGJ3LLMjif9wYw+kOYvH6MHh/WQAhvyIfV7cQfT6KxOTB5gzgjCQLJHJFEip47/+AL8Lrnjt9bhthr/wJ3IIxKbySZKxKKp1BotOw5cBCtwchTzz2PJxDkhQ0vI1drODMwSCASJZXLo7db0FjMmD1ujDYnkzOzpPMFCqU8iXSESjWPcMf9K2n3s95n7vx9ztz5dbpvXoNbeJLSQpZ6rUy5nCGTtlMq2BkZOkI+7UcqGicaCbBEmexCFChSyPpYKPihFiUZMRD2qaksBslk3dSWsuQWo+QaGZIx3TnS51+l69Y1CLdcyso0jZoPk34YiLFU8wNJIE2jHoelLGbDDPmsA0jAUgyWItAIQN1LKixHK+8AfECJpVqGeimEaOsVdNwNk3S3AAAgAElEQVS+hs47v7wCzrvv/wM67/gdOm5fQ8w2TSHr+swrhlY9iNctoZh3UKv4qVeXawAgSyzswuu0IZiagaWz7/zUaW0/SiIdYokmLo+TWqPKsZajhHRDy7D8nq/Scd/vrYDz3if/b9ruXIN07z0MDA1y3wP3YzSbeGfzu+SLBYLhEL6An+pSBYVWSbm+yMDoIEarhZGJcWYlUhbrDYLRGPMGK3aHl2AowhKQTMdw+6xMz45y+unv0nr3Gjof/dbn0t/fpPXuL9F6z+/g9jp5/tU3UBhNeJNRHPEAKu0cZquB4clRdhw8wIsb36JzcBiRWsvMnIKhsXF27tpDOBHk+KljBGMh4ukMG995D18whkI9j0iqZK7zHVrvXsPxB75J671fXvHvXPcdWu9ew/j+JzDYLEyMD2EzqfCGfNjcdpK5FPs/PcCUcJp4JrHcte5309bVfh64/gd0HqCD3+9n/fr1fP/73+frX/863/rWt/jZz37GRx99xMLCwv9S7/M6r/M6r/P6n9N5gH5e5/WfWJ9/oSoSzVKplOnv7yWRiBGNhld6tVtbT1AqFRCKRVRqVZLpFOlshsVqhc7TXUzPCAiGQ2RyWdLZDKFQgEQiRigU4Oc//ynbtn1IIhHDJRldAcaSX//BClTSvnMf2nUXIr3u21gNWs4C6Xg8SqlUoFjMMz4+ugK2i8U8SqWcRCKGWq2ku7uLs33pZyHz2bHrH320lXQ6icfjYu7Wv1qG5Zf8/or3+B0/wLH1YaRX/wkp2cBK93uzWSeRiJFOJ6lUyhQKOZrNOiLRLOFwkLff3rgC0r1e9wrUbzbrK8C/u7uLRqNGvV5l4OlrEF2wBuHnvKVXfQvrgddQP/wTLO/cjV6/vPeXXlpPW1vrv4Hzs7MCxsdHSSRifPTRVpLJOLt27aBWqyCViqnXqzSbddLpJLVahUgkRCIRo9GooRvpXPEUX/obf9feFzG9fhOyG79DORMhkYpSByweH+0DI3za2cu4TM0FV1/HDXffz7Gubq64+U4GBRK6hifpnZjl2dfeZlQkZ1QkZ9v+I9x4z0MMTIs50nGGSZmaQ6dOI7zpu8t7/9XvrXj33/YjBK/dw+xN3+X5ay/geM8g+052Ipm38t6uAxzp6kOst3Cse4B+gYRfXH4tAzNSRiVKTo8JGBLOsb+1i+c3buZ4zyB6d5B+gQRrIMbAtJht+48wKVMz8vLdn3l/7TeHJX79h6gObET4yD8jWHcp1kAIgUKFLRhGNm9EbbWzr+UkXQPDaMw2wukcJpeXnuExzG4fsVyRKckc40IJxztOo7F5kOjMiLUm/vIHP+a+J56ld2KW/tajv0mcX/A7K5/vuPFnDD/xa0av+FNOd3WhsrjonxKxbsMb7GtpZ1au4qqbbuXpl17hzMg43/vB3/OTX1yAymhBrjdy4a+vRKrRM6czMDoj4uN9B7nmltt5b/sOLrr8KpQGM4dOnKL3km995v3lFe/eW/4bM++sZfbuHyLat4kZpZqOwWGkegOdfSP0jU4zPCXijc3vo7M7+WjvPgRyBfZwEJXVzIRMgkQygddrxmLV0dd/GrfXhdluY3B0DG8oyvOvvsHcxy9+Mf198VeRvXEXslv/mmNX/xcsTg8vv/EWeouFcqOBzeMhVy7jCYUIxGK8vWULyXyewy0tFCoVxArFSl/tpi1bGZueZdOWDxmZnGHvoaNojXY+bWlHMTO2KryWb7ge+WO/QHDZH+H1uBgRzKIympkUSxEqVLhCEfzxJL5Ygr6xCQwOF0KFigPHTyDT6pmVK9HbHIwLxRxt62BON8/ojJBXN73Lho2bECk1TIikiB/4yRe8R67/S0bWXoT4mj9FfmQrMu081956BweOn8TmC7L/2AmkGj2t3b08s+FVQqksjkB4pT5g3foN+OMpDA43Vm8AkVKDMxhBZbTQMzyGyeVlaGqGrtceWnV8++ybdyO570conrsEezDMk889w4xwCqvDiM7p5Mk3NyH2Jth/ZorWiTk0nggalx+Tx43OZkRl1mB0m5EblGhsetRGFfM2PSbXPEq9jPGpfmbGO1eFqPINVyJ/9mKmL/9DNIJuXC49BoOMublJJJIxRKIRBMIRxLJJTFY1Lq8Ji12L02PE47fgDVgJhB2Eoi5CPjMy0TiimTEsZj3hiB9fKIg7GGTuucu+CK7v/B7iZ3+F8Ko/RnnoNUyO5a7zeYefeYcVk9vB0fZWbH4fp4cGMTjcyPVGbN4wOouHg8c7kKoNWD0h5h1+TN4wBvfySG57wI/JbkRvmGN0++pjzHdd8dfM3PpXzNzzA+Y0GmakUqZkc8i0evYeOYZEo+aJZ5+ltauLsalJ3tv6AQLxDHanjSmZHpHaTPvACH1TU4wIp9mw6XUGJseYEIuYFMuYEs4xLZUsP8f/znvk/n9k6pF/YubybzDRc4JhwSRtvd1MSUXMyKX0jY9xrL2Tjr4BJGotApkCgUzB8c4ODp5oQaRSMikRI5iTcayjnX3HjjIjn2NkRoBIpWRcJKSjv4+RdZd+cWz+dd9m4oVrmL3lL5h58yHmNCpOnTnC0dZWZKp5+kaGUBimmZEPc/RkJzMiI2KVFqlGj2LexOiMiPbeAWblKiRqHTLtPMPTs3QPjaI0alEaDSjmjQgu//oX4PHsgz9CcPtfI7jsa8iFk4xOTyKSTmG2qtEZFKgNenQ2L2qLF6XFhNZhY8/xoxxp70Ck1nC0rQNXKIpCa6ClrYspoZQ5ixGNy07f5DT+VAGdw0ey1ER4+19+wV/88I+RrP0pgku+jFmrJpBdIJlOkErHSKVj/waUn13RZIJwPPaFFUwHCGUihDNx4pk88UyBRHYBn1ywevr85SuR3f09xm/4Nu+8s5FcIU8slSWVKxKOpdn45ivs3fMJk1OjTE6NcvDwPmZFM7z21usUF8uk8zliqSRLS7BjxwGisTSnu/sIhePojCZy5TIWjw/BXX/9BXgtevynzL10KdNXfA3JmQNcf+cNeGJegukQgv7jLCa95CIuHAYdgvERlEolvlCY/OIizlCQKpDILKfVEpk0qVyWTCGP2+8jkoiTyKQpVRYxnXz/i+D88q8he+8BxPd8D/Xbt5Arl1moV0nms2SKZQLRNK5gktvve5SRGQkWn58xqQC5WY3cZkNus6F3ubD5fdj8HsxOJ3qbkwmJBltsgU/PTDEXzhJOpX7Te37FV1Y+12+9F9GLv0Zw0//Boy+9QhpINaEGVMqLzE6OwVKNZMxPW/sxnnr2UXwBL4lUnCYNCqU8yXSChcUSpXKR4sIyUMoXc+SLOXKFLOlsCsWrVyyPbP8cxJes/SHm/c8jeuBvcHe8S+9AJyarniVq9A+eQa6UsundjTyx7lGWqNNYrPPx1u0UMllYgnAoANSpNxaBGo3mIt29Hax95CEeXfswx48dgeYS+u79y8D66q8xePnvrMBrT/d2ZK9fy+S938OsUyKaHsc8r4clWCwvoZBbyOSaLC3BbbffQ2mhxhJQXqziDwZYos4Sdbp62ogmglCHbDKFcFoANKlUSyRTUSZv/tZy5/qd31nxVr93O5YTG+m6/k+Jys4QzyaJJDNMC5XY3TGGJ3tJF8MsVAOAn2bTCliWV3UeshrIaEmHtSSDauJ+JamQhmxUTzljZTFro5KzYznwKCNXrkHyzI9XoPnEzX9IXNmJftvtaN67nnojRb2RoVZPUyJDrpIkVUwST2dIJAp4vCHy+Txul41cLkQh78Xn1jI93sPMdB/JZBCXx47L5yWWzuHwR3EEE1jm9QxdvYbhG77G2D3f/s349vduQfTeTYze8ScY57WYXFHm7REsrhhWZ4RoqkA0lsLjduKwm4mHPORSQRYyIbTaEaSSXsIRC4VCDLfHTiQaJxRLEoylVlYsE0L8ysXLoH79P/8G2j/1Q+Z7t9P/5D9y+pMXSJXK+CIRgvE4RquFdc8+QzwZY0Y4xQdbN1MoZpiYHMFZW8Z+qSaY7G4qi43PeumzVMtBLJYpbOYBIAKLJfxjLQxcuwbRSz9l4oFvr4DzkPAYxkNPMvPU39GsxDCZpRSKQcJRB9VGfvlQXTRNJLFAPFdhVqrCZLbitJrw2M04LXoO7ttJOpvB6g9yxc23E87Bo29+woHBKapk0cy1MXj7HzCx9rsott++As6VnzxISPwJ0o3/SmDyKI2yCNBAtQyVFGr5YagtAWHyaRNW8yzlxSipjB+ZfJpmM08uE2BsoJWlhQj1hUXy6QBG4ziJpJpK3UelFkax52H67/xDdB2b6b3ld1cAulEnQ7B7HcMbLkJlsCHTmJEZnchMbrTeKHqHC5PLi93rxe514/RYiUbdRKJ2nLY57BYpsaAef0CP06PBF3EQSscIpONoLGb0FgsjHQfovvUrKA88gWrf/b/pP9/xOD5FH93P/oyUTYZEIuGOO+7guuuuowGE4wlSuTyTM7PUgWQ2RyqXR6pQ4g2GKJQXUaoVpDJp3tz0DkqNAbcvSjJXJpzIUAd27t9P7xN/Q9tTPyGgGVzxHnniL8mnfJh6NqM58hSVap5EIka+kKJU9BP0ypYhdi1Fo5KmWilSZ5HyUh6H24TeqCQYsmDUTgIpPJYZUhE91EJUKyGqtRj5RhKXcC/9j/wp7rF3EG2+cAWgh2T7cU3vYOylH1HJign6pokEpECWRrUES3WWmlWghlI9Q6WRBvJUazEazSSNeoRmPUSpYMekHwSC0PBAzUGjHgVSNOt++h/7MxSH7yek2r8C0GffuxCT8iSqTx/EcuZVygUri0ULNvMINLxUFxxACpaSUEtQrwbQayYwaKW47Caow0Kxgt3qAOpMC0aAMm6vi0IpzxJNDKZ5+rbcwvhHt6JXTDG84UcrAH37u+uxCU8y9vZFxFNxiosVIokkY1PTGCz2zw64lVhsVommk+TKJYLxKNt372ZaLCa3UCGZK5LKl3B7fAwOjeD2elhYLBFLhkjn4riMQjqe/VtMwnY0/Z/8ZnT73rtwGWaZ2HYTbTtfwh6IEyktoHE7mNTK8QUdHDlxmNNDvZzq78foD6G0ujH5o+jtHlLZEh9+vBO338fHu3YzMjGNTKFlelZKd+8QgUicYydbEey+C2n3Ft5742naHvj9Ff/JuTkOvreWw0//A8+99ga/vvpyLrn0Iq675QYefepxduzbxcnOU6x7/mluu+cOArEQdq+T0anx8wD9P6DPvy/55TVevrKm/r/F+vIa7/8nz+fQ0BB//Md/vOL179ff/u3f4na7/5f5n9d5ndd5ndf/nM4D9PM6r//E+vwLVbvdis/nIRoNUyjkVsZ/n4XWTqedhcUSyXSCcmWBhcUSbq+LOYWMj7Z/iMVmXn6TOJMkHI2sgPbrb7wBuVLByVOtBMdOorjlLwjLRjC8ftMKXPIPHiGbTVPNRBEMnaFcLnHyZAtnYfjZTvNMJsX8vA6LxYTL5eBs1/jZFHa1ukh7+ynS6SSLiwts2bJ5pRu9VllAcunv4zv+DrHJUyvepleupdmsk00nKEc97Nu3h7Np97N7V6uVJBIxSqUC1eoizWYdaLK01FgZ1W4w6FcS74OD/Xg8LiwWE2cB+OiD/4zk4Z/z0evrmTkLUy/8Eo3F5X52zewY+XyWZrPOgQP7uPnmG9m+/SNOnDhOoZBbgfKbNr1FsZin0aixsFDEZDLwxhuvsXHjG+zevROFYo5oNMwDD9y3cpDAO9zC3HV/hmPoBKY3b13Zu6V1G3fffSen21vJ5BLka4v0jY/RMzLM2x98SP/4JE+/9ApH2zr51VXX0j00yo8vvJQjXX3ccO/DvPPJXk70DrP3RAfv7thH1+g03eMzdI1O896uA3SNTvPJ4RZmL/4qO67/MVMHP/gNxF77rwzMSLnkhtvoGxpGqDXRcmaINz/cQb9Awpsf7mBPSzt7WtoZEs7R1j/K4bZuJDozrb3DvPnBxyhMDrqGJ3nhzXeRzVs51TeCbN6K3GhnQqqia3gSyUs3MnnLf2Wgs42Zi393xV9v0DM0I0SikLO/5STHT/cgUKh45d33eH3LB3jiSW578GGm5hS0DwwxJpZysLUNiW4evdON2mpnRChm07aPmZWreGbDq1x0+VW09Q6x4a3N/MO//pIHLvk5Uxd9lf6P32L0ictWvA+tu40f/Px/cLyrjzGBiP4pEWKtif4pEbuPtvL+nkN0DE8yKlFy19p1HGztYtfhExw62cWBlg7GZ+Vs232YMyPjdPQNcvEVVzMplvGrq67l73/+L1xy9XU8s+FVJi76Kh13/zN9217/zQGKB3/K6IwIldHCTbffQf/4FFOSOQQyBVu2HWL77mMkszX+H/beO0jOwzzzpHxa22dbtev1rcNunV2+cpDvvLenLdtryxJNihKDKFGkIAaBSRQTmECRAEkQJBhAIgcCIAgQOQ+AASbn2NM555xzzjn37/4YsqH1ueqqfLVXW168VV/VVE1XP/11Dz509+99nmdZpMVocaMxmBken8JoNqEz6LHaLazMXcWiXcJrVxL0Grl48SRGkxaLzcwbb29mdHqaoWfuYP7WX+WtB+9AdMeNxYlkNEC+WubI7q3kSkWkSgX3/+RBRDI5+w4eQms0IVWqePCna0nnCxQqVT47dpxitUYil2N4cpJELseiSITN4+Ghxx5DZ7Fw5tIljHY7kVSK13+6Gl0/++oP0Wy6cZ3Rff4+s4tLqBRyThz5FG8wRDpfwOn1YXW6kCiUnLs0QCAS5c3N72BxODl37TqRXJ7h2XlOXLpMMJ3F4PRh9YU5NzjGtckFBkamuXh9hOHpOSQaPeIf/yErD/4JquMf3ViW+dk3UJttXLo+wtNPPMrrm7d8ERcc4OWNb2H1BhgYHkOqNaC1OrB7/Jw8d5HJuUWOnzmP2mDmxVdfZ9f+g2zfs5+tO3bj8oeIZgvY/SGujk0yJ5Qg3/0Swjt/gw/X3onwB79zA6ZeH0BrteOwmnEFQwQSKdzhKBeuDeGJxLD5AjiDYXSJJNM6HVKPDXXAjsGnRaqaQCC6xJUz73Hp8zeZu7qN5cXLLM5fQiadwGGTEwjYMAsnWfmHW1C98xDqD5/oa2s+3YjR68WfSKLWabAFw1gDIWzBMGZfAKPHh83lxOa2Y3PbcXsdeLwO3B4bfp+TYNBJLOwhFvYQiPoJRrzEkgEMJiki8RQy6RguhxDZU/874vv/HZbTm28A9Ef+mBXZPCa3Hr1qDr3HisZtQ+/3EIr4cfmd2L1udA477mgMezCEVG/AHvAi1yg4fOxTFpQaVA43rkQSs9+PKxLF4vUQSicw2s0siZYZ3fIUK7f9CpJP3kL00P92I8J8aACV0c6+bR8hWBGh0ptRG/XsPrCXJdEyIomAFfEiWr2KvQf3MTQ9gVCtwegPoDTYmFmWsCBSsChWcuL8FeZWZMytyHj6xV+w5ePd3P/w42z/6CNW/uEWBu//UxY3PXJjceLth5EotawIJQxfucxnJ06wLJGgNZtZkcn4/PRpZpeXmVlaQqJSsSAUcnZggCWZFLFGzdTyEksyKeevDTI6N8uKUsGKUrHqOlcqOHHhc5YlElaeu42V+36Phc/ev6F999eQSpMIVzKIl68iUs6x89AOrAEHk4IFBEoFCxIxpy9eRK5WoVApkShFqMw6VtRyPj13DrndzrJGg9SgQaJVcOTEYaQKAXKTBbFai1IpY/n2W5hZ84esbLy3D5EXP3gKhU6CVjLN6IXDTC9NY3BakOi0GN0e5CYLGpcXoy+C1etHb3ci1eoRKtVMLCyhtzsJJFJINDrs/iC+WIIXX91AOJFBrNBh90WI5yrYfRHmv/triB/7c0wHX70BsT9ey6cTIhyBIA6dfHXhMJMik8mQzhRIZor/VXT7L0P0Xz5iqSSJzI3I90wh3z+8cxdZvv0WjPtfQPHSjR74+c834/TqidhEqKTTvLT+WQ4c+gSTxUwwFKHWqJPN56jWa2RyWUqVMv5ggFdeXU82nyObz3H12iCVVo1gPIpMrefpdeuxOqN4g1n0Zj/bdh1i6d6vsfz0N/j4/m/0Ibbkze+jsPvQO93IhEuMzs73XajZdA6/z4lOJ0EknkAmn+L60CnicS/PPfszCrkijVqbeDrTj/1NZnOodHqyxRJTc/OcuXCRmYVFFNsfQ7Dmdwlp5li69zf7+gc/fot0LETea8UZSpPKNfGHMyxKJVgDHo6cP8tPHv85s0IFp84PYLRoWV6ZwOJyYbDZ0Nud2IJRTP4oErMLgz+G2hNmTKTk1Q92UEv5iCvGWbj7q9hPv4Np39N9iG07u4VcPk467mFCnybYXvU604NevUg5l6JQWO2x3713F8VShnolTKUYoN2IUi356XXiZNM22s0QzXqAQs5OuxmiXPBTr4QpZD2In/5ztB/8kKhyqK8tfOwP6baSQIxGzkK1HMPpMvHsC+v6LvNstsqe3YfotSES8BMLBZkeH+Hwwb3UyhkES2N0WlmcdgWhoJ6x0dOkMx6gSLWWIFeI4hr8mHN3fY1NLz3KyKN/2ofYpz98kWQyzuUL5+g06wB4PUEAisXyjQ8cPRg4f4FWow1As9Wh2YV6B/KVBk2g2oVaMQu9FvRa1Et56HRoFTIsP/J7JEQjxJYG+tr6bQ9SLhfp9Tq06yWy2TTQRafTUCzm2btjH9IVGRt/8QqxiAMo0GxE6LRjQAZI027FyDcbFFpNiq0mxWqFcrVCMZeklAlQTLmQv/NddEdewGU8z+z9/3Mfoqun9rMytA+n8BI52zKUfKux3vUovXqUTi1GKR8jkowSzqQJ5at4czWcmRaBGgRTZXzxDNFsgetTo0TSYVx+B5F4AJ/PQzDoxzZ7nsWX/jMunQzRnmf6EFt9fivzK4v4PUaCDhleuxxbMIozksAeiuGMJIgVq3jiaeYkMjzxJKlqHW88SSyeJhpLkMsnCYYdjI6dIxoxkU05ySVcZKJuKtkwuUwW4fq/wikeJeRQ97WXn/kTvMUSC/4sx6fFxCtZgtk0iVKZaKaEO5QimsjT6YLPH+T8+bN0ug2adPn5lp0okg3CQA5IZtw4TdOkIwqKZR/lVolSs0i5msB+eTPe8Z20q35k73y7D9BThjEgQqdqZ+DcbqBEp1Oh1+tQrlbYuX8/RpedeCFLJJKhUukQiaZIJLPU6k0isehqdUEpTbmW5b4H7iaabaC0OFhQKrk8O47FKsV47i3SqQAx+aU+QJe8983VBINSmk41TC6nAFzQyUC3BlU/YKDRC5HJWxgdPkq3tVrfMbu8jD8Rp1DPYzPN0clrqDULVOsZYhE7Bu0ydDI0a1F0FzcT8elIFpKMP/m7fYCuNRrReyJI9BaWNXpkFjtGfwiNy43B58fld+Pw2rF7zYzPXmd87ipi5QJyrRB3wIk/4ltdMIhFSWTSpPM5zl68wIfbPmb9668xOjmBV7eITb1ItlhAO7CpD7HV597G7PBx8MhJNr/3IT944Cf8ZO1adh/YT70DyVyRVzZsoEGDYqOAzqolVcjQoofObOPcwFWC4QDnL57j5OkTuDxOLlw6z9VrV+jRxeawEomFSdmEFAo5pkau9LXHnvy3lMtFLBYTnU6LYjFPq26j13YxNf4p3U6AXi9CpRag2Y7R7mWptTKU60lyhRA9ymRzCRrNMi6XgZdeeRiPd5lGw0O54AcqVEnhM07SqqWBMqKd3+8D9IB4J812jGa7RacmpFd3AxV6PTBoFdBNUU0K8RkvQy8CzRyd+mrUOr0k4AdMON3XV/9e2nHoFaBVh04RukVaBSce3RgQJm0Z7AP0pQ++CfUI5ayVTsMHzSDduh+aQSCx+vMXrvhi2kyhFCFfDAMVOr0i1XqGSjW76trv1FGpZShVUlrtGpevXADaq9+1pELY7XYApt76v/oAXTBxgROnThJPJlgRCmi0mqvXyHIJhUpJtV6jUqtiMBkpVcq0Om06vS5iqYRmu4U/GGBkbJRsPseG9zcQzkdZkolJFAu4fWGUKh2RoBeHVYdENIX86uY+wL7+4Z2kMkHMFg1+n42hoWtcu3YNo9FMOBxFqlaj0Bqwurx4glGGxqc5evIs8wIxB48cI1+torNY0FuNGGwWro+PY7R5UGptWJ0R3P40VmeE6XkRVmcIpy/EpSd/va8vlppQ67zYXWFMdi/BWBJ30I8vHsEZ8qPQabC6nRisRow2E+cvn8Ng0mJzmm4C9H/G/I8M0A0GA7/xG7/BLbfcwm/91m+xbds2ZDIZS0tLPPvss339r3/965TL5f/3O7w5N+fm3Jyb8//73AToN+fm/Auef9yBnk4ngS4KhYxWq4HVau7D4kqlRK1RpdaoMr84h96oI1/MUSwXcLod9OiiVCvo0eXqtUG8fh/Fcon77v8Rn352mB5Qcmg4uHcHdqcD3/HNN6Lbz3zAl6D5S618Pks4HEQsFiIUCsjlMn2o32zWgS7z87P9n7/sTp+cHOfEiWN9eAxdRKIVBNOjlGwKDAYdBae2r61e+2d8CcNdLgfQZXZ2Grfbidvt5OLF80xMjAHdfi/5l8/J2NgI0O3HtXe7bYRCAdVqmVgswre//fd82WOeVUyxuDDLZ599ivLRr/f13cJJDh060Nf+8vbQ5cCB/ej1WkqlAm+99QaDg1eIxSIcO3aUY8eOMjh4BbPZSLNZJ5GIMTIyxJkzp4jHo3i9br505c+f2s/GdT9jzZoH2P39v+xrH7nvPzI+PkoqlWBsfoYmYHQ5GV+YZ2hqhhWFiiOnz/H0S+v5gz/+E954dyv7jp/l1OAo50emOHN9nKfWb0RssCHQmHjshVcZF0j5+OBRBibm2HXkJFqzjdHD2zlzfZwr5244ssdv/XUGJuZQO3wMza9wdXqRkUURb360i8uT85y8OsLAxBxyi4vjl4f6LvdXN3+Axu5lQabhh488wdiiCLnJwZJCx7RQjlhnYV6qXu0S/3g3B195nEtDY5wZHAMvTEsAACAASURBVGXxoT/v60+c/ITrM3NIDSbmpXJe3fwu54dGWFaqUVpsvL97L1qHC43dybxUzviSAL3Lw/FLl3nxjbe4PjPHjEjC+JKAv/rWP/D3d9zJLza9w1/fege7Dh1lXqrms/ffZHl6ijc/2sO1t57qa++5/Y8wecOItGbkJgdDs8tcnZzn3R37OHZxkHGBlE9Onue+R5/iP/7trXzze/fy6DMvcd/DT/Dh7oOMzgjQ23yozTYEchXvfryDGYEIg8ONQK5iTihBKFMgOroVRyDMoX17bjjhb/917v3xg9z30E9Z/+bbDE/PsSRVMLW0glBuZmhymcHhGXLlJi5vCIfHi8ZgxB/04XQ7MJoNnDjyEVLBCJGgiXDQQqEQY2J6BJVGjlAu5ezAAO/c/qcMXTrDjx97AunPvtHXz2gWKTfrpHJZitUKW7dvI1sskczmGBobJ5JI0urBxk1vU6rViSZT6Exmqs0W6WIRbziMzmLh02PH2PD22xw/exaBVIrRbufJZ5/l7fffxzE3iPnyp1wfHUN9ZMuNc3/5LjyBIE6vD5PNjsPjxeXzs7giJJpMUW22kCpVXB8do9ntIRBLsPj8qK02RucXEKq1PPeL1xmeWUSqMzMrVPDJ52c4c2WEb3/vbl55YxP7jxxDtuUxZEoVU5M3qhNWbvtV7F4/eruLz06dJZBI4wiEGZ1dIJYrEkikMbm8HD1zHoFchc3tY2ZRQCCaIJEtEIgmOHjkGNlSFZvbh9MXxBuKEsnk8UYTWL0BhEoNskNvoV2eRmt1IHn5tj7Q/PSVtUQyObRWOzsPHMLmC+AKRbD7g6z7xetItXp0NgdydwRrssCuU6eZUipwpcME0l78MRt+n4pkxEA6rCMUsRGOOvD4LXgDdhxeO8aF6+jP7sDs9qG9dLivLXv1DtyRIGPzMxw5cxKTw4bJYcPudeMO+nEHvTiCAWx+Dza/B6ffi9Pvxe514g548IZ8BKJBAtEgwWiEUCSML+AlGPISjQVwu42o1QJEG+5CuXgVi1HByne+cGTf9hVMRhUmtwODc9VlagkEMPoDGM06vCEPR0+dQGEyorHZUZjMqK02VGYDRpuJ6YUpTIEwrkQSTzyJ3u1G73RhcDqQaFXYPC6uDF1laedLLF04unptevnO/rnvfvS7nB8cYnBknGWxjCWRFIFCyuT8NCK5GKlchFwlZuvH7zM2M8G5wcusaDSIDEZURjvLUjVTiyJOXrjKyPQiez89xujMEi+9vgmJ2sipi4Oc2LudyTceZnh8kqu7biwPLD/2l0zOLTJwbZirw2PItVqWJRKGJyc5ffEiyxIJQrkcoVzO5aEhzg4MsCgSMS8WsSSTMjI7w6mBS8yJhMwKV5gWLLMkW3Wunxq4hFAuR6JSsfj2IwhmRxibGWXp+/+mrz8/NMyKxMCl6yfZse99tHYd40szyIxaZAYjR06fZWFFjFKrQ6szoDYoUZl1XBgeRGw0MikSI9TrUVoMqC16VqTLqA1KVlQaVCYLsvkxpl+8DbNJj/Dsnj5EFjz3t5gdRqbmJxDIBBjsBnR2C2qrBbXVhj0UwRQIo7C6Caez2HwBzl29xopCRSxXYGRmjhdf34je7sTk8qA0mtEaTTg8ftQGC0aXn0i2hN5sQ/nOGuwuD5Pnj/b1x3/4+1wTawnkioTT2dXFwi8AejJbIJYt/5MA/Utn+i8f/xief9mT7hz5HOfkaRKZNMZPXu5raw68iEorIhhxUqyk6dAgGo+RTGVoNLts27WbUCxOKpcnns6QyuURyeR8757vE0utumXtbg/b9uzgwtXL6C0Otu7Yh1Lr4M3N23lm3QZeWLceyfZnefq5dRz+eFMfYM898PusfWE9d9z/EEsKDb5YgsvXBlf7T6MpYvEQiWSQVMZHMu0lXwxTLKWQK8Tc98Mfk80UGZuaRiST89mx4+RKZaLJFA6Pl0qjSaFSJRxPYDq/Fblolg/37WNozR/19a9sf5VKPkmpmCdX7xGOl3D7EzhDQSR6Nfc8uIZn129geGaZwZEJvAEnSvUyeqsVncWCzrEK0M2BGEqHH2MoiTtTZu+J8zjiOQpxHwnlFBHpKF6HCeXxd/oQW7v1J6TSYdKZCOoySHxZwpU26XSYViVGt5mlR41ows+Fy8fY+tEbnPh8F26HkoBXR9CnJRoyYjEuMz1xlrmZ80yMnWRk6HMcVhmZpItOM0V06RSpuINc0snCPf9qVf/Or5CNWcknrMiFYzz++ANs3/E+jU6bmYVlOgA9SCXSZBMZhEvzWIwa+KKh2uPSoZTPUyoEabcSQJZaNUi9FmF1DaBIq5PHsjzA1q1v88bmDcy//cM+xA6OHaTdbmIw6Gi1WgDUag2i0Sj1ep1CoYDD4WBibJzzZ8/x7uZ3ePDBB/nWt27lscef5Af3P8Dt37uTZ9a9wM+eeZZdu3awf/9ePvlkHwsLc5w6dYoDOz/i9XVP8+qrr/LMfbf3tQfu/W1uv/0fWLPmAe677wesW/ccb765kY0bX2f9+pe5dmWEUCDKwvwsRr0Yv1dHoxak3QwBSWhHadcC9NoZ6GShnaddz1GvpKkUU1RLScrFKOmwjlo9Tq/lR/LyX/YBesE5A0ShHYJmYBVotcM0cy7iHhUO/TJuq5x2u0g8EaJQKZMolHBHksRLDcKZMp5wElcoQjSdZFm8yMTsGOGYH4/HRTIZx6oU4fcHcPtDqM5/1IfYkr1P4Qr4WFqeRq0WEg3bcAbDOINf9JknkvgSKbR2J1cnprD4AvgSKXyJFKlsiVQuTzIdI5WNUarEcbm1iMRT2K1KCpkwxWyEVCJGLOAlV6kQTwT72tP3/xrFXo8rKhvnZDZihTjJUpZcpYTd40ckVaFQG7BYnZTKVVKZJD26tHpdIi3YfmGMSZMXdThOOh+EVoRS1k67lyVfz1Csr8bpl0pBmrUwBvUMog/v6QN098whEmEtyYiOcECPzayi26mTyWToAQ6fj/1HD3PoxBGuX59EKFSSShcwmmwkkmn27NvLtaFBUtkY5VqWHz/4A2KpMnqnm4vj4xy+ehFrMk6sVqNNF79yuA/QhRv+Emph6FSgk2Fu/hCrQPSLSoCqHxpyeiRoNv1kUmZGrp8ik0uSKhTIN+rEc3FySTPdgo58KU4i5aWQ8xMLW/B71FSKAfKFELFMiFAyyPTLX+8DdJV4Fr3Lh8buRuf0Yg/FMHmDWAMR9C4PMpWSaCqGQivD5NCRLkbJlGI4/VZi6Sip/OpSVjgeY3ZxAaPVQjKbIRSLEo7H+v8nfVkrYhzb2YfYmhOvUG50CMWzBGMp0oUydq8bqVrJ8MQMbcATCqC1aGnQoE0bfzTIrk/29auXao0qPbpk8xkWluY5c+40voCXar1CrVGlS4d0OkmxmCcWDd2Ij3/oX7F7147+5+RarUKr5gZiZFJGVgFyhnYnRb0Ro1JL0OjkqLezdHoFKrUktXqeUjlNo5EhV3BgsU6j1Y0wfO1zGpUETfKUGimgBr0S6sOP9AG6b2kr7W6CTq9NMzMLDTd0c9CDfCZKrxklE14EHNBajWWH8upiBSnouLHbx6jVDED4C6hehHaJbnX1uhtwSUhFNPQaPrK+2T5AH/3F11dvS4ZqwQOtGCrpGHRWz7lW9EIvBWRoVYMUyzE6vSJQI5UJUqlmKRTTQBu1Rt5PzIM2lWqBTrdBoZBjcXG+fw2feeev+wA949NSbzZoddqUKmUyuSyVWpV2t8P07AzVeo1Or0sgFCQajxFPJihXK3h8XlqdNqlMmnqzQaVWJZyPUqPBslzColRCJl8hnSmQSCSIx/04bEpcS/v7AHvx4EMEQy6iMR/RWJBYLMLs7CzRaByHw0UoEcPmcVFtt3H5QxRrTcQKNS5/CLXBjMnuwmR3sfmD97C63Zy5eBmd2UkolufC5XEuXB5nZkHCa2++y7Mv/gKF1sClJ361r78i0aMzeXH5VlOJXIEAGpMOoUrOyOwU2/bsYmRqor8AHM/EmJoZZ0W0eBOg/zPmf2SAftttt3HLLbfw1a9+FZlM9v/4/e7du/uP4cMPP/xv8hhuzs25OTfn5vx/m5sA/ebcnH/B848B+pdd5186qX0+D61Wg5mZKaBLjy6xRJQ3N71BMBygWC6we+8uIrEwtUaVXCHLqTMnWREJMZpNSOUy7v/xA+zdv4+BK5dRadT0WK3iGtryXB8u2beu7UPoSCTU72MvFHIIBEtUq2VarUYfXDebdTQaFZs2vcn582f7j/vL+xCLhUCXM2dO0WjUyGbTvPfeu2QyKaBLu1ZGdOtXVvVv+yoBr4tarUK5XKRerzI4eIVg0E+9XsXtdrJlyztcvnyJLx3xJ04c40v3+y9HrOfzWVQqBY1GDZPJwIMPrmHPnl19B30sFmHz5k2IXviH/rmf2/BY//cmk4Fg0N+/z3XrnmPDhtf67nPosmbNA1SrZYaHr+P3e4Eu+/btIR6PAl02b95EMhnHbDbS63XodtscP/45X0bfp0VDfW3lS7fR6bQ4evQzSu0WP350LRMLSwxNzfCvf+8P+De//x+4d81D7Dn0OZ8eP8v5qyP87JUN7Pn8NMtqI+veeIcZiYqh+RUGZ5bYtG0Pj7/4Cz4+eJSJFRkzEhXnhid56+PdDM4s8fyGt1m5/UaUukAs4b09BxmYmOPK1AIPP/Mi+46f5fsPP86kUM6xget8dOAIxwauI9SYkBnt7D16immhnGWlnmMXB9l1+DgClQGZ0c7Q7DJvbd3JyctDqKxujJ4QcxIVi3Itn50dQPP+YzfcyKe3ceDEKV579z0Mbi8zIgmzYikj84vMiCQcPnMORziKWGfg3R27UJitXJueZUmhwpdMM7UiQqI3ItTo+Nm6l/jmd77Htn0H+D//y7f4wYNrmZOoOHttjJNXxzg1OI7g8o3lgdEf/CH3/GQth89cQm3z8JMnn2Xj+9u484GHGZ4T8Pb2vZwbnmT/iXMsK/Ucv3SNHz/6c755x/f59p0/5K+/9V3++lvf5YnnXsDo9GDzBXnqhZf7QN3uD2Hx+Dk9cJXX3n6XLdt2Mv/dr92IFJ8dZ3ZFjExn5OmX1iNW63h/x24kGh1CpRqlXs/Bo0fRmYyoDRocXjvnL51GKFnCYNYQCRvxujVotAK8PgOhiBOtSc3s0gw6iwGZRsHH+3az7+gxQpkcp35yA6Cbjr1HG8gU8iQyaQRiER0glctjtNrwBIIksznmlpbxhyOE4wk+Pfo5erOFJ555hmWJhEeeeAKxUkm+WuWZF1/E4fPR6PU4fPw4eqsVjcHIXff+gLfeeRfz3PW+tmzt19n07hbu+eF9bPlwK7v27ef66BjD4xPI1Rreef8DlFodr27YSCKTRa03EMvn0DvsrChU+ONJroxO4A7HyFYbvLbpPZ556TVW5Hruvn8Nd973ABaPn89OnuGF1zZicLhZue/f9/WNK6sVAO98tJ3JRQEml5dlmZLZFTEWj5+rY5OI1TqWpApc/hCheAqd2YbWZMUTjGC0OZkXiHB4A5jsrtUvL/0hhEoNJpeXExcGkOmMzAkljM4uIN7xQh9mSrY+hdps5frkNAaHC08khtpsxR2OIlJpCCRS/P0d3+MXb+/EGswTzLe4PCti58lLaIMp/MU2Wl8CZ7xEtNzDlczhSubwpAs4Ujn8hTqWeBZTNI0jXcJuNd3oH//R7yLWKFkSC5AopfiDHvwBF8GgE5/PhtttxOy1YnSbMbqsGD02jB4bZr8bWyiAIxLCmYjiTETxByIEglGCoRjeQBS3L4zLH8bq8mF0uDG5vPiiacSP/+WN7vWJK5jsXkx2LzqzE7XBhs7sRCBc5OrwFfRWMwqTEYXJjFirQ2m2MDY/w8TsJGKFCJXNhsxkQmEyY3R7UFnM6Ow2hCol16fGUeg0rEjFCFQaLo2NceXNR/vaMy9/bzU2XbSCQCpGrlVz4fo1hCo5i6IVxAoRO/ftYEUqQKJSoDKbOHr+IofOXuD84BDzIikLYtlqx6lKi1Rr4PrkDEanh237DrCiUHN55Do//fmTnBu8jGB55gZAv+NXGZocRaCQMrOyhEAqZeD6dSbn55kTCFDodAxcv865y5dZkcmYEwiQqtWcvza4CshVSgQKOUsyKYMT45y+PMC0YBmJVsOyXIZEYWZZIuLa5Emujp9BrlUiXPedGwD9sxc5fHYTAskSEqUIsUbJsmIVgF8cGkdptDC3LMJsdyEUyTDYTFwZG0ZuNCDW61nRaFhSKjk7eJWh6QkkKhkSlQyZzrAK+MfHmBcIkGk0yITzN6LM7/ka10avoTZq0dlNGJw2TG4XcqMJudHEyNwCFn8YvcuHSKXh87PnESrVnLhwCZsvgN0fRKzWYnS6CaUyBBIp9EYNKr2SmZUlzo2MMiaW481X2XPqAhemF3HFkizd8dVV/e98BZ/XRqNZJhr1ks3ESWdTJLM5orkyoXz9nwTo/7gTPVPIk8xnSeazJHIZYpkU4WSccDJOMB4llIgRTsaxjdyA96o37iJfzKHSyBFJBMzMzXL+wmXCkSTbtu1jw5b3mZfICKQyLMoULEjlCJRqpHojc2IpI3MLiLV6Nrz9Fj9ZuxanL8h7H+3g9be2oDE42f/pMc4NXGduWcSd9/6Ii1eusHjXr/Uh9rqX1iFQqvHGk9j9QU5duECxXiUUTxNJpQjGo8SyUdKlFNlKhoHrg7iDQaKpHLF0kUA0QbpQJp7JE0lmiKayOH3BL2LYU3hDUbRGE4FoghW1kZUtj/S1z6z7Hma9hEQigC3gJxDJozd7sHg9TCzP89DPf4bG6sLkDmH3BAhGvMwtDKM1mzHYbFh8AcyhOMZQEn0oyc9eextbNIPJGyRZqVGtVvu1RulMnIB86kaM+jP/B/6AC41egTJXYeuJo+SpEI/rSSY0TE2dQG9ZxhPRotLNUG/5gQbNWpZmLQudMvff9x2+9pu3ACViETv0inTbGdrNDK1GmmY9RbUcI5PyQreA5Omv9/WLTiHNZpH1r6xj/asvfAFLWrhcJqTSBaBMKRNgevgc7Xoan0tHPGIFitQrQSBDuxn5okM3BL0otMOEvXLcNhEDFz/jhRcfo1BO0O5V0Zza3IfYog8fhi+87g8+dD8vvvQsFqueYilDt9ek3ihTLGVJZzO0Ol/WErVp1Evk83GOfraLT/Z9SKkQJhayUW6USOYSiORClDo5iWwMq8vMpvc2suanP+Luu77Z1568+6soFLL+e/BSqUClUmJiYownnniMbg98/jDQZeNr6/j5Ez+GThIaYXIRJarFc8wOfsLMuU3IRndRj4hX3aONEJ1ajFwhTDIfJlGKEyvFKBSrKD98oA/Q/YKzNKlQI0eFFNl2kGTdC2RplYM0in4aRT+psJmVuatUM146pRhJv5lWIUI0WyAUTxHPZnEH/YTiYeKZVce6Vq9hbGIcl8dNMOAhFAqgHzt+wwX+1h34E3F8kRDBeJQVmQijQY3XYyeVjpFMRfFHAkTTSUKJBFfHJkiWKzjD0VXdVJZYPrfaX15Kk8jGSBeSxNIRIrEgqUwciWAOtUpGIpUknYkz+8jv9PUzuQjeZpcNB49RKQfJ5gKr/d6NMuVKnl6vh0ar55MDhzBabZRqq8vOdaAEiO0hTo3OEMmm6NGgVE1RbRdptDJkcoHVv81qDKNuiWopiPbz5/sA3TX4ASqpkLHrV6iV8vQ6XexWG5FIDJPZitXpoEWHYr3M3LyAy1eGCIZi+AMhItE4s/NzXBsapNYoU20UeeqZx+m1mvjCfpKVAp5KBXO+xM4Lw5QAr0PdB+jjj/8O9DJ0yhloJ0gkBcQTi9BJ0KkkoROiVRHRIQ3EgRTpiIlcLkaj28QXj1BulWnUo0R9Ijq9ArVmgh550hkXyZQDsWQcq12JJ2TBE7Ez/9bf9QG6cvo0RrsZs9OO1eXF4Q3g8ofxR1KMzyyRKZQRiCXI1SpCsSiheJhENolMpSSSSLK4IiSRyVOsVpAqFcjVKjqA0WphZmEeu9tFuV4jkUmTKxVxC073IfbKzjUMDo+QzObIFgt0AKvLxqefH0atN9DotCnWSjR7DaKpCOVGiRWJmFKtSr3dIZZKU6mVyeYz+IM+2t0WPboUywVUGiXlaokVkYBardL/LDz66G/19TuNCqlUgm63jU6noVHNcOHsUeiU6XbLQI1Op0CjlQUqVGpJKrUk5VqUZjtLuZqiS4VurwAkKFcsSKSXaNSCVEth2tTYd2AbE1ODTI+eR/TJQ32A7p75gG4nQbNVwrRyAGo2GiUPzVaJVMqHUjYBBKDlodtJ0KEBBKEbACIEXBIgC70s3U6KLil6pOiQhE6MLW89RbXgodeJU62EKISVNwD6+j9f7QtPh/H77WQyEZrNIp1OhW63SqGQYGjoEs1mkVDIhVC0RLtTp1jKAm0kEhGFQo5SqQRAoVBAKpUCLWr1IplsnB4tlgXzVKtlbDYLU5tvAPSUW0Hvi2+BguEQ4WiEcDRCtV4jEovSA6Lx1U7zfLFAuVrhk4MHaLSahKMRRsZGSaSSqw71TplwNkoklcAbDpPI5JmYnMblchGN+Mnno4x/9mIfYC8feoTJqRGCIQ+JZIRMJkWn02FlRUQ4HEVr+uK92eI00VSM4YkR4ukU10ZG8QYjrIgVKNQmxAoNE7OLSFUG9h44xsZNH/Lz515lfGaBnz7xFN+5+07u+uG9/P3tt3Nu7Vf6+mseWcsdd9/LD9es4SdrH0GoEHJh8AIKow6jy04wHkVt1GP3OPCGfMQzMXwBN9dHrt4E6P+M+eXvJb9yS5BfuaX738XxlVuC/01fT5VK1b//559//p+8Tbfb5S/+4i+45ZZb+O3f/u3+ssvNuTk35+bcnP9+5iZAvzk351/w/PIb1UDAxy9vdpvNRn7Z7d3ttlkSLNLptanWK/To0u620Bt1nDl3mlanSSQWJhIL02g1WRIs4w8G2H/gE3KFPNV6jWq9RqvTplguUTBJ+2DJvPEuEokY4+Oj/R7zXq9Do1Gj1+v0H8eRI4cZGLiITqeh3W7S63WoVEp9cN5uN/vwvdms02jU0GrVlEoF2u0mJ08e75+j/CervdyS7/0m9YSfXq9Dq9Ugk0nxwgvPU6tV8HhWwbrb7eT7378biUTUB9X1epVKpUSr1aBSKdFo1HA4bGzb9hEPP/wgk5PjfWB/8eJ5Nmx4rX9euj0vrZ77P/xPKPdvQCwWUq2uRrmfPXuay5cvIZNJ+BLSy2QS0ukkBoOOcrnYf02efPJxHnxwDe12k06nRbNZ59q1qzSb9f/qXE+dOtF3tTskczcg8nN/Q7NZRy6XkiyWmVoSoDCYOHP5KodPnuHq2CT/y3/4YwbHZrh4bYJDx85x/PIQ02IlcouLofkVRHorB05dYOdnJ1hQ6Nh/4hxD8ytITQ6uTi8yvCBEqLMwNL/C2LKEi7f+61V4/p1f58TebUyJFMxK1QxMzLGkMjAn03DkwlU+PTvA/hPnEOmtXJlaYGJZwtiiiDmJijc/3MHFkSlEWjNHzl1GbfPws5deY1ooZ/3b73NlYg6R1oxAZeDiyBR6V4D7H32Ks6883H/eJdvXsShXIjOamRaKmZPIGJlfRKI38vDPn8HsC2APRRicmmH/sROMLS4jN1nQuzwoLTbUNgdDs/MsypWs/fmzfOPvvsULr23klTff4YnnX+bHjz/NheFJpkQqZiQaJqZu9HIL7v9f2bDlI4QaE1KDDZnRjtbhY+2zLzEwNsOW3QdYVOr5/sOPM7YoYmpFxrRAxti8EIFCj0hpRKI2o7M5mV4W8v6O3ch0xtX+4ivXuP2eH/Cfv/ltvvF332L9m2+zJFUw8+gqxF689au89KPv8NOnnuGdj7bz93fcyc4DnzIjELF1z06MLjv+aBCbx8GSaBGry4LZYcTpsTI8dgWLXUcs4UIim2XPJx+yKJhEa1ai0itw+B3orUbMHjt6h5W7HljDgeMnkR798AZE3vIgW3dupwO4/T6ujQzTAUKxOBs3vU0ymyOdL3Dk+AlCsThWpwuxXIFEoWTj5s3ccc897D10iGy5TDyb5a0tW9BZLAxNTHDk5ElMDgcagxFPIMjEzCw/f+pniG79lf7rvm/fXjQGI+V6g5GJSd7e8h5Gqw2RTM6TTz9DKpcnGI0xODxCJJHk0vAQd93/Iz7et5ft+w/wN7fexnd/8CN+9PBark1Mc/rSNZ5fv5Hzg0M89MRTDE/PobHYeX/HbnQ2J4vP31iWObxuDRKNHpPLi9JoYWJhmQvXhjG7fZjdPpzBCGa3j1OXrqDUGfnFG5sQypSoDWb8kTgObwBPMMLjP3+WfKXOAw/9lGAywzsfbUeo1GDzBTE43EwtraC3u1g8secGxH7mb9DbnVg8q9DQF0swMjNHPF/k5MUBJheXeW/7Ts5euoonnGRgYo4piZoxqYYTE0u8f/wCvgY4SuBvgjPfwZnvoAllGZbo2fr5BT4ZGGbP+UG2HD7OB0dOsvi93+jrnz5zClcijSuRxBWJ4o5G8MbC2DyuVTe6U/3FocHp1eP0GHH4TLhCdjwRJ/6YD3/MRzjiwx/04PE58YX9hBIxnKEgJo8XvduNzulGY3Mg3XIjylx+6E0cPh96qxWlVoPWaGB6fo7rw1eRqiSIFDIkOi1SvQG50cT44hLTgkWkKhlqgwqRRo3GZsXq9yHWapAZ9EwLljlx8QI6u40lmRS1xcy8TMbo4iIHt7zS115Y80cIFGIEUiGLomVUBg1zYhFyg55Z4TJak46h8WFkajnLchkyg5EzQ6OcG51ienkFsVqLTGdApjOwolAhUmnYf+Rzjp+/iFSrx+LxYQ94kerUfPvOO7j1ru+y/MC/v+H+n77CtGARiVaFUC5n4Pp15gQCFoRChiYmmF5cRKxUMru8jESl4sS5c8ysCPpR7SK1ivPXBlmUStA77P1Yd5FahVgpZWx2jFnBLAqdZzCXUwAAIABJREFUhplFAUsfPNPXHnr524zMH2desIBUJWNRKmFKIOTImYtItCaWpWo0Rivzy0KMJhv7jx5hSSZFqtch0qiRGfRobFauT0+t6mnUqC1mdBYLw5OTDE1MoLM5kGh0aO0OBPf/bh8kyxdH0drM7D96BKlOi0CuZPuBg7y/a88qQPeG0FhdfHbqDAqDCaPTzeyKiNc3v4vKZMHmCyCQK9FYbCiNZlxeC/6Il0A6jikSwxhL88mVEUJNMKfzxNsdpM9+4wbEP7WNaNAG7QLZbJh0NkEilyGSLxIq/NMO9C8j2385tj2ezRLLZIim04QSCfzRKIFYrH8E43G8eumN+Pr7/h0/ffwJNrz1JkvCFb53z/cxWpzMLQoZHpvF4PThDMXZ/slhDp04i9riZGZFyge79nP68nUs3hDPrt/AyOQMi0IJM4sC/tNf/ReGJ2b47j0/5OjJsyysSHj/4x387bdvQ6bRIHzmP/Uh9sqVY7hCEfyJODKNhnAyidXtJpTME0pliBfyJEt5YvkMqXKBQDJBOJ2l2oF4roI3FCWVLxFJZghEE/jCMSLJDO5AmFS+hNXlxWxzsyiUMyNUIT7+UV97/pXbCHqN+HwWAuk4/nCOeLqC1edlaHYStd2KO5LE5A6h0psx2/Rcunwco92KxeVadXKG0xhCGT787DRyZ5hUs4fFFyBTrZCp1ClUGxQqVbL5DOlY8EYf+j2/SiafIpFLMWNzow8HccU8sNqGzvDIKTpUqHe/cHQ3o3Q7DcqlHNAik47RbBap1XJ4vWa2b3+XXq9Cp1OiUIjQaGSoVBKUSjEqlQS1WgrdBz/q64/teI65hVl6X8BphVKMRiNiavwCqy7yDL1GiPHBT+m1V92OnVYUyNBqBOl1okACuhEgjMctoFPzQC9Gpx5ELhkD8l/EuYeJKob6EFv11h1Am4mJa0CNVitHvZ5GIJji0KGdiMULlMtp7E4L+w7swmhSMTZ2CYtJhkm/QjZhJeCWUyu4oBUBitBJUyuHvoD7q89huxkBUkCCuTX/tq8ftuv47LNPMRr1ZDKp/nv0J598nFypyo/WPITX6+Xeu28n7LeRCBopJKzQiUIvCN0g1AxQN0LNglM/ydzIEeYnT5NNWGnVI5RLXkpFD5VKCvOx9X2Abru4mTZlKuQpdbMUe1nK5Gl2ijTbBerNHJVKgmo5RrUYxWtXY1Qv4TJJqaR8+KOrrl9/OIQ/HMIT8PedwG6/D6vTQSyVZHlpFpl0BZdipg+wF5/7c1yhCL5EEqs/QCiTw6yXIRZMYzNriEQ8BIIevH4P/nCIUCLB0VOn8MVj+OMpwukcsVyBWK5AvLD6bzJZyhNKxwgkIySKGYrZCNlMHLPVgkQiYubpP+vrp1xyot0ur31ykFY1SCHroVGNodcKuXTpBEvLc7g8btKZHNVmh0AkDr0uxWoDg91LobsK0nUeL00gU87QoUGtuhruHgkbsVpEFPOrbmzP+J4+QDcdfZ7eF7sYSrmGLzezrVY7r294A7FUwpmLZzHZzbQ74PWFVlNONDr8gRDBcIh8MUc0HqFQyvLKqy/SLhfI5hKkS2lENgtZINKDQxeHOXfl6g2A/uCv0+sVoNsE8gSCMwT8E6t/m60cvUaAYn6ZejsFpChmbOTjFlwODR6/g4GR6xRbVcrlOIszF0hlPZSqEcIxK5V6jHjaQyBiJZx0ozFJmFwc4dKL3+gDdPXQXlxeG/6gD5fbiz8QwuH04XT5sVq9+EJRjFYHKp2RfQcP8/xL6ylU6hgsduLpHMVqg/HpOQKRMFang0whjz8cwuFxIxCLqLdbBCJhitUKyWwGn/x6H2CLPrqLWqNMMh0jV0hTquSZmhmnRxuRRMDaxx6mS4tXXn2RZDpBs90gV8jT6rTpAdVag3gyRo8umVyaerNGtV6h0aqTzWfo0iGZTlAqFVCpFECXiWf+oK9fTPr5MiWuVqsgEolIpVL4fB5S6RgerwNokc3FyBWidHplmu0ctWaCejNNq12mWE5QrSXoEWNu/jj+gJBuK04pH6BDm0I5BVTotRPoz73YB+j24bdpNiJUawnEozuh4YJunGY3j9dvpFgKfHF9StHq5UmWU9C20K6a8VjnoJGgU83SaxVZdadnaPWitAhy5NDb0IsDWQp5L91ukaRf2wfo46/+GZ5gnHA01Hfq9+jSaNUxW020Os3+MkKPLtlsllwuh9/vJ5lMApBOpwHI5/MAFItFWu0y4YiPRrNMu1MD2qvgvZhnYeutfYCedEjoAZValR7Q6XXZ8MZGHln7U55/YR09oFyt0KXH3v37yOZzdHpdytUKqUyaO+++izvvvotGq0k0EyVXzVFpNciViswtLVMorrraFUoJiWQY7fjuPsBeOvQIhVKW0fEhEqk40XiEfLGA0WxiZGyUSCyIy2sjnYszODSA22dHoZISDAfI5YvE4hlUKhPuQIR3P9zB4WNnMNsDKLU2jDYP7kAYs9OJyWni/2bvPWMtu+4sP9o9gAELxrihtj02MG3DgOeDx9Nyq9WSWt2iYlNUFilSpEiKOUpizsVYgSyGYuWc03uvXs453JxzzjnnnMPPH17VbcrjGcPqNjDoqQVs3HsPzj1nn30e7jv7v/Zayx1yozEZuPrAn1w//3+BO+jH4rIhVkpxBV0I5AKcAQcmtwOL14XJYaNQq3D20jncAQ8Or51g2MfY5MhNAv2PwH+uBPqOHTsGx1cqlf/B/fbu3TvYb21t7Z+8HzdxEzdxEzfxj8NNAv0mbuKfMT7/oOpw2AaktF6vHRDX0OPEiWO4XA4sNjPxZGwwcbs6fIVoPEKfHsVygVwhi81hZVOwxQd7P0SlUXPm3FmkchmlSplgOIRGp6UPNGtlQopVZq5doVDIkcmkyOez5PPZgbLb7/eyubnO/PwsrVaDra2NQZ/K5SKRSIgblu/dbptqtYzBoGNtbQWpVDywMb9xvHw+C/QoFHJU3Dqa6TDpdHJgZ2Y06rHZLECPoaErg0Ic9EilEgMS/AaBXijkUKkU1OtVotEw5XKR2dlpTp8+SbVa5sUXn+eFF55jx443Bt9rtRqELWo0i6Pcc9cdBAI+Llw4R71e/QNFO/SIREK8/vqrNBo1dDrNIM/d7XZy+PBBoEc2m+bRRx/m4MH9+P3eQd927XqfSqVEoZDj0KEDQI9QKEC/2yalWefM4X3ccBvwet2MzS0wubjMj+68mz37DvCn/+rPeX/vZ1wZm+PC8BQnL4ywIdHw/mdH+PTkeXbuP8onJ87x6cnzDM+vcmlqgekNMeMrW3x45BSv7f6YZama59/exdjyJhsqA2sKHTOXz/LJnp1MrGxyYWKOJ19+k+kNMYfOX2VTbeT4lVGG51e565GnmN4Qs6EyMLMp4b1PDrJ7/1FOD42jdfi4NDGHxu7l6vQic5sSBGoj50en2VTq+fl9DzOzLuL00DiLQjkHTl9ErLMgEQqZvXASkULBZydPIzdZUJitqG0ONHYnT7/8KiavH6nBxOjCEiqrnROXr6K02NDYnQg1OuQmC0KNjvktIctiKfc+9gT/7q+/zte//T2+eut3OHV5hIVNMTPrIua3pIj0dnbsPcBruz9l7tQBBFtbbCr1LAhkzG1KeP/TQxw8c4mhmSWm14R8fPQ0q3It0xtiBFozkytb3P/k7/nW7T/nZ/c8yG0//xX/9svf4N/8u7/mL776N9z+i1+y7+gJ5te3MLt9HD17AYlGj0ChZlkgZven+/n9K6/z+lMPIpqfQKrRoTbbkOtNrEvkXBgZY9/RE5jdPoanx/DG/Vg9VoKJIItrC5jsRmzubbLBZNWh0spQ6CRY3UaUBgV793+IxW3BE/KhsZo4cfEczlAQpcnIG7v28OvHnkCxucz7P/sah95+nmazTjAexeXzYrRaWFhZJl+ukC2W+GjfZySzOSKJJGq9AZlKzXu793DgyFEefPQxZBoNxXqdUCJBoVbj4vAwFpcLh8/H+Ows86urpItFDh07jsFiJRSLE0ulef+nX+HqzhcJe+wcPHoMp9eHzeXmyd/+DofHSzKbw+728KW/+gpvvvMu/nCEJ575Ld/8zndZE25hcTlY2drC6ffz4OOPE4qnyFfqqA0WHnv69/z9j36GwmDmo4NH+OjgEY6fv4RQqcEZjGBcGMYxeYrRM0eRaQ0YnR4sHj9jc4v44ym0VgeLm0JkOiOzqxsEkxns/hCvvfUu3lAUXzhGPJMnls5RqDY4fuY8iWyBwydOb5NN5Rpmtw+93cVvX3oVmc7I1YlpJhaWUUjFqI6/zRuP3I3WoEdhMJEslrH7g3giMUwuD4FECk8kRq0HZ64Mkc7EcbisBNJxYtUC2qCfM/OLjIrlzOnNfHBxhKPTS5yaXmPT4sdTaGNJFJmV6dEE4phiWca3pBjCSdyL55FMXMLqC2BN1zh0bYbdJy5yeWkTXTDBksrAolzHjEjJ8sIVjh56n5PH9nDu9MeMjRxncuwUcskcJv0msaiZbMZFMGIkGLXgD5tw+AxYvTqcYQf2sBN72Ikt6MQedKJfOI/q0PNoZ0+j1Yswu0zobGoEig2mlyfYEK9gMGlR6ZUodBp0DjsSnZ7hmVmEag0bMjEqvRqjzYAnGkJnt6AwGlAYDUwsLjC3sc6SUIDcaGJRIMQZjnBlepp5gYALQ1cYfer7LB16m63FMTblEuRaJVdGhxieuIbKYmVFLEKgVCCQSdiUCNiUiBBrNSyKROw/d5HfvbOTN3fuRmEwIdMZWNoSsv/4SSYXl5Fq9Ui1eoRKNRKNDq3dxqZCzpXJCWbX13jvjq9x6pmfMXL0Q9QmA0tCAccunGdkchKhXI5AJmNTIuHSyAgCmQyFTodMo2F0epqZpSWWhQLWJGJWxSKuTk4wsbgwyD+XaDVobVYmFhcYmTnHmmgNqcKJUGJFqjIgmDjIwo6fMfzRU4i3VlgTiNkUbyGUSljaEjK+uMyGTI1QpWdLrkKq0rIlljAxNcmmQnl97KXIDXpkeh2za6vb424yI9JoEWv16ExGZpeXUZqMSPVGpAYTOqcbyZ5H2HjtFwiPvY1EIuD+J55kU6FE53Ciczhxh2N4InG80QQGh5vLY5NoLDZCqQy+WIJnX32dH915F65QhHi+iMHhwh2OEkymcQftOAMOjF43kWYHQzLHPS+9hafaIg3E6zVMZ97CsudefEO7yXvVRINWzHoJ4bCTXDFFoZonkk2RqpT/vezz/ycb92Q2QySTI5LJEU5n8cUSuEIRgsk0Zrd3sM3uC6B55Yecue8bTH34Iv5olKmFOe5/5CHSxSL3PfQoH312CLsnxJZCy+9eeROhSo/SZMceiPK33/8hR89dRqI18eauvcgNVtQGC4eOn+bJ3z3HHb/6NW++9x4bYjE6iwW10cit37uN23/6C+QGPYJPfsvSc99ncc9T2LQS3H4fvlCQaDrNkbNniOUKWL0BbL4A5XaXQDJBqd0ils8RzeYJp7MEEmn88RTeaAJPJI47HMMZjOAIhNHZnNj9ISweP6+/twuLw43R5sLgCiNenGblmW+y9t59uFYuEA/biURcOMJ+3P4UTm8Ms8eN0bN973R2DwbnthX/lmiNtY1pvMEA7mAQTzyNIZRBG8wwtC7HHC8RzFWIZTKU6mXSlTapUpVUvkQ6myGdTaHb8ys0nz2Jd/E0wUSCVKPNRxcnqAKRbAqoMzZynpnpMbpAqVYFOrRq28+isWiQG+pt+i1i0QAKhYAvfvELdDoVms081WqaRiNHoRAjl4vQbOZJp4OEF49h3fcbAuN7mb+0n7fe2UGpnGNs7PL1vO8SrWqQXMJEOqqlVnAASejE6LciDMieuo8b+blS4QhO6yoQ3ybTe1HoxKAdp9eJU8y56bVTFMM6DHt+gePsi8gvfsJD998L1NFrNxkeOgIU8Ht1bG1MU8iFgDp9SrTaWbatiAvXyfE0tMPblsf9MLBN4HdLNvoVBxCBtpewYxWXfga7ZhKqdvSHnsF06GlCs0dolTP0eh263TblcpFSqUCtVkEsFvKbRx7lwUcfY//BA7y14zV+9cufQbcM/RJUg9AMQT9Kpemm3vLS7ASpV300Kz661QCtgp2kV4xs+TSKlVOYtWOkFGcw7/8V1vPPkbfOQjdFs56gWkvQbheBJi06tOjQpE21U6FYy5OvZLd/B8oZXG4r8wtTqDRy4pkEwViIQCRMMBojHE8QiMXwR8P4o2ECsQjRWACf38na0hRLD/7PKN69HdWRpwnEYnjjSay+MOFciWTMTy4dwed1YDJqkMqEhCJ+CqU8oXgYu8eBJ+AnlE4RyWbwRuP4YgkylRqxQpFYIU+0kCGSTxPJb1sqR2PBbfeMWAzFR/ez+eyXWX31uwiWLqMKB7j7pRfwOBUkohbKxRD1Rop6PU0yFaJSKxNPJujCNoFOj1q1TKfTIVutU+7BnFRJrtOhSY8+FSBNOedAtDUO5K//zdSxrV1A8MKXke36MauHX6RSbNFpQj5TZnZ2nny+SLVapdfrMTs/RywR56c//xmpdJZCsUy5sm05bXc6SKSSeHxe0tkUpUqRN3a8TjWbolLJUKwkGZ67xq5D+8gDn5y8RLRQ4+r9/5rLD/6vqA7cSatZoNvt0m3nKJXVGPVD0EnQrqTo1MNIJcfIl6Pkcx6aJT/y9RFSERuRiIep5QVy9QqhqI9KKYpKvUa5GieScBFPewknvfjjHrxRF+6wA0/Igfz8S6y/9jW2dt7O8pWPmFucYnl1AZlCjkKpRiCUcujwCcYnZhHJ5Oz84CNMNicCsQKd0UauWMNi9xCMJoilsmQKRYrVCtFkgmgyQb3dIl8u8e6unZw8e4Z4OkUoFqVUq+LRrbPyylcQ7bkdy+jbtLoVipX0oFUbRWrNEoGwg1Q2QqtbI5nerhN0+z0cLidbQgGZXPY6Adsb1BAqtTJ9eqQySZLpBJ1eezsuyuWgVCrQ7baRfHwnkt23cfWZvyQf91GtlrnhUOdy+6lUm/SBRmv7tVorAh3qjQJGk4oeVT7Yu4NqPUOtXqRWLwJ11Nolmk3v9m9dN0OnkaXXh1w+SbdbpJB34Zx7n4kH/yULz/xrrFPvUyuHqBR9aFcu0i546DRjdKkwMXeVejNNv1ug1diOTqlQIxHZIh1TbJ+jX6RZykCnxgvPPcq77zzN/v2vsCG8QCZtY3uh0Da5Hk8E0CtWmXzsi4w/9t9z7Nf/A8dOnSYYDvHo449x+eoV3F4PuUKe93ftJJFKEo5GaHXa7PnwA774xS9y9uxZbrllu4zbbG5H2v31X//VoIYQjYa5/YffwWRWYzSpgPb11iGeCCM58EuGHv5TZp79c0ziKdLZDJ1el2g8Rr3ZoA9k8zmGRoZJZdIkUsmBw6Dd6SBXyFOuVugDFpuV1954nVAkTKleJplLUaiU6QITk9M89MjDpDJpzl04SzwZQT2zj6sP/JcMPfgvkJ15jEA0iCfopVQvE00mMFjM6ExG1HodjVadWCJKvpTGbFMzOTOERi+hUs9x9PgRgqEIiWQWiVKD3RPgs8PHMdo8KLRmRHItDm8Ap9+LyqhiYn4cp9+/beH+wJ9w9YE/wWA3YHQYkWlljEyNoDFryJQz+OIRLo9fI55Ns+ujD/FHAkzNT+MJusnmU3zy2d6bBPofgf9cCfRvfvOb3HLLLXzhC1+g0+n8B/eTy+WDfrz77rv/5P24iZu4iZu4iX8cbhLoN3ET/4zx+QdVq9VMOp0kHo/yeRI3HA4SiYQIBv306eH2uv5gpXOPLr956AG6/Q49ulwbG0GhUuJ0u1ColHz40V5yhfxgwtXt9wYrmVutBq1WY2AZH4tF6Hbb+HweLBbTQI3+eWK4UMjR6bS4cOEcuVyGG6pu6DE5Of4Hff98q1RKTE6OD+zQb6jD+/0ui4vzA7u41dVlbpDtb7zxGna7FZVKQTgcJBoNs7KyRKlUGJDdZ86cIhIJkU4nMZuNaLVq1tdXOXbsCJFIiOHhq+TzWUZGhnj++WcH52w0atjtVmw2C8PDV4EecrmUfr/Lww8/iNls/Peu4YEH7uPxxx+lUMgNxkyn0wA9XC4Hk5PjiMVCOp0Whw4d4IMPdg/GqF6vcvfdvxxkw4tEAgwGHc1mHYFgk6sT0+w7eoLZlS3+9F/9Obf8V/8N16aXGZ1Z4eUde7h0bY7xuQ1OXB3j2uI6uw4c48rMEufHZzl+ZRSpycHo0gZzAhlLEhV/eev3+ejYGVblWma3pMwJZHx8/CxrCh1PvbKDXQeOsWPvZ7zxwac899ZOjl8ZZWpdxNS6iGuL66wr9fz43gcRG2wIdRZe27mX8aUNxDoLSyIFB89cYnh2mQ2FDqnBxvSakHW5lvc/PYRQY2JLZWBNpmFNpkFldbOp1KO2eXjpnd3ITRa0Dhdyk4V4qYJEb2RLpUHv8jC3KUDv8jC7scWxi5eZWd/E6PEhNZgwuL1oHS60DhdTq+v8269+ndvu+CVqs42R6Tlefutdjp2/wuPPvsSTL77Op8fPsiTRsCzVcnpkmrf3fsbF8VlGF9ZYl2s5d22KVama23/5a3bvP4rUYENqsPHmh/sQaM18evI8f/P9H3FhbIa9B09w4do0P/jFPXzt1tv46MAJPjp4hFffeZ9Hf/ssb7y/m7G5RQwON5syJXq7i9OXhzh06iwaix2Fwczw1CzDU7NcGZ/iWz/4EQ8//Ts2ZUpGZxc4fXkIiVbB0NQoFpcNncWAzqxnTbCOUqfC7nRgtlpYWFrEFggi0miRGYxcGp/g8sQUaqudxU0h54fGUeitCORark7NsCyS8NjvnuXvvn8bjz/7e8rNJpFUgny5hNvvY2ZhnkKlSrZY4uLVIQKRKBqDke/e9gO+f/sP+cat3+Kue3/NxMwsxXqdRC5HplTCYLNh93rxhEJcHRvD7vUSz2YJJRLc+at7CEZjODxe7nvwITKFIoFIlEyhyNzSMg88/Aj+cIRSrY7V6cLl82O02vjqN/6WiZlZwvEEb7+/E7laQ73TYHVzg0whj83l5Ff33c/49AxOrw+r08NP77iLBx95kl2ffMZ3fvgTdn68D7Fah9ntw+TyIlCouToxzbJAzI5dHyBW63CFoigMZl5953225CoWNgREswUECjVaqwOBQo3N7WNkYppgLInJ7uKzw8cwWB18+Ol+YukcU/NLxNI5Dpw4jSMQRqo1INMZMbm8KAxmVoQShiZnCKWynLkyzJpYis0XQKLRIdXqsfkCeKNxLoyMYvcHGZmexeTyEIuGyeezdAG7140nFmVqbYUlsZBILk+sUGRNLMWbjONJxMg0akh0WrzxGOFMmmy5TLZcJhiNYbLZ8aVS+JJpzo1PYA5F2X/uMvpAnFMTcxwbneHc7BrBag+Dy0k4kySSihGI+okmgoRCDgI+07aq1KPF51Dh8mmRqVZY2Rjn8vAJzl48xIkz+zhxarsdP/kpswvjzC6Ms7A2w9L6AvNrc8xtLLAq3kTrMKF1WJCbdBhMWuQaGVK1kssT46xKpMgMRmQGI0KVHIPVyJZkk7HpceZXFpBpFNtKbrUKkUbNskjM7OYmL73zHvMiMRfGpvjoyAmGZhaYXd9kS6lGrNYxvbzKxOwCYqUSvdWKQK1lS6liQ67gysQoSr2WNYmQ3zz1NKMLS4hNdrYMdtYkYt7Y+T7Pvf4aC5sbfHz4EPc+8jDPvPQih06fYmRmmqPnznJ1eh6R1ojO6eXy5CwbCg1rMhUbCg2vvr+H3fsPs6XSIVYqEcrlTMzNcfnaNYRyOVK1mpWtLU5fvMjSxgZStRqlyciGTMqViXG2FHJWREI25TLWJGKuzc4wNDWJTK9DbTSiMW4T5yKFjKWteVZEE8gNG4gUElY3DEjlATZE60zNTzO3voJUb2BLuT1+QpWcmaU55ldmMVq0bKh1SPVGNBYba1ubTM/PodbrkGh0KM1W1lVaFFY3w9eGUBkMaCw2VFYnp4YnWFfqOT00ysTSCkKlGpXDjchgZl2uRm6ysSyUobM5mVxcwWR3I1FqcbgDqM1W3nh/F6FUBn88iTMYJprN44nE/kHhHwiRKGZwRYMY/CFc5RafDM0gcMcIVlokanUy+QTJpJ9UJk6pkqdQypJIR0hmomTyMVSaLdRaAa12lljc/gdk+f9dfZ7MZoilktvK1FQaXyKJJxbHGY7gCIVxhiNEcnk2FUp2frqP01eHUOnsBGMZnL4gVrcbV8BDppRjYW2JfYcPcv8jD/GNb3+b1956l2Onz6Ez25CqtHz9m99GqtLyy3vv56PPDvLCq29w6/duQ2t0YbJ78YVjPPbMM9i9TubX5jl88igOn4c1oRCz04nNF0BtMeMN+VhbX8LndxKNBfEFvAxPjLEsEDG+uITN48IbDpMqFDA7nRTrdZL5PJFUilAiQTAeJZSI4Y7GcYQiOEIRXJHtz2avH3swjNpqR+dwYXXZcPg8WPxBrOEYuz7ZRywaQKsUkEsF8ftc2ANRLI4wVmcIq8+L2efC4HGhs3swe8JYXT4kcgEiyRKegJ9IKoU1lMCebaAJF1kzBTAna9ijCbr9DsVCmnSlSaZYIVMoks1nyOW272Gm3sRfqONrwo7jVwmVWxTbHVqdJlDnw93v0m63KVSb1Np96PVplwv0+i2gQ61eIpONk0xFUKpEZHMx2t0SjVaecjVFrV6kXMlRrRVotavk8kmgjd1hYnlljpXVeTa3VrBZ5Ndt2XP06hFsuqVtcpo0nXaMdisGFLa39eNAGloRAi4J3XoQbpDq1187/RSdfopeN0GvE91Wh7eDUPdB2Ylw7gTlsBL6Peh30Kg2WJg/T6nkApL0e8nrubwloALEoRWg23BTLZgp54yUsnqyKTXhgBCp6DJryydp1cxA6HoL0666oReDdgLI0qtHaTbr6PVaGo0aXq+bAwc+GzznHj9+lJ073yOTSZErZ+nS43fP/h6v38ePf/yjK3ikAAAgAElEQVRj7vnVXYhFm/g9ZmqlGJ1mCol8FJdXQK0RIJW0UikHadUTtCoR6sUg1ZyHesFLNWehlDZSShux6uaZnzhM1CehVXZu56C3QzRyZugk6HeSdFtxKtUo2XyEdC5KtpIlXcnjCPuJ5LKEoy6kMgEiyRbBcAhvMEIomsIfieO97tLiT0QJpJIEkjFC8TChiB+f38nC4gzBcACnN4A3FCOcKuCPJwmltuMSwsk4gWiQYjlHMORlZXmOVDJCJhPBbNMTjYeIJOIkMlmiqSzRbJ5oLku0kCFWTBIvpUhk48QyKTzRDL5wknAkQSmfIhxw8uaet3FVC1yTSynVC7SoUG3nafQKVNtZEukQtUb5umMZZLJFvOEwrXoBqFOpF2gB3lKVRLtJiza9RgBqbspJHdmEiXLBSyhix+qyUG5UiKdTpLMZqtUyfWBsfPq6LfU26be8MofbY6fZrNPp9Oh3odlukMmlB9nMYxPjlCplCqUi4WiEcDTCseMnyeYKNJt5PE4FYY+IVEBOqxRn796PuTQ8QRY4ODJJqh4mX29SLPdpNsqAD7HgLLSz9Gplus0s4agArVlJvRKlUwnSK7lIhgy0mxk6wJJga5u00yipluNotFJK9SL5apFoPocnFsUbixKIhQjGAoSiPrxhP/FsEqffi8XlwOSwceLcOb5+660EYjHMTifecBiH10kim2R6foGZhWXCsTRKjZHp+SX84RDpQoZMMU2lUUcolVBvtyjVqhQqZcr1Gl0gXy4N/g/dmEPm8nHqzQz1ZppaI0W9mb7+OUe9USCd87IpmGP/ge2c8huK537/RsWhh8/nGdQObrTtRRYxmu3GoMZww2Wt220P5vc2m4WhoSuD+XA8Hr2x9Ih8tUy1VaN7/ZjtboNqrcj5cyfZ2lyh29u2M9+x421KpQqNepVE0k2vm6Df217o1CgXtg9NB6iwsnaZxeULNOspqoUMrWqRfjOJQnKNaixJKZ8ingoSLYbJ1dJMzYxDt8fKwiK/f/Zpnnv1WfQGAd3eNjG+tjKKz62ikvPRb0RxmNYJucS0Ky46/Qp96mxurVCu5Dl54gjrywvQvpGjngcK/Pq+u3n0sQepN8p0e03m5qdwuqxAh+MnDgMdWu0a3/72rUCPtbUVoMOf/ItbeOXV5/n5L27nhz/6LlCn1Sly9vwRoM6hw58ATSrVLP/yv/2vWVqe5cGH7mPPB+/z+BMPs3P3Lq4MXeXxJ5+gDwTDIcRSCUKxaECaX7x8afC+D+QKedxeD+lshnyxQKlSptluEQyHSGczFMslcoU8Gp2We359L+OTE7Q6bYrVGvV2B53JTDKbI50vYHU6qDTqtPs93H4fyWyGaDJBKBYlmSgwem2KYNBPJhfGZJFRbcRJZT3kixFK5SyFYoZIOoLN4+CNd99GpTfxm0efRKrSMTY9z6XhUTQmA+6gnzWBDLsngMHqYEsq5vLoZbQWLTqrDn80yMTcDJFUClc4QCSb4vzVyzz/6sv84u472PPxB9g9Nmbnp9AaVDcJ9D8Cn69L3nJLhFtu4T+R9vnIy3/6+/lnf/Zn3HLLLXzpS1/6j+6Xz+cH/bj77rv/yftxEzdxEzdxE/843CTQb+Im/hnj8w+qN3IEb0xcb7RAwMelSxfodts0WvXrk9MWIomQQik/mATXGlXWNlbp9jusrK3SaDWRKeQsLC1y5txZZufnOHz0CO1uB6fbRTafo9GoUamU6PU6VColAgEfo6Mj9PvdAUE9MjJEuVyk220zMTHGDcX5DdV4o1Gj02nRajUGNug37NxLpQIXL54fbOv1Otjt1oESvVQqUKmU6Pe7FIt5Op0WjUaNfD47sLDPZFJUq2XK5SJrayv4fB46ndYgk73f75LLZYhGw0QiIWq1CqlUgmw2zZNPPj449w3SXCQS8MQTjw2279+/j9/+9mkajRoXLpyj1+vw1FNP8KMf3T4oXBw+fHBwX/r9LidPHh/kvIfDwcG13Vgo0G436XRajI6OcM89dw/G6oaCvtttY7db0WhUQI9kMo5QqWF5S8q+I6c4euYSj//uZb7+rR/w2dHznLs6xWO/fYUVgYrJNSFnrk0xPL/K6NIGq3Ituw4c4+zoNJemFjhycZhf/OYxhuZWeOuj/UyuCRlZWGNTbUTnDrKlMTG7JWVyTciqXMu+UxfYc+gEDz/7MksSFWsKHR8cPsmCSMHEqoDDF4YQ6a2ML20wuyFmZG6Fex59mmWxkhOXrzE8u8zQzBJHLwzx+9ffQWqw8enxs1ybX+XM8ARHLwzhiWcRac18dOQUi0I5Zl+ADYUKRzjKD+68C7XNwfjSCmOLy1gDIUxeP3KThVWpnEsTUywKxezct5/3PtnHc2++xdMvv8qXv/ktFgQi9p86w+WxSbRWB088+wJf+eZ3+dbtP0WgNrIgkPHky29xdXaVVbme7/3sLu5++EnueOBRzo5MIjPauTA2g8xoZ2RuhdGFNUzeMGsKHfc99Sx3P/o050eneWP3x/zF125lcUvG/IaEX9zzED/55f0cPn2OK+NTnLp0lQMnTvODn9/JD++4i8nFFSQaPc5ghDt+/QC33vZDhEoNS1siVkVSBAo1U0urnL48NMhYVhjMKE1ars1OYHE50FlMKLUaroxcQ2MwojeY0OoMLK+ssSiUY3AHOXV1jJNXRpHqrJwbnuTNXR+z59NjaC0+XnnrA6ZX1zly7gIml4ef/epeXtzxJoFYjOGJMcr1GtVmgw2hgEgiSTSZwuXzsyEU8eKrrzE0OsaPfvZzvvRXX8HtD5ArlfFFIqSLRUYmJyk3m+itVtzBIAKZjGA8TgswO50YLFY8gSDZYokXXnmVQCTKpkjM8voGsVSaRqeLSqdnam6et9/fyUOPPc4Tz/yWhx57HJ3JTKlW5+XX3+C2H/2YZC5Flx7zKwt0gVypyDPPPofN5cbicPPlr/4Nz774Ct/54U949LfPcuttP0RrdSBSaVkWiFEYzLhCUVQmK1NLq9j9IU5duopAoUZlsrIilLC0JeLZV99AYTBj8wUxubzoLXbylTp6i535lXVC8RTxTJ5wIk0kmWFybpFcuYYnEue9vZ+gtTpwhaK88vZ7KAxmDpw4jcpkRa438fGho7z81jsYnW40FhvTy6uMzy8SSmUGalu53siyQEQ+U0epMGC1etn7ySGSuRKFSh1vMMLhQ8c5cewkEX+YVClKvp7CHbRz7sop8qU0+UKKbCZBt1mjXa/hd7tIxt302iXy+TihiB+D1UiyVERtteFOpggVK4wsrbOodWPL1BHZ/OQBVzyLOxrbtrSNhojGAoQjPsJJP6Goh1DUQyTqJRrz4fVa8brMeOxGXFY9TocFh92K1WrG5rBjstlxBMJorC7W5VqEOhsyswetXsXq1grTi/PIjQbUVhtSvYF1mRyZXsOVa1cZnxlDoZWj1KmQqmQI5VJEagXLIiFzG5vs+uwA05tbrKu0jC9uobZ5uDq9yEtv7eLq5BzjcyuMzS0ilKkQKzRsiKSsKpRMr6/z+9de59LYKD+5+05OXrrIukLB5ZlZZiUKNgw2xBo1w9NTaG1W1qUSNuUyVsUijp47ywtvvsGDTz3Jhwf2c+jMVa7NrfPex4cRaaxsKoxsyA0I1RbkRhdmbwyx1oZUrWZTIuHa1BTLm9uZ6FtSKQtrawjlciQqFVtSKVPLS1waG2VTLkOgVCBUKVnY3GB4eoqZ1RUkWg3LQgFqbQy52oZUt8LpoQ/Yte9FljZWEMsNCCV21DovQomZ8Zkx5lfmkOqUbKlkSA0axDoVE0tTLKzPo7cqkSo2EOosyAwmNqRyZhcX2BIKkCoVKI1mlGYrMrOTJZmWtfUlVAYdG1I5Moud3/z+RRalKkYXVlCarcytrKB2+Dh+ZRSdO4g9FOPKxCx6mwerN8DSuoBIPMNLr+7AF0sMlObhdJZIJodEoyOUymD1+vFEYjiDYS6NT2ANBglX2jz34WFEniSeCngzRYLpFKV8jFLKS7ZaJ5TKEEqnyFRLFGolas0C6YyPZj3Bwtw56MaJJhMDq/Z0Pjcg1G8o0iOJOMFoBG88iTsaH5DJ3ngSqz9IptbAFYkRTGfxxBLYfRH0dhfZWhWd3UIwHSaUCRMrxInkYsTyKVLlHEtr62SLJWQqNesCIZsiMQKJFJfPj1AqY1Mkxh+O4PQmMNn86Mw2nnn+WRR6BRPz40wtTqHQqQglEjj9fmK5Aja/D4fLjlolxWhQEw55yeaSjIyP4QptX8Pd9/2KVq+L0+uhVKsTjieIp7evNZ5OEU3FiKZi+OIZ/Iks/kQWXzyDN5YmnCluE+LeEDZ/BE/QhSfswRWLYQmFeeK5Z1GrpKwsjGM36Qj4vRhdYcz2EGZ7AJPbhdHjQO92YnD6sAfiOLxBRNJNtoTzuHxevOEw/kwJV6GL2JtCHsyR6EGlD7l8inwmSq5cJ1vcLvrnC2nyhTTlZp1wqU64Dp+ObXBWYCHX61LuVuj0K9DLA1Ua7QodoNxs0mpWaJWTFIppkqkIn+3/iEuXT9NoFgkEnYSjLhqtPNl8iFjCTaGYptEsU2+U6HTrZLJxjCYNyVSEaq0AtGk0y0CWUtaOVjZOp+QEotAKX7dFLwAVys009JN060Gc5g08NgHbSvTsoHVrESBHkwJNcrR7yesEeph8WIls+TS1qBxaTmohIfR60G6gUazTboaA+Pa5+zEgA/0cdHPUMxpyUQmdsgnabmi5gCD0/PS6PugHgCB94kzMHWf/0R1cuLofs11BIGKj3atTqRVxe13bZEkmRbGYHzzf1utVKpUStVqFbDbN4uI8x88cRW/UEI6GaLY6PPLok4yOTTE9M0e1XmFk7ArxVBDaFsBDLirDoJonFTVRr2fJljLkq0WKrTrpaoVyvkC9XKJaylLMhqiWgrRqXhyWGeSiMyiER/HaRqhHxNRiUuoJJa2chVY5QLeVpFRJEs9E8UQDOMJ+QhE7sbgfi1WPTCHH448QiCbxRxJ4Y1G88Rj+VAxvNos3mSSajhNJhnG7rGTSMTbWl3F7fMRSWVz+MK5kDlc8iyuaxJ9MkymVSGdT5PIp4hEvTpuezdUZ9HopNrueaDSMx+el2uwQTW1HRcQLaRKVFIlKilg+RSiTxZsqEUqWiSbyRCMh+rTxpSOYsykubK5T7DRIVbNkGjma1Cg00qQKMXwBN+VqibfeegePO0C8WALqZJNe6s0MhVaJIlCgS4c6EMAgHSYdkABpElETUKfSrGK0WwcOQl6vl1qjTh84fvIIXp+NbC5GtZYD2mjUSnodSMVz9Onh9XtodZq0ux0qtSr5YgGj2YTb4+MnP/050ViCShsCAQeQ44OX7kA5ewDl3BlKie2M5xxgKsGceJF8o08i16Fer9PteNFrxug3cvRrdSrFBIWiEb1FS6Mag36GWtxA1KuiWoxSadXINeqkShXK9QaRoAuny4JQKkFjteCJJ3GE47ij8e3IjmiEYDhALFfAGQyTKJRwhSKE0ilK7RZClZJsrcrF0WEsXhfhRJB4Jobb76PSaBKOpQlGE2SLJRLZJKF4kFPnT1Cu14gmEyg0atL5HPV2i1gqiVSpYG5pkc8OHeTYqZOcPHmStbUVKtUs5WqcHgUa7QStboZWJ0ejlafezJEv+YEKfWrX55ld+v1/INArlRLr66v06ZEv5mh1mgPSfFOwQbvbQiqX8MJLzw/m3jecJW7Mtev1KrVahenpSTKZ1MDpoUWHDh26dOjTwem2UauXgA4GvZpYLEIul4M+lIp16EEy6b3+u1ii36pBr0c2XiWdiuFwqkmkDSTTZqrVNJVCkXa1SiXnQ7x5gf27j5DNFKm26yQaaZLlNPlyia1lASqxivPnzlBtF4mmItRbRUrVFI1mnH43RiahR7Z1FRohOgUXvbyHNm0uDl2i1the4B/0uqDfppEPQz9LzC2FVgBo8/57O/jpT37Ant3v8j/9j39GsZBGpZSQzyX53ne/Sbu17WZ3+cp5FpdmMZo0PPzIr/nz/+W/o1rP8He3/iVQQSJbplrPIFduAnWef+FpfnD7t2m1q1htBp597ml2vvcG0zPj/N2t3ySVSbNrz276QCqTpt3t0O52iMSig+zzTq+Lw+VkYmqSRqvJwtLigFCv1muEImFqtRrNZpNTp06RyWRQa1Vkcln6wL6Dh/CFwpw6d5G5xVka3Q7Nfp+T58/jDYcx2CzUOi2S+SyekI98tUi9Cl53jEgkRqOVRyJbplQNkC24yeQ9lCrbdv7+uIdTF0+yd/9eDh4/zk/vvJt1oRSXP8yx0+cZGptEqTMiU1m5cm2KyYkxnH4vY7NjHDxxkFqnQTSdxOkLEoylePntN/nkyEEW11c5ef4sWxIBDq8Tb8hDsZzj8tCFmwT6H4E/JNDV14nr/xTaP2SUq9VqIpHIf7T9f0Gj0Rgc+8c//vH/6/5f+MIXuOWWW/j617/+xw7zTdzETdzETfz/hJsE+k3cxD9jfP5B9YbS/PMkerGYp9frDFTbN9TLZrORYNBPtVpGIhFRLOYRCreoVErs3fvBIBt8bOwaGo1qUOCq1SosLs5TKOQoFHL4/V5UKgXPPPPUwC595873KJUKfF45brNZBkS7XC4dqMVvtGazjs/nYXR0hGazPlCXQ4+5uZnB++Hhq/h8HrrdNi6XA+iRSMQGhPqNa15aWviD40MPu93KDfL5BvHc63XYt+8T2u0m/X6XWq3C7Oz0YJyeeeYpjh07Qi6X4dy5M3z88d6BrfyN79wo/L3wwnMcOnSAeDxKJpNCo1ERi0VIJuOD8b+xqOD06ZP88pd3DMYUemxurtNo1BgZGeKBB+4bbG+327z11lucO3eGBx64h0IpS6tTR2cysrIhoANEknkuTcwxtSrgs5PnEaiNPPXSG8xuiBmaWWJqVcAP7ryXNZmGfacuMLq0wcXJeVblWk4NTzC1LuKl9z7ge7/4FX9/570cvzLK9IaYeaGco5dGGFlY497Hf8uWxsSRi8MsiBRsqo3sP3OJmXURHx46wapUzapUzYtv72J8aYM1mYa3PtzHolDOlsrAy+/uQaQ1D+zP9a4A02tCPj1+FoneiieeZVmsRO8KsCCQsS7XMrshxuAOMrm8icbuZVOpR6K38tRLr2Dy+lFZ7ciMZiR6IyKtHqXFxpZKw5t7PkRqMDGzscGCUIjEYOCV93Zy4vJV9p86h8rq5NDZi0yubA1y1n9w57184+9/zIpExbJYyV9/+zZ2fPApF8dnuf/J3/PhoRNMr22wIBCxKpUjNZiYXttgblPAgkDEolCMNRBCZbWzKlXzb/7ya9z3xO+YWhVw10NP8H/+7XcYmVtBrLOwIlHx6LMv87/9H1/hK3/7Pb78N9/hrvsf45W3dvPSmzv5+5/cxXd/eAcqoxOR0ohYZ2B2Y4s7f/MQ9zz6OPtPneHFt9/l6vQsY4vLzG5s8cBTzzC3KUFt8xAt1FiTaXh+x/ucuHyNFYkKldWN2uZhdkPMx0ePc+ziZZZEEtQ2B3qXh6986ztI9EbMvgDvfbKPRaEYpc7IJwcOozFa+Orf3srM4gqRZIaVTSGxdI5wIk2p3kKu1lCoVPn5L+/if/+LL/G9H9zOo08+hVSpotJoki2WKFZrZEoFRqcnkagUhJNxkvksFpeDcDJOsV4lWy6y++O9qCxmxFoNF66N4IlGsHk8bIjFuP0BSrU68XSGhZVV2n2oNlsYLFbuuf8BxHIF5XqDRCZLKBbHH46QKeSJJhMYrRYKtQrNfp97H3kYdziK2e3lrQ/28rXvfI+nX3yDw2cuI1KbePeDzzh08jw6sxOD1cmps5ewOj0otQZOnb+EWKEmmsoyPjOPxenh4tA1dGYbIxPTRFNZdu39hEsjI4STSbakUpx+P1a3m7d37SKWyQw+mxwOrP4gSouN5958B5XVyemRSTROP5dnV7j9ngc5dHGEVbUJvc3HmkiFWGVAabDhDEZQmSzo7DZi+QyBZIRl4TqpQo5IKoHV7aRYr+IO+oln02RKBexeN9F0klgmRTATI5hJECsUieQKOENxnOHoNumdCOFL+fClfDgzZTzpAv5EfJsAD7sJhly4fXZ88RjORJpAvsKw2o08nGdSZsIaShHNlYkkkuQrBULxII1+HW/EQziXwJ+K4E/F8MUjeGNhvOEgDo8bq9OF1eZAaXegtjkweDyYPF5UZgNasx6FVolKI0dvUiOVbXJpdJz59U2URjNyvRGJRseKUIzCYOL05asIlWrUZitiiRK5QotMrkQsl6Ex6Zhcmufjw4cQKHWMLWyxJNQytrjKklDL5KKQ2a1Jjl7azYpoBqkkjFiYYHNLiEg5wv6jR3nhtdeYX13lu7ffzvLmJnMrKxw/e5bF9XXWRSKEcjmHTp5Ha3GxuCFGqjVwfmSYT48eQapTI9bIkRkULAlXeHv3x1ybXuT9jz7ludfe5OLoNRa3NpFoVcxvLDO9OsuiYBmBUsGpy5e2rc91WoQqJeML8wxPTyHRaliTiBGqlBw6+DYrS8tIZS6Wt+Ssqxc5PznM1JqcNaETkdKM2rqO26LDbBCyZ//LzEnmEZvNbCrCqA1ZhAIZUtFlRq6+hVjhQ6RwIFAqkOiFSPSbDM9eQWU2IdNakWtCyNURFGoJ04uznB+5ij0cZlkmR2o0Xs9vlzA8epnllRks/iAirZ53P/4UrcOFNRBCrDMg1hnYUmlYlcpx+UNIVVqUOiNWl5dwIo1UpUWm1mG0OVkTiAnFUxj9AeyhCKOz82xsiggEowhFMkKxJMFMDoXbjzWVRVsHWbaHuQ4P7vgQb7VPoFQjni+SyuXJZZMUMskBIf75li+XiKdTJDJp0vkcwWgEpXCcmE9Nqxwkl/KRSoUolrJEEmmCsRS+eA5HMDXIAfeFY/gjcYKxJMFYklS+RDSVJZUvEc/k8cdyWNzbhd1oMkMqkyQY9hGOeNjamiMScZCIObGHfNgD2/bvJrubSDxDIBjG7XaztDSF1aomErLiTUZxhIK4/GFeePFVAn4XR499gNunRW2UY3a4iecqpItFgvEo+WKGcMiLYGuVUNhHMp3AEQhxdmScA2cvE8rk8MYT2IMhwunstko2t03YxTIZoukk0fS2ejaYTBNMpgkkUgQSKbzRON5oHE8khisUwZRpI3LGsSTyHBkawex3Izep0DpM2IJhjL4IcmsIuSOE0h5A7QigsbvR2Bx4IjHkBj1mj5uFzQ02FXJE4QyGUodpZ5rdE2LOS+x4Sl38mRLheIIOEEvnyNVr5Cs5iqUU+WKCTC1LuFnH2Whjb7YYl4soAp1ed5D5m8okyeZTdGkSinro06RYSZIrxkhlkugMWhqtOvVmjWa7Qen/Yu+9gyQ5zCvPlrSSyFhJVGgparWxFBVH6VaGkkgZGnFBkAQIgCRIAIQjCAwIECQ8MDDEwA/czMAMMN57290z7c20767q8qbLV5f33nvvfvdHYUqAdi90p7iNi+PNi/iiqjMrs7Kyq6vry/e994o5CqU8xXKBar1Co1WHYpBWzgGEiATkTI8dRSmdh04JGgmo+aDjopQx43GsAtEP83QT0I4AcboW7RHaVTde1zK5rIEOEVrEaZGmSYYmGVpkaHcy0EkRixhoV73UkmroWLBJj1MICGnljOQzblo0OXTiCO6gH51ZD1RoVi5bwwcBD+AmHRWjV/XTagW6x0Y3f7hNmDbhD5fF6RCjQwzIQCtJp5mATpZ2M0u1mgaa5DMZsukitTa06BIzgWAYAJFIxMjYKMFYEqs/iMHh5Xs3fJ9P/8EfcuLEKYLRGIlMlj/5sz/ldP9JlBoB5UoISFNrFsgW4pTrSSCPL6hnfrEfyJDNeSjmA6STHkqFJKVKnlQmTr1ZIZNLEokFKZZz5IsZ6s0KqUycUi1BrZUhlQsQijkwmJUIRLOkshGCETcWuxGnx4rJF8EeiqFzeFAZzcwLljFZLbg9dvx+O+VCkmTMSzJTxu4KYtBqKVYbhGJxtEYTZpsVm9vOm2+/hdVlIZnKE46liSSS+KNhvLEwrkgUZySGI5rDESngiFYRS1YYGDxDMOgkHvcSDdtJJ5wkw+skQ0YqWReNoo9cLkQ67See9OEwy3G4rN39hoMki2UCqQw6uxMfkOm0yZeSdCpxOtU0pXqLWLFKqdUhGfHRLMTxJ6LEC1l88QjBWIgODTqtNBCC8joZ7wyNSte1oFoJkM+5gAKlQpFqOspA/zCvv/4mbo+F6ZkpUpkk9WbtQ5V7m2a7QSbXJc137PqADm3qzQapTJpiuUS5WiGZTuEL+OkAt9z6IzQ6Ldd851pUahnDI4M997NwNEQ0HqMFuIxKfJEI54eGOCKwo01DqAUVWnSaKcYGD9Ap+qEagXaecj6GVzUPWQ+UfLSSVlYmTlDPuEiHbbQqCS6cO4FwcY7x/jEkKys4HFrmFgcxe2QE8w50PhumcB5DsIpSoScej6Mz6JlbWmZsahqDxY7J6sAfjpBKZ4nEohiNRtbNRrxeL4Vyg3imhNkWJBDK4fMlyKeKrIlUUG7i8QYZvDBELp9CLllkemKQfDoAVKhX8uTTKc6dOknYJieT8NOhjVKtwOaw0qHdyzLP5jP4Al6q1TK1WoV0Otlzsrvcqzeb9Y8NuF/ue0UiYa+vnpmZ7vW45XKx57IWVI3R6bSo1SpUq2VEIuHHeufBwX7a7SbtdpN6vUq1Wu717OFwkHa7STaX/PBaQYNKscHbW7bTrDQo5uJ0mikgRqPuxGxbRSKf6SrrqwUK6TAe2RCRaACoUW8liactFKsN0rk45WqCcMRMIRck4LURCYVptTp4/S7qlCnWk4RiVgrlANGIAbNx+cPoihKtVotoLE0wnEcgWyFfrrDx8WeRrIg4e+x9dr+/EefiW0TDCpqtFJOT0yQzXUt0t89Ks1Punq8ONKrdD8N4LEKnWaLdinU/h1sBqLqh5oSGm/3+BRgAACAASURBVHbWDE0fuYQRn0NCsxalkPVwceAAu3e8yjMb7+XlFx6i00xw1x3X8sbd/41C1sOBQ/txeZw8/OhDvQGIDm2EIgHJdIJGq04g5EdvNNDqtMkXCzhcTgYuDKJQKWm2W0RiUUQSMR0gEovSpkOhVEShUjI8OoLNYafebPSs+I+89wR+m4h8o87uI4eRanTMr6xSqrcJhBO88toWrA4/sUyGQqVMrZUml7MhFA5Sr4QpZAJUi1EEq8PkCg7W02DTHsWvO02uCJZAgJFjD7PlsQdZWFhC7lUyOTOAWKvC6vcxv+9edDY3nmgGeyCO1upibG4Zi8/P2PwcSqWcdYsBt6c7ANM/cJJEyk807iIctTM0cvoKgf7vwMcJ9P/v1v8dJBKJ3nZ33nnnv/n4z3zmM/T19fGFL3zh33uar+AKruAKruB/Ea4Q6FdwBb/C+OgX1cs24olEjJmZaVqtRo+43bnzA6rVMg6HrWcZfpnkLpUKqFSKjy0rFHK89dYbvPnm6z0V9eV1jUaNpGiEQjLcU6BfVpKvrgqIx6PU61UUChnVaplIJEQmk0IgWO5ln3m9boJBP5VKqbes02lRr1eRy6VcbtAvK9VNJgPVahmbzYJw9BwZ7QqXBwVqtQrLy4ucO3emd3yXt4U2BoMOvV7LyZPHe4MB5XIRgWCZywT/Ry3hK5USHo+Lxx9/lGq1zJ133s6OHe/3jik4dZR6vcr4+ChPP72x99rb7SbpdJLVVQEOh41YLMLp0ycpFHLMz88Sj0eZm5vpHV+zWcfn8/Daa68SCgV6+ymVCohEQjZvfuXD54THH38caBOdPcG61ci5/tPoTEaS2QJNYMfewzy26RWuuuGHDM0ssW33Qb7wlat49LmXWVHqOHJ+iJG5FV59ZwdCjYkjAyPMy9ZYUuqYFEgRakz8bONzjC2JONw/zJxUzdnxGc6MXeJnG59j8/bdLB59nwcf38iq1swjm17p2b3vPXGO4dlljg+OcveDjzM8u0z/xCy7jp5mSa5BZrBicAUYmllCrDWz7otwYXqBkxfHkRttqNadjC+ucmZkCqHawIJU3csXn1mVI9KYkK4sceD151GtO5kTK9l19DhvvL+DvSdOceT8AALVGlK9kXmJDIFqDbPXz/jiMjuPHuWlbdt4d/9+TB8SlUK1ju0HjrAoUzG5LGZwap6/+qevc+OdG7jqhh/yT9+8jqGZJQ6cHuAfvnEtk8tipP2H6J+Y5ZJQxKY33uKO+x/gzp/9nJ1HjvVs4UUaHYsyBW9+sJNb7/05cqONyWUx373tJ/z363/A3191DTfeuYHHNr3CiQtjLMrWmF4UY7D5eO6VLVz7/Vv56tXX8/m/+nue+OUrHDzRz3u7D3P85Y2sWe1IdAaMbi/LChUrSnWPyNfandz94MMsyZU4IymM7iAvb3ufJbmm+/tWG3j6lTfZsnM/T738Bq+9t4s5sZRtu/eyJFeiNFt46uVXMbg8TAtW0TvdTK0IWZDK0c+OoFXKGb80x/dvvpWDx06SKVaIJDM0AbvHzwd79nP1Nddy7Q3f5YYbf8CZ/gGC0RjRZAq1To/bH8Du9jA0Ns65i4PsPXwQo81CKBHDEwoQjEdRG3QE41HWnXZmlhZYs6xj9rg59eZGAskE0XSa/uFhLA4n8XSGSCKJXL1Gvd1h00sv849f/RoWh5OxqWnsbg+lWp1AJMrb299HopDTpMP2nTtoAqVGg3f37GZ6aQWtxcbB02e5JFjluc1bufH2e1Aa7dx4610ce2Uj73ywm+GJSxgtdpQaPel8iTe2vYs3FMXhDRCKp0jlS+w+cBiJco1VmZKT5wZw+UP4o1Fe37atqwhLpdCYTFjdbo6dOcOa0ciZwUFCiQRWtxuj04HJ6ebxX25i3etnuf8Qq1IZp4fHOT08zmMvvsKCSMp7e/azLFVg9QZYM1t44rnnkesMpEoVTl8Y6lq6nz+LWCknmc8SiEXIlAq4g358kRASlYJ0Mc+lxXl8ySjOSABvPIEnFmfNYmPd68Pi9WCcOYEr5sIVc+GIJXHFYvgjAYJBJyG/jcnJQfyBLhlv9vpxJ1PIvUFWjE52nRtBH8hgDKaRGOwE0xnWPU4S2RiRVIBgIkggHiAYD+OPBvGGg3hCISwuFyabE/XAAbRWCyaXHbPbgcFhRWXSY7CuozEZuLQ4z8jUGBKVDLnOgEyrZ1Wp7tWJ/kEuTk6zIlOwKJayJJEhV2hYXBIyODzC9Nws84JllmViJhcXWJYrmVtVMbUkZf70UU6e2s37h99BptUzv2JgbnENqeYSE4sHeGfH65w9O4ZYqeSpTZt44tlnGZqY4OL4OAKpFKFMhlKnY2BkhHmBAKFCxapSzfyqmNMXLyBSq5hcXECgkCNSqzh98QJaq6VreX7uEG/v3M1NP76TR555mh/ffx+b395G/9gox86fY/jSNAqDnmWZlEWJGPGamotTk8wIVpBo1ri0soxMp+X0xQso1CJkCimzSwJWlWoOnDmB1KBjSaZAa7KgNuiYF1xi9+EtTM6NIpsaZmlxFbXRhmhNgsIo5/i5Y2iN60gVGpR6GyKljlWVkgXJEkfPH0eskSJSq5DrDMwLFagMdi4M9aM2aJBq1ejsDoRr3ZgIo9PGpcVZtHo1BrMGiz/IM6++xvHBi8gMJqQjx9l97AQ/2vBTzo6Os7qmxWh1YLQ6uDA6wdyyEJc/xNObXsQXjiGQyDl66iwHj53E5vcRjMe57+e/4Cf33s/g8Bh2TwCz0487lceayqMJJbgg1fPQWzvQJ0s4MmWsiRzBfAGncIR4MkE6nSSdifeU5IlMmmQ2QyqXJZXL9pYlMmnC8Rj5dIBk1EMy5qVQSDA7N8nyyjyRWJh4OoXL5ydTKuGPBAjFw0RTMdKFDLlynmwpRzQVIxTxYV0ZIpFNkq/Ucfh8PPfiS0zOXEKr11BrVCkUMxQLaczmNVZWZnB5bZgsOvLFHOlshlQqQyQSIRQKYF7XEYv7kStXcMfD+BJx7J4Az2x6EbfHztnzBzFbZTj9VvYeOsrrP72ZWKGE3uHE4rATDHmJRAMsr8wTCHoIRML4IhFCqQxai41Nm1/n548/iScaIZxJf0icJwglEgTjcYLxOJ5IDHc4ijsc7RHnl3OaP7pMrxSimz9PMObn5Ol9OFw67E49OrMetd6E0mhHZ7SiN9kwWuwYLVYM62bcXheeoBunz8HEzBhOn51hoZzdg+NEAUcbtg8tEKlDvFShRZtoKkYskyFXalMsVCnmSzhG9pLIFghXYXLNzrM7DpMG0u029VqJeq2bdW4yaqhWs7TbZaACVPjc5/4TuVyIejFMNR8E8qQiNjq1BHRyUE/SLEcpZ/0U014SPjNr0kkaNS+lghOvZpqtv/ge9VIG2llshhW6hHU3x7xR8/8LgU4cSOB3S3BaV+haq/vptILUGiFqzRhtCjQ6WZrtLK12uktotpJQ80LLj3D2EMWEkq6legjLscfotJN0GhkEyxO0aNCiAuSpFb0fHkcI1/ocPvsSEKRdc9BuZqCT/Zdqp7rq9HYCWnHoJLtFik49SLsWgGaUYs4N5KmWkkTXpfiXzvdUjbFYglWBELFgCVpVWs2uSr3v1/t4ddtbfPD+O8zNXmJFuMzNt91KIpeh77d+nbc/eJcN991JIGTF5dYRS0SZW7jExZF+CpUYzXYOX8BMJGrH4zXg81ko5WPsvfcrzMyM06GJRqcim0+RSEWpNysk0zHS2QQPPvwA+VKSbCFOhxrRhJ9oIsibWzcjWF3ioUd+zvTMFAaTHlcogtnlQWe14/T70ZmMfOmf/hGHy87AhXOMjQ8Ri4dIZor8zZ99jp33f4tvfecGfKEwiUyWQCRMMBYimUuRLmT4yy98CalCw7rdgT8cIpSI4A0Hu5nqwSieYBxPIMm61UIqkyYcDRGJhEgkw4RCLhJRD/lskOKH5XAZEEnmcbrMKPc8gN0oJ5XuDufEkzFyhSzJdIIDs0KipTRQglacdiNJPBUmW86TSEWJ+tcRLQ5Rb1YoNyq0gFAs2nUw65SI+LXQDELVRrvetbxu1EN02jHiUQfPPvEQc5tvIRZN02i0OHJ0L+cHzjE9M8Xm11/9mBOa0WygVCn2crYvW0snUklqjTp3b7iHbD7HxqefYsNP7yUUCWM0m7C57SRzKQLRIJVmtWuV73WQSEVRHd5I0LBEvVEi2oRgpY3AsM6UQMDAyBDJXIJ0Lk46EyOZimCxGlj3xoiXGmSa3QCDWLXBzhOnWXOHeOL1tzEEs4wKtfjiBfyJLKlygWQhSTwbRKkRoNWLSSaD+JzrLD/3FbzRBMlSHbM7gNHpwx6IYnB4iWRLWLwhtu3cRySTRygT4Q0HOTc6RqxYxhFLkuvAui/QG1pKZJOYnUEUunV84RgXxkYQSlfJVwpEUzGyuQK1ept2B+yXdrFy5DlSmSSpTJJSpUg8GePAof0srSzi9rro/Cti/DIRnsmker3/+fNnMZuNveH1SqVEq9XA7/eiVMp723+0Go0al578b7gsOqzWdRwOW2/dwYP7aTRqVColMplUz41OLpdiNOp7vXin02J0bIBGs0us53IF2s3uB4hGJaVWTvHO1meQScaALPVmmmY7RzwRJqgaY2HL92i2qhSKSXwBM5AlkUlTrCRJZXwUSl5SCTfZVJj+cwO8+MKr2J0OcuUsLRpU6hlkikUgS7USoFIOUirFgCYzc7MkM0WaNFleFeH3hqADnVqCVs3LpZe+RFhznlw+SKvVQiCSY7M72bX3PcIxN9BAqVTjcrjpWs9XaH84ENCpeWgW1lma2E82JKNTtELTx8cGrMgDue7fWzP54c/dygXlDD/4adrtDLVGlUQqTrlaYu/+PSytLBKJhWm06qSzKTq0MVtMxBJxKrUqBpMRj8+Lw+Xk6m99kw927qADFMsl7E4HHSBXyFOpVbHabXSAUCSMad2MTCHnhzffxNi2mxAefYRArDvEEozGuDQ7Q7FcIp3NABAI+GgCFoedFnkqFQ9jYwcpZD1kk15yKR8LSwNE4wbc+RrFuBavdpxEKkqqkqEYFCEcPUS1niFQTGOxa3np9c18+9qrOb3h19n8/OMUay28oRhnL1xgQbiCyqAimAigNyhRKFdxOE3k8nEiUS8TU4MEww5iCS9qjfgKgf7vwP8fCfRAINDbbsOGDf/m4z/72c/S19fH5z//+X/vab6CK7iCK7iC/0W4QqBfwRX8CuOjX1SPHDlEsZjvKcGhzdDQhZ4qvVIp9WzeLxPr9XoVg0FHOByk02nhcjm4bDnebjfZtOmXvPzyizQaNbxeN0eOHALaTD35Q0z7n6fRqPWa61arQTweZWVlCaNRTyIRw+/3UizmaTbrQJtjx45wWXH+UYI8l8swNTWBXq9FKFxBIhEhECwjl0sRCJaJREKUSgUymRQZ1RxLG77IZdJdo1F/TIHeaNR6wwOXBwOKxTytVoNms87S0gJut5OBgfPUapXexYBEIkan06LVamAyGeh0WgwO9tNs1nsXCvKZBAvf/AQK0TL5fJZWq4FKpeDZZ5/+MKus+9q+970bOHHiGLt27aBWq/DQQ7/gmWee4qOK88sXJ+r1ao/EhzZbtrxJKpUgEglhs1nYunUry8vLvPbaqwxd9xlyZjGr4hXcfh/pfIl8pUE4kWNOrOSb37+Fgck5Xtq6nde37+bwuYs89/o2Dp29wLRAytSKhGde24pQY+KJl15nVqLi2IUxvn3T7dx634MsKXXMSlQcOHuBt/cd4R++eR0Lcg17Tp7n4E++weRL93H84jgLcg1nx2cYvLTI9++4B4FKz8yqnJlVOa+8/QFTKxKODYz0SPJX39mBRLfO4NQ8B88Mcv/jz3D43EWe3byFExfGODs6zbxEhdriQmaw8v7B40wLpKz7Isysyjm29WUW7/kih89d/JBYFzM6v8iDTz+LxubA6PYi0RlYUapZkMp5+pXNiLV6Nr/3HlMCAcNzc6z7AhjdXoZmFhidX+bU0BinhyeZFSnYd/I8X/7W9ew7eZ6RuRU2v7uT7QeOsazQsqzQsvKD/8yJM+e5+ns3Mjw7z5JciVCtYc1qZ/O721GtWzF7/ShM6yjNll6G+7GBEb5720+456En+PK3rue9/UcZmJzj69fdiFBt4MU336V/bIazw1McOXuRf77me2z5YB8vb9nOq9s+4Lqb7mD/N/8Lj95yDaPzi/x849N8/44fI9bqEajWEGl0rK5pcUXjGN1evIkcu46eZmZVzvHBUcRaM0tyDftOnmdRtsYb7+/hrR37uP2+n/HBoSM88cJLTAtWOT08yrRgFbnRzOSy4F8GErY/z/KmO5hbFhKKpzDbXWz42S96ytC5ZSEWp4d4OsO63cGREyexOJycOHOWFlBpNFkRiWkBbn+ABh3y1TIWl4NHn3qS4clxQokYdq+b8Zlpnn7+Oc4M9qOx2jhx+gSSH38epz/A3LKQ4Ylpqs0OkUSai6MT5MsV8uUKj218im9fdz1b3nmXRYEQi8NJtlhiUSBEazRx6513sOfAfkq1KrFMiiYwL1rl4uQ0624vI7Pz6OxO9hw9w7e//yMWxAqefmEz0ke+zp7Nm1DpjEzNLvDgo0+we/8BXP4QO/cd5O33d/Lqm1t5Y9u7bN+1l7ODQ6h0RhQaPS9ufoMViYQLY2ModTpml5fJlsvEs1lsHg/xbBZXIIBQJkNv1LHusGBz21nT6xApFIj3vMDU83cyOjPHqlKN1mbH6LSx5+gR1GYTQqWCdbcXndWOSKVhXijD5g2z7goQiEXQrZtYd9rJlot4w0HCyTiJXAabx0WmVMAXCaE2G/BEQ9j8PvR2G/aAH5PLjsmgRHL3n+MI2nGGXbjCAbxhP8GQh3DATthvQbI6Ryjkwh3wYHI5cYTCOENe/NkCjmSBQYGGt0+MEqyDyu4hUalg81oJJXz4I15C8SCRZJhALIQvEsIRDGB2edA7nEge/jq6+UFcfjcmmxmVTo1QJmF6eYkZwQpijRb1ugWJVodUo0OkWkOq0TErWOXCxBRzQhELIgkrMgWrSjVChYrB4TGGxiaRqdRMzF5ibmWJoekJ5laFzAlFzAqlyPXrDL5+Lwubbura5E8rWBbZWFxdZdvujew//SoytRSRxITWbGZkaopjZ85waXGRJZGIJZEIgVTKhbExRqamECkUiNQyRGoFMt0a4/MzrMhlSLUaFsVS9hw51otlEColzP3075kfP4dcr2FFLkOiWeP0hSFWZErmVyWsma3MCgVINGvMi1Y5OTjAklTCvGiVWaEAqVbD2NwsgxPjiFQaxhcmEaiXOTV0HsmanUWxDIFsBYFsmpNnDnJhcJRl/TKLKikr+99HtvUJxBIlc8sXOD+yH+GaiHmZnRVllEXpMuI1OQKFlP7RcQRyJYtiKRKNikWJAK1Nz5nhc6wZNCh1GvR2GwKlijWLFYXRxMD4GNMLcxitJmaX5pDoDJi9foRqDVMrQqa+/4fINWto7U5mRRIGpy7x5tvvMTm7gEytZc1gZn5lFZPNidnu4s57fopAIueWO+7CYlsnGo+we+8enn/lNabmlliUreFOFBhakSJxBpF5I+QAcyRGtFrF5A9QBWL5HIZdj+EYP0Q6myKdTf1PFej/s7zzSq2KL+CnUCri8bnxB9wEgh6Eq4vIFSLSmQiBoJNg2EE46iIScxOJuQlHXdgcOmIJLzGnCvlj/0QqE8QTdJPIxrE4rTy68TGy+QzxZIxCKU8oFCCTSZHLZVieH8Wol2C36Nj+zluUSzkikVB3+K6SZ8eu7QQjXsRaBSqziUA0zQe79rN3/x6sTg0nz+5DZ1Ti9Aa48OO/YV00Q7LSYN3tJZpM4At4cXvszM1P4/U5SaVjuNw2ErkM+WqVLe+9R75a7RLr/4o8D8Ri/6cE+kcV6CG/DfPMKWRPfBW1cgmnfQ2Hy4DVpkdjMqBZt6KzeVk3O7CsO7HaXFgcbiwOJ2aHjXWnHV/Uh86iJZ6PMDKzSLYFewYvcUnn4fS8lGC+hMXrokWNeC5OKB0jn2+SS5fIJbPIHv8qHsksoQI88dZuskCiXKcJNKo52o08jWqGxbkxoASUKORCRMM2aOcI+EzYDUt4LKtYtPPoFVOUUlZoRqAWpFPx0yp5aRY9NKsZuqRGgg4JEsph5E9+mXwuxYWBo1RLXfK83YrSaYWBRNdynRixiA7r+sqH1uoJKmUfzXqIVjNKu5Oh2c5Sb2dptLI0WhnazVRXkdlIUI2pUS+fol6yUq/7u1ULInvsb4msHMVjEkA7QakWp00WSEG7qzAPukQfqt9jNMpeumr4fLdauW6mbysDrRS0k91qxrpFhMs28K2Ki0rBTqcepFmLEhb3I3v6yzTrHehALpUm7HMTDbiIh12cPL6bWMzDb36iD4F0kVjMx7nzxwlFffT9hz4adOj7jT7u+dl9+MJ+fuu3f43z/af4+y9/hRdf3YzJZuZ3PvUJViWL/Npv9DE5NYTPZ6PdqhKLBll88K+5/s8+yd79u4gnIxRKWf7g05/ijbc289bW10mmY/zFX/0537rmG/zp//ZZ/vm/f4VoPML7O7bzu5/6HX7zt3+L3/3U71EolvnpfT/jmuuv48//8i/4T3/0GRweNxqDnj/+7H/lqV8+y7sfvI9UqaBJB73Zin7mLHP3/BemZ+bQm9fxBIJ4AkEEYhGJTBpPwE/fb34Sk82JXK1CLJdhWtcTDPuIRANEY0Ei4SABvxeDxYHV5WN5VcLF0QnC8QSxRJxoPEI0HiKZipJKx0jnoqSyEQrFJHOP/S0z2zZgMCiJhtxkkiEy8SDVQopAo4FYJ6ZDkVYjTLsVo1yLUizHyGT9UI9Sz3soFpPd/aaTrFtsLK0s06FJrZb68D3evW1UI0CKZiOMx6UhYRIwcdsnyMXjJBIJcoUo+w/uY+fuHXz9qn9GqVb0VOjpbIpmu0GHNq1Ok0qtysjYKI8/+QRGs4kXXnqRSq2Ky+PG4XJy2x238+prm/GnYtgDXio0SBVTtGgSifsIhh2IXv02su13UCqEyRVTHDpxhEAyQf/0LGenl3CkS6Rb4M8WSJVLuAIeTE4Pcp2BSDaDUqehUCthsq/jDnpJFXL4I3Fi6TzPv72NsxMTlDqQqzXwBwPEokFMayLcZjEp0zSjt/ThMcpwhuJcEqzyzp59uMMxzC4v0XyR4wMXMDp9mN0BXAEPpwfOY/X7OHj2NO8fOUKyXmd5TYkjHsLotZGoZsiU2wyOXSKczhFKpyh32lTbTWqdFmabnWAoxsjoJJL372D+mb/7UM1f+1h+uVAkoEObNl0HtssOa4GA73+IVbt8LeFyzw5tJBIR4XCQQ4cOAN1c81arQTgcBNo89dAGLt7eh+jUK6TTSZrNOmazsbfPYjGPWq2k1WoQDPrR6TT/g2NbNpumUInRoUK+kKLdbpNKpaADZ8+cYttbm1kVTNFqpAmGraQyfqBGMhVFcewxLt7zCcx6OV6fg3wxQirjI1Ps7jOVdVGq+EjEnNTKGSKhOHTg5ltu58HHHmJuaRGxQoLJoiMaddKoJWnUkkAJgWiRWDpKrpzn0sIMtVabfL57vqrlGH6PnIv3/DaiHTcDJUJBL6Fohg6gNSjIl+KUKxkazQqlYpatW1+mUAySzVpJ+EXMj+/+MBbDD/jp1F00qy4ajQCNdoxGO0Z3tONfqlpP9m6t09vov6uPuGX2Y3n1K8JlGq068WSMYrlAvVkjX8wRDAfoAJlclma7hWBVSKVWxeaw91TnDpeTerNBOBohk8vi8rix2Kx0AK/fR61RJ53NUGvUGXjwMww98TlMZguCVSFut5vRsYtAkyOH9xGNeknG/IQSCertFh2K5PN2QqE1qqUghUyAbNLLulWEwyXBl/dTzcRJ+03EknqyxTBUUqzO7iUU0eOL5snl4xw6cpCL+37JmQ19SPtfxR8MYLXbCIS8CMVLaAxiAhEr4agDpXoFs0WJ3aknEnN3I6Xc63i8duQK0RUC/d+BZrP5b9qj/79ZKpUKr9f7/6iF+xUF+hVcwRVcwa8OrhDoV3AFv8L41xbu0O41rsVivqfQ1mjUtNtNjEY9H50Ot9kstNvNXtPscjl6ivNSqcDWrW9Rr1dptRo9y7VSqYDy6RtYvf73sZl0CATLuFwOGo1azyb9cuN7uQ4c2Ec4HOyR1ZfV4TqdBp1O08tIKxRyNBq1ngV9Pp/tZZkXi3mWlhYIjuxFdFUf8yd3E49Hexbv7XaTZrNOrVZhfHyUQiFHu90kmYwTCPjQ67UfI9qbzTqBgI+lpQUKhRzVapmxsRFsNkvv+e+6605qtQrtdpNvfvMb7Hz5aURX9eE9u41IJITTaf/Y67xM6q+vm3jqqSfZtOmXdDotXnrpBe6771727duDzWZhZWWpl3kObaamJpiYGEOhkJHJpHoZ6Pff/1N27drFhg0buP32W1n9/qfRPnUNO3Zt59Enn6DehvMXR7E4/YwvrnJqaAKRxsQ1P7yNkbkVFqRq5iUqlhVaXnjrXY4PjrLz2BkuzCxxuH+YHUdPc92td7GqNTOyIOSeRzZyuH+YKaGMx198jbElEbfd/xAvv7OD+cduQPid3+XkuQHue+JZbrv/IR59/lUEKj0Xphc4fO4iR/uHmVmVs6LUMStScG7sEmdGppAZrJwdnebkxXGWFVpmRQpmVuWoLS5ODU0wLZAi1VtYkKp5a8c+3tt/lJe3vc/qmpHJZTHCw+8guqqPPS8+yaJsDZnBxPjiMlK9kRWlmideeAmxVo9EZ+CSUMSR8wMozRbkJhNrNhsyo5EDp8+iMK2jWrfz/JvbONp/ke0HjjE8u8yOwyf537/0FV55+wP+6ZvX8eYHe1mQqplYEvHAgw9332+bH0Brd/LYphe45oc38+zm13l33wFkBlNXRak3ItEZWJIrmVqRsCBVs+PwSWQG1mb6AwAAIABJREFUK1+79nuMzgsYX1xlXqJiakXCkfND3PfIU5wbmebpl97ghTfe4bV3dtI/NsPpixMMTS8yfGkJwT1/h+S+L/Hu3v0I1RqWFSqmBaucGhrhC1/5GgtSOd5EirGFJX78wCOsKHUsyTWcuDCGRLeOSGPi7Og0K0odYwtCTlwYY0mu5KWtbzMnlrJl5262HziEIxzl7Og47liiZ4cve/9pxN/+bS6eOorF6aH4Yc5mPJOn0uyg0Oh58tlNrOkNOL0+LA4nRouVXKlMvd0hlctTrjeQKlUo1jQsi8U0gFAiQbpYxBMKMTo93SNgKq0WUrWa6RUBF04eQHh1H9pT73L8zHnefPs9BofH8Idj/Pzhx7C7PVSbLW68+Ra279zF1676BqlcnmA01s18N5r46QM/J1sssCJa5cabb+Lg8aMsrq4SzWUJp7MY7E6OnOvHFYkxND3PzkPHWZQokazpEN35ec7c8FnODFxkeHwCu9uDJxDEYLGz8ZfPozGuY7Q6WHe48UfiPPjYkzi8AQwWOz/9+UNc/Z3vMDg6iisQ4NzFi4iVSkKJBN5wGLvXi1Knwx+NcvLUUdY0CuKJbt7ohp/ew+CjNyD8zie5NDqAWKlEazajNus4M9TPqQv9yPU6xGoNRocbZyBGOFVCb/WyKFIhVas5dOIE4WSSfUeO4ItEMNnthJNJMqUSaoMBbziM1mpGYzFh83twBH0YnRYMjnV0ogmEV/ehP7cNZ9j1oY20m1DIQThoJRy04vNZ8HqtmGxG3EE/7kiQQMCCIxjA6I+waougT7Z4cd95/OUOcrubWD6F3WfHF+4S6NFUjGA8jC8SwurzYnR17drFd/8F8oe/isNpYWxilAtDg2iNBmx+Hwa7E/GHVt8ijQGhQoVItcayVM75kTEmF5a4tCxAIFeyIJKwLJUzNjvP9MICUrWaeYEAiUqFSKHg8MmTCKRSxGtqVmQKVmQKxDvvQ/Dt/4BoWoRcZUesErNlx7Oo9HpWpQZWRGpEShGDo6MMjIwws7SEXKNBpFCwLBZz7MwZBkZGUGi1LIvFiDVS5sWLnBw8y9zqCssyKRrLOqcGh1gQSZFrzYhVelYUQhZu/Ryip7+DSK1gblXIyMwlRmfmURttLImVyLVmFsQiBifGGZ+fQ6bTsiyTItGsoTDoGRgf48zQRWQ6LQKlCcGamFnpKKeGzyCQOJCvGdFbFOw6+AKDQ0cQCw3MadeYV2sQvP8sK9d9AtncOCuCecQKEWKDmTm1g0V9EK1didwoYXBiFJXBikRt6t5qVOjsBs6Pn2JOPIlIocBktyNVqzE47IjUKtRmEysSCQqtlnmBgDWjEYs/yLJCxbJChcXlZOVbfRiOv87p4VGmVoQsyhQYrQ4EEjkqnZE1g5kTZ/vxBCOo9Sa++8Nb2PjL57n2uzfidFgI+N2EoxHc4W72rDNVwhRJ896JAWzZKq5ik3QxTyKXIVsuUmnVSORSJHIptK/dhvjOPyGeDHdVoPkcqVyWZDbTyzMPx2Mfux+OxwjE8wQTOeKZAg6Pn0QqTjgaIBhykUj4KBcjRMM20mk/uVyIYjFKuRynVIqRzQYJh+1ILu5h6Zo+HDNHutbJ1PD4HeSLGda0anbt2cmaVkMylaHeaJFIZimkfOTiXgKedSTCWSbGh9izdwe1eolQJEi+UiCeSTC3uoQ94Eets/H29n1cGBnFYNXwzHOP4g+5kcmVXLrzzxA/+lXynQ4Xp2ewuFyEYlHC0QD5QhqrVYfHaSafieL1ewiGA+TKeTbcfx8Oj/tj5LkvHsMXj+GNdlXoHyXS3eFojzw3uzwE/esYBt9l6Zo+5o5uwWw3oTQZu/9L110oHQFUrhhGexCTPcy6O4bJm8Toi6P1RliPpPHkclyYn2H3mWOksxlypSrJOmw7ch5tIMkr77yDwWqiUkuTLMaI5uPojQZ8XifJWBDhXf8V6cavI7e4SbS7FHmLJoVCjHI+Qjkf4fzpA0CJfNqPzazg+OEP+O53vgatXFdl207RbsSpV8I0qhE6zQT1SphaOUStHKJeCXctdvNpGq0s5Vo3mzwwuZOF7/ShGj4A1Gi2s0CaZjsGpHrqwnRcTyZhAOIU8i7qzQjprINmLUqznqDVztLq5Gm2czSb2a5CvJHoktiNKJKp/eSDMloNPx2yxHMecqUgS7d+itVf/CW1mA5aIRqdKJCkXHRBO4zPIaKed3SV5Z2uqrHdSALJrtK8HesS7e0wtIPdavkgb6GVMeGzL2PRTWE3XiIWlJJJaGhUnEAK2YHHmfluH6O7NnNw7z7oNGmV8hRTAcpZP5CnQ5Y//KNPsu29l+lQpFpPsSpf5ge33kQwFafvN36diYV5Erkcf/Knn6O/v5//+Puf5pbb7uL7N93MN665mtn5aX7nU58gFPYRCvu60VCJJAu3fYqVh/+GyalRbv7RD7A7LXzvxuuJxILUGmUisSCvvfEKhVIet9fF737q9yhVyvz1F/4Wo2mddKZA/8AQI6OTfO2fv8Hv/f5/xO11YXNYeeHVF5maneEPPvOHeEIhFFotfb/x61i9fl58dTOKY68w/f0+bv+HP2bd7uDAkaO8vmUrSo2Wv/67L5LM5viNT34Su9dLtlggEA3i9TlRKSWYzWtEgt0hg2jQgcsXx+II4gnGkar0mO1uQvEUkWSGRC5HqlAgVSiQK2coVHNk8gku3fl7zN37n4kGbXgcBiTLU/gdetqVFFXajC+OMLU0RKkaAFJU60HW1DPotfOopWO4rasYNCLGhgcIBnwkkmkana5uNp1NADWgSKueALJUKh7icQOphBPNuTcYv6mPsS0/Z+PGjVTrGcrVErFElGK5wO69u3jqmY10aFOqFAlFurnhk9MTpDJpOsDC0iLrVguBUJC7N9xD/+AAwXAIh8tJuVohXs7jTUQYmBwmVUwRy0YpVpKEIzamN3ya8Vt/m3PH3mZsYB8TY2cIhD34siWUvgx7hhdxl7p+D9kOmLxuHHoZ+7e/RsJvhE6KqEtBPWOjlrTRSDsIr0upxx24Q0YMVjWFUp5AMEwknCQUjJPNpJBL5xAee4bRW/oQ77yXQCTMutVMtVYk4Hfh8TpIZ+LsPXgAl89LIpfD4XCRSmc5cfI05y9cxBsMIFUrsXlcvLzlNWYECxzrP8GxYydYWloimU6RrxTQrxtIZeIkkhHCfg80azTKBS49/KcM39pH0qUmV8jSoc3QyMUecV4o5bv2+R8Oun/Uie7ysLtKpaBcLlIqFWg26xiNetbWVKRSiZ5Ve7NZ790/eHA/Bw/uJyAb5OLtfSy+9BXW102956jVKr1rCs1mnVAoQKHQHQZLpRKcOXOqt75aLROM2ulQQq2VcuDQXo4cOUQ8Hsdhs1OvVYAGsbCPejPHwUO7EK4u0mzWmXnu7xi8s4+5Iy9y7Pghmq1S973XKJEthskVfeQKLpJxF5ViilKhSiFfRSZXM7Mwzxvb3mNFJGZ4dIRI1E82G6ZUSmB36qk28njDTpKFBK+9tYVvfftaHvjFz3j3vS2cOrOfubNvMnhnHyP3/R4Br4lLl0Z474N9BEMxWlTIFEJodBLCER/QoN3JUar4qTecuAwTVFNrgB9aXiBEdygpQbMTp9aO0yRFs5Om3krSIkOjnaJFhlqzq0xf3vYt+u/qY+3UQzRadYZGLvLYE4+iVCuYnZ/p/d5TmSTBcIDJ6QmK5RId6Fm41xp1coU88WSCeDJBvligUquSyWWZmJokEouiNxqYW5inVCkTiUXpAL51Mefu7uPc3X24dFIKhQLFQg6FXEStWiCXDgElaOco1GpUGnWqzRTFopNk0kQh66FejlMvxwmG9Wh0s+SqFpLhPOlYmFB4mWzaRjoYQrCyh4XFY4SDOVLpMEuLMyzt+hFnNvRx+Bef494Nd7Fr53YCAQdWq5pLM/0kUlaiCTvhqB2RZIZSJU407iEYciESLxMMedHqVFcI9Cv4v4QrGehXcAVXcAW/OrhCoF/BFfwK46MEul6vJRoNU69XiUbDnDhxDGizefMreL3uXg45tFlbU1EuFzlwYB/QZnFxnlwuw+BgP5lMinQ6SbVa5oEH7sfn82Aw6IjHoz0yee3+LyK6qo+hX/4EhUJGoZBjeXmRy81wuVxkZGSoN6VeLhd7Vm1SqRiVStGzfGs263i9brrWbBkCAR/Vahmz2YhIJGRycpzh4YssLs4TDgex7Hgc0VV9rL/yIy4T0AqFjGQyzvT0JENDF3r5bc1mnUQixvj4KNBGLpeSSMRIJuO9KffLpPf8/Gxvm0Ihx6ZNv6TZrNPff44bbrgOtVqJdfIkoqv6kN/0R5RzKWq1Su+CQCqV6NnjX77okEzGMZkMPPbYIzz55OM8/vij7N69s7c+nU5+zEr/o9nxL7ywiWq1zPnz57nzzju5+QffQ/SNX0N0VR9bH72LYrVCpdEmEE2iNdm5/b4HuXhpkXsf2cjQzBLLCi1zYiVPvfwGT7/yJnNiJdMCKataM0tKHUtKHV+86hoGphcYXxajcfjYeewMz295j+lVOYI1IyMLQiZWJGzZfRDBff+I6Ko+3vreF3n9g70syDVs3XOIC9ML/ODH9zK1ImF8cRWx1szBM4MsytaYWZXz5IuvsShb49HnXmZ4dpmRuRVe3PIeQzNLnBmZYvexM4zOC3jomRfYd/I8v3hqE2KtGZnByuSymPPjM8y89iCiq/rov/aPmF2Vs//UGUQaHf0TU7y1Yxfnxyc5MzLGhekZtuzczb6Tpzl45hxLCgVmnw9rMIjG5sARjnK0/yKqdTvjiwJODU1w8MwgV93wQ67/0Y8ZnRcgUOl5d98RxFozywot8yODiK7qY+Vbn+S+n93HrEjC0f5B7n7wYQ6cPsu+k6fZcfgo7+47wIXpGfafOsPp4UlOD08yLZDy91ddw10/f5Q//+KXmVqR0D8xi8xg5Z6HnmBwap4j54d4edv7DEzOIVDpUVtc/O3XruYfr/4Of/rXX0Lwgz9GdFUfx155jB/edTfX/PBm9p86g1CtYWRuAaFaw+qalvPjkwjVBk4PT6Iw2ZEZrEh066xZ3QjVBk5cGGPzuzu5eGmRd/buR7Vu5dnNrzO2sMSxgQsMz87z7ObXmRVJsPiDrFntKN+8H9FVfWg2/4RANEEyV8QfiWP3+ImmsiwKxWhNFoLRGDaXu6c6jyZT7Nizl3K9gcvnZ2xqmh/+6Fa+cc11VFvwyJNPkylW+OWLr3D/g48QTWWZX1lFolyjf2iUQCrDxOH3EV7dh+AHf8j09AwKjYFwLE0LGBm/hEShxB+OcOPNt/DG1m3cdOttWJ0uTp07z4pIjGJNg0qr45EnHufaG64nXy5hslvRmEzIdFpO9A/y8ltb+e6tt3P9Lbdyy90buPGOHyM3mNj6wU5mrv5NhFf38cQt3+aJp58inc+RzucIxVOsiGW4A2GOnT7Hl778NcQKNXff9wDX33gT3lAUoVTBw08+yQOPPMLr27Zx/OxZpGo1vkiE4clJjDYb/wd77xkk53me6Y4l2d498vpoLfuUZdny2tLxSlqtZeVgURRF0TQpihRzkEiKFKMYQFIMAEiCAQwIBIhE5DwDYBIm59DT03mmw/R0zjnnnLuv/TFEU1PePUe//MOFu+otzDS+mbu/b7q76v2u57kfXyRCplQiHPHj87uw2U0sq+ToDKsIX7wJ4ZUdLG66jeHJSZZWVhApFQxNT7HzwH4Echlmtxd/PMmew8dY0pqQqnRsfO1tRiZnOH6mC5vbhzcUxeb2oTPbeG/vARzeAPlKHZc/hM3jwRXwEUpEGJwYZE48SzgdwDx3AeGVHQhu+DQXuk/R1XWUc+eO0dt7lhWtArfHhtVuwuqyYfe6sXg9mD1ubG4LFq8Lk9eP1htF44kRacCQRM2LO/ai8QZxpPO4QhHs/iBmtxeL14PT78Xhc7FqWcXkNCG68c/XCif6j+LyeTHZ7FhcLkwuD2qjmWWDCZlWh3BJg1S9wsDEFMPTs4iVahaXlCzIlxienkWh1XG86zzTi2IkK0pG5qeRqFUc7zrPrFiKTLkGdOVqJed6uxifGUPy6mMIr+xg5vHv8NKbv+LC0AlkKhuTc1qEMh3nh3s41XcCoUzG9MICM0IhC1Ipp8+fp294GJlKhVAmQ7y0xOziIkc7TzIumEWiXmZeJmZxeYlZiZihqRkmFxaZk8iZk8g5fOY4Czd8eu269x7jaOdZLk6MMyOSIFGtML0o4UxPPwOTE0g1akTKZaQaNTNiEZ39fXT29yFSLiNRq1hcXmLF6mNGJmJicRiJUoxIqmFRKmP3gR1IlNMIpPMIRGqEahfiVQMjL16H4KoOxJtvRrnkRbkcZV5iQrgqR2aVcW7oLBeGu1m1WRFIlShWzMjUeqZFi/SPDzEnn0ZlXkKsXmFpVY9Gb0K9qkNr0DM+PcOqyYrGZEFrc6BzuFh1uNojKd7f9gaCqzoQXP9fWFnVINcZONXbj9nh5unfvohSq2d0apb+4TFc/hDBWBKD1YHJ7sJoc+JxufF6vXgicUzhFKZYHncZDIkSh/tHMQai2KOJdof52oqRTMeIJMMsbfghgqs6MJ97m2gmSjydIpZKEk0mCMdj7RWKRQlGIwQiYfzhEO5IGnckiScSxxeOrYHnWIhobC1OOZn0k04HSWWCZHLh9kplgiRSfiIxN/bJo8xd3YHgF3/P2FgfwZCLecEUL295CY/PvQZkQkGOnjzF5KwAfzhGsZDB7bLh9tiIJ0Jk8gksNiO33HkzEoUcjU6P2x/CE3Tji0Q41z/Bbze9TSxbxhlw4o94SaQjTE/OMH3jp5m7uoPtT95Dz+gYjlCYBfkSh04cI13IkE5FoVlAs7yIx20jHPJitugwWfQ88tjDODxu3MEg7kiYQCKFL5Zozzz/XWhudnsxOFzobA6MTjdmtwHN8U1r5/7IN5hbMaGLlhE54mw6cI67fvsWv3plB+enFUxpHLx3fpI3T47ywZiCN8+Ms+fiAnFAG4iTBaCOxWblmlvuwhovMq5YQe904Am6SWdDxNIRUsUU5WaWQMRKOu1h5tqPM3NNBzs2P4oxGsYRD+Cwy4n6FOSzAV747SNs3vgElVKMZj1NMR/mtVd+y4G921iLcq9QpU6VOkXKqEwarH47yXKaMtX2/6Wr2bWo22oKSNJoRbAdfWoNoD/zfWr1PKVqihZZKqTX/i37oO7DaZ5fi/Etu6jUgtRJUajHqVcTNGpJ6o21DvRmKwOkqZUDUPFC1cX8yMG1DvLWWidwrRmh3oqSiemYuraDqWs7iC+fh6KHUsUDRGhWPaSjK0AIGqE1gN5MQCsLrRy07ICTfEaNyz5FOq6gkFFSKaxA0wLYaNWMQPxDwB6g1fQCEQoFG81GGMOhR5i4roPll68BKrTqOaCAx6nB71kFsiRTHgJhB4lciDnhCBPTA3gjHqw+J46wnzN9/XQNDHL3fQ+gXtWxtKxiSWPglw88yt9+4b/z200v4Y8E+Mzn/hKv30O1XiGZTOLQqZm4roOJ6zq44WufpX+gh1gizF9/7jM8/cwTbNvxNguLc4xNDJMv5rDaLfzhH/8RkViUT/7Jn/LEk08zOyfkv3/xK5gtDj771/+Nf/jyl0hmM2gNel5+bQsX+nrXoLndhtvv42N/9Ic4vR6e2PA04nfuYuynHey78uOE4wluvv0OnN4AKq2efLlGOJ7iY//pE4STUbzBAJFEfK2bORYmlY5hMKqRyxdYWlrAYLHjC0Ux2134QlFe2PwqTl8QTyRGulwlmEyTKJTIFNNkSxkiXh0jP+tg5GcdmEY/IBYPEo8FSSUjpFNR8vkowUwEbyaKNe6kRI46IWj5oeGnkPdSLUfIpn1ks1HKlbXxUelikWA8jtlh4YND+6jWM0AKWnEiES3BoBJIo9xzP0M3ddB3118wMrKW6pDJpWm06jRa9XaHbCIVJ51NUaoUCUWCtGiycfOmNkR/9rfP8dY7b9MCFsUimrT4zZNP4Av46ZsYQe+wcqq7k2KjiNVlYUW3RNijYeimDoZu6sDQ8zq5pJVMykujWeShp54jzVrv/DtHz3F8YIq++QXGJItrxTXVFuFSlSxrM+ITjTr7zp4hw1rPb6jYoFZ0Ewub0OvUROMxfNE80WyDcBEc2RK9r/yMgZs7GLrrk8TCLiIRD81qinjQSr0YJey3EAi6MVsNZEoFCgWw24PoVkyUsmV8Dg80WqSjcarFElMTkzRqdS50niYRCdJo1fGEAtQBu8fBocP7qeSTUM5Sjrvov7WD/ls70Bx/kngyRosm5WqJQimPQDhPiya5QpZkMk6r1WiPGRMKBe39rcGgw+GwtQu/zWYjKtXyukLwZrNOOp0kkYhRKhWwWExoTj5F7+0d9N7eQS5kIZtNt7vas9k0BoMOj8fFpUS8S4Xv0WiYQMCH3++lWMzTPdCFQi2j2irTYu31cr77HJlMBoBELN7eU7fvC4gFdN/1Mbrv7GB00/c5ffpkexxcIpOlRYVsPkip4ieT8pLPREkl0oyPT7Jtx7v0DfUQTuc413sRoUSOyWKmp+cCPr8Lf8iNzqwlXUrhiXkJhVKcOHmaUMKHUDbDrx6+j8n376f7zg667+xAO/YBCtk0Hn+MbK5AKOrB47cQi/uJRAOEgl4SCR+FYpATJ94G/NQLNmiGadSC1Bsxqo04lUacWjNBtRGn2ohTyLsp5N3QilGvhSgVvZSKXmIhLd33/THn7+5g8DefIZ1JYrVbaLTqLCwKWFnVkMmlCYYDlKsl/EEfuUIWg8lIoVTE6/eRyqTbMH37zh1MzUwjX1KQSCXJ5nPEEnEKpSI2h518sdAG7Jlclt7t97UB+srFrfgCawDa6bKSzSSYGB9ireCmgt3rJVPIU6hEyWat5PN20gk7qZgLGhnyRQ/h6Cpx3yLRVIFUvoRo7jAxxyKpVIpE1oZWNUzCa6dQiJFKuun89Sc5e28HZ+//OFbDEhKxAIfDwPT0IC+/8jSPPX43Gq2YZNpHKGJHo5WSyYWJRL2EIx6mpkcRLs5eBuiX9Xvrz//8z+no6OCrX/3q/+dxqVSq/bq6/fbb/52e3WVd1mVd1mX9vroM0C/rsv4D63cB+okTx7BazQQCPtLp5Loo99+NN5dIRFza7Pb395LJpGi1Ghw69AHhcLANwGOxCDfccH37+EtzukdHhpBc80lEV3SwfMffUS7maDbrCARz7N+/F5fLQSIRo1DIMTs7vc7/Uud1oZBDLF5sR6NPT0+i1WraxzUatXaX+tatb7QfP3BgH7qXbkB0RQeiH/4BKauanp4LVColenoucGlT3mjUMJkMSKXi9s9eimT/3e8rlRI7dmxjcnK8XTQATa655mqGhwepVsts3PgiR44colQqsO3m76x5X9FBoH8v0GRubobR0WHK5WL7ul26GXBprnpn5xn27n2fp59+kv7+XhYXFyiVCu1kgEvXK5NJce5c57rO9larBUDWbWp7qzZcTTSZwGx3IVaoEIiXuOOBR+keneZU7xAXpwQ8vek1BmeE3Hb/w8zKVAzNLiLXWdh5+CTbDx7nl49vYEGl44U3t9E5NMG+U+cYnBMxNC9maF7Mlp17mZapGJhdZMvOvSzc9FlEV3SwcM2fcKF/gJe37eZk33B7nveiSsebu/bTOz7Lxq3bOXquj0mRgjd37Wfj1u2MCiQsLGsZFUg40T3AqEBC38Qct//qEY509SJYWmFRpePGu+9nVqbii9/4HhOLcvom5uh76Cftcz/79iYOd57j7MVBxBotowIhZy8OorU7P+xMXeGF199EtqpHY7OhMBiYlcu5ODVD9+g4PWNT7D5ygpM9F5kSLyHWGLjl3l/z3qETLKp03PngY3QNjjMyL2b3kVP0vf9W21v4+gP88Lqfcv3td6LQGzF6fIjUK6zYHBjcXuQ6w4fR7k6mxEtMS5bpGhznOz/+VzZsfp3tB46y6/BJvvPjf0Wk1vPK9vcZFyk4OziOaMWI0uJiSqpkz4lOXnprB69s243gyk+sFav86P/mm1dcyYtvbOVEdy+33Hs/37/mWk719rOwrOLc0AgnugfoHBhj2WhnRqrk/aOn2zPn+ybmGJwRIlLrOd13kUmRhAOnzrCwrGLV4UKq1bHqcLFsNLOwrGLZaEb+3E8/fK99jOWZUbbt2oM3FGVasIjDGyCcSBOMJQlGY5w820muVMbmctMAntjwDAqVGn84wl997m8JxxNo9Cb++u++wHd+cCUOb4BMscLGV1/H5vZhtDlZXtHRNzSKfFWP6MR2hFd2ILyyA93R1/GGYhTKDXr6h0nnyixKZQyMjNJzcYCvfuOb/PDHVxNNpsgUigglUhpAJJFkz4H9vL19GzqTEVfAx6tbt2Lz+3AGwwxNzXB+aASNxUbf+CQnLvTwnat+TPfFgbb39O2fJxiNcOjYUTwBP2qdEacviFKr5+e338WmLW+w//AxvvK1b3LzHXdz+MRpBscmEcpk3P/ww3z7Bz9g6/btKDQagvE4B48fZ2JujtvuuYfx2VleeOl5znefwxfwsmo0MCOYR7LhJ2v+V30cydQQQ1MzLK0aONPTzw//5TqOdZ5nSihiWWfA4HDx4pbXOdZ5DoPDhcnuwuryEklmWDVZeW/vAZRaPRtffR29xY47EEatM2K02nB43FhdFjR6FQabhvHZQUZ2PN0+9+U9z+L3WwmH3USifvyRAN6wH7PHjcnjxuz1YfSsLZ3Ph8nnw+z1YXZ7Mbk8rDo8GENJFI4gmw+dYlBpQusOseLwoXN6WbU7UBr0aPRqInEfHq+JhR99DOGVHYh/8UVcwTCOQJhVq4MVgxmt0YJYoUS6rEYoVXC6u5fh6dm1eeWLYmbFUoSKtbncJ893I1aqESqWmRIvINYsc7q3hwmBkCmhmPGZeWQqFWcvdDI4dpHpuVEET9zYPnfx0B5kKgVDY2rpClCTAAAgAElEQVTESjXnhs/RPzXAwpISqVKJSKFgQSrl+NmzzIvFCGUyhDIZC1Ipg+PjnO3uZkYkQabRrnW4y2Wc7evl5IXz7VnmArmMzv4+hianEF718bWCkQe+zvD0FGKVEsWqlsXlJaYWhYiUy8hWNIiUy0wtCukdHeH84ED7cYFc1v763OAAx7vOI1tWIl2WIZHPsW3nW5zv7WFOImdWKkewrGB4fIKzFzpZ3HgDgqs6mL/64wiHJ5kV6lGuWJian+Bs91EkahWrNiuzYilLq3rESg2LS0p6hkeZWBCgMZuQqJfRmB2oDGYMVgeK5SUuDg6gNxpQavUYHG6W9RZWHT7EGi0nuntRma2MnTmwBtCv6kCx/RHMvgBKkwWry4vd48dkd7Hj/X1ojRbylToWp2etAOTDz4xwJEEomsLsjWFN19BEC/Qr9Gw5chbBqplYroDT6yOezny4Uu0VScWQ3v8lBFd1sHjTpwmG7G14fqnjPBSLEoiE28sfDuEPh/BEI3hjUbyxKIFYhFBsbX56JBEnnkyQSMXXIuHTceKZRHvF0nEiySjRVAx917vMXd3B3NUd+KdOAHU0K8vIFWIOHTlIMBzAZLNSrFcJxCJ8cOwIRptr7bOzVMAT8uEKuvCEPVRbNTyBILJlJe/t2U+unMUbDHGuf4KRKRnb9x3BEw0RzUSJJoLEI1HmrvkEc1d3IHnof/LIE08QSKUxe/08s3Ezr7/zDsFwgEjYR7NRxm3XsaqR02qVyOVTpLMJQrG12HZvNI4/mcIdjbUBuiMQasNzk8uD0enG5PJg8fhQ66UMPXNN+9wX+k7z4ntHOTwwhyFWZjWcY9kVxJossOJPYEhUkLgzyAMFNh04x7I3jStdJlWq4o/ESWTjeMN+DKEYMcCZreCJrc0JDofd5App0sU8iVKKdClFzKtn5poOZq7pYPzBrxIo10k3m0AWCh76+k5Rr6fJ58NAkUolw9rN/hrlUhaH3cw3vv6PfOFLn+d7P/wuPQPd2D02fGEv5UaJGlUa1CnWCjQ+hD35YoxC3kWz7kO+8Sdt/+TKJFCgWAtRpkC2EqHVXItBN2pGKKaN0PBTroXJ12JkGykatTj1RqK9Gs04pYITCANe0gEJNKzUW0lq9bUZ6vWyAwhgFRxrA3TFM9+m1UixFrsdw2aaZw2e+z4E4GsAvdlK0WxlKGdXsJsmSEWXAD+0PDSbXgplB+WamyYhChU31XKMWjVMvRahSQxIUm9FKVbCSDb+qA2xUzYRkEcsGcPt1LB54xN885tfpFLPEYgH8MaCpHNxbG4LOouBVKWMQrfKc1u2MC2W4IvHWNaomZqbRSBbYkYkxehyYrCZ0Bg1GKx6/BEfkViQZDqFZeFi21vy0lV4/S5SmTihiJ9ILIjBtEqlVqRYzrGyqqJUyePxOfH6PThcTgwmIzqDHpV6BZV6hTNnu9CYLFg8PpLFMuKlJUQyKVvefIONm19iw7NPMjY+RDjiR6FeYs9Vf8zYTzsY+2kHmslzWJ0uOv7gE/zFX/4Nf/pf/x9MVhd//pk/Q6aU4A358AYDpPIlvOEwvkiEUCKCJ+xBqVtGr18lGPTjcNnbyROxTAKr24k3FiZVLhDJpsgUU2RLaVyS3jZAn9/wDUKJGOFkkmgqSyydo5AJk6jVSAL+VpVIK0eDGBABYpSrCYqVNNGEnVI1RaVZQqFRkSkVSOazNKjRogLk2skFFouAWs1DqehF+Py32hA7ohplYqq33Q1dqZXbUHdmbpoWTdxeF9V6hXK1RE9fL+VqhamZacrVCv5ggBbQArx+H3f/4h5KlTLBWIhyo4LeYuD0uTOks2vFUk7Rhbb3zOP/QCIXIlVYK6DKlcok0iXmRQocwRjxUoVks8HgwhwJQBsvMaV38cHIDFuOdbK7f4zBFRvmMujy8MzeLhKlIolKhdFFETqPH603wqhExc8feoqjw9P0PvQFBm7uYODmDnSTx/Al4gRiEWKJMKF4kHg2jTOewJMu8MSWt9l+pJttBztZtfnxRtYiv/P5IslkmkWhFM2KnkQyR7JQo9iCYKHOwZ4hfKUmsTo4E1lKLUimMsycercN0Ifv/zPqtRLyJVn7uldqZc50nmZ2fqZd2J1OJ9v7z0qlhM1mwe/3IpWK2/vc3y0Uv5QQBx/NTFerlXi9bmZe/HoboK90bWzvvaHJ4cMH1xWNP/nkb7BazdTr1fYxWq2GF198nmg6Tp0mhWqR830XUGpV1Js1Dh8+iNfrboN8jUaL2WxGrVZjFpxrA+zuuz5GKR2mVqsRjcbx+GMkUnFm58ZIJJ3EInbKhSTJD8enuX1WhLIp3tixHa3Vgkyl4smnNiAUinjjjTcwmk1YXDbMHjuBVIiAL00gFEQgmySUdmF0mzl671+2/fff93m6zuzD44/gcnvxh5wEwg6sNgOBQIhYJI7P6ySR8NF5Zh+lrItU3EalGieZ9lGsJClWkpRr6bXCqeraZyzNANR9hP3L+FxSUrFV5qZOMXjoSc7f3dFeduU40XiEFk16+ropV0vtKPdSpUgg5P/w/bj2vorEogTDIZ557llsDjsOl5NqvUapUqZQKhKNxzBbLeSLBWKJOPVmg5VVLYVSkXqzwegr324D9PFXv41sWbk2Vku7Qguo1KokEmsj7AbGxvAGAxSrMSoVD9Wql4W5PqrFKKmYi3zRQ7HsJqCbwZcK4EpGiLvUOJcGiOWCeKIRank/ccc8lVIYo+z0Gjz/cGmnD5JIRvB4HWRzSXL5JHqDam3ETsBBKh1mXjBBMOQiHHURDDtQacRotLLLAP2yfm9dccUVdHR08MlPfpJ6vf5/PE4m++h1tWXLln/HZ3hZl3VZl3VZv48uA/TLuqz/wPrfRbiHw0EqldK6zW0sFkEgmKNerzI7O90GxZfi1a1WM6VSgR07tlEqFWg265RKBb7znW9RKhVYWVG3j5dMDraBouiKDsJTZ6nVKtjt1vYmutmsr4PVU1MT7Q72S4/5/V4UChlerxufz8OhQx8ATU6dOoFGoyIcDnLixLF188FLpQKq+7/S9ja+fjeXIPalGeyXYupzuQzPPfdMO1LuUld6q9UgEPCxf/9eSqVCO679UtU9NLnxxhvYtu0doMnq6grQZNu2d9h97f/b9lbc8lmqxTXI32jUqFRKlEoFisV8+wbD++/vasfGSyQifv7zG2m1Gu1Z9NFouB0773TaGR4ebD+HS9ex1WqRz+cZ2v3quuse0YrR6Iw4vEFuvPVuxhakbN19gG9eeQ1jC1J+ctPtdHz8P3Omf4TvXn0dN959P488+xIfnO1mXKRAoFxlVqFhZEFK59AEG9/eyciClDMDY0yIl9jwypuc6B3iqc2vc3FawOKP/qjtff7Jm3n4uY088+pWOgfG2LL9fS6MTDE4I0SqNXFhZKod4/7Ku7sYnhOx+8gphudETIoUHDvfT9/EHCK1nrEFKUqTg12HTyLXWZiVqZgUKZiTq3n/6Gne3nOQ8fs+KlyYv/NLbH7rHd7c9T4Gt5fTfRfRuzw89+prKPRG9C4PBrcXrd3JwbNnEWk0uGIxescnka3qUZpsjAslPPHi5nZ8/PYDRxmZFzMpUvD6zr0cPdfHrsMn6Rmb4bXbrmp7L179n5iaHEOoVHPFv17PjXf/giNd5+kaHKZzYIht+z/g9Z272H+yC6FyFdmqmZ/ddR/bDxyle3SaY+f7ufL6nzMrU3Gkq5dZhYbdx87QOznPnhOdHL1wkQnxEgsqHaf6R3jp5fV/85dvv4ofXHsd1/z8Fr73k3/hzgcf4n98+7ts2b4TldnKwrKWJ196lYlFOQdOnWNRpUOht7Lz4HHOD09yYWQKyYqRHR8cQm2xsf/kacy+AKf7LnJxaqYd4b77yDGefWUL0ge/1fZe3XwrZoe7Dc9j6RzBWJIPjp7gXE8v49MzZIslDh07zmf+5nN87VvfJlssMTQ2jsvnJxSL0zMwwk233cV3fvAjxqbn0ZntPPjoEyyv6JkXyZAua9i+ex+DU/PI9r/chpkL1/4Xjh8+ypHjnby7Yy9nuvow2ewsSmW8v/8A//j1b6Be1aFc0eIPR8gUitjdHo6dOs2eA/vpudiPyWZl02uvcs+vfsW+Y0fZc/goN915N3uOHmdCKOLJF1/i6z+4ghmJlDtv+WnbW3hlB4oz77H34D4aNDnVdaENpx989DdseP4lNHoTI5Mz/Pja69HoTWud+uEwxXqdcDKJSKFg45Yt7Dt8mOc3b8bm8fDevn0U63Ue+c3jmGxWVo0GvOEwK0Yjk3f8Q9t78uEf8P6RYyyvWtm+5zDdg+NsfuNdlHoTe48cQ6RcZsViRLGq4ae33YwvHEe6rMEdiODwBlGtGjFYnRhtLtQ6E05fCKvLh9FqQ7qkwOG14/RbuTh6DplKgPj9jwD64nX/BYtGhMdrJRILYnTZUZmM6JxutC43q24fem8Agy+IOpTEGAhj9Qdwe+x43Hb8wQCmYAyxzYc61eT1rjHmNDbUrhAquw+Dy4PeYcfqMDI11c9475F11115ehcmdwCj04PWaEGuWmFJrUEmX6J/4CICmQLRsorJhUVkGi0yjZYpoYgLg8NMCITMS+VMCITMKha5OD1O18BF5mQKZkRS5hYldPb0MDQ+zKxgHKFkAsGvv/LRuT/4XYbGZlCaZBzvPkr/5DCCpRVmpRom5+fp6u3l0IkTKDSaNkyXLC8zNjPDxdFRFuVyxudETAtlTAnFXBgcZlq0yOLyEsIlGfOyRUZmJ+gd60ciEq87b1HX3g+7zJWMC6Y5eOoowmURArmMBYWcvrFRBqcmWdbrmJdJWVDI2x3pZ3p7GJ8fQa7SMj+3zNKSkvHpk/SPdCFTriJUOJlfMjKrXWRm6gwK2QwLj1/VhtiCp3/MkkHFxOQwk8PjmNVGREurLMhUqAwmxColUo2SvrFR5CurrFodiJd1rJg8KPRWVq2OtZnlszPMzq5F7q6arBgcbpQmBxrL2mez2mJDrjMgOLnzI+9r/gitUopQqeadnbvZ/NqbnL3Qi1pnxB0IE01lMdldOH1BzA43eosdXzCFxREkWob9F2fY2TOGowZiTwRvvkyuVCSZiBDJ5D9cOSLZDLFMhmg6yeJNn2776w8/34bnl2adX+o6D0TC7fj2YDRCIB4gmAgSSoaIpGJE00mi6XQbSMXSeeKZwhqkSqfbK5xMksjl8EUiGI9takNk6S//HofFQP7DMTapTJJgOMAb77xJsV7G5LBgdFk5fG6Ah57dxKneflK1GvaQh0g2QTAeJpHJYnE48fgjbH37dS709SOQaOnsm2LfsS7CmSTxXJwWNTw6ddt77uoORne/xN5jx5mRyFCZLHijcR7f8BS33XEzJ08dJR33kE+HWFFJiceCxBNh3H4fdq8XRyCEJ5bAEYpg8wWweHxYvX4sHh8ml6cNzq1eP6tWOyPDJ1jYcMVHAP3Bf0RtD2EKpLEE4+icbkxeJ+5UHG82gyWeZky5yomxOYJl8GWqVBpQTiegWiSYDlMGPMUK1lwVd6lFJF9cm9ueiVOtlskWS1i8IZLFCj7NYhtgz1zTgVczRwGgVUMnmSUUdVGpZxCKp2hRIZWNUa2XsDsttGjidLsoVyvUK2nSCT+5dIhwwM7ml57m+9/5R776lc+jkM7xwH23Y9Ivo9WtsBYSH6WYNSF6+Mttb8Uz3yOT9VOshUhWYpRbKTJpG5WCHRoeov4lKgU7lXqEUjNJiTz1Rmz9aoaBEDQ9RDxzLIzugoaRKjVqFIEoVG3QsDKz8742QJ+6toOoZhJI0KgFCbiXgAjNomutc70VhVaMRjNOvZUk6Ves+RAhk7LSqIfJl4IUagkylTjFZo4SRQrFJOVqag26VmO0yJMvR8hX4yz8+vNtiK1++ybGp7sJRsyoVgQcO7GHW2+/nmAsgMZsYk4mJxD14w54UOm0LOkNOCIRVp1OZuVy1CYj4iUpc4vzqAxmxEo1S7pVVDoNco2caeEUoXiAZC5BMBzA2Pde23viug5cqlnMVgOxRBi310Ew7MPjc9KiTiIdwRtwkskncHnsnLtwlnA0hNfvwe50UK3XcLpdmAJhgpkCjnCUSCZHOBnH5fMSDHkZHupjZnKIkH8tDWHyjk+1Abpw409weLw4vQGsDi9OTxCrw8+SahFXwIbT5yKSSuGNJrAHopg8PpzRKO54FL3PiXB+guHhHhwOA8GQi3QujsVpotwoEkqGSOQTZOv5NkDXd7/RBugjP+vAsjyLO5bCEU3jiKZJBN24kjnspSZ3b9xMmDo1kmspBo0otUuJC80EuUqCUMqP1ecklk/hCngoVtLojQqajbWCiWrZh8EwQ7lsJxEzMnjLH7UhtnjLNWRyAfLFHC2auDxOovEInefO4nQ70OpWcHmcRGJhdIZVHvvN4yyKRdQadTTaFZq08Pp9GM0mWsDDjz7CwcOHMFv0tFoN7HZru5u9XK2g7Xyl7T10Uwda2QCxUg5fPILNZiEeDEKzyckTxzhz/iy2kI8MdXLlPJVWjTpNqtTJUaEIzKtVxBotDOEku8/28eutR3l2Txcv7DvN+KqD1VgaZ7GK1h/GncgycOsn2gD91L1/h9wdRRuI40jlSDTBHM/hqoE8XOKDKSXaAng+fKe58hUipTLyVR3zUjm5Rgt3JIk/kcUcq2OIN3FUYNgQ4f0RGdt75zk+rUQbKpAFJMeebwP0/ls70E8epVQpYnfayBWyBEJ+wtEQ1XqlvW/OZFLYbJb2PtRiMfG7kPxSWtzKippUKkEulyEaDZNOJzGbje0i8mTUR+8dH2sD9LHf/C3JRIzp6cn2vvzSPQtYi2ovlQqUSgVyuQx79uymVqtQLheZF0lJZAsMjI3RAJRaFS3qmK0GVJolhItz+ANu6rW1eyPlchX50Sc+Auh3dmCd2MvysopSsUajBY0mQJ1z5w+jX5USC7toNasUihkyhRArZhH+VIydB/byxrvvsqxUc9fd9/LQw4/z/X++gquvu47rb/05SpMO1bIFX8CPxatl1+F3sThX293v3Xd20Hvv/8VtN34fvcmOy+PG4TbhCzqQyUUE/FG8riABXxC/z8OKSozXrSccthNPBQnFA8RzcRLZGNlCnGo5TjXvp5Lz4bMvYFkdh4oDai6aJRvNkg3N2YfXAXTJscdZVi2RzqbYvWcXLZpU65V16Q+pTJKBoUHyxQJSuawNxoPhEMVyiVKlzJxgnkQqSTKdYmZuFplCTq6QpwVodaskUkkcVh1dv/xYG6B3/aIDm31tdFRndx/xdI5YKos/EGX7jvdZkEpJZNJkCkGSSSPZrBWZeASbaZl03E027yKeNOKSTJIjRqiWphTwYBZdIJSz4Ys3KMYCqOa24/OqEZ24fx1An997G9l8hr6L/aQyabx+Hz19vcQTYSLRAIlkBOHiLIGgk3DURTzpIRSxo9PLLwP0y/q9tWnTpvbrRaFQ/B+Pe/fdd9vHTU9P/zs+w8u6rMu6rMv6fXQZoF/WZf0H1u8C9AMHP6DWqJPJZVlZ1aJe0eD1+0imU5w4dZIWtCHxM888zcBAfzti/XeryeVyKZdg9YMP/opqtUwqlWiD6ZRGsA7qie/4Aq1Wg1Kp0O7qttksDA0NtP26u8+3O9gHBy8SCgVotRrtaHWHw4bRqEciEZFOJ9sz1PP5LI1GjXq9SrlcpFwuIvmXT37k/6OPUw46UCqXMJkMDA5e5FIM+6UigQ8+2N+ez36pqv3ee39BIhFrb/4vxdQ1GjXeeOM13G4n9XqVZ5/dgN/vJR6Psnv3exhfuWXdue++64dcuulwqXK/t7ebbDaNUCig1Wq0bxRcqrQ/f76Le+65i1gswtVXX8X4+Ci1WmVd9NylKLoHHrgfsXAaqBEeO7rOW/bEVWRLVRbkSzz05AZ+/fTzzEiV/Ne//ntO9gwysSjnM1/4MscvXOSuXz/OVTfcwn/7H19jVqFpR7Qf7OxhbFGOUK2nd3KeJzZuoWt4kncPHOVgZw/Pv/Eudz/yJLt27VrnPX/Vf6bzfDdirYnXduxhz7Ez3PngY0wsytl1+CQzUiVC5Sp3/fpxhMpVJkUKJkUKbrz7fu55+AlmpErm5GqOnuujc2AMvSvA3uNnGZpd5N19hxmeEzG2IOWVd3ch11kYveFv1vmLTu9Bqtby2DO/RWUw4wpFcQYjjM4KUOpNWDx+llYNrNgcmLx+BEtKNmx+hbGFRRR6I+eHRxGpVzh0tot39x3g6U2v8Z0f/ys7PjjGwrKW/sl5th84ysUpAROvPLjOe+LZnyPWaFk2mhEq1WzdvQe1xdaeg640WVg22tG7AszJ1Tz220384NqfceeDj9E5MMbOg8c50z+CSK3nuc2vsnPfYW77xQM8s2kLo3Ni+ibmOHZugP2nuxntPrfOe+SqP+XBJzZw72NP860f/QsPP/MiT296jd1HTnG6b7g9Q/5kzyDDcyKkWhMKvZXjFy5y8MwFzg9PMitT8dgzz3FxfJLekTGkH8YuXwId3UMjTC4sorM5kN/x+XX+1oUJypUGZosDt2etC6hYqvFP3/1nXnrtTVatDmK5IvuPnURlMLNtz34GJqYZmpqlZ3iMYYGE7QeP0z0+y9nBcSSrZl57bx8Ds4u8f/ws50amuPVXj3BhZIpj9165DiqOvnAnkhUjA9MLdA6Mcba3H6PTzS8feoQbbrsDhVaH2e2l0GgRSmXI15vkag20FhszIgl6uxOl3sjug4cRLaswOt2sWu1cHJ/EFYogWVphWiDhG9/9AabF6XXeQ1f/KelkCoBwLsaycYVnXn6BjVtf43TfBWwBP9//yTX8/J5fIlJp0FpdhGJxurp72PLmVpLZHP5whAZgtjvIlyuY7Q7c/gAV4JcPPcozG19GqFAiX9EhvPVz6/z3vfoct/3yfgSyJX5yw008/uzzPLvpFWbFMnQ2J1K1lvcPHSWaLRBMprF4fITTWYxON45ACI3Jwtu73kdtNKO12JgSijjXtY/JqfOYbUvozQosHj3WoB3VnifWQ+x3HsDitGJxWjE7LJjsZswOCxanFZvbjt3jwO5xYA1EsIdi2IJRzL4QRk8AvcuHwe1f6zZ3eNDa3ehsSR577W3eOHacPsEUwiUJFo0Kp1GHfmFoPUi++a9YNdhR6ixIVBpWLGamFuc40nmM8YUJRMplFhRyFpeXmFgQ0Ds6wrhgnlmJmBmxiAWFnHHBPIe6jjEummVGIkam1jM0Pkt/3xCzM1N88P4biKdPYlD2Mn3r367znz+xgyOnTiFWKJkVSpCrtEiXtRw49T6TwnmGJhcQL1nR2Zz0jw/RO97FvGKK6UUxcrWTOamE3tERhqankKhVzErEzEklTCwI6OzvY3RuFrl2hene0+t8hXd+nvlFIUKZjL7hYRQaDQKJBPGSld6xHhQGASqTEumyiwWZljHBBBenLjAjFrAgsbGkUzMtmkesknPszAnmRXMIRfOsrKqQyReRyxYZGe5nTqRDINGxcP///AhiX9XB8IntqIwGZGo9UpUBgVzLokLDtHCaU+cPMjjRhVQtQKLVsKDRIzYEWFgNYnGamVucp6u3G7FKicZkQaLRoncFsEcySHU2VFYvj214gZPn+hifEzG768V13n0P/DNKnQVHKsOq243NpGZpYZxcJIQ7XmVc6UHgqXJkQsa+ixPcvnU/1z63FVWygTFawBRIEklmiSYzxFJJItkUkWyKeDZJPJsmlkkRy6SIptNE4rF13sLr/oSIy0IsFiMajRKJRIhEIkSj0X+zYskQ8VSYeCpMIh0hkY6QzERJZWOksjGSmSiJdIRAKkkwnSKcSRNJJQgn1+B8rpBH/dYv1kFse98efv3oYwyNjROKxXF4vEiXlnn9rbfZtXcf37vihySySWKpJN7wWkT6rg8OEc1lSeRyROMREskIqWSEagve2bmb9/YeaI9zCEQTeENRFGotcz2n1nnP3fE5QvEYAxNT/Prxx3nymWfxeFzYzQYSkSBKk45APIDJqmNlRY5kcQqLUUMqGScej2NxuAlGkti8VsweJyaPF4M7iMEdxOjyY3E5sLos6I0KTA4bCw/90zp/7VgX1lAKb7qCP9vAEiniKIO7DMZ4CbHJiStTIFooESvkSeZSZPIJcvkkPruRc11n8WTrvHV6gDmzj2A6RTwRIBV2EkvESeSrJLM5MoU8jvFj6wC66KnvE661kC0JyabcVCopWq0CY2O91GoZisU4lUqKWi1DMGhnfLwPKJEpJSjUMiRyEZL5KJVWAYfPgsNnIV2Mk6ukaFDBpJkln7Cyqpomm7CycPtfrPMPaUbIVmPkK1nK1RTVghfKPshbyYSUtEpuGvUw9VaSUiNFkTClZpJqtUytWqZZi9KommjWVrGbJmiWvVBKUm2uzcVtNsK0ml5aTTfqw4+tA+hLL/3ow7npYRIJLeWmnzIRys0stXqeejNDrRqgUnKuzeStOihnzcSTZgJhHaGknVDSTqrob38dzyZJ5OMkizHi+QCJXIBELkQiHWbyhk98BLGv/wOcmjmMJg0Tk4P09nUyNNzDiZMHWRBOEQy5uOr6m5FqjFycmOfLX/seI9MLPPjoUzzyxAbe2b4bpzeASLbEn332rxCrlDj9Xgw2C06/G5ffjUItJ5GKksknUO19ZB1AV++4h3R+7TXhD0fwBIJEkylSuSKRdJlIMk8onsIb8uHxO8gW4swLJnA6jbhdVmIhP95oHGcwjDscxRdLtAtH7P4gdn+QUCqDweFiaXhHG55fWi7lEm5/Ckc4ijMRxV+I4XTb8PlshN06VsSjaMUjZGIusrkYBn8IfTiD2JPCFQ7gjXhRGeRIVXOoVuexOTTYHKvkszmCviT1IqSzCbKFJEs77lgH0Bdfu4FsrkA8kcXtCRJPhIjmkoRLWSypOGdnJ4lRIV1PkylFaNaiQJJsyUOhEqXSSFEqZ0mlY+RyORFxUFEAACAASURBVOrVGrTg5zf9jGJmmWx8Ca9dTD7hIOc3rAPYgzf9AZGAGqiQzbt4d8dThANpqEOz3qBUSpFKFmnUoFLNrhsF1mzW298nEjE0GhXXXXctzWadXCGPx+dlcnqKVCZNJpdFqVYhe+tn6/wlb17PzGgP0yPdFLMhkjEvhUKMXCFKNh8hmQlTaxZoFoxQs0PDTSVhwKmboxA1QiMCzQh1ItSJEomJ8XqUVIs5GpUy5UKcXNZJvmBEPfVBG563u9DlM4RzJTIt0HqjmCNpIpUK9niMY70XSJcaZOoQqoGzCHdt3Io4mEUWyuNprM1pP3hxnGILAvEs2WIJr99DrVEllElj8AVZ9iUYNfjp+s0/rQPoC6//C83mWnG2NxjCF0swKhDhCMcRSsSk8zkKlTL5conX39qKyWalAQSjEXKlItVmg0qtSCoTp0Udk0VPuVogFPFTqRWp1kuUqwWCIS82SW8bnl9a6unTQB2P1wHUKWTSlPM5tColpVwWWk3e2/YulUKeRCSM02qhVfuoI723t5tLxeUOh414PEqhkCOZjFOplCiXi4RCASqVEiPPfWUdQJ/e9E2gydjYCHK5lHw+SyIRw2o1rxVZZdOUy0Xm5mba9wcWRMPki2GicReBoJOu82fQaFfwh2Ps3nuYa667hde27uaHP/pnhKIFHF4nNpcTYd/edd7dd3awf8vDiFd1vLR1KzaPC5PdjFqjwOO1E4kFsbgcOENB7MEQx/a/wsrSKOGonVWzEm8qjCcZwp8KEUn5KJXDrGoFlApBquUIuUKIQiVGPOsnX44w+vwX1wH0/sc/y+z8DBqtmkarSSKVZGZ2Hq8vQKlcp1prUShWqTXqDI+OkMllSaSS7Y7zerNBNB4jEouSK+QJRcLMzs8RiUXxBwO89c7bpLMZ3nrnbayLZ9bB865fdGCeO0ggEmbvBweoNhscP32KcDxGLJUk7FpEtthFIu0gng+RqcSJJxwoFZOUCkHCqTDZeg3J9E5qyQCVeI5CIkYosEKhqKeciVBJpZHNXkA6t5f+DX+zDqCff+RTNJoVVgwaJuemmBcv4IuHuNB/nkgsSLlaIJGOYHfq8AdtlMtxMlk/nV0HLwP0y/q9tbS01H69PProo//bY5rNJl/60pfo6OjgU5/6FLVa7d/5WV7WZV3WZV3W/58uA/TLuqz/wPpdgH767BmS6RT1ZoNSpUwsEScYDtF1/hx6o4EW0NfXg0wmaXddl8tFotEwwaCfo0cPUyoV2iA3m02zc+d2ksl4G35Dk/DoepAruqKDwW0vkEjE1s1Dq9UqHD58kFKpQCaTotGosbi4wO9C4mw2jUAw14bM+/bt4VKXeDIZbz9Pm82CzWahEPH8G2/Rb2/k0s2US79XpVrG43G1IXqlUqJaLXPkyCHUaiXPP/8ciUQMv9/L9PQkzWYdv9+Ly+Xg3LnO9u/p7DyDRqNiy5ZX+NWv7kN6z5fWeU9f8yl2vPsWu3btbPv87vnNzk6ztCSnUim1bwCUSgXuvPN2tm17hw0bnmLnzu0Eg/51P6dSLWM06tHrV6mVc9QreRZevuffnPu/fv1LfO17P+D8wDDb9h/hq9//EftPdnH8wkUuTgn44je+x9mLozz41G955uU3OH7hIldc/3P6pgQIlKv0Ts7z07vuQ2P3sumd9xiYXeTFrdv5zUuv0jU8yfV33svc0gozPWf+jffQ83ez6Z33ONE9wD0PP8HgjJBJkYJpyTJjC9J2DPqzr7zJ96/5Kbfd/zBdg+PMSJW8d+gEt973EN+9+joef34zu4+cQrZq5qENL7RntYvUeoZmF1ky2BBe9+l13pJ7vox8RYfaaMHi8fOb517glnvuZcNLm7k4PsXg5AxStRa5zoBcZ2jDbq3dycD0LO/s3c/3r7mWB558mo1b32ZgeoGTPYNs3X2AM/0jLKp0/ODan/GTm25n/MmfrvMW/ugPefrxhxBrtCwsq5iRytn01js8/9ob9E1McXFqhrf3HGTb/iMIllbon5zny9/653aM/cSinHf3Hebex57mnd17mZPImV6UMDQt4N09H3DsfD+neoeYW1plxzMP/5vrPrtr0/9i7z2D5LrPc0/YciirZMn2rteuu7Y33Gveu7Lsa1myZF+LCqQoikkkxQxmSmKmSII5gABBgiBAEACRMzADYDAJk/NMp+mcp6dzzjnH6Z6ent9+GGFM3BnWlvfD3i0Xnqp/VU+ofs45c3qq/uf3vs/LmETJa1s/4rHnXubld7dxx4OP8zff+R7X3XYXR891caS9k48PHGNCqmZMomRCqmbv8bPI52wMzswiUWvZvH0HUq0evdWOwebAaHfy0Z59zGp0GO1OLB4f0p/84RXeuheuIxCJE0mkCUTi5EpVoskM3/qX77Pzs4PoLHYUBhNilRarN4BQoWZkRsTr773PwZNnuDgyxaPPb+K9Tz5DrDfTMyHkWEcvbX0j9E6KuPvxp9i29xCHznbQ+/i1V0BF0Y9/n8MHDrD7yCnEWhOaeQvTUjlPPPs8MzIFVq+f7qERtuzYSba6gNHuJL/QIJhMY7A5mHd5kGr1zGp0zDlcCORKpmZlaOYt2P1BTp7rQqzU8+Krb/Lm/TddCTR/sIHI0HGcLg8/uvWnPP3Kizz67JMYnQ4ESgU/ueNOBEo1m959D080RaGxzKbX32AJCMXivLftA35y8y089+JL7PhkN/dufJBP9u4jUyiSKlVxhaIMTQkQKTWoTRbEN37lCu+ZR/6e/cdOIlSoURrnae++xA233UHX4AgynRF3OEYsVySYzPDxvv20d/eiNVs5ce4CapMZud7I4dNnmXd5mJEpON5+HoVKit1pweK0Mmc1YXY6MdqdyN6598pzv/73MGmlmP1+zH4/lkBgJao9HMYRieCIRHBGo7giMZzhKPZgGLPXj8ntxRGKoDZb0dkcOMNRTG4vGrMBpc/GBfEkqpAf4dwcZrMXlyPM/EjPmuuuOfAWmnkrmnkLExIxpy92IFLJ0ZjnEKmUCBRyJiRizvX20D08xLhYhEilZHJWQv/EOG3dXUzJJcwopUzLJJztaKej5wITk4N0dp5EPN3JxbadCMZOMnXj167wnrzzr1DpdUyLpcjUOsZnxHT09COSm5DrjSjmVExIR9l79AC9I+NI1VbGhSpUpjm6hjs5cf4cU9KVzvEZuQyJRs3g1CSnL3YwPDONVKddiV3vObHmvKVHtnLq3DmMVitKvR6JUonCMMeRsycQKEUojBpkOiNjQgmXxkZRmQwoDHPozG5m1bPItDK27dzGwGg/U6JpDGYj0+IZpCoZbRfOozUaUOgcyLRmhD//D1eC5F9+E63ZhlRjQWNyo7PZ0dusqAwalDo5Cq0MtVGLat6M0upAanGjdASQqeWI5BLmbBZkeh0Wj485lweN1Y01EEM65+DwuR5kOiNDUwJmZEpUe166wlt43W9jV4kwB2IkShX8PidalQh/yI0rW0bqS3J8XInCFSa10MJaBc8i2HM1yssrQdu5XIZcfgVip0sp0qUU2VKGbClDpvivkeoxr/VK7x9twPDJU4RSWUKpLMFkhlAqSySTX13RbIFotkC8kCVe+FdAnyjmSJULpMoFkqU88UKWaC5NNJclls+s/G5upbs9mc2QSCXRv3nTFRBZdNef0VioEo4nCMXixFJpitUankAQhUbL337zH/AHfXiCXuxeL7F8jliuQHt3Lx/u2sW+/XsJRwO4PTYsTg+5co3nX36Vt957H6cvSCq/MrfYE4wg7zh0JUC/fgMTe95gVqMjkswQjif4+d138usXnmH7h1vJ1RscP3sal99No17G5ZrHPKcmFg/h8bgIxaIrIyECTmwBP9ZACHMgsbrswTA6mxX1nBqNN4zw3r+4wlvwyP/F4a5hfvHGNj44fJ5L0jn6RArGlAZ82RJFoAqkqxXSlSK5cp5iOUepkqdaytJqtYjWlhk2ujkxJsGdTBFNx8lmo+TLFTLlBoVajUwhj6192xUAe+qGDcwOtLHMIiyXqC5VyVayiBQi0qU0iyzSpEm+lqdJk2gmSrqUplbPUq6ugLdKLU2hFCee9AE1vH4L2XyEacEQ3/mvf4lcfInWQpxGyb/GW/XKtRQXklQXyywuFVlciMFinEJMT6PkAOJUakEWWxmqzSzV5SS1VpZ6o0KjXqZVj0LTgVJ6mkreBKSgnqO+lKWxlGapGaO1FKC1FMCw6+4rAPrEjRvIz0/AUpJ83kxxwc3CUozKQobaQp6FRoZaNUC57GZOfYmAR8pC1YfdpUQsH0Q4O4hAMoDBJCSdc7K4FCdVyJEupUkVk6QKMeLZMPFMlIBVdQXAHrtpA5Ktd2L32FaSUEIetHMaNEY1Q+OD/Plf/hmTs2os3gijQjl/94//Qs/QBN/8zn/j5dff5hdPPYtIqqCnf4jb79uIVGvA6Qti93oxWOZx+Z2IZAL8ISfxlB/ZW9dd6X/Ll4i55IQidhIpP6lMkEwuTKEUJ5lPE8skiKQSBKMRguEQyXQKr9eN3WFGp1XgclpIF/M4/V7cQT/xbBpXwEc0nSScjBNKxPCGgwRiEeLygTUAXfHx3UTiPiLJDNFUgURukVCxhieVxRH0kS6kCIVcyGcnkUkm8PntePwO4pkYnkASpy+CPxzBHw5hsc9x7ORnnO84hs2uplSOslBPUcj6KGR9CJ77+hUAfej2L5Hx6ckmQkQDHiIRF/lanlgxTaCcZefpI5RZorKUB8rQSkI9yuJSjEo1TKUap7lUY5lF5ubmSKWzLDZblCs1bKZpJDOdnG/bx3Izw/TR168A2AO3b+DipuuJBSzQilAqGWjVl1legFp1Zbr4MmC1+onEA6t71ct7qKWlRY4fP0oiESOXy/CNb3yd5eUlCqUiS8st3F4Py0CjuUilVmXkkT+/0v/O36GW9tKsFykXkrRaZarVNMVinHI5SSYTwOebZ2TgCC6bgHLWuvKZWkpAbWW8wXIjDMRw+6QkUyogA60azXp55fhbSazWSTwj29cAdM3hpwinsywA2UVwxJKMSiT0T09y8mIbjWqJeDxKvJAn32wSqFSR2lzc/fQzJBfq+NNpEqUydUCq1WN3OqhUC5TKOR578pccaWunANizdS498OUrAHrP3b+Nz2UilkpSbiwQjEeJ5LIUFpuk8zkq9QX84RCBSJhEJs3Y1CSFSpn6UpNCpUyuVGShUSNXyK5G7y/T4tSZkyzTwuGyU19c2bdbujavAejqQ4+tPh+4XHjO8hJLzQbvvvMWkXCQeCxCOBQgn8sQ8HtX/+aXC8tVKgV+v5c33niNcrlIIhFbLaoolQor49Ay0Ss6wC+vUnxlPFqr1VztlI9Gw6vPGpRK+eoMd7/fi1ItpFCK01yqUG+UyRXSTAumSOcLeAJhfOE4IpmKvv4u+gd62L5jG9/7/j8z+vE9a7x73vg+43IFjz77PDf9/E5Gpiawua1MCCZRGTQY7Db0dgf+VAavS82pE3v4YOcWHvnVI7z4zhs4IwGcIS/pXJhMyotCOkI+GyCd8VGqxMlVEhRqKZJx0xXw/PJKedX4gz6i8RiFUpFqrY7ZYuOBjQ+tRrfbnY7V1y2WyRXyLDTqVGpVytUKi0tNTp05TalSplytIJHO0mguMiMUUCgVCUcjyI48vAagT2z/MQqNGofHzfD4GOF4jEwhT7ZYoJQ2oprtJByzkipFieWC5AsBNMoxchkvuXKGcC6FXHyYctpHKZminEuxUItgsoyTTYQopDKUMx4mLr5zBTy/vFSTZ/BHAgilIsQKBfFsFp1Jjy/gJhwNEE0EkcpmsDn0uFwGUmkvMvnkVYB+Vf8mXY5x/53f+R0UCsWan+/atWv1ntqyZcv/9wd4VVd1VVd1Vf+PugrQr+qq/h3r8wDd5rCvbnyWgWQ6xTKQLxaYlUmZmzdRq1X4PKg9efI4l6Guz+cBWgQCPqCF02nnrbfeWI2GbzQWKJUK+I68vgbqGZ/9Hpc3xXa7FWitzjDP5TKMjY2sxpVfnq9Wq1WIRELI5dLVDvDPg/1SqUAoFCASCRGPR8lm08RUE2sB+g9/l4h9JWZdLBbidjspFvPk89lVoB+LRRAIpleP8frrf8T+/fvYuXMHnZ0dhEKB1Ycz6XSSc+faeOedt1heXqJcXumAqNdrSH/6tTX+rs593HPPXYTDQT78cBsKhYxKpbQad9dsNjCZjBw5cmj1mkCLp59+kvvuu4ft2z/gctFAPp/l3Lk27rnnrtViAljk8KHPcHz40Bpv7cs/RWex870bbuZb3/8x/VNiZEYrW3btY0ggZUKqZsuuffSMzXDsfDe33PsQ0yoDo7Mq9p06xydHTyPWm/nJXQ9wrKOX7fuPsmX3fkS6eaaUeiYVOvaebOfc+y+v8RZe92Xe2ryFGaUegcrAiEhOW+8Qr27ZzqhYwZhESd+kiFGxghmlnr5JEb9+awvPvPo2QrWRCwNjK/PNx2Y4efESYxIl0wodPWMzq8D9VGcfWz/ejeTa31rjv/upe7nu5tu44/4HMbt9DE8L8cWSaOatiJQaDpw4zQ13/Jwb7vg513zzW2z81VO8tnUbJy920Ts+icZq5+cPP8pt929k16ETDExLuDg0gcrsZMuufTz67EvMKPVMPPZPa7xV7z3InmMnONtzCbFWT9/kNJs/3sUnh4/SMzbBiEiO1GBBopvnkWde5Hz/KLN6Mx/uPcQnh0+yafMHK1H1olkOn25j52cH6R4Z42xXHxqrE6nBwqUpMaOfvrP2ut/0PyGQyumfEiLSGOgamWBMIufdHZ/w7R/cwBMvvMI9jz3JN757LXc8+Dj7TrQxqzdz630Ps/PgcaQGC3MuD/2T08y5PMiNJt77eBfzHh8aiw2t1Y7caMLl8679rF27AdPIRQLRJC+99hbHTrez6Y13cIbiiFR6Lg6MMjApZNeBo7z5/kdMy9RMSVV8sPszxGoDp7oHGJEo6ZuW8MG+w1yaEvPN7/+Yz06f56MDxxgUyth15BQD0xImHvvHNVBRve1ROocn+exkO0++tImOgSFGhGKm5Up2Hz7KvMeHMxzlQv8gr763lfbePtp6LqE0mbk4OMzzr79J1/AoSpOZOZcHiVbPjEKF1R/EaPNwaWQKg83Jk//812u8Z2//M6LBANfdfCtSrZ4jZ9r49ve+zz//6Md4owkOnWznlp/fjz+WQT1nY0ooIpXLE4zGGJ+eoVitkS2WeO7Fl3hny1ZSuTwiqYxfPPdrHnnyGZ7d9Br7jp5geHxijbf4BxtQdZ/gtc1beXPrB2ze/jEipYY7H3iIeZeXt7dtxxEI09bViy+WQGexYXZ7iWRyHDhxinmXB53FxpEzbQxMTGF2e3GHEqjnbFjcQUwOH/5Iinm7G9XLN671fvsuTB4f894VMGYLhtcsd3AFXNg8HsxOJ/MOB3M2G06/H1cggMluRzc/z7ioG7V/nrl0iE97+9l2ugu5LYHZlUV34eQab8lNX0UplzKr0dE/Psm4aBaBXLUyy1smRaRScnGgn3GxCIlGzbhYhHLOSPfwEBcH+hkTCZmUypmalSGQihgYv4hCO877HzzHzMx5jh3ZxsXzBzh/6lNEv5lDfgVE//R1lDoj02IpZy90MjA6waTAhlCxAs/b+g4i0UqZVZsYmzKj0Abp6O+lb7qNWa0GoVLBtEyKcs7IsfY2uoYGURgNjImEaMzz9E+Mc+mjTWt8p2/+E+RKORKlEpFcjspgYEo+gkipRqJcmUMuM0po7+lgaFKCQGpGqplHoJyhq/ccuz79CKvDhEIrx2A2Mi4QYLBYOHXhIjMyJTMyJUK5llmNHsFPfn8NSJafP4RS70Spd6Ox6DDY5+ns62NWrsFgsqGft6Gz2dFYrMjMBmRmA+e7O9HbzMy7HbjCIeR6I3KjCZs/gs7qQjnvQKAycOHSAFqzjeFpIYadv1zjLf31dcSyVbyhBLFMCp3NgCMZ5NU9nzDjchFdBKvLS61SxZcuUlyCQCJNqVRgsVGlnI9RzkcoFqMUKjFylRjFUopCMUmhmCRfSJEvpAjrptZ4C2/4Pdw2A8FsllAut7rC+TyRQoFosUisVLoClidLeRLF3OrrKwF6mkQuQzL/rwC9VKuSymWR/+q/roHYkk+eJxxP4A9HSGZzRBJJCpUq9zywEbvbQzIVxe11odRq8IbDFBtNio0mwVQSmUqJVD5LLp9CpZ/D4vSwdfvHXOzt52TbeaqLLebtLiLJDKoT29Z4C+/5X5mbNxOKp0hk8kTjMfr6ennk0Y2YXQFc/hD7Dx/hpU0vcqGjDbFkGofTTK6Ywu2z4/bZsfldWINBzMEIplASUyiF0hHAEIhgiybQu92IPWFmfvI7a/yN4x048gsE6xBvQjSXJVurkioXKNQqFGoVcpUCuUqBfKVAoVqkWCvRXKyTSmeJ11ocGphmdM6NPVUgXq1RqFXIFCskCmWy1QUypRLGPU+ugdjyX/8TzeUGUKZOfRWaN2lSrBdJFVOr8NzkMFFqlKgtJCkUw9QbaRab2RWQUY4ST7iw2lSMjnXy6xcfJ+TR0VpMkk25qQS1a7ynbthAzDhCdbFMs1VicSEBS0mcZgFLtQAsJViox1hYTLLQylNdTlNtZqnXczQW0rRqYSQzpzEb+mApSL0WpLGQYqGZpb6YobkYZWkxyFLTj+q1f1kD0LVv30CtHMLrlbLQDFBbDFOqpihXMlRqaYqlALmCi3zORSrtJFcM4A9bcPmM+EJmUmknqaQVm0VEIWcnmc2QzKVI5lLE0lEiyZVlm+pYA9DHbv1dTHoZZo8bo8OOwW5jWibltfc28+jTT/H2B7u4ODDOz+57iKNnLqA0zqPQGqkuLtPe0cUf/c9/xh//6f/C/mNt2H0xZpV6wok0wXgcm9uKO2hHIptEb5q9Ij7+8urb9EOCYQOJpJ1M1k0m6yYWt5MseoimvYSTfgKRKOFwmmAwSTZXJp3OEouHmBGMMjo+QjgaIpVJ4gt4yeYzxJMxovEI0XiEcDREMp3A0X1oDUAfuf13cVumyGZSxCNpvM4UlkQRW6qIM1PCEkvhisXIV3Kk02FmRi6inR0k5dUQimYIRTM43BGsjiBOl59gOMDY5AAy5RBj06fQzg2QT9goJCyM/Pz3rgTot21A8OHdOE0yUiE7pVyYUjWDP+Yju1hGoJNTZ5FlykAeluKwnKDZCFCvhigVglQqGZZadSxWOyargynRLOlCmUI+zVKzBtSoLSQ5++vvrQHoIw98jXLcDISpVzXQWqRVW8bp0lEo+zh07CSJzALJQpLl5SVarSbNZgOxWEg6nWRxsY5IJABaPPHEYywsrHTJXt7zujxuMrksJo10jffA7RswtL1No1mnUi1QLKRJp8Pk0iGgQsBnopgNks76qTeS0MoBWbg8E77uA2J47FPACkhvLcVZXsoDJeoLUVhOkkgYkO/82RqAPvzg18imo5y90InB5iRdrpLIZWjSYtdnO3EaVAx2twOL9A/1UGhUCKVjZKoFyvUSi60ayUSYRKlIealBqZIHFimXsmSyCbL5HOVFMOulV8Dzy8vQ9QG5+gL5ehm1UUthoUAoGeLS4ACegJ9MIY/d7aJSX0Ct1xFNJhgYGWYJ0JvmiCdjZHJplmmRyiQplPIIRDMs06JWr7L8Gygt2vqjNQD90sNfoVLMrO6Da78Zd/bp7l1Ai2qlRLVSov6b4vfsbwrjL49Fu/w84nKx+ufHxk1OjlMs5lEoZOjHTqwB2J33bUB64sXV97hcdC8WC1efb0CLSCT0uaL2JtCkXMmTy6d4Z/PbJFJxTLb5lW785SVK9RrlQpJw2I3BoECjlnH8vq+u9X/w97n/0Yd56KlnmHM5+eTgAf7hX/6JH/z0Rq679RZ+tnEj+0+dwRqOYZzT4vW72LVvH/uOHkdpMrP/xHGkaiVWi5FaKY5SPEY2G6RQiJEvJcmW0mRLaeYnP1sXoKvaXqZcLdFo1qkvLrDp1VdYBirVBdKZHEstVmeUF0pFCqUitfoC8WRiJW1soYYv4GdxqcnUzDTFcolTZ06TyWUpVyskUkly+SxdT/7JGoDe8ejv4fM5cfm8yNUqktkMuVIRbzBAJWejWnBRqMSI5KKkywly+SB2i5Rc2kOmlCCciRONSkjFbZQLSarVLP7APKLZfhLxMIVMllzKj/z8C+sCdNGJp8nkVooX7W4fZocbnUnP8OgQxfJKmk02F0MsmSSTCeD3m1Eop64C9Kv6N8lgMPAHf/AHbNiwga985St89NFHKJVKhEIhTz755Or9dM0111Aqlf5HH+5VXdVVXdVVraOrAP2qrurfsT4P0J0uF+9/sI2PPt7B0Mgwo+NjVBdqtFhmGajVF1CrlajVypXox8X6FXO/h4YG0GhUV0SJHz58cLWy2+GwoVDIML1x27pgTd19AoVChlQqQafT4HTaV8E4tLBY5ldfj42NXDGHvVarYLdbmZ0Vc3lTfPn4bDYLBw58hkqlIDF+Zl1v3QePUy4XuXDhHPPzc7z//hY++uhDduzYzhNPPMa9997N8eNHuQznoYVUKmH37l0cPLifvr7e1VnlK3PHl2g0Fnj00YcxGvW8/vqrNEvZdb0nfvInuJw2xGIhP/vZrVQqJe677x7effdt+vp6cbtXKt6HhwdJpRKr1/PcuTZuvvmnWCzzPPzwg6sd81qtmuXlJWSyWZaWFslmEkAT1a++s67/nndfpW9SwJ0PPcGLb29lWCjjcNtFHnnmRSS6eWaUei4MjHGub4T/8q1/5uylYXYdOcW+U+do7x9lWmXgg32HOdbRS/e4gM7RaT47fZ6TXf0cOd/Ny+99yPTHawH67LUbmNr8BEMCKd2j07y741PEWtPqLHGx1sSwUMbZnkGGBFIuDk1w2/2PcNPdG3nno91MybVcGBhDYbIzKlbw7Gvv8N9uuIVhoYxhoYy9x88i0sxxaCqStgAAIABJREFU/tTaxIPZazcgf+A/MzQ5zZ7DxxiYmOaHP72Fex95HIlah9I4vwKGVBqm5Eo0VjsjIgmvbnmf7914E0+/8hozSjVdI2NcGBjiSHsnFwbG6BgcR6SZ43RXP9/50Y10Dk8ycNN/WOMt+cGXUEumGRKIEKg06OxOLgwMMas30jc5jdriQqSZ40z3AG9s+5hnXn2bf7j2eqbkWjoGx3n53W2MihVI1FomJVImxLNMzEoZEYpRmMwIVDq6J6Y5/eT6nzXx7lcYnBEyKp5l0+YtfLBnH1s/+ZTz/aNs/ngPt9z7EE+88Ap//fff4fHnNzEqVqx2/P/49nvomxRw630PIlDpUFsc2IJRLP4wzkiCg2fOYXT5UImn1/UWPfA3jApmkWiM9E8I+GjvQY5f6OFM9wD9U2LaLw0zIpKjtrgYFsqYkmvZtPkDnnv9XXonRfzLT3/GvlPnONHZx6fHz9LeP8qEXMuuI6c4NzDGEy++xsWhCUZu/6s1UFH0w9+m8/Rxnnn1bWb1JoYEEs5093HsfCcqs533dn7KhFTJps3vI9IY0Ds8WPxhTnX2IlTreWrT6wxMixCodGz9ZC+jYhkWfxjlvA2D3YPW4qRjYIi3rrtmXYj90S1/x99967ucOd+JRKHhxzfdxne/90Puf/hx7rr/IZ5/+TUiySwOb5BkNkcTeHfr+zSBJ558ir0HDuLweEnl8nR09+ANhginc2jNNiweP31jkzyx8Z51vUX3/TU33Hr7SlrBxDS33n0ft9+3EbXJgtZs45MDh1c68IJhREo1IqWa4WkBNl+AI2fauOG22znXc4mpWRmuUARPKoU9HGbHgc+YUcjRmA04vHbkv/jmWv8f/hY2UT96gwqny4LLbcXpsuBwmnG6LDhdFuxuF2a7DaN5HrVeh1KrobO3h76hQUYmxpGrVWgMepQ6FbJ5KzMGB6PzIcZtCc6KjYxr55k9/M665z7z9n30jowzIZYi05qQauaRaiyIVEqmpLMMTE4wI5etwuru4SEmJGLGREJ0VgvTYgWXhsYYGe9j957XOX/hIySzZ7nQ8REiSQ/7D+5kfKhzXW/x7X/O6TOn6B4YQKJUIpTJkBuVnOq4wODkDJNiFVKtHpFKzuD0MBf6LzItkyKQ6RAo5AgUcoamp+gZGUam1yHT65iQiBEo5Bw/174SQb/3tfWLJva9wqRIhNpoZPf+/YxJLyLTmphVutGYnFwcPsGMQoBMY0OmCjMp0jI228v4xBBqnRyTbY4p0TRyrZbekXFOdfQg1poQqkzI512I1Sq6Ll1cC5F/tAHRA/8JodSATGOjf7yb7sEuLE4vkyItJnuUeVuIebsLi8uBSDnF0FQPZq8Ho9PBnMuJzGDkaPs57P4Q0WyBcdEszkAMhd7MuZ5L6K12FIY5Zl/+ybr+HtE4/nAGrcuPKRbnjhefwVKIYM+HyC9kqOZiLKQiFJNxFvIZFnJJFgsxlkoxSmk3jXKYZj1OOuMhW/Cj1YrQaIRoNELm5hRYrVp0F/eu623YcifZfIhCKUqxHCNXCJMvRsjkgqQyfiq1JAvlOMVskEImQKUQoVKIsFCOU86HqZVipGIuskkviWycTDFNKp8mU8wSSyV/M1s9heiuP1sLsX/2NSJ+D4FIFK1xjmQ2RyAS5cVXXiUUi5NOh3E6zNTqVTKlAjv2fsa+4yeweHyoDAYWWk3C8RjpQplgLMntd9+HNxQlFE+xedt25u0u3IEwm6//j2u8Z67fgOH0dhzuAKVag1AsTjKfxel34wzEkOvm+fFNtxFOpDFYLMg1Ct557w2mBCOYLGrcPjPuWIL5YAS12487V2XKYOW1nft577OjDMm1ONN5unra1/WWPnoNqXyCTDFNrpylWEyurFKKUjlLsZKlXC1QqObJlfMUaiXKjQXK5TL1RpNwNs98OMXusxdxl1sY40VSTXD6gitFpfk8hUoZ9Vs3rQuxU+pBWMrSrESAPIWkk0YpRL0YhEYSj1VOLm7H71CxVI3i9xpw2lXMz0nIpNw0GykyKTfTk908+MDNxCJWmo0UCwtp6vUMjUaWqKJrXW/N6z+g3qwAdRqNLFAmEpynUgpTzAeAEtl8kNpihmIjw+JygaVmjOXFIDQDZKJaWIrBcgrIsbicpd4s0GjmWGrGaTUjtJohRA//xRqAPnHjBvyqAVwuMc1mkErZR6WSoFjKUCylyJXC5EpBErkQiVyEeP5fVzofpJDzk0k6yCes2E3TRGMBsvkU/qCPTCFPKJYkGEuib9++FqDftAHZ7l9hC0axBiJY/GHMvtDq2A+jw4vR4WXO5cHk9DDv8mIw23AHwii1OuZtdmwuN1Z3HLMrwrzNj83tx+n3E4oHiWUCpPNBsnnvlfHxv1kTd3yZdNBMLh0iGfNjM+tQSGfwRVTE0naSWT8en5dYrEA0WiQSyRGJpghHI/iCLuKJMLF4iHDEj8U6h1IlRSyZQaGcxeG0EAh6iCfCSHc9tBag37KBuRObMKimuNR5CK9dQjLmJRpd6Wh3RaK4U1m86RyOcBRXwEckFkSnk2H3qAhGbXj9HjzeIG53FK83TjyeJ53NUGsUiKf8FCtZ4i7lGng+dNsGRu//GsmEh2whST7tJ5n0E455cfgd2Lw21EY5y+RhKQnLcVgK01oIUsw4gSILC3l6ei+yDGSKFcLpLEfa2qkuQLUO2VKOXDGGdOuP1oXYA1vuY2bwADAHy0VYrtNqhanU7Xy4czu5UosGoFYr6eg4j0qlQKmUYzIZr9jLbd/+Aa1Wk+7eHpZhNaI6nkyw743H1vUefewvWFxawuXzkkjEgCapVIi+nnbScQ8L5TgNYIkWi60aUKZZCUI9SMA2jVHRBQ0PNH3AZcAeZ2HBC0Tx+5VUKwEmnv2PawB6350b8E8fAVo8/+sX8Pp9vP/Be+TySaCOVq3BarVyur2NaqNO7+gQNZZWirTy2ZWu3VoVq9tOkyWK5RywSDIWxKBRkklEWaw3sPTtXRegDz/7nwiWq8RLOcLZKMGIk1I1RSgWJZFJrySJeD0cOnYUXyhILJUkEAmz45NdBKMRlgCHx00ym6FQKeP0ehifniJfLmF3u8iVing8Tnof/IM1AL37ng3Iu3ZRKBVZBvx+L4cPH6RWq9BsNigW8zQaC6vj28rlIrFYhMXFOq1WE6fTzuXCdGitdpFfTnmTSiVAC+P5V9cF6CMvXYPDYaNcLjI1NcHQ0ABut5OhoQGGhweveCaSy2VYXFyiVquTy62McHK6HYhnRSRzCRapkyomaes8i0w0SSYZYnGhwFDnsXW9O+/bgODCRwiVMtq6u9BaLby57QNkRhM6uxOhTs+USs2AUMRdGx/jXPcAzlAS9byTX7+2mWSuhGHeysmTJ4kGfSQjQZwuC+XKypiJfLWILxJg5tM71gXoQ5uuwe60UCznyBdzv5l/vpLUsAwEQkG0eh2BUJBkOkWtvoBIImZpucXE1CRLyy0Wl5pE4zGWAYfLid3p4PTZM6g0ap59/jl8xuk18PzysonbyJdLdHR3kcplKVYrKyvtBgq4/A4i2QSBeIBU2ksm6UAwcYFsPkQ0FSaZcTI+dYFU1kE86aZQipPLp/D57cQTARLJICPv/eO6AL3zxf+DZCpKJBZGplKz0FwmkogTioQxmgxEYkHKlRyZbBSJZJx0OohGI74K0K/q36yhoSG++tWvrt47//265pprcLvd/6MP86qu6qqu6qq+QFcB+lVd1b9jfR6gDw4NsQyksxmK5RIWm5VoPEZ9scHScotlQKGQcXljCC3sdutqR3hb2xmMRj3QWp13fujQARKJ2OrX0EK58b+sC9Ysb9zC5Yi1I0cOXTEXvNVqUqmUEApn8HhcQItwOLj6npeP4fKc8M93owuFM5w5cwqn007g1Ob1od4Pf4+dW96ire3MagFAs9mg1Wqudq/PzEzx4IMP8Oqrm1hcrPPwww/SaCwwNTWBXq+l0Vjgo48+5LHHHmH37l2YzSbq9RobN97P3r2fIjh/ZF3v2Ws3EBs/S0fHeUwmI06nnUgkxIcfbls9r8tFAqlUYvW8RkeHuf3227jttlt48MEHyOez3Hvv3VwuIEgkYiwu1lEq5TSbDVR3/9X6hQubbiGYKRHMlHjno92Mz6qYkmvZ/PEePj5wjDGJkqdfeYvHn9/Eg08+z+FzXZzo7KNvWsKwWMHxi5fYc6KNQaGMrrEZppR6BoUyhkRyLk2JOdTeSecvb1gf5F7/ZfYfOMSMUo87luHld7dxpnuAT4+eZs+xMxxp7+Shp17g8ec3caZ7gHlvmPP9o4xJlNz3xNN847vXctPdG/n+Tbfz9vZP6JsUcWFgjPP9oxxp7+StD3dx9P03v/C69364CZnOyMf7DvDwr57mG9/+LkNTAgw2J69t3sqkTMGEVI5EZ+C71/2YEx2dXBgY4id33sW2T/fy/u49nO25RN+kiMGZWZ5+5S2OtHci1pr4h2uv5xvfvRbJLX+6/j334s2ozFbUFhufHD7K7iPH+GDPPkQaHRt/9dwqxJ7Vm/npXQ9wuqufI+2dtPUOcfvGxxgVKzC5nIwKBQzPTDMlk9MxMMjxCxfpGBzmjkceZ2LTnet6C378h3x26CAijY6X3tnMp0eP0zm80uXePyXmvZ17eXfHp8wo9ZzrG2Hzx3voGBxnfFbF7iOn2PrJXk519rJj/2EMTi9irZHTXZfYvu8gMqOZWb2JgWN7vvC6X9z+Guf7hznS3sELb77Lr156nY2/eo7BmVkmZRouTQg53dVP9+g0lyaEnLx4ifP9o5zs6mdIJGdQKOP84DgHznbw7s69zBqt3LbxMXomhHSOTnP0XBeiW/90XagofOEn9E2KuDg0xuvvb0drcyHWGlGZ7UwrNEh0c4g0Bsy+EFqbi/2n2pDo5th/qo1RsYwxiZyOwVHaege4/xdPIVDp6JsUIDXMozBZGRVJOPfotet6j33/S7y+6WXOdfbi8oc539WL0WLHHQzyn//2b3nmxRfxRUIYLPPMWaxoDEaiyRRvvPMucrWGSr1BKpenp38Am8uN3jSP1Rvg6Zde4Xs/vpH27kuc2rllfZD7gw1cePcpJiUyhqeF6K0O5Po55l1etGYbsxo9ErUOZzDMyfMdGO1OjrefJ1WqINMZONdzifbuXk5duIgjECKQjeHPRHGE3Zh9NuY9ZuxeM7P3/OW63uMbv45BO8ucXobJIEevkSCfnUQ4PcTM5AAjU1NcvHSJrv5+BFIpcq0WtdGI2mhEqdcjVauRKJXMqk3o5n2ojH7GVQ4GlFYGjBaODF1CuOMX6xcPXPe7SCZHUBrnURosyHWWlW5rhZzdhw6it1mZkcuYkIjpGx/j+Ll2BAo5QqWC4Zlp9h0+THvHBaZmBjlyaCvCmXOcOb2Nc20fc/bcPkQKIRrR4Bde95kPn0askDElFjIpEnCsYzeTs6KVTnBlgFm1iYnZKdr6DjIq6UJhmGNG7ESgkNM1NEh7TzdSnZZxsQiBQs7g1CTH2tsQq1UojAakHz21vvdP/5DxkX7OdXUhkEqR6KYRKlSI5CYGJqa5OHSeKakQgUzHmQujfLBrP5fGe5mRCNCajIjkUsZmZugcGKKjfwSD3YPK7MQRSqOxeBkRzDA91LUuRBb+aAOC/Zs5fOoCJocJqVqOVGtAaXBgsofRmJwY5s043Q46Ok/h9s6jcziw+PxY/QGs/gBClRpvNM7Rs+2YnG6EUiV2TwCl0YRMZyCUyjD50N+s6y3/1T8SSZdxZmv0qedw1GpEGzkkehF2q4JWJU0pGYFKgVI8yEI2Qr0QJht1MDvTi1I2jMelJZsNUqklqdSSlKsJ8sUYmVyYVCaIs+fT9c/9ut8iOz8JSxmW6wkKKRfVvJ9GOcxiJUI566WSdjE91MZE/2liXh2lpAOW0iT8BuwGAUbFKOWUk1DURyIdIV/MUK5X8IWCFKsVoqkUMzd8aV2QrN+70oXuC4Wxuz1s+eBDdn66h0KlilohIBx2s7jUIBiNEEikkBtNRPNFPt63n607P8YbDlNdbBGIJviDr/4xNrePCYGYbTt2Yff48YaifHrj/76ut+COP6VUqFJZWEIzN4dMryGST+MJRvFE4uw+eITdh48iVGnwxqJo53TYnRasNgMWqx5rJI3eF8WRLvLwpjeQ2Nx48mWilQaxygKBdB6rsGNd75nrN+Af3E+lEKVSiP4G4P5mVbIUyzmypQy5cpZyvUKpXqG4UKVcLlIs5le6f4sFzKEoMn+KOGBLlVlabpGMBCiU8qQzcWRP/u26EFv1/LdYXs5QzzrxzgtXYHQ1CIsxQnYpc/JBvPNC+s7tJe5REQxZSKW9wEo3eqUap1pLcOToLqq1BFAilw9Sq2dZaORYWMzjHdizrvfUDRvImEXk8nGqtRxQo1ZL0WoVaTbzVBdSLDQylCpxFmlQqado1D0sN5xYNb0rs5lbGRqLGepLaUrNBLVGjoVGhsVGnGYjRKPmY+KmL60L0A3bbqdUclCrOink7FTLcYqlDIViemV+eSlCIhsjnosRz8VXV6oQI5MJUMgFiQXmkAp7SGdDJJJB0pk4/mCAUDxFMJZCsfuX6wL08Tu+jNVqwR6IYg9EsfrCWLwhzJ4gcy7PCjx3e5l3eTC7vZidTmweD7o5I1anA4fHjdUTweIOY3H6cfqCeEIhwokV4J/JR4g5Jet6j920gflTb5HPZSjk8uSzOTKpNNmCn5GxToJhB16/i0g0TigcJxhNEIwmCMWShOMJwtEQ0XiEeDK2unKFLOFoCLfXhdVuQalWIHzlH9cF6BMP/CmFlJNKxYVYfByLfIhqwk7EN08+E8bhdeKIRLBHEzjiGQyBCKHyIlankOHxs+iNs4SiPoKhOMlklWi8TChSwO2Lk8rWSJTK2GbOrQvQh27bgGlgD/FSjkIuRDYXI1tIroDvcp7GUpXaQnJlpAApaEVZasRo1OJAhUo5R6VaIJPLUm3USeazZEoFFlsQimZoNOsUyinGH//zdSG24IWvkw9rAQutWozFcpLllo9G04ZpXo/TGSWVy652GS8u1ikW80QiodUO5HA4yJ49uykW87RYplZf4FJ/H6VKmUqtyuCHj6wP72/fgE/WTyqXJ18sUF2oYLHO4fU5KJfT5PNxSg0o1ho0W4vks0GatRA0grgtE0AYmn4gBq3KbwpXAoCfaEyBwyGkXvCuC8/77tyA+M1/olwursJLaBEK+1hsVhHOaslWlijUmyQKJRRzRupAplYlVapQW15JXClXS8STMS4nxy02FigWciTiUQq5PIIP71gXoPfetYGAdZZgNkvf+BCVahane47d+/ZSX2riD4cQSMQY5k0ksxlsLifBaASjeR6BREwynydbLhNKJPBFIuSrVY6ePk2hViNVKGDzeIhYZevC8+57NiD+8EZkKjUTMwIee+JRMrk06WyKZVq4vS6WabG41MBsnUehkpNMJ1YTCC7vqS8D9KWlxdV7YXR0mOXlJer1GgMv/c0XQmy7coTPd7ObzabVYoxKpcSbb75OrVbB43FRrVZXn7dotVpmZRLUWhULSzUqjTI79+2kySKwiHlej8/r4OAbd32h99iWH2GxGpFrFJxoO4PWamNCKueV97by4FNP8YObbubOBx/C7AohkOn49Wub+clt99A9OM6Tz72IyeIkFI4zZzLz0Y6dvPrqJo6dOMpDjz3KL55/jsOnT9L9yz9eF6B3PLABt2mGTC5JdaHEMi2qCxWWaaEz6Emkkmx5f+tqccMykMqkV5swPp9umMqk6R8cIJ3NUF9srP7O4KePfiFAF+67l1RupQCk2qjjCfgpL9QI+czs2fMhHb2d+JMJgqkouVyIUsaDVjZELh8klQ0RivqwexQIJB0kknYSUR+ZRJLJqV7sThmJ2Bztj/zWugC9/eEN2Awz1BZWRhAMDPVjNFvw+LwsAxNT46TSMbK5BF6vleHhLhwO41WAflX/rxQIBHj55Ze55ppr+PKXv8wf/dEf8e1vf5udO3de8T/lqq7qqq7qqv7/p6sA/aqu6t+xPg/Q+wcHEIpFHD95grPtbXy6dw8iiZj9Bw9w+uwZqgs1Bgf7gRZGox6DQcfo6DCXq7cDAR8jI0N8Hvj29fWSTMZXv9dcrDN73e9/IVgLqgXEYhGgxdycgfHxUfL57GpU2uJiHbPZRLPZwG63rkL0UqmwGrf++a71ZrOxGqFeLOaZf/fuL/QOnNq8upE+ceIYCwvV1cj0y+95GepPTU3wzjtv0d9/6YpY+1KpQLVaXhN1n0jE8I+e/UJv3cNfZ6C/l5dffpHrr/8RyWScVqvJnXfezrPPPk21WiabTTM0NEB3d+fq+95998/p6enikUceIhoNU6mU6Onp4he/eHy1yKHRWCCbTTP7wy99of90Xxdqi4v7nniaUbGC8VkVEt08h8528MyrbzMmUTIkkPIP117PpELHx4dO0Dct4cV3t9E1NkPvpIjD57qYVhk42dXPmFTNq+/vYNOW7VwYmkDw1A+/0Pvs4zcwo9TTMTiOUG3k2PluescFPP78JnYdOrHaBd/WO8Q9jz3JN793HU9tepMLA2NIDRYOnrnA+KyKSxNC9hw7w86Dx3nhzff49g9uoHN4kg8evvULvft/+FWeePpZBHIVU7NyZDojf/edf+bdD3ewa/8hZEYTkzIFB8+08YObb+UHN9+KRGegf2qGXYeOcNv9G3l7+w76JkX0jguwhxKMihWc7x/lf/v633P/408i/gJvyfd/i2OfbkdhMvPc628yIpLQMTjMtk/3su9EGxeHJhifVTEwLeEb372WSZmGMYmS3nHBKkw/fOYk42IRM3IZw4IZpHoDlyYnuf5nd7Dj0GH2X7s+vJ+9dgOi7U8xrVRy4uJFdhw4wKhEQvulYabkWoaFMkbFCrQ2Dx2D42zZtY83tn1MW+8Qz7z6NlNKPZ2j00yrDBzr6KVvWsKFoQmUFheDQhmjsyqG9r73xd53/Z+09Q4yLFZwYWiC9v5xnn/rfS5NzfLJ0bN864c/Rag1I9Zbee7NrRy9cInD53p4/YOd9E1LmPOG+ejAMV54eysdw5McOd/NL156HaXFxdELPTzy9K/XjdO+vEYvnKJvWsKYVM24TIM9kuJ0zyBivZkRiRKRbp5Zo5X3PvkMpcXFmd4hjnX0cn5wnAGBFKHWhM7p5/zgOKd7BlHbPLzw5rsI1Xp+/vCjzL5yyxd6m/e+wM/vvY9EJs33r/sR+w59xjtb38bps2Mw6xArZggn/cRSaURSGbv27KW8UMcbDGG2O1YeuscTzFms3PPARm647Q4e/MWTdA4M0zM8hq53bYz5Kki+/c+5/saf4giEmZTI0Fns/Hzjw2jNNsxuH+9+uINzPZeQ6QwYbA5iuQKRTI7S4hKBRIqBiSme/PVLOINhlEYT7nCUcZGE9u5eZpUaTDbnmvnrV6yOw+hsdgwOJwaHE43FilRvQKLVIdEZmFGqEaq1aKx2jC4PKrMVmdGEzGhCPjePfG6emTklGp0atVRKb+dFTp05Ta9YyMNvvMn0G3d/sfemW5CotUjUOuT6OYQKNfuOHUU9b0KsViFQyBkXi+gaGmRgcgKVaWVG+sFTJxkY6+ZC5yl27ngHpXgMvWwa2fQIe3a9j9Yg5/xgJ2f2vPHF1/3GryCTTHG2o532zvPManSrHe9itYK27i4GJicQKdVMS+X83+y9aXSb53muqwxNdpqmTZvhpE3StEnT5iS7Pd0Z2jSJLc+y5VGeZdmWR3l2bEseJNmyZcuWLVvzPEskJYqUOIMkCGKeARIECYIkCBAESMzzPIO8zg9akLtttXtn7XV+nOpZ613EAojv/t4PxOJ6v+t97lszZKJD1MuRUw21nPbz4PzAyRP0q1WoBgeQaDXohs1IX77totrS9fdiMJuRa7VoTRN0SQQ0CRroU/Wj0I0i1QzwyDOr0Ft0/OUPf4Bp1MOir/wJ+tEJltx+N/c8sopf/O5KHnriOW5fvpJtuw/yy39bzC13LOeLf/JnXP1PP7woQBfe+OdojRo2bd7Gm5u2INXqeXf7NnYfO4RUp8bpmuL48aNYh4axW8cx2iaxeXxMzHqZiUSZ9HgZc7qwOd2M2Z08/9JqjENmZHodxlEL3lgU5fKL61t6Gth87BziiSChCgvxMoU4cykPpXKWVLlAJh6kkI4CeaJRN+m0n2I5Rr4YI5tLkM9nyeUyJHKR2ogkQwRjfqxH1l1U27j6aqKxAOlMjHQmRiIZJpmKkMnGSWdiOKdtVKp58oUU7hkHlWqebC5BKOwlEJwlnYkRDHno7DrLlHOMKecEyXSMUCxKIpPG47RfFCKLrvsSs3Yr3mCIti4BdacbsdomMY9aUcu7eeuNNaxd9zJ7D+3D6QugGxllxOFk99Hj7DpyFIfHh8sbYHDEyk/+8Z8xmi386jeXceDoCXSDZg4dr0P94tUX1Tfufg1vIE4olWHLvj2se+9txhwTDFhHsUw5OdPTx+iMF4FMhcsbQGMwotWqGTabcKVh8+EG/GWIzIMtGmEmGcMTDRHPJAiFAsz0HryotmrF35KIhclkUsTyudqI5tLEs2lShRzJfJrEx/bt6UKGci4FlRyJwBSxmIdIKobOFWJrs5DRUJZyIY1nTM+QUYFe0Yvolq9dFGKHtScxmVRAnljMQ7EYJxbzADmmpixs3foO2WwYobCVynyOZCZMMDJLKhshlgwwPjlMZT5HoZxiniKxZIBMMUW2lCZXSTF26MWLag++dg1QxjY5ikzZj1QhIpWNME+RylyaUiVOrhAmWy5SrMaBaeYLJgZlRyHng1yU6nyGKlkCeRe5YoJ8MUapEKRc9JCaUX0mPBcuWYTw+s8RsHajVTZSzjvJpXykkhHiyYUs81DKTyzuJxoPEU6ECCUiBJIxArEQsWSIQNhDNhsmGp3FNW3EH5jE63cQiQXJ5C1fAAAgAElEQVTxhsN4Q1EUr15zUYht2LeaKW+AKW+AyRkv49MzjDndWKacWKacjDqnGXO6GJt2MuF0ojLocLimmZpxMjFlwzq18Lrd7cbt9zIb9BOIBokkQyTSEaZl9RfVFt3zTcIhF5F4gFDETzDsIx5J43RME/DPotb2MTqhxeWx4I/O4o8GcXmiTM0mmfZ6cfl8uP1+PKEQ/miUcDKJNxzG5fMxEwgQjMfpu+/bnwnQBTcuYqR1K+6QH3coyOysjbDfwdighHMntzOs6iQ0YyUedWObmWYqEGI8EGdyYopUIs3wyCDnWhqZnBrF7poknkkwanPgD2dweuNEYynMR1+9KEAXP/kPC9A8GSAUDxKKRQnG44TjCVL5NOVqinIlxlw1CPMhKnNJrGMmjAMaoEI0GqZSKREIzhKNBZjx2EjEQ6SSEdrbz6CTdVwUYLffugi/oYW5kpW5QgiKcfKZYWCcbCKETmHG654hl8uQSiUIBv2MjJhJpRKkUonauq69vXXBOQzo6xcxxzxnW85RqpRRvXPLRbV179xIOBqhUCxzrr0Dh8vN8VOnqAD5apVZXxyVWo/BYCAZnwWiUJkF/BSzDspFD9VKAKoV5uciZHImPP4+qvMTgB+v8dxFAXrrskXYjGJ8oSgVoDy/ACfHJqzMz0MwFKdUKi10WM+XiMV8ZDIRqpUF97hSqYBaqYF5KJfm0ekHKVcgUyhSAVwzbjoe//5FAXrd6mvwZsr0a3R4vC7ee/ctjEMmssUCt9y+jGQ2Q7ZYoF8mxTI+RnefkGgyQTSZIJBMMB3wY3HYSRQLeKIRFEYDfUoFrmAAVzCA/tSbFwXozXd/Hr1GTEtXF/fdv5xsPlOzg3/iqVUUSnlmPG6m3U7C0RAHDu2v3R/I57OUSgVyuUzt8y8W87U1ez6fpZCJ0bT8CxeF2Majz1Is5olGw7VO97m5Sm3z/fn7Bna7jRGLiUg0AFTo7GolFAlSna9QZY5IIs5rG16nwkI39tCwmXwxh27fyotqN6/4EtNWJT6fg0BwFtPoCLsOH2LAOopCp8FqH+e1N9by/tYdrHx0FfpBM2OTUyy56VaSxQqH6k6x9I77uG7ZPfzisuu48qpreOjhR1nx0KNs/OAjetuOXRSen16+CEvLBuYpE0+FKVXylKsFSpUiR48foVwtcfDwIUqVMhbrKDqDnmm3qwbOzzs8BEJBMrksu/bsZh6wjo+RyWVJZdKcef7vLwrQmx7/OpNTk7g8s3R0Czjd3EQ0mSDx8fVd8/oGxFodsXyGVMoH5TCltItyMUQgNEUqVSEcs5HOjzEzpaeYipAOJKgWXczM9GMRvXtReF73wCK6Dz7D+IQB9+wYUy4rrZ1ddPcIkcpl2KccjFrN1NUf49prFnPvvbdx9dW/uQTQL9WlulSX6lJdqv9idQmgX6pL9f/j+iRAl8ikSGRSpqadFErFWoaVfcpR60A/f9PB5/NQrZaZn69itVoQiYSUy0UCAR/Varm2G/t893MsFkGv11IMzXw2VLt8IaPa9s4Kzi9oz3daGww6zneXZ7Ppf5d57nQ6+CQsP59DXizma5lnOp2Gjo42uro6MDz8Pz7dBf1xPrb6+j8jFw/VIPr8fJVUKkFXVwc7d27nppuWsmrVY6xe/WKtC/6T2jCHWCyiru4EjY2nOHToAG+8sR6BoJNyucjs6Q8+E6Kef2xp3MX5johYLMLk5ATbtn3E6tUvUl9/sqaVz2drNwNOnarnkUce4rXXXuGaa67i8st/h1arplotc/PNN1KtlilVygzJej+7A3zxAlQ/ddtPkRmHOdLYQpdUTZNARLdcy5a9h3n42Ze49b6H+OXia/nVFdfx/PqN/PLKJXyw70gNNKpHJjjd1cfGbXvoVRs5cOos3Uo9/foh3t6+F9nyn3567lf80cLja76KsE9En9rI7mMNPLVmHdsPnaBHoaNXqadLqmbbweP861XX89xrG1Cbx9h5pK7WHX/0TCu7jzVw8lwnYp2JVzZu5rV3PuDW+x6iV6lH9v4Ln/GZfx7Z+c/94CZUA0M8/dLLbNm1F6FcxfOvrOXnv7kMgUxBe78Ei9PFb6+7nn+75jqEKg1PrXmFDR98iM5ipVuupEuqpkOs5NHn19AilKIdmeAff3055xpPfzY8P5/J/tx1qM0jSPRG2vslNHYKWLHqSc72iOmWa2n+uJt6z/FT9GsH2XH4JG+8v40mgQjVkBWRSk6/WkGfUkGfSonKNESXTIbSZKZLoUSw7Ief8Tf3+YWf13yVYycO0yWTIRsYQG+10iFWMjjhpLVPhto8xpOr17LzSB3dci2btu+tZdE39YjpkmvplGlQDY/TJdfy0pvvItKZkA6M0NQjpv7FFRfVVl62iH2/v599p5rpUur43Q3LOHymnd0nztDUI6VTpmPb4XqkA6P0qAZ47MW1vPbuVs4KpfSqjZzu6uP59RvZc7KRfv0Qdz3yJD0qAx1SNXVt3eh1+s8Gild9EfniRaifvhyNxYZAocMwPoXJ7qZXbUQ9MsE9jz1Ni0hOu0SFxDiM3DTKC2+8Q79+iDe27KCho5c9Jxtpl6gQagY42Spgf0MznXIV7+/ej0ijQ/v0pzvQJYs/v/D4mi8jbDlFOB4jkU3iC3uZmrEjELUz5hjB6Zlgx74t7D98hFl/AF8oTBWY8flJZnOMTdoZto7xwpqXkas19Ku0vL9jN48+8zyLlyxl3S2//kzr+vMbCg48tpQ771+JaczGgRP1XHnDTby5eQtbdu3FPGHneGMT9tkFcDlss2OemGTCNYPD42PM6VqAa4EQ3mAKtX6E081dHD5+BoPJxqB54jOvu+SqLyFfvAjlg/+IeMCCwjKJctSOfMSGaMCC0DCMwmxBNWJFbRmrDYXZgmZ0HLVlDOmgmX7DIAc6DtPaXoeir5VhrYRBvQyJycgr2/fR8fDvPq1/7X+r2chrBM0LudomMy3dvehHhmnt7UGq06I2DdLZL6JD1IfWPES3VMKW3bsWXld2Ud94gAGDBGl3O1aDDklXJxq5hO7eTkQ6Kf3H3v5seH7dHy+4D6y+lfaeTuRaJcahAArDAAarluPndtEl6UYzaEUknUBtcCGQiDjWvKuW0a4cMCJSKTncUI9myFSzcFcOGGnp6Ubw0K8uvnHg6i+hFHYwZLWi1DloaDuJeqQXuVGGXOPgr3/8//DNv/4W19z2G77x/W8hVTp54NnVyIbG+Mq3v8fJc53sOVpHn1zLn3/7e/T0y/jR3/+M43WN/Oin/0zdWy9eFCJLr1xEx+vLueW2B1Cqh7n8uutRDek519tGj7yXlrZzTIyNU0mVcI05GZ52Me71YXXNMOUPMjg+weSMh6kZL26vD/u0iwnHFF3ifqzOKcy2CeQ3/umnda/+PNIrFyFf8WMUkwFsGbAHiuRjSUiGqMZnyJWzxKtVKuUc5VKWZCpEoZygUE6QLkZJFWLEkxFSmTSlUoV4LkYsGyWSDhNMBAnEAwx/9On8dek1X6w9ntYLieayhNIpEsUC8UKeQDJBOJPGG48RyWWJ5nNEclnixQK+RBxfIo47HCKYTuGNx4gnAkw5x8jlkzQ2NRBNJvBFQowoei4KkcVXL8L47kq8wRAzPj/BaIx4OkM8nSEX91LIhEkkI9x0y43Y3LNMzHiQGQawTrvxxpMM2+yIZEp+v+ZV7l7xIDanm/ZuIR/u2M3UjBeF1kD/ir//tO7HHfHSW/6c9995j+defpXddccZnXVhHDFgcdjQjQwzPD3DVCjBsvsfQakbwDnjpa+vD5dzmgOtYqazMBnL4i9XsEejeBIRgrEA8USIRNiPrf6tz9b+WN/eup9Uvky0UCJaLBLNFxaudS5LOJMknk2TqxTIFLMkskmkfV0I284wounldN0+BH1d+OZgKFJCMjqNsKuFyOQAMf8UGf/kZ8Jrya1/iujaRehW/ZTHn17FsYYTxLNJIqkYqUIGT8hHppRjNuhl2uvmXGcrDc0nqDtzjEQuwvvbNuH2L+S1RlIBMqUEqUKMCgXSpTSZcppcOcPQO3d8Slu67M/oX/plRNcuYlrbic0+RiwRpkKZecpk8jEgT3U+xfx8mmg6SZU0YCefUEF2BAoBKCVJpcMkCkES+MiXkhRKccrFEJWSl5Dx9GfCc/lDP0K4ZBHmzcvo7thHMesgl/KRTISJJyOEkkECKT/xuJ9oIvgxQI8RSMYIJWIkcylC8SCJZJhA0M3ISB+5vJ9IzE0o4scXieCJRhA/9MNPW6jf/rWFn3d8nWmnE5c3wNSMl8npGSamXIw6pxl1TmOddjHummbcNY3VbqdPJmHW78M5O82ozYrVaWds2oHTM4MnFMAXCRCKh4mmIiTTMcZOvfXpzvdbvozorq/Tc8MixlvfJ5YJEE56CcRm8DoTRIIJZt0z+IN2ZgPD9MubsNiMTLonsc9EcM7mmPYHcQfDzIQizIQiuINhHB4fwWSaaX+QKa8fn2/2M8G56JG/RnDT5xA//g8EUnNYpwuMOKbolfTR23EKv8NA2q2n9/QutH1nCAbdzPhnmfT5GBsO4LRFcU978HhmaG49gc1lZiYwyf5j+/HFY7iDYVKxKNqNN30KnPc9+B1ED3+XzpsX4VadXshPziSIppMEY0kC0QShWJR0LroQAzAXoTofokqRTD5BOBqobUjeu28nqVSIQiFGPOrGoOvHatFitw/Ttnf9Z8Jr2Yv/TPutixC9egUa5XHmi1HKmQhUJzHqj0M1C2WgtLAmTKeTRKNhHI7JWsxWtVqmpeUs7e2tC2s+LnTJnl/z9j76A9pvXUTnHV+qaYuf+SmCB75N262fIxd0EYnGsU+7GLU56JUpsM96yQGl0sLBMpkMkAHCMO+jWnQBQRZs2xOU8wUggdPdTSDSB9gpFBzYWjYuZJ4/8Oc1aN525x+h2nQDLbd/nqEjz5PMFUlki1QBt9dHuVqhmC+RT3+8MYg8lVyIoHuUkQEZc/ko+UQA5goU0sXahP2BKIUyFKqQyBYI+l2cu2MRLfd8ic5HvlMD5+J3bqHr2Z/Set8f442l8URTxBJRYtEg/nCIYDRCKpfF7fVQmqsSjEYIx2P0ScREkwnaBV1Y7FMEEilGHU5mw1G6JTKcvgC9MgU68wiBRArxphtpvmsRZ57+WQ2cdz75ffo+WM65+7+K8fRGZgNh3tz0FgPDg2zZ/iGzAQ+jNiuxdJx9h/dz8NghJqZsqPRqcrlMDXoXi3mSyTjFYh6BoJP5+SpisQiNRkW5XOT09pc5c88ixBt+S9Pj36vBa1PdasQbfkfTQ3/B3FyZcDhIJBJCr9cCc0QiITQaFVKp+BNW7uXaSKVjPPTISgwDeqpAtlggns0uuANptBSrc1Tm5+l4+vu0P/s3KPdeAOkdr/4CXcNqWh/9C5yinXhnx2loOIJ1coyxaQcKo46Dxw5hmRhB2C/g0LHjjE6M8/Tzz3HVdUvQDQwyPj2DfmQc9cgEYuMoMtM4Wp2BhjNnUeoGaGwVsHv1UupW/DHtu56h+Ym/rIFzxZm36dt0NW0v/oRgxEtPXyeVuSKJVJR0NkVlrsw8cxTLJSpzVeaBYrlU+z65ZtzkCnkCoSBzzJPKpDnbco5UJk25WiGVSRMNOGl8+CsM1L+I+ewbNXCu2Pcgw51bqHv4z5ga7CJfLqEx6AnHY+TLJSZto2QyKY40nEao0jDl81IqREhFHARnhnBPmymUIkRCBWIJO9ncKCpJI3Gfm1wwRTZhIZFU0/LmrxB+eAP+0W7qH/piDZx7x3uR7byZ3s1X0tFZRyjixB+0E0kkCYWj2B1OfAE/XV0d5PIpZmemsNstWK0DlwD6pbpUl+pSXapL9V+sLgH0S/UH18svv/zvcltkMtn/0vsMBgNPPfUUP/nJT/ja177GV7/6VX74wx+ydOlStm7dSjgc/oPOZ+XKlRfNlLnYOH78+H94TK1Wy/33388PfvADvvzlL/Od73yHJUuW0NjY+H/0fFwu1x805/+sPgnQ9UZDDZi7ZtyMTYyTyWXJFfK1RVAqlWB21s3cXIVcLlOzdD9vhVYuF4nFIoyPW3E4JnnnnY21zDGRSIimfhfKyxahuftHGO79uxpM80ubme04xNjrt1OMeGtg3GYbr9mkfbKbG+bYsuV9du/eyQcfbGZ83IrJNIBMJmFmxkUw6Of06YaapbtYLGJoaBDtTd9Efc1XGHnh6pq2bcsqUhYVzj0vEZY01o6fTic5fbqBWCxS21F+Hq6fh/OxWASRSFjL1Du/i71UKtRg/vmFtWPrUygvW0THXT+raQsv+yOi0+PYGz6g76VlzM1VuOOOZWQyKbZv31p7v8czw3PPPcPq1S/Wnpsr58ilY4QDszjs4zz7zBMsW3Yr99xzF3UNJ7nu+iXMs3AzxCHtQHnZInqu/QtES79d01+74hbObduI4JmlrLj3HrrlWk6e6+TdHfuQGsy8/NZ73P/Ec3y0/yhClYHnXtvA+ve3IdQMcKKli4efX0O/fohGgYgDp85y6/2PLMBEmYb6zhbaZWI+PHgI5dJvIlv8RRSP/GtN+/Ct/52PNqxB9eHzSA5uYsVjD/PcK6s52dyIfmQItcnInqOH+Kd//SVX33QDJ1sFtImVtPYrME446ZCqaZeoWLNxM829ErrkWjbt3I98YATtyASNnUKOnmml4YHLFqD547+9AHOv+xqdgm5W/uan7LnvCt7asgPjmINOiYqnX17P8see5q6HVnG6oxfN8DjPr32Tsz1i+rWD/OOvL2fP8VPoLDaMYw46xEruXPk4p9p76FXq6ZZrsTg9PPTMi0ib6xY6rq/7U/qu+/Oavq5uO31730a25jaMSjF7Dx9GolIhUano7u+nU6yhVaigXzvIO9v28P7u/TR396IeHqZVJEI2YEAgl6Id0NEu6KKjW8CJ0w3sO36E0+1tbN69k70njyO7+TsoL1uE6I4LIL336WvZ8eZLSDc9Qc/2dQyYh1DptCi1GnR6FS2tTRw8fIAz585y4OQJfnHZYp5f+wY6qx31qJ3XP9xFa7+CM939tIjkNApEyAYt6Kx2zgqlPL9+I4OTLoSvLQB0xX0XNk9Ir/wyZ5ubUB35kIMPXMniG5fR0NFLa58M1ZCVhrZudh9roLm7n2HHDM+++gbXLbsHocqAzDhMXUsXT7z0Go8+vwaRZgCRZoAjjS0cbGhGZhymubufHoWO99au/tjC+k+RLfteDSYef/1ZOg5t5+Sj1/HOG+uQD4ygH51Eoh9CqDKgNo9xqr2Hc70Srrzpdpq7+5EazNxw5300dgo5cbaDlU+/wPHmdt7buZ+Gtm4+2HMI1ZCVupYublvxMKZxJz03fxf54kUYHrmQB25541bM4kbG6zcy0baLGa+DaDqObcaNw+NHrNDR1SPDYrEz4w7SJ+/jqhuuYvnKFTzx3DOsXruWu+57gB17DyNTDXLjrffx83+5kituXEaTQITUYKZNJKfv7SeRL15E+9K/RH7FArSXXfkF5GIRO154CPWW53j4yWfQDo2gNJoYGp9kcsbL6dYOjJYxNKZhzrR3MWxzoB0aYc3rb7J17wE+2rOfh596Fpvbw+ubNiNW62gX9vPL3y3mrfc/5NjpJvq7Whfme91Xkd31N7W56w+9TU/9PnQ7V6PubkRv1mOyDqIdUnG6tZ7D9Qc4eHAnJ04coL7+MI2Nxzlz5gTNzXWIxQLUajFGoxKzWYdwYIR2qY4OmR6VaRLDqAvZwCR761vpvuenyBcvQvXIL2raisd+jUomQn7wbVSHNnKu8wxH6/cjEDahHx1DMThEt1xJfVsbB+rqUQ4O0COTohwwcvzMKRQ6DR1dgyi1FvSD/ezY9QZbt25Ep1XQ2n6KTlE9MoMRwbuvLNi13/k3SK/5Sk1fJ+mhff9HdK5/CLlSh1wzgFSnRaLVcLqtFYFEjEilpEcmRTU4UMs71wyZUBmHkWkHUQ0MceJMM3KDHrlBj0yvQWs2clbQRruoE/nDP1+Y6+3fvbBp4bFfo+2oR775KbQH30KkUvLRkbdRDKpRai0MmKYQiiXsOPge/boO+o06xMYxDjTq+dNv/F/84O9+wq8vuxLtgJlv/uX3+asf/Igrrr2BK69bylVLbuRsu4Dv/+S/s+7Wf0V65SL6ln6d/qu+UIPH7adPItizEc3mJ9h55ABWt5vv/91PGbKMcce9d+KYHkVnUmCZHMFidzLliTA0G2PUl8DqizE2G2R8xseow4kvspD7bZ+axOG0MTakZWLcgmNy/GNg/gU0D/x9TfvY6uU8+fhzHH1+BSM6LcE8ZHJJsmkfuYyXTCFIopIiWk2TzudI5dOk8knypTSpbGTB7roYJp/zMD2lw2wSMmYVMjkhJRqZIByeJhrzMfTG7UivXIR+1S9q2vpHfsasVc1s1x6mGt+jUIiRyYQ+NdKpKJn0Qnd6Kh0jlggTiYVJ5lLkSkUiiTguzyzJfBaXz4NAJGR8ys6Uz0sgmWC4eyEHXLbsG0iXfbMGksf7mxlt28/gew/icowxPTtDPBkjEgvjdE3hjyfxRGLI9UaW3LoMi32K1956m237DjDl9dcg3vW33c47H27lrfe3MD7tZvGSGxifdmNzzzIy6UB2+7cQX/M5JA//rKYtfPVWzPJ23r75Z+x5+WEURgNNHV2YJyZJex1MWDo5c3onVqubYCSN3TuJYdjO8LgfsaYTd1TL3g4xjmyF2UIVZyTKdDhMMB4lkU0udC9Gwgzteg7x1YvQvXD5Bev4pV8h47EwWreRkY8eZWqglycevxfLsIqjh3by3jsbOHfmFFqlguOHD3Bo/w6aGg9z6MCH1J/r4J33PiSdzWC0m3j0mfvJTYxBOESHSYZjvkC6BK6oHZtWtgDMV/wtXQ9dsHL39Ryhdfcmzrx6B3ZjD9l8hEhsFl9gijPNx4E8kKdUSZIrRCmWE3h9E0RiLjS6PoxDcpL5MMl8lFQxSbyYIJKPkyinyZWzJLIxEukI2md/hfimr2D58IEL+ecv/BtB5yBT7Zuw1L/G3JyPOcKUSVMiT4EsxfkspWqKXCHKXMoBcwGKyUlGB3ooZpzMVfxUK37K1QClj0e1HKNUSZKuZkgWIzjatyBcsgjZuuuQ3X8hC90/IcM3IcV2+nVGBnvw+0ZIZ2ZIZLzEMj5CmSChTJB4KkwiHSGRXuhMjyXCBEJ+5qgSS0SJxmNkclkmJ6TEonbCQQce74Ibiy8QouemL9K/4ruo3lhag9gDO55i2qTGdGgdlp7TOGeDTLqD2FwBxl1BJvwRzB93ottdk0zYLMjlQoxGJc5pG5PTNian7WgGdLj9s/RJhVSpMO6wki0kiScCRGM+BresoOeWL2OpW38B3i/7E+LJIE7FGSwn1hFJhgnGQgSiQfzRMDOBANMeP9OzPmY9AXy+AG6XHbNZh1zaRi7rplgsks3n8Pp9eIMhOnr6cLg9zISizIQThDNFxnX9CG5cxOBHD6J5/doaQNedepMZ9zAjTR8wMWzCFSlhsXnxhLO8sn4jjz/1LDBHKORibFTL6fodmI09pKLjzM4k8AVTWO02rNPjTHqtdIgaGRxVIRF1UE4ncI6O4IvHED3+dyjWXo69/1ANoCvW/AuZQpJpXQe2nkNE0mEi6QihRISZgI9prxd/NEwkFSOei5Mpp8lWU0CBYjGPw+FgHqhUIZvNk4yGOLhnG7NTw5Tn8gsdrvNFZPtfpPvBbzMiOIjk9/9Ug9gT8rMkPTZsTRup5L2UcjbARTk7jGWwGeaDMJ+H+TK5XIZTp+pr61S/31tbq0WjYUymAbq6OmprK7lcCsyhFHfTeddXmDz3HtPde2ragnU34p52EhgQcOqjVwlHIzicUwSjERQaNdPeWUKJGKm5OYyjw7R2tTBklAEx5vMeqoUZKmUf2ZKHPEGouqgWnUxYpMwVfVCJQDWKbvNShvYsp5S20HrnF2sQfWR4kHzCz7ToIHPzVXQGLalMkjmqOF1TzDNHMp3gnXffJp6MUSwXyBWyhCJBCqU8qcyC5fyefXuxWEepzFXJFfK1tX5fvwiX9hyqd5diNyvRHXq2BtAH6jaRKM4zOiqlXXSGN3ZtJZNNEA14yRbi9Im7SaQjBEJekukEuUKeUes4sXiaaCxFIpnDH0kQiqc519GNc9bHmrWvMzI+yZjDwa4DBzh99iz9G69mSHkG17SpBtA7nvxrxqYdZHNJ9L3H8MaiqHR6Dh49RhXwhcJ4gyFypTKeQJAde/aSL1cYGRvHOTNLFagCqVwepVaHNxhiwjFFPJ0hlcsTT2eAChPCXczqzjA/X0b14S0X7NOPbwQqhCZVFFILufeJZASo4PG66Bf30tHZQjiy8BpUao0A/3O0HMyh12uZnJygXC5SqZSYnJygkApibtlMtVLAM9RT0254+mdUq2UC3ll6G/fgdFmJxFxI5C04pk0MDskZGx/GYhmmtbWdt97/kM3bdzHtD9HRJ6b+bCumMRsvvLYepdHEr6+4mtaePnYcqGfJbctp7hKyZsNbCM9sRaVXs/f4CfYv/3oNoL/z8oMoJb30NOzEOT5CxO+hkI7DfI5UbAZIMDIkQaWWkkwu5L1XymDQD1EqzlGtVsnns5QrOfbt24dOpyMajaJUKnn99dcB8Dst5OI+gsEgtv59NYAu2/fwwv+GTIJUwEGukKf53Fl8AT+VuSpqox7T6AgGywglIFudx+nxYDAN4pl10tPWCPkY6VSBXD5OLOnEGzAyMNRFNhkgG48zl8tgUTXiGO9jsgD1D/1RDaAHoj68yTizNgWJgAWfXfux40YAuUbKmM3M9IwNp8uKXC4gFLATCtgx6kSXAPqlulSX6lJdqkv1X6wuAfRL9QfV8PAwX/ziF/+3AHqxWOSxxx7jc5/73H8Ik9va2v6gc/pDALpWq73o8TZu3MjnP//5i7735ptvplAo/B85n/8vAPqTTz1FV2rNMeUAACAASURBVLcAj8/LibqTeP0+5pgnV8hTrlZwOKeAOebmKrjd04jFIvL5LBJJP6+8soZ4PFq7KRGLRWqQvWaLVsjRtu5h7NueoZRLMfT63RcAeueBmuX4eUidSMSIREJ8Muc8Ho+yf/9eAgEflUqplmkWjYZRq5WUSgXMZhMOx2TtfdVqeeG4qShDj/6cnHuMuOFCR7b5uSs43+G+YcPr3H77bbV57N27u3ac/9mW/XyX/flu8OXL78FqtVAo5IhEFjrZX399HZs3v8sDD6xg7PU78HcfY36+ivaGr9f0S4kggYCPZ599mquuugKr1cKZM6dZtuzWmtb27VvZu3d37XpqNCrmqgWGzQNAhWqlQDDop1ot09h0hn0H9rN7/z4GzMNkihUe/dXfsOvK73HPvfciX3MhF/vs2kd44MnnOdLYgsw4zKbtezl8+hynO3oRyDS8sH4jDz3zIi1CKX1qIzfceR9NPWJeeOMdHnzmRerbe6hv76Fbqeeh51ZzuquP5auepb69hyPNLdy76inahP1Ibv0+p/bsQN10tKYtvucf2Hf8EC29fQikckRqLf0aHeZJB9fcchu33/8gQqWaPpUGoVLNu7sOsPXQCQ6cOktTj5i1733EiiefxzA+RZdcS7dSz5b9R5HohzBY7ew+1oBmeBz5c9ezY+X1KActyK+/ALE3bXidl996j+WPPU2vUs/v171Fr1KPRD+EzmKjrqWLde9+iGZ4HP3oJPrRSUamZvlw3xHe3bGPm+99ELHOhNo8hlBl4KP9R9l5pA7FoAXjmIPFS29DfnQrbTf+NW+tX4t4ze0XAP4Hz1Hf1MTB48fRmUyMORxI1Wp6JRIEIhH7TjZyvLmdhrZuBDIV8gEzA+M2ehQqVGYzH+7fT7dCQZdQjGHIgtpgQqYzojAMItUb0VusC3Bw6Td497E7eO3hey5A7Lt+TL9G+3HmsxipRsqJxhNs27uVsy3N6Ab1iJVyuvv76ZbIaBOJOdbUQptYiWxolG71AA8/v4amHjE9KgMinYmX3nyXk60CFENWbl/5OIohKz1PXoPklbsRSJRIbvjmBcv+fbvoVRuRDoxQ19bNnpON7DxSx2vvfIBi0ILZ7qZHoUOsM6EYtPDG+9sQ60y09yv4h5//GrHOxG0rHkY+MIJIM8CxpjZOnutEINMw7JhBZhxm+8tPonrgp2glIuRvPVyDisr3nmLH4ZMoBi21zQ4dYiVb9h6moa2bPrWRYccM+tFJ7njwMZbd/wjN3f3sO9lIi1DK9kMnaGjr5uiZVrrlWo41tdEilGK2u2nr7+fZ115DNzKKYtl32f74HQz1dV4Aqff+LV7PNDt3bcUf9C106yTTjDnd9CnUqAaGkGv0DJlHiEQimMdG6JX0ca6zHe3gIOvfeoc77r2f315xHSseWsXKR5/ldHM3UoMZgUxDp0TFlr2H2Xz1j/hw8V+xeesO5Pf+/YW5nztBS7cQ/fAoQrmKW+5ejkipQaYzsnjJUq6+8RZWPf8iLd1CmjoEjDndaIdG6JUpWbxkKdv2HUSqNeDw+Blzuhm2ORi0TuDw+DGN2diyay+qtgaU9/yQQWkPmm2ra9pdT19Lr6SfTmEP/QoJuiEdJquJAcsAvdIe2nvbkBmMSHR6pHoD6iEz2uER+lRqZAYjUr0BuXEAxcAgcpMK1ZAW1ZAWtXkAzfAgpwUCNu7dQ8dNf8nZD1/i5NENn7BP/2N0pgULdJl2EJVhAqFkmF6xBalhAPmAiZMtLZxu76BbJkWkUqIZMnH8VD0KnQaxUopQ2ciG915FrhxBIdeg1vbR1nWIrp6zjI6H6OxXotn6FN2PXYZAIED60M9r+i1bXqFfoUAzMIBSr8c4PExLTzfnugVIdVpEKiX6kWGECjknm5volctQGA1ItBrkBj1twt5aBrpywIhu2EyXuJ+65nPI9UbkeiOKu/8W9ftP0NZw6ELn+U3fQGE0IDfoaenppkPUh9pkQT9sQT2gxmQZ4M1NG5BrtagGhtCOjKIcHkFmHmLnvkOYrTZU+kEsEw4az7VjsowjUWoZGLbS2tXLqG0KscGMcfcrSB/9OY+tXI5oxf9dA8mCA5s5UNfA+IwHy+gYwVCcxb+9gRuuvpk1v38ZmVSE3+9lfMLBhD3EhD2Gf3oE37SVWdc4024ndrebMY+fIXcY00wUvSuG1hnB6fcwHQ4zNWlBduu3MIk7GG05UNM2bLibsYCDyYiLYDFCvJogkouSyifJ5JIU8lkKuSKFXJFS2kU1NwvlAC6bhrEhMcmIjWTERibmpJTxUM37CUUnyOQ9jNuMDJq1eANu9M/+FtvxN3FNO5Be/YUazA/FwsxEFoYvESeczXxqJNMJEqk4iVS8Zm07G/RTAfyJOK5AiMkZD7ORMOOuKU42NzLhdKA3GejoaWeqfRfqVf+DhGccw/qbaiDZ2rQdfzhEKBYlEAkTjseIJhNkiwUCkTAW+xSqARMPPP4E5olJTGMTnBP04PD4sLlnGbbZGbSO8/tX16IwDPDUi6tRGAZYcusyrFPTNLZ1oDYakS77FoOddQy1n6hpd9z1I9ZveBfLuIshi4M+iR7nTBTz6DTNjSeYnJZjMIm5ZundqEzjDE1bGXFFGXYmkQxJeWbDg7gSCWKlEg6fF7d/Fm/Ihy/gJZ5JLFjXh0IMv7uCiRNvkUjGUN77vZq+sv0EUCSbDMB8jnmKpHNx5qkQiYXJFfKUKmXyxQLReKQGcytANJYiV8gzEXEzNjNB3UfbmY8kGK9kGWWe6XiFeCzEUN9p9G/fyYadh1Dte70GsScPvUihnAIqRBNBipUsEnkfpWqOdC5OJp8gnYtTnsszT5lkJorbPU1z85mPgcPC5tBUMk4mfWGUilkKeTvVigvmfZheXUzKKaYQGapp99/yNebn/cxXfUCY6nyIQjnAHGmq80lKlRjlUoBywU8pOwN4YH4WtbSB8WEhc8VZqpUA1UqIciVCqRqhVIkxV4lTqsRJlhMkiyFsjW/gk+4jERzC9OaSGkD3KY9TqkZIp1zMuAfxeYfJ5jxkcgESuQDxfIhILkwyc35EiafCxJIhsvkUHt8ssUSUUCRINB4hFp5BoxViGdWQynoIxVy4x5VoNy7D5XZgEZysQWzVuutxB8M4fQEcHt/CcHuwu91Muly4Q36Gx62EExG6hR0I+7pwue043ZPYnJOMTTsZd7sQyoQcP32cHXu3s/vATmb8LmLJAKVymmGLDsV7y3n2gevJFWP03/PNmn7UN04yE13YFJAKE4kFCUcDeKML3+EpbwDnrB+XdyH3/HzX+6xvitHxAcT9vYSCXqyjZl577RXqT9Xx0CMPc669DV8oTCASxS4/x5i6k9lkisEjr9YAuuX4qxi0EmbtJgrJaQZU7dx5911cfsViZAop9957N46pCXx+NzOzU7jdNhyOUXp6WpmYMJFMBrFODOOcnWJ8yoYvEsA2bccXmGXtupeZtI8R9zsYa36XiG+M8KS8BtC77/sGY4P9TJpkOMwKTNou+gV1GJSd5GJuKEUppbwUkm6KKReV7AzVvJsBTR8GrQyZVIRYLCWbW+hSPXr0MA77GPlMmBJzeKIB3OEQw/11OD0uhh1OxOuvqUHswEAXzMMTTzzFQnd3kEreRlfLB4CTctYOJChkAlitFiYnJxCJhDX3sPMbo+fnq/h8nlo3/Pm1o9/vJROcJuu3k8tlCBg7PmHdfhNnz56lUqkQj8dxzbhJZdLYp50YTIMkchlGJyfwpzLk58HlmWXG7SAZmiEdmaGYDTJfTVCsxsjORakUfUCUaHgEjfoMhbyduaqbmEtOuRAkHZ+l57Hv1gD6tvfWk86myOTSROMRKnNlMrk08WSMeeZIZ1PMM0dlrkyhlK9lVeeLuQX78PkK5WqJQqlIb58Q6/gYqUyaecAfDOAPBsinowTDIarzc2xe+a81gG45vR7diB3fPLx7sg5HJke0UCGUzBNPRojGQwQjXqCM3TFKJhMilQqQTgfx++0Eg1MYhox4Qz7K83MIhL1YbZOU5sAbjJArziHslyFWqBDJlGSzyRpAP7P8q5jHxgjEYuiHhrDa7SSzObbt2s2sP0AwGsPhcjPrD+CcmeXg0WMcPHqMU03NZIslpEoV6XyBWX+AcbsDh8uNWK7AMj6B2+tj36HDhEIB1GolzzzzFCKRkNZ1V9Ugtk1yjPMb4s9btBcKOSyW4dp9i0gkxM6d20mnk7X4NLVayapVj9U21WezaWy2cQqFHOPjVgqF3L9z7jvvrhexqWranS//AoNBRyqVWjhGLsY8GdyzVqbdFnwBO1NOG2Njo4yP23h/104Moxas0y5MEzYO1DVwqP4MH+45TL96gDVvvMeS25ZztqsHsVrL5h3beXHdWvqUCl7Z8BatPX3Ur/pBDaDv+WAthw4f5b4VD3CyroGt23bg9XuYp4jH72CeDBJFO5ChkI0wN5ejXMotNBMA+UqBKnNUqdRgcqlUwmw2o1aryWQy+Hw+8vk8ACOCHTWA3vH+7TicU7z3/mYqc1UyuSzu2RmC4RDtnR2k8zkqwPjUFOaJSTr6+nH5fESTCd7csBaNQkgpHSSZiJFIeIjFp8gVXLjdegq5IOVcgmwiRCXvwTejx+N3Ur/yQge6Z6wfyj7i2TCe8CwjZjmkHcSTsyTTXsYmDGTyPmY9o8TiU5iHxGjUnUzZDZcA+qW6VJfqUl2qS/VfrC4B9Ev1v11zc3P86le/YtGiRXz729/+XwLopVKJG264ofa7l112GYcPH0atVqPX62lqamLdunX8+Mc//oMButfrZXR09D8cSqWyBsV//OMfX/RYhw8frp3rj370I44ePYrRaKS9vZ0rr7yy9tqKFSsueozzAP2v/uqv/tPzKpfLf9Cc/7P6JEB//4MPsFhHCYZDeP0+Jh12Jh12xFIJiVSSeWBuroJMJqndbPgkWLbZxpFI+nn88Ue59tqrefDB+3nuuWd46aUXeOWVNSgUMtat+T2bNr1NW1sLnWsuQD3n3tW1/LDzULpcLmK32xAKezCbTYTDwdoCdH6+SjQaxu/3cupUfQ1in89KPw+ay+UimczCgrOUSxELB7DbbQxJBTVt/e3f5ZOgvVIp8fvfP4dOp2Hz5nfx+Tych9bpdPIT1mwXQPp5+3ixWMS6da/VzvGToL2cjtauU9v136npJ4Yk2O02YCFb/p577mLJkmux221YLMPceeftRKNhbrvtFlateuyC9nyZcmlhkVoo5EhlknR0dfL8C79HolBin3Zx25130dzWiVGj5lRzC1ctvZn65y9sXGheeTlK0yi7jtYjkGl47rUNfLDnEMYxB+39Cl58/W0efvYlltx+L3eufJwtew9z5S130i5R0as20iZWcrJVwFmhlJOtAnpUBs71ydhbd4Z2iZZOmZ6zgj7OtQroUejoEXRcsPO++ivI9HKUAxbUJisdIgUvrH2LK5cu43DDWQbHpjjZ3IFUN4RqcBSxwcwH+46waed+dh5r4MmX13O0uZ39Dc18dPA40oERGjp62fDBdm5ZvpK1m7ZwxY3LWL92LWrzGK19sn/XAX/6vdfolKhoEojYfayhBs+vuHEZr2zcjHZkgv11ZzhQ30SXVI1+dJIOsRKD1c7aTVs41ytBOzKBxelh1Yuv1rLjZcZhTpzt4DfX3simN9YjUupoE8mR7lh/oQv88cV09PUj0eg4cKKO1h4hQrmSD3buZu/R4yhNI/Sp9Yg0BmTGISR6I50SGXuOn6SxU4DOYmXbwcM0tQt5Z8sudEPj9Cv1yLSDiDVGdMNjKHR6xIJWeuRK3tz4Xi0mQX75F1DodKgGB9h3/BA7D++iU9yF3ChDZzLRIxajGzbTr9JwplPAqXYBZ3tE3L7ycT46eByRYQjjhBOhZoD9Dc3Ut/fw5MvrOdcno1dtZHDSRV1bN+KOc7yzYx9nhVIkqxbX5i7a8w7tEhV1bd1s2X8UuWkUsc6EUGVAINPQJBChNo+x/dAJTpztqDkhrHv3Q3YeqUOiH0KkGeBAfVPNGWH7oROs3bQFocrAsGOGIb2GV9ZvQCDTID285QJMfeJ39GsH6VHoeOS51ew+1oDJNs3Jc508uXot7+8+yGXX30KnRMXpjl72nWxkdNpLp0TF0TOt7D1xGoFMQ69Sz5a9hznS2ILOYqNFKGXTtq0IlQqefXkNI0oRSuMg45NTyK/5bzX9PR99gN3horWzG7tzlilPiNGpGQyWCVQDJtRGI02tzQxbTMj0OrTmIXYfOcyJM83ccvdy7nvkcf7tiut44dU3+KdfXcYvf3s1//Rvi9m0fS89Ch0CmQa5oA2ZwcydKx9H/OJNNe3+D16gWyLniutv5OipM/zL5VdyvLEZmc6IzmxBpNRw8133Un+2lZZuIdP+EOpBM9P+EKYxG00dAgwjVnRmC79/dR3Nnd0YRqzsOHCYlm4hI5NTHNu/i6amJswTduo2r73QBX7/T2np6kCiUiBRKVDq1ci1SrSDeiQqGd39vSjF7chFrUiF5xD3NNPf3VR7Ti5qRSsXoJJ0IBB3cKThIAeO7+dEcx2n2pvp1ao4K1ewefObdJpHkSr0yG/+1oVu7LZTKAf0iHUqhCoJcpMagUJIU5eAg/UN9KnUSPU6xBo1AokIgUjImdZm+uVilDoVB+v/X/beM0iy6zzTbIrSaLWr1SgUMTE72l0qliOtpJlZzc5IFClqRIIEQJAEQAfCEQQalgAJNFyzCTTQcA3T3qG9r6qurq7qLu9Neu+zMivLpvf2pvfu2R+FTogys1LErkIR6jfiRpl74nw3K6tuxT3P+d73XS71HUEiMzExLWVwbIjJ+VGuDFxDrllHabagWLjCyMQcSp0F2dtbO7WnfvEAaqMemUaB3mpkXibi2ugI2kXrJtTXabk6PMTl/mtorJZOl7lEq2FSMk3fyHXEGjlizWbuudygp3vgBnNyFSKlHpXRhrj3BPNKBTNSCbJv/tan7/nkINdGR7g+MY7aYkat9SBV6dAuijnTs5+lDTsyjR2rI4rasozVtczRro+QaPQsKDXMypQY7MsY7Mucv9LHtZFxpsQyrtwYxr7h5o29B1BPXuel117H4fIgev2HHYitObSNVbebZaeTdz7Yg8m2imXRjc3mRq+3oTUaWPcH2QgmcEVrOLwlIsENfN4N3N4NVjw+ljwBHJEsaleCq3Irz+w+wQM79rFjzx6G5Wo8kTA9fX0c7xtCND7Yqa3+8R8QjNmIJJdJFAJ4ExtUaZCpFihUNzOtW0UB8gkgQsijYck8A604kKJUCFEuRimVNjPLc/kUhXqCSMpDIhvC6VvHaNYRXFQiZBLkC2k0j/+HT7PXxYOI1AqWPU588QiJQvZvHZlCnlQ2QzKTJpFNk8zlaADRTI5AIoXD4yWaKxBKC4SEFO5IkFBiM1/Z7VnDttBPq54mEljBe/WdDkS27H+CaDJBLJXEFwoSzwjEMxmC8TiJbBZXKMKxs+fZ//EJlt1eBienMTlW2AiEsK6us7i2wRu7P8C4tMyUWMpTz2/jL752OyseH/YNFzveegf7sgOdQsz18UlEk6OfdqDf+a+Q6ZdQ29zITGv8YvdhVnwp1gJpvCEfdq8Sq8vImd5Rvnn/Y/zgJ4/ys137eeKVvUwaJKxk7OitRsKJEKGoj0DQiSCEyWQThKOhTSv6QhmjbIbJ6Qn6+q+ieOm2Tv3gQi9CLkuuVCSZSTMnmUdn1mNdspPMZEmkM2gMRg4ePcbp8+cIx2PU2nVypTLJZJJSpYw14iJazTLePcCi0oy93WI2LhCsQj5ZwOJzc3hqCj/gmBvoQGzdzjvI1jPE/E7KjRKJTBwhn2JBNk++kiNdEGhQp0kDIZ9izb3KD+77DvFEmCNHDwB1yoUUlUKCai5KvRCnno9SEgJUskusWMdRSroxKnoJ+dTkMitIfvDbnfoxj5J8OUylkaDeFmiSpt5IbmYstxJs2kdHaBRchH1KjJoBQj41m1bSSZqNOM16knpDoF7fBOetRopqXSBTS5OrxymWg7SrHsqZJWzHn+4A9LUrr1OuhCmX/Pg8epJxB9VKkGIlsun2UEmQqSTIFZPkikmyhUQHoIejAcxWA0lhszs2lU6SSiTJ5xMYTBLW3RoSmTWiqRXCqRChRAKnSd8B2KInfx9PPIkrEsUZCuIM+XH63Th9Lja86yyvLBIKe5mZHcflXiWaCLLuWWPNvb6ZCR6J4orFWHGv8ML25xErFkhkYtQoEU8FgTLVegatXsLquolyNYnq5S906ofNE+SL8U3r+2wMIR0jJUQJCmk8sQTOcBRnMII7HMMV2oT8vkiEWDqF0+8mmQgzNTnC3OwEmXScUjFDwO+mUi3gdK2SEmIEgh6ChTihXIKlsVMdgG7Y8yMyiQhRv43p0XMkQzokkkl27Hiebdue4eDBD4jGAni9bnwBL4lUkmA4RDgSY2T4LH1XjxGNe/AH3Lj9IdbcftY9AXyRCE6/m0AsxLJFhVY+hUoyTCJgZeJ7v9aB6M1igJrgpZxwUU6vU8/5qOd8lJJeCnE3FcFPPr5GLrZKMbVKOb0OzQyNSppWvUStVsNitVGubEZghSN+rFY1CSFAo10gEPXhjXgRyjnC6STmU892ILZ39hS5bBnaMD0xSDy0CM0AuaQemhs0yutACrtVhCAkefrpJzvPeT6fh9XVZaanJ5FIRFQqJaLRMMViHoNBx/DwIH99Mze0yDgNn9rHv/qnwOamf4BUWiCVFhgYGmTD4+bDA/sIxqPkm212fbCHDY+fdruNSacmGQtSzCWo1/NU6jkKtQz1ShpaaSCMz6+gVHbQanvI51xAlXa9wdy2P+kA9A3DLG1ahKMh/EEfuUIWf9BHvphjZGyYedEcBw8fIJNL06ZFmxbrzjWWlu20aNKmRblaog24PG4yuSzlaoVqvUa5WsHt9VCt1yiWSySFFM650x2Arj35E4Rqm5/vO8yYwcq+ngGywN5zvZQaNaqtGs9te5ZI1EsqHaRNjmWHAppxAj4jNKIIhTjWZSNixQLxdAIhlyUYjbHu8hOMJAmEUwSiAvlKi5+//jbX7/9MJ/t8ck6EKxAgX63i2FgjkkhSb4N9ZZVFxzL5cgWXz8+q08XMgohMobgZXVKrk0hnSGVzxIU0OpOZQCRKE6g0muTLFRpAJpel1tiMPsvksqhPPdmB2MNHt3Vc+bL5HLlCnouXL5FKC5vrI7RptJrUGnXawO4P3sfrdf/SeoHJZMDj2WxGuOmQl8kI3HTKK5eLpNMpGo0a8XVtp/bIy//hk7UHqNUqNJplRscG8PiWcHmWuHT5NCkh9slmkDzJch6baw2VxfxJjIWXi303ONszwIo3xoRIzdCUjDmFFPOKDZFahlgj52LfFX76ynY+PneRoz/8tAO9+9RBHtn6HIvLTmZEMra9ugOLw44r6CKajhBJ+4lmAgR9NurVJELSS7mSoVTOUqoXKTVL1GhQaFZotJrUm41NsF6tdBwOs/kczXaLZruFfvhAB6D3vP51hEyaFm2SQopqvUY2n6NFG38wgNW2SDgeo9puky6UKbfZvMemklRrBWTiSSTzI+RyUYSki2LBTya9TrHgxWwUUcgEySS95DMecpkNfPZZrmz97CZAf+wzTJz9BcLKJMlclEA+R1TwU/BISWedFEo+cgUPlsUFKuUA0YidcslHKGjBoJ++BdBv6ZZu6ZZu6Zb+hekWQL+lf7SOHDnCli1b+KM/+iN27tz5DwLob731VmfcwYMH/7vz//8FkwFOnTrVuY7333//7xyTyWT47d/+bbZs2cLnPvc5ksnkL51vNpvce++9nXnkcvnfOc9NgP57v/d7/1+/jH+w/jpA/9rtX8dstWBbsiNXKjh7/hzBcIg2EAgFOXn6FI8++gg2m5VWq0EqlSCVSnRA8U14vnXroxw/fozp6UmKxTylUoGDB/djNOrxet309HTx2ms7OP/KjztQzfzKN2g0arRaDarVcgd6r6w4OjDcZrPSbNYpl4vk81lWV5c71urRaBhosXv3uwwPDzI8PMjMzBRi8QITE2PE41EqlRJLSzbcbiftVgPVHb/RqV8vZkinUxw7doTu7svs3fsRmYzwS3nj09OTHXh+s+5NOJ5IxNi+/RV27NjOSy9t4+zZ0yQSMRKJGIGAD6lUzPbtr/Dkk4/TbjdZ3/tkp3Zo+ASNRo3l5SVuLvCsr69y/Pgx7rrrTu69927eeutN7r33boJBP4888nDn5xGPR4EWLZo02y1EEjH3P/wj5iVSfOEY8XSOD/cf4tvf/QFHT55Bb3Og6DvTqT33wB/xzMu/QGpYZE5l4GRXH/NqI3KTnUsDI3zx69/ko2OnEessTMu1vPDaW/z57d9icE7KS7t2MyJSMK81c21yniuj0+w9eZ6r47OIDYsMzakZnFWx79QlugfHWdAYGBeJUdzzbzr19+/+BTNyA4fPdPPnt32Lw2e6+c5DTyA3OpiS6hhbUHGm5wbv7j/OyZ5+xiQqdu07woRMw8eXr3LoXBcfX77KN+9/hOEFOVKTnQWNiXGxkrO913njwwMMz0k523udNz86yMRL3/u0A/69n/DBkZPMKHQdi/Ab06KONfuMQsehM5d448MDTMu1bISTTErV9I5M0TM0gd6xwf/9l1/jue07O9nhP352G8cu9PCX37iHk119vPzme3TdGGPv8bP0HNn7aQb7Dz+P0mxhbEHEpETKY8/9lFmFEpnBiGlllVmlmimZgkWnm1mlmt2HjtAzNILCbGVKpuL5X7yBRG9GblhCprdzbXSOgycv0Ds0ybXhSa6NjNM9MEjv4AhyvRGVcRnFD37vU4jdf4ndBw/QOzKAccWCzKRgVjXPglLNvEpN3+g4F68NMCGRceHaDb77o8c4evEKX7zj20wpdPz8vT0Mzcu4PDhO19AEwwvyza5zpZ7z/cOcujLAxeujQLU0+wAAIABJREFUXBgYQWK0odjzwqcbF566k6F5GT/ZvpOzfYN0D09y/FIvQ7MSbkyLONnVx/uHTzCr1PPxxSsdi/UJiYrBGTGvv7+Prhtj/OK9PVjWvVyfWkDv2EBlXWZgch7Tqpv9J8+jd2wgNSzy2svbOkBx9o7/if7xWablWr73yBP0jkwxMi9j155DSPRWxDpLB5bvPnSc9w+f4MEnn2Pv8bMMz0kR6ywMzog5fqmX4Tkpd37vAT46dhrjiotx0QJHzp6hZ/AG/WOjdA/cYGnNieqJT7uRz7z2PC5XiPEpEavOEGKNmVVfFI1tGZnBiN5uw7ayiM6owuBY5u29+7gxNYNlbQOJzoBUZ0aiNXHgxFn+8o67OXaumzmVgT/9yh38+dfu4mv3/IBXdu3mzJUBHnjiWWb3fdoFrnnteyiNFm6/+zt8cPAI333wR1wdGmVoapbj5y9x3yOPsf/jk9g33Jy4cJllt49JkRT7hpuTF7vo6r/Bhd5rTIqkSLUG5uQqTI5VjEsrzCvUbATCaK12dItLXL52HZttEdltn/kke/7XMFmMHDt9kgW5lJGpCfoGr9PV10tXXy9KvZYFi4MpnYVpvZV58xLz5iXmTHZmjTbmTHYWLA5E1mXUel0nckCh24TNcqudKa2N1w6dY24phErjRPbcHZ3XPndkF1MyEb0j1zhy/hA9Y5eQWuaQ6nVMy6QsqJRMScRMiOY4deEcfYP9aIxa1AYVC7J5evovMC0aRqSYpOtqPxMzSsz2CGMzapY8a1y6folR0TgzIgVzEhXSs/s6tSVPfQGZRsWCXIxELWHvkb1IdVqmJGK0i1bGF+aR6XUojAakOi0qswmV2cTY/Bx9o/3IjUoURg1SnRq1xczFvqtINHpUJitynQWpxoR20crg1CR6uw3ZM1/s1B4/8gYSrQadbRGlyYhW5UWiULPrg22MzHWhNqkwLwURK1bQWhzcmBrEsDaDw+NjQa1lLRBiccOFRGdAYbKw5PZic7pZUGuR6o2orEvIjFZMq07GxVImDr72aRb4z77C0vo6b7z7LpaAH6Pbz6neEezeGCK9lQuDAxy7eoV3TpymT2RAshzFGs6i88RZSzeQrQTxlUG6HODE9Rls8RLmcA5nAeYtVlTrLqyhON5ijUChji+VRXrX/9CpX4xtUC7GyGRjZPJJctUchXqeQk2gVg1BzYsQ0LBoFxNLLNNoCwi5IJl8lGItT76WRyiXSBRLJIplcrUUsWyQRDZCPB0jkgwzPDpEOOLH53ei3nlvp7az7wMKhTjFYoJsNkKhECebjZBOhxCEIJlMGCGTIl3IkM7nEHJZEtks+WoVVyhCPFfg+vgk2XqDoJAmnBaIZFIkMkmS6SiVahavawmrXoxrxUBM2d+ByPoXvojb6yJbLBBJxHEHgySLBUQqDSMzc2itNn76ynbMy6vMyhS89NpOdIt2lt1erKvrmBwrfOeBh5iRylnx+Lj97nt59Y1dOFweTl/u5lJfP75Ygkg6y6rXj9JsQf7gp13gJpMJpTOKKZTGHEzjzFTZSJdwRcLs3LONHe+/SiBVJZSrc7z3AvZAHqu3yje3PsiS4MBmN7C4qKGYi5GK+0gnA+SySdLZDJFEktGpObxeN6FQiGK5xPKZX3Rqr51/A4lSw4JSw/sHDvPCq6/y4yefZPvOnWzbvp1777uPSCpFVBBY83i47+GHeXjrVt58axc3Bq5z+vw5Zu16guU877/2Hjt+9jqqfB5pvoy7CLF4g+++sh1VLo0AbFh0n+aQP/TviORDmFViMkWBOlXCiSDlRpFiLU+unGFpzcaN0QGEfJIv/rcvcGPoMtVanEYzRTy2Qrngo5L30K4GaFcDxHx69NI+ajkXjYJvs4u3FKReidCoxjG88uVPAbphhGIzQ7mZpdZKU2smadQjQIJKbp3VxWmmB4+xpB8mLdioVV20m0Ga9SDNRpR2K0mzJdBoZDYBei1DvRalUkuSbQgUmkmqjQi14iqVrIPg9KEOQLft/SHlUhBI4XNqyQvrNKphKtUI5VqMfDVBvpoiX0pQKCfJlxLEkgGCETflWp7/+oU/Yc++DwhHAyRSUbKZErF4iKTgY92jJVNyEs2sEk76iaZiBIMJpr/9K5sQ+55fJZBM4AyHcIa8bPhceEMe1l3LrDkdTE8PIpPNsuFcwhdw4/I78YR8+CIhfPEYrkgUdzSGN+IhEPeTyiXIlJKkiwlKVYFSJUWpkqBcTVKppai3Ulj2PdAB6O7pj0lngxTLSdLZMJlcBCEdISxkOhnmnkgMfzyJMxhmIxBiIxTGE0vgiSWIhH1EI35czhVk0nnCIS/hkJdoxE887ieRCJBMBskIDjJpFwHNcAegy1/5MrF4kpgQIZYOEE272FgzYjCKUasXsNt1pDNxIpEQkVgUry/E+oYHXzCG16slFl3i7NkjaDVyrIt2VtY92BzruMNRtItmpuViHCtLxBJRypUcvsAq8099rgPQixEH+UyMZq1IoRghmw2RzUbIZhJkMwmEVBRBCJJOByiVY9TqKaingDIy8TTFYrEDHqFBtZKnXk3RKHio5l1UCz4qxSAZwUepFEd7+mcdiH3lxa9SyN90eKsS9BgpZ9cAP83yChBk9MZJINGxzb658btYzNPf38fSko1yudjZPH1z3N+03VarlRQTvk7tqa3/C/l8HoBSqcTAjetE4zH84RAqnZZUPsv7+/Yg0RkIC1mypSrVWot0Okuzvmnrnc4kKFVzlGt5GvUytVqGcjVAmwiZ/BLZwgqQIR6LYNBaUL/3rQ5AV1w/xpWrPcQSUcLREB6fmzYtQpEg2XymA823vfQC0XiERqtOvVmj3qzRaNVJpZM02w1qjTqhSJidb75BJBalWq9RqpQplktUalWETBohk2Z1/nIHoKsO3s9GOEo4X8WZLuHJNzgxOI01UaAC2F1uJkRzJLNxhGyUbC5IOrmGRT9BPuVgevQMuVIUIRsmmQ4TjvlJCgnWnRtEoknKlQZCusDUrJhUpkg8lWP4sX/d6UI36HUIuTz+cIRwPEG9DatOF/2DQwQiURLpDOtuD7s/2kOl0cTl8+P0+piXSClUqqy7PRSrNbzBEGabnYvdPeTLFcLxBHK1hmK5hMfnpVKrYncsMbnv4Q7Etgx+SK1RJ5vPYTAZiSXilCplEqkkaxvr5Ap5KrUqkViUXCFPoVREEJKcO3eGRCKGyWQAWly6dIFGo4bf7+Xmhv+bawuFQg69Xkur1SAXWv7UPv7n/xGnc70Tndd7tQuvb4M2FaBKOOLDaNJy9eoVms0m7oifn7/1Onq7ldG5afR2G1qrjcU1J13XhugZGOHClRso9ApMSya0Fg32dTsr7hXsaysotAbObv3fOwBdszDGtFTHk8+/yuEz51hye7nQd5Uj506w/e3XMa5YSFUyiOaH8HhtJBIefIFVSlVhc5MINaK5ODVaxJMJmu0WH3z0IcFwiP7rA50mDYlMSrFcQnV9TwegD7337Q5kb7ZbVGpVao16Z32q3W5Ta9RpAlf6b1ButPGGw8xKRFTqBfL5GMV8BIdNQlpwUi4FKRfD5HNenBs6ohE7IFAph6iWo9jEF7jy2K98AtB/hZp7FlX/e9QbSVKNMpF0kDX1VcpF9+ZmsbIflWKIaiVApewnEXeQyzoZG714C6Df0i3d0i3d0i39C9MtgH5L/ygFAgF+8zd/swPM33nnnf9XgO52u/m1X/s1tmzZwuOPP/5Pe8F/Q1/60pfYsmULn/nMZ/D5fH/nmP3793de09+XdR4MBvnsZz/Lli1buOeee/7OMf/cAPr8wjy5Qp5MLotWr0OpVpHOZiiWS9iW7JQqZSqVEquryzzzzFPs2vUGk5Pj3IS+crmURqNGuVzEYjFRrZYpFvMEg37m5mbwet04nesEAj4kEhFPfed2Fr73ewze/5+YePNx/nr3ObQ4eHA/UqkYvV5LLBbBZDL8kqX7Tbu01dXljgUmtHjllZf42te+CrS4++5vUa2WGRq6QW9vD6VSgaUlG3NzM5hfvpPFV+5k5cBz5GN+arVKB4zf3BSwurrMgw/ez8MPP9iZv9HY7JZ4++1d6PXaztfVarnTjX7TjvPll1/kzjtv58UXX/il616/sg/dE/8F+UvfYnXqSsfyfmxspPMab85z85BKxTzxxFaefvpJ7r33bn7044e5/8EHuHDpIrVGnXy5QhM4feEyaoOZsbkFvvBXt/GnX/pL1AYzK04Pf3XnN3ll2/NIvvu/Mf34l5jb/VOUFgcfX7zCK7t2I9Fb+fb9jzAmUvCDR5/ioad+2gGKW3/2Mn9xx7fpHp7k9u89gNq+xruHjrPnxDnGJCpO9vQjMy8xLlUzrdRzsucG+09fRuNYZUIiQ2IwcOTsGRaeuw35E3/G1Iv38vrLL3C8q6/Twbygs/Dz9/bQPTzJvNbMpFzLwz95gXcPHeds3yAHzlxi50cHmdeaGZyTcqL7Gse7+rgyOs281sy81szr7+9jTmXg6PnuTlf4rFLP5eujdL/xMybv/l2mn72dqVP7kBltTMu1zCr1XJ9aYEykQGlxcG18FrnJzsi8jHf2H2VWqedU9zWOnu9mcEbM0KyEcbESZyTFhWtD7D1+Fm8iy5hIwf/1pa/wwmtvcbF/mENnLiE1LCLRWzly8iyy238D2Y/+I/LXH+DU5W5OXOpCqjfyV3d9i4efegbNop0ZuRKxXk//5CTn+vp4+OmfsKDRMSVT8dSLr9I3NkXXjTFEWjPXxubpuj7BmEjBpWuDiDQ6FAYTpmUHRpsNsVKORCVjal6MfNs3EN/z77h89+eZuHIaqV7H8OwMvlQCkU7Dye7LvHf4BPM6I+8fO8GIWMaUUsN7Rz5GYrJy6PwlPu66woREgdzi4OPLV1nQWTCte3nl7Q8YmpehW3YypzExKlZ24PmCzsL+bVuRf+O3kD/9F+gv7uXK6DSTci1dQxNcvD7KsQs9TMu1dN0Yo39ijimZBq19jauj02hsq9hcAebVRs73DWJZ9zI0K8G06sbhDbOgMSHSmnHH0gzPSRldkHfe93m1kYvXhpDd+28QPfh/MvX8N7k+NsWPnnkeucmOWGdhZF7G2d7rnLt6gw+PnuJU9zWOnOtiWq5lRqFj155DqBdXOHNlgFPd15hV6plXG9l7/Cznrt7gzY8OYlh2smPXbqwrLpbdPk5f7sayusL3f/Qwhg+eQP79/5XZp/8bZ3a/yeqGnw1vmGS+jmXNz0ZIQKK3cmN6lq9+69uIFDKGxocZnZPx/R9tZUGl5+DJc5y70s/O3Xs4evYSVwbH0C4uc3V4gi9+/Zu88NpbjIuVvLP/KL0jU0gNi0zJNCwMdG/mkT/xZ8gOvMJf3v4NVCYrCoOZ9w8cZlamxLi0wujsAiseP/c/+jg/efEV9h49zticiOPnLzGxIGHv0eOYHKuMz4vpHRxBZbKy4613OdvdS/fAIItrToamZhGrdWx/821kOiPzCjWS+/8P5A/9PuKXv8m1nvOcOHcGw+IiVscqeosNjdGCcdGBfdWJxqhFqVOhMWqxLFmxrdiRaxSoDRq0Jh0GqxGD1YhYZUGmNqLQGlEbjWiMFlRmO0qbi6tTKl589wQXRs4z8c6DyO79HRTbvsL85QPo7A60i6tI1UvIVctI5SvMKeQojAb6x4a5emOAGfEcUpWM8ZkJjGYdh48eYHjsOjqdA4VSzdWRU0j0cmSGFaakGyxolzk3cAqZScaRUxc4ee4iMyIpgz2XkN7+r5A//p8Rv7MVrdnM5Pw8hsVFJCoVYo2aOYWcOYX8lyzb1RYz2kUrF672ojAaUBgNSLQaZHods3IZl/uvIdFqUJlNSLV69LYlxudFjC/Mo7MtIlKrkO3ejCyQfOffMv/xGx0grzKbMBm1vP/B29hWrMi0UpQmPTq7g1mZkku9Pci0MmyrZpa9fpRmKxNiKQbHCn2j4yxuuLCuO3n5jV1obUtI9UYW1zZQmq0cvXiFD05e5MzJE0i+toX5O3+D2W3fwJ0uY/FG0ccS2DMldhw6iztXxZXNsRT1sJzwYw64WYqmWQwJGNOw68IY8+tJ1N4UOk+SlWiGWKFCLF/k6Z/9DG84jGnZzrLXw0YojC8p4E+lCaUzKJ/+L0hu/yzaJ/8TOc8K0ViCYjFPrVognw1BO0Gx4MFun6ZWdwJ+MqUkxXqWYjNHuiSQq2bJVXPkqjnSpTSxXIpIJkE2HyaTCxGL+8kVBVLpOPFkjKvXe6lTQ3L4RSRf28LCt/81UzvvZ+TaOcYGLjAz0oNaPIpNL2LDribud5CNOYnHgqSSEdJCDCEdJyXEKFXyFMsFYkKclY110vkc0WyGWC5NPJ8hmcuQzKY2AX48QLG02eG1bFF8amP+2B+SFDZhjj8axrbuJChkWPUHMa9t8NhPnuO+Rx7l+e072Hv0Y9RmKxrLIhKNDq3VxvY338KyssaS083i2gbf+M73eP/AIZbdXmzrTkKpNAa7gxWPD2cwzItvvcvc83+F6PYtTN/1G1w4vo+FdT+GqEAU8BUyRCtFEsUSuUaAWM7HtpfeRGuwcfD4ATRmL9aVLAfPn+HVD18hlY4TjQXwuNfwe1bJpMKU8gJra2ukMzkC4QQpIUOrDflCCffMZhb8wp2fRbLzPvzhGOV6i0Q6R6neIhRPkchmadCiQQuhKJAuZqnT/uT7UKlVoQ1qo5G7nnwUncfFunmdH39/K9ZahRU2TaI32jBsWiHUbBPPRSgU44i/+z8zf+cWZA/9LpmUB+eankwmTK2WIZUKUKkIlMspKhWBbDYClPnqV79AoRAnk1nF59Oh0QxjNI6RTS9Tq3ioV72Ui04ygoNyaZ1iMUWpJFAup6lUMlQqGcqVHEtHn2H+zi2I7vkf8c+ep9goUG1kaTRTtOpRqPnJJ60YlNeAEFRd0PJRb0apN6NUqhGqtSitdqpzNFvJT49GfNOavSVQaiept6PQ9rFiHSe9NLoJ0L/5GUy77oB2AkhhM01DO0azHqZRj1GpxynXkxTrKUq1JIVKnEI5SaGcJFeMMz41iJCNI2TjpHObnenJVJqkkCCViZHOhzBaZWiNIjL5KPlSCrd3g4VHP9eB2MuGeZy+DZy+TfvxqZlxHKuLhKI+vL41fH4nXr+Lda+bNb8HZyiIKxzCFfDhDXkIRwOkinGShRipfIx0MUamFKdcT1GuJilXE1RqSar1FNValI2rr3dqL51/EciRzvgpFCPMzNzAZJIhU0hxuteIxIKEEyFcfieugAdvOIwnEsMdSuEJZwjGQvgjAQLRIMFYgKQQw+lZxWTWMjc3xuTkIGNjAwz3HEQycZkrh1/vAPT5R3+XWCpJOJMmmssSyefJFjY7+xNCBCEdI19Io1BKmJ2bxON24vW4CPi9+MJ+FpetxOJ+DEYlw8O9bDiXWF5ZJBAN4tjYwL7hIlVpEc6WESo14oU88p1f7QD0i3u2I+RLlOotMrUcyWKGeD5DNJMjmskRy+aJZgUimQSpcppMLQeU0RqU5IsZYok4cwvz1OoloAytHLW8D/KrLGsHudG9F4tmjHjIxsaqDtm57R2IbT7yEMVSFseylXTKh3dDQ0FYhroHWn6yCTs0olSKfjQaVccp7Wb0183n1na7iUql6HxdLOap16tUKiXi8ShutxOXa4NyKc/o9z7D6He3MPb9zyKXSfF4PBSLRZaWHWTzuc33Ih4jnIxTbTd5b/8eAskYwXgcnXkR+8o6g6MTLIgkeP0+2jTI5JO0aJLKxIglfeTLMZTaOdoUaVImnc1sgsUP7usAdL+su2PNni/maLTqnDl3mlwh28k/n5yeoNlusLzqoFQp0qaFwaSnTYtqvfKJrXuZRqvJhUsXqdSqpLMZhEwarV5HqVLGF/BTqpRRDp3rAHTxO7dt3ktrTdJCASFfJQs4hBwTegeRGqzFs0RyBYZmpmlSJRBYwahdgIZAwGWi1shSrWeAMrV6HrVGhsGoplItoFDIuH69nzWng9mFSfKlNBM//VwHoOcTPnL5ItlciUy2SKZQpAG8tP3njExMIlOpyRZLxIU0TWBqbp5IIkkkkSRXKuP0+gjHE52OdV8oTDKTJS6kqTZbOL0+hFy+k6m+OPBOB2KffvWblOsNIokksZRAOJ5AqdURiERRanW4/QGSmc1u+iYgUSgpFHK0Wg0GB6//0vrGzbWGmx9vOuhls2mCQf/muYSnU3vyxX/faSwYGRmit7eH8fHRX1qzKBbznXUMX8CNVq8ikYoyPHqDQNjDgmSGOdEUy2s2Llw+hd6kxGA1YrabEMnnGZ4YxLZixR1wYXUsMvyLP/sUoM/f4IePPY7OvsTbe/fw5Tu/xu6DB5Do9Kz6A+z7+DQqs51VtxO1UcvE/ASnLnzMxSunWfcu4fGvseFeIZ6MkM7nOrEyuVKRXKnI8voaMpWSdD5Hvd3i9Ds/7gD04d3fptFqdv4WPD4vYxPjBELBTYDebJFOCYTCUbzBCFKVlny1So0WkWSIZrtArSYQDsjJJBzkUy7K+Sg5IUCx4MGxOv/JhpUciYQPGj56HvsMPY9u4crWz9IsOcn4VVDZoJxZplwJU6jEkc33IkRtVHJOGuUAeu04ydgy2YyTXNaDx22+BdBv6ZZu6ZZu6Zb+hekWQL+lf5TuuecetmzZwtatWwH+QQD9tdde60Brj8fzT3exf0MbGxuda73tttv+3nFf/vKX2bJlC7/1W79FrVb7e8fdddddbNmyhV//9V+nUCj8rfP/3AC6L+Dnnu/cy42hQeLJBPHkZmZkKi1QrlaYFy1QLOaJx6Ps2fMher0WrVZNrVZBo1F17NPff/89Dh8+2Mk07+3t4eYDXiDg4+aDYrNZ/yUgHo2GabUaSCQizpw5xc2OgVOnThAKBbhpdfbXHzir1TJmsxGXa4M//uM/5LXXdpBMxlEoZBw6dIDf//3Pk06n2LnzNQ4c2MdNm7RwOEir1eh0kIdCAWq1CtFomN7eHhQKGYVCrgPmnc51Hn/8sc74iYmxTn7eza6GbDZNo1H7pQfjXC6Dx+PqWLU1GjWkUjH9/X3I5VLa7SYjI0P4fJ5OF/2ZM6d47LEf09W1mbcWiYTw+TwkEjGq1TKNRo3z589SbzY6lntN4GJ3DzveeIvzXVd46PEn+co3vsWXbrudfYeP8bOXXmX7629iW3fx6DPPobYs8fO3djMpVbP70HFG5mUdO3OlxcGJy1d5e98RvvKt7yI1LDKvNjIhUfHqW+8jNiwiMy+x79QFuoYmmFbq6R6epGtogju+/yCHznUxqzbywbGzDM3LmFKqmFEqudDfh9xooGdwiPE5Kc+9tJNHnnyBntEJRsQyPu66wqPPv4jUvMgDTz/LgbMXGJwXs+fkGX7xwR5M616ujE7z6jsfItJb6ZuYY1Ss5J6Ht/KjZ7cxKlYi0lvZf/I8L7/5Hj/b8Sb3PfY03/rhj7g6Oo3CvMScyoB5zYNYZ6F3ZIod737E8Uu9PPKTFxgXKxmZl6GxrXJ9aoHbv/NDdn6wnyvDkyxoTMypDGjta0gNi1wdnUait2Je8zA8J0W9uMKERMXP3/mQ61MLdN0YQ724glhn4frUAtfGZzlx+Spbf7qN3pEJbkzPM6vUorTYmVVqmVVqGZmXcO7qAKd7+piQitl38jiTMgkTUilfuO3rHDpzgSPnurhwbYj+8QVe330AsWGRCZmGNz/aj93tZV6lZEYmRWcxoDXr6bnWzWu7dvDuh+8wMT2GSCFBpJChtpiZVciZVig4c+UqHx4/wahEzrTaxI+ff5XrcxL6JuYYmBax+8hJTl/tp+vGCCKtkQ+PnmBSruXYpV6Od/Wx58Q53j10HK1jA4V1mRuzEr5x38NcnxHz/Otvc+rKALfd/X3k5iXOXdvMUn/xzfe4MSth/+mLzGlMrAZizKkMGFdcTEhUyE12tPY1huekrPijnOzqY2hWgsK8xJRMw2og1uk6n1HoUJiX0NrXMK26mZZrUVmXuTQwwuiCnH0nziEzWJmWa1EvrnTyz9/48ABHznUh0pqxuQIMzohRWhzoHRvMKvX0jc0wJlIg1lk4dqGH0QU5YyIFZ3uvMzgjRmpY5Nr4LONiJe8fPoFcu8T9jzzLmjfKlRvDjC2IiOayPP3CC8zIFSx5Aqisy6y6vLjDMVbcQZY8IWTmZSzOIB9fvMLP39qNdXWdKwMDzClNWNb8iHUWlBYHKusy+06cY2Rewp6PT/HQU8/yrR8+xAuvvYVYZ+Fs73XGxUquTy1w7EIPO979iCmJCplhEalhEZXJyhf+6jZGZxfQWGx8eOgotnUXCoOZiQUJTz3/Ij/88VYM9mVEKm3Hot28vIZucYmf73qHgbFJLvUN8NTzL2JeXmNsToTJscp7+w6y/c23UZsXN7PcdUb0NgeT8yKOnDzG0MQIEpUCdzDIcy++iNWxyorTi9pgwWxfQ6Y2YjVKmZm4xvz0dUYHu+jrOUX3xWOMD/cwP30djWIanWqWabmaaZmUGZmYOdks8/LNTu1R0Tz903MY1vx8ePEiQ1IpMwY98xYzssVFtDY7BrsDtd6EWmNAozYwJVmgq6+XOakYsVLKrHgO+6oNkXyBD/fsRiybY25+ktnZWfqvDzA6NcucWsm0WsaCSUXP+Agqq43BqXnm5CrURi1nL1/k8WeeYmJmknmZDIVOx8WeqwwMjzErlqPUmRBr1NyYnOBi31XkBj0qswmF0cCcQk739QGkOi0LKiUqkxWVyYre5uDq0Ah6u+0TsK5Du2hGpFbQPzaIyrzZhS7T61DJF7je30PfyDB6uw2RWtU5J5H0IJWNY7WvYrE7EWl06BwGxkTDmB0mFh3LWCwbKMxWxsVSbkzPsmvPPowraxw9f5FnXn4VvWOFWaUasc7AmsfDyYuXsbgDaJ0R3jrexdPPPs+Bq1M8/e5hDvfPYEtW+eByHyeH5liJVghE5C0qAAAgAElEQVTl6rgiMUxLRrxRFxv+dQLRBMFYGnciiyMQxp/Ksh4ME0ln2b5z56bNeSpOUogRjYcI+zZIJSNMTo3SAMLpJIlCFsn0AIIQpUGdWClFtplHyAWpVCM0Sm7shglcDjGtZoJsOUWimKLVKnzSIR6iUUtRqyQoFwKU8n7KOTeVvIta0UM27aWYD1KvpghHfMTiIVLpJMmcwIprjUTSh89tIZeLk83GyOcTFIspstkYghAmnY6QTkcQhDCpVIhk1IMQ95FO+EnFAySiPkSiSew2E/mCQLGUpVorEs8IJLKbNu/xjEAsnSIqJIlmBcLpJLFcGl88gkd2A+XCKNFYgGwuRSASJhiPojSaWfUHmZKpmJAoeGfPPm6/+17Odl9BbbZisDtYXNuEZQa7g207XmPV60eq1aM0mvnugw8TSKQwOVZ468M9HDxxijm5ko1AiCmxFLluEZtagUajwRrIEqiCv9BiNZKk1G6QTEeJJwJEBYE2MRKCix9+5yGMGhPnzh1Fo14mEGhid64RyrnZ+swz5EpFvH4P2UwSu82MRi0nm80iCBmaLSiVq6SEDN+++14e+eEPkN+4TK1UpNlsApsL6tXypjVsIil80r1WR29SMzU7gi/oolwtcbmrh67uK5w8e4bXX38DpV7P9JIFvdeNXqxFPLbAy2eO4qjlCSQELjqz+JqQKtSgnSed82HXjxAOOIEWiZiLaGKVWinOsk1NOR8hHl6nmA2RE/zIRKP81z/5POV8hFhojaVFMRurKiBDOGSnXAzTaqfJFyNk8yGK5TilSoJcLU2uliZfFyjUBAq1JMVqAiFoJu0zUCpvgupKPUetkabdSEA9AjUvtIOM9B8EQtAKkM+uUmukabSyNFoZag2BciVKvRGn3ozSaEVpNaO0WzGajSjVRqID0GutCLmUBc/aLM2qm5xLTaEQpN2KU68GoR6iUXIDMWiEaTY25600UlQaKQqVOLlSlHw5Rq4YJ1uI4Q85SabDVOo5IvHAJkDPJogJcaKpGPFkjEwuRTDiRalZwGxVEEtu4BN34xL1sKKdY23Vil6nZHhkgEWbibWNZbx+D4GQH7d3A0/QjT8axhne7P52RaJ4ohGCsQDxuJ9MKtgB6MlcGKEQ7QD0Si3Zgee1hkCbJFmfgqDiIjmvino5AOQwWyREYxskkm4y2QCVco7lZTMKxTwqzQIJIUQk7iOaTBBKJPAGU4RiBXyJOJ5oBHckTCSVwOl344/4iMZDJFORT44Q8WiMtBAnFFxjaXg/YcsIS4YJlpc0xCNu8pkE2VSccDJOJLUZ4RBNxYjGggipKMmYH4NaikYxR9C7wuJqlDVvnMVlKx7fMibjNAvzV1lZVRMKe/EEwri8IS5e7d/McQ8GiaUTOGT9eLXDxJ0mqpUCvoCfWr1JvpomUxQQ8ilSOYFUNoOQT5PIxImnN227s+UUpWaRWDpBA4gk4sSFFLVqAcjRLoUwyfpplDedGFLJdeKJDXzBNQJxPytWMeaBj4iYxkl4zQTDG0CRUGCJXGqNXHIJiFDLbeBZU9CqRKG1+Ryay2U6z6TlcrEDHG/C9Fargcu1QbNZp1QqdDZR53KZDvS03ThAUNmPbWGA9if3GjafbjftqOs18uUSNVq8v28P+VqOj47u5Uz3BYqtJuseP2PTcyg0Wuo0ELJxxJJpQvEAvrCXC90XCcdj6M0WZCo1Sq2GJg0K1Tx+6zRLkyeJWWcpZyJEYuEOLK83ayzarRTLhU73ea1R7XwejX86vtao0mjVSQoJNDotiVSSpJCiWC4RjkaIxmPUmw3cXg9HPz6G3bFExOticfIEq9p+zJphLnWfg2Ydt20J2rASCWOLhggCL+0/yYHuQfJArNRgal6MzWYllYxCu07Iu06xJJDJxpicGiKRDFJvFKjV8xw+sodkKsSSw0S5HsdolVBrpXGpLqMbPkjENoPPs875C5eYmRUjkapw+fx8tP8AvlAYfzhCNJlidHKKdL5ALCUg5PKcvXiJJuAJBLlyrR9vMMTVgevEUgKFShW3P8Dhj4+z79BhxEolxXqdYr3OmseDZ1mNqHcPAfMkscAKDSCZy30Sw5AmnsmQq1RQ6vW4g0EGRkZwB4M4/X4KtRqZjEA0GkYkmieXy1AuFzsOBzfXBVqtTVeC9fVV2u0m09OTm+sFtSJeRQ9edT8ByzSBgK+zESSbTf/SulI2m8Vms1Io5PD6nNBuUcik0KqkyCVzZIUQ2bSfbNqPWjVOLuvBtihi1bmBxW7DF/ZiWTKx4VthdHqQGdEUy+pBpAMHsC5c5tmfPcUzLz7PrFzElHSGR3/yBLsP7OWLX/06s1I1cu0S57uH2PbGu0xIZMyrlJhWLNjXbWj0EiTSGZzOJcwGNSuuDfzRzftdrlIinhGwLi8xMTfD+e7LZEoFYqE1PLrrGKfPYpQO0qKNY2WZerPR+T1dd25s/m+vN6ANpVKFcr2F2b5MHYgKyc17UjZMLOGG5gpqeT+ljJdiJk6tlKJc9qA19uMPqRGyXqBOqejDPPEBbsVx3Pou0uU45UqYqcuvQ9FEXljFV60ihBdplQIUU+tUc14KghuFdBgh4aRUCGFfVN0C6Ld0S7d0S7d0S//CdAug39I/WAMDA2zZsoXf+Z3fIZFIAP8wgP75z3+eLVu28IUvfKHzvVarRTAYxOPxUC6X/ykun127dnWu9dKlS3/nmFqtxq/+6q+yZcsW7rrrrv/ufB999FFnPolE8rfO/3MD6BcvX+KrX7uNBx56kFgiTjQew2QxY1uyE4qEyeSynR3OgpCkp6eL55//Ke+99w42m5Wb9mM3bc/r9SqBgI/l5SUajVoHPk9PTzI8PIjf72XHju08++wz3HHH19m/f28nb7xer1KrVTpHNptGIhFx8OD+zvylUoF8Povb7WRycpw/+IN/D7S4cOEcDoedRCLGH//xH6LRqCgUcoTDQe677/s88f+w914xkl33ua8MCDZgGzB874sMvxjX9x7g3vNyHwwfB10Fy5ZkUqJEiUoUJQaZOedhGg7J4cxwEifn0GG6ezrnXDnn1FXVFbpyzjlX1+8+9EyBOo44OOfJ8wcWumvvtXet3dgPvda3vt/3+KN8Mbu83W5SrZZpNGrkcpk+zu+uYH93gUWv16LVqoFdxsZG6PW6FAq5/mTYZDKgVMoRiQQoFLL+s+TzWVZWlvjoow9JJuNUKiXi8Wj/O+r1KtVqmWaz3p9g3/1bTk9PotNpaDbr1OtVMpkUY2Mj+P07nD1/DrfXQ61RZ2R8AoPNxoZYxo9+9jAfHj7K179zH4ubIkYnZ/jJw79iYXWDn/zqMRY3RXz9u99nYHyG9w+fYFWm4fKtCURaM8sSFTcn5rg1u8z+zz7nNy+9wbWxab5+3w95cd9+fvbEM8wJ5YgNNj44eqrv/B5fETAvUjC5JsLkDTE4s8Shs5d56o232dRquTk5zuD0OEfOnGZRKOK+B3+BVO1gQ2LirYOfsqnVcWNqmsPnLzA0N8+RCxc5fXOAWaGIdbWGGYGQ45dvorS5uDI2zeMvvcFf/cP9PL9vPzenFhhb2uD80G3Gljb4i6//AwOT8/z8N88yuSJgVabh//3bb/LC2x/wq2de4m/+4X7WFTrmNqU89+Z7PPHi64i0ZqZWhYwvbfD6/oMI1EZkxi0GJuf56PgZLg2PMzK3wtD0IpdvTTAyt8J7h45zfmCUmxNzfHT8DI8+9wrzAhlrci2rMg2zGxKWxEoWRYq+KLyp0nFjfBq1zcmqTMW8QIJArUekNfL2x4e4vbjKD3/5KEMzU0ysLDG9vopIp+P8wBDHLlxhek2EWGfhnU+Os6EworA5WJIpUdm3eeixx3j4n37D1VuDLG4sIpBvIlULkWlEmO1GBNIN1sRrbEgEe05VnZ5TV6+zodEj0luZFym4Mb3EqsrIrEjJqsrImZsjLMs0nB8eZXxpjbM3hnjro085fO4KE6tCXt1/EI3Dy5JUzXd/8ksm10SIDTaOX77JrflVVuRaZgUyhmaXkZrsvPLBJ4gNtv578/y+/azccf8LNSY+OXmO09eGuDh0G7MniMUbQmbcQmbcQrPlZjucZFmiQm6y4wjGGZxa4Ov3/RCB2ojUYGNqVciSWMmCUM43v/cjxhbWGFtY459efpMPjpxkZl3M4TOXGJlbQWqwsSRWcu7mCBZvCIHaiNbu4cCx0/0NE9fGphlf2mBmXczwzBLnB0bZVBmY3ZCgtXv44MhJTl0d3HO9b+oRyq2ojNtYXF4EKjX2gBeRTkO0WGRJLCdeavB33/0u+i0HoUxub0OHJ4jc4mJVpmFZpGR+XcDKpgix1saN2/OsSnVcGprsI+wXRTIEaj0C9R5Ce0EoZ1miYmRuhSWxkpsTc5y4dIPLtybQ2j2sK3SsK3SI1Tq+df8DiNU6JhaWGZmeQ222cXnwFlKtgVWxjO899LM9NLjWwNjsAuZtD0aHi0+OnWRJIObG6Dgj03PcmppFZbJy+PMznL8+wPj8EiqTFYFCzYpIyhvvf8jg+BSXB29hce7lGhtsFtbFYnyRCPMr62yI5Wy5/MwsrjM5t8LYpgz5th+J3YvAso3UscOm2YnI5kZkc7NpdrJhciAxmZCZNSgsKrQ2KbotCWvSOeYEC8jMGibX1zlwYZNrc1tsmtNItzLIrTtobFa0WzrmV4YYGj3BzMJppGolm1IxUrWSFcEaa8J13n7/LU6fPYnWoEQkXketkTEwdI6FpXkkMjcbSjUr6mXOjB1iWjLNqsyFVONhWShmYn4CsUqMyqBhZHKcs5cvItNokKn1SFU6JEo9RpsLjdXC5NIiAqWCdZm07z4fGL/NiliESK3aE73VRkRKPRPzqywLJajMJuQGPVqbGdO2jeHpERyBbQwOO3KDfg9nr9MyNjeLwmhgQy7D6nFjcNhRmowM33oXq02C2bSDQGxDqrMyuTbKimwCi3NvY4FOFUCsMyDRGzl+8TJKiw3Dthu5yYLOsY09EOLW7DwKsxVvwM+V4SFe+fAQmmAWR6GHLrWLLrWLOt5m05NFGa6iC2bYilUIpLsEo0XiiSyXL59mfXmCybEbnP/8NFadlbB/ix//4Nuk4z7SiSBWk5p8Lkk2lyQQ9HLp8jmee+FpKqkAlWwUlXST2fkpDDYTLXZJV/IE02ESpSSJbopgJUCXLMmMCaNiBHpRqARp1vJkqi2StR7VfJhWJQHNDG6LGJNqkXraTjtvh7obKnZ280as+k1Wl4axWxRkMhEiUT+1dp1ELkO6kideyhAuxMlXCpQbFfKVAvFMgnQhc0dIyuwh2ItZcuU89UKMRjFOoxinnI+QT4fIZ8JkU2EU0j2UczIRJplP38kx3xPMo7ksgWSCdLWGL5XCl0oRzOQI+py4nWZ2fNv4Ax7C8RiBWARfLIFmy8H9P32Y//IX/41fP/UMJ85fxBuJIVCoMDldrEvlXLw5yHd/+CNGZ+awuDz86smn+dHDj7ApV+IJR0kWy2QqNZLFMqlSZW+jz+Q0sVgBtzeBN1ym0AWDO0W82Caeq9BsVJCszpCPehifmGJo9BjXrx3l/m/ex5XTF9hxGfnh937F26+fxOlxk6mG8CVSbEgkSJUK9u9/H7VKxpXLF6EHjUaLeCLDxas3eOI3T9MDMtk8rVYHhUzOG6+/SqNS5vrlC2ysLKLRGukBrU6TV15/AYNZRa2Zo0eTTC65h5LdhYmZWZ5++lleePUNFKEdLk5PYpLqsSnNfDxygyhd8oUSz67o2M73YBdauRAd0tgLO+z4fZTiac4c+4gjp97D79IR9VuIBawkw3aK6R0cZim7jRThHRPzk9ehk6NZjhMJbDE7OYDbaaRWy1GtFWh16tQaZTLFLOVmlXw3R6GTo9DNUOykKXeSlNsxqq0IzW6MZjdGoxWh2d7Dr9NJQjsKTR+poByFcJBeO7CHbO9GabZKNFp5mu0crU6eZitFsx2j2Y7S6ez16XbDtFsxGu0UxU6GSjdBsxtjZ3udSs4IJNmlQIcS9NL0uglkwjEgSbPsgW6c3W6STjdNs5uj2c1RuyP8V5tpipUk+VKcdC5MpZ4jlY1QquaIxAPEs2GiqRiJTJp4IkOhWCaRihMMb+MLWNGZVrGoRUjWZxGvzWC3qEnG/CTiIeKJMF6fh0gsSjgeIxQPE4yH8SfieOJxfKkU7kgUXzxGMhMlnw1SyoXIVhNkqwmK9T3cfKWVodHJ/baA3s1AL02nHafditFuxcikXdisYqBEs56gkAtSKUUp5xJEgtvEoy5iMTcK1ToqjRCvz0MwGsMfzhCKlXCEQoTzeYLpFIFUEn80TCyTIJqKkEhHyOQTlCs5wpkusXyDZD5NuhilVPFRLLqgE8GuXsUkXKSZCBLK5IjlCqQKhT1HdDxEIhEgEfWSi+8QC2yxPj+KM9hiO1jCE9zBG7ASjWrY2lplZeUGQuEiiWSWSDSF2WJDLJXQaFXJF1IUiklSqdDeu1rK0ms3oNehWk/2s+BL5Wy/5fJxsvkIhVKEcjVOspQlls8gN+jxR6PsydBNNhaHGb50EBq+vb9lO0u2HCdbTREuJAkWsjhjYQK5HFsBH+988jH1ZppdCkAGvWqOQweeYbfmh14Cr10KlOi20v051V1cdqlU6LvOU6lEP3u61WowPT3Zz6D+4kbtdrvZjxMzGo0AVCoVut0u1XptD+1drVCsVijUKpQaNSqdIs7gNqlyjvmNdS7cGKDeg1AiRpddhkdvki/GyJUzpPJ7ruVoIku2UEdntBOKxenSZkWwQK2bpVQpks6maHdbVOsVao0qtUaVHb+3L5b32KXdbf3W50arzvDIEEazgR67VOsVSpUiiVSSerNBoVTkmeeeJVfI0+52mF9c6COzQ5Ewa+siis02O8UEiUoCaLKbSbA8PMzMrWGS1SL+UobtBriqIHBGmBZr0e9EqfWg3ujQ6exSKxXJJRLs9prU6kU63TrF0t47VWvsof3jSS/Ndo5SPUCx5qdUD1Oux8iXo1QbRQIhP1abHalMjUymI5XL0+h0iSZTLKysEo4niKXSdAGTbYt6u4PebMFgsZIpFMkWSwQiUertDrFUmpvDt3D7/OTLFfLlClsuL6V6i3AiTTyTx+7eIRRPEYwlae5Cqd4iW6pSaXaIprJkihVOnr1ALJ1jcHScWnuXUr1FLJ0jV67h8bhIJuPYbBaq1TK5XIZSqUA8HiWXy9DrdZHLpbhczv7axxcpeHfNBIlEbI+O0Knj8bg4duwYV69eZWBgAKfTiclkIhQKsLvboVorsjo/j8dhY7dZpVZMk457CfmNPPvUjynm3URCGqplN+F4An84QjAWwuVz4g448EXc6K1qhsYG8IV30Jo0+CIh7F47KqOKp158kk3ZJjaXk8/PXeI79z/ERwfPIlU4GFuWMLMp5eMTn7MTC7IhXWfbY8ZiUeFymJi+fQvjlhWH140vEsLmchKM79FAtn1eOkC926ax26FSq5LKpGl3O7g8bhzbTpyubTK5LJValWMnjtMD3A4n2WSKQ4eO0NqFfKWORKUilkmRK2eIp/zUmxlqZS31ohOFaAaaZYrZCNWqh0zBgNWxRKWWoForUKwnkSxfphZXksl6SLWrZCpx2oEl1MOv0mv48HShVwmhlc7Qq0fIxe1Ucj7qxTDxsJNCLojVqronoN+re3Wv7tW9ulf/yeqegH6v/kNVKBT4yle+wpe+9CWuXr3aP/7vCejpdLp//qWXXqJUKvHyyy/zx3/8x/3jX/7yl/na177G0tLS/7Lx93o9/uzP/owvfelL/P7v/34/3+y/L7vd3h/Xyy+//G/ec2Zmpt/3/Pnz/+z8XQH9D//wD/nqV7/KH/3RH/G7v/u7fOUrX+Hb3/42Z8+epVar/U95vn+tviige70e3njjNf72b/+aXC7TX0CIxSJ0Oi2sVjM2m4VSqdB3Wj///LP85Cc/5p133u7j77rddl9Y9nhc/Xs0m3WazTpfXJQ4cGA/Dz/8c+7miMMur7zyEs8//yxms5FoNEwoFKDZrFMo5IBdTp/+nEOHDvYd3qdPf85f//V/40//9E9ot5sIhZt91/fOjoelpYU++uyuM/zgwY956KEf9d3xdyetX1xkuXD+LDqtmnKpQO+OA2H3rrh+Z3ILu1gsJu66y+12G7DL7dujfSF+fX31joOhw8ULZygWMvR2W7zy8vO8+86brK4scPXKBS5dPMvqygLJbIZGp0uxWmNxdY3tnQBrQgnRbIFQKsvEwjLucILpNRE6h5eh6UUkeitD04sINSa+++Nf8PCTz/ODhx9jcGqB7z34ECK5ig8PHmZwfAqT043a4mBicY3Pzl3hqVffZkmsvONulTAyt4JQY2J0fpXPzl3h/p8+gsy4xYpUzbceeIgFsRKB1szxyzf5+ZPPc2NyHpHeypJUzbNvvc87h44zML3Ii+8e4Nb8KpdHp3j0hdeYE8r55gMPcfLqIGtKPZdGJvno5DkGZ5ZYkWs5feMWC2Ilb3x0GIV1m1mBjI9OnmNWIOPwuSssS1RcHLrNjfFZFkUKPjx6ikvD49z/00d44BeP8tjzr/LM6+9wY3yW7/3sVzzwi0d54BeP8utnX+bV9z/m4OfnWVfo+Mb9DyIzbjG1KuTbD/6MHzz8GEPTixy/eJ03PvyUZYmKRZGCLX+UR597hTcPHELv3EGit2LY9jG7IWFZokKgNqJ37qAwO1iTaxFqTPz62ZeRGmx8cORkH/W+rtAhUBtZFCmQqI2cu3aTy4O3+ODTI4xMz7ImkTG+MM+qRMxPfv0rbk1PoLQ4OXzmUt/5LDfZEWpMSA029n3yGUqLk5ffPcD3f/5rlBYnKus2apuLx194DYXZwaJIweMvvIZ1J8zlWxN9J/yl4XHO3RxBrLOg2XJz/08fYWZdzJpcy+VbE/zd93+MUGNieGaJBaGck5dv8u6nxzh1dRClxYlYZ2Fgcp63Pz6CSGtmdkPCxaHbLIoUHD1/lckVATcn5vjHhx5Gorci1Jg4cOw0qzINV0enOHV1L7P7V8+81Hd6Xxgc48yV63z02XFMTjeTiyu4ghHEah3j80tYXF6URgsSjZ4nXnwddzSN1GBDYXagc3iZF8iY25SyqTJwYXCMdYWOodllTlwZQGLcwuKLMLa0wdmBUVbkWr7z0MOYd8J864GH0No9nL1xi0WRAq3dw82JOQ6fucSt2WXmBTLWFTqWZHIm1tb5wa9+zZJMzrELlxidX2R+U8jl4RE2FCqml9cwOlzMrm4wPDmDKxhBZ3OwHQgj0xlRGMxY3TuYnG7+5u+/j0S3J3zbfBGUFjtrciUqm41lqZSxxXmkRj0Ty/McPXcWoVrDulTB/JoIoUyDUKZEoVEztzyLSq9AaXEiM24hUBuZXBEwsbzJskTFskTFlZFJbi+usyrTINRZ+PXzrzIjEHP/Tx9mRapEqjeisdm5dmuUDw9/xs8efRyBwopMt83JSx+gta2i1ySw2B1obatcuXUNhcGN0rTF+0eOcPbmTd4/coQVqZwLg8OIdSYM217e+PBT1DYXKus2epuLFZGUaDaP3KDH7vPgDLp48Jc/RmlWITNIkeolOH0xBHI9JocXidqIQK5Fv+VEotH1hT6l0YzOrEFj1qC1aNHbzejtZoQaBZtqJeqtLVaVSi5tDvPO5Y+5OHKJ67euo1aYEYlcSJVhtNY4MoMLkUKCXCFiY3OFDcEqp858zppgE53JjFAqQ6nXc3NkhKHbtxHKrSgNTjbkIsYXbzMwMYREbUZr9rEpM6A0q5gXjiOQa5HpjGzIlEg0OiYWltiQyxCq5Bz47BALmytcGxng6tgYyyIhAqUMmVqOSC5kbGoUjdWE2mpDYrYhNDmw2uWMT42gNRrQbXlQ2LbQuZ1ITQoGpgaQG9R7GHvLDma7B51Ow7Xrl5BoVUiNRqRmCya7hW2XhQsnP0IhFaA3GpAaTMitNiR6NbMLkxhNGmwuFwrzFipnBMv2Hq77zLWz6Jw67AE30UIFuz/BTqqEO5HGnUig3Qlz6NI1NrQqgukwgbifZC6BTCHFvr3DhkBDOF4mkswQjCVJF8p33OYZNMY9lL8nECacSOMNRnjvw4+xu7zkyzW8gTDxdA5/OIZEoaZcb5HMFpAo1CSSOUrlOrlcgWgkQKOaoVVL065GaZYCtMoB6CToteJ02xk6uwVqnQKlVp7abplCLUW7m6e9m6WYceC2i8hlnLRbCSrVKKGIk1ozR76SpVArsR30ksrGaLQrxFNh4skIcqWkL0bkiwUkMintbocjx49RqNQp17q89c4BdCYrF6+dJ1uOEs8GSedzxFNlUrks6XyOdD5HKp/uO+zDET+BoJex0cG9LOTMnps0nt1zrgaTaXyJJNvhKM5QDHs4htUfZdtlwed3syHYJBSOY3PsYLZ5+cbff5+jpy+ztClHbXHwq+dfYP/xEyzJ5KwrVMiMZiR6I+8dPozN78cdi2H2evn2t+5DKlHh9AbwRmLsJJN7on0kwtWr13n3jX1sLK3hK1SQWhw8/8771IBYoUQgkSJXqVBvd0ikkqSzGewuN9FkCrfPjy8Uxunx4trxEY4nyBZLDI2O8dRzz3Pu0kUKlTKFSpmdYIBoMoFEIefy9Ws8//JLXLp2lWa71Rd6FpYW8fp2yOSyFMslGq0mPaBar0GvDXTwBzzcJQ0VyyUKpSKlWh2NwciHnxxE5HJjS8b522/8NRLJGtYtE2p3BEOyjrMJjnKRObWYYs5Pu5GkUY1RLgTZbWfIpjzk0l5K+QBT41cYHjjNtSsn6bRyFHIhnnvmEZLJHaq1BAc/fZtkygtUqDUTGE0aWu0qzVaJHZ+DciVDNOYjkwuTSPkpV1NUamnqlTTN2h4GvtHI9TO56+0szW6eWidHrZOj2i1Ra2Wgl6Fb30PRzo0eo1l2AWm6ZKl1s7S6KVrdFM2+wzpLvZneQ0VWtNYAACAASURBVJW3EzTae6J8t1eh3S2w24lDL0CraqdWtkIvRI8kUKLezkDbR7fkoFPZAbK0mlE6vdyewN5N02onaXdSNFsp0hkv2VyAZjtHZ7dIuZamWNlzmKcLKZq7DRIJH5lMgHwhRLEcpVRLEMsEiKZixDIpoqncHnUhEcUbDeGL7zVPxN9vO7EgvniISDL8hRYikgwRy4SIZ8OkCrE9kbYcJ1eJka/GKTVS1Fppaq00jXaKZidNu5Oi003T3c3Q60WAKLv1HYyaBVrVEK1GmlotQ6WapVDKkitkSaZyJFMZEsk0sUSUaDxEKOojnQuzE7AjVa6y7TUQigfxR3xEkmHShQy+UJBoMnEHE10gkcmTyOTJFPJkiwUKpfxeK2bIZBNkMwkq5RzlUpZEPIRCtoJEuES5nCYY8pLNZ/CFwniDEcLpHDuRFIFkDp1hhcWVEfwRH7FUGqcngmnLjdXhJJUNMbdwjcHhY/g8VsIBF06HlWw6STKZJJFIUCoVuH7zCu3dOu3dOl1ALJcxOX2bK9c+Z2V1HOHGGJOjZxi4fIiTh9/g6CevcOTDV/jhfV/jxeceZ+z2MOFoiFqrycjYKA7HFtCh3kxTa6SpVLOUyjmyuT10s3XLzvK6gKHRMaLpJLstP42KB/HaKPRytEp+eq0d6AWBOM12Dmjz+puvEY1H+oKy1+fBH/T1ndh3cei5Qp7ObpdQJEwPKFcrRGJRWp027WaNYrlED0ilEhiNeu7mpd+dXwoEG+zudsjns9RqFQqVMvlyiVypyK3bY8RSSarNBh98dABfKEgXMG/ZeOWN14kmE+TLJeLpFNFkgkKlzNjkBOV6jUanTblSpNFqEo5GaHXa9IBCqYhYKqHWqNMDfAE/oUiY8xfP0e117jxTlmq9Qme33Ue53z0eS8SJJeIk0ykCoSBrG+t4fTv4An70RkM/x3vo5hWkchmJVLL/PcFwiHa3Q7laoVKrEo3HSNVKLIokfHrqAoUGbAeypHItkski6UwBuUxELpskmolQauQoVVOUqwnanRztTo56NQaUKOYD5BJqOnUnu90gUZ+caj1JMhOlxy6FYplioUo+WyJXyFJrVHninx7n44Of4Av4KVcrJJJpavUmrXaPcCRBF9j2enDteElk0hQqZYLRCMVqhTXBJqubG4xPT7G6KSCRyZIpFGn3wOm0c+rEYWQqNf5whKm5eQKRKFqjCY8/QL3dodJoEkulMW/Z8Ycj+MMRFBot4XiCcDxBNJmiVKtz6tx56u0OvlCYSCKJLxRmdVNAtlji6tWr9Ho9ut0uW1tbfbphMeoEoFQqYbfb6ex2iSXiTM/OMDA0iHXLxnMvPI/JYqZQKrJLD38wwPr66m851u+63Pc2gOix2200m3W6vQ5SuQRfYAeNTo3NbkWjUxMMB/AHfXgsIpLpBDdvXCYaD2F12jA6HbjDIV5+Zx8fHzuETK9CqBDw9vtv8vDTL+IIRlGYLCi0BjYlckRyFWPzi2jtLqQmO2c/P4ReI2Xk1k2K5RwnTp/CGwph3d7GZLcxMTONdctC0C4lnY7S7XVQqhV4fR7C0RCFUp5sPkO+mGP09giJQolIJodQLse67SCcjBOI+olnYqxuLFKqZghFvYSj2yTTPnKFMMHQFp1unlIhSCLmJJVwkU44adaiRKI7pLMB5IunUanXSaV3yGV2qFYC5PNOlPIpYhET+VySRDyEUiHG73cSDLqIRj14PBZkshWMRtk9Af1e3at7da/u1b36T1b3BPR79R+qJ598ki996Uv8zd/8Db1er3/83xPQJRJJ//zbb7/Nn//5n/c//0vt1Vdf/V8y/i+O45e//OW/2m91dbXf79ixY//mPfV6fb/vvn37/tn5uwL6v9X+9E//FKVS+T/8XJFI5N9sOp3uC//gh9jZ8fDii89z9OgRKpUSCoWMfD5Lq9Vgd7eDzWYhFAr08Xd3FxB2dzs8+OAPmJmZot1uotGoiMUiZDIp6vUqk5Pjv5VT3oj7+r+n00k0GhVC4SZms5FkMs4XxWzYJZfLkEol2N3tMDY2wsLCHI899uu+6F4s5mm1Gn1EXzQa7rsFer0uu7udPi6tno7QbVSoVEo4nfb+d1QqJTwe12+J6Z12k2QiBr0unXaTVrNO987Ggs6dfslkHJVK0b+mUMhRLhep16t9Z/7Y2AjtdpNiMU81ureYe9dBb7fbGBy82b9eKJXx3EsvMz49Q629Syie4uLNIbRWO85gmGWRnDWpiuk1UV/4nduUMjq/yq3ZZQ4cO833f/5rhqYXEaiN/Pjnv+TyjUH+/h+/h8ei574f/QSV2c6iQNrP8r40PM7cppRPTp5jbGGNT09d4OTlm7zw9gdsKPWcvjbE6/sP8rV//AH7j51mZlPKmlKPI5zk3cMnEBtsjC6uc218lg21kTWlnhuT8wzOLHF7eZN5kYK3Xn0ZqcnOnFDOqevDXLw1gUhv5ebUAu8dOcnkmgiR3sq6ysCxSzc4OzDK4y+9wbrKwJpSz4XBMd48cIifPv40l4bHub24jlBj4sFHnkCgNjIvkLEkVrIq07AiVbMsUXH84nU+vzLA6uoqM0urHDh2mtc++ITX9x/k+MXrvLhvPxtKPSKtmduL67x36Dij86tsqgwsS1R8fOIs12/PcPT8VT47d4XjF69zc2KO67dnmN2QMDyzxOVbE7y+/yAnLt1A5/AiNdi4OHS7L1qPzK2wf99bHDl7mUuDoyhNW3vu/0NHmFnbYHp1DYlOj86+xZpMyoWBm3x+ZQC1zdUX39fk2jsOdgOfnbvC0fNX+8judz89xppcy8y6GIs3hMLsYGh6sS+Anzp6hIOfn+fo+auorNvIjFtYd8KY3AEM2z7OXB/mOz/6ORK9leGZJeY2pcxtSrk2No1AbcTkDrAglHPo9EXWFTrePHCIRZEChdnB1dEp1DYXZ2/cYkOpZ3JFgMLsYHBqAbHOwuDgnvB+NybgwLHTKMyOPt5+blOKQG3kytAI7lAUVzCCSKXF6HAxtbSKWK3DYN/m54/9hoPHP8fo8mP2BDl9bQiLN4TeucMv/uk5NpR6zg+MsibXcnV0CqnJztfvf5DLV67y2YVrCLRmJlaFzIsUjC1tsKbU4wwlEOssfUrAtbFpFkUKRFozz7z+DusKHWMLa6jsDm5Oz3D8ylU+PHqcJbGUw6fPojBZOHb2AhsyJfotJyanG6c/RDCZweELItpY49LAMMtCCWK1DocvyMDtSU5cusHA5DzPvP4OArWeYxeuoHNsc2VkjJuTk8jNZlblckbnJxGo5Zy5dpVVsZRloRiZWodUrUShVaI2KNGYFJy6Osj3f/5rHvjFo3z1O9/n1NVB7n/wIb72jz/g6df2Mb0mYnBqgUsjkzzx8ptIzTb2fXKYFamSZbGUr377u5w4fxG12cqN0dtYXDGkWieHT7+F2rKMRhlFb7awqRhnUylkXWpCa9tGoJZj2N5CoFJi9XpYk8l5/s23WJPIUOp0HDlzDrV1i7f3H2J6ScA7Bw4h1RrYlCvZVMiRaFX4E2G0W3p0dgMXro+w78PDHD55Dsu2D4nayPDkDIPjk1wZuoVYrUWmM2BzObG5nLgDAVRmEzK9jqmVVYamZxmdnGBNruSqysmP3/uURYOGTaMUk0eF2CBHaDQiMUdRWvLIVFlMFiPTs1NcunIRo82EWC5DKJeiNhrZlEpZEojYkCkQqyysS1QIVXJuL0ygNGkRq0wo9A5URgfzm4sMT15BqlQhVGpQGs2MzswxsbB0J5tcxoZcgsZq4ubtYWYEYuQmC2euXUdp0nPuyoW9fHe5FIlWhXbLjmbLwe3NEWR2DXK7iXWNkWX53kaBG7cHEMpEKGRqjOotDM5tJBIhQ4M3sVnN6MxbaKxOpAYTJrsKhWqOjaVzKA02VHYfYkcQmSuCyrXD7NoyaqMeg8OD2uHHGCxgDJZQe+McOH8B0bYdYyyF1BVH5StgTrUROCMcGZ7i0vgc1kiCdfEGFrcdV8BFPJMgnk4RiWcIRPIksw184RjeYIR1kRTbtoedUBSn14/bH8LqdCOUKdkJRfFGYui3HCQKJSwuD0+99AqBRIpis43V7UVns5OrNciVqnh3giRTmb3s2egO+UJqz81WilMoRamW41QqCar1DJV6jkqrQLm5l8NcayboduJk0g4cNjGVoo9GPcpuL0+nmycS85DORYmmImjNeqYWZkhlY8iUIianb6M3asjmMzz97FMMXDmPy+Pm5uAAH318kG2vB4t9G6lCj0iq4cjxz0nlE4QSbsLJHeLpFOlcnURuD8d+V0TP5PaENq/PhdvjwGjSEo74CCeT/eZPxNmJxnGFI2z5AlhdbqxOJ1v+MNs7DqxOC4FYDIvDhcnh5drwJHq7F4FSh8JoQ6Iz8N7R04iMdkR6KwrrNnqnhxfe2sfozByRTA6L00kyn+drf/dNLl+5RqVaJxpLEI2liCVzeINRZlcExEs1XM4tnnjpJfYdPEi8WKLQbFCs18kU8pSrFVZXlymVCuRyGUbGJ/jZLx/hiaeeRq7WcPHqNcLxBHaXm3K9gS8Uplxv8PGhT3ngRw/ys18+zJPPPsOHn3yMTKWkC3SBcr1Gs90iF/XTqVfJFfIk0ynK1cqdXGFIZzO0u3uUolAowKVLF3Bs2/n08CF2/D5uDt8ins7wxjvvs7whxOzNMDCxwi8fewqRUo/JG8FdAVWsxeMfnMGVrhPOVWi3GlTKRRr1KoktFZVyEYvZSLvVIBwK0GzUMOi1tLslHn3s50hlG3S6VdqdColkkHqjhFIlodooEor6aFPCaFdw+tIRzl87TqYcJhB3kimH6VKhSYF8LUahnqfULFJpFai0CqQDego5316ueDdLtZOh1kpTLUfodZI0i27oRugU7TgN89AKsEuaHgU6VP5FAb3VydPq5Gh1MzQ7SZqdOO1OhnozAr0E6bgWp20ZiJPSjQA5dntFur0iEMFvX4d2mF4nyW43TY/cHr69GafTjtPbTdGreulUduhUdmiXfbTKAZqlAFG/CZ1iBb1yFa9DjcOmx2pSYjBI0Gg3MVlkbLsNpHNhfKYNPAYhoXiaQDSJLxwjEE0QjMfxR8N3WpBgIkg4FSaaihBN7eWQxzNREtkYyXz0jnieJFdJkK8mKdf3Wq2Vpt7O3EHip/ri+W43TbeTILR6lHrRhUI0SqPsp1kL/4sCeiqdJZlOkUyniCcTxBJxsvkMwXCAcDREPBlh221Hb1KjM6rYcppJZeKkswnS2RTp7N51iVSSQqlItlwm4rUQMApJ5bKk8mmK5QK5QppcPkUunyKTjVOt5cgXEohlm5itBgKhHeLJGNHkntM0FIuzEwyxs2MnnggxNT+NQLJHhgklEiQyabw+F4lEgHDYxfXBA2w5V4klrFgmPiFfjFGpFYklouTyRW5PTfPZiZPI1Tq6QCC0A3dyr6vlGJVChGo+TCkdpJgKEA87gTrQpFgrcfr8OSqtFl2g1WkD3NnQkaFay1Gu5Mjmc5QyCeQDH2OybZEtlvBFQiTjVspFL7Sz0MsDWegGsBpmaDX8tNt5erRpdZrUmzV0Bi2VWplduvTYZcthY3F5gVwhS7fXQW80cPX6NXKFPLlCvr8Zxx8MYBs7QKteRiQR/1Zm+l0c/N2fd0VKl8vJ+PQUTo+bSqNOIpNmYWWZba8HgURMMpthUyxia9tJvlzq49+T2cyeEz2ZoN5uUW+3CMei2CcO0tntkkgl6ex2mZyeorO7535fWVslm8+RzmZIpJJ98TwSC/Pk0/+ETCGlUMrTY7cvpO/1gWQ61X9Ot9dDoVQkloiTLxao1mtcuHQRv+AaXrOUdDaDQCTknffeRSKT0oN+dnqxXEKp1eBLpPCmshy/OYotXiAP+OIZ8uUa68srtOs1YpkUqUKGcrOK2+9iJ+yi2i7SpU6HCrtUaFW32dneANKoz/6M9z54+Q6lIkOlmmdhforebpMeHdxeJ9l8BrfXxU9+9hCxRJxSpYxCqabeaNFqd1lYWSaW2nP558slyvUadtc2qVyWUq2Kx+8jXy4RS6Up1xtUGk0CkShb0km2186h1OqQqzXsBEPU2x2S2RyJTBbXjo/L12+QLZbIFktEEkmiyRRiuYJoMkWj00Ukk6M1mrC73HgDQXQmM9Vmi2A0RjieYHRikkwmQ7lcptvt9smLzWYT+amf0Cxn+2YKx7aTcrVCoVTEbLWwSw+90UA0HqNcrfQ3kTWb9d+Ku6vVKkSj4f4aSa/XJZ1OcunKxf67EY6GyBdzSOUStt1ObEYpK4fuo1DKU6oUGZ+eIpRI4Az4cQb8mF0OXt/3GmqdnM+OHUCtFjI8scT9P/wpkzOLmMxbDA6N8sH+jxkYvs3CqhDHTpxMwo9YsEww4GF2fgqH24XKYGAnHCaeTeMLBTFZjMgHX0WzcoVgPIrD62ZuZQmby4neauboqZM88NCPOH7mFAePn0RhMCFVqxEr5Sh0GnxhP1anhWIly8jtm7i8NsIxP7G4H5/fiUC4zPa2kVQqQCEXIui3oVFtEPBasHtEuF0uJl/9v9DptCysnCcUk7Fl0ZOKpllfmaZU0uN0GohGPYRC20ilq0SjHmIxHx6PjVjMx9Wr5+4J6PfqXt2re3Wv7tV/sronoN+rf7fkcjm/8zu/w5e//GVsNttvnfv3BPQvurR/7/d+ry/CS6VS6vU6+XyekZER/uRP/qTf7+LFi//Tn+GJJ57o339jY+Nf7TcxMfEfHofT6ez3feGFF/7Z+ccee4y/+qu/4tNPP2V1dRWTyYRKpeLy5cv85V/+Zf/aP/iDP8BkMv0PPde/J9B/salUir5r+qWXXqDdbtLrdanVKjSbdXK5DHed1ncR6Hfd5bBLKBTgi/lydydpa2srvyUwZzIpVAcep+I29MVqk8nA55+f4Omnn+Qb3/ga3/rWN3n00V/xk5/8mJdffpGpqQmkUjGbm+soFDJ+8Yuf9e93V/z+70X3uwsZX5xAut3bWKev4R/5rD/Gf6vdzXUvlQrcujWEQiFjaGiAdrvJrVtDTE9P0gNyhTw6g54eUKqUmZmbZd+779Dt7fbPtzpttqxmRr73f/CNv/smf/U3f8137/tHjp88wejtMRKpJOVqBYlCyUuvv4XdvbPn0AtH2Q6EuTw0xmdnLnJtZIJ1hYbT14ZYlqgYmJxnblPKg488wbEL1/pZ30qLkx/+8nHGpmb59OgJvvXd+9G8dh9PPvMsM6sCRGoD02sinnvzPR5/4TUeefpFtHZPX+ycWN5kQ6ln/2efo9lyc3txnUWRgr/97gP89DfPIjXZEeosjCyssSLXcmF4nJGFNUR6K4fPXUFh3WZsaYNjl27w+bUhlvc9wsbkLd765DOm1sWcGxxjekOCQGvm5tQC8yIFS1I1bx88isS4xcymlFmBrC9+vn/4BDcn5pAZtzhw7DQjcyu8vv8gG0o9c5tSZtbFzG5ImBfI+PDoKdYVOoQaExK9ldmLJ1ja/xQrUjVnrg+j2XLz4dFTyIxbvHngEFq7B6HGxKHTFzl24RoXBscYnllCaXHy6akLCNRGPjx6iotDt1kQynnlvY9QWpzMC2TMbkgwuQPonTtMrQoRqI13UNsKRudXWZdrmfrxf2VeIOPM1QGWhDLOXhtkRaxgXa7ks7Pnmd8UcOLiJZbFEuRGA/MCGe8fPsGL+/bz9ft+iFBjYk2u5Z2DRxlf2mBoepGLQ7e5vbjOI0+/iGbL3c8J/+j4mS8g4w1c+O7/yczMLEPTi2jtHkbnV1FanEytClmVaRDrLAxNL3JpeByJ3trP9t5Q6rn/p48g0pq5OjrF2MIaArWRVZmGuU0p526OMLMuZnxpgzW5lk2VAbHOgtbuQWqwITfZGd73JBc/eBXrTpiZdTF65w6vvv8xmyoDr33wCRtKPYZtHwsbQgQKNWqzDanWwMj0HO9+/CkLG0Kml9fQbzlxBSO88eGnrCt0KMwOtvxRVqRqLt+aQGbc4qV3PmRJrNwb04oAkVTG6BPfxBaIsarQsSLXcnZglNM3bjEwvYjS4mRBKGdqVYjS4uTo+assCOXcGJ/lyNnLyE121DYXB05+znNvvo3KusWt2Xksnh0MThcqi41LA8P4YkkEUiUG+zbXbo3x9Muv8eyrb3D1B/83tu29/PCzV29gcrqxuLzoHG60dheDU3MoLXbmBRKOX7zM9NoG2+EoSouNRZEEgVrOZ+dOITNqWZUIkek1KHQaNCYdUpUEtUHJ0sYcjzz9IosiBWKdBZHWzIZSj+ryQeZv3+LKyCTLEhXzAhmrCh1XxqZZU2m5NbvIB0eOo91yIFBpsLq9CBQqTl64xIpIj8rk5fbCRSTaGQzaJBqDEY11hWXxKmrzDnKDFaFGhlAjQ2nRsaGUcmn4JisSMctLswgOPYd2y47O7mBdosOyHeLnjz7N4oaEz05dIJBIc+DIUfRbDiYWF1AYDTh9MUanl9HbXFy8cYtVkQJPOIbB7kRr3UJjsSFWa1GZrJy/PoBEo9+jaZhtvHfwM1YlSoTHXmd9YZZRa4+/+MUnrFmSiExedFs29E4L+u0tJGYdYoOSdekKH33yMcurKwilEiRKKcsbK0jVSsRKOedvXGdDpkRhMLMhU2DedjO9sojaYkSsUaMybiHVWNiQKbk2MsDa4jDSY6+gNJqRavWML8wjUquQ6rTI9DqUJiNXhgfYVEjZ1JkR6k2MLa8wODmF3KBFolKgMekwO6yojVrmVxcZXBpEYlWjdNhQOTwobA5kJhOLog20NitqvR29wY/SaUH8yaMotQbMNjdqSwCNI4bS6UPrUCM3zLPjW0TtTqDcySL2FxH6ssg8UcaWVzC4XOi2fWzoHUxIt3j/zBhvHLvMibHbLJnMDIlk7L80ztGRNZ766Bzvnh9FGclhCkaxR+JsnN9PwCBi2+fGG/AzPb+w5xJNFIiky7h8QQLRBFPzS+yEoixvCAlEE6wKxESSGTLFCrF0DocviDsURazWYfP48EbiRDJ5jpw6S7pcI5jM8MRzL5IvVwjH91xlnqAf64mnyVVKFJoV8o0y+UaZWqNMpVakXC1QqReoNvI0WlkazSStZhSfW0LAK6PdTNFqJKnWEiTTPgqlOIl0iB5tUvkkDu82b72/j0qzjEC6yf/+lf+NbCnHAz/+AQ/+5CHmX/8RbquB//L//Fe+c//3SGYzOD0+mh14/a0PePzJZ5hfmSWRCxDLBEjncwQjWWKZTL9F00kiiTg7IR9OlwO7cwuhaB1/wIM3GsEbieEJR3EFwzj9Qez+ALYdP2a1BPWpVzBuu1FZNAxPjaEwGdE7nEi0JnRbHlYlak5evs4r733AuZuDrCpNKKwedNsBhBoTZ68NYnG42d4JkC2WyBdKlKsVjp0/gcNjJxQI8uG7+xm8MsjU5CL73v8UrSeMwhdl8rlvEY36yFeLFGslGt0m0XgE6PD+B/vI51L0dlvsdvdyZovVGslsjnS+QCSR5NS588wuLiGQSOkCpVqdeDpFqValWK3gD4cYnRjnnQ/e5939H3D24gXEchmr62sYFwawXX+ffLGAyWLm/MULmK0WLl+9glKtIhKL0ut1yWbTtDpNGq0mvoCfcDxBoVJFa7Jitm+zKZFz6vNBvvr//QCpeotXPznB52PzzJp3eOvCMJE21HvQ7UEuX6RYqpBKZzG8ex9hn5dKtY5UpugjjxeXVnjutadJ5uI0d+u4/duoDSoS2SSeHTfTszPEkwlyhTzlTpp8PUGxmaLcznD0zCfkanGKzQz1XolyO0ehkb6DFU/3ndFh6QDbN1+7gxGP0m6GaNYD0IpC1Q9VD7mQmvWZM0AcSNLuJuhRorqbpdVNfEFAz97BuRdotnN9VHmrm6LZDO6h3JsBklEt7bqPTj2I5pW/oJm2s9vJA2VSAQXZsBp2EzTqYSBPdzdDp5uGXppWI0y17CPqkRLzyoi65ajFE2ws3MRu3KRRCtGqRKgXwzRKEbKpKPlMlEI2Qj4fJhxxYLUp+P/Ze88guc7zTHts2VrXOpR3/dm1669s7+fa2rXKlnYtaSXbEkVRpESRFElRJBhESswEcwQzmEAARAaIHAgMZoDBDCbnHDrnPJ1zzjlOT8/M9f1ooCWtLDmU/xlP1VuD6vP2efuc7pnGOddz37fBKMY0fBDlrvsIRnP4Iyn8kRTBWKrpchGN4o+G8UeDTXieCl8B5xFi6SiJbIxkLk4iF/kFgJ4pxShWm6O8kqCyEqOyEmOlHqOxlmRjPdG0o1+NInj2r/Ape1ldCVAueIEctZVks1GnBdCvZLinkkSTCSKJJlRz+wNNVXkyhzcQJRhJEgq5yGQiuJwW5ucmCYe8+H1Okokw8ViIWDRIJh0nmstiXexBsu0uIqkE8UyCZC5FvpijUMqSL2bIFdLkylnShRTRVIRwIsTM3CTGZR1ur4NYLEI4HCQcDpKIpTEYTGRLOeweGzOCaWxeKza3lXQ2Q8AXxu30kUjrUaiH2frBs0w+8zdIh08wNjHKljdeR2MwkshkCccTRJPN19Lb302xlKFcyVCpZKiWspQLaXLJGNl4nMZamUw+wQYN6hurhBIxGtBqkNm5Z/eVz2SaSjVLqdw8n9alXuae/xvcfh9PPfsMDcC0LEYhm4JGnmo+yGopQDlnwm6ZhI0IUKVWq2Aw6ZmamWSDdfRGHTKFlFQm2coEXxIuYrVbkMpl5Ap5svkci4IlRBIxK6t1avUVFrfewNjBF6jUqlQqJTKZ1C9c146NjbSy0pVKOclk/AqQjbP34AFKtSrllVrLYSCVy7bU5pFEnG07d7SU51qjgTXA7nbRdbkHvWSKsYf/GI/HiVQuo1Zfod5YbSnRN4CFpUU2gPHJCVZWay0r93K1RHWl0spLX9toUF2pMDDUzJW+ClzT2QwbQKlSxmy1sGffXto7ziOWSpAcfAjD+VdJZdKsbaxTKBXZ+PQTxAAAIABJREFUgBbAT2czzMzN8smOnQTTGd7ZswdXbZXj45OM6U2EihVihRKhQBTWoVYtUq0VuXipg3K9RL6axh91UmukSWTcpLIupMIeSlk7Y/1H6N30G+TCarLFMNXVNGsbeexWOR6XhlwhzQYN1jaatvVur+vKd6iFTC6L2WJDKlPg9vuQKhU4PG4cHjfFagWT1UKxWiGWSjIvWMLmclJeqbe+iywOJ+1v/YCx17+M2x9gfHqGQqVKqbZCfX2DTKGI0WKlutpoNYLpl81EEkmyxRJ2t4e9Bw+RzOYQSKQUqzXeef8DfKEwnkAQm8uNVKnC4nASiUWZnJ7is3Nn8fi8lCplorEIfY//Ia6F08STCRKpJIuCJaortZYbQU/v5db7ZrXbSGczrKzWW/C8XC4iFgtb93PW1lZxOu0tJ8GrFv92p43qSoV8MUd1pdJ0rhB30PnQb5OIB9i1bz+rwLRARKJQwh0JE88msVgNOBx6PA4tdrMCi8OJXKng+eef5exnJ3FYjcSiQdRqJeOTEzz0yKNseXkzb255gVdfeZ79B/cwszBPPJvFGw7z8e5PGBgZxuaw0vfaXzPyyV18euoMGrOVWK5AZ28/8xIZVq+fPYeP8vZHHzMrkmL1Bti1/xBjMzMk81mMVhN2jwOFSkoyE2Vmfgybw4ov4CUcDWF3mJmaHsPndeB0mAmFXNjMWmYmhzA7pEjGO+j8SRsGwTChmI6B4WPEYxFcdh/RkJeuSztRquZxODVYrAqsVhWDgxdZWJjA5bSgVIhRyMXXAPq1ulbX6lpdq2v176yuAfRr9WurXq/zhS98gba2Nl5//fVf2v5PAfQLFy78AsT9yle+Qq1W+6V5TqeT3/3d36WtrY0//uM//jfNRa/VavzBH/xBS/G9vr7+K+d2dnb+LDP87Nlfu1+Px9Oa+/jjj//S9lwu9yufu7GxwTvvvNN6/pe//OVfUPb/c+tfAtBDoQBXbwbs37+XJ554jI6OdrxeNx6PC4tlGZvNQm9vD8ePH+X997fyxBOPkc2m2dhYY+fO7SwvG9m9+xNgHZPJQG9vDz8P2+v1Gul0EvO7d2Pbek/r8enpSdbXG8zMTLUg/lUovr7eYGlpgT17djE+PkqjUefOO2+nv7+3eXP0CihfX29w/vw5brjhejZtupv5+dmWQv3qDY5yuUh0+DjyH/4pJ48ewmDQsbGxht1upVartNTq+/fvxeGw4XTaaTTqjIwMMTIyxD8G2fcc2E80mWANMFkteAJ+KvUV3H4fBvMyTz//HGNTk9xyx13cf8uNiK5r474b/4Htu/fxv776dXTLVgLRBFs/2s6N37+N7956OwqDiaOftSPVGmi/3MecREnnwBgXBsfROXwIdWamxUrkJjujC2IGZ5ZQmp3MyTQt8LfvxFn+/qZbeeWNt7nngYfo7O5FfPt/QXn0XQwOL754hv6phRYsv5r5PCtV88GeQ/SMzbDvxFnufXQzt9//Ux59/lWuv/WH7D15jq/deAtjAhl904uMLEp4e+c+piQq+meW+PTcRS6NzTAmkPHm9j1sO3iMOx96jLEnb2Dqp19jXCind2qBzqGJlhJ9XCinc2iipWxf0pgYXhCz71Q7l8ZmOH7hMuNLUoQaEwsKHdsPHmNWqub2+39K78QcSyoDUyIF5y4PcepiLwdPn0dtdSM1WOmdmOPQM/chuuU/IVdrW8c6L9dy4FQ7Jzp7+PSzTs5c6mf/yXOMLUronZhDZXGx59gZ7n10M4fOdDAn06CyuJgSKTC4AiiWHUwK5fiSeeyhBEOzArZ+sh+5yc7jL25BaXYiM9q46bvfQ3RdG72HdvLxgaP0Tc4zNCtAbrKz/+RnSA1mJgQipkQSesbHmRAKGZoV8NgLr/G1G27m8vgs40tSJoVy3t99kGmxsmUzPymU0z063YLfEr2FTz/rpH9qAZnRRt/kPMKHvkTHT69nUalnQaFjRqKia3iyZb3ePTrN82++x/iSlKdeeZMFhY7jHd3oHL6WEt7kCXHqYi8TAlnLIn7HoeO89fHulhNA78QcvmQerd3L0fYuVBYXgl0vsnT/FxCqjczLtWw/eKxl577n2Bk+2neYl975ELPbx76jJ1AvW/nk4GE8kTgasw2hUsPY3CL7jp5gcHKGB554FnsowYxExZ5jZxiaFSBQG7nvsafpGp5s5ZNfGptBvjDN4g2f46N332q5GJztHaZnYo5DZy+gNDuR6C0Y3UEkegsvv/sREr2FUxd72X7wWMvNYHRhCZFWj1ir58M9+9j0k0fQWR10D41y4MgJZGo9Ln+Yrds/YVYkZWpJhEChZvHuv0B29F3OXLhE//gUFo8fud7UguTuWIKu4VG0die33HMv40tiJPpljnd00Tsxw8XBIdQWK8plExqLCaFKyqJEwJJUiEwtR6lT8fATj/DRvsOtDPiB6UUWlXrEu57j0j1f5K6HHuPUxV6Onb9E9/gsI4sSHLEki0ott256gFmJDKneyNsffczW7Tv54f0/ZlakR28LMzRzjrH5DiRCP0qtDtXyNDKDAonGgUhtQG9fZten+3CFfUwLF1EtG9hz5DBLI90Ibv499u7eydbtO5lckPLhJwfZfegkapOTM5292H0RLO4gkwtippekBBM5TI4A7lAKk8OHQK7F5PChtdhRmcwsuzyYnG6sXj/dw1PMSzUIlAYkWjNizTIX+0bQW92odz2NeMudDOvy3PnsLmQmLzOLQjSqRfQGATLlNEdO7OTY8e3IhAOIpCqWRHIUOh1LUiFipZTBqVEGp8ZZUqoQKA0IVcuItSIkuqZyXmW0oTTY0VkdKE1GpoWLyA165i6fQ/D930etEtM3PoZU1wTtIrUKsUbNpcFh5iUyBApV8/OkMzAvVzK+JESk0zEpEKIw6vjhvfcwOTeBSLKEXq/H4fRhNnuZX9KhtXv5+MgRDLEAsxYDk8s2LiuttC8sMH7X/0v7ttc42D7I/o4ZPj4zwbsne3n78AF2nNjN7uNvsf9sL5fmVQg8GcT+PApfjO6xMQxOFyZPCEMggcyVRmv1oXe4GBdOI9RJMLjtqO1eZMtunPECtmgKrceDzGxBZlxmZuezzD76ZSwOJ8sOB4lsAbPbSzCTQ2NzEIgmiKayBKIJzA43oXiKlXXQLVtZksjZ+tF2LE4PvniMOYkYfyJOR+9l/Ik44UyacCaNJxohXSkzND2FSiNngwa5Qpp8NsLijZ8j5dZQWi1RrBfJVrLkKwUqq2Ui8QDJVIhGPQMUKGQ9GHVzsJaA9WYWc7mWpr5WIpYMkEhHruTRNhgaH+YLX/wb/uRP/yuZUo4//+//jbbfbGvZhP7Dt79NzwNfYvq121vfsw6Pm3S+RCSeIxhJE4wmCER9LIgnCMbdBCJhwrE8/niSYDJNIJHCHQxicbmwuByo9TrMDgsiiRC314XZ68cZjmILhNDZnZjcntbvg6i/nYXbfpfenk6GFyZZUsvRu1wI1VpmxQoeeeZFLo9OsfmVV1EYTNz3yMMsO/0kCzXC6Rz+SDPbNZJIUmussXvvHkbGRgmEgjjDLurUKRQKFPMlHnrgEZRaO1qLH0O0QK/ajOjpr+DpfJ9MPsHps8dZqZep1oqk0jHyhTTN2Jqj/PDO2/GFwvjDEXKlMtFkilgqjT8cIZ0v4A2GGBgZJZ7O4PJ5mznCpSLBaIRgNII/HEIkk+L0eppqzkSc4y9uYvz7/wGrUcPqWoPVtUZLobkBvPLaq8STCfzBAAqVkvr6BqXaCoeOneToqc/Y/NKrCJUaZoQSvv2t69n63gcYfGHMxTInp2ZwVAukWSdeSVPfWCGbT1GnwspGmUDMg+D+/4ql/S1ylRQmu44vfuULKHQSFsQzJMspMrUsCpMSZ8BBoZrj4uVOkukYpXKOXD7F+toK5WoKX8BKIGQnGvORL6SQSJdY36jj9bpbrk1rVTeseqjmllkpWJAcfITJ2/4Dl4+9zuiF7Ux272Kufz8aYR8Bq4BqygLEWa/52FiLsL4WY3U9SX09TW0jzUoj2hyr6SY0rxcollLAClCl3siTyQWBMOX8MmG/nJVKsGkNX48zf9fvYz/9HJCBeoxsrJmJvrYagY2m1TnkmtvX45i0U+STJsrVOPlylFzpqnV6nFQ+QTwXJ5ZJEE3HCWeSxJMREq0RJpUOE4m5SaW9yI8/z+QPfouwy0o0mcEXiuIPRwjFmk0ooViUSDJKNBW7As3jJLJxkrkEqXxzpIvx1siW4+QqTWherkUp16Ks1GNXjiFDfSUMZCgV3Pjccibv+h10+zaxvtFsxlmpp6jXm8C4VE5TLGXI5pIkcini2SSxTIpwshlbEYqnCcYyBGMZ/OFM06EjFiIRD5OIh4nHgkQjflxOC06Hmfm5ScxmDZlMhHg2if7iR4zf/jlCLg3Fco58KU2hnKFYSpEvJMhkoxRreVL5RNOqPhkinYvjD7lxeezI5CIkUgEOp4V4JE0mXcDhdRLPRDHY1XijLsQKIVa7DbvFTTiQxOeJ43JEKZc3GN/0Bwjf+wGNDXD5ggRiIWK5MDv2byNXyBNPxlhdqxGK+ijX8s1zkU2TyaTIZvPkcgWq61Vy1RyV1RIbrFKtFzlx+gira03ou8Y6h4/uxuk2ks1HkMjmMCyrMPZuZ/jONpaXLhNJxImm02QLSUJRH+lUFCizUgmzrB9lfdUBxIBVapUVVtfqJFJx3F5Xy669UisTiYWJJ2OcO38Wr99DJpdt2bdf/Tuy/+ABavUVJh75E+Ze+htWVuu/EEVWLOZb17FWqxmf72fualdt2qurdVY31nF6PcRSSWKpJCtrDXoHByiv1Kiu1jl68gTZYgFPwI/ZbmMN6BsaJJ3PoRs+zOBdbSh6D7ABpDLplsV8IpVknQ02gCWhgGK5hD/oQ6lWkMmlqTdW2GCdsYlRiuUCyXSC/sE+svkM1ZVaS82cLxYolIpI5TKC4RDZfI7qSg2FSsn0S3/N2GN/QrlcbCnWZ+Zm8fp9uL0eTOZlVtcalLN53v3gQ2ZlMvae78BTqzJnseJI50mtbNAAMoVVWC1TL2fxOC2kMzGgikQyTbngJRnW4TZNUSz4OHd2L8aZY/RuakN34SXE8mkSKQ8Op4JQQEM0oOVyfxdTs2Oodc3/ExiXdTz/4nOsrtWJxJr2+4uCJZxeDwMjwyyJRU3Hl1yW6mqdSn2FQCSMPxwiFItSXW2QzObIlyusAZPv/D0997XhNMmJJlMoNFri6UxLUe4NhihWa9hcbhrARzt2Ek9n6BsaplitkS2W8AZDNABfKEw4nmBwdAyr00Uym8PmcpPM5poQOZ1CrdeRyKRJ53N4jUtceqCN2W3fxu52sXqlIf9qDEljfa2pNl+tt+IFro6rzf9XBQ5XhQ+lUoETJ46xvt6gVquQyaXZYJ1UJkkg5MftdbHBOtl8hpl9P+Lig23oZ06TSKY5eOQ4IrmKy4MjRNNpTp07zVqjSjLmJR11YtGLWdvIE4laCQUNZNM2UlETTruYjfUUmayXaNyJx2Ggq/MMhXyKQMjLwSOHcQUCXLh8mUAswtzSInazkosPttH95H+ma2CAqSUhRocLsVpLNJtHY7by2cVLiNVabN4wFncQpy+ExenBH43y6huv891bvs/Tzz7JO1vfZGp2DJFM3nK/2bb9Y06cOsm7776NSCRAKhEgkwr5eNv7XP/tezjw3Nfo/Ekbx7d8m4sXRhAsapDKZxBJe1k2S9AoTdjsKk6e2svQcCderwmNRoTFokUomGN6ahS1Sn4NoF+ra3WtrtW1ulb/zuoaQL9Wv7auAvI///M/p1wu/8rtvwqg9/X1/QLEnZ6e/pVrbdmypTVvdHT03+wYuru7f8FG/tfVv6UC/Z9TN910U2sfEonkX/z8f4mFu8fjwum0s77eIBDwsb7eoFwuUqtVWp3109OTXL1p8PM/r9qjr6xUWV9voFIpeP/9rfw8aA4EfHR3dwHrGB7/KpJv/gbVgI2FhTlKpQIbG2s0GnXefvtNnnlmM0ePHkYul+LxuPh5oJ7Npnnhhee4887bWzcuzGYTQuESVyH9yMhQ6ybH+nqjBeXj8SjuY68huq4N87kdLcD/zjtvceLEsZbKXihcQqlWUG80b75czdv6+c7+DdaJJ5sqOH84gsFswRsMkS9XOH76DI9vfpq/+psvcvNtP+CLf/tlHnpiM0OffozoujYEz9yAxmzjvR270FkdzIqkfOt7t7D5pVfxRhMIlRrOXbrMxYFRZsUKLgyO8/yb7/Hm9j3sPHKGzqEpTl64zIXBcTQ2D2OLElQWF+29wxw8fZ49x87w5rZdPPfGVt75YBs/3HQ/Iqkc0bd+k7mbfp8f/PBHaCxNpfDwnJCb7tzUsi2fFMoZXRCzbf8RPjl8kq9e/10uDI4zviRlfEnK12+6lb/77m2MLkl54pU3GV2ScnlynpFFCZ8cPU17/yhjAhnPvfU+e0+eY0KkYEqiYu6hv0V0XRvjnaf5cP8RXn7vY0YWJYwJZMzINLT3j9I3vcit9/2E7vFZ1HYvxy9c5tLYDEKdma2f7GdoVsCMRMXIvKiliJ+RqHj+zffYe/wz+ibnmRDIOHj6PNNiJZfHZzl2/hKLn7yE6Lo2el64m77JefYcO0PnwBj9Uwt88+bbmRYrGZkXobF5OHWxt5WB/elnnew5doYTnT2cvHCZw2cvINSY6J9aQKK30DU8idkXoXdijp2fnuD5N9/j5IXLfLj3U97ffZCtn+xnsOMMouvamNn0V2w7cJz2/nHe23OY4QUxIr2FeZWWcZGUx195lfuefIr39+1nWqyko3+Uy+OznO8baYHrbfuPsKjUMy1WsufYGcYWJczJNEj0Fm66cxOXRqZ48Knn0dg8TIkU9E7MMff9P2Lp+t+m89xZZqVqZiQqHnvhNSYEMrZ8sINLI1PITXZ2HDrOK1u3oTQ7W9nZ3aPTXBgcZ0ll4MLgOA888Swi7TLHzl9CZrShc/hQWVzITXYmBM1Ygavq8Hm5lsuPNRtGuj58GaHGxNZP9jMyL0JlcTE8J+R0Vx9inRmFYZn7H3kcjdnGpcERdFYHB0+cRqTSMjQ1y6JMyaXBEQLpIlKDlaPtXXT0jyJQGzna3kX/1AJLKgN7j3/WPHeD44yfO4zg+jZmn/8eYwIZO4+cor1/lNElKf0zSywodGzbf4SReRGDM0tI9Ba2frKfSaGcV7Zu49JI83ds95FjDEzNYPb6UZksWL0BOrv76BkYoW9wDIXagMnixBtNoLXYMdhdGB1uhLf+IYLb/hN+vw+T08P7O3czuSjEm0wiMRjom5ri3Z27mBJJkJusDEzPIzdZ6ZucZ1IoZ3JJxsWBUVRmK3KDHp3NzMzSAgqdBrVeh8Zg5M677+Vvvn4d9z66mWe2vMOx85eQm+wI3rkPwfVtjLSfYFaqZl6uZXBOyEPPvMTA3CKHz3awoNAgM5j4xndv5qvf/BZ33Hs/f3/DjcxLjMj1bnpGTzAl6EIlj6LS6VGappDq5YjVdoQqPVK1krMXOjDabDh8PjouXcbpC+IWjCO4vg3trs0odSaGJucJxLPItMsYbB6OnD7P6MwSxz7rRKwyoDU7sXnDTC5ICcTzyHVmugfHkWpMhNM55HojzmAYi8eHzmpHorfgiqYxeUJs3bGHsXkh6mUrerMd+Zt3Ifj2bzAzM8DDb79Bz0QHR069x7FjrzE8fJLJ6T4kEg1KhRW93IdAokWhXWZmUYjarEeoFtMz1seiUoxYq0Oqt6MwuVFahEwIhlEal5Fp7Mi0NqRaPVqrkZOdp5Fq9SydP4Lg+jbm37mPkx3n0FhMzEnECFVKuodGGJycZlYkRazWodRrkeq0nO2+hMy4jNhoQm21I9UbWFTIudTfg8lmZGRWiMLgQa7xYbAlGJmTcKLrEj/Z8iJb9u9G7A8jjeTRxVIs3vn/MH7bH6FctjGrcaILlVEEC+gDEQxuO/3DnXgCYYzuIIZQEmM4hT0aQ6IUMzDUi9XlxegOIreFMRgtGExGpheHURoEaC0q1EYjB46fQmuxY/H4GF+YxpNIYHC7GXntRyze0Mbpd58jEE1g9/gJZbI4o1GMPh/xTJ5CtY5KbyJbqhKKp1DqjBitDhbFMoxWByabE4VWzvTCFAePHqC2ViWcCJErZ9m1/xNWqVNbq+KP+IAq6+slEgkflfAyize0oX/7FlaqSeq1FKsrafKlOKtrBVJpLyvVBKWMB4t+Ca9dBRtFirko+XyUbClNLB0hEPWTLWV4acuL9I8MEIgGyRTy6JdNhOMx4tlkExhlUvijYVKFAplSCeHmv2Pxpt9COD7IyjpXFKdp/KEkoWiGUCyJy+9AZ5YxKxgnFIviD6VxhqN4YnE8kRhmtxe10YjGZEJt1DM4OoJCo8bssGD2hbD4w5g8AbQ2B3qHE6PDhUitQtd3nPkb25h/ZxOKZT1Gl5PxRQF7jh5ny7sf0dU/yrsfbmduScQ99z9ANJkgGPI2GwnjEcLREMZlA7XGKuWVGmtAKBYnVyqza/9unnjmSQKxGO5AmG/cdAsGTwS1I4gpWkAfK7G06U9Z/MHvEQ9YWGOFUiVPNp9i7/49HDi0n9179xCNx1jbWOfLX/s63/nezTz65FMUqzWcXh8PP/4EnkCQQqVKplBEplKj0KgJRMIMj4/RPzzEi6++woHDnyJVKkjlsnzv1lvIFfJ4L+9h9rtt6I+/xuT0FIePHkEgEvLJ7l2IpZJmFm61eUyJTJZYJsOFnj6+8e0bOXn+Avc/8jgKo5Xt+w+z6cd3Y3CYMcWSHBmdon1hiXAlQ4kCpVqUbDlKppamvlYgk48QDFqZ/d5vsHjXH/KT+29FIJ6mspLBYtdSqqZIVdJU1sqUGnlWKRNNusnkgkhl0+za+SbrqymggFk/RznnRjDXA+sZ1qpx4kErlztPMj1ymVI6Sr2YBkIMXPyESsoA60HMhx9m+uY2XO0vQSMEq0Go+qERh9UYq7VwE3hfsVFfbSR+Ztu+nmBlLfJLAD2XT/LiS89QKCYpllIk0wGWNcO4LXOw1sw7X29kqRd9TN/cxtyd/5G0Zwm/Y4EmrEw2s9LJUV+Nk8s6YSNBxK8C4tRydvIrGTKVJOlSisSVES1kiOSyhHIZApnmiKQjRFIxIlfiIOKZBOlsglgygGbvg0ze0oZi3yOEoj5S2RjpbIJEKkosESaWiBJP/swG/R8D6JlS4or6PEGukiBfTVIqh5vuFFfy2lfrEYoFD5AiETPhc8pIuwWM39bGxB2/RS6ipbGeY3Wtqd7/RYCe+L8AepxQIvFzED1FIJrGH0kRjkZaVu3xZIx4MkYkFiSbTxGJB/AFXcwvTeP22VHseYDx29rQH3uaXCFKNhsmmw1SyIWujCCFUpRMLkg04SWa8JPMhAmEPXiCbsKJCMFYCKPVRH/f5WZTtNtKJBkimomw7DThDjiZnp3AYbfi87oxGX34vGlsahOjt7cxesdvopUIWLa7CCejpKspCo18E9plUywJ51ljhUQ6RLGSJl9qqvKvZreHs1EK1Rz5UpJ43A2UgTL9/RcpFpNAg2oth0gyQ3UlA5QJRGxojzzM8J1tCD66FU/Az7HTZ9GYDCQyaVZWqqzWslRLQYoFE6y5KOYd+Fx2YpEks/MzFMsFVtfqZHJpwtEQi4IFYoko/qCvZW1uMBnJ5LI89fRm6o1VxFIJtfoKlUyEwbvaGLyrjaButnWtu23bhy2rbKfTTrVaRiBYpF6v0Wg0lcwNNpr29OtrpHJZ4ukUuVKRlbUGqVwWgURMMpvB4XGjXzaRL5coVMoUKmXS+RwLQgHdr3+/uf6zX2rlnV+NrHjt9S1sAC+98jIbgEAkJJvP4PV7WqrzemOFUqXYUqRvsE46m+LAoYOkMmmS6RQbQOfFC2RyWcrVChvA2fZzeF1W+u5uo//uNj5940FCkTDlaoXqSo0NYHR8jGK5xMnTpygVihRLFaLJFPFiCUc4Shk4cLaTYaGCxCoUgLGJceLZLHUgv7pGJJuhwTpQ5tMD77FW8NCcWcB0aQu9m9oY2/ynvPb6Mxw5totIyIrPoWSl4KNaz9PYqFBbLdHYqGE0a4nEgpxtP807W99uAeLmdXoIqVJBoVLGGwyQKeRx+bysAec6O640LQyj1hsQSmXYnXZ6H/odeu5r4/LHD1Cs1lgUiYkkkmQKRTyBIOWVOkqtjmgyRaZQJFssMTk7h8FsIZXL4w2GWlDeEwjiDYawudysAZ5AkINHjhKKxYkmE8hUSpZtVhweN5lCHnHHm1x6oI1LP/4NPnrvNfTLJlbXGtTqK61Gj2g8xutvvsHg8BASmRSlWoXBZKSn5xKdneex260olXLOnDnF0NAAo6PDjI+PYrWaMZtNGEx6vH4PFpuZDdZJphNUVyo01lfpf/a/cPHBNsTHHqBSLlIul9kADh09hj8c4WJPN6l0jPW1Gjs/fgezQY7HZyKbC1AphVmphClkXXR1fkoiZicWd1IsxyjnY8QjXjLpGKGIH5fPSzSdRqnXc+5iJ06vB2HPdi4+2MbFB9vQCi4zNDHGjr27sXlceEIB5oRL+CIhlHotSoMVdyjBB9t3YbI5iaayGMwWHB43nRc70OpVTM2M097VxV2b7uHBh3/Kss2KxWbF43Nz9twpdu3ezsFDe/n00D6kcje9L/9/dP6kjYsv/AUOexyrJYLLq0WpG2ZusY9YOIfLZSSZ9KNULjE1NUAqFcDjsRCNerHbDfT0dFwD6NfqWl2ra3WtrtW/s7oG0K/VryybzcbnP/952traGBkZ+Ufn/FMAfXp6urX985//PPV6/VeuNzc315r73nvv/VsdBrfccktrvxaL5dfO/bfMQP/n1M83GOzYseNftY9fV6FQ6JcU6OvrDbZseZWPP/6Iqzbs6XSSDz98vwXSK5USa2urrK2tsmvXTl555SW2bfuQHTs+5uwrZ/ATAAAgAElEQVTZM1QqJcRiIQqFjGg0zOzsNJ9+epBMJsWFzvNIb/p9JN9oY+Qnf0dPzyWu5phfuNABrLdeSyIRa/2MRELs2bOLRqOOy+Vgbm6mBcl/3o59fb1BtVr+BQv3crlItVrGbDZh2Xo3ouvaUNzzF4gEC9TrNWZnp7nnnh8RCgVaHdv5Yo4N1jl24igbrLcuLjdYR6NTMzYxikgixO71ojOb8YRCdPX18fSLL/L1667jr//2b/nSV7/K5Pw8Dz76KEPTC4iPvo/oujZE17Xx0SvPMSOS0z8xy1e+eQOdfcMYHF7s/ma+6c6DR5kWyhibF9I7MUfPxALPvfUhA7MihuYlmH0Rnn7tbToHxpiVqpGb7Ly9fQ9TIgUTAhm2YJxJoZztu/fx6FPPoFqcaa0tP/wux9svMifTINSYONszSM/YDMNzwiuqWzF3PPAw//PLf8fhsxc4ePo8T778Bt+8+XZu//EjHPysk+7xWU5d6ufAmQ5GFiWc6xvhwadfpL1/lAeeep5pqZqPDhzl0NkLfLj/CIK7/hzRdW1M/vh/My6U86OHn+QHDzxM59AEHx86zuiSlJNdfSyoDJwfGONwexfbDh5jTCBjSqJicGaJ830jLZv60QUxY4sSHnvhNQ6d6eBEZw/3PPwkY4sSxFcU+tv2H2nmkD98fbNx4abfpetSTytXXKK3oLK4mJWqmRIpmpbrEhW7j57m1MVexDozIu1ya+6USIHK4mJoVsCcTNOC7t2j0yjNTobnhHQOjHG6q49NjzxF9+g0T992feu8yy5/hsToQKizMjAr4rUPd7L35DnaB4aZlMgZE4p4c8dOPv2sE43Nw8i8iPd3H+S2ex9CqDGxqNRz6EwHgzNLPPnyG4wtSmjvHWbXkVO09w4j0Vs43tHN7qOn6RwYQ211I7z+txBd14bk7fs4cu4iH+w5xPCcsJWNveWDHYwuiFFZXIwvSXlnx15G5kXIjDZmJCrkJjsXBsdb56h7dJqesRnEOjNzMg1Ks5MTnT30TszRPTqNSLvMgkLH4MwSopduQXRdG/O3/ynnuvuZEinom5zn8NkLLCr1jC6IOd/XBOYTCwLUy1YsHj+uUBSBQo1Ua+D4uQ6URjNyvQnFsoMJgYwLg+McO3+JebmW0QUxXcOTfHzgKAPTiwg1Jk529SE4uxfB9W0Irm9juPMMcwodT7/+LgOzAvafPk/vxBwi7TJH27t4+NmXGZ4T0tE/yqEzHcxIVE0lt86MRGfgs0s96KwOOnsHCCTSTM0LEMpU9A6Mcve9D/JZ+0XG55eQ6YwY7C70Zktr7bE37uOhJzZz8MRpTE4PZr+XccEih899ht7lYt+JU5y62MPWT/YzML3I7iOfca5nhOFpKZOLSg6e7EBjtqEwGpicn0eiUqHUGphfktHdO8a0WIlYZ2ZRqWdoVtDMon/gbxFc30bfHf+NmSv2+iK9hTsfeowdR47zzZtvQ6DWI9EZ0NocaC02Dp44Rd/YBOplP0tyM0Mz55gRdaPXNFU3csMEYq0UkcqGWGPEH4nzwquvM7MoRGuycvjEGSxOP13vv9A89u/8NkaJhPH5RYwOF8FkmrNd3eisdkZnF5Bo9GjMNpRGM1qLndEZISZHgN2HjiNRG9l18Bhjc4uI1Vo0ZiuJQonzPb3YwklkRgsGl49AKoPe4WLL1vd5+sUXGbrnfyK4vo3xR/+an374JFKrBIVBikKuRSi2MzptQGOPo7b7mRJOo9TaWRJr0FntdA1e5tJwD2qrDplRjdxkRqKzI9Y6UFoWuDR6DpXJjEhhRa51IdVpUZk1tF8+j1CpYenYDgTXt7F4w+dYnLjMnESIUCVHptdxoW8ApdGMTGdkQapAq1MwMjZI/+ggCtMyIsMy5mCEKakCmXGZrqFBTHYr4lAWY3aD/d3TPP/eQfpnhHzWfRmN3YzR48LgiaC0RPBEYyze+DkWb2hDd+otErkUtoAfRzhOPJ0j6A8w1nORxYlBUskoyw4HjmAAs8OE3apiaqwHh9PCst2F1hnEYvewbLMyOT+MelmC1WPB7g/iDMTQ2z1orDZ0DgsGp4tQJsvsy7eweEMb0ke+SDSZxeYLsuvoUYL5PAKdjsuDIxitDiZmFzjf1UMiW8Dq8qIxmnH5Q/gjcZbtLtrPnyQYcrG2XiEW91OuZGislamvFskXEiSSQSrVLIVckEopDBRIKgdZvKGNxRvayCr7oeSHaohY1MT6WhyXQ4JGPkYl62KjFoN6hkI20bQ5XamTrxap06BQKxGIhXjulRf44T13E0slcXjcZIsFApEw0Vwag8NKplrCG4tSBwr1BsKH/geLN7ShePuHRLMFfKEggUi8qT6PpPGFojh9dlyBZc5dPInb78PuCmP2+jF7/Sx7fGjMVmQ6AwKlgv7RUSbmZgjFojg8bnSuAKpW9IMVtcWKxmzF4nIx8MFjTYD+vd9GKZ5Fa7Hx1Iuv8P7Hu3l768fc+8AjeH1hrFY7iUQCnU7D/HQ/0aCVcjFKo1FAJhcyJ5hlXrRIeX2VbK1KolRkx45POHz8BFKjEYXdzsNbXkcXTaIPJflsYIr0yhrz3/1N5m9sY/nwcwyN9PPks09x9333EkslSecLNIBCtU4DSOcLyFRqTp09x4uvvsa5zgv0DQ3zzvsfkMrlWYMr6vQEuVKRbLFAPJ3iiac3k8xmOH76FD997FF27duLTCHHeuxFZr/bxsIdv08q4qNYLuHxeVlng3K1QjKdatnxCqUyznf1oDfb+IfvfJf7H3mcNz/cwaxYwZ33/4T+mVEMfg++VRjX+3EXYXUDqqUkjZUYxfUcmY0y0WiYXC5DyKJm9rttzH63Dd2Rl4hEQqyvNzCbTSwszBFK+QklfIxO92N3a0kk7czOdFGv+UnH9VQLZlj3U4qKkU4fw6bqIWAepxiW49GPQyPMsZ0vkXLLmew+ilEzCaSplQMUsi40H/6A6ZvbmP/RH1DOBKivFmmsVVnbKFCpJak1MpRqCdL5ALVGmloj2co1rzei/yhAhwbrG3WKpQzrGys4nGZYDwNxWE02HRw2KuQdQqZvbmP65jYMnz5ENa1kfSXIRj0EZKivxrmqPjfqZ3HbhKwUbLDqp1S7okAvxloK8Hgu1lKfh9IJgqk4gWyYQDZGMJMglMoQiCaaFr8hH+It1zF5SxuTd/wOZt0MmUKQdD5IKhsingoTT0ZIphOkMmnS2cyvBOhXR66SoFBLUamGaawlqVTDsJEEMpSLHqzmJeIhPTQipDQ9jN/WxvhtbZhOPU11NU2tkfklgJ7LJojlM0RzaSLZVPOYkrErI0EgmcCfiONPxAlGmw030WQzUzmWSpLKZXH53SSycTxBN5XVMqmUj8UXv8z4bW1M/ug/kvAbSERtrFSiFNNuvHYFM2MXsFlk+L16UmkvybSPcMxLIOrHG/bjjgTxRCN44zHsdg1ev4XphUmW7Sa84SCugAery4Iv6EAmm2Vmtp9UNoLLa8OvGG4C9Nvb6Hrpe8wuiSivrxFMxakD+w8cwuv3EI2HiCUDVOtZKo0MhVqKXKXZsJAqxEhXM2TyEbL5EFCgVgjgtspYrSZJRl1MTw8DK1RrOaorKeqNLMVqjMVX/5bhO9sYvutz+B0aTDYnVq8frcnC5NQMlUqKcimAzTpFsWggGTeSjkeIBBPYnTY2WKf78iXWWSOVSZLNZyhXSyjVChrrq61M8Fp9hUgsSjKdIpFKsgHYFi62ALp4192t68pwOEihkGtBylKpgNfrplwu0tHRTigWpVittOzpLw/0E0+nSGTSHDj8KcFohHg6RalWJV8u4fb7qNRXaLBBPJ1CqdU07cXf+LvW+iGbmpXVOtWVGolUkt179xBLxHG4nIgkYtxeD+lsitW1OsdPHmvlv9cbK5SrJRYFCzjdjivXtD9TM+cKeRKpJPligWw+h0QmpVyt4JYN038FoHc+8QXe++B9/MEA6WyGhaXFVm56sVxqnr9KtXl6GtB59gLV6gaJ6gaxFRiQaXl572GyQApIArpUHW8VglWYFIhIF/OkE34KxSCVapy5d/+O3k1t9G5qw7TQwVWXDL1yAWppghE39bUSpWqGsckhNlglmY7x8Y4PqdXLFEp5NlgnlkqyurFOeaVGJBFvKb2L1QrRZILqah1/OEQymyNXKlNdbRAwLtBzXxs997Ux/vL/YNlmp29oGKfXh9sfoNZYw+Hx4g9HcPn85MvN5gG13oDbHyBbLLWy0mOpNA6Pl1gqjdnuaLmvpPMFcqUyoUSM4kqVQCzC2QsdZEoFBt76ehOgP9CGdfow7370Adl8jg0gmU6xslqnVCnzxltvMjg8hNfvw7hswrhsAtZJJuMtK/dqtUyxmKdSKbXs21dXfyYQuOrKsME6hVIev0XcAtgXH/4dus+eRKOQEvB72QCqqw0iiSSj4yOcbf8MWKVaydPRebHpnLKxSq2co5xLAassLsxQLObx+YOUclHcDhPdlzro6e0imc0gUamIpFJML84zMDLM7N47WuuP73+ASCyMVq9h2WIiFAmiM2gJR0OksynsvhgT8yK0Jjs/uu9BJEoNgUiUZZuVQMjPwFA/QvEivkgIoVyKJ+RjdGqMidlJAiEvFpsJpUrC2PggQtE8etUsnT9paw2ZeIhYMoAv6CCeCGAyK1GqF4jHgljMesIhL2NjfQQCDkIhB16vmVDIhkAwcQ2gX6trda2u1bW6Vv/O6hpAv1a/sp566ina2tr4y7/8S7q7u//Rcffdd/8C9L76+FW1usViaW3/sz/7s1+7nt1ub83dvHnzv8kxxONxPve5z7Xs4/+pWl5ebr2Gl1566dfO/fl892PHjv2rXt/Pn59nn332X7WPX1c/D9B9Pg9+vxdYp6OjnatguqvrArVapXmxdSWz/P/OHW806szNzfDyyy+yadPdfPjh+3zrW9+kUMhRKhW4/fbbWpZiq/kkkm+0IflGG9Lrf5ti2M5qo8LC4jT11TLrGysUSxlW6iVgtfnYavPfq7Ui+VwKaLB33yds3vwk1WqZr/yfL2O12ygUq3znxpu51N1HJtvMabvjzrtbtmal8grax7/cApqOvhP4I3FS+RLTCwK+9JWvceb8BSLJDIF0lmWvn86BIeblSnZ+eoT3du1h7/GTHG3vQGt3cvdPH0FlcTEplPO1G27meEc3X7vhZg6d6eB7d93H0fYudhw6znu7DtA1PEn/c3e01l56/nvI9SbuuPcB7nvoYWLpHEsSOe5Yhm37j3BhcJwFhY5FpZ6+yfkWFJ4QyDh1sZexRQldw5OML0lbOdQyo41JoZyhWQHzcu0Vq3IlP35yM9uf+2lr7dkbf48nn3uOC4PDjMwvMikUMytV0zU8yXu7DnC2Z5CHNr/A4y9uYU6m4d5HN3Prpge5MDjOhEBG1/Akb27bxaxUTc/YDPtPnuPY+Uu89v52xpekXH/rD+mfWmD/yXM8/+Z7vPfJfoTf+Z3W+sOnP+WJl17nwKl2xoVy9p8+37J2P9nVx9C8CLHByo83v8DbO/ex4/BJ9p1qZ3BO2AL2UxIVAu0yMzINA7MCusdnOXCmgw/2HGpZuV+1PO+47b+31j5yz9dZUOhYUhkQqI0tkPrWx7vpGp7k7p8+0bQfVxtbtuhdw5MIrtiQm30RxDozgzNLCDUmdA4fSypDC3gvKHSItMsI1Eb2HDuD7Myu1tqDN/0Rx893sajUtxTTczIN02JlM6t9VsDQrID23mEOnengwKl2Xnt/O92j0wg1Jn70k8d5Zss7DM0KGJ4TMimUt97/vsl55mQapAYrn3UPINSYmJr+WdOE6PrPMdnfQ9fwJAsKHf1TC+w+epoTnT1MiRQI1EbEOjNTIgVzMg0yow2VxcWcTIPO4ePAqXbmZBpc0TQCtZZTFy+hsth4Z8cnzMuVGFweZMZlesYmWFJpUFlsiB/9amt95amPOXTyDM+8soVZkRS53oTB7mJGKGHZ5aVrYBirN4DZ7UNhWObQyTNozDYECjXPb3mTwckZjrZ3Mbog5sdPPsfogrgF1OflWpRmJ0sqA29u24VYZ2Z+72stiD3+4P9GY/Pw0b7DDM8Jee397ew/eY4llYGxRQlKs5P23uFWE8Gpi70sKHRX3v/llkL8s+4+2nsH6ZucZU6mYseho4h1JmYkCvQ2JzNCCeplK+KFmdbai9/5PKeOfUr30Cgnz19AbXXzzJZ3Wp+tvsl5BGojd//0CXYdOcWMRMWSysAPH3yYcK6AUK1BazehtmjoHrzEtk8+4pY7buXbN9zIN6+7gS/9n2/wzRtv4Sv/8G2+d/vdHD97gYWf/K/W+qOHtzMvVvL179yEWGfg72/6Hp0DQ3zlW9/m+3dv4pktb/DNm2/h3kcfZ1Iobln9D0zPsyjXINUtI1RqMNhdCGVKjFYH4zPzLLu8WL0BjA43BruLWZGU/cdOIjm6tbW28u0fIdHoMdhdaC12rN4AVm+ARZmyZdGvMllwBMJ09g5w+PRZbrztDtTLVhSGZeYlcjp7B7jrgYeQ6YxoLXbmxDJUJgsilZZ5iZzHnn0BkUqL3R9i6cd/1Vp751tbWLTHmF8OILF4UJmtKHQ6DEY1ywYlZq2YZbOExaUR+ka60djNaJxO9IEIEosbybITudmJyuJCLR5ELhlBaTEitjoRmyxYbXpMGgHShVHESiWSw++21ha/fCsStRGB4v9n772j6z7vM0+Msz5pHmcm2WRnZ7PJzGySs9nxjOPJOI4Tq1iN6rIoyWqWZBVKVqdFSValCiWKoiT23htIggCI3nFxAdyL23vvvfdece9n/4B4ZQydTDbJ2X/C7znvIUD+7n1+70XhAT7v8zxK5BoZKt0iOouMOe0SMq8VvXqRkycOo9GpESp0SB0xllwJFJECI1oHw1oj67ftQG5xYfEFiGbzWO0WAn4XU5MjpDMx7E4LsUwKo9ONXi/vQOS523+HVMSJP+DA4bZg9zhw+r24I0Fc1mksNhEWvx1T0IM14MHuMmMwqrE7bVicHuyhBGq7nVmZjL7JSabFS+idLjyRGFt27MIfiWO0OXlz4wf4QkECkTDjj/9lR9/Qsx+DM4TVm8AbLSFS2gilMqRKFRLFAtOieZKlLPFikkQpSaIUJ1lOkCwnyBcj5PJBUmkvfq8Oj1OFyyrGZRbhMi/iMi3gNM4jkg3jDmiIZxyEFo93tOXP/xXZWpRsI06xVqJYK1GoFilU8yt96OUMxdJKr26xmCSfjxMv5IkX8sTyOYKpJP5EnFA6RTCVxBuL4olG8MaiuMNfLUcghN0fxOr1M3/n73X0LeIprOECznAWZyiJ3e3B7nTgD7hxeqxs37MNvcOMwW1HbnMiM5qRG00odBp0Bi39A30sKZWoTFZM3jByqw+11YbGZkdrt6GxWdFYLWisJs70X0C0Zd0KQL++C9m7a3n19Q3cfPttbP78c1KlCqFUhl1HjuKLJagBZwcuYvX7SJdrJNIVQqEUbreTufkR7E41FrsOs8NCOJFBNCvmJw8/jsLmZFqjZVAh5ft3ruH6e27mlQ3rOLb5lY624OZfJ+4206K90hFcrVAoFdn6+WecOdvN+OQENrePvqFRPvxkK+9u2kTf4NCXXbA+ovEYN928hjfffoslqRiby029DY5gDJFKj0xv4afPvYAjEOa//LfvMjkxhnrjXR2Ibd63nmwmRSIepVGvEo2EuObqH1Dxx5BPzvGDq65BZDWjS8dY99FGXvjkfYRLC9ilS/Rs34HalyVSg33HzzI40A/tGpTiVOMuynE3YZeRXNxPtdJk47sf8tyd13W0Z+74BplQiEy6gNXiJJMukEt7EM31UkxbsSgHiNkmOPjJk5CTUQ0LkE9sJ+efZO7ka1BWoJ/cTv/B16FkxWWYIpd2EI3ZuNB/asXZX0lTrKQp19LkijGWXvzLDsQ2H3+VYjVGsRqjXg1Qqwao10LUGmGqjTCVZpR8PUShGaPUSpBvxSmXvCv/XktQq2Wo1gost2q0aTI1O4LTY6TUSFFv+2i2YtCoQq0C9QzRhT0d7em7fptGwUebIiuO0RgQpFWx49CPwnKEdj0CFKlVEmTLceLZIJlSgkDMQyQZIp6JEU3FiCRXuqDD8ZW3f3mFE5HOmnnkD1cA+i1daA+9jDdowmKXIZYMEo/qyKcslLN2cjEztbSTdNxDPh2gnI+QS/nJpfyU8zEqhTjFTIxGOUuzkoOcBapuaIeIOJcwq6ehEaXVTNFcTtFop/GMfd4B6BNrf5Nq0gitBBCjnNSR8IoIW6dJuucJeyzk4n5ycT/JkId8IkTE4yQV8pOLRchEQsT9XlKpFKlUhkQyTSiWJJLMEkrm8SfyBNMVQpkqgVSFSDrM5AO/+xXA795IspAgkY+TKiZJl1JkKxkS5SyJYoZELkcikyWTySFbXEQvl5D0W4l5DBQiFhLJLOFIAqfLQzyZ4NSZk7g8dlxeG96AHbvLiNtnRa6RMTU3jezYmx2APnLvN6iWC2SLJQKROJVGi0Aqs+IGrxepFCIkgkYWps6gXrqIWTuB1TCLSTuFQXwOg2QQp0ZANRGgXUxTSceAItmUm1LBTZs8y60s9eUktWaCbMHH8H2/sQLQ7+piaf+LRLIVAt4I8ViGcChBMBQjmysgmJuk2cwDGZpFF62Ki1IhQqWYAGpf/vzYIhKJAPDR5o8plPIss1IDcSkO+1I0ts1hR3PyzQ7AHrj362RiXqLxGPVmg1KlzOycoNNJnkglyeZznY7wZmu501l9uvsMlVqVUqVMs7XciYpPZNKY7TZiqSTleo1cqcjo5ARziws0lpsM/Pg3O/qy/S8QjkaQyKSUq5VOhHs2n2O53aJar6FUK0ik4p1D4NV6hc++2MqMYLoTYZ8v5giGQ7SBTz/bysXBAVQaNeVq5cvj4m1ES2L059/vAPS+e79GxGOiXK3g8Xmp1KqkMml8AT/FconR8TGy+RzVeo0W7U7EeDqbIRAKUq3XMFstpEpxsqUMy7RoAhVgXKRE7osRAwJACvBky/Q9/JsdgL7w2d1ACbl4iDNHPiEb1VFtV2jSoAGcPjfI7LySPQdOk8rW2Pr5Z18++4rrfm5eQKVWRiJbotao0liuU2/WKFdLBMMB0tkU4WiE+cUFao06ijNvdQD6+fu7iFjFtGiTyWXZtmM7/mAAt9eDL+DH7fWQzmY6aRIuj5tiuYTD5SSVSfPS+pc7cfmhSJg2UKqUaSw3mZqZZtMnm0nnc5jtNqLJBLFElPOP/VYHoA++9hcMjAyzsCTB6nQRisXJlcokszkCkSj1Vnulf1ypoqf/Ii++9Cx3r72DRdEc0GRyapRcPkUiGSGRjFCtFanWVl6XS0l7bVqUKkUSqTj64S1fAfSHuwioBmi1mhSLeXw+D6lUgsXFeWKxCNVqufP7nbl5wcqBhXiE3v4LFEp5svkMUzOTRGJhytVSpzrA4XJ2oufffW8jbq+HU2dOU61VOPXob3W0e577PzqpCCdOnURn0BNLxHF53Lg8bobHJ5iYmcUTCDIyMUkgEiUUi+Py+dEaTVgcTkKxOA6Ply2ff9Gpk7G53PjDEQKRKN5gqHPQYeLAa6sAurT/XaYEFwmEHcSSAbx+Hzq9meG+I0wMdfPeGy/x1muv8ORjP2Xtj+5BLpcjFAr48QP3XAHoV+bKXJkrc2WuzL+wuQLQr8zfOY899tj/p47tX15erxeARqPB17/+dbq6uvj3//7f/716vwyTn3/++X+WPXzxxRed59y1a9f/9Pp6vd4B7mvWrPl7r928eXPnuefm5v5R92cymf5/A+gLC0IajRobN76D3+/lkiu80ahRLhcJhQL09vZw6TRzuVxEr9d2YtQvrU8++ZinnnqCdeueZP36l3j88cf46KMPGRsbYXFxnqxe1AHo4r/twr3jRd5861Xa1Gm1a0CDciXXeVsiXWBsuB9o0G5WuNDTzXU/vAqn045QKODDjzZx45qbaAP+cIwbbr6Nk93n6e7p48133+fTL3aw5rY7ueueH3Pz7XcxddXXvwKa13yD2+68m+/+zVV892+u4nz/IEdPdXPXvffz19ffyOsfbOL//svv0jM6zs82vMacXMnmnbuR6I0sqDSsfeQxhmYXkZscfPfam9j46XauufVHbD90gpN9w+w53s3BMxfYvHM/wwIR+274o472wlX/Cu3CNM5gBKcvSDJX5IPNn2ILxju905fc5UKFjvEFKedHpjgzMIZIY2J6ScnTP/8FBneQ8QUpF6eEiDQm+ifn2HfyHFv3Hubw2T4Onz3P2Pwik9vf+gqmXtXF0s43GJmb51hPL0s6AzuPnKJ3fJbzI1N8tu8I727ZxnevvYktuw/SOz7LmYExHlr3PGcGxhDINB1oe3FKyN4TZxkVLnH/Ez/j+IVBvv0317KgMnDwzAWGZheZnp5ZpT1+/7c4cq5/JSZ8dJoT/SOcG51m76nzDM2JuXHtA2zasa8Dx1948z02fraTkXkJh871o3H66Z2c40T/CLNyLX1TQnafOMvBs32ML0g51jOA3LQSUS812Oi76d99pX/Db7Hti20cPtvHK+9uYsPGj9h97AzDAhFTYgULKgOzUjVj85KOE/nilBCJ3ootGKd7cJwvDhzjqZdf47X3N/PQuud56uXXWLf+dZ54cQNrH3mSHz38OD+8fS3X3XEPx9fdtnrvO95jUW3sxM5v2PgR/ZNzfPD5LgQyDUfPX0Tn9COQaRBpTJwbnuSVdzcxKZIzMifm5bfex+AOMr2k5OzQBCd6h5hX6jvO+7F5CWeHJugZnWZh5OIq7cFHvkf/5ByzUjUTizKmxApGhUvcfv8jTIkVvL35cwZnFhicWUBhdiKQaTjU3ctn+44wJ9fyya4DzErVKMxWJhbFiLV61DYHMxIZb2/ewmf7DjAllqC2OZiTK1m45z90tAVr/g0mqw2l0YLe7uLgyTOIlBrUZjT6i38AACAASURBVBsLclUHgj72zHMcO9uDWKXl3MAwCoOZBbmKJbWOvSfOMiNRIZBpUFndzEhUvP7BJ7z50VZmJCp6x2dZVBs5cq6fybd+0gGa89d0oZ/o44Enn+WzfUfomxB0Ugge+dlL9I7PIjXYGBaIOHr+IlqHjwOne/hs3xG0Dg8mb5DpJTm2YJRZqZI5uZrHX1jPuvWvYnD7kRosyPUmdh48gkip4dT2zau0Je8+iFRrYEGuYuOn27GHEghkGjZt24PS4mJiUYba5mFgep4FlQG1zcPOI6eYV2qRGYwYPTZUFjV9I71IVUsotHIOHDrI7XfcxbVr7uDxn73E2x9uYdvew7yz6VMGb/zdr/Tv/xM+27mPux76CdNLUt7Y9DFKi415pRq1zcGiWsveE6ewBcOMChdQWlzIjHZG5hYRytS8+u6HaK0OjE4PPReH2LZ7H4NjkwQSaVQmK2f6Brg4PsXeoyeYEUmQf/Hyqr0vDa+4973RBFMLYuR6E/MyJe5wjFMX+pFqDYhVWs5eHGJepkSk1GBwuDk3MIzF42dJrcPuD/H5nv30j00yNDVLd/8gJpeXJ557EZXJyvb9h+gdGWfwmt/o6I6v/U/M6r30LmjQ+ePMydXIjSbUBg2ipXkGBy4wMdHPomgGvUWHTGdYgexGO1qHD43Vg1JnQqO3MNh/jEXxBDKbjRmDjXmjHaVOxfz8JLKlOUQqPQubn1u1b0H/KeQmCyLZIlrtEgajEpleg9btwWhS0Tt4AYFIhNTkQuGJo4sUGVFaeX37PsY1BkypFIFcEU8sQTCZRqNTc/jIPqIRP4K5KVweO2a7DX80il29+BVA/2EXCx/8BH/AhcNtweV34w0HcYVDuK0C1JpZzD4bxoAbs8+F3WnBaFoBuGaHG70rgMJiQWWzITeb+WTnLmyBIFqrnUAihcsfwuENEE6kSRfzDIyNMLz2j7/Svu8PsTk9OAMJzK4QxQbYPX6EYinxbJZau00ilyGZz5IqZEgXs6SL2ZXe8kqKYj1LpZ6jWs9Qraeo1hI0anEatTjL9QTL9QSVWoJKLUm5msDVt3XV3v1zp8nV0pQqeUqVFXBeLOcolLJkC0myhSSZfIJUNkYyEyWYShJMJQkkE3iiEdyRcGddet8VDuGJxHCFIth8ASweH1avH7vXx9x1/6qjLXnxamzhDCZvGIPTh8lmx+awY7ObON19Au+XLlCVxYxIb0BqNCLR6dGYDJztPcfY1CR6q3XlwInNg84dQedyobU70NptGJwOzB4nTr+XScEUQ89d04HYszd8jaxTRTKdIJFJE89maQC5SoVPt2/nky++IFUo4I5GSJWqbHj9PWKxHBaLCbNVQU/vUXoGunngkQfxRxLc8+PHcPsT2MJJRGY7Hx86zLh0AYPXQq2exCU49ZX29V0YP3uSqZlp7n/wAWwOO2LJUgci5QorbvRoKovLH6LSaKI3W5gXL33p2ot3nJCRWJQ3393I7Xffi8kdwBGMIdNb2PD2Rm64/U784Qj9Q8OInvvuVxD7tt8k6rVjtNp49Y03eWvje3yxcxflcpG9e3ez7tnn6BkZ5ZZ7f8wt9/6Y/olJJCoVKo0SpVKOLZHh4PleCs0aYvEk+3Z8iGD4BBN9h5gZPonduITFIOGu2/4bECM0tbOjPX1jF5b9zwAxLIYpIgE5GpUAtWICi15AOWlAu3iK2f7PIaehnVEhm95PxDbGhV0vkHOMIezdQsA4ytLMKcYvHgSyRKJ24ik/sUyIbDlJPBum1MhRbuYR3P/7HYg9c/c3Safs5GsxapU4lWp8BYzXk1TrSarNFPVWhmo7Q6WVptJKU616abaiNJpJyuU4/RfPMyecxuGyki+lKdfylJt56q3AlwC9AvUSNNJ4LrzZ0Z5c04Xz1C9ok6XdisNykGbJSqNoIRNVAimatSiNRoZSKUGhlqKyXCCRixDPRElkY6sAeiQRX1l/B0APhr2M3/q1DkCfuuebxGNWssUQmbyLcsmLzyNnbPAoSvEoHquUQtZDPuMmn3FTyHrIpV0Usj5q5QilfIBSPkC9HF+B4c0w82MnqRe80E7RasRZbiVptTM0Win0B57pAOzR27qQ73oSk3aGYtpKu+KFRhDqAZYLdhIxJ5GQFY9Li0oxh1ImZGq8H8H0EKL5KSxGFeGAk3QuTjoXJ5YI4w96CMXDRJJRQokV13o0l6UOBL22VdpTD/+7Fad9NkM6nyNTyJMrFUmW018C9EwHoGfTGVKxMJLFKRamB0mEbPj8QVweN4FQEI/PSzAcYFEsZHZuCo9/5fBVILziXveGfIy/dUsHoA/f0YX27MfEUivQP5rMMDg5g85kRKdXkYq5qRfDsJyA5Ri1coBiwUOl7KdW8VMthamUYlSLOSrlItBi567PKZYTQB5aGWhnaS4nqNWjJL2iDjwfvKuLkYd/F7vLi0KuZfu2PYQjSVxuP26Pj1Q6BtTIZ9ywHKJVWYmJX25kKJVSuJxWEokYxWKRWCzGqTOnSWWSaE06mq1lTBYzUzPTDAwN0nexnxOnTiLdcncHYF+8uwvt6bep1mtMz85gspgpVcrUGnUMJiOhSBin20UsEafZWub8hR7S2QxavQ6FSonb6+n8KRDOMTg8xJJcRk9/HyKpBKvTQSQRx+p0UK7XCFpkq7Qv/Pi38fncaHRaUpk0Z852d/rPF8Ui2oBEtoQv4CWZTlBv1mixvBJj3m5ishhJZ1PkClkOHz2CRqftOO0vpXiUKuVOz/r8plu+Auj3dKE4+Sb1ZoMZweyKE7lWJZ3NkC8WqDXqZHLZjhv9Upf6Srx/unNowB1yUaoXWf4yWj1VqmL2hSgAan8MiT/G8eEpDu77tAPPL9zXRd9Dv0EuH2B4+CyVchCWV/4vz+ZTLNOittyiUKmSyKxoNpt12lTJ5WJs3vJxJ75+eHSIbD6DUq0gnozRWK53Dhs43S6mZ2dWKmw2XrMKoMsOP8vBw4f4+YZXiMZjNJabpDJpYok45WqFTC6LPxggnkyg0qgJhkMEQkFyhXwner+x3Ox0zj/3wvPMLy5QLJeIp1OcOX8ObzCAwWLm4NbXOvD80hIJhnF6fUSTKUKxOOF4An84gsPjJZ0vkM4XMFisiKQy5uZmkckkHaNDo1HrpOtdSuqDFsVygUqt3In4v1RNJ9hy0yqAvrD7wU6qX29vD8vLDdrt5Q5Ul8kkjI+P0qaF3WnDF/B2Dms0lutYbGbatNi+cxttQK3V0AbK1QoOl5NwNEIml6VSq+JQjq/SPvNwF8Pn9iFaEtNsLZPJZak3G8STCUKRMMtAd88FQrE4nkCQi8MjRBJJtu3ajdsfwO0PEI4ncHp9JLM5XD4/Sq2ObLHEye6zfLZ9B06vjzvuXovWaOLi299fBdBHN12FxaEiEvfgD7kJRyOEIwmCbjWZmIt03EMs6CUS8KNRKzEa9UilS8iVS1cA+pW5MlfmylyZK/MvbK4A9Cvzd84/B0AHuPrqq+nq6uLXfu3XfmWP+qUZHh7uPH7z5s3/LHv49re/TVdXF1//+tdJJpP/oMd8//vfp6uri29+85t/b+T8mjVr6Orq4td//dcpFAr/qPv75c71jz766B/1HH/f/DJA//TTLeh0Gmw2CzfffBMPPfQAIyNDXPqBSyIRd6LVoYVQKKBWq1As5kkm41yKDGs26xQKOQ4fPojL5SCdTrK0JCIej+LxuNj64PWrALrk+t9iYbyfM90nqDfKpDNxoEk2t+I0L5VzLDerZDMr/Xh/9Ed/yHe+822eff451j3zNH/9N99HodGSzOZ45PGn+NG99zMyMc0DP3mMx9f9jKMnz/CDa69nz4HDbP7gvVVAcfGqLj56+Gb+/L9+hxtuuZ1JwTw/fvhRoqksf3vTzbz/2Rd877obmFgUc9dDP2FsfpGte/czMD3L0Owcjz33AmKtmZE5Mf/9mhtZs/YB9p86z/mRKYZmFxmcWUBtW+mWVVpcyJ787irtiaevJVEo4w6EOXziNIFognmlng+/2M269a933Mw/f+dDfvLMi+w9cRaRxsS8Uo/C7OTC2AxirRlrIMZPn/85Dz71HHtPnGVKrODn73yIUKFDpNFh8vpR7tiwSnv6+m+g1OtXnMIaHYtqI2PzEn708ON88PkuRubEnOwb5kTvEI8++zLTS0q+f8OtTIkVvP/ZTrbuPczBMxcYmJ5nWCBa6Vn+EuL/9fW3sKAycORcPyZvmN7Dey573Y989Bb3PraO7uFJfvHRVj4/eJzeyTlefudDLME4I/MSeifnONDdy9b9R+kenmRaqmZoTsymHfvonZzjgXXP89qHW3jp7Q8YmF3k/NhMx63/2vubmVfqOdk3jPDW31+lPfnqfYg0Jt7dso2e0emOK/lk3zBzci17jnczMD3fcX7vOHyStzd/zktvvseSzsKwQMSMRIXUYGNRbcTkDXegrECm4bX3NzOxKOOTXQcQvn7fKu2Ba/81h06fZ16p5+j5ixzq7qVvQsCB0z0IFTrEWjM6px+pwcaMRIXS4uL8yBTbD52gb0KA0RNCorey7+Q5ZiQqdhw+yYLKwMD0POvf/qBzCKBvQsDJzW9d9rof2/ZJx60+K1WzqDYi1pq559Gn2H7oBKPCJSZFcvadPNdxdp8dmsDkDbOgMtA/OcfWvftZVGs50dvPyb6LCBUqZEYzQoWKDz7fxuf7DyJUqFhc881V2qeevYsltQ612cborJDJeRGT8yIsHj9ilRaJRs/Jnj5kOiNPv/RzHIEwersLdzjG0y/9HE88y7xSz5LOwntbdyA3OTpJAXNyLRfGZjrJB1Mv37YKaPbd/L8xJZJzcUrIhbEZDp/pwejyMy4Us6DQIpAo6R2dQm1x8vBTzzK1KOV7196I1R9EojMglCvxxpMcOHUGrd2J3unm5TffRqIzYPUHWVLrmJwXsaTWIe05tEpbeO3XmBvqRWWyMimSo7S4eP+znczJtZ24/FP9I+w/dR61zcPjL7yC1uZn4yfbEMqVSHVaZiVzXBy7iNqkQqGVIVVJ2H9kH70j4+w9eoJPd+7h8Wdf4INPP2f2pm+s0t/66M3MSuVcnJph+6EjnB8Z4+pbbuPGH63l23/zAz7ZtQeRRodQoeoc1jl6vo8FhRahTI0jEGbPkeMcPnEak92FUmfE7PYxtSBGY7HTOzKOzRfk8OmziN99aJX29KN/waRwEbPbx/7jp1CZrIzMzGFyeTnde5EZkYRDp7pxh2OMzgqRag1ItQY+37MfiUaPwmDu/P2EcBGZzojO5mRWLMURCDMhXFzplo/Emb/hN1Zp73/9ad7bfQyFM4jM6mJkXsK0WIJEp0ei0SFX65AoNagNFowOHyqjE43RjlJjRqM2YDOZUS5JmZgdR6JSMKe1sGgLInEEEcqVjE5PI1drWNTaELx+3+qP+bq/Qul0MDM/i0mnRqdSotRYURu9SPRKTg/0IzVbUDgDrP/wc3Z3DzEh06H3RZlVKNG7nTgjCTyxBGqzlYUlMR6vA7fHjlojZ2xiFG8wgCcUwCIcWAWR5278dZTCYSw2Iw6fC0fQh9XnxW0VMj3Ti85pRuN2oLFZMVsNGE0aVBoleutK6oTR62VepeJ4by+vv/8B7mgMoVSOzRcgnslzYWCYE93n8cZj+JMJ5u/7P1fp2059hN5solguddx8pUqZbD5HOptZiYnN5snli+QLJQrFMsVShVyjQKaWI1fNka/lKNbyK1C9kqRUTVGupanU0tQrWWrlHJVyDuexd1ZpSx75M/L5NOVymlIp9WWscpJ8KU0mlySVT5PIpYimk0RSiVWQ3BkKdpYrHMITjeAKh3AEAziDYez+ICaXB5PLg8Xjw27SrX7df9iFfuIcRrcHo8uJ3e3C5rYjkS2hN5tQG40oDGbm5RrGxUssajTMK+TMLs4zOy9EqdWgNVlRm20YPSFUdj86p/tLgO7A5HasHIjwu7DaDKjfXLMKYit+sYZGs0ylWkAsWeCFl54nX8xRbTZw+30rfdL5HI5AiFPdF0mlSmg0KowWJSrdIjfcdj1z4kVuW/sQ0yoLAo2NeY2dbUe68SWzVIEmTbL5EKHFk6u0Z2/8NRyKeRrLTeLJBNl8jkQqSa6QJ5lOUarV2fTJFiwOJ55AkFgqzYkz3djdHhKZLE1WuspTmTSpfIm9R08wNifC5o/gjiSZnBfx4KOPMyWY49qbb2PugT9cBbE/WfMf+eEtt5MsVth9+Bj9Y5OoQlZ+sn4dUp2ap554Btm8Eq81hEpuwhFMYC8WGNSpWf/uq2zc+j4TggGslkXyKQuxgAyIMDF8hI3vvYjNqSDsHkclPsrSZ/ev0p69/TcwiQ5By0IlI6VNnlzeSzplI+CWUozrqKYN2NUjTPTvYmHiGFR9RBzzaBYvUEkZqWTstOsR0gknTruat95aTyjsJhzzkytnqLer5CtZUpnAKoA9uaYL47EN5CoxypU85UqOSjVPtZajWsvRWM5Tb2ao1VLU6kkazTQQoVhxIpWPEgyZ8PpsVKqFDmhrthqU6mUa7SjLrSQsF6GRh2YS3db7VmnPrv0dmnkHtKJAhHhgCZ99FohQKnqBIoVikkarQqaUIJmLk8jGyJbSBKJ+YumvQHk0mSCaTFwG0C8tj0HUgeeXlv7UmySLEbLFEPlSkHwpSKkQpJgPU8gESSbM5LIOmo0wsagBo0FAf99+pqfOEAyoCfhVCOd6mJ44z3I9QTxiBfLQzgIZ6o2VXvQ2aeTv3bgaYj/wb2lWAzRrUdrNFK1mimo5Ri7jJ5Xzksx6SGTcJLM+ssUwbr+RSMJFPOUnFHVhd+mxu7VMzPQzLx4nnQ/i9htJZv1E404yuQD5Yph01o97aXyV9uhtXdiGDpDOFMjmSuTyZQrFKulSilQxRTKXIpFJk8zmiCdSBEMRQpEg2XwK8dI8CpUUj8+J2+vA7XURCPmxOayYrSbGJkaJJ2M4XHZ8YS/ekI/pF/7rKoB+4Z5/g2B+HqlSQ7HaoFBtYLbbsDstVKtZCrkQjVpy5TDHl1H3pVqCdD1LvJRZSf7Il0jkq5SWodCsEc3HSRTC0IjCchxI0FqO4RbuWwXQB+/qQnVhG4l4Fofdy8zsAhcuDuH0+jh+8gjpTIR6JQrEaZU9tJoZoABUaC1XyWbTVCoVgsEgO3btpN6ssUwLhUpJvlhgud0iEouSyWX5aPPHjK/741UQe/DRP8DhsKHSqGm2lklnM7SBfLHQgYKXUs9mBLNY7TaK5RKnzpwmV8gjkUlJZdKIllYczY12i9pyk1Ktyo49u6k06sRSSZxeD6O7X12lffHuLkzjh2jRpg24PG70RgNSuYxAKEi5WsFkMSJTSKk1qh1QvHf/HuxOG0MjgxhMeuRKGcvtVufeF0SLpDLpzvfsFm1a7TbDj//+KoA+8fz/hVKtxOl2dVzWoiUxyXRqBQQnE51+9EgsSrFc6riHG8vNFfc9TZZpMTA6uOL4L5URiET4kylyzRamUIgMoB7atgqgX7ivC+XQNiL5JJ6Yj3NDPRQLOaBJvZ5HoZhDoRSQL4YpVWJkc7Evf18BbVrUGlVaLOPxuTux5ecvnGO53WS53aTFMpFYlNPdZ1huNrjwyG+tAugDT/8BuXyWbD5HizZqraaTKHDp4IDZaiGRSjI5PYXX70OhUlIsl6g16kRiUQqlIplcFq/f1zlYUGvUSWYzlOs1SrUqsVQS6elfXAbQVb2bSOXyCBYWSecLlGp13P4AIqmMfLnC8dNnyBSKKLU65HIpU1MTPPfcz3jkkYd54IEf43TayWbTnd/hLC83aLYaFMsFao0qbVpk8xkSiRBnH/uNVQD77OPfwGTUYrWasdutnDx5nJmZKZrNOpdq8qLRMG1ahKMh2rRwuOwst5u89c6bHZj+0eZNmCxmrHZb53BdIpVEtCTG4XKSTKeQnNpwGUDX9b/PcrvV+TwyWcw88tijLLdXDmG4fH5OnT1Hud7A5nLjCQTxBkMcOHKUQCTKyxteZefeffjDEexuD06vD6lSRe/AIPlyhUQmSzSZor//PKcf+19WAfTTP/06yYSLqdkR4qkw8WQCfyBCKm5DMNWPz6Mnl46QiIfIpGMsigQcP3GImbnxKwD9ylyZK3NlrsyV+Rc2VwD6lfknzf+sAx1g586dnWu6u7v/zuf66U9/2rlOJBL9k+/NYDB0nu+uu+76Bz/u008/7Tzu3Llzv/KaYDDYcarfeuut/+h7vP766/9Z9/w/zv8Y4T4w0I/TaefSD1jt9jKFQg6fz8NTTz3Bnj27aLeXWVycB1rUahXUaiWdH8aadXbv3klvbw+PP/4YrVaTUqnQcakXCjm23/atVQBd/Ldd+A69jVqtJJfLcP78Wfbs2dW5h1wuw3/4D3/ECy89zwebPuTQkcOsue12/voHV2FxepgTSdCarEwvirn93vvZumsvN915N2KVlh/ecjuf7d7HtTffxoJcxe3f+y+XAcUL1/xrhqdmESk1jAnmO5HAP7z9TtasvZerb7mN//1P/ozvXXcDr3+wiZ9teI1R4QJTYgkHz5zlxTc28uyrb/GTZ17k/MgUDzz5bCfKe1Ikp2d0GoFMw9a9hxHe/Lur9a/+Gma5iIPHThJJZnD6gsxIVEwsyhDINGzeuZ83Nn3KC794l1fe3cSr733MjsMnOXKun74JAZMieSfq+xKwnxIrUFpc9E0IWNJZkBpMKC02lt6877K9S3e/xfmRMda/veKGlhpsjC9IWbP2Af7y6hv4i7/9IY89t56+CQG947M8+NRzzMm1nB2aYGh2kZE5Mbff/wj3PraOq2+5i8GZBXpGp7n5ngeZEis4NzzJlFjBFy8+epn2qR/+PruPnaFvSsin+47w2YFjDAuXmFxSsqAxse3wSQQKHScvjjIukjOvNrLj6GkOnetnWLjE0JyYj3cdYFauZVi4RN+UkAmxohNDfuB0zwqYPnmOhau/tkpbcNXX2PjWW2zdexiRxsSSzoJEb2VOruXgmQtI9FYmFmW8selTekanO/Hl00tKRoVLKC0u9p44y8D0POMLUqaXlMzJtciMdpQWF2KtmW0Hj6MwOxG9cMNlex/b8ho9o9MoLS6mxApuvudBzgyMMSfX0j85x7aDx9l/6jznhic5fXGUc8OTnOofYfexM0wsyhBrzYwKlzou+3XrX2deqWfvibPsOnqa3vFZNmz8iOEtr1+mfXHtn/PUy691Pj+ECh2Hz/Zxsm+Yo+cvcnZoguklJX0TAuaVejZs/IjxBSkfbd/LnFyL3ORg07YdjAoXEMgUKMxWdE43ApmC8QUREr0RmdHMoRMnLtMWrfkdFoRzKI0WphbEjM4KcQTCzEnkDE8L+ODTzxEsyXjgp0/ys/UbMLt96GxOnnvlNZRGCz2j01xz64+45tYf0TM63UkNGBUu8eEXu+kZneZk3zC947P03fefVwHN+Wu6EBz6FLXNw9mhCT7dtR9PNIXR5ccZivPB1u04Q3E+3bWfo2d70drc9AxPIDea0NodHDvfg9HtYUw4j8HlpndsnMHpGXQOJ2avD4vHj0xnZM1da5Ec3XKZtvD561hS6/jp8z/nhV+8y7xSz4LKwKn+Ec4MjLGoNna6zG+6+356h6cRSjQY7F6kKi1KvRaVQYNCL0dv0yGUznLs7EF0Ngc6m4MltRaJRsfswuJl2tO3/Fve3bSJwRkBH23f2flYTSyK6Z+cZlgg5OCZswzOCBgWiBAqdLz4xjuIVHqEMjXnB0d48vmXcPqCbNu9D7XBzIxIgjMYQaLRY3J5mVoQY/eHEDx33WX6Y/u3YHC4sXj86GxOTC5vJ5JdYTCjMJgRq7Sse3E9ersLvd3F2YtDaCx2NBY7g5MzmN0+Xv7FW8xJ5MyIJKx/420cgTAWjx+JRo9oSXL5vm/9PQanhcjsPub1di7MiHjitXd4b+dh9ME0Ym+CRUeEeYsfqTOAxOpBZrEj1uqRa9Wc6znD5PQYGpMJpV6P0rhyn2KVlt7BEYbGpxDLVegtDoTPXn2ZvqjnAH3jE2gsNiQ6A0pPClkgz7zNxoH+Qd7bsx+5w48/U8EVybIoVRNP5ygUCpzpPsGeI8cIJFJEshlMDgdOrwe334fVbiEUCaLVa4gloih69l4GcseevRaL04rV58boWvkcdRjnOX16PzKDHqnZzJJWh1wpQatTYLVbUOh0yE02tE4nZr+fOYWCBaUKk8eLL5bAFYpgcXpw+oLYPX7i1SoDAgHzt35jlbbwtm+SCJgIB62Ui1FyWSftVpx6LUI+66OQC1LIhSjlY1SKCWrlDPVKlkYt2VnVcoRqOUK9GqNWiVItR6iUwlRKYRqlGLVSjGoxivnzJy7bu7vvCyqFKOVilFI+RqGQIFtIEsskiKaTBNMZPPEkjlgcq9eP1evH7PZi8fhWut6/jGg3Ot2dry+j043J5VlxnvuDOAIhzEvTl2kvPvb/YHEYcfocKHQqJgQzaM1mZDojIoWOoekFRCozaqsFhcmIRKdlaHoKsUqDRKPrVCKY3AEs3hBGtxerfwXg+6NhIrEgmWycSNDB3CN/thpiX9+FeuAgNpMSi0GOTDyDz+tg5+5tTM9OsbAkRqpT4/KHsNh9qFQmenovINcu8bP1T7KkUyBUKlHZA5wWaXj6w23ofGkyFcjnajQrDdqtJrF0BNforsu0dR/+mGq91nElXnLpXYp0byw3sTlW+l/rrTaheIp4Jk88k+fsxUGmF8WcPNtDNFtAZ/dw/Z1reeEXbyNS6VFoDdy59h7sditHTxxj4oZ/tQpiT970NTxGBbv372NucQGz3caxnpNI9HKUZhNqixNnOIM9WkDpjPHc+5+RBDTJImOT/dSaOcrlOPmsj2opzF9+5z/xzlvP4/EZaVLH7rOxXGmQT2bpeeqaVdrTN3Zh2vUyfqcXWuAOW8jXYsRSboqlEIvCixSyHlr1NMm4m0QiwPmeDZsPIAAAIABJREFU0+gsKqIJP41WhVI1R76UJpWOsn3HVsRLQo4eO0AiHiKZi1NuFMlXsiQ8yssA+szd3ySZsFGopSjUUpTrCSqNJLV6lErZR6XigVaIZtWF1zlPNCan0fKRLzqpNyM0lrNAg2q9Qqu9Av4aLWi2srTaGWinV6LKW1EkG75/mb773BtQd+GxTgMh6mUHkKRUjbDcztNoVUjm4vgjPhLZJJlilg82f4jOrP/KfZ6MEkvHiaUvd6BHUysuddvsmcsA+vT9v0c44SFRihPPh0gUwqTyCZLpGLFElGjcQyLlJ5UJkkh5yeSC5AorUDqR8lCuxsnmg0wJZ3AFPBSqOeqtLG2KNNtJWssxaCdoNaIInvjjyyC2a+BjqvUUtWaJSrNMsVohWy6TKKWIF5PECgnCmTjeWJBAcqXn/VLqRTCVJJlLEUmGv+wOD5JKhchkQridWiZGziGY6CXqN2Ls2XKZ9twzf04mHSOfS1LIpygVM+SLMbKFFVd7IhtfcaIXSkRyeaz+IO5YCnsohj/kRK2TMiucxOY0EQj5sdptWO027A4XBqOVc+f7MNoMOH0uRu/97VUAffiOLmwzp5mYmSOZLWC2WtDqddQadQ4c2o/FaSZTTFNeLlFsFMg18hSWi2TqeTL1IulKnmQ+SyKXIVdI02wVyBcjVKpRaPig7oV2BNox5Pueugygz770X4jGUhSKVexuH8FYkmA8TraUo2/gPI1ainoxCMtxYlEjreXEl4dHamSycRQKGalUis+3fbESpZ6KsdxuIRDOUSgVO2A5mwxdBrAv3t2FbfYU07MzFEpF/MFAp77iUq94OpthcnqKerNBpVbtRFVfWpcgcyKVJF8uoTHoGZkY58CRw+w5sJ/pOQH5cgnZnnWXaY+/8lc4XE4ay01cHncnSr4NLLdbaPUaqvUKpUqRUqVIpVamTYtkOkE4GiJXyFKqFClXKzRbyyyIFvEHAzSWm5w9f44WbQqlIsW4dxU8v7QMc+c7IPhSDH21XmNsYpxYIk5juYnZauHQkcO0gXqz0XGnt4ET3Sc5efYUfRd7yeZTtGlQLK18DyqWMhQLafafOsvhp//rZQD93PP/GX+pQXQZsqy8mPVqAyhBO8xy00UgMA8EKVfjnf75YDhAmxZGs4Fao7oS299uEgwHOh3xK69ZGX8wgGlpeBU8v7TC2omO499stSCVyxgdH6PZWuaL7duIJeIrLnuvp/MxvnRoMBqPkUynCEXCzM4JEC2JES7Mr3SZVysksxlypSIWh52hN//qMoDe/bP/yLZduzvAN5HJ4g9HcHp9LANSpQpvMEQik2Xfgf288NKL/PSJx7n9zjt48OGHeOGlF3n0p4+xecsnLLdbVGpVNDo1G99/98vQ/pWUgohx+jKAfebhLswL3SwvN9i8+SMKhRy5XIZ0eqUSodmsUyoVaNPCardQa1SpNaor3wtsZloso9GpyRdzROOxztdBPJlAIJyjDQTDIZbbLUbe+PZl2ude+E+dRJtiubTytfllXUCl0URjMBJPZxgYGUWl0xOMxijXG6RyeR578inC8QTxdIZyvYHTu5IO9OQzPyNXKiNRKAlGY8TTGfSzR1fB80tLKzhEupBiYPQi/nCIWCpNIuUllnBjMEkJhKz4AlacbgNWu4Zw1MWF3hNXAPqVuTJX5spcmSvzL2yuAPQr80+afwhALxaL/MEf/AFdXV388R//MbFY7LJrhEJhB0h/61vfot1uX3bNNddc8ysd7n/XbNiwoXN9f3//P3hP6XSa3/md3+ncbyqVWvXvy8vL3HHHHX9vfLtUKu10sP2qabfbvP32253n+Pa3v/0r9/xPnV8G6MPDK27zS5FflUoJkWiBS5Fdr722gR/+8Bp+Oa59cnKcdnu5875Wq6ZUKlCrVfjrv/4rbr75Jh544Me89toGnn76KW688XqGHvzLywC66PrfplnKUqmUgBbxeJRIJEQ4HEShkNE7MMh//NM/41t/8R2EYinPr9/A1Tfdgs7m5Pi5C1wYmeTx517m3kee4HvX3sgta+/n6ZdfZf+JbublGnYeOs6p3kH2vPiTy6De4lVdbHp8LQ8+8Qzvbv6Mux54hCWNsRNFPb4gQqhQ8dhzLyBUqOibmEKs1XOo+xxSg4lZqZo9x7sZnFlArDUzJVZ0otYl+hXHqcrqRmOy/Urtwcd/wI69ByjWmhhtK7HZSosLid7KWx9/xqhwiaPnL3bcwJ/vP9pxO48vSFlQGRgWiFhQGRAqdMzJtYi1ZnpGp9l/6jzbDx1h19HjDN/355dpz635NyzKZCgtNtQ2D/NKPVqHj4lFGVfdfCffvfYm/vy//w3r1r/O9kMn+HjHPsbmJXxx4Bhzci1PvvQqPaPTfOcH1/HhF7t5/IVX+M4PruMXH27h9Q8+4eKUkLWPPEnv2+t+9ev+7KNs3X+U433DPPTMi4h0FiaXlLzx8WfMKfUc6RlAYrRzcWaB7uFJBAodUpOD0QUpgwIRh87184uPtvLJnkOoHT62HT7J2aEJnnnlDcbmJRzq7uX08WO/UvvMT/4WhdnJ9JKSfSfPIVToOHC6pxN//t7WHUwvKZlX6hkVLvHQuuc5cLqHkTkxveOzzMm17Dxyit3HznCou5cZiQqx1ozC7ESsNXOsZ4Ctew8zufZPLtMW3PK/Mi9V8vzr7yA3ObgwNsPWvYdZVBuZEisYFoj44sAxzg5NYA3EeOnN99j46XZeevM9nnzpVcRaMy+/9T7DAlEnhWDnkVMMC0Qsqo0MzS4yr9Qj3PLyr9z74U1vcmZgjO7BccYXpEyK5PRNCNi69zB6V6Djgr/2trs7ffCLaiNnhyYYmJ5nUa1lTq5EIFMgVKiYkys51H0Ojd3Jid5+ugeHGb14/ldqL773OCKlhoGJaSQaPUqjBaFUgVRrQGEwc9f9D7Ft30FuXXsfRqcHoVTBI+t+xuS8CKnBxpFz/SgtLvadPMer732MUKHje9fdzHV33MOr733MueFJPvxiN/M/+dZlQHP05t9Dpl/pHRcsyXjm5Vfo7h/knocfxR9PYXC46R0Zx+j04I0miOdLOAIh3v34E+YkMnyxBHK9EbXZikipZnpRjMpkwe4P8vRLP8fmC6K1OjAcfv8y7flrupAOdjOxKKN3fJZN2/YgM9qRGe3MStWYfRHUNg/7T51HZrRjtLmQKLUIFiWMTs0iVatZkEpZVEqQ6GT0jJxnTiZAbbYyMDHFoVNn2Hv0OIf37/6V2j0b7mdWKuf+J55iYlHMdXfcxVU338q69a8wJZbw8Y5djM0vsqg2MitVc2FsipMXBnjhtbdQmaw4AmHkGj2+cIypuQV8sSQmlxd3OEbf6AQGh5vzgyNInvn+5foP/ClqkwWJRk8wmeHgyTPsP34KrdXBvEyJzRdkakHMklpHz9Aoh0518/yG19l//BSLCjU7Dx7B7g9hdHoQLMnwRhNs3razE+/uCkV56+cv/Mp9G458wCd7DnHnI09xfHCSx37+Ns+9sxmxzc+WC+Os33WEV3cd4fDEDOfmxQhNZi7MzzG0JMISDyOyGFiQK5lfkiGXS1GrpMxMjzM+PYVMo2FBKkWulCB+/NuXaQvv/1PGFxcxBgNMalS8c7yb984NseT2oglGGFiUoHH6Mdi9aP5f9t4zOs77vtaF41iOHefcxMeJr+PY59xr5yTOSeLcuMTHTZZk9d6pQlWqUVYXValKUqLYxN47QYAEiN57mwJM77333vsM8NwPIMfyIuAV35xPN/yt9V+YBWBmz/vOC5CY57/31prx+cOo1FpKpQKxaBCt2YzRbsdotyPVaRHL5di9Xg4ePYLH56a7px2vz8nc0Q0XgdyxKz+HZroHk3uxR1tmNOM0zXLgwA5kBiMzah0ChRKFSs74xBAyhbQO0GUmEyafD4FKRe/4BEa3B0cgRDCZJhBNYLQ58YaimH0BOvp7L9Iev6IB/Y6nKeZD5DJ+8gUj+YKRYFCKStWPRNJNPuekUvZRLHhIJizEYyZqaStUAlD2U0pZycdNmNWjaKWDyIXdTAyeZqT3BGJhJ2bDDG6HFPlb11+kPXX7X6KXTyMWj9He3oRUJiJXSDM6PYnB6cARCmNwe9F7fRgc7ouW3u5CZ3OisdjR2ZwYHG4sHh9Wrx+bL4DV68fq9aPtb1ry2JXNm9Gb1AyODyNVKxGrtYhVekRKAwK5DqFCj0SromOwj3N9vUh0euRGMwqTBZXZgdbuxOTyYvUG8MeTOAIhfJEIFoedYDhAIOjB73Mydc9fXwSxp5/8V+bLKTTSKXIpP7PCcR5YeT9GqwWl0YzZacdoc6JQm+gfmuRsWztvffAmY+JxBCoFO46dRKh10aexMGP144zl8IczOG1ehvsHePXlV5BrFIx99OhF2qNXNXBs0zsYTEYisSilShmn24Vaq8HhsHH69Cn0RsP5mOIo4UQaTySOL5YknM3jisSI50u09g5h9gSR6K2sXvM2QrmKTds+5YqrruSN11/h1mt+fhHAHr66AcXGB7A5zLg8dt58+zUUQglahQ611Y4sEkOazqAolnnzxCn0iSwFwO1N4vN5qNaKCAWTrF/3HvetuItyKUciEWPHrp34wjGcviDlBfCGoojfvPEi7dEbv4THZqYCOMMOotkQ6WIUyLFjxwZmZgaIRr2k0lHMVhM9A/0UqBLJJojmkoQSEXLlLC6/k1Onj+PzOymVs0AFvUnJAgUy+QhuYctFAHvw2gZ0R1+hNB+kUPVRrHrIl11k8iaSKRWJhAyjrguduh2wU606KdfclKteytUApUoMo0mFx+dEqdJx4OAxasD8QoFSOcpit7mPWtHC5MP//SLt0Tv/HIeiCxY8sOAFAswTplyLLsLlSpJiKUX/8BDZYoHB0REkCjmFapFMMYvVZSOVT+MOePAEvcs60DVN6y8C6P3XN6Bp+YhQJogv5iaWjRLLxnAH/cQyGWLxDGaLg0AwisvtJZ3JEUvESaYTpDJJSpU8uUKaUCJBmXmSuTg10syTorYQYr4WBGJoJP303vz5iyD26CN/Qzbrp1jJUqwVSBcyeMNBYrkCsVyBaDZPMJnBF0vij2XwRlJ4wkncoRSecJpQNEMwkiQUThAMxQiHo4SDEYJeH7FAgHjIT8TvQbF71UXavTc2oOnbQzhiIZF0UigGSWdDZPMRCuUU2UKcQDxAIBnDl4jjjiVwhOOYvGHcPivhmBepQkz/YA8Gkx6LzYrBZMTrC2A0WfB4g0iUc4z0NF0Ez7tvbmDkhR8RjCYIRhPUajWi8RiJVBLh3CzxbJpcpUCmnCFTXKweqFCgXImQzQVIpb1k0z4KWR+piAUqQQIuyflrzYPfKWRO0I7NOINo3bUXAfTOWxt45+kVaAxmIskM6UKZaCrLrExKKhOntfUELKSgHEYq6aNU9FCtRYA8UALmSSaT3Hn3XSwAPQP9dchdqpTrEeRuad+SAH30zcuZZ4FAKIhcqag7aS+Awc7uLgqlIlMz0/W46lKlXO9Eb+/sIJ5MkM3nCEQWQW95vkamkGdaJERrNJDIpBl++QdL6rt0s3XHeyaX/Z3+8gsx3D193UTjEbx+DyqNsg5JL8B0vdFAPJkgk8tSqpTr/d61hXlcHjf6wUNLAnTRtvvIFfIEwyFmhIJ6X3w0HiOZTlGpVVkAiuVSfQPBhfNyIb68WC5QqZVRaeRAFZ/fiUGvAkpUCykK1QU6V339IoDecncDCo2UxsEJ7LkKmfwC/tAifI9ENIAPn1cA+PAHTHiDITr7RurpGhs3fczk9EQ9WvyCY3qeGoVSvv5cWz5+aEmAPrN9BblCntrCPJlclta2cxTLpfqmCKPZVN8YIZXLiCcT9Pb3EYlFEc/N1s+z0+0ilojj8XkXz2U0gkQhJxiNEI+HaXrwCxcB9Kb7Gug8c5hYKo3GYCQYjaHWG1Dp9GQKRUw2O21d3YRicZLZTD15Znx6imQ2Q3m+htluY9XTT5Evl4inU/W+cofLTiQWpjpfYfbEC0sCdPHBRymVCqRSid95H+hCHHyhkKtfW4VSntfeWINKo6RcLdUTAKZmJskV8sQS8fqGD5lCXk9SOH5ox5LajQ804DLJUGs1BMMhSpUyBw4dZGxiHJPNzsDIKKFYHJ3JXI9urwEun59EJosnEGTn3n2IpTISmSwOj7e+uaK1oxOpUoXL5+fYq/9rSYA+sO1OgvEwVrcdkUyCw+chkY4sbj7y2+jobkZvluJ065Arp3F7TShUoksA/dJcmktzaS7NpflPNpcA+qX5D82/B6ADnDlzhs997nM0NDTwrW99iz179iCVSpmZmeGtt97iS1/6Eg0NDfzxH/8xAoFgycf4QwB6rVbjG9/4Bg0NDXz1q1/9vVHsS83+/fvrWt/5znc4evQoUqmUrq4urrjiivrX7rvvviXv/9577/HFL36RW2+9ld27dzM+Po5CoUAsFnPgwAF+/OMf1x/jy1/+MhKJ5A96fv/e+SxA/2w8+4cfvl/vu7qwMpkU6XQShULGI488xF133cETTzzOBaf6BXAO8/h8Hh588P7fuX8g4EMsFtLx67+6CKALftaA59RGkskkpVIJgHA4jNPpxO124w1Fef6V17ji+ptY8cjjnO7oYtu+w3XY829XXsenB48zOqdk455DzBls9E6JmVLoaBueZMuBY/RNzzK96aWlod6D/0Tn8CTX3XkfH27dxVMvv8G5gSG6Rsc5cqaFxo4u1m3bzuHms+w/dZojZ1qY0xlo6uqhe2yGcwNjHG5u40BjCxK9FaHKwEc79vHyO+vYc7yJrtFpRjvPLa19+efxm7TsPXSUt99fh8xox+gJIdFbOd7axa6jjew8corusRkGZ+YYFcsZFcsxekL0T4nrEfIitZFDTecQqgyLzmeFjk17DtEzPklzdy/9135tSX3x7rdY+fRqTrb1IDXYUFndDM7Mcct9D3OspZPeCSG9E0LG55ScGxjjVHsvnSNTXH3bPWw7cIwb73mQEZGM2x98jA3b97LzyCmeefUtBmfm+M3r73DbA49y9ukbl9QeWfE/6ZsSc8O9K2nsGuD9rbs40HSO+596jo7RaURaMyfae1m/Yx9tw5O0DU/y8G9eRmpyMCyWs2Hnfk529DEh0zAh09A6OE7/lJh123YzJJDQNyli8PSRJbUnf/l5hro76Z8S8+b6TUxK1ZwbGOPFtz+gpW+EHYdP0tjRx5RMU98wIFIbaeoa4EBjCx/v3I/S4uJ4axcTEhW7j51mRqFDYXaisS8mCRjcQSZv+vqS+odX38mOwyd5Z+M22gbHGRJI6J8S19MLjpxp5/3NOzhxrrseW66xe+sx89NyLQcaW2jpG+F0Zz+zWjMzCh1DAgmn2nuZkKgYWXPP0q/5qh/zyjvr6tHnF9zzH+3Yx/ickgmJCpHaWI+vn5Co6BieRKwxMSyUMiKaZUqm4KMdu2gbHOadjZt4b9MWhoVieiemMPsCHNjw5pLaU1d+kdH+bt76cANyvQmZzojCYOZMZw8vvvE2/eNT9IyMozCYEciUzKq09I5O0Dc2ya6jjZztHaZ3QlhPZ5hR6PjeD3/KkEDC6c5+Hn/+VdZ/uofeX/+XJYHqkRfuX9wUIJylqbWdlY89wapnfsOcQs3Q+BQ79x2kq38Ih3fRbStVq/FFIjj9flQGA+MCAYFYDIfPR//oKKlCgZ6hISZnpbzw+lu4wzHOPnXNktojD/wjGruXTw8eZ1quZe3HWxkWSnFGUrhjGbQOHzqnfzHJQCHkXFcrnX1djE/PIJIqmBBLGBOKOXmuFaFKRtdoPxavB5FSwZhISPtAP9M9zUtqj1/zpwwO9fPDy6+gubsXmdFM2+Awp9o7Odvbz+CMEKnBxJzOwuDMHJ0jEzR39jElUTI1J+OGO+6uO4/f+XADAxPTHDrVhN0fQmdzYvUG0FjsDNzy10vqb7j/avzxFO99vAmp1kD38Bg2X5Ajp8/gjSZQmay89u4HjAlncQTCNHd04wiEsfmCCOUqZlVaFAYz7nCMWZWWtes/Rm221XvV5UPtS+pOXfdnqFQyzF4/Ro+PYeEcswYzcwYbT77xIWeGBYwrDQh1ZuQ2N2KznWfWvo/UE+Kul95k05luxi0hpi0BJHojp1ub6Z8YZUxjZFjvYFBvR2gyMHX3t5fUb/lgNY6wH1vIR7dIjMQbZE5nwuD04Y0maG7p4M233kWnN2OzO/EEgmzYthWTx43BpGfbzh0IJBIsHh/uaHzRDR4I4PK76e1px27RItnz2pIgd3L1z1i3dRvd4+OIdHr08mk+3bYJoUKL1ORAqFSjUMnZt38XSrUCvdXMrFbPe5s38/GuXajtdqR6AzKDkWPNZxHKlZgd7noKgUShZsNba5bUnrjmi8SdavKFBIVikGIpRCbrJRqzEYlaCUcs9XjkZMpBNGahmvOQS9rIxC0Ush4qxQALtTjFUoRcPkg2u7hiMRfxuJtEwoP0hZ8tqa/a9xrpYhZXwINMo+BM+zmGpie4+pYbUZlN6B12FEYDOpsTnc2J3u6qA3SLx19fNl8Qu3+x//zCsnr9WDw+lE3bl9Qeve3rDPS1ozYamRDPIVLrmVZpEan1SPUGxGoNXf2diGSzaG3WxQ1sFhdKmwed04vR5cfpC+INhoinMwQiUdz+wKLrLJkhmsoSTWUZveYLS0LsHb+5C6tRgdWoQKmSIJDLkOiNzBptGGwmjFYb997/KGvf+4ide/ch1cs51HSUtVs2IzY5kVijhOJpLE4PoVj0PGhYjLktlgsUKlWUnzy+pLbirRvrACqTyxKJRXF53MyKZxgdGcBo1BOKhHF6fTSePYc3nsSfyCI3OXBF0wzPzNb//6MwO1m95m1GBWJOnW7kV7/6JX/33f9GR9OxJQH68LWfp7ujFWssi8IZIFYBvT+DIpBixOZlT/8I9toCnloVTyJCNhUl6rFTnS+RL2aIxMJ8umMb2VKOKjVC8TCJVBybw0wmlySW91AhxfRT/7ik/tS6u/FETYSTcdKFDMVyjoHBbkqlFIVCgmwuQWW+wJxSijsSxBl24Qy7iBdj7DmyE4VOwuB4L2OTA7R1NlOuZCiV0+QzXqIhM/OVMJ7ebUsC9KFb/xSFsA2jfhKnfRa/V0EmYyGft1OpeCiVHECAfN5KpRykVA6ed58HKdfCFEpRKvM5Upkk1doC1QUoFotAAXDhdQ7jto4wdNNlS+o7z73LQsXNwkIAiFGuBoA41KIUkk4WikFiqSw2l5eRiUnGp2dIZjNYnFY8QS/hRIhQPIjL71wWoEs/XbUkQB998JtEEi5imRDhpJ9wYvHnJpZKE00UiSaKWB1+0rkyerONWCpNKBYlkoySLWXIljLM10oU8imKxSgsLMaH16pOFLIeUlE9We/skgC798YGnMN76ukY1XKESilMNhslFvMRDnkJBT1Ewn6ikQDxWIRYNEw4FMDv8xCOJAiF44TCcSLRJPFEBrcvTCCcIBRNEYwkCUaSCNdetaS24I1fksyHSeQWN2xEIi7CYSddPU10dJ0inQ8QS/pIZSOEExG8wQBOb4BQJEg0HsFoNmBzWLHaLYyOjyCaFRKJBdEZ1DjdNixOM9qhY0sC9O6bG/BqRXiDETo6unB7fCRTGfYfPkI4HqNcLZBKBShkApTSTpIhA/NFN1G/Eqd5hsnhRvo6DuCyCAj7VOSSVrIJC+BjvuqhVg0ASQZXfXtJgC7YcDuBSJRUvoTB4UKkUGG025GplITCXnQqIZDFbp+iVvMwT4RiKUJ1PkO1tvj37fU33oDb66E8X6Oto70OtX0BP9X5GrPH3loSYLff3oBFMU2pUsbj82K12zh+8gSRWJSBocF6FPoFR/qFyPViuUQ0HkOt1ZDOZhZjzUtFssUC0yIhVRbwh0NUWSCejNFx9xeX1JYdfH6xCiWVxOVx11M/FColaq2KQMiPSqOkOl+htlDF7XVxtvUMNocVX8DLAvP4An7e//ADjGZTHWTmCnm8fh+hSBjV0ReXBOjtK/6EdDxYB+VK9WJ//DwL9d/9n42xzxcLGExGiuUSoUiYob5ejEY9Ko0Su8dBhRq182Af5mFhHrWwf0l43nJ3A7Kmt1FarRSBw91jHOkaJg9YXTaef+GZxdSbhIdMJkIwFsIT8JPJpVlgnlgiWu9CL5TyVGpl0tlFkFyulsjkFp35Ha//dEmA3vrQl1EpJax5/TX8wQA2h51VTz5Rd5jni4V61LhSrUKmkJPOZuqd3e2dHSTTKbbv3MECIBAJMVstmGxWitUK3mAAy1znkvC86b4Gxg6+wNDYOC3tHfjDEbRGEzUgVyrT1NJKIpMllkrjD0coVmtMzAjwBkP1SHOdycwtd9zJPfc/wBVXX8PPfvFTGptO1bvQF5in582LHeCNDzTQ8tRXma+WCAR8xONR7HYrVqsZvV6LQiFjZGQIvVGHzWFlnhq79+5afLy+bsrVErFElGg8QrlawWAysgA0nz1Tv07mWaBl+3PLAnRl50ZONzdhspjJ5LK4PG6i8Rgvv/Y6pdo8o5NTuP0BEpksIxOT9WPeuGUrNaiD8wNHjuINhkhmc4TjCfzhCB09vQQjEc48/dUlAXrz01/D6nIhVSvxR8NMzwrwBKOo9CY8oQCeoJtYMkAk7sNi1WJ3GJDMXepAvzSX5tJcmktzaf6zzSWAfmn+Q/PvBegAu3fv5rLLLlu2N/0rX/kKnZ2dy97/DwHoAwMD9e9dvXr1/4cjg3fffbcO/ZdaN9xww/k3oC6ez56X37e+/e1vL7th4H/HfBag9/X1MDo6TCIR40IkV6GQIxQK0NnZzmd3GlutZkwmA/l8lkgkxOBgPxcg+Z49u2htPcv3v/9PDA8PciHePZ1Okk4nmb3xa0sC9Olr/oK9Oz7l4Ycf5pprrmH37t38y7/8C2vWrGFCLOEHP/slDzz+JP/j+z9k4469zGrNPPbcK4xBPy8RAAAgAElEQVRL1QwIZJzpG2P7sUZOdvVzqKWDjfsOc6ilg5ahcQz+COdGJhG8de/SEPsXDUyc2sfgzFwdSLf0DXDkTAv9UzOsXvM6s1o9W/cfRKzRITOaGZgW8NwbbzE2q2BYKOWFt96nZ1zA+JySvkkRJ9t6+OX1tzKns6C2eRCfPbystuL9lbR192F2uDF5w0j0VuZ0Fk619zIiknH0bEcdCLcNjiNQ6ukem6Gxo4+jZzvoGJ7kUNM5Dje3caylk/ahCTpHpuidEDIlUzAiFDN15ReXBpo3fI1JoRC5yYHeFcAZSaG2efifP/45196xgitvvpPW/lFGxXJa+0fZe6KZfSfP8MGWnYyIZDz72lr+4Uc/4+rb7uGT3Qe56d6VyE0OPtqxj5fWfojK6kb06q3LHvv61Q8h1llo6hmic2yGc0MTTMq1HG/rYUZl4Gz/KFMKHbetfJzX12/i+nse5GRHH1sOHGNQKOVs/yjdE0LGpWp2HjvNs6+t5bUPPmbr/qP0TYoYO7h5We22R37B6x9uZEKi4q0Nm/lgy07kJgdne4dRWd08+puX2XuimebuQQ41nWPviWZEaiO9E0I6R6Zo6hpg3bbdjM0q6p3pm/ceRuvwLQJ3lYGpyz+/9Hm//qs89/IazvQMcf8Tz/LOxm11B/mczsKwUEpT1wDHWjr59OBxTnf2c/RsB2d7h/lgy06m5VrkJgejYjnvbNzGsFBKz7iAOZ2FMz1DjM8pGVj1y+Wv92M76Z8Sc9+q1fXUge6xGdoGxznW0snx1i6kBhs7Dp9EpDbS2NFH58gUu4+d5r1NWxAo1XSOjNE3OU3P+CQPPvUMUzIFHcOjGNxe+nevW1b79H0/ZnhaSHNHN0K5CoPDzba9BzA43AxNCXhnw0bGRXP0j0+x//gpZqQKFAYza97/CKHKgFBlqP889E2KeOrlN+ifEjOrNfOb199h4879jF/xx0sCzYFffwW9xY7DG8Bkd2H3+NGZbZw608qcQo1IqkAsU9adtla3G6VejysQwORwUJyfx+71cqK5mS07d2Kw2QjG43gicWakCtzhGE0r/nVJ7cnLGxCfOYBQZeDld9YhUhsRKPXMas3onH6EKgNzOgtjswrUehF7D2xDoZ5FY9AjkioZF81xorWN3vFJBgUCJmUSlCYj7QP9HD97huGZacZO7lhWe/j1u/m//+n7vLNxEz+9+lp+ePkVqG0ONu/dz94Tp1j78ScEMyXMvggyoxWhQsv6rTsRKdTsOnQUq8uLTK1jz8Ejdbe41RvgyOkz2HxBdDYnUzd+dUnt0Ru/htZg5NCppnoPusZip6W7D7Pbx/7jpxDKVcypdUQyecZFcwhkynrEv8Zi52jT2Tqwv9CH7o0m+GTHbrQ9p5Y9bulHj7Pn6BE0FhsWj48DJ04xp9aikBmxmn1oNRYUci27dx2gq28cpdGD0OhnypJgxBjjmX1drG0a5aMTLTQNjzCs1NGqdnDGEKDXm6VdqWP82q8sqT192/9Jx9lTWIwadBotGrUBjdGKyxfE6fLhdLpx2l28+OLLbP50OzKdAYPPh8bjIRwNYbRa6BsZQWt3YAuEMLg8aEwmFBo1FrOO0ycPIFj38JIgd/yKBiab96Oy2rGEophVYg4d3Mu0VIXM7GZOY0Qim2P7ji2YLHpmFTIU5sUOdKXVSnNPDz1j42zcuYsiMCGeI5rKYrA6iKVzsABhpWhZbdW6FWRLOSqVGvl8kUgkQjweJZVKkExFKZWzlMpZ8oUEuXycdC5MrpggW06SKiZJFhIky2mihRThXAp/Oo4/HScajS52ZSfiiB763tLHfcOfIZOJCGXSNHW04wgGuOXeu7j5zttRGXRozXqcfjdGhw+T04/ZFcDqCWHzhrF5w9h9kd9ZNl8Auz+IzReoR7xL9r657LGrD7+HSm9Ca3ci0p13/Gu0zMhldI8NMTDUi9asR2U2oHW4MPgjaNwBTN4wVl8YbyhKKBwlFArVu+Pd/hD7jp1EJNei1emXBNijVzUw/cjf09J0GMHUMBabkd7xSZ5/+wMmNGZ+9LN/46prr2N4TIBGb+PoydOYvVbO9LXTNjFBEvAVoZRMMdzXTaWcw+kxU6ZAtpIlGA/T1z+M+JXrltUfO7UTg8lIdb6GzWHHbLXw/LNPsm3rJ1htRqx2G8FoDHcgzLEzbbz49ns4IylkRjtPv/ImMwod/VNiVr2whnsefYqRGRE//fnPuO66a/C5LaiFPUsD9KsbaH76CtYeaWddYx8bh2c4JNXzyr5TyJxxklWoVCAQCAElInELZscsNQp4w3ZuuONqmtpP4Yu5yVUSxLNBokkX/tBiL/bqp58h6A8wcffXl9Qeuf6L7P1kHW5/iGKpQjqdJpmIMF/Jks1GmV8okMnHcAVd5BYKmN0aHAEj/qidGjlq5EgVQqSyIRYoEE14SaQDZKJm3n71MZwmITMf3bckwB68tgHToVcopfyUMgGq+TDU0lRKMQqFCPl8lEIpTiYXplyMUCpHKVdCVKphKvMRxia6+PCjN1Bp5FRqZfLlCrlcgVotQ7lsJB6ZohgVL6s9fu9fUit5Kc8HWCBGbSGMzyPHYRTg0E5gV40xMS1mcHSCsSkBLp+fdL7Ajj27cfpcxNKLMNvhtS8L0AVv/HpJgN5/fQOm7m0kM0HypSSheJBQLIpKp8fpC5Itl4llMkyJZ9CYdETSYUIpP5lKnGw1Rm4+RiUbp5aPw3ycSsGOzzWDxTgIBFiouAkJG5cF6JPPfI+FSgAqPjw2AaP9R5md6UAq6kYx14dOOYpRM4HdKMZuFOM0zxFwaYgFTHh9DoIhD6Goj2AsgD8aJJyME0gmcITCOEJhfKkUI498e1l9l3qGcDJJMB4nGvUSDjupzSdZIEkkakahnEClnsFq1eJ22QgGfFhtDowmC+FIDJfHjdlqwuYwI1dKmBFN4PZZMVrUGKx65o68vixAH3zzerLFChKJbDG62u1DYzCi1uvQaOVs37SWfdveIeVTQM1PJe8mn7KRTduolQNAlEzWTaWWwOnWotSIKVVdlKou5hdilHKeJeF5560NdN7+eRxmFWKlGqPTTX4eErkcRquFeCJEOGAnnw5QqSxuHilX/dTmk8yTw+W2IRTO8M//8n0qtSqJTJpiuVQH6Bdiome3rlgWoCsOPV/vIU9nM1Tna6i1GtxeTx2kOt0u+gcHqM7XsDsdix3g87U6NKzUqsRSSTKFPJlCnkQmTd/QICqdlrhdsaz2mTv/hHw+QygSJhQJ12PnK7UqDpedeWoEw4HFWgZq9c7vbD5DIhU/31O96JpWazUUSkXmWag7sKPxGONv/mRJgH7uzga0nVvrDmJ/MMAC1OPLL0DzXCHPxNQkC0CukCcaj1Eslyim0xgNukWIHwkRy2fQ2qxUgWyxQrFQxTV+ZFmA3v3U31CqFXB4nbTMarEWYePh0zS29ZJIl3DYnLAAiXiYXCFNrpzB5XHW3fd79++pbyLQG3Xs2rOT6vxiH3g8mSCby3B25Z8uCdDP3NuAqncPtYV58sUCDpeTUCSMzWFHPDdLdb5GpVatQ/TDR49QqVUpVysk0ymGRobJ5LKI52aJJxMo1apFF3qpSKaQJ5nNIDr24rIAvfuV7zE6OUU6XyCWSmO2O9h/+AjnOrvwhyMcbzxNPJ3B7HAzIRDjDoRxeAPINXoiyQyJbIFQPEVrZw/DE9P09vcwI5zmXHsrr772CmdPH1wWYDc+0IBttp1kMk61WqZWq9TfE6pUSkQiofomhUqtjM6gxWw1kcok+XD9B+zdvweNTl2vCFBp1OfTQFIsAGarheld9y6r3ffuTzGYjNQW5hkaGSaVSWO2WoinM3T3DxBNpogkkqRyeZxeHyKJFKvTRVdfP0arDblag8XhRKJQYrLZWfPmW2QKRV5/e+3iZoPuw0vC8wtLOHaGUDrFJzs/RWnS0j00g9HhQyhXobMY0Jk1JNIRpDIRwyP9TE6MXQLol+bSXJpLc2kuzX+yuQTQL81/aP4QgA6g0+l45pln+O53v8uXvvQlvvKVr/DP//zPvPbaa7838hz+MIB+//331793dnb2Dzii3x2hUMj999/Pt771LS677DL+6q/+iquvvpqmpqbfez+Xy8XevXtZuXIl3//+9/nGN77BZZddxpe//GW+/e1vc9ttt3HkyJFlAfz/rvksQDebjVxwi1cqJUqlAhqNikDAV+8kX6gU2bJxA5I5IXqdirlZAQqlBLfHztBIP2daTlNbKANVVj64glw2yfBQH2KxcLGrKhldEp5fWG9d8wPGhXJefXsdW3cf5vS5Xq68/nYs/iin2nv5xXW3cMPdD3DwdCvdYzNs3nuYzXsPc+RMO8daOrn3safpmxTROTLFqFjO4Mwc43NKOoYnF+H2wz9cFupNP/pDmrsH+fTgcVr7R+mbnEas0TE4I2RCImNSKmdENMu9j61CpNYyIZHRMz7JqFjOwPQsx1u7uPOhVXz/p79i3bbdbN57mB9efjXdYzP0T4k5/sKKZbUnf/lHKEVTiBRqDhw9webtu9i2ay8ai52ekXEGJoUYnD5mFBpWr3mbxo4+1n68FZnRzohIxgdbdnKmZ4g7Vj6OWGNCbfMgNzl45NmXmJJpkMzNLX/cv2hgz6M3sGHrdl55+10UBjNipYajTWf5px/9hO37D9E1NMrwtJCRGRFDAglX3HQHPeMCeieEXH3bPfzdv/6E0539/OhX13C8tYspmYY7Hn6CIZGM092DdN36nWW1p867/5u7BxkVy9l38gwHT7fWwfAr765n55FTDEzP0jcpYkQk43RnPyMiGcdbuzhxrps9x5sQKPVsP3SCOx5+gp3HTtM6OM4tDzzK2JaLe8DrEPkXn2Pju2+zac8hxBoTvRNCHnjyN7QPTTAkkDAl09A7IWTdtt1My7Xc9fATTMu1CJR6BEo9723azuDMHC19A8woVIyIZjnb20/nyBgbd+1h7+4dv/e89619jGvvWMGQQIJAqWfTnkO09I0wKVXzwZadTEhUTEhU9fj0s73DCFUGZEY7MwodB0+3cqylk7sfeZKu0enFDSVzSrbuP8qhpnNMP/qj5a+5e/6WUaGYWa2e5u5e9p1sZPuhE/RNipiWa+uPNS3XIlQZ2HH4JEKVAYXZSdfoOMdaznG2t59puZI5nYEpmQKF2crgjBCd083AxmXSHn6xmLrw6YZ3GRXP0do/yJRMwdishMeffxGF2cq2A4eYliuRGkwMzgiZlMo5cqaF4219TMr1dE+IefaN99m45wjnhqYQaa20j8zQMSqgfWSGgYH+ZWHq5OUNjK9/Cl8sidHpoXd0ghWPPI7KZOV0WycCmRKZzognEkdlsqK3O5lVabD5Ahw/08K0RIYrFMHgcCHR6Djb1YMjEMLgcDMhltAzMo7g2cuX1R669ZtINTqEchVSrYFZlRahXIVIoWZWpWVCLGFqTkZ7/xBCuZJxsYBpmYBp2QynO5o4ea6RDzZt4J0NH3P/Y0+w8omnGZ4WMiGWMCNVMLl//bLaE1d+gTuu/zXTEjm7Dh3lthUPIFZqcIWiyHRGpiVyXnn7HToGhpDpDAjlSgwOFyMzQqxeP9MSGVavH6PTjdpspWtoBLPbi9psxeBw0T04xOSv/mhZfdHWl9m8fRcqvYmO3gE0RgstHd0I5mTobA7s/iAvvvEWWqsdg8NV/9gxMIQ7HMXodBPLFbD5AoTTWdZt3oo7HMXi8bHrqduXf82v/AJywRiuUASxUs3RpjMIZApmVRrkeiMt3b2cONuKUK5EYTAhVqrpHh7l030H6setszn4aNt2BDIFowIRIoWKGakchcGE3mL9vdfb2IdPIpIq0JltTApnMbjtqO1W/Ok0GpeXttEpRmYVeBM5fPEcdk8Ai92DxedHpFIuulV9DrwBJ96AE71Fh9lpxez1MKvRMvbsL5YFuRMrv8ecRsuUxozOOMiJU3tRqOxI5C6EUiNCxRyHmw6hNqnRGMzoDF7swRCN7R0oTUa8sTDRdJzjp4+iM6ooVpIcObabQilONukjMNm4rPb4lZ8jY+kjm/OQSNqJxe2k0l6iUSfpTIx0PkeqUCCSyRNO58jkEyTSERaoEAh5KZZzxJOx8yvxmRUjllh0kE7d+rVl9SUbHsLusaHSK3nquWfZtHM3vaPjGOxeLN4INn8Mq8uLze3D7vHj8od+Zzl9QRzeAA7vomvT4Q5g84ax+KPoPSEkm59Z/rzf8l+ZVUgQa3SItVpmNWqECinnuttRG1So9CZ0Zht6y2Kkut2z6Dp3BxbhuT8Sxx+J4wul8Ycz+MOZ89HPCUzuAFrx+LIAe/SqBmZPbEZtNPLimpcw2/RoDXLWffQ2I0oLbWIDY+4ybcYUJ6VBNjaPsKu5G61WSj5shZAKlVLCnt2fsmnzBo4dP8SefTvZu38P4eiiO7J/xXeW1RY++7+I5XPonS50Difn+gdQWgzMKKUItAqEeg2mkB+l3c7jzz3PLffcx8ysDJlSx5rd+1AF4wzJtNzz0DMcOdHGw48/j1hlxuSP40qXOP3BqmUB+vA1nyOsmSAWD5FMZEnEMyTiGbKZIrUqZDNFKuUFioUqlfICe3YfIF8pYLSZCMZCFGsl0oUM6UKG0nwZfyTAscbjpPJpQtk43qiP4Ws+t6z+1LoVPLf6CYb6u+jtOkc+E+X4kd0koh7mRGPks0H2791ELhOASpBszAy1MJvWvUg546Sac9PWtItqzo3PLkE82YbDKmGo/zSJmB3Z+juXhdgjt/8XkiFTPakhmw2Sy4XI58MUi1GKxSjlcpxKJUWllqQ6n6S6EKc8nyAUdVGjQjieoAbkK8B8Bkhi0Q4AbhKq1mW1B69twNW5ASoOKFmRzbYCMYIxExPiQTpH2kjlkzi9PuLpHPFUEZc3wvbd+5hTiPFFbCQKTgIJA4mQiWjITCa1mDIRijiJRL2MP/7dZQH6xKrvEE25SZdjeCNexgXTvPTWm8TTKTKFIp5QCGcoiDcWJZSIkMwlyBWiMJ+glPEAWljQEfYIsRsEpCIOCukoUKBSjWNte29ZgN17YwPmsUMks35S+SShRIxoNkAo5SWU8hPJBAkmAgQTAQLxAP6YH1/UhzfiRaHuZ1bSx4ygl3gsSCaVplIqEwr6iURcuFw6kjETvTd9bllt6cYHyeQgFCkTK6bxJkKUqeKLegnEXPgCZkrlKG6XApV8FJt5Fp9Xid2hwh8MYHcFsXvTmGwhbM4A2VyMY0c3YbPMoDWpGf/glmUBevetn+fI7n3MyWXkSkVCsSjeYIDjjaewOh34QkFypSLl+RqVhXmK1Tj5UpxsIU46FyWVjZArJsgVEyxQYIEcmaKbBeKU52P41b1Lw/Pb/ojOWxuQHHiR0ckp2rq6efHVNRgsVnKlMrlSmfbuHjyBIJlilhpVCqU4kIGFJJ9ufR/Icdttt7CwANV5WKBKPBmjVClSna8gkUkZfPbvLoLXbXddRvvtDXQ/+BcEAj6yxRInTjdRWYDRySnC8QTj0zN8uH4dyXSKaHzx3690NsPA0CC+gJ9iucSH69eRK+Trbm2levH1iMZjCMUiNB3blgXo7bc3YJ88RTqfq4PXQ8eO4j/fL33BUV6pVWlsOv07vesXOskvpMyFQgHMZiPpdJJMJsXo6DCVUo72ey+7CJy3nf9c66r/i2g8gkIlJ5VJUqmVSSbjwDzBoJ9YLMLu3TupVsssLNQoFHJUKiXC4WA97e5CXZzL5UCtVnIhBjyZjCPY8dBF4LztgS/TuuILtNzdgG68GZhnamaaHXt20zMxwacnm9CEk/iAvR29pFkM7I8VSuTjHljIMjs1QMBro6+3gwXmqQLRXBaJzsDGnbsXn496og7LW+7/Qv121+pvcebeBoY/uKqeJtDadq7eP3/hcwcOHawnD4RiUeLpFL2DA5RqVfLlEoVKGW8wQCgWJRAJn++7L5ArlbG7PQyu/Tea7mugddVf1MF5++pv0vLY/0HTfQ0MdZwgkkiSK5U519lVd6GHYnE6e/t4f/0GUrk8dreHUCyO0+vD5fOjN1twen1197XT66OppZWHHnuc2+++h/sfephXV/6SxgcaOLnyT2hc+YU6vO5e8/c0PtCA4OCj1BbK1BbKlCt5avMloEq5lAOqxOPR30kvTKeTpFKJ33l/6e6776S5+TQikQCY59y5FrLZNB3trbQ88eecXvl5ul75H3Xtrlf/jrOr/guND/4R2aSfZDpBMp3gyLHDzAinsbmc+MMhaoDRaqFYrXDkxHFqwIxYRDydIhSLksrlMVptuP0B8uUKoVgcTyBIvlzBZLPT8+nKRVj+0j9/Bpx/jiO/+XtOrmxg41M/pnd4GFcgwEdbtqB32OkZGcPq8tIzOIovGMNodRCMhdAZVezev/kSQL80l+bSXJpLc2n+k80lgH5pLs3/j+ezAP0nP/k3arUKhUIOgWCa1auf5sIfPKlUgqeffpKRgX7K52Pas5kU5XKRV199mZ6+bhaYJ5lOsPXTLTz5xKPc/8A9VKtlUqlEfVd2SCn4reP855+v3970k68jvPd7DF355wyNCRidkfLMi28wOiPlqedfY1KqpmN4krc/2sKe402c6Rni5hUPMSKScajpHC19IwzOzHGqvZe2wXHGZhWcGxhjYHqW05399IwLGBXLmbzlrxeh7a/+uA7zhE/8lOFVP2fqyj/h+CfvcfcjT56P7T5Ia/8gOqcbldVOU1cPq154ievuvJurb7uDlU+v5oeXX1GHnHesfLz+HIQqA639oxxubkOoMqC0uJhd/8RF2pPX/jmfXPUd+q/+C+befRCz28fGrdtxeAOo9CbWb/mUTTv3cOxMG8fOtNHc3c+oWM62A8eYkml4/PlXOd7axVsbNtfj3CV6K2ZfhL5JUb1P+ez+7b8D6y/cbll1NaJnfsn0rX+NVLHo9pRqDZhcXq677U5+8LNfct1td3K4sZm7HnyYo01neWfjNkZEMp56+Q227DvCg089x32rVjMwPcvNKx7iQGMLv7juFrYcOMaRlk62HTrB+M3fOA+sf6s98cTP2HfTPzB989c5uW4N7UMT7D91loHpWRRmJ6++t4FJqZo312+qx6PvPHKqHic/NqtAZrTTPyWmsaOP3gkhaz/eSmPXAONSNcNiOQeb22hcdc3ief+ME3zmhv9K79uPcuryr9L3xBUMTM/SOyFkVmtm6/6jfLBlJzMKHTsOn6y/jvetWs1zb7xL1+g0x1oWo9+ffW0tx1u7ONPTR+/EFI88+xwqqx2hSoNIrUUnGP4tNP7M6z7x3mMIXr6Jydu/zdZPd/Dw6hfpGJ7kqZffYE5n4b5VqxkRyTjW0sneE83Mas2s/3QPQwIJe443IVQZkBps3PnQKvqnxIg1JvadPMPOI6cQKPW8/M463v5oCx2/+rOLrjnBs1fQ8fwt9N30Nxx+7TEGpgU0d/ey5/hJesYFzGrN9a73Cxs0pmQaWvtH2bLvyPmedhGTUjnjc1K6xyZQ2xysef9Dzvb2o7LaUZitzG5+/mJof/VXaHvhdobu+i4jT1/BNbffycC0gJNtHfROTNE1Os60XEnH8Cij4jne/WQzV9x0C3tPnKJvcpr3t+7hZMcAg0I5HaMCppVGPti2l6deXUtz7yinu4e5+f7H2PnRe0uCzOZHL0fw0rXM3Pkt5NJZDpxoxOYLMjg5Q2tPP8PTQgoLMDQl4LHVz3G06SwSjQ693YnJ5aG5o4tPduzC7PbiDIYZmJjCFYrgCIQ4cKKRrXv2o7e76LzhGxdp96/4B+SfPMXUir9FenwTVm8AkULNlt37kGoN7Dp0lDfeX8eEWMKEWMLZ7gFGhGKkegP9U2NsP7SHnvFBJqVi2gb6OdjYxKzawNmuXg43NvPSm2s53NiMYMcbF28YuPIyxl64jv6r/pT+Jy/nkaef5aobb2Hrnv2E0zmcwQg3370CkUJNe/8gGosNhcGEymRhclaCweHimZdeIZ4vMqvSoLHYeO/jTwgkUrT29CHR6BApVKQTkSXP+8xzVyFe9QMmr/9zRvp7UelNZIoVBkYnUGgNDE9M89G27cyptYs9zW4vZ7t66B+fRGWy8Mb7H5IsltFa7fzb5VfgDkfR2RyE01nO9fYj1xuR7L74uEevuIy59x9g/PZvMvrslXijcSbEc3ijcUYFIs719jMumkWmMzA5K0FjsXG06QytPX3sP34Ss9uLWKlGIFOQLJZpPNfOtETG8LQAvd2J1evHF0sgn51Z8rglb96O4MmfMHPLX/L2mpexurwYbU7i2TTn+npp7upGY3diC0ax+MOcONuKL7LYWRoK+wik0viTCRxBH71DfXj9Lqx2Ey6/G5vHgd7pwOByM7Xq/7nYgX3/dxl+7F8Zv/ZLTB7+iFG5DoW6nzMtR5ApTUgUFsQKEyqzgUnJ9CKQtztw++KE01kMDhctPd04/X6i6SQVquQKaTQ6JWqNDIlUiNWkRNu4fklwrvvkQYQP/HdkL/8CuWSEWdEA0bCNoN9MpZIgkfCRyUbJ5BPE0lGiqQjZQpJsPoXb6yBfzJDJpYnGI0RiUcLRSN1tF4osOlJ9QT/jV37uIv3ZNdcjeu5nTNzwZyimexmdGsNgs6CxWpDrjajNNizeEPZA/LeA3Bf8vcvlC+LwBhfd6MEoZl8IwZu3XQzO7/1vTK+9m/G7vsnEx08hUCjR2KyIVUpae7uQaVTMKiTozDYsTk8d3F8A5sFYsr4C0QS+WBJXKIrNF8TgcKO1OtBY7Cj6Ti8Jr6WbVjH2xA+ZePBvOXCqmSmtnQmDg16ZgZe37mV3Uydrtx+iR25DHi7iLIPWn8QZy1AoZihkwszn/KTSUfbu20G+kCadiZMrZElnUyQyaSKJOFP3fHNR89d/9FvtN65H+cmjTN33bWaa93L1rbehsTmQG83ItVomJXPYAn4mFQpG5ua467d4FAEAACAASURBVJFHmNXoeH/jZiZnJFjsPsblEj7ZuYM7VqxgfGya+1asZEYwh9JowR6KEJ2HjrfvPe/4vuy38PqWryDY8gSC53+C5J2bKZVzlEoxIEvpvAs7lwsBWYrFKLlciB/84O+4//5bgDQOtwqdUYTOKGJssoNkxk0652XNG0+xc896xJIh0gknbuXQb3vPb/py/bbw4wdRb32Y6Ue+Q9I7ywIRkmkr0bgRtXackbEz2Bxz6A0CJNIhBoeasZklzFei2C1SIE2lGCIesWIzSwj5DcQjViBNLh/E49VTLscRvfxTBq9tYOzev6qDa+FLP8XYtpnZN3+N4dRa0rlwfWXyETL5CNlClFwxRr4Up1wMUS6GqFZCVGsRFkiSSHmp1nIUSnn0RgMLgEmvwGKSnu819+If3MrgtQ1M3Pd1hm/+Ul0/NHMc04FnkLz+c8LuGayGISBEvuBjgSyuoJNsJbsIl2NxEpk8gXCKs+d6sLt9BKI+wkkv3qgBq1eB32/GbFYyLRhCoRISTwQIhZz03/QFBm7+ApNP/+Nv+8/3PoWtfyfid6/FOHyQSMJFJh/DF/ajtxjwhYIUKlWEUiljIiHeWBS710ksHT0PVNPkk05Usg58rhkgRLXg4v9l772f2zzwNE/PTM/u7PbdTm3Nzt3e1t12zfTc7O3NzO7MdPR0sN3ttt2222277XZsp3YObcttW46yJFuyskTlTDGJOYEJBEgABAEiEABBZCLnnCPz536g9ap79/6CGX2r3lLhBalHL4CiCHy+z/OsNyKwnmJtOUGtHMBy4mlG77kJ8W++IYDrySf+nJx7Ekfb2yyceI5KI0W+kiNXzpMtlkjl8qRyeTKFIslsgVgqSyyZI57Kk0iXSKRLhJIu0sUooXgAry+Azx8hGktjsdhQqeV0d7fQdfITRu+5iYlH/wzJs18T9L1D+zGc34b8tb8jH7GTTEWpLq8JveT11TUeevgROq528cAvHiQej1OtVimVSmi1CiTSMfzhEMFoDH88xYLNSSgWJ5YIc+bMUaamRAyM9CF67uuM3P/HKD6+UwDn8u23oeo5i+Hwr9Ce/5B8ucRLr72KLxSksbZKPJ1iyedlyeclkUmTzGaoLjdYW8+zspJjeTkrLHWsrxep19NsbpZpLKeBNKmMFSjgHtnP0M9vQnf4MSae+T8EgO6YG8bUuRf1rruQK2Ro5g3Yl9xo5g0MiEZY8vlx+wM01taJJKOssU6tngcqsJEnHFogGrbyyKP3E0/GtpYsogEh3rtcLbG6XGPgwT9k8rffYvbQkwK41px+FYtShPLwU3gUnRSrNVY3QTw1TTpfIJpMkSlsdX1/umsnGp2WXZ/tFnqvr8WcbwJrG+tUalVyhbxwTm+Yx7hgoue3P2bokX+LpWOHoD382FfxW9VoTr/CzJ6fs2i34Qn4mVGrcHk92JdcZHJZ0tkMyXRK6Clf39ygvtygvtwgEotSa9QF4A0bLC05KZeLwu3xtmP0PfQH6E89z9zBBwWALj33Hv7ZTmZ2/4SUR0+ltlV94XJf//5ryXXZbFpwKDc3X+Ja3RtsUKtVhHONRo3V1a1e+vX1VWCD3he+hmz3HUS0fQJA73jmP6EQD6A6/yadH/4Mp9NOtV4jnc8RSKUpA95ChTzQr9RwaXCEBpAsV4nUN0iuwMC0Cmsoii+RorWri3wxR6VaoF7JUi2lqVbLWAb3Id7+D5in2pn46HqUu39+lMiiFMXBB2iUtvruJ6USoQ+91qgLXfCbgHHBhEI1y6xmjnWgvrrC6uYG2WKBbLHA2YsXyJdL5EpFYqn0FgB2Whh4/Wuo+g4hbtsnAHTpvnsJBn1MXdqOtu8A3mCI6vIKlcYytZVV/OEILq+PRCaLfcnN0RMnOXSsieX1DUYmxBQqVaYUM5gsVnRGE9liCX84QiSRxBMIksrlee3Nt9j31H/l+Ovf48zpY7S/+L8LEPv9d19iQd7O1OH7KZa2fh+IJaLABisrDVwuB06HDY1GjVQ6icGgR6NRC/erVEoKhRxq9Szr66v4fB5isQgnTjSRz2dZWDDi1o+hOv0E7ecP4Zw4KmirLr1Cf08rhp6P8Wp6yBdzFEp5JibHKZTyFKsVjItm1oFSrUoql8XisGNfciGVy6g06rj9PpLZHLlSmWQ2x/7DR0jnCxQqVTKFIk6PF8WFl9BNdRHPZgWA3vb0V2jr7sao7OPYGzcTTafxhEIkcjmWwiFytQbBWBKdyUI0kcXqdOP0uEmkoihVkhsA/cbcmBtzY27MjfkXNjcA+o25Mf+M53cBukQyyd1338WDD97PtTc9sMGhQwdQq2epVsvABtVKib7eboJB/9bXrS1TX67x1rvb+MWjD9F0+jhS6SRf//pfkCvkt7q/cnmMixYMLYeZvuVP2PPkvXTd85cCQH/+ln/goV89z923/ADZlAyV0cbjv36VN977hKNnmznT2sUb7++gfXBMgJwS9Ty941OozQ5e3Lad2+59kGmtCb3dQ79YxuGzl9l/8jyfHjjGJ/uO8O4nu1H88A9pfvS77HzwerS1+q27mTXZGByb5OlHHuJnjz6F3u5BOqdFrjegszmY1uq588GH+MFdd3PswiVuufte7MEwV3r7mTXZUC3Y2XPstNBBPTylRDG/SNPFVvafPM/23fvofujvkP7i6zg1cma+hNgzt/wRDo8Xo91FzG2nf0zMomOJaaWarv4h5q0ODDYn5iU/4pk5VAtW5h1eTjZ3MChRMKaYo2dMis7m5krvMOMzGnrHp7g6PEH74BjHL7Wx69Bxzvz2eaZv/dc0f/Ayshd/59qbj+IMJxGNT6LVajl+/hImxxLzVgdHz5zn5ttu51JHFyNSGX2jExw4foq2gVGmtSZ+cNd9aCwu7nvsaQ6cusCQdIbffPApo3I1v3z2JTpEYh594TU+2HOAmVu+gvg39zJ7bq+gLfn19zjf2c+YXM3u3Z/x/mf7udQ1gHTOwId7DjKtNbH78AnmFp3IdAucbevmmde28fJvP+C7P/4pT7/6FscvtXHqylXOtHZx6MwlprUmeiameXX7Jxy71MbknIETP/4ayl/+FZL+TmZu2QLJih/cxOvb3kFnczMyLuZiZz+vvfex0GOvNFo509qF3u7BHowzKFGw4A4yMCnH6PJz9PwVHKEEbQOjXOoa4HRLG10jY6jNFqa1eiHG3DzcguK2f4Wx9TCqt+4Srt3YepQh6QxfNJ1mWCxlRKZCPKvj6Pkr3PPLJ1EarcyabFwdnkCuN2N0+VEt2DnT2kXH0Dit/SNCpPoHnx9gxmBBOmfg548/w6zJxtm2bvYcO83M7V+l65Fv8P793xe0+37+dcSzakZkCtp6enn+zW18frSJeYeLpoutiGd1DEzKsfqjyPVm9hw7zedHT3HqytUvu7FnmHe4eG/XZ8wYTMwtWjlx+QoLbi+LXj+j8hmOXbiEdscTzN7zH3BOD/xefUD/YD+fHTnGs88/h9ZqxxYIoTQuMD4zy6Bkig/3fMHR8xfpGZtAOqfl6vAI+0+eZm/TCaHSoOliK/1iGRqLi/EZDZMqPZMqPT979Cluvv1uFsa7kd/yB3S8ci8z2+4WgKb61Cd4own0i1aUajV2XxCzy4PDH8LuC9LWO0B73yCuYITFJS9qoxmj3cm5ljbC6SzhdFYAp82d3ZgcLnyxBJc6OnGHY2SrDfQWOzP3/0dUL3ybhfaj1yHyc//IgtPNhbarhGMxdu47iMXtYykU5aPP9uKPp1Bo5xmdkqMyLDBnXWLXkZNcGRjmvid/xbBcjlSno3NsnEmNnvOd/Rw4c4lptZY50yKLS172N51EtfdFFLf9EcrDv0Vyyx9d7wKXSfnbb34bk1KKRDHLI08/R0f/EItLXsZlM5hdHox2F3KNjnMtbZgcLpZCEXbtP4g7HCVRKNHS3YtYocTscuMMhDA5XBjtTk5evIzF7cWqkm5pvfJD5t//uaC91H4ArdHMjFxG2OvGG4oyMSVHrtLgDUUJxpJkq3XONLdgtDsJp7OYHC6cgRDDk1JEkimWQhE8kZhwfPz5XpyBEN5onC+ONqHf9xKy276CreMQM3f8W0HbaVtErtHhcywSTmdp6+1nwbnEkFiC2rhAKJXB4Q8yo5vH7gvw5vYPmJDPYHK4sHn9jMsU2H0BRqdkyOa09I6MoVlYFFzp0lk1Y+3nt15fv70H9W/vEbR1Jz8kX6mjUs9h0usEh7FyToMvFMUbipKp1AkkUkSzeYLxKLNaJclUiEYjQzCdwRkKE0wl8QS99A104wu4CcZCuPxeXOEIix4vqqf+mul7/z2aY9uuA/Sn/4bTZ5rQGbXIxgeRLTjQG8YZHrmKyWLHaHFhsHowL21BdL3ZQCASJhCJ09U/xNXeAVx+P4lMlkQmSyq35aDLFwsYF0xUalWq9Qze9p3IfvSHLF35BNXD/0nQT7s0FIpJku55yik/5XyEeNiJTiPF6zWTzQap1hLUGynKlRjFUohKrUi+mKHWKBOOhqjUyiRSyetHMk0imSaeThFPpwi6rchuuwnVG7cwt+txQVtz4GU8QTemBQ0y8SCDo0MsOu24QkEc/iBLoSiuUBxPNEUovnX8j47z34XqwViSUDyFL5bEF0vijsZxBMMoX/s+igf/IzPnP7sO0X/+H1AtLKJeMKNRyTE5HejNJkYlYrQmA75IiEgqwZI/RDCWJJLM/J7jPJ7JbznPU1nCiTSBZAJPNMJSOIQrFMQbDrMUCGC62sTUHX/M/IWdTD71dwLEto9fobWnD53FhTOa44MTrTzzaRMv7D3DqUkdgXwNb6ZMKF+lAfiTKQq1GslsRoi4TaSiZLIJmo4fZnWtziYbFMsF1oFwPEammGfqjq+g3/EgkgO/EbRn37mTSCrFhdZ2Pvr4Q6y+ACaXG73NwZx+nqExMbffex+TqjnOtnXw/md7+NE997Nr3xFm1CZMi276RQO89/67jIyMoFSqaG+/ijcYIVYs4y+WGdJqMR18BsWz/w9xlwbpPX8iQOxS1EIhFyITdxNLhlhyqfC45/C45wgFDWQzTrweDS++8ADZjJPbbv1b1lbjrG/GKVe9+AIawlED65txYokFzBYJ88YxTGYxXv8cAacSn/Q8U/f9L8ycfpuJN2+5DtAPPYtzQYJ1fhyVqp1QVMMmUSLxeQqlJVbX41TrIQpFP13d58hkvUCV+nKGSi1JtZ6i1kgDVfLFCOubJVIZPxuUSWaCVBtZUtkQiqf/Akfzu8RsMgFgK579K7KVLIVahnw5QaGWEY5iPSscpUaOUiPHeiPKxnKM9ZU46ytxVlcSFPMh8pkw62t1bNYFHHYrtXoRqABpNpf9eNrewbjjLhbkvWjf+pagn7cOAnGyCT2ZuA6Is7meYHOzTCYf+zKeuME6G7z+1jbmF7ZgQyCc2HJCRv2EEj6CCSfJQoBwIkQqnyRTTJEtxCmWUvgsciZ+9TXGWw4gPfGWANB1u++jVPSz3IhRrkQoliIEw06KpSzhiJ/66grBaIxCrUamWiGcSXO5/QpylQyLTYfZKMNlUbK5XmB9NcP6WgI2Y0CEjRUvEKdR8jD1zvexDxxmcyPD+IP/RoDYtaqH+kqc5fU8y2tFSpU86WyKbLFCKlcklSuSyVdIZookM2US6RLxVJFYskQ0USRaSOGNxwimM1TXwB/OkM7VyeUrZDIpPF4ntqEm1LvuJhE0oDv0uKA9tv8Z0pklUmkX4ZCRWj1KuVghEUtSrSxTLFSRTs2w87MDTEhmqK2A3uQklauTzebJZPNIFVNMysQEEwF8US+2JStevw+JZIpMuoA35GTyN99A3HeORdWwANAnnv+/+XzffgZHxnn73e10dHfh9LjxBgNkCnmC0Qi5UpFCpUyuVCRT2AJd66s51lbSQlf86kqC1eUU9WqMRi2O37vA2qqfRMwAZHH1fMTS1GWKxSRTb39TAOiumS5cXh8rG5ss+fzUV9cIRKIEIlHS+QLleoMjx09gslgJxaLUVuvAKusbBVYaSQp5L4b5SX6z7Rk2qVKopSiUsjRW6hRKeTbZYLj9NLbBI7hcbuY6D12PT3/jZpLZHOl8gUgiyRqwvL5BsVqj0lgmkcmSzOYoVcpsghBxnsqkqS83aKwsC7HV17rRNwHR6AjzRgOr62s0VpZZbP+IgF3PJjD86FcFfeXMNIlMmkIpTzqfYx2IpZL4wyESmTSb8D+B+k0gnc1gc9iJJeIsr64AG4RCAZa/XIq3WMxsbKyhUMhwKHrIe3SEQgHMre8KAN10dQdTMinLqw1kcilev0foEy+VCiSTcVZWGnzyyUdcvHgeq3WRcDjINTB/DbJns2lgg8OHD+L1utncXGdtbYVyuUi9VsYp78DhsFHPhQWAPvLy/8Xq6jJzcypOHD/GxsYa09PTVOs1gqkk8WqN1MoKxkCIUKVGDdBabHQOijglUtEqX8RbhymzhxLgiadx+31fdq8vf3lsYJ4dYW21QSIRY+TjWwWAHjMMEQn78bgdHD5yWHCcF0pF1jc3cLmXyBXy1JcbnD1/jlwhT6FSpmegH7ffx8c7P91K3alWKFTK2JdcNLe1YrIsksrlWbQ7cDgsnD5zmng6w4KsUwDok7t/TKFSJRiN8eiTv+Lk2XOU6w1WN6HSWBaiy0OxOAqVmng6Q7neIJHJEkul6RkYZB0YGh0jFItjttnZsfszvMEQ8XSGHbs/I57OsLRkR63TI1PO0vfmXwoQe+dHr/HMi89xx7138dRzT/GzB+/jOzd/myeeeIz7778PpVJBW1sL2ezWEsK1dIFryxHXYLrZbOLSpQt0dLQBGywv19nYWMNut6KZmxUWKBwTx64D9IsvCZH7/YN9hKMhVtaWWbSaqdTKFCplMoU8yjk1yWyG2soy60AgEiaRSZMvl6itLGO22SnXGwSjMc5fbiYYjRGIREnl8uTLFSE5wmSz/R5AD8bj6M1mTDYbE9PTpItFArEYFreXA8dPotIZ8IZi+MMxTBY7NpeTUqWI0229AdBvzI25MTfmxtyYf2FzA6DfmBvzz3h+F6BHIiEajRoajZparcKZM6cwGPRce+MLG6wur7C2tkatVqNWq/HBRx+yCVQaddaBlY11ivUq2WKBdz/4kK6+fiakU0gVsyw4l/j1Hf9E85mT/MPN36fn1z8RALr4kxcYnVZhdPhQm+wcO3eFrmExfWNT9IxIONfeg9rs4DcffErPmBTTUoB7H/kV7+7cy9HzV2jpE/HF8bN8su8ItkCMI+ea0VhcXOoaoF8s47X3PmZiYoIvXn6cbR/vZrzj0nVX7MN/xaWuAfomptFYXCjmF5nWmtj28Q4+/mI/R85d4GxbB0+98hoXO7uxB8OIpuUcPX+R7bs/54kXX+ehp1/gv918C3c//ASPPf8qL27bzo/ve4iBSTl6uwe12YHq3B7ks2pOXLjMyI/+naDffPQLdIs23OEYH+z6HF84xukLl8kUK/SNTiDX6GnpGURjtjOlmedMaxctfSJUC3b2Np1hfEZDv1jGuzv3su3j3UKXuc7m5vafP4ze7uGdx+7DNq9Fb/dgOHI9Wlu24zkudvbz+dFTHDh+itaefk5ebOat9z9icELCd275EUq9kYMnTvPwr56hb3RCcHt/euAYY4o5/ubb32dQouDZ199mTDHHrkPH6RSJkc0vIptf5KNPdyE/+wXv7znI1HCfoD36oz/l0LlmWvpEDEzKGZWrkevNnGnt4mxbN0aXn1mTjYOnLyLTLXDozCUmVXoGJQqmtSYhXn1QohBc6GOKOaRaE8cutdHcJ2JyzsDQnrc5ceEyYvU8M4/8F0F/TtTDhFLLhFLLwKScgUk50jkDe5vO0DUyKfSiT2mMdIrEyPVmjpxrxrQUoF8s4+j5K8w7vKjNDlr7B7nS20/HkIjPjzYxJJ3Gm0ih6W+m5cQBZLp55F+8JmhPv/dLxhRzTCi1nLpylb6Jaa4OT6BasKOYX+RiZz/tg2O09ImY1pqEJY3e8SleeedDZk02zrR2MSJTMaHUorO5aRsY5cLVPp5+9S0U84uMSuV0f/Br1GYHF079TgLBHf8OtdnC8JQM8ayaHfsP8sxrb6C3OxHP6jjZ3IF0zkDPmJTTLZ2C210xv8isycb37/yZENk+azKjszkwOJdY9Po53dLGpGqOMYWS0R3PM9jbiUStQfyL6xH+k81NSNQa5h0uzB4f4lk1veNiLnX1MK3V89jzL6I0LvD8m9uY0uhQLSwyoVSx4Payffc+lEYrGouL23/+MD1jUo6ca2Zaa0Ixv8hHew/R0idC0X4KxZVjzFsdzBx593p8+ht3seB0I1bM4vCH6Ogfwurxc7G9U4hO33ukCYPNSTCZQa7Ro9QbiOeLQnS7ZmERg80huKBjuQLucBSRZJrTl1tYcLpZOPIbZjRa5rVz1x3Jt/8JTl+AsWkFi0terB4/o1NyvNEEgxMSplQaXMEIo1NyWrr7mLUs0To8zv6zl1As2GgTTfDmjs9oGRpj2rCIRGdi2mBFolRjcixhciyhNpqZ/vQZeps+p71vkKlf/ffr3e9n9vLEr1/kJz+7n//27Zu3/p1fHp8fOopSb8ThDzEuUzA7b8QTifHcq69j9wVQGxcYnpRi8/pp7uzG6vGxa/9Bdu0/SCSTY3HJg0SpwjTWyeKp7ViWPJx7/aHrPeBv3cWSP4TOtEg8k8cbiiJXaRgYGcfh8ZPIFnjw8SdxBkJMqzWYHFsgv2tIhDscxR9PMjolQ6k3MGcyE0plWFzy4I8nWVzy8MzLr9L2wk8YbzmF3RdA9fy3BO1FUSuf7PkCZyCExe3F5vUTyeQIpTJoFhax+wL440lGpNPE80Usbi/eaFw4d/LiZZyBEJqFRSxuL1qzBYPNwZvbP8Dq8W1B9guHke59jVGxFOXxj6470N+/n3GpjHmzlYkpOV39Q3iCETzeIOX6CtFkhk8//4JUqUI8myWeiRGOeZmaGiIetWPx+gmk0qhNRuxLLhwuO8MjQ3gCfpYCARY9XhY9PlRv3kJ/+1lMiwvXHdm3/zH79u7AaF1AoZ9HaXWjn59kYrIPs30Rs8PB4pIXg82JP56kuaMN0fgYXf3dpHJZApEwuUKeZCpDLl+kXKlRq6+SyRbJZIsUSzUq9Rzu1k8JyK9SruUxf3KfAJJ9w2colgsUywUaxSSVQpxKMUEuF6NUSWKxzGGcn8JqUVDMOFmthVhnjU927+BKRwvTShkur4dgNEI4niCSSBJLpYmnM4QSCUKJBG6dDGPTm0hk0+x+5h5BW/nKzdjdDrRGHRLZNPF0CncwiN3vwxUM4wyEiBVKRHIFIskM4URa6Ar9HwG6EOeeyuBLpHBHY8JrSfXZ06gVk4yJJ5Df86fXAf6sAr3NwYJ968NUp9eFfmGeJZ8Xm9uNI+DHG4oK4PwaRL92hBNpAtEEvnAMTzyMM+zHHvTiCPjxhEIE43EWe07hlItY8gUZf+cBAWJrTm7HEslwqnOEY61DPPb6h9gzdSJrML7goArEiyVeff0V0pkY2954ntbms/T2dPDxzk/pHBpkfGYWf9DDLx/9BcYFA20draxsrPPEs0+TzOc5uP9zJIfewuJx49bJrwP0J/6SvuFRLrRdZVqtxeoLsOgOMLdgQyZX8Xf/+G1uvu127n/iaYakchbcQTQWFxfae+kVTXHnfY9y8MQpNAsWFNp5Ft0B3LEMrkSexCa4a+v8cvsOHKIzlBolYtkYc699U4DYCe0A6XSQfCHB2maDRi1OJuVmc33LdZ1KuLjj9m/hdumYkQ+RTi6x5NQSjSzSqEdpuXIENrNkM0uUin7qtQippAOnQ0U+5wEK6IdP03rsfWrlEJGxo4K25YuH6WhtwmFVMqcfplj10ViLsrqRplKPUaklkE6LMC/qyOWTnD5znFmdnBVqFGoZErkI5eU8q9RZZxmH10KhlqG+XqayUmD/0T0kchEihjHCiSCFUorJu7+yBbF/+oekc5HfA+f/fwD92rHRCMFqFNYSrDeiVEth+rou0tJ8Alhmc20LNmbzKWqNLGymgCQV/ww6pYiVSgzLoccFgB4e3cNK1UEuPQ/EWV0OASUay0Vgja7ufrK5EutAKpcnkcmyYHVQrDYIxxPkynkiyTC5SopoOkgonSKRy5AqZIhnYqRzUZIRK9mkm0IxTEQ/IAD0mVf/lmLOSynvIxa1UCoEKRbjjI0OYrWYUGk1mG12ouk02VqVcCZNupglkY0jmRr+0uVfYHmlQr1RoFaPsr4eBEJUSybc9gmycQNr5SAblRTL6zkUr/5XAWKn3VM01tLUV7PUlguUq1s/8/LFDJlckkwuSa6QJZ1NEU/GSKSSJNMpUuks6UwOfzZLqlrHl8yyDKRLayQyVfyhJKFwlLNnz+K1mwgFPeSyCaztOwRt08nnqdYSGE0y1HPj+ANGqoUU5nk1q40yiXiYdDbD6iaYrA7CmSL5xjr+VIFooog3ECWeSZDMR+kVteKPOnD6rDjcHs6cb2NOayMc97PkteH0OhCJugSAPvrQV8kUtqBfdXlFiFCeUauoNOo43EusbKyzDpTrNSqN+pYDvZFhbXnL2b/aiLK6HGG1ESUVtxMJLjI61I5cepmRwZM4bNP4PVrq5a3/O7T7HhQAuk10DKfHu+Ucjyco1eokszmkcgW5UplYKo14ahqd0US5XmMdUM5OU6ulgArLjRiSyQ4OHH6f6koM6ewAm6yxyQYW2yKbbJAr5NEb5oknUoSNUgFgS967mfrqGm5/gEAkSn11DfHUNJp5Ax/v3EV9dY14OkMml6W+3KBSq3LqzGkcLid6wzzLqyu/B7cbK8t4/T6q9RrlaoX1zQ1SmTTFcon6coNMLkvPE/+boO+xzBFLJTl17iypXJZKo47FYedw0zHS+Rxnz5/bcpiXinh8XgHkF8ul34ty/91F+UQixjXgKRaPUyzmCYeDX/OT/gAAIABJREFULC/XMXXuFAD6/MXfsME6lVoZj8/NJhs0VuoUywXq9Sr1epViMQ9sUCjkSCRiJJNxrrnPr8W3r64uUyjk2NxcJxoNAxusrW1B/bGxEWCDVCpBLhUVAPrAr/5X4e/t6ekiGg2TyWSoVLaAdLpSprq5QXF9nQaw88AhQqksiWyRy6JpXvxwD57CMjNWHwNyDUPyOWpApFinAehsLuF5qS83GBkZ5vJr3xAAekDZQr1WIpuJC1H4m8Dy6gq1Rp36coNPd+0UOr57+/tYB6RyGUs+L+tAsVohnc9hczlJZNKYbdYvl0zKwqJitlgilkrj1I0LAH3ovW+waHcIkDyWSqOZN1CoVFFpdbi8PkKx+JeLStA3NMzy+gYOtweH20MslRYc1/JZ1ZdLF2mGx8YZHhsnmc1x170/474Hf0F3/wDiqWnOP/3nAsQ+duhDdny+m4cef5Qf//ROHvvVk8xq5iiUiqxtrLMJlCplPv30k9/7zOjassT6+irVahmz2SScHx0V4fd7KZUKwAYjI8PU61UajRqLI4cF7dNvfIdCKU8kFiaejLG6vkK5WqJSK7O8unW9mUKeNTYp12vojAaCX/bK+8MhNPN61oHu/gHi6QytVzt5/uVX6OztEx7ra4s4gUiUcDJ5PcL9qT8ilsngDYcxWCwE43E++ewzCrUaNm+A4UkpgWiCRccSmnkDrVc7t6B9sYBOr70B0G/MjbkxN+bG3Jh/YXMDoN+YG/PPeH4XoMtkU5hMBq69uVlYMHLs2BEhcm1rW3iVtrYOGsurrK1vEkkkCcXiWJeW0JpMnL18mQcffZTbf3ov37/tdr71g1s5euY8z776Jq29Q3znR3cg0y3wk/t/yfSRjwSAPv3aXcyabAxPKTnf0cuRc83s2H8UpdHKpa6BLWfxmBS12cG2j3cL4LRnTIrSaGVQokC1YOdK7zAnLrfTMTTOicvtDEoUDEzKBcgq0y2gtS5xvrn1OlC89Y85c+Uqh89eZm/TGc62dSOe1XGpqwet1c5nR47xxIsv0y+WMDwlQ2u1M63VMyqf4YvjJ7nzwUd58qU3eH37J7T0iRDP6rj95w+zt+mMADc1Fhez8yZ6RGNc6epl5LG/F/RPvP4Y37/9TlKl6pYj1R8SIFOyWMEdjnHiYgtyrZHxGTVjijm01iV6x6eYVOnpGZMK8Nfqj6I2O1CbHehsbhbcQdRmB1MaIzMGC3K9GU3r9V7umVduw7QUYEpj5NDJMyi08yyFoiyFoiwueTG7PHz31h/T0t3HmeZWdu47yPCUkmmtic+PnkI6Z+C//ON3ae4Z4hs/vJ3DZy/zrVvvYHxGg87hRWG0ojBa2XfqAh9+cZhLXf0obv3j67He2nnheRVNzyKankW1YGdUrka1YMfsCSGe1TE8pdxaQliwC0sOUxojivlF+sUyTjZ3oDRaUX6p1T0+xY6DTUzrzYwptXy8/ygnWzqZfPWO6zHqRz9k58EmDp25hM7m5jcffErfxDTiWR1jijlmDBbe+XQPC+4ggxIF8w4vZ9u6mTXZMDh9dIrEzJps7Dl2GtXCIkvROJ2iUaY0Oh799Qu88+kudh06wpsffsysycxA0y5Bu/eu/5Mh6QziWR0PPf0CJ5s7mFTpOXTmEqNyNa39IxhdftoHx7jSO0xr/whTGiOvvPMhb364kxmDhd988Cmt/SPobG5eeedDJOp5TlxuZ0pjpLlniN2HTzA+o8Ho8nOhoxPFnX8q6D/64L2cbG5BaVzgoaefZdZkRmlcYGBSTtPFVrbv3seMwUK/WMbcopO3P/mMSZWeEZmKfrEMtdmCRK3hZHMLHUMiRuUzaK121GYLv92xE6PLjcZiY9vHO7jU1YNmx5OCtvncDsK5AgOTUvafPM3ApJSP9u5DMW/EEYrw3Btv0jcxSc/YBJOqOS519bDo9TPvcGH1hlCbrOgsTiaVGo6du4x4Zo73d+2la3icPUdOMC5XCTD86JnzGCd6r3dRP/yX3H7vz7G4fQyMTzI4IeHqwDAff761xDI2reDUpSvE8yWMdheeSByl3sDwpBR3OMrsvBGVwYTN62dILMFgc9A5OIzJ4eLY2Qt0DY3QPyZGrJjF4vahMiygfOg/X3ehi7o5fbkF3aINuy+IybGEbtHGwPgkSr2ROdMiCu08eosdo8fPX3/zO/z4/l9ypX8MicaMatGNSK5hTKlH7/Kgc7qZnTcJPebzVgfDE5P0jozz6DO/5tIT/yRotzx/B6NTcu775WPMmRZRG83oFm2MTskxuzz4YknEilmm1RrmTGZ6R8aYkM+g0OqJZHIY7U6Mdidq4wIX268yZzLTOThMPF+kvW8AdzhKW3cPvliCOZMZk2z0+nU//DWW/CGhb9rlC6IxLKA1mokkM3T09DNvtRPLFZi32gWndySTw+4LMDkzSzxf5MDxk2QqNYLJNBKlCoc/iDMQYko1h93rY95qx+xyo/n8OUF7+N1HMLvc2H0BlkIRzC43nsiWe8TuCxBKZSg0VlDqDbjDUdzhKLpFKxPyGQYnJpmcmWVCPiNcv90XYM5kJpLJEUik0C1aMVjtBJNpuvqHsM+Iry8OPPSfsbo8xNI5zHYX0VSWWDqHcdHC+cstmO0uwukc6XIVVzCMNxzEtmTF53cwMdHLojuAxevH5vVjcy1htduYNxoYGh3D5nYzb3di9YYwG+TIZqexB8PIHv1LAeS27d+OUqti3u5gxrKETifn+Mm9KObE2H1mhibF6Bc9XO2fwOHxU26UGBjroFiMUygk8Pld1OpFUqkE6UyOdCZHvlAlnspTqq5QLCcoFKIsrxaoVLMsXflE0LYdfp5sLkapnKZWTlEoJMjkkqSLWVKFDKl8gkwmQLkYwu9UMafoIVXIcLH1Ch293Xy061PcwSCBWIxwIk0kmSGayhJNZQmk0vhiCdyhCM5gAH80yr5dH113gd/1VaQyGWqdHqfHi8vrw+nzsRQO4YlGCKaShDJpgukU4USaYCyJLxwToPk1V/rvAm1vIsVSNI7NH8DhdWP3LOH0uJmQSrC5llC+/E/Xu9d7zmP1BfAHA4RCARx2M8lUFI/PjcsXxBWOCtdzzW1+Ted3Ab47ECacS+GOhbD5fXjjCZouXsa05CFaqGB0B/Ek8/ik1+Pc+5+9GY03h8YepmdUxhqQzyWRTAxQL25FGctnptjYqFHIRlitb/U8NxoFyo0KK0AsVyCZTvDCqy+yDvhCQcrLy0RSqa1uc18AVzhCvFjC7nQiu/vfCPoumxWl3ojdG0ZvdXGle4hHnnkJiVzNtMqAasFOt1jOntOX+M7d9yOZtzKqNjK76MUaytIqnmU+lMUULRFdhzl/mrcPn0XhTZAC9JkqmVKBXKVAsVZi4eAzAsR2duxmjQYmmx6DRcsdd9xOT08XhUJOADahUIAPPtjO2NiI4LyMRgJUKwX0OjUb68vMKKaolPNEIwHWVusk4mGqlQIrrJGuZmmwgj8ZxG+YELSVL/wNr/z2NfzJIKfONrHJKoVyhmq9RKVWJZ5MEI2lKJXrFEt1UukCpeUiCo2cNVZJl1JkKxnCqRDVtQqFep50KUV1rUJ9vczI5CDVRp5iJUkqG6JUSTLz/F9fj1G3SFlZy1GqxMgVQhRKEWqNFNV6kmo9STYfpFCKABU8Thk61QCl/FZEfDEfJp0IUi4kYXMFWAWWv3SgV4EkECewNAObBaBAoO8zQXtu971kohogDmTYJPPl96196SgEvdZIrlSmtrJKPJ3BFwqTyGSFc5lCnmgyQaFSJprNE8tkiGVSJLJbTvRcMUG+HKVQipJN2AWAPvnAVykXI1RKYcqVGOVynEIxTSaTIpVKsf/wIWbUc7iDQZYBTzRCvlqksV6nUkuzsZqBtQxslqiUwkAOi3kCu00MG8Gta9pMwnISVnNUazEMe+4VIHZ09hKVeoxN6tRXygRCfiTSaWQzfeiNEkyLMpxuDeGYjXItSjLtJRp3kUh5KJSixDIpvOEg/miYNaCzdwDxlJxRsRRvMEK+XCOVK7KyAvPzVlTtxwRt9Sc/JVfIk8okyeTSW8kdAQMuu4opSS8W6yzxtJdsOUmumqWyWWfBbSNSTBFKFrG6g2TLRXxhL4GwE61JhclqRDY7h9UdZimcwe334Qn4cXrcWBxORh/99wJEty8aKFZrJLM5XF4PxWqFcDzG6uYG6XyOfLlEJBFnjU2iyQTFaoVyIY5OI8HlVJNMWFhZCZFO2SgWfOQyfk427WNjPcjGWpiN9QQb62nWVnLU63lMF94QALqh+T3WAOOihXK9wc7P9wiR1OF4gnUgkkjSPyza6khOx2HLKw6bNTbW8pQKQc5e2McmBarrMTZZo7W9hRdffoFcIUs2n6NSq7IJ+C1aAWCPv/SXJDJZLA4nDreHeDqDZt7AOltO9Hy5QiKTpVKrfpnUUuO3775DLBEnHI2wCayur7EJOFxOFhbNvPf+diHhZYNNlldXhK9Z39xA/v7Ngv4X7/2a/uEh6qsrXG5t4XJrC8vra3iDAYrVCvliAX8wQCKVpFQp89bb20hl0kK/+ibw5ra3hHj1er3KNXd4f38vpVLh9+LdA/LLAkBXHXmccrXE2sYqm2ywvNrAH/Sx7bdvkc9ntyrb1lYIh4NotXOC4zwUCjA8PChoNRo1rgH8XC6D1brItSj534WvV5ov0fPIVwSIns+lqderiMXjwAYba+vEYxGWl+sk0zFiiTDBWIBgLERzWyvPvfgKFscSbFSxLGiBVdYBdzhKZhWKQGgZzo/Nsad1lHCmyKnLbRgdHiprm7S882MBoNvGmpidnWF9fQucB0JBNoFwNEJjZZnV9TVSXyYAXKuty5WKhOMxxibFJLOZL7vKM8hnlQSjEbLFAlang6HRMWKpNDbXEuV6g1KtTtA+JwD04Xf+jua2dsLxBMNj49iX3Bw/fQabawm9aYFIIolyTkOmUCSaTGGyWDGYF8mVyoRicZLZHI21dcLxBMFojEPHmvCHI4jGJ7C5lnD7Azg9XmyuJUKxOA63h/bXvi5AbIdZRiCZwObzYnY4SORyDI6N0TMwyHsffsT7H3zED2+5DZ1Og9vtwum0E42GyeUywAbxeJQTJ5qE53xwsJ+1tRUajRqjoyIymRRrayvC6+PwW/cI2uIjjxBPxljfXCOdTWF32vh01w6ONh2htb0F8ZQU0fgYgyMiJqQSpHIZM2oVTo8brWGeK+1tnDhzmmyxxHMvvsSSz0+53iCaTOENhnD7A0jlCqRyBTLlLIVa7TpAf/qP8EUiZMtlnD4fsUyGex98EKfPx5XOfvrHxJisDqLpNAOiYeLpFN39A8yq5pg3mG8A9BtzY27MjbkxN+Zf2NwA6DfmxvwznkAgIPyCr9drMZkMuFwOwuEgkUiIQMDHj350Ky0tzVu3g2HCkQjhyNYbr1179vLju+7iW//0T9x826089uyzvPPxR7z85jaeeO4F/upv/56fPvBLfnTvA+w5epLjl9t4/q3t7Dx4nP3v/oaBb97EwDdvovfhv6d9aIxBiYLeiSla+0WcvNJBz7iU8x09tPYO0y0S89zr23j741209Yv4x+/fRmufiN2Hmvjs8HHa+kXc8/DjiJUaTlxq5f1dX9AzMsmAeJqLV3s5camVc61diKQzHDh5nu4f/Rl9376J3u9+hQd/dg+TSi13PfAIO/YdZkgi52xrG53DItr6B2kfGOLi1S6efe0NHnj8Sb75w1t55pXXOHL2PIOTMs60XOVcaxc9oxJ6RiX84lfP8fp7H9HaJ6KtX4RYqaG1u5f9TSfoH51gePuT9H37Jvq+fRPd259BqTcwNCHhre0fMKPWIp6SMyKWIJmZ5YsjTVwdENE9PMbg5BTnWrs419pF5/A459u62XvsFP0TU1zpGaSlZ0i4//jFVk41t3OlZ5DWPhGXOvs4ebmN9994RdDuf+CvudzVj2hKydCEhDvvewDRpJRe0RjyOR3j0wpaunr4m3/8Fv/929+ltaePy139nG3t5GxrJ6ea2/nGD35E04UWdh1s4tFnX+LRZ1+i6UILjzz3MjsPNnFVNMFV0QS7DjXx7Btv033vXwiPe8e543QOjzMgnubgqfN0DI5y4OR5RqaVvLxtOwPiaVp6hnh/1xdc7urnje0f0zE4ypWeQXYdOMaFjh6OX2yld0zCgZPnabrQQmu/iD1Np+kZl9I9KuHgmYt8cfwsLX0ijjxzj3DtXW8+TGvvMCcutXK5q5/Hn3+FJ198Dcmsjtfe/RCZ1sjVoTFGppUMiKeZmpvnclc/cp2JIYmcKz2DSNV6OofHmZhRIpJO8+6nu+gYHEYkneZsaxuXu3p49Z33GJZM0d/XLWj33P7nHD59gfsfe5pR2SxNF1rYf+IcV3oGeWnbewxOymgfGOGxX7/CqeZ2WnqGuPWnP2dkWoloSsnVoTGu9AzSLRJzpWeQw2cusvtQE6+8/T6HTl/gpW3v0TE4yj0PP07H4Cg9o+O0P/D/Co97d9PnXB0S8eo77zGt0TE4KWH7rt1cvNpLz6iE823dSNV62gdGEE0pGZOrePjp5zl67jLn27pp7u6hZ3Scp195lb3HmugYHOZMSyvTGh2SWTUXOjq51NlNa28/r7/3PiOHPrj+en/2h3QOixBJp+mfmKS1b4BxhZK+cTEyrZ6d+w8i0+pRmcxc6OhEMqtmUqliZFrOr199A6PNiUgyxeWOLkSTUh547Amar3ZzoOkkV/uHmNUbeWXbbxmbkrN7/yGmZHK6v/sH9Hz3Jnq+/68QjU9wobUD0aQUpW6eN97ZTtegiK5BEc1Xu5lWaZDMzDIsljCj1SOalNDa04tMreFyRyet3T2oDSYOnzzNgsPFhExBe28/Co0emVrLiGQaycwsH+z6jPFpBR1PfndL+7s30bnrLVTzJiYVSiZkM0zIZthz6CjyOR16i42r/UNMKpRMKpR8um8/Iuk0XUOj7Nh7hFvuuJ8X39jOuZZuOvpH6BkZ49af3s1Hu/fQIxpFNW/ik8+/4GxzK9/83g/5h+9+j+PbnhW09377T5maneORp57l0InTXO0f4mxzKyfOX+LM5Raazp5HqlQzNavmnY8+YXxazuC4WLgtkkhp7enl2JlzzGj1TMgUiOUzfHbgEEr9PE3nziNTa9h3tIkrnd2MS6fo/cGfCPriERHKOR0Otw+JbAaVbh6ZUk1n7wAjYgn7jzWx84v9dA4M8dwrr9He28/A2AR6i5WBsQkOnTjF2JQMkUSKfE7L2eYWhiYmae3uQabWMD4tp7Wnl6lZNdvu/6Gg2//Ut5nVG+geEtF09jyzegNPPPc806o5RJMSRJMSRqXTfH7wMP2j4+xvOo7ObMHsXGJGq2doYpJ5i40RyRQiiZT+0XFee/sdRBIpSv08EuUsSp0etcHEzs+/YHxSQs/3/7WgPyEaRqZUMyKWIJ+dw2ixIZ2RMyKVoLdYGVcokai0jMmVTMgUTExNoVDKaTp+hHGZEolSw9Ts3NaHewo503IZ5y5eom94BIlyjrFpJbIpESNiER2Dw/S88hO6b76J7ptv4ur7TyISjzIwIaZVJKarq4WXXnmSpnN7mVaPMqObQ7/gRqm1YbLYUahkLDhmmZzoobXlBBaLhkDAxpLbhk6vRafX4w9HmNMbcLr9uF1mvG4zDpueUMCKdaJF0B554m9w2Gex25RY7fNYbAa05nk0FjNKgwG1ycjsnAKlUoJRK2Wo5wJz83qsS07GpRKmlUoUajVzeiNawwI6oxmdcRGdcRG1ycyMfh6FTo9Co0MilzOr09Fz558J+vLhHmZUGuRKNbMaLTqTCZVhHrXRgG7RjHbRjMa8gNawwJzeiFKjZ05vRGc0ozctCofWsIBm3sSUTo9Eo2VKrWJmTsmMWol8RoZoRMScXs/Q+08I2sMfP4tMrUWrnUOvn0M5Ld76U6lgVqtndv5LjQUL+gULOqMZrWEBtd6wdb9Wj1pvQKnRo7dYmDUYmbfZOXb+AgfOXkSiNzFjWeKDI6f44Mgpzl84T+f3bqLzezfRfuefMabQY7C4UelMWK1WvC4Li3oln3+yjcOH9tHaeonung60OhUG0zwLiyYcLjvBkBfTgp5Q2ItKq+Hxp36FSqtBopChNRqxe/0ov3zc5xYW/z/27j1Oy7LOA/8NCOIRDyBqqWSxpqZuHtrttRmVrYfW9ZDZ4ed6YCtP+eu3lamVSi5lhWaZWuIhxAMimqmZGh6Qk8IAM8MMMMwMMAOPYplmeQhE5PP7w+VZkJmBAVzngff79br+kOu6r+t6nsfvS+/7w33fqaqfnem1dbnx6N3L6//2V8Py8OMT8pvf/SH3PvRYPn7ksbl1zH15cOyEXHndzfnXz34p537vsvxy9L25+o4x+X8v+0nOHXJ5Tv/Gd/Klc8/P5847P6d+6zu56Kprc+ej4zPigYfy9NzmTJ+3IDXzWjJr4aI0NTdmTlND6ubU5cnrL8kdhxe54/AiY7/72ew2YNdcd+O1aWydk+bWptTNmZmW0oJU1VSlrqEuc5pmZ+bs2rSWWjJ/0bw0tzblh5dflmuvuzpzG2elatrTmT5jampqp6WpuSFNTXMyafL43DLypsyaPydP1UzJnJa5mdlUl9pZVbnj42+tfdvHu2dWc31+8osrMrOuOnWzajO7oS7fvfiiNDU3pmZmdR59fGymVk3JlKqpWVQqparmqYx/6vFU1T6dhx59IHUN1bns8ksyv9SUptaGLCg1ZUZdVRoaazJx8qOZNmNC6uunpq7+6bTMr8tD3/rX3DaoyG2DikwdeVka5z6VhjmTMrdhcpqapmT+vKpUz3g01TMezag7rsmdo65Ny4LpmTfv6TQ1PpVFrXUpleamuWlOHn7kd3n8ibGZ39KURaWWLCotSKk0L40N01IqTc+TY2/JgtmPp9Q4NaUFtZlx95XltX93ziEplapSKk3PwlJt5rXUpml+fUqlBZnTUJfmpsaUFpXStKAlP7/m2rSWSrniZz/P3b+9L5OnVmXi01NSVT0zTfNbUzenMdNrZ2Z6bU1mzKxNTX1tZs6uTe2cmsycW52Zc6enrnFGRh23U279RJFbP1Fk5tOPZM7c6ZnVMCOzGmpSP7sutfWzUlM3O/UNczKvdWEeHDs2NQ1zcv0tI1LfODt1DXVpnl+f5sZpmT+36q39L3w6jz5ya0ql2pRKdVnUUp3SwrqUFs3MwgUz0jJvWkqLqjNu2Gm55VNFbvlUkfv/+0t5Ytz9aVnYkIWl+Xl03BNpLZUyt2la5jZNS/2cpzO16olMqXo8k58em9/9fkzuuffWPPDgmEx66rFMr3oy06rGZebMKWlunpUpUydm8tMTMmNmbZ6aNi1V1TMzccq0VNfNyazGeXnst3eU177z/3l/Zs6Zk7qG2Zk5Z1aq6+syq25KZtZMSl3d1Mysm5oHfv/bjPntmDS2NKZ6Tl1mzK7L0zXTM37atEyfPSePT5iQquqaVE2flrlNjXngoYczoWpqrr/11tzz8MOprWvIuAlPpXrm7IyfOCW3n7pPfv3pIr/+dJErL/5Gpk6vydzmBZk5qz619XV5fPyTGTdhQh4f/2TGPvF4Rt895q0nm9w9Jr+8YXga585KqdSUUmluauvGpVSq+582N3V1VZnbUJ/5LVWZ31KVltbatLTWZX7L7LQsas6TN1+Sm44sctORRe6/7POZOWt2qmZU5w+PPZ6m+Qsyu7EpDzz0cC7/ybBMq6lNVXVNWkulPDlpfFpLC9PUNCelUktKrc1Z1NKYu+8amZ9d/cM0LZiZ1tLcLCq1pLauJotKC3PLrSMyYeKE1NXXpaV1UaZMnpQbji7eav+2ZWbNbczsxqY8NHZsRtx6W6qqa1I3pyFzm+flqaqqzG5seus8+XcPZMKkiamtm5m6+rqcMXhwmpqbMm/B/MxvWZBfXv+rLCqV0tA4N3X1dVlUKmVuU2Oampty5VU/zYya6nzr2+fnNxd8urz+H0b+JFXVMzKvtSX3/e6BfPs7F6W1VErjvOa0lkoZNfrOjBv/ZGrrZmbajOmZWVeXWXNmZ0FrS1oWtmbWnNlvncf/z3l+a+uCXH/9LzN/fnMaGxsye3Z9GhsbUiotTKm0MFMeuCHDjyky/Jgid3/7E5nb1JATTzoxc5sa8tSUyZnfMi+NTXPL1wmam5ty6623ZObMmvJ1hNbWBeX5Ghsb8sQTj2X06FEplRamquqtR8U//fTkjB8/LiNG3FweWyotzM1f3Dm/+rciv/q3IvMaalMqLcxdd92ZCRPGZ35TU0qLFmbRwvkplRZkwYKGtLY2Zv6Cxlzx02FZVCqlcV5LWubNSlPDzMxrbkhj09xMfPqpzJ63II9MejozF5RSs6CU2pZSJtQ1ZcgV16RuQSn1LaX84D8/luv+vch1/15k7I3fTd3sOWma15wHH/p9+Xca++jYDLvyisxtasyiUil1s+ozv2VBGpuaMnnqlLSWSrl99J2Z09SYpgXzM62mOrMb52b+wtY0zZ+XB37/YOrmNGTKtOm55bbb8+MrrszkqVWpmviHXHN8kWuOLzJ88J6pqavPtJra1NTVZ+wT4zJz1uyccvoZGT9pcn74k5/kZ7+4JnVzGvLIo4+99cq82pkZftPN+f0fxuaxJ8fnwUf+kKoZ1ZnXujCPjnsyDz7yh0x46uk0zV+QJyZMSN2choybMDHfuvCiDPnvoRl+9r65+sQiV59Y5OHf3pwLvz8kZ/1/X89Nt9+WkXeNzlXXXJO7f3tfRo0Zkxtu/nWu/PnVeeCB+/Ozn/00TzzxWGbOrMmiRa254oqfrPZ7lkoLU19fl/vuuzdjxz6S5uamzJ/fnLq62jz11KSUSgsz9tbLyms/MOxLaWick4ce+X1mzanPnLmz0zy/KTePuClV06amtVRKa6mUea0tuW749Zk8dUp+9ourc+uoOzJpytMZ+qPL88TGG2QpAAAgAElEQVSE8WktlTK9dmam1dTmyYmTMqepKaPvvidTp8/ItJratJZKmTRlaob9/Of5+WeL/PyzRa7+XI/85Kqr8viECRk3aVImV1VlclVV5pdKqZ3TnJ9cfU2eqpqRkaNGZfTdYzL4q1/J1Okzcs9v7s/YsRPK19daWlre1Wt9AMD/DQE6bMKqqqrK/4OvaZqmaZqmaZqmaZqmadr6t6qqqnf7ch8A8H9AgA6bMAG6pmmapmmapmmapmmapm2cJkAHgM2DAB02YUuWLElVVVWqqqrS0tKSUqmkbWBb9S8lVFVVvev70TRt3Zra1bTKbGpX0yqzqV1Nq8ymdjWt7dbS0lK+vrZkyZJ3+3IfAPB/QIAO0AmlUql8QaFUKr3b2wHWkdqFyqR2oTKpXahMahcAAN4iQAfoBBcUoDKpXahMahcqk9qFyqR2AQDgLQJ0gE5wQQEqk9qFyqR2oTKpXahMahcAAN4iQAfoBBcUoDKpXahMahcqk9qFyqR2AQDgLQJ0gE5wQQEqk9qFyqR2oTKpXahMahcAAN4iQAfoBBcUoDKpXahMahcqk9qFyqR2AQDgLQJ0gE5wQQEqk9qFyqR2oTKpXahMahcAAN4iQAfoBBcUoDKpXahMahcqk9qFyqR2AQDgLQJ0AAAAAAAAAIgAHQAAAAAAAACSCNABAAAAAAAAIIkAHQAAAAAAAACSCNABAAAAAAAAIIkAHQAAAAAAAACSCNABAAAAAAAAIIkAHQAAAAAAAACSCNABAAAAAAAAIIkAHQAAAAAAAACSCNCBTcySJUty3XXX5VOf+lT69u2bnj17Zvfdd89nPvOZjB49eqOtM3PmzHz1q1/NwIEDs/XWW2e77bbLfvvtl29/+9tZuHDhOs/zwgsv5NJLL82BBx6Y7bffPtttt10OPPDAXHrppXnhhRc22n6hq6uU2n3ppZcyduzY/OAHP8jxxx+f3XbbLUVRpCiKDBo0aKPtEypFpdTu3Llzc9VVV+X444/PgAED0rt372y11VYZMGBAPv/5z+fBBx/MihUrNtp+oaurhNpdunRp7r333lx00UU54ogjMnDgwOy4447ZYoststNOO+WjH/1oLrnkkpRKpY22X+jqKqF2O3LdddeV/9+5KIqMGDFio+0ZAAA2JgE6sMmYO3du9tlnn9VOyN/ejj766Lz66qsbtM6ll16abt26tbvG9ttvn3vvvXet81RVVa0Wvr297b777pk2bdoG7RUqQSXV7oABA9o9XoDO5qZSave0007rcI8r21FHHZWXXnppg/YKlaBSare5uXmdanebbbbJyJEjN2ivUAkqpXbb8+yzz2b77bcXoAMAUBEE6MAm4fnnn88ee+xRPhE/+eST8+CDD6a6ujoPPvhgTj755HLfv//7v6/3Oj/60Y/K8+y222656qqrMmXKlEyZMiVXXXVVdt111xRFkS233DKTJ09ud55nnnkm/fv3T1EU2WKLLXLBBRdkwoQJmTBhQi644IJsscUWKYoi/fv3zzPPPLPe+4WurtJqd6+99irP079//xx77LECdDZLlVS7RxxxRIqiyE477ZQzzzwzo0aNylNPPZWqqqoMHz58tTDiYx/7WN5888313i90dZVUu83Nzdlll13yhS98IVdeeWXuvvvuTJo0KVOnTs29996bL3/5y+ndu3eKoki3bt3y0EMPrfd+oaurpNptz4knnpiiKLLLLrsI0AEA6PIE6MAm4Wtf+1r5JHzIkCFtjrn00kvLY37zm990eo1nnnkmW265ZYrirbvDn3322TbH7L777imKIgcddFC7F+FPP/308l7GjBmzRv+YMWPK/YMHD+70XqFSVFrtXnHFFbnnnntWe3SlAJ3NUSXV7umnn57hw4dn6dKlba7z2muv5WMf+1h5r7feemun9wqVopJq980331zrqxWmTp2anj17piiKHHzwwZ3eK1SKSqrdttx3330piiL9+vXLT3/6UwE6AABdngAdqHjLly/PDjvskKIostdee2X58uXtjttzzz1TFEUOPfTQTq9z5ZVXlk/0b7zxxnbH3XjjjeVxDz744Br9f/zjH9OjR48UxVuPi23PUUcdlaIo0qNHj/zxj3/s9H6hq6u02m2PAJ3NzaZSu6uqr68vz3Hcccet1xzQ1W2KtZskRx99dHmeV155Zb3nga6q0mv35Zdfznvf+94URZGRI0dmxIgRAnQAALo8ATpQ8RoaGson4F/5ylc6HPvlL3+5PLalpaVT63zhC18oH9vRY9VLpVJ53BlnnLFG/w033FDuHz16dLvz3HnnneVxN9xwQ6f2CpWg0mq3PQJ0NjebSu2+Xd++fVMURfbff//1ngO6sk21dk866aTyPC+88MJ6zwNdVaXX7sq75z/xiU8kiQAdAICKIEAHKt7kyZPLJ+Df+973Ohz73e9+tzx25MiRnVrnX//1X8vHvvHGG+2OW7ZsWXnc+973vjX6Tz311HL/c8891+48ixcvLo877bTTOrVXqASVVrvtEaCzudlUavfttt9++xRFkQMOOGC954CubFOs3T/96U/ZcccdUxRF+vbtu15zQFdXybU7ZcqUdO/ePb169UpDQ0MSAToAAJVBgA5UvNra2vIJ+Hnnndfh2FXfHXfhhRd2ap0TTjhhne5u+fOf/1we161bt7z22mur9R966KEpiiJ9+vRZ65orL+YfdthhndorVIJKq932CNDZ3Gwqtbuq6urq8hwnn3xyp4+HSrCp1O7SpUuzYMGC3HDDDXn/+99fnmPo0KGd2idUikqt3WXLluWAAw5YI/gXoAMAUAkE6EDFe/XVV9OzZ88URZEDDzyww7ErT+CLosiXvvSlTq3zne98p3zsb37zm3bH/eY3vymPK4oijY2Nq/X3798/RbFuj4jdf//9UxRFdt11107tFSpBpdVuewTobG42ldpd1ec+97ny8XfffXenj4dKUMm1O27cuNXGvr2dcsopWbp0aaf2CZWiUmv3hz/8YYqiyN57752///3v5T8XoAMAUAkE6MAm4eijjy6fhI8aNarNMaNGjVrtRP/YY4/t1BpTpkwpH3vQQQdlyZIla4xZsmRJDjrooNXWmT59+mpjtt566xRFkX/6p39a65of+chHUhRFtt12207tFSpFJdVuewTobI42hdpd6Z577ikfe8ghh2TFihWdOh4qSaXWbnsB+oABA/LII490an9QiSqtdpubm9O7d+8URZGHH354tT4BOgAAlUCADmwSpk6dmi222CJFUaRnz54ZOnRoFi5cmGXLlmXhwoUZOnRoevbsmV69epVP1o844ohOr3PccceVj//IRz6Sxx57LK+99lpee+21PPbYY+XAe9V1Jk6cuNoc3bt3T1EUOfzww9e63uGHH56iKNKjR49O7xUqQSXVbnsE6GyONoXaTZKGhoZst912KYoiW221VWbPnt3pPUIlqdTaffXVV1NfX5/6+vpMnz499957b84444z06NEju+22W2666aYN+Vqgy6u02j3iiCNSFG2/FkWADgBAJRCgA5uMkSNHrnYi//bWo0ePXHPNNeV/PuGEEzq9xksvvZR//ud/bneNonjrfeWDBw8u/3Ntbe1qc7gDHVZXKbXbHgE6m6tKr91nn302AwYMSFG89Q7X9u7og01Npdfuqh577LFsueWWKYoil112WaePh0pSKbW7MiDffvvt8+yzz66xhgAdAIBKIEAHNim1tbU5+eSTy3eTFUWR7t2754gjjsiUKVNSX19f/vPBgwev1xqvv/56fvazn2W//fZb7ULCrrvumksuuSRLly7NSSedVP7zhQsXrna8d6DDmiqhdtsjQGdzVqm1++KLL5b/G1sURX7xi1+s196gUlVq7bblggsuKO+/oaFhveaAStHVa/f555/PzjvvnKIocvXVV7c5vwAdAIBKIEAHNknLly9PqVRKc3NzXnvttfKf33HHHeWT9SuuuGKD1/nrX/+apqamLF68eLV3pg4cODBFUWS77bbLm2++udoxhxxySIqiSJ8+fdY6//bbb1/+W/6wOejKtdseATpUVu2+/PLLOeyww8r7Gjp06AbvCypVJdVueyZPnlze6w9/+MMN3itUgq5au5dffnmKosgOO+yQ22+/PXfeeeca7eyzzy7v8eyzzy7/+Z/+9KcN3i8AAGwsAnRgs3LOOeeUT9YnTJjwjqzxxz/+Md26dUtRFPnUpz61Rv+pp55a3sNzzz3X7jyLFy8ujzvttNPekb1CpegKtdseATq0r6vV7t///vcMGjSovKdvf/vb78ieoNJ1tdrtSFNTU3mvZ5555kbcIVSed7t2hwwZ0uHj3ztq48aNe0f2CwAA60OADmw2Xn/99fTr1y9FUeQ973lPli9f/o6s87Of/ax8EeD6669fo3/48OHl/tGjR7c7z5133lkeN3z48Hdkr1AJukrttkeADm3rarW7bNmyHHPMMavd9QasqavV7tqMGzeuPM83v/nNjbhDqCxdoXYF6AAAbCoE6MBmY9iwYe/441r/9re/Zddddy0/tu7ll19eY8xzzz2X7t27pyiKHHXUUe3OddRRR5XfadfRneqwqesqtdseATq0rSvV7vLly/O5z32uvJ9TTz11tUfRAv+rK9Xuujj33HO9TxlSObXrHegAAFQCATqwyVi4cGG7fQ888EB69uyZoigycODALFmyZI0xq57IDxkypM15Fi9enGXLlrXZ9/LLL+fTn/50eY6bbrqp3f2s+hj3u+++e43+MWPGlPtPP/30dueBTUEl1W5bBOhsriqldlesWJHBgweXx5100knv2F15UAkqpXZHjRqVv/71rx1+lrvuuis9evRIURTp06dPXnzxxQ7HQyWrlNpdGwE6AACVQIAObDK22267HHnkkbnxxhvz1FNPZfr06bnnnnvyhS98oXyCvuOOO6a6urrN49flgsIVV1yR/v3754ILLsjvf//7VFdX58knn8yPf/zj7LnnnuXjBw8e3OFeFy1aVH683hZbbJELL7wwEydOzMSJE3PhhRdmiy22SFEU6devX0ql0oZ+NdClVVLt1tTUZMSIEau1lcfus88+a/S98sorG/r1QJdVKbX7zW9+szzuQx/6UGbMmJH6+voOG2zKKqV2Bw0alG233Tb/8R//kRtuuCHjx49PbW1tJk+enF//+tf5zGc+U56nW7duueWWWzbG1wNdVqXU7toI0AEAqAQCdGCTsc0223T4TrX99tuv3YsJybpfUOhojZVh+JtvvrnW/U6ZMqX8+Lu22q677popU6as79cBFaOSarez73VsaWnZgG8GurZKqd299tqrU3VbFE6R2LRVSu0OGjRonep1xx13zO23376hXwt0eZVSu2sjQAcAoBK4OgRsMu68884MHjw4+++/f3baaaf06tUr73nPe3LMMcfk5ptvbvdRdCutywWF+fPnZ+jQofnkJz+ZPffcM717906fPn2y//775xvf+EZmzZrVqT3/+c9/zsUXX5wPfehD2XbbbbPtttvmgAMOyMUXX5wXXnihU3NBpaqk2hWgw/+qlNoVoMPqKqV2n3nmmdxyyy05/fTT8+EPfzi77757evbsmW222SZ77bVXjj322Fx77bX5y1/+sj5fA1ScSqndtRGgAwBQCVwdAgAAAAAAAIAI0AEAAAAAAAAgiQAdAAAAAAAAAJII0AEAAAAAAAAgiQAdAAAAAAAAAJII0AEAAAAAAAAgiQAdAAAAAAAAAJII0AEAAAAAAAAgiQAdAAAAAAAAAJII0AEAAAAAAAAgiQAdAAAAAAAAAJII0AEAAAAAAAAgiQAdAAAAAAAAAJII0AEAAAAAAAAgiQAdAAAAAAAAAJII0AEAAAAAAAAgiQAdAAAAAAAAAJII0AEAAAAAAAAgiQAdAABgnY0bNy5FUaQoiowbN+7d3k6nrNz3kCFD3u2tJEmWLVuWf/iHf0hRFBk9evRGmfOcc85JURQ57bTTNsp8AAAAwOZHgA4AAHRo1dC4q4Sv7xYB+sbz05/+NEVRZN99982bb77Z5php06bls5/9bPr165devXplzz33zNlnn51nnnmmzfGLFi1Kr1690q1bt1RVVb2T2wcAAAA2UQJ0AACgQwL0/7W2AH3IkCHl/q6mK/2Gr7zySvr27ZuiKHLnnXe2Oeauu+7KFltskd122y0333xzJk6cmKFDh6ZXr17p379/Ghoa2jzuq1/9aoqiyJFHHvlOfgQAAABgE9X1ruoAAABdigB93QnQ182wYcNSFEX22GOPNu8+f/bZZ7PNNtukR48emT179mp9w4cPT1EUOfjgg9uce+7cueXP6i50AAAAoLO63lUdAACgSxGgrzsB+totX748e+65Z4qiyAUXXNDmmMsuuyxFUeSEE05Yo+/111/PLrvskqIoMmHChDaPP/jgg1MURU455ZSNuncAAABg09f1ruoAAABdigB93QnQ1+7hhx8u76Wurq7NMZ/61KdSFEV++ctfttl/8sknpyiK/OAHP2izf+X71Xv37p2//vWvG23vAAAAwKav613VAQAAupSNEaC//vrrue666/KJT3wiffv2Tc+ePdO/f/8cc8wxue2229p8jPdKp59+eoqiyF577ZUkeemll3LJJZdkv/32y9Zbb50+ffrk8MMPz+23375Oe7n//vtz5JFHZuedd85WW22VgQMH5vzzz89zzz2XJNlrr71SFEVOP/30NY5t7x3oI0aMKP95R62lpaV8TEfrdPT523P77bdn0KBB2WGHHbLNNttk//33z6WXXpqXXnopyboH6FOnTs1XvvKVDBw4MNtss0223nrr7LPPPjn33HPT1NTU4bHrYvDgwSmKIgMHDmx3zD777JOiKHL//fe32f9f//VfKYoi55xzTpv9ra2t5c87cuTIDd4zAAAAsPkQoAMAAB3a0AC9tbU1++67b4fB8sc+9rG8+OKLbR6/aoDc0NCQAQMGtDvP1772tXb3sWLFipx11lntHrvrrrumurq64gL0N954IyeddFK7a77//e/PggUL1vobvvHGGznnnHM63H/Pnj1zww03dLjftVn5+5166qntjlkZoD/wwANt9n/zm99MURQ5++yz251jt912S1EUGTx48AbtFwAAANi8CNABAIAObUiA/sorr2TvvfcuH3/CCSfkgQceyPTp03P33Xdn0KBB5b6PfvSjWb58+RpzrAyQ+/Xrl4EDB2a77bbLxRdfnCeffDLTp0/PjTfemPe+973leR555JE293L55ZeXx7z3ve/Ntddem6lTp2bChAn53ve+l6222ip77713+vXr1+kA/aWXXkp9ff1qAXR9ff0abdmyZeVjNlaAft5555XX3GeffXLzzTdn2rRpeeyxx3LWWWele/fuOeyww9b6G5522mnlMcccc0xuv/32VFVVZdq0abnxxhuz//77l/vbC7bXplQqlef4xS9+0e64T37ykx0+wv0LX/hCiqLI0KFD253juOOOS1EU+cAHPrBeewUAAAA2TwJ0AACgQxsSoJ9//vnlYy+++OI1+lesWJFTTjmlPKatwHRlgFwURXbYYYfMmjVrjTHNzc3p3bt3iqLIcccdt0b/4sWLy/177713/vSnP60xZvLkyenVq1d5rc4E6Ct15h3oGyNAnzlzZrp3756iKHLwwQfnlVdeWWPMyJEjV7uLvK3f8J577in333jjjW3uY8mSJeV3kw8YMCBvvPHGWj/j2911113ldSZOnNjuuJXf4wknnLBG37Jly9K/f/8URZEnn3yy3Tkuu+yy8lpt/d4AAAAAbRGgAwAAHVrfAH3p0qXZYYcdUhRF9ttvvzbvLk+Sv/3tb9l5553L495u1QC9o7uWv/jFL6Yoiuy4445r9P3oRz8qz9Hee7WT5Bvf+EZFBeir3vE+ffr0duc45phjOvwNDznkkBRFkRNPPLHDvcyZM6c8z6OPPtrh2Lb89Kc/LR/f2NjY7rhSqZStt946PXr0WOMvTNx4440piiL/+I//mBUrVrQ7x69+9avyWtXV1Z3eKwAAALB5EqADAAAdWt8AffLkyeXjhg0b1uHYVYPgxYsXr9a3MkDu1q1bXnjhhXbnuOKKK8pzvPTSS6v1ffrTn05RFNl5553bDfKTpKampqIC9IEDB6YoihxwwAEdznH33Xe3+xs+88wz5b4777xzrfvu27dviqLIf//3f6917NtddNFF5bWef/75DseOGjUqW2yxRXbbbbf8+te/zqRJk/LDH/4wW265Zfr169fmkwhWterd7n/4wx86vVcAAABg8yRABwAAOrS+Afrw4cPLx40fP77Dsbfcckt57NixY1frW/Ud6B25+eaby3MsWrRotb5dd901RVHkiCOO6HCO5cuXZ8stt6yIAH3JkiXp1q1biqLIf/7nf3Y4x8KFC9v9De+7777VHvG+ru3cc89d62d8uzPPPLN8/Lo8An7q1Kk58cQT07dv3/Ts2TN77LFHzjrrrJRKpbUeO3bs2PJao0aN6vReAQAAgM2TAB0AAOjQ+gboqz42fe7cuR2OfeSRR8pjR48evVpfR3dgr2rEiBHlOVpaWlbrWxmKf+lLX1rrvleG7V09QH/uuefKa1100UUdzrF06dJ2f8MbbrhhvQL0M844Y62f8e2+/vWvl49/+eWXO318Z9x///3ltX7729++o2sBAAAAmw4BOgAA0KGNEaB39L7rJHn44YcF6O1o7/MvXry4vNZ3vvOdDufoKEBf9V3hd9xxR+rr69epPfPMM2v9jG83dOjQ8lqtra2dPr4zVv33YdKkSe/oWgAAAMCmQ4AOAAB0qKs8wn1DAvSu+Aj3973vfSmKIqeeemqH4z73uc+1+wj3lWttyCPcx4wZ83/2qPPrr7++vFZNTU2741b9LTtqHbnqqqvW+S9wAAAAAKwkQAcAADq0vgH65MmTy8cNGzasw7HnnntueezixYtX69sYAfoRRxyRoiiy8847Z/ny5e3OUVNTU55jfQL073//++scoB944IEpiiLHHntsh+MOOOCAdj//wIEDUxRFDjjggA7nuOeee9r9DZubmzfoseydseq/E3fddVe741588cXU1NSstXXk7LPPTlEU2WabbdbpfesAAAAAiQAdAABYi/UN0JcuXZoddtghRVFk//33bze4fvnll9O3b98URZH99ttvjf6NEaBffvnl5b7777+/3Tm+8Y1vbFCA/uMf/7jcv3Tp0g73e/zxx6coiuy+++5ZsWJFm2Pq6+vL87X1+c8555xyf3V1dbtrfeYzn+nwN9xvv/1SFEV69+6dhQsXdrjvDfH6669nq622SlEUOf/889+xdZLkkEMOWaenDgAAAACsSoAOAAB0aH0D9CQ5//zzy8decskla/SvWLEip512WnnML3/5yzXGbIwA/dlnny0/mn3vvffO888/v8bxTz31VHr16rVBAfrIkSPL/bNnz+5wv6s+YvyOO+5Yo//ll1/OYYcd1mGAXltbm27duqUoihx66KF59dVX1xhz++23r/bY87Z+w1GjRpX7DznkkDa/n5WWLl2a6667LkuWLOnw87Vn0KBBKYoiH//4x9fr+HWxdOnS9OzZM0VR5Pvf//47tg4AAACw6RGgAwAAHVo1ND7++OMzYsSItbbm5uYkb4XAe++9d/n4E088Mb/73e8yY8aM3HPPPfnEJz5R7vvoRz/a5l3qGyNAT1a/C32PPfbIddddl6qqqkycODEXX3xxttpqqwwYMCD9+vVr93HmawvQV30c+pFHHpnx48enqakpzc3NaW5uXu1R4s8//3y233778p3fl112WaZMmZKpU6fmuuuuy/vf//707t07H/7whzv8/Oedd155zQ9+8IMZMWJEpk+fnscffzxnn312unfvnkMPPXStfwli5fdcFEX69u2b733vexk7dmxqamoyadKkjBw5Ml/5yley0047pSiKvPLKKx3+Hu0ZNmxY+TO//PLL6zXH2owdO7b8WaZNm/aOrAEAAABsmgToAABAh1YNjde1jRgxonx8S0tLPvjBD3Y4/l/+5V/y4osvtrn+xgrQV6xYkbPOOqvdPfTt2zfTpk3LHnvskaIocvbZZ3f4XbQVoCfJ5z//+XbXePu+xowZkx49erQ5tnfv3hkzZsxaP/+yZcvy2c9+tt013/e+92XBggVrDdCXL1+eCy64oN39rNq22Wab/P3vf+/g12jfM888U15j5MiR6zXH2pxxxhkpiiL77LPPOzI/AAAAsOkSoAMAAB3a0AA9eevd19dee20GDRqUnXfeOT179kz//v1z9NFH57bbbsubb77Z7vobK0Bf6f7778+RRx6ZnXbaKb17984HPvCBfP3rX0+pVEqS9OnTJ0VR5MILL+zwu2gvQF+2bFmGDRuWj3zkI+nTp0+6d+/e4b6mTp2aE088Mf369UuvXr2yxx575PTTT8+sWbM69flvu+22HH744enTp0+23nrr7Lvvvvnud7+bv/zlL0my1gB9pcbGxnzrW9/Khz/84ey4447p0aNHtttuu+y///455ZRTMnLkyA2+c3xl4H/kkUdu0DxtWbJkSfk3vPrqqzf6/AAAAMCmTYAOAADwP0qlUjlovummm97t7Wyynn766RRFkR49enT4lx3Wx2233ZaiKLLTTju9Y4+IBwAAADZdAnQAAID/sfL93EVRlO8A551xzDHHpCiKnHnmmRttzjfffDP77rtviqLI5ZdfvtHmBQAAADYfAnQAAGCz8Oqrr2bx4sXt9ldXV2e77bZLURQ55JBD/g93tnmqq6tLjx490rNnzyxcuHCjzDl69OgURZE99thjvd/RDgAAAGzeBOgAAMBmoaWlJb17984Xv/jF3HLLLXn66adTXV2dBx98MOedd1622mqrFEWRbt26Zfz48e/2djcLt912W4YMGZKJEydulPnuuOOODBkyxO8HAAAArDcBOiNpvl8AABNJSURBVAAAsFloaWkpP569vdarV6+MHDny3d4qAAAAAO8SAToAALBZWLZsWe66666cccYZ+dCHPpRddtklPXv2TJ8+fXLQQQflW9/6VlpbW9/tbQIAAADwLhKgAwAAAAAAAEA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EkE6AAAAAAAAACQRIAOAAAAAAAAAMn/354dCAAAAAAI8qd+kdIo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JdABAAAAAAAAoBLoAAAAAAAAAFAJdAAAAAAAAACoBDoAAAAAAAAAVAIdAAAAAAAAACqBDgAAAAAAAACVQAcAAAAAAACASqADAAAAAAAAQCXQAQAAAAAAAKAS6AAAAAAAAABQCXQAAAAAAAAAqAQ6AAAAAAAAAFQCHQAAAAAAAAAqgQ4AAAAAAAAAlUAHAAAAAAAAgEqgAwAAAAAAAEAl0AEAAAAAAACgEugAAAAAAAAAUAl0AAAAAAAAAKgEOgAAAAAAAABUAh0AAAAAAAAAKoEOAAAAAAAAAJVABwAAAAAAAIBKoAMAAAAAAABAVQPySL2AvueTUAAAAABJRU5ErkJggg==">
            <a:extLst>
              <a:ext uri="{FF2B5EF4-FFF2-40B4-BE49-F238E27FC236}">
                <a16:creationId xmlns:a16="http://schemas.microsoft.com/office/drawing/2014/main" id="{17AF94E9-8FB5-8B45-8A99-5E25934A8E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2592"/>
          <a:stretch/>
        </p:blipFill>
        <p:spPr bwMode="auto">
          <a:xfrm>
            <a:off x="736600" y="270650"/>
            <a:ext cx="13182600" cy="668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7FA1B0-9B1E-2543-B144-237465EB862A}"/>
              </a:ext>
            </a:extLst>
          </p:cNvPr>
          <p:cNvSpPr txBox="1"/>
          <p:nvPr/>
        </p:nvSpPr>
        <p:spPr>
          <a:xfrm>
            <a:off x="660400" y="101600"/>
            <a:ext cx="3993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without modifications: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F7CEC-FD74-9C49-B84C-5333F06B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91" y="239702"/>
            <a:ext cx="1823720" cy="3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0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FE0638E5-24F6-B245-88DB-195E4CDD0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380" b="22844"/>
          <a:stretch/>
        </p:blipFill>
        <p:spPr>
          <a:xfrm>
            <a:off x="660400" y="101600"/>
            <a:ext cx="13245706" cy="6858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320C28-3389-B841-912E-8AEDCE9EFF0F}"/>
              </a:ext>
            </a:extLst>
          </p:cNvPr>
          <p:cNvSpPr txBox="1"/>
          <p:nvPr/>
        </p:nvSpPr>
        <p:spPr>
          <a:xfrm>
            <a:off x="660400" y="101600"/>
            <a:ext cx="3555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Model with modifications: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19EF726-26C8-F24F-8F2E-D7763581A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291" y="239702"/>
            <a:ext cx="1823720" cy="32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73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014A5-F317-D242-8F19-FEC2B2167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2112"/>
            <a:ext cx="10515600" cy="1325563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34D49-E699-3D4D-9218-E9032201E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455" y="1283336"/>
            <a:ext cx="11031083" cy="4351338"/>
          </a:xfrm>
        </p:spPr>
        <p:txBody>
          <a:bodyPr/>
          <a:lstStyle/>
          <a:p>
            <a:r>
              <a:rPr lang="en-US" dirty="0"/>
              <a:t>Represent ridge-scale deposition </a:t>
            </a:r>
            <a:br>
              <a:rPr lang="en-US" dirty="0"/>
            </a:br>
            <a:r>
              <a:rPr lang="en-US" dirty="0"/>
              <a:t>patterns in modeled precipitation</a:t>
            </a:r>
            <a:br>
              <a:rPr lang="en-US" dirty="0"/>
            </a:br>
            <a:r>
              <a:rPr lang="en-US" dirty="0"/>
              <a:t>used as input to a snow model</a:t>
            </a:r>
          </a:p>
          <a:p>
            <a:r>
              <a:rPr lang="en-US" dirty="0"/>
              <a:t>Deposition processes depend on </a:t>
            </a:r>
            <a:br>
              <a:rPr lang="en-US" dirty="0"/>
            </a:br>
            <a:r>
              <a:rPr lang="en-US" dirty="0"/>
              <a:t>winds, which can vary significantly</a:t>
            </a:r>
            <a:br>
              <a:rPr lang="en-US" dirty="0"/>
            </a:br>
            <a:r>
              <a:rPr lang="en-US" dirty="0"/>
              <a:t>between scale regimes (1 km vs. 50m)</a:t>
            </a:r>
          </a:p>
          <a:p>
            <a:r>
              <a:rPr lang="en-US" dirty="0"/>
              <a:t>Dynamic downscaling required</a:t>
            </a:r>
          </a:p>
        </p:txBody>
      </p:sp>
      <p:pic>
        <p:nvPicPr>
          <p:cNvPr id="4098" name="Picture 2" descr="page4image450480">
            <a:extLst>
              <a:ext uri="{FF2B5EF4-FFF2-40B4-BE49-F238E27FC236}">
                <a16:creationId xmlns:a16="http://schemas.microsoft.com/office/drawing/2014/main" id="{857BEB7A-2B9F-9646-A3F2-3A5262270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5351" y="334761"/>
            <a:ext cx="3140987" cy="47296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0D61A8C-8DF4-A240-B796-0E8CB810A4FB}"/>
              </a:ext>
            </a:extLst>
          </p:cNvPr>
          <p:cNvSpPr txBox="1"/>
          <p:nvPr/>
        </p:nvSpPr>
        <p:spPr>
          <a:xfrm>
            <a:off x="10070478" y="6362857"/>
            <a:ext cx="183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(Mott et al. 2018)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7CA2431D-C980-2C48-8BA5-7F36C2435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2</a:t>
            </a:fld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89F27F2-BE14-BD42-B83C-CA7B83BEA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1" y="5101161"/>
            <a:ext cx="2292741" cy="12239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51B5B08-D20B-314B-942D-83DC5B823251}"/>
              </a:ext>
            </a:extLst>
          </p:cNvPr>
          <p:cNvGrpSpPr/>
          <p:nvPr/>
        </p:nvGrpSpPr>
        <p:grpSpPr>
          <a:xfrm>
            <a:off x="1967847" y="4409361"/>
            <a:ext cx="2661113" cy="2442065"/>
            <a:chOff x="2191154" y="2957353"/>
            <a:chExt cx="2661113" cy="244206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07CCA35-9E3C-EC43-8B1E-C2CB6A1508EA}"/>
                </a:ext>
              </a:extLst>
            </p:cNvPr>
            <p:cNvSpPr/>
            <p:nvPr/>
          </p:nvSpPr>
          <p:spPr>
            <a:xfrm>
              <a:off x="2576160" y="3314403"/>
              <a:ext cx="1755322" cy="1727965"/>
            </a:xfrm>
            <a:prstGeom prst="rect">
              <a:avLst/>
            </a:prstGeom>
            <a:solidFill>
              <a:srgbClr val="B9E8B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09E479-4204-C848-B8BC-EAB9AA1EA730}"/>
                </a:ext>
              </a:extLst>
            </p:cNvPr>
            <p:cNvSpPr txBox="1"/>
            <p:nvPr/>
          </p:nvSpPr>
          <p:spPr>
            <a:xfrm>
              <a:off x="3044894" y="503008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1.5 km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9E5503-F572-274F-9096-41BB77C6CD39}"/>
                </a:ext>
              </a:extLst>
            </p:cNvPr>
            <p:cNvSpPr txBox="1"/>
            <p:nvPr/>
          </p:nvSpPr>
          <p:spPr>
            <a:xfrm rot="16200000">
              <a:off x="4068700" y="4067106"/>
              <a:ext cx="817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1.5 km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F682A0-CB66-E041-9C20-7CF0D87CB791}"/>
                </a:ext>
              </a:extLst>
            </p:cNvPr>
            <p:cNvSpPr txBox="1"/>
            <p:nvPr/>
          </p:nvSpPr>
          <p:spPr>
            <a:xfrm>
              <a:off x="2191154" y="2957353"/>
              <a:ext cx="26611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“NWP Modeled Snowfall”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C18CA956-D7F9-D246-A3DA-372D451680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182" y="4026448"/>
            <a:ext cx="2298700" cy="22987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B6611F8-49D0-2844-B905-5E96F8D5A72D}"/>
              </a:ext>
            </a:extLst>
          </p:cNvPr>
          <p:cNvSpPr txBox="1"/>
          <p:nvPr/>
        </p:nvSpPr>
        <p:spPr>
          <a:xfrm>
            <a:off x="9773079" y="3611850"/>
            <a:ext cx="2318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Observed Snow Depth</a:t>
            </a:r>
          </a:p>
        </p:txBody>
      </p:sp>
      <p:sp>
        <p:nvSpPr>
          <p:cNvPr id="39" name="Right Arrow 38">
            <a:extLst>
              <a:ext uri="{FF2B5EF4-FFF2-40B4-BE49-F238E27FC236}">
                <a16:creationId xmlns:a16="http://schemas.microsoft.com/office/drawing/2014/main" id="{CA02B212-1373-934C-BC1A-F3D9731B9CFC}"/>
              </a:ext>
            </a:extLst>
          </p:cNvPr>
          <p:cNvSpPr/>
          <p:nvPr/>
        </p:nvSpPr>
        <p:spPr>
          <a:xfrm>
            <a:off x="5159717" y="5340334"/>
            <a:ext cx="4477321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63ADEF-0902-B340-AF90-68C8227272C2}"/>
              </a:ext>
            </a:extLst>
          </p:cNvPr>
          <p:cNvSpPr txBox="1"/>
          <p:nvPr/>
        </p:nvSpPr>
        <p:spPr>
          <a:xfrm>
            <a:off x="6665533" y="5042672"/>
            <a:ext cx="1758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Downscaling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1F8EE31-C66F-924A-927C-34A3149D81F3}"/>
              </a:ext>
            </a:extLst>
          </p:cNvPr>
          <p:cNvSpPr txBox="1"/>
          <p:nvPr/>
        </p:nvSpPr>
        <p:spPr>
          <a:xfrm>
            <a:off x="9397424" y="990831"/>
            <a:ext cx="1834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(Mott et al. 2018)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854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4"/>
    </mc:Choice>
    <mc:Fallback xmlns="">
      <p:transition spd="slow" advTm="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6" grpId="0"/>
      <p:bldP spid="39" grpId="0" animBg="1"/>
      <p:bldP spid="40" grpId="0"/>
      <p:bldP spid="4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2307B-2E22-F243-AB5F-13126553C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805" y="81793"/>
            <a:ext cx="10515600" cy="1325563"/>
          </a:xfrm>
        </p:spPr>
        <p:txBody>
          <a:bodyPr/>
          <a:lstStyle/>
          <a:p>
            <a:r>
              <a:rPr lang="en-US" dirty="0"/>
              <a:t>Comparison to wind LiDAR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7DA8C2-F210-0849-AF74-94A770A86357}"/>
              </a:ext>
            </a:extLst>
          </p:cNvPr>
          <p:cNvGrpSpPr/>
          <p:nvPr/>
        </p:nvGrpSpPr>
        <p:grpSpPr>
          <a:xfrm>
            <a:off x="7463481" y="109463"/>
            <a:ext cx="4777335" cy="7391985"/>
            <a:chOff x="7463481" y="109463"/>
            <a:chExt cx="4777335" cy="739198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AA4B81-71CA-9F46-90E8-90691206689D}"/>
                </a:ext>
              </a:extLst>
            </p:cNvPr>
            <p:cNvGrpSpPr/>
            <p:nvPr/>
          </p:nvGrpSpPr>
          <p:grpSpPr>
            <a:xfrm>
              <a:off x="7463481" y="109463"/>
              <a:ext cx="4777335" cy="7391985"/>
              <a:chOff x="7463481" y="109463"/>
              <a:chExt cx="4777335" cy="7391985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105AE3D7-5D17-6346-8CF5-4BBD156F1839}"/>
                  </a:ext>
                </a:extLst>
              </p:cNvPr>
              <p:cNvGrpSpPr/>
              <p:nvPr/>
            </p:nvGrpSpPr>
            <p:grpSpPr>
              <a:xfrm>
                <a:off x="7817615" y="109463"/>
                <a:ext cx="4423201" cy="7391985"/>
                <a:chOff x="7817615" y="109463"/>
                <a:chExt cx="4423201" cy="7391985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15B63655-C9D2-4744-AEDC-C9C22A440B38}"/>
                    </a:ext>
                  </a:extLst>
                </p:cNvPr>
                <p:cNvGrpSpPr/>
                <p:nvPr/>
              </p:nvGrpSpPr>
              <p:grpSpPr>
                <a:xfrm>
                  <a:off x="7817615" y="109463"/>
                  <a:ext cx="4423201" cy="7391985"/>
                  <a:chOff x="7817615" y="109463"/>
                  <a:chExt cx="4423201" cy="7391985"/>
                </a:xfrm>
              </p:grpSpPr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72C5EB16-AE3C-1D4A-9AA5-763A97F8B631}"/>
                      </a:ext>
                    </a:extLst>
                  </p:cNvPr>
                  <p:cNvGrpSpPr/>
                  <p:nvPr/>
                </p:nvGrpSpPr>
                <p:grpSpPr>
                  <a:xfrm>
                    <a:off x="7817615" y="109463"/>
                    <a:ext cx="4423201" cy="7391985"/>
                    <a:chOff x="7746999" y="109463"/>
                    <a:chExt cx="4423201" cy="7391985"/>
                  </a:xfrm>
                </p:grpSpPr>
                <p:grpSp>
                  <p:nvGrpSpPr>
                    <p:cNvPr id="9" name="Group 8">
                      <a:extLst>
                        <a:ext uri="{FF2B5EF4-FFF2-40B4-BE49-F238E27FC236}">
                          <a16:creationId xmlns:a16="http://schemas.microsoft.com/office/drawing/2014/main" id="{DC28B66B-FB7F-3442-A974-F6B68B71614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746999" y="109463"/>
                      <a:ext cx="4423201" cy="7391985"/>
                      <a:chOff x="606183" y="1153140"/>
                      <a:chExt cx="3570498" cy="5966961"/>
                    </a:xfrm>
                  </p:grpSpPr>
                  <p:pic>
                    <p:nvPicPr>
                      <p:cNvPr id="13" name="Picture 12">
                        <a:extLst>
                          <a:ext uri="{FF2B5EF4-FFF2-40B4-BE49-F238E27FC236}">
                            <a16:creationId xmlns:a16="http://schemas.microsoft.com/office/drawing/2014/main" id="{9146434B-4E6D-7548-A8DE-4609925DAAD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/>
                      <a:srcRect l="33868" r="6295"/>
                      <a:stretch/>
                    </p:blipFill>
                    <p:spPr>
                      <a:xfrm>
                        <a:off x="606183" y="1153140"/>
                        <a:ext cx="3570498" cy="5966961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14" name="Straight Connector 13">
                        <a:extLst>
                          <a:ext uri="{FF2B5EF4-FFF2-40B4-BE49-F238E27FC236}">
                            <a16:creationId xmlns:a16="http://schemas.microsoft.com/office/drawing/2014/main" id="{F28A779D-D319-1E4A-903E-244348C6C15E}"/>
                          </a:ext>
                        </a:extLst>
                      </p:cNvPr>
                      <p:cNvCxnSpPr/>
                      <p:nvPr/>
                    </p:nvCxnSpPr>
                    <p:spPr>
                      <a:xfrm flipH="1">
                        <a:off x="1567670" y="2561532"/>
                        <a:ext cx="640667" cy="408336"/>
                      </a:xfrm>
                      <a:prstGeom prst="line">
                        <a:avLst/>
                      </a:prstGeom>
                      <a:ln w="28575">
                        <a:solidFill>
                          <a:srgbClr val="FF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0" name="Oval 9">
                      <a:extLst>
                        <a:ext uri="{FF2B5EF4-FFF2-40B4-BE49-F238E27FC236}">
                          <a16:creationId xmlns:a16="http://schemas.microsoft.com/office/drawing/2014/main" id="{5407689A-D824-8940-B61B-934C938728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1078" y="1786470"/>
                      <a:ext cx="152406" cy="152406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E5D3A506-7EB3-4144-AE48-9C739BFD99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0144" y="5646349"/>
                      <a:ext cx="152406" cy="152406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" name="Oval 11">
                      <a:extLst>
                        <a:ext uri="{FF2B5EF4-FFF2-40B4-BE49-F238E27FC236}">
                          <a16:creationId xmlns:a16="http://schemas.microsoft.com/office/drawing/2014/main" id="{885E7887-22E2-7446-9F41-86C871E84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70144" y="3729110"/>
                      <a:ext cx="152406" cy="152406"/>
                    </a:xfrm>
                    <a:prstGeom prst="ellipse">
                      <a:avLst/>
                    </a:prstGeom>
                    <a:solidFill>
                      <a:schemeClr val="accent6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4454C95F-CF39-664F-83E5-618DE0F5532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/>
                  <a:srcRect t="1167" b="15737"/>
                  <a:stretch/>
                </p:blipFill>
                <p:spPr>
                  <a:xfrm>
                    <a:off x="8688449" y="2872816"/>
                    <a:ext cx="2183206" cy="169169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F5442E9-A534-7748-BFAA-09AE5CC2BD66}"/>
                    </a:ext>
                  </a:extLst>
                </p:cNvPr>
                <p:cNvSpPr/>
                <p:nvPr/>
              </p:nvSpPr>
              <p:spPr>
                <a:xfrm>
                  <a:off x="9736020" y="3692534"/>
                  <a:ext cx="152406" cy="152406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9B3E40A-84A3-D949-9313-D6517176523E}"/>
                  </a:ext>
                </a:extLst>
              </p:cNvPr>
              <p:cNvSpPr/>
              <p:nvPr/>
            </p:nvSpPr>
            <p:spPr>
              <a:xfrm>
                <a:off x="7463481" y="1149178"/>
                <a:ext cx="1099751" cy="5894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EFF5003-83CE-764C-853F-BC495531E6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703" t="43716" r="88741" b="15165"/>
              <a:stretch/>
            </p:blipFill>
            <p:spPr>
              <a:xfrm>
                <a:off x="8138563" y="3331191"/>
                <a:ext cx="558595" cy="3039534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F6D6CEA-CD2D-6E44-B717-16960FB257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703" t="43716" r="88741" b="15165"/>
              <a:stretch/>
            </p:blipFill>
            <p:spPr>
              <a:xfrm>
                <a:off x="8145907" y="1391883"/>
                <a:ext cx="558595" cy="3039534"/>
              </a:xfrm>
              <a:prstGeom prst="rect">
                <a:avLst/>
              </a:prstGeom>
            </p:spPr>
          </p:pic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CA886BE-76A0-424D-B5ED-972CA4786D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44334" y="416012"/>
              <a:ext cx="3771900" cy="4191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F658B67-1394-E642-B308-423680CDD7F3}"/>
              </a:ext>
            </a:extLst>
          </p:cNvPr>
          <p:cNvGrpSpPr/>
          <p:nvPr/>
        </p:nvGrpSpPr>
        <p:grpSpPr>
          <a:xfrm>
            <a:off x="0" y="3993574"/>
            <a:ext cx="3583813" cy="2578516"/>
            <a:chOff x="5123374" y="884549"/>
            <a:chExt cx="2937954" cy="211534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A9A858-0659-D046-8CC8-A01778517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15081" y="1000065"/>
              <a:ext cx="2846247" cy="167217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68C76DE-5DF2-5C4F-9EEF-EC500407D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3374" y="1348524"/>
              <a:ext cx="694868" cy="106273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8D6B939-7D90-794E-AC8C-D270F336F525}"/>
                </a:ext>
              </a:extLst>
            </p:cNvPr>
            <p:cNvSpPr txBox="1"/>
            <p:nvPr/>
          </p:nvSpPr>
          <p:spPr>
            <a:xfrm>
              <a:off x="6638204" y="884549"/>
              <a:ext cx="398005" cy="231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DEM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92556A-001D-2D45-AA4B-CF66114B2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11219" y="2574015"/>
              <a:ext cx="2186535" cy="425879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D6C48EC-3A40-7A4D-BC3F-02388DBD5A79}"/>
              </a:ext>
            </a:extLst>
          </p:cNvPr>
          <p:cNvGrpSpPr/>
          <p:nvPr/>
        </p:nvGrpSpPr>
        <p:grpSpPr>
          <a:xfrm>
            <a:off x="4323405" y="1771232"/>
            <a:ext cx="4593611" cy="5086768"/>
            <a:chOff x="4323405" y="1771232"/>
            <a:chExt cx="4593611" cy="508676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C6E28C6-5376-7A4E-9A5E-5782C86859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" t="7642" r="22695" b="3027"/>
            <a:stretch/>
          </p:blipFill>
          <p:spPr>
            <a:xfrm>
              <a:off x="4323405" y="2474921"/>
              <a:ext cx="3500235" cy="438307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DE8700-C219-D84F-A8C1-440F66B82F3F}"/>
                </a:ext>
              </a:extLst>
            </p:cNvPr>
            <p:cNvSpPr txBox="1"/>
            <p:nvPr/>
          </p:nvSpPr>
          <p:spPr>
            <a:xfrm>
              <a:off x="5061396" y="1771232"/>
              <a:ext cx="23984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Red line corresponds to</a:t>
              </a:r>
              <a:br>
                <a:rPr lang="en-US" dirty="0"/>
              </a:br>
              <a:r>
                <a:rPr lang="en-US" dirty="0"/>
                <a:t>vertical transect below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7068223-9DB2-654B-826D-3F7F0F344A38}"/>
                </a:ext>
              </a:extLst>
            </p:cNvPr>
            <p:cNvCxnSpPr>
              <a:cxnSpLocks/>
              <a:stCxn id="30" idx="3"/>
            </p:cNvCxnSpPr>
            <p:nvPr/>
          </p:nvCxnSpPr>
          <p:spPr>
            <a:xfrm>
              <a:off x="7459809" y="2094398"/>
              <a:ext cx="1457207" cy="24743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ED9227C-1D6D-A84F-B365-50C9D53BF5F4}"/>
              </a:ext>
            </a:extLst>
          </p:cNvPr>
          <p:cNvSpPr txBox="1"/>
          <p:nvPr/>
        </p:nvSpPr>
        <p:spPr>
          <a:xfrm>
            <a:off x="15079287" y="330846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9BC5815-22C5-8443-B701-77407A848EDC}"/>
              </a:ext>
            </a:extLst>
          </p:cNvPr>
          <p:cNvSpPr/>
          <p:nvPr/>
        </p:nvSpPr>
        <p:spPr>
          <a:xfrm>
            <a:off x="6363715" y="1045756"/>
            <a:ext cx="246470" cy="247149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F44C57-6EFF-4F40-941B-6D57E7FC856B}"/>
              </a:ext>
            </a:extLst>
          </p:cNvPr>
          <p:cNvSpPr txBox="1"/>
          <p:nvPr/>
        </p:nvSpPr>
        <p:spPr>
          <a:xfrm>
            <a:off x="6697600" y="998862"/>
            <a:ext cx="1415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 wind LiDAR</a:t>
            </a:r>
            <a:br>
              <a:rPr lang="en-US" dirty="0"/>
            </a:br>
            <a:r>
              <a:rPr lang="en-US" dirty="0"/>
              <a:t>    location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AFBA859-BE47-DD45-A3B5-38E2685E4A0E}"/>
              </a:ext>
            </a:extLst>
          </p:cNvPr>
          <p:cNvSpPr/>
          <p:nvPr/>
        </p:nvSpPr>
        <p:spPr>
          <a:xfrm rot="1593771">
            <a:off x="5377621" y="3245059"/>
            <a:ext cx="1689839" cy="625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678ED80-3724-BF40-A90A-12EFDE6BA9FF}"/>
              </a:ext>
            </a:extLst>
          </p:cNvPr>
          <p:cNvSpPr/>
          <p:nvPr/>
        </p:nvSpPr>
        <p:spPr>
          <a:xfrm rot="1593771">
            <a:off x="5360692" y="5273621"/>
            <a:ext cx="1689839" cy="62557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AB1E96-8BE2-C647-88DB-34FFE15C18EA}"/>
              </a:ext>
            </a:extLst>
          </p:cNvPr>
          <p:cNvSpPr txBox="1"/>
          <p:nvPr/>
        </p:nvSpPr>
        <p:spPr>
          <a:xfrm>
            <a:off x="164430" y="1464714"/>
            <a:ext cx="5145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Presence of lee-side eddy, important for preferential </a:t>
            </a:r>
            <a:br>
              <a:rPr lang="en-US" dirty="0"/>
            </a:br>
            <a:r>
              <a:rPr lang="en-US" dirty="0"/>
              <a:t>distribution (Gerber et al. 2017, 2019)</a:t>
            </a:r>
          </a:p>
          <a:p>
            <a:r>
              <a:rPr lang="en-US" dirty="0"/>
              <a:t>captured by HICAR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543E957-BC9C-9E40-BD7D-571EA87E677C}"/>
              </a:ext>
            </a:extLst>
          </p:cNvPr>
          <p:cNvGrpSpPr/>
          <p:nvPr/>
        </p:nvGrpSpPr>
        <p:grpSpPr>
          <a:xfrm>
            <a:off x="3519101" y="3926310"/>
            <a:ext cx="630908" cy="2619293"/>
            <a:chOff x="3998547" y="2913915"/>
            <a:chExt cx="877430" cy="3642761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68ADE89-589D-5B4F-9599-F309BF6F52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64988"/>
            <a:stretch/>
          </p:blipFill>
          <p:spPr>
            <a:xfrm>
              <a:off x="3998547" y="2913915"/>
              <a:ext cx="224687" cy="3642761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1C53BB-C1B4-A943-B859-6E2C375839E9}"/>
                </a:ext>
              </a:extLst>
            </p:cNvPr>
            <p:cNvSpPr txBox="1"/>
            <p:nvPr/>
          </p:nvSpPr>
          <p:spPr>
            <a:xfrm>
              <a:off x="4175564" y="303163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2900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71246F9-8FC5-944D-AA1F-33D8333DA4AA}"/>
                </a:ext>
              </a:extLst>
            </p:cNvPr>
            <p:cNvSpPr txBox="1"/>
            <p:nvPr/>
          </p:nvSpPr>
          <p:spPr>
            <a:xfrm>
              <a:off x="4223234" y="618651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EAA994-3C5A-0C4E-8F95-8F08D3DB14E1}"/>
                </a:ext>
              </a:extLst>
            </p:cNvPr>
            <p:cNvSpPr txBox="1"/>
            <p:nvPr/>
          </p:nvSpPr>
          <p:spPr>
            <a:xfrm rot="5400000">
              <a:off x="3783339" y="4364099"/>
              <a:ext cx="14251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Elevation (m)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D29D817-F9B7-DE40-B63F-FA502DE616ED}"/>
              </a:ext>
            </a:extLst>
          </p:cNvPr>
          <p:cNvSpPr txBox="1"/>
          <p:nvPr/>
        </p:nvSpPr>
        <p:spPr>
          <a:xfrm>
            <a:off x="7658726" y="405006"/>
            <a:ext cx="9937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PPI Scan</a:t>
            </a:r>
          </a:p>
        </p:txBody>
      </p:sp>
    </p:spTree>
    <p:extLst>
      <p:ext uri="{BB962C8B-B14F-4D97-AF65-F5344CB8AC3E}">
        <p14:creationId xmlns:p14="http://schemas.microsoft.com/office/powerpoint/2010/main" val="172008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C78F-EA6A-FD4E-9996-BD7B5EDEF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9FD5D-5BBA-E142-8248-80A244519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Sx</a:t>
            </a:r>
            <a:r>
              <a:rPr lang="en-US" dirty="0"/>
              <a:t> and TPI are computed once on model initialization</a:t>
            </a:r>
          </a:p>
          <a:p>
            <a:pPr lvl="1"/>
            <a:r>
              <a:rPr lang="en-US" dirty="0"/>
              <a:t>Sheltering/exposure adjustments are local, linear operations</a:t>
            </a:r>
          </a:p>
          <a:p>
            <a:r>
              <a:rPr lang="en-US" dirty="0"/>
              <a:t>Stability is parameterized through divergence splitting, only additional calculation is of Froude Number</a:t>
            </a:r>
          </a:p>
          <a:p>
            <a:r>
              <a:rPr lang="en-US" dirty="0"/>
              <a:t>Hourly time-step of HICAR is 5% increase over ICAR</a:t>
            </a:r>
          </a:p>
        </p:txBody>
      </p:sp>
    </p:spTree>
    <p:extLst>
      <p:ext uri="{BB962C8B-B14F-4D97-AF65-F5344CB8AC3E}">
        <p14:creationId xmlns:p14="http://schemas.microsoft.com/office/powerpoint/2010/main" val="1276523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7B3B-E04C-8243-A09D-B1355C3B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88"/>
            <a:ext cx="10515600" cy="1325563"/>
          </a:xfrm>
        </p:spPr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6DAFF8-0CA8-C44F-A85E-665ADBB9E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051"/>
            <a:ext cx="10515600" cy="4351338"/>
          </a:xfrm>
        </p:spPr>
        <p:txBody>
          <a:bodyPr/>
          <a:lstStyle/>
          <a:p>
            <a:r>
              <a:rPr lang="en-US" dirty="0"/>
              <a:t>Calibration of stability-dependent corrections using observational wind LiDAR data from Winter 2020/2021 </a:t>
            </a:r>
          </a:p>
          <a:p>
            <a:r>
              <a:rPr lang="en-US" dirty="0"/>
              <a:t>Analysis of modeled snow deposition patterns at the ridge scale when compared to observations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DECD2-AFB3-974F-800D-2FF7F84B3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824"/>
          <a:stretch/>
        </p:blipFill>
        <p:spPr>
          <a:xfrm>
            <a:off x="0" y="3127513"/>
            <a:ext cx="12192000" cy="373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7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5D78D-17D8-9F42-99BC-DDDEB191A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downscaling with ICAR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43914-DEC3-2748-925C-D17A1EE42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</a:t>
            </a:r>
            <a:r>
              <a:rPr lang="en-US" dirty="0"/>
              <a:t>ntermediate </a:t>
            </a:r>
            <a:r>
              <a:rPr lang="en-US" b="1" dirty="0"/>
              <a:t>C</a:t>
            </a:r>
            <a:r>
              <a:rPr lang="en-US" dirty="0"/>
              <a:t>omplexity </a:t>
            </a:r>
            <a:r>
              <a:rPr lang="en-US" b="1" dirty="0"/>
              <a:t>A</a:t>
            </a:r>
            <a:r>
              <a:rPr lang="en-US" dirty="0"/>
              <a:t>tmospheric </a:t>
            </a:r>
            <a:r>
              <a:rPr lang="en-US" b="1" dirty="0"/>
              <a:t>R</a:t>
            </a:r>
            <a:r>
              <a:rPr lang="en-US" dirty="0"/>
              <a:t>esearch model</a:t>
            </a:r>
          </a:p>
          <a:p>
            <a:r>
              <a:rPr lang="en-US" dirty="0"/>
              <a:t>3D atmospheric model, no </a:t>
            </a:r>
            <a:r>
              <a:rPr lang="en-US" dirty="0" err="1"/>
              <a:t>Navier</a:t>
            </a:r>
            <a:r>
              <a:rPr lang="en-US" dirty="0"/>
              <a:t>-Stokes Equations</a:t>
            </a:r>
          </a:p>
          <a:p>
            <a:r>
              <a:rPr lang="en-US" b="1" dirty="0"/>
              <a:t>Run at grid sizes ~= 4km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Horak</a:t>
            </a:r>
            <a:r>
              <a:rPr lang="en-US" dirty="0"/>
              <a:t> et al. 2019, Gutmann et al. 2016)</a:t>
            </a:r>
          </a:p>
          <a:p>
            <a:r>
              <a:rPr lang="en-US" dirty="0"/>
              <a:t>Overall good agreement with more complex </a:t>
            </a:r>
            <a:br>
              <a:rPr lang="en-US" dirty="0"/>
            </a:br>
            <a:r>
              <a:rPr lang="en-US" dirty="0"/>
              <a:t>atmospheric models</a:t>
            </a:r>
          </a:p>
          <a:p>
            <a:r>
              <a:rPr lang="en-US" dirty="0"/>
              <a:t>Snow-atmosphere feedbacks</a:t>
            </a:r>
          </a:p>
          <a:p>
            <a:pPr lvl="1"/>
            <a:r>
              <a:rPr lang="en-US" dirty="0"/>
              <a:t>Michi </a:t>
            </a:r>
            <a:r>
              <a:rPr lang="en-US" dirty="0" err="1"/>
              <a:t>Haugeneder</a:t>
            </a:r>
            <a:r>
              <a:rPr lang="en-US" dirty="0"/>
              <a:t> -- </a:t>
            </a:r>
            <a:r>
              <a:rPr lang="en-US" dirty="0">
                <a:hlinkClick r:id="rId3"/>
              </a:rPr>
              <a:t>HS2.1.7/CR7.3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CAE63219-BDEA-8E40-AC56-86A594979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3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D58D0B-F844-4F42-8101-51DC2FF59D3A}"/>
              </a:ext>
            </a:extLst>
          </p:cNvPr>
          <p:cNvGrpSpPr/>
          <p:nvPr/>
        </p:nvGrpSpPr>
        <p:grpSpPr>
          <a:xfrm>
            <a:off x="7631968" y="509357"/>
            <a:ext cx="4340931" cy="6348643"/>
            <a:chOff x="7631968" y="509357"/>
            <a:chExt cx="4340931" cy="6348643"/>
          </a:xfrm>
        </p:grpSpPr>
        <p:pic>
          <p:nvPicPr>
            <p:cNvPr id="5121" name="Picture 1" descr="page10image367104">
              <a:extLst>
                <a:ext uri="{FF2B5EF4-FFF2-40B4-BE49-F238E27FC236}">
                  <a16:creationId xmlns:a16="http://schemas.microsoft.com/office/drawing/2014/main" id="{19B3C84B-2ED2-594E-8D88-B935BC5BA8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674" y="509357"/>
              <a:ext cx="2334225" cy="63486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522D38-E4EF-CD4E-8D8A-0AF06178C781}"/>
                </a:ext>
              </a:extLst>
            </p:cNvPr>
            <p:cNvSpPr txBox="1"/>
            <p:nvPr/>
          </p:nvSpPr>
          <p:spPr>
            <a:xfrm>
              <a:off x="7636990" y="6358918"/>
              <a:ext cx="22481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(Gutmann et al. 2016)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08FF5C5-65E2-4B4E-93F7-96BBCB93761C}"/>
                </a:ext>
              </a:extLst>
            </p:cNvPr>
            <p:cNvCxnSpPr/>
            <p:nvPr/>
          </p:nvCxnSpPr>
          <p:spPr>
            <a:xfrm flipV="1">
              <a:off x="7631968" y="2128838"/>
              <a:ext cx="1897795" cy="18430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001A66EB-3981-044D-9C2E-E5517EBBA0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31968" y="3386138"/>
              <a:ext cx="1897795" cy="58578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83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C375021B-D1DD-F14B-A804-102D63D0E746}"/>
              </a:ext>
            </a:extLst>
          </p:cNvPr>
          <p:cNvSpPr/>
          <p:nvPr/>
        </p:nvSpPr>
        <p:spPr>
          <a:xfrm>
            <a:off x="1461544" y="3268362"/>
            <a:ext cx="6343580" cy="6095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B082BC4-2E5C-584A-AC99-05F5325C8F4D}"/>
              </a:ext>
            </a:extLst>
          </p:cNvPr>
          <p:cNvSpPr/>
          <p:nvPr/>
        </p:nvSpPr>
        <p:spPr>
          <a:xfrm>
            <a:off x="1461012" y="3876849"/>
            <a:ext cx="6343580" cy="68065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9030DD-E8EB-C948-80B4-A984E9E46139}"/>
              </a:ext>
            </a:extLst>
          </p:cNvPr>
          <p:cNvSpPr/>
          <p:nvPr/>
        </p:nvSpPr>
        <p:spPr>
          <a:xfrm>
            <a:off x="1461544" y="2574085"/>
            <a:ext cx="6343580" cy="6942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Slide Number Placeholder 6">
            <a:extLst>
              <a:ext uri="{FF2B5EF4-FFF2-40B4-BE49-F238E27FC236}">
                <a16:creationId xmlns:a16="http://schemas.microsoft.com/office/drawing/2014/main" id="{EFE1F6EB-2139-0746-89E7-856212630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BEACF-6EDC-CD40-9064-4FF54D4190E0}"/>
              </a:ext>
            </a:extLst>
          </p:cNvPr>
          <p:cNvSpPr txBox="1"/>
          <p:nvPr/>
        </p:nvSpPr>
        <p:spPr>
          <a:xfrm>
            <a:off x="3946387" y="1927755"/>
            <a:ext cx="1356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Forcing Data</a:t>
            </a:r>
            <a:br>
              <a:rPr lang="en-US" dirty="0"/>
            </a:br>
            <a:r>
              <a:rPr lang="en-US" dirty="0"/>
              <a:t>Resolution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C95D6C-1FF6-8640-8F27-AD82E5F64C9E}"/>
              </a:ext>
            </a:extLst>
          </p:cNvPr>
          <p:cNvSpPr txBox="1"/>
          <p:nvPr/>
        </p:nvSpPr>
        <p:spPr>
          <a:xfrm>
            <a:off x="5924774" y="1927754"/>
            <a:ext cx="1180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ICAR</a:t>
            </a:r>
            <a:br>
              <a:rPr lang="en-US" dirty="0"/>
            </a:br>
            <a:r>
              <a:rPr lang="en-US" dirty="0"/>
              <a:t>Resolution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227C72-21CF-9E4B-921B-751BD9D479B3}"/>
              </a:ext>
            </a:extLst>
          </p:cNvPr>
          <p:cNvSpPr txBox="1"/>
          <p:nvPr/>
        </p:nvSpPr>
        <p:spPr>
          <a:xfrm>
            <a:off x="1820524" y="1927754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Prior Studies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2102D1-A606-B541-B9B2-A538B22EE13E}"/>
              </a:ext>
            </a:extLst>
          </p:cNvPr>
          <p:cNvCxnSpPr>
            <a:cxnSpLocks/>
          </p:cNvCxnSpPr>
          <p:nvPr/>
        </p:nvCxnSpPr>
        <p:spPr>
          <a:xfrm>
            <a:off x="3571304" y="1690688"/>
            <a:ext cx="1817" cy="3251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0920F0-E2C9-194D-938C-9D069D599AB8}"/>
              </a:ext>
            </a:extLst>
          </p:cNvPr>
          <p:cNvCxnSpPr>
            <a:cxnSpLocks/>
          </p:cNvCxnSpPr>
          <p:nvPr/>
        </p:nvCxnSpPr>
        <p:spPr>
          <a:xfrm>
            <a:off x="5654106" y="1690688"/>
            <a:ext cx="0" cy="3251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E6F38E-AABF-2E4B-8788-92BDD90E2766}"/>
              </a:ext>
            </a:extLst>
          </p:cNvPr>
          <p:cNvCxnSpPr>
            <a:cxnSpLocks/>
          </p:cNvCxnSpPr>
          <p:nvPr/>
        </p:nvCxnSpPr>
        <p:spPr>
          <a:xfrm>
            <a:off x="1566526" y="2574085"/>
            <a:ext cx="6220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1F7976B-0AF7-7747-AA9E-6D7A828C9865}"/>
              </a:ext>
            </a:extLst>
          </p:cNvPr>
          <p:cNvCxnSpPr>
            <a:cxnSpLocks/>
          </p:cNvCxnSpPr>
          <p:nvPr/>
        </p:nvCxnSpPr>
        <p:spPr>
          <a:xfrm>
            <a:off x="1561560" y="3268352"/>
            <a:ext cx="62201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A1539A1-7AD4-234C-B1CC-B7F0CCE0183E}"/>
              </a:ext>
            </a:extLst>
          </p:cNvPr>
          <p:cNvSpPr txBox="1"/>
          <p:nvPr/>
        </p:nvSpPr>
        <p:spPr>
          <a:xfrm>
            <a:off x="1466069" y="2723508"/>
            <a:ext cx="2107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Gutmann et al. 2016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EBF026E-FC34-ED49-8EB9-35CD5B9ACF92}"/>
              </a:ext>
            </a:extLst>
          </p:cNvPr>
          <p:cNvSpPr txBox="1"/>
          <p:nvPr/>
        </p:nvSpPr>
        <p:spPr>
          <a:xfrm>
            <a:off x="1676381" y="3376020"/>
            <a:ext cx="1780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Horak</a:t>
            </a:r>
            <a:r>
              <a:rPr lang="en-US" dirty="0"/>
              <a:t> et al. 2019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815AE4-18E7-114F-9364-7845B1CC353A}"/>
              </a:ext>
            </a:extLst>
          </p:cNvPr>
          <p:cNvSpPr txBox="1"/>
          <p:nvPr/>
        </p:nvSpPr>
        <p:spPr>
          <a:xfrm>
            <a:off x="1930939" y="4030322"/>
            <a:ext cx="1154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Setup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C7CE52-3FCA-8049-8A02-01184AE9F212}"/>
              </a:ext>
            </a:extLst>
          </p:cNvPr>
          <p:cNvSpPr txBox="1"/>
          <p:nvPr/>
        </p:nvSpPr>
        <p:spPr>
          <a:xfrm>
            <a:off x="4015556" y="4044310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km x 1 km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94098EC-1970-CD43-992C-CD94099113D3}"/>
              </a:ext>
            </a:extLst>
          </p:cNvPr>
          <p:cNvSpPr txBox="1"/>
          <p:nvPr/>
        </p:nvSpPr>
        <p:spPr>
          <a:xfrm>
            <a:off x="4037528" y="3366977"/>
            <a:ext cx="13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81 x 110 km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EB016B8-1C2C-DF44-ACA1-1E72EA5F57BD}"/>
              </a:ext>
            </a:extLst>
          </p:cNvPr>
          <p:cNvSpPr txBox="1"/>
          <p:nvPr/>
        </p:nvSpPr>
        <p:spPr>
          <a:xfrm>
            <a:off x="4035493" y="2723397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36 x 36 km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482C893-9515-DF42-903B-615F7A802875}"/>
              </a:ext>
            </a:extLst>
          </p:cNvPr>
          <p:cNvSpPr txBox="1"/>
          <p:nvPr/>
        </p:nvSpPr>
        <p:spPr>
          <a:xfrm>
            <a:off x="6060665" y="3376020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x 4 km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17F276-D49D-4F42-9053-8C5A7A024B52}"/>
              </a:ext>
            </a:extLst>
          </p:cNvPr>
          <p:cNvSpPr txBox="1"/>
          <p:nvPr/>
        </p:nvSpPr>
        <p:spPr>
          <a:xfrm>
            <a:off x="6060665" y="2732662"/>
            <a:ext cx="9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 x 4 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8512C-B956-C546-964B-58BD0D4E0F8C}"/>
              </a:ext>
            </a:extLst>
          </p:cNvPr>
          <p:cNvSpPr txBox="1"/>
          <p:nvPr/>
        </p:nvSpPr>
        <p:spPr>
          <a:xfrm>
            <a:off x="4025415" y="5317484"/>
            <a:ext cx="1427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Atmospheric </a:t>
            </a:r>
            <a:br>
              <a:rPr lang="en-US" dirty="0"/>
            </a:br>
            <a:r>
              <a:rPr lang="en-US" dirty="0"/>
              <a:t>Models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CBCAC0-09CE-9646-8FFF-F8971D308225}"/>
              </a:ext>
            </a:extLst>
          </p:cNvPr>
          <p:cNvSpPr txBox="1"/>
          <p:nvPr/>
        </p:nvSpPr>
        <p:spPr>
          <a:xfrm>
            <a:off x="1080803" y="5341252"/>
            <a:ext cx="1640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GCM/</a:t>
            </a:r>
            <a:br>
              <a:rPr lang="en-US" dirty="0"/>
            </a:br>
            <a:r>
              <a:rPr lang="en-US" dirty="0"/>
              <a:t>Reanalysis Data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809EC1-3235-1E40-9D09-8CACFCF6F55A}"/>
              </a:ext>
            </a:extLst>
          </p:cNvPr>
          <p:cNvSpPr txBox="1"/>
          <p:nvPr/>
        </p:nvSpPr>
        <p:spPr>
          <a:xfrm>
            <a:off x="6921549" y="5317483"/>
            <a:ext cx="883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Snow </a:t>
            </a:r>
            <a:br>
              <a:rPr lang="en-US" dirty="0"/>
            </a:br>
            <a:r>
              <a:rPr lang="en-US" dirty="0"/>
              <a:t>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8D3A6-882B-A840-BDDC-08C1BA4B0029}"/>
              </a:ext>
            </a:extLst>
          </p:cNvPr>
          <p:cNvSpPr txBox="1"/>
          <p:nvPr/>
        </p:nvSpPr>
        <p:spPr>
          <a:xfrm>
            <a:off x="1247579" y="5968716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~100-10 km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6FA26-4CC4-2445-B198-882FEDA9A79C}"/>
              </a:ext>
            </a:extLst>
          </p:cNvPr>
          <p:cNvSpPr txBox="1"/>
          <p:nvPr/>
        </p:nvSpPr>
        <p:spPr>
          <a:xfrm>
            <a:off x="4207644" y="5958633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~10-1 km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010373-239F-CD45-83EB-958F0A36FAA1}"/>
              </a:ext>
            </a:extLst>
          </p:cNvPr>
          <p:cNvSpPr txBox="1"/>
          <p:nvPr/>
        </p:nvSpPr>
        <p:spPr>
          <a:xfrm>
            <a:off x="6766858" y="5960776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~100-10 m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59AE0FCD-2E12-484C-A923-3157091386E7}"/>
              </a:ext>
            </a:extLst>
          </p:cNvPr>
          <p:cNvSpPr/>
          <p:nvPr/>
        </p:nvSpPr>
        <p:spPr>
          <a:xfrm>
            <a:off x="2721124" y="5411524"/>
            <a:ext cx="1197397" cy="29939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56">
            <a:extLst>
              <a:ext uri="{FF2B5EF4-FFF2-40B4-BE49-F238E27FC236}">
                <a16:creationId xmlns:a16="http://schemas.microsoft.com/office/drawing/2014/main" id="{16683EE2-6AAE-AC46-82FC-48F61BD849E2}"/>
              </a:ext>
            </a:extLst>
          </p:cNvPr>
          <p:cNvSpPr/>
          <p:nvPr/>
        </p:nvSpPr>
        <p:spPr>
          <a:xfrm>
            <a:off x="2748990" y="5819018"/>
            <a:ext cx="1197397" cy="29939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Arrow 57">
            <a:extLst>
              <a:ext uri="{FF2B5EF4-FFF2-40B4-BE49-F238E27FC236}">
                <a16:creationId xmlns:a16="http://schemas.microsoft.com/office/drawing/2014/main" id="{5CED13D0-BA74-304B-8F11-840B079FA48A}"/>
              </a:ext>
            </a:extLst>
          </p:cNvPr>
          <p:cNvSpPr/>
          <p:nvPr/>
        </p:nvSpPr>
        <p:spPr>
          <a:xfrm>
            <a:off x="5511223" y="5514719"/>
            <a:ext cx="1197397" cy="29939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DB0C207-69CD-A148-8D52-0936E15450AA}"/>
              </a:ext>
            </a:extLst>
          </p:cNvPr>
          <p:cNvSpPr txBox="1"/>
          <p:nvPr/>
        </p:nvSpPr>
        <p:spPr>
          <a:xfrm>
            <a:off x="6005621" y="4018493"/>
            <a:ext cx="1098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x 50 </a:t>
            </a:r>
            <a:r>
              <a:rPr lang="en-US" b="1" dirty="0"/>
              <a:t>m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5E408ACD-044C-034E-A7E8-3D0C7C7E7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Difference of Scales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8D169-27E3-CC41-A77C-1E4D0C1C8048}"/>
              </a:ext>
            </a:extLst>
          </p:cNvPr>
          <p:cNvSpPr txBox="1"/>
          <p:nvPr/>
        </p:nvSpPr>
        <p:spPr>
          <a:xfrm>
            <a:off x="8175948" y="3451762"/>
            <a:ext cx="37443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Preferential deposition occurs at </a:t>
            </a:r>
            <a:br>
              <a:rPr lang="en-US" dirty="0"/>
            </a:br>
            <a:r>
              <a:rPr lang="en-US" dirty="0"/>
              <a:t>scales &lt;= 50m (Gerber et al. 2019)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 dynamics in this scale range, </a:t>
            </a:r>
            <a:br>
              <a:rPr lang="en-US" dirty="0"/>
            </a:br>
            <a:r>
              <a:rPr lang="en-US" dirty="0"/>
              <a:t>especially in complex terrain, </a:t>
            </a:r>
            <a:br>
              <a:rPr lang="en-US" dirty="0"/>
            </a:br>
            <a:r>
              <a:rPr lang="en-US" dirty="0"/>
              <a:t>necessitates a new dynamical core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has lead to “</a:t>
            </a:r>
            <a:r>
              <a:rPr lang="en-US" b="1" dirty="0"/>
              <a:t>HICAR</a:t>
            </a:r>
            <a:r>
              <a:rPr lang="en-US" dirty="0"/>
              <a:t>”, the </a:t>
            </a:r>
            <a:br>
              <a:rPr lang="en-US" dirty="0"/>
            </a:br>
            <a:r>
              <a:rPr lang="en-US" b="1" dirty="0"/>
              <a:t>High-resolution </a:t>
            </a:r>
            <a:r>
              <a:rPr lang="en-US" dirty="0"/>
              <a:t>variant of ICAR</a:t>
            </a:r>
          </a:p>
        </p:txBody>
      </p:sp>
      <p:sp>
        <p:nvSpPr>
          <p:cNvPr id="13" name="Bent-Up Arrow 12">
            <a:extLst>
              <a:ext uri="{FF2B5EF4-FFF2-40B4-BE49-F238E27FC236}">
                <a16:creationId xmlns:a16="http://schemas.microsoft.com/office/drawing/2014/main" id="{A7405239-56D8-6A4A-9849-0BB912372A71}"/>
              </a:ext>
            </a:extLst>
          </p:cNvPr>
          <p:cNvSpPr/>
          <p:nvPr/>
        </p:nvSpPr>
        <p:spPr>
          <a:xfrm rot="16200000">
            <a:off x="8912093" y="3198855"/>
            <a:ext cx="676529" cy="257467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16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8" grpId="0" animBg="1"/>
      <p:bldP spid="46" grpId="0"/>
      <p:bldP spid="3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19E09-DAF5-B64C-8673-40B55E8A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HICAR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09C20-FA98-9E41-8AC5-6559D0670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60" y="1825624"/>
            <a:ext cx="10515600" cy="4351338"/>
          </a:xfrm>
        </p:spPr>
        <p:txBody>
          <a:bodyPr numCol="2">
            <a:normAutofit/>
          </a:bodyPr>
          <a:lstStyle/>
          <a:p>
            <a:r>
              <a:rPr lang="en-US" dirty="0"/>
              <a:t>Input: </a:t>
            </a:r>
            <a:r>
              <a:rPr lang="en-US" b="1" dirty="0"/>
              <a:t>1-km COSMO </a:t>
            </a:r>
            <a:r>
              <a:rPr lang="en-US" dirty="0"/>
              <a:t>Forcing data</a:t>
            </a:r>
          </a:p>
          <a:p>
            <a:r>
              <a:rPr lang="en-US" dirty="0"/>
              <a:t>Grid:</a:t>
            </a:r>
          </a:p>
          <a:p>
            <a:pPr lvl="1"/>
            <a:r>
              <a:rPr lang="en-US" b="1" dirty="0"/>
              <a:t>50m horizontal resolution</a:t>
            </a:r>
          </a:p>
          <a:p>
            <a:pPr lvl="1"/>
            <a:r>
              <a:rPr lang="en-US" b="1" dirty="0"/>
              <a:t>~ 30 x 30 km area [555 x 615] cells</a:t>
            </a:r>
          </a:p>
          <a:p>
            <a:pPr lvl="1"/>
            <a:r>
              <a:rPr lang="en-US" dirty="0"/>
              <a:t>60 vertical levels, </a:t>
            </a:r>
            <a:r>
              <a:rPr lang="en-US" dirty="0" err="1"/>
              <a:t>dz</a:t>
            </a:r>
            <a:r>
              <a:rPr lang="en-US" dirty="0"/>
              <a:t> = 20m</a:t>
            </a:r>
            <a:br>
              <a:rPr lang="en-US" dirty="0"/>
            </a:br>
            <a:r>
              <a:rPr lang="en-US" dirty="0"/>
              <a:t>at surface</a:t>
            </a:r>
          </a:p>
          <a:p>
            <a:pPr lvl="1"/>
            <a:r>
              <a:rPr lang="en-US" dirty="0"/>
              <a:t>Model top ~7-km above surface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A4DC8657-D841-8A40-A801-48CDB4FBF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5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C954513-715C-2745-AC91-670BBA457C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51" t="28981" r="12917" b="25886"/>
          <a:stretch/>
        </p:blipFill>
        <p:spPr>
          <a:xfrm>
            <a:off x="5454797" y="2208934"/>
            <a:ext cx="6737203" cy="36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29B433CD-AFDB-B849-8B37-9194432B5D2D}"/>
              </a:ext>
            </a:extLst>
          </p:cNvPr>
          <p:cNvGrpSpPr/>
          <p:nvPr/>
        </p:nvGrpSpPr>
        <p:grpSpPr>
          <a:xfrm>
            <a:off x="7687700" y="3627429"/>
            <a:ext cx="3330968" cy="3345736"/>
            <a:chOff x="3826933" y="3862079"/>
            <a:chExt cx="2928197" cy="294117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50D31CE-52A0-D14A-9314-D600301C3B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508" r="34714" b="13440"/>
            <a:stretch/>
          </p:blipFill>
          <p:spPr>
            <a:xfrm>
              <a:off x="3826933" y="3862079"/>
              <a:ext cx="2492347" cy="2638940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1FB4F35-AE29-CC44-99EE-5DE2F8FB468A}"/>
                </a:ext>
              </a:extLst>
            </p:cNvPr>
            <p:cNvSpPr txBox="1"/>
            <p:nvPr/>
          </p:nvSpPr>
          <p:spPr>
            <a:xfrm>
              <a:off x="4607298" y="6433926"/>
              <a:ext cx="21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Winstral</a:t>
              </a:r>
              <a:r>
                <a:rPr lang="en-US" dirty="0"/>
                <a:t> et al. 2017)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536DA1-1D74-D546-B75B-5A2427596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to wind field for complex terrain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7B064-DB5A-6349-B2D8-78657C79B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73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Base interaction of winds with terrain on </a:t>
            </a:r>
            <a:br>
              <a:rPr lang="en-US" dirty="0"/>
            </a:br>
            <a:r>
              <a:rPr lang="en-US" dirty="0"/>
              <a:t>atmospheric conditions (stability, wind speed)</a:t>
            </a:r>
          </a:p>
          <a:p>
            <a:r>
              <a:rPr lang="en-US" dirty="0"/>
              <a:t>Use pre-computed terrain descriptors to keep model complexity low</a:t>
            </a:r>
          </a:p>
          <a:p>
            <a:r>
              <a:rPr lang="en-US" dirty="0" err="1"/>
              <a:t>Winstral</a:t>
            </a:r>
            <a:r>
              <a:rPr lang="en-US" dirty="0"/>
              <a:t> et al. 2017 found success downscaling COSMO-2km to meteorological stations using the terrain-descriptors:</a:t>
            </a:r>
          </a:p>
          <a:p>
            <a:pPr lvl="1"/>
            <a:r>
              <a:rPr lang="en-US" b="1" dirty="0"/>
              <a:t>TPI</a:t>
            </a:r>
          </a:p>
          <a:p>
            <a:pPr lvl="1"/>
            <a:r>
              <a:rPr lang="en-US" b="1" dirty="0" err="1"/>
              <a:t>Sx</a:t>
            </a:r>
            <a:endParaRPr lang="en-US" b="1" dirty="0"/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38" name="Slide Number Placeholder 6">
            <a:extLst>
              <a:ext uri="{FF2B5EF4-FFF2-40B4-BE49-F238E27FC236}">
                <a16:creationId xmlns:a16="http://schemas.microsoft.com/office/drawing/2014/main" id="{29BEDBD5-F640-9349-8609-C869EDA1E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0A78-1E73-0646-B067-5AA808E1D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TPI – A tale of two mountains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E675C0-A417-D54E-A01E-E374D940492F}"/>
              </a:ext>
            </a:extLst>
          </p:cNvPr>
          <p:cNvSpPr txBox="1"/>
          <p:nvPr/>
        </p:nvSpPr>
        <p:spPr>
          <a:xfrm>
            <a:off x="5726175" y="137482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 m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8FE0CAF-7C3D-ED41-B4DC-0BF62EBE5C78}"/>
              </a:ext>
            </a:extLst>
          </p:cNvPr>
          <p:cNvGrpSpPr/>
          <p:nvPr/>
        </p:nvGrpSpPr>
        <p:grpSpPr>
          <a:xfrm>
            <a:off x="5463908" y="1912756"/>
            <a:ext cx="1203878" cy="1628088"/>
            <a:chOff x="9363973" y="1690688"/>
            <a:chExt cx="1203878" cy="16280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7A8E75-84DF-284A-8AA1-B61CEF1C5FF2}"/>
                </a:ext>
              </a:extLst>
            </p:cNvPr>
            <p:cNvSpPr/>
            <p:nvPr/>
          </p:nvSpPr>
          <p:spPr>
            <a:xfrm flipH="1">
              <a:off x="9744890" y="2060020"/>
              <a:ext cx="134007" cy="1258756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B23D17-217E-D145-B7D2-161605BCBE66}"/>
                </a:ext>
              </a:extLst>
            </p:cNvPr>
            <p:cNvSpPr/>
            <p:nvPr/>
          </p:nvSpPr>
          <p:spPr>
            <a:xfrm flipH="1">
              <a:off x="9879516" y="1690688"/>
              <a:ext cx="127184" cy="1628088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B6DC914-7755-394C-A3C7-BDC51CE86B29}"/>
                </a:ext>
              </a:extLst>
            </p:cNvPr>
            <p:cNvSpPr/>
            <p:nvPr/>
          </p:nvSpPr>
          <p:spPr>
            <a:xfrm flipH="1">
              <a:off x="10024117" y="2060020"/>
              <a:ext cx="127802" cy="1258756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FCA5586-6B48-214E-B822-4CB4EC36E16B}"/>
                </a:ext>
              </a:extLst>
            </p:cNvPr>
            <p:cNvSpPr/>
            <p:nvPr/>
          </p:nvSpPr>
          <p:spPr>
            <a:xfrm flipH="1">
              <a:off x="9363973" y="2900264"/>
              <a:ext cx="114037" cy="418511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A8B178-37C5-A146-BCAD-66EA71356B50}"/>
                </a:ext>
              </a:extLst>
            </p:cNvPr>
            <p:cNvSpPr/>
            <p:nvPr/>
          </p:nvSpPr>
          <p:spPr>
            <a:xfrm flipH="1">
              <a:off x="9498598" y="2674796"/>
              <a:ext cx="127184" cy="64398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A85434-9C52-354F-BBBF-1ADCA8AB031C}"/>
                </a:ext>
              </a:extLst>
            </p:cNvPr>
            <p:cNvSpPr/>
            <p:nvPr/>
          </p:nvSpPr>
          <p:spPr>
            <a:xfrm flipH="1">
              <a:off x="9643199" y="2356806"/>
              <a:ext cx="101074" cy="96196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AE32C3C-D317-9C4B-B12A-B649FBDE9365}"/>
                </a:ext>
              </a:extLst>
            </p:cNvPr>
            <p:cNvSpPr/>
            <p:nvPr/>
          </p:nvSpPr>
          <p:spPr>
            <a:xfrm flipH="1">
              <a:off x="10151918" y="2356806"/>
              <a:ext cx="130271" cy="96197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CFD5367-756D-264A-A094-D416A6316A8E}"/>
                </a:ext>
              </a:extLst>
            </p:cNvPr>
            <p:cNvSpPr/>
            <p:nvPr/>
          </p:nvSpPr>
          <p:spPr>
            <a:xfrm flipH="1">
              <a:off x="10286544" y="2674796"/>
              <a:ext cx="131538" cy="64398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0734CF-F2B9-2B40-AD11-27EEA51D2FE0}"/>
                </a:ext>
              </a:extLst>
            </p:cNvPr>
            <p:cNvSpPr/>
            <p:nvPr/>
          </p:nvSpPr>
          <p:spPr>
            <a:xfrm flipH="1">
              <a:off x="10418082" y="2900264"/>
              <a:ext cx="149769" cy="418512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id="{784C4D21-A6F1-884D-96E0-0FC079E92EE9}"/>
              </a:ext>
            </a:extLst>
          </p:cNvPr>
          <p:cNvSpPr/>
          <p:nvPr/>
        </p:nvSpPr>
        <p:spPr>
          <a:xfrm>
            <a:off x="5780556" y="2084282"/>
            <a:ext cx="250520" cy="25052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364A84-F802-844D-8F07-5F60C0C71A14}"/>
              </a:ext>
            </a:extLst>
          </p:cNvPr>
          <p:cNvSpPr/>
          <p:nvPr/>
        </p:nvSpPr>
        <p:spPr>
          <a:xfrm flipH="1">
            <a:off x="6667785" y="3383277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47C9845-2C3B-1343-A80B-F4A8E4852A14}"/>
              </a:ext>
            </a:extLst>
          </p:cNvPr>
          <p:cNvSpPr/>
          <p:nvPr/>
        </p:nvSpPr>
        <p:spPr>
          <a:xfrm flipH="1">
            <a:off x="6815220" y="3383273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9956F7-B716-024C-A02E-242029DB23F4}"/>
              </a:ext>
            </a:extLst>
          </p:cNvPr>
          <p:cNvSpPr/>
          <p:nvPr/>
        </p:nvSpPr>
        <p:spPr>
          <a:xfrm flipH="1">
            <a:off x="6964429" y="3383269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CAF43-64AE-4940-927E-0170134D35D9}"/>
              </a:ext>
            </a:extLst>
          </p:cNvPr>
          <p:cNvSpPr/>
          <p:nvPr/>
        </p:nvSpPr>
        <p:spPr>
          <a:xfrm flipH="1">
            <a:off x="7123927" y="3383277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81EAB27-3847-2A48-8FF0-C167C4541474}"/>
              </a:ext>
            </a:extLst>
          </p:cNvPr>
          <p:cNvSpPr/>
          <p:nvPr/>
        </p:nvSpPr>
        <p:spPr>
          <a:xfrm flipH="1">
            <a:off x="7271362" y="3383273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2D40AA0-E302-A84F-B921-80F28F5303DE}"/>
              </a:ext>
            </a:extLst>
          </p:cNvPr>
          <p:cNvSpPr/>
          <p:nvPr/>
        </p:nvSpPr>
        <p:spPr>
          <a:xfrm flipH="1">
            <a:off x="7420571" y="3383269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EABA51-435E-DE47-8AAC-AAD44BCE7671}"/>
              </a:ext>
            </a:extLst>
          </p:cNvPr>
          <p:cNvSpPr/>
          <p:nvPr/>
        </p:nvSpPr>
        <p:spPr>
          <a:xfrm flipH="1">
            <a:off x="7564981" y="3383277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9C4B25D-FCC9-C944-822E-0497827AE345}"/>
              </a:ext>
            </a:extLst>
          </p:cNvPr>
          <p:cNvSpPr/>
          <p:nvPr/>
        </p:nvSpPr>
        <p:spPr>
          <a:xfrm flipH="1">
            <a:off x="7712416" y="3383273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7DB6437-A419-4F4A-9370-247EFC8447DC}"/>
              </a:ext>
            </a:extLst>
          </p:cNvPr>
          <p:cNvSpPr/>
          <p:nvPr/>
        </p:nvSpPr>
        <p:spPr>
          <a:xfrm flipH="1">
            <a:off x="7861625" y="3383269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7E2A01C-1158-CF4A-B72E-268E249A8AA7}"/>
              </a:ext>
            </a:extLst>
          </p:cNvPr>
          <p:cNvSpPr/>
          <p:nvPr/>
        </p:nvSpPr>
        <p:spPr>
          <a:xfrm flipH="1">
            <a:off x="4101764" y="3383277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5832FD9-E3CD-964B-98AD-1386215C3665}"/>
              </a:ext>
            </a:extLst>
          </p:cNvPr>
          <p:cNvSpPr/>
          <p:nvPr/>
        </p:nvSpPr>
        <p:spPr>
          <a:xfrm flipH="1">
            <a:off x="4249199" y="3383273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3BEBD3-7981-6841-9DE4-BC2FF7ACFAD8}"/>
              </a:ext>
            </a:extLst>
          </p:cNvPr>
          <p:cNvSpPr/>
          <p:nvPr/>
        </p:nvSpPr>
        <p:spPr>
          <a:xfrm flipH="1">
            <a:off x="4398408" y="3383269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0FA200F-545C-F744-BB29-9F3C71EBD768}"/>
              </a:ext>
            </a:extLst>
          </p:cNvPr>
          <p:cNvSpPr/>
          <p:nvPr/>
        </p:nvSpPr>
        <p:spPr>
          <a:xfrm flipH="1">
            <a:off x="4557906" y="3383277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DC5FE72-B722-3849-A3A4-A39E02812FD6}"/>
              </a:ext>
            </a:extLst>
          </p:cNvPr>
          <p:cNvSpPr/>
          <p:nvPr/>
        </p:nvSpPr>
        <p:spPr>
          <a:xfrm flipH="1">
            <a:off x="4705341" y="3383273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0DC892-D093-C340-9DED-458908C91854}"/>
              </a:ext>
            </a:extLst>
          </p:cNvPr>
          <p:cNvSpPr/>
          <p:nvPr/>
        </p:nvSpPr>
        <p:spPr>
          <a:xfrm flipH="1">
            <a:off x="4854550" y="3383269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EDC43B0-63C8-724E-BF5F-08BC6F609B14}"/>
              </a:ext>
            </a:extLst>
          </p:cNvPr>
          <p:cNvSpPr/>
          <p:nvPr/>
        </p:nvSpPr>
        <p:spPr>
          <a:xfrm flipH="1">
            <a:off x="4998960" y="3383277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A53D02E-3001-5C48-8DA7-4CAA2DF4F9C4}"/>
              </a:ext>
            </a:extLst>
          </p:cNvPr>
          <p:cNvSpPr/>
          <p:nvPr/>
        </p:nvSpPr>
        <p:spPr>
          <a:xfrm flipH="1">
            <a:off x="5146395" y="3383273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12C9182-B68D-3B46-AD98-40839B6873D3}"/>
              </a:ext>
            </a:extLst>
          </p:cNvPr>
          <p:cNvSpPr/>
          <p:nvPr/>
        </p:nvSpPr>
        <p:spPr>
          <a:xfrm flipH="1">
            <a:off x="5295604" y="3383269"/>
            <a:ext cx="152042" cy="157563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5601736-F415-2341-B3C7-6F93B1E54074}"/>
              </a:ext>
            </a:extLst>
          </p:cNvPr>
          <p:cNvGrpSpPr/>
          <p:nvPr/>
        </p:nvGrpSpPr>
        <p:grpSpPr>
          <a:xfrm>
            <a:off x="5294984" y="2046044"/>
            <a:ext cx="1221045" cy="326526"/>
            <a:chOff x="9248801" y="2046044"/>
            <a:chExt cx="1221045" cy="32652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25381E-224A-114F-B698-DDBFD741D4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48801" y="2209542"/>
              <a:ext cx="122104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1DFB97E4-E536-4B43-825C-CA143844AB65}"/>
                </a:ext>
              </a:extLst>
            </p:cNvPr>
            <p:cNvCxnSpPr>
              <a:cxnSpLocks/>
            </p:cNvCxnSpPr>
            <p:nvPr/>
          </p:nvCxnSpPr>
          <p:spPr>
            <a:xfrm>
              <a:off x="9248801" y="2046044"/>
              <a:ext cx="1" cy="3265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3B19734-17E4-CC4D-BC06-3C6A8B8FD769}"/>
                </a:ext>
              </a:extLst>
            </p:cNvPr>
            <p:cNvCxnSpPr>
              <a:cxnSpLocks/>
            </p:cNvCxnSpPr>
            <p:nvPr/>
          </p:nvCxnSpPr>
          <p:spPr>
            <a:xfrm>
              <a:off x="10469845" y="2046044"/>
              <a:ext cx="1" cy="32652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CB26128A-0BB3-E049-9670-C90ECE35D7DD}"/>
              </a:ext>
            </a:extLst>
          </p:cNvPr>
          <p:cNvSpPr/>
          <p:nvPr/>
        </p:nvSpPr>
        <p:spPr>
          <a:xfrm>
            <a:off x="5294984" y="2713430"/>
            <a:ext cx="1203878" cy="827400"/>
          </a:xfrm>
          <a:prstGeom prst="rect">
            <a:avLst/>
          </a:prstGeom>
          <a:solidFill>
            <a:srgbClr val="70AD47">
              <a:alpha val="50980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DD267D2-D373-FC47-8740-90A5EFA59438}"/>
              </a:ext>
            </a:extLst>
          </p:cNvPr>
          <p:cNvGrpSpPr/>
          <p:nvPr/>
        </p:nvGrpSpPr>
        <p:grpSpPr>
          <a:xfrm>
            <a:off x="6800803" y="2209542"/>
            <a:ext cx="760726" cy="448187"/>
            <a:chOff x="10754620" y="2209542"/>
            <a:chExt cx="760726" cy="448187"/>
          </a:xfrm>
        </p:grpSpPr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6AF7927-08E5-5546-BBF6-7BF95045EB52}"/>
                </a:ext>
              </a:extLst>
            </p:cNvPr>
            <p:cNvCxnSpPr>
              <a:cxnSpLocks/>
            </p:cNvCxnSpPr>
            <p:nvPr/>
          </p:nvCxnSpPr>
          <p:spPr>
            <a:xfrm>
              <a:off x="10761217" y="2209542"/>
              <a:ext cx="0" cy="44818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250FF9E-C517-604D-8880-8173B81C9EF5}"/>
                </a:ext>
              </a:extLst>
            </p:cNvPr>
            <p:cNvSpPr txBox="1"/>
            <p:nvPr/>
          </p:nvSpPr>
          <p:spPr>
            <a:xfrm>
              <a:off x="10754620" y="2273410"/>
              <a:ext cx="760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+ TPI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B941F-5ECB-704D-A59B-DBEDDB517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CA8132-9354-8244-BF16-36A32F6EAD97}"/>
              </a:ext>
            </a:extLst>
          </p:cNvPr>
          <p:cNvGrpSpPr/>
          <p:nvPr/>
        </p:nvGrpSpPr>
        <p:grpSpPr>
          <a:xfrm>
            <a:off x="4861268" y="1351387"/>
            <a:ext cx="7127420" cy="2189445"/>
            <a:chOff x="4861268" y="1351387"/>
            <a:chExt cx="7127420" cy="218944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177DA8-6B09-D34C-AE18-A95210015B95}"/>
                </a:ext>
              </a:extLst>
            </p:cNvPr>
            <p:cNvSpPr txBox="1"/>
            <p:nvPr/>
          </p:nvSpPr>
          <p:spPr>
            <a:xfrm>
              <a:off x="9454660" y="1351387"/>
              <a:ext cx="14187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Forcing Data:</a:t>
              </a:r>
              <a:br>
                <a:rPr lang="en-US" dirty="0"/>
              </a:br>
              <a:r>
                <a:rPr lang="en-US" dirty="0"/>
                <a:t>1 km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3237B5-CD28-F04E-B561-F0AB6A85A3BA}"/>
                </a:ext>
              </a:extLst>
            </p:cNvPr>
            <p:cNvSpPr/>
            <p:nvPr/>
          </p:nvSpPr>
          <p:spPr>
            <a:xfrm>
              <a:off x="9563515" y="2756252"/>
              <a:ext cx="1203878" cy="784580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C3B8CD-E337-744B-9A1B-6E2FD9E9D37B}"/>
                </a:ext>
              </a:extLst>
            </p:cNvPr>
            <p:cNvSpPr/>
            <p:nvPr/>
          </p:nvSpPr>
          <p:spPr>
            <a:xfrm>
              <a:off x="9939631" y="2601540"/>
              <a:ext cx="250520" cy="25052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BAB4A2-073E-E34D-949A-D0BA026B4F9A}"/>
                </a:ext>
              </a:extLst>
            </p:cNvPr>
            <p:cNvSpPr/>
            <p:nvPr/>
          </p:nvSpPr>
          <p:spPr>
            <a:xfrm>
              <a:off x="10784810" y="3383268"/>
              <a:ext cx="1203878" cy="157563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39D456E-F004-3042-948F-40AA11FD6E5F}"/>
                </a:ext>
              </a:extLst>
            </p:cNvPr>
            <p:cNvSpPr/>
            <p:nvPr/>
          </p:nvSpPr>
          <p:spPr>
            <a:xfrm>
              <a:off x="8357460" y="3383267"/>
              <a:ext cx="1203878" cy="157563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1395150-995F-E041-930B-8EE7A8F38FCA}"/>
                </a:ext>
              </a:extLst>
            </p:cNvPr>
            <p:cNvSpPr txBox="1"/>
            <p:nvPr/>
          </p:nvSpPr>
          <p:spPr>
            <a:xfrm>
              <a:off x="4861268" y="1718175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 = 1km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245D7D5-2985-6A42-AD4B-41A708665589}"/>
              </a:ext>
            </a:extLst>
          </p:cNvPr>
          <p:cNvSpPr txBox="1"/>
          <p:nvPr/>
        </p:nvSpPr>
        <p:spPr>
          <a:xfrm>
            <a:off x="400214" y="4453619"/>
            <a:ext cx="113546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TPI is the difference between local elevation and the mean elevation within a </a:t>
            </a:r>
            <a:r>
              <a:rPr lang="en-US" b="1" dirty="0"/>
              <a:t>search window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the search window distance is the same as the forcing data resolution, TPI is a proxy for the error between forcing </a:t>
            </a:r>
            <a:br>
              <a:rPr lang="en-US" dirty="0"/>
            </a:br>
            <a:r>
              <a:rPr lang="en-US" dirty="0"/>
              <a:t>DEM and high-resolution DEM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Areas with TPI &gt; 0 are sharp terrain features which are smoothed in the forcing DEM</a:t>
            </a:r>
          </a:p>
        </p:txBody>
      </p:sp>
    </p:spTree>
    <p:extLst>
      <p:ext uri="{BB962C8B-B14F-4D97-AF65-F5344CB8AC3E}">
        <p14:creationId xmlns:p14="http://schemas.microsoft.com/office/powerpoint/2010/main" val="941113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F05F1-E948-5043-B13F-D8B5C4A4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Sx</a:t>
            </a:r>
            <a:r>
              <a:rPr lang="en-US" dirty="0"/>
              <a:t> Parameter – Maximum Upwind Slope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0961A0E-F34B-984B-9C8F-43F849201898}"/>
              </a:ext>
            </a:extLst>
          </p:cNvPr>
          <p:cNvSpPr txBox="1"/>
          <p:nvPr/>
        </p:nvSpPr>
        <p:spPr>
          <a:xfrm>
            <a:off x="5333806" y="5354730"/>
            <a:ext cx="255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-</a:t>
            </a:r>
          </a:p>
        </p:txBody>
      </p:sp>
      <p:sp>
        <p:nvSpPr>
          <p:cNvPr id="106" name="Slide Number Placeholder 6">
            <a:extLst>
              <a:ext uri="{FF2B5EF4-FFF2-40B4-BE49-F238E27FC236}">
                <a16:creationId xmlns:a16="http://schemas.microsoft.com/office/drawing/2014/main" id="{3D3BA97A-5C14-0D46-810B-D795276D6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FAFECE-0B80-EB41-B180-0D636282512A}"/>
              </a:ext>
            </a:extLst>
          </p:cNvPr>
          <p:cNvGrpSpPr/>
          <p:nvPr/>
        </p:nvGrpSpPr>
        <p:grpSpPr>
          <a:xfrm>
            <a:off x="1132898" y="1678054"/>
            <a:ext cx="9170505" cy="4931751"/>
            <a:chOff x="1132898" y="1678054"/>
            <a:chExt cx="9170505" cy="4931751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7D3852AC-F470-A442-AF5E-C3F6407DED20}"/>
                </a:ext>
              </a:extLst>
            </p:cNvPr>
            <p:cNvGrpSpPr/>
            <p:nvPr/>
          </p:nvGrpSpPr>
          <p:grpSpPr>
            <a:xfrm>
              <a:off x="1132898" y="1678054"/>
              <a:ext cx="9170505" cy="4931751"/>
              <a:chOff x="1132898" y="1678054"/>
              <a:chExt cx="9170505" cy="4931751"/>
            </a:xfrm>
          </p:grpSpPr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2BA5AD3E-DC7C-194D-86D7-CDDA3DC2531F}"/>
                  </a:ext>
                </a:extLst>
              </p:cNvPr>
              <p:cNvSpPr/>
              <p:nvPr/>
            </p:nvSpPr>
            <p:spPr>
              <a:xfrm>
                <a:off x="3069778" y="4846317"/>
                <a:ext cx="535577" cy="17634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4CB94C3-835D-9843-BBF0-508A9E4EEA47}"/>
                  </a:ext>
                </a:extLst>
              </p:cNvPr>
              <p:cNvSpPr/>
              <p:nvPr/>
            </p:nvSpPr>
            <p:spPr>
              <a:xfrm>
                <a:off x="3644537" y="5120641"/>
                <a:ext cx="535586" cy="14891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7F205063-DEAC-2341-A0E2-9B91C629D519}"/>
                  </a:ext>
                </a:extLst>
              </p:cNvPr>
              <p:cNvSpPr/>
              <p:nvPr/>
            </p:nvSpPr>
            <p:spPr>
              <a:xfrm>
                <a:off x="4214951" y="5434147"/>
                <a:ext cx="539932" cy="11756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0B02A23D-8A41-BC4F-8AF4-08A474AE54AF}"/>
                  </a:ext>
                </a:extLst>
              </p:cNvPr>
              <p:cNvSpPr/>
              <p:nvPr/>
            </p:nvSpPr>
            <p:spPr>
              <a:xfrm>
                <a:off x="4785364" y="5643154"/>
                <a:ext cx="583469" cy="9666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CD2104E8-42A1-8E47-B0FE-18F0B220E62A}"/>
                  </a:ext>
                </a:extLst>
              </p:cNvPr>
              <p:cNvSpPr/>
              <p:nvPr/>
            </p:nvSpPr>
            <p:spPr>
              <a:xfrm>
                <a:off x="5399314" y="5251269"/>
                <a:ext cx="587831" cy="13585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9BBF026-1F63-D945-8449-16B16983AC9F}"/>
                  </a:ext>
                </a:extLst>
              </p:cNvPr>
              <p:cNvSpPr/>
              <p:nvPr/>
            </p:nvSpPr>
            <p:spPr>
              <a:xfrm>
                <a:off x="6021973" y="3108960"/>
                <a:ext cx="609603" cy="350084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229021B-0FE3-7848-821D-DAE0407B5AA6}"/>
                  </a:ext>
                </a:extLst>
              </p:cNvPr>
              <p:cNvSpPr/>
              <p:nvPr/>
            </p:nvSpPr>
            <p:spPr>
              <a:xfrm>
                <a:off x="6675125" y="4232366"/>
                <a:ext cx="531212" cy="23774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FAF4047-DFD2-1D49-83E7-E15BFA4B8DDC}"/>
                  </a:ext>
                </a:extLst>
              </p:cNvPr>
              <p:cNvSpPr/>
              <p:nvPr/>
            </p:nvSpPr>
            <p:spPr>
              <a:xfrm>
                <a:off x="2477592" y="5120639"/>
                <a:ext cx="535586" cy="14891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4FCAEB5-5A54-A846-885B-0798570820FF}"/>
                  </a:ext>
                </a:extLst>
              </p:cNvPr>
              <p:cNvSpPr/>
              <p:nvPr/>
            </p:nvSpPr>
            <p:spPr>
              <a:xfrm>
                <a:off x="1911538" y="5434147"/>
                <a:ext cx="535581" cy="1175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D431C46B-9C98-8740-981E-20DE10A2B928}"/>
                  </a:ext>
                </a:extLst>
              </p:cNvPr>
              <p:cNvCxnSpPr/>
              <p:nvPr/>
            </p:nvCxnSpPr>
            <p:spPr>
              <a:xfrm flipV="1">
                <a:off x="1502229" y="2116183"/>
                <a:ext cx="0" cy="44936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277C7A3D-FA60-AC4A-96DC-67CFE86AB575}"/>
                  </a:ext>
                </a:extLst>
              </p:cNvPr>
              <p:cNvSpPr txBox="1"/>
              <p:nvPr/>
            </p:nvSpPr>
            <p:spPr>
              <a:xfrm rot="16200000">
                <a:off x="783731" y="4047699"/>
                <a:ext cx="1067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Elevation</a:t>
                </a:r>
              </a:p>
            </p:txBody>
          </p:sp>
          <p:sp>
            <p:nvSpPr>
              <p:cNvPr id="118" name="Right Arrow 117">
                <a:extLst>
                  <a:ext uri="{FF2B5EF4-FFF2-40B4-BE49-F238E27FC236}">
                    <a16:creationId xmlns:a16="http://schemas.microsoft.com/office/drawing/2014/main" id="{0CE5A70F-FA80-9A4C-B59E-893C4452A7B7}"/>
                  </a:ext>
                </a:extLst>
              </p:cNvPr>
              <p:cNvSpPr/>
              <p:nvPr/>
            </p:nvSpPr>
            <p:spPr>
              <a:xfrm rot="10800000">
                <a:off x="7873711" y="1862720"/>
                <a:ext cx="2429692" cy="739003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72C53EFE-9027-DB47-825F-55D1E578B82D}"/>
                  </a:ext>
                </a:extLst>
              </p:cNvPr>
              <p:cNvSpPr txBox="1"/>
              <p:nvPr/>
            </p:nvSpPr>
            <p:spPr>
              <a:xfrm>
                <a:off x="8500728" y="1678054"/>
                <a:ext cx="1598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Wind Direction</a:t>
                </a:r>
              </a:p>
            </p:txBody>
          </p:sp>
        </p:grp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1193B17-2FDA-2548-9FDD-6ED4AB9C2AE8}"/>
                </a:ext>
              </a:extLst>
            </p:cNvPr>
            <p:cNvSpPr/>
            <p:nvPr/>
          </p:nvSpPr>
          <p:spPr>
            <a:xfrm>
              <a:off x="7270907" y="4840995"/>
              <a:ext cx="535577" cy="1763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D07B00A-75E0-634B-81A1-0DDC65F30168}"/>
              </a:ext>
            </a:extLst>
          </p:cNvPr>
          <p:cNvGrpSpPr/>
          <p:nvPr/>
        </p:nvGrpSpPr>
        <p:grpSpPr>
          <a:xfrm>
            <a:off x="3363455" y="3106695"/>
            <a:ext cx="2653481" cy="1739621"/>
            <a:chOff x="3363455" y="3106695"/>
            <a:chExt cx="2653481" cy="1739621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A22484F-10F4-274E-B01F-608A6EF87EB5}"/>
                </a:ext>
              </a:extLst>
            </p:cNvPr>
            <p:cNvSpPr txBox="1"/>
            <p:nvPr/>
          </p:nvSpPr>
          <p:spPr>
            <a:xfrm>
              <a:off x="4048921" y="441032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+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0D27416-B1F4-F04D-88B7-62A002BFFCF6}"/>
                </a:ext>
              </a:extLst>
            </p:cNvPr>
            <p:cNvGrpSpPr/>
            <p:nvPr/>
          </p:nvGrpSpPr>
          <p:grpSpPr>
            <a:xfrm>
              <a:off x="3363455" y="3106695"/>
              <a:ext cx="2653481" cy="1739621"/>
              <a:chOff x="3337567" y="2208316"/>
              <a:chExt cx="3959055" cy="2648970"/>
            </a:xfrm>
          </p:grpSpPr>
          <p:cxnSp>
            <p:nvCxnSpPr>
              <p:cNvPr id="122" name="Straight Arrow Connector 121">
                <a:extLst>
                  <a:ext uri="{FF2B5EF4-FFF2-40B4-BE49-F238E27FC236}">
                    <a16:creationId xmlns:a16="http://schemas.microsoft.com/office/drawing/2014/main" id="{766BBF21-876F-BB43-8797-66EC11E651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37567" y="2208316"/>
                <a:ext cx="3959055" cy="26380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ABEB9942-3D02-F640-9A46-74F8185274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5865" y="4846317"/>
                <a:ext cx="109292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4" name="Arc 123">
                <a:extLst>
                  <a:ext uri="{FF2B5EF4-FFF2-40B4-BE49-F238E27FC236}">
                    <a16:creationId xmlns:a16="http://schemas.microsoft.com/office/drawing/2014/main" id="{3299A7D0-D230-5E4D-94CD-A76840A1CF7B}"/>
                  </a:ext>
                </a:extLst>
              </p:cNvPr>
              <p:cNvSpPr/>
              <p:nvPr/>
            </p:nvSpPr>
            <p:spPr>
              <a:xfrm>
                <a:off x="3551930" y="4112702"/>
                <a:ext cx="744584" cy="744584"/>
              </a:xfrm>
              <a:prstGeom prst="arc">
                <a:avLst>
                  <a:gd name="adj1" fmla="val 19473789"/>
                  <a:gd name="adj2" fmla="val 408480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720BCBD-9357-CA4A-92FC-9A11B120CF6B}"/>
              </a:ext>
            </a:extLst>
          </p:cNvPr>
          <p:cNvGrpSpPr/>
          <p:nvPr/>
        </p:nvGrpSpPr>
        <p:grpSpPr>
          <a:xfrm>
            <a:off x="7011140" y="4232365"/>
            <a:ext cx="862571" cy="609238"/>
            <a:chOff x="7011140" y="4232365"/>
            <a:chExt cx="862571" cy="609238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D6F46F9-460C-0043-8BAB-E1D78F0A6AC7}"/>
                </a:ext>
              </a:extLst>
            </p:cNvPr>
            <p:cNvGrpSpPr/>
            <p:nvPr/>
          </p:nvGrpSpPr>
          <p:grpSpPr>
            <a:xfrm>
              <a:off x="7011140" y="4232365"/>
              <a:ext cx="751479" cy="609238"/>
              <a:chOff x="3337567" y="4829110"/>
              <a:chExt cx="1121224" cy="927704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E698ED97-D37D-C84C-B27F-59D65704B6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7567" y="4846318"/>
                <a:ext cx="903504" cy="91049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10FC658-E59C-F945-B2F9-4B4D9DFDDD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65865" y="4846317"/>
                <a:ext cx="109292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Arc 72">
                <a:extLst>
                  <a:ext uri="{FF2B5EF4-FFF2-40B4-BE49-F238E27FC236}">
                    <a16:creationId xmlns:a16="http://schemas.microsoft.com/office/drawing/2014/main" id="{002D3EC9-C532-3146-BAC5-A7147FE6F81F}"/>
                  </a:ext>
                </a:extLst>
              </p:cNvPr>
              <p:cNvSpPr/>
              <p:nvPr/>
            </p:nvSpPr>
            <p:spPr>
              <a:xfrm>
                <a:off x="3496487" y="4829110"/>
                <a:ext cx="744584" cy="744583"/>
              </a:xfrm>
              <a:prstGeom prst="arc">
                <a:avLst>
                  <a:gd name="adj1" fmla="val 16200000"/>
                  <a:gd name="adj2" fmla="val 4084801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2635607-EF5C-C147-8621-FB8EBB46FD72}"/>
                </a:ext>
              </a:extLst>
            </p:cNvPr>
            <p:cNvSpPr txBox="1"/>
            <p:nvPr/>
          </p:nvSpPr>
          <p:spPr>
            <a:xfrm>
              <a:off x="7618513" y="425496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36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3EA85-88ED-5D48-8487-833722F0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458"/>
            <a:ext cx="10515600" cy="1325563"/>
          </a:xfrm>
        </p:spPr>
        <p:txBody>
          <a:bodyPr/>
          <a:lstStyle/>
          <a:p>
            <a:r>
              <a:rPr lang="en-US" dirty="0"/>
              <a:t>3-D </a:t>
            </a:r>
            <a:r>
              <a:rPr lang="en-US" dirty="0" err="1"/>
              <a:t>Sx</a:t>
            </a:r>
            <a:r>
              <a:rPr lang="en-US" dirty="0"/>
              <a:t> Sheltering</a:t>
            </a:r>
            <a:br>
              <a:rPr lang="en-US" dirty="0"/>
            </a:br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BFABCF-E410-3B4B-87F3-385047EFF081}"/>
              </a:ext>
            </a:extLst>
          </p:cNvPr>
          <p:cNvGrpSpPr/>
          <p:nvPr/>
        </p:nvGrpSpPr>
        <p:grpSpPr>
          <a:xfrm>
            <a:off x="1911538" y="2134822"/>
            <a:ext cx="4380406" cy="2890759"/>
            <a:chOff x="1911538" y="2134822"/>
            <a:chExt cx="4380406" cy="2890759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62555C4-1188-8543-884A-C8B17EFC24F1}"/>
                </a:ext>
              </a:extLst>
            </p:cNvPr>
            <p:cNvCxnSpPr/>
            <p:nvPr/>
          </p:nvCxnSpPr>
          <p:spPr>
            <a:xfrm flipH="1">
              <a:off x="1911538" y="3108960"/>
              <a:ext cx="4110435" cy="165723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ight Arrow 27">
              <a:extLst>
                <a:ext uri="{FF2B5EF4-FFF2-40B4-BE49-F238E27FC236}">
                  <a16:creationId xmlns:a16="http://schemas.microsoft.com/office/drawing/2014/main" id="{69AE2A56-95FE-EF47-8F90-7632E691C983}"/>
                </a:ext>
              </a:extLst>
            </p:cNvPr>
            <p:cNvSpPr/>
            <p:nvPr/>
          </p:nvSpPr>
          <p:spPr>
            <a:xfrm rot="10800000">
              <a:off x="3862252" y="2134822"/>
              <a:ext cx="2429692" cy="739003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8352D24C-E4A6-9840-A540-5D62FDB2F077}"/>
                </a:ext>
              </a:extLst>
            </p:cNvPr>
            <p:cNvSpPr/>
            <p:nvPr/>
          </p:nvSpPr>
          <p:spPr>
            <a:xfrm rot="10800000">
              <a:off x="2024738" y="3016565"/>
              <a:ext cx="2429692" cy="739003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E0606074-7752-A741-A186-51D169A393DF}"/>
                </a:ext>
              </a:extLst>
            </p:cNvPr>
            <p:cNvSpPr/>
            <p:nvPr/>
          </p:nvSpPr>
          <p:spPr>
            <a:xfrm rot="10800000">
              <a:off x="5412370" y="3608610"/>
              <a:ext cx="549190" cy="315900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F1340F54-39BB-E449-A61E-ADC59581B39D}"/>
                </a:ext>
              </a:extLst>
            </p:cNvPr>
            <p:cNvSpPr/>
            <p:nvPr/>
          </p:nvSpPr>
          <p:spPr>
            <a:xfrm rot="10800000">
              <a:off x="5623024" y="4691604"/>
              <a:ext cx="240568" cy="333977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D7151683-DAFE-7244-8F42-21165A0C2EB9}"/>
                </a:ext>
              </a:extLst>
            </p:cNvPr>
            <p:cNvSpPr/>
            <p:nvPr/>
          </p:nvSpPr>
          <p:spPr>
            <a:xfrm rot="10800000">
              <a:off x="4284619" y="4280555"/>
              <a:ext cx="564978" cy="291439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92B6365A-6EF5-9D4F-B4FA-1D472746549D}"/>
                </a:ext>
              </a:extLst>
            </p:cNvPr>
            <p:cNvSpPr/>
            <p:nvPr/>
          </p:nvSpPr>
          <p:spPr>
            <a:xfrm rot="10800000">
              <a:off x="2674606" y="4182583"/>
              <a:ext cx="998769" cy="291439"/>
            </a:xfrm>
            <a:prstGeom prst="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Slide Number Placeholder 6">
            <a:extLst>
              <a:ext uri="{FF2B5EF4-FFF2-40B4-BE49-F238E27FC236}">
                <a16:creationId xmlns:a16="http://schemas.microsoft.com/office/drawing/2014/main" id="{79992F77-C1B2-C64E-B47E-23D2244F7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25" y="6501018"/>
            <a:ext cx="435554" cy="239408"/>
          </a:xfrm>
        </p:spPr>
        <p:txBody>
          <a:bodyPr/>
          <a:lstStyle/>
          <a:p>
            <a:fld id="{5A9E05B3-1E34-814F-87DD-44693451086A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01A5406-5144-574E-BEDC-D315A8CA247E}"/>
              </a:ext>
            </a:extLst>
          </p:cNvPr>
          <p:cNvGrpSpPr/>
          <p:nvPr/>
        </p:nvGrpSpPr>
        <p:grpSpPr>
          <a:xfrm>
            <a:off x="1132898" y="1678054"/>
            <a:ext cx="9170505" cy="4931751"/>
            <a:chOff x="1132898" y="1678054"/>
            <a:chExt cx="9170505" cy="493175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434BD98F-C893-8C4B-8A60-C68FABA60824}"/>
                </a:ext>
              </a:extLst>
            </p:cNvPr>
            <p:cNvGrpSpPr/>
            <p:nvPr/>
          </p:nvGrpSpPr>
          <p:grpSpPr>
            <a:xfrm>
              <a:off x="1132898" y="1678054"/>
              <a:ext cx="9170505" cy="4931751"/>
              <a:chOff x="1132898" y="1678054"/>
              <a:chExt cx="9170505" cy="4931751"/>
            </a:xfrm>
          </p:grpSpPr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D8E4817-3F1F-8A42-A3A9-F8E7B1EF842B}"/>
                  </a:ext>
                </a:extLst>
              </p:cNvPr>
              <p:cNvSpPr/>
              <p:nvPr/>
            </p:nvSpPr>
            <p:spPr>
              <a:xfrm>
                <a:off x="3069778" y="4846317"/>
                <a:ext cx="535577" cy="176348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4424A32-E8FA-4C47-B426-2519F3C2EED3}"/>
                  </a:ext>
                </a:extLst>
              </p:cNvPr>
              <p:cNvSpPr/>
              <p:nvPr/>
            </p:nvSpPr>
            <p:spPr>
              <a:xfrm>
                <a:off x="3644537" y="5120641"/>
                <a:ext cx="535586" cy="14891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A540489-E921-8347-8733-58D26E37C8D1}"/>
                  </a:ext>
                </a:extLst>
              </p:cNvPr>
              <p:cNvSpPr/>
              <p:nvPr/>
            </p:nvSpPr>
            <p:spPr>
              <a:xfrm>
                <a:off x="4214951" y="5434147"/>
                <a:ext cx="539932" cy="117565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A660C321-E5B8-0D4A-821E-8EF91D93A89E}"/>
                  </a:ext>
                </a:extLst>
              </p:cNvPr>
              <p:cNvSpPr/>
              <p:nvPr/>
            </p:nvSpPr>
            <p:spPr>
              <a:xfrm>
                <a:off x="4785364" y="5643154"/>
                <a:ext cx="583469" cy="9666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D96F475F-0D38-744D-B186-1CC24234F423}"/>
                  </a:ext>
                </a:extLst>
              </p:cNvPr>
              <p:cNvSpPr/>
              <p:nvPr/>
            </p:nvSpPr>
            <p:spPr>
              <a:xfrm>
                <a:off x="5399314" y="5251269"/>
                <a:ext cx="587831" cy="135853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A42AB1B-CE4D-F04F-9700-465B7FEBF188}"/>
                  </a:ext>
                </a:extLst>
              </p:cNvPr>
              <p:cNvSpPr/>
              <p:nvPr/>
            </p:nvSpPr>
            <p:spPr>
              <a:xfrm>
                <a:off x="6021973" y="3108960"/>
                <a:ext cx="609603" cy="3500843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F8F1AF30-D779-F442-B18F-4DCFEED5A9B9}"/>
                  </a:ext>
                </a:extLst>
              </p:cNvPr>
              <p:cNvSpPr/>
              <p:nvPr/>
            </p:nvSpPr>
            <p:spPr>
              <a:xfrm>
                <a:off x="6675125" y="4232366"/>
                <a:ext cx="531212" cy="237743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F80F2E2B-E79F-E641-B562-3B0386284215}"/>
                  </a:ext>
                </a:extLst>
              </p:cNvPr>
              <p:cNvSpPr/>
              <p:nvPr/>
            </p:nvSpPr>
            <p:spPr>
              <a:xfrm>
                <a:off x="2477592" y="5120639"/>
                <a:ext cx="535586" cy="148916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0CF749B-163B-B940-95BF-26E7F28C768A}"/>
                  </a:ext>
                </a:extLst>
              </p:cNvPr>
              <p:cNvSpPr/>
              <p:nvPr/>
            </p:nvSpPr>
            <p:spPr>
              <a:xfrm>
                <a:off x="1911538" y="5434147"/>
                <a:ext cx="535581" cy="117565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78DA8966-A65C-8A45-B6B9-1F32600442FC}"/>
                  </a:ext>
                </a:extLst>
              </p:cNvPr>
              <p:cNvCxnSpPr/>
              <p:nvPr/>
            </p:nvCxnSpPr>
            <p:spPr>
              <a:xfrm flipV="1">
                <a:off x="1502229" y="2116183"/>
                <a:ext cx="0" cy="449362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65B90C2-9E83-924B-8CA9-432ACED43847}"/>
                  </a:ext>
                </a:extLst>
              </p:cNvPr>
              <p:cNvSpPr txBox="1"/>
              <p:nvPr/>
            </p:nvSpPr>
            <p:spPr>
              <a:xfrm rot="16200000">
                <a:off x="783731" y="4047699"/>
                <a:ext cx="10676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Elevation</a:t>
                </a:r>
              </a:p>
            </p:txBody>
          </p:sp>
          <p:sp>
            <p:nvSpPr>
              <p:cNvPr id="71" name="Right Arrow 70">
                <a:extLst>
                  <a:ext uri="{FF2B5EF4-FFF2-40B4-BE49-F238E27FC236}">
                    <a16:creationId xmlns:a16="http://schemas.microsoft.com/office/drawing/2014/main" id="{2656BA7D-40D4-994A-A4CC-B9DDB8C932BF}"/>
                  </a:ext>
                </a:extLst>
              </p:cNvPr>
              <p:cNvSpPr/>
              <p:nvPr/>
            </p:nvSpPr>
            <p:spPr>
              <a:xfrm rot="10800000">
                <a:off x="7873711" y="1862720"/>
                <a:ext cx="2429692" cy="739003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8F02B01-BFBA-0040-B069-FB12E73EFCC4}"/>
                  </a:ext>
                </a:extLst>
              </p:cNvPr>
              <p:cNvSpPr txBox="1"/>
              <p:nvPr/>
            </p:nvSpPr>
            <p:spPr>
              <a:xfrm>
                <a:off x="8500728" y="1678054"/>
                <a:ext cx="15987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Wind Direction</a:t>
                </a:r>
              </a:p>
            </p:txBody>
          </p: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B7A491CB-32D3-A048-A8E8-5362183F3607}"/>
                </a:ext>
              </a:extLst>
            </p:cNvPr>
            <p:cNvSpPr/>
            <p:nvPr/>
          </p:nvSpPr>
          <p:spPr>
            <a:xfrm>
              <a:off x="7270907" y="4840995"/>
              <a:ext cx="535577" cy="176348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35485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0.5|0.9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8345</TotalTime>
  <Words>918</Words>
  <Application>Microsoft Macintosh PowerPoint</Application>
  <PresentationFormat>Widescreen</PresentationFormat>
  <Paragraphs>198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High-resolution wind fields in complex terrain for snow-atmosphere interactions</vt:lpstr>
      <vt:lpstr>Motivation</vt:lpstr>
      <vt:lpstr>Dynamic downscaling with ICAR</vt:lpstr>
      <vt:lpstr>Difference of Scales</vt:lpstr>
      <vt:lpstr>HICAR Setup</vt:lpstr>
      <vt:lpstr>Changes to wind field for complex terrain</vt:lpstr>
      <vt:lpstr>TPI – A tale of two mountains</vt:lpstr>
      <vt:lpstr>Sx Parameter – Maximum Upwind Slope</vt:lpstr>
      <vt:lpstr>3-D Sx Sheltering </vt:lpstr>
      <vt:lpstr>3-D Sx Sheltering </vt:lpstr>
      <vt:lpstr>3-D Sx Sheltering </vt:lpstr>
      <vt:lpstr>3-D Sx Exposure </vt:lpstr>
      <vt:lpstr>3-D Sx Exposure </vt:lpstr>
      <vt:lpstr>Sx + TPI</vt:lpstr>
      <vt:lpstr>Stability-dependent sheltering</vt:lpstr>
      <vt:lpstr>Stability-dependent divergence splitting</vt:lpstr>
      <vt:lpstr>Case study: 28/10/2015, Dischma valley</vt:lpstr>
      <vt:lpstr>PowerPoint Presentation</vt:lpstr>
      <vt:lpstr>PowerPoint Presentation</vt:lpstr>
      <vt:lpstr>Comparison to wind LiDAR</vt:lpstr>
      <vt:lpstr>Advantages of approach</vt:lpstr>
      <vt:lpstr>Future work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Reynolds</dc:creator>
  <cp:lastModifiedBy>Dylan Reynolds</cp:lastModifiedBy>
  <cp:revision>240</cp:revision>
  <dcterms:created xsi:type="dcterms:W3CDTF">2021-04-21T22:28:38Z</dcterms:created>
  <dcterms:modified xsi:type="dcterms:W3CDTF">2021-04-27T17:34:11Z</dcterms:modified>
</cp:coreProperties>
</file>