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3" r:id="rId2"/>
    <p:sldId id="256" r:id="rId3"/>
    <p:sldId id="416" r:id="rId4"/>
    <p:sldId id="411" r:id="rId5"/>
    <p:sldId id="413" r:id="rId6"/>
    <p:sldId id="412" r:id="rId7"/>
    <p:sldId id="392" r:id="rId8"/>
    <p:sldId id="410" r:id="rId9"/>
    <p:sldId id="409" r:id="rId10"/>
    <p:sldId id="260" r:id="rId11"/>
    <p:sldId id="403" r:id="rId12"/>
    <p:sldId id="405" r:id="rId13"/>
    <p:sldId id="406" r:id="rId14"/>
    <p:sldId id="407" r:id="rId15"/>
    <p:sldId id="397" r:id="rId16"/>
    <p:sldId id="396" r:id="rId17"/>
    <p:sldId id="398" r:id="rId18"/>
    <p:sldId id="394" r:id="rId19"/>
    <p:sldId id="417" r:id="rId20"/>
    <p:sldId id="393" r:id="rId21"/>
    <p:sldId id="395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ienne Legrain" initials="EL" lastIdx="1" clrIdx="0">
    <p:extLst>
      <p:ext uri="{19B8F6BF-5375-455C-9EA6-DF929625EA0E}">
        <p15:presenceInfo xmlns:p15="http://schemas.microsoft.com/office/powerpoint/2012/main" userId="Etienne Legr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8F808"/>
    <a:srgbClr val="FFFFFF"/>
    <a:srgbClr val="F7E350"/>
    <a:srgbClr val="A22204"/>
    <a:srgbClr val="A12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NewSST_40N_AICC201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raine.OSUG-FD\Documents\Etudes\These\Synthese_MIS7\Calage\Bilan\SST_AICC2012_Austr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'MD97-2120'!$A$3:$A$84</c:f>
              <c:numCache>
                <c:formatCode>General</c:formatCode>
                <c:ptCount val="82"/>
                <c:pt idx="0">
                  <c:v>183.27926339999999</c:v>
                </c:pt>
                <c:pt idx="1">
                  <c:v>184.18557329999999</c:v>
                </c:pt>
                <c:pt idx="2">
                  <c:v>185.09188330000001</c:v>
                </c:pt>
                <c:pt idx="3">
                  <c:v>185.9981932</c:v>
                </c:pt>
                <c:pt idx="4">
                  <c:v>186.90450319999999</c:v>
                </c:pt>
                <c:pt idx="5">
                  <c:v>187.81081309999999</c:v>
                </c:pt>
                <c:pt idx="6">
                  <c:v>188.71712310000001</c:v>
                </c:pt>
                <c:pt idx="7">
                  <c:v>189.62343300000001</c:v>
                </c:pt>
                <c:pt idx="8">
                  <c:v>190.529743</c:v>
                </c:pt>
                <c:pt idx="9">
                  <c:v>191.43605289999999</c:v>
                </c:pt>
                <c:pt idx="10">
                  <c:v>192.34236279999999</c:v>
                </c:pt>
                <c:pt idx="11">
                  <c:v>193.24867280000001</c:v>
                </c:pt>
                <c:pt idx="12">
                  <c:v>194.15498270000001</c:v>
                </c:pt>
                <c:pt idx="13">
                  <c:v>195.0612927</c:v>
                </c:pt>
                <c:pt idx="14">
                  <c:v>195.96760259999999</c:v>
                </c:pt>
                <c:pt idx="15">
                  <c:v>196.87391260000001</c:v>
                </c:pt>
                <c:pt idx="16">
                  <c:v>197.78022250000001</c:v>
                </c:pt>
                <c:pt idx="17">
                  <c:v>198.6865325</c:v>
                </c:pt>
                <c:pt idx="18">
                  <c:v>199.59284239999999</c:v>
                </c:pt>
                <c:pt idx="19">
                  <c:v>200.49915240000001</c:v>
                </c:pt>
                <c:pt idx="20">
                  <c:v>201.40546230000001</c:v>
                </c:pt>
                <c:pt idx="21">
                  <c:v>202.31177220000001</c:v>
                </c:pt>
                <c:pt idx="22">
                  <c:v>203.2180822</c:v>
                </c:pt>
                <c:pt idx="23">
                  <c:v>204.3597566</c:v>
                </c:pt>
                <c:pt idx="24">
                  <c:v>206.92890180000001</c:v>
                </c:pt>
                <c:pt idx="25">
                  <c:v>209.33802969999999</c:v>
                </c:pt>
                <c:pt idx="26">
                  <c:v>210.61447770000001</c:v>
                </c:pt>
                <c:pt idx="27">
                  <c:v>211.8909257</c:v>
                </c:pt>
                <c:pt idx="28">
                  <c:v>213.16737370000001</c:v>
                </c:pt>
                <c:pt idx="29">
                  <c:v>214.44382179999999</c:v>
                </c:pt>
                <c:pt idx="30">
                  <c:v>215.72026980000001</c:v>
                </c:pt>
                <c:pt idx="31">
                  <c:v>216.9967178</c:v>
                </c:pt>
                <c:pt idx="32">
                  <c:v>218.27316579999999</c:v>
                </c:pt>
                <c:pt idx="33">
                  <c:v>219.5496138</c:v>
                </c:pt>
                <c:pt idx="34">
                  <c:v>220.87997290000001</c:v>
                </c:pt>
                <c:pt idx="35">
                  <c:v>222.23148169999999</c:v>
                </c:pt>
                <c:pt idx="36">
                  <c:v>223.58299059999999</c:v>
                </c:pt>
                <c:pt idx="37">
                  <c:v>224.93449939999999</c:v>
                </c:pt>
                <c:pt idx="38">
                  <c:v>226.28600829999999</c:v>
                </c:pt>
                <c:pt idx="39">
                  <c:v>227.73128579999999</c:v>
                </c:pt>
                <c:pt idx="40">
                  <c:v>229.32264989999999</c:v>
                </c:pt>
                <c:pt idx="41">
                  <c:v>230.91401389999999</c:v>
                </c:pt>
                <c:pt idx="42">
                  <c:v>232.50537800000001</c:v>
                </c:pt>
                <c:pt idx="43">
                  <c:v>234.09674200000001</c:v>
                </c:pt>
                <c:pt idx="44">
                  <c:v>235.6881061</c:v>
                </c:pt>
                <c:pt idx="45">
                  <c:v>237.2794701</c:v>
                </c:pt>
                <c:pt idx="46">
                  <c:v>238.87083419999999</c:v>
                </c:pt>
                <c:pt idx="47">
                  <c:v>240.46219830000001</c:v>
                </c:pt>
                <c:pt idx="48">
                  <c:v>241.0751151</c:v>
                </c:pt>
                <c:pt idx="49">
                  <c:v>241.47438700000001</c:v>
                </c:pt>
                <c:pt idx="50">
                  <c:v>241.873659</c:v>
                </c:pt>
                <c:pt idx="51">
                  <c:v>242.27293090000001</c:v>
                </c:pt>
                <c:pt idx="52">
                  <c:v>242.67220280000001</c:v>
                </c:pt>
                <c:pt idx="53">
                  <c:v>243.07147470000001</c:v>
                </c:pt>
                <c:pt idx="54">
                  <c:v>243.47074660000001</c:v>
                </c:pt>
                <c:pt idx="55">
                  <c:v>243.87001849999999</c:v>
                </c:pt>
                <c:pt idx="56">
                  <c:v>244.26929039999999</c:v>
                </c:pt>
                <c:pt idx="57">
                  <c:v>244.66856229999999</c:v>
                </c:pt>
                <c:pt idx="58">
                  <c:v>245.06783419999999</c:v>
                </c:pt>
                <c:pt idx="59">
                  <c:v>245.4671061</c:v>
                </c:pt>
                <c:pt idx="60">
                  <c:v>245.866378</c:v>
                </c:pt>
                <c:pt idx="61">
                  <c:v>246.2656499</c:v>
                </c:pt>
                <c:pt idx="62">
                  <c:v>246.6649218</c:v>
                </c:pt>
                <c:pt idx="63">
                  <c:v>247.0641937</c:v>
                </c:pt>
                <c:pt idx="64">
                  <c:v>247.46346560000001</c:v>
                </c:pt>
                <c:pt idx="65">
                  <c:v>247.86273750000001</c:v>
                </c:pt>
                <c:pt idx="66">
                  <c:v>248.26200940000001</c:v>
                </c:pt>
                <c:pt idx="67">
                  <c:v>248.66128130000001</c:v>
                </c:pt>
                <c:pt idx="68">
                  <c:v>249.06055330000001</c:v>
                </c:pt>
                <c:pt idx="69">
                  <c:v>249.45982520000001</c:v>
                </c:pt>
                <c:pt idx="70">
                  <c:v>249.85909710000001</c:v>
                </c:pt>
                <c:pt idx="71">
                  <c:v>250.25836899999999</c:v>
                </c:pt>
                <c:pt idx="72">
                  <c:v>250.65764089999999</c:v>
                </c:pt>
                <c:pt idx="73">
                  <c:v>251.05691279999999</c:v>
                </c:pt>
                <c:pt idx="74">
                  <c:v>251.45618469999999</c:v>
                </c:pt>
                <c:pt idx="75">
                  <c:v>251.8554566</c:v>
                </c:pt>
                <c:pt idx="76">
                  <c:v>252.2547285</c:v>
                </c:pt>
                <c:pt idx="77">
                  <c:v>252.6540004</c:v>
                </c:pt>
                <c:pt idx="78">
                  <c:v>253.0532723</c:v>
                </c:pt>
                <c:pt idx="79">
                  <c:v>253.45254420000001</c:v>
                </c:pt>
                <c:pt idx="80">
                  <c:v>253.85181610000001</c:v>
                </c:pt>
                <c:pt idx="81">
                  <c:v>254.25108800000001</c:v>
                </c:pt>
              </c:numCache>
            </c:numRef>
          </c:xVal>
          <c:yVal>
            <c:numRef>
              <c:f>'MD97-2120'!$B$3:$B$84</c:f>
              <c:numCache>
                <c:formatCode>General</c:formatCode>
                <c:ptCount val="82"/>
                <c:pt idx="0">
                  <c:v>7.99</c:v>
                </c:pt>
                <c:pt idx="1">
                  <c:v>9.31</c:v>
                </c:pt>
                <c:pt idx="2">
                  <c:v>9.31</c:v>
                </c:pt>
                <c:pt idx="3">
                  <c:v>10.01</c:v>
                </c:pt>
                <c:pt idx="4">
                  <c:v>7.85</c:v>
                </c:pt>
                <c:pt idx="5">
                  <c:v>10.75</c:v>
                </c:pt>
                <c:pt idx="6">
                  <c:v>10.92</c:v>
                </c:pt>
                <c:pt idx="7">
                  <c:v>12.03</c:v>
                </c:pt>
                <c:pt idx="8">
                  <c:v>9.1999999999999993</c:v>
                </c:pt>
                <c:pt idx="9">
                  <c:v>8.75</c:v>
                </c:pt>
                <c:pt idx="10">
                  <c:v>10.050000000000001</c:v>
                </c:pt>
                <c:pt idx="11">
                  <c:v>8.64</c:v>
                </c:pt>
                <c:pt idx="12">
                  <c:v>8.6199999999999992</c:v>
                </c:pt>
                <c:pt idx="13">
                  <c:v>11.07</c:v>
                </c:pt>
                <c:pt idx="14">
                  <c:v>9.5299999999999994</c:v>
                </c:pt>
                <c:pt idx="15">
                  <c:v>10.94</c:v>
                </c:pt>
                <c:pt idx="16">
                  <c:v>11.25</c:v>
                </c:pt>
                <c:pt idx="17">
                  <c:v>11.43</c:v>
                </c:pt>
                <c:pt idx="18">
                  <c:v>12.04</c:v>
                </c:pt>
                <c:pt idx="19">
                  <c:v>12.95</c:v>
                </c:pt>
                <c:pt idx="20">
                  <c:v>13.21</c:v>
                </c:pt>
                <c:pt idx="21">
                  <c:v>13.32</c:v>
                </c:pt>
                <c:pt idx="22">
                  <c:v>12.59</c:v>
                </c:pt>
                <c:pt idx="23">
                  <c:v>11.62</c:v>
                </c:pt>
                <c:pt idx="24">
                  <c:v>10.24</c:v>
                </c:pt>
                <c:pt idx="25">
                  <c:v>12.15</c:v>
                </c:pt>
                <c:pt idx="26">
                  <c:v>13.62</c:v>
                </c:pt>
                <c:pt idx="27">
                  <c:v>13.27</c:v>
                </c:pt>
                <c:pt idx="28">
                  <c:v>13.42</c:v>
                </c:pt>
                <c:pt idx="29">
                  <c:v>13.27</c:v>
                </c:pt>
                <c:pt idx="30">
                  <c:v>13.44</c:v>
                </c:pt>
                <c:pt idx="31">
                  <c:v>13.29</c:v>
                </c:pt>
                <c:pt idx="32">
                  <c:v>12.65</c:v>
                </c:pt>
                <c:pt idx="33">
                  <c:v>11.21</c:v>
                </c:pt>
                <c:pt idx="34">
                  <c:v>9.35</c:v>
                </c:pt>
                <c:pt idx="35">
                  <c:v>9.77</c:v>
                </c:pt>
                <c:pt idx="36">
                  <c:v>9.4600000000000009</c:v>
                </c:pt>
                <c:pt idx="37">
                  <c:v>8.08</c:v>
                </c:pt>
                <c:pt idx="38">
                  <c:v>9.09</c:v>
                </c:pt>
                <c:pt idx="39">
                  <c:v>10.7</c:v>
                </c:pt>
                <c:pt idx="40">
                  <c:v>12.06</c:v>
                </c:pt>
                <c:pt idx="41">
                  <c:v>10.78</c:v>
                </c:pt>
                <c:pt idx="42">
                  <c:v>10.39</c:v>
                </c:pt>
                <c:pt idx="43">
                  <c:v>11.83</c:v>
                </c:pt>
                <c:pt idx="44">
                  <c:v>10</c:v>
                </c:pt>
                <c:pt idx="45">
                  <c:v>12.08</c:v>
                </c:pt>
                <c:pt idx="46">
                  <c:v>12.73</c:v>
                </c:pt>
                <c:pt idx="47">
                  <c:v>12.57</c:v>
                </c:pt>
                <c:pt idx="48">
                  <c:v>13.13</c:v>
                </c:pt>
                <c:pt idx="49">
                  <c:v>13</c:v>
                </c:pt>
                <c:pt idx="50">
                  <c:v>14.02</c:v>
                </c:pt>
                <c:pt idx="51">
                  <c:v>13.46</c:v>
                </c:pt>
                <c:pt idx="52">
                  <c:v>15.25</c:v>
                </c:pt>
                <c:pt idx="53">
                  <c:v>14.81</c:v>
                </c:pt>
                <c:pt idx="54">
                  <c:v>13.91</c:v>
                </c:pt>
                <c:pt idx="55">
                  <c:v>14.51</c:v>
                </c:pt>
                <c:pt idx="56">
                  <c:v>14.16</c:v>
                </c:pt>
                <c:pt idx="57">
                  <c:v>13.38</c:v>
                </c:pt>
                <c:pt idx="58">
                  <c:v>12.47</c:v>
                </c:pt>
                <c:pt idx="59">
                  <c:v>12.61</c:v>
                </c:pt>
                <c:pt idx="60">
                  <c:v>11.83</c:v>
                </c:pt>
                <c:pt idx="61">
                  <c:v>10.95</c:v>
                </c:pt>
                <c:pt idx="62">
                  <c:v>11.3</c:v>
                </c:pt>
                <c:pt idx="63">
                  <c:v>8.67</c:v>
                </c:pt>
                <c:pt idx="64">
                  <c:v>10.68</c:v>
                </c:pt>
                <c:pt idx="65">
                  <c:v>8.4499999999999993</c:v>
                </c:pt>
                <c:pt idx="66">
                  <c:v>8.01</c:v>
                </c:pt>
                <c:pt idx="67">
                  <c:v>9.14</c:v>
                </c:pt>
                <c:pt idx="68">
                  <c:v>8.9499999999999993</c:v>
                </c:pt>
                <c:pt idx="69">
                  <c:v>10.07</c:v>
                </c:pt>
                <c:pt idx="70">
                  <c:v>9.89</c:v>
                </c:pt>
                <c:pt idx="71">
                  <c:v>9.92</c:v>
                </c:pt>
                <c:pt idx="72">
                  <c:v>9.9600000000000009</c:v>
                </c:pt>
                <c:pt idx="73">
                  <c:v>9.77</c:v>
                </c:pt>
                <c:pt idx="74">
                  <c:v>8.4</c:v>
                </c:pt>
                <c:pt idx="75">
                  <c:v>11.35</c:v>
                </c:pt>
                <c:pt idx="76">
                  <c:v>12.88</c:v>
                </c:pt>
                <c:pt idx="77">
                  <c:v>12.06</c:v>
                </c:pt>
                <c:pt idx="78">
                  <c:v>10.76</c:v>
                </c:pt>
                <c:pt idx="79">
                  <c:v>10.87</c:v>
                </c:pt>
                <c:pt idx="80">
                  <c:v>10.14</c:v>
                </c:pt>
                <c:pt idx="81">
                  <c:v>10.3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8-4FE4-B5A4-7450D5796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ax val="16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'RC11-120'!$A$3:$A$58</c:f>
              <c:numCache>
                <c:formatCode>General</c:formatCode>
                <c:ptCount val="56"/>
                <c:pt idx="0">
                  <c:v>184.09478859999999</c:v>
                </c:pt>
                <c:pt idx="1">
                  <c:v>185.93217949999999</c:v>
                </c:pt>
                <c:pt idx="2">
                  <c:v>187.76957049999999</c:v>
                </c:pt>
                <c:pt idx="3">
                  <c:v>189.60696139999999</c:v>
                </c:pt>
                <c:pt idx="4">
                  <c:v>191.44435229999999</c:v>
                </c:pt>
                <c:pt idx="5">
                  <c:v>193.28174329999999</c:v>
                </c:pt>
                <c:pt idx="6">
                  <c:v>195.11913419999999</c:v>
                </c:pt>
                <c:pt idx="7">
                  <c:v>196.95652519999999</c:v>
                </c:pt>
                <c:pt idx="8">
                  <c:v>198.79391609999999</c:v>
                </c:pt>
                <c:pt idx="9">
                  <c:v>200.63130699999999</c:v>
                </c:pt>
                <c:pt idx="10">
                  <c:v>202.46869799999999</c:v>
                </c:pt>
                <c:pt idx="11">
                  <c:v>204.30608889999999</c:v>
                </c:pt>
                <c:pt idx="12">
                  <c:v>206.14347989999999</c:v>
                </c:pt>
                <c:pt idx="13">
                  <c:v>207.98087079999999</c:v>
                </c:pt>
                <c:pt idx="14">
                  <c:v>209.81826169999999</c:v>
                </c:pt>
                <c:pt idx="15">
                  <c:v>211.65565269999999</c:v>
                </c:pt>
                <c:pt idx="16">
                  <c:v>213.49304359999999</c:v>
                </c:pt>
                <c:pt idx="17">
                  <c:v>215.3304345</c:v>
                </c:pt>
                <c:pt idx="18">
                  <c:v>217.16782549999999</c:v>
                </c:pt>
                <c:pt idx="19">
                  <c:v>219.00521639999999</c:v>
                </c:pt>
                <c:pt idx="20">
                  <c:v>220.73586850000001</c:v>
                </c:pt>
                <c:pt idx="21">
                  <c:v>222.26894809999999</c:v>
                </c:pt>
                <c:pt idx="22">
                  <c:v>223.80202779999999</c:v>
                </c:pt>
                <c:pt idx="23">
                  <c:v>225.3351074</c:v>
                </c:pt>
                <c:pt idx="24">
                  <c:v>226.86818700000001</c:v>
                </c:pt>
                <c:pt idx="25">
                  <c:v>228.40126670000001</c:v>
                </c:pt>
                <c:pt idx="26">
                  <c:v>229.93434629999999</c:v>
                </c:pt>
                <c:pt idx="27">
                  <c:v>231.46742589999999</c:v>
                </c:pt>
                <c:pt idx="28">
                  <c:v>233.0005055</c:v>
                </c:pt>
                <c:pt idx="29">
                  <c:v>234.5335852</c:v>
                </c:pt>
                <c:pt idx="30">
                  <c:v>236.06666480000001</c:v>
                </c:pt>
                <c:pt idx="31">
                  <c:v>237.59974439999999</c:v>
                </c:pt>
                <c:pt idx="32">
                  <c:v>239.132824</c:v>
                </c:pt>
                <c:pt idx="33">
                  <c:v>240.6659037</c:v>
                </c:pt>
                <c:pt idx="34">
                  <c:v>241.7756751</c:v>
                </c:pt>
                <c:pt idx="35">
                  <c:v>242.8628611</c:v>
                </c:pt>
                <c:pt idx="36">
                  <c:v>243.95004700000001</c:v>
                </c:pt>
                <c:pt idx="37">
                  <c:v>245.03723289999999</c:v>
                </c:pt>
                <c:pt idx="38">
                  <c:v>246.1244188</c:v>
                </c:pt>
                <c:pt idx="39">
                  <c:v>247.21160470000001</c:v>
                </c:pt>
                <c:pt idx="40">
                  <c:v>248.29879059999999</c:v>
                </c:pt>
                <c:pt idx="41">
                  <c:v>249.3859765</c:v>
                </c:pt>
                <c:pt idx="42">
                  <c:v>250.4731625</c:v>
                </c:pt>
                <c:pt idx="43">
                  <c:v>251.56034840000001</c:v>
                </c:pt>
                <c:pt idx="44">
                  <c:v>252.64753429999999</c:v>
                </c:pt>
                <c:pt idx="45">
                  <c:v>253.7347202</c:v>
                </c:pt>
                <c:pt idx="46">
                  <c:v>254.82190610000001</c:v>
                </c:pt>
                <c:pt idx="47">
                  <c:v>255.90909199999999</c:v>
                </c:pt>
                <c:pt idx="48">
                  <c:v>256.99627800000002</c:v>
                </c:pt>
                <c:pt idx="49">
                  <c:v>258.08346390000003</c:v>
                </c:pt>
                <c:pt idx="50">
                  <c:v>259.17064979999998</c:v>
                </c:pt>
                <c:pt idx="51">
                  <c:v>260.25783569999999</c:v>
                </c:pt>
                <c:pt idx="52">
                  <c:v>261.3450216</c:v>
                </c:pt>
                <c:pt idx="53">
                  <c:v>262.4322075</c:v>
                </c:pt>
                <c:pt idx="54">
                  <c:v>263.51939340000001</c:v>
                </c:pt>
                <c:pt idx="55">
                  <c:v>264.60657939999999</c:v>
                </c:pt>
              </c:numCache>
            </c:numRef>
          </c:xVal>
          <c:yVal>
            <c:numRef>
              <c:f>'RC11-120'!$B$3:$B$58</c:f>
              <c:numCache>
                <c:formatCode>General</c:formatCode>
                <c:ptCount val="56"/>
                <c:pt idx="0">
                  <c:v>7.8</c:v>
                </c:pt>
                <c:pt idx="1">
                  <c:v>8.3000000000000007</c:v>
                </c:pt>
                <c:pt idx="2">
                  <c:v>8</c:v>
                </c:pt>
                <c:pt idx="3">
                  <c:v>9.1999999999999993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9.6999999999999993</c:v>
                </c:pt>
                <c:pt idx="7">
                  <c:v>9.4</c:v>
                </c:pt>
                <c:pt idx="8">
                  <c:v>9</c:v>
                </c:pt>
                <c:pt idx="9">
                  <c:v>9.8000000000000007</c:v>
                </c:pt>
                <c:pt idx="10">
                  <c:v>10.199999999999999</c:v>
                </c:pt>
                <c:pt idx="11">
                  <c:v>9</c:v>
                </c:pt>
                <c:pt idx="12">
                  <c:v>7.7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10.8</c:v>
                </c:pt>
                <c:pt idx="18">
                  <c:v>11.5</c:v>
                </c:pt>
                <c:pt idx="19">
                  <c:v>11.6</c:v>
                </c:pt>
                <c:pt idx="20">
                  <c:v>8.9</c:v>
                </c:pt>
                <c:pt idx="21">
                  <c:v>8.1</c:v>
                </c:pt>
                <c:pt idx="22">
                  <c:v>8.1</c:v>
                </c:pt>
                <c:pt idx="23">
                  <c:v>8.9</c:v>
                </c:pt>
                <c:pt idx="24">
                  <c:v>7.9</c:v>
                </c:pt>
                <c:pt idx="25">
                  <c:v>7.7</c:v>
                </c:pt>
                <c:pt idx="26">
                  <c:v>8.6999999999999993</c:v>
                </c:pt>
                <c:pt idx="27">
                  <c:v>8</c:v>
                </c:pt>
                <c:pt idx="28">
                  <c:v>6.9</c:v>
                </c:pt>
                <c:pt idx="29">
                  <c:v>9.8000000000000007</c:v>
                </c:pt>
                <c:pt idx="30">
                  <c:v>10.9</c:v>
                </c:pt>
                <c:pt idx="31">
                  <c:v>10.7</c:v>
                </c:pt>
                <c:pt idx="32">
                  <c:v>10.7</c:v>
                </c:pt>
                <c:pt idx="33">
                  <c:v>10</c:v>
                </c:pt>
                <c:pt idx="34">
                  <c:v>12</c:v>
                </c:pt>
                <c:pt idx="35">
                  <c:v>12.4</c:v>
                </c:pt>
                <c:pt idx="36">
                  <c:v>12</c:v>
                </c:pt>
                <c:pt idx="37">
                  <c:v>12.1</c:v>
                </c:pt>
                <c:pt idx="38">
                  <c:v>8.6999999999999993</c:v>
                </c:pt>
                <c:pt idx="39">
                  <c:v>8</c:v>
                </c:pt>
                <c:pt idx="40">
                  <c:v>7.2</c:v>
                </c:pt>
                <c:pt idx="41">
                  <c:v>8</c:v>
                </c:pt>
                <c:pt idx="42">
                  <c:v>7</c:v>
                </c:pt>
                <c:pt idx="43">
                  <c:v>7.7</c:v>
                </c:pt>
                <c:pt idx="44">
                  <c:v>7.3</c:v>
                </c:pt>
                <c:pt idx="45">
                  <c:v>7.3</c:v>
                </c:pt>
                <c:pt idx="46">
                  <c:v>7.2</c:v>
                </c:pt>
                <c:pt idx="47">
                  <c:v>8.1999999999999993</c:v>
                </c:pt>
                <c:pt idx="48">
                  <c:v>7.3</c:v>
                </c:pt>
                <c:pt idx="49">
                  <c:v>7.7</c:v>
                </c:pt>
                <c:pt idx="50">
                  <c:v>7.8</c:v>
                </c:pt>
                <c:pt idx="51">
                  <c:v>7.4</c:v>
                </c:pt>
                <c:pt idx="52">
                  <c:v>6.8</c:v>
                </c:pt>
                <c:pt idx="53">
                  <c:v>8</c:v>
                </c:pt>
                <c:pt idx="54">
                  <c:v>7.3</c:v>
                </c:pt>
                <c:pt idx="5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B0-4B2E-AE8F-8479A0B7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'MD07-3077'!$A$3:$A$147</c:f>
              <c:numCache>
                <c:formatCode>General</c:formatCode>
                <c:ptCount val="145"/>
                <c:pt idx="0">
                  <c:v>182.59910859999999</c:v>
                </c:pt>
                <c:pt idx="1">
                  <c:v>182.8827885</c:v>
                </c:pt>
                <c:pt idx="2">
                  <c:v>183.16646840000001</c:v>
                </c:pt>
                <c:pt idx="3">
                  <c:v>183.4501483</c:v>
                </c:pt>
                <c:pt idx="4">
                  <c:v>183.7338282</c:v>
                </c:pt>
                <c:pt idx="5">
                  <c:v>184.01750799999999</c:v>
                </c:pt>
                <c:pt idx="6">
                  <c:v>184.3011879</c:v>
                </c:pt>
                <c:pt idx="7">
                  <c:v>184.58486780000001</c:v>
                </c:pt>
                <c:pt idx="8">
                  <c:v>184.86854769999999</c:v>
                </c:pt>
                <c:pt idx="9">
                  <c:v>185.15222750000001</c:v>
                </c:pt>
                <c:pt idx="10">
                  <c:v>185.43590739999999</c:v>
                </c:pt>
                <c:pt idx="11">
                  <c:v>185.7195873</c:v>
                </c:pt>
                <c:pt idx="12">
                  <c:v>186.00326720000001</c:v>
                </c:pt>
                <c:pt idx="13">
                  <c:v>186.28694709999999</c:v>
                </c:pt>
                <c:pt idx="14">
                  <c:v>186.57062690000001</c:v>
                </c:pt>
                <c:pt idx="15">
                  <c:v>186.85430679999999</c:v>
                </c:pt>
                <c:pt idx="16">
                  <c:v>187.1379867</c:v>
                </c:pt>
                <c:pt idx="17">
                  <c:v>187.42166660000001</c:v>
                </c:pt>
                <c:pt idx="18">
                  <c:v>187.7053464</c:v>
                </c:pt>
                <c:pt idx="19">
                  <c:v>187.98902630000001</c:v>
                </c:pt>
                <c:pt idx="20">
                  <c:v>188.27270619999999</c:v>
                </c:pt>
                <c:pt idx="21">
                  <c:v>188.5563861</c:v>
                </c:pt>
                <c:pt idx="22">
                  <c:v>188.84006600000001</c:v>
                </c:pt>
                <c:pt idx="23">
                  <c:v>189.12374579999999</c:v>
                </c:pt>
                <c:pt idx="24">
                  <c:v>189.4074257</c:v>
                </c:pt>
                <c:pt idx="25">
                  <c:v>189.69110559999999</c:v>
                </c:pt>
                <c:pt idx="26">
                  <c:v>189.9747855</c:v>
                </c:pt>
                <c:pt idx="27">
                  <c:v>190.25846530000001</c:v>
                </c:pt>
                <c:pt idx="28">
                  <c:v>190.54214519999999</c:v>
                </c:pt>
                <c:pt idx="29">
                  <c:v>190.8258251</c:v>
                </c:pt>
                <c:pt idx="30">
                  <c:v>190.96766500000001</c:v>
                </c:pt>
                <c:pt idx="31">
                  <c:v>191.5350248</c:v>
                </c:pt>
                <c:pt idx="32">
                  <c:v>192.1023845</c:v>
                </c:pt>
                <c:pt idx="33">
                  <c:v>192.66974429999999</c:v>
                </c:pt>
                <c:pt idx="34">
                  <c:v>193.80446380000001</c:v>
                </c:pt>
                <c:pt idx="35">
                  <c:v>194.3718236</c:v>
                </c:pt>
                <c:pt idx="36">
                  <c:v>194.9391833</c:v>
                </c:pt>
                <c:pt idx="37">
                  <c:v>195.50654309999999</c:v>
                </c:pt>
                <c:pt idx="38">
                  <c:v>196.07390280000001</c:v>
                </c:pt>
                <c:pt idx="39">
                  <c:v>197.2086223</c:v>
                </c:pt>
                <c:pt idx="40">
                  <c:v>198.34334179999999</c:v>
                </c:pt>
                <c:pt idx="41">
                  <c:v>199.47806130000001</c:v>
                </c:pt>
                <c:pt idx="42">
                  <c:v>200.61278089999999</c:v>
                </c:pt>
                <c:pt idx="43">
                  <c:v>201.74750040000001</c:v>
                </c:pt>
                <c:pt idx="44">
                  <c:v>202.8822199</c:v>
                </c:pt>
                <c:pt idx="45">
                  <c:v>204.01744880000001</c:v>
                </c:pt>
                <c:pt idx="46">
                  <c:v>205.1798853</c:v>
                </c:pt>
                <c:pt idx="47">
                  <c:v>205.76110349999999</c:v>
                </c:pt>
                <c:pt idx="48">
                  <c:v>206.34232170000001</c:v>
                </c:pt>
                <c:pt idx="49">
                  <c:v>206.92353990000001</c:v>
                </c:pt>
                <c:pt idx="50">
                  <c:v>207.5047581</c:v>
                </c:pt>
                <c:pt idx="51">
                  <c:v>208.0859763</c:v>
                </c:pt>
                <c:pt idx="52">
                  <c:v>208.66719459999999</c:v>
                </c:pt>
                <c:pt idx="53">
                  <c:v>209.24841280000001</c:v>
                </c:pt>
                <c:pt idx="54">
                  <c:v>209.82963100000001</c:v>
                </c:pt>
                <c:pt idx="55">
                  <c:v>210.9920674</c:v>
                </c:pt>
                <c:pt idx="56">
                  <c:v>212.15450390000001</c:v>
                </c:pt>
                <c:pt idx="57">
                  <c:v>213.3169403</c:v>
                </c:pt>
                <c:pt idx="58">
                  <c:v>214.47937669999999</c:v>
                </c:pt>
                <c:pt idx="59">
                  <c:v>215.6418132</c:v>
                </c:pt>
                <c:pt idx="60">
                  <c:v>216.80424959999999</c:v>
                </c:pt>
                <c:pt idx="61">
                  <c:v>217.96668600000001</c:v>
                </c:pt>
                <c:pt idx="62">
                  <c:v>218.5479042</c:v>
                </c:pt>
                <c:pt idx="63">
                  <c:v>219.12912249999999</c:v>
                </c:pt>
                <c:pt idx="64">
                  <c:v>219.71034069999999</c:v>
                </c:pt>
                <c:pt idx="65">
                  <c:v>220.34872859999999</c:v>
                </c:pt>
                <c:pt idx="66">
                  <c:v>221.39827070000001</c:v>
                </c:pt>
                <c:pt idx="67">
                  <c:v>222.44781280000001</c:v>
                </c:pt>
                <c:pt idx="68">
                  <c:v>223.497355</c:v>
                </c:pt>
                <c:pt idx="69">
                  <c:v>224.5468971</c:v>
                </c:pt>
                <c:pt idx="70">
                  <c:v>225.59643919999999</c:v>
                </c:pt>
                <c:pt idx="71">
                  <c:v>226.64598140000001</c:v>
                </c:pt>
                <c:pt idx="72">
                  <c:v>227.69552350000001</c:v>
                </c:pt>
                <c:pt idx="73">
                  <c:v>228.7450656</c:v>
                </c:pt>
                <c:pt idx="74">
                  <c:v>229.79460779999999</c:v>
                </c:pt>
                <c:pt idx="75">
                  <c:v>230.84414989999999</c:v>
                </c:pt>
                <c:pt idx="76">
                  <c:v>231.89369199999999</c:v>
                </c:pt>
                <c:pt idx="77">
                  <c:v>232.94323420000001</c:v>
                </c:pt>
                <c:pt idx="78">
                  <c:v>233.9927763</c:v>
                </c:pt>
                <c:pt idx="79">
                  <c:v>235.0423184</c:v>
                </c:pt>
                <c:pt idx="80">
                  <c:v>236.09186059999999</c:v>
                </c:pt>
                <c:pt idx="81">
                  <c:v>237.14140269999999</c:v>
                </c:pt>
                <c:pt idx="82">
                  <c:v>238.19094480000001</c:v>
                </c:pt>
                <c:pt idx="83">
                  <c:v>239.240487</c:v>
                </c:pt>
                <c:pt idx="84">
                  <c:v>240.2900291</c:v>
                </c:pt>
                <c:pt idx="85">
                  <c:v>240.90543969999999</c:v>
                </c:pt>
                <c:pt idx="86">
                  <c:v>241.12085619999999</c:v>
                </c:pt>
                <c:pt idx="87">
                  <c:v>241.33627279999999</c:v>
                </c:pt>
                <c:pt idx="88">
                  <c:v>241.7671058</c:v>
                </c:pt>
                <c:pt idx="89">
                  <c:v>242.1979389</c:v>
                </c:pt>
                <c:pt idx="90">
                  <c:v>242.6287719</c:v>
                </c:pt>
                <c:pt idx="91">
                  <c:v>243.059605</c:v>
                </c:pt>
                <c:pt idx="92">
                  <c:v>243.49043810000001</c:v>
                </c:pt>
                <c:pt idx="93">
                  <c:v>243.92127110000001</c:v>
                </c:pt>
                <c:pt idx="94">
                  <c:v>244.13668770000001</c:v>
                </c:pt>
                <c:pt idx="95">
                  <c:v>244.35210420000001</c:v>
                </c:pt>
                <c:pt idx="96">
                  <c:v>244.56752069999999</c:v>
                </c:pt>
                <c:pt idx="97">
                  <c:v>244.78293729999999</c:v>
                </c:pt>
                <c:pt idx="98">
                  <c:v>244.99835379999999</c:v>
                </c:pt>
                <c:pt idx="99">
                  <c:v>245.1060621</c:v>
                </c:pt>
                <c:pt idx="100">
                  <c:v>245.21377029999999</c:v>
                </c:pt>
                <c:pt idx="101">
                  <c:v>245.42918689999999</c:v>
                </c:pt>
                <c:pt idx="102">
                  <c:v>245.53689510000001</c:v>
                </c:pt>
                <c:pt idx="103">
                  <c:v>245.64460339999999</c:v>
                </c:pt>
                <c:pt idx="104">
                  <c:v>245.75231170000001</c:v>
                </c:pt>
                <c:pt idx="105">
                  <c:v>245.876634</c:v>
                </c:pt>
                <c:pt idx="106">
                  <c:v>246.01134930000001</c:v>
                </c:pt>
                <c:pt idx="107">
                  <c:v>246.14606449999999</c:v>
                </c:pt>
                <c:pt idx="108">
                  <c:v>246.41549499999999</c:v>
                </c:pt>
                <c:pt idx="109">
                  <c:v>246.68492549999999</c:v>
                </c:pt>
                <c:pt idx="110">
                  <c:v>246.95435599999999</c:v>
                </c:pt>
                <c:pt idx="111">
                  <c:v>247.22378649999999</c:v>
                </c:pt>
                <c:pt idx="112">
                  <c:v>247.49321699999999</c:v>
                </c:pt>
                <c:pt idx="113">
                  <c:v>247.76264750000001</c:v>
                </c:pt>
                <c:pt idx="114">
                  <c:v>248.03207800000001</c:v>
                </c:pt>
                <c:pt idx="115">
                  <c:v>248.30150850000001</c:v>
                </c:pt>
                <c:pt idx="116">
                  <c:v>248.57093900000001</c:v>
                </c:pt>
                <c:pt idx="117">
                  <c:v>248.84036950000001</c:v>
                </c:pt>
                <c:pt idx="118">
                  <c:v>249.10980000000001</c:v>
                </c:pt>
                <c:pt idx="119">
                  <c:v>249.37923050000001</c:v>
                </c:pt>
                <c:pt idx="120">
                  <c:v>249.51394579999999</c:v>
                </c:pt>
                <c:pt idx="121">
                  <c:v>249.648661</c:v>
                </c:pt>
                <c:pt idx="122">
                  <c:v>249.9180915</c:v>
                </c:pt>
                <c:pt idx="123">
                  <c:v>250.187522</c:v>
                </c:pt>
                <c:pt idx="124">
                  <c:v>250.4569525</c:v>
                </c:pt>
                <c:pt idx="125">
                  <c:v>250.726383</c:v>
                </c:pt>
                <c:pt idx="126">
                  <c:v>250.86109819999999</c:v>
                </c:pt>
                <c:pt idx="127">
                  <c:v>250.9958135</c:v>
                </c:pt>
                <c:pt idx="128">
                  <c:v>251.265244</c:v>
                </c:pt>
                <c:pt idx="129">
                  <c:v>251.53467449999999</c:v>
                </c:pt>
                <c:pt idx="130">
                  <c:v>251.80410499999999</c:v>
                </c:pt>
                <c:pt idx="131">
                  <c:v>252.07353549999999</c:v>
                </c:pt>
                <c:pt idx="132">
                  <c:v>252.34296599999999</c:v>
                </c:pt>
                <c:pt idx="133">
                  <c:v>252.61239649999999</c:v>
                </c:pt>
                <c:pt idx="134">
                  <c:v>252.88182699999999</c:v>
                </c:pt>
                <c:pt idx="135">
                  <c:v>253.15125750000001</c:v>
                </c:pt>
                <c:pt idx="136">
                  <c:v>253.42068800000001</c:v>
                </c:pt>
                <c:pt idx="137">
                  <c:v>253.69011850000001</c:v>
                </c:pt>
                <c:pt idx="138">
                  <c:v>253.95954900000001</c:v>
                </c:pt>
                <c:pt idx="139">
                  <c:v>254.22897950000001</c:v>
                </c:pt>
                <c:pt idx="140">
                  <c:v>254.49841000000001</c:v>
                </c:pt>
                <c:pt idx="141">
                  <c:v>254.76784050000001</c:v>
                </c:pt>
                <c:pt idx="142">
                  <c:v>255.037271</c:v>
                </c:pt>
                <c:pt idx="143">
                  <c:v>255.30670140000001</c:v>
                </c:pt>
                <c:pt idx="144">
                  <c:v>255.57613190000001</c:v>
                </c:pt>
              </c:numCache>
            </c:numRef>
          </c:xVal>
          <c:yVal>
            <c:numRef>
              <c:f>'MD07-3077'!$B$3:$B$147</c:f>
              <c:numCache>
                <c:formatCode>General</c:formatCode>
                <c:ptCount val="145"/>
                <c:pt idx="0">
                  <c:v>4.3759791669999997</c:v>
                </c:pt>
                <c:pt idx="1">
                  <c:v>4.4462463769999996</c:v>
                </c:pt>
                <c:pt idx="2">
                  <c:v>4.1206593890000001</c:v>
                </c:pt>
                <c:pt idx="3">
                  <c:v>4.176422037</c:v>
                </c:pt>
                <c:pt idx="4">
                  <c:v>3.9430880500000001</c:v>
                </c:pt>
                <c:pt idx="5">
                  <c:v>4.3487014930000001</c:v>
                </c:pt>
                <c:pt idx="6">
                  <c:v>4.1597874020000001</c:v>
                </c:pt>
                <c:pt idx="7">
                  <c:v>4.6239514560000003</c:v>
                </c:pt>
                <c:pt idx="8">
                  <c:v>3.9590716850000001</c:v>
                </c:pt>
                <c:pt idx="9">
                  <c:v>4.5032857140000004</c:v>
                </c:pt>
                <c:pt idx="10">
                  <c:v>4.861907489</c:v>
                </c:pt>
                <c:pt idx="11">
                  <c:v>4.2819184549999996</c:v>
                </c:pt>
                <c:pt idx="12">
                  <c:v>4.5894424779999996</c:v>
                </c:pt>
                <c:pt idx="13">
                  <c:v>4.7754556959999999</c:v>
                </c:pt>
                <c:pt idx="14">
                  <c:v>4.4854028780000004</c:v>
                </c:pt>
                <c:pt idx="15">
                  <c:v>4.5506591930000004</c:v>
                </c:pt>
                <c:pt idx="16">
                  <c:v>4.7598955219999999</c:v>
                </c:pt>
                <c:pt idx="17">
                  <c:v>4.9096744870000002</c:v>
                </c:pt>
                <c:pt idx="18">
                  <c:v>5.3562602740000003</c:v>
                </c:pt>
                <c:pt idx="19">
                  <c:v>5.4660022880000003</c:v>
                </c:pt>
                <c:pt idx="20">
                  <c:v>6.3919411759999996</c:v>
                </c:pt>
                <c:pt idx="21">
                  <c:v>7.1667087030000003</c:v>
                </c:pt>
                <c:pt idx="22">
                  <c:v>7.0773248730000002</c:v>
                </c:pt>
                <c:pt idx="23">
                  <c:v>7.2631596639999998</c:v>
                </c:pt>
                <c:pt idx="24">
                  <c:v>7.2809463089999999</c:v>
                </c:pt>
                <c:pt idx="25">
                  <c:v>8.0623766230000005</c:v>
                </c:pt>
                <c:pt idx="26">
                  <c:v>7.886619048</c:v>
                </c:pt>
                <c:pt idx="27">
                  <c:v>7.5256883119999998</c:v>
                </c:pt>
                <c:pt idx="28">
                  <c:v>7.1919411760000003</c:v>
                </c:pt>
                <c:pt idx="29">
                  <c:v>7.7435918370000003</c:v>
                </c:pt>
                <c:pt idx="30">
                  <c:v>7.2363933649999996</c:v>
                </c:pt>
                <c:pt idx="31">
                  <c:v>6.46</c:v>
                </c:pt>
                <c:pt idx="32">
                  <c:v>5.49</c:v>
                </c:pt>
                <c:pt idx="33">
                  <c:v>7.36</c:v>
                </c:pt>
                <c:pt idx="34">
                  <c:v>8.02</c:v>
                </c:pt>
                <c:pt idx="35">
                  <c:v>8.41</c:v>
                </c:pt>
                <c:pt idx="36">
                  <c:v>7.86</c:v>
                </c:pt>
                <c:pt idx="37">
                  <c:v>7.84</c:v>
                </c:pt>
                <c:pt idx="38">
                  <c:v>8.6</c:v>
                </c:pt>
                <c:pt idx="39">
                  <c:v>9.09</c:v>
                </c:pt>
                <c:pt idx="40">
                  <c:v>9.23</c:v>
                </c:pt>
                <c:pt idx="41">
                  <c:v>9.59</c:v>
                </c:pt>
                <c:pt idx="42">
                  <c:v>9.6</c:v>
                </c:pt>
                <c:pt idx="43">
                  <c:v>10.49</c:v>
                </c:pt>
                <c:pt idx="44">
                  <c:v>10.31</c:v>
                </c:pt>
                <c:pt idx="45">
                  <c:v>8.4600000000000009</c:v>
                </c:pt>
                <c:pt idx="46">
                  <c:v>8.3800000000000008</c:v>
                </c:pt>
                <c:pt idx="47">
                  <c:v>6.77</c:v>
                </c:pt>
                <c:pt idx="48">
                  <c:v>6.71</c:v>
                </c:pt>
                <c:pt idx="49">
                  <c:v>8.58</c:v>
                </c:pt>
                <c:pt idx="50">
                  <c:v>8.42</c:v>
                </c:pt>
                <c:pt idx="51">
                  <c:v>8.3800000000000008</c:v>
                </c:pt>
                <c:pt idx="52">
                  <c:v>7.665</c:v>
                </c:pt>
                <c:pt idx="53">
                  <c:v>9.8000000000000007</c:v>
                </c:pt>
                <c:pt idx="54">
                  <c:v>9.82</c:v>
                </c:pt>
                <c:pt idx="55">
                  <c:v>8.85</c:v>
                </c:pt>
                <c:pt idx="56">
                  <c:v>9</c:v>
                </c:pt>
                <c:pt idx="57">
                  <c:v>9.26</c:v>
                </c:pt>
                <c:pt idx="58">
                  <c:v>9.42</c:v>
                </c:pt>
                <c:pt idx="59">
                  <c:v>9.9499999999999993</c:v>
                </c:pt>
                <c:pt idx="60">
                  <c:v>9.91</c:v>
                </c:pt>
                <c:pt idx="61">
                  <c:v>10.19</c:v>
                </c:pt>
                <c:pt idx="62">
                  <c:v>9.3699999999999992</c:v>
                </c:pt>
                <c:pt idx="63">
                  <c:v>8.9499999999999993</c:v>
                </c:pt>
                <c:pt idx="64">
                  <c:v>8.6199999999999992</c:v>
                </c:pt>
                <c:pt idx="65">
                  <c:v>7.36</c:v>
                </c:pt>
                <c:pt idx="66">
                  <c:v>6.28</c:v>
                </c:pt>
                <c:pt idx="67">
                  <c:v>6.25</c:v>
                </c:pt>
                <c:pt idx="68">
                  <c:v>4.7300000000000004</c:v>
                </c:pt>
                <c:pt idx="69">
                  <c:v>6.22</c:v>
                </c:pt>
                <c:pt idx="70">
                  <c:v>5.31</c:v>
                </c:pt>
                <c:pt idx="71">
                  <c:v>6.23</c:v>
                </c:pt>
                <c:pt idx="72">
                  <c:v>5.48</c:v>
                </c:pt>
                <c:pt idx="73">
                  <c:v>7.42</c:v>
                </c:pt>
                <c:pt idx="74">
                  <c:v>8.14</c:v>
                </c:pt>
                <c:pt idx="75">
                  <c:v>7.62</c:v>
                </c:pt>
                <c:pt idx="76">
                  <c:v>5.53</c:v>
                </c:pt>
                <c:pt idx="77">
                  <c:v>6.95</c:v>
                </c:pt>
                <c:pt idx="78">
                  <c:v>6.02</c:v>
                </c:pt>
                <c:pt idx="79">
                  <c:v>6.93</c:v>
                </c:pt>
                <c:pt idx="80">
                  <c:v>6.56</c:v>
                </c:pt>
                <c:pt idx="81">
                  <c:v>7.57</c:v>
                </c:pt>
                <c:pt idx="82">
                  <c:v>7.59</c:v>
                </c:pt>
                <c:pt idx="83">
                  <c:v>8.4499999999999993</c:v>
                </c:pt>
                <c:pt idx="84">
                  <c:v>8.2100000000000009</c:v>
                </c:pt>
                <c:pt idx="85">
                  <c:v>8.57</c:v>
                </c:pt>
                <c:pt idx="86">
                  <c:v>8.86</c:v>
                </c:pt>
                <c:pt idx="87">
                  <c:v>9.2799999999999994</c:v>
                </c:pt>
                <c:pt idx="88">
                  <c:v>9.8000000000000007</c:v>
                </c:pt>
                <c:pt idx="89">
                  <c:v>9.83</c:v>
                </c:pt>
                <c:pt idx="90">
                  <c:v>9.99</c:v>
                </c:pt>
                <c:pt idx="91">
                  <c:v>10.130000000000001</c:v>
                </c:pt>
                <c:pt idx="92">
                  <c:v>10.59</c:v>
                </c:pt>
                <c:pt idx="93">
                  <c:v>11.16</c:v>
                </c:pt>
                <c:pt idx="94">
                  <c:v>10.94</c:v>
                </c:pt>
                <c:pt idx="95">
                  <c:v>10.83</c:v>
                </c:pt>
                <c:pt idx="96">
                  <c:v>10.45</c:v>
                </c:pt>
                <c:pt idx="97">
                  <c:v>10.51</c:v>
                </c:pt>
                <c:pt idx="98">
                  <c:v>9.94</c:v>
                </c:pt>
                <c:pt idx="99">
                  <c:v>10.45</c:v>
                </c:pt>
                <c:pt idx="100">
                  <c:v>9.85</c:v>
                </c:pt>
                <c:pt idx="101">
                  <c:v>9.4700000000000006</c:v>
                </c:pt>
                <c:pt idx="102">
                  <c:v>9.49</c:v>
                </c:pt>
                <c:pt idx="103">
                  <c:v>9.41</c:v>
                </c:pt>
                <c:pt idx="104">
                  <c:v>9.11</c:v>
                </c:pt>
                <c:pt idx="105">
                  <c:v>7.48</c:v>
                </c:pt>
                <c:pt idx="106">
                  <c:v>8.25</c:v>
                </c:pt>
                <c:pt idx="107">
                  <c:v>8.27</c:v>
                </c:pt>
                <c:pt idx="108">
                  <c:v>6.48</c:v>
                </c:pt>
                <c:pt idx="109">
                  <c:v>6</c:v>
                </c:pt>
                <c:pt idx="110">
                  <c:v>5.92</c:v>
                </c:pt>
                <c:pt idx="111">
                  <c:v>6.06</c:v>
                </c:pt>
                <c:pt idx="112">
                  <c:v>5.6</c:v>
                </c:pt>
                <c:pt idx="113">
                  <c:v>5.72</c:v>
                </c:pt>
                <c:pt idx="114">
                  <c:v>6.06</c:v>
                </c:pt>
                <c:pt idx="115">
                  <c:v>5.98</c:v>
                </c:pt>
                <c:pt idx="116">
                  <c:v>7.07</c:v>
                </c:pt>
                <c:pt idx="117">
                  <c:v>6.79</c:v>
                </c:pt>
                <c:pt idx="118">
                  <c:v>5.5</c:v>
                </c:pt>
                <c:pt idx="119">
                  <c:v>4.83</c:v>
                </c:pt>
                <c:pt idx="120">
                  <c:v>6.82</c:v>
                </c:pt>
                <c:pt idx="121">
                  <c:v>6.46</c:v>
                </c:pt>
                <c:pt idx="122">
                  <c:v>5.59</c:v>
                </c:pt>
                <c:pt idx="123">
                  <c:v>6.88</c:v>
                </c:pt>
                <c:pt idx="124">
                  <c:v>6.14</c:v>
                </c:pt>
                <c:pt idx="125">
                  <c:v>5.45</c:v>
                </c:pt>
                <c:pt idx="126">
                  <c:v>6.8</c:v>
                </c:pt>
                <c:pt idx="127">
                  <c:v>7.84</c:v>
                </c:pt>
                <c:pt idx="128">
                  <c:v>7.19</c:v>
                </c:pt>
                <c:pt idx="129">
                  <c:v>7.07</c:v>
                </c:pt>
                <c:pt idx="130">
                  <c:v>7.4</c:v>
                </c:pt>
                <c:pt idx="131">
                  <c:v>6.96</c:v>
                </c:pt>
                <c:pt idx="132">
                  <c:v>6.57</c:v>
                </c:pt>
                <c:pt idx="133">
                  <c:v>6.46</c:v>
                </c:pt>
                <c:pt idx="134">
                  <c:v>5.66</c:v>
                </c:pt>
                <c:pt idx="135">
                  <c:v>6.05</c:v>
                </c:pt>
                <c:pt idx="136">
                  <c:v>6.31</c:v>
                </c:pt>
                <c:pt idx="137">
                  <c:v>5.97</c:v>
                </c:pt>
                <c:pt idx="138">
                  <c:v>7.15</c:v>
                </c:pt>
                <c:pt idx="139">
                  <c:v>7</c:v>
                </c:pt>
                <c:pt idx="140">
                  <c:v>6.36</c:v>
                </c:pt>
                <c:pt idx="141">
                  <c:v>6.64</c:v>
                </c:pt>
                <c:pt idx="142">
                  <c:v>6.87</c:v>
                </c:pt>
                <c:pt idx="143">
                  <c:v>6.35</c:v>
                </c:pt>
                <c:pt idx="144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9-410B-BC25-718D6985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'MD97-2120'!$A$3:$A$84</c:f>
              <c:numCache>
                <c:formatCode>General</c:formatCode>
                <c:ptCount val="82"/>
                <c:pt idx="0">
                  <c:v>183.27926339999999</c:v>
                </c:pt>
                <c:pt idx="1">
                  <c:v>184.18557329999999</c:v>
                </c:pt>
                <c:pt idx="2">
                  <c:v>185.09188330000001</c:v>
                </c:pt>
                <c:pt idx="3">
                  <c:v>185.9981932</c:v>
                </c:pt>
                <c:pt idx="4">
                  <c:v>186.90450319999999</c:v>
                </c:pt>
                <c:pt idx="5">
                  <c:v>187.81081309999999</c:v>
                </c:pt>
                <c:pt idx="6">
                  <c:v>188.71712310000001</c:v>
                </c:pt>
                <c:pt idx="7">
                  <c:v>189.62343300000001</c:v>
                </c:pt>
                <c:pt idx="8">
                  <c:v>190.529743</c:v>
                </c:pt>
                <c:pt idx="9">
                  <c:v>191.43605289999999</c:v>
                </c:pt>
                <c:pt idx="10">
                  <c:v>192.34236279999999</c:v>
                </c:pt>
                <c:pt idx="11">
                  <c:v>193.24867280000001</c:v>
                </c:pt>
                <c:pt idx="12">
                  <c:v>194.15498270000001</c:v>
                </c:pt>
                <c:pt idx="13">
                  <c:v>195.0612927</c:v>
                </c:pt>
                <c:pt idx="14">
                  <c:v>195.96760259999999</c:v>
                </c:pt>
                <c:pt idx="15">
                  <c:v>196.87391260000001</c:v>
                </c:pt>
                <c:pt idx="16">
                  <c:v>197.78022250000001</c:v>
                </c:pt>
                <c:pt idx="17">
                  <c:v>198.6865325</c:v>
                </c:pt>
                <c:pt idx="18">
                  <c:v>199.59284239999999</c:v>
                </c:pt>
                <c:pt idx="19">
                  <c:v>200.49915240000001</c:v>
                </c:pt>
                <c:pt idx="20">
                  <c:v>201.40546230000001</c:v>
                </c:pt>
                <c:pt idx="21">
                  <c:v>202.31177220000001</c:v>
                </c:pt>
                <c:pt idx="22">
                  <c:v>203.2180822</c:v>
                </c:pt>
                <c:pt idx="23">
                  <c:v>204.3597566</c:v>
                </c:pt>
                <c:pt idx="24">
                  <c:v>206.92890180000001</c:v>
                </c:pt>
                <c:pt idx="25">
                  <c:v>209.33802969999999</c:v>
                </c:pt>
                <c:pt idx="26">
                  <c:v>210.61447770000001</c:v>
                </c:pt>
                <c:pt idx="27">
                  <c:v>211.8909257</c:v>
                </c:pt>
                <c:pt idx="28">
                  <c:v>213.16737370000001</c:v>
                </c:pt>
                <c:pt idx="29">
                  <c:v>214.44382179999999</c:v>
                </c:pt>
                <c:pt idx="30">
                  <c:v>215.72026980000001</c:v>
                </c:pt>
                <c:pt idx="31">
                  <c:v>216.9967178</c:v>
                </c:pt>
                <c:pt idx="32">
                  <c:v>218.27316579999999</c:v>
                </c:pt>
                <c:pt idx="33">
                  <c:v>219.5496138</c:v>
                </c:pt>
                <c:pt idx="34">
                  <c:v>220.87997290000001</c:v>
                </c:pt>
                <c:pt idx="35">
                  <c:v>222.23148169999999</c:v>
                </c:pt>
                <c:pt idx="36">
                  <c:v>223.58299059999999</c:v>
                </c:pt>
                <c:pt idx="37">
                  <c:v>224.93449939999999</c:v>
                </c:pt>
                <c:pt idx="38">
                  <c:v>226.28600829999999</c:v>
                </c:pt>
                <c:pt idx="39">
                  <c:v>227.73128579999999</c:v>
                </c:pt>
                <c:pt idx="40">
                  <c:v>229.32264989999999</c:v>
                </c:pt>
                <c:pt idx="41">
                  <c:v>230.91401389999999</c:v>
                </c:pt>
                <c:pt idx="42">
                  <c:v>232.50537800000001</c:v>
                </c:pt>
                <c:pt idx="43">
                  <c:v>234.09674200000001</c:v>
                </c:pt>
                <c:pt idx="44">
                  <c:v>235.6881061</c:v>
                </c:pt>
                <c:pt idx="45">
                  <c:v>237.2794701</c:v>
                </c:pt>
                <c:pt idx="46">
                  <c:v>238.87083419999999</c:v>
                </c:pt>
                <c:pt idx="47">
                  <c:v>240.46219830000001</c:v>
                </c:pt>
                <c:pt idx="48">
                  <c:v>241.0751151</c:v>
                </c:pt>
                <c:pt idx="49">
                  <c:v>241.47438700000001</c:v>
                </c:pt>
                <c:pt idx="50">
                  <c:v>241.873659</c:v>
                </c:pt>
                <c:pt idx="51">
                  <c:v>242.27293090000001</c:v>
                </c:pt>
                <c:pt idx="52">
                  <c:v>242.67220280000001</c:v>
                </c:pt>
                <c:pt idx="53">
                  <c:v>243.07147470000001</c:v>
                </c:pt>
                <c:pt idx="54">
                  <c:v>243.47074660000001</c:v>
                </c:pt>
                <c:pt idx="55">
                  <c:v>243.87001849999999</c:v>
                </c:pt>
                <c:pt idx="56">
                  <c:v>244.26929039999999</c:v>
                </c:pt>
                <c:pt idx="57">
                  <c:v>244.66856229999999</c:v>
                </c:pt>
                <c:pt idx="58">
                  <c:v>245.06783419999999</c:v>
                </c:pt>
                <c:pt idx="59">
                  <c:v>245.4671061</c:v>
                </c:pt>
                <c:pt idx="60">
                  <c:v>245.866378</c:v>
                </c:pt>
                <c:pt idx="61">
                  <c:v>246.2656499</c:v>
                </c:pt>
                <c:pt idx="62">
                  <c:v>246.6649218</c:v>
                </c:pt>
                <c:pt idx="63">
                  <c:v>247.0641937</c:v>
                </c:pt>
                <c:pt idx="64">
                  <c:v>247.46346560000001</c:v>
                </c:pt>
                <c:pt idx="65">
                  <c:v>247.86273750000001</c:v>
                </c:pt>
                <c:pt idx="66">
                  <c:v>248.26200940000001</c:v>
                </c:pt>
                <c:pt idx="67">
                  <c:v>248.66128130000001</c:v>
                </c:pt>
                <c:pt idx="68">
                  <c:v>249.06055330000001</c:v>
                </c:pt>
                <c:pt idx="69">
                  <c:v>249.45982520000001</c:v>
                </c:pt>
                <c:pt idx="70">
                  <c:v>249.85909710000001</c:v>
                </c:pt>
                <c:pt idx="71">
                  <c:v>250.25836899999999</c:v>
                </c:pt>
                <c:pt idx="72">
                  <c:v>250.65764089999999</c:v>
                </c:pt>
                <c:pt idx="73">
                  <c:v>251.05691279999999</c:v>
                </c:pt>
                <c:pt idx="74">
                  <c:v>251.45618469999999</c:v>
                </c:pt>
                <c:pt idx="75">
                  <c:v>251.8554566</c:v>
                </c:pt>
                <c:pt idx="76">
                  <c:v>252.2547285</c:v>
                </c:pt>
                <c:pt idx="77">
                  <c:v>252.6540004</c:v>
                </c:pt>
                <c:pt idx="78">
                  <c:v>253.0532723</c:v>
                </c:pt>
                <c:pt idx="79">
                  <c:v>253.45254420000001</c:v>
                </c:pt>
                <c:pt idx="80">
                  <c:v>253.85181610000001</c:v>
                </c:pt>
                <c:pt idx="81">
                  <c:v>254.25108800000001</c:v>
                </c:pt>
              </c:numCache>
            </c:numRef>
          </c:xVal>
          <c:yVal>
            <c:numRef>
              <c:f>'MD97-2120'!$B$3:$B$84</c:f>
              <c:numCache>
                <c:formatCode>General</c:formatCode>
                <c:ptCount val="82"/>
                <c:pt idx="0">
                  <c:v>7.99</c:v>
                </c:pt>
                <c:pt idx="1">
                  <c:v>9.31</c:v>
                </c:pt>
                <c:pt idx="2">
                  <c:v>9.31</c:v>
                </c:pt>
                <c:pt idx="3">
                  <c:v>10.01</c:v>
                </c:pt>
                <c:pt idx="4">
                  <c:v>7.85</c:v>
                </c:pt>
                <c:pt idx="5">
                  <c:v>10.75</c:v>
                </c:pt>
                <c:pt idx="6">
                  <c:v>10.92</c:v>
                </c:pt>
                <c:pt idx="7">
                  <c:v>12.03</c:v>
                </c:pt>
                <c:pt idx="8">
                  <c:v>9.1999999999999993</c:v>
                </c:pt>
                <c:pt idx="9">
                  <c:v>8.75</c:v>
                </c:pt>
                <c:pt idx="10">
                  <c:v>10.050000000000001</c:v>
                </c:pt>
                <c:pt idx="11">
                  <c:v>8.64</c:v>
                </c:pt>
                <c:pt idx="12">
                  <c:v>8.6199999999999992</c:v>
                </c:pt>
                <c:pt idx="13">
                  <c:v>11.07</c:v>
                </c:pt>
                <c:pt idx="14">
                  <c:v>9.5299999999999994</c:v>
                </c:pt>
                <c:pt idx="15">
                  <c:v>10.94</c:v>
                </c:pt>
                <c:pt idx="16">
                  <c:v>11.25</c:v>
                </c:pt>
                <c:pt idx="17">
                  <c:v>11.43</c:v>
                </c:pt>
                <c:pt idx="18">
                  <c:v>12.04</c:v>
                </c:pt>
                <c:pt idx="19">
                  <c:v>12.95</c:v>
                </c:pt>
                <c:pt idx="20">
                  <c:v>13.21</c:v>
                </c:pt>
                <c:pt idx="21">
                  <c:v>13.32</c:v>
                </c:pt>
                <c:pt idx="22">
                  <c:v>12.59</c:v>
                </c:pt>
                <c:pt idx="23">
                  <c:v>11.62</c:v>
                </c:pt>
                <c:pt idx="24">
                  <c:v>10.24</c:v>
                </c:pt>
                <c:pt idx="25">
                  <c:v>12.15</c:v>
                </c:pt>
                <c:pt idx="26">
                  <c:v>13.62</c:v>
                </c:pt>
                <c:pt idx="27">
                  <c:v>13.27</c:v>
                </c:pt>
                <c:pt idx="28">
                  <c:v>13.42</c:v>
                </c:pt>
                <c:pt idx="29">
                  <c:v>13.27</c:v>
                </c:pt>
                <c:pt idx="30">
                  <c:v>13.44</c:v>
                </c:pt>
                <c:pt idx="31">
                  <c:v>13.29</c:v>
                </c:pt>
                <c:pt idx="32">
                  <c:v>12.65</c:v>
                </c:pt>
                <c:pt idx="33">
                  <c:v>11.21</c:v>
                </c:pt>
                <c:pt idx="34">
                  <c:v>9.35</c:v>
                </c:pt>
                <c:pt idx="35">
                  <c:v>9.77</c:v>
                </c:pt>
                <c:pt idx="36">
                  <c:v>9.4600000000000009</c:v>
                </c:pt>
                <c:pt idx="37">
                  <c:v>8.08</c:v>
                </c:pt>
                <c:pt idx="38">
                  <c:v>9.09</c:v>
                </c:pt>
                <c:pt idx="39">
                  <c:v>10.7</c:v>
                </c:pt>
                <c:pt idx="40">
                  <c:v>12.06</c:v>
                </c:pt>
                <c:pt idx="41">
                  <c:v>10.78</c:v>
                </c:pt>
                <c:pt idx="42">
                  <c:v>10.39</c:v>
                </c:pt>
                <c:pt idx="43">
                  <c:v>11.83</c:v>
                </c:pt>
                <c:pt idx="44">
                  <c:v>10</c:v>
                </c:pt>
                <c:pt idx="45">
                  <c:v>12.08</c:v>
                </c:pt>
                <c:pt idx="46">
                  <c:v>12.73</c:v>
                </c:pt>
                <c:pt idx="47">
                  <c:v>12.57</c:v>
                </c:pt>
                <c:pt idx="48">
                  <c:v>13.13</c:v>
                </c:pt>
                <c:pt idx="49">
                  <c:v>13</c:v>
                </c:pt>
                <c:pt idx="50">
                  <c:v>14.02</c:v>
                </c:pt>
                <c:pt idx="51">
                  <c:v>13.46</c:v>
                </c:pt>
                <c:pt idx="52">
                  <c:v>15.25</c:v>
                </c:pt>
                <c:pt idx="53">
                  <c:v>14.81</c:v>
                </c:pt>
                <c:pt idx="54">
                  <c:v>13.91</c:v>
                </c:pt>
                <c:pt idx="55">
                  <c:v>14.51</c:v>
                </c:pt>
                <c:pt idx="56">
                  <c:v>14.16</c:v>
                </c:pt>
                <c:pt idx="57">
                  <c:v>13.38</c:v>
                </c:pt>
                <c:pt idx="58">
                  <c:v>12.47</c:v>
                </c:pt>
                <c:pt idx="59">
                  <c:v>12.61</c:v>
                </c:pt>
                <c:pt idx="60">
                  <c:v>11.83</c:v>
                </c:pt>
                <c:pt idx="61">
                  <c:v>10.95</c:v>
                </c:pt>
                <c:pt idx="62">
                  <c:v>11.3</c:v>
                </c:pt>
                <c:pt idx="63">
                  <c:v>8.67</c:v>
                </c:pt>
                <c:pt idx="64">
                  <c:v>10.68</c:v>
                </c:pt>
                <c:pt idx="65">
                  <c:v>8.4499999999999993</c:v>
                </c:pt>
                <c:pt idx="66">
                  <c:v>8.01</c:v>
                </c:pt>
                <c:pt idx="67">
                  <c:v>9.14</c:v>
                </c:pt>
                <c:pt idx="68">
                  <c:v>8.9499999999999993</c:v>
                </c:pt>
                <c:pt idx="69">
                  <c:v>10.07</c:v>
                </c:pt>
                <c:pt idx="70">
                  <c:v>9.89</c:v>
                </c:pt>
                <c:pt idx="71">
                  <c:v>9.92</c:v>
                </c:pt>
                <c:pt idx="72">
                  <c:v>9.9600000000000009</c:v>
                </c:pt>
                <c:pt idx="73">
                  <c:v>9.77</c:v>
                </c:pt>
                <c:pt idx="74">
                  <c:v>8.4</c:v>
                </c:pt>
                <c:pt idx="75">
                  <c:v>11.35</c:v>
                </c:pt>
                <c:pt idx="76">
                  <c:v>12.88</c:v>
                </c:pt>
                <c:pt idx="77">
                  <c:v>12.06</c:v>
                </c:pt>
                <c:pt idx="78">
                  <c:v>10.76</c:v>
                </c:pt>
                <c:pt idx="79">
                  <c:v>10.87</c:v>
                </c:pt>
                <c:pt idx="80">
                  <c:v>10.14</c:v>
                </c:pt>
                <c:pt idx="81">
                  <c:v>10.3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8-4FE4-B5A4-7450D5796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ax val="16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'RC11-120'!$A$3:$A$58</c:f>
              <c:numCache>
                <c:formatCode>General</c:formatCode>
                <c:ptCount val="56"/>
                <c:pt idx="0">
                  <c:v>184.09478859999999</c:v>
                </c:pt>
                <c:pt idx="1">
                  <c:v>185.93217949999999</c:v>
                </c:pt>
                <c:pt idx="2">
                  <c:v>187.76957049999999</c:v>
                </c:pt>
                <c:pt idx="3">
                  <c:v>189.60696139999999</c:v>
                </c:pt>
                <c:pt idx="4">
                  <c:v>191.44435229999999</c:v>
                </c:pt>
                <c:pt idx="5">
                  <c:v>193.28174329999999</c:v>
                </c:pt>
                <c:pt idx="6">
                  <c:v>195.11913419999999</c:v>
                </c:pt>
                <c:pt idx="7">
                  <c:v>196.95652519999999</c:v>
                </c:pt>
                <c:pt idx="8">
                  <c:v>198.79391609999999</c:v>
                </c:pt>
                <c:pt idx="9">
                  <c:v>200.63130699999999</c:v>
                </c:pt>
                <c:pt idx="10">
                  <c:v>202.46869799999999</c:v>
                </c:pt>
                <c:pt idx="11">
                  <c:v>204.30608889999999</c:v>
                </c:pt>
                <c:pt idx="12">
                  <c:v>206.14347989999999</c:v>
                </c:pt>
                <c:pt idx="13">
                  <c:v>207.98087079999999</c:v>
                </c:pt>
                <c:pt idx="14">
                  <c:v>209.81826169999999</c:v>
                </c:pt>
                <c:pt idx="15">
                  <c:v>211.65565269999999</c:v>
                </c:pt>
                <c:pt idx="16">
                  <c:v>213.49304359999999</c:v>
                </c:pt>
                <c:pt idx="17">
                  <c:v>215.3304345</c:v>
                </c:pt>
                <c:pt idx="18">
                  <c:v>217.16782549999999</c:v>
                </c:pt>
                <c:pt idx="19">
                  <c:v>219.00521639999999</c:v>
                </c:pt>
                <c:pt idx="20">
                  <c:v>220.73586850000001</c:v>
                </c:pt>
                <c:pt idx="21">
                  <c:v>222.26894809999999</c:v>
                </c:pt>
                <c:pt idx="22">
                  <c:v>223.80202779999999</c:v>
                </c:pt>
                <c:pt idx="23">
                  <c:v>225.3351074</c:v>
                </c:pt>
                <c:pt idx="24">
                  <c:v>226.86818700000001</c:v>
                </c:pt>
                <c:pt idx="25">
                  <c:v>228.40126670000001</c:v>
                </c:pt>
                <c:pt idx="26">
                  <c:v>229.93434629999999</c:v>
                </c:pt>
                <c:pt idx="27">
                  <c:v>231.46742589999999</c:v>
                </c:pt>
                <c:pt idx="28">
                  <c:v>233.0005055</c:v>
                </c:pt>
                <c:pt idx="29">
                  <c:v>234.5335852</c:v>
                </c:pt>
                <c:pt idx="30">
                  <c:v>236.06666480000001</c:v>
                </c:pt>
                <c:pt idx="31">
                  <c:v>237.59974439999999</c:v>
                </c:pt>
                <c:pt idx="32">
                  <c:v>239.132824</c:v>
                </c:pt>
                <c:pt idx="33">
                  <c:v>240.6659037</c:v>
                </c:pt>
                <c:pt idx="34">
                  <c:v>241.7756751</c:v>
                </c:pt>
                <c:pt idx="35">
                  <c:v>242.8628611</c:v>
                </c:pt>
                <c:pt idx="36">
                  <c:v>243.95004700000001</c:v>
                </c:pt>
                <c:pt idx="37">
                  <c:v>245.03723289999999</c:v>
                </c:pt>
                <c:pt idx="38">
                  <c:v>246.1244188</c:v>
                </c:pt>
                <c:pt idx="39">
                  <c:v>247.21160470000001</c:v>
                </c:pt>
                <c:pt idx="40">
                  <c:v>248.29879059999999</c:v>
                </c:pt>
                <c:pt idx="41">
                  <c:v>249.3859765</c:v>
                </c:pt>
                <c:pt idx="42">
                  <c:v>250.4731625</c:v>
                </c:pt>
                <c:pt idx="43">
                  <c:v>251.56034840000001</c:v>
                </c:pt>
                <c:pt idx="44">
                  <c:v>252.64753429999999</c:v>
                </c:pt>
                <c:pt idx="45">
                  <c:v>253.7347202</c:v>
                </c:pt>
                <c:pt idx="46">
                  <c:v>254.82190610000001</c:v>
                </c:pt>
                <c:pt idx="47">
                  <c:v>255.90909199999999</c:v>
                </c:pt>
                <c:pt idx="48">
                  <c:v>256.99627800000002</c:v>
                </c:pt>
                <c:pt idx="49">
                  <c:v>258.08346390000003</c:v>
                </c:pt>
                <c:pt idx="50">
                  <c:v>259.17064979999998</c:v>
                </c:pt>
                <c:pt idx="51">
                  <c:v>260.25783569999999</c:v>
                </c:pt>
                <c:pt idx="52">
                  <c:v>261.3450216</c:v>
                </c:pt>
                <c:pt idx="53">
                  <c:v>262.4322075</c:v>
                </c:pt>
                <c:pt idx="54">
                  <c:v>263.51939340000001</c:v>
                </c:pt>
                <c:pt idx="55">
                  <c:v>264.60657939999999</c:v>
                </c:pt>
              </c:numCache>
            </c:numRef>
          </c:xVal>
          <c:yVal>
            <c:numRef>
              <c:f>'RC11-120'!$B$3:$B$58</c:f>
              <c:numCache>
                <c:formatCode>General</c:formatCode>
                <c:ptCount val="56"/>
                <c:pt idx="0">
                  <c:v>7.8</c:v>
                </c:pt>
                <c:pt idx="1">
                  <c:v>8.3000000000000007</c:v>
                </c:pt>
                <c:pt idx="2">
                  <c:v>8</c:v>
                </c:pt>
                <c:pt idx="3">
                  <c:v>9.1999999999999993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9.6999999999999993</c:v>
                </c:pt>
                <c:pt idx="7">
                  <c:v>9.4</c:v>
                </c:pt>
                <c:pt idx="8">
                  <c:v>9</c:v>
                </c:pt>
                <c:pt idx="9">
                  <c:v>9.8000000000000007</c:v>
                </c:pt>
                <c:pt idx="10">
                  <c:v>10.199999999999999</c:v>
                </c:pt>
                <c:pt idx="11">
                  <c:v>9</c:v>
                </c:pt>
                <c:pt idx="12">
                  <c:v>7.7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10.8</c:v>
                </c:pt>
                <c:pt idx="18">
                  <c:v>11.5</c:v>
                </c:pt>
                <c:pt idx="19">
                  <c:v>11.6</c:v>
                </c:pt>
                <c:pt idx="20">
                  <c:v>8.9</c:v>
                </c:pt>
                <c:pt idx="21">
                  <c:v>8.1</c:v>
                </c:pt>
                <c:pt idx="22">
                  <c:v>8.1</c:v>
                </c:pt>
                <c:pt idx="23">
                  <c:v>8.9</c:v>
                </c:pt>
                <c:pt idx="24">
                  <c:v>7.9</c:v>
                </c:pt>
                <c:pt idx="25">
                  <c:v>7.7</c:v>
                </c:pt>
                <c:pt idx="26">
                  <c:v>8.6999999999999993</c:v>
                </c:pt>
                <c:pt idx="27">
                  <c:v>8</c:v>
                </c:pt>
                <c:pt idx="28">
                  <c:v>6.9</c:v>
                </c:pt>
                <c:pt idx="29">
                  <c:v>9.8000000000000007</c:v>
                </c:pt>
                <c:pt idx="30">
                  <c:v>10.9</c:v>
                </c:pt>
                <c:pt idx="31">
                  <c:v>10.7</c:v>
                </c:pt>
                <c:pt idx="32">
                  <c:v>10.7</c:v>
                </c:pt>
                <c:pt idx="33">
                  <c:v>10</c:v>
                </c:pt>
                <c:pt idx="34">
                  <c:v>12</c:v>
                </c:pt>
                <c:pt idx="35">
                  <c:v>12.4</c:v>
                </c:pt>
                <c:pt idx="36">
                  <c:v>12</c:v>
                </c:pt>
                <c:pt idx="37">
                  <c:v>12.1</c:v>
                </c:pt>
                <c:pt idx="38">
                  <c:v>8.6999999999999993</c:v>
                </c:pt>
                <c:pt idx="39">
                  <c:v>8</c:v>
                </c:pt>
                <c:pt idx="40">
                  <c:v>7.2</c:v>
                </c:pt>
                <c:pt idx="41">
                  <c:v>8</c:v>
                </c:pt>
                <c:pt idx="42">
                  <c:v>7</c:v>
                </c:pt>
                <c:pt idx="43">
                  <c:v>7.7</c:v>
                </c:pt>
                <c:pt idx="44">
                  <c:v>7.3</c:v>
                </c:pt>
                <c:pt idx="45">
                  <c:v>7.3</c:v>
                </c:pt>
                <c:pt idx="46">
                  <c:v>7.2</c:v>
                </c:pt>
                <c:pt idx="47">
                  <c:v>8.1999999999999993</c:v>
                </c:pt>
                <c:pt idx="48">
                  <c:v>7.3</c:v>
                </c:pt>
                <c:pt idx="49">
                  <c:v>7.7</c:v>
                </c:pt>
                <c:pt idx="50">
                  <c:v>7.8</c:v>
                </c:pt>
                <c:pt idx="51">
                  <c:v>7.4</c:v>
                </c:pt>
                <c:pt idx="52">
                  <c:v>6.8</c:v>
                </c:pt>
                <c:pt idx="53">
                  <c:v>8</c:v>
                </c:pt>
                <c:pt idx="54">
                  <c:v>7.3</c:v>
                </c:pt>
                <c:pt idx="5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B0-4B2E-AE8F-8479A0B7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'MD07-3077'!$A$3:$A$147</c:f>
              <c:numCache>
                <c:formatCode>General</c:formatCode>
                <c:ptCount val="145"/>
                <c:pt idx="0">
                  <c:v>182.59910859999999</c:v>
                </c:pt>
                <c:pt idx="1">
                  <c:v>182.8827885</c:v>
                </c:pt>
                <c:pt idx="2">
                  <c:v>183.16646840000001</c:v>
                </c:pt>
                <c:pt idx="3">
                  <c:v>183.4501483</c:v>
                </c:pt>
                <c:pt idx="4">
                  <c:v>183.7338282</c:v>
                </c:pt>
                <c:pt idx="5">
                  <c:v>184.01750799999999</c:v>
                </c:pt>
                <c:pt idx="6">
                  <c:v>184.3011879</c:v>
                </c:pt>
                <c:pt idx="7">
                  <c:v>184.58486780000001</c:v>
                </c:pt>
                <c:pt idx="8">
                  <c:v>184.86854769999999</c:v>
                </c:pt>
                <c:pt idx="9">
                  <c:v>185.15222750000001</c:v>
                </c:pt>
                <c:pt idx="10">
                  <c:v>185.43590739999999</c:v>
                </c:pt>
                <c:pt idx="11">
                  <c:v>185.7195873</c:v>
                </c:pt>
                <c:pt idx="12">
                  <c:v>186.00326720000001</c:v>
                </c:pt>
                <c:pt idx="13">
                  <c:v>186.28694709999999</c:v>
                </c:pt>
                <c:pt idx="14">
                  <c:v>186.57062690000001</c:v>
                </c:pt>
                <c:pt idx="15">
                  <c:v>186.85430679999999</c:v>
                </c:pt>
                <c:pt idx="16">
                  <c:v>187.1379867</c:v>
                </c:pt>
                <c:pt idx="17">
                  <c:v>187.42166660000001</c:v>
                </c:pt>
                <c:pt idx="18">
                  <c:v>187.7053464</c:v>
                </c:pt>
                <c:pt idx="19">
                  <c:v>187.98902630000001</c:v>
                </c:pt>
                <c:pt idx="20">
                  <c:v>188.27270619999999</c:v>
                </c:pt>
                <c:pt idx="21">
                  <c:v>188.5563861</c:v>
                </c:pt>
                <c:pt idx="22">
                  <c:v>188.84006600000001</c:v>
                </c:pt>
                <c:pt idx="23">
                  <c:v>189.12374579999999</c:v>
                </c:pt>
                <c:pt idx="24">
                  <c:v>189.4074257</c:v>
                </c:pt>
                <c:pt idx="25">
                  <c:v>189.69110559999999</c:v>
                </c:pt>
                <c:pt idx="26">
                  <c:v>189.9747855</c:v>
                </c:pt>
                <c:pt idx="27">
                  <c:v>190.25846530000001</c:v>
                </c:pt>
                <c:pt idx="28">
                  <c:v>190.54214519999999</c:v>
                </c:pt>
                <c:pt idx="29">
                  <c:v>190.8258251</c:v>
                </c:pt>
                <c:pt idx="30">
                  <c:v>190.96766500000001</c:v>
                </c:pt>
                <c:pt idx="31">
                  <c:v>191.5350248</c:v>
                </c:pt>
                <c:pt idx="32">
                  <c:v>192.1023845</c:v>
                </c:pt>
                <c:pt idx="33">
                  <c:v>192.66974429999999</c:v>
                </c:pt>
                <c:pt idx="34">
                  <c:v>193.80446380000001</c:v>
                </c:pt>
                <c:pt idx="35">
                  <c:v>194.3718236</c:v>
                </c:pt>
                <c:pt idx="36">
                  <c:v>194.9391833</c:v>
                </c:pt>
                <c:pt idx="37">
                  <c:v>195.50654309999999</c:v>
                </c:pt>
                <c:pt idx="38">
                  <c:v>196.07390280000001</c:v>
                </c:pt>
                <c:pt idx="39">
                  <c:v>197.2086223</c:v>
                </c:pt>
                <c:pt idx="40">
                  <c:v>198.34334179999999</c:v>
                </c:pt>
                <c:pt idx="41">
                  <c:v>199.47806130000001</c:v>
                </c:pt>
                <c:pt idx="42">
                  <c:v>200.61278089999999</c:v>
                </c:pt>
                <c:pt idx="43">
                  <c:v>201.74750040000001</c:v>
                </c:pt>
                <c:pt idx="44">
                  <c:v>202.8822199</c:v>
                </c:pt>
                <c:pt idx="45">
                  <c:v>204.01744880000001</c:v>
                </c:pt>
                <c:pt idx="46">
                  <c:v>205.1798853</c:v>
                </c:pt>
                <c:pt idx="47">
                  <c:v>205.76110349999999</c:v>
                </c:pt>
                <c:pt idx="48">
                  <c:v>206.34232170000001</c:v>
                </c:pt>
                <c:pt idx="49">
                  <c:v>206.92353990000001</c:v>
                </c:pt>
                <c:pt idx="50">
                  <c:v>207.5047581</c:v>
                </c:pt>
                <c:pt idx="51">
                  <c:v>208.0859763</c:v>
                </c:pt>
                <c:pt idx="52">
                  <c:v>208.66719459999999</c:v>
                </c:pt>
                <c:pt idx="53">
                  <c:v>209.24841280000001</c:v>
                </c:pt>
                <c:pt idx="54">
                  <c:v>209.82963100000001</c:v>
                </c:pt>
                <c:pt idx="55">
                  <c:v>210.9920674</c:v>
                </c:pt>
                <c:pt idx="56">
                  <c:v>212.15450390000001</c:v>
                </c:pt>
                <c:pt idx="57">
                  <c:v>213.3169403</c:v>
                </c:pt>
                <c:pt idx="58">
                  <c:v>214.47937669999999</c:v>
                </c:pt>
                <c:pt idx="59">
                  <c:v>215.6418132</c:v>
                </c:pt>
                <c:pt idx="60">
                  <c:v>216.80424959999999</c:v>
                </c:pt>
                <c:pt idx="61">
                  <c:v>217.96668600000001</c:v>
                </c:pt>
                <c:pt idx="62">
                  <c:v>218.5479042</c:v>
                </c:pt>
                <c:pt idx="63">
                  <c:v>219.12912249999999</c:v>
                </c:pt>
                <c:pt idx="64">
                  <c:v>219.71034069999999</c:v>
                </c:pt>
                <c:pt idx="65">
                  <c:v>220.34872859999999</c:v>
                </c:pt>
                <c:pt idx="66">
                  <c:v>221.39827070000001</c:v>
                </c:pt>
                <c:pt idx="67">
                  <c:v>222.44781280000001</c:v>
                </c:pt>
                <c:pt idx="68">
                  <c:v>223.497355</c:v>
                </c:pt>
                <c:pt idx="69">
                  <c:v>224.5468971</c:v>
                </c:pt>
                <c:pt idx="70">
                  <c:v>225.59643919999999</c:v>
                </c:pt>
                <c:pt idx="71">
                  <c:v>226.64598140000001</c:v>
                </c:pt>
                <c:pt idx="72">
                  <c:v>227.69552350000001</c:v>
                </c:pt>
                <c:pt idx="73">
                  <c:v>228.7450656</c:v>
                </c:pt>
                <c:pt idx="74">
                  <c:v>229.79460779999999</c:v>
                </c:pt>
                <c:pt idx="75">
                  <c:v>230.84414989999999</c:v>
                </c:pt>
                <c:pt idx="76">
                  <c:v>231.89369199999999</c:v>
                </c:pt>
                <c:pt idx="77">
                  <c:v>232.94323420000001</c:v>
                </c:pt>
                <c:pt idx="78">
                  <c:v>233.9927763</c:v>
                </c:pt>
                <c:pt idx="79">
                  <c:v>235.0423184</c:v>
                </c:pt>
                <c:pt idx="80">
                  <c:v>236.09186059999999</c:v>
                </c:pt>
                <c:pt idx="81">
                  <c:v>237.14140269999999</c:v>
                </c:pt>
                <c:pt idx="82">
                  <c:v>238.19094480000001</c:v>
                </c:pt>
                <c:pt idx="83">
                  <c:v>239.240487</c:v>
                </c:pt>
                <c:pt idx="84">
                  <c:v>240.2900291</c:v>
                </c:pt>
                <c:pt idx="85">
                  <c:v>240.90543969999999</c:v>
                </c:pt>
                <c:pt idx="86">
                  <c:v>241.12085619999999</c:v>
                </c:pt>
                <c:pt idx="87">
                  <c:v>241.33627279999999</c:v>
                </c:pt>
                <c:pt idx="88">
                  <c:v>241.7671058</c:v>
                </c:pt>
                <c:pt idx="89">
                  <c:v>242.1979389</c:v>
                </c:pt>
                <c:pt idx="90">
                  <c:v>242.6287719</c:v>
                </c:pt>
                <c:pt idx="91">
                  <c:v>243.059605</c:v>
                </c:pt>
                <c:pt idx="92">
                  <c:v>243.49043810000001</c:v>
                </c:pt>
                <c:pt idx="93">
                  <c:v>243.92127110000001</c:v>
                </c:pt>
                <c:pt idx="94">
                  <c:v>244.13668770000001</c:v>
                </c:pt>
                <c:pt idx="95">
                  <c:v>244.35210420000001</c:v>
                </c:pt>
                <c:pt idx="96">
                  <c:v>244.56752069999999</c:v>
                </c:pt>
                <c:pt idx="97">
                  <c:v>244.78293729999999</c:v>
                </c:pt>
                <c:pt idx="98">
                  <c:v>244.99835379999999</c:v>
                </c:pt>
                <c:pt idx="99">
                  <c:v>245.1060621</c:v>
                </c:pt>
                <c:pt idx="100">
                  <c:v>245.21377029999999</c:v>
                </c:pt>
                <c:pt idx="101">
                  <c:v>245.42918689999999</c:v>
                </c:pt>
                <c:pt idx="102">
                  <c:v>245.53689510000001</c:v>
                </c:pt>
                <c:pt idx="103">
                  <c:v>245.64460339999999</c:v>
                </c:pt>
                <c:pt idx="104">
                  <c:v>245.75231170000001</c:v>
                </c:pt>
                <c:pt idx="105">
                  <c:v>245.876634</c:v>
                </c:pt>
                <c:pt idx="106">
                  <c:v>246.01134930000001</c:v>
                </c:pt>
                <c:pt idx="107">
                  <c:v>246.14606449999999</c:v>
                </c:pt>
                <c:pt idx="108">
                  <c:v>246.41549499999999</c:v>
                </c:pt>
                <c:pt idx="109">
                  <c:v>246.68492549999999</c:v>
                </c:pt>
                <c:pt idx="110">
                  <c:v>246.95435599999999</c:v>
                </c:pt>
                <c:pt idx="111">
                  <c:v>247.22378649999999</c:v>
                </c:pt>
                <c:pt idx="112">
                  <c:v>247.49321699999999</c:v>
                </c:pt>
                <c:pt idx="113">
                  <c:v>247.76264750000001</c:v>
                </c:pt>
                <c:pt idx="114">
                  <c:v>248.03207800000001</c:v>
                </c:pt>
                <c:pt idx="115">
                  <c:v>248.30150850000001</c:v>
                </c:pt>
                <c:pt idx="116">
                  <c:v>248.57093900000001</c:v>
                </c:pt>
                <c:pt idx="117">
                  <c:v>248.84036950000001</c:v>
                </c:pt>
                <c:pt idx="118">
                  <c:v>249.10980000000001</c:v>
                </c:pt>
                <c:pt idx="119">
                  <c:v>249.37923050000001</c:v>
                </c:pt>
                <c:pt idx="120">
                  <c:v>249.51394579999999</c:v>
                </c:pt>
                <c:pt idx="121">
                  <c:v>249.648661</c:v>
                </c:pt>
                <c:pt idx="122">
                  <c:v>249.9180915</c:v>
                </c:pt>
                <c:pt idx="123">
                  <c:v>250.187522</c:v>
                </c:pt>
                <c:pt idx="124">
                  <c:v>250.4569525</c:v>
                </c:pt>
                <c:pt idx="125">
                  <c:v>250.726383</c:v>
                </c:pt>
                <c:pt idx="126">
                  <c:v>250.86109819999999</c:v>
                </c:pt>
                <c:pt idx="127">
                  <c:v>250.9958135</c:v>
                </c:pt>
                <c:pt idx="128">
                  <c:v>251.265244</c:v>
                </c:pt>
                <c:pt idx="129">
                  <c:v>251.53467449999999</c:v>
                </c:pt>
                <c:pt idx="130">
                  <c:v>251.80410499999999</c:v>
                </c:pt>
                <c:pt idx="131">
                  <c:v>252.07353549999999</c:v>
                </c:pt>
                <c:pt idx="132">
                  <c:v>252.34296599999999</c:v>
                </c:pt>
                <c:pt idx="133">
                  <c:v>252.61239649999999</c:v>
                </c:pt>
                <c:pt idx="134">
                  <c:v>252.88182699999999</c:v>
                </c:pt>
                <c:pt idx="135">
                  <c:v>253.15125750000001</c:v>
                </c:pt>
                <c:pt idx="136">
                  <c:v>253.42068800000001</c:v>
                </c:pt>
                <c:pt idx="137">
                  <c:v>253.69011850000001</c:v>
                </c:pt>
                <c:pt idx="138">
                  <c:v>253.95954900000001</c:v>
                </c:pt>
                <c:pt idx="139">
                  <c:v>254.22897950000001</c:v>
                </c:pt>
                <c:pt idx="140">
                  <c:v>254.49841000000001</c:v>
                </c:pt>
                <c:pt idx="141">
                  <c:v>254.76784050000001</c:v>
                </c:pt>
                <c:pt idx="142">
                  <c:v>255.037271</c:v>
                </c:pt>
                <c:pt idx="143">
                  <c:v>255.30670140000001</c:v>
                </c:pt>
                <c:pt idx="144">
                  <c:v>255.57613190000001</c:v>
                </c:pt>
              </c:numCache>
            </c:numRef>
          </c:xVal>
          <c:yVal>
            <c:numRef>
              <c:f>'MD07-3077'!$B$3:$B$147</c:f>
              <c:numCache>
                <c:formatCode>General</c:formatCode>
                <c:ptCount val="145"/>
                <c:pt idx="0">
                  <c:v>4.3759791669999997</c:v>
                </c:pt>
                <c:pt idx="1">
                  <c:v>4.4462463769999996</c:v>
                </c:pt>
                <c:pt idx="2">
                  <c:v>4.1206593890000001</c:v>
                </c:pt>
                <c:pt idx="3">
                  <c:v>4.176422037</c:v>
                </c:pt>
                <c:pt idx="4">
                  <c:v>3.9430880500000001</c:v>
                </c:pt>
                <c:pt idx="5">
                  <c:v>4.3487014930000001</c:v>
                </c:pt>
                <c:pt idx="6">
                  <c:v>4.1597874020000001</c:v>
                </c:pt>
                <c:pt idx="7">
                  <c:v>4.6239514560000003</c:v>
                </c:pt>
                <c:pt idx="8">
                  <c:v>3.9590716850000001</c:v>
                </c:pt>
                <c:pt idx="9">
                  <c:v>4.5032857140000004</c:v>
                </c:pt>
                <c:pt idx="10">
                  <c:v>4.861907489</c:v>
                </c:pt>
                <c:pt idx="11">
                  <c:v>4.2819184549999996</c:v>
                </c:pt>
                <c:pt idx="12">
                  <c:v>4.5894424779999996</c:v>
                </c:pt>
                <c:pt idx="13">
                  <c:v>4.7754556959999999</c:v>
                </c:pt>
                <c:pt idx="14">
                  <c:v>4.4854028780000004</c:v>
                </c:pt>
                <c:pt idx="15">
                  <c:v>4.5506591930000004</c:v>
                </c:pt>
                <c:pt idx="16">
                  <c:v>4.7598955219999999</c:v>
                </c:pt>
                <c:pt idx="17">
                  <c:v>4.9096744870000002</c:v>
                </c:pt>
                <c:pt idx="18">
                  <c:v>5.3562602740000003</c:v>
                </c:pt>
                <c:pt idx="19">
                  <c:v>5.4660022880000003</c:v>
                </c:pt>
                <c:pt idx="20">
                  <c:v>6.3919411759999996</c:v>
                </c:pt>
                <c:pt idx="21">
                  <c:v>7.1667087030000003</c:v>
                </c:pt>
                <c:pt idx="22">
                  <c:v>7.0773248730000002</c:v>
                </c:pt>
                <c:pt idx="23">
                  <c:v>7.2631596639999998</c:v>
                </c:pt>
                <c:pt idx="24">
                  <c:v>7.2809463089999999</c:v>
                </c:pt>
                <c:pt idx="25">
                  <c:v>8.0623766230000005</c:v>
                </c:pt>
                <c:pt idx="26">
                  <c:v>7.886619048</c:v>
                </c:pt>
                <c:pt idx="27">
                  <c:v>7.5256883119999998</c:v>
                </c:pt>
                <c:pt idx="28">
                  <c:v>7.1919411760000003</c:v>
                </c:pt>
                <c:pt idx="29">
                  <c:v>7.7435918370000003</c:v>
                </c:pt>
                <c:pt idx="30">
                  <c:v>7.2363933649999996</c:v>
                </c:pt>
                <c:pt idx="31">
                  <c:v>6.46</c:v>
                </c:pt>
                <c:pt idx="32">
                  <c:v>5.49</c:v>
                </c:pt>
                <c:pt idx="33">
                  <c:v>7.36</c:v>
                </c:pt>
                <c:pt idx="34">
                  <c:v>8.02</c:v>
                </c:pt>
                <c:pt idx="35">
                  <c:v>8.41</c:v>
                </c:pt>
                <c:pt idx="36">
                  <c:v>7.86</c:v>
                </c:pt>
                <c:pt idx="37">
                  <c:v>7.84</c:v>
                </c:pt>
                <c:pt idx="38">
                  <c:v>8.6</c:v>
                </c:pt>
                <c:pt idx="39">
                  <c:v>9.09</c:v>
                </c:pt>
                <c:pt idx="40">
                  <c:v>9.23</c:v>
                </c:pt>
                <c:pt idx="41">
                  <c:v>9.59</c:v>
                </c:pt>
                <c:pt idx="42">
                  <c:v>9.6</c:v>
                </c:pt>
                <c:pt idx="43">
                  <c:v>10.49</c:v>
                </c:pt>
                <c:pt idx="44">
                  <c:v>10.31</c:v>
                </c:pt>
                <c:pt idx="45">
                  <c:v>8.4600000000000009</c:v>
                </c:pt>
                <c:pt idx="46">
                  <c:v>8.3800000000000008</c:v>
                </c:pt>
                <c:pt idx="47">
                  <c:v>6.77</c:v>
                </c:pt>
                <c:pt idx="48">
                  <c:v>6.71</c:v>
                </c:pt>
                <c:pt idx="49">
                  <c:v>8.58</c:v>
                </c:pt>
                <c:pt idx="50">
                  <c:v>8.42</c:v>
                </c:pt>
                <c:pt idx="51">
                  <c:v>8.3800000000000008</c:v>
                </c:pt>
                <c:pt idx="52">
                  <c:v>7.665</c:v>
                </c:pt>
                <c:pt idx="53">
                  <c:v>9.8000000000000007</c:v>
                </c:pt>
                <c:pt idx="54">
                  <c:v>9.82</c:v>
                </c:pt>
                <c:pt idx="55">
                  <c:v>8.85</c:v>
                </c:pt>
                <c:pt idx="56">
                  <c:v>9</c:v>
                </c:pt>
                <c:pt idx="57">
                  <c:v>9.26</c:v>
                </c:pt>
                <c:pt idx="58">
                  <c:v>9.42</c:v>
                </c:pt>
                <c:pt idx="59">
                  <c:v>9.9499999999999993</c:v>
                </c:pt>
                <c:pt idx="60">
                  <c:v>9.91</c:v>
                </c:pt>
                <c:pt idx="61">
                  <c:v>10.19</c:v>
                </c:pt>
                <c:pt idx="62">
                  <c:v>9.3699999999999992</c:v>
                </c:pt>
                <c:pt idx="63">
                  <c:v>8.9499999999999993</c:v>
                </c:pt>
                <c:pt idx="64">
                  <c:v>8.6199999999999992</c:v>
                </c:pt>
                <c:pt idx="65">
                  <c:v>7.36</c:v>
                </c:pt>
                <c:pt idx="66">
                  <c:v>6.28</c:v>
                </c:pt>
                <c:pt idx="67">
                  <c:v>6.25</c:v>
                </c:pt>
                <c:pt idx="68">
                  <c:v>4.7300000000000004</c:v>
                </c:pt>
                <c:pt idx="69">
                  <c:v>6.22</c:v>
                </c:pt>
                <c:pt idx="70">
                  <c:v>5.31</c:v>
                </c:pt>
                <c:pt idx="71">
                  <c:v>6.23</c:v>
                </c:pt>
                <c:pt idx="72">
                  <c:v>5.48</c:v>
                </c:pt>
                <c:pt idx="73">
                  <c:v>7.42</c:v>
                </c:pt>
                <c:pt idx="74">
                  <c:v>8.14</c:v>
                </c:pt>
                <c:pt idx="75">
                  <c:v>7.62</c:v>
                </c:pt>
                <c:pt idx="76">
                  <c:v>5.53</c:v>
                </c:pt>
                <c:pt idx="77">
                  <c:v>6.95</c:v>
                </c:pt>
                <c:pt idx="78">
                  <c:v>6.02</c:v>
                </c:pt>
                <c:pt idx="79">
                  <c:v>6.93</c:v>
                </c:pt>
                <c:pt idx="80">
                  <c:v>6.56</c:v>
                </c:pt>
                <c:pt idx="81">
                  <c:v>7.57</c:v>
                </c:pt>
                <c:pt idx="82">
                  <c:v>7.59</c:v>
                </c:pt>
                <c:pt idx="83">
                  <c:v>8.4499999999999993</c:v>
                </c:pt>
                <c:pt idx="84">
                  <c:v>8.2100000000000009</c:v>
                </c:pt>
                <c:pt idx="85">
                  <c:v>8.57</c:v>
                </c:pt>
                <c:pt idx="86">
                  <c:v>8.86</c:v>
                </c:pt>
                <c:pt idx="87">
                  <c:v>9.2799999999999994</c:v>
                </c:pt>
                <c:pt idx="88">
                  <c:v>9.8000000000000007</c:v>
                </c:pt>
                <c:pt idx="89">
                  <c:v>9.83</c:v>
                </c:pt>
                <c:pt idx="90">
                  <c:v>9.99</c:v>
                </c:pt>
                <c:pt idx="91">
                  <c:v>10.130000000000001</c:v>
                </c:pt>
                <c:pt idx="92">
                  <c:v>10.59</c:v>
                </c:pt>
                <c:pt idx="93">
                  <c:v>11.16</c:v>
                </c:pt>
                <c:pt idx="94">
                  <c:v>10.94</c:v>
                </c:pt>
                <c:pt idx="95">
                  <c:v>10.83</c:v>
                </c:pt>
                <c:pt idx="96">
                  <c:v>10.45</c:v>
                </c:pt>
                <c:pt idx="97">
                  <c:v>10.51</c:v>
                </c:pt>
                <c:pt idx="98">
                  <c:v>9.94</c:v>
                </c:pt>
                <c:pt idx="99">
                  <c:v>10.45</c:v>
                </c:pt>
                <c:pt idx="100">
                  <c:v>9.85</c:v>
                </c:pt>
                <c:pt idx="101">
                  <c:v>9.4700000000000006</c:v>
                </c:pt>
                <c:pt idx="102">
                  <c:v>9.49</c:v>
                </c:pt>
                <c:pt idx="103">
                  <c:v>9.41</c:v>
                </c:pt>
                <c:pt idx="104">
                  <c:v>9.11</c:v>
                </c:pt>
                <c:pt idx="105">
                  <c:v>7.48</c:v>
                </c:pt>
                <c:pt idx="106">
                  <c:v>8.25</c:v>
                </c:pt>
                <c:pt idx="107">
                  <c:v>8.27</c:v>
                </c:pt>
                <c:pt idx="108">
                  <c:v>6.48</c:v>
                </c:pt>
                <c:pt idx="109">
                  <c:v>6</c:v>
                </c:pt>
                <c:pt idx="110">
                  <c:v>5.92</c:v>
                </c:pt>
                <c:pt idx="111">
                  <c:v>6.06</c:v>
                </c:pt>
                <c:pt idx="112">
                  <c:v>5.6</c:v>
                </c:pt>
                <c:pt idx="113">
                  <c:v>5.72</c:v>
                </c:pt>
                <c:pt idx="114">
                  <c:v>6.06</c:v>
                </c:pt>
                <c:pt idx="115">
                  <c:v>5.98</c:v>
                </c:pt>
                <c:pt idx="116">
                  <c:v>7.07</c:v>
                </c:pt>
                <c:pt idx="117">
                  <c:v>6.79</c:v>
                </c:pt>
                <c:pt idx="118">
                  <c:v>5.5</c:v>
                </c:pt>
                <c:pt idx="119">
                  <c:v>4.83</c:v>
                </c:pt>
                <c:pt idx="120">
                  <c:v>6.82</c:v>
                </c:pt>
                <c:pt idx="121">
                  <c:v>6.46</c:v>
                </c:pt>
                <c:pt idx="122">
                  <c:v>5.59</c:v>
                </c:pt>
                <c:pt idx="123">
                  <c:v>6.88</c:v>
                </c:pt>
                <c:pt idx="124">
                  <c:v>6.14</c:v>
                </c:pt>
                <c:pt idx="125">
                  <c:v>5.45</c:v>
                </c:pt>
                <c:pt idx="126">
                  <c:v>6.8</c:v>
                </c:pt>
                <c:pt idx="127">
                  <c:v>7.84</c:v>
                </c:pt>
                <c:pt idx="128">
                  <c:v>7.19</c:v>
                </c:pt>
                <c:pt idx="129">
                  <c:v>7.07</c:v>
                </c:pt>
                <c:pt idx="130">
                  <c:v>7.4</c:v>
                </c:pt>
                <c:pt idx="131">
                  <c:v>6.96</c:v>
                </c:pt>
                <c:pt idx="132">
                  <c:v>6.57</c:v>
                </c:pt>
                <c:pt idx="133">
                  <c:v>6.46</c:v>
                </c:pt>
                <c:pt idx="134">
                  <c:v>5.66</c:v>
                </c:pt>
                <c:pt idx="135">
                  <c:v>6.05</c:v>
                </c:pt>
                <c:pt idx="136">
                  <c:v>6.31</c:v>
                </c:pt>
                <c:pt idx="137">
                  <c:v>5.97</c:v>
                </c:pt>
                <c:pt idx="138">
                  <c:v>7.15</c:v>
                </c:pt>
                <c:pt idx="139">
                  <c:v>7</c:v>
                </c:pt>
                <c:pt idx="140">
                  <c:v>6.36</c:v>
                </c:pt>
                <c:pt idx="141">
                  <c:v>6.64</c:v>
                </c:pt>
                <c:pt idx="142">
                  <c:v>6.87</c:v>
                </c:pt>
                <c:pt idx="143">
                  <c:v>6.35</c:v>
                </c:pt>
                <c:pt idx="144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9-410B-BC25-718D6985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'MD97-2120'!$A$3:$A$84</c:f>
              <c:numCache>
                <c:formatCode>General</c:formatCode>
                <c:ptCount val="82"/>
                <c:pt idx="0">
                  <c:v>183.27926339999999</c:v>
                </c:pt>
                <c:pt idx="1">
                  <c:v>184.18557329999999</c:v>
                </c:pt>
                <c:pt idx="2">
                  <c:v>185.09188330000001</c:v>
                </c:pt>
                <c:pt idx="3">
                  <c:v>185.9981932</c:v>
                </c:pt>
                <c:pt idx="4">
                  <c:v>186.90450319999999</c:v>
                </c:pt>
                <c:pt idx="5">
                  <c:v>187.81081309999999</c:v>
                </c:pt>
                <c:pt idx="6">
                  <c:v>188.71712310000001</c:v>
                </c:pt>
                <c:pt idx="7">
                  <c:v>189.62343300000001</c:v>
                </c:pt>
                <c:pt idx="8">
                  <c:v>190.529743</c:v>
                </c:pt>
                <c:pt idx="9">
                  <c:v>191.43605289999999</c:v>
                </c:pt>
                <c:pt idx="10">
                  <c:v>192.34236279999999</c:v>
                </c:pt>
                <c:pt idx="11">
                  <c:v>193.24867280000001</c:v>
                </c:pt>
                <c:pt idx="12">
                  <c:v>194.15498270000001</c:v>
                </c:pt>
                <c:pt idx="13">
                  <c:v>195.0612927</c:v>
                </c:pt>
                <c:pt idx="14">
                  <c:v>195.96760259999999</c:v>
                </c:pt>
                <c:pt idx="15">
                  <c:v>196.87391260000001</c:v>
                </c:pt>
                <c:pt idx="16">
                  <c:v>197.78022250000001</c:v>
                </c:pt>
                <c:pt idx="17">
                  <c:v>198.6865325</c:v>
                </c:pt>
                <c:pt idx="18">
                  <c:v>199.59284239999999</c:v>
                </c:pt>
                <c:pt idx="19">
                  <c:v>200.49915240000001</c:v>
                </c:pt>
                <c:pt idx="20">
                  <c:v>201.40546230000001</c:v>
                </c:pt>
                <c:pt idx="21">
                  <c:v>202.31177220000001</c:v>
                </c:pt>
                <c:pt idx="22">
                  <c:v>203.2180822</c:v>
                </c:pt>
                <c:pt idx="23">
                  <c:v>204.3597566</c:v>
                </c:pt>
                <c:pt idx="24">
                  <c:v>206.92890180000001</c:v>
                </c:pt>
                <c:pt idx="25">
                  <c:v>209.33802969999999</c:v>
                </c:pt>
                <c:pt idx="26">
                  <c:v>210.61447770000001</c:v>
                </c:pt>
                <c:pt idx="27">
                  <c:v>211.8909257</c:v>
                </c:pt>
                <c:pt idx="28">
                  <c:v>213.16737370000001</c:v>
                </c:pt>
                <c:pt idx="29">
                  <c:v>214.44382179999999</c:v>
                </c:pt>
                <c:pt idx="30">
                  <c:v>215.72026980000001</c:v>
                </c:pt>
                <c:pt idx="31">
                  <c:v>216.9967178</c:v>
                </c:pt>
                <c:pt idx="32">
                  <c:v>218.27316579999999</c:v>
                </c:pt>
                <c:pt idx="33">
                  <c:v>219.5496138</c:v>
                </c:pt>
                <c:pt idx="34">
                  <c:v>220.87997290000001</c:v>
                </c:pt>
                <c:pt idx="35">
                  <c:v>222.23148169999999</c:v>
                </c:pt>
                <c:pt idx="36">
                  <c:v>223.58299059999999</c:v>
                </c:pt>
                <c:pt idx="37">
                  <c:v>224.93449939999999</c:v>
                </c:pt>
                <c:pt idx="38">
                  <c:v>226.28600829999999</c:v>
                </c:pt>
                <c:pt idx="39">
                  <c:v>227.73128579999999</c:v>
                </c:pt>
                <c:pt idx="40">
                  <c:v>229.32264989999999</c:v>
                </c:pt>
                <c:pt idx="41">
                  <c:v>230.91401389999999</c:v>
                </c:pt>
                <c:pt idx="42">
                  <c:v>232.50537800000001</c:v>
                </c:pt>
                <c:pt idx="43">
                  <c:v>234.09674200000001</c:v>
                </c:pt>
                <c:pt idx="44">
                  <c:v>235.6881061</c:v>
                </c:pt>
                <c:pt idx="45">
                  <c:v>237.2794701</c:v>
                </c:pt>
                <c:pt idx="46">
                  <c:v>238.87083419999999</c:v>
                </c:pt>
                <c:pt idx="47">
                  <c:v>240.46219830000001</c:v>
                </c:pt>
                <c:pt idx="48">
                  <c:v>241.0751151</c:v>
                </c:pt>
                <c:pt idx="49">
                  <c:v>241.47438700000001</c:v>
                </c:pt>
                <c:pt idx="50">
                  <c:v>241.873659</c:v>
                </c:pt>
                <c:pt idx="51">
                  <c:v>242.27293090000001</c:v>
                </c:pt>
                <c:pt idx="52">
                  <c:v>242.67220280000001</c:v>
                </c:pt>
                <c:pt idx="53">
                  <c:v>243.07147470000001</c:v>
                </c:pt>
                <c:pt idx="54">
                  <c:v>243.47074660000001</c:v>
                </c:pt>
                <c:pt idx="55">
                  <c:v>243.87001849999999</c:v>
                </c:pt>
                <c:pt idx="56">
                  <c:v>244.26929039999999</c:v>
                </c:pt>
                <c:pt idx="57">
                  <c:v>244.66856229999999</c:v>
                </c:pt>
                <c:pt idx="58">
                  <c:v>245.06783419999999</c:v>
                </c:pt>
                <c:pt idx="59">
                  <c:v>245.4671061</c:v>
                </c:pt>
                <c:pt idx="60">
                  <c:v>245.866378</c:v>
                </c:pt>
                <c:pt idx="61">
                  <c:v>246.2656499</c:v>
                </c:pt>
                <c:pt idx="62">
                  <c:v>246.6649218</c:v>
                </c:pt>
                <c:pt idx="63">
                  <c:v>247.0641937</c:v>
                </c:pt>
                <c:pt idx="64">
                  <c:v>247.46346560000001</c:v>
                </c:pt>
                <c:pt idx="65">
                  <c:v>247.86273750000001</c:v>
                </c:pt>
                <c:pt idx="66">
                  <c:v>248.26200940000001</c:v>
                </c:pt>
                <c:pt idx="67">
                  <c:v>248.66128130000001</c:v>
                </c:pt>
                <c:pt idx="68">
                  <c:v>249.06055330000001</c:v>
                </c:pt>
                <c:pt idx="69">
                  <c:v>249.45982520000001</c:v>
                </c:pt>
                <c:pt idx="70">
                  <c:v>249.85909710000001</c:v>
                </c:pt>
                <c:pt idx="71">
                  <c:v>250.25836899999999</c:v>
                </c:pt>
                <c:pt idx="72">
                  <c:v>250.65764089999999</c:v>
                </c:pt>
                <c:pt idx="73">
                  <c:v>251.05691279999999</c:v>
                </c:pt>
                <c:pt idx="74">
                  <c:v>251.45618469999999</c:v>
                </c:pt>
                <c:pt idx="75">
                  <c:v>251.8554566</c:v>
                </c:pt>
                <c:pt idx="76">
                  <c:v>252.2547285</c:v>
                </c:pt>
                <c:pt idx="77">
                  <c:v>252.6540004</c:v>
                </c:pt>
                <c:pt idx="78">
                  <c:v>253.0532723</c:v>
                </c:pt>
                <c:pt idx="79">
                  <c:v>253.45254420000001</c:v>
                </c:pt>
                <c:pt idx="80">
                  <c:v>253.85181610000001</c:v>
                </c:pt>
                <c:pt idx="81">
                  <c:v>254.25108800000001</c:v>
                </c:pt>
              </c:numCache>
            </c:numRef>
          </c:xVal>
          <c:yVal>
            <c:numRef>
              <c:f>'MD97-2120'!$B$3:$B$84</c:f>
              <c:numCache>
                <c:formatCode>General</c:formatCode>
                <c:ptCount val="82"/>
                <c:pt idx="0">
                  <c:v>7.99</c:v>
                </c:pt>
                <c:pt idx="1">
                  <c:v>9.31</c:v>
                </c:pt>
                <c:pt idx="2">
                  <c:v>9.31</c:v>
                </c:pt>
                <c:pt idx="3">
                  <c:v>10.01</c:v>
                </c:pt>
                <c:pt idx="4">
                  <c:v>7.85</c:v>
                </c:pt>
                <c:pt idx="5">
                  <c:v>10.75</c:v>
                </c:pt>
                <c:pt idx="6">
                  <c:v>10.92</c:v>
                </c:pt>
                <c:pt idx="7">
                  <c:v>12.03</c:v>
                </c:pt>
                <c:pt idx="8">
                  <c:v>9.1999999999999993</c:v>
                </c:pt>
                <c:pt idx="9">
                  <c:v>8.75</c:v>
                </c:pt>
                <c:pt idx="10">
                  <c:v>10.050000000000001</c:v>
                </c:pt>
                <c:pt idx="11">
                  <c:v>8.64</c:v>
                </c:pt>
                <c:pt idx="12">
                  <c:v>8.6199999999999992</c:v>
                </c:pt>
                <c:pt idx="13">
                  <c:v>11.07</c:v>
                </c:pt>
                <c:pt idx="14">
                  <c:v>9.5299999999999994</c:v>
                </c:pt>
                <c:pt idx="15">
                  <c:v>10.94</c:v>
                </c:pt>
                <c:pt idx="16">
                  <c:v>11.25</c:v>
                </c:pt>
                <c:pt idx="17">
                  <c:v>11.43</c:v>
                </c:pt>
                <c:pt idx="18">
                  <c:v>12.04</c:v>
                </c:pt>
                <c:pt idx="19">
                  <c:v>12.95</c:v>
                </c:pt>
                <c:pt idx="20">
                  <c:v>13.21</c:v>
                </c:pt>
                <c:pt idx="21">
                  <c:v>13.32</c:v>
                </c:pt>
                <c:pt idx="22">
                  <c:v>12.59</c:v>
                </c:pt>
                <c:pt idx="23">
                  <c:v>11.62</c:v>
                </c:pt>
                <c:pt idx="24">
                  <c:v>10.24</c:v>
                </c:pt>
                <c:pt idx="25">
                  <c:v>12.15</c:v>
                </c:pt>
                <c:pt idx="26">
                  <c:v>13.62</c:v>
                </c:pt>
                <c:pt idx="27">
                  <c:v>13.27</c:v>
                </c:pt>
                <c:pt idx="28">
                  <c:v>13.42</c:v>
                </c:pt>
                <c:pt idx="29">
                  <c:v>13.27</c:v>
                </c:pt>
                <c:pt idx="30">
                  <c:v>13.44</c:v>
                </c:pt>
                <c:pt idx="31">
                  <c:v>13.29</c:v>
                </c:pt>
                <c:pt idx="32">
                  <c:v>12.65</c:v>
                </c:pt>
                <c:pt idx="33">
                  <c:v>11.21</c:v>
                </c:pt>
                <c:pt idx="34">
                  <c:v>9.35</c:v>
                </c:pt>
                <c:pt idx="35">
                  <c:v>9.77</c:v>
                </c:pt>
                <c:pt idx="36">
                  <c:v>9.4600000000000009</c:v>
                </c:pt>
                <c:pt idx="37">
                  <c:v>8.08</c:v>
                </c:pt>
                <c:pt idx="38">
                  <c:v>9.09</c:v>
                </c:pt>
                <c:pt idx="39">
                  <c:v>10.7</c:v>
                </c:pt>
                <c:pt idx="40">
                  <c:v>12.06</c:v>
                </c:pt>
                <c:pt idx="41">
                  <c:v>10.78</c:v>
                </c:pt>
                <c:pt idx="42">
                  <c:v>10.39</c:v>
                </c:pt>
                <c:pt idx="43">
                  <c:v>11.83</c:v>
                </c:pt>
                <c:pt idx="44">
                  <c:v>10</c:v>
                </c:pt>
                <c:pt idx="45">
                  <c:v>12.08</c:v>
                </c:pt>
                <c:pt idx="46">
                  <c:v>12.73</c:v>
                </c:pt>
                <c:pt idx="47">
                  <c:v>12.57</c:v>
                </c:pt>
                <c:pt idx="48">
                  <c:v>13.13</c:v>
                </c:pt>
                <c:pt idx="49">
                  <c:v>13</c:v>
                </c:pt>
                <c:pt idx="50">
                  <c:v>14.02</c:v>
                </c:pt>
                <c:pt idx="51">
                  <c:v>13.46</c:v>
                </c:pt>
                <c:pt idx="52">
                  <c:v>15.25</c:v>
                </c:pt>
                <c:pt idx="53">
                  <c:v>14.81</c:v>
                </c:pt>
                <c:pt idx="54">
                  <c:v>13.91</c:v>
                </c:pt>
                <c:pt idx="55">
                  <c:v>14.51</c:v>
                </c:pt>
                <c:pt idx="56">
                  <c:v>14.16</c:v>
                </c:pt>
                <c:pt idx="57">
                  <c:v>13.38</c:v>
                </c:pt>
                <c:pt idx="58">
                  <c:v>12.47</c:v>
                </c:pt>
                <c:pt idx="59">
                  <c:v>12.61</c:v>
                </c:pt>
                <c:pt idx="60">
                  <c:v>11.83</c:v>
                </c:pt>
                <c:pt idx="61">
                  <c:v>10.95</c:v>
                </c:pt>
                <c:pt idx="62">
                  <c:v>11.3</c:v>
                </c:pt>
                <c:pt idx="63">
                  <c:v>8.67</c:v>
                </c:pt>
                <c:pt idx="64">
                  <c:v>10.68</c:v>
                </c:pt>
                <c:pt idx="65">
                  <c:v>8.4499999999999993</c:v>
                </c:pt>
                <c:pt idx="66">
                  <c:v>8.01</c:v>
                </c:pt>
                <c:pt idx="67">
                  <c:v>9.14</c:v>
                </c:pt>
                <c:pt idx="68">
                  <c:v>8.9499999999999993</c:v>
                </c:pt>
                <c:pt idx="69">
                  <c:v>10.07</c:v>
                </c:pt>
                <c:pt idx="70">
                  <c:v>9.89</c:v>
                </c:pt>
                <c:pt idx="71">
                  <c:v>9.92</c:v>
                </c:pt>
                <c:pt idx="72">
                  <c:v>9.9600000000000009</c:v>
                </c:pt>
                <c:pt idx="73">
                  <c:v>9.77</c:v>
                </c:pt>
                <c:pt idx="74">
                  <c:v>8.4</c:v>
                </c:pt>
                <c:pt idx="75">
                  <c:v>11.35</c:v>
                </c:pt>
                <c:pt idx="76">
                  <c:v>12.88</c:v>
                </c:pt>
                <c:pt idx="77">
                  <c:v>12.06</c:v>
                </c:pt>
                <c:pt idx="78">
                  <c:v>10.76</c:v>
                </c:pt>
                <c:pt idx="79">
                  <c:v>10.87</c:v>
                </c:pt>
                <c:pt idx="80">
                  <c:v>10.14</c:v>
                </c:pt>
                <c:pt idx="81">
                  <c:v>10.3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8-4FE4-B5A4-7450D5796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ax val="16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'RC11-120'!$A$3:$A$58</c:f>
              <c:numCache>
                <c:formatCode>General</c:formatCode>
                <c:ptCount val="56"/>
                <c:pt idx="0">
                  <c:v>184.09478859999999</c:v>
                </c:pt>
                <c:pt idx="1">
                  <c:v>185.93217949999999</c:v>
                </c:pt>
                <c:pt idx="2">
                  <c:v>187.76957049999999</c:v>
                </c:pt>
                <c:pt idx="3">
                  <c:v>189.60696139999999</c:v>
                </c:pt>
                <c:pt idx="4">
                  <c:v>191.44435229999999</c:v>
                </c:pt>
                <c:pt idx="5">
                  <c:v>193.28174329999999</c:v>
                </c:pt>
                <c:pt idx="6">
                  <c:v>195.11913419999999</c:v>
                </c:pt>
                <c:pt idx="7">
                  <c:v>196.95652519999999</c:v>
                </c:pt>
                <c:pt idx="8">
                  <c:v>198.79391609999999</c:v>
                </c:pt>
                <c:pt idx="9">
                  <c:v>200.63130699999999</c:v>
                </c:pt>
                <c:pt idx="10">
                  <c:v>202.46869799999999</c:v>
                </c:pt>
                <c:pt idx="11">
                  <c:v>204.30608889999999</c:v>
                </c:pt>
                <c:pt idx="12">
                  <c:v>206.14347989999999</c:v>
                </c:pt>
                <c:pt idx="13">
                  <c:v>207.98087079999999</c:v>
                </c:pt>
                <c:pt idx="14">
                  <c:v>209.81826169999999</c:v>
                </c:pt>
                <c:pt idx="15">
                  <c:v>211.65565269999999</c:v>
                </c:pt>
                <c:pt idx="16">
                  <c:v>213.49304359999999</c:v>
                </c:pt>
                <c:pt idx="17">
                  <c:v>215.3304345</c:v>
                </c:pt>
                <c:pt idx="18">
                  <c:v>217.16782549999999</c:v>
                </c:pt>
                <c:pt idx="19">
                  <c:v>219.00521639999999</c:v>
                </c:pt>
                <c:pt idx="20">
                  <c:v>220.73586850000001</c:v>
                </c:pt>
                <c:pt idx="21">
                  <c:v>222.26894809999999</c:v>
                </c:pt>
                <c:pt idx="22">
                  <c:v>223.80202779999999</c:v>
                </c:pt>
                <c:pt idx="23">
                  <c:v>225.3351074</c:v>
                </c:pt>
                <c:pt idx="24">
                  <c:v>226.86818700000001</c:v>
                </c:pt>
                <c:pt idx="25">
                  <c:v>228.40126670000001</c:v>
                </c:pt>
                <c:pt idx="26">
                  <c:v>229.93434629999999</c:v>
                </c:pt>
                <c:pt idx="27">
                  <c:v>231.46742589999999</c:v>
                </c:pt>
                <c:pt idx="28">
                  <c:v>233.0005055</c:v>
                </c:pt>
                <c:pt idx="29">
                  <c:v>234.5335852</c:v>
                </c:pt>
                <c:pt idx="30">
                  <c:v>236.06666480000001</c:v>
                </c:pt>
                <c:pt idx="31">
                  <c:v>237.59974439999999</c:v>
                </c:pt>
                <c:pt idx="32">
                  <c:v>239.132824</c:v>
                </c:pt>
                <c:pt idx="33">
                  <c:v>240.6659037</c:v>
                </c:pt>
                <c:pt idx="34">
                  <c:v>241.7756751</c:v>
                </c:pt>
                <c:pt idx="35">
                  <c:v>242.8628611</c:v>
                </c:pt>
                <c:pt idx="36">
                  <c:v>243.95004700000001</c:v>
                </c:pt>
                <c:pt idx="37">
                  <c:v>245.03723289999999</c:v>
                </c:pt>
                <c:pt idx="38">
                  <c:v>246.1244188</c:v>
                </c:pt>
                <c:pt idx="39">
                  <c:v>247.21160470000001</c:v>
                </c:pt>
                <c:pt idx="40">
                  <c:v>248.29879059999999</c:v>
                </c:pt>
                <c:pt idx="41">
                  <c:v>249.3859765</c:v>
                </c:pt>
                <c:pt idx="42">
                  <c:v>250.4731625</c:v>
                </c:pt>
                <c:pt idx="43">
                  <c:v>251.56034840000001</c:v>
                </c:pt>
                <c:pt idx="44">
                  <c:v>252.64753429999999</c:v>
                </c:pt>
                <c:pt idx="45">
                  <c:v>253.7347202</c:v>
                </c:pt>
                <c:pt idx="46">
                  <c:v>254.82190610000001</c:v>
                </c:pt>
                <c:pt idx="47">
                  <c:v>255.90909199999999</c:v>
                </c:pt>
                <c:pt idx="48">
                  <c:v>256.99627800000002</c:v>
                </c:pt>
                <c:pt idx="49">
                  <c:v>258.08346390000003</c:v>
                </c:pt>
                <c:pt idx="50">
                  <c:v>259.17064979999998</c:v>
                </c:pt>
                <c:pt idx="51">
                  <c:v>260.25783569999999</c:v>
                </c:pt>
                <c:pt idx="52">
                  <c:v>261.3450216</c:v>
                </c:pt>
                <c:pt idx="53">
                  <c:v>262.4322075</c:v>
                </c:pt>
                <c:pt idx="54">
                  <c:v>263.51939340000001</c:v>
                </c:pt>
                <c:pt idx="55">
                  <c:v>264.60657939999999</c:v>
                </c:pt>
              </c:numCache>
            </c:numRef>
          </c:xVal>
          <c:yVal>
            <c:numRef>
              <c:f>'RC11-120'!$B$3:$B$58</c:f>
              <c:numCache>
                <c:formatCode>General</c:formatCode>
                <c:ptCount val="56"/>
                <c:pt idx="0">
                  <c:v>7.8</c:v>
                </c:pt>
                <c:pt idx="1">
                  <c:v>8.3000000000000007</c:v>
                </c:pt>
                <c:pt idx="2">
                  <c:v>8</c:v>
                </c:pt>
                <c:pt idx="3">
                  <c:v>9.1999999999999993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9.6999999999999993</c:v>
                </c:pt>
                <c:pt idx="7">
                  <c:v>9.4</c:v>
                </c:pt>
                <c:pt idx="8">
                  <c:v>9</c:v>
                </c:pt>
                <c:pt idx="9">
                  <c:v>9.8000000000000007</c:v>
                </c:pt>
                <c:pt idx="10">
                  <c:v>10.199999999999999</c:v>
                </c:pt>
                <c:pt idx="11">
                  <c:v>9</c:v>
                </c:pt>
                <c:pt idx="12">
                  <c:v>7.7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10.8</c:v>
                </c:pt>
                <c:pt idx="18">
                  <c:v>11.5</c:v>
                </c:pt>
                <c:pt idx="19">
                  <c:v>11.6</c:v>
                </c:pt>
                <c:pt idx="20">
                  <c:v>8.9</c:v>
                </c:pt>
                <c:pt idx="21">
                  <c:v>8.1</c:v>
                </c:pt>
                <c:pt idx="22">
                  <c:v>8.1</c:v>
                </c:pt>
                <c:pt idx="23">
                  <c:v>8.9</c:v>
                </c:pt>
                <c:pt idx="24">
                  <c:v>7.9</c:v>
                </c:pt>
                <c:pt idx="25">
                  <c:v>7.7</c:v>
                </c:pt>
                <c:pt idx="26">
                  <c:v>8.6999999999999993</c:v>
                </c:pt>
                <c:pt idx="27">
                  <c:v>8</c:v>
                </c:pt>
                <c:pt idx="28">
                  <c:v>6.9</c:v>
                </c:pt>
                <c:pt idx="29">
                  <c:v>9.8000000000000007</c:v>
                </c:pt>
                <c:pt idx="30">
                  <c:v>10.9</c:v>
                </c:pt>
                <c:pt idx="31">
                  <c:v>10.7</c:v>
                </c:pt>
                <c:pt idx="32">
                  <c:v>10.7</c:v>
                </c:pt>
                <c:pt idx="33">
                  <c:v>10</c:v>
                </c:pt>
                <c:pt idx="34">
                  <c:v>12</c:v>
                </c:pt>
                <c:pt idx="35">
                  <c:v>12.4</c:v>
                </c:pt>
                <c:pt idx="36">
                  <c:v>12</c:v>
                </c:pt>
                <c:pt idx="37">
                  <c:v>12.1</c:v>
                </c:pt>
                <c:pt idx="38">
                  <c:v>8.6999999999999993</c:v>
                </c:pt>
                <c:pt idx="39">
                  <c:v>8</c:v>
                </c:pt>
                <c:pt idx="40">
                  <c:v>7.2</c:v>
                </c:pt>
                <c:pt idx="41">
                  <c:v>8</c:v>
                </c:pt>
                <c:pt idx="42">
                  <c:v>7</c:v>
                </c:pt>
                <c:pt idx="43">
                  <c:v>7.7</c:v>
                </c:pt>
                <c:pt idx="44">
                  <c:v>7.3</c:v>
                </c:pt>
                <c:pt idx="45">
                  <c:v>7.3</c:v>
                </c:pt>
                <c:pt idx="46">
                  <c:v>7.2</c:v>
                </c:pt>
                <c:pt idx="47">
                  <c:v>8.1999999999999993</c:v>
                </c:pt>
                <c:pt idx="48">
                  <c:v>7.3</c:v>
                </c:pt>
                <c:pt idx="49">
                  <c:v>7.7</c:v>
                </c:pt>
                <c:pt idx="50">
                  <c:v>7.8</c:v>
                </c:pt>
                <c:pt idx="51">
                  <c:v>7.4</c:v>
                </c:pt>
                <c:pt idx="52">
                  <c:v>6.8</c:v>
                </c:pt>
                <c:pt idx="53">
                  <c:v>8</c:v>
                </c:pt>
                <c:pt idx="54">
                  <c:v>7.3</c:v>
                </c:pt>
                <c:pt idx="5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B0-4B2E-AE8F-8479A0B7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'MD07-3077'!$A$3:$A$147</c:f>
              <c:numCache>
                <c:formatCode>General</c:formatCode>
                <c:ptCount val="145"/>
                <c:pt idx="0">
                  <c:v>182.59910859999999</c:v>
                </c:pt>
                <c:pt idx="1">
                  <c:v>182.8827885</c:v>
                </c:pt>
                <c:pt idx="2">
                  <c:v>183.16646840000001</c:v>
                </c:pt>
                <c:pt idx="3">
                  <c:v>183.4501483</c:v>
                </c:pt>
                <c:pt idx="4">
                  <c:v>183.7338282</c:v>
                </c:pt>
                <c:pt idx="5">
                  <c:v>184.01750799999999</c:v>
                </c:pt>
                <c:pt idx="6">
                  <c:v>184.3011879</c:v>
                </c:pt>
                <c:pt idx="7">
                  <c:v>184.58486780000001</c:v>
                </c:pt>
                <c:pt idx="8">
                  <c:v>184.86854769999999</c:v>
                </c:pt>
                <c:pt idx="9">
                  <c:v>185.15222750000001</c:v>
                </c:pt>
                <c:pt idx="10">
                  <c:v>185.43590739999999</c:v>
                </c:pt>
                <c:pt idx="11">
                  <c:v>185.7195873</c:v>
                </c:pt>
                <c:pt idx="12">
                  <c:v>186.00326720000001</c:v>
                </c:pt>
                <c:pt idx="13">
                  <c:v>186.28694709999999</c:v>
                </c:pt>
                <c:pt idx="14">
                  <c:v>186.57062690000001</c:v>
                </c:pt>
                <c:pt idx="15">
                  <c:v>186.85430679999999</c:v>
                </c:pt>
                <c:pt idx="16">
                  <c:v>187.1379867</c:v>
                </c:pt>
                <c:pt idx="17">
                  <c:v>187.42166660000001</c:v>
                </c:pt>
                <c:pt idx="18">
                  <c:v>187.7053464</c:v>
                </c:pt>
                <c:pt idx="19">
                  <c:v>187.98902630000001</c:v>
                </c:pt>
                <c:pt idx="20">
                  <c:v>188.27270619999999</c:v>
                </c:pt>
                <c:pt idx="21">
                  <c:v>188.5563861</c:v>
                </c:pt>
                <c:pt idx="22">
                  <c:v>188.84006600000001</c:v>
                </c:pt>
                <c:pt idx="23">
                  <c:v>189.12374579999999</c:v>
                </c:pt>
                <c:pt idx="24">
                  <c:v>189.4074257</c:v>
                </c:pt>
                <c:pt idx="25">
                  <c:v>189.69110559999999</c:v>
                </c:pt>
                <c:pt idx="26">
                  <c:v>189.9747855</c:v>
                </c:pt>
                <c:pt idx="27">
                  <c:v>190.25846530000001</c:v>
                </c:pt>
                <c:pt idx="28">
                  <c:v>190.54214519999999</c:v>
                </c:pt>
                <c:pt idx="29">
                  <c:v>190.8258251</c:v>
                </c:pt>
                <c:pt idx="30">
                  <c:v>190.96766500000001</c:v>
                </c:pt>
                <c:pt idx="31">
                  <c:v>191.5350248</c:v>
                </c:pt>
                <c:pt idx="32">
                  <c:v>192.1023845</c:v>
                </c:pt>
                <c:pt idx="33">
                  <c:v>192.66974429999999</c:v>
                </c:pt>
                <c:pt idx="34">
                  <c:v>193.80446380000001</c:v>
                </c:pt>
                <c:pt idx="35">
                  <c:v>194.3718236</c:v>
                </c:pt>
                <c:pt idx="36">
                  <c:v>194.9391833</c:v>
                </c:pt>
                <c:pt idx="37">
                  <c:v>195.50654309999999</c:v>
                </c:pt>
                <c:pt idx="38">
                  <c:v>196.07390280000001</c:v>
                </c:pt>
                <c:pt idx="39">
                  <c:v>197.2086223</c:v>
                </c:pt>
                <c:pt idx="40">
                  <c:v>198.34334179999999</c:v>
                </c:pt>
                <c:pt idx="41">
                  <c:v>199.47806130000001</c:v>
                </c:pt>
                <c:pt idx="42">
                  <c:v>200.61278089999999</c:v>
                </c:pt>
                <c:pt idx="43">
                  <c:v>201.74750040000001</c:v>
                </c:pt>
                <c:pt idx="44">
                  <c:v>202.8822199</c:v>
                </c:pt>
                <c:pt idx="45">
                  <c:v>204.01744880000001</c:v>
                </c:pt>
                <c:pt idx="46">
                  <c:v>205.1798853</c:v>
                </c:pt>
                <c:pt idx="47">
                  <c:v>205.76110349999999</c:v>
                </c:pt>
                <c:pt idx="48">
                  <c:v>206.34232170000001</c:v>
                </c:pt>
                <c:pt idx="49">
                  <c:v>206.92353990000001</c:v>
                </c:pt>
                <c:pt idx="50">
                  <c:v>207.5047581</c:v>
                </c:pt>
                <c:pt idx="51">
                  <c:v>208.0859763</c:v>
                </c:pt>
                <c:pt idx="52">
                  <c:v>208.66719459999999</c:v>
                </c:pt>
                <c:pt idx="53">
                  <c:v>209.24841280000001</c:v>
                </c:pt>
                <c:pt idx="54">
                  <c:v>209.82963100000001</c:v>
                </c:pt>
                <c:pt idx="55">
                  <c:v>210.9920674</c:v>
                </c:pt>
                <c:pt idx="56">
                  <c:v>212.15450390000001</c:v>
                </c:pt>
                <c:pt idx="57">
                  <c:v>213.3169403</c:v>
                </c:pt>
                <c:pt idx="58">
                  <c:v>214.47937669999999</c:v>
                </c:pt>
                <c:pt idx="59">
                  <c:v>215.6418132</c:v>
                </c:pt>
                <c:pt idx="60">
                  <c:v>216.80424959999999</c:v>
                </c:pt>
                <c:pt idx="61">
                  <c:v>217.96668600000001</c:v>
                </c:pt>
                <c:pt idx="62">
                  <c:v>218.5479042</c:v>
                </c:pt>
                <c:pt idx="63">
                  <c:v>219.12912249999999</c:v>
                </c:pt>
                <c:pt idx="64">
                  <c:v>219.71034069999999</c:v>
                </c:pt>
                <c:pt idx="65">
                  <c:v>220.34872859999999</c:v>
                </c:pt>
                <c:pt idx="66">
                  <c:v>221.39827070000001</c:v>
                </c:pt>
                <c:pt idx="67">
                  <c:v>222.44781280000001</c:v>
                </c:pt>
                <c:pt idx="68">
                  <c:v>223.497355</c:v>
                </c:pt>
                <c:pt idx="69">
                  <c:v>224.5468971</c:v>
                </c:pt>
                <c:pt idx="70">
                  <c:v>225.59643919999999</c:v>
                </c:pt>
                <c:pt idx="71">
                  <c:v>226.64598140000001</c:v>
                </c:pt>
                <c:pt idx="72">
                  <c:v>227.69552350000001</c:v>
                </c:pt>
                <c:pt idx="73">
                  <c:v>228.7450656</c:v>
                </c:pt>
                <c:pt idx="74">
                  <c:v>229.79460779999999</c:v>
                </c:pt>
                <c:pt idx="75">
                  <c:v>230.84414989999999</c:v>
                </c:pt>
                <c:pt idx="76">
                  <c:v>231.89369199999999</c:v>
                </c:pt>
                <c:pt idx="77">
                  <c:v>232.94323420000001</c:v>
                </c:pt>
                <c:pt idx="78">
                  <c:v>233.9927763</c:v>
                </c:pt>
                <c:pt idx="79">
                  <c:v>235.0423184</c:v>
                </c:pt>
                <c:pt idx="80">
                  <c:v>236.09186059999999</c:v>
                </c:pt>
                <c:pt idx="81">
                  <c:v>237.14140269999999</c:v>
                </c:pt>
                <c:pt idx="82">
                  <c:v>238.19094480000001</c:v>
                </c:pt>
                <c:pt idx="83">
                  <c:v>239.240487</c:v>
                </c:pt>
                <c:pt idx="84">
                  <c:v>240.2900291</c:v>
                </c:pt>
                <c:pt idx="85">
                  <c:v>240.90543969999999</c:v>
                </c:pt>
                <c:pt idx="86">
                  <c:v>241.12085619999999</c:v>
                </c:pt>
                <c:pt idx="87">
                  <c:v>241.33627279999999</c:v>
                </c:pt>
                <c:pt idx="88">
                  <c:v>241.7671058</c:v>
                </c:pt>
                <c:pt idx="89">
                  <c:v>242.1979389</c:v>
                </c:pt>
                <c:pt idx="90">
                  <c:v>242.6287719</c:v>
                </c:pt>
                <c:pt idx="91">
                  <c:v>243.059605</c:v>
                </c:pt>
                <c:pt idx="92">
                  <c:v>243.49043810000001</c:v>
                </c:pt>
                <c:pt idx="93">
                  <c:v>243.92127110000001</c:v>
                </c:pt>
                <c:pt idx="94">
                  <c:v>244.13668770000001</c:v>
                </c:pt>
                <c:pt idx="95">
                  <c:v>244.35210420000001</c:v>
                </c:pt>
                <c:pt idx="96">
                  <c:v>244.56752069999999</c:v>
                </c:pt>
                <c:pt idx="97">
                  <c:v>244.78293729999999</c:v>
                </c:pt>
                <c:pt idx="98">
                  <c:v>244.99835379999999</c:v>
                </c:pt>
                <c:pt idx="99">
                  <c:v>245.1060621</c:v>
                </c:pt>
                <c:pt idx="100">
                  <c:v>245.21377029999999</c:v>
                </c:pt>
                <c:pt idx="101">
                  <c:v>245.42918689999999</c:v>
                </c:pt>
                <c:pt idx="102">
                  <c:v>245.53689510000001</c:v>
                </c:pt>
                <c:pt idx="103">
                  <c:v>245.64460339999999</c:v>
                </c:pt>
                <c:pt idx="104">
                  <c:v>245.75231170000001</c:v>
                </c:pt>
                <c:pt idx="105">
                  <c:v>245.876634</c:v>
                </c:pt>
                <c:pt idx="106">
                  <c:v>246.01134930000001</c:v>
                </c:pt>
                <c:pt idx="107">
                  <c:v>246.14606449999999</c:v>
                </c:pt>
                <c:pt idx="108">
                  <c:v>246.41549499999999</c:v>
                </c:pt>
                <c:pt idx="109">
                  <c:v>246.68492549999999</c:v>
                </c:pt>
                <c:pt idx="110">
                  <c:v>246.95435599999999</c:v>
                </c:pt>
                <c:pt idx="111">
                  <c:v>247.22378649999999</c:v>
                </c:pt>
                <c:pt idx="112">
                  <c:v>247.49321699999999</c:v>
                </c:pt>
                <c:pt idx="113">
                  <c:v>247.76264750000001</c:v>
                </c:pt>
                <c:pt idx="114">
                  <c:v>248.03207800000001</c:v>
                </c:pt>
                <c:pt idx="115">
                  <c:v>248.30150850000001</c:v>
                </c:pt>
                <c:pt idx="116">
                  <c:v>248.57093900000001</c:v>
                </c:pt>
                <c:pt idx="117">
                  <c:v>248.84036950000001</c:v>
                </c:pt>
                <c:pt idx="118">
                  <c:v>249.10980000000001</c:v>
                </c:pt>
                <c:pt idx="119">
                  <c:v>249.37923050000001</c:v>
                </c:pt>
                <c:pt idx="120">
                  <c:v>249.51394579999999</c:v>
                </c:pt>
                <c:pt idx="121">
                  <c:v>249.648661</c:v>
                </c:pt>
                <c:pt idx="122">
                  <c:v>249.9180915</c:v>
                </c:pt>
                <c:pt idx="123">
                  <c:v>250.187522</c:v>
                </c:pt>
                <c:pt idx="124">
                  <c:v>250.4569525</c:v>
                </c:pt>
                <c:pt idx="125">
                  <c:v>250.726383</c:v>
                </c:pt>
                <c:pt idx="126">
                  <c:v>250.86109819999999</c:v>
                </c:pt>
                <c:pt idx="127">
                  <c:v>250.9958135</c:v>
                </c:pt>
                <c:pt idx="128">
                  <c:v>251.265244</c:v>
                </c:pt>
                <c:pt idx="129">
                  <c:v>251.53467449999999</c:v>
                </c:pt>
                <c:pt idx="130">
                  <c:v>251.80410499999999</c:v>
                </c:pt>
                <c:pt idx="131">
                  <c:v>252.07353549999999</c:v>
                </c:pt>
                <c:pt idx="132">
                  <c:v>252.34296599999999</c:v>
                </c:pt>
                <c:pt idx="133">
                  <c:v>252.61239649999999</c:v>
                </c:pt>
                <c:pt idx="134">
                  <c:v>252.88182699999999</c:v>
                </c:pt>
                <c:pt idx="135">
                  <c:v>253.15125750000001</c:v>
                </c:pt>
                <c:pt idx="136">
                  <c:v>253.42068800000001</c:v>
                </c:pt>
                <c:pt idx="137">
                  <c:v>253.69011850000001</c:v>
                </c:pt>
                <c:pt idx="138">
                  <c:v>253.95954900000001</c:v>
                </c:pt>
                <c:pt idx="139">
                  <c:v>254.22897950000001</c:v>
                </c:pt>
                <c:pt idx="140">
                  <c:v>254.49841000000001</c:v>
                </c:pt>
                <c:pt idx="141">
                  <c:v>254.76784050000001</c:v>
                </c:pt>
                <c:pt idx="142">
                  <c:v>255.037271</c:v>
                </c:pt>
                <c:pt idx="143">
                  <c:v>255.30670140000001</c:v>
                </c:pt>
                <c:pt idx="144">
                  <c:v>255.57613190000001</c:v>
                </c:pt>
              </c:numCache>
            </c:numRef>
          </c:xVal>
          <c:yVal>
            <c:numRef>
              <c:f>'MD07-3077'!$B$3:$B$147</c:f>
              <c:numCache>
                <c:formatCode>General</c:formatCode>
                <c:ptCount val="145"/>
                <c:pt idx="0">
                  <c:v>4.3759791669999997</c:v>
                </c:pt>
                <c:pt idx="1">
                  <c:v>4.4462463769999996</c:v>
                </c:pt>
                <c:pt idx="2">
                  <c:v>4.1206593890000001</c:v>
                </c:pt>
                <c:pt idx="3">
                  <c:v>4.176422037</c:v>
                </c:pt>
                <c:pt idx="4">
                  <c:v>3.9430880500000001</c:v>
                </c:pt>
                <c:pt idx="5">
                  <c:v>4.3487014930000001</c:v>
                </c:pt>
                <c:pt idx="6">
                  <c:v>4.1597874020000001</c:v>
                </c:pt>
                <c:pt idx="7">
                  <c:v>4.6239514560000003</c:v>
                </c:pt>
                <c:pt idx="8">
                  <c:v>3.9590716850000001</c:v>
                </c:pt>
                <c:pt idx="9">
                  <c:v>4.5032857140000004</c:v>
                </c:pt>
                <c:pt idx="10">
                  <c:v>4.861907489</c:v>
                </c:pt>
                <c:pt idx="11">
                  <c:v>4.2819184549999996</c:v>
                </c:pt>
                <c:pt idx="12">
                  <c:v>4.5894424779999996</c:v>
                </c:pt>
                <c:pt idx="13">
                  <c:v>4.7754556959999999</c:v>
                </c:pt>
                <c:pt idx="14">
                  <c:v>4.4854028780000004</c:v>
                </c:pt>
                <c:pt idx="15">
                  <c:v>4.5506591930000004</c:v>
                </c:pt>
                <c:pt idx="16">
                  <c:v>4.7598955219999999</c:v>
                </c:pt>
                <c:pt idx="17">
                  <c:v>4.9096744870000002</c:v>
                </c:pt>
                <c:pt idx="18">
                  <c:v>5.3562602740000003</c:v>
                </c:pt>
                <c:pt idx="19">
                  <c:v>5.4660022880000003</c:v>
                </c:pt>
                <c:pt idx="20">
                  <c:v>6.3919411759999996</c:v>
                </c:pt>
                <c:pt idx="21">
                  <c:v>7.1667087030000003</c:v>
                </c:pt>
                <c:pt idx="22">
                  <c:v>7.0773248730000002</c:v>
                </c:pt>
                <c:pt idx="23">
                  <c:v>7.2631596639999998</c:v>
                </c:pt>
                <c:pt idx="24">
                  <c:v>7.2809463089999999</c:v>
                </c:pt>
                <c:pt idx="25">
                  <c:v>8.0623766230000005</c:v>
                </c:pt>
                <c:pt idx="26">
                  <c:v>7.886619048</c:v>
                </c:pt>
                <c:pt idx="27">
                  <c:v>7.5256883119999998</c:v>
                </c:pt>
                <c:pt idx="28">
                  <c:v>7.1919411760000003</c:v>
                </c:pt>
                <c:pt idx="29">
                  <c:v>7.7435918370000003</c:v>
                </c:pt>
                <c:pt idx="30">
                  <c:v>7.2363933649999996</c:v>
                </c:pt>
                <c:pt idx="31">
                  <c:v>6.46</c:v>
                </c:pt>
                <c:pt idx="32">
                  <c:v>5.49</c:v>
                </c:pt>
                <c:pt idx="33">
                  <c:v>7.36</c:v>
                </c:pt>
                <c:pt idx="34">
                  <c:v>8.02</c:v>
                </c:pt>
                <c:pt idx="35">
                  <c:v>8.41</c:v>
                </c:pt>
                <c:pt idx="36">
                  <c:v>7.86</c:v>
                </c:pt>
                <c:pt idx="37">
                  <c:v>7.84</c:v>
                </c:pt>
                <c:pt idx="38">
                  <c:v>8.6</c:v>
                </c:pt>
                <c:pt idx="39">
                  <c:v>9.09</c:v>
                </c:pt>
                <c:pt idx="40">
                  <c:v>9.23</c:v>
                </c:pt>
                <c:pt idx="41">
                  <c:v>9.59</c:v>
                </c:pt>
                <c:pt idx="42">
                  <c:v>9.6</c:v>
                </c:pt>
                <c:pt idx="43">
                  <c:v>10.49</c:v>
                </c:pt>
                <c:pt idx="44">
                  <c:v>10.31</c:v>
                </c:pt>
                <c:pt idx="45">
                  <c:v>8.4600000000000009</c:v>
                </c:pt>
                <c:pt idx="46">
                  <c:v>8.3800000000000008</c:v>
                </c:pt>
                <c:pt idx="47">
                  <c:v>6.77</c:v>
                </c:pt>
                <c:pt idx="48">
                  <c:v>6.71</c:v>
                </c:pt>
                <c:pt idx="49">
                  <c:v>8.58</c:v>
                </c:pt>
                <c:pt idx="50">
                  <c:v>8.42</c:v>
                </c:pt>
                <c:pt idx="51">
                  <c:v>8.3800000000000008</c:v>
                </c:pt>
                <c:pt idx="52">
                  <c:v>7.665</c:v>
                </c:pt>
                <c:pt idx="53">
                  <c:v>9.8000000000000007</c:v>
                </c:pt>
                <c:pt idx="54">
                  <c:v>9.82</c:v>
                </c:pt>
                <c:pt idx="55">
                  <c:v>8.85</c:v>
                </c:pt>
                <c:pt idx="56">
                  <c:v>9</c:v>
                </c:pt>
                <c:pt idx="57">
                  <c:v>9.26</c:v>
                </c:pt>
                <c:pt idx="58">
                  <c:v>9.42</c:v>
                </c:pt>
                <c:pt idx="59">
                  <c:v>9.9499999999999993</c:v>
                </c:pt>
                <c:pt idx="60">
                  <c:v>9.91</c:v>
                </c:pt>
                <c:pt idx="61">
                  <c:v>10.19</c:v>
                </c:pt>
                <c:pt idx="62">
                  <c:v>9.3699999999999992</c:v>
                </c:pt>
                <c:pt idx="63">
                  <c:v>8.9499999999999993</c:v>
                </c:pt>
                <c:pt idx="64">
                  <c:v>8.6199999999999992</c:v>
                </c:pt>
                <c:pt idx="65">
                  <c:v>7.36</c:v>
                </c:pt>
                <c:pt idx="66">
                  <c:v>6.28</c:v>
                </c:pt>
                <c:pt idx="67">
                  <c:v>6.25</c:v>
                </c:pt>
                <c:pt idx="68">
                  <c:v>4.7300000000000004</c:v>
                </c:pt>
                <c:pt idx="69">
                  <c:v>6.22</c:v>
                </c:pt>
                <c:pt idx="70">
                  <c:v>5.31</c:v>
                </c:pt>
                <c:pt idx="71">
                  <c:v>6.23</c:v>
                </c:pt>
                <c:pt idx="72">
                  <c:v>5.48</c:v>
                </c:pt>
                <c:pt idx="73">
                  <c:v>7.42</c:v>
                </c:pt>
                <c:pt idx="74">
                  <c:v>8.14</c:v>
                </c:pt>
                <c:pt idx="75">
                  <c:v>7.62</c:v>
                </c:pt>
                <c:pt idx="76">
                  <c:v>5.53</c:v>
                </c:pt>
                <c:pt idx="77">
                  <c:v>6.95</c:v>
                </c:pt>
                <c:pt idx="78">
                  <c:v>6.02</c:v>
                </c:pt>
                <c:pt idx="79">
                  <c:v>6.93</c:v>
                </c:pt>
                <c:pt idx="80">
                  <c:v>6.56</c:v>
                </c:pt>
                <c:pt idx="81">
                  <c:v>7.57</c:v>
                </c:pt>
                <c:pt idx="82">
                  <c:v>7.59</c:v>
                </c:pt>
                <c:pt idx="83">
                  <c:v>8.4499999999999993</c:v>
                </c:pt>
                <c:pt idx="84">
                  <c:v>8.2100000000000009</c:v>
                </c:pt>
                <c:pt idx="85">
                  <c:v>8.57</c:v>
                </c:pt>
                <c:pt idx="86">
                  <c:v>8.86</c:v>
                </c:pt>
                <c:pt idx="87">
                  <c:v>9.2799999999999994</c:v>
                </c:pt>
                <c:pt idx="88">
                  <c:v>9.8000000000000007</c:v>
                </c:pt>
                <c:pt idx="89">
                  <c:v>9.83</c:v>
                </c:pt>
                <c:pt idx="90">
                  <c:v>9.99</c:v>
                </c:pt>
                <c:pt idx="91">
                  <c:v>10.130000000000001</c:v>
                </c:pt>
                <c:pt idx="92">
                  <c:v>10.59</c:v>
                </c:pt>
                <c:pt idx="93">
                  <c:v>11.16</c:v>
                </c:pt>
                <c:pt idx="94">
                  <c:v>10.94</c:v>
                </c:pt>
                <c:pt idx="95">
                  <c:v>10.83</c:v>
                </c:pt>
                <c:pt idx="96">
                  <c:v>10.45</c:v>
                </c:pt>
                <c:pt idx="97">
                  <c:v>10.51</c:v>
                </c:pt>
                <c:pt idx="98">
                  <c:v>9.94</c:v>
                </c:pt>
                <c:pt idx="99">
                  <c:v>10.45</c:v>
                </c:pt>
                <c:pt idx="100">
                  <c:v>9.85</c:v>
                </c:pt>
                <c:pt idx="101">
                  <c:v>9.4700000000000006</c:v>
                </c:pt>
                <c:pt idx="102">
                  <c:v>9.49</c:v>
                </c:pt>
                <c:pt idx="103">
                  <c:v>9.41</c:v>
                </c:pt>
                <c:pt idx="104">
                  <c:v>9.11</c:v>
                </c:pt>
                <c:pt idx="105">
                  <c:v>7.48</c:v>
                </c:pt>
                <c:pt idx="106">
                  <c:v>8.25</c:v>
                </c:pt>
                <c:pt idx="107">
                  <c:v>8.27</c:v>
                </c:pt>
                <c:pt idx="108">
                  <c:v>6.48</c:v>
                </c:pt>
                <c:pt idx="109">
                  <c:v>6</c:v>
                </c:pt>
                <c:pt idx="110">
                  <c:v>5.92</c:v>
                </c:pt>
                <c:pt idx="111">
                  <c:v>6.06</c:v>
                </c:pt>
                <c:pt idx="112">
                  <c:v>5.6</c:v>
                </c:pt>
                <c:pt idx="113">
                  <c:v>5.72</c:v>
                </c:pt>
                <c:pt idx="114">
                  <c:v>6.06</c:v>
                </c:pt>
                <c:pt idx="115">
                  <c:v>5.98</c:v>
                </c:pt>
                <c:pt idx="116">
                  <c:v>7.07</c:v>
                </c:pt>
                <c:pt idx="117">
                  <c:v>6.79</c:v>
                </c:pt>
                <c:pt idx="118">
                  <c:v>5.5</c:v>
                </c:pt>
                <c:pt idx="119">
                  <c:v>4.83</c:v>
                </c:pt>
                <c:pt idx="120">
                  <c:v>6.82</c:v>
                </c:pt>
                <c:pt idx="121">
                  <c:v>6.46</c:v>
                </c:pt>
                <c:pt idx="122">
                  <c:v>5.59</c:v>
                </c:pt>
                <c:pt idx="123">
                  <c:v>6.88</c:v>
                </c:pt>
                <c:pt idx="124">
                  <c:v>6.14</c:v>
                </c:pt>
                <c:pt idx="125">
                  <c:v>5.45</c:v>
                </c:pt>
                <c:pt idx="126">
                  <c:v>6.8</c:v>
                </c:pt>
                <c:pt idx="127">
                  <c:v>7.84</c:v>
                </c:pt>
                <c:pt idx="128">
                  <c:v>7.19</c:v>
                </c:pt>
                <c:pt idx="129">
                  <c:v>7.07</c:v>
                </c:pt>
                <c:pt idx="130">
                  <c:v>7.4</c:v>
                </c:pt>
                <c:pt idx="131">
                  <c:v>6.96</c:v>
                </c:pt>
                <c:pt idx="132">
                  <c:v>6.57</c:v>
                </c:pt>
                <c:pt idx="133">
                  <c:v>6.46</c:v>
                </c:pt>
                <c:pt idx="134">
                  <c:v>5.66</c:v>
                </c:pt>
                <c:pt idx="135">
                  <c:v>6.05</c:v>
                </c:pt>
                <c:pt idx="136">
                  <c:v>6.31</c:v>
                </c:pt>
                <c:pt idx="137">
                  <c:v>5.97</c:v>
                </c:pt>
                <c:pt idx="138">
                  <c:v>7.15</c:v>
                </c:pt>
                <c:pt idx="139">
                  <c:v>7</c:v>
                </c:pt>
                <c:pt idx="140">
                  <c:v>6.36</c:v>
                </c:pt>
                <c:pt idx="141">
                  <c:v>6.64</c:v>
                </c:pt>
                <c:pt idx="142">
                  <c:v>6.87</c:v>
                </c:pt>
                <c:pt idx="143">
                  <c:v>6.35</c:v>
                </c:pt>
                <c:pt idx="144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9-410B-BC25-718D6985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'MD97-2120'!$A$3:$A$84</c:f>
              <c:numCache>
                <c:formatCode>General</c:formatCode>
                <c:ptCount val="82"/>
                <c:pt idx="0">
                  <c:v>183.27926339999999</c:v>
                </c:pt>
                <c:pt idx="1">
                  <c:v>184.18557329999999</c:v>
                </c:pt>
                <c:pt idx="2">
                  <c:v>185.09188330000001</c:v>
                </c:pt>
                <c:pt idx="3">
                  <c:v>185.9981932</c:v>
                </c:pt>
                <c:pt idx="4">
                  <c:v>186.90450319999999</c:v>
                </c:pt>
                <c:pt idx="5">
                  <c:v>187.81081309999999</c:v>
                </c:pt>
                <c:pt idx="6">
                  <c:v>188.71712310000001</c:v>
                </c:pt>
                <c:pt idx="7">
                  <c:v>189.62343300000001</c:v>
                </c:pt>
                <c:pt idx="8">
                  <c:v>190.529743</c:v>
                </c:pt>
                <c:pt idx="9">
                  <c:v>191.43605289999999</c:v>
                </c:pt>
                <c:pt idx="10">
                  <c:v>192.34236279999999</c:v>
                </c:pt>
                <c:pt idx="11">
                  <c:v>193.24867280000001</c:v>
                </c:pt>
                <c:pt idx="12">
                  <c:v>194.15498270000001</c:v>
                </c:pt>
                <c:pt idx="13">
                  <c:v>195.0612927</c:v>
                </c:pt>
                <c:pt idx="14">
                  <c:v>195.96760259999999</c:v>
                </c:pt>
                <c:pt idx="15">
                  <c:v>196.87391260000001</c:v>
                </c:pt>
                <c:pt idx="16">
                  <c:v>197.78022250000001</c:v>
                </c:pt>
                <c:pt idx="17">
                  <c:v>198.6865325</c:v>
                </c:pt>
                <c:pt idx="18">
                  <c:v>199.59284239999999</c:v>
                </c:pt>
                <c:pt idx="19">
                  <c:v>200.49915240000001</c:v>
                </c:pt>
                <c:pt idx="20">
                  <c:v>201.40546230000001</c:v>
                </c:pt>
                <c:pt idx="21">
                  <c:v>202.31177220000001</c:v>
                </c:pt>
                <c:pt idx="22">
                  <c:v>203.2180822</c:v>
                </c:pt>
                <c:pt idx="23">
                  <c:v>204.3597566</c:v>
                </c:pt>
                <c:pt idx="24">
                  <c:v>206.92890180000001</c:v>
                </c:pt>
                <c:pt idx="25">
                  <c:v>209.33802969999999</c:v>
                </c:pt>
                <c:pt idx="26">
                  <c:v>210.61447770000001</c:v>
                </c:pt>
                <c:pt idx="27">
                  <c:v>211.8909257</c:v>
                </c:pt>
                <c:pt idx="28">
                  <c:v>213.16737370000001</c:v>
                </c:pt>
                <c:pt idx="29">
                  <c:v>214.44382179999999</c:v>
                </c:pt>
                <c:pt idx="30">
                  <c:v>215.72026980000001</c:v>
                </c:pt>
                <c:pt idx="31">
                  <c:v>216.9967178</c:v>
                </c:pt>
                <c:pt idx="32">
                  <c:v>218.27316579999999</c:v>
                </c:pt>
                <c:pt idx="33">
                  <c:v>219.5496138</c:v>
                </c:pt>
                <c:pt idx="34">
                  <c:v>220.87997290000001</c:v>
                </c:pt>
                <c:pt idx="35">
                  <c:v>222.23148169999999</c:v>
                </c:pt>
                <c:pt idx="36">
                  <c:v>223.58299059999999</c:v>
                </c:pt>
                <c:pt idx="37">
                  <c:v>224.93449939999999</c:v>
                </c:pt>
                <c:pt idx="38">
                  <c:v>226.28600829999999</c:v>
                </c:pt>
                <c:pt idx="39">
                  <c:v>227.73128579999999</c:v>
                </c:pt>
                <c:pt idx="40">
                  <c:v>229.32264989999999</c:v>
                </c:pt>
                <c:pt idx="41">
                  <c:v>230.91401389999999</c:v>
                </c:pt>
                <c:pt idx="42">
                  <c:v>232.50537800000001</c:v>
                </c:pt>
                <c:pt idx="43">
                  <c:v>234.09674200000001</c:v>
                </c:pt>
                <c:pt idx="44">
                  <c:v>235.6881061</c:v>
                </c:pt>
                <c:pt idx="45">
                  <c:v>237.2794701</c:v>
                </c:pt>
                <c:pt idx="46">
                  <c:v>238.87083419999999</c:v>
                </c:pt>
                <c:pt idx="47">
                  <c:v>240.46219830000001</c:v>
                </c:pt>
                <c:pt idx="48">
                  <c:v>241.0751151</c:v>
                </c:pt>
                <c:pt idx="49">
                  <c:v>241.47438700000001</c:v>
                </c:pt>
                <c:pt idx="50">
                  <c:v>241.873659</c:v>
                </c:pt>
                <c:pt idx="51">
                  <c:v>242.27293090000001</c:v>
                </c:pt>
                <c:pt idx="52">
                  <c:v>242.67220280000001</c:v>
                </c:pt>
                <c:pt idx="53">
                  <c:v>243.07147470000001</c:v>
                </c:pt>
                <c:pt idx="54">
                  <c:v>243.47074660000001</c:v>
                </c:pt>
                <c:pt idx="55">
                  <c:v>243.87001849999999</c:v>
                </c:pt>
                <c:pt idx="56">
                  <c:v>244.26929039999999</c:v>
                </c:pt>
                <c:pt idx="57">
                  <c:v>244.66856229999999</c:v>
                </c:pt>
                <c:pt idx="58">
                  <c:v>245.06783419999999</c:v>
                </c:pt>
                <c:pt idx="59">
                  <c:v>245.4671061</c:v>
                </c:pt>
                <c:pt idx="60">
                  <c:v>245.866378</c:v>
                </c:pt>
                <c:pt idx="61">
                  <c:v>246.2656499</c:v>
                </c:pt>
                <c:pt idx="62">
                  <c:v>246.6649218</c:v>
                </c:pt>
                <c:pt idx="63">
                  <c:v>247.0641937</c:v>
                </c:pt>
                <c:pt idx="64">
                  <c:v>247.46346560000001</c:v>
                </c:pt>
                <c:pt idx="65">
                  <c:v>247.86273750000001</c:v>
                </c:pt>
                <c:pt idx="66">
                  <c:v>248.26200940000001</c:v>
                </c:pt>
                <c:pt idx="67">
                  <c:v>248.66128130000001</c:v>
                </c:pt>
                <c:pt idx="68">
                  <c:v>249.06055330000001</c:v>
                </c:pt>
                <c:pt idx="69">
                  <c:v>249.45982520000001</c:v>
                </c:pt>
                <c:pt idx="70">
                  <c:v>249.85909710000001</c:v>
                </c:pt>
                <c:pt idx="71">
                  <c:v>250.25836899999999</c:v>
                </c:pt>
                <c:pt idx="72">
                  <c:v>250.65764089999999</c:v>
                </c:pt>
                <c:pt idx="73">
                  <c:v>251.05691279999999</c:v>
                </c:pt>
                <c:pt idx="74">
                  <c:v>251.45618469999999</c:v>
                </c:pt>
                <c:pt idx="75">
                  <c:v>251.8554566</c:v>
                </c:pt>
                <c:pt idx="76">
                  <c:v>252.2547285</c:v>
                </c:pt>
                <c:pt idx="77">
                  <c:v>252.6540004</c:v>
                </c:pt>
                <c:pt idx="78">
                  <c:v>253.0532723</c:v>
                </c:pt>
                <c:pt idx="79">
                  <c:v>253.45254420000001</c:v>
                </c:pt>
                <c:pt idx="80">
                  <c:v>253.85181610000001</c:v>
                </c:pt>
                <c:pt idx="81">
                  <c:v>254.25108800000001</c:v>
                </c:pt>
              </c:numCache>
            </c:numRef>
          </c:xVal>
          <c:yVal>
            <c:numRef>
              <c:f>'MD97-2120'!$B$3:$B$84</c:f>
              <c:numCache>
                <c:formatCode>General</c:formatCode>
                <c:ptCount val="82"/>
                <c:pt idx="0">
                  <c:v>7.99</c:v>
                </c:pt>
                <c:pt idx="1">
                  <c:v>9.31</c:v>
                </c:pt>
                <c:pt idx="2">
                  <c:v>9.31</c:v>
                </c:pt>
                <c:pt idx="3">
                  <c:v>10.01</c:v>
                </c:pt>
                <c:pt idx="4">
                  <c:v>7.85</c:v>
                </c:pt>
                <c:pt idx="5">
                  <c:v>10.75</c:v>
                </c:pt>
                <c:pt idx="6">
                  <c:v>10.92</c:v>
                </c:pt>
                <c:pt idx="7">
                  <c:v>12.03</c:v>
                </c:pt>
                <c:pt idx="8">
                  <c:v>9.1999999999999993</c:v>
                </c:pt>
                <c:pt idx="9">
                  <c:v>8.75</c:v>
                </c:pt>
                <c:pt idx="10">
                  <c:v>10.050000000000001</c:v>
                </c:pt>
                <c:pt idx="11">
                  <c:v>8.64</c:v>
                </c:pt>
                <c:pt idx="12">
                  <c:v>8.6199999999999992</c:v>
                </c:pt>
                <c:pt idx="13">
                  <c:v>11.07</c:v>
                </c:pt>
                <c:pt idx="14">
                  <c:v>9.5299999999999994</c:v>
                </c:pt>
                <c:pt idx="15">
                  <c:v>10.94</c:v>
                </c:pt>
                <c:pt idx="16">
                  <c:v>11.25</c:v>
                </c:pt>
                <c:pt idx="17">
                  <c:v>11.43</c:v>
                </c:pt>
                <c:pt idx="18">
                  <c:v>12.04</c:v>
                </c:pt>
                <c:pt idx="19">
                  <c:v>12.95</c:v>
                </c:pt>
                <c:pt idx="20">
                  <c:v>13.21</c:v>
                </c:pt>
                <c:pt idx="21">
                  <c:v>13.32</c:v>
                </c:pt>
                <c:pt idx="22">
                  <c:v>12.59</c:v>
                </c:pt>
                <c:pt idx="23">
                  <c:v>11.62</c:v>
                </c:pt>
                <c:pt idx="24">
                  <c:v>10.24</c:v>
                </c:pt>
                <c:pt idx="25">
                  <c:v>12.15</c:v>
                </c:pt>
                <c:pt idx="26">
                  <c:v>13.62</c:v>
                </c:pt>
                <c:pt idx="27">
                  <c:v>13.27</c:v>
                </c:pt>
                <c:pt idx="28">
                  <c:v>13.42</c:v>
                </c:pt>
                <c:pt idx="29">
                  <c:v>13.27</c:v>
                </c:pt>
                <c:pt idx="30">
                  <c:v>13.44</c:v>
                </c:pt>
                <c:pt idx="31">
                  <c:v>13.29</c:v>
                </c:pt>
                <c:pt idx="32">
                  <c:v>12.65</c:v>
                </c:pt>
                <c:pt idx="33">
                  <c:v>11.21</c:v>
                </c:pt>
                <c:pt idx="34">
                  <c:v>9.35</c:v>
                </c:pt>
                <c:pt idx="35">
                  <c:v>9.77</c:v>
                </c:pt>
                <c:pt idx="36">
                  <c:v>9.4600000000000009</c:v>
                </c:pt>
                <c:pt idx="37">
                  <c:v>8.08</c:v>
                </c:pt>
                <c:pt idx="38">
                  <c:v>9.09</c:v>
                </c:pt>
                <c:pt idx="39">
                  <c:v>10.7</c:v>
                </c:pt>
                <c:pt idx="40">
                  <c:v>12.06</c:v>
                </c:pt>
                <c:pt idx="41">
                  <c:v>10.78</c:v>
                </c:pt>
                <c:pt idx="42">
                  <c:v>10.39</c:v>
                </c:pt>
                <c:pt idx="43">
                  <c:v>11.83</c:v>
                </c:pt>
                <c:pt idx="44">
                  <c:v>10</c:v>
                </c:pt>
                <c:pt idx="45">
                  <c:v>12.08</c:v>
                </c:pt>
                <c:pt idx="46">
                  <c:v>12.73</c:v>
                </c:pt>
                <c:pt idx="47">
                  <c:v>12.57</c:v>
                </c:pt>
                <c:pt idx="48">
                  <c:v>13.13</c:v>
                </c:pt>
                <c:pt idx="49">
                  <c:v>13</c:v>
                </c:pt>
                <c:pt idx="50">
                  <c:v>14.02</c:v>
                </c:pt>
                <c:pt idx="51">
                  <c:v>13.46</c:v>
                </c:pt>
                <c:pt idx="52">
                  <c:v>15.25</c:v>
                </c:pt>
                <c:pt idx="53">
                  <c:v>14.81</c:v>
                </c:pt>
                <c:pt idx="54">
                  <c:v>13.91</c:v>
                </c:pt>
                <c:pt idx="55">
                  <c:v>14.51</c:v>
                </c:pt>
                <c:pt idx="56">
                  <c:v>14.16</c:v>
                </c:pt>
                <c:pt idx="57">
                  <c:v>13.38</c:v>
                </c:pt>
                <c:pt idx="58">
                  <c:v>12.47</c:v>
                </c:pt>
                <c:pt idx="59">
                  <c:v>12.61</c:v>
                </c:pt>
                <c:pt idx="60">
                  <c:v>11.83</c:v>
                </c:pt>
                <c:pt idx="61">
                  <c:v>10.95</c:v>
                </c:pt>
                <c:pt idx="62">
                  <c:v>11.3</c:v>
                </c:pt>
                <c:pt idx="63">
                  <c:v>8.67</c:v>
                </c:pt>
                <c:pt idx="64">
                  <c:v>10.68</c:v>
                </c:pt>
                <c:pt idx="65">
                  <c:v>8.4499999999999993</c:v>
                </c:pt>
                <c:pt idx="66">
                  <c:v>8.01</c:v>
                </c:pt>
                <c:pt idx="67">
                  <c:v>9.14</c:v>
                </c:pt>
                <c:pt idx="68">
                  <c:v>8.9499999999999993</c:v>
                </c:pt>
                <c:pt idx="69">
                  <c:v>10.07</c:v>
                </c:pt>
                <c:pt idx="70">
                  <c:v>9.89</c:v>
                </c:pt>
                <c:pt idx="71">
                  <c:v>9.92</c:v>
                </c:pt>
                <c:pt idx="72">
                  <c:v>9.9600000000000009</c:v>
                </c:pt>
                <c:pt idx="73">
                  <c:v>9.77</c:v>
                </c:pt>
                <c:pt idx="74">
                  <c:v>8.4</c:v>
                </c:pt>
                <c:pt idx="75">
                  <c:v>11.35</c:v>
                </c:pt>
                <c:pt idx="76">
                  <c:v>12.88</c:v>
                </c:pt>
                <c:pt idx="77">
                  <c:v>12.06</c:v>
                </c:pt>
                <c:pt idx="78">
                  <c:v>10.76</c:v>
                </c:pt>
                <c:pt idx="79">
                  <c:v>10.87</c:v>
                </c:pt>
                <c:pt idx="80">
                  <c:v>10.14</c:v>
                </c:pt>
                <c:pt idx="81">
                  <c:v>10.3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8-4FE4-B5A4-7450D5796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ax val="16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'RC11-120'!$A$3:$A$58</c:f>
              <c:numCache>
                <c:formatCode>General</c:formatCode>
                <c:ptCount val="56"/>
                <c:pt idx="0">
                  <c:v>184.09478859999999</c:v>
                </c:pt>
                <c:pt idx="1">
                  <c:v>185.93217949999999</c:v>
                </c:pt>
                <c:pt idx="2">
                  <c:v>187.76957049999999</c:v>
                </c:pt>
                <c:pt idx="3">
                  <c:v>189.60696139999999</c:v>
                </c:pt>
                <c:pt idx="4">
                  <c:v>191.44435229999999</c:v>
                </c:pt>
                <c:pt idx="5">
                  <c:v>193.28174329999999</c:v>
                </c:pt>
                <c:pt idx="6">
                  <c:v>195.11913419999999</c:v>
                </c:pt>
                <c:pt idx="7">
                  <c:v>196.95652519999999</c:v>
                </c:pt>
                <c:pt idx="8">
                  <c:v>198.79391609999999</c:v>
                </c:pt>
                <c:pt idx="9">
                  <c:v>200.63130699999999</c:v>
                </c:pt>
                <c:pt idx="10">
                  <c:v>202.46869799999999</c:v>
                </c:pt>
                <c:pt idx="11">
                  <c:v>204.30608889999999</c:v>
                </c:pt>
                <c:pt idx="12">
                  <c:v>206.14347989999999</c:v>
                </c:pt>
                <c:pt idx="13">
                  <c:v>207.98087079999999</c:v>
                </c:pt>
                <c:pt idx="14">
                  <c:v>209.81826169999999</c:v>
                </c:pt>
                <c:pt idx="15">
                  <c:v>211.65565269999999</c:v>
                </c:pt>
                <c:pt idx="16">
                  <c:v>213.49304359999999</c:v>
                </c:pt>
                <c:pt idx="17">
                  <c:v>215.3304345</c:v>
                </c:pt>
                <c:pt idx="18">
                  <c:v>217.16782549999999</c:v>
                </c:pt>
                <c:pt idx="19">
                  <c:v>219.00521639999999</c:v>
                </c:pt>
                <c:pt idx="20">
                  <c:v>220.73586850000001</c:v>
                </c:pt>
                <c:pt idx="21">
                  <c:v>222.26894809999999</c:v>
                </c:pt>
                <c:pt idx="22">
                  <c:v>223.80202779999999</c:v>
                </c:pt>
                <c:pt idx="23">
                  <c:v>225.3351074</c:v>
                </c:pt>
                <c:pt idx="24">
                  <c:v>226.86818700000001</c:v>
                </c:pt>
                <c:pt idx="25">
                  <c:v>228.40126670000001</c:v>
                </c:pt>
                <c:pt idx="26">
                  <c:v>229.93434629999999</c:v>
                </c:pt>
                <c:pt idx="27">
                  <c:v>231.46742589999999</c:v>
                </c:pt>
                <c:pt idx="28">
                  <c:v>233.0005055</c:v>
                </c:pt>
                <c:pt idx="29">
                  <c:v>234.5335852</c:v>
                </c:pt>
                <c:pt idx="30">
                  <c:v>236.06666480000001</c:v>
                </c:pt>
                <c:pt idx="31">
                  <c:v>237.59974439999999</c:v>
                </c:pt>
                <c:pt idx="32">
                  <c:v>239.132824</c:v>
                </c:pt>
                <c:pt idx="33">
                  <c:v>240.6659037</c:v>
                </c:pt>
                <c:pt idx="34">
                  <c:v>241.7756751</c:v>
                </c:pt>
                <c:pt idx="35">
                  <c:v>242.8628611</c:v>
                </c:pt>
                <c:pt idx="36">
                  <c:v>243.95004700000001</c:v>
                </c:pt>
                <c:pt idx="37">
                  <c:v>245.03723289999999</c:v>
                </c:pt>
                <c:pt idx="38">
                  <c:v>246.1244188</c:v>
                </c:pt>
                <c:pt idx="39">
                  <c:v>247.21160470000001</c:v>
                </c:pt>
                <c:pt idx="40">
                  <c:v>248.29879059999999</c:v>
                </c:pt>
                <c:pt idx="41">
                  <c:v>249.3859765</c:v>
                </c:pt>
                <c:pt idx="42">
                  <c:v>250.4731625</c:v>
                </c:pt>
                <c:pt idx="43">
                  <c:v>251.56034840000001</c:v>
                </c:pt>
                <c:pt idx="44">
                  <c:v>252.64753429999999</c:v>
                </c:pt>
                <c:pt idx="45">
                  <c:v>253.7347202</c:v>
                </c:pt>
                <c:pt idx="46">
                  <c:v>254.82190610000001</c:v>
                </c:pt>
                <c:pt idx="47">
                  <c:v>255.90909199999999</c:v>
                </c:pt>
                <c:pt idx="48">
                  <c:v>256.99627800000002</c:v>
                </c:pt>
                <c:pt idx="49">
                  <c:v>258.08346390000003</c:v>
                </c:pt>
                <c:pt idx="50">
                  <c:v>259.17064979999998</c:v>
                </c:pt>
                <c:pt idx="51">
                  <c:v>260.25783569999999</c:v>
                </c:pt>
                <c:pt idx="52">
                  <c:v>261.3450216</c:v>
                </c:pt>
                <c:pt idx="53">
                  <c:v>262.4322075</c:v>
                </c:pt>
                <c:pt idx="54">
                  <c:v>263.51939340000001</c:v>
                </c:pt>
                <c:pt idx="55">
                  <c:v>264.60657939999999</c:v>
                </c:pt>
              </c:numCache>
            </c:numRef>
          </c:xVal>
          <c:yVal>
            <c:numRef>
              <c:f>'RC11-120'!$B$3:$B$58</c:f>
              <c:numCache>
                <c:formatCode>General</c:formatCode>
                <c:ptCount val="56"/>
                <c:pt idx="0">
                  <c:v>7.8</c:v>
                </c:pt>
                <c:pt idx="1">
                  <c:v>8.3000000000000007</c:v>
                </c:pt>
                <c:pt idx="2">
                  <c:v>8</c:v>
                </c:pt>
                <c:pt idx="3">
                  <c:v>9.1999999999999993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9.6999999999999993</c:v>
                </c:pt>
                <c:pt idx="7">
                  <c:v>9.4</c:v>
                </c:pt>
                <c:pt idx="8">
                  <c:v>9</c:v>
                </c:pt>
                <c:pt idx="9">
                  <c:v>9.8000000000000007</c:v>
                </c:pt>
                <c:pt idx="10">
                  <c:v>10.199999999999999</c:v>
                </c:pt>
                <c:pt idx="11">
                  <c:v>9</c:v>
                </c:pt>
                <c:pt idx="12">
                  <c:v>7.7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10.8</c:v>
                </c:pt>
                <c:pt idx="18">
                  <c:v>11.5</c:v>
                </c:pt>
                <c:pt idx="19">
                  <c:v>11.6</c:v>
                </c:pt>
                <c:pt idx="20">
                  <c:v>8.9</c:v>
                </c:pt>
                <c:pt idx="21">
                  <c:v>8.1</c:v>
                </c:pt>
                <c:pt idx="22">
                  <c:v>8.1</c:v>
                </c:pt>
                <c:pt idx="23">
                  <c:v>8.9</c:v>
                </c:pt>
                <c:pt idx="24">
                  <c:v>7.9</c:v>
                </c:pt>
                <c:pt idx="25">
                  <c:v>7.7</c:v>
                </c:pt>
                <c:pt idx="26">
                  <c:v>8.6999999999999993</c:v>
                </c:pt>
                <c:pt idx="27">
                  <c:v>8</c:v>
                </c:pt>
                <c:pt idx="28">
                  <c:v>6.9</c:v>
                </c:pt>
                <c:pt idx="29">
                  <c:v>9.8000000000000007</c:v>
                </c:pt>
                <c:pt idx="30">
                  <c:v>10.9</c:v>
                </c:pt>
                <c:pt idx="31">
                  <c:v>10.7</c:v>
                </c:pt>
                <c:pt idx="32">
                  <c:v>10.7</c:v>
                </c:pt>
                <c:pt idx="33">
                  <c:v>10</c:v>
                </c:pt>
                <c:pt idx="34">
                  <c:v>12</c:v>
                </c:pt>
                <c:pt idx="35">
                  <c:v>12.4</c:v>
                </c:pt>
                <c:pt idx="36">
                  <c:v>12</c:v>
                </c:pt>
                <c:pt idx="37">
                  <c:v>12.1</c:v>
                </c:pt>
                <c:pt idx="38">
                  <c:v>8.6999999999999993</c:v>
                </c:pt>
                <c:pt idx="39">
                  <c:v>8</c:v>
                </c:pt>
                <c:pt idx="40">
                  <c:v>7.2</c:v>
                </c:pt>
                <c:pt idx="41">
                  <c:v>8</c:v>
                </c:pt>
                <c:pt idx="42">
                  <c:v>7</c:v>
                </c:pt>
                <c:pt idx="43">
                  <c:v>7.7</c:v>
                </c:pt>
                <c:pt idx="44">
                  <c:v>7.3</c:v>
                </c:pt>
                <c:pt idx="45">
                  <c:v>7.3</c:v>
                </c:pt>
                <c:pt idx="46">
                  <c:v>7.2</c:v>
                </c:pt>
                <c:pt idx="47">
                  <c:v>8.1999999999999993</c:v>
                </c:pt>
                <c:pt idx="48">
                  <c:v>7.3</c:v>
                </c:pt>
                <c:pt idx="49">
                  <c:v>7.7</c:v>
                </c:pt>
                <c:pt idx="50">
                  <c:v>7.8</c:v>
                </c:pt>
                <c:pt idx="51">
                  <c:v>7.4</c:v>
                </c:pt>
                <c:pt idx="52">
                  <c:v>6.8</c:v>
                </c:pt>
                <c:pt idx="53">
                  <c:v>8</c:v>
                </c:pt>
                <c:pt idx="54">
                  <c:v>7.3</c:v>
                </c:pt>
                <c:pt idx="5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B0-4B2E-AE8F-8479A0B7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'MD07-3077'!$A$3:$A$147</c:f>
              <c:numCache>
                <c:formatCode>General</c:formatCode>
                <c:ptCount val="145"/>
                <c:pt idx="0">
                  <c:v>182.59910859999999</c:v>
                </c:pt>
                <c:pt idx="1">
                  <c:v>182.8827885</c:v>
                </c:pt>
                <c:pt idx="2">
                  <c:v>183.16646840000001</c:v>
                </c:pt>
                <c:pt idx="3">
                  <c:v>183.4501483</c:v>
                </c:pt>
                <c:pt idx="4">
                  <c:v>183.7338282</c:v>
                </c:pt>
                <c:pt idx="5">
                  <c:v>184.01750799999999</c:v>
                </c:pt>
                <c:pt idx="6">
                  <c:v>184.3011879</c:v>
                </c:pt>
                <c:pt idx="7">
                  <c:v>184.58486780000001</c:v>
                </c:pt>
                <c:pt idx="8">
                  <c:v>184.86854769999999</c:v>
                </c:pt>
                <c:pt idx="9">
                  <c:v>185.15222750000001</c:v>
                </c:pt>
                <c:pt idx="10">
                  <c:v>185.43590739999999</c:v>
                </c:pt>
                <c:pt idx="11">
                  <c:v>185.7195873</c:v>
                </c:pt>
                <c:pt idx="12">
                  <c:v>186.00326720000001</c:v>
                </c:pt>
                <c:pt idx="13">
                  <c:v>186.28694709999999</c:v>
                </c:pt>
                <c:pt idx="14">
                  <c:v>186.57062690000001</c:v>
                </c:pt>
                <c:pt idx="15">
                  <c:v>186.85430679999999</c:v>
                </c:pt>
                <c:pt idx="16">
                  <c:v>187.1379867</c:v>
                </c:pt>
                <c:pt idx="17">
                  <c:v>187.42166660000001</c:v>
                </c:pt>
                <c:pt idx="18">
                  <c:v>187.7053464</c:v>
                </c:pt>
                <c:pt idx="19">
                  <c:v>187.98902630000001</c:v>
                </c:pt>
                <c:pt idx="20">
                  <c:v>188.27270619999999</c:v>
                </c:pt>
                <c:pt idx="21">
                  <c:v>188.5563861</c:v>
                </c:pt>
                <c:pt idx="22">
                  <c:v>188.84006600000001</c:v>
                </c:pt>
                <c:pt idx="23">
                  <c:v>189.12374579999999</c:v>
                </c:pt>
                <c:pt idx="24">
                  <c:v>189.4074257</c:v>
                </c:pt>
                <c:pt idx="25">
                  <c:v>189.69110559999999</c:v>
                </c:pt>
                <c:pt idx="26">
                  <c:v>189.9747855</c:v>
                </c:pt>
                <c:pt idx="27">
                  <c:v>190.25846530000001</c:v>
                </c:pt>
                <c:pt idx="28">
                  <c:v>190.54214519999999</c:v>
                </c:pt>
                <c:pt idx="29">
                  <c:v>190.8258251</c:v>
                </c:pt>
                <c:pt idx="30">
                  <c:v>190.96766500000001</c:v>
                </c:pt>
                <c:pt idx="31">
                  <c:v>191.5350248</c:v>
                </c:pt>
                <c:pt idx="32">
                  <c:v>192.1023845</c:v>
                </c:pt>
                <c:pt idx="33">
                  <c:v>192.66974429999999</c:v>
                </c:pt>
                <c:pt idx="34">
                  <c:v>193.80446380000001</c:v>
                </c:pt>
                <c:pt idx="35">
                  <c:v>194.3718236</c:v>
                </c:pt>
                <c:pt idx="36">
                  <c:v>194.9391833</c:v>
                </c:pt>
                <c:pt idx="37">
                  <c:v>195.50654309999999</c:v>
                </c:pt>
                <c:pt idx="38">
                  <c:v>196.07390280000001</c:v>
                </c:pt>
                <c:pt idx="39">
                  <c:v>197.2086223</c:v>
                </c:pt>
                <c:pt idx="40">
                  <c:v>198.34334179999999</c:v>
                </c:pt>
                <c:pt idx="41">
                  <c:v>199.47806130000001</c:v>
                </c:pt>
                <c:pt idx="42">
                  <c:v>200.61278089999999</c:v>
                </c:pt>
                <c:pt idx="43">
                  <c:v>201.74750040000001</c:v>
                </c:pt>
                <c:pt idx="44">
                  <c:v>202.8822199</c:v>
                </c:pt>
                <c:pt idx="45">
                  <c:v>204.01744880000001</c:v>
                </c:pt>
                <c:pt idx="46">
                  <c:v>205.1798853</c:v>
                </c:pt>
                <c:pt idx="47">
                  <c:v>205.76110349999999</c:v>
                </c:pt>
                <c:pt idx="48">
                  <c:v>206.34232170000001</c:v>
                </c:pt>
                <c:pt idx="49">
                  <c:v>206.92353990000001</c:v>
                </c:pt>
                <c:pt idx="50">
                  <c:v>207.5047581</c:v>
                </c:pt>
                <c:pt idx="51">
                  <c:v>208.0859763</c:v>
                </c:pt>
                <c:pt idx="52">
                  <c:v>208.66719459999999</c:v>
                </c:pt>
                <c:pt idx="53">
                  <c:v>209.24841280000001</c:v>
                </c:pt>
                <c:pt idx="54">
                  <c:v>209.82963100000001</c:v>
                </c:pt>
                <c:pt idx="55">
                  <c:v>210.9920674</c:v>
                </c:pt>
                <c:pt idx="56">
                  <c:v>212.15450390000001</c:v>
                </c:pt>
                <c:pt idx="57">
                  <c:v>213.3169403</c:v>
                </c:pt>
                <c:pt idx="58">
                  <c:v>214.47937669999999</c:v>
                </c:pt>
                <c:pt idx="59">
                  <c:v>215.6418132</c:v>
                </c:pt>
                <c:pt idx="60">
                  <c:v>216.80424959999999</c:v>
                </c:pt>
                <c:pt idx="61">
                  <c:v>217.96668600000001</c:v>
                </c:pt>
                <c:pt idx="62">
                  <c:v>218.5479042</c:v>
                </c:pt>
                <c:pt idx="63">
                  <c:v>219.12912249999999</c:v>
                </c:pt>
                <c:pt idx="64">
                  <c:v>219.71034069999999</c:v>
                </c:pt>
                <c:pt idx="65">
                  <c:v>220.34872859999999</c:v>
                </c:pt>
                <c:pt idx="66">
                  <c:v>221.39827070000001</c:v>
                </c:pt>
                <c:pt idx="67">
                  <c:v>222.44781280000001</c:v>
                </c:pt>
                <c:pt idx="68">
                  <c:v>223.497355</c:v>
                </c:pt>
                <c:pt idx="69">
                  <c:v>224.5468971</c:v>
                </c:pt>
                <c:pt idx="70">
                  <c:v>225.59643919999999</c:v>
                </c:pt>
                <c:pt idx="71">
                  <c:v>226.64598140000001</c:v>
                </c:pt>
                <c:pt idx="72">
                  <c:v>227.69552350000001</c:v>
                </c:pt>
                <c:pt idx="73">
                  <c:v>228.7450656</c:v>
                </c:pt>
                <c:pt idx="74">
                  <c:v>229.79460779999999</c:v>
                </c:pt>
                <c:pt idx="75">
                  <c:v>230.84414989999999</c:v>
                </c:pt>
                <c:pt idx="76">
                  <c:v>231.89369199999999</c:v>
                </c:pt>
                <c:pt idx="77">
                  <c:v>232.94323420000001</c:v>
                </c:pt>
                <c:pt idx="78">
                  <c:v>233.9927763</c:v>
                </c:pt>
                <c:pt idx="79">
                  <c:v>235.0423184</c:v>
                </c:pt>
                <c:pt idx="80">
                  <c:v>236.09186059999999</c:v>
                </c:pt>
                <c:pt idx="81">
                  <c:v>237.14140269999999</c:v>
                </c:pt>
                <c:pt idx="82">
                  <c:v>238.19094480000001</c:v>
                </c:pt>
                <c:pt idx="83">
                  <c:v>239.240487</c:v>
                </c:pt>
                <c:pt idx="84">
                  <c:v>240.2900291</c:v>
                </c:pt>
                <c:pt idx="85">
                  <c:v>240.90543969999999</c:v>
                </c:pt>
                <c:pt idx="86">
                  <c:v>241.12085619999999</c:v>
                </c:pt>
                <c:pt idx="87">
                  <c:v>241.33627279999999</c:v>
                </c:pt>
                <c:pt idx="88">
                  <c:v>241.7671058</c:v>
                </c:pt>
                <c:pt idx="89">
                  <c:v>242.1979389</c:v>
                </c:pt>
                <c:pt idx="90">
                  <c:v>242.6287719</c:v>
                </c:pt>
                <c:pt idx="91">
                  <c:v>243.059605</c:v>
                </c:pt>
                <c:pt idx="92">
                  <c:v>243.49043810000001</c:v>
                </c:pt>
                <c:pt idx="93">
                  <c:v>243.92127110000001</c:v>
                </c:pt>
                <c:pt idx="94">
                  <c:v>244.13668770000001</c:v>
                </c:pt>
                <c:pt idx="95">
                  <c:v>244.35210420000001</c:v>
                </c:pt>
                <c:pt idx="96">
                  <c:v>244.56752069999999</c:v>
                </c:pt>
                <c:pt idx="97">
                  <c:v>244.78293729999999</c:v>
                </c:pt>
                <c:pt idx="98">
                  <c:v>244.99835379999999</c:v>
                </c:pt>
                <c:pt idx="99">
                  <c:v>245.1060621</c:v>
                </c:pt>
                <c:pt idx="100">
                  <c:v>245.21377029999999</c:v>
                </c:pt>
                <c:pt idx="101">
                  <c:v>245.42918689999999</c:v>
                </c:pt>
                <c:pt idx="102">
                  <c:v>245.53689510000001</c:v>
                </c:pt>
                <c:pt idx="103">
                  <c:v>245.64460339999999</c:v>
                </c:pt>
                <c:pt idx="104">
                  <c:v>245.75231170000001</c:v>
                </c:pt>
                <c:pt idx="105">
                  <c:v>245.876634</c:v>
                </c:pt>
                <c:pt idx="106">
                  <c:v>246.01134930000001</c:v>
                </c:pt>
                <c:pt idx="107">
                  <c:v>246.14606449999999</c:v>
                </c:pt>
                <c:pt idx="108">
                  <c:v>246.41549499999999</c:v>
                </c:pt>
                <c:pt idx="109">
                  <c:v>246.68492549999999</c:v>
                </c:pt>
                <c:pt idx="110">
                  <c:v>246.95435599999999</c:v>
                </c:pt>
                <c:pt idx="111">
                  <c:v>247.22378649999999</c:v>
                </c:pt>
                <c:pt idx="112">
                  <c:v>247.49321699999999</c:v>
                </c:pt>
                <c:pt idx="113">
                  <c:v>247.76264750000001</c:v>
                </c:pt>
                <c:pt idx="114">
                  <c:v>248.03207800000001</c:v>
                </c:pt>
                <c:pt idx="115">
                  <c:v>248.30150850000001</c:v>
                </c:pt>
                <c:pt idx="116">
                  <c:v>248.57093900000001</c:v>
                </c:pt>
                <c:pt idx="117">
                  <c:v>248.84036950000001</c:v>
                </c:pt>
                <c:pt idx="118">
                  <c:v>249.10980000000001</c:v>
                </c:pt>
                <c:pt idx="119">
                  <c:v>249.37923050000001</c:v>
                </c:pt>
                <c:pt idx="120">
                  <c:v>249.51394579999999</c:v>
                </c:pt>
                <c:pt idx="121">
                  <c:v>249.648661</c:v>
                </c:pt>
                <c:pt idx="122">
                  <c:v>249.9180915</c:v>
                </c:pt>
                <c:pt idx="123">
                  <c:v>250.187522</c:v>
                </c:pt>
                <c:pt idx="124">
                  <c:v>250.4569525</c:v>
                </c:pt>
                <c:pt idx="125">
                  <c:v>250.726383</c:v>
                </c:pt>
                <c:pt idx="126">
                  <c:v>250.86109819999999</c:v>
                </c:pt>
                <c:pt idx="127">
                  <c:v>250.9958135</c:v>
                </c:pt>
                <c:pt idx="128">
                  <c:v>251.265244</c:v>
                </c:pt>
                <c:pt idx="129">
                  <c:v>251.53467449999999</c:v>
                </c:pt>
                <c:pt idx="130">
                  <c:v>251.80410499999999</c:v>
                </c:pt>
                <c:pt idx="131">
                  <c:v>252.07353549999999</c:v>
                </c:pt>
                <c:pt idx="132">
                  <c:v>252.34296599999999</c:v>
                </c:pt>
                <c:pt idx="133">
                  <c:v>252.61239649999999</c:v>
                </c:pt>
                <c:pt idx="134">
                  <c:v>252.88182699999999</c:v>
                </c:pt>
                <c:pt idx="135">
                  <c:v>253.15125750000001</c:v>
                </c:pt>
                <c:pt idx="136">
                  <c:v>253.42068800000001</c:v>
                </c:pt>
                <c:pt idx="137">
                  <c:v>253.69011850000001</c:v>
                </c:pt>
                <c:pt idx="138">
                  <c:v>253.95954900000001</c:v>
                </c:pt>
                <c:pt idx="139">
                  <c:v>254.22897950000001</c:v>
                </c:pt>
                <c:pt idx="140">
                  <c:v>254.49841000000001</c:v>
                </c:pt>
                <c:pt idx="141">
                  <c:v>254.76784050000001</c:v>
                </c:pt>
                <c:pt idx="142">
                  <c:v>255.037271</c:v>
                </c:pt>
                <c:pt idx="143">
                  <c:v>255.30670140000001</c:v>
                </c:pt>
                <c:pt idx="144">
                  <c:v>255.57613190000001</c:v>
                </c:pt>
              </c:numCache>
            </c:numRef>
          </c:xVal>
          <c:yVal>
            <c:numRef>
              <c:f>'MD07-3077'!$B$3:$B$147</c:f>
              <c:numCache>
                <c:formatCode>General</c:formatCode>
                <c:ptCount val="145"/>
                <c:pt idx="0">
                  <c:v>4.3759791669999997</c:v>
                </c:pt>
                <c:pt idx="1">
                  <c:v>4.4462463769999996</c:v>
                </c:pt>
                <c:pt idx="2">
                  <c:v>4.1206593890000001</c:v>
                </c:pt>
                <c:pt idx="3">
                  <c:v>4.176422037</c:v>
                </c:pt>
                <c:pt idx="4">
                  <c:v>3.9430880500000001</c:v>
                </c:pt>
                <c:pt idx="5">
                  <c:v>4.3487014930000001</c:v>
                </c:pt>
                <c:pt idx="6">
                  <c:v>4.1597874020000001</c:v>
                </c:pt>
                <c:pt idx="7">
                  <c:v>4.6239514560000003</c:v>
                </c:pt>
                <c:pt idx="8">
                  <c:v>3.9590716850000001</c:v>
                </c:pt>
                <c:pt idx="9">
                  <c:v>4.5032857140000004</c:v>
                </c:pt>
                <c:pt idx="10">
                  <c:v>4.861907489</c:v>
                </c:pt>
                <c:pt idx="11">
                  <c:v>4.2819184549999996</c:v>
                </c:pt>
                <c:pt idx="12">
                  <c:v>4.5894424779999996</c:v>
                </c:pt>
                <c:pt idx="13">
                  <c:v>4.7754556959999999</c:v>
                </c:pt>
                <c:pt idx="14">
                  <c:v>4.4854028780000004</c:v>
                </c:pt>
                <c:pt idx="15">
                  <c:v>4.5506591930000004</c:v>
                </c:pt>
                <c:pt idx="16">
                  <c:v>4.7598955219999999</c:v>
                </c:pt>
                <c:pt idx="17">
                  <c:v>4.9096744870000002</c:v>
                </c:pt>
                <c:pt idx="18">
                  <c:v>5.3562602740000003</c:v>
                </c:pt>
                <c:pt idx="19">
                  <c:v>5.4660022880000003</c:v>
                </c:pt>
                <c:pt idx="20">
                  <c:v>6.3919411759999996</c:v>
                </c:pt>
                <c:pt idx="21">
                  <c:v>7.1667087030000003</c:v>
                </c:pt>
                <c:pt idx="22">
                  <c:v>7.0773248730000002</c:v>
                </c:pt>
                <c:pt idx="23">
                  <c:v>7.2631596639999998</c:v>
                </c:pt>
                <c:pt idx="24">
                  <c:v>7.2809463089999999</c:v>
                </c:pt>
                <c:pt idx="25">
                  <c:v>8.0623766230000005</c:v>
                </c:pt>
                <c:pt idx="26">
                  <c:v>7.886619048</c:v>
                </c:pt>
                <c:pt idx="27">
                  <c:v>7.5256883119999998</c:v>
                </c:pt>
                <c:pt idx="28">
                  <c:v>7.1919411760000003</c:v>
                </c:pt>
                <c:pt idx="29">
                  <c:v>7.7435918370000003</c:v>
                </c:pt>
                <c:pt idx="30">
                  <c:v>7.2363933649999996</c:v>
                </c:pt>
                <c:pt idx="31">
                  <c:v>6.46</c:v>
                </c:pt>
                <c:pt idx="32">
                  <c:v>5.49</c:v>
                </c:pt>
                <c:pt idx="33">
                  <c:v>7.36</c:v>
                </c:pt>
                <c:pt idx="34">
                  <c:v>8.02</c:v>
                </c:pt>
                <c:pt idx="35">
                  <c:v>8.41</c:v>
                </c:pt>
                <c:pt idx="36">
                  <c:v>7.86</c:v>
                </c:pt>
                <c:pt idx="37">
                  <c:v>7.84</c:v>
                </c:pt>
                <c:pt idx="38">
                  <c:v>8.6</c:v>
                </c:pt>
                <c:pt idx="39">
                  <c:v>9.09</c:v>
                </c:pt>
                <c:pt idx="40">
                  <c:v>9.23</c:v>
                </c:pt>
                <c:pt idx="41">
                  <c:v>9.59</c:v>
                </c:pt>
                <c:pt idx="42">
                  <c:v>9.6</c:v>
                </c:pt>
                <c:pt idx="43">
                  <c:v>10.49</c:v>
                </c:pt>
                <c:pt idx="44">
                  <c:v>10.31</c:v>
                </c:pt>
                <c:pt idx="45">
                  <c:v>8.4600000000000009</c:v>
                </c:pt>
                <c:pt idx="46">
                  <c:v>8.3800000000000008</c:v>
                </c:pt>
                <c:pt idx="47">
                  <c:v>6.77</c:v>
                </c:pt>
                <c:pt idx="48">
                  <c:v>6.71</c:v>
                </c:pt>
                <c:pt idx="49">
                  <c:v>8.58</c:v>
                </c:pt>
                <c:pt idx="50">
                  <c:v>8.42</c:v>
                </c:pt>
                <c:pt idx="51">
                  <c:v>8.3800000000000008</c:v>
                </c:pt>
                <c:pt idx="52">
                  <c:v>7.665</c:v>
                </c:pt>
                <c:pt idx="53">
                  <c:v>9.8000000000000007</c:v>
                </c:pt>
                <c:pt idx="54">
                  <c:v>9.82</c:v>
                </c:pt>
                <c:pt idx="55">
                  <c:v>8.85</c:v>
                </c:pt>
                <c:pt idx="56">
                  <c:v>9</c:v>
                </c:pt>
                <c:pt idx="57">
                  <c:v>9.26</c:v>
                </c:pt>
                <c:pt idx="58">
                  <c:v>9.42</c:v>
                </c:pt>
                <c:pt idx="59">
                  <c:v>9.9499999999999993</c:v>
                </c:pt>
                <c:pt idx="60">
                  <c:v>9.91</c:v>
                </c:pt>
                <c:pt idx="61">
                  <c:v>10.19</c:v>
                </c:pt>
                <c:pt idx="62">
                  <c:v>9.3699999999999992</c:v>
                </c:pt>
                <c:pt idx="63">
                  <c:v>8.9499999999999993</c:v>
                </c:pt>
                <c:pt idx="64">
                  <c:v>8.6199999999999992</c:v>
                </c:pt>
                <c:pt idx="65">
                  <c:v>7.36</c:v>
                </c:pt>
                <c:pt idx="66">
                  <c:v>6.28</c:v>
                </c:pt>
                <c:pt idx="67">
                  <c:v>6.25</c:v>
                </c:pt>
                <c:pt idx="68">
                  <c:v>4.7300000000000004</c:v>
                </c:pt>
                <c:pt idx="69">
                  <c:v>6.22</c:v>
                </c:pt>
                <c:pt idx="70">
                  <c:v>5.31</c:v>
                </c:pt>
                <c:pt idx="71">
                  <c:v>6.23</c:v>
                </c:pt>
                <c:pt idx="72">
                  <c:v>5.48</c:v>
                </c:pt>
                <c:pt idx="73">
                  <c:v>7.42</c:v>
                </c:pt>
                <c:pt idx="74">
                  <c:v>8.14</c:v>
                </c:pt>
                <c:pt idx="75">
                  <c:v>7.62</c:v>
                </c:pt>
                <c:pt idx="76">
                  <c:v>5.53</c:v>
                </c:pt>
                <c:pt idx="77">
                  <c:v>6.95</c:v>
                </c:pt>
                <c:pt idx="78">
                  <c:v>6.02</c:v>
                </c:pt>
                <c:pt idx="79">
                  <c:v>6.93</c:v>
                </c:pt>
                <c:pt idx="80">
                  <c:v>6.56</c:v>
                </c:pt>
                <c:pt idx="81">
                  <c:v>7.57</c:v>
                </c:pt>
                <c:pt idx="82">
                  <c:v>7.59</c:v>
                </c:pt>
                <c:pt idx="83">
                  <c:v>8.4499999999999993</c:v>
                </c:pt>
                <c:pt idx="84">
                  <c:v>8.2100000000000009</c:v>
                </c:pt>
                <c:pt idx="85">
                  <c:v>8.57</c:v>
                </c:pt>
                <c:pt idx="86">
                  <c:v>8.86</c:v>
                </c:pt>
                <c:pt idx="87">
                  <c:v>9.2799999999999994</c:v>
                </c:pt>
                <c:pt idx="88">
                  <c:v>9.8000000000000007</c:v>
                </c:pt>
                <c:pt idx="89">
                  <c:v>9.83</c:v>
                </c:pt>
                <c:pt idx="90">
                  <c:v>9.99</c:v>
                </c:pt>
                <c:pt idx="91">
                  <c:v>10.130000000000001</c:v>
                </c:pt>
                <c:pt idx="92">
                  <c:v>10.59</c:v>
                </c:pt>
                <c:pt idx="93">
                  <c:v>11.16</c:v>
                </c:pt>
                <c:pt idx="94">
                  <c:v>10.94</c:v>
                </c:pt>
                <c:pt idx="95">
                  <c:v>10.83</c:v>
                </c:pt>
                <c:pt idx="96">
                  <c:v>10.45</c:v>
                </c:pt>
                <c:pt idx="97">
                  <c:v>10.51</c:v>
                </c:pt>
                <c:pt idx="98">
                  <c:v>9.94</c:v>
                </c:pt>
                <c:pt idx="99">
                  <c:v>10.45</c:v>
                </c:pt>
                <c:pt idx="100">
                  <c:v>9.85</c:v>
                </c:pt>
                <c:pt idx="101">
                  <c:v>9.4700000000000006</c:v>
                </c:pt>
                <c:pt idx="102">
                  <c:v>9.49</c:v>
                </c:pt>
                <c:pt idx="103">
                  <c:v>9.41</c:v>
                </c:pt>
                <c:pt idx="104">
                  <c:v>9.11</c:v>
                </c:pt>
                <c:pt idx="105">
                  <c:v>7.48</c:v>
                </c:pt>
                <c:pt idx="106">
                  <c:v>8.25</c:v>
                </c:pt>
                <c:pt idx="107">
                  <c:v>8.27</c:v>
                </c:pt>
                <c:pt idx="108">
                  <c:v>6.48</c:v>
                </c:pt>
                <c:pt idx="109">
                  <c:v>6</c:v>
                </c:pt>
                <c:pt idx="110">
                  <c:v>5.92</c:v>
                </c:pt>
                <c:pt idx="111">
                  <c:v>6.06</c:v>
                </c:pt>
                <c:pt idx="112">
                  <c:v>5.6</c:v>
                </c:pt>
                <c:pt idx="113">
                  <c:v>5.72</c:v>
                </c:pt>
                <c:pt idx="114">
                  <c:v>6.06</c:v>
                </c:pt>
                <c:pt idx="115">
                  <c:v>5.98</c:v>
                </c:pt>
                <c:pt idx="116">
                  <c:v>7.07</c:v>
                </c:pt>
                <c:pt idx="117">
                  <c:v>6.79</c:v>
                </c:pt>
                <c:pt idx="118">
                  <c:v>5.5</c:v>
                </c:pt>
                <c:pt idx="119">
                  <c:v>4.83</c:v>
                </c:pt>
                <c:pt idx="120">
                  <c:v>6.82</c:v>
                </c:pt>
                <c:pt idx="121">
                  <c:v>6.46</c:v>
                </c:pt>
                <c:pt idx="122">
                  <c:v>5.59</c:v>
                </c:pt>
                <c:pt idx="123">
                  <c:v>6.88</c:v>
                </c:pt>
                <c:pt idx="124">
                  <c:v>6.14</c:v>
                </c:pt>
                <c:pt idx="125">
                  <c:v>5.45</c:v>
                </c:pt>
                <c:pt idx="126">
                  <c:v>6.8</c:v>
                </c:pt>
                <c:pt idx="127">
                  <c:v>7.84</c:v>
                </c:pt>
                <c:pt idx="128">
                  <c:v>7.19</c:v>
                </c:pt>
                <c:pt idx="129">
                  <c:v>7.07</c:v>
                </c:pt>
                <c:pt idx="130">
                  <c:v>7.4</c:v>
                </c:pt>
                <c:pt idx="131">
                  <c:v>6.96</c:v>
                </c:pt>
                <c:pt idx="132">
                  <c:v>6.57</c:v>
                </c:pt>
                <c:pt idx="133">
                  <c:v>6.46</c:v>
                </c:pt>
                <c:pt idx="134">
                  <c:v>5.66</c:v>
                </c:pt>
                <c:pt idx="135">
                  <c:v>6.05</c:v>
                </c:pt>
                <c:pt idx="136">
                  <c:v>6.31</c:v>
                </c:pt>
                <c:pt idx="137">
                  <c:v>5.97</c:v>
                </c:pt>
                <c:pt idx="138">
                  <c:v>7.15</c:v>
                </c:pt>
                <c:pt idx="139">
                  <c:v>7</c:v>
                </c:pt>
                <c:pt idx="140">
                  <c:v>6.36</c:v>
                </c:pt>
                <c:pt idx="141">
                  <c:v>6.64</c:v>
                </c:pt>
                <c:pt idx="142">
                  <c:v>6.87</c:v>
                </c:pt>
                <c:pt idx="143">
                  <c:v>6.35</c:v>
                </c:pt>
                <c:pt idx="144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9-410B-BC25-718D6985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chemeClr val="tx1"/>
                </a:solidFill>
              </a:rPr>
              <a:t>GIK23414 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29976142909789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chemeClr val="tx1"/>
                </a:solidFill>
              </a:rPr>
              <a:t>M23414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29976142909789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chemeClr val="tx1"/>
                </a:solidFill>
              </a:rPr>
              <a:t>K708-007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234073614316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chemeClr val="tx1"/>
                </a:solidFill>
              </a:rPr>
              <a:t>MD97-2120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2584282842968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'MD97-2120'!$A$3:$A$84</c:f>
              <c:numCache>
                <c:formatCode>General</c:formatCode>
                <c:ptCount val="82"/>
                <c:pt idx="0">
                  <c:v>183.27926339999999</c:v>
                </c:pt>
                <c:pt idx="1">
                  <c:v>184.18557329999999</c:v>
                </c:pt>
                <c:pt idx="2">
                  <c:v>185.09188330000001</c:v>
                </c:pt>
                <c:pt idx="3">
                  <c:v>185.9981932</c:v>
                </c:pt>
                <c:pt idx="4">
                  <c:v>186.90450319999999</c:v>
                </c:pt>
                <c:pt idx="5">
                  <c:v>187.81081309999999</c:v>
                </c:pt>
                <c:pt idx="6">
                  <c:v>188.71712310000001</c:v>
                </c:pt>
                <c:pt idx="7">
                  <c:v>189.62343300000001</c:v>
                </c:pt>
                <c:pt idx="8">
                  <c:v>190.529743</c:v>
                </c:pt>
                <c:pt idx="9">
                  <c:v>191.43605289999999</c:v>
                </c:pt>
                <c:pt idx="10">
                  <c:v>192.34236279999999</c:v>
                </c:pt>
                <c:pt idx="11">
                  <c:v>193.24867280000001</c:v>
                </c:pt>
                <c:pt idx="12">
                  <c:v>194.15498270000001</c:v>
                </c:pt>
                <c:pt idx="13">
                  <c:v>195.0612927</c:v>
                </c:pt>
                <c:pt idx="14">
                  <c:v>195.96760259999999</c:v>
                </c:pt>
                <c:pt idx="15">
                  <c:v>196.87391260000001</c:v>
                </c:pt>
                <c:pt idx="16">
                  <c:v>197.78022250000001</c:v>
                </c:pt>
                <c:pt idx="17">
                  <c:v>198.6865325</c:v>
                </c:pt>
                <c:pt idx="18">
                  <c:v>199.59284239999999</c:v>
                </c:pt>
                <c:pt idx="19">
                  <c:v>200.49915240000001</c:v>
                </c:pt>
                <c:pt idx="20">
                  <c:v>201.40546230000001</c:v>
                </c:pt>
                <c:pt idx="21">
                  <c:v>202.31177220000001</c:v>
                </c:pt>
                <c:pt idx="22">
                  <c:v>203.2180822</c:v>
                </c:pt>
                <c:pt idx="23">
                  <c:v>204.3597566</c:v>
                </c:pt>
                <c:pt idx="24">
                  <c:v>206.92890180000001</c:v>
                </c:pt>
                <c:pt idx="25">
                  <c:v>209.33802969999999</c:v>
                </c:pt>
                <c:pt idx="26">
                  <c:v>210.61447770000001</c:v>
                </c:pt>
                <c:pt idx="27">
                  <c:v>211.8909257</c:v>
                </c:pt>
                <c:pt idx="28">
                  <c:v>213.16737370000001</c:v>
                </c:pt>
                <c:pt idx="29">
                  <c:v>214.44382179999999</c:v>
                </c:pt>
                <c:pt idx="30">
                  <c:v>215.72026980000001</c:v>
                </c:pt>
                <c:pt idx="31">
                  <c:v>216.9967178</c:v>
                </c:pt>
                <c:pt idx="32">
                  <c:v>218.27316579999999</c:v>
                </c:pt>
                <c:pt idx="33">
                  <c:v>219.5496138</c:v>
                </c:pt>
                <c:pt idx="34">
                  <c:v>220.87997290000001</c:v>
                </c:pt>
                <c:pt idx="35">
                  <c:v>222.23148169999999</c:v>
                </c:pt>
                <c:pt idx="36">
                  <c:v>223.58299059999999</c:v>
                </c:pt>
                <c:pt idx="37">
                  <c:v>224.93449939999999</c:v>
                </c:pt>
                <c:pt idx="38">
                  <c:v>226.28600829999999</c:v>
                </c:pt>
                <c:pt idx="39">
                  <c:v>227.73128579999999</c:v>
                </c:pt>
                <c:pt idx="40">
                  <c:v>229.32264989999999</c:v>
                </c:pt>
                <c:pt idx="41">
                  <c:v>230.91401389999999</c:v>
                </c:pt>
                <c:pt idx="42">
                  <c:v>232.50537800000001</c:v>
                </c:pt>
                <c:pt idx="43">
                  <c:v>234.09674200000001</c:v>
                </c:pt>
                <c:pt idx="44">
                  <c:v>235.6881061</c:v>
                </c:pt>
                <c:pt idx="45">
                  <c:v>237.2794701</c:v>
                </c:pt>
                <c:pt idx="46">
                  <c:v>238.87083419999999</c:v>
                </c:pt>
                <c:pt idx="47">
                  <c:v>240.46219830000001</c:v>
                </c:pt>
                <c:pt idx="48">
                  <c:v>241.0751151</c:v>
                </c:pt>
                <c:pt idx="49">
                  <c:v>241.47438700000001</c:v>
                </c:pt>
                <c:pt idx="50">
                  <c:v>241.873659</c:v>
                </c:pt>
                <c:pt idx="51">
                  <c:v>242.27293090000001</c:v>
                </c:pt>
                <c:pt idx="52">
                  <c:v>242.67220280000001</c:v>
                </c:pt>
                <c:pt idx="53">
                  <c:v>243.07147470000001</c:v>
                </c:pt>
                <c:pt idx="54">
                  <c:v>243.47074660000001</c:v>
                </c:pt>
                <c:pt idx="55">
                  <c:v>243.87001849999999</c:v>
                </c:pt>
                <c:pt idx="56">
                  <c:v>244.26929039999999</c:v>
                </c:pt>
                <c:pt idx="57">
                  <c:v>244.66856229999999</c:v>
                </c:pt>
                <c:pt idx="58">
                  <c:v>245.06783419999999</c:v>
                </c:pt>
                <c:pt idx="59">
                  <c:v>245.4671061</c:v>
                </c:pt>
                <c:pt idx="60">
                  <c:v>245.866378</c:v>
                </c:pt>
                <c:pt idx="61">
                  <c:v>246.2656499</c:v>
                </c:pt>
                <c:pt idx="62">
                  <c:v>246.6649218</c:v>
                </c:pt>
                <c:pt idx="63">
                  <c:v>247.0641937</c:v>
                </c:pt>
                <c:pt idx="64">
                  <c:v>247.46346560000001</c:v>
                </c:pt>
                <c:pt idx="65">
                  <c:v>247.86273750000001</c:v>
                </c:pt>
                <c:pt idx="66">
                  <c:v>248.26200940000001</c:v>
                </c:pt>
                <c:pt idx="67">
                  <c:v>248.66128130000001</c:v>
                </c:pt>
                <c:pt idx="68">
                  <c:v>249.06055330000001</c:v>
                </c:pt>
                <c:pt idx="69">
                  <c:v>249.45982520000001</c:v>
                </c:pt>
                <c:pt idx="70">
                  <c:v>249.85909710000001</c:v>
                </c:pt>
                <c:pt idx="71">
                  <c:v>250.25836899999999</c:v>
                </c:pt>
                <c:pt idx="72">
                  <c:v>250.65764089999999</c:v>
                </c:pt>
                <c:pt idx="73">
                  <c:v>251.05691279999999</c:v>
                </c:pt>
                <c:pt idx="74">
                  <c:v>251.45618469999999</c:v>
                </c:pt>
                <c:pt idx="75">
                  <c:v>251.8554566</c:v>
                </c:pt>
                <c:pt idx="76">
                  <c:v>252.2547285</c:v>
                </c:pt>
                <c:pt idx="77">
                  <c:v>252.6540004</c:v>
                </c:pt>
                <c:pt idx="78">
                  <c:v>253.0532723</c:v>
                </c:pt>
                <c:pt idx="79">
                  <c:v>253.45254420000001</c:v>
                </c:pt>
                <c:pt idx="80">
                  <c:v>253.85181610000001</c:v>
                </c:pt>
                <c:pt idx="81">
                  <c:v>254.25108800000001</c:v>
                </c:pt>
              </c:numCache>
            </c:numRef>
          </c:xVal>
          <c:yVal>
            <c:numRef>
              <c:f>'MD97-2120'!$B$3:$B$84</c:f>
              <c:numCache>
                <c:formatCode>General</c:formatCode>
                <c:ptCount val="82"/>
                <c:pt idx="0">
                  <c:v>7.99</c:v>
                </c:pt>
                <c:pt idx="1">
                  <c:v>9.31</c:v>
                </c:pt>
                <c:pt idx="2">
                  <c:v>9.31</c:v>
                </c:pt>
                <c:pt idx="3">
                  <c:v>10.01</c:v>
                </c:pt>
                <c:pt idx="4">
                  <c:v>7.85</c:v>
                </c:pt>
                <c:pt idx="5">
                  <c:v>10.75</c:v>
                </c:pt>
                <c:pt idx="6">
                  <c:v>10.92</c:v>
                </c:pt>
                <c:pt idx="7">
                  <c:v>12.03</c:v>
                </c:pt>
                <c:pt idx="8">
                  <c:v>9.1999999999999993</c:v>
                </c:pt>
                <c:pt idx="9">
                  <c:v>8.75</c:v>
                </c:pt>
                <c:pt idx="10">
                  <c:v>10.050000000000001</c:v>
                </c:pt>
                <c:pt idx="11">
                  <c:v>8.64</c:v>
                </c:pt>
                <c:pt idx="12">
                  <c:v>8.6199999999999992</c:v>
                </c:pt>
                <c:pt idx="13">
                  <c:v>11.07</c:v>
                </c:pt>
                <c:pt idx="14">
                  <c:v>9.5299999999999994</c:v>
                </c:pt>
                <c:pt idx="15">
                  <c:v>10.94</c:v>
                </c:pt>
                <c:pt idx="16">
                  <c:v>11.25</c:v>
                </c:pt>
                <c:pt idx="17">
                  <c:v>11.43</c:v>
                </c:pt>
                <c:pt idx="18">
                  <c:v>12.04</c:v>
                </c:pt>
                <c:pt idx="19">
                  <c:v>12.95</c:v>
                </c:pt>
                <c:pt idx="20">
                  <c:v>13.21</c:v>
                </c:pt>
                <c:pt idx="21">
                  <c:v>13.32</c:v>
                </c:pt>
                <c:pt idx="22">
                  <c:v>12.59</c:v>
                </c:pt>
                <c:pt idx="23">
                  <c:v>11.62</c:v>
                </c:pt>
                <c:pt idx="24">
                  <c:v>10.24</c:v>
                </c:pt>
                <c:pt idx="25">
                  <c:v>12.15</c:v>
                </c:pt>
                <c:pt idx="26">
                  <c:v>13.62</c:v>
                </c:pt>
                <c:pt idx="27">
                  <c:v>13.27</c:v>
                </c:pt>
                <c:pt idx="28">
                  <c:v>13.42</c:v>
                </c:pt>
                <c:pt idx="29">
                  <c:v>13.27</c:v>
                </c:pt>
                <c:pt idx="30">
                  <c:v>13.44</c:v>
                </c:pt>
                <c:pt idx="31">
                  <c:v>13.29</c:v>
                </c:pt>
                <c:pt idx="32">
                  <c:v>12.65</c:v>
                </c:pt>
                <c:pt idx="33">
                  <c:v>11.21</c:v>
                </c:pt>
                <c:pt idx="34">
                  <c:v>9.35</c:v>
                </c:pt>
                <c:pt idx="35">
                  <c:v>9.77</c:v>
                </c:pt>
                <c:pt idx="36">
                  <c:v>9.4600000000000009</c:v>
                </c:pt>
                <c:pt idx="37">
                  <c:v>8.08</c:v>
                </c:pt>
                <c:pt idx="38">
                  <c:v>9.09</c:v>
                </c:pt>
                <c:pt idx="39">
                  <c:v>10.7</c:v>
                </c:pt>
                <c:pt idx="40">
                  <c:v>12.06</c:v>
                </c:pt>
                <c:pt idx="41">
                  <c:v>10.78</c:v>
                </c:pt>
                <c:pt idx="42">
                  <c:v>10.39</c:v>
                </c:pt>
                <c:pt idx="43">
                  <c:v>11.83</c:v>
                </c:pt>
                <c:pt idx="44">
                  <c:v>10</c:v>
                </c:pt>
                <c:pt idx="45">
                  <c:v>12.08</c:v>
                </c:pt>
                <c:pt idx="46">
                  <c:v>12.73</c:v>
                </c:pt>
                <c:pt idx="47">
                  <c:v>12.57</c:v>
                </c:pt>
                <c:pt idx="48">
                  <c:v>13.13</c:v>
                </c:pt>
                <c:pt idx="49">
                  <c:v>13</c:v>
                </c:pt>
                <c:pt idx="50">
                  <c:v>14.02</c:v>
                </c:pt>
                <c:pt idx="51">
                  <c:v>13.46</c:v>
                </c:pt>
                <c:pt idx="52">
                  <c:v>15.25</c:v>
                </c:pt>
                <c:pt idx="53">
                  <c:v>14.81</c:v>
                </c:pt>
                <c:pt idx="54">
                  <c:v>13.91</c:v>
                </c:pt>
                <c:pt idx="55">
                  <c:v>14.51</c:v>
                </c:pt>
                <c:pt idx="56">
                  <c:v>14.16</c:v>
                </c:pt>
                <c:pt idx="57">
                  <c:v>13.38</c:v>
                </c:pt>
                <c:pt idx="58">
                  <c:v>12.47</c:v>
                </c:pt>
                <c:pt idx="59">
                  <c:v>12.61</c:v>
                </c:pt>
                <c:pt idx="60">
                  <c:v>11.83</c:v>
                </c:pt>
                <c:pt idx="61">
                  <c:v>10.95</c:v>
                </c:pt>
                <c:pt idx="62">
                  <c:v>11.3</c:v>
                </c:pt>
                <c:pt idx="63">
                  <c:v>8.67</c:v>
                </c:pt>
                <c:pt idx="64">
                  <c:v>10.68</c:v>
                </c:pt>
                <c:pt idx="65">
                  <c:v>8.4499999999999993</c:v>
                </c:pt>
                <c:pt idx="66">
                  <c:v>8.01</c:v>
                </c:pt>
                <c:pt idx="67">
                  <c:v>9.14</c:v>
                </c:pt>
                <c:pt idx="68">
                  <c:v>8.9499999999999993</c:v>
                </c:pt>
                <c:pt idx="69">
                  <c:v>10.07</c:v>
                </c:pt>
                <c:pt idx="70">
                  <c:v>9.89</c:v>
                </c:pt>
                <c:pt idx="71">
                  <c:v>9.92</c:v>
                </c:pt>
                <c:pt idx="72">
                  <c:v>9.9600000000000009</c:v>
                </c:pt>
                <c:pt idx="73">
                  <c:v>9.77</c:v>
                </c:pt>
                <c:pt idx="74">
                  <c:v>8.4</c:v>
                </c:pt>
                <c:pt idx="75">
                  <c:v>11.35</c:v>
                </c:pt>
                <c:pt idx="76">
                  <c:v>12.88</c:v>
                </c:pt>
                <c:pt idx="77">
                  <c:v>12.06</c:v>
                </c:pt>
                <c:pt idx="78">
                  <c:v>10.76</c:v>
                </c:pt>
                <c:pt idx="79">
                  <c:v>10.87</c:v>
                </c:pt>
                <c:pt idx="80">
                  <c:v>10.14</c:v>
                </c:pt>
                <c:pt idx="81">
                  <c:v>10.3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8-4FE4-B5A4-7450D5796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ax val="16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chemeClr val="tx1"/>
                </a:solidFill>
              </a:rPr>
              <a:t>RC11-120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9199285490342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'RC11-120'!$A$3:$A$58</c:f>
              <c:numCache>
                <c:formatCode>General</c:formatCode>
                <c:ptCount val="56"/>
                <c:pt idx="0">
                  <c:v>184.09478859999999</c:v>
                </c:pt>
                <c:pt idx="1">
                  <c:v>185.93217949999999</c:v>
                </c:pt>
                <c:pt idx="2">
                  <c:v>187.76957049999999</c:v>
                </c:pt>
                <c:pt idx="3">
                  <c:v>189.60696139999999</c:v>
                </c:pt>
                <c:pt idx="4">
                  <c:v>191.44435229999999</c:v>
                </c:pt>
                <c:pt idx="5">
                  <c:v>193.28174329999999</c:v>
                </c:pt>
                <c:pt idx="6">
                  <c:v>195.11913419999999</c:v>
                </c:pt>
                <c:pt idx="7">
                  <c:v>196.95652519999999</c:v>
                </c:pt>
                <c:pt idx="8">
                  <c:v>198.79391609999999</c:v>
                </c:pt>
                <c:pt idx="9">
                  <c:v>200.63130699999999</c:v>
                </c:pt>
                <c:pt idx="10">
                  <c:v>202.46869799999999</c:v>
                </c:pt>
                <c:pt idx="11">
                  <c:v>204.30608889999999</c:v>
                </c:pt>
                <c:pt idx="12">
                  <c:v>206.14347989999999</c:v>
                </c:pt>
                <c:pt idx="13">
                  <c:v>207.98087079999999</c:v>
                </c:pt>
                <c:pt idx="14">
                  <c:v>209.81826169999999</c:v>
                </c:pt>
                <c:pt idx="15">
                  <c:v>211.65565269999999</c:v>
                </c:pt>
                <c:pt idx="16">
                  <c:v>213.49304359999999</c:v>
                </c:pt>
                <c:pt idx="17">
                  <c:v>215.3304345</c:v>
                </c:pt>
                <c:pt idx="18">
                  <c:v>217.16782549999999</c:v>
                </c:pt>
                <c:pt idx="19">
                  <c:v>219.00521639999999</c:v>
                </c:pt>
                <c:pt idx="20">
                  <c:v>220.73586850000001</c:v>
                </c:pt>
                <c:pt idx="21">
                  <c:v>222.26894809999999</c:v>
                </c:pt>
                <c:pt idx="22">
                  <c:v>223.80202779999999</c:v>
                </c:pt>
                <c:pt idx="23">
                  <c:v>225.3351074</c:v>
                </c:pt>
                <c:pt idx="24">
                  <c:v>226.86818700000001</c:v>
                </c:pt>
                <c:pt idx="25">
                  <c:v>228.40126670000001</c:v>
                </c:pt>
                <c:pt idx="26">
                  <c:v>229.93434629999999</c:v>
                </c:pt>
                <c:pt idx="27">
                  <c:v>231.46742589999999</c:v>
                </c:pt>
                <c:pt idx="28">
                  <c:v>233.0005055</c:v>
                </c:pt>
                <c:pt idx="29">
                  <c:v>234.5335852</c:v>
                </c:pt>
                <c:pt idx="30">
                  <c:v>236.06666480000001</c:v>
                </c:pt>
                <c:pt idx="31">
                  <c:v>237.59974439999999</c:v>
                </c:pt>
                <c:pt idx="32">
                  <c:v>239.132824</c:v>
                </c:pt>
                <c:pt idx="33">
                  <c:v>240.6659037</c:v>
                </c:pt>
                <c:pt idx="34">
                  <c:v>241.7756751</c:v>
                </c:pt>
                <c:pt idx="35">
                  <c:v>242.8628611</c:v>
                </c:pt>
                <c:pt idx="36">
                  <c:v>243.95004700000001</c:v>
                </c:pt>
                <c:pt idx="37">
                  <c:v>245.03723289999999</c:v>
                </c:pt>
                <c:pt idx="38">
                  <c:v>246.1244188</c:v>
                </c:pt>
                <c:pt idx="39">
                  <c:v>247.21160470000001</c:v>
                </c:pt>
                <c:pt idx="40">
                  <c:v>248.29879059999999</c:v>
                </c:pt>
                <c:pt idx="41">
                  <c:v>249.3859765</c:v>
                </c:pt>
                <c:pt idx="42">
                  <c:v>250.4731625</c:v>
                </c:pt>
                <c:pt idx="43">
                  <c:v>251.56034840000001</c:v>
                </c:pt>
                <c:pt idx="44">
                  <c:v>252.64753429999999</c:v>
                </c:pt>
                <c:pt idx="45">
                  <c:v>253.7347202</c:v>
                </c:pt>
                <c:pt idx="46">
                  <c:v>254.82190610000001</c:v>
                </c:pt>
                <c:pt idx="47">
                  <c:v>255.90909199999999</c:v>
                </c:pt>
                <c:pt idx="48">
                  <c:v>256.99627800000002</c:v>
                </c:pt>
                <c:pt idx="49">
                  <c:v>258.08346390000003</c:v>
                </c:pt>
                <c:pt idx="50">
                  <c:v>259.17064979999998</c:v>
                </c:pt>
                <c:pt idx="51">
                  <c:v>260.25783569999999</c:v>
                </c:pt>
                <c:pt idx="52">
                  <c:v>261.3450216</c:v>
                </c:pt>
                <c:pt idx="53">
                  <c:v>262.4322075</c:v>
                </c:pt>
                <c:pt idx="54">
                  <c:v>263.51939340000001</c:v>
                </c:pt>
                <c:pt idx="55">
                  <c:v>264.60657939999999</c:v>
                </c:pt>
              </c:numCache>
            </c:numRef>
          </c:xVal>
          <c:yVal>
            <c:numRef>
              <c:f>'RC11-120'!$B$3:$B$58</c:f>
              <c:numCache>
                <c:formatCode>General</c:formatCode>
                <c:ptCount val="56"/>
                <c:pt idx="0">
                  <c:v>7.8</c:v>
                </c:pt>
                <c:pt idx="1">
                  <c:v>8.3000000000000007</c:v>
                </c:pt>
                <c:pt idx="2">
                  <c:v>8</c:v>
                </c:pt>
                <c:pt idx="3">
                  <c:v>9.1999999999999993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9.6999999999999993</c:v>
                </c:pt>
                <c:pt idx="7">
                  <c:v>9.4</c:v>
                </c:pt>
                <c:pt idx="8">
                  <c:v>9</c:v>
                </c:pt>
                <c:pt idx="9">
                  <c:v>9.8000000000000007</c:v>
                </c:pt>
                <c:pt idx="10">
                  <c:v>10.199999999999999</c:v>
                </c:pt>
                <c:pt idx="11">
                  <c:v>9</c:v>
                </c:pt>
                <c:pt idx="12">
                  <c:v>7.7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10.8</c:v>
                </c:pt>
                <c:pt idx="18">
                  <c:v>11.5</c:v>
                </c:pt>
                <c:pt idx="19">
                  <c:v>11.6</c:v>
                </c:pt>
                <c:pt idx="20">
                  <c:v>8.9</c:v>
                </c:pt>
                <c:pt idx="21">
                  <c:v>8.1</c:v>
                </c:pt>
                <c:pt idx="22">
                  <c:v>8.1</c:v>
                </c:pt>
                <c:pt idx="23">
                  <c:v>8.9</c:v>
                </c:pt>
                <c:pt idx="24">
                  <c:v>7.9</c:v>
                </c:pt>
                <c:pt idx="25">
                  <c:v>7.7</c:v>
                </c:pt>
                <c:pt idx="26">
                  <c:v>8.6999999999999993</c:v>
                </c:pt>
                <c:pt idx="27">
                  <c:v>8</c:v>
                </c:pt>
                <c:pt idx="28">
                  <c:v>6.9</c:v>
                </c:pt>
                <c:pt idx="29">
                  <c:v>9.8000000000000007</c:v>
                </c:pt>
                <c:pt idx="30">
                  <c:v>10.9</c:v>
                </c:pt>
                <c:pt idx="31">
                  <c:v>10.7</c:v>
                </c:pt>
                <c:pt idx="32">
                  <c:v>10.7</c:v>
                </c:pt>
                <c:pt idx="33">
                  <c:v>10</c:v>
                </c:pt>
                <c:pt idx="34">
                  <c:v>12</c:v>
                </c:pt>
                <c:pt idx="35">
                  <c:v>12.4</c:v>
                </c:pt>
                <c:pt idx="36">
                  <c:v>12</c:v>
                </c:pt>
                <c:pt idx="37">
                  <c:v>12.1</c:v>
                </c:pt>
                <c:pt idx="38">
                  <c:v>8.6999999999999993</c:v>
                </c:pt>
                <c:pt idx="39">
                  <c:v>8</c:v>
                </c:pt>
                <c:pt idx="40">
                  <c:v>7.2</c:v>
                </c:pt>
                <c:pt idx="41">
                  <c:v>8</c:v>
                </c:pt>
                <c:pt idx="42">
                  <c:v>7</c:v>
                </c:pt>
                <c:pt idx="43">
                  <c:v>7.7</c:v>
                </c:pt>
                <c:pt idx="44">
                  <c:v>7.3</c:v>
                </c:pt>
                <c:pt idx="45">
                  <c:v>7.3</c:v>
                </c:pt>
                <c:pt idx="46">
                  <c:v>7.2</c:v>
                </c:pt>
                <c:pt idx="47">
                  <c:v>8.1999999999999993</c:v>
                </c:pt>
                <c:pt idx="48">
                  <c:v>7.3</c:v>
                </c:pt>
                <c:pt idx="49">
                  <c:v>7.7</c:v>
                </c:pt>
                <c:pt idx="50">
                  <c:v>7.8</c:v>
                </c:pt>
                <c:pt idx="51">
                  <c:v>7.4</c:v>
                </c:pt>
                <c:pt idx="52">
                  <c:v>6.8</c:v>
                </c:pt>
                <c:pt idx="53">
                  <c:v>8</c:v>
                </c:pt>
                <c:pt idx="54">
                  <c:v>7.3</c:v>
                </c:pt>
                <c:pt idx="5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B0-4B2E-AE8F-8479A0B7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>
                <a:solidFill>
                  <a:schemeClr val="tx1"/>
                </a:solidFill>
              </a:rPr>
              <a:t>MD07-3077</a:t>
            </a:r>
            <a:endParaRPr lang="en-GB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9161528934340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'MD07-3077'!$A$3:$A$147</c:f>
              <c:numCache>
                <c:formatCode>General</c:formatCode>
                <c:ptCount val="145"/>
                <c:pt idx="0">
                  <c:v>182.59910859999999</c:v>
                </c:pt>
                <c:pt idx="1">
                  <c:v>182.8827885</c:v>
                </c:pt>
                <c:pt idx="2">
                  <c:v>183.16646840000001</c:v>
                </c:pt>
                <c:pt idx="3">
                  <c:v>183.4501483</c:v>
                </c:pt>
                <c:pt idx="4">
                  <c:v>183.7338282</c:v>
                </c:pt>
                <c:pt idx="5">
                  <c:v>184.01750799999999</c:v>
                </c:pt>
                <c:pt idx="6">
                  <c:v>184.3011879</c:v>
                </c:pt>
                <c:pt idx="7">
                  <c:v>184.58486780000001</c:v>
                </c:pt>
                <c:pt idx="8">
                  <c:v>184.86854769999999</c:v>
                </c:pt>
                <c:pt idx="9">
                  <c:v>185.15222750000001</c:v>
                </c:pt>
                <c:pt idx="10">
                  <c:v>185.43590739999999</c:v>
                </c:pt>
                <c:pt idx="11">
                  <c:v>185.7195873</c:v>
                </c:pt>
                <c:pt idx="12">
                  <c:v>186.00326720000001</c:v>
                </c:pt>
                <c:pt idx="13">
                  <c:v>186.28694709999999</c:v>
                </c:pt>
                <c:pt idx="14">
                  <c:v>186.57062690000001</c:v>
                </c:pt>
                <c:pt idx="15">
                  <c:v>186.85430679999999</c:v>
                </c:pt>
                <c:pt idx="16">
                  <c:v>187.1379867</c:v>
                </c:pt>
                <c:pt idx="17">
                  <c:v>187.42166660000001</c:v>
                </c:pt>
                <c:pt idx="18">
                  <c:v>187.7053464</c:v>
                </c:pt>
                <c:pt idx="19">
                  <c:v>187.98902630000001</c:v>
                </c:pt>
                <c:pt idx="20">
                  <c:v>188.27270619999999</c:v>
                </c:pt>
                <c:pt idx="21">
                  <c:v>188.5563861</c:v>
                </c:pt>
                <c:pt idx="22">
                  <c:v>188.84006600000001</c:v>
                </c:pt>
                <c:pt idx="23">
                  <c:v>189.12374579999999</c:v>
                </c:pt>
                <c:pt idx="24">
                  <c:v>189.4074257</c:v>
                </c:pt>
                <c:pt idx="25">
                  <c:v>189.69110559999999</c:v>
                </c:pt>
                <c:pt idx="26">
                  <c:v>189.9747855</c:v>
                </c:pt>
                <c:pt idx="27">
                  <c:v>190.25846530000001</c:v>
                </c:pt>
                <c:pt idx="28">
                  <c:v>190.54214519999999</c:v>
                </c:pt>
                <c:pt idx="29">
                  <c:v>190.8258251</c:v>
                </c:pt>
                <c:pt idx="30">
                  <c:v>190.96766500000001</c:v>
                </c:pt>
                <c:pt idx="31">
                  <c:v>191.5350248</c:v>
                </c:pt>
                <c:pt idx="32">
                  <c:v>192.1023845</c:v>
                </c:pt>
                <c:pt idx="33">
                  <c:v>192.66974429999999</c:v>
                </c:pt>
                <c:pt idx="34">
                  <c:v>193.80446380000001</c:v>
                </c:pt>
                <c:pt idx="35">
                  <c:v>194.3718236</c:v>
                </c:pt>
                <c:pt idx="36">
                  <c:v>194.9391833</c:v>
                </c:pt>
                <c:pt idx="37">
                  <c:v>195.50654309999999</c:v>
                </c:pt>
                <c:pt idx="38">
                  <c:v>196.07390280000001</c:v>
                </c:pt>
                <c:pt idx="39">
                  <c:v>197.2086223</c:v>
                </c:pt>
                <c:pt idx="40">
                  <c:v>198.34334179999999</c:v>
                </c:pt>
                <c:pt idx="41">
                  <c:v>199.47806130000001</c:v>
                </c:pt>
                <c:pt idx="42">
                  <c:v>200.61278089999999</c:v>
                </c:pt>
                <c:pt idx="43">
                  <c:v>201.74750040000001</c:v>
                </c:pt>
                <c:pt idx="44">
                  <c:v>202.8822199</c:v>
                </c:pt>
                <c:pt idx="45">
                  <c:v>204.01744880000001</c:v>
                </c:pt>
                <c:pt idx="46">
                  <c:v>205.1798853</c:v>
                </c:pt>
                <c:pt idx="47">
                  <c:v>205.76110349999999</c:v>
                </c:pt>
                <c:pt idx="48">
                  <c:v>206.34232170000001</c:v>
                </c:pt>
                <c:pt idx="49">
                  <c:v>206.92353990000001</c:v>
                </c:pt>
                <c:pt idx="50">
                  <c:v>207.5047581</c:v>
                </c:pt>
                <c:pt idx="51">
                  <c:v>208.0859763</c:v>
                </c:pt>
                <c:pt idx="52">
                  <c:v>208.66719459999999</c:v>
                </c:pt>
                <c:pt idx="53">
                  <c:v>209.24841280000001</c:v>
                </c:pt>
                <c:pt idx="54">
                  <c:v>209.82963100000001</c:v>
                </c:pt>
                <c:pt idx="55">
                  <c:v>210.9920674</c:v>
                </c:pt>
                <c:pt idx="56">
                  <c:v>212.15450390000001</c:v>
                </c:pt>
                <c:pt idx="57">
                  <c:v>213.3169403</c:v>
                </c:pt>
                <c:pt idx="58">
                  <c:v>214.47937669999999</c:v>
                </c:pt>
                <c:pt idx="59">
                  <c:v>215.6418132</c:v>
                </c:pt>
                <c:pt idx="60">
                  <c:v>216.80424959999999</c:v>
                </c:pt>
                <c:pt idx="61">
                  <c:v>217.96668600000001</c:v>
                </c:pt>
                <c:pt idx="62">
                  <c:v>218.5479042</c:v>
                </c:pt>
                <c:pt idx="63">
                  <c:v>219.12912249999999</c:v>
                </c:pt>
                <c:pt idx="64">
                  <c:v>219.71034069999999</c:v>
                </c:pt>
                <c:pt idx="65">
                  <c:v>220.34872859999999</c:v>
                </c:pt>
                <c:pt idx="66">
                  <c:v>221.39827070000001</c:v>
                </c:pt>
                <c:pt idx="67">
                  <c:v>222.44781280000001</c:v>
                </c:pt>
                <c:pt idx="68">
                  <c:v>223.497355</c:v>
                </c:pt>
                <c:pt idx="69">
                  <c:v>224.5468971</c:v>
                </c:pt>
                <c:pt idx="70">
                  <c:v>225.59643919999999</c:v>
                </c:pt>
                <c:pt idx="71">
                  <c:v>226.64598140000001</c:v>
                </c:pt>
                <c:pt idx="72">
                  <c:v>227.69552350000001</c:v>
                </c:pt>
                <c:pt idx="73">
                  <c:v>228.7450656</c:v>
                </c:pt>
                <c:pt idx="74">
                  <c:v>229.79460779999999</c:v>
                </c:pt>
                <c:pt idx="75">
                  <c:v>230.84414989999999</c:v>
                </c:pt>
                <c:pt idx="76">
                  <c:v>231.89369199999999</c:v>
                </c:pt>
                <c:pt idx="77">
                  <c:v>232.94323420000001</c:v>
                </c:pt>
                <c:pt idx="78">
                  <c:v>233.9927763</c:v>
                </c:pt>
                <c:pt idx="79">
                  <c:v>235.0423184</c:v>
                </c:pt>
                <c:pt idx="80">
                  <c:v>236.09186059999999</c:v>
                </c:pt>
                <c:pt idx="81">
                  <c:v>237.14140269999999</c:v>
                </c:pt>
                <c:pt idx="82">
                  <c:v>238.19094480000001</c:v>
                </c:pt>
                <c:pt idx="83">
                  <c:v>239.240487</c:v>
                </c:pt>
                <c:pt idx="84">
                  <c:v>240.2900291</c:v>
                </c:pt>
                <c:pt idx="85">
                  <c:v>240.90543969999999</c:v>
                </c:pt>
                <c:pt idx="86">
                  <c:v>241.12085619999999</c:v>
                </c:pt>
                <c:pt idx="87">
                  <c:v>241.33627279999999</c:v>
                </c:pt>
                <c:pt idx="88">
                  <c:v>241.7671058</c:v>
                </c:pt>
                <c:pt idx="89">
                  <c:v>242.1979389</c:v>
                </c:pt>
                <c:pt idx="90">
                  <c:v>242.6287719</c:v>
                </c:pt>
                <c:pt idx="91">
                  <c:v>243.059605</c:v>
                </c:pt>
                <c:pt idx="92">
                  <c:v>243.49043810000001</c:v>
                </c:pt>
                <c:pt idx="93">
                  <c:v>243.92127110000001</c:v>
                </c:pt>
                <c:pt idx="94">
                  <c:v>244.13668770000001</c:v>
                </c:pt>
                <c:pt idx="95">
                  <c:v>244.35210420000001</c:v>
                </c:pt>
                <c:pt idx="96">
                  <c:v>244.56752069999999</c:v>
                </c:pt>
                <c:pt idx="97">
                  <c:v>244.78293729999999</c:v>
                </c:pt>
                <c:pt idx="98">
                  <c:v>244.99835379999999</c:v>
                </c:pt>
                <c:pt idx="99">
                  <c:v>245.1060621</c:v>
                </c:pt>
                <c:pt idx="100">
                  <c:v>245.21377029999999</c:v>
                </c:pt>
                <c:pt idx="101">
                  <c:v>245.42918689999999</c:v>
                </c:pt>
                <c:pt idx="102">
                  <c:v>245.53689510000001</c:v>
                </c:pt>
                <c:pt idx="103">
                  <c:v>245.64460339999999</c:v>
                </c:pt>
                <c:pt idx="104">
                  <c:v>245.75231170000001</c:v>
                </c:pt>
                <c:pt idx="105">
                  <c:v>245.876634</c:v>
                </c:pt>
                <c:pt idx="106">
                  <c:v>246.01134930000001</c:v>
                </c:pt>
                <c:pt idx="107">
                  <c:v>246.14606449999999</c:v>
                </c:pt>
                <c:pt idx="108">
                  <c:v>246.41549499999999</c:v>
                </c:pt>
                <c:pt idx="109">
                  <c:v>246.68492549999999</c:v>
                </c:pt>
                <c:pt idx="110">
                  <c:v>246.95435599999999</c:v>
                </c:pt>
                <c:pt idx="111">
                  <c:v>247.22378649999999</c:v>
                </c:pt>
                <c:pt idx="112">
                  <c:v>247.49321699999999</c:v>
                </c:pt>
                <c:pt idx="113">
                  <c:v>247.76264750000001</c:v>
                </c:pt>
                <c:pt idx="114">
                  <c:v>248.03207800000001</c:v>
                </c:pt>
                <c:pt idx="115">
                  <c:v>248.30150850000001</c:v>
                </c:pt>
                <c:pt idx="116">
                  <c:v>248.57093900000001</c:v>
                </c:pt>
                <c:pt idx="117">
                  <c:v>248.84036950000001</c:v>
                </c:pt>
                <c:pt idx="118">
                  <c:v>249.10980000000001</c:v>
                </c:pt>
                <c:pt idx="119">
                  <c:v>249.37923050000001</c:v>
                </c:pt>
                <c:pt idx="120">
                  <c:v>249.51394579999999</c:v>
                </c:pt>
                <c:pt idx="121">
                  <c:v>249.648661</c:v>
                </c:pt>
                <c:pt idx="122">
                  <c:v>249.9180915</c:v>
                </c:pt>
                <c:pt idx="123">
                  <c:v>250.187522</c:v>
                </c:pt>
                <c:pt idx="124">
                  <c:v>250.4569525</c:v>
                </c:pt>
                <c:pt idx="125">
                  <c:v>250.726383</c:v>
                </c:pt>
                <c:pt idx="126">
                  <c:v>250.86109819999999</c:v>
                </c:pt>
                <c:pt idx="127">
                  <c:v>250.9958135</c:v>
                </c:pt>
                <c:pt idx="128">
                  <c:v>251.265244</c:v>
                </c:pt>
                <c:pt idx="129">
                  <c:v>251.53467449999999</c:v>
                </c:pt>
                <c:pt idx="130">
                  <c:v>251.80410499999999</c:v>
                </c:pt>
                <c:pt idx="131">
                  <c:v>252.07353549999999</c:v>
                </c:pt>
                <c:pt idx="132">
                  <c:v>252.34296599999999</c:v>
                </c:pt>
                <c:pt idx="133">
                  <c:v>252.61239649999999</c:v>
                </c:pt>
                <c:pt idx="134">
                  <c:v>252.88182699999999</c:v>
                </c:pt>
                <c:pt idx="135">
                  <c:v>253.15125750000001</c:v>
                </c:pt>
                <c:pt idx="136">
                  <c:v>253.42068800000001</c:v>
                </c:pt>
                <c:pt idx="137">
                  <c:v>253.69011850000001</c:v>
                </c:pt>
                <c:pt idx="138">
                  <c:v>253.95954900000001</c:v>
                </c:pt>
                <c:pt idx="139">
                  <c:v>254.22897950000001</c:v>
                </c:pt>
                <c:pt idx="140">
                  <c:v>254.49841000000001</c:v>
                </c:pt>
                <c:pt idx="141">
                  <c:v>254.76784050000001</c:v>
                </c:pt>
                <c:pt idx="142">
                  <c:v>255.037271</c:v>
                </c:pt>
                <c:pt idx="143">
                  <c:v>255.30670140000001</c:v>
                </c:pt>
                <c:pt idx="144">
                  <c:v>255.57613190000001</c:v>
                </c:pt>
              </c:numCache>
            </c:numRef>
          </c:xVal>
          <c:yVal>
            <c:numRef>
              <c:f>'MD07-3077'!$B$3:$B$147</c:f>
              <c:numCache>
                <c:formatCode>General</c:formatCode>
                <c:ptCount val="145"/>
                <c:pt idx="0">
                  <c:v>4.3759791669999997</c:v>
                </c:pt>
                <c:pt idx="1">
                  <c:v>4.4462463769999996</c:v>
                </c:pt>
                <c:pt idx="2">
                  <c:v>4.1206593890000001</c:v>
                </c:pt>
                <c:pt idx="3">
                  <c:v>4.176422037</c:v>
                </c:pt>
                <c:pt idx="4">
                  <c:v>3.9430880500000001</c:v>
                </c:pt>
                <c:pt idx="5">
                  <c:v>4.3487014930000001</c:v>
                </c:pt>
                <c:pt idx="6">
                  <c:v>4.1597874020000001</c:v>
                </c:pt>
                <c:pt idx="7">
                  <c:v>4.6239514560000003</c:v>
                </c:pt>
                <c:pt idx="8">
                  <c:v>3.9590716850000001</c:v>
                </c:pt>
                <c:pt idx="9">
                  <c:v>4.5032857140000004</c:v>
                </c:pt>
                <c:pt idx="10">
                  <c:v>4.861907489</c:v>
                </c:pt>
                <c:pt idx="11">
                  <c:v>4.2819184549999996</c:v>
                </c:pt>
                <c:pt idx="12">
                  <c:v>4.5894424779999996</c:v>
                </c:pt>
                <c:pt idx="13">
                  <c:v>4.7754556959999999</c:v>
                </c:pt>
                <c:pt idx="14">
                  <c:v>4.4854028780000004</c:v>
                </c:pt>
                <c:pt idx="15">
                  <c:v>4.5506591930000004</c:v>
                </c:pt>
                <c:pt idx="16">
                  <c:v>4.7598955219999999</c:v>
                </c:pt>
                <c:pt idx="17">
                  <c:v>4.9096744870000002</c:v>
                </c:pt>
                <c:pt idx="18">
                  <c:v>5.3562602740000003</c:v>
                </c:pt>
                <c:pt idx="19">
                  <c:v>5.4660022880000003</c:v>
                </c:pt>
                <c:pt idx="20">
                  <c:v>6.3919411759999996</c:v>
                </c:pt>
                <c:pt idx="21">
                  <c:v>7.1667087030000003</c:v>
                </c:pt>
                <c:pt idx="22">
                  <c:v>7.0773248730000002</c:v>
                </c:pt>
                <c:pt idx="23">
                  <c:v>7.2631596639999998</c:v>
                </c:pt>
                <c:pt idx="24">
                  <c:v>7.2809463089999999</c:v>
                </c:pt>
                <c:pt idx="25">
                  <c:v>8.0623766230000005</c:v>
                </c:pt>
                <c:pt idx="26">
                  <c:v>7.886619048</c:v>
                </c:pt>
                <c:pt idx="27">
                  <c:v>7.5256883119999998</c:v>
                </c:pt>
                <c:pt idx="28">
                  <c:v>7.1919411760000003</c:v>
                </c:pt>
                <c:pt idx="29">
                  <c:v>7.7435918370000003</c:v>
                </c:pt>
                <c:pt idx="30">
                  <c:v>7.2363933649999996</c:v>
                </c:pt>
                <c:pt idx="31">
                  <c:v>6.46</c:v>
                </c:pt>
                <c:pt idx="32">
                  <c:v>5.49</c:v>
                </c:pt>
                <c:pt idx="33">
                  <c:v>7.36</c:v>
                </c:pt>
                <c:pt idx="34">
                  <c:v>8.02</c:v>
                </c:pt>
                <c:pt idx="35">
                  <c:v>8.41</c:v>
                </c:pt>
                <c:pt idx="36">
                  <c:v>7.86</c:v>
                </c:pt>
                <c:pt idx="37">
                  <c:v>7.84</c:v>
                </c:pt>
                <c:pt idx="38">
                  <c:v>8.6</c:v>
                </c:pt>
                <c:pt idx="39">
                  <c:v>9.09</c:v>
                </c:pt>
                <c:pt idx="40">
                  <c:v>9.23</c:v>
                </c:pt>
                <c:pt idx="41">
                  <c:v>9.59</c:v>
                </c:pt>
                <c:pt idx="42">
                  <c:v>9.6</c:v>
                </c:pt>
                <c:pt idx="43">
                  <c:v>10.49</c:v>
                </c:pt>
                <c:pt idx="44">
                  <c:v>10.31</c:v>
                </c:pt>
                <c:pt idx="45">
                  <c:v>8.4600000000000009</c:v>
                </c:pt>
                <c:pt idx="46">
                  <c:v>8.3800000000000008</c:v>
                </c:pt>
                <c:pt idx="47">
                  <c:v>6.77</c:v>
                </c:pt>
                <c:pt idx="48">
                  <c:v>6.71</c:v>
                </c:pt>
                <c:pt idx="49">
                  <c:v>8.58</c:v>
                </c:pt>
                <c:pt idx="50">
                  <c:v>8.42</c:v>
                </c:pt>
                <c:pt idx="51">
                  <c:v>8.3800000000000008</c:v>
                </c:pt>
                <c:pt idx="52">
                  <c:v>7.665</c:v>
                </c:pt>
                <c:pt idx="53">
                  <c:v>9.8000000000000007</c:v>
                </c:pt>
                <c:pt idx="54">
                  <c:v>9.82</c:v>
                </c:pt>
                <c:pt idx="55">
                  <c:v>8.85</c:v>
                </c:pt>
                <c:pt idx="56">
                  <c:v>9</c:v>
                </c:pt>
                <c:pt idx="57">
                  <c:v>9.26</c:v>
                </c:pt>
                <c:pt idx="58">
                  <c:v>9.42</c:v>
                </c:pt>
                <c:pt idx="59">
                  <c:v>9.9499999999999993</c:v>
                </c:pt>
                <c:pt idx="60">
                  <c:v>9.91</c:v>
                </c:pt>
                <c:pt idx="61">
                  <c:v>10.19</c:v>
                </c:pt>
                <c:pt idx="62">
                  <c:v>9.3699999999999992</c:v>
                </c:pt>
                <c:pt idx="63">
                  <c:v>8.9499999999999993</c:v>
                </c:pt>
                <c:pt idx="64">
                  <c:v>8.6199999999999992</c:v>
                </c:pt>
                <c:pt idx="65">
                  <c:v>7.36</c:v>
                </c:pt>
                <c:pt idx="66">
                  <c:v>6.28</c:v>
                </c:pt>
                <c:pt idx="67">
                  <c:v>6.25</c:v>
                </c:pt>
                <c:pt idx="68">
                  <c:v>4.7300000000000004</c:v>
                </c:pt>
                <c:pt idx="69">
                  <c:v>6.22</c:v>
                </c:pt>
                <c:pt idx="70">
                  <c:v>5.31</c:v>
                </c:pt>
                <c:pt idx="71">
                  <c:v>6.23</c:v>
                </c:pt>
                <c:pt idx="72">
                  <c:v>5.48</c:v>
                </c:pt>
                <c:pt idx="73">
                  <c:v>7.42</c:v>
                </c:pt>
                <c:pt idx="74">
                  <c:v>8.14</c:v>
                </c:pt>
                <c:pt idx="75">
                  <c:v>7.62</c:v>
                </c:pt>
                <c:pt idx="76">
                  <c:v>5.53</c:v>
                </c:pt>
                <c:pt idx="77">
                  <c:v>6.95</c:v>
                </c:pt>
                <c:pt idx="78">
                  <c:v>6.02</c:v>
                </c:pt>
                <c:pt idx="79">
                  <c:v>6.93</c:v>
                </c:pt>
                <c:pt idx="80">
                  <c:v>6.56</c:v>
                </c:pt>
                <c:pt idx="81">
                  <c:v>7.57</c:v>
                </c:pt>
                <c:pt idx="82">
                  <c:v>7.59</c:v>
                </c:pt>
                <c:pt idx="83">
                  <c:v>8.4499999999999993</c:v>
                </c:pt>
                <c:pt idx="84">
                  <c:v>8.2100000000000009</c:v>
                </c:pt>
                <c:pt idx="85">
                  <c:v>8.57</c:v>
                </c:pt>
                <c:pt idx="86">
                  <c:v>8.86</c:v>
                </c:pt>
                <c:pt idx="87">
                  <c:v>9.2799999999999994</c:v>
                </c:pt>
                <c:pt idx="88">
                  <c:v>9.8000000000000007</c:v>
                </c:pt>
                <c:pt idx="89">
                  <c:v>9.83</c:v>
                </c:pt>
                <c:pt idx="90">
                  <c:v>9.99</c:v>
                </c:pt>
                <c:pt idx="91">
                  <c:v>10.130000000000001</c:v>
                </c:pt>
                <c:pt idx="92">
                  <c:v>10.59</c:v>
                </c:pt>
                <c:pt idx="93">
                  <c:v>11.16</c:v>
                </c:pt>
                <c:pt idx="94">
                  <c:v>10.94</c:v>
                </c:pt>
                <c:pt idx="95">
                  <c:v>10.83</c:v>
                </c:pt>
                <c:pt idx="96">
                  <c:v>10.45</c:v>
                </c:pt>
                <c:pt idx="97">
                  <c:v>10.51</c:v>
                </c:pt>
                <c:pt idx="98">
                  <c:v>9.94</c:v>
                </c:pt>
                <c:pt idx="99">
                  <c:v>10.45</c:v>
                </c:pt>
                <c:pt idx="100">
                  <c:v>9.85</c:v>
                </c:pt>
                <c:pt idx="101">
                  <c:v>9.4700000000000006</c:v>
                </c:pt>
                <c:pt idx="102">
                  <c:v>9.49</c:v>
                </c:pt>
                <c:pt idx="103">
                  <c:v>9.41</c:v>
                </c:pt>
                <c:pt idx="104">
                  <c:v>9.11</c:v>
                </c:pt>
                <c:pt idx="105">
                  <c:v>7.48</c:v>
                </c:pt>
                <c:pt idx="106">
                  <c:v>8.25</c:v>
                </c:pt>
                <c:pt idx="107">
                  <c:v>8.27</c:v>
                </c:pt>
                <c:pt idx="108">
                  <c:v>6.48</c:v>
                </c:pt>
                <c:pt idx="109">
                  <c:v>6</c:v>
                </c:pt>
                <c:pt idx="110">
                  <c:v>5.92</c:v>
                </c:pt>
                <c:pt idx="111">
                  <c:v>6.06</c:v>
                </c:pt>
                <c:pt idx="112">
                  <c:v>5.6</c:v>
                </c:pt>
                <c:pt idx="113">
                  <c:v>5.72</c:v>
                </c:pt>
                <c:pt idx="114">
                  <c:v>6.06</c:v>
                </c:pt>
                <c:pt idx="115">
                  <c:v>5.98</c:v>
                </c:pt>
                <c:pt idx="116">
                  <c:v>7.07</c:v>
                </c:pt>
                <c:pt idx="117">
                  <c:v>6.79</c:v>
                </c:pt>
                <c:pt idx="118">
                  <c:v>5.5</c:v>
                </c:pt>
                <c:pt idx="119">
                  <c:v>4.83</c:v>
                </c:pt>
                <c:pt idx="120">
                  <c:v>6.82</c:v>
                </c:pt>
                <c:pt idx="121">
                  <c:v>6.46</c:v>
                </c:pt>
                <c:pt idx="122">
                  <c:v>5.59</c:v>
                </c:pt>
                <c:pt idx="123">
                  <c:v>6.88</c:v>
                </c:pt>
                <c:pt idx="124">
                  <c:v>6.14</c:v>
                </c:pt>
                <c:pt idx="125">
                  <c:v>5.45</c:v>
                </c:pt>
                <c:pt idx="126">
                  <c:v>6.8</c:v>
                </c:pt>
                <c:pt idx="127">
                  <c:v>7.84</c:v>
                </c:pt>
                <c:pt idx="128">
                  <c:v>7.19</c:v>
                </c:pt>
                <c:pt idx="129">
                  <c:v>7.07</c:v>
                </c:pt>
                <c:pt idx="130">
                  <c:v>7.4</c:v>
                </c:pt>
                <c:pt idx="131">
                  <c:v>6.96</c:v>
                </c:pt>
                <c:pt idx="132">
                  <c:v>6.57</c:v>
                </c:pt>
                <c:pt idx="133">
                  <c:v>6.46</c:v>
                </c:pt>
                <c:pt idx="134">
                  <c:v>5.66</c:v>
                </c:pt>
                <c:pt idx="135">
                  <c:v>6.05</c:v>
                </c:pt>
                <c:pt idx="136">
                  <c:v>6.31</c:v>
                </c:pt>
                <c:pt idx="137">
                  <c:v>5.97</c:v>
                </c:pt>
                <c:pt idx="138">
                  <c:v>7.15</c:v>
                </c:pt>
                <c:pt idx="139">
                  <c:v>7</c:v>
                </c:pt>
                <c:pt idx="140">
                  <c:v>6.36</c:v>
                </c:pt>
                <c:pt idx="141">
                  <c:v>6.64</c:v>
                </c:pt>
                <c:pt idx="142">
                  <c:v>6.87</c:v>
                </c:pt>
                <c:pt idx="143">
                  <c:v>6.35</c:v>
                </c:pt>
                <c:pt idx="144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9-410B-BC25-718D6985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'GIK23414'!$A$3:$A$75</c:f>
              <c:numCache>
                <c:formatCode>General</c:formatCode>
                <c:ptCount val="73"/>
                <c:pt idx="0">
                  <c:v>184.39964359999999</c:v>
                </c:pt>
                <c:pt idx="1">
                  <c:v>185.27002179999999</c:v>
                </c:pt>
                <c:pt idx="2">
                  <c:v>185.85027389999999</c:v>
                </c:pt>
                <c:pt idx="3">
                  <c:v>186.7206521</c:v>
                </c:pt>
                <c:pt idx="4">
                  <c:v>187.5910303</c:v>
                </c:pt>
                <c:pt idx="5">
                  <c:v>188.1712824</c:v>
                </c:pt>
                <c:pt idx="6">
                  <c:v>189.0416606</c:v>
                </c:pt>
                <c:pt idx="7">
                  <c:v>189.6219127</c:v>
                </c:pt>
                <c:pt idx="8">
                  <c:v>190.49229080000001</c:v>
                </c:pt>
                <c:pt idx="9">
                  <c:v>191.072543</c:v>
                </c:pt>
                <c:pt idx="10">
                  <c:v>191.65279509999999</c:v>
                </c:pt>
                <c:pt idx="11">
                  <c:v>192.5231732</c:v>
                </c:pt>
                <c:pt idx="12">
                  <c:v>193.10342539999999</c:v>
                </c:pt>
                <c:pt idx="13">
                  <c:v>193.9738035</c:v>
                </c:pt>
                <c:pt idx="14">
                  <c:v>194.84418170000001</c:v>
                </c:pt>
                <c:pt idx="15">
                  <c:v>195.4244338</c:v>
                </c:pt>
                <c:pt idx="16">
                  <c:v>196.29481200000001</c:v>
                </c:pt>
                <c:pt idx="17">
                  <c:v>196.8750641</c:v>
                </c:pt>
                <c:pt idx="18">
                  <c:v>197.74544230000001</c:v>
                </c:pt>
                <c:pt idx="19">
                  <c:v>198.3256944</c:v>
                </c:pt>
                <c:pt idx="20">
                  <c:v>198.9059465</c:v>
                </c:pt>
                <c:pt idx="21">
                  <c:v>199.7763247</c:v>
                </c:pt>
                <c:pt idx="22">
                  <c:v>200.3565768</c:v>
                </c:pt>
                <c:pt idx="23">
                  <c:v>201.226955</c:v>
                </c:pt>
                <c:pt idx="24">
                  <c:v>202.6775853</c:v>
                </c:pt>
                <c:pt idx="25">
                  <c:v>204.12821550000001</c:v>
                </c:pt>
                <c:pt idx="26">
                  <c:v>205.57884580000001</c:v>
                </c:pt>
                <c:pt idx="27">
                  <c:v>207.02947610000001</c:v>
                </c:pt>
                <c:pt idx="28">
                  <c:v>208.48010640000001</c:v>
                </c:pt>
                <c:pt idx="29">
                  <c:v>209.93073670000001</c:v>
                </c:pt>
                <c:pt idx="30">
                  <c:v>211.38136700000001</c:v>
                </c:pt>
                <c:pt idx="31">
                  <c:v>212.83199730000001</c:v>
                </c:pt>
                <c:pt idx="32">
                  <c:v>214.28262749999999</c:v>
                </c:pt>
                <c:pt idx="33">
                  <c:v>215.73325779999999</c:v>
                </c:pt>
                <c:pt idx="34">
                  <c:v>217.18388809999999</c:v>
                </c:pt>
                <c:pt idx="35">
                  <c:v>219.50298000000001</c:v>
                </c:pt>
                <c:pt idx="36">
                  <c:v>221.96722600000001</c:v>
                </c:pt>
                <c:pt idx="37">
                  <c:v>224.43147210000001</c:v>
                </c:pt>
                <c:pt idx="38">
                  <c:v>226.8957182</c:v>
                </c:pt>
                <c:pt idx="39">
                  <c:v>229.35996420000001</c:v>
                </c:pt>
                <c:pt idx="40">
                  <c:v>231.8242103</c:v>
                </c:pt>
                <c:pt idx="41">
                  <c:v>234.28845630000001</c:v>
                </c:pt>
                <c:pt idx="42">
                  <c:v>236.7527024</c:v>
                </c:pt>
                <c:pt idx="43">
                  <c:v>239.2169485</c:v>
                </c:pt>
                <c:pt idx="44">
                  <c:v>241.45720249999999</c:v>
                </c:pt>
                <c:pt idx="45">
                  <c:v>243.3980018</c:v>
                </c:pt>
                <c:pt idx="46">
                  <c:v>245.33880110000001</c:v>
                </c:pt>
                <c:pt idx="47">
                  <c:v>247.27960039999999</c:v>
                </c:pt>
                <c:pt idx="48">
                  <c:v>249.2203998</c:v>
                </c:pt>
                <c:pt idx="49">
                  <c:v>251.1611991</c:v>
                </c:pt>
                <c:pt idx="50">
                  <c:v>253.10199840000001</c:v>
                </c:pt>
                <c:pt idx="51">
                  <c:v>255.04279779999999</c:v>
                </c:pt>
                <c:pt idx="52">
                  <c:v>256.9835971</c:v>
                </c:pt>
                <c:pt idx="53">
                  <c:v>258.92439639999998</c:v>
                </c:pt>
                <c:pt idx="54">
                  <c:v>260.86519570000002</c:v>
                </c:pt>
                <c:pt idx="55">
                  <c:v>262.80599510000002</c:v>
                </c:pt>
                <c:pt idx="56">
                  <c:v>264.7467944</c:v>
                </c:pt>
                <c:pt idx="57">
                  <c:v>266.68759369999998</c:v>
                </c:pt>
                <c:pt idx="58">
                  <c:v>268.62839309999998</c:v>
                </c:pt>
                <c:pt idx="59">
                  <c:v>270.56919240000002</c:v>
                </c:pt>
                <c:pt idx="60">
                  <c:v>272.5099917</c:v>
                </c:pt>
                <c:pt idx="61">
                  <c:v>274.4507911</c:v>
                </c:pt>
                <c:pt idx="62">
                  <c:v>276.39159039999998</c:v>
                </c:pt>
                <c:pt idx="63">
                  <c:v>278.33238970000002</c:v>
                </c:pt>
                <c:pt idx="64">
                  <c:v>280.273189</c:v>
                </c:pt>
                <c:pt idx="65">
                  <c:v>282.21398840000001</c:v>
                </c:pt>
                <c:pt idx="66">
                  <c:v>284.15478769999999</c:v>
                </c:pt>
                <c:pt idx="67">
                  <c:v>286.09558700000002</c:v>
                </c:pt>
                <c:pt idx="68">
                  <c:v>288.03638640000003</c:v>
                </c:pt>
                <c:pt idx="69">
                  <c:v>289.97718570000001</c:v>
                </c:pt>
                <c:pt idx="70">
                  <c:v>291.91798499999999</c:v>
                </c:pt>
                <c:pt idx="71">
                  <c:v>293.85878430000002</c:v>
                </c:pt>
                <c:pt idx="72">
                  <c:v>295.79958370000003</c:v>
                </c:pt>
              </c:numCache>
            </c:numRef>
          </c:xVal>
          <c:yVal>
            <c:numRef>
              <c:f>'GIK23414'!$B$3:$B$75</c:f>
              <c:numCache>
                <c:formatCode>General</c:formatCode>
                <c:ptCount val="73"/>
                <c:pt idx="0">
                  <c:v>9.7799999999999994</c:v>
                </c:pt>
                <c:pt idx="1">
                  <c:v>9.5399999999999991</c:v>
                </c:pt>
                <c:pt idx="2">
                  <c:v>9.8800000000000008</c:v>
                </c:pt>
                <c:pt idx="3">
                  <c:v>8.84</c:v>
                </c:pt>
                <c:pt idx="4">
                  <c:v>9.3800000000000008</c:v>
                </c:pt>
                <c:pt idx="5">
                  <c:v>9.5299999999999994</c:v>
                </c:pt>
                <c:pt idx="6">
                  <c:v>9.64</c:v>
                </c:pt>
                <c:pt idx="7">
                  <c:v>9.39</c:v>
                </c:pt>
                <c:pt idx="8">
                  <c:v>8.8800000000000008</c:v>
                </c:pt>
                <c:pt idx="9">
                  <c:v>9.44</c:v>
                </c:pt>
                <c:pt idx="10">
                  <c:v>9.7799999999999994</c:v>
                </c:pt>
                <c:pt idx="11">
                  <c:v>9.9600000000000009</c:v>
                </c:pt>
                <c:pt idx="12">
                  <c:v>9.73</c:v>
                </c:pt>
                <c:pt idx="13">
                  <c:v>9.7200000000000006</c:v>
                </c:pt>
                <c:pt idx="14">
                  <c:v>10.17</c:v>
                </c:pt>
                <c:pt idx="15">
                  <c:v>10.4</c:v>
                </c:pt>
                <c:pt idx="16">
                  <c:v>11.35</c:v>
                </c:pt>
                <c:pt idx="17">
                  <c:v>12</c:v>
                </c:pt>
                <c:pt idx="18">
                  <c:v>11.27</c:v>
                </c:pt>
                <c:pt idx="19">
                  <c:v>12.36</c:v>
                </c:pt>
                <c:pt idx="20">
                  <c:v>12.54</c:v>
                </c:pt>
                <c:pt idx="21">
                  <c:v>14.78</c:v>
                </c:pt>
                <c:pt idx="22">
                  <c:v>13.78</c:v>
                </c:pt>
                <c:pt idx="23">
                  <c:v>14.22</c:v>
                </c:pt>
                <c:pt idx="24">
                  <c:v>13.93</c:v>
                </c:pt>
                <c:pt idx="25">
                  <c:v>13.89</c:v>
                </c:pt>
                <c:pt idx="26">
                  <c:v>13.97</c:v>
                </c:pt>
                <c:pt idx="27">
                  <c:v>14.57</c:v>
                </c:pt>
                <c:pt idx="28">
                  <c:v>14.62</c:v>
                </c:pt>
                <c:pt idx="29">
                  <c:v>14.48</c:v>
                </c:pt>
                <c:pt idx="30">
                  <c:v>14.07</c:v>
                </c:pt>
                <c:pt idx="31">
                  <c:v>14.48</c:v>
                </c:pt>
                <c:pt idx="32">
                  <c:v>14.64</c:v>
                </c:pt>
                <c:pt idx="33">
                  <c:v>14.06</c:v>
                </c:pt>
                <c:pt idx="34">
                  <c:v>12.89</c:v>
                </c:pt>
                <c:pt idx="35">
                  <c:v>10.61</c:v>
                </c:pt>
                <c:pt idx="36">
                  <c:v>10.66</c:v>
                </c:pt>
                <c:pt idx="37">
                  <c:v>10.43</c:v>
                </c:pt>
                <c:pt idx="38">
                  <c:v>10.42</c:v>
                </c:pt>
                <c:pt idx="39">
                  <c:v>11.77</c:v>
                </c:pt>
                <c:pt idx="40">
                  <c:v>9.81</c:v>
                </c:pt>
                <c:pt idx="41">
                  <c:v>11.35</c:v>
                </c:pt>
                <c:pt idx="42">
                  <c:v>10.86</c:v>
                </c:pt>
                <c:pt idx="43">
                  <c:v>10.65</c:v>
                </c:pt>
                <c:pt idx="44">
                  <c:v>14.45</c:v>
                </c:pt>
                <c:pt idx="45">
                  <c:v>14.9</c:v>
                </c:pt>
                <c:pt idx="46">
                  <c:v>14.65</c:v>
                </c:pt>
                <c:pt idx="47">
                  <c:v>14.25</c:v>
                </c:pt>
                <c:pt idx="48">
                  <c:v>13.15</c:v>
                </c:pt>
                <c:pt idx="49">
                  <c:v>10.63</c:v>
                </c:pt>
                <c:pt idx="50">
                  <c:v>10.02</c:v>
                </c:pt>
                <c:pt idx="51">
                  <c:v>8.99</c:v>
                </c:pt>
                <c:pt idx="52">
                  <c:v>8.85</c:v>
                </c:pt>
                <c:pt idx="53">
                  <c:v>10.029999999999999</c:v>
                </c:pt>
                <c:pt idx="54">
                  <c:v>9.64</c:v>
                </c:pt>
                <c:pt idx="55">
                  <c:v>9.64</c:v>
                </c:pt>
                <c:pt idx="56">
                  <c:v>9.7100000000000009</c:v>
                </c:pt>
                <c:pt idx="57">
                  <c:v>9.7200000000000006</c:v>
                </c:pt>
                <c:pt idx="58">
                  <c:v>9.73</c:v>
                </c:pt>
                <c:pt idx="59">
                  <c:v>9.4700000000000006</c:v>
                </c:pt>
                <c:pt idx="60">
                  <c:v>9.65</c:v>
                </c:pt>
                <c:pt idx="61">
                  <c:v>9.4700000000000006</c:v>
                </c:pt>
                <c:pt idx="62">
                  <c:v>9.94</c:v>
                </c:pt>
                <c:pt idx="63">
                  <c:v>9.6</c:v>
                </c:pt>
                <c:pt idx="64">
                  <c:v>10.050000000000001</c:v>
                </c:pt>
                <c:pt idx="65">
                  <c:v>10.56</c:v>
                </c:pt>
                <c:pt idx="66">
                  <c:v>6.59</c:v>
                </c:pt>
                <c:pt idx="67">
                  <c:v>10.69</c:v>
                </c:pt>
                <c:pt idx="68">
                  <c:v>10.66</c:v>
                </c:pt>
                <c:pt idx="69">
                  <c:v>9.94</c:v>
                </c:pt>
                <c:pt idx="70">
                  <c:v>9.39</c:v>
                </c:pt>
                <c:pt idx="71">
                  <c:v>9.61</c:v>
                </c:pt>
                <c:pt idx="72">
                  <c:v>9.74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44-47D5-A0CE-712004E5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'M23414'!$A$3:$A$67</c:f>
              <c:numCache>
                <c:formatCode>General</c:formatCode>
                <c:ptCount val="65"/>
                <c:pt idx="0">
                  <c:v>188.81003849999999</c:v>
                </c:pt>
                <c:pt idx="1">
                  <c:v>189.97594520000001</c:v>
                </c:pt>
                <c:pt idx="2">
                  <c:v>191.14185190000001</c:v>
                </c:pt>
                <c:pt idx="3">
                  <c:v>192.3077586</c:v>
                </c:pt>
                <c:pt idx="4">
                  <c:v>193.47366529999999</c:v>
                </c:pt>
                <c:pt idx="5">
                  <c:v>194.63957199999999</c:v>
                </c:pt>
                <c:pt idx="6">
                  <c:v>195.80547870000001</c:v>
                </c:pt>
                <c:pt idx="7">
                  <c:v>196.9713854</c:v>
                </c:pt>
                <c:pt idx="8">
                  <c:v>198.1372921</c:v>
                </c:pt>
                <c:pt idx="9">
                  <c:v>199.30319879999999</c:v>
                </c:pt>
                <c:pt idx="10">
                  <c:v>200.46910550000001</c:v>
                </c:pt>
                <c:pt idx="11">
                  <c:v>201.63501220000001</c:v>
                </c:pt>
                <c:pt idx="12">
                  <c:v>202.8009189</c:v>
                </c:pt>
                <c:pt idx="13">
                  <c:v>203.96682559999999</c:v>
                </c:pt>
                <c:pt idx="14">
                  <c:v>205.13273229999999</c:v>
                </c:pt>
                <c:pt idx="15">
                  <c:v>206.29863900000001</c:v>
                </c:pt>
                <c:pt idx="16">
                  <c:v>207.4645457</c:v>
                </c:pt>
                <c:pt idx="17">
                  <c:v>208.6304524</c:v>
                </c:pt>
                <c:pt idx="18">
                  <c:v>209.79635909999999</c:v>
                </c:pt>
                <c:pt idx="19">
                  <c:v>210.96226580000001</c:v>
                </c:pt>
                <c:pt idx="20">
                  <c:v>212.12817250000001</c:v>
                </c:pt>
                <c:pt idx="21">
                  <c:v>213.2940792</c:v>
                </c:pt>
                <c:pt idx="22">
                  <c:v>214.45998589999999</c:v>
                </c:pt>
                <c:pt idx="23">
                  <c:v>215.62589259999999</c:v>
                </c:pt>
                <c:pt idx="24">
                  <c:v>216.79179930000001</c:v>
                </c:pt>
                <c:pt idx="25">
                  <c:v>218.6037537</c:v>
                </c:pt>
                <c:pt idx="26">
                  <c:v>221.10026690000001</c:v>
                </c:pt>
                <c:pt idx="27">
                  <c:v>223.59678009999999</c:v>
                </c:pt>
                <c:pt idx="28">
                  <c:v>226.09329339999999</c:v>
                </c:pt>
                <c:pt idx="29">
                  <c:v>228.5898066</c:v>
                </c:pt>
                <c:pt idx="30">
                  <c:v>231.08631980000001</c:v>
                </c:pt>
                <c:pt idx="31">
                  <c:v>233.58283299999999</c:v>
                </c:pt>
                <c:pt idx="32">
                  <c:v>236.0793462</c:v>
                </c:pt>
                <c:pt idx="33">
                  <c:v>238.57585940000001</c:v>
                </c:pt>
                <c:pt idx="34">
                  <c:v>240.68792809999999</c:v>
                </c:pt>
                <c:pt idx="35">
                  <c:v>241.9670338</c:v>
                </c:pt>
                <c:pt idx="36">
                  <c:v>243.24613959999999</c:v>
                </c:pt>
                <c:pt idx="37">
                  <c:v>244.52524529999999</c:v>
                </c:pt>
                <c:pt idx="38">
                  <c:v>245.804351</c:v>
                </c:pt>
                <c:pt idx="39">
                  <c:v>247.0834567</c:v>
                </c:pt>
                <c:pt idx="40">
                  <c:v>248.3625624</c:v>
                </c:pt>
                <c:pt idx="41">
                  <c:v>249.6416681</c:v>
                </c:pt>
                <c:pt idx="42">
                  <c:v>250.9207739</c:v>
                </c:pt>
                <c:pt idx="43">
                  <c:v>252.1998796</c:v>
                </c:pt>
                <c:pt idx="44">
                  <c:v>253.47898530000001</c:v>
                </c:pt>
                <c:pt idx="45">
                  <c:v>254.75809100000001</c:v>
                </c:pt>
                <c:pt idx="46">
                  <c:v>256.03719669999998</c:v>
                </c:pt>
                <c:pt idx="47">
                  <c:v>257.31630239999998</c:v>
                </c:pt>
                <c:pt idx="48">
                  <c:v>258.59540809999999</c:v>
                </c:pt>
                <c:pt idx="49">
                  <c:v>259.87451390000001</c:v>
                </c:pt>
                <c:pt idx="50">
                  <c:v>261.15361960000001</c:v>
                </c:pt>
                <c:pt idx="51">
                  <c:v>262.43272530000002</c:v>
                </c:pt>
                <c:pt idx="52">
                  <c:v>263.71183100000002</c:v>
                </c:pt>
                <c:pt idx="53">
                  <c:v>264.99093670000002</c:v>
                </c:pt>
                <c:pt idx="54">
                  <c:v>266.27004240000002</c:v>
                </c:pt>
                <c:pt idx="55">
                  <c:v>267.54914819999999</c:v>
                </c:pt>
                <c:pt idx="56">
                  <c:v>268.82825389999999</c:v>
                </c:pt>
                <c:pt idx="57">
                  <c:v>270.1073596</c:v>
                </c:pt>
                <c:pt idx="58">
                  <c:v>271.3864653</c:v>
                </c:pt>
                <c:pt idx="59">
                  <c:v>272.665571</c:v>
                </c:pt>
                <c:pt idx="60">
                  <c:v>273.9446767</c:v>
                </c:pt>
                <c:pt idx="61">
                  <c:v>275.22378250000003</c:v>
                </c:pt>
                <c:pt idx="62">
                  <c:v>276.50288819999997</c:v>
                </c:pt>
                <c:pt idx="63">
                  <c:v>277.78199389999997</c:v>
                </c:pt>
                <c:pt idx="64">
                  <c:v>279.06109959999998</c:v>
                </c:pt>
              </c:numCache>
            </c:numRef>
          </c:xVal>
          <c:yVal>
            <c:numRef>
              <c:f>'M23414'!$B$3:$B$67</c:f>
              <c:numCache>
                <c:formatCode>General</c:formatCode>
                <c:ptCount val="65"/>
                <c:pt idx="0">
                  <c:v>9.4</c:v>
                </c:pt>
                <c:pt idx="1">
                  <c:v>8.1</c:v>
                </c:pt>
                <c:pt idx="2">
                  <c:v>8.3000000000000007</c:v>
                </c:pt>
                <c:pt idx="3">
                  <c:v>7.6</c:v>
                </c:pt>
                <c:pt idx="4">
                  <c:v>8.5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8.6</c:v>
                </c:pt>
                <c:pt idx="8">
                  <c:v>9.4</c:v>
                </c:pt>
                <c:pt idx="9">
                  <c:v>12.5</c:v>
                </c:pt>
                <c:pt idx="10">
                  <c:v>12.2</c:v>
                </c:pt>
                <c:pt idx="11">
                  <c:v>13.4</c:v>
                </c:pt>
                <c:pt idx="12">
                  <c:v>14.1</c:v>
                </c:pt>
                <c:pt idx="13">
                  <c:v>13.6</c:v>
                </c:pt>
                <c:pt idx="14">
                  <c:v>13.6</c:v>
                </c:pt>
                <c:pt idx="15">
                  <c:v>14.1</c:v>
                </c:pt>
                <c:pt idx="16">
                  <c:v>12.9</c:v>
                </c:pt>
                <c:pt idx="17">
                  <c:v>13</c:v>
                </c:pt>
                <c:pt idx="18">
                  <c:v>14</c:v>
                </c:pt>
                <c:pt idx="19">
                  <c:v>13.9</c:v>
                </c:pt>
                <c:pt idx="20">
                  <c:v>13.9</c:v>
                </c:pt>
                <c:pt idx="21">
                  <c:v>14.3</c:v>
                </c:pt>
                <c:pt idx="22">
                  <c:v>13.7</c:v>
                </c:pt>
                <c:pt idx="23">
                  <c:v>13.1</c:v>
                </c:pt>
                <c:pt idx="24">
                  <c:v>13</c:v>
                </c:pt>
                <c:pt idx="25">
                  <c:v>9.3000000000000007</c:v>
                </c:pt>
                <c:pt idx="26">
                  <c:v>9.4</c:v>
                </c:pt>
                <c:pt idx="27">
                  <c:v>10.9</c:v>
                </c:pt>
                <c:pt idx="28">
                  <c:v>11.2</c:v>
                </c:pt>
                <c:pt idx="29">
                  <c:v>12.5</c:v>
                </c:pt>
                <c:pt idx="30">
                  <c:v>11.1</c:v>
                </c:pt>
                <c:pt idx="31">
                  <c:v>11.7</c:v>
                </c:pt>
                <c:pt idx="32">
                  <c:v>10.3</c:v>
                </c:pt>
                <c:pt idx="33">
                  <c:v>10.9</c:v>
                </c:pt>
                <c:pt idx="34">
                  <c:v>13</c:v>
                </c:pt>
                <c:pt idx="35">
                  <c:v>14.4</c:v>
                </c:pt>
                <c:pt idx="36">
                  <c:v>13.3</c:v>
                </c:pt>
                <c:pt idx="37">
                  <c:v>13.3</c:v>
                </c:pt>
                <c:pt idx="38">
                  <c:v>11.6</c:v>
                </c:pt>
                <c:pt idx="39">
                  <c:v>9.5</c:v>
                </c:pt>
                <c:pt idx="40">
                  <c:v>8.1999999999999993</c:v>
                </c:pt>
                <c:pt idx="41">
                  <c:v>9.3000000000000007</c:v>
                </c:pt>
                <c:pt idx="42">
                  <c:v>9.3000000000000007</c:v>
                </c:pt>
                <c:pt idx="43">
                  <c:v>8</c:v>
                </c:pt>
                <c:pt idx="44">
                  <c:v>8.9</c:v>
                </c:pt>
                <c:pt idx="45">
                  <c:v>8.6999999999999993</c:v>
                </c:pt>
                <c:pt idx="46">
                  <c:v>9.1</c:v>
                </c:pt>
                <c:pt idx="47">
                  <c:v>8.3000000000000007</c:v>
                </c:pt>
                <c:pt idx="48">
                  <c:v>8.6</c:v>
                </c:pt>
                <c:pt idx="49">
                  <c:v>8.9</c:v>
                </c:pt>
                <c:pt idx="50">
                  <c:v>8.6999999999999993</c:v>
                </c:pt>
                <c:pt idx="51">
                  <c:v>9</c:v>
                </c:pt>
                <c:pt idx="52">
                  <c:v>8.8000000000000007</c:v>
                </c:pt>
                <c:pt idx="53">
                  <c:v>8.8000000000000007</c:v>
                </c:pt>
                <c:pt idx="54">
                  <c:v>8.6999999999999993</c:v>
                </c:pt>
                <c:pt idx="55">
                  <c:v>8.9</c:v>
                </c:pt>
                <c:pt idx="56">
                  <c:v>6.3</c:v>
                </c:pt>
                <c:pt idx="57">
                  <c:v>9.1999999999999993</c:v>
                </c:pt>
                <c:pt idx="58">
                  <c:v>9.3000000000000007</c:v>
                </c:pt>
                <c:pt idx="59">
                  <c:v>9</c:v>
                </c:pt>
                <c:pt idx="60">
                  <c:v>10.1</c:v>
                </c:pt>
                <c:pt idx="61">
                  <c:v>9.1</c:v>
                </c:pt>
                <c:pt idx="62">
                  <c:v>8.5</c:v>
                </c:pt>
                <c:pt idx="63">
                  <c:v>7.5</c:v>
                </c:pt>
                <c:pt idx="6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2-4B58-B763-382A7644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'K708-007'!$A$3:$A$51</c:f>
              <c:numCache>
                <c:formatCode>General</c:formatCode>
                <c:ptCount val="49"/>
                <c:pt idx="0">
                  <c:v>170.2377994</c:v>
                </c:pt>
                <c:pt idx="1">
                  <c:v>174.23212119999999</c:v>
                </c:pt>
                <c:pt idx="2">
                  <c:v>178.22644299999999</c:v>
                </c:pt>
                <c:pt idx="3">
                  <c:v>182.22076480000001</c:v>
                </c:pt>
                <c:pt idx="4">
                  <c:v>186.21508660000001</c:v>
                </c:pt>
                <c:pt idx="5">
                  <c:v>190.2094084</c:v>
                </c:pt>
                <c:pt idx="6">
                  <c:v>194.2037302</c:v>
                </c:pt>
                <c:pt idx="7">
                  <c:v>198.1980519</c:v>
                </c:pt>
                <c:pt idx="8">
                  <c:v>202.19237369999999</c:v>
                </c:pt>
                <c:pt idx="9">
                  <c:v>203.79010249999999</c:v>
                </c:pt>
                <c:pt idx="10">
                  <c:v>206.18669550000001</c:v>
                </c:pt>
                <c:pt idx="11">
                  <c:v>207.78442419999999</c:v>
                </c:pt>
                <c:pt idx="12">
                  <c:v>210.18101730000001</c:v>
                </c:pt>
                <c:pt idx="13">
                  <c:v>212.5776104</c:v>
                </c:pt>
                <c:pt idx="14">
                  <c:v>214.1753391</c:v>
                </c:pt>
                <c:pt idx="15">
                  <c:v>215.77306780000001</c:v>
                </c:pt>
                <c:pt idx="16">
                  <c:v>218.1696609</c:v>
                </c:pt>
                <c:pt idx="17">
                  <c:v>219.7673896</c:v>
                </c:pt>
                <c:pt idx="18">
                  <c:v>220.56625399999999</c:v>
                </c:pt>
                <c:pt idx="19">
                  <c:v>221.36511830000001</c:v>
                </c:pt>
                <c:pt idx="20">
                  <c:v>222.16398269999999</c:v>
                </c:pt>
                <c:pt idx="21">
                  <c:v>223.7617114</c:v>
                </c:pt>
                <c:pt idx="22">
                  <c:v>226.15830450000001</c:v>
                </c:pt>
                <c:pt idx="23">
                  <c:v>227.75603319999999</c:v>
                </c:pt>
                <c:pt idx="24">
                  <c:v>230.15262630000001</c:v>
                </c:pt>
                <c:pt idx="25">
                  <c:v>231.75035500000001</c:v>
                </c:pt>
                <c:pt idx="26">
                  <c:v>234.1469481</c:v>
                </c:pt>
                <c:pt idx="27">
                  <c:v>236.5435411</c:v>
                </c:pt>
                <c:pt idx="28">
                  <c:v>238.1412698</c:v>
                </c:pt>
                <c:pt idx="29">
                  <c:v>239.7389986</c:v>
                </c:pt>
                <c:pt idx="30">
                  <c:v>241.35922439999999</c:v>
                </c:pt>
                <c:pt idx="31">
                  <c:v>242.48237979999999</c:v>
                </c:pt>
                <c:pt idx="32">
                  <c:v>243.23115010000001</c:v>
                </c:pt>
                <c:pt idx="33">
                  <c:v>244.3543056</c:v>
                </c:pt>
                <c:pt idx="34">
                  <c:v>245.10307589999999</c:v>
                </c:pt>
                <c:pt idx="35">
                  <c:v>247.4604693</c:v>
                </c:pt>
                <c:pt idx="36">
                  <c:v>249.94804679999999</c:v>
                </c:pt>
                <c:pt idx="37">
                  <c:v>252.4356243</c:v>
                </c:pt>
                <c:pt idx="38">
                  <c:v>254.92320190000001</c:v>
                </c:pt>
                <c:pt idx="39">
                  <c:v>259.89835699999998</c:v>
                </c:pt>
                <c:pt idx="40">
                  <c:v>262.38593450000002</c:v>
                </c:pt>
                <c:pt idx="41">
                  <c:v>264.87351200000001</c:v>
                </c:pt>
                <c:pt idx="42">
                  <c:v>267.36108960000001</c:v>
                </c:pt>
                <c:pt idx="43">
                  <c:v>269.8486671</c:v>
                </c:pt>
                <c:pt idx="44">
                  <c:v>272.33624470000001</c:v>
                </c:pt>
                <c:pt idx="45">
                  <c:v>274.8238222</c:v>
                </c:pt>
                <c:pt idx="46">
                  <c:v>277.31139969999998</c:v>
                </c:pt>
                <c:pt idx="47">
                  <c:v>279.79897729999999</c:v>
                </c:pt>
                <c:pt idx="48">
                  <c:v>282.28655479999998</c:v>
                </c:pt>
              </c:numCache>
            </c:numRef>
          </c:xVal>
          <c:yVal>
            <c:numRef>
              <c:f>'K708-007'!$B$3:$B$51</c:f>
              <c:numCache>
                <c:formatCode>General</c:formatCode>
                <c:ptCount val="49"/>
                <c:pt idx="0">
                  <c:v>6.43</c:v>
                </c:pt>
                <c:pt idx="1">
                  <c:v>6.49</c:v>
                </c:pt>
                <c:pt idx="2">
                  <c:v>7.95</c:v>
                </c:pt>
                <c:pt idx="3">
                  <c:v>8.02</c:v>
                </c:pt>
                <c:pt idx="4">
                  <c:v>11.4</c:v>
                </c:pt>
                <c:pt idx="5">
                  <c:v>10.37</c:v>
                </c:pt>
                <c:pt idx="6">
                  <c:v>11.48</c:v>
                </c:pt>
                <c:pt idx="7">
                  <c:v>12.57</c:v>
                </c:pt>
                <c:pt idx="8">
                  <c:v>13.11</c:v>
                </c:pt>
                <c:pt idx="9">
                  <c:v>14</c:v>
                </c:pt>
                <c:pt idx="10">
                  <c:v>15.38</c:v>
                </c:pt>
                <c:pt idx="11">
                  <c:v>14.81</c:v>
                </c:pt>
                <c:pt idx="12">
                  <c:v>16.010000000000002</c:v>
                </c:pt>
                <c:pt idx="13">
                  <c:v>14.51</c:v>
                </c:pt>
                <c:pt idx="14">
                  <c:v>15.45</c:v>
                </c:pt>
                <c:pt idx="15">
                  <c:v>14.22</c:v>
                </c:pt>
                <c:pt idx="16">
                  <c:v>9.98</c:v>
                </c:pt>
                <c:pt idx="17">
                  <c:v>8.4600000000000009</c:v>
                </c:pt>
                <c:pt idx="18">
                  <c:v>7.75</c:v>
                </c:pt>
                <c:pt idx="19">
                  <c:v>7.59</c:v>
                </c:pt>
                <c:pt idx="20">
                  <c:v>8.82</c:v>
                </c:pt>
                <c:pt idx="21">
                  <c:v>8.36</c:v>
                </c:pt>
                <c:pt idx="22">
                  <c:v>10.42</c:v>
                </c:pt>
                <c:pt idx="23">
                  <c:v>11.04</c:v>
                </c:pt>
                <c:pt idx="24">
                  <c:v>11.47</c:v>
                </c:pt>
                <c:pt idx="25">
                  <c:v>12.57</c:v>
                </c:pt>
                <c:pt idx="26">
                  <c:v>11.81</c:v>
                </c:pt>
                <c:pt idx="27">
                  <c:v>10.84</c:v>
                </c:pt>
                <c:pt idx="28">
                  <c:v>11.89</c:v>
                </c:pt>
                <c:pt idx="29">
                  <c:v>12.41</c:v>
                </c:pt>
                <c:pt idx="30">
                  <c:v>13.62</c:v>
                </c:pt>
                <c:pt idx="31">
                  <c:v>15.11</c:v>
                </c:pt>
                <c:pt idx="32">
                  <c:v>13.08</c:v>
                </c:pt>
                <c:pt idx="33">
                  <c:v>13.48</c:v>
                </c:pt>
                <c:pt idx="34">
                  <c:v>13.34</c:v>
                </c:pt>
                <c:pt idx="35">
                  <c:v>10.01</c:v>
                </c:pt>
                <c:pt idx="36">
                  <c:v>9.74</c:v>
                </c:pt>
                <c:pt idx="37">
                  <c:v>8.43</c:v>
                </c:pt>
                <c:pt idx="38">
                  <c:v>7.76</c:v>
                </c:pt>
                <c:pt idx="39">
                  <c:v>8.44</c:v>
                </c:pt>
                <c:pt idx="40">
                  <c:v>8.84</c:v>
                </c:pt>
                <c:pt idx="41">
                  <c:v>7.76</c:v>
                </c:pt>
                <c:pt idx="42">
                  <c:v>7.73</c:v>
                </c:pt>
                <c:pt idx="43">
                  <c:v>6.7</c:v>
                </c:pt>
                <c:pt idx="44">
                  <c:v>7.04</c:v>
                </c:pt>
                <c:pt idx="45">
                  <c:v>7.79</c:v>
                </c:pt>
                <c:pt idx="46">
                  <c:v>11.46</c:v>
                </c:pt>
                <c:pt idx="47">
                  <c:v>10.15</c:v>
                </c:pt>
                <c:pt idx="48">
                  <c:v>9.8800000000000008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C7-4F35-8114-BFADFEB0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 val="autoZero"/>
        <c:crossBetween val="midCat"/>
        <c:minorUnit val="5"/>
      </c:valAx>
      <c:valAx>
        <c:axId val="797371183"/>
        <c:scaling>
          <c:orientation val="minMax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'MD97-2120'!$A$3:$A$84</c:f>
              <c:numCache>
                <c:formatCode>General</c:formatCode>
                <c:ptCount val="82"/>
                <c:pt idx="0">
                  <c:v>183.27926339999999</c:v>
                </c:pt>
                <c:pt idx="1">
                  <c:v>184.18557329999999</c:v>
                </c:pt>
                <c:pt idx="2">
                  <c:v>185.09188330000001</c:v>
                </c:pt>
                <c:pt idx="3">
                  <c:v>185.9981932</c:v>
                </c:pt>
                <c:pt idx="4">
                  <c:v>186.90450319999999</c:v>
                </c:pt>
                <c:pt idx="5">
                  <c:v>187.81081309999999</c:v>
                </c:pt>
                <c:pt idx="6">
                  <c:v>188.71712310000001</c:v>
                </c:pt>
                <c:pt idx="7">
                  <c:v>189.62343300000001</c:v>
                </c:pt>
                <c:pt idx="8">
                  <c:v>190.529743</c:v>
                </c:pt>
                <c:pt idx="9">
                  <c:v>191.43605289999999</c:v>
                </c:pt>
                <c:pt idx="10">
                  <c:v>192.34236279999999</c:v>
                </c:pt>
                <c:pt idx="11">
                  <c:v>193.24867280000001</c:v>
                </c:pt>
                <c:pt idx="12">
                  <c:v>194.15498270000001</c:v>
                </c:pt>
                <c:pt idx="13">
                  <c:v>195.0612927</c:v>
                </c:pt>
                <c:pt idx="14">
                  <c:v>195.96760259999999</c:v>
                </c:pt>
                <c:pt idx="15">
                  <c:v>196.87391260000001</c:v>
                </c:pt>
                <c:pt idx="16">
                  <c:v>197.78022250000001</c:v>
                </c:pt>
                <c:pt idx="17">
                  <c:v>198.6865325</c:v>
                </c:pt>
                <c:pt idx="18">
                  <c:v>199.59284239999999</c:v>
                </c:pt>
                <c:pt idx="19">
                  <c:v>200.49915240000001</c:v>
                </c:pt>
                <c:pt idx="20">
                  <c:v>201.40546230000001</c:v>
                </c:pt>
                <c:pt idx="21">
                  <c:v>202.31177220000001</c:v>
                </c:pt>
                <c:pt idx="22">
                  <c:v>203.2180822</c:v>
                </c:pt>
                <c:pt idx="23">
                  <c:v>204.3597566</c:v>
                </c:pt>
                <c:pt idx="24">
                  <c:v>206.92890180000001</c:v>
                </c:pt>
                <c:pt idx="25">
                  <c:v>209.33802969999999</c:v>
                </c:pt>
                <c:pt idx="26">
                  <c:v>210.61447770000001</c:v>
                </c:pt>
                <c:pt idx="27">
                  <c:v>211.8909257</c:v>
                </c:pt>
                <c:pt idx="28">
                  <c:v>213.16737370000001</c:v>
                </c:pt>
                <c:pt idx="29">
                  <c:v>214.44382179999999</c:v>
                </c:pt>
                <c:pt idx="30">
                  <c:v>215.72026980000001</c:v>
                </c:pt>
                <c:pt idx="31">
                  <c:v>216.9967178</c:v>
                </c:pt>
                <c:pt idx="32">
                  <c:v>218.27316579999999</c:v>
                </c:pt>
                <c:pt idx="33">
                  <c:v>219.5496138</c:v>
                </c:pt>
                <c:pt idx="34">
                  <c:v>220.87997290000001</c:v>
                </c:pt>
                <c:pt idx="35">
                  <c:v>222.23148169999999</c:v>
                </c:pt>
                <c:pt idx="36">
                  <c:v>223.58299059999999</c:v>
                </c:pt>
                <c:pt idx="37">
                  <c:v>224.93449939999999</c:v>
                </c:pt>
                <c:pt idx="38">
                  <c:v>226.28600829999999</c:v>
                </c:pt>
                <c:pt idx="39">
                  <c:v>227.73128579999999</c:v>
                </c:pt>
                <c:pt idx="40">
                  <c:v>229.32264989999999</c:v>
                </c:pt>
                <c:pt idx="41">
                  <c:v>230.91401389999999</c:v>
                </c:pt>
                <c:pt idx="42">
                  <c:v>232.50537800000001</c:v>
                </c:pt>
                <c:pt idx="43">
                  <c:v>234.09674200000001</c:v>
                </c:pt>
                <c:pt idx="44">
                  <c:v>235.6881061</c:v>
                </c:pt>
                <c:pt idx="45">
                  <c:v>237.2794701</c:v>
                </c:pt>
                <c:pt idx="46">
                  <c:v>238.87083419999999</c:v>
                </c:pt>
                <c:pt idx="47">
                  <c:v>240.46219830000001</c:v>
                </c:pt>
                <c:pt idx="48">
                  <c:v>241.0751151</c:v>
                </c:pt>
                <c:pt idx="49">
                  <c:v>241.47438700000001</c:v>
                </c:pt>
                <c:pt idx="50">
                  <c:v>241.873659</c:v>
                </c:pt>
                <c:pt idx="51">
                  <c:v>242.27293090000001</c:v>
                </c:pt>
                <c:pt idx="52">
                  <c:v>242.67220280000001</c:v>
                </c:pt>
                <c:pt idx="53">
                  <c:v>243.07147470000001</c:v>
                </c:pt>
                <c:pt idx="54">
                  <c:v>243.47074660000001</c:v>
                </c:pt>
                <c:pt idx="55">
                  <c:v>243.87001849999999</c:v>
                </c:pt>
                <c:pt idx="56">
                  <c:v>244.26929039999999</c:v>
                </c:pt>
                <c:pt idx="57">
                  <c:v>244.66856229999999</c:v>
                </c:pt>
                <c:pt idx="58">
                  <c:v>245.06783419999999</c:v>
                </c:pt>
                <c:pt idx="59">
                  <c:v>245.4671061</c:v>
                </c:pt>
                <c:pt idx="60">
                  <c:v>245.866378</c:v>
                </c:pt>
                <c:pt idx="61">
                  <c:v>246.2656499</c:v>
                </c:pt>
                <c:pt idx="62">
                  <c:v>246.6649218</c:v>
                </c:pt>
                <c:pt idx="63">
                  <c:v>247.0641937</c:v>
                </c:pt>
                <c:pt idx="64">
                  <c:v>247.46346560000001</c:v>
                </c:pt>
                <c:pt idx="65">
                  <c:v>247.86273750000001</c:v>
                </c:pt>
                <c:pt idx="66">
                  <c:v>248.26200940000001</c:v>
                </c:pt>
                <c:pt idx="67">
                  <c:v>248.66128130000001</c:v>
                </c:pt>
                <c:pt idx="68">
                  <c:v>249.06055330000001</c:v>
                </c:pt>
                <c:pt idx="69">
                  <c:v>249.45982520000001</c:v>
                </c:pt>
                <c:pt idx="70">
                  <c:v>249.85909710000001</c:v>
                </c:pt>
                <c:pt idx="71">
                  <c:v>250.25836899999999</c:v>
                </c:pt>
                <c:pt idx="72">
                  <c:v>250.65764089999999</c:v>
                </c:pt>
                <c:pt idx="73">
                  <c:v>251.05691279999999</c:v>
                </c:pt>
                <c:pt idx="74">
                  <c:v>251.45618469999999</c:v>
                </c:pt>
                <c:pt idx="75">
                  <c:v>251.8554566</c:v>
                </c:pt>
                <c:pt idx="76">
                  <c:v>252.2547285</c:v>
                </c:pt>
                <c:pt idx="77">
                  <c:v>252.6540004</c:v>
                </c:pt>
                <c:pt idx="78">
                  <c:v>253.0532723</c:v>
                </c:pt>
                <c:pt idx="79">
                  <c:v>253.45254420000001</c:v>
                </c:pt>
                <c:pt idx="80">
                  <c:v>253.85181610000001</c:v>
                </c:pt>
                <c:pt idx="81">
                  <c:v>254.25108800000001</c:v>
                </c:pt>
              </c:numCache>
            </c:numRef>
          </c:xVal>
          <c:yVal>
            <c:numRef>
              <c:f>'MD97-2120'!$B$3:$B$84</c:f>
              <c:numCache>
                <c:formatCode>General</c:formatCode>
                <c:ptCount val="82"/>
                <c:pt idx="0">
                  <c:v>7.99</c:v>
                </c:pt>
                <c:pt idx="1">
                  <c:v>9.31</c:v>
                </c:pt>
                <c:pt idx="2">
                  <c:v>9.31</c:v>
                </c:pt>
                <c:pt idx="3">
                  <c:v>10.01</c:v>
                </c:pt>
                <c:pt idx="4">
                  <c:v>7.85</c:v>
                </c:pt>
                <c:pt idx="5">
                  <c:v>10.75</c:v>
                </c:pt>
                <c:pt idx="6">
                  <c:v>10.92</c:v>
                </c:pt>
                <c:pt idx="7">
                  <c:v>12.03</c:v>
                </c:pt>
                <c:pt idx="8">
                  <c:v>9.1999999999999993</c:v>
                </c:pt>
                <c:pt idx="9">
                  <c:v>8.75</c:v>
                </c:pt>
                <c:pt idx="10">
                  <c:v>10.050000000000001</c:v>
                </c:pt>
                <c:pt idx="11">
                  <c:v>8.64</c:v>
                </c:pt>
                <c:pt idx="12">
                  <c:v>8.6199999999999992</c:v>
                </c:pt>
                <c:pt idx="13">
                  <c:v>11.07</c:v>
                </c:pt>
                <c:pt idx="14">
                  <c:v>9.5299999999999994</c:v>
                </c:pt>
                <c:pt idx="15">
                  <c:v>10.94</c:v>
                </c:pt>
                <c:pt idx="16">
                  <c:v>11.25</c:v>
                </c:pt>
                <c:pt idx="17">
                  <c:v>11.43</c:v>
                </c:pt>
                <c:pt idx="18">
                  <c:v>12.04</c:v>
                </c:pt>
                <c:pt idx="19">
                  <c:v>12.95</c:v>
                </c:pt>
                <c:pt idx="20">
                  <c:v>13.21</c:v>
                </c:pt>
                <c:pt idx="21">
                  <c:v>13.32</c:v>
                </c:pt>
                <c:pt idx="22">
                  <c:v>12.59</c:v>
                </c:pt>
                <c:pt idx="23">
                  <c:v>11.62</c:v>
                </c:pt>
                <c:pt idx="24">
                  <c:v>10.24</c:v>
                </c:pt>
                <c:pt idx="25">
                  <c:v>12.15</c:v>
                </c:pt>
                <c:pt idx="26">
                  <c:v>13.62</c:v>
                </c:pt>
                <c:pt idx="27">
                  <c:v>13.27</c:v>
                </c:pt>
                <c:pt idx="28">
                  <c:v>13.42</c:v>
                </c:pt>
                <c:pt idx="29">
                  <c:v>13.27</c:v>
                </c:pt>
                <c:pt idx="30">
                  <c:v>13.44</c:v>
                </c:pt>
                <c:pt idx="31">
                  <c:v>13.29</c:v>
                </c:pt>
                <c:pt idx="32">
                  <c:v>12.65</c:v>
                </c:pt>
                <c:pt idx="33">
                  <c:v>11.21</c:v>
                </c:pt>
                <c:pt idx="34">
                  <c:v>9.35</c:v>
                </c:pt>
                <c:pt idx="35">
                  <c:v>9.77</c:v>
                </c:pt>
                <c:pt idx="36">
                  <c:v>9.4600000000000009</c:v>
                </c:pt>
                <c:pt idx="37">
                  <c:v>8.08</c:v>
                </c:pt>
                <c:pt idx="38">
                  <c:v>9.09</c:v>
                </c:pt>
                <c:pt idx="39">
                  <c:v>10.7</c:v>
                </c:pt>
                <c:pt idx="40">
                  <c:v>12.06</c:v>
                </c:pt>
                <c:pt idx="41">
                  <c:v>10.78</c:v>
                </c:pt>
                <c:pt idx="42">
                  <c:v>10.39</c:v>
                </c:pt>
                <c:pt idx="43">
                  <c:v>11.83</c:v>
                </c:pt>
                <c:pt idx="44">
                  <c:v>10</c:v>
                </c:pt>
                <c:pt idx="45">
                  <c:v>12.08</c:v>
                </c:pt>
                <c:pt idx="46">
                  <c:v>12.73</c:v>
                </c:pt>
                <c:pt idx="47">
                  <c:v>12.57</c:v>
                </c:pt>
                <c:pt idx="48">
                  <c:v>13.13</c:v>
                </c:pt>
                <c:pt idx="49">
                  <c:v>13</c:v>
                </c:pt>
                <c:pt idx="50">
                  <c:v>14.02</c:v>
                </c:pt>
                <c:pt idx="51">
                  <c:v>13.46</c:v>
                </c:pt>
                <c:pt idx="52">
                  <c:v>15.25</c:v>
                </c:pt>
                <c:pt idx="53">
                  <c:v>14.81</c:v>
                </c:pt>
                <c:pt idx="54">
                  <c:v>13.91</c:v>
                </c:pt>
                <c:pt idx="55">
                  <c:v>14.51</c:v>
                </c:pt>
                <c:pt idx="56">
                  <c:v>14.16</c:v>
                </c:pt>
                <c:pt idx="57">
                  <c:v>13.38</c:v>
                </c:pt>
                <c:pt idx="58">
                  <c:v>12.47</c:v>
                </c:pt>
                <c:pt idx="59">
                  <c:v>12.61</c:v>
                </c:pt>
                <c:pt idx="60">
                  <c:v>11.83</c:v>
                </c:pt>
                <c:pt idx="61">
                  <c:v>10.95</c:v>
                </c:pt>
                <c:pt idx="62">
                  <c:v>11.3</c:v>
                </c:pt>
                <c:pt idx="63">
                  <c:v>8.67</c:v>
                </c:pt>
                <c:pt idx="64">
                  <c:v>10.68</c:v>
                </c:pt>
                <c:pt idx="65">
                  <c:v>8.4499999999999993</c:v>
                </c:pt>
                <c:pt idx="66">
                  <c:v>8.01</c:v>
                </c:pt>
                <c:pt idx="67">
                  <c:v>9.14</c:v>
                </c:pt>
                <c:pt idx="68">
                  <c:v>8.9499999999999993</c:v>
                </c:pt>
                <c:pt idx="69">
                  <c:v>10.07</c:v>
                </c:pt>
                <c:pt idx="70">
                  <c:v>9.89</c:v>
                </c:pt>
                <c:pt idx="71">
                  <c:v>9.92</c:v>
                </c:pt>
                <c:pt idx="72">
                  <c:v>9.9600000000000009</c:v>
                </c:pt>
                <c:pt idx="73">
                  <c:v>9.77</c:v>
                </c:pt>
                <c:pt idx="74">
                  <c:v>8.4</c:v>
                </c:pt>
                <c:pt idx="75">
                  <c:v>11.35</c:v>
                </c:pt>
                <c:pt idx="76">
                  <c:v>12.88</c:v>
                </c:pt>
                <c:pt idx="77">
                  <c:v>12.06</c:v>
                </c:pt>
                <c:pt idx="78">
                  <c:v>10.76</c:v>
                </c:pt>
                <c:pt idx="79">
                  <c:v>10.87</c:v>
                </c:pt>
                <c:pt idx="80">
                  <c:v>10.14</c:v>
                </c:pt>
                <c:pt idx="81">
                  <c:v>10.3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8-4FE4-B5A4-7450D5796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ax val="16"/>
          <c:min val="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'RC11-120'!$A$3:$A$58</c:f>
              <c:numCache>
                <c:formatCode>General</c:formatCode>
                <c:ptCount val="56"/>
                <c:pt idx="0">
                  <c:v>184.09478859999999</c:v>
                </c:pt>
                <c:pt idx="1">
                  <c:v>185.93217949999999</c:v>
                </c:pt>
                <c:pt idx="2">
                  <c:v>187.76957049999999</c:v>
                </c:pt>
                <c:pt idx="3">
                  <c:v>189.60696139999999</c:v>
                </c:pt>
                <c:pt idx="4">
                  <c:v>191.44435229999999</c:v>
                </c:pt>
                <c:pt idx="5">
                  <c:v>193.28174329999999</c:v>
                </c:pt>
                <c:pt idx="6">
                  <c:v>195.11913419999999</c:v>
                </c:pt>
                <c:pt idx="7">
                  <c:v>196.95652519999999</c:v>
                </c:pt>
                <c:pt idx="8">
                  <c:v>198.79391609999999</c:v>
                </c:pt>
                <c:pt idx="9">
                  <c:v>200.63130699999999</c:v>
                </c:pt>
                <c:pt idx="10">
                  <c:v>202.46869799999999</c:v>
                </c:pt>
                <c:pt idx="11">
                  <c:v>204.30608889999999</c:v>
                </c:pt>
                <c:pt idx="12">
                  <c:v>206.14347989999999</c:v>
                </c:pt>
                <c:pt idx="13">
                  <c:v>207.98087079999999</c:v>
                </c:pt>
                <c:pt idx="14">
                  <c:v>209.81826169999999</c:v>
                </c:pt>
                <c:pt idx="15">
                  <c:v>211.65565269999999</c:v>
                </c:pt>
                <c:pt idx="16">
                  <c:v>213.49304359999999</c:v>
                </c:pt>
                <c:pt idx="17">
                  <c:v>215.3304345</c:v>
                </c:pt>
                <c:pt idx="18">
                  <c:v>217.16782549999999</c:v>
                </c:pt>
                <c:pt idx="19">
                  <c:v>219.00521639999999</c:v>
                </c:pt>
                <c:pt idx="20">
                  <c:v>220.73586850000001</c:v>
                </c:pt>
                <c:pt idx="21">
                  <c:v>222.26894809999999</c:v>
                </c:pt>
                <c:pt idx="22">
                  <c:v>223.80202779999999</c:v>
                </c:pt>
                <c:pt idx="23">
                  <c:v>225.3351074</c:v>
                </c:pt>
                <c:pt idx="24">
                  <c:v>226.86818700000001</c:v>
                </c:pt>
                <c:pt idx="25">
                  <c:v>228.40126670000001</c:v>
                </c:pt>
                <c:pt idx="26">
                  <c:v>229.93434629999999</c:v>
                </c:pt>
                <c:pt idx="27">
                  <c:v>231.46742589999999</c:v>
                </c:pt>
                <c:pt idx="28">
                  <c:v>233.0005055</c:v>
                </c:pt>
                <c:pt idx="29">
                  <c:v>234.5335852</c:v>
                </c:pt>
                <c:pt idx="30">
                  <c:v>236.06666480000001</c:v>
                </c:pt>
                <c:pt idx="31">
                  <c:v>237.59974439999999</c:v>
                </c:pt>
                <c:pt idx="32">
                  <c:v>239.132824</c:v>
                </c:pt>
                <c:pt idx="33">
                  <c:v>240.6659037</c:v>
                </c:pt>
                <c:pt idx="34">
                  <c:v>241.7756751</c:v>
                </c:pt>
                <c:pt idx="35">
                  <c:v>242.8628611</c:v>
                </c:pt>
                <c:pt idx="36">
                  <c:v>243.95004700000001</c:v>
                </c:pt>
                <c:pt idx="37">
                  <c:v>245.03723289999999</c:v>
                </c:pt>
                <c:pt idx="38">
                  <c:v>246.1244188</c:v>
                </c:pt>
                <c:pt idx="39">
                  <c:v>247.21160470000001</c:v>
                </c:pt>
                <c:pt idx="40">
                  <c:v>248.29879059999999</c:v>
                </c:pt>
                <c:pt idx="41">
                  <c:v>249.3859765</c:v>
                </c:pt>
                <c:pt idx="42">
                  <c:v>250.4731625</c:v>
                </c:pt>
                <c:pt idx="43">
                  <c:v>251.56034840000001</c:v>
                </c:pt>
                <c:pt idx="44">
                  <c:v>252.64753429999999</c:v>
                </c:pt>
                <c:pt idx="45">
                  <c:v>253.7347202</c:v>
                </c:pt>
                <c:pt idx="46">
                  <c:v>254.82190610000001</c:v>
                </c:pt>
                <c:pt idx="47">
                  <c:v>255.90909199999999</c:v>
                </c:pt>
                <c:pt idx="48">
                  <c:v>256.99627800000002</c:v>
                </c:pt>
                <c:pt idx="49">
                  <c:v>258.08346390000003</c:v>
                </c:pt>
                <c:pt idx="50">
                  <c:v>259.17064979999998</c:v>
                </c:pt>
                <c:pt idx="51">
                  <c:v>260.25783569999999</c:v>
                </c:pt>
                <c:pt idx="52">
                  <c:v>261.3450216</c:v>
                </c:pt>
                <c:pt idx="53">
                  <c:v>262.4322075</c:v>
                </c:pt>
                <c:pt idx="54">
                  <c:v>263.51939340000001</c:v>
                </c:pt>
                <c:pt idx="55">
                  <c:v>264.60657939999999</c:v>
                </c:pt>
              </c:numCache>
            </c:numRef>
          </c:xVal>
          <c:yVal>
            <c:numRef>
              <c:f>'RC11-120'!$B$3:$B$58</c:f>
              <c:numCache>
                <c:formatCode>General</c:formatCode>
                <c:ptCount val="56"/>
                <c:pt idx="0">
                  <c:v>7.8</c:v>
                </c:pt>
                <c:pt idx="1">
                  <c:v>8.3000000000000007</c:v>
                </c:pt>
                <c:pt idx="2">
                  <c:v>8</c:v>
                </c:pt>
                <c:pt idx="3">
                  <c:v>9.1999999999999993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9.6999999999999993</c:v>
                </c:pt>
                <c:pt idx="7">
                  <c:v>9.4</c:v>
                </c:pt>
                <c:pt idx="8">
                  <c:v>9</c:v>
                </c:pt>
                <c:pt idx="9">
                  <c:v>9.8000000000000007</c:v>
                </c:pt>
                <c:pt idx="10">
                  <c:v>10.199999999999999</c:v>
                </c:pt>
                <c:pt idx="11">
                  <c:v>9</c:v>
                </c:pt>
                <c:pt idx="12">
                  <c:v>7.7</c:v>
                </c:pt>
                <c:pt idx="13">
                  <c:v>9.3000000000000007</c:v>
                </c:pt>
                <c:pt idx="14">
                  <c:v>7.9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10.8</c:v>
                </c:pt>
                <c:pt idx="18">
                  <c:v>11.5</c:v>
                </c:pt>
                <c:pt idx="19">
                  <c:v>11.6</c:v>
                </c:pt>
                <c:pt idx="20">
                  <c:v>8.9</c:v>
                </c:pt>
                <c:pt idx="21">
                  <c:v>8.1</c:v>
                </c:pt>
                <c:pt idx="22">
                  <c:v>8.1</c:v>
                </c:pt>
                <c:pt idx="23">
                  <c:v>8.9</c:v>
                </c:pt>
                <c:pt idx="24">
                  <c:v>7.9</c:v>
                </c:pt>
                <c:pt idx="25">
                  <c:v>7.7</c:v>
                </c:pt>
                <c:pt idx="26">
                  <c:v>8.6999999999999993</c:v>
                </c:pt>
                <c:pt idx="27">
                  <c:v>8</c:v>
                </c:pt>
                <c:pt idx="28">
                  <c:v>6.9</c:v>
                </c:pt>
                <c:pt idx="29">
                  <c:v>9.8000000000000007</c:v>
                </c:pt>
                <c:pt idx="30">
                  <c:v>10.9</c:v>
                </c:pt>
                <c:pt idx="31">
                  <c:v>10.7</c:v>
                </c:pt>
                <c:pt idx="32">
                  <c:v>10.7</c:v>
                </c:pt>
                <c:pt idx="33">
                  <c:v>10</c:v>
                </c:pt>
                <c:pt idx="34">
                  <c:v>12</c:v>
                </c:pt>
                <c:pt idx="35">
                  <c:v>12.4</c:v>
                </c:pt>
                <c:pt idx="36">
                  <c:v>12</c:v>
                </c:pt>
                <c:pt idx="37">
                  <c:v>12.1</c:v>
                </c:pt>
                <c:pt idx="38">
                  <c:v>8.6999999999999993</c:v>
                </c:pt>
                <c:pt idx="39">
                  <c:v>8</c:v>
                </c:pt>
                <c:pt idx="40">
                  <c:v>7.2</c:v>
                </c:pt>
                <c:pt idx="41">
                  <c:v>8</c:v>
                </c:pt>
                <c:pt idx="42">
                  <c:v>7</c:v>
                </c:pt>
                <c:pt idx="43">
                  <c:v>7.7</c:v>
                </c:pt>
                <c:pt idx="44">
                  <c:v>7.3</c:v>
                </c:pt>
                <c:pt idx="45">
                  <c:v>7.3</c:v>
                </c:pt>
                <c:pt idx="46">
                  <c:v>7.2</c:v>
                </c:pt>
                <c:pt idx="47">
                  <c:v>8.1999999999999993</c:v>
                </c:pt>
                <c:pt idx="48">
                  <c:v>7.3</c:v>
                </c:pt>
                <c:pt idx="49">
                  <c:v>7.7</c:v>
                </c:pt>
                <c:pt idx="50">
                  <c:v>7.8</c:v>
                </c:pt>
                <c:pt idx="51">
                  <c:v>7.4</c:v>
                </c:pt>
                <c:pt idx="52">
                  <c:v>6.8</c:v>
                </c:pt>
                <c:pt idx="53">
                  <c:v>8</c:v>
                </c:pt>
                <c:pt idx="54">
                  <c:v>7.3</c:v>
                </c:pt>
                <c:pt idx="5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B0-4B2E-AE8F-8479A0B7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4583333333333339E-2"/>
          <c:w val="0.88386351706036748"/>
          <c:h val="0.7980172790901137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'MD07-3077'!$A$3:$A$147</c:f>
              <c:numCache>
                <c:formatCode>General</c:formatCode>
                <c:ptCount val="145"/>
                <c:pt idx="0">
                  <c:v>182.59910859999999</c:v>
                </c:pt>
                <c:pt idx="1">
                  <c:v>182.8827885</c:v>
                </c:pt>
                <c:pt idx="2">
                  <c:v>183.16646840000001</c:v>
                </c:pt>
                <c:pt idx="3">
                  <c:v>183.4501483</c:v>
                </c:pt>
                <c:pt idx="4">
                  <c:v>183.7338282</c:v>
                </c:pt>
                <c:pt idx="5">
                  <c:v>184.01750799999999</c:v>
                </c:pt>
                <c:pt idx="6">
                  <c:v>184.3011879</c:v>
                </c:pt>
                <c:pt idx="7">
                  <c:v>184.58486780000001</c:v>
                </c:pt>
                <c:pt idx="8">
                  <c:v>184.86854769999999</c:v>
                </c:pt>
                <c:pt idx="9">
                  <c:v>185.15222750000001</c:v>
                </c:pt>
                <c:pt idx="10">
                  <c:v>185.43590739999999</c:v>
                </c:pt>
                <c:pt idx="11">
                  <c:v>185.7195873</c:v>
                </c:pt>
                <c:pt idx="12">
                  <c:v>186.00326720000001</c:v>
                </c:pt>
                <c:pt idx="13">
                  <c:v>186.28694709999999</c:v>
                </c:pt>
                <c:pt idx="14">
                  <c:v>186.57062690000001</c:v>
                </c:pt>
                <c:pt idx="15">
                  <c:v>186.85430679999999</c:v>
                </c:pt>
                <c:pt idx="16">
                  <c:v>187.1379867</c:v>
                </c:pt>
                <c:pt idx="17">
                  <c:v>187.42166660000001</c:v>
                </c:pt>
                <c:pt idx="18">
                  <c:v>187.7053464</c:v>
                </c:pt>
                <c:pt idx="19">
                  <c:v>187.98902630000001</c:v>
                </c:pt>
                <c:pt idx="20">
                  <c:v>188.27270619999999</c:v>
                </c:pt>
                <c:pt idx="21">
                  <c:v>188.5563861</c:v>
                </c:pt>
                <c:pt idx="22">
                  <c:v>188.84006600000001</c:v>
                </c:pt>
                <c:pt idx="23">
                  <c:v>189.12374579999999</c:v>
                </c:pt>
                <c:pt idx="24">
                  <c:v>189.4074257</c:v>
                </c:pt>
                <c:pt idx="25">
                  <c:v>189.69110559999999</c:v>
                </c:pt>
                <c:pt idx="26">
                  <c:v>189.9747855</c:v>
                </c:pt>
                <c:pt idx="27">
                  <c:v>190.25846530000001</c:v>
                </c:pt>
                <c:pt idx="28">
                  <c:v>190.54214519999999</c:v>
                </c:pt>
                <c:pt idx="29">
                  <c:v>190.8258251</c:v>
                </c:pt>
                <c:pt idx="30">
                  <c:v>190.96766500000001</c:v>
                </c:pt>
                <c:pt idx="31">
                  <c:v>191.5350248</c:v>
                </c:pt>
                <c:pt idx="32">
                  <c:v>192.1023845</c:v>
                </c:pt>
                <c:pt idx="33">
                  <c:v>192.66974429999999</c:v>
                </c:pt>
                <c:pt idx="34">
                  <c:v>193.80446380000001</c:v>
                </c:pt>
                <c:pt idx="35">
                  <c:v>194.3718236</c:v>
                </c:pt>
                <c:pt idx="36">
                  <c:v>194.9391833</c:v>
                </c:pt>
                <c:pt idx="37">
                  <c:v>195.50654309999999</c:v>
                </c:pt>
                <c:pt idx="38">
                  <c:v>196.07390280000001</c:v>
                </c:pt>
                <c:pt idx="39">
                  <c:v>197.2086223</c:v>
                </c:pt>
                <c:pt idx="40">
                  <c:v>198.34334179999999</c:v>
                </c:pt>
                <c:pt idx="41">
                  <c:v>199.47806130000001</c:v>
                </c:pt>
                <c:pt idx="42">
                  <c:v>200.61278089999999</c:v>
                </c:pt>
                <c:pt idx="43">
                  <c:v>201.74750040000001</c:v>
                </c:pt>
                <c:pt idx="44">
                  <c:v>202.8822199</c:v>
                </c:pt>
                <c:pt idx="45">
                  <c:v>204.01744880000001</c:v>
                </c:pt>
                <c:pt idx="46">
                  <c:v>205.1798853</c:v>
                </c:pt>
                <c:pt idx="47">
                  <c:v>205.76110349999999</c:v>
                </c:pt>
                <c:pt idx="48">
                  <c:v>206.34232170000001</c:v>
                </c:pt>
                <c:pt idx="49">
                  <c:v>206.92353990000001</c:v>
                </c:pt>
                <c:pt idx="50">
                  <c:v>207.5047581</c:v>
                </c:pt>
                <c:pt idx="51">
                  <c:v>208.0859763</c:v>
                </c:pt>
                <c:pt idx="52">
                  <c:v>208.66719459999999</c:v>
                </c:pt>
                <c:pt idx="53">
                  <c:v>209.24841280000001</c:v>
                </c:pt>
                <c:pt idx="54">
                  <c:v>209.82963100000001</c:v>
                </c:pt>
                <c:pt idx="55">
                  <c:v>210.9920674</c:v>
                </c:pt>
                <c:pt idx="56">
                  <c:v>212.15450390000001</c:v>
                </c:pt>
                <c:pt idx="57">
                  <c:v>213.3169403</c:v>
                </c:pt>
                <c:pt idx="58">
                  <c:v>214.47937669999999</c:v>
                </c:pt>
                <c:pt idx="59">
                  <c:v>215.6418132</c:v>
                </c:pt>
                <c:pt idx="60">
                  <c:v>216.80424959999999</c:v>
                </c:pt>
                <c:pt idx="61">
                  <c:v>217.96668600000001</c:v>
                </c:pt>
                <c:pt idx="62">
                  <c:v>218.5479042</c:v>
                </c:pt>
                <c:pt idx="63">
                  <c:v>219.12912249999999</c:v>
                </c:pt>
                <c:pt idx="64">
                  <c:v>219.71034069999999</c:v>
                </c:pt>
                <c:pt idx="65">
                  <c:v>220.34872859999999</c:v>
                </c:pt>
                <c:pt idx="66">
                  <c:v>221.39827070000001</c:v>
                </c:pt>
                <c:pt idx="67">
                  <c:v>222.44781280000001</c:v>
                </c:pt>
                <c:pt idx="68">
                  <c:v>223.497355</c:v>
                </c:pt>
                <c:pt idx="69">
                  <c:v>224.5468971</c:v>
                </c:pt>
                <c:pt idx="70">
                  <c:v>225.59643919999999</c:v>
                </c:pt>
                <c:pt idx="71">
                  <c:v>226.64598140000001</c:v>
                </c:pt>
                <c:pt idx="72">
                  <c:v>227.69552350000001</c:v>
                </c:pt>
                <c:pt idx="73">
                  <c:v>228.7450656</c:v>
                </c:pt>
                <c:pt idx="74">
                  <c:v>229.79460779999999</c:v>
                </c:pt>
                <c:pt idx="75">
                  <c:v>230.84414989999999</c:v>
                </c:pt>
                <c:pt idx="76">
                  <c:v>231.89369199999999</c:v>
                </c:pt>
                <c:pt idx="77">
                  <c:v>232.94323420000001</c:v>
                </c:pt>
                <c:pt idx="78">
                  <c:v>233.9927763</c:v>
                </c:pt>
                <c:pt idx="79">
                  <c:v>235.0423184</c:v>
                </c:pt>
                <c:pt idx="80">
                  <c:v>236.09186059999999</c:v>
                </c:pt>
                <c:pt idx="81">
                  <c:v>237.14140269999999</c:v>
                </c:pt>
                <c:pt idx="82">
                  <c:v>238.19094480000001</c:v>
                </c:pt>
                <c:pt idx="83">
                  <c:v>239.240487</c:v>
                </c:pt>
                <c:pt idx="84">
                  <c:v>240.2900291</c:v>
                </c:pt>
                <c:pt idx="85">
                  <c:v>240.90543969999999</c:v>
                </c:pt>
                <c:pt idx="86">
                  <c:v>241.12085619999999</c:v>
                </c:pt>
                <c:pt idx="87">
                  <c:v>241.33627279999999</c:v>
                </c:pt>
                <c:pt idx="88">
                  <c:v>241.7671058</c:v>
                </c:pt>
                <c:pt idx="89">
                  <c:v>242.1979389</c:v>
                </c:pt>
                <c:pt idx="90">
                  <c:v>242.6287719</c:v>
                </c:pt>
                <c:pt idx="91">
                  <c:v>243.059605</c:v>
                </c:pt>
                <c:pt idx="92">
                  <c:v>243.49043810000001</c:v>
                </c:pt>
                <c:pt idx="93">
                  <c:v>243.92127110000001</c:v>
                </c:pt>
                <c:pt idx="94">
                  <c:v>244.13668770000001</c:v>
                </c:pt>
                <c:pt idx="95">
                  <c:v>244.35210420000001</c:v>
                </c:pt>
                <c:pt idx="96">
                  <c:v>244.56752069999999</c:v>
                </c:pt>
                <c:pt idx="97">
                  <c:v>244.78293729999999</c:v>
                </c:pt>
                <c:pt idx="98">
                  <c:v>244.99835379999999</c:v>
                </c:pt>
                <c:pt idx="99">
                  <c:v>245.1060621</c:v>
                </c:pt>
                <c:pt idx="100">
                  <c:v>245.21377029999999</c:v>
                </c:pt>
                <c:pt idx="101">
                  <c:v>245.42918689999999</c:v>
                </c:pt>
                <c:pt idx="102">
                  <c:v>245.53689510000001</c:v>
                </c:pt>
                <c:pt idx="103">
                  <c:v>245.64460339999999</c:v>
                </c:pt>
                <c:pt idx="104">
                  <c:v>245.75231170000001</c:v>
                </c:pt>
                <c:pt idx="105">
                  <c:v>245.876634</c:v>
                </c:pt>
                <c:pt idx="106">
                  <c:v>246.01134930000001</c:v>
                </c:pt>
                <c:pt idx="107">
                  <c:v>246.14606449999999</c:v>
                </c:pt>
                <c:pt idx="108">
                  <c:v>246.41549499999999</c:v>
                </c:pt>
                <c:pt idx="109">
                  <c:v>246.68492549999999</c:v>
                </c:pt>
                <c:pt idx="110">
                  <c:v>246.95435599999999</c:v>
                </c:pt>
                <c:pt idx="111">
                  <c:v>247.22378649999999</c:v>
                </c:pt>
                <c:pt idx="112">
                  <c:v>247.49321699999999</c:v>
                </c:pt>
                <c:pt idx="113">
                  <c:v>247.76264750000001</c:v>
                </c:pt>
                <c:pt idx="114">
                  <c:v>248.03207800000001</c:v>
                </c:pt>
                <c:pt idx="115">
                  <c:v>248.30150850000001</c:v>
                </c:pt>
                <c:pt idx="116">
                  <c:v>248.57093900000001</c:v>
                </c:pt>
                <c:pt idx="117">
                  <c:v>248.84036950000001</c:v>
                </c:pt>
                <c:pt idx="118">
                  <c:v>249.10980000000001</c:v>
                </c:pt>
                <c:pt idx="119">
                  <c:v>249.37923050000001</c:v>
                </c:pt>
                <c:pt idx="120">
                  <c:v>249.51394579999999</c:v>
                </c:pt>
                <c:pt idx="121">
                  <c:v>249.648661</c:v>
                </c:pt>
                <c:pt idx="122">
                  <c:v>249.9180915</c:v>
                </c:pt>
                <c:pt idx="123">
                  <c:v>250.187522</c:v>
                </c:pt>
                <c:pt idx="124">
                  <c:v>250.4569525</c:v>
                </c:pt>
                <c:pt idx="125">
                  <c:v>250.726383</c:v>
                </c:pt>
                <c:pt idx="126">
                  <c:v>250.86109819999999</c:v>
                </c:pt>
                <c:pt idx="127">
                  <c:v>250.9958135</c:v>
                </c:pt>
                <c:pt idx="128">
                  <c:v>251.265244</c:v>
                </c:pt>
                <c:pt idx="129">
                  <c:v>251.53467449999999</c:v>
                </c:pt>
                <c:pt idx="130">
                  <c:v>251.80410499999999</c:v>
                </c:pt>
                <c:pt idx="131">
                  <c:v>252.07353549999999</c:v>
                </c:pt>
                <c:pt idx="132">
                  <c:v>252.34296599999999</c:v>
                </c:pt>
                <c:pt idx="133">
                  <c:v>252.61239649999999</c:v>
                </c:pt>
                <c:pt idx="134">
                  <c:v>252.88182699999999</c:v>
                </c:pt>
                <c:pt idx="135">
                  <c:v>253.15125750000001</c:v>
                </c:pt>
                <c:pt idx="136">
                  <c:v>253.42068800000001</c:v>
                </c:pt>
                <c:pt idx="137">
                  <c:v>253.69011850000001</c:v>
                </c:pt>
                <c:pt idx="138">
                  <c:v>253.95954900000001</c:v>
                </c:pt>
                <c:pt idx="139">
                  <c:v>254.22897950000001</c:v>
                </c:pt>
                <c:pt idx="140">
                  <c:v>254.49841000000001</c:v>
                </c:pt>
                <c:pt idx="141">
                  <c:v>254.76784050000001</c:v>
                </c:pt>
                <c:pt idx="142">
                  <c:v>255.037271</c:v>
                </c:pt>
                <c:pt idx="143">
                  <c:v>255.30670140000001</c:v>
                </c:pt>
                <c:pt idx="144">
                  <c:v>255.57613190000001</c:v>
                </c:pt>
              </c:numCache>
            </c:numRef>
          </c:xVal>
          <c:yVal>
            <c:numRef>
              <c:f>'MD07-3077'!$B$3:$B$147</c:f>
              <c:numCache>
                <c:formatCode>General</c:formatCode>
                <c:ptCount val="145"/>
                <c:pt idx="0">
                  <c:v>4.3759791669999997</c:v>
                </c:pt>
                <c:pt idx="1">
                  <c:v>4.4462463769999996</c:v>
                </c:pt>
                <c:pt idx="2">
                  <c:v>4.1206593890000001</c:v>
                </c:pt>
                <c:pt idx="3">
                  <c:v>4.176422037</c:v>
                </c:pt>
                <c:pt idx="4">
                  <c:v>3.9430880500000001</c:v>
                </c:pt>
                <c:pt idx="5">
                  <c:v>4.3487014930000001</c:v>
                </c:pt>
                <c:pt idx="6">
                  <c:v>4.1597874020000001</c:v>
                </c:pt>
                <c:pt idx="7">
                  <c:v>4.6239514560000003</c:v>
                </c:pt>
                <c:pt idx="8">
                  <c:v>3.9590716850000001</c:v>
                </c:pt>
                <c:pt idx="9">
                  <c:v>4.5032857140000004</c:v>
                </c:pt>
                <c:pt idx="10">
                  <c:v>4.861907489</c:v>
                </c:pt>
                <c:pt idx="11">
                  <c:v>4.2819184549999996</c:v>
                </c:pt>
                <c:pt idx="12">
                  <c:v>4.5894424779999996</c:v>
                </c:pt>
                <c:pt idx="13">
                  <c:v>4.7754556959999999</c:v>
                </c:pt>
                <c:pt idx="14">
                  <c:v>4.4854028780000004</c:v>
                </c:pt>
                <c:pt idx="15">
                  <c:v>4.5506591930000004</c:v>
                </c:pt>
                <c:pt idx="16">
                  <c:v>4.7598955219999999</c:v>
                </c:pt>
                <c:pt idx="17">
                  <c:v>4.9096744870000002</c:v>
                </c:pt>
                <c:pt idx="18">
                  <c:v>5.3562602740000003</c:v>
                </c:pt>
                <c:pt idx="19">
                  <c:v>5.4660022880000003</c:v>
                </c:pt>
                <c:pt idx="20">
                  <c:v>6.3919411759999996</c:v>
                </c:pt>
                <c:pt idx="21">
                  <c:v>7.1667087030000003</c:v>
                </c:pt>
                <c:pt idx="22">
                  <c:v>7.0773248730000002</c:v>
                </c:pt>
                <c:pt idx="23">
                  <c:v>7.2631596639999998</c:v>
                </c:pt>
                <c:pt idx="24">
                  <c:v>7.2809463089999999</c:v>
                </c:pt>
                <c:pt idx="25">
                  <c:v>8.0623766230000005</c:v>
                </c:pt>
                <c:pt idx="26">
                  <c:v>7.886619048</c:v>
                </c:pt>
                <c:pt idx="27">
                  <c:v>7.5256883119999998</c:v>
                </c:pt>
                <c:pt idx="28">
                  <c:v>7.1919411760000003</c:v>
                </c:pt>
                <c:pt idx="29">
                  <c:v>7.7435918370000003</c:v>
                </c:pt>
                <c:pt idx="30">
                  <c:v>7.2363933649999996</c:v>
                </c:pt>
                <c:pt idx="31">
                  <c:v>6.46</c:v>
                </c:pt>
                <c:pt idx="32">
                  <c:v>5.49</c:v>
                </c:pt>
                <c:pt idx="33">
                  <c:v>7.36</c:v>
                </c:pt>
                <c:pt idx="34">
                  <c:v>8.02</c:v>
                </c:pt>
                <c:pt idx="35">
                  <c:v>8.41</c:v>
                </c:pt>
                <c:pt idx="36">
                  <c:v>7.86</c:v>
                </c:pt>
                <c:pt idx="37">
                  <c:v>7.84</c:v>
                </c:pt>
                <c:pt idx="38">
                  <c:v>8.6</c:v>
                </c:pt>
                <c:pt idx="39">
                  <c:v>9.09</c:v>
                </c:pt>
                <c:pt idx="40">
                  <c:v>9.23</c:v>
                </c:pt>
                <c:pt idx="41">
                  <c:v>9.59</c:v>
                </c:pt>
                <c:pt idx="42">
                  <c:v>9.6</c:v>
                </c:pt>
                <c:pt idx="43">
                  <c:v>10.49</c:v>
                </c:pt>
                <c:pt idx="44">
                  <c:v>10.31</c:v>
                </c:pt>
                <c:pt idx="45">
                  <c:v>8.4600000000000009</c:v>
                </c:pt>
                <c:pt idx="46">
                  <c:v>8.3800000000000008</c:v>
                </c:pt>
                <c:pt idx="47">
                  <c:v>6.77</c:v>
                </c:pt>
                <c:pt idx="48">
                  <c:v>6.71</c:v>
                </c:pt>
                <c:pt idx="49">
                  <c:v>8.58</c:v>
                </c:pt>
                <c:pt idx="50">
                  <c:v>8.42</c:v>
                </c:pt>
                <c:pt idx="51">
                  <c:v>8.3800000000000008</c:v>
                </c:pt>
                <c:pt idx="52">
                  <c:v>7.665</c:v>
                </c:pt>
                <c:pt idx="53">
                  <c:v>9.8000000000000007</c:v>
                </c:pt>
                <c:pt idx="54">
                  <c:v>9.82</c:v>
                </c:pt>
                <c:pt idx="55">
                  <c:v>8.85</c:v>
                </c:pt>
                <c:pt idx="56">
                  <c:v>9</c:v>
                </c:pt>
                <c:pt idx="57">
                  <c:v>9.26</c:v>
                </c:pt>
                <c:pt idx="58">
                  <c:v>9.42</c:v>
                </c:pt>
                <c:pt idx="59">
                  <c:v>9.9499999999999993</c:v>
                </c:pt>
                <c:pt idx="60">
                  <c:v>9.91</c:v>
                </c:pt>
                <c:pt idx="61">
                  <c:v>10.19</c:v>
                </c:pt>
                <c:pt idx="62">
                  <c:v>9.3699999999999992</c:v>
                </c:pt>
                <c:pt idx="63">
                  <c:v>8.9499999999999993</c:v>
                </c:pt>
                <c:pt idx="64">
                  <c:v>8.6199999999999992</c:v>
                </c:pt>
                <c:pt idx="65">
                  <c:v>7.36</c:v>
                </c:pt>
                <c:pt idx="66">
                  <c:v>6.28</c:v>
                </c:pt>
                <c:pt idx="67">
                  <c:v>6.25</c:v>
                </c:pt>
                <c:pt idx="68">
                  <c:v>4.7300000000000004</c:v>
                </c:pt>
                <c:pt idx="69">
                  <c:v>6.22</c:v>
                </c:pt>
                <c:pt idx="70">
                  <c:v>5.31</c:v>
                </c:pt>
                <c:pt idx="71">
                  <c:v>6.23</c:v>
                </c:pt>
                <c:pt idx="72">
                  <c:v>5.48</c:v>
                </c:pt>
                <c:pt idx="73">
                  <c:v>7.42</c:v>
                </c:pt>
                <c:pt idx="74">
                  <c:v>8.14</c:v>
                </c:pt>
                <c:pt idx="75">
                  <c:v>7.62</c:v>
                </c:pt>
                <c:pt idx="76">
                  <c:v>5.53</c:v>
                </c:pt>
                <c:pt idx="77">
                  <c:v>6.95</c:v>
                </c:pt>
                <c:pt idx="78">
                  <c:v>6.02</c:v>
                </c:pt>
                <c:pt idx="79">
                  <c:v>6.93</c:v>
                </c:pt>
                <c:pt idx="80">
                  <c:v>6.56</c:v>
                </c:pt>
                <c:pt idx="81">
                  <c:v>7.57</c:v>
                </c:pt>
                <c:pt idx="82">
                  <c:v>7.59</c:v>
                </c:pt>
                <c:pt idx="83">
                  <c:v>8.4499999999999993</c:v>
                </c:pt>
                <c:pt idx="84">
                  <c:v>8.2100000000000009</c:v>
                </c:pt>
                <c:pt idx="85">
                  <c:v>8.57</c:v>
                </c:pt>
                <c:pt idx="86">
                  <c:v>8.86</c:v>
                </c:pt>
                <c:pt idx="87">
                  <c:v>9.2799999999999994</c:v>
                </c:pt>
                <c:pt idx="88">
                  <c:v>9.8000000000000007</c:v>
                </c:pt>
                <c:pt idx="89">
                  <c:v>9.83</c:v>
                </c:pt>
                <c:pt idx="90">
                  <c:v>9.99</c:v>
                </c:pt>
                <c:pt idx="91">
                  <c:v>10.130000000000001</c:v>
                </c:pt>
                <c:pt idx="92">
                  <c:v>10.59</c:v>
                </c:pt>
                <c:pt idx="93">
                  <c:v>11.16</c:v>
                </c:pt>
                <c:pt idx="94">
                  <c:v>10.94</c:v>
                </c:pt>
                <c:pt idx="95">
                  <c:v>10.83</c:v>
                </c:pt>
                <c:pt idx="96">
                  <c:v>10.45</c:v>
                </c:pt>
                <c:pt idx="97">
                  <c:v>10.51</c:v>
                </c:pt>
                <c:pt idx="98">
                  <c:v>9.94</c:v>
                </c:pt>
                <c:pt idx="99">
                  <c:v>10.45</c:v>
                </c:pt>
                <c:pt idx="100">
                  <c:v>9.85</c:v>
                </c:pt>
                <c:pt idx="101">
                  <c:v>9.4700000000000006</c:v>
                </c:pt>
                <c:pt idx="102">
                  <c:v>9.49</c:v>
                </c:pt>
                <c:pt idx="103">
                  <c:v>9.41</c:v>
                </c:pt>
                <c:pt idx="104">
                  <c:v>9.11</c:v>
                </c:pt>
                <c:pt idx="105">
                  <c:v>7.48</c:v>
                </c:pt>
                <c:pt idx="106">
                  <c:v>8.25</c:v>
                </c:pt>
                <c:pt idx="107">
                  <c:v>8.27</c:v>
                </c:pt>
                <c:pt idx="108">
                  <c:v>6.48</c:v>
                </c:pt>
                <c:pt idx="109">
                  <c:v>6</c:v>
                </c:pt>
                <c:pt idx="110">
                  <c:v>5.92</c:v>
                </c:pt>
                <c:pt idx="111">
                  <c:v>6.06</c:v>
                </c:pt>
                <c:pt idx="112">
                  <c:v>5.6</c:v>
                </c:pt>
                <c:pt idx="113">
                  <c:v>5.72</c:v>
                </c:pt>
                <c:pt idx="114">
                  <c:v>6.06</c:v>
                </c:pt>
                <c:pt idx="115">
                  <c:v>5.98</c:v>
                </c:pt>
                <c:pt idx="116">
                  <c:v>7.07</c:v>
                </c:pt>
                <c:pt idx="117">
                  <c:v>6.79</c:v>
                </c:pt>
                <c:pt idx="118">
                  <c:v>5.5</c:v>
                </c:pt>
                <c:pt idx="119">
                  <c:v>4.83</c:v>
                </c:pt>
                <c:pt idx="120">
                  <c:v>6.82</c:v>
                </c:pt>
                <c:pt idx="121">
                  <c:v>6.46</c:v>
                </c:pt>
                <c:pt idx="122">
                  <c:v>5.59</c:v>
                </c:pt>
                <c:pt idx="123">
                  <c:v>6.88</c:v>
                </c:pt>
                <c:pt idx="124">
                  <c:v>6.14</c:v>
                </c:pt>
                <c:pt idx="125">
                  <c:v>5.45</c:v>
                </c:pt>
                <c:pt idx="126">
                  <c:v>6.8</c:v>
                </c:pt>
                <c:pt idx="127">
                  <c:v>7.84</c:v>
                </c:pt>
                <c:pt idx="128">
                  <c:v>7.19</c:v>
                </c:pt>
                <c:pt idx="129">
                  <c:v>7.07</c:v>
                </c:pt>
                <c:pt idx="130">
                  <c:v>7.4</c:v>
                </c:pt>
                <c:pt idx="131">
                  <c:v>6.96</c:v>
                </c:pt>
                <c:pt idx="132">
                  <c:v>6.57</c:v>
                </c:pt>
                <c:pt idx="133">
                  <c:v>6.46</c:v>
                </c:pt>
                <c:pt idx="134">
                  <c:v>5.66</c:v>
                </c:pt>
                <c:pt idx="135">
                  <c:v>6.05</c:v>
                </c:pt>
                <c:pt idx="136">
                  <c:v>6.31</c:v>
                </c:pt>
                <c:pt idx="137">
                  <c:v>5.97</c:v>
                </c:pt>
                <c:pt idx="138">
                  <c:v>7.15</c:v>
                </c:pt>
                <c:pt idx="139">
                  <c:v>7</c:v>
                </c:pt>
                <c:pt idx="140">
                  <c:v>6.36</c:v>
                </c:pt>
                <c:pt idx="141">
                  <c:v>6.64</c:v>
                </c:pt>
                <c:pt idx="142">
                  <c:v>6.87</c:v>
                </c:pt>
                <c:pt idx="143">
                  <c:v>6.35</c:v>
                </c:pt>
                <c:pt idx="144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9-410B-BC25-718D6985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979711"/>
        <c:axId val="797371183"/>
      </c:scatterChart>
      <c:valAx>
        <c:axId val="797979711"/>
        <c:scaling>
          <c:orientation val="minMax"/>
          <c:max val="260"/>
          <c:min val="19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71183"/>
        <c:crossesAt val="-3"/>
        <c:crossBetween val="midCat"/>
        <c:minorUnit val="5"/>
      </c:valAx>
      <c:valAx>
        <c:axId val="797371183"/>
        <c:scaling>
          <c:orientation val="minMax"/>
          <c:min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979711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FAEA9-0619-4866-A329-D11EDE5D5585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38D6-B98C-4BA1-BC6B-F436109270C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6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0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8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8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41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0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3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9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85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6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A940-1BE4-49E8-97D9-9D87CB139D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5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6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05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38D6-B98C-4BA1-BC6B-F436109270C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A940-1BE4-49E8-97D9-9D87CB139D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9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14BF-B8C7-4E8B-9826-E91EC87E62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1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14BF-B8C7-4E8B-9826-E91EC87E62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3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14BF-B8C7-4E8B-9826-E91EC87E62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9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14BF-B8C7-4E8B-9826-E91EC87E62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14BF-B8C7-4E8B-9826-E91EC87E62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3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14BF-B8C7-4E8B-9826-E91EC87E62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8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03ADE-F48F-47BA-BF35-65147BE15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4F6A8A-7B73-430B-BC41-76B6BBC11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216F8-A152-4E14-9E80-410B0463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4F15A-BB77-467F-8796-9194998D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F19F2-FD75-41C6-8D99-C0609288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6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2118A-F527-4E21-8EDE-88FEB42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8ED735-5A2A-4248-B303-C8EC63979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89811D-33B4-47CD-BEF5-6B9D330D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AE431-E581-43C5-A6DF-2255C546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3EFF0-DF5D-48A0-A44B-48588F8D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5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B572D6-C333-4BFE-8B75-307418D33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D82C42-B718-4CB4-9293-8CF2253C0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4844B-7874-4463-9A32-F48B0986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5B1CE-3224-4E89-B2F8-3EB5AF4E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DC8169-0BB7-48CE-830B-54C8724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8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FBCFF-D072-4D30-ABB8-FA759E2E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68695B-53A2-4F07-B26E-71F5CF799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11205-D1E1-4432-B29F-50716B29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8B9D0-887A-4CB9-B1C9-497781E4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B444F-9DA9-4AE7-A3A0-BE37094D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68FDE-4F11-4384-95CE-E5B84934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53FF43-2B66-4CE2-9DD3-C4503BFDE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3A7F4-6FB3-44D2-84C1-145B2FC9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A3E255-ECAD-430A-8ACE-13A63520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1E627-893A-44B2-8151-00B141ED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5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649D5-AF94-438E-8651-850D7851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630EA0-E352-4F05-9B71-1C7534F5E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670CB-4BE1-45A0-9269-984A3DD8A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E29DE9-9498-46C4-8D04-0634EC07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BB4923-DF67-4E0E-ABC8-6BDEE398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59F1A7-C7BE-4A91-A8A1-E55BC361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378F0-A839-4674-B214-C27828A2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8031E-B46E-4C1D-A7F7-76022966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7CBA39-F982-400D-9CF7-5442C0A7F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851D2C-2483-4A50-A25A-A0CE783D2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A67718-97DE-4054-8773-51758F454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DF39F4-F864-4A37-BE45-FD5107CC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135354-3191-403E-997A-592A832F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66BDC0-29A7-4215-A0F4-71B917C1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1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25E2F-CD7A-4887-9397-CA07690A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6D0638-3D39-4FFA-B206-1592774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579E8E-DE01-4184-B8B6-15F31952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523702-119A-4559-886A-86853781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9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3B1CD4-8C4C-4C58-A9FC-20B43627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EE69DD-26EA-4688-B791-18DD8152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3767D6-D87A-4D7F-BAFE-9494CD16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85EE6-513A-492C-9ADE-F34E0E5F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563C6-52E0-408D-80B7-64A2D254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2F2097-9EA3-42D6-B4BA-D4604CAA4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1D0215-2347-4EE5-9DC7-EAC197A1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7DE0C2-40A6-4E0D-A5F6-7DBA453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362DB7-40DD-4F46-87BD-7F5920C0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2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B0BBC-700B-4651-88D2-B5A15C12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9AE3CD-BFCD-45B6-9DAC-3461F9A5C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46BC5C-E6E2-41BC-8201-8A8D6180D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0DCCF8-B231-4C8D-9AF9-802DBBF2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4CBB5F-A275-4919-8683-96D2072D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F155A1-9B54-4A67-B3C7-D64013C4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5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5F35AB-7296-44FB-B031-B60E19EB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EF6B34-C5E5-40B8-8171-5BB575509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19AF1-3A93-4598-833C-5383CBB84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9898-109C-427E-90A1-807493CE1EAD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3C5E95-27A0-48BA-A12A-A123EE69A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E8C79B-C388-4D7C-9D54-9223B5F1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E1F2-5C42-4585-9160-F4EF77CA93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11.png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10" Type="http://schemas.openxmlformats.org/officeDocument/2006/relationships/image" Target="../media/image11.png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6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image" Target="../media/image11.png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6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10" Type="http://schemas.openxmlformats.org/officeDocument/2006/relationships/image" Target="../media/image11.png"/><Relationship Id="rId4" Type="http://schemas.openxmlformats.org/officeDocument/2006/relationships/chart" Target="../charts/chart22.xml"/><Relationship Id="rId9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image" Target="../media/image6.pn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10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6.png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10" Type="http://schemas.openxmlformats.org/officeDocument/2006/relationships/image" Target="../media/image11.png"/><Relationship Id="rId4" Type="http://schemas.openxmlformats.org/officeDocument/2006/relationships/chart" Target="../charts/chart34.xml"/><Relationship Id="rId9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45F38E-C6F1-41BB-8039-BC3D59630DEA}"/>
              </a:ext>
            </a:extLst>
          </p:cNvPr>
          <p:cNvSpPr/>
          <p:nvPr/>
        </p:nvSpPr>
        <p:spPr>
          <a:xfrm>
            <a:off x="4911365" y="0"/>
            <a:ext cx="7280635" cy="685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7E04ED-A503-45FC-BBC5-B67AA70DE834}"/>
              </a:ext>
            </a:extLst>
          </p:cNvPr>
          <p:cNvSpPr/>
          <p:nvPr/>
        </p:nvSpPr>
        <p:spPr>
          <a:xfrm>
            <a:off x="4435280" y="5770015"/>
            <a:ext cx="7756720" cy="109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8C1FD9-2542-4284-A8AC-C40EE327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883" y="-1"/>
            <a:ext cx="5149768" cy="68640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0D7157-9CA4-4994-A4F7-77D03CF3BBE6}"/>
              </a:ext>
            </a:extLst>
          </p:cNvPr>
          <p:cNvSpPr txBox="1"/>
          <p:nvPr/>
        </p:nvSpPr>
        <p:spPr>
          <a:xfrm>
            <a:off x="4570614" y="4792725"/>
            <a:ext cx="683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Etienne Legrain, Emilie Capron, Frédéric </a:t>
            </a:r>
            <a:r>
              <a:rPr lang="fr-FR" b="1" dirty="0" err="1">
                <a:solidFill>
                  <a:schemeClr val="bg1"/>
                </a:solidFill>
              </a:rPr>
              <a:t>Parrenin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Université Grenoble Alpes, CNRS, IRD, IGE, Grenoble, France</a:t>
            </a:r>
            <a:endParaRPr lang="fr-FR" i="1" dirty="0">
              <a:solidFill>
                <a:schemeClr val="bg1"/>
              </a:solidFill>
            </a:endParaRP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EGU 2021 (2021/04/30)</a:t>
            </a:r>
          </a:p>
          <a:p>
            <a:pPr algn="ctr"/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4F4501-9050-4841-9C87-1BE748BC807E}"/>
              </a:ext>
            </a:extLst>
          </p:cNvPr>
          <p:cNvSpPr txBox="1"/>
          <p:nvPr/>
        </p:nvSpPr>
        <p:spPr>
          <a:xfrm>
            <a:off x="4435279" y="979356"/>
            <a:ext cx="7923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Toward an improved characterisation of climate and environmental changes during warm periods of the past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1A0A9D-DE29-4ABA-A6F1-D4451FFA0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963" y="5810607"/>
            <a:ext cx="925369" cy="10205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C8665BE-8787-454F-8A6A-E2763B8CD022}"/>
              </a:ext>
            </a:extLst>
          </p:cNvPr>
          <p:cNvSpPr txBox="1"/>
          <p:nvPr/>
        </p:nvSpPr>
        <p:spPr>
          <a:xfrm>
            <a:off x="4556238" y="2747302"/>
            <a:ext cx="7486236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solidFill>
                  <a:schemeClr val="bg1"/>
                </a:solidFill>
              </a:rPr>
              <a:t>First results from the MOPGA HOTCLIM project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17A85C3-9DCF-4202-A10D-170ADD495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83" y="5867694"/>
            <a:ext cx="1622926" cy="915329"/>
          </a:xfrm>
          <a:prstGeom prst="rect">
            <a:avLst/>
          </a:prstGeom>
        </p:spPr>
      </p:pic>
      <p:pic>
        <p:nvPicPr>
          <p:cNvPr id="13" name="Picture 4" descr="C:\Users\obscom\Desktop\logo_anr.gif">
            <a:extLst>
              <a:ext uri="{FF2B5EF4-FFF2-40B4-BE49-F238E27FC236}">
                <a16:creationId xmlns:a16="http://schemas.microsoft.com/office/drawing/2014/main" id="{0B54AA2E-4BE1-49DC-8A0F-4448C610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216596" y="6009398"/>
            <a:ext cx="1622926" cy="69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7FF13F-F5CD-4FF2-84AB-5DDAA13C3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125" y="5806769"/>
            <a:ext cx="1045944" cy="10393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840B810-302E-4861-AA69-4B01F7F54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56685"/>
            <a:ext cx="4384060" cy="10026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72473B-1532-4CEF-B4B9-74E160442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66" y="-9625"/>
            <a:ext cx="2235685" cy="6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building a common temporal framework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F37905F-C5E5-44DC-8D4E-F82B2560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02"/>
            <a:ext cx="12192000" cy="6406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7007F3-187A-40C9-BF73-98716DB289EE}"/>
              </a:ext>
            </a:extLst>
          </p:cNvPr>
          <p:cNvSpPr/>
          <p:nvPr/>
        </p:nvSpPr>
        <p:spPr>
          <a:xfrm>
            <a:off x="8825022" y="449580"/>
            <a:ext cx="335634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306D42-AAA2-4FEC-89EF-1A1D3D209DE6}"/>
              </a:ext>
            </a:extLst>
          </p:cNvPr>
          <p:cNvSpPr txBox="1"/>
          <p:nvPr/>
        </p:nvSpPr>
        <p:spPr>
          <a:xfrm>
            <a:off x="8825023" y="449580"/>
            <a:ext cx="395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52</a:t>
            </a:r>
            <a:r>
              <a:rPr lang="fr-FR" sz="2400" dirty="0"/>
              <a:t> marine sediment cores</a:t>
            </a:r>
          </a:p>
          <a:p>
            <a:r>
              <a:rPr lang="fr-FR" sz="2400" b="1" dirty="0"/>
              <a:t>9</a:t>
            </a:r>
            <a:r>
              <a:rPr lang="fr-FR" sz="2400" dirty="0"/>
              <a:t> speleothems</a:t>
            </a:r>
          </a:p>
          <a:p>
            <a:r>
              <a:rPr lang="fr-FR" sz="2400" b="1" dirty="0"/>
              <a:t>3</a:t>
            </a:r>
            <a:r>
              <a:rPr lang="fr-FR" sz="2400" dirty="0"/>
              <a:t> ice cores</a:t>
            </a:r>
            <a:endParaRPr lang="en-GB" sz="24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67B90C-076C-4880-B903-C37FDAF13EB7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CC8FF48-F8B7-45CE-B170-225D37017F12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B7F3D18-178A-4BE2-B525-93D0D65BD9E4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4</a:t>
              </a:r>
              <a:endParaRPr lang="en-GB" sz="1801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66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building a common temporal framework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C53873B-6FBF-4061-A1BD-962CC7778908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C7ED97F-1557-4380-8D69-5A101447CEEE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0FEEEA-E68B-4E5B-9555-A4221080C36C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5</a:t>
              </a:r>
              <a:endParaRPr lang="en-GB" sz="1801" b="1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31E5CFC-5A27-42E9-954A-864BBBBA0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1" y="1582121"/>
            <a:ext cx="4415702" cy="4198431"/>
          </a:xfrm>
          <a:prstGeom prst="rect">
            <a:avLst/>
          </a:prstGeom>
          <a:ln>
            <a:noFill/>
          </a:ln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EB9B434-07E6-4A38-8D58-C25244603882}"/>
              </a:ext>
            </a:extLst>
          </p:cNvPr>
          <p:cNvSpPr txBox="1"/>
          <p:nvPr/>
        </p:nvSpPr>
        <p:spPr>
          <a:xfrm>
            <a:off x="231497" y="607231"/>
            <a:ext cx="442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Step</a:t>
            </a:r>
            <a:r>
              <a:rPr lang="fr-FR" b="1" dirty="0">
                <a:solidFill>
                  <a:srgbClr val="0070C0"/>
                </a:solidFill>
              </a:rPr>
              <a:t> 1 </a:t>
            </a:r>
            <a:r>
              <a:rPr lang="fr-FR" dirty="0"/>
              <a:t>: Select a chronology of reference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2BCD07-9918-4E3D-BFAE-EF1FBF666A77}"/>
              </a:ext>
            </a:extLst>
          </p:cNvPr>
          <p:cNvSpPr txBox="1"/>
          <p:nvPr/>
        </p:nvSpPr>
        <p:spPr>
          <a:xfrm>
            <a:off x="2956057" y="2493071"/>
            <a:ext cx="164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reference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D07735B-B1AE-457E-B59F-03B474549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5" y="607231"/>
            <a:ext cx="4831593" cy="245191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4485891-841C-4118-AA62-284335AD89C2}"/>
              </a:ext>
            </a:extLst>
          </p:cNvPr>
          <p:cNvSpPr txBox="1"/>
          <p:nvPr/>
        </p:nvSpPr>
        <p:spPr>
          <a:xfrm>
            <a:off x="6761757" y="2604772"/>
            <a:ext cx="148605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5">
                    <a:lumMod val="75000"/>
                  </a:schemeClr>
                </a:solidFill>
              </a:rPr>
              <a:t>EPICA Antarctic ice core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0A273CB-5C30-4532-A262-9DDF19A9DE3C}"/>
              </a:ext>
            </a:extLst>
          </p:cNvPr>
          <p:cNvSpPr txBox="1"/>
          <p:nvPr/>
        </p:nvSpPr>
        <p:spPr>
          <a:xfrm>
            <a:off x="9411078" y="2038563"/>
            <a:ext cx="1491931" cy="2444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4"/>
                </a:solidFill>
              </a:rPr>
              <a:t>MD07-2120 marine core</a:t>
            </a:r>
            <a:endParaRPr lang="en-GB" sz="1000" b="1" dirty="0">
              <a:solidFill>
                <a:schemeClr val="accent4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0042E67-58A7-4437-8333-6B39BD796C14}"/>
              </a:ext>
            </a:extLst>
          </p:cNvPr>
          <p:cNvSpPr txBox="1"/>
          <p:nvPr/>
        </p:nvSpPr>
        <p:spPr>
          <a:xfrm>
            <a:off x="5913768" y="1562184"/>
            <a:ext cx="138331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ODP 1293 marine core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2FEB05B-1D05-4028-B3FC-CDCECDD4A379}"/>
              </a:ext>
            </a:extLst>
          </p:cNvPr>
          <p:cNvSpPr/>
          <p:nvPr/>
        </p:nvSpPr>
        <p:spPr>
          <a:xfrm>
            <a:off x="8202091" y="290009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FFF70F6-A162-4136-93D7-D5F98E342A67}"/>
              </a:ext>
            </a:extLst>
          </p:cNvPr>
          <p:cNvSpPr/>
          <p:nvPr/>
        </p:nvSpPr>
        <p:spPr>
          <a:xfrm>
            <a:off x="9781552" y="2371006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0E2FA51-8769-4EBD-ABAB-E03ED35EC1B9}"/>
              </a:ext>
            </a:extLst>
          </p:cNvPr>
          <p:cNvSpPr/>
          <p:nvPr/>
        </p:nvSpPr>
        <p:spPr>
          <a:xfrm>
            <a:off x="6815858" y="182576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469CA08-B356-4992-B306-16E3126B5360}"/>
              </a:ext>
            </a:extLst>
          </p:cNvPr>
          <p:cNvSpPr/>
          <p:nvPr/>
        </p:nvSpPr>
        <p:spPr>
          <a:xfrm>
            <a:off x="8023991" y="290674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C5BA713-11EB-4AE7-9A8F-B8B4899D450E}"/>
              </a:ext>
            </a:extLst>
          </p:cNvPr>
          <p:cNvSpPr txBox="1"/>
          <p:nvPr/>
        </p:nvSpPr>
        <p:spPr>
          <a:xfrm>
            <a:off x="7967014" y="2838440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11592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building a common temporal framework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C53873B-6FBF-4061-A1BD-962CC7778908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C7ED97F-1557-4380-8D69-5A101447CEEE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0FEEEA-E68B-4E5B-9555-A4221080C36C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5</a:t>
              </a:r>
              <a:endParaRPr lang="en-GB" sz="1801" b="1" dirty="0"/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49232359-6A2B-4037-AB04-46B1F376E202}"/>
              </a:ext>
            </a:extLst>
          </p:cNvPr>
          <p:cNvSpPr txBox="1"/>
          <p:nvPr/>
        </p:nvSpPr>
        <p:spPr>
          <a:xfrm>
            <a:off x="231497" y="599280"/>
            <a:ext cx="44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Step</a:t>
            </a:r>
            <a:r>
              <a:rPr lang="fr-FR" b="1" dirty="0">
                <a:solidFill>
                  <a:srgbClr val="0070C0"/>
                </a:solidFill>
              </a:rPr>
              <a:t> 1 </a:t>
            </a:r>
            <a:r>
              <a:rPr lang="fr-FR" dirty="0"/>
              <a:t>: Select a chronology of reference</a:t>
            </a:r>
          </a:p>
          <a:p>
            <a:r>
              <a:rPr lang="fr-FR" b="1" dirty="0" err="1">
                <a:solidFill>
                  <a:srgbClr val="FFC000"/>
                </a:solidFill>
              </a:rPr>
              <a:t>Step</a:t>
            </a:r>
            <a:r>
              <a:rPr lang="fr-FR" b="1" dirty="0">
                <a:solidFill>
                  <a:srgbClr val="FFC000"/>
                </a:solidFill>
              </a:rPr>
              <a:t> 2a </a:t>
            </a:r>
            <a:r>
              <a:rPr lang="fr-FR" dirty="0"/>
              <a:t>: </a:t>
            </a:r>
            <a:r>
              <a:rPr lang="fr-FR" dirty="0" err="1"/>
              <a:t>Propagate</a:t>
            </a:r>
            <a:r>
              <a:rPr lang="fr-FR" dirty="0"/>
              <a:t> to high-latitude records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F678C84-BC46-4FB0-A01A-E9126CEFA088}"/>
              </a:ext>
            </a:extLst>
          </p:cNvPr>
          <p:cNvSpPr txBox="1"/>
          <p:nvPr/>
        </p:nvSpPr>
        <p:spPr>
          <a:xfrm>
            <a:off x="2956057" y="2455363"/>
            <a:ext cx="164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reference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5859196-49CE-4E77-AD97-217322CEE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5" y="607231"/>
            <a:ext cx="4831593" cy="2451912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212D24F7-2415-401D-B3C5-81BEE6A6C3F7}"/>
              </a:ext>
            </a:extLst>
          </p:cNvPr>
          <p:cNvSpPr txBox="1"/>
          <p:nvPr/>
        </p:nvSpPr>
        <p:spPr>
          <a:xfrm>
            <a:off x="6761757" y="2604772"/>
            <a:ext cx="148605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5">
                    <a:lumMod val="75000"/>
                  </a:schemeClr>
                </a:solidFill>
              </a:rPr>
              <a:t>EPICA Antarctic ice core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691063B-78D9-4D40-9C2E-F2F9C443D0E6}"/>
              </a:ext>
            </a:extLst>
          </p:cNvPr>
          <p:cNvSpPr txBox="1"/>
          <p:nvPr/>
        </p:nvSpPr>
        <p:spPr>
          <a:xfrm>
            <a:off x="9411078" y="2038563"/>
            <a:ext cx="1491931" cy="2444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4"/>
                </a:solidFill>
              </a:rPr>
              <a:t>MD07-2120 marine core</a:t>
            </a:r>
            <a:endParaRPr lang="en-GB" sz="1000" b="1" dirty="0">
              <a:solidFill>
                <a:schemeClr val="accent4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12A3089-C15C-4537-8D07-0FC6BD80F7A6}"/>
              </a:ext>
            </a:extLst>
          </p:cNvPr>
          <p:cNvSpPr txBox="1"/>
          <p:nvPr/>
        </p:nvSpPr>
        <p:spPr>
          <a:xfrm>
            <a:off x="5913768" y="1562184"/>
            <a:ext cx="138331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ODP 1293 marine core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B46E41F-488D-42A9-8A62-B9E08ED3605D}"/>
              </a:ext>
            </a:extLst>
          </p:cNvPr>
          <p:cNvSpPr/>
          <p:nvPr/>
        </p:nvSpPr>
        <p:spPr>
          <a:xfrm>
            <a:off x="8202091" y="290009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DE49323-6DD8-45C2-B751-19F50BBC1DFA}"/>
              </a:ext>
            </a:extLst>
          </p:cNvPr>
          <p:cNvSpPr/>
          <p:nvPr/>
        </p:nvSpPr>
        <p:spPr>
          <a:xfrm>
            <a:off x="9781552" y="2371006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7B62BBC-299C-4E82-8B28-6320A59B63CB}"/>
              </a:ext>
            </a:extLst>
          </p:cNvPr>
          <p:cNvSpPr/>
          <p:nvPr/>
        </p:nvSpPr>
        <p:spPr>
          <a:xfrm>
            <a:off x="6815858" y="182576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DC930CF-8997-43E6-A743-69420490FF61}"/>
              </a:ext>
            </a:extLst>
          </p:cNvPr>
          <p:cNvSpPr/>
          <p:nvPr/>
        </p:nvSpPr>
        <p:spPr>
          <a:xfrm>
            <a:off x="8023991" y="290674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6FA4EAB-029F-4E72-B838-69DB7BB1B27A}"/>
              </a:ext>
            </a:extLst>
          </p:cNvPr>
          <p:cNvSpPr txBox="1"/>
          <p:nvPr/>
        </p:nvSpPr>
        <p:spPr>
          <a:xfrm>
            <a:off x="7967014" y="2838440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</a:t>
            </a:r>
            <a:endParaRPr lang="en-GB" sz="1100" b="1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CE3DF98-EF83-4EDD-A86E-1BB33A15EBFC}"/>
              </a:ext>
            </a:extLst>
          </p:cNvPr>
          <p:cNvSpPr/>
          <p:nvPr/>
        </p:nvSpPr>
        <p:spPr>
          <a:xfrm>
            <a:off x="8925784" y="2525213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80223A4-229F-4B89-9971-6C358E13FDBC}"/>
              </a:ext>
            </a:extLst>
          </p:cNvPr>
          <p:cNvSpPr txBox="1"/>
          <p:nvPr/>
        </p:nvSpPr>
        <p:spPr>
          <a:xfrm>
            <a:off x="8871517" y="2466793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2</a:t>
            </a:r>
            <a:endParaRPr lang="en-GB" sz="1050" b="1" dirty="0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2E7C1FD-3AD7-4714-AA23-468C7F15AA1C}"/>
              </a:ext>
            </a:extLst>
          </p:cNvPr>
          <p:cNvCxnSpPr>
            <a:cxnSpLocks/>
            <a:stCxn id="46" idx="7"/>
            <a:endCxn id="47" idx="3"/>
          </p:cNvCxnSpPr>
          <p:nvPr/>
        </p:nvCxnSpPr>
        <p:spPr>
          <a:xfrm flipV="1">
            <a:off x="8263547" y="2432462"/>
            <a:ext cx="1528549" cy="478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021F5D8A-EDCB-4738-BE90-741DBAD8C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1" y="1897766"/>
            <a:ext cx="4336240" cy="3744934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F56FD1CC-FEFD-4D35-BCE9-41521AD68ED5}"/>
              </a:ext>
            </a:extLst>
          </p:cNvPr>
          <p:cNvSpPr txBox="1"/>
          <p:nvPr/>
        </p:nvSpPr>
        <p:spPr>
          <a:xfrm>
            <a:off x="2971796" y="2515324"/>
            <a:ext cx="164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reference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27228034-6AA9-44F9-95EF-68CC3E3D6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1" y="1897766"/>
            <a:ext cx="4336240" cy="37449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2384DA7-DB6B-4A10-9AF2-0D0BA7974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1" y="3084661"/>
            <a:ext cx="4237760" cy="237345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building a common temporal framework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C53873B-6FBF-4061-A1BD-962CC7778908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C7ED97F-1557-4380-8D69-5A101447CEEE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0FEEEA-E68B-4E5B-9555-A4221080C36C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5</a:t>
              </a:r>
              <a:endParaRPr lang="en-GB" sz="1801" b="1" dirty="0"/>
            </a:p>
          </p:txBody>
        </p:sp>
      </p:grpSp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CD0AEFA5-3927-47DC-B00D-5DC6F4B962BF}"/>
              </a:ext>
            </a:extLst>
          </p:cNvPr>
          <p:cNvSpPr/>
          <p:nvPr/>
        </p:nvSpPr>
        <p:spPr>
          <a:xfrm>
            <a:off x="5176299" y="4389120"/>
            <a:ext cx="1073426" cy="19878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FEBABAC-6EEF-4F66-8FB2-14D298A3D7CF}"/>
              </a:ext>
            </a:extLst>
          </p:cNvPr>
          <p:cNvSpPr txBox="1"/>
          <p:nvPr/>
        </p:nvSpPr>
        <p:spPr>
          <a:xfrm>
            <a:off x="231497" y="607231"/>
            <a:ext cx="442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Step</a:t>
            </a:r>
            <a:r>
              <a:rPr lang="fr-FR" b="1" dirty="0">
                <a:solidFill>
                  <a:srgbClr val="0070C0"/>
                </a:solidFill>
              </a:rPr>
              <a:t> 1 </a:t>
            </a:r>
            <a:r>
              <a:rPr lang="fr-FR" dirty="0"/>
              <a:t>: Select a chronology of reference</a:t>
            </a:r>
          </a:p>
          <a:p>
            <a:r>
              <a:rPr lang="fr-FR" b="1" dirty="0" err="1">
                <a:solidFill>
                  <a:srgbClr val="FFC000"/>
                </a:solidFill>
              </a:rPr>
              <a:t>Step</a:t>
            </a:r>
            <a:r>
              <a:rPr lang="fr-FR" b="1" dirty="0">
                <a:solidFill>
                  <a:srgbClr val="FFC000"/>
                </a:solidFill>
              </a:rPr>
              <a:t> 2a </a:t>
            </a:r>
            <a:r>
              <a:rPr lang="fr-FR" dirty="0"/>
              <a:t>: </a:t>
            </a:r>
            <a:r>
              <a:rPr lang="fr-FR" dirty="0" err="1"/>
              <a:t>Propagate</a:t>
            </a:r>
            <a:r>
              <a:rPr lang="fr-FR" dirty="0"/>
              <a:t> to high-latitude records</a:t>
            </a:r>
          </a:p>
          <a:p>
            <a:r>
              <a:rPr lang="fr-FR" b="1" dirty="0" err="1">
                <a:solidFill>
                  <a:srgbClr val="FFC000"/>
                </a:solidFill>
              </a:rPr>
              <a:t>Step</a:t>
            </a:r>
            <a:r>
              <a:rPr lang="fr-FR" b="1" dirty="0">
                <a:solidFill>
                  <a:srgbClr val="FFC000"/>
                </a:solidFill>
              </a:rPr>
              <a:t> 2b :  </a:t>
            </a:r>
            <a:r>
              <a:rPr lang="fr-FR" dirty="0" err="1"/>
              <a:t>Create</a:t>
            </a:r>
            <a:r>
              <a:rPr lang="fr-FR" dirty="0"/>
              <a:t> a new </a:t>
            </a:r>
            <a:r>
              <a:rPr lang="fr-FR" dirty="0" err="1"/>
              <a:t>age</a:t>
            </a:r>
            <a:r>
              <a:rPr lang="fr-FR" dirty="0"/>
              <a:t> model 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64F163B-FAFB-4865-81E8-4F784D711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5" y="607231"/>
            <a:ext cx="4831593" cy="245191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3247299D-1F9A-45C8-A600-06C1045CCBF1}"/>
              </a:ext>
            </a:extLst>
          </p:cNvPr>
          <p:cNvSpPr txBox="1"/>
          <p:nvPr/>
        </p:nvSpPr>
        <p:spPr>
          <a:xfrm>
            <a:off x="6761757" y="2604772"/>
            <a:ext cx="148605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5">
                    <a:lumMod val="75000"/>
                  </a:schemeClr>
                </a:solidFill>
              </a:rPr>
              <a:t>EPICA Antarctic ice core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0784E3D-9B41-45AB-9930-26A5BF92C207}"/>
              </a:ext>
            </a:extLst>
          </p:cNvPr>
          <p:cNvSpPr txBox="1"/>
          <p:nvPr/>
        </p:nvSpPr>
        <p:spPr>
          <a:xfrm>
            <a:off x="9411078" y="2038563"/>
            <a:ext cx="1491931" cy="2444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4"/>
                </a:solidFill>
              </a:rPr>
              <a:t>MD07-2120 marine core</a:t>
            </a:r>
            <a:endParaRPr lang="en-GB" sz="1000" b="1" dirty="0">
              <a:solidFill>
                <a:schemeClr val="accent4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04AE723-8C2A-47FE-8ECD-0BE7E8636B72}"/>
              </a:ext>
            </a:extLst>
          </p:cNvPr>
          <p:cNvSpPr txBox="1"/>
          <p:nvPr/>
        </p:nvSpPr>
        <p:spPr>
          <a:xfrm>
            <a:off x="5913768" y="1562184"/>
            <a:ext cx="138331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ODP 1293 marine core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CC76E42-80AA-49A2-963D-2DC79CA905FD}"/>
              </a:ext>
            </a:extLst>
          </p:cNvPr>
          <p:cNvSpPr/>
          <p:nvPr/>
        </p:nvSpPr>
        <p:spPr>
          <a:xfrm>
            <a:off x="8202091" y="290009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2C7055-E55D-41F2-AB44-06E699C28DC5}"/>
              </a:ext>
            </a:extLst>
          </p:cNvPr>
          <p:cNvSpPr/>
          <p:nvPr/>
        </p:nvSpPr>
        <p:spPr>
          <a:xfrm>
            <a:off x="9781552" y="2371006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233AC4B-4E76-4A82-80DE-3C6BF817B9A0}"/>
              </a:ext>
            </a:extLst>
          </p:cNvPr>
          <p:cNvSpPr/>
          <p:nvPr/>
        </p:nvSpPr>
        <p:spPr>
          <a:xfrm>
            <a:off x="6815858" y="182576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FA7EC21-0810-4AF2-9FFC-6B96A27A8CCA}"/>
              </a:ext>
            </a:extLst>
          </p:cNvPr>
          <p:cNvSpPr/>
          <p:nvPr/>
        </p:nvSpPr>
        <p:spPr>
          <a:xfrm>
            <a:off x="8023991" y="290674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5041FDB-A5AF-4F8F-A68F-5C834AB00372}"/>
              </a:ext>
            </a:extLst>
          </p:cNvPr>
          <p:cNvSpPr txBox="1"/>
          <p:nvPr/>
        </p:nvSpPr>
        <p:spPr>
          <a:xfrm>
            <a:off x="7967014" y="2838440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</a:t>
            </a:r>
            <a:endParaRPr lang="en-GB" sz="1100" b="1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A92FEB95-2003-40C4-94B1-2EAE74713811}"/>
              </a:ext>
            </a:extLst>
          </p:cNvPr>
          <p:cNvSpPr/>
          <p:nvPr/>
        </p:nvSpPr>
        <p:spPr>
          <a:xfrm>
            <a:off x="8925784" y="2525213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D116B80-A362-4616-A644-5351308B7461}"/>
              </a:ext>
            </a:extLst>
          </p:cNvPr>
          <p:cNvSpPr txBox="1"/>
          <p:nvPr/>
        </p:nvSpPr>
        <p:spPr>
          <a:xfrm>
            <a:off x="8871517" y="2466793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2</a:t>
            </a:r>
            <a:endParaRPr lang="en-GB" sz="1050" b="1" dirty="0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6FBC452-BC61-443F-BE69-CA3E1F42297E}"/>
              </a:ext>
            </a:extLst>
          </p:cNvPr>
          <p:cNvCxnSpPr>
            <a:cxnSpLocks/>
            <a:stCxn id="47" idx="7"/>
            <a:endCxn id="48" idx="3"/>
          </p:cNvCxnSpPr>
          <p:nvPr/>
        </p:nvCxnSpPr>
        <p:spPr>
          <a:xfrm flipV="1">
            <a:off x="8263547" y="2432462"/>
            <a:ext cx="1528549" cy="478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295DE932-9A43-4A60-90D7-9F6AAA677428}"/>
              </a:ext>
            </a:extLst>
          </p:cNvPr>
          <p:cNvSpPr txBox="1"/>
          <p:nvPr/>
        </p:nvSpPr>
        <p:spPr>
          <a:xfrm>
            <a:off x="2971796" y="2515324"/>
            <a:ext cx="164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reference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B79ED4C1-5EEA-4605-B332-9DE3FDD6E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/>
        </p:blipFill>
        <p:spPr>
          <a:xfrm>
            <a:off x="6329236" y="3063232"/>
            <a:ext cx="4262121" cy="375435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D82A6F7-30B3-4868-A33F-C00BFEAEC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5" y="607231"/>
            <a:ext cx="4831593" cy="24519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3968C49-02BF-4D4D-AC16-08A8EF36348A}"/>
              </a:ext>
            </a:extLst>
          </p:cNvPr>
          <p:cNvCxnSpPr>
            <a:stCxn id="39" idx="6"/>
            <a:endCxn id="38" idx="2"/>
          </p:cNvCxnSpPr>
          <p:nvPr/>
        </p:nvCxnSpPr>
        <p:spPr>
          <a:xfrm>
            <a:off x="6887858" y="1861766"/>
            <a:ext cx="2893694" cy="545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building a common temporal framework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C53873B-6FBF-4061-A1BD-962CC7778908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C7ED97F-1557-4380-8D69-5A101447CEEE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0FEEEA-E68B-4E5B-9555-A4221080C36C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5</a:t>
              </a:r>
              <a:endParaRPr lang="en-GB" sz="1801" b="1" dirty="0"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6F69948-A01B-4D09-A271-FD93C3EEE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1899006"/>
            <a:ext cx="4262121" cy="3744934"/>
          </a:xfrm>
          <a:prstGeom prst="rect">
            <a:avLst/>
          </a:prstGeom>
        </p:spPr>
      </p:pic>
      <p:sp>
        <p:nvSpPr>
          <p:cNvPr id="33" name="Flèche : double flèche horizontale 32">
            <a:extLst>
              <a:ext uri="{FF2B5EF4-FFF2-40B4-BE49-F238E27FC236}">
                <a16:creationId xmlns:a16="http://schemas.microsoft.com/office/drawing/2014/main" id="{5AA585D0-6AE1-4378-91B7-907F4F265428}"/>
              </a:ext>
            </a:extLst>
          </p:cNvPr>
          <p:cNvSpPr/>
          <p:nvPr/>
        </p:nvSpPr>
        <p:spPr>
          <a:xfrm>
            <a:off x="5176299" y="4389120"/>
            <a:ext cx="1073426" cy="19878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ED512F-F483-4C36-8330-1BCCE9AC5D3F}"/>
              </a:ext>
            </a:extLst>
          </p:cNvPr>
          <p:cNvSpPr txBox="1"/>
          <p:nvPr/>
        </p:nvSpPr>
        <p:spPr>
          <a:xfrm>
            <a:off x="231497" y="607231"/>
            <a:ext cx="442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Step</a:t>
            </a:r>
            <a:r>
              <a:rPr lang="fr-FR" b="1" dirty="0">
                <a:solidFill>
                  <a:srgbClr val="0070C0"/>
                </a:solidFill>
              </a:rPr>
              <a:t> 1 </a:t>
            </a:r>
            <a:r>
              <a:rPr lang="fr-FR" dirty="0"/>
              <a:t>: Select a chronology of reference</a:t>
            </a:r>
          </a:p>
          <a:p>
            <a:r>
              <a:rPr lang="fr-FR" b="1" dirty="0" err="1">
                <a:solidFill>
                  <a:srgbClr val="FFC000"/>
                </a:solidFill>
              </a:rPr>
              <a:t>Step</a:t>
            </a:r>
            <a:r>
              <a:rPr lang="fr-FR" b="1" dirty="0">
                <a:solidFill>
                  <a:srgbClr val="FFC000"/>
                </a:solidFill>
              </a:rPr>
              <a:t> 2a </a:t>
            </a:r>
            <a:r>
              <a:rPr lang="fr-FR" dirty="0"/>
              <a:t>: </a:t>
            </a:r>
            <a:r>
              <a:rPr lang="fr-FR" dirty="0" err="1"/>
              <a:t>Propagate</a:t>
            </a:r>
            <a:r>
              <a:rPr lang="fr-FR" dirty="0"/>
              <a:t> to high-latitude records</a:t>
            </a:r>
          </a:p>
          <a:p>
            <a:r>
              <a:rPr lang="fr-FR" b="1" dirty="0" err="1">
                <a:solidFill>
                  <a:srgbClr val="FFC000"/>
                </a:solidFill>
              </a:rPr>
              <a:t>Step</a:t>
            </a:r>
            <a:r>
              <a:rPr lang="fr-FR" b="1" dirty="0">
                <a:solidFill>
                  <a:srgbClr val="FFC000"/>
                </a:solidFill>
              </a:rPr>
              <a:t> 2b :  </a:t>
            </a:r>
            <a:r>
              <a:rPr lang="fr-FR" dirty="0" err="1"/>
              <a:t>Create</a:t>
            </a:r>
            <a:r>
              <a:rPr lang="fr-FR" dirty="0"/>
              <a:t> a new </a:t>
            </a:r>
            <a:r>
              <a:rPr lang="fr-FR" dirty="0" err="1"/>
              <a:t>age</a:t>
            </a:r>
            <a:r>
              <a:rPr lang="fr-FR" dirty="0"/>
              <a:t> model </a:t>
            </a:r>
          </a:p>
          <a:p>
            <a:r>
              <a:rPr lang="fr-FR" b="1" dirty="0" err="1">
                <a:solidFill>
                  <a:srgbClr val="00B050"/>
                </a:solidFill>
              </a:rPr>
              <a:t>Step</a:t>
            </a:r>
            <a:r>
              <a:rPr lang="fr-FR" b="1" dirty="0">
                <a:solidFill>
                  <a:srgbClr val="00B050"/>
                </a:solidFill>
              </a:rPr>
              <a:t> 3 </a:t>
            </a:r>
            <a:r>
              <a:rPr lang="fr-FR" dirty="0"/>
              <a:t>: </a:t>
            </a:r>
            <a:r>
              <a:rPr lang="fr-FR" dirty="0" err="1"/>
              <a:t>Propagate</a:t>
            </a:r>
            <a:r>
              <a:rPr lang="fr-FR" dirty="0"/>
              <a:t> to </a:t>
            </a:r>
            <a:r>
              <a:rPr lang="fr-FR" dirty="0" err="1"/>
              <a:t>low</a:t>
            </a:r>
            <a:r>
              <a:rPr lang="fr-FR" dirty="0"/>
              <a:t>-latitude records</a:t>
            </a:r>
            <a:endParaRPr lang="en-GB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DC801D8-21AF-445F-9D6F-3ABCB9CEC3BC}"/>
              </a:ext>
            </a:extLst>
          </p:cNvPr>
          <p:cNvSpPr txBox="1"/>
          <p:nvPr/>
        </p:nvSpPr>
        <p:spPr>
          <a:xfrm>
            <a:off x="2956057" y="2455363"/>
            <a:ext cx="164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reference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5344F1-E1F0-48B2-AE6B-3B52222B10B0}"/>
              </a:ext>
            </a:extLst>
          </p:cNvPr>
          <p:cNvSpPr txBox="1"/>
          <p:nvPr/>
        </p:nvSpPr>
        <p:spPr>
          <a:xfrm>
            <a:off x="6761757" y="2604772"/>
            <a:ext cx="148605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5">
                    <a:lumMod val="75000"/>
                  </a:schemeClr>
                </a:solidFill>
              </a:rPr>
              <a:t>EPICA Antarctic ice core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E885D32-3E4A-4475-8C0C-441FF95A763D}"/>
              </a:ext>
            </a:extLst>
          </p:cNvPr>
          <p:cNvSpPr txBox="1"/>
          <p:nvPr/>
        </p:nvSpPr>
        <p:spPr>
          <a:xfrm>
            <a:off x="9411078" y="2038563"/>
            <a:ext cx="1491931" cy="2444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4"/>
                </a:solidFill>
              </a:rPr>
              <a:t>MD07-2120 marine core</a:t>
            </a:r>
            <a:endParaRPr lang="en-GB" sz="1000" b="1" dirty="0">
              <a:solidFill>
                <a:schemeClr val="accent4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DC3E665-B429-4230-B5C1-2CFD54F03995}"/>
              </a:ext>
            </a:extLst>
          </p:cNvPr>
          <p:cNvSpPr txBox="1"/>
          <p:nvPr/>
        </p:nvSpPr>
        <p:spPr>
          <a:xfrm>
            <a:off x="5913768" y="1562184"/>
            <a:ext cx="1383311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ODP 1293 marine core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213654-0109-4681-98AA-887CEC691D12}"/>
              </a:ext>
            </a:extLst>
          </p:cNvPr>
          <p:cNvSpPr/>
          <p:nvPr/>
        </p:nvSpPr>
        <p:spPr>
          <a:xfrm>
            <a:off x="8202091" y="290009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E0C19FD-BC94-4130-884A-C0DF8D5DD7E3}"/>
              </a:ext>
            </a:extLst>
          </p:cNvPr>
          <p:cNvSpPr/>
          <p:nvPr/>
        </p:nvSpPr>
        <p:spPr>
          <a:xfrm>
            <a:off x="9781552" y="2371006"/>
            <a:ext cx="72000" cy="72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8369310-6D0D-4A8B-A32E-DAF34F7CE119}"/>
              </a:ext>
            </a:extLst>
          </p:cNvPr>
          <p:cNvSpPr/>
          <p:nvPr/>
        </p:nvSpPr>
        <p:spPr>
          <a:xfrm>
            <a:off x="6815858" y="182576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6D5A6C5-0250-4E9C-B777-D9789D5EECD4}"/>
              </a:ext>
            </a:extLst>
          </p:cNvPr>
          <p:cNvSpPr/>
          <p:nvPr/>
        </p:nvSpPr>
        <p:spPr>
          <a:xfrm>
            <a:off x="8023991" y="290674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0EF27-3349-4415-B19B-ADD45370E244}"/>
              </a:ext>
            </a:extLst>
          </p:cNvPr>
          <p:cNvSpPr txBox="1"/>
          <p:nvPr/>
        </p:nvSpPr>
        <p:spPr>
          <a:xfrm>
            <a:off x="7967014" y="2838440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</a:t>
            </a:r>
            <a:endParaRPr lang="en-GB" sz="1100" b="1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8B55BBF-E4E4-4DD7-A022-48F498D30917}"/>
              </a:ext>
            </a:extLst>
          </p:cNvPr>
          <p:cNvSpPr/>
          <p:nvPr/>
        </p:nvSpPr>
        <p:spPr>
          <a:xfrm>
            <a:off x="8925784" y="2525213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D1453C1-9D44-41F3-AB94-D0E009D6E582}"/>
              </a:ext>
            </a:extLst>
          </p:cNvPr>
          <p:cNvSpPr txBox="1"/>
          <p:nvPr/>
        </p:nvSpPr>
        <p:spPr>
          <a:xfrm>
            <a:off x="8871517" y="2466793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2</a:t>
            </a:r>
            <a:endParaRPr lang="en-GB" sz="1050" b="1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52950D0-0640-4E59-BB97-F3BD39BFDF87}"/>
              </a:ext>
            </a:extLst>
          </p:cNvPr>
          <p:cNvSpPr/>
          <p:nvPr/>
        </p:nvSpPr>
        <p:spPr>
          <a:xfrm>
            <a:off x="7964335" y="211769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6950254-A589-4066-936F-7A60588D8C24}"/>
              </a:ext>
            </a:extLst>
          </p:cNvPr>
          <p:cNvSpPr txBox="1"/>
          <p:nvPr/>
        </p:nvSpPr>
        <p:spPr>
          <a:xfrm>
            <a:off x="7911665" y="2058849"/>
            <a:ext cx="54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</a:t>
            </a:r>
            <a:endParaRPr lang="en-GB" sz="1100" b="1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7AB9A79-476F-4444-9D44-E03C4D00935F}"/>
              </a:ext>
            </a:extLst>
          </p:cNvPr>
          <p:cNvCxnSpPr>
            <a:cxnSpLocks/>
            <a:stCxn id="37" idx="7"/>
            <a:endCxn id="38" idx="3"/>
          </p:cNvCxnSpPr>
          <p:nvPr/>
        </p:nvCxnSpPr>
        <p:spPr>
          <a:xfrm flipV="1">
            <a:off x="8263547" y="2432462"/>
            <a:ext cx="1528549" cy="478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>
            <a:extLst>
              <a:ext uri="{FF2B5EF4-FFF2-40B4-BE49-F238E27FC236}">
                <a16:creationId xmlns:a16="http://schemas.microsoft.com/office/drawing/2014/main" id="{ADD8DFC7-258B-4491-889D-0D65C8E43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1" y="1897766"/>
            <a:ext cx="4336240" cy="3744934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EBBAF3E2-36C3-4C13-B379-16BABCE64124}"/>
              </a:ext>
            </a:extLst>
          </p:cNvPr>
          <p:cNvSpPr txBox="1"/>
          <p:nvPr/>
        </p:nvSpPr>
        <p:spPr>
          <a:xfrm>
            <a:off x="2971796" y="2515324"/>
            <a:ext cx="164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reference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2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F9EDDD3-7AEE-43AC-A4D4-745F8D0F316B}"/>
              </a:ext>
            </a:extLst>
          </p:cNvPr>
          <p:cNvSpPr txBox="1"/>
          <p:nvPr/>
        </p:nvSpPr>
        <p:spPr>
          <a:xfrm>
            <a:off x="2071" y="415494"/>
            <a:ext cx="257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NH Timing = 220.0 ka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5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6160C47-84F4-4478-B23F-DBB170B067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2749" y="4738752"/>
          <a:ext cx="3804832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3B6305D-6D34-4476-B7C2-E627D7FBF9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37732" y="4667100"/>
          <a:ext cx="3885065" cy="18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2DBD4F2-AA47-4A33-AF38-5BC9906970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05281" y="4810344"/>
          <a:ext cx="3885065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066CBF-F803-4D14-A57C-42ECDA052D31}"/>
              </a:ext>
            </a:extLst>
          </p:cNvPr>
          <p:cNvSpPr txBox="1"/>
          <p:nvPr/>
        </p:nvSpPr>
        <p:spPr>
          <a:xfrm>
            <a:off x="5121056" y="4457396"/>
            <a:ext cx="245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South (</a:t>
            </a:r>
            <a:r>
              <a:rPr lang="fr-FR" b="1" dirty="0">
                <a:solidFill>
                  <a:srgbClr val="00B050"/>
                </a:solidFill>
              </a:rPr>
              <a:t>SH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0C7920-1E44-40D1-A96C-593BED693BEC}"/>
              </a:ext>
            </a:extLst>
          </p:cNvPr>
          <p:cNvSpPr txBox="1"/>
          <p:nvPr/>
        </p:nvSpPr>
        <p:spPr>
          <a:xfrm>
            <a:off x="6096000" y="657122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C43919-22BF-43A9-9B5B-D90C8E66E1A7}"/>
              </a:ext>
            </a:extLst>
          </p:cNvPr>
          <p:cNvSpPr/>
          <p:nvPr/>
        </p:nvSpPr>
        <p:spPr>
          <a:xfrm>
            <a:off x="3269055" y="3999006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33B2010-1A46-43F5-B61D-39D23A5DEF73}"/>
              </a:ext>
            </a:extLst>
          </p:cNvPr>
          <p:cNvSpPr/>
          <p:nvPr/>
        </p:nvSpPr>
        <p:spPr>
          <a:xfrm>
            <a:off x="2159047" y="4145581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DC7F7BD-D9B3-4391-8317-DA2431722EA6}"/>
              </a:ext>
            </a:extLst>
          </p:cNvPr>
          <p:cNvSpPr/>
          <p:nvPr/>
        </p:nvSpPr>
        <p:spPr>
          <a:xfrm>
            <a:off x="2603976" y="4007685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AA8FEA7C-364D-4FC7-B29B-03209C826B62}"/>
              </a:ext>
            </a:extLst>
          </p:cNvPr>
          <p:cNvSpPr txBox="1"/>
          <p:nvPr/>
        </p:nvSpPr>
        <p:spPr>
          <a:xfrm rot="16200000">
            <a:off x="-751550" y="4915375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07068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6160C47-84F4-4478-B23F-DBB170B067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2749" y="4738752"/>
          <a:ext cx="3804832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3B6305D-6D34-4476-B7C2-E627D7FBF9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37732" y="4667100"/>
          <a:ext cx="3885065" cy="18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2DBD4F2-AA47-4A33-AF38-5BC9906970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05281" y="4810344"/>
          <a:ext cx="3885065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066CBF-F803-4D14-A57C-42ECDA052D31}"/>
              </a:ext>
            </a:extLst>
          </p:cNvPr>
          <p:cNvSpPr txBox="1"/>
          <p:nvPr/>
        </p:nvSpPr>
        <p:spPr>
          <a:xfrm>
            <a:off x="5121056" y="4457396"/>
            <a:ext cx="245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South (</a:t>
            </a:r>
            <a:r>
              <a:rPr lang="fr-FR" b="1" dirty="0">
                <a:solidFill>
                  <a:srgbClr val="00B050"/>
                </a:solidFill>
              </a:rPr>
              <a:t>SH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D4EA20-0756-4DEE-B93B-E4FEBE0E05EA}"/>
              </a:ext>
            </a:extLst>
          </p:cNvPr>
          <p:cNvSpPr txBox="1"/>
          <p:nvPr/>
        </p:nvSpPr>
        <p:spPr>
          <a:xfrm>
            <a:off x="3787188" y="3369547"/>
            <a:ext cx="274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r>
              <a:rPr lang="fr-FR" i="1" dirty="0"/>
              <a:t> warm up </a:t>
            </a:r>
            <a:r>
              <a:rPr lang="fr-FR" i="1" dirty="0" err="1"/>
              <a:t>before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i="1" dirty="0"/>
              <a:t> </a:t>
            </a:r>
            <a:endParaRPr lang="en-GB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65DEB8-A144-4273-8C37-D18F6416F635}"/>
              </a:ext>
            </a:extLst>
          </p:cNvPr>
          <p:cNvSpPr txBox="1"/>
          <p:nvPr/>
        </p:nvSpPr>
        <p:spPr>
          <a:xfrm>
            <a:off x="4008356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Timing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0C7920-1E44-40D1-A96C-593BED693BEC}"/>
              </a:ext>
            </a:extLst>
          </p:cNvPr>
          <p:cNvSpPr txBox="1"/>
          <p:nvPr/>
        </p:nvSpPr>
        <p:spPr>
          <a:xfrm>
            <a:off x="6096000" y="657122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C43919-22BF-43A9-9B5B-D90C8E66E1A7}"/>
              </a:ext>
            </a:extLst>
          </p:cNvPr>
          <p:cNvSpPr/>
          <p:nvPr/>
        </p:nvSpPr>
        <p:spPr>
          <a:xfrm>
            <a:off x="3269055" y="3999006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33B2010-1A46-43F5-B61D-39D23A5DEF73}"/>
              </a:ext>
            </a:extLst>
          </p:cNvPr>
          <p:cNvSpPr/>
          <p:nvPr/>
        </p:nvSpPr>
        <p:spPr>
          <a:xfrm>
            <a:off x="2159047" y="4145581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DC7F7BD-D9B3-4391-8317-DA2431722EA6}"/>
              </a:ext>
            </a:extLst>
          </p:cNvPr>
          <p:cNvSpPr/>
          <p:nvPr/>
        </p:nvSpPr>
        <p:spPr>
          <a:xfrm>
            <a:off x="2603976" y="4007685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60D582-C042-4238-B4B4-73288DE11321}"/>
              </a:ext>
            </a:extLst>
          </p:cNvPr>
          <p:cNvCxnSpPr/>
          <p:nvPr/>
        </p:nvCxnSpPr>
        <p:spPr>
          <a:xfrm flipH="1" flipV="1">
            <a:off x="2098219" y="889188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3CDDDF4-5184-4111-B360-18F1D0D7A115}"/>
              </a:ext>
            </a:extLst>
          </p:cNvPr>
          <p:cNvCxnSpPr/>
          <p:nvPr/>
        </p:nvCxnSpPr>
        <p:spPr>
          <a:xfrm flipH="1" flipV="1">
            <a:off x="6077418" y="947006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8CCDF03-C942-4AAB-8189-200D94BE13FE}"/>
              </a:ext>
            </a:extLst>
          </p:cNvPr>
          <p:cNvCxnSpPr/>
          <p:nvPr/>
        </p:nvCxnSpPr>
        <p:spPr>
          <a:xfrm flipH="1" flipV="1">
            <a:off x="10101354" y="889188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F9EDDD3-7AEE-43AC-A4D4-745F8D0F316B}"/>
              </a:ext>
            </a:extLst>
          </p:cNvPr>
          <p:cNvSpPr txBox="1"/>
          <p:nvPr/>
        </p:nvSpPr>
        <p:spPr>
          <a:xfrm>
            <a:off x="2071" y="415494"/>
            <a:ext cx="229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NH Timing = 220.0 ka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A8FEA7C-364D-4FC7-B29B-03209C826B62}"/>
              </a:ext>
            </a:extLst>
          </p:cNvPr>
          <p:cNvSpPr txBox="1"/>
          <p:nvPr/>
        </p:nvSpPr>
        <p:spPr>
          <a:xfrm rot="16200000">
            <a:off x="-751550" y="4915375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9786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6160C47-84F4-4478-B23F-DBB170B067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2749" y="4738752"/>
          <a:ext cx="3804832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3B6305D-6D34-4476-B7C2-E627D7FBF9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37732" y="4667100"/>
          <a:ext cx="3885065" cy="18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2DBD4F2-AA47-4A33-AF38-5BC9906970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05281" y="4810344"/>
          <a:ext cx="3885065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066CBF-F803-4D14-A57C-42ECDA052D31}"/>
              </a:ext>
            </a:extLst>
          </p:cNvPr>
          <p:cNvSpPr txBox="1"/>
          <p:nvPr/>
        </p:nvSpPr>
        <p:spPr>
          <a:xfrm>
            <a:off x="5121056" y="4457396"/>
            <a:ext cx="245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South (</a:t>
            </a:r>
            <a:r>
              <a:rPr lang="fr-FR" b="1" dirty="0">
                <a:solidFill>
                  <a:srgbClr val="00B050"/>
                </a:solidFill>
              </a:rPr>
              <a:t>SH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D4EA20-0756-4DEE-B93B-E4FEBE0E05EA}"/>
              </a:ext>
            </a:extLst>
          </p:cNvPr>
          <p:cNvSpPr txBox="1"/>
          <p:nvPr/>
        </p:nvSpPr>
        <p:spPr>
          <a:xfrm>
            <a:off x="3787188" y="3369547"/>
            <a:ext cx="274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r>
              <a:rPr lang="fr-FR" i="1" dirty="0"/>
              <a:t> warm up </a:t>
            </a:r>
            <a:r>
              <a:rPr lang="fr-FR" i="1" dirty="0" err="1"/>
              <a:t>before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i="1" dirty="0"/>
              <a:t> </a:t>
            </a:r>
            <a:endParaRPr lang="en-GB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65DEB8-A144-4273-8C37-D18F6416F635}"/>
              </a:ext>
            </a:extLst>
          </p:cNvPr>
          <p:cNvSpPr txBox="1"/>
          <p:nvPr/>
        </p:nvSpPr>
        <p:spPr>
          <a:xfrm>
            <a:off x="4008356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Timing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0C7920-1E44-40D1-A96C-593BED693BEC}"/>
              </a:ext>
            </a:extLst>
          </p:cNvPr>
          <p:cNvSpPr txBox="1"/>
          <p:nvPr/>
        </p:nvSpPr>
        <p:spPr>
          <a:xfrm>
            <a:off x="6096000" y="657122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C43919-22BF-43A9-9B5B-D90C8E66E1A7}"/>
              </a:ext>
            </a:extLst>
          </p:cNvPr>
          <p:cNvSpPr/>
          <p:nvPr/>
        </p:nvSpPr>
        <p:spPr>
          <a:xfrm>
            <a:off x="3269055" y="3999006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33B2010-1A46-43F5-B61D-39D23A5DEF73}"/>
              </a:ext>
            </a:extLst>
          </p:cNvPr>
          <p:cNvSpPr/>
          <p:nvPr/>
        </p:nvSpPr>
        <p:spPr>
          <a:xfrm>
            <a:off x="2159047" y="4145581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DC7F7BD-D9B3-4391-8317-DA2431722EA6}"/>
              </a:ext>
            </a:extLst>
          </p:cNvPr>
          <p:cNvSpPr/>
          <p:nvPr/>
        </p:nvSpPr>
        <p:spPr>
          <a:xfrm>
            <a:off x="2603976" y="4007685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60D582-C042-4238-B4B4-73288DE11321}"/>
              </a:ext>
            </a:extLst>
          </p:cNvPr>
          <p:cNvCxnSpPr/>
          <p:nvPr/>
        </p:nvCxnSpPr>
        <p:spPr>
          <a:xfrm flipH="1" flipV="1">
            <a:off x="2098219" y="889188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3CDDDF4-5184-4111-B360-18F1D0D7A115}"/>
              </a:ext>
            </a:extLst>
          </p:cNvPr>
          <p:cNvCxnSpPr/>
          <p:nvPr/>
        </p:nvCxnSpPr>
        <p:spPr>
          <a:xfrm flipH="1" flipV="1">
            <a:off x="6077418" y="947006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8CCDF03-C942-4AAB-8189-200D94BE13FE}"/>
              </a:ext>
            </a:extLst>
          </p:cNvPr>
          <p:cNvCxnSpPr/>
          <p:nvPr/>
        </p:nvCxnSpPr>
        <p:spPr>
          <a:xfrm flipH="1" flipV="1">
            <a:off x="10101354" y="889188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93F5828-2E82-432D-AE74-0149BDA9311C}"/>
              </a:ext>
            </a:extLst>
          </p:cNvPr>
          <p:cNvCxnSpPr/>
          <p:nvPr/>
        </p:nvCxnSpPr>
        <p:spPr>
          <a:xfrm flipH="1" flipV="1">
            <a:off x="2058829" y="4988010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F015B6B-953C-441A-B159-F5CDDFF84DEC}"/>
              </a:ext>
            </a:extLst>
          </p:cNvPr>
          <p:cNvCxnSpPr>
            <a:cxnSpLocks/>
          </p:cNvCxnSpPr>
          <p:nvPr/>
        </p:nvCxnSpPr>
        <p:spPr>
          <a:xfrm flipV="1">
            <a:off x="6134553" y="5025943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7F11E83-3C3C-4C9A-80AA-42BABDF3F76A}"/>
              </a:ext>
            </a:extLst>
          </p:cNvPr>
          <p:cNvCxnSpPr/>
          <p:nvPr/>
        </p:nvCxnSpPr>
        <p:spPr>
          <a:xfrm flipH="1" flipV="1">
            <a:off x="10043787" y="4965639"/>
            <a:ext cx="0" cy="13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F9EDDD3-7AEE-43AC-A4D4-745F8D0F316B}"/>
              </a:ext>
            </a:extLst>
          </p:cNvPr>
          <p:cNvSpPr txBox="1"/>
          <p:nvPr/>
        </p:nvSpPr>
        <p:spPr>
          <a:xfrm>
            <a:off x="2071" y="415494"/>
            <a:ext cx="220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NH Timing = 220.0 ka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E578EE3-838F-4E76-929E-EAFAC30DEB3E}"/>
              </a:ext>
            </a:extLst>
          </p:cNvPr>
          <p:cNvSpPr txBox="1"/>
          <p:nvPr/>
        </p:nvSpPr>
        <p:spPr>
          <a:xfrm>
            <a:off x="22079" y="4485418"/>
            <a:ext cx="239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SH Timing = 222.3 ka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A8FEA7C-364D-4FC7-B29B-03209C826B62}"/>
              </a:ext>
            </a:extLst>
          </p:cNvPr>
          <p:cNvSpPr txBox="1"/>
          <p:nvPr/>
        </p:nvSpPr>
        <p:spPr>
          <a:xfrm rot="16200000">
            <a:off x="-751550" y="4915375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74759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6160C47-84F4-4478-B23F-DBB170B067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2749" y="4738752"/>
          <a:ext cx="3804832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3B6305D-6D34-4476-B7C2-E627D7FBF9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37732" y="4667100"/>
          <a:ext cx="3885065" cy="18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2DBD4F2-AA47-4A33-AF38-5BC9906970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05281" y="4810344"/>
          <a:ext cx="3885065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066CBF-F803-4D14-A57C-42ECDA052D31}"/>
              </a:ext>
            </a:extLst>
          </p:cNvPr>
          <p:cNvSpPr txBox="1"/>
          <p:nvPr/>
        </p:nvSpPr>
        <p:spPr>
          <a:xfrm>
            <a:off x="5121056" y="4457396"/>
            <a:ext cx="245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South (</a:t>
            </a:r>
            <a:r>
              <a:rPr lang="fr-FR" b="1" dirty="0">
                <a:solidFill>
                  <a:srgbClr val="00B050"/>
                </a:solidFill>
              </a:rPr>
              <a:t>SH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D4EA20-0756-4DEE-B93B-E4FEBE0E05EA}"/>
              </a:ext>
            </a:extLst>
          </p:cNvPr>
          <p:cNvSpPr txBox="1"/>
          <p:nvPr/>
        </p:nvSpPr>
        <p:spPr>
          <a:xfrm>
            <a:off x="3787188" y="3369547"/>
            <a:ext cx="274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r>
              <a:rPr lang="fr-FR" i="1" dirty="0"/>
              <a:t> warm up </a:t>
            </a:r>
            <a:r>
              <a:rPr lang="fr-FR" i="1" dirty="0" err="1"/>
              <a:t>before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i="1" dirty="0"/>
              <a:t> </a:t>
            </a:r>
            <a:endParaRPr lang="en-GB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5E4049-73D9-4FC1-B41E-65840E7E7B34}"/>
              </a:ext>
            </a:extLst>
          </p:cNvPr>
          <p:cNvSpPr txBox="1"/>
          <p:nvPr/>
        </p:nvSpPr>
        <p:spPr>
          <a:xfrm>
            <a:off x="6694786" y="3354440"/>
            <a:ext cx="268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- 1st warming </a:t>
            </a:r>
            <a:r>
              <a:rPr lang="fr-FR" i="1" dirty="0" err="1"/>
              <a:t>is</a:t>
            </a:r>
            <a:r>
              <a:rPr lang="fr-FR" i="1" dirty="0"/>
              <a:t> more intense </a:t>
            </a:r>
            <a:r>
              <a:rPr lang="fr-FR" i="1" dirty="0" err="1"/>
              <a:t>than</a:t>
            </a:r>
            <a:r>
              <a:rPr lang="fr-FR" i="1" dirty="0"/>
              <a:t> 2nd warming in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65DEB8-A144-4273-8C37-D18F6416F635}"/>
              </a:ext>
            </a:extLst>
          </p:cNvPr>
          <p:cNvSpPr txBox="1"/>
          <p:nvPr/>
        </p:nvSpPr>
        <p:spPr>
          <a:xfrm>
            <a:off x="4008356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Timing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6DE0D3-8736-4B8F-87D3-9C65B3617ACD}"/>
              </a:ext>
            </a:extLst>
          </p:cNvPr>
          <p:cNvSpPr txBox="1"/>
          <p:nvPr/>
        </p:nvSpPr>
        <p:spPr>
          <a:xfrm>
            <a:off x="6784901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Amplitude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0C7920-1E44-40D1-A96C-593BED693BEC}"/>
              </a:ext>
            </a:extLst>
          </p:cNvPr>
          <p:cNvSpPr txBox="1"/>
          <p:nvPr/>
        </p:nvSpPr>
        <p:spPr>
          <a:xfrm>
            <a:off x="6096000" y="657122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C43919-22BF-43A9-9B5B-D90C8E66E1A7}"/>
              </a:ext>
            </a:extLst>
          </p:cNvPr>
          <p:cNvSpPr/>
          <p:nvPr/>
        </p:nvSpPr>
        <p:spPr>
          <a:xfrm>
            <a:off x="3269055" y="3999006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33B2010-1A46-43F5-B61D-39D23A5DEF73}"/>
              </a:ext>
            </a:extLst>
          </p:cNvPr>
          <p:cNvSpPr/>
          <p:nvPr/>
        </p:nvSpPr>
        <p:spPr>
          <a:xfrm>
            <a:off x="2159047" y="4145581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DC7F7BD-D9B3-4391-8317-DA2431722EA6}"/>
              </a:ext>
            </a:extLst>
          </p:cNvPr>
          <p:cNvSpPr/>
          <p:nvPr/>
        </p:nvSpPr>
        <p:spPr>
          <a:xfrm>
            <a:off x="2603976" y="4007685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50F750C-C063-4327-BD1C-CD45EDE31237}"/>
              </a:ext>
            </a:extLst>
          </p:cNvPr>
          <p:cNvCxnSpPr/>
          <p:nvPr/>
        </p:nvCxnSpPr>
        <p:spPr>
          <a:xfrm>
            <a:off x="701749" y="999459"/>
            <a:ext cx="26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2ABEDC2-2FAE-4BD2-A4EF-DDF0BD25FDEC}"/>
              </a:ext>
            </a:extLst>
          </p:cNvPr>
          <p:cNvCxnSpPr/>
          <p:nvPr/>
        </p:nvCxnSpPr>
        <p:spPr>
          <a:xfrm>
            <a:off x="4702559" y="986713"/>
            <a:ext cx="25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60DD60E-5251-43CB-8BA2-5BB005A76C70}"/>
              </a:ext>
            </a:extLst>
          </p:cNvPr>
          <p:cNvCxnSpPr/>
          <p:nvPr/>
        </p:nvCxnSpPr>
        <p:spPr>
          <a:xfrm>
            <a:off x="8601331" y="1085577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AA8FEA7C-364D-4FC7-B29B-03209C826B62}"/>
              </a:ext>
            </a:extLst>
          </p:cNvPr>
          <p:cNvSpPr txBox="1"/>
          <p:nvPr/>
        </p:nvSpPr>
        <p:spPr>
          <a:xfrm rot="16200000">
            <a:off x="-751550" y="4915375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34636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05BE40-7B5B-44F0-86B8-0DAAB310E3F0}"/>
              </a:ext>
            </a:extLst>
          </p:cNvPr>
          <p:cNvSpPr/>
          <p:nvPr/>
        </p:nvSpPr>
        <p:spPr>
          <a:xfrm>
            <a:off x="197582" y="575590"/>
            <a:ext cx="11796835" cy="3838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Anthropogenic-induced warming </a:t>
            </a:r>
            <a:r>
              <a:rPr lang="en-US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  <a:sym typeface="Wingdings" panose="05000000000000000000" pitchFamily="2" charset="2"/>
              </a:rPr>
              <a:t> Polar ice melting / global sea level rise / ocean circulation changes</a:t>
            </a:r>
            <a:endParaRPr lang="en-US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5BE40-7B5B-44F0-86B8-0DAAB310E3F0}"/>
              </a:ext>
            </a:extLst>
          </p:cNvPr>
          <p:cNvSpPr/>
          <p:nvPr/>
        </p:nvSpPr>
        <p:spPr>
          <a:xfrm>
            <a:off x="1178296" y="5159960"/>
            <a:ext cx="9536379" cy="13394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Multi-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tool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Analyses on the air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trapped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in 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Antarctic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ice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core</a:t>
            </a:r>
            <a:endParaRPr lang="fr-FR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Synthesis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of climate data from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various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archives (ice core, marine sediment, speleothems)</a:t>
            </a: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Data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comparison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climate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model simulations</a:t>
            </a:r>
            <a:endParaRPr lang="en-US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018224-8239-48F5-8B98-A02161364DBC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         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IDFont+F2"/>
              </a:rPr>
              <a:t>C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H</a:t>
            </a:r>
            <a:r>
              <a:rPr lang="en-US" sz="2800" dirty="0" err="1">
                <a:latin typeface="Arial" panose="020B0604020202020204" pitchFamily="34" charset="0"/>
                <a:ea typeface="CIDFont+F2"/>
              </a:rPr>
              <a:t>aracterisation</a:t>
            </a:r>
            <a:r>
              <a:rPr lang="en-US" sz="2800" dirty="0">
                <a:latin typeface="Arial" panose="020B0604020202020204" pitchFamily="34" charset="0"/>
                <a:ea typeface="CIDFont+F2"/>
              </a:rPr>
              <a:t> &amp; Dynamics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O</a:t>
            </a:r>
            <a:r>
              <a:rPr lang="en-US" sz="2800" dirty="0">
                <a:latin typeface="Arial" panose="020B0604020202020204" pitchFamily="34" charset="0"/>
                <a:ea typeface="CIDFont+F2"/>
              </a:rPr>
              <a:t>f </a:t>
            </a:r>
            <a:r>
              <a:rPr lang="en-US" sz="2800" dirty="0" err="1">
                <a:latin typeface="Arial" panose="020B0604020202020204" pitchFamily="34" charset="0"/>
                <a:ea typeface="CIDFont+F2"/>
              </a:rPr>
              <a:t>Pas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T</a:t>
            </a:r>
            <a:r>
              <a:rPr lang="en-US" sz="2800" dirty="0">
                <a:latin typeface="Arial" panose="020B0604020202020204" pitchFamily="34" charset="0"/>
                <a:ea typeface="CIDFont+F2"/>
              </a:rPr>
              <a:t> Warm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CLIM</a:t>
            </a:r>
            <a:r>
              <a:rPr lang="en-US" sz="2800" dirty="0" err="1">
                <a:latin typeface="Arial" panose="020B0604020202020204" pitchFamily="34" charset="0"/>
                <a:ea typeface="CIDFont+F2"/>
              </a:rPr>
              <a:t>ates</a:t>
            </a:r>
            <a:endParaRPr lang="en-GB" sz="28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AB2F745-8AF7-4FB6-B4D8-CA886AF4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96C045BA-0BC8-4E43-A027-1A8F9EFBE2B9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4B6542E-F31F-49DF-A99A-366DC2A3BE10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417D4F-CF15-4380-9E58-407618D5C353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1</a:t>
              </a:r>
              <a:endParaRPr lang="en-GB" sz="1801" b="1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7F68485-A60D-4C62-B32E-6380E4858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7" y="1939264"/>
            <a:ext cx="6508648" cy="30830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ED4E5F5-D9DC-40E2-9389-F6AA0FD7BE84}"/>
              </a:ext>
            </a:extLst>
          </p:cNvPr>
          <p:cNvSpPr/>
          <p:nvPr/>
        </p:nvSpPr>
        <p:spPr>
          <a:xfrm>
            <a:off x="197582" y="1229841"/>
            <a:ext cx="11796835" cy="3838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Understand climate </a:t>
            </a:r>
            <a:r>
              <a:rPr lang="en-US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  <a:sym typeface="Wingdings" panose="05000000000000000000" pitchFamily="2" charset="2"/>
              </a:rPr>
              <a:t>– cryosphere – carbon cycle during </a:t>
            </a:r>
            <a:r>
              <a:rPr lang="en-US" b="1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  <a:sym typeface="Wingdings" panose="05000000000000000000" pitchFamily="2" charset="2"/>
              </a:rPr>
              <a:t>warm period</a:t>
            </a:r>
            <a:endParaRPr lang="en-US" b="1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3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693667"/>
              </p:ext>
            </p:extLst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19164"/>
              </p:ext>
            </p:extLst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03265"/>
              </p:ext>
            </p:extLst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6160C47-84F4-4478-B23F-DBB170B06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410806"/>
              </p:ext>
            </p:extLst>
          </p:nvPr>
        </p:nvGraphicFramePr>
        <p:xfrm>
          <a:off x="332749" y="4738752"/>
          <a:ext cx="3804832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3B6305D-6D34-4476-B7C2-E627D7FBF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76977"/>
              </p:ext>
            </p:extLst>
          </p:nvPr>
        </p:nvGraphicFramePr>
        <p:xfrm>
          <a:off x="8237732" y="4667100"/>
          <a:ext cx="3885065" cy="18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2DBD4F2-AA47-4A33-AF38-5BC990697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601803"/>
              </p:ext>
            </p:extLst>
          </p:nvPr>
        </p:nvGraphicFramePr>
        <p:xfrm>
          <a:off x="4305281" y="4810344"/>
          <a:ext cx="3885065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066CBF-F803-4D14-A57C-42ECDA052D31}"/>
              </a:ext>
            </a:extLst>
          </p:cNvPr>
          <p:cNvSpPr txBox="1"/>
          <p:nvPr/>
        </p:nvSpPr>
        <p:spPr>
          <a:xfrm>
            <a:off x="5121056" y="4457396"/>
            <a:ext cx="245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South (</a:t>
            </a:r>
            <a:r>
              <a:rPr lang="fr-FR" b="1" dirty="0">
                <a:solidFill>
                  <a:srgbClr val="00B050"/>
                </a:solidFill>
              </a:rPr>
              <a:t>SH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D4EA20-0756-4DEE-B93B-E4FEBE0E05EA}"/>
              </a:ext>
            </a:extLst>
          </p:cNvPr>
          <p:cNvSpPr txBox="1"/>
          <p:nvPr/>
        </p:nvSpPr>
        <p:spPr>
          <a:xfrm>
            <a:off x="3787188" y="3369547"/>
            <a:ext cx="274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r>
              <a:rPr lang="fr-FR" i="1" dirty="0"/>
              <a:t> warm up </a:t>
            </a:r>
            <a:r>
              <a:rPr lang="fr-FR" i="1" dirty="0" err="1"/>
              <a:t>before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i="1" dirty="0"/>
              <a:t> </a:t>
            </a:r>
            <a:endParaRPr lang="en-GB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5E4049-73D9-4FC1-B41E-65840E7E7B34}"/>
              </a:ext>
            </a:extLst>
          </p:cNvPr>
          <p:cNvSpPr txBox="1"/>
          <p:nvPr/>
        </p:nvSpPr>
        <p:spPr>
          <a:xfrm>
            <a:off x="6694786" y="3354440"/>
            <a:ext cx="268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- 1st warming </a:t>
            </a:r>
            <a:r>
              <a:rPr lang="fr-FR" i="1" dirty="0" err="1"/>
              <a:t>is</a:t>
            </a:r>
            <a:r>
              <a:rPr lang="fr-FR" i="1" dirty="0"/>
              <a:t> more intense </a:t>
            </a:r>
            <a:r>
              <a:rPr lang="fr-FR" i="1" dirty="0" err="1"/>
              <a:t>than</a:t>
            </a:r>
            <a:r>
              <a:rPr lang="fr-FR" i="1" dirty="0"/>
              <a:t> 2nd warming in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65DEB8-A144-4273-8C37-D18F6416F635}"/>
              </a:ext>
            </a:extLst>
          </p:cNvPr>
          <p:cNvSpPr txBox="1"/>
          <p:nvPr/>
        </p:nvSpPr>
        <p:spPr>
          <a:xfrm>
            <a:off x="4008356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Timing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6DE0D3-8736-4B8F-87D3-9C65B3617ACD}"/>
              </a:ext>
            </a:extLst>
          </p:cNvPr>
          <p:cNvSpPr txBox="1"/>
          <p:nvPr/>
        </p:nvSpPr>
        <p:spPr>
          <a:xfrm>
            <a:off x="6784901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Amplitude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0C7920-1E44-40D1-A96C-593BED693BEC}"/>
              </a:ext>
            </a:extLst>
          </p:cNvPr>
          <p:cNvSpPr txBox="1"/>
          <p:nvPr/>
        </p:nvSpPr>
        <p:spPr>
          <a:xfrm>
            <a:off x="6096000" y="657122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C43919-22BF-43A9-9B5B-D90C8E66E1A7}"/>
              </a:ext>
            </a:extLst>
          </p:cNvPr>
          <p:cNvSpPr/>
          <p:nvPr/>
        </p:nvSpPr>
        <p:spPr>
          <a:xfrm>
            <a:off x="3269055" y="3999006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33B2010-1A46-43F5-B61D-39D23A5DEF73}"/>
              </a:ext>
            </a:extLst>
          </p:cNvPr>
          <p:cNvSpPr/>
          <p:nvPr/>
        </p:nvSpPr>
        <p:spPr>
          <a:xfrm>
            <a:off x="2159047" y="4145581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DC7F7BD-D9B3-4391-8317-DA2431722EA6}"/>
              </a:ext>
            </a:extLst>
          </p:cNvPr>
          <p:cNvSpPr/>
          <p:nvPr/>
        </p:nvSpPr>
        <p:spPr>
          <a:xfrm>
            <a:off x="2603976" y="4007685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50F750C-C063-4327-BD1C-CD45EDE31237}"/>
              </a:ext>
            </a:extLst>
          </p:cNvPr>
          <p:cNvCxnSpPr/>
          <p:nvPr/>
        </p:nvCxnSpPr>
        <p:spPr>
          <a:xfrm>
            <a:off x="701749" y="999459"/>
            <a:ext cx="26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2ABEDC2-2FAE-4BD2-A4EF-DDF0BD25FDEC}"/>
              </a:ext>
            </a:extLst>
          </p:cNvPr>
          <p:cNvCxnSpPr/>
          <p:nvPr/>
        </p:nvCxnSpPr>
        <p:spPr>
          <a:xfrm>
            <a:off x="4702559" y="986337"/>
            <a:ext cx="25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60DD60E-5251-43CB-8BA2-5BB005A76C70}"/>
              </a:ext>
            </a:extLst>
          </p:cNvPr>
          <p:cNvCxnSpPr/>
          <p:nvPr/>
        </p:nvCxnSpPr>
        <p:spPr>
          <a:xfrm>
            <a:off x="8601331" y="1085577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89DF5E4E-E372-44E3-9465-CB70DB8D51F6}"/>
              </a:ext>
            </a:extLst>
          </p:cNvPr>
          <p:cNvCxnSpPr>
            <a:cxnSpLocks/>
          </p:cNvCxnSpPr>
          <p:nvPr/>
        </p:nvCxnSpPr>
        <p:spPr>
          <a:xfrm>
            <a:off x="572494" y="4990447"/>
            <a:ext cx="25682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605D7E9-95F6-4DDF-935F-275415392416}"/>
              </a:ext>
            </a:extLst>
          </p:cNvPr>
          <p:cNvCxnSpPr/>
          <p:nvPr/>
        </p:nvCxnSpPr>
        <p:spPr>
          <a:xfrm>
            <a:off x="4561858" y="5079108"/>
            <a:ext cx="26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5BD7089-4F16-44AE-8FD3-D6BE94E11797}"/>
              </a:ext>
            </a:extLst>
          </p:cNvPr>
          <p:cNvCxnSpPr/>
          <p:nvPr/>
        </p:nvCxnSpPr>
        <p:spPr>
          <a:xfrm>
            <a:off x="8509664" y="4937283"/>
            <a:ext cx="26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AA8FEA7C-364D-4FC7-B29B-03209C826B62}"/>
              </a:ext>
            </a:extLst>
          </p:cNvPr>
          <p:cNvSpPr txBox="1"/>
          <p:nvPr/>
        </p:nvSpPr>
        <p:spPr>
          <a:xfrm rot="16200000">
            <a:off x="-751550" y="4915375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F793A4E-BE15-49BA-9C8B-300257A7AC3E}"/>
              </a:ext>
            </a:extLst>
          </p:cNvPr>
          <p:cNvCxnSpPr/>
          <p:nvPr/>
        </p:nvCxnSpPr>
        <p:spPr>
          <a:xfrm>
            <a:off x="572494" y="5271714"/>
            <a:ext cx="1261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8D62578-1975-4AC0-8BBF-DC34D6DEA1F1}"/>
              </a:ext>
            </a:extLst>
          </p:cNvPr>
          <p:cNvCxnSpPr>
            <a:cxnSpLocks/>
          </p:cNvCxnSpPr>
          <p:nvPr/>
        </p:nvCxnSpPr>
        <p:spPr>
          <a:xfrm>
            <a:off x="4561858" y="5271714"/>
            <a:ext cx="14017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E33D170-4CE2-4776-ABAE-8EA5159DD319}"/>
              </a:ext>
            </a:extLst>
          </p:cNvPr>
          <p:cNvCxnSpPr>
            <a:cxnSpLocks/>
          </p:cNvCxnSpPr>
          <p:nvPr/>
        </p:nvCxnSpPr>
        <p:spPr>
          <a:xfrm>
            <a:off x="8509664" y="5079108"/>
            <a:ext cx="1411395" cy="92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6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4289F8-49F7-4D19-9A20-25AAA4E0B654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Multi-archive synthesis : first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BA4FF1-2603-4BBB-B337-68DF8B6B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B6F631-3101-4186-9C90-DFD4499F58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8506" y="665713"/>
          <a:ext cx="3866775" cy="18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65FED5-1E9E-406C-9A51-999F8EC596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7473" y="699583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81932F1-0E67-4807-8352-969E424DE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8676" y="672548"/>
          <a:ext cx="3866775" cy="18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6160C47-84F4-4478-B23F-DBB170B067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2749" y="4738752"/>
          <a:ext cx="3804832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3B6305D-6D34-4476-B7C2-E627D7FBF9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37732" y="4667100"/>
          <a:ext cx="3885065" cy="18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2DBD4F2-AA47-4A33-AF38-5BC9906970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05281" y="4810344"/>
          <a:ext cx="3885065" cy="181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3F8F9BBC-20EA-4AE9-8F9E-5276CAFCCC19}"/>
              </a:ext>
            </a:extLst>
          </p:cNvPr>
          <p:cNvSpPr txBox="1"/>
          <p:nvPr/>
        </p:nvSpPr>
        <p:spPr>
          <a:xfrm rot="16200000">
            <a:off x="-5697267" y="2823978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066CBF-F803-4D14-A57C-42ECDA052D31}"/>
              </a:ext>
            </a:extLst>
          </p:cNvPr>
          <p:cNvSpPr txBox="1"/>
          <p:nvPr/>
        </p:nvSpPr>
        <p:spPr>
          <a:xfrm>
            <a:off x="5121056" y="4457396"/>
            <a:ext cx="245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South (</a:t>
            </a:r>
            <a:r>
              <a:rPr lang="fr-FR" b="1" dirty="0">
                <a:solidFill>
                  <a:srgbClr val="00B050"/>
                </a:solidFill>
              </a:rPr>
              <a:t>SH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3AE6F-3C08-4B58-83B1-5174BD032889}"/>
              </a:ext>
            </a:extLst>
          </p:cNvPr>
          <p:cNvSpPr txBox="1"/>
          <p:nvPr/>
        </p:nvSpPr>
        <p:spPr>
          <a:xfrm>
            <a:off x="5061292" y="411178"/>
            <a:ext cx="25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High-latitude North (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60E47B-74C9-42E1-9F90-577D51A0C07F}"/>
              </a:ext>
            </a:extLst>
          </p:cNvPr>
          <p:cNvSpPr txBox="1"/>
          <p:nvPr/>
        </p:nvSpPr>
        <p:spPr>
          <a:xfrm rot="16200000">
            <a:off x="-712726" y="1060497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D4EA20-0756-4DEE-B93B-E4FEBE0E05EA}"/>
              </a:ext>
            </a:extLst>
          </p:cNvPr>
          <p:cNvSpPr txBox="1"/>
          <p:nvPr/>
        </p:nvSpPr>
        <p:spPr>
          <a:xfrm>
            <a:off x="3787188" y="3369547"/>
            <a:ext cx="274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r>
              <a:rPr lang="fr-FR" i="1" dirty="0"/>
              <a:t> warm up </a:t>
            </a:r>
            <a:r>
              <a:rPr lang="fr-FR" i="1" dirty="0" err="1"/>
              <a:t>before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fr-FR" i="1" dirty="0"/>
              <a:t> </a:t>
            </a:r>
            <a:endParaRPr lang="en-GB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5E4049-73D9-4FC1-B41E-65840E7E7B34}"/>
              </a:ext>
            </a:extLst>
          </p:cNvPr>
          <p:cNvSpPr txBox="1"/>
          <p:nvPr/>
        </p:nvSpPr>
        <p:spPr>
          <a:xfrm>
            <a:off x="6694786" y="3354440"/>
            <a:ext cx="268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- 1st warming </a:t>
            </a:r>
            <a:r>
              <a:rPr lang="fr-FR" i="1" dirty="0" err="1"/>
              <a:t>is</a:t>
            </a:r>
            <a:r>
              <a:rPr lang="fr-FR" i="1" dirty="0"/>
              <a:t> more intense </a:t>
            </a:r>
            <a:r>
              <a:rPr lang="fr-FR" i="1" dirty="0" err="1"/>
              <a:t>than</a:t>
            </a:r>
            <a:r>
              <a:rPr lang="fr-FR" i="1" dirty="0"/>
              <a:t> 2nd warming in </a:t>
            </a:r>
            <a:r>
              <a:rPr lang="fr-FR" b="1" i="1" dirty="0">
                <a:solidFill>
                  <a:srgbClr val="00B050"/>
                </a:solidFill>
              </a:rPr>
              <a:t>SH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65DEB8-A144-4273-8C37-D18F6416F635}"/>
              </a:ext>
            </a:extLst>
          </p:cNvPr>
          <p:cNvSpPr txBox="1"/>
          <p:nvPr/>
        </p:nvSpPr>
        <p:spPr>
          <a:xfrm>
            <a:off x="4008356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Timing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6DE0D3-8736-4B8F-87D3-9C65B3617ACD}"/>
              </a:ext>
            </a:extLst>
          </p:cNvPr>
          <p:cNvSpPr txBox="1"/>
          <p:nvPr/>
        </p:nvSpPr>
        <p:spPr>
          <a:xfrm>
            <a:off x="6784901" y="2941341"/>
            <a:ext cx="250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Amplitude </a:t>
            </a:r>
            <a:r>
              <a:rPr lang="fr-FR" b="1" dirty="0" err="1"/>
              <a:t>findings</a:t>
            </a:r>
            <a:endParaRPr lang="en-GB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0C7920-1E44-40D1-A96C-593BED693BEC}"/>
              </a:ext>
            </a:extLst>
          </p:cNvPr>
          <p:cNvSpPr txBox="1"/>
          <p:nvPr/>
        </p:nvSpPr>
        <p:spPr>
          <a:xfrm>
            <a:off x="6096000" y="657122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FD73B-6D49-4284-A06D-5550A68A10D6}"/>
              </a:ext>
            </a:extLst>
          </p:cNvPr>
          <p:cNvSpPr txBox="1"/>
          <p:nvPr/>
        </p:nvSpPr>
        <p:spPr>
          <a:xfrm>
            <a:off x="6096000" y="2420802"/>
            <a:ext cx="478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Age (ka)</a:t>
            </a:r>
            <a:endParaRPr lang="en-GB" sz="12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FD21ACD-C5C5-4E62-A87F-0D25362E88FF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9870CA5-5010-4E6F-8FC6-5DDB2AD110AA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C12B0D1-53DC-4096-9583-120B8ABD7E4F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6</a:t>
              </a:r>
              <a:endParaRPr lang="en-GB" sz="1801" b="1"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A324EDD-40C4-49E9-9B99-5C43A2E73FC5}"/>
              </a:ext>
            </a:extLst>
          </p:cNvPr>
          <p:cNvSpPr txBox="1"/>
          <p:nvPr/>
        </p:nvSpPr>
        <p:spPr>
          <a:xfrm>
            <a:off x="9375072" y="2970398"/>
            <a:ext cx="2747725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Better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characterization</a:t>
            </a:r>
            <a:r>
              <a:rPr lang="fr-FR" dirty="0">
                <a:solidFill>
                  <a:srgbClr val="FF0000"/>
                </a:solidFill>
              </a:rPr>
              <a:t> of spatial and temporal pattern of climate changes </a:t>
            </a:r>
            <a:r>
              <a:rPr lang="fr-FR" dirty="0" err="1">
                <a:solidFill>
                  <a:srgbClr val="FF0000"/>
                </a:solidFill>
              </a:rPr>
              <a:t>during</a:t>
            </a:r>
            <a:r>
              <a:rPr lang="fr-FR" dirty="0">
                <a:solidFill>
                  <a:srgbClr val="FF0000"/>
                </a:solidFill>
              </a:rPr>
              <a:t> warm periods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9623CFA-37E5-4D82-8785-700547028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" y="2771085"/>
            <a:ext cx="3266158" cy="16574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AB49983-0494-4373-88BE-4B68EF237FA8}"/>
              </a:ext>
            </a:extLst>
          </p:cNvPr>
          <p:cNvSpPr/>
          <p:nvPr/>
        </p:nvSpPr>
        <p:spPr>
          <a:xfrm>
            <a:off x="1890066" y="3086096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28EA3A-7A99-41F8-89EF-07BA68BE673A}"/>
              </a:ext>
            </a:extLst>
          </p:cNvPr>
          <p:cNvSpPr/>
          <p:nvPr/>
        </p:nvSpPr>
        <p:spPr>
          <a:xfrm>
            <a:off x="1833534" y="3052632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087D4FC-9FC5-4B88-BEB4-623361469D11}"/>
              </a:ext>
            </a:extLst>
          </p:cNvPr>
          <p:cNvSpPr/>
          <p:nvPr/>
        </p:nvSpPr>
        <p:spPr>
          <a:xfrm>
            <a:off x="1905964" y="3019128"/>
            <a:ext cx="72000" cy="72000"/>
          </a:xfrm>
          <a:prstGeom prst="ellipse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C43919-22BF-43A9-9B5B-D90C8E66E1A7}"/>
              </a:ext>
            </a:extLst>
          </p:cNvPr>
          <p:cNvSpPr/>
          <p:nvPr/>
        </p:nvSpPr>
        <p:spPr>
          <a:xfrm>
            <a:off x="3269055" y="3999006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33B2010-1A46-43F5-B61D-39D23A5DEF73}"/>
              </a:ext>
            </a:extLst>
          </p:cNvPr>
          <p:cNvSpPr/>
          <p:nvPr/>
        </p:nvSpPr>
        <p:spPr>
          <a:xfrm>
            <a:off x="2159047" y="4145581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DC7F7BD-D9B3-4391-8317-DA2431722EA6}"/>
              </a:ext>
            </a:extLst>
          </p:cNvPr>
          <p:cNvSpPr/>
          <p:nvPr/>
        </p:nvSpPr>
        <p:spPr>
          <a:xfrm>
            <a:off x="2603976" y="4007685"/>
            <a:ext cx="72000" cy="72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29EC2BD-2E2E-480C-9D2E-60AEC887103C}"/>
              </a:ext>
            </a:extLst>
          </p:cNvPr>
          <p:cNvCxnSpPr>
            <a:cxnSpLocks/>
          </p:cNvCxnSpPr>
          <p:nvPr/>
        </p:nvCxnSpPr>
        <p:spPr>
          <a:xfrm>
            <a:off x="-6351" y="2676538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90DAFA8-906E-41CC-9B61-99B951FB7DE4}"/>
              </a:ext>
            </a:extLst>
          </p:cNvPr>
          <p:cNvCxnSpPr>
            <a:cxnSpLocks/>
          </p:cNvCxnSpPr>
          <p:nvPr/>
        </p:nvCxnSpPr>
        <p:spPr>
          <a:xfrm>
            <a:off x="-6351" y="4471785"/>
            <a:ext cx="121983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AA8FEA7C-364D-4FC7-B29B-03209C826B62}"/>
              </a:ext>
            </a:extLst>
          </p:cNvPr>
          <p:cNvSpPr txBox="1"/>
          <p:nvPr/>
        </p:nvSpPr>
        <p:spPr>
          <a:xfrm rot="16200000">
            <a:off x="-751550" y="4915375"/>
            <a:ext cx="187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SST(°C)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026066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8C1FD9-2542-4284-A8AC-C40EE327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883" y="-3600"/>
            <a:ext cx="514524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5F38E-C6F1-41BB-8039-BC3D59630DEA}"/>
              </a:ext>
            </a:extLst>
          </p:cNvPr>
          <p:cNvSpPr/>
          <p:nvPr/>
        </p:nvSpPr>
        <p:spPr>
          <a:xfrm>
            <a:off x="4911365" y="0"/>
            <a:ext cx="7280635" cy="685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038EB2-E51A-4673-AEC3-B3C90ED97349}"/>
              </a:ext>
            </a:extLst>
          </p:cNvPr>
          <p:cNvSpPr txBox="1"/>
          <p:nvPr/>
        </p:nvSpPr>
        <p:spPr>
          <a:xfrm>
            <a:off x="4673370" y="1396232"/>
            <a:ext cx="6796434" cy="17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1" b="1" dirty="0" err="1">
                <a:solidFill>
                  <a:schemeClr val="bg1"/>
                </a:solidFill>
              </a:rPr>
              <a:t>Thank</a:t>
            </a:r>
            <a:r>
              <a:rPr lang="fr-FR" sz="5401" b="1" dirty="0">
                <a:solidFill>
                  <a:schemeClr val="bg1"/>
                </a:solidFill>
              </a:rPr>
              <a:t> </a:t>
            </a:r>
            <a:r>
              <a:rPr lang="fr-FR" sz="5401" b="1" dirty="0" err="1">
                <a:solidFill>
                  <a:schemeClr val="bg1"/>
                </a:solidFill>
              </a:rPr>
              <a:t>you</a:t>
            </a:r>
            <a:r>
              <a:rPr lang="fr-FR" sz="5401" b="1" dirty="0">
                <a:solidFill>
                  <a:schemeClr val="bg1"/>
                </a:solidFill>
              </a:rPr>
              <a:t> for </a:t>
            </a:r>
            <a:r>
              <a:rPr lang="fr-FR" sz="5401" b="1" dirty="0" err="1">
                <a:solidFill>
                  <a:schemeClr val="bg1"/>
                </a:solidFill>
              </a:rPr>
              <a:t>your</a:t>
            </a:r>
            <a:r>
              <a:rPr lang="fr-FR" sz="5401" b="1" dirty="0">
                <a:solidFill>
                  <a:schemeClr val="bg1"/>
                </a:solidFill>
              </a:rPr>
              <a:t> attention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91CA71-EDCB-4414-8F77-BADD72F34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32" y="3909266"/>
            <a:ext cx="5725110" cy="1309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3B624E-A2D1-46EC-8AEF-D3F6FEB4A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66" y="-9625"/>
            <a:ext cx="2235685" cy="6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05BE40-7B5B-44F0-86B8-0DAAB310E3F0}"/>
              </a:ext>
            </a:extLst>
          </p:cNvPr>
          <p:cNvSpPr/>
          <p:nvPr/>
        </p:nvSpPr>
        <p:spPr>
          <a:xfrm>
            <a:off x="197582" y="575590"/>
            <a:ext cx="11796835" cy="3838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Anthropogenic-induced warming </a:t>
            </a:r>
            <a:r>
              <a:rPr lang="en-US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  <a:sym typeface="Wingdings" panose="05000000000000000000" pitchFamily="2" charset="2"/>
              </a:rPr>
              <a:t> Polar ice melting / global sea level rise / ocean circulation changes</a:t>
            </a:r>
            <a:endParaRPr lang="en-US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5BE40-7B5B-44F0-86B8-0DAAB310E3F0}"/>
              </a:ext>
            </a:extLst>
          </p:cNvPr>
          <p:cNvSpPr/>
          <p:nvPr/>
        </p:nvSpPr>
        <p:spPr>
          <a:xfrm>
            <a:off x="1178296" y="5159960"/>
            <a:ext cx="9536379" cy="13394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Multi-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tool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</a:t>
            </a:r>
            <a:r>
              <a:rPr lang="fr-FR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Analyses on the air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trapped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in 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Antarctic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ice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core</a:t>
            </a:r>
            <a:endParaRPr lang="fr-FR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Synthesis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of climate data from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various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archives (ice core, marine sediment, speleothems)</a:t>
            </a: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Data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comparison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climate</a:t>
            </a:r>
            <a:r>
              <a:rPr lang="fr-FR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 model simulations</a:t>
            </a:r>
            <a:endParaRPr lang="en-US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018224-8239-48F5-8B98-A02161364DBC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         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CIDFont+F2"/>
              </a:rPr>
              <a:t>C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H</a:t>
            </a:r>
            <a:r>
              <a:rPr lang="en-US" sz="2800" dirty="0" err="1">
                <a:latin typeface="Arial" panose="020B0604020202020204" pitchFamily="34" charset="0"/>
                <a:ea typeface="CIDFont+F2"/>
              </a:rPr>
              <a:t>aracterisation</a:t>
            </a:r>
            <a:r>
              <a:rPr lang="en-US" sz="2800" dirty="0">
                <a:latin typeface="Arial" panose="020B0604020202020204" pitchFamily="34" charset="0"/>
                <a:ea typeface="CIDFont+F2"/>
              </a:rPr>
              <a:t> &amp; Dynamics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O</a:t>
            </a:r>
            <a:r>
              <a:rPr lang="en-US" sz="2800" dirty="0">
                <a:latin typeface="Arial" panose="020B0604020202020204" pitchFamily="34" charset="0"/>
                <a:ea typeface="CIDFont+F2"/>
              </a:rPr>
              <a:t>f </a:t>
            </a:r>
            <a:r>
              <a:rPr lang="en-US" sz="2800" dirty="0" err="1">
                <a:latin typeface="Arial" panose="020B0604020202020204" pitchFamily="34" charset="0"/>
                <a:ea typeface="CIDFont+F2"/>
              </a:rPr>
              <a:t>Pas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T</a:t>
            </a:r>
            <a:r>
              <a:rPr lang="en-US" sz="2800" dirty="0">
                <a:latin typeface="Arial" panose="020B0604020202020204" pitchFamily="34" charset="0"/>
                <a:ea typeface="CIDFont+F2"/>
              </a:rPr>
              <a:t> Warm </a:t>
            </a:r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ea typeface="CIDFont+F2"/>
              </a:rPr>
              <a:t>CLIM</a:t>
            </a:r>
            <a:r>
              <a:rPr lang="en-US" sz="2800" dirty="0" err="1">
                <a:latin typeface="Arial" panose="020B0604020202020204" pitchFamily="34" charset="0"/>
                <a:ea typeface="CIDFont+F2"/>
              </a:rPr>
              <a:t>ates</a:t>
            </a:r>
            <a:endParaRPr lang="en-GB" sz="28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AB2F745-8AF7-4FB6-B4D8-CA886AF4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96C045BA-0BC8-4E43-A027-1A8F9EFBE2B9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4B6542E-F31F-49DF-A99A-366DC2A3BE10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417D4F-CF15-4380-9E58-407618D5C353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1</a:t>
              </a:r>
              <a:endParaRPr lang="en-GB" sz="1801" b="1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7F68485-A60D-4C62-B32E-6380E4858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7" y="1939264"/>
            <a:ext cx="6508648" cy="30830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ED4E5F5-D9DC-40E2-9389-F6AA0FD7BE84}"/>
              </a:ext>
            </a:extLst>
          </p:cNvPr>
          <p:cNvSpPr/>
          <p:nvPr/>
        </p:nvSpPr>
        <p:spPr>
          <a:xfrm>
            <a:off x="197582" y="1229841"/>
            <a:ext cx="11796835" cy="3838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</a:rPr>
              <a:t>Understand climate </a:t>
            </a:r>
            <a:r>
              <a:rPr lang="en-US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  <a:sym typeface="Wingdings" panose="05000000000000000000" pitchFamily="2" charset="2"/>
              </a:rPr>
              <a:t>– cryosphere – carbon cycle during </a:t>
            </a:r>
            <a:r>
              <a:rPr lang="en-US" b="1" dirty="0">
                <a:latin typeface="Arial" panose="020B0604020202020204" pitchFamily="34" charset="0"/>
                <a:ea typeface="MinionPro-Regular"/>
                <a:cs typeface="Arial" panose="020B0604020202020204" pitchFamily="34" charset="0"/>
                <a:sym typeface="Wingdings" panose="05000000000000000000" pitchFamily="2" charset="2"/>
              </a:rPr>
              <a:t>warm period</a:t>
            </a:r>
            <a:endParaRPr lang="en-US" b="1" dirty="0">
              <a:latin typeface="Arial" panose="020B0604020202020204" pitchFamily="34" charset="0"/>
              <a:ea typeface="MinionPro-Regular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FFB030-D564-47E7-811C-D04FC2B2CB74}"/>
              </a:ext>
            </a:extLst>
          </p:cNvPr>
          <p:cNvSpPr/>
          <p:nvPr/>
        </p:nvSpPr>
        <p:spPr>
          <a:xfrm flipH="1">
            <a:off x="-6351" y="0"/>
            <a:ext cx="12198350" cy="6858000"/>
          </a:xfrm>
          <a:prstGeom prst="rect">
            <a:avLst/>
          </a:prstGeom>
          <a:solidFill>
            <a:srgbClr val="D9D9D9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B5AFB8-FF23-4DD8-B307-6127F79CC631}"/>
              </a:ext>
            </a:extLst>
          </p:cNvPr>
          <p:cNvSpPr/>
          <p:nvPr/>
        </p:nvSpPr>
        <p:spPr>
          <a:xfrm>
            <a:off x="1156884" y="1690062"/>
            <a:ext cx="94461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4400" dirty="0" err="1"/>
              <a:t>What</a:t>
            </a:r>
            <a:r>
              <a:rPr lang="fr-FR" sz="4400" dirty="0"/>
              <a:t> can </a:t>
            </a:r>
            <a:r>
              <a:rPr lang="fr-FR" sz="4400" dirty="0" err="1"/>
              <a:t>we</a:t>
            </a:r>
            <a:r>
              <a:rPr lang="fr-FR" sz="4400" dirty="0"/>
              <a:t> </a:t>
            </a:r>
            <a:r>
              <a:rPr lang="fr-FR" sz="4400" dirty="0" err="1"/>
              <a:t>learn</a:t>
            </a:r>
            <a:r>
              <a:rPr lang="fr-FR" sz="4400" dirty="0"/>
              <a:t> about </a:t>
            </a:r>
            <a:r>
              <a:rPr lang="fr-FR" sz="4400" b="1" dirty="0" err="1"/>
              <a:t>current</a:t>
            </a:r>
            <a:r>
              <a:rPr lang="fr-FR" sz="4400" b="1" dirty="0"/>
              <a:t> and future global warming</a:t>
            </a:r>
            <a:r>
              <a:rPr lang="fr-FR" sz="4400" dirty="0"/>
              <a:t> and </a:t>
            </a:r>
            <a:r>
              <a:rPr lang="fr-FR" sz="4400" dirty="0" err="1"/>
              <a:t>its</a:t>
            </a:r>
            <a:r>
              <a:rPr lang="fr-FR" sz="4400" dirty="0"/>
              <a:t> impact on polar ice-</a:t>
            </a:r>
            <a:r>
              <a:rPr lang="fr-FR" sz="4400" dirty="0" err="1"/>
              <a:t>sheet</a:t>
            </a:r>
            <a:r>
              <a:rPr lang="fr-FR" sz="4400" dirty="0"/>
              <a:t> </a:t>
            </a:r>
            <a:r>
              <a:rPr lang="fr-FR" sz="4400" dirty="0" err="1"/>
              <a:t>melting</a:t>
            </a:r>
            <a:r>
              <a:rPr lang="fr-FR" sz="4400" dirty="0"/>
              <a:t> and oceanic circulation from </a:t>
            </a:r>
            <a:r>
              <a:rPr lang="fr-FR" sz="4400" b="1" dirty="0" err="1"/>
              <a:t>past</a:t>
            </a:r>
            <a:r>
              <a:rPr lang="fr-FR" sz="4400" dirty="0"/>
              <a:t> </a:t>
            </a:r>
            <a:r>
              <a:rPr lang="fr-FR" sz="4400" b="1" dirty="0"/>
              <a:t>warm periods</a:t>
            </a:r>
            <a:r>
              <a:rPr lang="fr-FR" sz="4400" dirty="0"/>
              <a:t>?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013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A87D77-4F18-497B-BFFB-DF5640A9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" y="457571"/>
            <a:ext cx="12053039" cy="352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D449-4C4D-4003-A835-CC81711C96AB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Climate variability over the last 800 ka in Antarctica</a:t>
            </a:r>
            <a:endParaRPr lang="en-GB" sz="2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FE7DAD-B034-4B5E-A132-94E5F0C4C7CD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159A87-C7E8-43A0-A801-ADE4BFA321C7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ADDAF-76E6-411A-A46E-874C28DC760B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2</a:t>
              </a:r>
              <a:endParaRPr lang="en-GB" sz="1801" b="1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BDE2037-A062-41C0-9348-951B961E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053712-276B-48BE-A7DB-9516374C6F5E}"/>
              </a:ext>
            </a:extLst>
          </p:cNvPr>
          <p:cNvCxnSpPr>
            <a:cxnSpLocks/>
          </p:cNvCxnSpPr>
          <p:nvPr/>
        </p:nvCxnSpPr>
        <p:spPr>
          <a:xfrm>
            <a:off x="765339" y="1509824"/>
            <a:ext cx="109198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912A82-3C4E-4481-A8C3-7DC5751BE089}"/>
              </a:ext>
            </a:extLst>
          </p:cNvPr>
          <p:cNvCxnSpPr>
            <a:cxnSpLocks/>
          </p:cNvCxnSpPr>
          <p:nvPr/>
        </p:nvCxnSpPr>
        <p:spPr>
          <a:xfrm>
            <a:off x="789744" y="1265273"/>
            <a:ext cx="1089543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8DECA01-F42C-4DD1-9510-DB185BAC981A}"/>
              </a:ext>
            </a:extLst>
          </p:cNvPr>
          <p:cNvSpPr txBox="1"/>
          <p:nvPr/>
        </p:nvSpPr>
        <p:spPr>
          <a:xfrm>
            <a:off x="10550827" y="950033"/>
            <a:ext cx="87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RCP 8.5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RCP 2.6</a:t>
            </a: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274389-B1DB-4A41-82A2-168A9163CEA9}"/>
              </a:ext>
            </a:extLst>
          </p:cNvPr>
          <p:cNvSpPr txBox="1"/>
          <p:nvPr/>
        </p:nvSpPr>
        <p:spPr>
          <a:xfrm>
            <a:off x="919888" y="3691998"/>
            <a:ext cx="23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time</a:t>
            </a:r>
            <a:endParaRPr lang="en-GB" b="1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C83DCBE-F46E-4FEA-86A9-EBE25E17FD7F}"/>
              </a:ext>
            </a:extLst>
          </p:cNvPr>
          <p:cNvCxnSpPr/>
          <p:nvPr/>
        </p:nvCxnSpPr>
        <p:spPr>
          <a:xfrm flipH="1">
            <a:off x="767489" y="3720892"/>
            <a:ext cx="7761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69AE7AA-77B6-46FB-BBBF-40337DD8791C}"/>
              </a:ext>
            </a:extLst>
          </p:cNvPr>
          <p:cNvSpPr txBox="1"/>
          <p:nvPr/>
        </p:nvSpPr>
        <p:spPr>
          <a:xfrm>
            <a:off x="978078" y="3909471"/>
            <a:ext cx="108102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Alternance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C000"/>
                </a:solidFill>
              </a:rPr>
              <a:t>hot</a:t>
            </a:r>
            <a:r>
              <a:rPr lang="fr-FR" sz="2000" dirty="0">
                <a:solidFill>
                  <a:srgbClr val="FFC000"/>
                </a:solidFill>
              </a:rPr>
              <a:t> periods (</a:t>
            </a:r>
            <a:r>
              <a:rPr lang="en-US" sz="2000" b="1" dirty="0">
                <a:solidFill>
                  <a:srgbClr val="FFC000"/>
                </a:solidFill>
              </a:rPr>
              <a:t>interglacial</a:t>
            </a:r>
            <a:r>
              <a:rPr lang="fr-FR" sz="2000" dirty="0">
                <a:solidFill>
                  <a:srgbClr val="FFC000"/>
                </a:solidFill>
              </a:rPr>
              <a:t>) </a:t>
            </a:r>
            <a:r>
              <a:rPr lang="fr-FR" sz="2000" dirty="0"/>
              <a:t>and </a:t>
            </a:r>
            <a:r>
              <a:rPr lang="fr-FR" sz="2000" b="1" dirty="0">
                <a:solidFill>
                  <a:srgbClr val="0070C0"/>
                </a:solidFill>
              </a:rPr>
              <a:t>cold</a:t>
            </a:r>
            <a:r>
              <a:rPr lang="fr-FR" sz="2000" dirty="0">
                <a:solidFill>
                  <a:srgbClr val="0070C0"/>
                </a:solidFill>
              </a:rPr>
              <a:t> periods (</a:t>
            </a:r>
            <a:r>
              <a:rPr lang="fr-FR" sz="2000" b="1" dirty="0">
                <a:solidFill>
                  <a:srgbClr val="0070C0"/>
                </a:solidFill>
              </a:rPr>
              <a:t>glacial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/>
              <a:t>for at least 800 ka</a:t>
            </a:r>
          </a:p>
          <a:p>
            <a:endParaRPr lang="fr-FR" sz="200" dirty="0"/>
          </a:p>
        </p:txBody>
      </p:sp>
    </p:spTree>
    <p:extLst>
      <p:ext uri="{BB962C8B-B14F-4D97-AF65-F5344CB8AC3E}">
        <p14:creationId xmlns:p14="http://schemas.microsoft.com/office/powerpoint/2010/main" val="175935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A87D77-4F18-497B-BFFB-DF5640A9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" y="457571"/>
            <a:ext cx="12053039" cy="352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D449-4C4D-4003-A835-CC81711C96AB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Climate variability over the last 800 ka in Antarctica</a:t>
            </a:r>
            <a:endParaRPr lang="en-GB" sz="2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FE7DAD-B034-4B5E-A132-94E5F0C4C7CD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159A87-C7E8-43A0-A801-ADE4BFA321C7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ADDAF-76E6-411A-A46E-874C28DC760B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2</a:t>
              </a:r>
              <a:endParaRPr lang="en-GB" sz="1801" b="1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BDE2037-A062-41C0-9348-951B961E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1DDE74-9ED0-4B14-B2C1-3D87E1F4431F}"/>
              </a:ext>
            </a:extLst>
          </p:cNvPr>
          <p:cNvSpPr txBox="1"/>
          <p:nvPr/>
        </p:nvSpPr>
        <p:spPr>
          <a:xfrm>
            <a:off x="797238" y="942107"/>
            <a:ext cx="21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59B20-B686-447D-8EDF-8AC044BB90C7}"/>
              </a:ext>
            </a:extLst>
          </p:cNvPr>
          <p:cNvSpPr/>
          <p:nvPr/>
        </p:nvSpPr>
        <p:spPr>
          <a:xfrm>
            <a:off x="889492" y="1265274"/>
            <a:ext cx="428947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77AF9D-3239-4C7E-AD3B-DABC799A1FA6}"/>
              </a:ext>
            </a:extLst>
          </p:cNvPr>
          <p:cNvSpPr txBox="1"/>
          <p:nvPr/>
        </p:nvSpPr>
        <p:spPr>
          <a:xfrm>
            <a:off x="978078" y="3909471"/>
            <a:ext cx="10810269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Alternance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C000"/>
                </a:solidFill>
              </a:rPr>
              <a:t>hot</a:t>
            </a:r>
            <a:r>
              <a:rPr lang="fr-FR" sz="2000" dirty="0">
                <a:solidFill>
                  <a:srgbClr val="FFC000"/>
                </a:solidFill>
              </a:rPr>
              <a:t> periods (</a:t>
            </a:r>
            <a:r>
              <a:rPr lang="en-US" sz="2000" b="1" dirty="0">
                <a:solidFill>
                  <a:srgbClr val="FFC000"/>
                </a:solidFill>
              </a:rPr>
              <a:t>interglacial</a:t>
            </a:r>
            <a:r>
              <a:rPr lang="fr-FR" sz="2000" dirty="0">
                <a:solidFill>
                  <a:srgbClr val="FFC000"/>
                </a:solidFill>
              </a:rPr>
              <a:t>) </a:t>
            </a:r>
            <a:r>
              <a:rPr lang="fr-FR" sz="2000" dirty="0"/>
              <a:t>and </a:t>
            </a:r>
            <a:r>
              <a:rPr lang="fr-FR" sz="2000" b="1" dirty="0">
                <a:solidFill>
                  <a:srgbClr val="0070C0"/>
                </a:solidFill>
              </a:rPr>
              <a:t>cold</a:t>
            </a:r>
            <a:r>
              <a:rPr lang="fr-FR" sz="2000" dirty="0">
                <a:solidFill>
                  <a:srgbClr val="0070C0"/>
                </a:solidFill>
              </a:rPr>
              <a:t> periods (</a:t>
            </a:r>
            <a:r>
              <a:rPr lang="fr-FR" sz="2000" b="1" dirty="0">
                <a:solidFill>
                  <a:srgbClr val="0070C0"/>
                </a:solidFill>
              </a:rPr>
              <a:t>glacial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/>
              <a:t>for at least 800 ka</a:t>
            </a:r>
          </a:p>
          <a:p>
            <a:endParaRPr lang="fr-FR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Nowadays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are </a:t>
            </a:r>
            <a:r>
              <a:rPr lang="fr-FR" sz="2000" dirty="0" err="1"/>
              <a:t>currently</a:t>
            </a:r>
            <a:r>
              <a:rPr lang="fr-FR" sz="2000" dirty="0"/>
              <a:t> in an </a:t>
            </a:r>
            <a:r>
              <a:rPr lang="fr-FR" sz="2000" dirty="0" err="1"/>
              <a:t>interglacial</a:t>
            </a:r>
            <a:r>
              <a:rPr lang="fr-FR" sz="2000" dirty="0"/>
              <a:t>. Our </a:t>
            </a:r>
            <a:r>
              <a:rPr lang="fr-FR" sz="2000" dirty="0" err="1"/>
              <a:t>aim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study</a:t>
            </a:r>
            <a:r>
              <a:rPr lang="fr-FR" sz="2000" b="1" dirty="0"/>
              <a:t> </a:t>
            </a:r>
            <a:r>
              <a:rPr lang="en-US" sz="2000" dirty="0"/>
              <a:t>another</a:t>
            </a:r>
            <a:r>
              <a:rPr lang="fr-FR" sz="2000" dirty="0"/>
              <a:t> </a:t>
            </a:r>
            <a:r>
              <a:rPr lang="fr-FR" sz="2000" b="1" dirty="0"/>
              <a:t>hot period of the </a:t>
            </a:r>
            <a:r>
              <a:rPr lang="fr-FR" sz="2000" b="1" dirty="0" err="1"/>
              <a:t>past</a:t>
            </a:r>
            <a:endParaRPr lang="en-GB" sz="20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053712-276B-48BE-A7DB-9516374C6F5E}"/>
              </a:ext>
            </a:extLst>
          </p:cNvPr>
          <p:cNvCxnSpPr>
            <a:cxnSpLocks/>
          </p:cNvCxnSpPr>
          <p:nvPr/>
        </p:nvCxnSpPr>
        <p:spPr>
          <a:xfrm>
            <a:off x="765339" y="1509824"/>
            <a:ext cx="109198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912A82-3C4E-4481-A8C3-7DC5751BE089}"/>
              </a:ext>
            </a:extLst>
          </p:cNvPr>
          <p:cNvCxnSpPr>
            <a:cxnSpLocks/>
          </p:cNvCxnSpPr>
          <p:nvPr/>
        </p:nvCxnSpPr>
        <p:spPr>
          <a:xfrm>
            <a:off x="789744" y="1265273"/>
            <a:ext cx="1089543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8DECA01-F42C-4DD1-9510-DB185BAC981A}"/>
              </a:ext>
            </a:extLst>
          </p:cNvPr>
          <p:cNvSpPr txBox="1"/>
          <p:nvPr/>
        </p:nvSpPr>
        <p:spPr>
          <a:xfrm>
            <a:off x="10550827" y="950033"/>
            <a:ext cx="87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RCP 8.5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RCP 2.6</a:t>
            </a:r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E5597F-92C7-4BA2-BD14-4916497B3F20}"/>
              </a:ext>
            </a:extLst>
          </p:cNvPr>
          <p:cNvSpPr txBox="1"/>
          <p:nvPr/>
        </p:nvSpPr>
        <p:spPr>
          <a:xfrm>
            <a:off x="919888" y="3691998"/>
            <a:ext cx="23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time</a:t>
            </a:r>
            <a:endParaRPr lang="en-GB" b="1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41C7445-6E1F-4CBB-8459-8C404D046179}"/>
              </a:ext>
            </a:extLst>
          </p:cNvPr>
          <p:cNvCxnSpPr/>
          <p:nvPr/>
        </p:nvCxnSpPr>
        <p:spPr>
          <a:xfrm flipH="1">
            <a:off x="767489" y="3720892"/>
            <a:ext cx="7761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1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A87D77-4F18-497B-BFFB-DF5640A9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" y="457571"/>
            <a:ext cx="12053039" cy="352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D449-4C4D-4003-A835-CC81711C96AB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Climate variability over the last 800 ka in Antarctica</a:t>
            </a:r>
            <a:endParaRPr lang="en-GB" sz="2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FE7DAD-B034-4B5E-A132-94E5F0C4C7CD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159A87-C7E8-43A0-A801-ADE4BFA321C7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ADDAF-76E6-411A-A46E-874C28DC760B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2</a:t>
              </a:r>
              <a:endParaRPr lang="en-GB" sz="1801" b="1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BDE2037-A062-41C0-9348-951B961E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1DDE74-9ED0-4B14-B2C1-3D87E1F4431F}"/>
              </a:ext>
            </a:extLst>
          </p:cNvPr>
          <p:cNvSpPr txBox="1"/>
          <p:nvPr/>
        </p:nvSpPr>
        <p:spPr>
          <a:xfrm>
            <a:off x="797238" y="942107"/>
            <a:ext cx="21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59B20-B686-447D-8EDF-8AC044BB90C7}"/>
              </a:ext>
            </a:extLst>
          </p:cNvPr>
          <p:cNvSpPr/>
          <p:nvPr/>
        </p:nvSpPr>
        <p:spPr>
          <a:xfrm>
            <a:off x="889492" y="1265274"/>
            <a:ext cx="428947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053712-276B-48BE-A7DB-9516374C6F5E}"/>
              </a:ext>
            </a:extLst>
          </p:cNvPr>
          <p:cNvCxnSpPr>
            <a:cxnSpLocks/>
          </p:cNvCxnSpPr>
          <p:nvPr/>
        </p:nvCxnSpPr>
        <p:spPr>
          <a:xfrm>
            <a:off x="765339" y="1509824"/>
            <a:ext cx="109198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912A82-3C4E-4481-A8C3-7DC5751BE089}"/>
              </a:ext>
            </a:extLst>
          </p:cNvPr>
          <p:cNvCxnSpPr>
            <a:cxnSpLocks/>
          </p:cNvCxnSpPr>
          <p:nvPr/>
        </p:nvCxnSpPr>
        <p:spPr>
          <a:xfrm>
            <a:off x="789744" y="1265273"/>
            <a:ext cx="1089543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8DECA01-F42C-4DD1-9510-DB185BAC981A}"/>
              </a:ext>
            </a:extLst>
          </p:cNvPr>
          <p:cNvSpPr txBox="1"/>
          <p:nvPr/>
        </p:nvSpPr>
        <p:spPr>
          <a:xfrm>
            <a:off x="10550827" y="950033"/>
            <a:ext cx="87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RCP 8.5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RCP 2.6</a:t>
            </a:r>
          </a:p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6C869F-1E1B-4105-94F3-37DC6C678996}"/>
              </a:ext>
            </a:extLst>
          </p:cNvPr>
          <p:cNvSpPr/>
          <p:nvPr/>
        </p:nvSpPr>
        <p:spPr>
          <a:xfrm>
            <a:off x="744073" y="978762"/>
            <a:ext cx="6358475" cy="1392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67ACCBF-313C-4FD4-88A6-5626EE73C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6"/>
          <a:stretch/>
        </p:blipFill>
        <p:spPr>
          <a:xfrm>
            <a:off x="5967293" y="979941"/>
            <a:ext cx="1135255" cy="3326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33139E0-0083-4B24-ABBA-BCC4F370635C}"/>
              </a:ext>
            </a:extLst>
          </p:cNvPr>
          <p:cNvSpPr txBox="1"/>
          <p:nvPr/>
        </p:nvSpPr>
        <p:spPr>
          <a:xfrm>
            <a:off x="919888" y="3691998"/>
            <a:ext cx="23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time</a:t>
            </a:r>
            <a:endParaRPr lang="en-GB" b="1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3E06426-F346-49EC-902C-1E07EE7369E0}"/>
              </a:ext>
            </a:extLst>
          </p:cNvPr>
          <p:cNvCxnSpPr/>
          <p:nvPr/>
        </p:nvCxnSpPr>
        <p:spPr>
          <a:xfrm flipH="1">
            <a:off x="767489" y="3720892"/>
            <a:ext cx="7761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A05EFBE-EDE1-4D7B-98A8-44A1A478BFD6}"/>
              </a:ext>
            </a:extLst>
          </p:cNvPr>
          <p:cNvSpPr txBox="1"/>
          <p:nvPr/>
        </p:nvSpPr>
        <p:spPr>
          <a:xfrm>
            <a:off x="978078" y="3909471"/>
            <a:ext cx="10810269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Alternance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C000"/>
                </a:solidFill>
              </a:rPr>
              <a:t>hot</a:t>
            </a:r>
            <a:r>
              <a:rPr lang="fr-FR" sz="2000" dirty="0">
                <a:solidFill>
                  <a:srgbClr val="FFC000"/>
                </a:solidFill>
              </a:rPr>
              <a:t> periods (</a:t>
            </a:r>
            <a:r>
              <a:rPr lang="en-US" sz="2000" b="1" dirty="0">
                <a:solidFill>
                  <a:srgbClr val="FFC000"/>
                </a:solidFill>
              </a:rPr>
              <a:t>interglacial</a:t>
            </a:r>
            <a:r>
              <a:rPr lang="fr-FR" sz="2000" dirty="0">
                <a:solidFill>
                  <a:srgbClr val="FFC000"/>
                </a:solidFill>
              </a:rPr>
              <a:t>) </a:t>
            </a:r>
            <a:r>
              <a:rPr lang="fr-FR" sz="2000" dirty="0"/>
              <a:t>and </a:t>
            </a:r>
            <a:r>
              <a:rPr lang="fr-FR" sz="2000" b="1" dirty="0">
                <a:solidFill>
                  <a:srgbClr val="0070C0"/>
                </a:solidFill>
              </a:rPr>
              <a:t>cold</a:t>
            </a:r>
            <a:r>
              <a:rPr lang="fr-FR" sz="2000" dirty="0">
                <a:solidFill>
                  <a:srgbClr val="0070C0"/>
                </a:solidFill>
              </a:rPr>
              <a:t> periods (</a:t>
            </a:r>
            <a:r>
              <a:rPr lang="fr-FR" sz="2000" b="1" dirty="0">
                <a:solidFill>
                  <a:srgbClr val="0070C0"/>
                </a:solidFill>
              </a:rPr>
              <a:t>glacial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/>
              <a:t>for at least 800 ka</a:t>
            </a:r>
          </a:p>
          <a:p>
            <a:endParaRPr lang="fr-FR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Nowadays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are </a:t>
            </a:r>
            <a:r>
              <a:rPr lang="fr-FR" sz="2000" dirty="0" err="1"/>
              <a:t>currently</a:t>
            </a:r>
            <a:r>
              <a:rPr lang="fr-FR" sz="2000" dirty="0"/>
              <a:t> in an </a:t>
            </a:r>
            <a:r>
              <a:rPr lang="fr-FR" sz="2000" dirty="0" err="1"/>
              <a:t>interglacial</a:t>
            </a:r>
            <a:r>
              <a:rPr lang="fr-FR" sz="2000" dirty="0"/>
              <a:t>. Our </a:t>
            </a:r>
            <a:r>
              <a:rPr lang="fr-FR" sz="2000" dirty="0" err="1"/>
              <a:t>aim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study</a:t>
            </a:r>
            <a:r>
              <a:rPr lang="fr-FR" sz="2000" b="1" dirty="0"/>
              <a:t> </a:t>
            </a:r>
            <a:r>
              <a:rPr lang="en-US" sz="2000" dirty="0"/>
              <a:t>another</a:t>
            </a:r>
            <a:r>
              <a:rPr lang="fr-FR" sz="2000" dirty="0"/>
              <a:t> </a:t>
            </a:r>
            <a:r>
              <a:rPr lang="fr-FR" sz="2000" b="1" dirty="0"/>
              <a:t>hot period of the </a:t>
            </a:r>
            <a:r>
              <a:rPr lang="fr-FR" sz="2000" b="1" dirty="0" err="1"/>
              <a:t>past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6124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A87D77-4F18-497B-BFFB-DF5640A9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" y="457571"/>
            <a:ext cx="12053039" cy="352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D449-4C4D-4003-A835-CC81711C96AB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Climate variability over the last 800 ka in Antarctica</a:t>
            </a:r>
            <a:endParaRPr lang="en-GB" sz="2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FE7DAD-B034-4B5E-A132-94E5F0C4C7CD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159A87-C7E8-43A0-A801-ADE4BFA321C7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ADDAF-76E6-411A-A46E-874C28DC760B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2</a:t>
              </a:r>
              <a:endParaRPr lang="en-GB" sz="1801" b="1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BDE2037-A062-41C0-9348-951B961E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1DDE74-9ED0-4B14-B2C1-3D87E1F4431F}"/>
              </a:ext>
            </a:extLst>
          </p:cNvPr>
          <p:cNvSpPr txBox="1"/>
          <p:nvPr/>
        </p:nvSpPr>
        <p:spPr>
          <a:xfrm>
            <a:off x="797238" y="942107"/>
            <a:ext cx="21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59B20-B686-447D-8EDF-8AC044BB90C7}"/>
              </a:ext>
            </a:extLst>
          </p:cNvPr>
          <p:cNvSpPr/>
          <p:nvPr/>
        </p:nvSpPr>
        <p:spPr>
          <a:xfrm>
            <a:off x="889492" y="1265274"/>
            <a:ext cx="428947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488377-7B89-4A01-9716-71AEBE50D828}"/>
              </a:ext>
            </a:extLst>
          </p:cNvPr>
          <p:cNvSpPr/>
          <p:nvPr/>
        </p:nvSpPr>
        <p:spPr>
          <a:xfrm>
            <a:off x="3349256" y="1265273"/>
            <a:ext cx="1144193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053712-276B-48BE-A7DB-9516374C6F5E}"/>
              </a:ext>
            </a:extLst>
          </p:cNvPr>
          <p:cNvCxnSpPr>
            <a:cxnSpLocks/>
          </p:cNvCxnSpPr>
          <p:nvPr/>
        </p:nvCxnSpPr>
        <p:spPr>
          <a:xfrm>
            <a:off x="765339" y="1509824"/>
            <a:ext cx="109198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912A82-3C4E-4481-A8C3-7DC5751BE089}"/>
              </a:ext>
            </a:extLst>
          </p:cNvPr>
          <p:cNvCxnSpPr>
            <a:cxnSpLocks/>
          </p:cNvCxnSpPr>
          <p:nvPr/>
        </p:nvCxnSpPr>
        <p:spPr>
          <a:xfrm>
            <a:off x="789744" y="1265273"/>
            <a:ext cx="1089543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8DECA01-F42C-4DD1-9510-DB185BAC981A}"/>
              </a:ext>
            </a:extLst>
          </p:cNvPr>
          <p:cNvSpPr txBox="1"/>
          <p:nvPr/>
        </p:nvSpPr>
        <p:spPr>
          <a:xfrm>
            <a:off x="10550827" y="950033"/>
            <a:ext cx="87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RCP 8.5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RCP 2.6</a:t>
            </a:r>
          </a:p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6C869F-1E1B-4105-94F3-37DC6C678996}"/>
              </a:ext>
            </a:extLst>
          </p:cNvPr>
          <p:cNvSpPr/>
          <p:nvPr/>
        </p:nvSpPr>
        <p:spPr>
          <a:xfrm>
            <a:off x="744073" y="978762"/>
            <a:ext cx="6358475" cy="1392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67ACCBF-313C-4FD4-88A6-5626EE73C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6"/>
          <a:stretch/>
        </p:blipFill>
        <p:spPr>
          <a:xfrm>
            <a:off x="5967293" y="979941"/>
            <a:ext cx="1135255" cy="33269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95C14C0-63FE-490D-90C8-776F6B03B82B}"/>
              </a:ext>
            </a:extLst>
          </p:cNvPr>
          <p:cNvSpPr txBox="1"/>
          <p:nvPr/>
        </p:nvSpPr>
        <p:spPr>
          <a:xfrm>
            <a:off x="919888" y="3691998"/>
            <a:ext cx="23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time</a:t>
            </a:r>
            <a:endParaRPr lang="en-GB" b="1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EB923E8-96EB-4A31-91F9-DF14292E3E66}"/>
              </a:ext>
            </a:extLst>
          </p:cNvPr>
          <p:cNvCxnSpPr/>
          <p:nvPr/>
        </p:nvCxnSpPr>
        <p:spPr>
          <a:xfrm flipH="1">
            <a:off x="767489" y="3720892"/>
            <a:ext cx="7761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B5CA52C-51D1-405B-B0B7-DE463E946C6D}"/>
              </a:ext>
            </a:extLst>
          </p:cNvPr>
          <p:cNvSpPr txBox="1"/>
          <p:nvPr/>
        </p:nvSpPr>
        <p:spPr>
          <a:xfrm>
            <a:off x="978078" y="3909471"/>
            <a:ext cx="10810269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Alternance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C000"/>
                </a:solidFill>
              </a:rPr>
              <a:t>hot</a:t>
            </a:r>
            <a:r>
              <a:rPr lang="fr-FR" sz="2000" dirty="0">
                <a:solidFill>
                  <a:srgbClr val="FFC000"/>
                </a:solidFill>
              </a:rPr>
              <a:t> periods (</a:t>
            </a:r>
            <a:r>
              <a:rPr lang="en-US" sz="2000" b="1" dirty="0">
                <a:solidFill>
                  <a:srgbClr val="FFC000"/>
                </a:solidFill>
              </a:rPr>
              <a:t>interglacial</a:t>
            </a:r>
            <a:r>
              <a:rPr lang="fr-FR" sz="2000" dirty="0">
                <a:solidFill>
                  <a:srgbClr val="FFC000"/>
                </a:solidFill>
              </a:rPr>
              <a:t>) </a:t>
            </a:r>
            <a:r>
              <a:rPr lang="fr-FR" sz="2000" dirty="0"/>
              <a:t>and </a:t>
            </a:r>
            <a:r>
              <a:rPr lang="fr-FR" sz="2000" b="1" dirty="0">
                <a:solidFill>
                  <a:srgbClr val="0070C0"/>
                </a:solidFill>
              </a:rPr>
              <a:t>cold</a:t>
            </a:r>
            <a:r>
              <a:rPr lang="fr-FR" sz="2000" dirty="0">
                <a:solidFill>
                  <a:srgbClr val="0070C0"/>
                </a:solidFill>
              </a:rPr>
              <a:t> periods (</a:t>
            </a:r>
            <a:r>
              <a:rPr lang="fr-FR" sz="2000" b="1" dirty="0">
                <a:solidFill>
                  <a:srgbClr val="0070C0"/>
                </a:solidFill>
              </a:rPr>
              <a:t>glacial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/>
              <a:t>for at least 800 ka</a:t>
            </a:r>
          </a:p>
          <a:p>
            <a:endParaRPr lang="fr-FR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Nowadays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are </a:t>
            </a:r>
            <a:r>
              <a:rPr lang="fr-FR" sz="2000" dirty="0" err="1"/>
              <a:t>currently</a:t>
            </a:r>
            <a:r>
              <a:rPr lang="fr-FR" sz="2000" dirty="0"/>
              <a:t> in an </a:t>
            </a:r>
            <a:r>
              <a:rPr lang="fr-FR" sz="2000" dirty="0" err="1"/>
              <a:t>interglacial</a:t>
            </a:r>
            <a:r>
              <a:rPr lang="fr-FR" sz="2000" dirty="0"/>
              <a:t>. Our </a:t>
            </a:r>
            <a:r>
              <a:rPr lang="fr-FR" sz="2000" dirty="0" err="1"/>
              <a:t>aim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study</a:t>
            </a:r>
            <a:r>
              <a:rPr lang="fr-FR" sz="2000" b="1" dirty="0"/>
              <a:t> </a:t>
            </a:r>
            <a:r>
              <a:rPr lang="en-US" sz="2000" dirty="0"/>
              <a:t>another</a:t>
            </a:r>
            <a:r>
              <a:rPr lang="fr-FR" sz="2000" dirty="0"/>
              <a:t> </a:t>
            </a:r>
            <a:r>
              <a:rPr lang="fr-FR" sz="2000" b="1" dirty="0"/>
              <a:t>hot period of the </a:t>
            </a:r>
            <a:r>
              <a:rPr lang="fr-FR" sz="2000" b="1" dirty="0" err="1"/>
              <a:t>past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4465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A87D77-4F18-497B-BFFB-DF5640A9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" y="457571"/>
            <a:ext cx="12053039" cy="352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D449-4C4D-4003-A835-CC81711C96AB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Climate variability over the last 800 ka in Antarctica</a:t>
            </a:r>
            <a:endParaRPr lang="en-GB" sz="2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FE7DAD-B034-4B5E-A132-94E5F0C4C7CD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159A87-C7E8-43A0-A801-ADE4BFA321C7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ADDAF-76E6-411A-A46E-874C28DC760B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2</a:t>
              </a:r>
              <a:endParaRPr lang="en-GB" sz="1801" b="1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BDE2037-A062-41C0-9348-951B961E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1DDE74-9ED0-4B14-B2C1-3D87E1F4431F}"/>
              </a:ext>
            </a:extLst>
          </p:cNvPr>
          <p:cNvSpPr txBox="1"/>
          <p:nvPr/>
        </p:nvSpPr>
        <p:spPr>
          <a:xfrm>
            <a:off x="797238" y="942107"/>
            <a:ext cx="21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59B20-B686-447D-8EDF-8AC044BB90C7}"/>
              </a:ext>
            </a:extLst>
          </p:cNvPr>
          <p:cNvSpPr/>
          <p:nvPr/>
        </p:nvSpPr>
        <p:spPr>
          <a:xfrm>
            <a:off x="889492" y="1265274"/>
            <a:ext cx="428947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488377-7B89-4A01-9716-71AEBE50D828}"/>
              </a:ext>
            </a:extLst>
          </p:cNvPr>
          <p:cNvSpPr/>
          <p:nvPr/>
        </p:nvSpPr>
        <p:spPr>
          <a:xfrm>
            <a:off x="3349256" y="1265273"/>
            <a:ext cx="1144193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CA3A92-D9A6-43F0-94F3-34D3B55AD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0" y="4960265"/>
            <a:ext cx="1615147" cy="159568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FB72B3-4877-4BFF-A86A-9A02E2392612}"/>
              </a:ext>
            </a:extLst>
          </p:cNvPr>
          <p:cNvSpPr/>
          <p:nvPr/>
        </p:nvSpPr>
        <p:spPr>
          <a:xfrm>
            <a:off x="2083955" y="58112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053712-276B-48BE-A7DB-9516374C6F5E}"/>
              </a:ext>
            </a:extLst>
          </p:cNvPr>
          <p:cNvCxnSpPr>
            <a:cxnSpLocks/>
          </p:cNvCxnSpPr>
          <p:nvPr/>
        </p:nvCxnSpPr>
        <p:spPr>
          <a:xfrm>
            <a:off x="765339" y="1509824"/>
            <a:ext cx="109198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912A82-3C4E-4481-A8C3-7DC5751BE089}"/>
              </a:ext>
            </a:extLst>
          </p:cNvPr>
          <p:cNvCxnSpPr>
            <a:cxnSpLocks/>
          </p:cNvCxnSpPr>
          <p:nvPr/>
        </p:nvCxnSpPr>
        <p:spPr>
          <a:xfrm>
            <a:off x="789744" y="1265273"/>
            <a:ext cx="1089543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8DECA01-F42C-4DD1-9510-DB185BAC981A}"/>
              </a:ext>
            </a:extLst>
          </p:cNvPr>
          <p:cNvSpPr txBox="1"/>
          <p:nvPr/>
        </p:nvSpPr>
        <p:spPr>
          <a:xfrm>
            <a:off x="10550827" y="950033"/>
            <a:ext cx="87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RCP 8.5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RCP 2.6</a:t>
            </a:r>
          </a:p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6C869F-1E1B-4105-94F3-37DC6C678996}"/>
              </a:ext>
            </a:extLst>
          </p:cNvPr>
          <p:cNvSpPr/>
          <p:nvPr/>
        </p:nvSpPr>
        <p:spPr>
          <a:xfrm>
            <a:off x="744073" y="978762"/>
            <a:ext cx="6358475" cy="1392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67ACCBF-313C-4FD4-88A6-5626EE73C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6"/>
          <a:stretch/>
        </p:blipFill>
        <p:spPr>
          <a:xfrm>
            <a:off x="5967293" y="979941"/>
            <a:ext cx="1135255" cy="33269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708DCEA-4091-4644-8952-F566DDD887B1}"/>
              </a:ext>
            </a:extLst>
          </p:cNvPr>
          <p:cNvSpPr txBox="1"/>
          <p:nvPr/>
        </p:nvSpPr>
        <p:spPr>
          <a:xfrm>
            <a:off x="919888" y="3691998"/>
            <a:ext cx="23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time</a:t>
            </a:r>
            <a:endParaRPr lang="en-GB" b="1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227781B-C0E3-4035-BE5C-D75BCB1E4235}"/>
              </a:ext>
            </a:extLst>
          </p:cNvPr>
          <p:cNvCxnSpPr/>
          <p:nvPr/>
        </p:nvCxnSpPr>
        <p:spPr>
          <a:xfrm flipH="1">
            <a:off x="767489" y="3720892"/>
            <a:ext cx="7761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EB3D27D-E469-46A3-AA06-5511520C9561}"/>
              </a:ext>
            </a:extLst>
          </p:cNvPr>
          <p:cNvSpPr txBox="1"/>
          <p:nvPr/>
        </p:nvSpPr>
        <p:spPr>
          <a:xfrm>
            <a:off x="978078" y="3909471"/>
            <a:ext cx="10810269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Alternance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C000"/>
                </a:solidFill>
              </a:rPr>
              <a:t>hot</a:t>
            </a:r>
            <a:r>
              <a:rPr lang="fr-FR" sz="2000" dirty="0">
                <a:solidFill>
                  <a:srgbClr val="FFC000"/>
                </a:solidFill>
              </a:rPr>
              <a:t> periods (</a:t>
            </a:r>
            <a:r>
              <a:rPr lang="en-US" sz="2000" b="1" dirty="0">
                <a:solidFill>
                  <a:srgbClr val="FFC000"/>
                </a:solidFill>
              </a:rPr>
              <a:t>interglacial</a:t>
            </a:r>
            <a:r>
              <a:rPr lang="fr-FR" sz="2000" dirty="0">
                <a:solidFill>
                  <a:srgbClr val="FFC000"/>
                </a:solidFill>
              </a:rPr>
              <a:t>) </a:t>
            </a:r>
            <a:r>
              <a:rPr lang="fr-FR" sz="2000" dirty="0"/>
              <a:t>and </a:t>
            </a:r>
            <a:r>
              <a:rPr lang="fr-FR" sz="2000" b="1" dirty="0">
                <a:solidFill>
                  <a:srgbClr val="0070C0"/>
                </a:solidFill>
              </a:rPr>
              <a:t>cold</a:t>
            </a:r>
            <a:r>
              <a:rPr lang="fr-FR" sz="2000" dirty="0">
                <a:solidFill>
                  <a:srgbClr val="0070C0"/>
                </a:solidFill>
              </a:rPr>
              <a:t> periods (</a:t>
            </a:r>
            <a:r>
              <a:rPr lang="fr-FR" sz="2000" b="1" dirty="0">
                <a:solidFill>
                  <a:srgbClr val="0070C0"/>
                </a:solidFill>
              </a:rPr>
              <a:t>glacial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/>
              <a:t>for at least 800 ka</a:t>
            </a:r>
          </a:p>
          <a:p>
            <a:endParaRPr lang="fr-FR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Nowadays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are </a:t>
            </a:r>
            <a:r>
              <a:rPr lang="fr-FR" sz="2000" dirty="0" err="1"/>
              <a:t>currently</a:t>
            </a:r>
            <a:r>
              <a:rPr lang="fr-FR" sz="2000" dirty="0"/>
              <a:t> in an </a:t>
            </a:r>
            <a:r>
              <a:rPr lang="fr-FR" sz="2000" dirty="0" err="1"/>
              <a:t>interglacial</a:t>
            </a:r>
            <a:r>
              <a:rPr lang="fr-FR" sz="2000" dirty="0"/>
              <a:t>. Our </a:t>
            </a:r>
            <a:r>
              <a:rPr lang="fr-FR" sz="2000" dirty="0" err="1"/>
              <a:t>aim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study</a:t>
            </a:r>
            <a:r>
              <a:rPr lang="fr-FR" sz="2000" b="1" dirty="0"/>
              <a:t> </a:t>
            </a:r>
            <a:r>
              <a:rPr lang="en-US" sz="2000" dirty="0"/>
              <a:t>another</a:t>
            </a:r>
            <a:r>
              <a:rPr lang="fr-FR" sz="2000" dirty="0"/>
              <a:t> </a:t>
            </a:r>
            <a:r>
              <a:rPr lang="fr-FR" sz="2000" b="1" dirty="0"/>
              <a:t>hot period of the </a:t>
            </a:r>
            <a:r>
              <a:rPr lang="fr-FR" sz="2000" b="1" dirty="0" err="1"/>
              <a:t>past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9985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A87D77-4F18-497B-BFFB-DF5640A9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" y="457571"/>
            <a:ext cx="12053039" cy="3527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D449-4C4D-4003-A835-CC81711C96AB}"/>
              </a:ext>
            </a:extLst>
          </p:cNvPr>
          <p:cNvSpPr/>
          <p:nvPr/>
        </p:nvSpPr>
        <p:spPr>
          <a:xfrm>
            <a:off x="0" y="5"/>
            <a:ext cx="12192000" cy="44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Climate variability over the last 800 ka in Antarctica</a:t>
            </a:r>
            <a:endParaRPr lang="en-GB" sz="2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FE7DAD-B034-4B5E-A132-94E5F0C4C7CD}"/>
              </a:ext>
            </a:extLst>
          </p:cNvPr>
          <p:cNvGrpSpPr/>
          <p:nvPr/>
        </p:nvGrpSpPr>
        <p:grpSpPr>
          <a:xfrm>
            <a:off x="11840062" y="6448126"/>
            <a:ext cx="657985" cy="369460"/>
            <a:chOff x="11286148" y="5824732"/>
            <a:chExt cx="657985" cy="3694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4159A87-C7E8-43A0-A801-ADE4BFA321C7}"/>
                </a:ext>
              </a:extLst>
            </p:cNvPr>
            <p:cNvSpPr/>
            <p:nvPr/>
          </p:nvSpPr>
          <p:spPr>
            <a:xfrm>
              <a:off x="11293642" y="587141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FBADDAF-76E6-411A-A46E-874C28DC760B}"/>
                </a:ext>
              </a:extLst>
            </p:cNvPr>
            <p:cNvSpPr txBox="1"/>
            <p:nvPr/>
          </p:nvSpPr>
          <p:spPr>
            <a:xfrm>
              <a:off x="11286148" y="5824732"/>
              <a:ext cx="657985" cy="3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1" b="1" dirty="0"/>
                <a:t>2</a:t>
              </a:r>
              <a:endParaRPr lang="en-GB" sz="1801" b="1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BDE2037-A062-41C0-9348-951B961E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0"/>
            <a:ext cx="1987551" cy="4545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1DDE74-9ED0-4B14-B2C1-3D87E1F4431F}"/>
              </a:ext>
            </a:extLst>
          </p:cNvPr>
          <p:cNvSpPr txBox="1"/>
          <p:nvPr/>
        </p:nvSpPr>
        <p:spPr>
          <a:xfrm>
            <a:off x="797238" y="942107"/>
            <a:ext cx="21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59B20-B686-447D-8EDF-8AC044BB90C7}"/>
              </a:ext>
            </a:extLst>
          </p:cNvPr>
          <p:cNvSpPr/>
          <p:nvPr/>
        </p:nvSpPr>
        <p:spPr>
          <a:xfrm>
            <a:off x="889492" y="1265274"/>
            <a:ext cx="428947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488377-7B89-4A01-9716-71AEBE50D828}"/>
              </a:ext>
            </a:extLst>
          </p:cNvPr>
          <p:cNvSpPr/>
          <p:nvPr/>
        </p:nvSpPr>
        <p:spPr>
          <a:xfrm>
            <a:off x="3349256" y="1265273"/>
            <a:ext cx="1144193" cy="9930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D7F5A20-BA94-48E0-9E05-EBE677A1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2" y="5082109"/>
            <a:ext cx="2597804" cy="131832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6CA3A92-D9A6-43F0-94F3-34D3B55AD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0" y="4960265"/>
            <a:ext cx="1615147" cy="159568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FB72B3-4877-4BFF-A86A-9A02E2392612}"/>
              </a:ext>
            </a:extLst>
          </p:cNvPr>
          <p:cNvSpPr/>
          <p:nvPr/>
        </p:nvSpPr>
        <p:spPr>
          <a:xfrm>
            <a:off x="2083955" y="58112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D7B20DE-52FA-4E24-A679-C9EE2A60262C}"/>
              </a:ext>
            </a:extLst>
          </p:cNvPr>
          <p:cNvSpPr/>
          <p:nvPr/>
        </p:nvSpPr>
        <p:spPr>
          <a:xfrm>
            <a:off x="3921352" y="5082109"/>
            <a:ext cx="2597804" cy="1268361"/>
          </a:xfrm>
          <a:prstGeom prst="ellipse">
            <a:avLst/>
          </a:prstGeom>
          <a:solidFill>
            <a:srgbClr val="D9D9D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FD11CB-60E2-4C48-825E-BACFA3886E12}"/>
              </a:ext>
            </a:extLst>
          </p:cNvPr>
          <p:cNvSpPr txBox="1"/>
          <p:nvPr/>
        </p:nvSpPr>
        <p:spPr>
          <a:xfrm>
            <a:off x="4966104" y="5300790"/>
            <a:ext cx="141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?</a:t>
            </a:r>
            <a:endParaRPr lang="en-GB" sz="40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053712-276B-48BE-A7DB-9516374C6F5E}"/>
              </a:ext>
            </a:extLst>
          </p:cNvPr>
          <p:cNvCxnSpPr>
            <a:cxnSpLocks/>
          </p:cNvCxnSpPr>
          <p:nvPr/>
        </p:nvCxnSpPr>
        <p:spPr>
          <a:xfrm>
            <a:off x="765339" y="1509824"/>
            <a:ext cx="109198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912A82-3C4E-4481-A8C3-7DC5751BE089}"/>
              </a:ext>
            </a:extLst>
          </p:cNvPr>
          <p:cNvCxnSpPr>
            <a:cxnSpLocks/>
          </p:cNvCxnSpPr>
          <p:nvPr/>
        </p:nvCxnSpPr>
        <p:spPr>
          <a:xfrm>
            <a:off x="789744" y="1265273"/>
            <a:ext cx="1089543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8DECA01-F42C-4DD1-9510-DB185BAC981A}"/>
              </a:ext>
            </a:extLst>
          </p:cNvPr>
          <p:cNvSpPr txBox="1"/>
          <p:nvPr/>
        </p:nvSpPr>
        <p:spPr>
          <a:xfrm>
            <a:off x="10550827" y="950033"/>
            <a:ext cx="87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RCP 8.5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RCP 2.6</a:t>
            </a:r>
          </a:p>
          <a:p>
            <a:endParaRPr lang="en-GB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CE8044-56A9-4456-A616-1D8980F60608}"/>
              </a:ext>
            </a:extLst>
          </p:cNvPr>
          <p:cNvSpPr txBox="1"/>
          <p:nvPr/>
        </p:nvSpPr>
        <p:spPr>
          <a:xfrm>
            <a:off x="7581014" y="5542105"/>
            <a:ext cx="384564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Need to </a:t>
            </a:r>
            <a:r>
              <a:rPr lang="fr-FR" dirty="0" err="1"/>
              <a:t>characterize</a:t>
            </a:r>
            <a:r>
              <a:rPr lang="fr-FR" dirty="0"/>
              <a:t> the spatial pattern of </a:t>
            </a:r>
            <a:r>
              <a:rPr lang="fr-FR" dirty="0" err="1"/>
              <a:t>Earth</a:t>
            </a:r>
            <a:r>
              <a:rPr lang="fr-FR" dirty="0"/>
              <a:t> Warming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6C869F-1E1B-4105-94F3-37DC6C678996}"/>
              </a:ext>
            </a:extLst>
          </p:cNvPr>
          <p:cNvSpPr/>
          <p:nvPr/>
        </p:nvSpPr>
        <p:spPr>
          <a:xfrm>
            <a:off x="744073" y="978762"/>
            <a:ext cx="6358475" cy="1392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67ACCBF-313C-4FD4-88A6-5626EE73C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6"/>
          <a:stretch/>
        </p:blipFill>
        <p:spPr>
          <a:xfrm>
            <a:off x="5967293" y="979941"/>
            <a:ext cx="1135255" cy="33269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10285BE-DF6B-43A5-B694-0B2834D089C0}"/>
              </a:ext>
            </a:extLst>
          </p:cNvPr>
          <p:cNvSpPr txBox="1"/>
          <p:nvPr/>
        </p:nvSpPr>
        <p:spPr>
          <a:xfrm>
            <a:off x="919888" y="3691998"/>
            <a:ext cx="23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time</a:t>
            </a:r>
            <a:endParaRPr lang="en-GB" b="1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E0BBF5B-CFB3-4B40-A604-3826AEA2E839}"/>
              </a:ext>
            </a:extLst>
          </p:cNvPr>
          <p:cNvCxnSpPr/>
          <p:nvPr/>
        </p:nvCxnSpPr>
        <p:spPr>
          <a:xfrm flipH="1">
            <a:off x="767489" y="3720892"/>
            <a:ext cx="7761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18271BEA-CEE3-4372-8135-05D80921E007}"/>
              </a:ext>
            </a:extLst>
          </p:cNvPr>
          <p:cNvSpPr txBox="1"/>
          <p:nvPr/>
        </p:nvSpPr>
        <p:spPr>
          <a:xfrm>
            <a:off x="978078" y="3909471"/>
            <a:ext cx="10810269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Alternance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C000"/>
                </a:solidFill>
              </a:rPr>
              <a:t>hot</a:t>
            </a:r>
            <a:r>
              <a:rPr lang="fr-FR" sz="2000" dirty="0">
                <a:solidFill>
                  <a:srgbClr val="FFC000"/>
                </a:solidFill>
              </a:rPr>
              <a:t> periods (</a:t>
            </a:r>
            <a:r>
              <a:rPr lang="en-US" sz="2000" b="1" dirty="0">
                <a:solidFill>
                  <a:srgbClr val="FFC000"/>
                </a:solidFill>
              </a:rPr>
              <a:t>interglacial</a:t>
            </a:r>
            <a:r>
              <a:rPr lang="fr-FR" sz="2000" dirty="0">
                <a:solidFill>
                  <a:srgbClr val="FFC000"/>
                </a:solidFill>
              </a:rPr>
              <a:t>) </a:t>
            </a:r>
            <a:r>
              <a:rPr lang="fr-FR" sz="2000" dirty="0"/>
              <a:t>and </a:t>
            </a:r>
            <a:r>
              <a:rPr lang="fr-FR" sz="2000" b="1" dirty="0">
                <a:solidFill>
                  <a:srgbClr val="0070C0"/>
                </a:solidFill>
              </a:rPr>
              <a:t>cold</a:t>
            </a:r>
            <a:r>
              <a:rPr lang="fr-FR" sz="2000" dirty="0">
                <a:solidFill>
                  <a:srgbClr val="0070C0"/>
                </a:solidFill>
              </a:rPr>
              <a:t> periods (</a:t>
            </a:r>
            <a:r>
              <a:rPr lang="fr-FR" sz="2000" b="1" dirty="0">
                <a:solidFill>
                  <a:srgbClr val="0070C0"/>
                </a:solidFill>
              </a:rPr>
              <a:t>glacial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/>
              <a:t>for at least 800 ka</a:t>
            </a:r>
          </a:p>
          <a:p>
            <a:endParaRPr lang="fr-FR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Nowadays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are </a:t>
            </a:r>
            <a:r>
              <a:rPr lang="fr-FR" sz="2000" dirty="0" err="1"/>
              <a:t>currently</a:t>
            </a:r>
            <a:r>
              <a:rPr lang="fr-FR" sz="2000" dirty="0"/>
              <a:t> in an </a:t>
            </a:r>
            <a:r>
              <a:rPr lang="fr-FR" sz="2000" dirty="0" err="1"/>
              <a:t>interglacial</a:t>
            </a:r>
            <a:r>
              <a:rPr lang="fr-FR" sz="2000" dirty="0"/>
              <a:t>. Our </a:t>
            </a:r>
            <a:r>
              <a:rPr lang="fr-FR" sz="2000" dirty="0" err="1"/>
              <a:t>aim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study</a:t>
            </a:r>
            <a:r>
              <a:rPr lang="fr-FR" sz="2000" b="1" dirty="0"/>
              <a:t> </a:t>
            </a:r>
            <a:r>
              <a:rPr lang="en-US" sz="2000" dirty="0"/>
              <a:t>another</a:t>
            </a:r>
            <a:r>
              <a:rPr lang="fr-FR" sz="2000" dirty="0"/>
              <a:t> </a:t>
            </a:r>
            <a:r>
              <a:rPr lang="fr-FR" sz="2000" b="1" dirty="0"/>
              <a:t>hot period of the </a:t>
            </a:r>
            <a:r>
              <a:rPr lang="fr-FR" sz="2000" b="1" dirty="0" err="1"/>
              <a:t>past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062109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1107</Words>
  <Application>Microsoft Office PowerPoint</Application>
  <PresentationFormat>Grand écran</PresentationFormat>
  <Paragraphs>240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CIDFont+F2</vt:lpstr>
      <vt:lpstr>MinionPro-Regular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Legrain</dc:creator>
  <cp:lastModifiedBy>Etienne Legrain</cp:lastModifiedBy>
  <cp:revision>76</cp:revision>
  <dcterms:created xsi:type="dcterms:W3CDTF">2021-04-15T07:28:54Z</dcterms:created>
  <dcterms:modified xsi:type="dcterms:W3CDTF">2021-04-28T22:20:58Z</dcterms:modified>
</cp:coreProperties>
</file>