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3"/>
  </p:notesMasterIdLst>
  <p:sldIdLst>
    <p:sldId id="32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4536"/>
    <a:srgbClr val="B9684E"/>
    <a:srgbClr val="0000FF"/>
    <a:srgbClr val="B77561"/>
    <a:srgbClr val="C28A78"/>
    <a:srgbClr val="5B9BD5"/>
    <a:srgbClr val="DA7F6A"/>
    <a:srgbClr val="7E4A3A"/>
    <a:srgbClr val="8C5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 varScale="1">
        <p:scale>
          <a:sx n="62" d="100"/>
          <a:sy n="62" d="100"/>
        </p:scale>
        <p:origin x="7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6706534473416"/>
          <c:y val="6.6275092105120725E-2"/>
          <c:w val="0.67761739106331076"/>
          <c:h val="0.82653694556265178"/>
        </c:manualLayout>
      </c:layout>
      <c:scatterChart>
        <c:scatterStyle val="lineMarker"/>
        <c:varyColors val="0"/>
        <c:ser>
          <c:idx val="0"/>
          <c:order val="0"/>
          <c:tx>
            <c:v>soil average long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shade val="76000"/>
                </a:schemeClr>
              </a:solidFill>
              <a:ln w="9525">
                <a:solidFill>
                  <a:schemeClr val="accent3">
                    <a:shade val="76000"/>
                  </a:schemeClr>
                </a:solidFill>
              </a:ln>
              <a:effectLst/>
            </c:spPr>
          </c:marker>
          <c:xVal>
            <c:numRef>
              <c:f>Sheet1!$A$3:$A$604</c:f>
              <c:numCache>
                <c:formatCode>General</c:formatCode>
                <c:ptCount val="602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5</c:v>
                </c:pt>
                <c:pt idx="4">
                  <c:v>10</c:v>
                </c:pt>
                <c:pt idx="5">
                  <c:v>16</c:v>
                </c:pt>
                <c:pt idx="6">
                  <c:v>22</c:v>
                </c:pt>
                <c:pt idx="7">
                  <c:v>28</c:v>
                </c:pt>
                <c:pt idx="8">
                  <c:v>34</c:v>
                </c:pt>
                <c:pt idx="9">
                  <c:v>40</c:v>
                </c:pt>
                <c:pt idx="10">
                  <c:v>46</c:v>
                </c:pt>
                <c:pt idx="11">
                  <c:v>52</c:v>
                </c:pt>
                <c:pt idx="12">
                  <c:v>58</c:v>
                </c:pt>
                <c:pt idx="13">
                  <c:v>64</c:v>
                </c:pt>
                <c:pt idx="14">
                  <c:v>70</c:v>
                </c:pt>
                <c:pt idx="15">
                  <c:v>76</c:v>
                </c:pt>
                <c:pt idx="16">
                  <c:v>82</c:v>
                </c:pt>
                <c:pt idx="17">
                  <c:v>88</c:v>
                </c:pt>
                <c:pt idx="18">
                  <c:v>94</c:v>
                </c:pt>
                <c:pt idx="19">
                  <c:v>100</c:v>
                </c:pt>
                <c:pt idx="20">
                  <c:v>106</c:v>
                </c:pt>
                <c:pt idx="21">
                  <c:v>112</c:v>
                </c:pt>
                <c:pt idx="22">
                  <c:v>118</c:v>
                </c:pt>
                <c:pt idx="23">
                  <c:v>124</c:v>
                </c:pt>
                <c:pt idx="24">
                  <c:v>130</c:v>
                </c:pt>
                <c:pt idx="25">
                  <c:v>136</c:v>
                </c:pt>
                <c:pt idx="26">
                  <c:v>142</c:v>
                </c:pt>
                <c:pt idx="27">
                  <c:v>147</c:v>
                </c:pt>
                <c:pt idx="28">
                  <c:v>148</c:v>
                </c:pt>
                <c:pt idx="29">
                  <c:v>154</c:v>
                </c:pt>
                <c:pt idx="30">
                  <c:v>160</c:v>
                </c:pt>
                <c:pt idx="31">
                  <c:v>166</c:v>
                </c:pt>
                <c:pt idx="32">
                  <c:v>192</c:v>
                </c:pt>
                <c:pt idx="33">
                  <c:v>219</c:v>
                </c:pt>
                <c:pt idx="34">
                  <c:v>220</c:v>
                </c:pt>
                <c:pt idx="35">
                  <c:v>226</c:v>
                </c:pt>
                <c:pt idx="36">
                  <c:v>232</c:v>
                </c:pt>
                <c:pt idx="37">
                  <c:v>238</c:v>
                </c:pt>
                <c:pt idx="38">
                  <c:v>244</c:v>
                </c:pt>
                <c:pt idx="39">
                  <c:v>250</c:v>
                </c:pt>
                <c:pt idx="40">
                  <c:v>256</c:v>
                </c:pt>
                <c:pt idx="41">
                  <c:v>262</c:v>
                </c:pt>
                <c:pt idx="42">
                  <c:v>268</c:v>
                </c:pt>
                <c:pt idx="43">
                  <c:v>274</c:v>
                </c:pt>
                <c:pt idx="44">
                  <c:v>280</c:v>
                </c:pt>
                <c:pt idx="45">
                  <c:v>286</c:v>
                </c:pt>
                <c:pt idx="46">
                  <c:v>288</c:v>
                </c:pt>
                <c:pt idx="47">
                  <c:v>290</c:v>
                </c:pt>
                <c:pt idx="48">
                  <c:v>296</c:v>
                </c:pt>
                <c:pt idx="49">
                  <c:v>302</c:v>
                </c:pt>
                <c:pt idx="50">
                  <c:v>308</c:v>
                </c:pt>
                <c:pt idx="51">
                  <c:v>314</c:v>
                </c:pt>
                <c:pt idx="52">
                  <c:v>320</c:v>
                </c:pt>
                <c:pt idx="53">
                  <c:v>326</c:v>
                </c:pt>
                <c:pt idx="54">
                  <c:v>332</c:v>
                </c:pt>
                <c:pt idx="55">
                  <c:v>338</c:v>
                </c:pt>
                <c:pt idx="56">
                  <c:v>344</c:v>
                </c:pt>
                <c:pt idx="57">
                  <c:v>350</c:v>
                </c:pt>
                <c:pt idx="58">
                  <c:v>356</c:v>
                </c:pt>
                <c:pt idx="59">
                  <c:v>362</c:v>
                </c:pt>
                <c:pt idx="60">
                  <c:v>368</c:v>
                </c:pt>
                <c:pt idx="61">
                  <c:v>374</c:v>
                </c:pt>
                <c:pt idx="62">
                  <c:v>380</c:v>
                </c:pt>
                <c:pt idx="63">
                  <c:v>426</c:v>
                </c:pt>
                <c:pt idx="64">
                  <c:v>428</c:v>
                </c:pt>
                <c:pt idx="65">
                  <c:v>434</c:v>
                </c:pt>
                <c:pt idx="66">
                  <c:v>440</c:v>
                </c:pt>
                <c:pt idx="67">
                  <c:v>446</c:v>
                </c:pt>
                <c:pt idx="68">
                  <c:v>452</c:v>
                </c:pt>
                <c:pt idx="69">
                  <c:v>458</c:v>
                </c:pt>
                <c:pt idx="70">
                  <c:v>464</c:v>
                </c:pt>
                <c:pt idx="71">
                  <c:v>470</c:v>
                </c:pt>
                <c:pt idx="72">
                  <c:v>476</c:v>
                </c:pt>
                <c:pt idx="73">
                  <c:v>482</c:v>
                </c:pt>
                <c:pt idx="74">
                  <c:v>488</c:v>
                </c:pt>
                <c:pt idx="75">
                  <c:v>494</c:v>
                </c:pt>
                <c:pt idx="76">
                  <c:v>500</c:v>
                </c:pt>
                <c:pt idx="77">
                  <c:v>506</c:v>
                </c:pt>
                <c:pt idx="78">
                  <c:v>512</c:v>
                </c:pt>
                <c:pt idx="79">
                  <c:v>518</c:v>
                </c:pt>
                <c:pt idx="80">
                  <c:v>524</c:v>
                </c:pt>
                <c:pt idx="81">
                  <c:v>530</c:v>
                </c:pt>
                <c:pt idx="82">
                  <c:v>536</c:v>
                </c:pt>
                <c:pt idx="83">
                  <c:v>542</c:v>
                </c:pt>
                <c:pt idx="84">
                  <c:v>548</c:v>
                </c:pt>
                <c:pt idx="85">
                  <c:v>559</c:v>
                </c:pt>
                <c:pt idx="86">
                  <c:v>560</c:v>
                </c:pt>
                <c:pt idx="87">
                  <c:v>566</c:v>
                </c:pt>
                <c:pt idx="88">
                  <c:v>572</c:v>
                </c:pt>
                <c:pt idx="89">
                  <c:v>578</c:v>
                </c:pt>
                <c:pt idx="90">
                  <c:v>584</c:v>
                </c:pt>
                <c:pt idx="91">
                  <c:v>590</c:v>
                </c:pt>
                <c:pt idx="92">
                  <c:v>596</c:v>
                </c:pt>
                <c:pt idx="93">
                  <c:v>602</c:v>
                </c:pt>
                <c:pt idx="94">
                  <c:v>608</c:v>
                </c:pt>
                <c:pt idx="95">
                  <c:v>618</c:v>
                </c:pt>
                <c:pt idx="96">
                  <c:v>620</c:v>
                </c:pt>
                <c:pt idx="97">
                  <c:v>626</c:v>
                </c:pt>
                <c:pt idx="98">
                  <c:v>632</c:v>
                </c:pt>
                <c:pt idx="99">
                  <c:v>638</c:v>
                </c:pt>
                <c:pt idx="100">
                  <c:v>644</c:v>
                </c:pt>
                <c:pt idx="101">
                  <c:v>650</c:v>
                </c:pt>
                <c:pt idx="102">
                  <c:v>656</c:v>
                </c:pt>
                <c:pt idx="103">
                  <c:v>662</c:v>
                </c:pt>
                <c:pt idx="104">
                  <c:v>668</c:v>
                </c:pt>
                <c:pt idx="105">
                  <c:v>674</c:v>
                </c:pt>
                <c:pt idx="106">
                  <c:v>680</c:v>
                </c:pt>
                <c:pt idx="107">
                  <c:v>686</c:v>
                </c:pt>
                <c:pt idx="108">
                  <c:v>692</c:v>
                </c:pt>
                <c:pt idx="109">
                  <c:v>698</c:v>
                </c:pt>
                <c:pt idx="110">
                  <c:v>704</c:v>
                </c:pt>
                <c:pt idx="111">
                  <c:v>740</c:v>
                </c:pt>
                <c:pt idx="112">
                  <c:v>746</c:v>
                </c:pt>
                <c:pt idx="113">
                  <c:v>752</c:v>
                </c:pt>
                <c:pt idx="114">
                  <c:v>758</c:v>
                </c:pt>
                <c:pt idx="115">
                  <c:v>764</c:v>
                </c:pt>
                <c:pt idx="116">
                  <c:v>770</c:v>
                </c:pt>
                <c:pt idx="117">
                  <c:v>776</c:v>
                </c:pt>
                <c:pt idx="118">
                  <c:v>782</c:v>
                </c:pt>
                <c:pt idx="119">
                  <c:v>788</c:v>
                </c:pt>
                <c:pt idx="120">
                  <c:v>794</c:v>
                </c:pt>
                <c:pt idx="121">
                  <c:v>800</c:v>
                </c:pt>
                <c:pt idx="122">
                  <c:v>806</c:v>
                </c:pt>
                <c:pt idx="123">
                  <c:v>812</c:v>
                </c:pt>
                <c:pt idx="124">
                  <c:v>817</c:v>
                </c:pt>
                <c:pt idx="125">
                  <c:v>818</c:v>
                </c:pt>
                <c:pt idx="126">
                  <c:v>824</c:v>
                </c:pt>
                <c:pt idx="127">
                  <c:v>830</c:v>
                </c:pt>
                <c:pt idx="128">
                  <c:v>836</c:v>
                </c:pt>
                <c:pt idx="129">
                  <c:v>842</c:v>
                </c:pt>
                <c:pt idx="130">
                  <c:v>848</c:v>
                </c:pt>
                <c:pt idx="131">
                  <c:v>854</c:v>
                </c:pt>
                <c:pt idx="132">
                  <c:v>860</c:v>
                </c:pt>
                <c:pt idx="133">
                  <c:v>866</c:v>
                </c:pt>
                <c:pt idx="134">
                  <c:v>872</c:v>
                </c:pt>
                <c:pt idx="135">
                  <c:v>878</c:v>
                </c:pt>
                <c:pt idx="136">
                  <c:v>884</c:v>
                </c:pt>
                <c:pt idx="137">
                  <c:v>890</c:v>
                </c:pt>
                <c:pt idx="138">
                  <c:v>896</c:v>
                </c:pt>
                <c:pt idx="139">
                  <c:v>902</c:v>
                </c:pt>
                <c:pt idx="140">
                  <c:v>908</c:v>
                </c:pt>
                <c:pt idx="141">
                  <c:v>914</c:v>
                </c:pt>
                <c:pt idx="142">
                  <c:v>920</c:v>
                </c:pt>
                <c:pt idx="143">
                  <c:v>926</c:v>
                </c:pt>
                <c:pt idx="144">
                  <c:v>931</c:v>
                </c:pt>
                <c:pt idx="145">
                  <c:v>932</c:v>
                </c:pt>
                <c:pt idx="146">
                  <c:v>933</c:v>
                </c:pt>
                <c:pt idx="147">
                  <c:v>938</c:v>
                </c:pt>
                <c:pt idx="148">
                  <c:v>944</c:v>
                </c:pt>
                <c:pt idx="149">
                  <c:v>950</c:v>
                </c:pt>
                <c:pt idx="150">
                  <c:v>956</c:v>
                </c:pt>
                <c:pt idx="151">
                  <c:v>962</c:v>
                </c:pt>
                <c:pt idx="152">
                  <c:v>968</c:v>
                </c:pt>
                <c:pt idx="153">
                  <c:v>979</c:v>
                </c:pt>
                <c:pt idx="154">
                  <c:v>981</c:v>
                </c:pt>
                <c:pt idx="155">
                  <c:v>985</c:v>
                </c:pt>
                <c:pt idx="156">
                  <c:v>991</c:v>
                </c:pt>
                <c:pt idx="157">
                  <c:v>1002</c:v>
                </c:pt>
                <c:pt idx="158">
                  <c:v>1025</c:v>
                </c:pt>
                <c:pt idx="159">
                  <c:v>1027</c:v>
                </c:pt>
                <c:pt idx="160">
                  <c:v>1033</c:v>
                </c:pt>
                <c:pt idx="161">
                  <c:v>1039</c:v>
                </c:pt>
                <c:pt idx="162">
                  <c:v>1045</c:v>
                </c:pt>
                <c:pt idx="163">
                  <c:v>1051</c:v>
                </c:pt>
                <c:pt idx="164">
                  <c:v>1057</c:v>
                </c:pt>
                <c:pt idx="165">
                  <c:v>1063</c:v>
                </c:pt>
                <c:pt idx="166">
                  <c:v>1069</c:v>
                </c:pt>
                <c:pt idx="167">
                  <c:v>1075</c:v>
                </c:pt>
                <c:pt idx="168">
                  <c:v>1081</c:v>
                </c:pt>
                <c:pt idx="169">
                  <c:v>1087</c:v>
                </c:pt>
                <c:pt idx="170">
                  <c:v>1093</c:v>
                </c:pt>
                <c:pt idx="171">
                  <c:v>1099</c:v>
                </c:pt>
                <c:pt idx="172">
                  <c:v>1105</c:v>
                </c:pt>
                <c:pt idx="173">
                  <c:v>1111</c:v>
                </c:pt>
                <c:pt idx="174">
                  <c:v>1117</c:v>
                </c:pt>
                <c:pt idx="175">
                  <c:v>1123</c:v>
                </c:pt>
                <c:pt idx="176">
                  <c:v>1129</c:v>
                </c:pt>
                <c:pt idx="177">
                  <c:v>1135</c:v>
                </c:pt>
                <c:pt idx="178">
                  <c:v>1141</c:v>
                </c:pt>
                <c:pt idx="179">
                  <c:v>1147</c:v>
                </c:pt>
                <c:pt idx="180">
                  <c:v>1153</c:v>
                </c:pt>
                <c:pt idx="181">
                  <c:v>1170</c:v>
                </c:pt>
                <c:pt idx="182">
                  <c:v>1172</c:v>
                </c:pt>
                <c:pt idx="183">
                  <c:v>1174</c:v>
                </c:pt>
                <c:pt idx="184">
                  <c:v>1178</c:v>
                </c:pt>
                <c:pt idx="185">
                  <c:v>1184</c:v>
                </c:pt>
                <c:pt idx="186">
                  <c:v>1190</c:v>
                </c:pt>
                <c:pt idx="187">
                  <c:v>1196</c:v>
                </c:pt>
                <c:pt idx="188">
                  <c:v>1202</c:v>
                </c:pt>
                <c:pt idx="189">
                  <c:v>1208</c:v>
                </c:pt>
                <c:pt idx="190">
                  <c:v>1214</c:v>
                </c:pt>
                <c:pt idx="191">
                  <c:v>1220</c:v>
                </c:pt>
                <c:pt idx="192">
                  <c:v>1226</c:v>
                </c:pt>
                <c:pt idx="193">
                  <c:v>1267</c:v>
                </c:pt>
                <c:pt idx="194">
                  <c:v>1268</c:v>
                </c:pt>
                <c:pt idx="195">
                  <c:v>1269</c:v>
                </c:pt>
                <c:pt idx="196">
                  <c:v>1274</c:v>
                </c:pt>
                <c:pt idx="197">
                  <c:v>1280</c:v>
                </c:pt>
                <c:pt idx="198">
                  <c:v>1286</c:v>
                </c:pt>
                <c:pt idx="199">
                  <c:v>1291</c:v>
                </c:pt>
                <c:pt idx="200">
                  <c:v>1292</c:v>
                </c:pt>
                <c:pt idx="201">
                  <c:v>1296</c:v>
                </c:pt>
                <c:pt idx="202">
                  <c:v>1298</c:v>
                </c:pt>
                <c:pt idx="203">
                  <c:v>1304</c:v>
                </c:pt>
                <c:pt idx="204">
                  <c:v>1310</c:v>
                </c:pt>
                <c:pt idx="205">
                  <c:v>1316</c:v>
                </c:pt>
                <c:pt idx="206">
                  <c:v>1318</c:v>
                </c:pt>
                <c:pt idx="207">
                  <c:v>1322</c:v>
                </c:pt>
                <c:pt idx="208">
                  <c:v>1328</c:v>
                </c:pt>
                <c:pt idx="209">
                  <c:v>1335</c:v>
                </c:pt>
                <c:pt idx="210">
                  <c:v>1340</c:v>
                </c:pt>
                <c:pt idx="211">
                  <c:v>1346</c:v>
                </c:pt>
                <c:pt idx="212">
                  <c:v>1352</c:v>
                </c:pt>
                <c:pt idx="213">
                  <c:v>1358</c:v>
                </c:pt>
                <c:pt idx="214">
                  <c:v>1364</c:v>
                </c:pt>
                <c:pt idx="215">
                  <c:v>1370</c:v>
                </c:pt>
                <c:pt idx="216">
                  <c:v>1376</c:v>
                </c:pt>
                <c:pt idx="217">
                  <c:v>1382</c:v>
                </c:pt>
                <c:pt idx="218">
                  <c:v>1388</c:v>
                </c:pt>
                <c:pt idx="219">
                  <c:v>1394</c:v>
                </c:pt>
                <c:pt idx="220">
                  <c:v>1400</c:v>
                </c:pt>
                <c:pt idx="221">
                  <c:v>1406</c:v>
                </c:pt>
                <c:pt idx="222">
                  <c:v>1412</c:v>
                </c:pt>
                <c:pt idx="223">
                  <c:v>1418</c:v>
                </c:pt>
                <c:pt idx="224">
                  <c:v>1424</c:v>
                </c:pt>
                <c:pt idx="225">
                  <c:v>1430</c:v>
                </c:pt>
                <c:pt idx="226">
                  <c:v>1436</c:v>
                </c:pt>
                <c:pt idx="227">
                  <c:v>1442</c:v>
                </c:pt>
                <c:pt idx="228">
                  <c:v>1448</c:v>
                </c:pt>
                <c:pt idx="229">
                  <c:v>1454</c:v>
                </c:pt>
                <c:pt idx="230">
                  <c:v>1460</c:v>
                </c:pt>
                <c:pt idx="231">
                  <c:v>1466</c:v>
                </c:pt>
                <c:pt idx="232">
                  <c:v>1472</c:v>
                </c:pt>
                <c:pt idx="233">
                  <c:v>1478</c:v>
                </c:pt>
                <c:pt idx="234">
                  <c:v>1484</c:v>
                </c:pt>
                <c:pt idx="235">
                  <c:v>1490</c:v>
                </c:pt>
                <c:pt idx="236">
                  <c:v>1496</c:v>
                </c:pt>
                <c:pt idx="237">
                  <c:v>1502</c:v>
                </c:pt>
                <c:pt idx="238">
                  <c:v>1508</c:v>
                </c:pt>
                <c:pt idx="239">
                  <c:v>1514</c:v>
                </c:pt>
                <c:pt idx="240">
                  <c:v>1520</c:v>
                </c:pt>
                <c:pt idx="241">
                  <c:v>1573</c:v>
                </c:pt>
                <c:pt idx="242">
                  <c:v>1574</c:v>
                </c:pt>
                <c:pt idx="243">
                  <c:v>1580</c:v>
                </c:pt>
                <c:pt idx="244">
                  <c:v>1586</c:v>
                </c:pt>
                <c:pt idx="245">
                  <c:v>1592</c:v>
                </c:pt>
                <c:pt idx="246">
                  <c:v>1598</c:v>
                </c:pt>
                <c:pt idx="247">
                  <c:v>1604</c:v>
                </c:pt>
                <c:pt idx="248">
                  <c:v>1610</c:v>
                </c:pt>
                <c:pt idx="249">
                  <c:v>1616</c:v>
                </c:pt>
                <c:pt idx="250">
                  <c:v>1622</c:v>
                </c:pt>
                <c:pt idx="251">
                  <c:v>1628</c:v>
                </c:pt>
                <c:pt idx="252">
                  <c:v>1634</c:v>
                </c:pt>
                <c:pt idx="253">
                  <c:v>1640</c:v>
                </c:pt>
                <c:pt idx="254">
                  <c:v>1646</c:v>
                </c:pt>
                <c:pt idx="255">
                  <c:v>1652</c:v>
                </c:pt>
                <c:pt idx="256">
                  <c:v>1658</c:v>
                </c:pt>
                <c:pt idx="257">
                  <c:v>1664</c:v>
                </c:pt>
                <c:pt idx="258">
                  <c:v>1672</c:v>
                </c:pt>
                <c:pt idx="259">
                  <c:v>1676</c:v>
                </c:pt>
                <c:pt idx="260">
                  <c:v>1682</c:v>
                </c:pt>
                <c:pt idx="261">
                  <c:v>1688</c:v>
                </c:pt>
                <c:pt idx="262">
                  <c:v>1694</c:v>
                </c:pt>
                <c:pt idx="263">
                  <c:v>1700</c:v>
                </c:pt>
                <c:pt idx="264">
                  <c:v>1706</c:v>
                </c:pt>
                <c:pt idx="265">
                  <c:v>1712</c:v>
                </c:pt>
                <c:pt idx="266">
                  <c:v>1718</c:v>
                </c:pt>
                <c:pt idx="267">
                  <c:v>1724</c:v>
                </c:pt>
                <c:pt idx="268">
                  <c:v>1730</c:v>
                </c:pt>
                <c:pt idx="269">
                  <c:v>1736</c:v>
                </c:pt>
                <c:pt idx="270">
                  <c:v>1740</c:v>
                </c:pt>
                <c:pt idx="271">
                  <c:v>1742</c:v>
                </c:pt>
                <c:pt idx="272">
                  <c:v>1748</c:v>
                </c:pt>
                <c:pt idx="273">
                  <c:v>1754</c:v>
                </c:pt>
                <c:pt idx="274">
                  <c:v>1760</c:v>
                </c:pt>
                <c:pt idx="275">
                  <c:v>1764.5</c:v>
                </c:pt>
                <c:pt idx="276">
                  <c:v>1766</c:v>
                </c:pt>
                <c:pt idx="277">
                  <c:v>1772</c:v>
                </c:pt>
                <c:pt idx="278">
                  <c:v>1778</c:v>
                </c:pt>
                <c:pt idx="279">
                  <c:v>1784</c:v>
                </c:pt>
                <c:pt idx="280">
                  <c:v>1790</c:v>
                </c:pt>
                <c:pt idx="281">
                  <c:v>1812</c:v>
                </c:pt>
                <c:pt idx="282">
                  <c:v>1814</c:v>
                </c:pt>
                <c:pt idx="283">
                  <c:v>1820</c:v>
                </c:pt>
                <c:pt idx="284">
                  <c:v>1826</c:v>
                </c:pt>
                <c:pt idx="285">
                  <c:v>1832</c:v>
                </c:pt>
                <c:pt idx="286">
                  <c:v>1838</c:v>
                </c:pt>
                <c:pt idx="287">
                  <c:v>1844</c:v>
                </c:pt>
                <c:pt idx="288">
                  <c:v>1850</c:v>
                </c:pt>
                <c:pt idx="289">
                  <c:v>1856</c:v>
                </c:pt>
                <c:pt idx="290">
                  <c:v>1862</c:v>
                </c:pt>
                <c:pt idx="291">
                  <c:v>1908</c:v>
                </c:pt>
                <c:pt idx="292">
                  <c:v>1909</c:v>
                </c:pt>
                <c:pt idx="293">
                  <c:v>1910</c:v>
                </c:pt>
                <c:pt idx="294">
                  <c:v>1916</c:v>
                </c:pt>
                <c:pt idx="295">
                  <c:v>1922</c:v>
                </c:pt>
                <c:pt idx="296">
                  <c:v>1928</c:v>
                </c:pt>
              </c:numCache>
            </c:numRef>
          </c:xVal>
          <c:yVal>
            <c:numRef>
              <c:f>Sheet1!$L$3:$L$604</c:f>
              <c:numCache>
                <c:formatCode>0.000</c:formatCode>
                <c:ptCount val="602"/>
                <c:pt idx="0">
                  <c:v>0</c:v>
                </c:pt>
                <c:pt idx="1">
                  <c:v>2.8354595896713367E-2</c:v>
                </c:pt>
                <c:pt idx="2">
                  <c:v>8.5106666412523027E-2</c:v>
                </c:pt>
                <c:pt idx="3">
                  <c:v>9.8812038516310721E-2</c:v>
                </c:pt>
                <c:pt idx="4">
                  <c:v>0.41899700563843995</c:v>
                </c:pt>
                <c:pt idx="5">
                  <c:v>1.092643638134642</c:v>
                </c:pt>
                <c:pt idx="6">
                  <c:v>2.0849656014599631</c:v>
                </c:pt>
                <c:pt idx="7">
                  <c:v>2.9901412359969619</c:v>
                </c:pt>
                <c:pt idx="8">
                  <c:v>3.8867024848134397</c:v>
                </c:pt>
                <c:pt idx="9">
                  <c:v>4.7539346667993527</c:v>
                </c:pt>
                <c:pt idx="10">
                  <c:v>5.5801906151269698</c:v>
                </c:pt>
                <c:pt idx="11">
                  <c:v>6.367300890004385</c:v>
                </c:pt>
                <c:pt idx="12">
                  <c:v>7.1169247605166621</c:v>
                </c:pt>
                <c:pt idx="13">
                  <c:v>7.8377474515723362</c:v>
                </c:pt>
                <c:pt idx="14">
                  <c:v>8.506479016561233</c:v>
                </c:pt>
                <c:pt idx="15">
                  <c:v>9.1467317775116719</c:v>
                </c:pt>
                <c:pt idx="16">
                  <c:v>9.7765303299408135</c:v>
                </c:pt>
                <c:pt idx="17">
                  <c:v>10.402396641108037</c:v>
                </c:pt>
                <c:pt idx="18">
                  <c:v>11.102177661401555</c:v>
                </c:pt>
                <c:pt idx="19">
                  <c:v>11.624040598846941</c:v>
                </c:pt>
                <c:pt idx="20">
                  <c:v>12.218889986815167</c:v>
                </c:pt>
                <c:pt idx="21">
                  <c:v>12.817940638732875</c:v>
                </c:pt>
                <c:pt idx="22">
                  <c:v>13.40683901463138</c:v>
                </c:pt>
                <c:pt idx="23">
                  <c:v>13.994825350228018</c:v>
                </c:pt>
                <c:pt idx="24">
                  <c:v>14.506218915781538</c:v>
                </c:pt>
                <c:pt idx="25">
                  <c:v>15.046585921977208</c:v>
                </c:pt>
                <c:pt idx="26">
                  <c:v>15.645364385964646</c:v>
                </c:pt>
                <c:pt idx="27">
                  <c:v>15.965884591735303</c:v>
                </c:pt>
                <c:pt idx="28">
                  <c:v>16.052319051973431</c:v>
                </c:pt>
                <c:pt idx="29">
                  <c:v>16.542455752599388</c:v>
                </c:pt>
                <c:pt idx="30">
                  <c:v>17.003171527088536</c:v>
                </c:pt>
                <c:pt idx="31">
                  <c:v>17.464157240739414</c:v>
                </c:pt>
                <c:pt idx="32">
                  <c:v>19.46041640391941</c:v>
                </c:pt>
                <c:pt idx="33">
                  <c:v>21.465115474707741</c:v>
                </c:pt>
                <c:pt idx="34">
                  <c:v>21.545884213832824</c:v>
                </c:pt>
                <c:pt idx="35">
                  <c:v>21.969776977862313</c:v>
                </c:pt>
                <c:pt idx="36">
                  <c:v>22.418668944786312</c:v>
                </c:pt>
                <c:pt idx="37">
                  <c:v>22.849084702325786</c:v>
                </c:pt>
                <c:pt idx="38">
                  <c:v>23.256293427843552</c:v>
                </c:pt>
                <c:pt idx="39">
                  <c:v>23.682664516022022</c:v>
                </c:pt>
                <c:pt idx="40">
                  <c:v>24.112631063198425</c:v>
                </c:pt>
                <c:pt idx="41">
                  <c:v>24.533820841512856</c:v>
                </c:pt>
                <c:pt idx="42">
                  <c:v>24.952193117538357</c:v>
                </c:pt>
                <c:pt idx="43">
                  <c:v>25.33984358451616</c:v>
                </c:pt>
                <c:pt idx="44">
                  <c:v>25.74003027730603</c:v>
                </c:pt>
                <c:pt idx="45">
                  <c:v>26.218087413742431</c:v>
                </c:pt>
                <c:pt idx="46">
                  <c:v>26.416646834760531</c:v>
                </c:pt>
                <c:pt idx="47">
                  <c:v>26.555410469091637</c:v>
                </c:pt>
                <c:pt idx="48">
                  <c:v>26.925727385611964</c:v>
                </c:pt>
                <c:pt idx="49">
                  <c:v>27.294269902440988</c:v>
                </c:pt>
                <c:pt idx="50">
                  <c:v>27.717314719724982</c:v>
                </c:pt>
                <c:pt idx="51">
                  <c:v>28.045317112710237</c:v>
                </c:pt>
                <c:pt idx="52">
                  <c:v>28.400696985797815</c:v>
                </c:pt>
                <c:pt idx="53">
                  <c:v>28.75442703544876</c:v>
                </c:pt>
                <c:pt idx="54">
                  <c:v>29.100324238386346</c:v>
                </c:pt>
                <c:pt idx="55">
                  <c:v>29.467939421728573</c:v>
                </c:pt>
                <c:pt idx="56">
                  <c:v>29.799770899646177</c:v>
                </c:pt>
                <c:pt idx="57">
                  <c:v>30.14465072181585</c:v>
                </c:pt>
                <c:pt idx="58">
                  <c:v>30.458046796802005</c:v>
                </c:pt>
                <c:pt idx="59">
                  <c:v>30.787826994017816</c:v>
                </c:pt>
                <c:pt idx="60">
                  <c:v>31.103330236820604</c:v>
                </c:pt>
                <c:pt idx="61">
                  <c:v>31.429848649045102</c:v>
                </c:pt>
                <c:pt idx="62">
                  <c:v>31.735151238895885</c:v>
                </c:pt>
                <c:pt idx="63">
                  <c:v>34.017045253414359</c:v>
                </c:pt>
                <c:pt idx="64">
                  <c:v>34.3109973129704</c:v>
                </c:pt>
                <c:pt idx="65">
                  <c:v>34.51264464138648</c:v>
                </c:pt>
                <c:pt idx="66">
                  <c:v>34.785060358327506</c:v>
                </c:pt>
                <c:pt idx="67">
                  <c:v>35.05786764371728</c:v>
                </c:pt>
                <c:pt idx="68">
                  <c:v>35.353981293939803</c:v>
                </c:pt>
                <c:pt idx="69">
                  <c:v>35.564147862980043</c:v>
                </c:pt>
                <c:pt idx="70">
                  <c:v>35.831222717187373</c:v>
                </c:pt>
                <c:pt idx="71">
                  <c:v>36.091884737184429</c:v>
                </c:pt>
                <c:pt idx="72">
                  <c:v>36.347928382859806</c:v>
                </c:pt>
                <c:pt idx="73">
                  <c:v>36.593232512949619</c:v>
                </c:pt>
                <c:pt idx="74">
                  <c:v>36.847615800376907</c:v>
                </c:pt>
                <c:pt idx="75">
                  <c:v>37.096799198148204</c:v>
                </c:pt>
                <c:pt idx="76">
                  <c:v>37.342919866444348</c:v>
                </c:pt>
                <c:pt idx="77">
                  <c:v>37.590264473580888</c:v>
                </c:pt>
                <c:pt idx="78">
                  <c:v>37.792910138201322</c:v>
                </c:pt>
                <c:pt idx="79">
                  <c:v>38.002828122922857</c:v>
                </c:pt>
                <c:pt idx="80">
                  <c:v>38.187638818480856</c:v>
                </c:pt>
                <c:pt idx="81">
                  <c:v>38.404132679791033</c:v>
                </c:pt>
                <c:pt idx="82">
                  <c:v>38.628222258404307</c:v>
                </c:pt>
                <c:pt idx="83">
                  <c:v>38.876822194591028</c:v>
                </c:pt>
                <c:pt idx="84">
                  <c:v>39.13035481273716</c:v>
                </c:pt>
                <c:pt idx="85">
                  <c:v>39.525449991470637</c:v>
                </c:pt>
                <c:pt idx="86">
                  <c:v>39.580872887362766</c:v>
                </c:pt>
                <c:pt idx="87">
                  <c:v>39.813351150283424</c:v>
                </c:pt>
                <c:pt idx="88">
                  <c:v>40.057771271748607</c:v>
                </c:pt>
                <c:pt idx="89">
                  <c:v>40.271458071003607</c:v>
                </c:pt>
                <c:pt idx="90">
                  <c:v>40.523221044468066</c:v>
                </c:pt>
                <c:pt idx="91">
                  <c:v>40.78945217280058</c:v>
                </c:pt>
                <c:pt idx="92">
                  <c:v>41.067759515335098</c:v>
                </c:pt>
                <c:pt idx="93">
                  <c:v>41.253129765245745</c:v>
                </c:pt>
                <c:pt idx="94">
                  <c:v>41.461418554377673</c:v>
                </c:pt>
                <c:pt idx="95">
                  <c:v>41.796306445598255</c:v>
                </c:pt>
                <c:pt idx="96">
                  <c:v>41.874704386013846</c:v>
                </c:pt>
                <c:pt idx="97">
                  <c:v>42.066113420356643</c:v>
                </c:pt>
                <c:pt idx="98">
                  <c:v>42.294662207994378</c:v>
                </c:pt>
                <c:pt idx="99">
                  <c:v>42.525831451497126</c:v>
                </c:pt>
                <c:pt idx="100">
                  <c:v>42.756306174035466</c:v>
                </c:pt>
                <c:pt idx="101">
                  <c:v>42.984759624094586</c:v>
                </c:pt>
                <c:pt idx="102">
                  <c:v>43.189897246707368</c:v>
                </c:pt>
                <c:pt idx="103">
                  <c:v>43.422007094640719</c:v>
                </c:pt>
                <c:pt idx="104">
                  <c:v>43.664927597206635</c:v>
                </c:pt>
                <c:pt idx="105">
                  <c:v>43.876783307625871</c:v>
                </c:pt>
                <c:pt idx="106">
                  <c:v>44.101714852532851</c:v>
                </c:pt>
                <c:pt idx="107">
                  <c:v>44.333087491713442</c:v>
                </c:pt>
                <c:pt idx="108">
                  <c:v>44.557691375769529</c:v>
                </c:pt>
                <c:pt idx="109">
                  <c:v>44.767610459996945</c:v>
                </c:pt>
                <c:pt idx="110">
                  <c:v>44.981611939247387</c:v>
                </c:pt>
                <c:pt idx="111">
                  <c:v>46.139022997932749</c:v>
                </c:pt>
                <c:pt idx="112">
                  <c:v>46.406174927271302</c:v>
                </c:pt>
                <c:pt idx="113">
                  <c:v>46.609985047685349</c:v>
                </c:pt>
                <c:pt idx="114">
                  <c:v>46.820871192902501</c:v>
                </c:pt>
                <c:pt idx="115">
                  <c:v>47.154433843583114</c:v>
                </c:pt>
                <c:pt idx="116">
                  <c:v>47.339190576263135</c:v>
                </c:pt>
                <c:pt idx="117">
                  <c:v>47.561766742863121</c:v>
                </c:pt>
                <c:pt idx="118">
                  <c:v>47.789105387996933</c:v>
                </c:pt>
                <c:pt idx="119">
                  <c:v>48.026486581067459</c:v>
                </c:pt>
                <c:pt idx="120">
                  <c:v>48.250912629409044</c:v>
                </c:pt>
                <c:pt idx="121">
                  <c:v>48.488456257991608</c:v>
                </c:pt>
                <c:pt idx="122">
                  <c:v>48.751918300449134</c:v>
                </c:pt>
                <c:pt idx="123">
                  <c:v>49.070854452601168</c:v>
                </c:pt>
                <c:pt idx="124">
                  <c:v>49.189806021366792</c:v>
                </c:pt>
                <c:pt idx="125">
                  <c:v>49.252638129396566</c:v>
                </c:pt>
                <c:pt idx="126">
                  <c:v>49.477818347720337</c:v>
                </c:pt>
                <c:pt idx="127">
                  <c:v>49.720380052008728</c:v>
                </c:pt>
                <c:pt idx="128">
                  <c:v>49.943367661203837</c:v>
                </c:pt>
                <c:pt idx="129">
                  <c:v>50.146302757800697</c:v>
                </c:pt>
                <c:pt idx="130">
                  <c:v>50.351045494432086</c:v>
                </c:pt>
                <c:pt idx="131">
                  <c:v>50.568429069613217</c:v>
                </c:pt>
                <c:pt idx="132">
                  <c:v>50.784689644793218</c:v>
                </c:pt>
                <c:pt idx="133">
                  <c:v>50.983891266959617</c:v>
                </c:pt>
                <c:pt idx="134">
                  <c:v>51.211622349498008</c:v>
                </c:pt>
                <c:pt idx="135">
                  <c:v>51.419383763429181</c:v>
                </c:pt>
                <c:pt idx="136">
                  <c:v>51.621828429018358</c:v>
                </c:pt>
                <c:pt idx="137">
                  <c:v>51.806391525467376</c:v>
                </c:pt>
                <c:pt idx="138">
                  <c:v>52.01266418333995</c:v>
                </c:pt>
                <c:pt idx="139">
                  <c:v>52.208966318896124</c:v>
                </c:pt>
                <c:pt idx="140">
                  <c:v>52.402011367384283</c:v>
                </c:pt>
                <c:pt idx="141">
                  <c:v>52.576097921280493</c:v>
                </c:pt>
                <c:pt idx="142">
                  <c:v>52.77335631097543</c:v>
                </c:pt>
                <c:pt idx="143">
                  <c:v>52.970118807073767</c:v>
                </c:pt>
                <c:pt idx="144">
                  <c:v>53.122664756451499</c:v>
                </c:pt>
                <c:pt idx="145">
                  <c:v>53.251777877010767</c:v>
                </c:pt>
                <c:pt idx="146">
                  <c:v>53.239061205944985</c:v>
                </c:pt>
                <c:pt idx="147">
                  <c:v>53.448439307393549</c:v>
                </c:pt>
                <c:pt idx="148">
                  <c:v>53.647601208383428</c:v>
                </c:pt>
                <c:pt idx="149">
                  <c:v>53.850123775986667</c:v>
                </c:pt>
                <c:pt idx="150">
                  <c:v>54.057654834928741</c:v>
                </c:pt>
                <c:pt idx="151">
                  <c:v>54.295629662024908</c:v>
                </c:pt>
                <c:pt idx="152">
                  <c:v>54.517969874333318</c:v>
                </c:pt>
                <c:pt idx="153">
                  <c:v>54.905585940118314</c:v>
                </c:pt>
                <c:pt idx="154">
                  <c:v>54.948941971437279</c:v>
                </c:pt>
                <c:pt idx="155">
                  <c:v>55.082927654302885</c:v>
                </c:pt>
                <c:pt idx="156">
                  <c:v>55.227052132432966</c:v>
                </c:pt>
                <c:pt idx="157">
                  <c:v>55.497475939739147</c:v>
                </c:pt>
                <c:pt idx="158">
                  <c:v>56.017604588833578</c:v>
                </c:pt>
                <c:pt idx="159">
                  <c:v>56.08669460134719</c:v>
                </c:pt>
                <c:pt idx="160">
                  <c:v>56.225755901514056</c:v>
                </c:pt>
                <c:pt idx="161">
                  <c:v>56.363659024278441</c:v>
                </c:pt>
                <c:pt idx="162">
                  <c:v>56.506503248782629</c:v>
                </c:pt>
                <c:pt idx="163">
                  <c:v>56.649103280735787</c:v>
                </c:pt>
                <c:pt idx="164">
                  <c:v>56.778096378944284</c:v>
                </c:pt>
                <c:pt idx="165">
                  <c:v>56.914787336198621</c:v>
                </c:pt>
                <c:pt idx="166">
                  <c:v>57.061494353703843</c:v>
                </c:pt>
                <c:pt idx="167">
                  <c:v>57.201316710858912</c:v>
                </c:pt>
                <c:pt idx="168">
                  <c:v>57.349685859129416</c:v>
                </c:pt>
                <c:pt idx="169">
                  <c:v>57.513651170926806</c:v>
                </c:pt>
                <c:pt idx="170">
                  <c:v>57.703187978172146</c:v>
                </c:pt>
                <c:pt idx="171">
                  <c:v>57.91418776799955</c:v>
                </c:pt>
                <c:pt idx="172">
                  <c:v>58.135820553650341</c:v>
                </c:pt>
                <c:pt idx="173">
                  <c:v>58.359996284991269</c:v>
                </c:pt>
                <c:pt idx="174">
                  <c:v>58.606338840522071</c:v>
                </c:pt>
                <c:pt idx="175">
                  <c:v>58.846638390063816</c:v>
                </c:pt>
                <c:pt idx="176">
                  <c:v>59.092820199820878</c:v>
                </c:pt>
                <c:pt idx="177">
                  <c:v>59.271166293237101</c:v>
                </c:pt>
                <c:pt idx="178">
                  <c:v>59.428692096155665</c:v>
                </c:pt>
                <c:pt idx="179">
                  <c:v>59.597475764160286</c:v>
                </c:pt>
                <c:pt idx="180">
                  <c:v>59.754887166593406</c:v>
                </c:pt>
                <c:pt idx="181">
                  <c:v>60.100116864236973</c:v>
                </c:pt>
                <c:pt idx="182">
                  <c:v>60.255817464822172</c:v>
                </c:pt>
                <c:pt idx="183">
                  <c:v>60.44375069590415</c:v>
                </c:pt>
                <c:pt idx="184">
                  <c:v>60.432857266968803</c:v>
                </c:pt>
                <c:pt idx="185">
                  <c:v>60.607473135438006</c:v>
                </c:pt>
                <c:pt idx="186">
                  <c:v>60.764738805523166</c:v>
                </c:pt>
                <c:pt idx="187">
                  <c:v>60.912995254171157</c:v>
                </c:pt>
                <c:pt idx="188">
                  <c:v>61.050850210040082</c:v>
                </c:pt>
                <c:pt idx="189">
                  <c:v>61.197743062222976</c:v>
                </c:pt>
                <c:pt idx="190">
                  <c:v>61.362637384055276</c:v>
                </c:pt>
                <c:pt idx="191">
                  <c:v>61.517247067161634</c:v>
                </c:pt>
                <c:pt idx="192">
                  <c:v>61.675458105594466</c:v>
                </c:pt>
                <c:pt idx="193">
                  <c:v>62.726200479168398</c:v>
                </c:pt>
                <c:pt idx="194">
                  <c:v>62.844932290757875</c:v>
                </c:pt>
                <c:pt idx="195">
                  <c:v>62.836895369175366</c:v>
                </c:pt>
                <c:pt idx="196">
                  <c:v>63.01380238541757</c:v>
                </c:pt>
                <c:pt idx="197">
                  <c:v>63.203387358501764</c:v>
                </c:pt>
                <c:pt idx="198">
                  <c:v>63.387985766598881</c:v>
                </c:pt>
                <c:pt idx="199">
                  <c:v>63.545852733292264</c:v>
                </c:pt>
                <c:pt idx="200">
                  <c:v>63.616258943076872</c:v>
                </c:pt>
                <c:pt idx="201">
                  <c:v>63.681982021106762</c:v>
                </c:pt>
                <c:pt idx="202">
                  <c:v>63.749116432782571</c:v>
                </c:pt>
                <c:pt idx="203">
                  <c:v>63.9309920001065</c:v>
                </c:pt>
                <c:pt idx="204">
                  <c:v>64.073392420669506</c:v>
                </c:pt>
                <c:pt idx="205">
                  <c:v>64.223933926587605</c:v>
                </c:pt>
                <c:pt idx="206">
                  <c:v>64.239416864930021</c:v>
                </c:pt>
                <c:pt idx="207">
                  <c:v>64.399813538235691</c:v>
                </c:pt>
                <c:pt idx="208">
                  <c:v>64.570688690058432</c:v>
                </c:pt>
                <c:pt idx="209">
                  <c:v>64.94174881275849</c:v>
                </c:pt>
                <c:pt idx="210">
                  <c:v>65.069916341171137</c:v>
                </c:pt>
                <c:pt idx="211">
                  <c:v>65.22021616167126</c:v>
                </c:pt>
                <c:pt idx="212">
                  <c:v>65.342329637064239</c:v>
                </c:pt>
                <c:pt idx="213">
                  <c:v>65.504232475942331</c:v>
                </c:pt>
                <c:pt idx="214">
                  <c:v>65.654847518304805</c:v>
                </c:pt>
                <c:pt idx="215">
                  <c:v>65.814746677671224</c:v>
                </c:pt>
                <c:pt idx="216">
                  <c:v>65.962385835226797</c:v>
                </c:pt>
                <c:pt idx="217">
                  <c:v>66.092560112966396</c:v>
                </c:pt>
                <c:pt idx="218">
                  <c:v>66.239569732836031</c:v>
                </c:pt>
                <c:pt idx="219">
                  <c:v>66.405722715410803</c:v>
                </c:pt>
                <c:pt idx="220">
                  <c:v>66.555745106263799</c:v>
                </c:pt>
                <c:pt idx="221">
                  <c:v>66.698747470202363</c:v>
                </c:pt>
                <c:pt idx="222">
                  <c:v>66.84347262438753</c:v>
                </c:pt>
                <c:pt idx="223">
                  <c:v>67.008119849700265</c:v>
                </c:pt>
                <c:pt idx="224">
                  <c:v>67.158145902538109</c:v>
                </c:pt>
                <c:pt idx="225">
                  <c:v>67.290891403864265</c:v>
                </c:pt>
                <c:pt idx="226">
                  <c:v>67.404676349467024</c:v>
                </c:pt>
                <c:pt idx="227">
                  <c:v>67.513114415737988</c:v>
                </c:pt>
                <c:pt idx="228">
                  <c:v>67.64856736989978</c:v>
                </c:pt>
                <c:pt idx="229">
                  <c:v>67.80892142638281</c:v>
                </c:pt>
                <c:pt idx="230">
                  <c:v>68.003385878841442</c:v>
                </c:pt>
                <c:pt idx="231">
                  <c:v>68.148192288961482</c:v>
                </c:pt>
                <c:pt idx="232">
                  <c:v>68.33671752846621</c:v>
                </c:pt>
                <c:pt idx="233">
                  <c:v>68.487518286485141</c:v>
                </c:pt>
                <c:pt idx="234">
                  <c:v>68.645218660866092</c:v>
                </c:pt>
                <c:pt idx="235">
                  <c:v>68.827243225763453</c:v>
                </c:pt>
                <c:pt idx="236">
                  <c:v>68.989667920156052</c:v>
                </c:pt>
                <c:pt idx="237">
                  <c:v>69.174601947861589</c:v>
                </c:pt>
                <c:pt idx="238">
                  <c:v>69.337740272661279</c:v>
                </c:pt>
                <c:pt idx="239">
                  <c:v>69.521046078693303</c:v>
                </c:pt>
                <c:pt idx="240">
                  <c:v>69.686484561363102</c:v>
                </c:pt>
                <c:pt idx="241">
                  <c:v>71.164405724849658</c:v>
                </c:pt>
                <c:pt idx="242">
                  <c:v>71.187403844750293</c:v>
                </c:pt>
                <c:pt idx="243">
                  <c:v>71.33872742933977</c:v>
                </c:pt>
                <c:pt idx="244">
                  <c:v>71.52892607982379</c:v>
                </c:pt>
                <c:pt idx="245">
                  <c:v>71.723510191211943</c:v>
                </c:pt>
                <c:pt idx="246">
                  <c:v>71.888603479085504</c:v>
                </c:pt>
                <c:pt idx="247">
                  <c:v>72.046129976939113</c:v>
                </c:pt>
                <c:pt idx="248">
                  <c:v>72.223440736204395</c:v>
                </c:pt>
                <c:pt idx="249">
                  <c:v>72.398160084677457</c:v>
                </c:pt>
                <c:pt idx="250">
                  <c:v>72.55314321092844</c:v>
                </c:pt>
                <c:pt idx="251">
                  <c:v>72.715681312970403</c:v>
                </c:pt>
                <c:pt idx="252">
                  <c:v>72.855266392900745</c:v>
                </c:pt>
                <c:pt idx="253">
                  <c:v>73.029981784461299</c:v>
                </c:pt>
                <c:pt idx="254">
                  <c:v>73.238777346046732</c:v>
                </c:pt>
                <c:pt idx="255">
                  <c:v>73.333821086430532</c:v>
                </c:pt>
                <c:pt idx="256">
                  <c:v>73.473372980226074</c:v>
                </c:pt>
                <c:pt idx="257">
                  <c:v>73.621500784083111</c:v>
                </c:pt>
                <c:pt idx="258">
                  <c:v>73.799078122342735</c:v>
                </c:pt>
                <c:pt idx="259">
                  <c:v>73.921404002265319</c:v>
                </c:pt>
                <c:pt idx="260">
                  <c:v>74.066669442090387</c:v>
                </c:pt>
                <c:pt idx="261">
                  <c:v>74.208583077097941</c:v>
                </c:pt>
                <c:pt idx="262">
                  <c:v>74.381338896845747</c:v>
                </c:pt>
                <c:pt idx="263">
                  <c:v>74.554042959238103</c:v>
                </c:pt>
                <c:pt idx="264">
                  <c:v>74.692676329138109</c:v>
                </c:pt>
                <c:pt idx="265">
                  <c:v>74.845700796550105</c:v>
                </c:pt>
                <c:pt idx="266">
                  <c:v>74.987080559297922</c:v>
                </c:pt>
                <c:pt idx="267">
                  <c:v>75.121003325160643</c:v>
                </c:pt>
                <c:pt idx="268">
                  <c:v>75.266849005390213</c:v>
                </c:pt>
                <c:pt idx="269">
                  <c:v>75.405553321689752</c:v>
                </c:pt>
                <c:pt idx="270">
                  <c:v>76.077241303841618</c:v>
                </c:pt>
                <c:pt idx="271">
                  <c:v>76.126488509662039</c:v>
                </c:pt>
                <c:pt idx="272">
                  <c:v>76.262825670364407</c:v>
                </c:pt>
                <c:pt idx="273">
                  <c:v>76.419227888805622</c:v>
                </c:pt>
                <c:pt idx="274">
                  <c:v>76.560117104367663</c:v>
                </c:pt>
                <c:pt idx="275">
                  <c:v>76.676308267494463</c:v>
                </c:pt>
                <c:pt idx="276">
                  <c:v>76.703418059309342</c:v>
                </c:pt>
                <c:pt idx="277">
                  <c:v>76.887961631587956</c:v>
                </c:pt>
                <c:pt idx="278">
                  <c:v>77.010895168062888</c:v>
                </c:pt>
                <c:pt idx="279">
                  <c:v>77.139400366543299</c:v>
                </c:pt>
                <c:pt idx="280">
                  <c:v>77.287992367630096</c:v>
                </c:pt>
                <c:pt idx="281">
                  <c:v>77.733638678787457</c:v>
                </c:pt>
                <c:pt idx="282">
                  <c:v>77.86692939134609</c:v>
                </c:pt>
                <c:pt idx="283">
                  <c:v>77.982729228963038</c:v>
                </c:pt>
                <c:pt idx="284">
                  <c:v>78.147023425019583</c:v>
                </c:pt>
                <c:pt idx="285">
                  <c:v>78.276399802844963</c:v>
                </c:pt>
                <c:pt idx="286">
                  <c:v>78.417151432549673</c:v>
                </c:pt>
                <c:pt idx="287">
                  <c:v>78.495509289154512</c:v>
                </c:pt>
                <c:pt idx="288">
                  <c:v>78.611033699248324</c:v>
                </c:pt>
                <c:pt idx="289">
                  <c:v>78.735298524824714</c:v>
                </c:pt>
                <c:pt idx="290">
                  <c:v>78.844707648678749</c:v>
                </c:pt>
                <c:pt idx="291">
                  <c:v>79.681780570744863</c:v>
                </c:pt>
                <c:pt idx="292">
                  <c:v>79.769533999120398</c:v>
                </c:pt>
                <c:pt idx="293">
                  <c:v>79.852717336863492</c:v>
                </c:pt>
                <c:pt idx="294">
                  <c:v>79.874298612458901</c:v>
                </c:pt>
                <c:pt idx="295">
                  <c:v>80.00411016058149</c:v>
                </c:pt>
                <c:pt idx="296">
                  <c:v>80.122941137261861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C15-4A47-9BDB-F1378E621F58}"/>
            </c:ext>
          </c:extLst>
        </c:ser>
        <c:ser>
          <c:idx val="1"/>
          <c:order val="1"/>
          <c:tx>
            <c:v>Soil+mask all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tint val="77000"/>
                </a:schemeClr>
              </a:solidFill>
              <a:ln w="9525">
                <a:solidFill>
                  <a:schemeClr val="accent3">
                    <a:tint val="77000"/>
                  </a:schemeClr>
                </a:solidFill>
              </a:ln>
              <a:effectLst/>
            </c:spPr>
          </c:marker>
          <c:xVal>
            <c:numRef>
              <c:f>Sheet1!$AA$3:$AA$600</c:f>
              <c:numCache>
                <c:formatCode>General</c:formatCode>
                <c:ptCount val="598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5</c:v>
                </c:pt>
                <c:pt idx="4">
                  <c:v>10</c:v>
                </c:pt>
                <c:pt idx="5">
                  <c:v>16</c:v>
                </c:pt>
                <c:pt idx="6">
                  <c:v>22</c:v>
                </c:pt>
                <c:pt idx="7">
                  <c:v>28</c:v>
                </c:pt>
                <c:pt idx="8">
                  <c:v>34</c:v>
                </c:pt>
                <c:pt idx="9">
                  <c:v>40</c:v>
                </c:pt>
                <c:pt idx="10">
                  <c:v>46</c:v>
                </c:pt>
                <c:pt idx="11">
                  <c:v>52</c:v>
                </c:pt>
                <c:pt idx="12">
                  <c:v>58</c:v>
                </c:pt>
                <c:pt idx="13">
                  <c:v>64</c:v>
                </c:pt>
                <c:pt idx="14">
                  <c:v>70</c:v>
                </c:pt>
                <c:pt idx="15">
                  <c:v>76</c:v>
                </c:pt>
                <c:pt idx="16">
                  <c:v>82</c:v>
                </c:pt>
                <c:pt idx="17">
                  <c:v>88</c:v>
                </c:pt>
                <c:pt idx="18">
                  <c:v>94</c:v>
                </c:pt>
                <c:pt idx="19">
                  <c:v>100</c:v>
                </c:pt>
                <c:pt idx="20">
                  <c:v>106</c:v>
                </c:pt>
                <c:pt idx="21">
                  <c:v>112</c:v>
                </c:pt>
                <c:pt idx="22">
                  <c:v>118</c:v>
                </c:pt>
                <c:pt idx="23">
                  <c:v>124</c:v>
                </c:pt>
                <c:pt idx="24">
                  <c:v>130</c:v>
                </c:pt>
                <c:pt idx="25">
                  <c:v>136</c:v>
                </c:pt>
                <c:pt idx="26">
                  <c:v>142</c:v>
                </c:pt>
                <c:pt idx="27">
                  <c:v>147</c:v>
                </c:pt>
                <c:pt idx="28">
                  <c:v>148</c:v>
                </c:pt>
                <c:pt idx="29">
                  <c:v>154</c:v>
                </c:pt>
                <c:pt idx="30">
                  <c:v>160</c:v>
                </c:pt>
                <c:pt idx="31">
                  <c:v>166</c:v>
                </c:pt>
                <c:pt idx="32">
                  <c:v>192</c:v>
                </c:pt>
                <c:pt idx="33">
                  <c:v>219</c:v>
                </c:pt>
                <c:pt idx="34">
                  <c:v>220</c:v>
                </c:pt>
                <c:pt idx="35">
                  <c:v>226</c:v>
                </c:pt>
                <c:pt idx="36">
                  <c:v>232</c:v>
                </c:pt>
                <c:pt idx="37">
                  <c:v>238</c:v>
                </c:pt>
                <c:pt idx="38">
                  <c:v>244</c:v>
                </c:pt>
                <c:pt idx="39">
                  <c:v>250</c:v>
                </c:pt>
                <c:pt idx="40">
                  <c:v>256</c:v>
                </c:pt>
                <c:pt idx="41">
                  <c:v>262</c:v>
                </c:pt>
                <c:pt idx="42">
                  <c:v>268</c:v>
                </c:pt>
                <c:pt idx="43">
                  <c:v>274</c:v>
                </c:pt>
                <c:pt idx="44">
                  <c:v>280</c:v>
                </c:pt>
                <c:pt idx="45">
                  <c:v>286</c:v>
                </c:pt>
                <c:pt idx="46">
                  <c:v>288</c:v>
                </c:pt>
                <c:pt idx="47">
                  <c:v>290</c:v>
                </c:pt>
                <c:pt idx="48">
                  <c:v>296</c:v>
                </c:pt>
                <c:pt idx="49">
                  <c:v>302</c:v>
                </c:pt>
                <c:pt idx="50">
                  <c:v>308</c:v>
                </c:pt>
                <c:pt idx="51">
                  <c:v>314</c:v>
                </c:pt>
                <c:pt idx="52">
                  <c:v>320</c:v>
                </c:pt>
                <c:pt idx="53">
                  <c:v>326</c:v>
                </c:pt>
                <c:pt idx="54">
                  <c:v>332</c:v>
                </c:pt>
                <c:pt idx="55">
                  <c:v>338</c:v>
                </c:pt>
                <c:pt idx="56">
                  <c:v>344</c:v>
                </c:pt>
                <c:pt idx="57">
                  <c:v>350</c:v>
                </c:pt>
                <c:pt idx="58">
                  <c:v>356</c:v>
                </c:pt>
                <c:pt idx="59">
                  <c:v>362</c:v>
                </c:pt>
                <c:pt idx="60">
                  <c:v>368</c:v>
                </c:pt>
                <c:pt idx="61">
                  <c:v>374</c:v>
                </c:pt>
                <c:pt idx="62">
                  <c:v>380</c:v>
                </c:pt>
                <c:pt idx="63">
                  <c:v>426</c:v>
                </c:pt>
                <c:pt idx="64">
                  <c:v>428</c:v>
                </c:pt>
                <c:pt idx="65">
                  <c:v>434</c:v>
                </c:pt>
                <c:pt idx="66">
                  <c:v>440</c:v>
                </c:pt>
                <c:pt idx="67">
                  <c:v>446</c:v>
                </c:pt>
                <c:pt idx="68">
                  <c:v>452</c:v>
                </c:pt>
                <c:pt idx="69">
                  <c:v>458</c:v>
                </c:pt>
                <c:pt idx="70">
                  <c:v>464</c:v>
                </c:pt>
                <c:pt idx="71">
                  <c:v>470</c:v>
                </c:pt>
                <c:pt idx="72">
                  <c:v>476</c:v>
                </c:pt>
                <c:pt idx="73">
                  <c:v>482</c:v>
                </c:pt>
                <c:pt idx="74">
                  <c:v>488</c:v>
                </c:pt>
                <c:pt idx="75">
                  <c:v>494</c:v>
                </c:pt>
                <c:pt idx="76">
                  <c:v>500</c:v>
                </c:pt>
                <c:pt idx="77">
                  <c:v>506</c:v>
                </c:pt>
                <c:pt idx="78">
                  <c:v>512</c:v>
                </c:pt>
                <c:pt idx="79">
                  <c:v>518</c:v>
                </c:pt>
                <c:pt idx="80">
                  <c:v>524</c:v>
                </c:pt>
                <c:pt idx="81">
                  <c:v>530</c:v>
                </c:pt>
                <c:pt idx="82">
                  <c:v>536</c:v>
                </c:pt>
                <c:pt idx="83">
                  <c:v>542</c:v>
                </c:pt>
                <c:pt idx="84">
                  <c:v>548</c:v>
                </c:pt>
                <c:pt idx="85">
                  <c:v>559</c:v>
                </c:pt>
                <c:pt idx="86">
                  <c:v>560</c:v>
                </c:pt>
                <c:pt idx="87">
                  <c:v>566</c:v>
                </c:pt>
                <c:pt idx="88">
                  <c:v>572</c:v>
                </c:pt>
                <c:pt idx="89">
                  <c:v>578</c:v>
                </c:pt>
                <c:pt idx="90">
                  <c:v>584</c:v>
                </c:pt>
                <c:pt idx="91">
                  <c:v>590</c:v>
                </c:pt>
                <c:pt idx="92">
                  <c:v>596</c:v>
                </c:pt>
                <c:pt idx="93">
                  <c:v>602</c:v>
                </c:pt>
                <c:pt idx="94">
                  <c:v>608</c:v>
                </c:pt>
                <c:pt idx="95">
                  <c:v>618</c:v>
                </c:pt>
                <c:pt idx="96">
                  <c:v>620</c:v>
                </c:pt>
                <c:pt idx="97">
                  <c:v>626</c:v>
                </c:pt>
                <c:pt idx="98">
                  <c:v>632</c:v>
                </c:pt>
                <c:pt idx="99">
                  <c:v>638</c:v>
                </c:pt>
                <c:pt idx="100">
                  <c:v>644</c:v>
                </c:pt>
                <c:pt idx="101">
                  <c:v>650</c:v>
                </c:pt>
                <c:pt idx="102">
                  <c:v>656</c:v>
                </c:pt>
                <c:pt idx="103">
                  <c:v>662</c:v>
                </c:pt>
                <c:pt idx="104">
                  <c:v>668</c:v>
                </c:pt>
                <c:pt idx="105">
                  <c:v>674</c:v>
                </c:pt>
                <c:pt idx="106">
                  <c:v>680</c:v>
                </c:pt>
                <c:pt idx="107">
                  <c:v>686</c:v>
                </c:pt>
                <c:pt idx="108">
                  <c:v>692</c:v>
                </c:pt>
                <c:pt idx="109">
                  <c:v>698</c:v>
                </c:pt>
                <c:pt idx="110">
                  <c:v>704</c:v>
                </c:pt>
                <c:pt idx="111">
                  <c:v>740</c:v>
                </c:pt>
                <c:pt idx="112">
                  <c:v>746</c:v>
                </c:pt>
                <c:pt idx="113">
                  <c:v>752</c:v>
                </c:pt>
                <c:pt idx="114">
                  <c:v>758</c:v>
                </c:pt>
                <c:pt idx="115">
                  <c:v>764</c:v>
                </c:pt>
                <c:pt idx="116">
                  <c:v>770</c:v>
                </c:pt>
                <c:pt idx="117">
                  <c:v>776</c:v>
                </c:pt>
                <c:pt idx="118">
                  <c:v>782</c:v>
                </c:pt>
                <c:pt idx="119">
                  <c:v>788</c:v>
                </c:pt>
                <c:pt idx="120">
                  <c:v>794</c:v>
                </c:pt>
                <c:pt idx="121">
                  <c:v>800</c:v>
                </c:pt>
                <c:pt idx="122">
                  <c:v>806</c:v>
                </c:pt>
                <c:pt idx="123">
                  <c:v>812</c:v>
                </c:pt>
                <c:pt idx="124">
                  <c:v>817</c:v>
                </c:pt>
                <c:pt idx="125">
                  <c:v>818</c:v>
                </c:pt>
                <c:pt idx="126">
                  <c:v>824</c:v>
                </c:pt>
                <c:pt idx="127">
                  <c:v>830</c:v>
                </c:pt>
                <c:pt idx="128">
                  <c:v>836</c:v>
                </c:pt>
                <c:pt idx="129">
                  <c:v>842</c:v>
                </c:pt>
                <c:pt idx="130">
                  <c:v>848</c:v>
                </c:pt>
                <c:pt idx="131">
                  <c:v>854</c:v>
                </c:pt>
                <c:pt idx="132">
                  <c:v>860</c:v>
                </c:pt>
                <c:pt idx="133">
                  <c:v>866</c:v>
                </c:pt>
                <c:pt idx="134">
                  <c:v>872</c:v>
                </c:pt>
                <c:pt idx="135">
                  <c:v>878</c:v>
                </c:pt>
                <c:pt idx="136">
                  <c:v>884</c:v>
                </c:pt>
                <c:pt idx="137">
                  <c:v>890</c:v>
                </c:pt>
                <c:pt idx="138">
                  <c:v>896</c:v>
                </c:pt>
                <c:pt idx="139">
                  <c:v>902</c:v>
                </c:pt>
                <c:pt idx="140">
                  <c:v>908</c:v>
                </c:pt>
                <c:pt idx="141">
                  <c:v>914</c:v>
                </c:pt>
                <c:pt idx="142">
                  <c:v>920</c:v>
                </c:pt>
                <c:pt idx="143">
                  <c:v>926</c:v>
                </c:pt>
                <c:pt idx="144">
                  <c:v>931</c:v>
                </c:pt>
                <c:pt idx="145">
                  <c:v>932</c:v>
                </c:pt>
                <c:pt idx="146">
                  <c:v>933</c:v>
                </c:pt>
                <c:pt idx="147">
                  <c:v>938</c:v>
                </c:pt>
                <c:pt idx="148">
                  <c:v>944</c:v>
                </c:pt>
                <c:pt idx="149">
                  <c:v>950</c:v>
                </c:pt>
                <c:pt idx="150">
                  <c:v>956</c:v>
                </c:pt>
                <c:pt idx="151">
                  <c:v>962</c:v>
                </c:pt>
                <c:pt idx="152">
                  <c:v>968</c:v>
                </c:pt>
                <c:pt idx="153">
                  <c:v>979</c:v>
                </c:pt>
                <c:pt idx="154">
                  <c:v>981</c:v>
                </c:pt>
                <c:pt idx="155">
                  <c:v>985</c:v>
                </c:pt>
                <c:pt idx="156">
                  <c:v>991</c:v>
                </c:pt>
                <c:pt idx="157">
                  <c:v>1002</c:v>
                </c:pt>
                <c:pt idx="158">
                  <c:v>1025</c:v>
                </c:pt>
                <c:pt idx="159">
                  <c:v>1027</c:v>
                </c:pt>
                <c:pt idx="160">
                  <c:v>1033</c:v>
                </c:pt>
                <c:pt idx="161">
                  <c:v>1039</c:v>
                </c:pt>
                <c:pt idx="162">
                  <c:v>1045</c:v>
                </c:pt>
                <c:pt idx="163">
                  <c:v>1051</c:v>
                </c:pt>
                <c:pt idx="164">
                  <c:v>1057</c:v>
                </c:pt>
                <c:pt idx="165">
                  <c:v>1063</c:v>
                </c:pt>
                <c:pt idx="166">
                  <c:v>1069</c:v>
                </c:pt>
                <c:pt idx="167">
                  <c:v>1075</c:v>
                </c:pt>
                <c:pt idx="168">
                  <c:v>1081</c:v>
                </c:pt>
                <c:pt idx="169">
                  <c:v>1087</c:v>
                </c:pt>
                <c:pt idx="170">
                  <c:v>1093</c:v>
                </c:pt>
                <c:pt idx="171">
                  <c:v>1099</c:v>
                </c:pt>
                <c:pt idx="172">
                  <c:v>1105</c:v>
                </c:pt>
                <c:pt idx="173">
                  <c:v>1111</c:v>
                </c:pt>
                <c:pt idx="174">
                  <c:v>1117</c:v>
                </c:pt>
                <c:pt idx="175">
                  <c:v>1123</c:v>
                </c:pt>
                <c:pt idx="176">
                  <c:v>1129</c:v>
                </c:pt>
                <c:pt idx="177">
                  <c:v>1135</c:v>
                </c:pt>
                <c:pt idx="178">
                  <c:v>1141</c:v>
                </c:pt>
                <c:pt idx="179">
                  <c:v>1147</c:v>
                </c:pt>
                <c:pt idx="180">
                  <c:v>1153</c:v>
                </c:pt>
                <c:pt idx="181">
                  <c:v>1170</c:v>
                </c:pt>
                <c:pt idx="182">
                  <c:v>1172</c:v>
                </c:pt>
                <c:pt idx="183">
                  <c:v>1174</c:v>
                </c:pt>
                <c:pt idx="184">
                  <c:v>1178</c:v>
                </c:pt>
                <c:pt idx="185">
                  <c:v>1184</c:v>
                </c:pt>
                <c:pt idx="186">
                  <c:v>1190</c:v>
                </c:pt>
                <c:pt idx="187">
                  <c:v>1196</c:v>
                </c:pt>
                <c:pt idx="188">
                  <c:v>1202</c:v>
                </c:pt>
                <c:pt idx="189">
                  <c:v>1208</c:v>
                </c:pt>
                <c:pt idx="190">
                  <c:v>1214</c:v>
                </c:pt>
                <c:pt idx="191">
                  <c:v>1220</c:v>
                </c:pt>
                <c:pt idx="192">
                  <c:v>1226</c:v>
                </c:pt>
                <c:pt idx="193">
                  <c:v>1267</c:v>
                </c:pt>
                <c:pt idx="194">
                  <c:v>1268</c:v>
                </c:pt>
                <c:pt idx="195">
                  <c:v>1269</c:v>
                </c:pt>
                <c:pt idx="196">
                  <c:v>1274</c:v>
                </c:pt>
                <c:pt idx="197">
                  <c:v>1280</c:v>
                </c:pt>
                <c:pt idx="198">
                  <c:v>1286</c:v>
                </c:pt>
                <c:pt idx="199">
                  <c:v>1291</c:v>
                </c:pt>
                <c:pt idx="200">
                  <c:v>1292</c:v>
                </c:pt>
                <c:pt idx="201">
                  <c:v>1296</c:v>
                </c:pt>
                <c:pt idx="202">
                  <c:v>1298</c:v>
                </c:pt>
                <c:pt idx="203">
                  <c:v>1304</c:v>
                </c:pt>
                <c:pt idx="204">
                  <c:v>1310</c:v>
                </c:pt>
                <c:pt idx="205">
                  <c:v>1316</c:v>
                </c:pt>
                <c:pt idx="206">
                  <c:v>1318</c:v>
                </c:pt>
                <c:pt idx="207">
                  <c:v>1322</c:v>
                </c:pt>
                <c:pt idx="208">
                  <c:v>1328</c:v>
                </c:pt>
                <c:pt idx="209">
                  <c:v>1335</c:v>
                </c:pt>
                <c:pt idx="210">
                  <c:v>1340</c:v>
                </c:pt>
                <c:pt idx="211">
                  <c:v>1346</c:v>
                </c:pt>
                <c:pt idx="212">
                  <c:v>1352</c:v>
                </c:pt>
                <c:pt idx="213">
                  <c:v>1358</c:v>
                </c:pt>
                <c:pt idx="214">
                  <c:v>1364</c:v>
                </c:pt>
                <c:pt idx="215">
                  <c:v>1370</c:v>
                </c:pt>
                <c:pt idx="216">
                  <c:v>1376</c:v>
                </c:pt>
                <c:pt idx="217">
                  <c:v>1382</c:v>
                </c:pt>
                <c:pt idx="218">
                  <c:v>1388</c:v>
                </c:pt>
                <c:pt idx="219">
                  <c:v>1394</c:v>
                </c:pt>
                <c:pt idx="220">
                  <c:v>1400</c:v>
                </c:pt>
                <c:pt idx="221">
                  <c:v>1406</c:v>
                </c:pt>
                <c:pt idx="222">
                  <c:v>1412</c:v>
                </c:pt>
                <c:pt idx="223">
                  <c:v>1418</c:v>
                </c:pt>
                <c:pt idx="224">
                  <c:v>1424</c:v>
                </c:pt>
                <c:pt idx="225">
                  <c:v>1430</c:v>
                </c:pt>
                <c:pt idx="226">
                  <c:v>1436</c:v>
                </c:pt>
                <c:pt idx="227">
                  <c:v>1442</c:v>
                </c:pt>
                <c:pt idx="228">
                  <c:v>1448</c:v>
                </c:pt>
                <c:pt idx="229">
                  <c:v>1454</c:v>
                </c:pt>
                <c:pt idx="230">
                  <c:v>1460</c:v>
                </c:pt>
                <c:pt idx="231">
                  <c:v>1466</c:v>
                </c:pt>
                <c:pt idx="232">
                  <c:v>1472</c:v>
                </c:pt>
                <c:pt idx="233">
                  <c:v>1478</c:v>
                </c:pt>
                <c:pt idx="234">
                  <c:v>1484</c:v>
                </c:pt>
                <c:pt idx="235">
                  <c:v>1490</c:v>
                </c:pt>
                <c:pt idx="236">
                  <c:v>1496</c:v>
                </c:pt>
                <c:pt idx="237">
                  <c:v>1502</c:v>
                </c:pt>
                <c:pt idx="238">
                  <c:v>1508</c:v>
                </c:pt>
                <c:pt idx="239">
                  <c:v>1514</c:v>
                </c:pt>
                <c:pt idx="240">
                  <c:v>1520</c:v>
                </c:pt>
                <c:pt idx="241">
                  <c:v>1573</c:v>
                </c:pt>
                <c:pt idx="242">
                  <c:v>1574</c:v>
                </c:pt>
                <c:pt idx="243">
                  <c:v>1580</c:v>
                </c:pt>
                <c:pt idx="244">
                  <c:v>1586</c:v>
                </c:pt>
                <c:pt idx="245">
                  <c:v>1592</c:v>
                </c:pt>
                <c:pt idx="246">
                  <c:v>1598</c:v>
                </c:pt>
                <c:pt idx="247">
                  <c:v>1604</c:v>
                </c:pt>
                <c:pt idx="248">
                  <c:v>1610</c:v>
                </c:pt>
                <c:pt idx="249">
                  <c:v>1616</c:v>
                </c:pt>
                <c:pt idx="250">
                  <c:v>1622</c:v>
                </c:pt>
                <c:pt idx="251">
                  <c:v>1628</c:v>
                </c:pt>
                <c:pt idx="252">
                  <c:v>1634</c:v>
                </c:pt>
                <c:pt idx="253">
                  <c:v>1640</c:v>
                </c:pt>
                <c:pt idx="254">
                  <c:v>1646</c:v>
                </c:pt>
                <c:pt idx="255">
                  <c:v>1652</c:v>
                </c:pt>
                <c:pt idx="256">
                  <c:v>1658</c:v>
                </c:pt>
                <c:pt idx="257">
                  <c:v>1664</c:v>
                </c:pt>
                <c:pt idx="258">
                  <c:v>1672</c:v>
                </c:pt>
                <c:pt idx="259">
                  <c:v>1676</c:v>
                </c:pt>
                <c:pt idx="260">
                  <c:v>1682</c:v>
                </c:pt>
                <c:pt idx="261">
                  <c:v>1688</c:v>
                </c:pt>
                <c:pt idx="262">
                  <c:v>1694</c:v>
                </c:pt>
                <c:pt idx="263">
                  <c:v>1700</c:v>
                </c:pt>
                <c:pt idx="264">
                  <c:v>1706</c:v>
                </c:pt>
                <c:pt idx="265">
                  <c:v>1712</c:v>
                </c:pt>
                <c:pt idx="266">
                  <c:v>1718</c:v>
                </c:pt>
                <c:pt idx="267">
                  <c:v>1724</c:v>
                </c:pt>
                <c:pt idx="268">
                  <c:v>1730</c:v>
                </c:pt>
                <c:pt idx="269">
                  <c:v>1736</c:v>
                </c:pt>
                <c:pt idx="270">
                  <c:v>1740</c:v>
                </c:pt>
                <c:pt idx="271">
                  <c:v>1742</c:v>
                </c:pt>
                <c:pt idx="272">
                  <c:v>1748</c:v>
                </c:pt>
                <c:pt idx="273">
                  <c:v>1754</c:v>
                </c:pt>
                <c:pt idx="274">
                  <c:v>1760</c:v>
                </c:pt>
                <c:pt idx="275">
                  <c:v>1764.5</c:v>
                </c:pt>
                <c:pt idx="276">
                  <c:v>1766</c:v>
                </c:pt>
                <c:pt idx="277">
                  <c:v>1772</c:v>
                </c:pt>
                <c:pt idx="278">
                  <c:v>1778</c:v>
                </c:pt>
                <c:pt idx="279">
                  <c:v>1784</c:v>
                </c:pt>
                <c:pt idx="280">
                  <c:v>1790</c:v>
                </c:pt>
                <c:pt idx="281">
                  <c:v>1812</c:v>
                </c:pt>
                <c:pt idx="282">
                  <c:v>1814</c:v>
                </c:pt>
                <c:pt idx="283">
                  <c:v>1820</c:v>
                </c:pt>
                <c:pt idx="284">
                  <c:v>1826</c:v>
                </c:pt>
                <c:pt idx="285">
                  <c:v>1832</c:v>
                </c:pt>
                <c:pt idx="286">
                  <c:v>1838</c:v>
                </c:pt>
                <c:pt idx="287">
                  <c:v>1844</c:v>
                </c:pt>
                <c:pt idx="288">
                  <c:v>1850</c:v>
                </c:pt>
                <c:pt idx="289">
                  <c:v>1856</c:v>
                </c:pt>
                <c:pt idx="290">
                  <c:v>1862</c:v>
                </c:pt>
                <c:pt idx="291">
                  <c:v>1908</c:v>
                </c:pt>
                <c:pt idx="292">
                  <c:v>1909</c:v>
                </c:pt>
                <c:pt idx="293">
                  <c:v>1910</c:v>
                </c:pt>
                <c:pt idx="294">
                  <c:v>1916</c:v>
                </c:pt>
                <c:pt idx="295">
                  <c:v>1922</c:v>
                </c:pt>
                <c:pt idx="296">
                  <c:v>1928</c:v>
                </c:pt>
              </c:numCache>
            </c:numRef>
          </c:xVal>
          <c:yVal>
            <c:numRef>
              <c:f>Sheet1!$AL$3:$AL$600</c:f>
              <c:numCache>
                <c:formatCode>0.000</c:formatCode>
                <c:ptCount val="598"/>
                <c:pt idx="0">
                  <c:v>0</c:v>
                </c:pt>
                <c:pt idx="1">
                  <c:v>4.1060947076166553E-2</c:v>
                </c:pt>
                <c:pt idx="2">
                  <c:v>0.48220436883578388</c:v>
                </c:pt>
                <c:pt idx="3">
                  <c:v>0.64030141953852104</c:v>
                </c:pt>
                <c:pt idx="4">
                  <c:v>1.8642920964764913</c:v>
                </c:pt>
                <c:pt idx="5">
                  <c:v>3.6018048130844287</c:v>
                </c:pt>
                <c:pt idx="6">
                  <c:v>5.3347986662790641</c:v>
                </c:pt>
                <c:pt idx="7">
                  <c:v>6.837989286461803</c:v>
                </c:pt>
                <c:pt idx="8">
                  <c:v>8.1878070639222678</c:v>
                </c:pt>
                <c:pt idx="9">
                  <c:v>9.4262378394552471</c:v>
                </c:pt>
                <c:pt idx="10">
                  <c:v>10.561049288460321</c:v>
                </c:pt>
                <c:pt idx="11">
                  <c:v>11.549128078057615</c:v>
                </c:pt>
                <c:pt idx="12">
                  <c:v>12.475015177629212</c:v>
                </c:pt>
                <c:pt idx="13">
                  <c:v>13.35185861890435</c:v>
                </c:pt>
                <c:pt idx="14">
                  <c:v>14.192987521387998</c:v>
                </c:pt>
                <c:pt idx="15">
                  <c:v>15.009175979892941</c:v>
                </c:pt>
                <c:pt idx="16">
                  <c:v>15.773871411108685</c:v>
                </c:pt>
                <c:pt idx="17">
                  <c:v>16.537922954098093</c:v>
                </c:pt>
                <c:pt idx="18">
                  <c:v>17.334869674221736</c:v>
                </c:pt>
                <c:pt idx="19">
                  <c:v>17.994377479029467</c:v>
                </c:pt>
                <c:pt idx="20">
                  <c:v>18.69933026135147</c:v>
                </c:pt>
                <c:pt idx="21">
                  <c:v>19.396900042836759</c:v>
                </c:pt>
                <c:pt idx="22">
                  <c:v>20.069228001645381</c:v>
                </c:pt>
                <c:pt idx="23">
                  <c:v>20.743845276047999</c:v>
                </c:pt>
                <c:pt idx="24">
                  <c:v>21.361646498762187</c:v>
                </c:pt>
                <c:pt idx="25">
                  <c:v>22.028753251791819</c:v>
                </c:pt>
                <c:pt idx="26">
                  <c:v>22.706203043447175</c:v>
                </c:pt>
                <c:pt idx="27">
                  <c:v>23.183878451211637</c:v>
                </c:pt>
                <c:pt idx="28">
                  <c:v>23.247761629387806</c:v>
                </c:pt>
                <c:pt idx="29">
                  <c:v>23.832076520211491</c:v>
                </c:pt>
                <c:pt idx="30">
                  <c:v>24.423292803256459</c:v>
                </c:pt>
                <c:pt idx="31">
                  <c:v>24.99913730043912</c:v>
                </c:pt>
                <c:pt idx="32">
                  <c:v>27.398142652452155</c:v>
                </c:pt>
                <c:pt idx="33">
                  <c:v>29.641705742960134</c:v>
                </c:pt>
                <c:pt idx="34">
                  <c:v>29.738167731026621</c:v>
                </c:pt>
                <c:pt idx="35">
                  <c:v>30.20994047735946</c:v>
                </c:pt>
                <c:pt idx="36">
                  <c:v>30.684712312286912</c:v>
                </c:pt>
                <c:pt idx="37">
                  <c:v>31.14897600077488</c:v>
                </c:pt>
                <c:pt idx="38">
                  <c:v>31.59627035558502</c:v>
                </c:pt>
                <c:pt idx="39">
                  <c:v>32.031635634314064</c:v>
                </c:pt>
                <c:pt idx="40">
                  <c:v>32.480464474491384</c:v>
                </c:pt>
                <c:pt idx="41">
                  <c:v>32.897867419452524</c:v>
                </c:pt>
                <c:pt idx="42">
                  <c:v>33.331544473281909</c:v>
                </c:pt>
                <c:pt idx="43">
                  <c:v>33.729064880781834</c:v>
                </c:pt>
                <c:pt idx="44">
                  <c:v>34.117613502284087</c:v>
                </c:pt>
                <c:pt idx="45">
                  <c:v>34.560419589149575</c:v>
                </c:pt>
                <c:pt idx="46">
                  <c:v>34.75407918843743</c:v>
                </c:pt>
                <c:pt idx="47">
                  <c:v>34.893031543588897</c:v>
                </c:pt>
                <c:pt idx="48">
                  <c:v>35.267479423706931</c:v>
                </c:pt>
                <c:pt idx="49">
                  <c:v>35.617761959448032</c:v>
                </c:pt>
                <c:pt idx="50">
                  <c:v>35.999280069744785</c:v>
                </c:pt>
                <c:pt idx="51">
                  <c:v>36.324328609852003</c:v>
                </c:pt>
                <c:pt idx="52">
                  <c:v>36.668873767303239</c:v>
                </c:pt>
                <c:pt idx="53">
                  <c:v>36.993791555162218</c:v>
                </c:pt>
                <c:pt idx="54">
                  <c:v>37.320162058822419</c:v>
                </c:pt>
                <c:pt idx="55">
                  <c:v>37.663000722296971</c:v>
                </c:pt>
                <c:pt idx="56">
                  <c:v>37.979150098275738</c:v>
                </c:pt>
                <c:pt idx="57">
                  <c:v>38.306897540194733</c:v>
                </c:pt>
                <c:pt idx="58">
                  <c:v>38.610412116826545</c:v>
                </c:pt>
                <c:pt idx="59">
                  <c:v>38.92226648503194</c:v>
                </c:pt>
                <c:pt idx="60">
                  <c:v>39.212652088551707</c:v>
                </c:pt>
                <c:pt idx="61">
                  <c:v>39.515799014311256</c:v>
                </c:pt>
                <c:pt idx="62">
                  <c:v>39.797947589751196</c:v>
                </c:pt>
                <c:pt idx="63">
                  <c:v>41.835050298947138</c:v>
                </c:pt>
                <c:pt idx="64">
                  <c:v>42.046807581590357</c:v>
                </c:pt>
                <c:pt idx="65">
                  <c:v>42.235309449531378</c:v>
                </c:pt>
                <c:pt idx="66">
                  <c:v>42.473562541359208</c:v>
                </c:pt>
                <c:pt idx="67">
                  <c:v>42.726790702482923</c:v>
                </c:pt>
                <c:pt idx="68">
                  <c:v>42.918604961947366</c:v>
                </c:pt>
                <c:pt idx="69">
                  <c:v>43.177498673117277</c:v>
                </c:pt>
                <c:pt idx="70">
                  <c:v>43.473128335328177</c:v>
                </c:pt>
                <c:pt idx="71">
                  <c:v>43.815803954070468</c:v>
                </c:pt>
                <c:pt idx="72">
                  <c:v>44.253842259880159</c:v>
                </c:pt>
                <c:pt idx="73">
                  <c:v>44.695479877758778</c:v>
                </c:pt>
                <c:pt idx="74">
                  <c:v>45.044244768565562</c:v>
                </c:pt>
                <c:pt idx="75">
                  <c:v>45.354267957807032</c:v>
                </c:pt>
                <c:pt idx="76">
                  <c:v>45.682392621827546</c:v>
                </c:pt>
                <c:pt idx="77">
                  <c:v>45.972623988187834</c:v>
                </c:pt>
                <c:pt idx="78">
                  <c:v>46.300124691446939</c:v>
                </c:pt>
                <c:pt idx="79">
                  <c:v>46.608220682141599</c:v>
                </c:pt>
                <c:pt idx="80">
                  <c:v>46.887199940674506</c:v>
                </c:pt>
                <c:pt idx="81">
                  <c:v>47.148647970714279</c:v>
                </c:pt>
                <c:pt idx="82">
                  <c:v>47.408067293591451</c:v>
                </c:pt>
                <c:pt idx="83">
                  <c:v>47.666972068860545</c:v>
                </c:pt>
                <c:pt idx="84">
                  <c:v>47.913732253787011</c:v>
                </c:pt>
                <c:pt idx="85">
                  <c:v>48.346491750877206</c:v>
                </c:pt>
                <c:pt idx="86">
                  <c:v>48.418913348216698</c:v>
                </c:pt>
                <c:pt idx="87">
                  <c:v>48.653048077404549</c:v>
                </c:pt>
                <c:pt idx="88">
                  <c:v>48.901876352779915</c:v>
                </c:pt>
                <c:pt idx="89">
                  <c:v>49.137609214629535</c:v>
                </c:pt>
                <c:pt idx="90">
                  <c:v>49.376220279001515</c:v>
                </c:pt>
                <c:pt idx="91">
                  <c:v>49.615468906104709</c:v>
                </c:pt>
                <c:pt idx="92">
                  <c:v>49.856940240901338</c:v>
                </c:pt>
                <c:pt idx="93">
                  <c:v>50.063481589977144</c:v>
                </c:pt>
                <c:pt idx="94">
                  <c:v>50.289186551964036</c:v>
                </c:pt>
                <c:pt idx="95">
                  <c:v>50.615163173190247</c:v>
                </c:pt>
                <c:pt idx="96">
                  <c:v>50.719109372538639</c:v>
                </c:pt>
                <c:pt idx="97">
                  <c:v>50.878940308789105</c:v>
                </c:pt>
                <c:pt idx="98">
                  <c:v>51.09438157797144</c:v>
                </c:pt>
                <c:pt idx="99">
                  <c:v>51.325949600980991</c:v>
                </c:pt>
                <c:pt idx="100">
                  <c:v>51.542955620059551</c:v>
                </c:pt>
                <c:pt idx="101">
                  <c:v>51.765395072653085</c:v>
                </c:pt>
                <c:pt idx="102">
                  <c:v>51.989059540688167</c:v>
                </c:pt>
                <c:pt idx="103">
                  <c:v>52.217058128116427</c:v>
                </c:pt>
                <c:pt idx="104">
                  <c:v>52.429343943988982</c:v>
                </c:pt>
                <c:pt idx="105">
                  <c:v>52.594323897160166</c:v>
                </c:pt>
                <c:pt idx="106">
                  <c:v>52.864677463565975</c:v>
                </c:pt>
                <c:pt idx="107">
                  <c:v>53.171735207557617</c:v>
                </c:pt>
                <c:pt idx="108">
                  <c:v>53.442236136089043</c:v>
                </c:pt>
                <c:pt idx="109">
                  <c:v>53.711303833639725</c:v>
                </c:pt>
                <c:pt idx="110">
                  <c:v>53.962111485461435</c:v>
                </c:pt>
                <c:pt idx="111">
                  <c:v>55.452741401869105</c:v>
                </c:pt>
                <c:pt idx="112">
                  <c:v>55.677021585688017</c:v>
                </c:pt>
                <c:pt idx="113">
                  <c:v>55.911617804229209</c:v>
                </c:pt>
                <c:pt idx="114">
                  <c:v>56.147389876478051</c:v>
                </c:pt>
                <c:pt idx="115">
                  <c:v>56.485251148196809</c:v>
                </c:pt>
                <c:pt idx="116">
                  <c:v>56.687661220134927</c:v>
                </c:pt>
                <c:pt idx="117">
                  <c:v>56.9165791505188</c:v>
                </c:pt>
                <c:pt idx="118">
                  <c:v>57.160103141916188</c:v>
                </c:pt>
                <c:pt idx="119">
                  <c:v>57.390338158963104</c:v>
                </c:pt>
                <c:pt idx="120">
                  <c:v>57.598856499735568</c:v>
                </c:pt>
                <c:pt idx="121">
                  <c:v>57.815456569028882</c:v>
                </c:pt>
                <c:pt idx="122">
                  <c:v>58.068800410798111</c:v>
                </c:pt>
                <c:pt idx="123">
                  <c:v>58.374719953071875</c:v>
                </c:pt>
                <c:pt idx="124">
                  <c:v>58.470935289896012</c:v>
                </c:pt>
                <c:pt idx="125">
                  <c:v>58.503561570717828</c:v>
                </c:pt>
                <c:pt idx="126">
                  <c:v>58.720393168876349</c:v>
                </c:pt>
                <c:pt idx="127">
                  <c:v>58.946120632917918</c:v>
                </c:pt>
                <c:pt idx="128">
                  <c:v>59.165477199100344</c:v>
                </c:pt>
                <c:pt idx="129">
                  <c:v>59.382659211036142</c:v>
                </c:pt>
                <c:pt idx="130">
                  <c:v>59.597702034619594</c:v>
                </c:pt>
                <c:pt idx="131">
                  <c:v>59.825935786813567</c:v>
                </c:pt>
                <c:pt idx="132">
                  <c:v>60.056326623924519</c:v>
                </c:pt>
                <c:pt idx="133">
                  <c:v>60.267614519762859</c:v>
                </c:pt>
                <c:pt idx="134">
                  <c:v>60.494247931440142</c:v>
                </c:pt>
                <c:pt idx="135">
                  <c:v>60.733694413722745</c:v>
                </c:pt>
                <c:pt idx="136">
                  <c:v>60.96064739437319</c:v>
                </c:pt>
                <c:pt idx="137">
                  <c:v>61.159479964719395</c:v>
                </c:pt>
                <c:pt idx="138">
                  <c:v>61.379074441250779</c:v>
                </c:pt>
                <c:pt idx="139">
                  <c:v>61.585554887681745</c:v>
                </c:pt>
                <c:pt idx="140">
                  <c:v>61.786826889954355</c:v>
                </c:pt>
                <c:pt idx="141">
                  <c:v>61.972254615780599</c:v>
                </c:pt>
                <c:pt idx="142">
                  <c:v>62.186679839316021</c:v>
                </c:pt>
                <c:pt idx="143">
                  <c:v>62.407035081142148</c:v>
                </c:pt>
                <c:pt idx="144">
                  <c:v>62.588182767034311</c:v>
                </c:pt>
                <c:pt idx="145">
                  <c:v>62.777028076352991</c:v>
                </c:pt>
                <c:pt idx="146">
                  <c:v>62.782024168573791</c:v>
                </c:pt>
                <c:pt idx="147">
                  <c:v>63.019920985972306</c:v>
                </c:pt>
                <c:pt idx="148">
                  <c:v>63.251768261765442</c:v>
                </c:pt>
                <c:pt idx="149">
                  <c:v>63.481762687750361</c:v>
                </c:pt>
                <c:pt idx="150">
                  <c:v>63.718594698400466</c:v>
                </c:pt>
                <c:pt idx="151">
                  <c:v>63.989579691430521</c:v>
                </c:pt>
                <c:pt idx="152">
                  <c:v>64.256726883313277</c:v>
                </c:pt>
                <c:pt idx="153">
                  <c:v>64.745052988401952</c:v>
                </c:pt>
                <c:pt idx="154">
                  <c:v>64.83324573823765</c:v>
                </c:pt>
                <c:pt idx="155">
                  <c:v>65.024713545757862</c:v>
                </c:pt>
                <c:pt idx="156">
                  <c:v>65.267281084167962</c:v>
                </c:pt>
                <c:pt idx="157">
                  <c:v>65.676486845676379</c:v>
                </c:pt>
                <c:pt idx="158">
                  <c:v>66.36599904718588</c:v>
                </c:pt>
                <c:pt idx="159">
                  <c:v>66.438434449280365</c:v>
                </c:pt>
                <c:pt idx="160">
                  <c:v>66.609049082994588</c:v>
                </c:pt>
                <c:pt idx="161">
                  <c:v>66.769005246395963</c:v>
                </c:pt>
                <c:pt idx="162">
                  <c:v>66.928221493393607</c:v>
                </c:pt>
                <c:pt idx="163">
                  <c:v>67.081509857121574</c:v>
                </c:pt>
                <c:pt idx="164">
                  <c:v>67.219179613105354</c:v>
                </c:pt>
                <c:pt idx="165">
                  <c:v>67.364225136960741</c:v>
                </c:pt>
                <c:pt idx="166">
                  <c:v>67.513958388186126</c:v>
                </c:pt>
                <c:pt idx="167">
                  <c:v>67.646836643974453</c:v>
                </c:pt>
                <c:pt idx="168">
                  <c:v>67.781208572993691</c:v>
                </c:pt>
                <c:pt idx="169">
                  <c:v>67.924259708176962</c:v>
                </c:pt>
                <c:pt idx="170">
                  <c:v>68.079290549074713</c:v>
                </c:pt>
                <c:pt idx="171">
                  <c:v>68.233063786509902</c:v>
                </c:pt>
                <c:pt idx="172">
                  <c:v>68.376669461832137</c:v>
                </c:pt>
                <c:pt idx="173">
                  <c:v>68.518009444234224</c:v>
                </c:pt>
                <c:pt idx="174">
                  <c:v>68.664318956620406</c:v>
                </c:pt>
                <c:pt idx="175">
                  <c:v>68.80435165588375</c:v>
                </c:pt>
                <c:pt idx="176">
                  <c:v>69.000332057169544</c:v>
                </c:pt>
                <c:pt idx="177">
                  <c:v>69.17145705966233</c:v>
                </c:pt>
                <c:pt idx="178">
                  <c:v>69.339303833381294</c:v>
                </c:pt>
                <c:pt idx="179">
                  <c:v>69.504556929705956</c:v>
                </c:pt>
                <c:pt idx="180">
                  <c:v>69.661243523496893</c:v>
                </c:pt>
                <c:pt idx="181">
                  <c:v>70.054612747919492</c:v>
                </c:pt>
                <c:pt idx="182">
                  <c:v>70.150806448254954</c:v>
                </c:pt>
                <c:pt idx="183">
                  <c:v>70.319646073357575</c:v>
                </c:pt>
                <c:pt idx="184">
                  <c:v>70.318652475594448</c:v>
                </c:pt>
                <c:pt idx="185">
                  <c:v>70.416640888144869</c:v>
                </c:pt>
                <c:pt idx="186">
                  <c:v>70.526397284300671</c:v>
                </c:pt>
                <c:pt idx="187">
                  <c:v>70.639216450145639</c:v>
                </c:pt>
                <c:pt idx="188">
                  <c:v>70.724413195034884</c:v>
                </c:pt>
                <c:pt idx="189">
                  <c:v>70.817098672452829</c:v>
                </c:pt>
                <c:pt idx="190">
                  <c:v>70.92717255489346</c:v>
                </c:pt>
                <c:pt idx="191">
                  <c:v>71.032469787714533</c:v>
                </c:pt>
                <c:pt idx="192">
                  <c:v>71.147673019589206</c:v>
                </c:pt>
                <c:pt idx="193">
                  <c:v>72.064103684281065</c:v>
                </c:pt>
                <c:pt idx="194">
                  <c:v>72.147906385936381</c:v>
                </c:pt>
                <c:pt idx="195">
                  <c:v>72.171388327277441</c:v>
                </c:pt>
                <c:pt idx="196">
                  <c:v>72.311675614377606</c:v>
                </c:pt>
                <c:pt idx="197">
                  <c:v>72.445428378449307</c:v>
                </c:pt>
                <c:pt idx="198">
                  <c:v>72.601667794677155</c:v>
                </c:pt>
                <c:pt idx="199">
                  <c:v>72.79653711422479</c:v>
                </c:pt>
                <c:pt idx="200">
                  <c:v>72.819042219544855</c:v>
                </c:pt>
                <c:pt idx="201">
                  <c:v>72.912709825603514</c:v>
                </c:pt>
                <c:pt idx="202">
                  <c:v>72.952285726091858</c:v>
                </c:pt>
                <c:pt idx="203">
                  <c:v>73.132558197108679</c:v>
                </c:pt>
                <c:pt idx="204">
                  <c:v>73.286202974777666</c:v>
                </c:pt>
                <c:pt idx="205">
                  <c:v>73.446020429568875</c:v>
                </c:pt>
                <c:pt idx="206">
                  <c:v>73.517938246718927</c:v>
                </c:pt>
                <c:pt idx="207">
                  <c:v>73.623171067568506</c:v>
                </c:pt>
                <c:pt idx="208">
                  <c:v>73.799744301799265</c:v>
                </c:pt>
                <c:pt idx="209">
                  <c:v>74.207446608307649</c:v>
                </c:pt>
                <c:pt idx="210">
                  <c:v>74.347728314598555</c:v>
                </c:pt>
                <c:pt idx="211">
                  <c:v>74.520425463344822</c:v>
                </c:pt>
                <c:pt idx="212">
                  <c:v>74.683480261805769</c:v>
                </c:pt>
                <c:pt idx="213">
                  <c:v>74.881722492421417</c:v>
                </c:pt>
                <c:pt idx="214">
                  <c:v>75.057331117531561</c:v>
                </c:pt>
                <c:pt idx="215">
                  <c:v>75.246954531160867</c:v>
                </c:pt>
                <c:pt idx="216">
                  <c:v>75.429758715934568</c:v>
                </c:pt>
                <c:pt idx="217">
                  <c:v>75.586249334747066</c:v>
                </c:pt>
                <c:pt idx="218">
                  <c:v>75.765414450815399</c:v>
                </c:pt>
                <c:pt idx="219">
                  <c:v>75.96197486320915</c:v>
                </c:pt>
                <c:pt idx="220">
                  <c:v>76.151973503574993</c:v>
                </c:pt>
                <c:pt idx="221">
                  <c:v>76.32502736584587</c:v>
                </c:pt>
                <c:pt idx="222">
                  <c:v>76.505496176225805</c:v>
                </c:pt>
                <c:pt idx="223">
                  <c:v>76.68466701249578</c:v>
                </c:pt>
                <c:pt idx="224">
                  <c:v>76.868159920171465</c:v>
                </c:pt>
                <c:pt idx="225">
                  <c:v>77.04353034905067</c:v>
                </c:pt>
                <c:pt idx="226">
                  <c:v>77.230017576959227</c:v>
                </c:pt>
                <c:pt idx="227">
                  <c:v>77.371630815586315</c:v>
                </c:pt>
                <c:pt idx="228">
                  <c:v>77.525006134689917</c:v>
                </c:pt>
                <c:pt idx="229">
                  <c:v>77.679632500723301</c:v>
                </c:pt>
                <c:pt idx="230">
                  <c:v>77.878032665752926</c:v>
                </c:pt>
                <c:pt idx="231">
                  <c:v>78.029767485909929</c:v>
                </c:pt>
                <c:pt idx="232">
                  <c:v>78.220198950452712</c:v>
                </c:pt>
                <c:pt idx="233">
                  <c:v>78.3785160297803</c:v>
                </c:pt>
                <c:pt idx="234">
                  <c:v>78.547821931100984</c:v>
                </c:pt>
                <c:pt idx="235">
                  <c:v>78.741032666813453</c:v>
                </c:pt>
                <c:pt idx="236">
                  <c:v>78.909077589389369</c:v>
                </c:pt>
                <c:pt idx="237">
                  <c:v>79.107876462326672</c:v>
                </c:pt>
                <c:pt idx="238">
                  <c:v>79.306635786236171</c:v>
                </c:pt>
                <c:pt idx="239">
                  <c:v>79.497679589203102</c:v>
                </c:pt>
                <c:pt idx="240">
                  <c:v>79.6891328988781</c:v>
                </c:pt>
                <c:pt idx="241">
                  <c:v>81.365116944719944</c:v>
                </c:pt>
                <c:pt idx="242">
                  <c:v>81.39288222874373</c:v>
                </c:pt>
                <c:pt idx="243">
                  <c:v>81.56065664581628</c:v>
                </c:pt>
                <c:pt idx="244">
                  <c:v>81.754618955903737</c:v>
                </c:pt>
                <c:pt idx="245">
                  <c:v>81.956267597127336</c:v>
                </c:pt>
                <c:pt idx="246">
                  <c:v>82.12212707180629</c:v>
                </c:pt>
                <c:pt idx="247">
                  <c:v>82.288975928331155</c:v>
                </c:pt>
                <c:pt idx="248">
                  <c:v>82.476440658246872</c:v>
                </c:pt>
                <c:pt idx="249">
                  <c:v>82.657677695182144</c:v>
                </c:pt>
                <c:pt idx="250">
                  <c:v>82.824597055095353</c:v>
                </c:pt>
                <c:pt idx="251">
                  <c:v>82.991397353135639</c:v>
                </c:pt>
                <c:pt idx="252">
                  <c:v>83.146003202301245</c:v>
                </c:pt>
                <c:pt idx="253">
                  <c:v>83.325350934968242</c:v>
                </c:pt>
                <c:pt idx="254">
                  <c:v>83.550510394669303</c:v>
                </c:pt>
                <c:pt idx="255">
                  <c:v>83.67677050232642</c:v>
                </c:pt>
                <c:pt idx="256">
                  <c:v>83.831193466352886</c:v>
                </c:pt>
                <c:pt idx="257">
                  <c:v>83.997122378709889</c:v>
                </c:pt>
                <c:pt idx="258">
                  <c:v>84.203398915016166</c:v>
                </c:pt>
                <c:pt idx="259">
                  <c:v>84.312270637176539</c:v>
                </c:pt>
                <c:pt idx="260">
                  <c:v>84.464989447220972</c:v>
                </c:pt>
                <c:pt idx="261">
                  <c:v>84.611410399082189</c:v>
                </c:pt>
                <c:pt idx="262">
                  <c:v>84.79036418386795</c:v>
                </c:pt>
                <c:pt idx="263">
                  <c:v>84.93905802680213</c:v>
                </c:pt>
                <c:pt idx="264">
                  <c:v>85.079559789458614</c:v>
                </c:pt>
                <c:pt idx="265">
                  <c:v>85.229055557989909</c:v>
                </c:pt>
                <c:pt idx="266">
                  <c:v>85.375424835652325</c:v>
                </c:pt>
                <c:pt idx="267">
                  <c:v>85.496762353057036</c:v>
                </c:pt>
                <c:pt idx="268">
                  <c:v>85.640589079936888</c:v>
                </c:pt>
                <c:pt idx="269">
                  <c:v>85.780694458190666</c:v>
                </c:pt>
                <c:pt idx="270">
                  <c:v>86.444094500452024</c:v>
                </c:pt>
                <c:pt idx="271">
                  <c:v>86.468169972001007</c:v>
                </c:pt>
                <c:pt idx="272">
                  <c:v>86.59457570467913</c:v>
                </c:pt>
                <c:pt idx="273">
                  <c:v>86.743188466339859</c:v>
                </c:pt>
                <c:pt idx="274">
                  <c:v>86.886137938206474</c:v>
                </c:pt>
                <c:pt idx="275">
                  <c:v>86.99356006061204</c:v>
                </c:pt>
                <c:pt idx="276">
                  <c:v>87.020660184171845</c:v>
                </c:pt>
                <c:pt idx="277">
                  <c:v>87.180376781234301</c:v>
                </c:pt>
                <c:pt idx="278">
                  <c:v>87.298531824336152</c:v>
                </c:pt>
                <c:pt idx="279">
                  <c:v>87.430762651762791</c:v>
                </c:pt>
                <c:pt idx="280">
                  <c:v>87.569771259101501</c:v>
                </c:pt>
                <c:pt idx="281">
                  <c:v>88.008830581841423</c:v>
                </c:pt>
                <c:pt idx="282">
                  <c:v>88.113244146732015</c:v>
                </c:pt>
                <c:pt idx="283">
                  <c:v>88.221316530657418</c:v>
                </c:pt>
                <c:pt idx="284">
                  <c:v>88.358136964059398</c:v>
                </c:pt>
                <c:pt idx="285">
                  <c:v>88.481489073392765</c:v>
                </c:pt>
                <c:pt idx="286">
                  <c:v>88.612916656544101</c:v>
                </c:pt>
                <c:pt idx="287">
                  <c:v>88.690459317303137</c:v>
                </c:pt>
                <c:pt idx="288">
                  <c:v>88.794579944899795</c:v>
                </c:pt>
                <c:pt idx="289">
                  <c:v>88.890600005017035</c:v>
                </c:pt>
                <c:pt idx="290">
                  <c:v>88.988087668402315</c:v>
                </c:pt>
                <c:pt idx="291">
                  <c:v>89.80229688476075</c:v>
                </c:pt>
                <c:pt idx="292">
                  <c:v>89.905036447695508</c:v>
                </c:pt>
                <c:pt idx="293">
                  <c:v>89.983845004394368</c:v>
                </c:pt>
                <c:pt idx="294">
                  <c:v>90.009653444374862</c:v>
                </c:pt>
                <c:pt idx="295">
                  <c:v>90.103569274694124</c:v>
                </c:pt>
                <c:pt idx="296">
                  <c:v>90.19930278625435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C15-4A47-9BDB-F1378E621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8549120"/>
        <c:axId val="1828557440"/>
      </c:scatterChart>
      <c:valAx>
        <c:axId val="1828549120"/>
        <c:scaling>
          <c:orientation val="minMax"/>
          <c:max val="2000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828557440"/>
        <c:crosses val="autoZero"/>
        <c:crossBetween val="midCat"/>
      </c:valAx>
      <c:valAx>
        <c:axId val="182855744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828549120"/>
        <c:crosses val="autoZero"/>
        <c:crossBetween val="midCat"/>
        <c:majorUnit val="2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948100842427872E-2"/>
          <c:y val="0.13510443291250354"/>
          <c:w val="0.80120677602461299"/>
          <c:h val="0.3403477103394103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Sheet1!$AO$2</c:f>
              <c:strCache>
                <c:ptCount val="1"/>
                <c:pt idx="0">
                  <c:v>C-mask long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xVal>
            <c:numRef>
              <c:f>Sheet1!$A$3:$A$604</c:f>
              <c:numCache>
                <c:formatCode>General</c:formatCode>
                <c:ptCount val="602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5</c:v>
                </c:pt>
                <c:pt idx="4">
                  <c:v>10</c:v>
                </c:pt>
                <c:pt idx="5">
                  <c:v>16</c:v>
                </c:pt>
                <c:pt idx="6">
                  <c:v>22</c:v>
                </c:pt>
                <c:pt idx="7">
                  <c:v>28</c:v>
                </c:pt>
                <c:pt idx="8">
                  <c:v>34</c:v>
                </c:pt>
                <c:pt idx="9">
                  <c:v>40</c:v>
                </c:pt>
                <c:pt idx="10">
                  <c:v>46</c:v>
                </c:pt>
                <c:pt idx="11">
                  <c:v>52</c:v>
                </c:pt>
                <c:pt idx="12">
                  <c:v>58</c:v>
                </c:pt>
                <c:pt idx="13">
                  <c:v>64</c:v>
                </c:pt>
                <c:pt idx="14">
                  <c:v>70</c:v>
                </c:pt>
                <c:pt idx="15">
                  <c:v>76</c:v>
                </c:pt>
                <c:pt idx="16">
                  <c:v>82</c:v>
                </c:pt>
                <c:pt idx="17">
                  <c:v>88</c:v>
                </c:pt>
                <c:pt idx="18">
                  <c:v>94</c:v>
                </c:pt>
                <c:pt idx="19">
                  <c:v>100</c:v>
                </c:pt>
                <c:pt idx="20">
                  <c:v>106</c:v>
                </c:pt>
                <c:pt idx="21">
                  <c:v>112</c:v>
                </c:pt>
                <c:pt idx="22">
                  <c:v>118</c:v>
                </c:pt>
                <c:pt idx="23">
                  <c:v>124</c:v>
                </c:pt>
                <c:pt idx="24">
                  <c:v>130</c:v>
                </c:pt>
                <c:pt idx="25">
                  <c:v>136</c:v>
                </c:pt>
                <c:pt idx="26">
                  <c:v>142</c:v>
                </c:pt>
                <c:pt idx="27">
                  <c:v>147</c:v>
                </c:pt>
                <c:pt idx="28">
                  <c:v>148</c:v>
                </c:pt>
                <c:pt idx="29">
                  <c:v>154</c:v>
                </c:pt>
                <c:pt idx="30">
                  <c:v>160</c:v>
                </c:pt>
                <c:pt idx="31">
                  <c:v>166</c:v>
                </c:pt>
                <c:pt idx="32">
                  <c:v>192</c:v>
                </c:pt>
                <c:pt idx="33">
                  <c:v>219</c:v>
                </c:pt>
                <c:pt idx="34">
                  <c:v>220</c:v>
                </c:pt>
                <c:pt idx="35">
                  <c:v>226</c:v>
                </c:pt>
                <c:pt idx="36">
                  <c:v>232</c:v>
                </c:pt>
                <c:pt idx="37">
                  <c:v>238</c:v>
                </c:pt>
                <c:pt idx="38">
                  <c:v>244</c:v>
                </c:pt>
                <c:pt idx="39">
                  <c:v>250</c:v>
                </c:pt>
                <c:pt idx="40">
                  <c:v>256</c:v>
                </c:pt>
                <c:pt idx="41">
                  <c:v>262</c:v>
                </c:pt>
                <c:pt idx="42">
                  <c:v>268</c:v>
                </c:pt>
                <c:pt idx="43">
                  <c:v>274</c:v>
                </c:pt>
                <c:pt idx="44">
                  <c:v>280</c:v>
                </c:pt>
                <c:pt idx="45">
                  <c:v>286</c:v>
                </c:pt>
                <c:pt idx="46">
                  <c:v>288</c:v>
                </c:pt>
                <c:pt idx="47">
                  <c:v>290</c:v>
                </c:pt>
                <c:pt idx="48">
                  <c:v>296</c:v>
                </c:pt>
                <c:pt idx="49">
                  <c:v>302</c:v>
                </c:pt>
                <c:pt idx="50">
                  <c:v>308</c:v>
                </c:pt>
                <c:pt idx="51">
                  <c:v>314</c:v>
                </c:pt>
                <c:pt idx="52">
                  <c:v>320</c:v>
                </c:pt>
                <c:pt idx="53">
                  <c:v>326</c:v>
                </c:pt>
                <c:pt idx="54">
                  <c:v>332</c:v>
                </c:pt>
                <c:pt idx="55">
                  <c:v>338</c:v>
                </c:pt>
                <c:pt idx="56">
                  <c:v>344</c:v>
                </c:pt>
                <c:pt idx="57">
                  <c:v>350</c:v>
                </c:pt>
                <c:pt idx="58">
                  <c:v>356</c:v>
                </c:pt>
                <c:pt idx="59">
                  <c:v>362</c:v>
                </c:pt>
                <c:pt idx="60">
                  <c:v>368</c:v>
                </c:pt>
                <c:pt idx="61">
                  <c:v>374</c:v>
                </c:pt>
                <c:pt idx="62">
                  <c:v>380</c:v>
                </c:pt>
                <c:pt idx="63">
                  <c:v>426</c:v>
                </c:pt>
                <c:pt idx="64">
                  <c:v>428</c:v>
                </c:pt>
                <c:pt idx="65">
                  <c:v>434</c:v>
                </c:pt>
                <c:pt idx="66">
                  <c:v>440</c:v>
                </c:pt>
                <c:pt idx="67">
                  <c:v>446</c:v>
                </c:pt>
                <c:pt idx="68">
                  <c:v>452</c:v>
                </c:pt>
                <c:pt idx="69">
                  <c:v>458</c:v>
                </c:pt>
                <c:pt idx="70">
                  <c:v>464</c:v>
                </c:pt>
                <c:pt idx="71">
                  <c:v>470</c:v>
                </c:pt>
                <c:pt idx="72">
                  <c:v>476</c:v>
                </c:pt>
                <c:pt idx="73">
                  <c:v>482</c:v>
                </c:pt>
                <c:pt idx="74">
                  <c:v>488</c:v>
                </c:pt>
                <c:pt idx="75">
                  <c:v>494</c:v>
                </c:pt>
                <c:pt idx="76">
                  <c:v>500</c:v>
                </c:pt>
                <c:pt idx="77">
                  <c:v>506</c:v>
                </c:pt>
                <c:pt idx="78">
                  <c:v>512</c:v>
                </c:pt>
                <c:pt idx="79">
                  <c:v>518</c:v>
                </c:pt>
                <c:pt idx="80">
                  <c:v>524</c:v>
                </c:pt>
                <c:pt idx="81">
                  <c:v>530</c:v>
                </c:pt>
                <c:pt idx="82">
                  <c:v>536</c:v>
                </c:pt>
                <c:pt idx="83">
                  <c:v>542</c:v>
                </c:pt>
                <c:pt idx="84">
                  <c:v>548</c:v>
                </c:pt>
                <c:pt idx="85">
                  <c:v>559</c:v>
                </c:pt>
                <c:pt idx="86">
                  <c:v>560</c:v>
                </c:pt>
                <c:pt idx="87">
                  <c:v>566</c:v>
                </c:pt>
                <c:pt idx="88">
                  <c:v>572</c:v>
                </c:pt>
                <c:pt idx="89">
                  <c:v>578</c:v>
                </c:pt>
                <c:pt idx="90">
                  <c:v>584</c:v>
                </c:pt>
                <c:pt idx="91">
                  <c:v>590</c:v>
                </c:pt>
                <c:pt idx="92">
                  <c:v>596</c:v>
                </c:pt>
                <c:pt idx="93">
                  <c:v>602</c:v>
                </c:pt>
                <c:pt idx="94">
                  <c:v>608</c:v>
                </c:pt>
                <c:pt idx="95">
                  <c:v>618</c:v>
                </c:pt>
                <c:pt idx="96">
                  <c:v>620</c:v>
                </c:pt>
                <c:pt idx="97">
                  <c:v>626</c:v>
                </c:pt>
                <c:pt idx="98">
                  <c:v>632</c:v>
                </c:pt>
                <c:pt idx="99">
                  <c:v>638</c:v>
                </c:pt>
                <c:pt idx="100">
                  <c:v>644</c:v>
                </c:pt>
                <c:pt idx="101">
                  <c:v>650</c:v>
                </c:pt>
                <c:pt idx="102">
                  <c:v>656</c:v>
                </c:pt>
                <c:pt idx="103">
                  <c:v>662</c:v>
                </c:pt>
                <c:pt idx="104">
                  <c:v>668</c:v>
                </c:pt>
                <c:pt idx="105">
                  <c:v>674</c:v>
                </c:pt>
                <c:pt idx="106">
                  <c:v>680</c:v>
                </c:pt>
                <c:pt idx="107">
                  <c:v>686</c:v>
                </c:pt>
                <c:pt idx="108">
                  <c:v>692</c:v>
                </c:pt>
                <c:pt idx="109">
                  <c:v>698</c:v>
                </c:pt>
                <c:pt idx="110">
                  <c:v>704</c:v>
                </c:pt>
                <c:pt idx="111">
                  <c:v>740</c:v>
                </c:pt>
                <c:pt idx="112">
                  <c:v>746</c:v>
                </c:pt>
                <c:pt idx="113">
                  <c:v>752</c:v>
                </c:pt>
                <c:pt idx="114">
                  <c:v>758</c:v>
                </c:pt>
                <c:pt idx="115">
                  <c:v>764</c:v>
                </c:pt>
                <c:pt idx="116">
                  <c:v>770</c:v>
                </c:pt>
                <c:pt idx="117">
                  <c:v>776</c:v>
                </c:pt>
                <c:pt idx="118">
                  <c:v>782</c:v>
                </c:pt>
                <c:pt idx="119">
                  <c:v>788</c:v>
                </c:pt>
                <c:pt idx="120">
                  <c:v>794</c:v>
                </c:pt>
                <c:pt idx="121">
                  <c:v>800</c:v>
                </c:pt>
                <c:pt idx="122">
                  <c:v>806</c:v>
                </c:pt>
                <c:pt idx="123">
                  <c:v>812</c:v>
                </c:pt>
                <c:pt idx="124">
                  <c:v>817</c:v>
                </c:pt>
                <c:pt idx="125">
                  <c:v>818</c:v>
                </c:pt>
                <c:pt idx="126">
                  <c:v>824</c:v>
                </c:pt>
                <c:pt idx="127">
                  <c:v>830</c:v>
                </c:pt>
                <c:pt idx="128">
                  <c:v>836</c:v>
                </c:pt>
                <c:pt idx="129">
                  <c:v>842</c:v>
                </c:pt>
                <c:pt idx="130">
                  <c:v>848</c:v>
                </c:pt>
                <c:pt idx="131">
                  <c:v>854</c:v>
                </c:pt>
                <c:pt idx="132">
                  <c:v>860</c:v>
                </c:pt>
                <c:pt idx="133">
                  <c:v>866</c:v>
                </c:pt>
                <c:pt idx="134">
                  <c:v>872</c:v>
                </c:pt>
                <c:pt idx="135">
                  <c:v>878</c:v>
                </c:pt>
                <c:pt idx="136">
                  <c:v>884</c:v>
                </c:pt>
                <c:pt idx="137">
                  <c:v>890</c:v>
                </c:pt>
                <c:pt idx="138">
                  <c:v>896</c:v>
                </c:pt>
                <c:pt idx="139">
                  <c:v>902</c:v>
                </c:pt>
                <c:pt idx="140">
                  <c:v>908</c:v>
                </c:pt>
                <c:pt idx="141">
                  <c:v>914</c:v>
                </c:pt>
                <c:pt idx="142">
                  <c:v>920</c:v>
                </c:pt>
                <c:pt idx="143">
                  <c:v>926</c:v>
                </c:pt>
                <c:pt idx="144">
                  <c:v>931</c:v>
                </c:pt>
                <c:pt idx="145">
                  <c:v>932</c:v>
                </c:pt>
                <c:pt idx="146">
                  <c:v>933</c:v>
                </c:pt>
                <c:pt idx="147">
                  <c:v>938</c:v>
                </c:pt>
                <c:pt idx="148">
                  <c:v>944</c:v>
                </c:pt>
                <c:pt idx="149">
                  <c:v>950</c:v>
                </c:pt>
                <c:pt idx="150">
                  <c:v>956</c:v>
                </c:pt>
                <c:pt idx="151">
                  <c:v>962</c:v>
                </c:pt>
                <c:pt idx="152">
                  <c:v>968</c:v>
                </c:pt>
                <c:pt idx="153">
                  <c:v>979</c:v>
                </c:pt>
                <c:pt idx="154">
                  <c:v>981</c:v>
                </c:pt>
                <c:pt idx="155">
                  <c:v>985</c:v>
                </c:pt>
                <c:pt idx="156">
                  <c:v>991</c:v>
                </c:pt>
                <c:pt idx="157">
                  <c:v>1002</c:v>
                </c:pt>
                <c:pt idx="158">
                  <c:v>1025</c:v>
                </c:pt>
                <c:pt idx="159">
                  <c:v>1027</c:v>
                </c:pt>
                <c:pt idx="160">
                  <c:v>1033</c:v>
                </c:pt>
                <c:pt idx="161">
                  <c:v>1039</c:v>
                </c:pt>
                <c:pt idx="162">
                  <c:v>1045</c:v>
                </c:pt>
                <c:pt idx="163">
                  <c:v>1051</c:v>
                </c:pt>
                <c:pt idx="164">
                  <c:v>1057</c:v>
                </c:pt>
                <c:pt idx="165">
                  <c:v>1063</c:v>
                </c:pt>
                <c:pt idx="166">
                  <c:v>1069</c:v>
                </c:pt>
                <c:pt idx="167">
                  <c:v>1075</c:v>
                </c:pt>
                <c:pt idx="168">
                  <c:v>1081</c:v>
                </c:pt>
                <c:pt idx="169">
                  <c:v>1087</c:v>
                </c:pt>
                <c:pt idx="170">
                  <c:v>1093</c:v>
                </c:pt>
                <c:pt idx="171">
                  <c:v>1099</c:v>
                </c:pt>
                <c:pt idx="172">
                  <c:v>1105</c:v>
                </c:pt>
                <c:pt idx="173">
                  <c:v>1111</c:v>
                </c:pt>
                <c:pt idx="174">
                  <c:v>1117</c:v>
                </c:pt>
                <c:pt idx="175">
                  <c:v>1123</c:v>
                </c:pt>
                <c:pt idx="176">
                  <c:v>1129</c:v>
                </c:pt>
                <c:pt idx="177">
                  <c:v>1135</c:v>
                </c:pt>
                <c:pt idx="178">
                  <c:v>1141</c:v>
                </c:pt>
                <c:pt idx="179">
                  <c:v>1147</c:v>
                </c:pt>
                <c:pt idx="180">
                  <c:v>1153</c:v>
                </c:pt>
                <c:pt idx="181">
                  <c:v>1170</c:v>
                </c:pt>
                <c:pt idx="182">
                  <c:v>1172</c:v>
                </c:pt>
                <c:pt idx="183">
                  <c:v>1174</c:v>
                </c:pt>
                <c:pt idx="184">
                  <c:v>1178</c:v>
                </c:pt>
                <c:pt idx="185">
                  <c:v>1184</c:v>
                </c:pt>
                <c:pt idx="186">
                  <c:v>1190</c:v>
                </c:pt>
                <c:pt idx="187">
                  <c:v>1196</c:v>
                </c:pt>
                <c:pt idx="188">
                  <c:v>1202</c:v>
                </c:pt>
                <c:pt idx="189">
                  <c:v>1208</c:v>
                </c:pt>
                <c:pt idx="190">
                  <c:v>1214</c:v>
                </c:pt>
                <c:pt idx="191">
                  <c:v>1220</c:v>
                </c:pt>
                <c:pt idx="192">
                  <c:v>1226</c:v>
                </c:pt>
                <c:pt idx="193">
                  <c:v>1267</c:v>
                </c:pt>
                <c:pt idx="194">
                  <c:v>1268</c:v>
                </c:pt>
                <c:pt idx="195">
                  <c:v>1269</c:v>
                </c:pt>
                <c:pt idx="196">
                  <c:v>1274</c:v>
                </c:pt>
                <c:pt idx="197">
                  <c:v>1280</c:v>
                </c:pt>
                <c:pt idx="198">
                  <c:v>1286</c:v>
                </c:pt>
                <c:pt idx="199">
                  <c:v>1291</c:v>
                </c:pt>
                <c:pt idx="200">
                  <c:v>1292</c:v>
                </c:pt>
                <c:pt idx="201">
                  <c:v>1296</c:v>
                </c:pt>
                <c:pt idx="202">
                  <c:v>1298</c:v>
                </c:pt>
                <c:pt idx="203">
                  <c:v>1304</c:v>
                </c:pt>
                <c:pt idx="204">
                  <c:v>1310</c:v>
                </c:pt>
                <c:pt idx="205">
                  <c:v>1316</c:v>
                </c:pt>
                <c:pt idx="206">
                  <c:v>1318</c:v>
                </c:pt>
                <c:pt idx="207">
                  <c:v>1322</c:v>
                </c:pt>
                <c:pt idx="208">
                  <c:v>1328</c:v>
                </c:pt>
                <c:pt idx="209">
                  <c:v>1335</c:v>
                </c:pt>
                <c:pt idx="210">
                  <c:v>1340</c:v>
                </c:pt>
                <c:pt idx="211">
                  <c:v>1346</c:v>
                </c:pt>
                <c:pt idx="212">
                  <c:v>1352</c:v>
                </c:pt>
                <c:pt idx="213">
                  <c:v>1358</c:v>
                </c:pt>
                <c:pt idx="214">
                  <c:v>1364</c:v>
                </c:pt>
                <c:pt idx="215">
                  <c:v>1370</c:v>
                </c:pt>
                <c:pt idx="216">
                  <c:v>1376</c:v>
                </c:pt>
                <c:pt idx="217">
                  <c:v>1382</c:v>
                </c:pt>
                <c:pt idx="218">
                  <c:v>1388</c:v>
                </c:pt>
                <c:pt idx="219">
                  <c:v>1394</c:v>
                </c:pt>
                <c:pt idx="220">
                  <c:v>1400</c:v>
                </c:pt>
                <c:pt idx="221">
                  <c:v>1406</c:v>
                </c:pt>
                <c:pt idx="222">
                  <c:v>1412</c:v>
                </c:pt>
                <c:pt idx="223">
                  <c:v>1418</c:v>
                </c:pt>
                <c:pt idx="224">
                  <c:v>1424</c:v>
                </c:pt>
                <c:pt idx="225">
                  <c:v>1430</c:v>
                </c:pt>
                <c:pt idx="226">
                  <c:v>1436</c:v>
                </c:pt>
                <c:pt idx="227">
                  <c:v>1442</c:v>
                </c:pt>
                <c:pt idx="228">
                  <c:v>1448</c:v>
                </c:pt>
                <c:pt idx="229">
                  <c:v>1454</c:v>
                </c:pt>
                <c:pt idx="230">
                  <c:v>1460</c:v>
                </c:pt>
                <c:pt idx="231">
                  <c:v>1466</c:v>
                </c:pt>
                <c:pt idx="232">
                  <c:v>1472</c:v>
                </c:pt>
                <c:pt idx="233">
                  <c:v>1478</c:v>
                </c:pt>
                <c:pt idx="234">
                  <c:v>1484</c:v>
                </c:pt>
                <c:pt idx="235">
                  <c:v>1490</c:v>
                </c:pt>
                <c:pt idx="236">
                  <c:v>1496</c:v>
                </c:pt>
                <c:pt idx="237">
                  <c:v>1502</c:v>
                </c:pt>
                <c:pt idx="238">
                  <c:v>1508</c:v>
                </c:pt>
                <c:pt idx="239">
                  <c:v>1514</c:v>
                </c:pt>
                <c:pt idx="240">
                  <c:v>1520</c:v>
                </c:pt>
                <c:pt idx="241">
                  <c:v>1573</c:v>
                </c:pt>
                <c:pt idx="242">
                  <c:v>1574</c:v>
                </c:pt>
                <c:pt idx="243">
                  <c:v>1580</c:v>
                </c:pt>
                <c:pt idx="244">
                  <c:v>1586</c:v>
                </c:pt>
                <c:pt idx="245">
                  <c:v>1592</c:v>
                </c:pt>
                <c:pt idx="246">
                  <c:v>1598</c:v>
                </c:pt>
                <c:pt idx="247">
                  <c:v>1604</c:v>
                </c:pt>
                <c:pt idx="248">
                  <c:v>1610</c:v>
                </c:pt>
                <c:pt idx="249">
                  <c:v>1616</c:v>
                </c:pt>
                <c:pt idx="250">
                  <c:v>1622</c:v>
                </c:pt>
                <c:pt idx="251">
                  <c:v>1628</c:v>
                </c:pt>
                <c:pt idx="252">
                  <c:v>1634</c:v>
                </c:pt>
                <c:pt idx="253">
                  <c:v>1640</c:v>
                </c:pt>
                <c:pt idx="254">
                  <c:v>1646</c:v>
                </c:pt>
                <c:pt idx="255">
                  <c:v>1652</c:v>
                </c:pt>
                <c:pt idx="256">
                  <c:v>1658</c:v>
                </c:pt>
                <c:pt idx="257">
                  <c:v>1664</c:v>
                </c:pt>
                <c:pt idx="258">
                  <c:v>1672</c:v>
                </c:pt>
                <c:pt idx="259">
                  <c:v>1676</c:v>
                </c:pt>
                <c:pt idx="260">
                  <c:v>1682</c:v>
                </c:pt>
                <c:pt idx="261">
                  <c:v>1688</c:v>
                </c:pt>
                <c:pt idx="262">
                  <c:v>1694</c:v>
                </c:pt>
                <c:pt idx="263">
                  <c:v>1700</c:v>
                </c:pt>
                <c:pt idx="264">
                  <c:v>1706</c:v>
                </c:pt>
                <c:pt idx="265">
                  <c:v>1712</c:v>
                </c:pt>
                <c:pt idx="266">
                  <c:v>1718</c:v>
                </c:pt>
                <c:pt idx="267">
                  <c:v>1724</c:v>
                </c:pt>
                <c:pt idx="268">
                  <c:v>1730</c:v>
                </c:pt>
                <c:pt idx="269">
                  <c:v>1736</c:v>
                </c:pt>
                <c:pt idx="270">
                  <c:v>1740</c:v>
                </c:pt>
                <c:pt idx="271">
                  <c:v>1742</c:v>
                </c:pt>
                <c:pt idx="272">
                  <c:v>1748</c:v>
                </c:pt>
                <c:pt idx="273">
                  <c:v>1754</c:v>
                </c:pt>
                <c:pt idx="274">
                  <c:v>1760</c:v>
                </c:pt>
                <c:pt idx="275">
                  <c:v>1764.5</c:v>
                </c:pt>
                <c:pt idx="276">
                  <c:v>1766</c:v>
                </c:pt>
                <c:pt idx="277">
                  <c:v>1772</c:v>
                </c:pt>
                <c:pt idx="278">
                  <c:v>1778</c:v>
                </c:pt>
                <c:pt idx="279">
                  <c:v>1784</c:v>
                </c:pt>
                <c:pt idx="280">
                  <c:v>1790</c:v>
                </c:pt>
                <c:pt idx="281">
                  <c:v>1812</c:v>
                </c:pt>
                <c:pt idx="282">
                  <c:v>1814</c:v>
                </c:pt>
                <c:pt idx="283">
                  <c:v>1820</c:v>
                </c:pt>
                <c:pt idx="284">
                  <c:v>1826</c:v>
                </c:pt>
                <c:pt idx="285">
                  <c:v>1832</c:v>
                </c:pt>
                <c:pt idx="286">
                  <c:v>1838</c:v>
                </c:pt>
                <c:pt idx="287">
                  <c:v>1844</c:v>
                </c:pt>
                <c:pt idx="288">
                  <c:v>1850</c:v>
                </c:pt>
                <c:pt idx="289">
                  <c:v>1856</c:v>
                </c:pt>
                <c:pt idx="290">
                  <c:v>1862</c:v>
                </c:pt>
                <c:pt idx="291">
                  <c:v>1908</c:v>
                </c:pt>
                <c:pt idx="292">
                  <c:v>1909</c:v>
                </c:pt>
                <c:pt idx="293">
                  <c:v>1910</c:v>
                </c:pt>
                <c:pt idx="294">
                  <c:v>1916</c:v>
                </c:pt>
                <c:pt idx="295">
                  <c:v>1922</c:v>
                </c:pt>
                <c:pt idx="296">
                  <c:v>1928</c:v>
                </c:pt>
              </c:numCache>
            </c:numRef>
          </c:xVal>
          <c:yVal>
            <c:numRef>
              <c:f>Sheet1!$AO$3:$AO$604</c:f>
              <c:numCache>
                <c:formatCode>0.000</c:formatCode>
                <c:ptCount val="602"/>
                <c:pt idx="0">
                  <c:v>0</c:v>
                </c:pt>
                <c:pt idx="1">
                  <c:v>1.2706351179453186E-2</c:v>
                </c:pt>
                <c:pt idx="2">
                  <c:v>0.39709770242326087</c:v>
                </c:pt>
                <c:pt idx="3">
                  <c:v>0.54148938102221034</c:v>
                </c:pt>
                <c:pt idx="4">
                  <c:v>1.4452950908380513</c:v>
                </c:pt>
                <c:pt idx="5">
                  <c:v>2.5091611749497869</c:v>
                </c:pt>
                <c:pt idx="6">
                  <c:v>3.2498330648191009</c:v>
                </c:pt>
                <c:pt idx="7">
                  <c:v>3.8478480504648411</c:v>
                </c:pt>
                <c:pt idx="8">
                  <c:v>4.301104579108828</c:v>
                </c:pt>
                <c:pt idx="9">
                  <c:v>4.6723031726558943</c:v>
                </c:pt>
                <c:pt idx="10">
                  <c:v>4.9808586733333513</c:v>
                </c:pt>
                <c:pt idx="11">
                  <c:v>5.1818271880532301</c:v>
                </c:pt>
                <c:pt idx="12">
                  <c:v>5.3580904171125496</c:v>
                </c:pt>
                <c:pt idx="13">
                  <c:v>5.5141111673320138</c:v>
                </c:pt>
                <c:pt idx="14">
                  <c:v>5.6865085048267652</c:v>
                </c:pt>
                <c:pt idx="15">
                  <c:v>5.8624442023812691</c:v>
                </c:pt>
                <c:pt idx="16">
                  <c:v>5.9973410811678711</c:v>
                </c:pt>
                <c:pt idx="17">
                  <c:v>6.1355263129900557</c:v>
                </c:pt>
                <c:pt idx="18">
                  <c:v>6.2326920128201806</c:v>
                </c:pt>
                <c:pt idx="19">
                  <c:v>6.370336880182526</c:v>
                </c:pt>
                <c:pt idx="20">
                  <c:v>6.4804402745363028</c:v>
                </c:pt>
                <c:pt idx="21">
                  <c:v>6.5789594041038839</c:v>
                </c:pt>
                <c:pt idx="22">
                  <c:v>6.6623889870140012</c:v>
                </c:pt>
                <c:pt idx="23">
                  <c:v>6.7490199258199812</c:v>
                </c:pt>
                <c:pt idx="24">
                  <c:v>6.8554275829806492</c:v>
                </c:pt>
                <c:pt idx="25">
                  <c:v>6.9821673298146116</c:v>
                </c:pt>
                <c:pt idx="26">
                  <c:v>7.0608386574825293</c:v>
                </c:pt>
                <c:pt idx="27">
                  <c:v>7.2179938594763335</c:v>
                </c:pt>
                <c:pt idx="28">
                  <c:v>7.1954425774143758</c:v>
                </c:pt>
                <c:pt idx="29">
                  <c:v>7.289620767612103</c:v>
                </c:pt>
                <c:pt idx="30">
                  <c:v>7.4201212761679223</c:v>
                </c:pt>
                <c:pt idx="31">
                  <c:v>7.5349800596997056</c:v>
                </c:pt>
                <c:pt idx="32">
                  <c:v>7.9377262485327442</c:v>
                </c:pt>
                <c:pt idx="33">
                  <c:v>8.1765902682523937</c:v>
                </c:pt>
                <c:pt idx="34">
                  <c:v>8.1922835171937969</c:v>
                </c:pt>
                <c:pt idx="35">
                  <c:v>8.2401634994971467</c:v>
                </c:pt>
                <c:pt idx="36">
                  <c:v>8.2660433675006004</c:v>
                </c:pt>
                <c:pt idx="37">
                  <c:v>8.2998912984490936</c:v>
                </c:pt>
                <c:pt idx="38">
                  <c:v>8.3399769277414677</c:v>
                </c:pt>
                <c:pt idx="39">
                  <c:v>8.3489711182920416</c:v>
                </c:pt>
                <c:pt idx="40">
                  <c:v>8.3678334112929598</c:v>
                </c:pt>
                <c:pt idx="41">
                  <c:v>8.3640465779396678</c:v>
                </c:pt>
                <c:pt idx="42">
                  <c:v>8.3793513557435517</c:v>
                </c:pt>
                <c:pt idx="43">
                  <c:v>8.3892212962656743</c:v>
                </c:pt>
                <c:pt idx="44">
                  <c:v>8.3775832249780571</c:v>
                </c:pt>
                <c:pt idx="45">
                  <c:v>8.3423321754071438</c:v>
                </c:pt>
                <c:pt idx="46">
                  <c:v>8.3374323536768991</c:v>
                </c:pt>
                <c:pt idx="47">
                  <c:v>8.3376210744972603</c:v>
                </c:pt>
                <c:pt idx="48">
                  <c:v>8.3417520380949668</c:v>
                </c:pt>
                <c:pt idx="49">
                  <c:v>8.3234920570070443</c:v>
                </c:pt>
                <c:pt idx="50">
                  <c:v>8.2819653500198029</c:v>
                </c:pt>
                <c:pt idx="51">
                  <c:v>8.2790114971417665</c:v>
                </c:pt>
                <c:pt idx="52">
                  <c:v>8.2681767815054243</c:v>
                </c:pt>
                <c:pt idx="53">
                  <c:v>8.2393645197134582</c:v>
                </c:pt>
                <c:pt idx="54">
                  <c:v>8.2198378204360729</c:v>
                </c:pt>
                <c:pt idx="55">
                  <c:v>8.1950613005683977</c:v>
                </c:pt>
                <c:pt idx="56">
                  <c:v>8.1793791986295616</c:v>
                </c:pt>
                <c:pt idx="57">
                  <c:v>8.1622468183788826</c:v>
                </c:pt>
                <c:pt idx="58">
                  <c:v>8.1523653200245398</c:v>
                </c:pt>
                <c:pt idx="59">
                  <c:v>8.134439491014124</c:v>
                </c:pt>
                <c:pt idx="60">
                  <c:v>8.109321851731103</c:v>
                </c:pt>
                <c:pt idx="61">
                  <c:v>8.0859503652661537</c:v>
                </c:pt>
                <c:pt idx="62">
                  <c:v>8.0627963508553115</c:v>
                </c:pt>
                <c:pt idx="63">
                  <c:v>7.8180050455327788</c:v>
                </c:pt>
                <c:pt idx="64">
                  <c:v>7.7358102686199572</c:v>
                </c:pt>
                <c:pt idx="65">
                  <c:v>7.7226648081448985</c:v>
                </c:pt>
                <c:pt idx="66">
                  <c:v>7.6885021830317015</c:v>
                </c:pt>
                <c:pt idx="67">
                  <c:v>7.6689230587656425</c:v>
                </c:pt>
                <c:pt idx="68">
                  <c:v>7.5646236680075631</c:v>
                </c:pt>
                <c:pt idx="69">
                  <c:v>7.6133508101372342</c:v>
                </c:pt>
                <c:pt idx="70">
                  <c:v>7.6419056181408038</c:v>
                </c:pt>
                <c:pt idx="71">
                  <c:v>7.7239192168860384</c:v>
                </c:pt>
                <c:pt idx="72">
                  <c:v>7.9059138770203532</c:v>
                </c:pt>
                <c:pt idx="73">
                  <c:v>8.1022473648091591</c:v>
                </c:pt>
                <c:pt idx="74">
                  <c:v>8.1966289681886551</c:v>
                </c:pt>
                <c:pt idx="75">
                  <c:v>8.2574687596588277</c:v>
                </c:pt>
                <c:pt idx="76">
                  <c:v>8.3394727553831984</c:v>
                </c:pt>
                <c:pt idx="77">
                  <c:v>8.3823595146069465</c:v>
                </c:pt>
                <c:pt idx="78">
                  <c:v>8.5072145532456176</c:v>
                </c:pt>
                <c:pt idx="79">
                  <c:v>8.6053925592187426</c:v>
                </c:pt>
                <c:pt idx="80">
                  <c:v>8.69956112219365</c:v>
                </c:pt>
                <c:pt idx="81">
                  <c:v>8.7445152909232462</c:v>
                </c:pt>
                <c:pt idx="82">
                  <c:v>8.7798450351871438</c:v>
                </c:pt>
                <c:pt idx="83">
                  <c:v>8.7901498742695168</c:v>
                </c:pt>
                <c:pt idx="84">
                  <c:v>8.7833774410498506</c:v>
                </c:pt>
                <c:pt idx="85">
                  <c:v>8.8210417594065689</c:v>
                </c:pt>
                <c:pt idx="86">
                  <c:v>8.8380404608539322</c:v>
                </c:pt>
                <c:pt idx="87">
                  <c:v>8.8396969271211248</c:v>
                </c:pt>
                <c:pt idx="88">
                  <c:v>8.8441050810313087</c:v>
                </c:pt>
                <c:pt idx="89">
                  <c:v>8.8661511436259275</c:v>
                </c:pt>
                <c:pt idx="90">
                  <c:v>8.8529992345334492</c:v>
                </c:pt>
                <c:pt idx="91">
                  <c:v>8.8260167333041295</c:v>
                </c:pt>
                <c:pt idx="92">
                  <c:v>8.78918072556624</c:v>
                </c:pt>
                <c:pt idx="93">
                  <c:v>8.8103518247313986</c:v>
                </c:pt>
                <c:pt idx="94">
                  <c:v>8.8277679975863634</c:v>
                </c:pt>
                <c:pt idx="95">
                  <c:v>8.8188567275919922</c:v>
                </c:pt>
                <c:pt idx="96">
                  <c:v>8.8444049865247933</c:v>
                </c:pt>
                <c:pt idx="97">
                  <c:v>8.8128268884324612</c:v>
                </c:pt>
                <c:pt idx="98">
                  <c:v>8.7997193699770619</c:v>
                </c:pt>
                <c:pt idx="99">
                  <c:v>8.8001181494838647</c:v>
                </c:pt>
                <c:pt idx="100">
                  <c:v>8.7866494460240858</c:v>
                </c:pt>
                <c:pt idx="101">
                  <c:v>8.780635448558499</c:v>
                </c:pt>
                <c:pt idx="102">
                  <c:v>8.7991622939807996</c:v>
                </c:pt>
                <c:pt idx="103">
                  <c:v>8.7950510334757084</c:v>
                </c:pt>
                <c:pt idx="104">
                  <c:v>8.7644163467823475</c:v>
                </c:pt>
                <c:pt idx="105">
                  <c:v>8.7175405895342948</c:v>
                </c:pt>
                <c:pt idx="106">
                  <c:v>8.7629626110331245</c:v>
                </c:pt>
                <c:pt idx="107">
                  <c:v>8.838647715844175</c:v>
                </c:pt>
                <c:pt idx="108">
                  <c:v>8.884544760319514</c:v>
                </c:pt>
                <c:pt idx="109">
                  <c:v>8.9436933736427804</c:v>
                </c:pt>
                <c:pt idx="110">
                  <c:v>8.9804995462140482</c:v>
                </c:pt>
                <c:pt idx="111">
                  <c:v>9.3137184039363561</c:v>
                </c:pt>
                <c:pt idx="112">
                  <c:v>9.2708466584167155</c:v>
                </c:pt>
                <c:pt idx="113">
                  <c:v>9.3016327565438601</c:v>
                </c:pt>
                <c:pt idx="114">
                  <c:v>9.32651868357555</c:v>
                </c:pt>
                <c:pt idx="115">
                  <c:v>9.3308173046136957</c:v>
                </c:pt>
                <c:pt idx="116">
                  <c:v>9.3484706438717922</c:v>
                </c:pt>
                <c:pt idx="117">
                  <c:v>9.3548124076556789</c:v>
                </c:pt>
                <c:pt idx="118">
                  <c:v>9.370997753919255</c:v>
                </c:pt>
                <c:pt idx="119">
                  <c:v>9.3638515778956446</c:v>
                </c:pt>
                <c:pt idx="120">
                  <c:v>9.3479438703265245</c:v>
                </c:pt>
                <c:pt idx="121">
                  <c:v>9.3270003110372741</c:v>
                </c:pt>
                <c:pt idx="122">
                  <c:v>9.3168821103489776</c:v>
                </c:pt>
                <c:pt idx="123">
                  <c:v>9.3038655004707067</c:v>
                </c:pt>
                <c:pt idx="124">
                  <c:v>9.2811292685292202</c:v>
                </c:pt>
                <c:pt idx="125">
                  <c:v>9.2509234413212624</c:v>
                </c:pt>
                <c:pt idx="126">
                  <c:v>9.2425748211560119</c:v>
                </c:pt>
                <c:pt idx="127">
                  <c:v>9.2257405809091892</c:v>
                </c:pt>
                <c:pt idx="128">
                  <c:v>9.2221095378965074</c:v>
                </c:pt>
                <c:pt idx="129">
                  <c:v>9.2363564532354445</c:v>
                </c:pt>
                <c:pt idx="130">
                  <c:v>9.2466565401875087</c:v>
                </c:pt>
                <c:pt idx="131">
                  <c:v>9.25750671720035</c:v>
                </c:pt>
                <c:pt idx="132">
                  <c:v>9.2716369791313014</c:v>
                </c:pt>
                <c:pt idx="133">
                  <c:v>9.2837232528032416</c:v>
                </c:pt>
                <c:pt idx="134">
                  <c:v>9.2826255819421348</c:v>
                </c:pt>
                <c:pt idx="135">
                  <c:v>9.3143106502935638</c:v>
                </c:pt>
                <c:pt idx="136">
                  <c:v>9.3388189653548324</c:v>
                </c:pt>
                <c:pt idx="137">
                  <c:v>9.3530884392520193</c:v>
                </c:pt>
                <c:pt idx="138">
                  <c:v>9.3664102579108288</c:v>
                </c:pt>
                <c:pt idx="139">
                  <c:v>9.3765885687856212</c:v>
                </c:pt>
                <c:pt idx="140">
                  <c:v>9.3848155225700722</c:v>
                </c:pt>
                <c:pt idx="141">
                  <c:v>9.3961566945001067</c:v>
                </c:pt>
                <c:pt idx="142">
                  <c:v>9.4133235283405909</c:v>
                </c:pt>
                <c:pt idx="143">
                  <c:v>9.4369162740683805</c:v>
                </c:pt>
                <c:pt idx="144">
                  <c:v>9.4655180105828123</c:v>
                </c:pt>
                <c:pt idx="145">
                  <c:v>9.5252501993422243</c:v>
                </c:pt>
                <c:pt idx="146">
                  <c:v>9.5429629626288062</c:v>
                </c:pt>
                <c:pt idx="147">
                  <c:v>9.5714816785787562</c:v>
                </c:pt>
                <c:pt idx="148">
                  <c:v>9.6041670533820138</c:v>
                </c:pt>
                <c:pt idx="149">
                  <c:v>9.6316389117636945</c:v>
                </c:pt>
                <c:pt idx="150">
                  <c:v>9.6609398634717252</c:v>
                </c:pt>
                <c:pt idx="151">
                  <c:v>9.6939500294056131</c:v>
                </c:pt>
                <c:pt idx="152">
                  <c:v>9.7387570089799596</c:v>
                </c:pt>
                <c:pt idx="153">
                  <c:v>9.8394670482836375</c:v>
                </c:pt>
                <c:pt idx="154">
                  <c:v>9.8843037668003717</c:v>
                </c:pt>
                <c:pt idx="155">
                  <c:v>9.9417858914549768</c:v>
                </c:pt>
                <c:pt idx="156">
                  <c:v>10.040228951734996</c:v>
                </c:pt>
                <c:pt idx="157">
                  <c:v>10.179010905937233</c:v>
                </c:pt>
                <c:pt idx="158">
                  <c:v>10.348394458352303</c:v>
                </c:pt>
                <c:pt idx="159">
                  <c:v>10.351739847933175</c:v>
                </c:pt>
                <c:pt idx="160">
                  <c:v>10.383293181480532</c:v>
                </c:pt>
                <c:pt idx="161">
                  <c:v>10.405346222117522</c:v>
                </c:pt>
                <c:pt idx="162">
                  <c:v>10.421718244610979</c:v>
                </c:pt>
                <c:pt idx="163">
                  <c:v>10.432406576385787</c:v>
                </c:pt>
                <c:pt idx="164">
                  <c:v>10.44108323416107</c:v>
                </c:pt>
                <c:pt idx="165">
                  <c:v>10.449437800762119</c:v>
                </c:pt>
                <c:pt idx="166">
                  <c:v>10.452464034482283</c:v>
                </c:pt>
                <c:pt idx="167">
                  <c:v>10.445519933115541</c:v>
                </c:pt>
                <c:pt idx="168">
                  <c:v>10.431522713864275</c:v>
                </c:pt>
                <c:pt idx="169">
                  <c:v>10.410608537250155</c:v>
                </c:pt>
                <c:pt idx="170">
                  <c:v>10.376102570902567</c:v>
                </c:pt>
                <c:pt idx="171">
                  <c:v>10.318876018510352</c:v>
                </c:pt>
                <c:pt idx="172">
                  <c:v>10.240848908181796</c:v>
                </c:pt>
                <c:pt idx="173">
                  <c:v>10.158013159242955</c:v>
                </c:pt>
                <c:pt idx="174">
                  <c:v>10.057980116098335</c:v>
                </c:pt>
                <c:pt idx="175">
                  <c:v>9.9577132658199332</c:v>
                </c:pt>
                <c:pt idx="176">
                  <c:v>9.9075118573486662</c:v>
                </c:pt>
                <c:pt idx="177">
                  <c:v>9.9002907664252291</c:v>
                </c:pt>
                <c:pt idx="178">
                  <c:v>9.9106117372256293</c:v>
                </c:pt>
                <c:pt idx="179">
                  <c:v>9.9070811655456694</c:v>
                </c:pt>
                <c:pt idx="180">
                  <c:v>9.9063563569034869</c:v>
                </c:pt>
                <c:pt idx="181">
                  <c:v>9.9544958836825188</c:v>
                </c:pt>
                <c:pt idx="182">
                  <c:v>9.894988983432782</c:v>
                </c:pt>
                <c:pt idx="183">
                  <c:v>9.8758953774534248</c:v>
                </c:pt>
                <c:pt idx="184">
                  <c:v>9.8857952086256446</c:v>
                </c:pt>
                <c:pt idx="185">
                  <c:v>9.8091677527068626</c:v>
                </c:pt>
                <c:pt idx="186">
                  <c:v>9.7616584787775054</c:v>
                </c:pt>
                <c:pt idx="187">
                  <c:v>9.7262211959744818</c:v>
                </c:pt>
                <c:pt idx="188">
                  <c:v>9.6735629849948026</c:v>
                </c:pt>
                <c:pt idx="189">
                  <c:v>9.619355610229853</c:v>
                </c:pt>
                <c:pt idx="190">
                  <c:v>9.5645351708381838</c:v>
                </c:pt>
                <c:pt idx="191">
                  <c:v>9.5152227205528987</c:v>
                </c:pt>
                <c:pt idx="192">
                  <c:v>9.4722149139947405</c:v>
                </c:pt>
                <c:pt idx="193">
                  <c:v>9.3379032051126671</c:v>
                </c:pt>
                <c:pt idx="194">
                  <c:v>9.3029740951785058</c:v>
                </c:pt>
                <c:pt idx="195">
                  <c:v>9.334492958102075</c:v>
                </c:pt>
                <c:pt idx="196">
                  <c:v>9.2978732289600359</c:v>
                </c:pt>
                <c:pt idx="197">
                  <c:v>9.2420410199475427</c:v>
                </c:pt>
                <c:pt idx="198">
                  <c:v>9.2136820280782743</c:v>
                </c:pt>
                <c:pt idx="199">
                  <c:v>9.2506843809325261</c:v>
                </c:pt>
                <c:pt idx="200">
                  <c:v>9.2027832764679829</c:v>
                </c:pt>
                <c:pt idx="201">
                  <c:v>9.2307278044967518</c:v>
                </c:pt>
                <c:pt idx="202">
                  <c:v>9.203169293309287</c:v>
                </c:pt>
                <c:pt idx="203">
                  <c:v>9.2015661970021796</c:v>
                </c:pt>
                <c:pt idx="204">
                  <c:v>9.2128105541081595</c:v>
                </c:pt>
                <c:pt idx="205">
                  <c:v>9.22208650298127</c:v>
                </c:pt>
                <c:pt idx="206">
                  <c:v>9.2785213817889058</c:v>
                </c:pt>
                <c:pt idx="207">
                  <c:v>9.2233575293328158</c:v>
                </c:pt>
                <c:pt idx="208">
                  <c:v>9.2290556117408329</c:v>
                </c:pt>
                <c:pt idx="209">
                  <c:v>9.2656977955491584</c:v>
                </c:pt>
                <c:pt idx="210">
                  <c:v>9.2778119734274185</c:v>
                </c:pt>
                <c:pt idx="211">
                  <c:v>9.3002093016735614</c:v>
                </c:pt>
                <c:pt idx="212">
                  <c:v>9.3411506247415304</c:v>
                </c:pt>
                <c:pt idx="213">
                  <c:v>9.3774900164790864</c:v>
                </c:pt>
                <c:pt idx="214">
                  <c:v>9.4024835992267555</c:v>
                </c:pt>
                <c:pt idx="215">
                  <c:v>9.4322078534896434</c:v>
                </c:pt>
                <c:pt idx="216">
                  <c:v>9.4673728807077708</c:v>
                </c:pt>
                <c:pt idx="217">
                  <c:v>9.4936892217806701</c:v>
                </c:pt>
                <c:pt idx="218">
                  <c:v>9.5258447179793677</c:v>
                </c:pt>
                <c:pt idx="219">
                  <c:v>9.5562521477983466</c:v>
                </c:pt>
                <c:pt idx="220">
                  <c:v>9.5962283973111937</c:v>
                </c:pt>
                <c:pt idx="221">
                  <c:v>9.6262798956435063</c:v>
                </c:pt>
                <c:pt idx="222">
                  <c:v>9.6620235518382742</c:v>
                </c:pt>
                <c:pt idx="223">
                  <c:v>9.6765471627955151</c:v>
                </c:pt>
                <c:pt idx="224">
                  <c:v>9.7100140176333554</c:v>
                </c:pt>
                <c:pt idx="225">
                  <c:v>9.7526389451864048</c:v>
                </c:pt>
                <c:pt idx="226">
                  <c:v>9.8253412274922027</c:v>
                </c:pt>
                <c:pt idx="227">
                  <c:v>9.8585163998483267</c:v>
                </c:pt>
                <c:pt idx="228">
                  <c:v>9.8764387647901373</c:v>
                </c:pt>
                <c:pt idx="229">
                  <c:v>9.8707110743404911</c:v>
                </c:pt>
                <c:pt idx="230">
                  <c:v>9.8746467869114838</c:v>
                </c:pt>
                <c:pt idx="231">
                  <c:v>9.8815751969484467</c:v>
                </c:pt>
                <c:pt idx="232">
                  <c:v>9.8834814219865024</c:v>
                </c:pt>
                <c:pt idx="233">
                  <c:v>9.8909977432951592</c:v>
                </c:pt>
                <c:pt idx="234">
                  <c:v>9.9026032702348914</c:v>
                </c:pt>
                <c:pt idx="235">
                  <c:v>9.9137894410499996</c:v>
                </c:pt>
                <c:pt idx="236">
                  <c:v>9.9194096692333176</c:v>
                </c:pt>
                <c:pt idx="237">
                  <c:v>9.9332745144650829</c:v>
                </c:pt>
                <c:pt idx="238">
                  <c:v>9.9688955135748927</c:v>
                </c:pt>
                <c:pt idx="239">
                  <c:v>9.9766335105097994</c:v>
                </c:pt>
                <c:pt idx="240">
                  <c:v>10.002648337514998</c:v>
                </c:pt>
                <c:pt idx="241">
                  <c:v>10.200711219870286</c:v>
                </c:pt>
                <c:pt idx="242">
                  <c:v>10.205478383993437</c:v>
                </c:pt>
                <c:pt idx="243">
                  <c:v>10.221929216476511</c:v>
                </c:pt>
                <c:pt idx="244">
                  <c:v>10.225692876079947</c:v>
                </c:pt>
                <c:pt idx="245">
                  <c:v>10.232757405915393</c:v>
                </c:pt>
                <c:pt idx="246">
                  <c:v>10.233523592720786</c:v>
                </c:pt>
                <c:pt idx="247">
                  <c:v>10.242845951392042</c:v>
                </c:pt>
                <c:pt idx="248">
                  <c:v>10.252999922042477</c:v>
                </c:pt>
                <c:pt idx="249">
                  <c:v>10.259517610504687</c:v>
                </c:pt>
                <c:pt idx="250">
                  <c:v>10.271453844166913</c:v>
                </c:pt>
                <c:pt idx="251">
                  <c:v>10.275716040165236</c:v>
                </c:pt>
                <c:pt idx="252">
                  <c:v>10.290736809400499</c:v>
                </c:pt>
                <c:pt idx="253">
                  <c:v>10.295369150506943</c:v>
                </c:pt>
                <c:pt idx="254">
                  <c:v>10.311733048622571</c:v>
                </c:pt>
                <c:pt idx="255">
                  <c:v>10.342949415895887</c:v>
                </c:pt>
                <c:pt idx="256">
                  <c:v>10.357820486126812</c:v>
                </c:pt>
                <c:pt idx="257">
                  <c:v>10.375621594626779</c:v>
                </c:pt>
                <c:pt idx="258">
                  <c:v>10.404320792673431</c:v>
                </c:pt>
                <c:pt idx="259">
                  <c:v>10.39086663491122</c:v>
                </c:pt>
                <c:pt idx="260">
                  <c:v>10.398320005130586</c:v>
                </c:pt>
                <c:pt idx="261">
                  <c:v>10.402827321984248</c:v>
                </c:pt>
                <c:pt idx="262">
                  <c:v>10.409025287022203</c:v>
                </c:pt>
                <c:pt idx="263">
                  <c:v>10.385015067564026</c:v>
                </c:pt>
                <c:pt idx="264">
                  <c:v>10.386883460320504</c:v>
                </c:pt>
                <c:pt idx="265">
                  <c:v>10.383354761439804</c:v>
                </c:pt>
                <c:pt idx="266">
                  <c:v>10.388344276354402</c:v>
                </c:pt>
                <c:pt idx="267">
                  <c:v>10.375759027896393</c:v>
                </c:pt>
                <c:pt idx="268">
                  <c:v>10.373740074546674</c:v>
                </c:pt>
                <c:pt idx="269">
                  <c:v>10.375141136500915</c:v>
                </c:pt>
                <c:pt idx="270">
                  <c:v>10.366853196610407</c:v>
                </c:pt>
                <c:pt idx="271">
                  <c:v>10.341681462338968</c:v>
                </c:pt>
                <c:pt idx="272">
                  <c:v>10.331750034314723</c:v>
                </c:pt>
                <c:pt idx="273">
                  <c:v>10.323960577534237</c:v>
                </c:pt>
                <c:pt idx="274">
                  <c:v>10.326020833838811</c:v>
                </c:pt>
                <c:pt idx="275">
                  <c:v>10.317251793117578</c:v>
                </c:pt>
                <c:pt idx="276">
                  <c:v>10.317242124862503</c:v>
                </c:pt>
                <c:pt idx="277">
                  <c:v>10.292415149646345</c:v>
                </c:pt>
                <c:pt idx="278">
                  <c:v>10.287636656273264</c:v>
                </c:pt>
                <c:pt idx="279">
                  <c:v>10.291362285219492</c:v>
                </c:pt>
                <c:pt idx="280">
                  <c:v>10.281778891471404</c:v>
                </c:pt>
                <c:pt idx="281">
                  <c:v>10.275191903053965</c:v>
                </c:pt>
                <c:pt idx="282">
                  <c:v>10.246314755385924</c:v>
                </c:pt>
                <c:pt idx="283">
                  <c:v>10.23858730169438</c:v>
                </c:pt>
                <c:pt idx="284">
                  <c:v>10.211113539039815</c:v>
                </c:pt>
                <c:pt idx="285">
                  <c:v>10.205089270547802</c:v>
                </c:pt>
                <c:pt idx="286">
                  <c:v>10.195765223994428</c:v>
                </c:pt>
                <c:pt idx="287">
                  <c:v>10.194950028148625</c:v>
                </c:pt>
                <c:pt idx="288">
                  <c:v>10.18354624565147</c:v>
                </c:pt>
                <c:pt idx="289">
                  <c:v>10.155301480192321</c:v>
                </c:pt>
                <c:pt idx="290">
                  <c:v>10.143380019723566</c:v>
                </c:pt>
                <c:pt idx="291">
                  <c:v>10.120516314015887</c:v>
                </c:pt>
                <c:pt idx="292">
                  <c:v>10.13550244857511</c:v>
                </c:pt>
                <c:pt idx="293">
                  <c:v>10.131127667530876</c:v>
                </c:pt>
                <c:pt idx="294">
                  <c:v>10.135354831915961</c:v>
                </c:pt>
                <c:pt idx="295">
                  <c:v>10.099459114112634</c:v>
                </c:pt>
                <c:pt idx="296">
                  <c:v>10.076361648992489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257-41F5-B796-B5E30A287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8549120"/>
        <c:axId val="1828557440"/>
      </c:scatterChart>
      <c:valAx>
        <c:axId val="1828549120"/>
        <c:scaling>
          <c:orientation val="minMax"/>
          <c:max val="2000"/>
        </c:scaling>
        <c:delete val="1"/>
        <c:axPos val="b"/>
        <c:numFmt formatCode="General" sourceLinked="1"/>
        <c:majorTickMark val="out"/>
        <c:minorTickMark val="none"/>
        <c:tickLblPos val="nextTo"/>
        <c:crossAx val="1828557440"/>
        <c:crosses val="autoZero"/>
        <c:crossBetween val="midCat"/>
      </c:valAx>
      <c:valAx>
        <c:axId val="1828557440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182854912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'table for paper'!$A$12</c:f>
              <c:strCache>
                <c:ptCount val="1"/>
                <c:pt idx="0">
                  <c:v>St1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multiLvlStrRef>
              <c:f>'table for paper'!$B$10:$J$11</c:f>
              <c:multiLvlStrCache>
                <c:ptCount val="9"/>
                <c:lvl>
                  <c:pt idx="0">
                    <c:v>outer</c:v>
                  </c:pt>
                  <c:pt idx="1">
                    <c:v>center</c:v>
                  </c:pt>
                  <c:pt idx="2">
                    <c:v>inner</c:v>
                  </c:pt>
                  <c:pt idx="3">
                    <c:v>outer</c:v>
                  </c:pt>
                  <c:pt idx="4">
                    <c:v>center</c:v>
                  </c:pt>
                  <c:pt idx="5">
                    <c:v>inner</c:v>
                  </c:pt>
                  <c:pt idx="6">
                    <c:v>outer</c:v>
                  </c:pt>
                  <c:pt idx="7">
                    <c:v>center</c:v>
                  </c:pt>
                  <c:pt idx="8">
                    <c:v>inner</c:v>
                  </c:pt>
                </c:lvl>
                <c:lvl>
                  <c:pt idx="0">
                    <c:v>50-40 ppm</c:v>
                  </c:pt>
                  <c:pt idx="3">
                    <c:v>30-24 ppm</c:v>
                  </c:pt>
                  <c:pt idx="6">
                    <c:v>24-15 ppm</c:v>
                  </c:pt>
                </c:lvl>
              </c:multiLvlStrCache>
            </c:multiLvlStrRef>
          </c:cat>
          <c:val>
            <c:numRef>
              <c:f>'table for paper'!$B$13:$J$13</c:f>
              <c:numCache>
                <c:formatCode>0</c:formatCode>
                <c:ptCount val="9"/>
                <c:pt idx="0">
                  <c:v>-2.4483333333333341</c:v>
                </c:pt>
                <c:pt idx="1">
                  <c:v>-3.1145000000000316</c:v>
                </c:pt>
                <c:pt idx="2">
                  <c:v>-2.4298333333333311</c:v>
                </c:pt>
                <c:pt idx="3">
                  <c:v>-2.3983333333333405</c:v>
                </c:pt>
                <c:pt idx="4">
                  <c:v>-2.8446666666666687</c:v>
                </c:pt>
                <c:pt idx="5">
                  <c:v>-2.8042499999999961</c:v>
                </c:pt>
                <c:pt idx="6">
                  <c:v>-0.22483333333334343</c:v>
                </c:pt>
                <c:pt idx="7">
                  <c:v>0.95583333333333798</c:v>
                </c:pt>
                <c:pt idx="8">
                  <c:v>0.44133333333333269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A4-459C-8C95-BDDDD781C8CE}"/>
            </c:ext>
          </c:extLst>
        </c:ser>
        <c:ser>
          <c:idx val="0"/>
          <c:order val="1"/>
          <c:tx>
            <c:strRef>
              <c:f>'table for paper'!$A$14</c:f>
              <c:strCache>
                <c:ptCount val="1"/>
                <c:pt idx="0">
                  <c:v>St6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'table for paper'!$B$15:$J$15</c:f>
              <c:numCache>
                <c:formatCode>0</c:formatCode>
                <c:ptCount val="9"/>
                <c:pt idx="0">
                  <c:v>-3.5611999999999995</c:v>
                </c:pt>
                <c:pt idx="1">
                  <c:v>-6.8656666666666979</c:v>
                </c:pt>
                <c:pt idx="2">
                  <c:v>-3.8907999999999952</c:v>
                </c:pt>
                <c:pt idx="3">
                  <c:v>-1.8946000000000041</c:v>
                </c:pt>
                <c:pt idx="4">
                  <c:v>-4.2862999999999936</c:v>
                </c:pt>
                <c:pt idx="5">
                  <c:v>-2.3007333333333264</c:v>
                </c:pt>
                <c:pt idx="6">
                  <c:v>-0.58399999999999608</c:v>
                </c:pt>
                <c:pt idx="7">
                  <c:v>0.15160000000000196</c:v>
                </c:pt>
                <c:pt idx="8">
                  <c:v>0.18506666666666405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A4-459C-8C95-BDDDD781C8CE}"/>
            </c:ext>
          </c:extLst>
        </c:ser>
        <c:ser>
          <c:idx val="3"/>
          <c:order val="2"/>
          <c:tx>
            <c:strRef>
              <c:f>'table for paper'!$A$16</c:f>
              <c:strCache>
                <c:ptCount val="1"/>
                <c:pt idx="0">
                  <c:v>Ct1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multiLvlStrRef>
              <c:f>'table for paper'!$B$10:$J$11</c:f>
              <c:multiLvlStrCache>
                <c:ptCount val="9"/>
                <c:lvl>
                  <c:pt idx="0">
                    <c:v>outer</c:v>
                  </c:pt>
                  <c:pt idx="1">
                    <c:v>center</c:v>
                  </c:pt>
                  <c:pt idx="2">
                    <c:v>inner</c:v>
                  </c:pt>
                  <c:pt idx="3">
                    <c:v>outer</c:v>
                  </c:pt>
                  <c:pt idx="4">
                    <c:v>center</c:v>
                  </c:pt>
                  <c:pt idx="5">
                    <c:v>inner</c:v>
                  </c:pt>
                  <c:pt idx="6">
                    <c:v>outer</c:v>
                  </c:pt>
                  <c:pt idx="7">
                    <c:v>center</c:v>
                  </c:pt>
                  <c:pt idx="8">
                    <c:v>inner</c:v>
                  </c:pt>
                </c:lvl>
                <c:lvl>
                  <c:pt idx="0">
                    <c:v>50-40 ppm</c:v>
                  </c:pt>
                  <c:pt idx="3">
                    <c:v>30-24 ppm</c:v>
                  </c:pt>
                  <c:pt idx="6">
                    <c:v>24-15 ppm</c:v>
                  </c:pt>
                </c:lvl>
              </c:multiLvlStrCache>
            </c:multiLvlStrRef>
          </c:cat>
          <c:val>
            <c:numRef>
              <c:f>'table for paper'!$B$17:$J$17</c:f>
              <c:numCache>
                <c:formatCode>0</c:formatCode>
                <c:ptCount val="9"/>
                <c:pt idx="0">
                  <c:v>-2.1020999999999965</c:v>
                </c:pt>
                <c:pt idx="1">
                  <c:v>-1.7406666666667014</c:v>
                </c:pt>
                <c:pt idx="2">
                  <c:v>-1.8340333333333341</c:v>
                </c:pt>
                <c:pt idx="3">
                  <c:v>-1.9613666666666738</c:v>
                </c:pt>
                <c:pt idx="4">
                  <c:v>-1.6069333333333304</c:v>
                </c:pt>
                <c:pt idx="5">
                  <c:v>-1.9348999999999954</c:v>
                </c:pt>
                <c:pt idx="6">
                  <c:v>1.0300333333333214</c:v>
                </c:pt>
                <c:pt idx="7">
                  <c:v>0.34749999999999659</c:v>
                </c:pt>
                <c:pt idx="8">
                  <c:v>0.76883333333333326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A4-459C-8C95-BDDDD781C8CE}"/>
            </c:ext>
          </c:extLst>
        </c:ser>
        <c:ser>
          <c:idx val="2"/>
          <c:order val="3"/>
          <c:tx>
            <c:strRef>
              <c:f>'table for paper'!$A$18</c:f>
              <c:strCache>
                <c:ptCount val="1"/>
                <c:pt idx="0">
                  <c:v>Ct6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'table for paper'!$B$19:$J$19</c:f>
              <c:numCache>
                <c:formatCode>0</c:formatCode>
                <c:ptCount val="9"/>
                <c:pt idx="0">
                  <c:v>-3.8839333333333315</c:v>
                </c:pt>
                <c:pt idx="1">
                  <c:v>-3.0330666666667021</c:v>
                </c:pt>
                <c:pt idx="2">
                  <c:v>-3.6401333333333312</c:v>
                </c:pt>
                <c:pt idx="3">
                  <c:v>-1.9917333333333431</c:v>
                </c:pt>
                <c:pt idx="4">
                  <c:v>-1.8247999999999962</c:v>
                </c:pt>
                <c:pt idx="5">
                  <c:v>-2.0281333333333258</c:v>
                </c:pt>
                <c:pt idx="6">
                  <c:v>-0.16413333333333924</c:v>
                </c:pt>
                <c:pt idx="7">
                  <c:v>-1.1454666666666711</c:v>
                </c:pt>
                <c:pt idx="8">
                  <c:v>-0.33506666666666263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A4-459C-8C95-BDDDD781C8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22079151"/>
        <c:axId val="2122080399"/>
      </c:barChart>
      <c:catAx>
        <c:axId val="21220791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122080399"/>
        <c:crosses val="autoZero"/>
        <c:auto val="0"/>
        <c:lblAlgn val="ctr"/>
        <c:lblOffset val="0"/>
        <c:noMultiLvlLbl val="0"/>
      </c:catAx>
      <c:valAx>
        <c:axId val="2122080399"/>
        <c:scaling>
          <c:orientation val="minMax"/>
          <c:max val="1.5"/>
          <c:min val="-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sz="1200" dirty="0"/>
                  <a:t>loss of C</a:t>
                </a:r>
                <a:r>
                  <a:rPr lang="de-DE" sz="1200" baseline="-25000" dirty="0"/>
                  <a:t>mask</a:t>
                </a:r>
                <a:r>
                  <a:rPr lang="de-DE" sz="1200" dirty="0"/>
                  <a:t> (% 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122079151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099529599149911"/>
          <c:y val="3.7696864067492384E-3"/>
          <c:w val="0.41899991809187703"/>
          <c:h val="9.95647605355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BAE9E-E088-42CA-8482-C0E1F24B0599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1174B-2325-4F15-B525-721193FEF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09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97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83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2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6D528A-0A8F-44A5-BC77-2D1C5C1231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0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5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6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2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0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51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36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8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84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26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hart" Target="../charts/chart1.xml"/><Relationship Id="rId1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chart" Target="../charts/chart3.xml"/><Relationship Id="rId2" Type="http://schemas.openxmlformats.org/officeDocument/2006/relationships/image" Target="../media/image1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2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ectangle 268"/>
          <p:cNvSpPr/>
          <p:nvPr/>
        </p:nvSpPr>
        <p:spPr>
          <a:xfrm>
            <a:off x="3800105" y="3753336"/>
            <a:ext cx="2783516" cy="31224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0" name="Rectangle 169"/>
          <p:cNvSpPr/>
          <p:nvPr/>
        </p:nvSpPr>
        <p:spPr>
          <a:xfrm>
            <a:off x="-1" y="3749826"/>
            <a:ext cx="3848559" cy="3125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8674" y="1112186"/>
            <a:ext cx="5890950" cy="2653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12192000" cy="11109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17463" algn="ctr" eaLnBrk="1" fontAlgn="base" hangingPunct="1">
              <a:spcAft>
                <a:spcPct val="0"/>
              </a:spcAft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cs typeface="Arial" charset="0"/>
                <a:sym typeface="Symbol" panose="05050102010706020507" pitchFamily="18" charset="2"/>
              </a:rPr>
              <a:t>Biodegradability of single-use polypropylene-based face masks, littered during the COVID-19 </a:t>
            </a:r>
            <a:r>
              <a:rPr lang="en-US" altLang="en-US" sz="1600" b="1" dirty="0" smtClean="0">
                <a:solidFill>
                  <a:schemeClr val="tx2"/>
                </a:solidFill>
                <a:cs typeface="Arial" charset="0"/>
                <a:sym typeface="Symbol" panose="05050102010706020507" pitchFamily="18" charset="2"/>
              </a:rPr>
              <a:t>pandemic</a:t>
            </a:r>
          </a:p>
          <a:p>
            <a:pPr marL="0" indent="17463" algn="ctr" eaLnBrk="1" fontAlgn="base" hangingPunct="1">
              <a:spcAft>
                <a:spcPct val="0"/>
              </a:spcAft>
              <a:buNone/>
              <a:defRPr/>
            </a:pPr>
            <a:r>
              <a:rPr lang="en-US" altLang="en-US" sz="1600" b="1" dirty="0" smtClean="0">
                <a:solidFill>
                  <a:schemeClr val="tx2"/>
                </a:solidFill>
                <a:cs typeface="Arial" charset="0"/>
                <a:sym typeface="Symbol" panose="05050102010706020507" pitchFamily="18" charset="2"/>
              </a:rPr>
              <a:t> –  a first approach</a:t>
            </a:r>
          </a:p>
          <a:p>
            <a:pPr marL="0" indent="17463" algn="ctr" eaLnBrk="1" fontAlgn="base" hangingPunct="1">
              <a:spcAft>
                <a:spcPct val="0"/>
              </a:spcAft>
              <a:buNone/>
              <a:defRPr/>
            </a:pPr>
            <a:r>
              <a:rPr lang="en-US" altLang="en-US" sz="1200" b="1" i="1" dirty="0" smtClean="0">
                <a:cs typeface="Arial" charset="0"/>
                <a:sym typeface="Symbol" panose="05050102010706020507" pitchFamily="18" charset="2"/>
              </a:rPr>
              <a:t>Heike Knicker and </a:t>
            </a:r>
            <a:r>
              <a:rPr lang="en-US" altLang="en-US" sz="1200" b="1" i="1" dirty="0" smtClean="0">
                <a:cs typeface="Arial" charset="0"/>
                <a:sym typeface="Symbol" panose="05050102010706020507" pitchFamily="18" charset="2"/>
              </a:rPr>
              <a:t>Marta </a:t>
            </a:r>
            <a:r>
              <a:rPr lang="en-US" altLang="en-US" sz="1200" b="1" i="1" dirty="0" smtClean="0">
                <a:cs typeface="Arial" charset="0"/>
                <a:sym typeface="Symbol" panose="05050102010706020507" pitchFamily="18" charset="2"/>
              </a:rPr>
              <a:t>Velasco-</a:t>
            </a:r>
            <a:r>
              <a:rPr lang="en-US" altLang="en-US" sz="1200" b="1" i="1" dirty="0" err="1" smtClean="0">
                <a:cs typeface="Arial" charset="0"/>
                <a:sym typeface="Symbol" panose="05050102010706020507" pitchFamily="18" charset="2"/>
              </a:rPr>
              <a:t>Morena</a:t>
            </a:r>
            <a:endParaRPr lang="en-US" altLang="en-US" sz="1200" b="1" i="1" dirty="0" smtClean="0">
              <a:cs typeface="Arial" charset="0"/>
              <a:sym typeface="Symbol" panose="05050102010706020507" pitchFamily="18" charset="2"/>
            </a:endParaRPr>
          </a:p>
          <a:p>
            <a:pPr marL="0" indent="17463" algn="ctr" eaLnBrk="1" fontAlgn="base" hangingPunct="1">
              <a:spcAft>
                <a:spcPct val="0"/>
              </a:spcAft>
              <a:buNone/>
              <a:defRPr/>
            </a:pPr>
            <a:endParaRPr lang="en-US" altLang="en-US" sz="2000" b="1" dirty="0">
              <a:solidFill>
                <a:schemeClr val="tx2"/>
              </a:solidFill>
              <a:cs typeface="Arial" charset="0"/>
              <a:sym typeface="Symbol" panose="05050102010706020507" pitchFamily="18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7" y="2087985"/>
            <a:ext cx="516896" cy="63995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0705" y="2825667"/>
            <a:ext cx="88413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COVID 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71" y="2273049"/>
            <a:ext cx="591798" cy="829618"/>
          </a:xfrm>
          <a:prstGeom prst="rect">
            <a:avLst/>
          </a:prstGeom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835422" y="1561669"/>
            <a:ext cx="121362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129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billion 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masks / month (worldwide)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7" t="13457"/>
          <a:stretch/>
        </p:blipFill>
        <p:spPr>
          <a:xfrm>
            <a:off x="2750782" y="2261963"/>
            <a:ext cx="621855" cy="840703"/>
          </a:xfrm>
          <a:prstGeom prst="rect">
            <a:avLst/>
          </a:prstGeom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2271301" y="1564244"/>
            <a:ext cx="135659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Additional plastic deposal:</a:t>
            </a:r>
          </a:p>
          <a:p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5.2 * 10</a:t>
            </a:r>
            <a:r>
              <a:rPr lang="en-US" sz="12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month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53214" y="2594835"/>
            <a:ext cx="75936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disposal</a:t>
            </a: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of 1%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60266" y="2547463"/>
            <a:ext cx="374759" cy="50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973793" y="2570472"/>
            <a:ext cx="621360" cy="69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754548" y="1308796"/>
            <a:ext cx="1915361" cy="18774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Threats: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uman health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nimals  (unintentional feeding)</a:t>
            </a:r>
          </a:p>
          <a:p>
            <a:pPr marL="176213" indent="-1762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/microplastics in soil</a:t>
            </a:r>
          </a:p>
          <a:p>
            <a:pPr marL="176213" indent="-1762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 to rivers/ oceans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2464" y="3273335"/>
            <a:ext cx="4573373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happens to masks after their disposal to soil?</a:t>
            </a:r>
            <a:endParaRPr lang="de-DE" sz="1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9769" y="402090"/>
            <a:ext cx="587600" cy="558000"/>
          </a:xfrm>
          <a:prstGeom prst="rect">
            <a:avLst/>
          </a:prstGeom>
        </p:spPr>
      </p:pic>
      <p:pic>
        <p:nvPicPr>
          <p:cNvPr id="16" name="Imagen 21">
            <a:extLst>
              <a:ext uri="{FF2B5EF4-FFF2-40B4-BE49-F238E27FC236}">
                <a16:creationId xmlns:a16="http://schemas.microsoft.com/office/drawing/2014/main" id="{0C162E8F-D4DA-40A6-A600-E83531A8DF80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0" t="19298" r="27360" b="17999"/>
          <a:stretch/>
        </p:blipFill>
        <p:spPr bwMode="auto">
          <a:xfrm>
            <a:off x="10740842" y="419842"/>
            <a:ext cx="1287684" cy="55639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565" b="3863"/>
          <a:stretch/>
        </p:blipFill>
        <p:spPr>
          <a:xfrm flipH="1">
            <a:off x="784846" y="348580"/>
            <a:ext cx="700358" cy="658236"/>
          </a:xfrm>
          <a:prstGeom prst="ellipse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3" b="14311"/>
          <a:stretch/>
        </p:blipFill>
        <p:spPr bwMode="auto">
          <a:xfrm>
            <a:off x="1708767" y="378471"/>
            <a:ext cx="727252" cy="6679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1228" y="796917"/>
            <a:ext cx="68666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Solid-state NMR Service Unit, IRNAS-CSIC, </a:t>
            </a:r>
            <a:r>
              <a:rPr lang="en-US" sz="1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Sevilla</a:t>
            </a:r>
            <a:r>
              <a:rPr lang="en-US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Spain (</a:t>
            </a:r>
            <a:r>
              <a:rPr lang="de-DE" sz="1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e-mail</a:t>
            </a:r>
            <a:r>
              <a:rPr lang="de-DE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de-DE" sz="1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knicker@irnase.csic.es)</a:t>
            </a:r>
            <a:endParaRPr lang="de-DE" sz="12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631" y="1174834"/>
            <a:ext cx="152804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u="sng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Reasoning</a:t>
            </a:r>
            <a:endParaRPr lang="de-DE" sz="1600" b="1" i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2" name="Group 271"/>
          <p:cNvGrpSpPr/>
          <p:nvPr/>
        </p:nvGrpSpPr>
        <p:grpSpPr>
          <a:xfrm>
            <a:off x="5825406" y="1057798"/>
            <a:ext cx="6565095" cy="2692028"/>
            <a:chOff x="6085035" y="1057798"/>
            <a:chExt cx="6271459" cy="2692028"/>
          </a:xfrm>
        </p:grpSpPr>
        <p:sp>
          <p:nvSpPr>
            <p:cNvPr id="107" name="Rectangle 106"/>
            <p:cNvSpPr/>
            <p:nvPr/>
          </p:nvSpPr>
          <p:spPr>
            <a:xfrm>
              <a:off x="6085035" y="1115577"/>
              <a:ext cx="6095090" cy="263424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44" r="12735"/>
            <a:stretch/>
          </p:blipFill>
          <p:spPr>
            <a:xfrm>
              <a:off x="9091162" y="1146395"/>
              <a:ext cx="550738" cy="1071477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9714980" y="1057798"/>
              <a:ext cx="1076206" cy="286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Outer (blue)</a:t>
              </a:r>
              <a:endParaRPr lang="de-D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715978" y="1561909"/>
              <a:ext cx="1171944" cy="286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Center (filter)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738671" y="2024682"/>
              <a:ext cx="1052811" cy="286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en-US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nner layer</a:t>
              </a:r>
            </a:p>
          </p:txBody>
        </p:sp>
        <p:pic>
          <p:nvPicPr>
            <p:cNvPr id="32" name="Picture 4" descr="C:\Users\Marina\Dropbox\Biblio y TFM\Respicond\Fotos\respicond bonito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1895" y="1323945"/>
              <a:ext cx="1082565" cy="109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4 Imagen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5821" y="1180126"/>
              <a:ext cx="1013372" cy="812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759427" y="3071599"/>
              <a:ext cx="1100759" cy="536431"/>
            </a:xfrm>
            <a:prstGeom prst="rect">
              <a:avLst/>
            </a:prstGeom>
          </p:spPr>
        </p:pic>
        <p:sp>
          <p:nvSpPr>
            <p:cNvPr id="35" name="Right Brace 34"/>
            <p:cNvSpPr/>
            <p:nvPr/>
          </p:nvSpPr>
          <p:spPr>
            <a:xfrm>
              <a:off x="10607177" y="1147127"/>
              <a:ext cx="238749" cy="1136605"/>
            </a:xfrm>
            <a:prstGeom prst="rightBrace">
              <a:avLst>
                <a:gd name="adj1" fmla="val 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6109670" y="1408525"/>
              <a:ext cx="1641193" cy="1370412"/>
              <a:chOff x="5959015" y="965225"/>
              <a:chExt cx="3792809" cy="2380960"/>
            </a:xfrm>
          </p:grpSpPr>
          <p:graphicFrame>
            <p:nvGraphicFramePr>
              <p:cNvPr id="98" name="Chart 9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47316676"/>
                  </p:ext>
                </p:extLst>
              </p:nvPr>
            </p:nvGraphicFramePr>
            <p:xfrm>
              <a:off x="6416947" y="972709"/>
              <a:ext cx="3334877" cy="218419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3"/>
              </a:graphicData>
            </a:graphic>
          </p:graphicFrame>
          <p:graphicFrame>
            <p:nvGraphicFramePr>
              <p:cNvPr id="99" name="Chart 9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49018528"/>
                  </p:ext>
                </p:extLst>
              </p:nvPr>
            </p:nvGraphicFramePr>
            <p:xfrm>
              <a:off x="6666905" y="2512246"/>
              <a:ext cx="2716798" cy="83393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4"/>
              </a:graphicData>
            </a:graphic>
          </p:graphicFrame>
          <p:sp>
            <p:nvSpPr>
              <p:cNvPr id="100" name="TextBox 99"/>
              <p:cNvSpPr txBox="1"/>
              <p:nvPr/>
            </p:nvSpPr>
            <p:spPr>
              <a:xfrm>
                <a:off x="7030020" y="2930158"/>
                <a:ext cx="2241995" cy="386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Degradation time</a:t>
                </a:r>
                <a:endParaRPr lang="de-DE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 rot="16200000">
                <a:off x="5387579" y="1536661"/>
                <a:ext cx="2067530" cy="924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</a:t>
                </a:r>
                <a:r>
                  <a:rPr lang="de-DE" sz="1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de-DE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-C production (mg)</a:t>
                </a:r>
                <a:endParaRPr lang="de-DE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8101321" y="2189022"/>
                <a:ext cx="1353824" cy="496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Mask</a:t>
                </a:r>
                <a:endParaRPr lang="de-DE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8035859" y="1671023"/>
                <a:ext cx="1115810" cy="496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Soil</a:t>
                </a:r>
                <a:endParaRPr lang="de-DE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6933703" y="1138350"/>
                <a:ext cx="2373673" cy="481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Mask + soil</a:t>
                </a:r>
                <a:endParaRPr lang="de-DE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0651873" y="2431829"/>
              <a:ext cx="1248199" cy="749151"/>
              <a:chOff x="10838373" y="2449529"/>
              <a:chExt cx="1248199" cy="725434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11305608" y="2566627"/>
                <a:ext cx="401243" cy="528706"/>
                <a:chOff x="1637162" y="3649716"/>
                <a:chExt cx="623118" cy="1111358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>
                  <a:off x="1833932" y="4157329"/>
                  <a:ext cx="116958" cy="1063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flipH="1">
                  <a:off x="2115089" y="4171500"/>
                  <a:ext cx="145191" cy="921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/>
                <p:cNvSpPr txBox="1"/>
                <p:nvPr/>
              </p:nvSpPr>
              <p:spPr>
                <a:xfrm>
                  <a:off x="1892412" y="4125154"/>
                  <a:ext cx="344038" cy="3234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1645245" y="3994609"/>
                  <a:ext cx="344038" cy="3234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2038972" y="4344490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TextBox 90"/>
                <p:cNvSpPr txBox="1"/>
                <p:nvPr/>
              </p:nvSpPr>
              <p:spPr>
                <a:xfrm>
                  <a:off x="1892880" y="4437596"/>
                  <a:ext cx="344038" cy="3234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endParaRPr lang="de-DE" sz="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2038972" y="4013182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Box 92"/>
                <p:cNvSpPr txBox="1"/>
                <p:nvPr/>
              </p:nvSpPr>
              <p:spPr>
                <a:xfrm>
                  <a:off x="1892877" y="3792238"/>
                  <a:ext cx="344039" cy="3234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endParaRPr lang="de-DE" sz="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1754052" y="4211970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TextBox 94"/>
                <p:cNvSpPr txBox="1"/>
                <p:nvPr/>
              </p:nvSpPr>
              <p:spPr>
                <a:xfrm>
                  <a:off x="1637162" y="4305075"/>
                  <a:ext cx="344039" cy="3234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endParaRPr lang="de-DE" sz="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1754049" y="3900542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TextBox 96"/>
                <p:cNvSpPr txBox="1"/>
                <p:nvPr/>
              </p:nvSpPr>
              <p:spPr>
                <a:xfrm>
                  <a:off x="1638362" y="3649716"/>
                  <a:ext cx="431166" cy="3234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CH</a:t>
                  </a:r>
                  <a:r>
                    <a:rPr lang="de-DE" sz="4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de-DE" sz="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10897362" y="2569262"/>
                <a:ext cx="437810" cy="528706"/>
                <a:chOff x="1586215" y="3649716"/>
                <a:chExt cx="679902" cy="1111354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833932" y="4157329"/>
                  <a:ext cx="116958" cy="1063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flipH="1">
                  <a:off x="2115089" y="4171500"/>
                  <a:ext cx="145191" cy="921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TextBox 75"/>
                <p:cNvSpPr txBox="1"/>
                <p:nvPr/>
              </p:nvSpPr>
              <p:spPr>
                <a:xfrm>
                  <a:off x="1892412" y="4125156"/>
                  <a:ext cx="344036" cy="3234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1635511" y="3994608"/>
                  <a:ext cx="344036" cy="3234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2038972" y="4344490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TextBox 78"/>
                <p:cNvSpPr txBox="1"/>
                <p:nvPr/>
              </p:nvSpPr>
              <p:spPr>
                <a:xfrm>
                  <a:off x="1912349" y="4437594"/>
                  <a:ext cx="344036" cy="3234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endParaRPr lang="de-DE" sz="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2038972" y="4013182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Box 80"/>
                <p:cNvSpPr txBox="1"/>
                <p:nvPr/>
              </p:nvSpPr>
              <p:spPr>
                <a:xfrm>
                  <a:off x="1922081" y="3781654"/>
                  <a:ext cx="344036" cy="3234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endParaRPr lang="de-DE" sz="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754052" y="4211970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Box 82"/>
                <p:cNvSpPr txBox="1"/>
                <p:nvPr/>
              </p:nvSpPr>
              <p:spPr>
                <a:xfrm>
                  <a:off x="1637161" y="4305077"/>
                  <a:ext cx="344037" cy="3234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endParaRPr lang="de-DE" sz="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1754049" y="3900542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TextBox 84"/>
                <p:cNvSpPr txBox="1"/>
                <p:nvPr/>
              </p:nvSpPr>
              <p:spPr>
                <a:xfrm>
                  <a:off x="1586215" y="3649716"/>
                  <a:ext cx="431164" cy="3234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CH</a:t>
                  </a:r>
                  <a:r>
                    <a:rPr lang="de-DE" sz="4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de-DE" sz="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11638464" y="2572028"/>
                <a:ext cx="448108" cy="528706"/>
                <a:chOff x="1570225" y="3649716"/>
                <a:chExt cx="695894" cy="1111355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>
                  <a:off x="1833932" y="4157329"/>
                  <a:ext cx="116958" cy="1063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H="1">
                  <a:off x="2115089" y="4171500"/>
                  <a:ext cx="145191" cy="921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/>
                <p:cNvSpPr txBox="1"/>
                <p:nvPr/>
              </p:nvSpPr>
              <p:spPr>
                <a:xfrm>
                  <a:off x="1921613" y="4108729"/>
                  <a:ext cx="344036" cy="3234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1645245" y="3994606"/>
                  <a:ext cx="344036" cy="3234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038972" y="4344490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/>
              </p:nvSpPr>
              <p:spPr>
                <a:xfrm>
                  <a:off x="1922083" y="4437594"/>
                  <a:ext cx="344036" cy="3234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endParaRPr lang="de-DE" sz="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2038972" y="4013182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/>
              </p:nvSpPr>
              <p:spPr>
                <a:xfrm>
                  <a:off x="1922083" y="3769733"/>
                  <a:ext cx="344036" cy="3234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endParaRPr lang="de-DE" sz="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1754052" y="4211970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extBox 70"/>
                <p:cNvSpPr txBox="1"/>
                <p:nvPr/>
              </p:nvSpPr>
              <p:spPr>
                <a:xfrm>
                  <a:off x="1637162" y="4305074"/>
                  <a:ext cx="344037" cy="3234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endParaRPr lang="de-DE" sz="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1754049" y="3900542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TextBox 72"/>
                <p:cNvSpPr txBox="1"/>
                <p:nvPr/>
              </p:nvSpPr>
              <p:spPr>
                <a:xfrm>
                  <a:off x="1570225" y="3649716"/>
                  <a:ext cx="431164" cy="3234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CH</a:t>
                  </a:r>
                  <a:r>
                    <a:rPr lang="de-DE" sz="4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de-DE" sz="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57" name="Straight Connector 56"/>
              <p:cNvCxnSpPr/>
              <p:nvPr/>
            </p:nvCxnSpPr>
            <p:spPr>
              <a:xfrm flipH="1">
                <a:off x="10862895" y="2807648"/>
                <a:ext cx="93493" cy="438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10838373" y="2449529"/>
                <a:ext cx="401072" cy="153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21.5 ppm</a:t>
                </a:r>
                <a:endParaRPr lang="de-DE"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1199026" y="3021075"/>
                <a:ext cx="401072" cy="153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26.1 ppm</a:t>
                </a:r>
                <a:endParaRPr lang="de-DE"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1472097" y="2465252"/>
                <a:ext cx="401072" cy="153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43.8 ppm</a:t>
                </a:r>
                <a:endParaRPr lang="de-DE"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10814020" y="2034061"/>
              <a:ext cx="1542474" cy="47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Isotactic polypropylene</a:t>
              </a:r>
              <a:endParaRPr lang="de-D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001603" y="3017778"/>
              <a:ext cx="2379617" cy="2860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i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Statistical Analysis</a:t>
              </a:r>
              <a:r>
                <a:rPr lang="en-US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ANOVA</a:t>
              </a:r>
              <a:endParaRPr lang="de-D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934110" y="1163857"/>
              <a:ext cx="816249" cy="2860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 months</a:t>
              </a:r>
              <a:endParaRPr lang="de-DE" sz="1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616391" y="3362101"/>
              <a:ext cx="32256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i="1" dirty="0" smtClean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Differences indicating degradation?</a:t>
              </a:r>
              <a:endParaRPr lang="de-DE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2" name="4 Imagen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9097" y="2897425"/>
              <a:ext cx="1050107" cy="743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42"/>
            <p:cNvSpPr/>
            <p:nvPr/>
          </p:nvSpPr>
          <p:spPr>
            <a:xfrm>
              <a:off x="10918572" y="1204508"/>
              <a:ext cx="1161198" cy="476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Solid-state </a:t>
              </a:r>
              <a:r>
                <a:rPr lang="en-US" sz="1200" b="1" i="1" baseline="300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r>
                <a:rPr lang="en-US" sz="1200" b="1" i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 NMR </a:t>
              </a:r>
              <a:endParaRPr lang="de-DE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480755" y="2038667"/>
              <a:ext cx="1419232" cy="286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Respirometry</a:t>
              </a:r>
              <a:endPara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2628" y="2377516"/>
              <a:ext cx="551874" cy="519293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9753811" y="2556063"/>
              <a:ext cx="987914" cy="286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Total mask</a:t>
              </a:r>
            </a:p>
          </p:txBody>
        </p:sp>
        <p:sp>
          <p:nvSpPr>
            <p:cNvPr id="51" name="Right Brace 50"/>
            <p:cNvSpPr/>
            <p:nvPr/>
          </p:nvSpPr>
          <p:spPr>
            <a:xfrm flipH="1">
              <a:off x="8721837" y="1149163"/>
              <a:ext cx="233592" cy="1734671"/>
            </a:xfrm>
            <a:prstGeom prst="rightBrace">
              <a:avLst>
                <a:gd name="adj1" fmla="val 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52" name="Textfeld 18"/>
            <p:cNvSpPr txBox="1"/>
            <p:nvPr/>
          </p:nvSpPr>
          <p:spPr>
            <a:xfrm flipH="1">
              <a:off x="7622936" y="2455969"/>
              <a:ext cx="1240983" cy="47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soil+mask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cuts (75 % WHC)</a:t>
              </a:r>
              <a:endParaRPr lang="en-US" sz="1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H="1">
              <a:off x="7230796" y="2260464"/>
              <a:ext cx="948913" cy="84336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/>
            <p:cNvSpPr/>
            <p:nvPr/>
          </p:nvSpPr>
          <p:spPr>
            <a:xfrm>
              <a:off x="6124933" y="1062866"/>
              <a:ext cx="1528042" cy="34962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u="sng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Approach</a:t>
              </a:r>
              <a:endParaRPr lang="de-DE" sz="16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3951849" y="4829437"/>
            <a:ext cx="2632933" cy="1888085"/>
            <a:chOff x="-57586" y="82325"/>
            <a:chExt cx="9115287" cy="6355357"/>
          </a:xfrm>
        </p:grpSpPr>
        <p:grpSp>
          <p:nvGrpSpPr>
            <p:cNvPr id="109" name="Group 108"/>
            <p:cNvGrpSpPr/>
            <p:nvPr/>
          </p:nvGrpSpPr>
          <p:grpSpPr>
            <a:xfrm>
              <a:off x="-57586" y="5814689"/>
              <a:ext cx="4347329" cy="622993"/>
              <a:chOff x="605670" y="5824314"/>
              <a:chExt cx="4816699" cy="622993"/>
            </a:xfrm>
          </p:grpSpPr>
          <p:sp>
            <p:nvSpPr>
              <p:cNvPr id="149" name="Line 13"/>
              <p:cNvSpPr>
                <a:spLocks noChangeShapeType="1"/>
              </p:cNvSpPr>
              <p:nvPr/>
            </p:nvSpPr>
            <p:spPr bwMode="auto">
              <a:xfrm flipH="1">
                <a:off x="946288" y="5857874"/>
                <a:ext cx="435880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0" name="Text Box 14"/>
              <p:cNvSpPr txBox="1">
                <a:spLocks noChangeArrowheads="1"/>
              </p:cNvSpPr>
              <p:nvPr/>
            </p:nvSpPr>
            <p:spPr bwMode="auto">
              <a:xfrm>
                <a:off x="2922623" y="5913440"/>
                <a:ext cx="734554" cy="517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es-ES" sz="1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  <a:sym typeface="Wingdings" panose="05000000000000000000" pitchFamily="2" charset="2"/>
                  </a:rPr>
                  <a:t>50</a:t>
                </a:r>
              </a:p>
            </p:txBody>
          </p:sp>
          <p:sp>
            <p:nvSpPr>
              <p:cNvPr id="151" name="Text Box 15"/>
              <p:cNvSpPr txBox="1">
                <a:spLocks noChangeArrowheads="1"/>
              </p:cNvSpPr>
              <p:nvPr/>
            </p:nvSpPr>
            <p:spPr bwMode="auto">
              <a:xfrm>
                <a:off x="5151821" y="5929314"/>
                <a:ext cx="270548" cy="517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es-ES" sz="1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  <a:sym typeface="Wingdings" panose="05000000000000000000" pitchFamily="2" charset="2"/>
                  </a:rPr>
                  <a:t>0</a:t>
                </a:r>
              </a:p>
            </p:txBody>
          </p:sp>
          <p:sp>
            <p:nvSpPr>
              <p:cNvPr id="152" name="Line 17"/>
              <p:cNvSpPr>
                <a:spLocks noChangeShapeType="1"/>
              </p:cNvSpPr>
              <p:nvPr/>
            </p:nvSpPr>
            <p:spPr bwMode="auto">
              <a:xfrm flipH="1" flipV="1">
                <a:off x="5305092" y="5857874"/>
                <a:ext cx="0" cy="7143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" name="Text Box 18"/>
              <p:cNvSpPr txBox="1">
                <a:spLocks noChangeArrowheads="1"/>
              </p:cNvSpPr>
              <p:nvPr/>
            </p:nvSpPr>
            <p:spPr bwMode="auto">
              <a:xfrm>
                <a:off x="605670" y="5824314"/>
                <a:ext cx="1030384" cy="468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altLang="es-ES" sz="1000" b="1" dirty="0" smtClean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1</a:t>
                </a:r>
                <a:r>
                  <a:rPr kumimoji="0" lang="de-DE" altLang="es-ES" sz="1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Wingdings" panose="05000000000000000000" pitchFamily="2" charset="2"/>
                  </a:rPr>
                  <a:t>00</a:t>
                </a:r>
              </a:p>
            </p:txBody>
          </p:sp>
          <p:sp>
            <p:nvSpPr>
              <p:cNvPr id="154" name="Line 20"/>
              <p:cNvSpPr>
                <a:spLocks noChangeShapeType="1"/>
              </p:cNvSpPr>
              <p:nvPr/>
            </p:nvSpPr>
            <p:spPr bwMode="auto">
              <a:xfrm flipH="1" flipV="1">
                <a:off x="4868935" y="5857874"/>
                <a:ext cx="0" cy="7143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5" name="Line 21"/>
              <p:cNvSpPr>
                <a:spLocks noChangeShapeType="1"/>
              </p:cNvSpPr>
              <p:nvPr/>
            </p:nvSpPr>
            <p:spPr bwMode="auto">
              <a:xfrm flipH="1" flipV="1">
                <a:off x="4432778" y="5857874"/>
                <a:ext cx="0" cy="7143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6" name="Line 22"/>
              <p:cNvSpPr>
                <a:spLocks noChangeShapeType="1"/>
              </p:cNvSpPr>
              <p:nvPr/>
            </p:nvSpPr>
            <p:spPr bwMode="auto">
              <a:xfrm flipH="1" flipV="1">
                <a:off x="3996620" y="5857874"/>
                <a:ext cx="0" cy="7143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7" name="Line 23"/>
              <p:cNvSpPr>
                <a:spLocks noChangeShapeType="1"/>
              </p:cNvSpPr>
              <p:nvPr/>
            </p:nvSpPr>
            <p:spPr bwMode="auto">
              <a:xfrm flipH="1" flipV="1">
                <a:off x="3560463" y="5857874"/>
                <a:ext cx="0" cy="7143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8" name="Line 24"/>
              <p:cNvSpPr>
                <a:spLocks noChangeShapeType="1"/>
              </p:cNvSpPr>
              <p:nvPr/>
            </p:nvSpPr>
            <p:spPr bwMode="auto">
              <a:xfrm flipH="1" flipV="1">
                <a:off x="3125690" y="5857874"/>
                <a:ext cx="0" cy="7143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9" name="Line 25"/>
              <p:cNvSpPr>
                <a:spLocks noChangeShapeType="1"/>
              </p:cNvSpPr>
              <p:nvPr/>
            </p:nvSpPr>
            <p:spPr bwMode="auto">
              <a:xfrm flipH="1" flipV="1">
                <a:off x="2689533" y="5857874"/>
                <a:ext cx="0" cy="7143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0" name="Line 26"/>
              <p:cNvSpPr>
                <a:spLocks noChangeShapeType="1"/>
              </p:cNvSpPr>
              <p:nvPr/>
            </p:nvSpPr>
            <p:spPr bwMode="auto">
              <a:xfrm flipH="1" flipV="1">
                <a:off x="2253376" y="5857874"/>
                <a:ext cx="0" cy="7143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1" name="Line 27"/>
              <p:cNvSpPr>
                <a:spLocks noChangeShapeType="1"/>
              </p:cNvSpPr>
              <p:nvPr/>
            </p:nvSpPr>
            <p:spPr bwMode="auto">
              <a:xfrm flipH="1" flipV="1">
                <a:off x="1817218" y="5857874"/>
                <a:ext cx="0" cy="7143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2" name="Line 28"/>
              <p:cNvSpPr>
                <a:spLocks noChangeShapeType="1"/>
              </p:cNvSpPr>
              <p:nvPr/>
            </p:nvSpPr>
            <p:spPr bwMode="auto">
              <a:xfrm flipH="1" flipV="1">
                <a:off x="1381061" y="5857874"/>
                <a:ext cx="0" cy="7143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3" name="Line 29"/>
              <p:cNvSpPr>
                <a:spLocks noChangeShapeType="1"/>
              </p:cNvSpPr>
              <p:nvPr/>
            </p:nvSpPr>
            <p:spPr bwMode="auto">
              <a:xfrm flipH="1" flipV="1">
                <a:off x="946288" y="5857874"/>
                <a:ext cx="0" cy="7143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151249" y="82325"/>
              <a:ext cx="8906452" cy="6350987"/>
              <a:chOff x="151249" y="82325"/>
              <a:chExt cx="8906452" cy="6350987"/>
            </a:xfrm>
          </p:grpSpPr>
          <p:sp>
            <p:nvSpPr>
              <p:cNvPr id="111" name="Freeform 163"/>
              <p:cNvSpPr>
                <a:spLocks/>
              </p:cNvSpPr>
              <p:nvPr/>
            </p:nvSpPr>
            <p:spPr bwMode="auto">
              <a:xfrm>
                <a:off x="244541" y="872876"/>
                <a:ext cx="3934047" cy="1866025"/>
              </a:xfrm>
              <a:custGeom>
                <a:avLst/>
                <a:gdLst>
                  <a:gd name="T0" fmla="*/ 76 w 5378"/>
                  <a:gd name="T1" fmla="*/ 3146 h 3172"/>
                  <a:gd name="T2" fmla="*/ 167 w 5378"/>
                  <a:gd name="T3" fmla="*/ 3152 h 3172"/>
                  <a:gd name="T4" fmla="*/ 258 w 5378"/>
                  <a:gd name="T5" fmla="*/ 3127 h 3172"/>
                  <a:gd name="T6" fmla="*/ 350 w 5378"/>
                  <a:gd name="T7" fmla="*/ 3134 h 3172"/>
                  <a:gd name="T8" fmla="*/ 441 w 5378"/>
                  <a:gd name="T9" fmla="*/ 3137 h 3172"/>
                  <a:gd name="T10" fmla="*/ 532 w 5378"/>
                  <a:gd name="T11" fmla="*/ 3148 h 3172"/>
                  <a:gd name="T12" fmla="*/ 624 w 5378"/>
                  <a:gd name="T13" fmla="*/ 3150 h 3172"/>
                  <a:gd name="T14" fmla="*/ 715 w 5378"/>
                  <a:gd name="T15" fmla="*/ 3136 h 3172"/>
                  <a:gd name="T16" fmla="*/ 806 w 5378"/>
                  <a:gd name="T17" fmla="*/ 3136 h 3172"/>
                  <a:gd name="T18" fmla="*/ 898 w 5378"/>
                  <a:gd name="T19" fmla="*/ 3138 h 3172"/>
                  <a:gd name="T20" fmla="*/ 989 w 5378"/>
                  <a:gd name="T21" fmla="*/ 3138 h 3172"/>
                  <a:gd name="T22" fmla="*/ 1080 w 5378"/>
                  <a:gd name="T23" fmla="*/ 3138 h 3172"/>
                  <a:gd name="T24" fmla="*/ 1172 w 5378"/>
                  <a:gd name="T25" fmla="*/ 3131 h 3172"/>
                  <a:gd name="T26" fmla="*/ 1263 w 5378"/>
                  <a:gd name="T27" fmla="*/ 3128 h 3172"/>
                  <a:gd name="T28" fmla="*/ 1354 w 5378"/>
                  <a:gd name="T29" fmla="*/ 3149 h 3172"/>
                  <a:gd name="T30" fmla="*/ 1446 w 5378"/>
                  <a:gd name="T31" fmla="*/ 3141 h 3172"/>
                  <a:gd name="T32" fmla="*/ 1537 w 5378"/>
                  <a:gd name="T33" fmla="*/ 3127 h 3172"/>
                  <a:gd name="T34" fmla="*/ 1629 w 5378"/>
                  <a:gd name="T35" fmla="*/ 3136 h 3172"/>
                  <a:gd name="T36" fmla="*/ 1720 w 5378"/>
                  <a:gd name="T37" fmla="*/ 3130 h 3172"/>
                  <a:gd name="T38" fmla="*/ 1811 w 5378"/>
                  <a:gd name="T39" fmla="*/ 3131 h 3172"/>
                  <a:gd name="T40" fmla="*/ 1903 w 5378"/>
                  <a:gd name="T41" fmla="*/ 3147 h 3172"/>
                  <a:gd name="T42" fmla="*/ 1994 w 5378"/>
                  <a:gd name="T43" fmla="*/ 3141 h 3172"/>
                  <a:gd name="T44" fmla="*/ 2085 w 5378"/>
                  <a:gd name="T45" fmla="*/ 3134 h 3172"/>
                  <a:gd name="T46" fmla="*/ 2177 w 5378"/>
                  <a:gd name="T47" fmla="*/ 3137 h 3172"/>
                  <a:gd name="T48" fmla="*/ 2268 w 5378"/>
                  <a:gd name="T49" fmla="*/ 3135 h 3172"/>
                  <a:gd name="T50" fmla="*/ 2359 w 5378"/>
                  <a:gd name="T51" fmla="*/ 3134 h 3172"/>
                  <a:gd name="T52" fmla="*/ 2451 w 5378"/>
                  <a:gd name="T53" fmla="*/ 3126 h 3172"/>
                  <a:gd name="T54" fmla="*/ 2542 w 5378"/>
                  <a:gd name="T55" fmla="*/ 3116 h 3172"/>
                  <a:gd name="T56" fmla="*/ 2633 w 5378"/>
                  <a:gd name="T57" fmla="*/ 3117 h 3172"/>
                  <a:gd name="T58" fmla="*/ 2725 w 5378"/>
                  <a:gd name="T59" fmla="*/ 3082 h 3172"/>
                  <a:gd name="T60" fmla="*/ 2816 w 5378"/>
                  <a:gd name="T61" fmla="*/ 3066 h 3172"/>
                  <a:gd name="T62" fmla="*/ 2907 w 5378"/>
                  <a:gd name="T63" fmla="*/ 2998 h 3172"/>
                  <a:gd name="T64" fmla="*/ 2999 w 5378"/>
                  <a:gd name="T65" fmla="*/ 1940 h 3172"/>
                  <a:gd name="T66" fmla="*/ 3090 w 5378"/>
                  <a:gd name="T67" fmla="*/ 2858 h 3172"/>
                  <a:gd name="T68" fmla="*/ 3182 w 5378"/>
                  <a:gd name="T69" fmla="*/ 3070 h 3172"/>
                  <a:gd name="T70" fmla="*/ 3273 w 5378"/>
                  <a:gd name="T71" fmla="*/ 3105 h 3172"/>
                  <a:gd name="T72" fmla="*/ 3364 w 5378"/>
                  <a:gd name="T73" fmla="*/ 3136 h 3172"/>
                  <a:gd name="T74" fmla="*/ 3455 w 5378"/>
                  <a:gd name="T75" fmla="*/ 3107 h 3172"/>
                  <a:gd name="T76" fmla="*/ 3547 w 5378"/>
                  <a:gd name="T77" fmla="*/ 3136 h 3172"/>
                  <a:gd name="T78" fmla="*/ 3638 w 5378"/>
                  <a:gd name="T79" fmla="*/ 3083 h 3172"/>
                  <a:gd name="T80" fmla="*/ 3730 w 5378"/>
                  <a:gd name="T81" fmla="*/ 3093 h 3172"/>
                  <a:gd name="T82" fmla="*/ 3821 w 5378"/>
                  <a:gd name="T83" fmla="*/ 3024 h 3172"/>
                  <a:gd name="T84" fmla="*/ 3912 w 5378"/>
                  <a:gd name="T85" fmla="*/ 2925 h 3172"/>
                  <a:gd name="T86" fmla="*/ 4004 w 5378"/>
                  <a:gd name="T87" fmla="*/ 2371 h 3172"/>
                  <a:gd name="T88" fmla="*/ 4095 w 5378"/>
                  <a:gd name="T89" fmla="*/ 2966 h 3172"/>
                  <a:gd name="T90" fmla="*/ 4186 w 5378"/>
                  <a:gd name="T91" fmla="*/ 2121 h 3172"/>
                  <a:gd name="T92" fmla="*/ 4278 w 5378"/>
                  <a:gd name="T93" fmla="*/ 2595 h 3172"/>
                  <a:gd name="T94" fmla="*/ 4369 w 5378"/>
                  <a:gd name="T95" fmla="*/ 3086 h 3172"/>
                  <a:gd name="T96" fmla="*/ 4460 w 5378"/>
                  <a:gd name="T97" fmla="*/ 3114 h 3172"/>
                  <a:gd name="T98" fmla="*/ 4552 w 5378"/>
                  <a:gd name="T99" fmla="*/ 3121 h 3172"/>
                  <a:gd name="T100" fmla="*/ 4643 w 5378"/>
                  <a:gd name="T101" fmla="*/ 3117 h 3172"/>
                  <a:gd name="T102" fmla="*/ 4735 w 5378"/>
                  <a:gd name="T103" fmla="*/ 3133 h 3172"/>
                  <a:gd name="T104" fmla="*/ 4826 w 5378"/>
                  <a:gd name="T105" fmla="*/ 3138 h 3172"/>
                  <a:gd name="T106" fmla="*/ 4917 w 5378"/>
                  <a:gd name="T107" fmla="*/ 3135 h 3172"/>
                  <a:gd name="T108" fmla="*/ 5008 w 5378"/>
                  <a:gd name="T109" fmla="*/ 3140 h 3172"/>
                  <a:gd name="T110" fmla="*/ 5100 w 5378"/>
                  <a:gd name="T111" fmla="*/ 3143 h 3172"/>
                  <a:gd name="T112" fmla="*/ 5191 w 5378"/>
                  <a:gd name="T113" fmla="*/ 3136 h 3172"/>
                  <a:gd name="T114" fmla="*/ 5283 w 5378"/>
                  <a:gd name="T115" fmla="*/ 3127 h 3172"/>
                  <a:gd name="T116" fmla="*/ 5374 w 5378"/>
                  <a:gd name="T117" fmla="*/ 3124 h 3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378" h="3172">
                    <a:moveTo>
                      <a:pt x="0" y="3146"/>
                    </a:moveTo>
                    <a:cubicBezTo>
                      <a:pt x="0" y="3146"/>
                      <a:pt x="10" y="3141"/>
                      <a:pt x="10" y="3141"/>
                    </a:cubicBezTo>
                    <a:cubicBezTo>
                      <a:pt x="10" y="3141"/>
                      <a:pt x="23" y="3141"/>
                      <a:pt x="23" y="3141"/>
                    </a:cubicBezTo>
                    <a:cubicBezTo>
                      <a:pt x="23" y="3141"/>
                      <a:pt x="36" y="3142"/>
                      <a:pt x="36" y="3142"/>
                    </a:cubicBezTo>
                    <a:cubicBezTo>
                      <a:pt x="36" y="3142"/>
                      <a:pt x="49" y="3152"/>
                      <a:pt x="49" y="3152"/>
                    </a:cubicBezTo>
                    <a:cubicBezTo>
                      <a:pt x="49" y="3152"/>
                      <a:pt x="62" y="3162"/>
                      <a:pt x="62" y="3162"/>
                    </a:cubicBezTo>
                    <a:cubicBezTo>
                      <a:pt x="62" y="3162"/>
                      <a:pt x="76" y="3146"/>
                      <a:pt x="76" y="3146"/>
                    </a:cubicBezTo>
                    <a:cubicBezTo>
                      <a:pt x="76" y="3146"/>
                      <a:pt x="89" y="3130"/>
                      <a:pt x="89" y="3130"/>
                    </a:cubicBezTo>
                    <a:cubicBezTo>
                      <a:pt x="89" y="3130"/>
                      <a:pt x="102" y="3127"/>
                      <a:pt x="102" y="3127"/>
                    </a:cubicBezTo>
                    <a:cubicBezTo>
                      <a:pt x="102" y="3127"/>
                      <a:pt x="115" y="3125"/>
                      <a:pt x="115" y="3125"/>
                    </a:cubicBezTo>
                    <a:cubicBezTo>
                      <a:pt x="115" y="3125"/>
                      <a:pt x="128" y="3162"/>
                      <a:pt x="128" y="3162"/>
                    </a:cubicBezTo>
                    <a:cubicBezTo>
                      <a:pt x="128" y="3162"/>
                      <a:pt x="141" y="3163"/>
                      <a:pt x="141" y="3163"/>
                    </a:cubicBezTo>
                    <a:cubicBezTo>
                      <a:pt x="141" y="3163"/>
                      <a:pt x="154" y="3139"/>
                      <a:pt x="154" y="3139"/>
                    </a:cubicBezTo>
                    <a:cubicBezTo>
                      <a:pt x="154" y="3139"/>
                      <a:pt x="167" y="3152"/>
                      <a:pt x="167" y="3152"/>
                    </a:cubicBezTo>
                    <a:cubicBezTo>
                      <a:pt x="167" y="3152"/>
                      <a:pt x="180" y="3157"/>
                      <a:pt x="180" y="3157"/>
                    </a:cubicBezTo>
                    <a:cubicBezTo>
                      <a:pt x="180" y="3157"/>
                      <a:pt x="193" y="3124"/>
                      <a:pt x="193" y="3124"/>
                    </a:cubicBezTo>
                    <a:cubicBezTo>
                      <a:pt x="193" y="3124"/>
                      <a:pt x="206" y="3148"/>
                      <a:pt x="206" y="3148"/>
                    </a:cubicBezTo>
                    <a:cubicBezTo>
                      <a:pt x="206" y="3148"/>
                      <a:pt x="219" y="3172"/>
                      <a:pt x="219" y="3172"/>
                    </a:cubicBezTo>
                    <a:cubicBezTo>
                      <a:pt x="219" y="3172"/>
                      <a:pt x="232" y="3154"/>
                      <a:pt x="232" y="3154"/>
                    </a:cubicBezTo>
                    <a:cubicBezTo>
                      <a:pt x="232" y="3154"/>
                      <a:pt x="245" y="3136"/>
                      <a:pt x="245" y="3136"/>
                    </a:cubicBezTo>
                    <a:cubicBezTo>
                      <a:pt x="245" y="3136"/>
                      <a:pt x="258" y="3127"/>
                      <a:pt x="258" y="3127"/>
                    </a:cubicBezTo>
                    <a:cubicBezTo>
                      <a:pt x="258" y="3127"/>
                      <a:pt x="271" y="3118"/>
                      <a:pt x="271" y="3118"/>
                    </a:cubicBezTo>
                    <a:cubicBezTo>
                      <a:pt x="271" y="3118"/>
                      <a:pt x="284" y="3129"/>
                      <a:pt x="284" y="3129"/>
                    </a:cubicBezTo>
                    <a:cubicBezTo>
                      <a:pt x="284" y="3129"/>
                      <a:pt x="297" y="3140"/>
                      <a:pt x="297" y="3140"/>
                    </a:cubicBezTo>
                    <a:cubicBezTo>
                      <a:pt x="297" y="3140"/>
                      <a:pt x="311" y="3142"/>
                      <a:pt x="311" y="3142"/>
                    </a:cubicBezTo>
                    <a:cubicBezTo>
                      <a:pt x="311" y="3142"/>
                      <a:pt x="324" y="3143"/>
                      <a:pt x="324" y="3143"/>
                    </a:cubicBezTo>
                    <a:cubicBezTo>
                      <a:pt x="324" y="3143"/>
                      <a:pt x="337" y="3138"/>
                      <a:pt x="337" y="3138"/>
                    </a:cubicBezTo>
                    <a:cubicBezTo>
                      <a:pt x="337" y="3138"/>
                      <a:pt x="350" y="3134"/>
                      <a:pt x="350" y="3134"/>
                    </a:cubicBezTo>
                    <a:cubicBezTo>
                      <a:pt x="350" y="3134"/>
                      <a:pt x="363" y="3129"/>
                      <a:pt x="363" y="3129"/>
                    </a:cubicBezTo>
                    <a:cubicBezTo>
                      <a:pt x="363" y="3129"/>
                      <a:pt x="376" y="3125"/>
                      <a:pt x="376" y="3125"/>
                    </a:cubicBezTo>
                    <a:cubicBezTo>
                      <a:pt x="376" y="3125"/>
                      <a:pt x="389" y="3138"/>
                      <a:pt x="389" y="3138"/>
                    </a:cubicBezTo>
                    <a:cubicBezTo>
                      <a:pt x="389" y="3138"/>
                      <a:pt x="402" y="3152"/>
                      <a:pt x="402" y="3152"/>
                    </a:cubicBezTo>
                    <a:cubicBezTo>
                      <a:pt x="402" y="3152"/>
                      <a:pt x="415" y="3144"/>
                      <a:pt x="415" y="3144"/>
                    </a:cubicBezTo>
                    <a:cubicBezTo>
                      <a:pt x="415" y="3144"/>
                      <a:pt x="428" y="3136"/>
                      <a:pt x="428" y="3136"/>
                    </a:cubicBezTo>
                    <a:cubicBezTo>
                      <a:pt x="428" y="3136"/>
                      <a:pt x="441" y="3137"/>
                      <a:pt x="441" y="3137"/>
                    </a:cubicBezTo>
                    <a:cubicBezTo>
                      <a:pt x="441" y="3137"/>
                      <a:pt x="454" y="3138"/>
                      <a:pt x="454" y="3138"/>
                    </a:cubicBezTo>
                    <a:cubicBezTo>
                      <a:pt x="454" y="3138"/>
                      <a:pt x="467" y="3139"/>
                      <a:pt x="467" y="3139"/>
                    </a:cubicBezTo>
                    <a:cubicBezTo>
                      <a:pt x="467" y="3139"/>
                      <a:pt x="480" y="3140"/>
                      <a:pt x="480" y="3140"/>
                    </a:cubicBezTo>
                    <a:cubicBezTo>
                      <a:pt x="480" y="3140"/>
                      <a:pt x="493" y="3131"/>
                      <a:pt x="493" y="3131"/>
                    </a:cubicBezTo>
                    <a:cubicBezTo>
                      <a:pt x="493" y="3131"/>
                      <a:pt x="506" y="3122"/>
                      <a:pt x="506" y="3122"/>
                    </a:cubicBezTo>
                    <a:cubicBezTo>
                      <a:pt x="506" y="3122"/>
                      <a:pt x="519" y="3135"/>
                      <a:pt x="519" y="3135"/>
                    </a:cubicBezTo>
                    <a:cubicBezTo>
                      <a:pt x="519" y="3135"/>
                      <a:pt x="532" y="3148"/>
                      <a:pt x="532" y="3148"/>
                    </a:cubicBezTo>
                    <a:cubicBezTo>
                      <a:pt x="532" y="3148"/>
                      <a:pt x="545" y="3136"/>
                      <a:pt x="545" y="3136"/>
                    </a:cubicBezTo>
                    <a:cubicBezTo>
                      <a:pt x="545" y="3136"/>
                      <a:pt x="558" y="3124"/>
                      <a:pt x="558" y="3124"/>
                    </a:cubicBezTo>
                    <a:cubicBezTo>
                      <a:pt x="558" y="3124"/>
                      <a:pt x="571" y="3135"/>
                      <a:pt x="571" y="3135"/>
                    </a:cubicBezTo>
                    <a:cubicBezTo>
                      <a:pt x="571" y="3135"/>
                      <a:pt x="585" y="3145"/>
                      <a:pt x="585" y="3145"/>
                    </a:cubicBezTo>
                    <a:cubicBezTo>
                      <a:pt x="585" y="3145"/>
                      <a:pt x="598" y="3146"/>
                      <a:pt x="598" y="3146"/>
                    </a:cubicBezTo>
                    <a:cubicBezTo>
                      <a:pt x="598" y="3146"/>
                      <a:pt x="611" y="3148"/>
                      <a:pt x="611" y="3148"/>
                    </a:cubicBezTo>
                    <a:cubicBezTo>
                      <a:pt x="611" y="3148"/>
                      <a:pt x="624" y="3150"/>
                      <a:pt x="624" y="3150"/>
                    </a:cubicBezTo>
                    <a:cubicBezTo>
                      <a:pt x="624" y="3150"/>
                      <a:pt x="637" y="3152"/>
                      <a:pt x="637" y="3152"/>
                    </a:cubicBezTo>
                    <a:cubicBezTo>
                      <a:pt x="637" y="3152"/>
                      <a:pt x="650" y="3143"/>
                      <a:pt x="650" y="3143"/>
                    </a:cubicBezTo>
                    <a:cubicBezTo>
                      <a:pt x="650" y="3143"/>
                      <a:pt x="663" y="3135"/>
                      <a:pt x="663" y="3135"/>
                    </a:cubicBezTo>
                    <a:cubicBezTo>
                      <a:pt x="663" y="3135"/>
                      <a:pt x="676" y="3127"/>
                      <a:pt x="676" y="3127"/>
                    </a:cubicBezTo>
                    <a:cubicBezTo>
                      <a:pt x="676" y="3127"/>
                      <a:pt x="689" y="3118"/>
                      <a:pt x="689" y="3118"/>
                    </a:cubicBezTo>
                    <a:cubicBezTo>
                      <a:pt x="689" y="3118"/>
                      <a:pt x="702" y="3127"/>
                      <a:pt x="702" y="3127"/>
                    </a:cubicBezTo>
                    <a:cubicBezTo>
                      <a:pt x="702" y="3127"/>
                      <a:pt x="715" y="3136"/>
                      <a:pt x="715" y="3136"/>
                    </a:cubicBezTo>
                    <a:cubicBezTo>
                      <a:pt x="715" y="3136"/>
                      <a:pt x="728" y="3136"/>
                      <a:pt x="728" y="3136"/>
                    </a:cubicBezTo>
                    <a:cubicBezTo>
                      <a:pt x="728" y="3136"/>
                      <a:pt x="741" y="3135"/>
                      <a:pt x="741" y="3135"/>
                    </a:cubicBezTo>
                    <a:cubicBezTo>
                      <a:pt x="741" y="3135"/>
                      <a:pt x="754" y="3134"/>
                      <a:pt x="754" y="3134"/>
                    </a:cubicBezTo>
                    <a:cubicBezTo>
                      <a:pt x="754" y="3134"/>
                      <a:pt x="767" y="3134"/>
                      <a:pt x="767" y="3134"/>
                    </a:cubicBezTo>
                    <a:cubicBezTo>
                      <a:pt x="767" y="3134"/>
                      <a:pt x="780" y="3133"/>
                      <a:pt x="780" y="3133"/>
                    </a:cubicBezTo>
                    <a:cubicBezTo>
                      <a:pt x="780" y="3133"/>
                      <a:pt x="793" y="3132"/>
                      <a:pt x="793" y="3132"/>
                    </a:cubicBezTo>
                    <a:cubicBezTo>
                      <a:pt x="793" y="3132"/>
                      <a:pt x="806" y="3136"/>
                      <a:pt x="806" y="3136"/>
                    </a:cubicBezTo>
                    <a:cubicBezTo>
                      <a:pt x="806" y="3136"/>
                      <a:pt x="819" y="3141"/>
                      <a:pt x="819" y="3141"/>
                    </a:cubicBezTo>
                    <a:cubicBezTo>
                      <a:pt x="819" y="3141"/>
                      <a:pt x="832" y="3130"/>
                      <a:pt x="832" y="3130"/>
                    </a:cubicBezTo>
                    <a:cubicBezTo>
                      <a:pt x="832" y="3130"/>
                      <a:pt x="846" y="3119"/>
                      <a:pt x="846" y="3119"/>
                    </a:cubicBezTo>
                    <a:cubicBezTo>
                      <a:pt x="846" y="3119"/>
                      <a:pt x="859" y="3124"/>
                      <a:pt x="859" y="3124"/>
                    </a:cubicBezTo>
                    <a:cubicBezTo>
                      <a:pt x="859" y="3124"/>
                      <a:pt x="872" y="3129"/>
                      <a:pt x="872" y="3129"/>
                    </a:cubicBezTo>
                    <a:cubicBezTo>
                      <a:pt x="872" y="3129"/>
                      <a:pt x="885" y="3133"/>
                      <a:pt x="885" y="3133"/>
                    </a:cubicBezTo>
                    <a:cubicBezTo>
                      <a:pt x="885" y="3133"/>
                      <a:pt x="898" y="3138"/>
                      <a:pt x="898" y="3138"/>
                    </a:cubicBezTo>
                    <a:cubicBezTo>
                      <a:pt x="898" y="3138"/>
                      <a:pt x="911" y="3139"/>
                      <a:pt x="911" y="3139"/>
                    </a:cubicBezTo>
                    <a:cubicBezTo>
                      <a:pt x="911" y="3139"/>
                      <a:pt x="924" y="3140"/>
                      <a:pt x="924" y="3140"/>
                    </a:cubicBezTo>
                    <a:cubicBezTo>
                      <a:pt x="924" y="3140"/>
                      <a:pt x="937" y="3131"/>
                      <a:pt x="937" y="3131"/>
                    </a:cubicBezTo>
                    <a:cubicBezTo>
                      <a:pt x="937" y="3131"/>
                      <a:pt x="950" y="3122"/>
                      <a:pt x="950" y="3122"/>
                    </a:cubicBezTo>
                    <a:cubicBezTo>
                      <a:pt x="950" y="3122"/>
                      <a:pt x="963" y="3133"/>
                      <a:pt x="963" y="3133"/>
                    </a:cubicBezTo>
                    <a:cubicBezTo>
                      <a:pt x="963" y="3133"/>
                      <a:pt x="976" y="3143"/>
                      <a:pt x="976" y="3143"/>
                    </a:cubicBezTo>
                    <a:cubicBezTo>
                      <a:pt x="976" y="3143"/>
                      <a:pt x="989" y="3138"/>
                      <a:pt x="989" y="3138"/>
                    </a:cubicBezTo>
                    <a:cubicBezTo>
                      <a:pt x="989" y="3138"/>
                      <a:pt x="1002" y="3133"/>
                      <a:pt x="1002" y="3133"/>
                    </a:cubicBezTo>
                    <a:cubicBezTo>
                      <a:pt x="1002" y="3133"/>
                      <a:pt x="1015" y="3134"/>
                      <a:pt x="1015" y="3134"/>
                    </a:cubicBezTo>
                    <a:cubicBezTo>
                      <a:pt x="1015" y="3134"/>
                      <a:pt x="1028" y="3135"/>
                      <a:pt x="1028" y="3135"/>
                    </a:cubicBezTo>
                    <a:cubicBezTo>
                      <a:pt x="1028" y="3135"/>
                      <a:pt x="1041" y="3122"/>
                      <a:pt x="1041" y="3122"/>
                    </a:cubicBezTo>
                    <a:cubicBezTo>
                      <a:pt x="1041" y="3122"/>
                      <a:pt x="1054" y="3146"/>
                      <a:pt x="1054" y="3146"/>
                    </a:cubicBezTo>
                    <a:cubicBezTo>
                      <a:pt x="1054" y="3146"/>
                      <a:pt x="1067" y="3161"/>
                      <a:pt x="1067" y="3161"/>
                    </a:cubicBezTo>
                    <a:cubicBezTo>
                      <a:pt x="1067" y="3161"/>
                      <a:pt x="1080" y="3138"/>
                      <a:pt x="1080" y="3138"/>
                    </a:cubicBezTo>
                    <a:cubicBezTo>
                      <a:pt x="1080" y="3138"/>
                      <a:pt x="1093" y="3129"/>
                      <a:pt x="1093" y="3129"/>
                    </a:cubicBezTo>
                    <a:cubicBezTo>
                      <a:pt x="1093" y="3129"/>
                      <a:pt x="1107" y="3137"/>
                      <a:pt x="1107" y="3137"/>
                    </a:cubicBezTo>
                    <a:cubicBezTo>
                      <a:pt x="1107" y="3137"/>
                      <a:pt x="1120" y="3135"/>
                      <a:pt x="1120" y="3135"/>
                    </a:cubicBezTo>
                    <a:cubicBezTo>
                      <a:pt x="1120" y="3135"/>
                      <a:pt x="1133" y="3134"/>
                      <a:pt x="1133" y="3134"/>
                    </a:cubicBezTo>
                    <a:cubicBezTo>
                      <a:pt x="1133" y="3134"/>
                      <a:pt x="1146" y="3133"/>
                      <a:pt x="1146" y="3133"/>
                    </a:cubicBezTo>
                    <a:cubicBezTo>
                      <a:pt x="1146" y="3133"/>
                      <a:pt x="1159" y="3133"/>
                      <a:pt x="1159" y="3133"/>
                    </a:cubicBezTo>
                    <a:cubicBezTo>
                      <a:pt x="1159" y="3133"/>
                      <a:pt x="1172" y="3131"/>
                      <a:pt x="1172" y="3131"/>
                    </a:cubicBezTo>
                    <a:cubicBezTo>
                      <a:pt x="1172" y="3131"/>
                      <a:pt x="1185" y="3129"/>
                      <a:pt x="1185" y="3129"/>
                    </a:cubicBezTo>
                    <a:cubicBezTo>
                      <a:pt x="1185" y="3129"/>
                      <a:pt x="1198" y="3127"/>
                      <a:pt x="1198" y="3127"/>
                    </a:cubicBezTo>
                    <a:cubicBezTo>
                      <a:pt x="1198" y="3127"/>
                      <a:pt x="1211" y="3124"/>
                      <a:pt x="1211" y="3124"/>
                    </a:cubicBezTo>
                    <a:cubicBezTo>
                      <a:pt x="1211" y="3124"/>
                      <a:pt x="1224" y="3144"/>
                      <a:pt x="1224" y="3144"/>
                    </a:cubicBezTo>
                    <a:cubicBezTo>
                      <a:pt x="1224" y="3144"/>
                      <a:pt x="1237" y="3145"/>
                      <a:pt x="1237" y="3145"/>
                    </a:cubicBezTo>
                    <a:cubicBezTo>
                      <a:pt x="1237" y="3145"/>
                      <a:pt x="1250" y="3118"/>
                      <a:pt x="1250" y="3118"/>
                    </a:cubicBezTo>
                    <a:cubicBezTo>
                      <a:pt x="1250" y="3118"/>
                      <a:pt x="1263" y="3128"/>
                      <a:pt x="1263" y="3128"/>
                    </a:cubicBezTo>
                    <a:cubicBezTo>
                      <a:pt x="1263" y="3128"/>
                      <a:pt x="1276" y="3146"/>
                      <a:pt x="1276" y="3146"/>
                    </a:cubicBezTo>
                    <a:cubicBezTo>
                      <a:pt x="1276" y="3146"/>
                      <a:pt x="1289" y="3127"/>
                      <a:pt x="1289" y="3127"/>
                    </a:cubicBezTo>
                    <a:cubicBezTo>
                      <a:pt x="1289" y="3127"/>
                      <a:pt x="1302" y="3133"/>
                      <a:pt x="1302" y="3133"/>
                    </a:cubicBezTo>
                    <a:cubicBezTo>
                      <a:pt x="1302" y="3133"/>
                      <a:pt x="1315" y="3140"/>
                      <a:pt x="1315" y="3140"/>
                    </a:cubicBezTo>
                    <a:cubicBezTo>
                      <a:pt x="1315" y="3140"/>
                      <a:pt x="1328" y="3115"/>
                      <a:pt x="1328" y="3115"/>
                    </a:cubicBezTo>
                    <a:cubicBezTo>
                      <a:pt x="1328" y="3115"/>
                      <a:pt x="1341" y="3128"/>
                      <a:pt x="1341" y="3128"/>
                    </a:cubicBezTo>
                    <a:cubicBezTo>
                      <a:pt x="1341" y="3128"/>
                      <a:pt x="1354" y="3149"/>
                      <a:pt x="1354" y="3149"/>
                    </a:cubicBezTo>
                    <a:cubicBezTo>
                      <a:pt x="1354" y="3149"/>
                      <a:pt x="1368" y="3134"/>
                      <a:pt x="1368" y="3134"/>
                    </a:cubicBezTo>
                    <a:cubicBezTo>
                      <a:pt x="1368" y="3134"/>
                      <a:pt x="1381" y="3139"/>
                      <a:pt x="1381" y="3139"/>
                    </a:cubicBezTo>
                    <a:cubicBezTo>
                      <a:pt x="1381" y="3139"/>
                      <a:pt x="1394" y="3144"/>
                      <a:pt x="1394" y="3144"/>
                    </a:cubicBezTo>
                    <a:cubicBezTo>
                      <a:pt x="1394" y="3144"/>
                      <a:pt x="1407" y="3132"/>
                      <a:pt x="1407" y="3132"/>
                    </a:cubicBezTo>
                    <a:cubicBezTo>
                      <a:pt x="1407" y="3132"/>
                      <a:pt x="1420" y="3119"/>
                      <a:pt x="1420" y="3119"/>
                    </a:cubicBezTo>
                    <a:cubicBezTo>
                      <a:pt x="1420" y="3119"/>
                      <a:pt x="1433" y="3130"/>
                      <a:pt x="1433" y="3130"/>
                    </a:cubicBezTo>
                    <a:cubicBezTo>
                      <a:pt x="1433" y="3130"/>
                      <a:pt x="1446" y="3141"/>
                      <a:pt x="1446" y="3141"/>
                    </a:cubicBezTo>
                    <a:cubicBezTo>
                      <a:pt x="1446" y="3141"/>
                      <a:pt x="1459" y="3130"/>
                      <a:pt x="1459" y="3130"/>
                    </a:cubicBezTo>
                    <a:cubicBezTo>
                      <a:pt x="1459" y="3130"/>
                      <a:pt x="1472" y="3119"/>
                      <a:pt x="1472" y="3119"/>
                    </a:cubicBezTo>
                    <a:cubicBezTo>
                      <a:pt x="1472" y="3119"/>
                      <a:pt x="1485" y="3135"/>
                      <a:pt x="1485" y="3135"/>
                    </a:cubicBezTo>
                    <a:cubicBezTo>
                      <a:pt x="1485" y="3135"/>
                      <a:pt x="1498" y="3150"/>
                      <a:pt x="1498" y="3150"/>
                    </a:cubicBezTo>
                    <a:cubicBezTo>
                      <a:pt x="1498" y="3150"/>
                      <a:pt x="1511" y="3138"/>
                      <a:pt x="1511" y="3138"/>
                    </a:cubicBezTo>
                    <a:cubicBezTo>
                      <a:pt x="1511" y="3138"/>
                      <a:pt x="1524" y="3125"/>
                      <a:pt x="1524" y="3125"/>
                    </a:cubicBezTo>
                    <a:cubicBezTo>
                      <a:pt x="1524" y="3125"/>
                      <a:pt x="1537" y="3127"/>
                      <a:pt x="1537" y="3127"/>
                    </a:cubicBezTo>
                    <a:cubicBezTo>
                      <a:pt x="1537" y="3127"/>
                      <a:pt x="1550" y="3129"/>
                      <a:pt x="1550" y="3129"/>
                    </a:cubicBezTo>
                    <a:cubicBezTo>
                      <a:pt x="1550" y="3129"/>
                      <a:pt x="1563" y="3147"/>
                      <a:pt x="1563" y="3147"/>
                    </a:cubicBezTo>
                    <a:cubicBezTo>
                      <a:pt x="1563" y="3147"/>
                      <a:pt x="1576" y="3127"/>
                      <a:pt x="1576" y="3127"/>
                    </a:cubicBezTo>
                    <a:cubicBezTo>
                      <a:pt x="1576" y="3127"/>
                      <a:pt x="1589" y="3108"/>
                      <a:pt x="1589" y="3108"/>
                    </a:cubicBezTo>
                    <a:cubicBezTo>
                      <a:pt x="1589" y="3108"/>
                      <a:pt x="1602" y="3151"/>
                      <a:pt x="1602" y="3151"/>
                    </a:cubicBezTo>
                    <a:cubicBezTo>
                      <a:pt x="1602" y="3151"/>
                      <a:pt x="1616" y="3162"/>
                      <a:pt x="1616" y="3162"/>
                    </a:cubicBezTo>
                    <a:cubicBezTo>
                      <a:pt x="1616" y="3162"/>
                      <a:pt x="1629" y="3136"/>
                      <a:pt x="1629" y="3136"/>
                    </a:cubicBezTo>
                    <a:cubicBezTo>
                      <a:pt x="1629" y="3136"/>
                      <a:pt x="1642" y="3140"/>
                      <a:pt x="1642" y="3140"/>
                    </a:cubicBezTo>
                    <a:cubicBezTo>
                      <a:pt x="1642" y="3140"/>
                      <a:pt x="1655" y="3143"/>
                      <a:pt x="1655" y="3143"/>
                    </a:cubicBezTo>
                    <a:cubicBezTo>
                      <a:pt x="1655" y="3143"/>
                      <a:pt x="1668" y="3145"/>
                      <a:pt x="1668" y="3145"/>
                    </a:cubicBezTo>
                    <a:cubicBezTo>
                      <a:pt x="1668" y="3145"/>
                      <a:pt x="1681" y="3146"/>
                      <a:pt x="1681" y="3146"/>
                    </a:cubicBezTo>
                    <a:cubicBezTo>
                      <a:pt x="1681" y="3146"/>
                      <a:pt x="1694" y="3135"/>
                      <a:pt x="1694" y="3135"/>
                    </a:cubicBezTo>
                    <a:cubicBezTo>
                      <a:pt x="1694" y="3135"/>
                      <a:pt x="1707" y="3125"/>
                      <a:pt x="1707" y="3125"/>
                    </a:cubicBezTo>
                    <a:cubicBezTo>
                      <a:pt x="1707" y="3125"/>
                      <a:pt x="1720" y="3130"/>
                      <a:pt x="1720" y="3130"/>
                    </a:cubicBezTo>
                    <a:cubicBezTo>
                      <a:pt x="1720" y="3130"/>
                      <a:pt x="1733" y="3135"/>
                      <a:pt x="1733" y="3135"/>
                    </a:cubicBezTo>
                    <a:cubicBezTo>
                      <a:pt x="1733" y="3135"/>
                      <a:pt x="1746" y="3149"/>
                      <a:pt x="1746" y="3149"/>
                    </a:cubicBezTo>
                    <a:cubicBezTo>
                      <a:pt x="1746" y="3149"/>
                      <a:pt x="1759" y="3164"/>
                      <a:pt x="1759" y="3164"/>
                    </a:cubicBezTo>
                    <a:cubicBezTo>
                      <a:pt x="1759" y="3164"/>
                      <a:pt x="1772" y="3121"/>
                      <a:pt x="1772" y="3121"/>
                    </a:cubicBezTo>
                    <a:cubicBezTo>
                      <a:pt x="1772" y="3121"/>
                      <a:pt x="1785" y="3115"/>
                      <a:pt x="1785" y="3115"/>
                    </a:cubicBezTo>
                    <a:cubicBezTo>
                      <a:pt x="1785" y="3115"/>
                      <a:pt x="1798" y="3141"/>
                      <a:pt x="1798" y="3141"/>
                    </a:cubicBezTo>
                    <a:cubicBezTo>
                      <a:pt x="1798" y="3141"/>
                      <a:pt x="1811" y="3131"/>
                      <a:pt x="1811" y="3131"/>
                    </a:cubicBezTo>
                    <a:cubicBezTo>
                      <a:pt x="1811" y="3131"/>
                      <a:pt x="1824" y="3134"/>
                      <a:pt x="1824" y="3134"/>
                    </a:cubicBezTo>
                    <a:cubicBezTo>
                      <a:pt x="1824" y="3134"/>
                      <a:pt x="1837" y="3137"/>
                      <a:pt x="1837" y="3137"/>
                    </a:cubicBezTo>
                    <a:cubicBezTo>
                      <a:pt x="1837" y="3137"/>
                      <a:pt x="1850" y="3142"/>
                      <a:pt x="1850" y="3142"/>
                    </a:cubicBezTo>
                    <a:cubicBezTo>
                      <a:pt x="1850" y="3142"/>
                      <a:pt x="1863" y="3147"/>
                      <a:pt x="1863" y="3147"/>
                    </a:cubicBezTo>
                    <a:cubicBezTo>
                      <a:pt x="1863" y="3147"/>
                      <a:pt x="1876" y="3134"/>
                      <a:pt x="1876" y="3134"/>
                    </a:cubicBezTo>
                    <a:cubicBezTo>
                      <a:pt x="1876" y="3134"/>
                      <a:pt x="1890" y="3121"/>
                      <a:pt x="1890" y="3121"/>
                    </a:cubicBezTo>
                    <a:cubicBezTo>
                      <a:pt x="1890" y="3121"/>
                      <a:pt x="1903" y="3147"/>
                      <a:pt x="1903" y="3147"/>
                    </a:cubicBezTo>
                    <a:cubicBezTo>
                      <a:pt x="1903" y="3147"/>
                      <a:pt x="1916" y="3136"/>
                      <a:pt x="1916" y="3136"/>
                    </a:cubicBezTo>
                    <a:cubicBezTo>
                      <a:pt x="1916" y="3136"/>
                      <a:pt x="1929" y="3113"/>
                      <a:pt x="1929" y="3113"/>
                    </a:cubicBezTo>
                    <a:cubicBezTo>
                      <a:pt x="1929" y="3113"/>
                      <a:pt x="1942" y="3127"/>
                      <a:pt x="1942" y="3127"/>
                    </a:cubicBezTo>
                    <a:cubicBezTo>
                      <a:pt x="1942" y="3127"/>
                      <a:pt x="1955" y="3147"/>
                      <a:pt x="1955" y="3147"/>
                    </a:cubicBezTo>
                    <a:cubicBezTo>
                      <a:pt x="1955" y="3147"/>
                      <a:pt x="1968" y="3130"/>
                      <a:pt x="1968" y="3130"/>
                    </a:cubicBezTo>
                    <a:cubicBezTo>
                      <a:pt x="1968" y="3130"/>
                      <a:pt x="1981" y="3135"/>
                      <a:pt x="1981" y="3135"/>
                    </a:cubicBezTo>
                    <a:cubicBezTo>
                      <a:pt x="1981" y="3135"/>
                      <a:pt x="1994" y="3141"/>
                      <a:pt x="1994" y="3141"/>
                    </a:cubicBezTo>
                    <a:cubicBezTo>
                      <a:pt x="1994" y="3141"/>
                      <a:pt x="2007" y="3135"/>
                      <a:pt x="2007" y="3135"/>
                    </a:cubicBezTo>
                    <a:cubicBezTo>
                      <a:pt x="2007" y="3135"/>
                      <a:pt x="2020" y="3127"/>
                      <a:pt x="2020" y="3127"/>
                    </a:cubicBezTo>
                    <a:cubicBezTo>
                      <a:pt x="2020" y="3127"/>
                      <a:pt x="2033" y="3130"/>
                      <a:pt x="2033" y="3130"/>
                    </a:cubicBezTo>
                    <a:cubicBezTo>
                      <a:pt x="2033" y="3130"/>
                      <a:pt x="2046" y="3132"/>
                      <a:pt x="2046" y="3132"/>
                    </a:cubicBezTo>
                    <a:cubicBezTo>
                      <a:pt x="2046" y="3132"/>
                      <a:pt x="2059" y="3133"/>
                      <a:pt x="2059" y="3133"/>
                    </a:cubicBezTo>
                    <a:cubicBezTo>
                      <a:pt x="2059" y="3133"/>
                      <a:pt x="2072" y="3134"/>
                      <a:pt x="2072" y="3134"/>
                    </a:cubicBezTo>
                    <a:cubicBezTo>
                      <a:pt x="2072" y="3134"/>
                      <a:pt x="2085" y="3134"/>
                      <a:pt x="2085" y="3134"/>
                    </a:cubicBezTo>
                    <a:cubicBezTo>
                      <a:pt x="2085" y="3134"/>
                      <a:pt x="2098" y="3135"/>
                      <a:pt x="2098" y="3135"/>
                    </a:cubicBezTo>
                    <a:cubicBezTo>
                      <a:pt x="2098" y="3135"/>
                      <a:pt x="2111" y="3141"/>
                      <a:pt x="2111" y="3141"/>
                    </a:cubicBezTo>
                    <a:cubicBezTo>
                      <a:pt x="2111" y="3141"/>
                      <a:pt x="2124" y="3148"/>
                      <a:pt x="2124" y="3148"/>
                    </a:cubicBezTo>
                    <a:cubicBezTo>
                      <a:pt x="2124" y="3148"/>
                      <a:pt x="2138" y="3145"/>
                      <a:pt x="2138" y="3145"/>
                    </a:cubicBezTo>
                    <a:cubicBezTo>
                      <a:pt x="2138" y="3145"/>
                      <a:pt x="2151" y="3142"/>
                      <a:pt x="2151" y="3142"/>
                    </a:cubicBezTo>
                    <a:cubicBezTo>
                      <a:pt x="2151" y="3142"/>
                      <a:pt x="2164" y="3139"/>
                      <a:pt x="2164" y="3139"/>
                    </a:cubicBezTo>
                    <a:cubicBezTo>
                      <a:pt x="2164" y="3139"/>
                      <a:pt x="2177" y="3137"/>
                      <a:pt x="2177" y="3137"/>
                    </a:cubicBezTo>
                    <a:cubicBezTo>
                      <a:pt x="2177" y="3137"/>
                      <a:pt x="2190" y="3135"/>
                      <a:pt x="2190" y="3135"/>
                    </a:cubicBezTo>
                    <a:cubicBezTo>
                      <a:pt x="2190" y="3135"/>
                      <a:pt x="2203" y="3133"/>
                      <a:pt x="2203" y="3133"/>
                    </a:cubicBezTo>
                    <a:cubicBezTo>
                      <a:pt x="2203" y="3133"/>
                      <a:pt x="2216" y="3136"/>
                      <a:pt x="2216" y="3136"/>
                    </a:cubicBezTo>
                    <a:cubicBezTo>
                      <a:pt x="2216" y="3136"/>
                      <a:pt x="2229" y="3140"/>
                      <a:pt x="2229" y="3140"/>
                    </a:cubicBezTo>
                    <a:cubicBezTo>
                      <a:pt x="2229" y="3140"/>
                      <a:pt x="2242" y="3135"/>
                      <a:pt x="2242" y="3135"/>
                    </a:cubicBezTo>
                    <a:cubicBezTo>
                      <a:pt x="2242" y="3135"/>
                      <a:pt x="2255" y="3129"/>
                      <a:pt x="2255" y="3129"/>
                    </a:cubicBezTo>
                    <a:cubicBezTo>
                      <a:pt x="2255" y="3129"/>
                      <a:pt x="2268" y="3135"/>
                      <a:pt x="2268" y="3135"/>
                    </a:cubicBezTo>
                    <a:cubicBezTo>
                      <a:pt x="2268" y="3135"/>
                      <a:pt x="2281" y="3142"/>
                      <a:pt x="2281" y="3142"/>
                    </a:cubicBezTo>
                    <a:cubicBezTo>
                      <a:pt x="2281" y="3142"/>
                      <a:pt x="2294" y="3133"/>
                      <a:pt x="2294" y="3133"/>
                    </a:cubicBezTo>
                    <a:cubicBezTo>
                      <a:pt x="2294" y="3133"/>
                      <a:pt x="2307" y="3123"/>
                      <a:pt x="2307" y="3123"/>
                    </a:cubicBezTo>
                    <a:cubicBezTo>
                      <a:pt x="2307" y="3123"/>
                      <a:pt x="2320" y="3126"/>
                      <a:pt x="2320" y="3126"/>
                    </a:cubicBezTo>
                    <a:cubicBezTo>
                      <a:pt x="2320" y="3126"/>
                      <a:pt x="2333" y="3129"/>
                      <a:pt x="2333" y="3129"/>
                    </a:cubicBezTo>
                    <a:cubicBezTo>
                      <a:pt x="2333" y="3129"/>
                      <a:pt x="2346" y="3131"/>
                      <a:pt x="2346" y="3131"/>
                    </a:cubicBezTo>
                    <a:cubicBezTo>
                      <a:pt x="2346" y="3131"/>
                      <a:pt x="2359" y="3134"/>
                      <a:pt x="2359" y="3134"/>
                    </a:cubicBezTo>
                    <a:cubicBezTo>
                      <a:pt x="2359" y="3134"/>
                      <a:pt x="2372" y="3139"/>
                      <a:pt x="2372" y="3139"/>
                    </a:cubicBezTo>
                    <a:cubicBezTo>
                      <a:pt x="2372" y="3139"/>
                      <a:pt x="2385" y="3144"/>
                      <a:pt x="2385" y="3144"/>
                    </a:cubicBezTo>
                    <a:cubicBezTo>
                      <a:pt x="2385" y="3144"/>
                      <a:pt x="2398" y="3133"/>
                      <a:pt x="2398" y="3133"/>
                    </a:cubicBezTo>
                    <a:cubicBezTo>
                      <a:pt x="2398" y="3133"/>
                      <a:pt x="2411" y="3122"/>
                      <a:pt x="2411" y="3122"/>
                    </a:cubicBezTo>
                    <a:cubicBezTo>
                      <a:pt x="2411" y="3122"/>
                      <a:pt x="2425" y="3131"/>
                      <a:pt x="2425" y="3131"/>
                    </a:cubicBezTo>
                    <a:cubicBezTo>
                      <a:pt x="2425" y="3131"/>
                      <a:pt x="2438" y="3140"/>
                      <a:pt x="2438" y="3140"/>
                    </a:cubicBezTo>
                    <a:cubicBezTo>
                      <a:pt x="2438" y="3140"/>
                      <a:pt x="2451" y="3126"/>
                      <a:pt x="2451" y="3126"/>
                    </a:cubicBezTo>
                    <a:cubicBezTo>
                      <a:pt x="2451" y="3126"/>
                      <a:pt x="2464" y="3113"/>
                      <a:pt x="2464" y="3113"/>
                    </a:cubicBezTo>
                    <a:cubicBezTo>
                      <a:pt x="2464" y="3113"/>
                      <a:pt x="2477" y="3129"/>
                      <a:pt x="2477" y="3129"/>
                    </a:cubicBezTo>
                    <a:cubicBezTo>
                      <a:pt x="2477" y="3129"/>
                      <a:pt x="2490" y="3144"/>
                      <a:pt x="2490" y="3144"/>
                    </a:cubicBezTo>
                    <a:cubicBezTo>
                      <a:pt x="2490" y="3144"/>
                      <a:pt x="2503" y="3132"/>
                      <a:pt x="2503" y="3132"/>
                    </a:cubicBezTo>
                    <a:cubicBezTo>
                      <a:pt x="2503" y="3132"/>
                      <a:pt x="2516" y="3120"/>
                      <a:pt x="2516" y="3120"/>
                    </a:cubicBezTo>
                    <a:cubicBezTo>
                      <a:pt x="2516" y="3120"/>
                      <a:pt x="2529" y="3118"/>
                      <a:pt x="2529" y="3118"/>
                    </a:cubicBezTo>
                    <a:cubicBezTo>
                      <a:pt x="2529" y="3118"/>
                      <a:pt x="2542" y="3116"/>
                      <a:pt x="2542" y="3116"/>
                    </a:cubicBezTo>
                    <a:cubicBezTo>
                      <a:pt x="2542" y="3116"/>
                      <a:pt x="2555" y="3129"/>
                      <a:pt x="2555" y="3129"/>
                    </a:cubicBezTo>
                    <a:cubicBezTo>
                      <a:pt x="2555" y="3129"/>
                      <a:pt x="2568" y="3142"/>
                      <a:pt x="2568" y="3142"/>
                    </a:cubicBezTo>
                    <a:cubicBezTo>
                      <a:pt x="2568" y="3142"/>
                      <a:pt x="2581" y="3137"/>
                      <a:pt x="2581" y="3137"/>
                    </a:cubicBezTo>
                    <a:cubicBezTo>
                      <a:pt x="2581" y="3137"/>
                      <a:pt x="2594" y="3132"/>
                      <a:pt x="2594" y="3132"/>
                    </a:cubicBezTo>
                    <a:cubicBezTo>
                      <a:pt x="2594" y="3132"/>
                      <a:pt x="2607" y="3127"/>
                      <a:pt x="2607" y="3127"/>
                    </a:cubicBezTo>
                    <a:cubicBezTo>
                      <a:pt x="2607" y="3127"/>
                      <a:pt x="2620" y="3121"/>
                      <a:pt x="2620" y="3121"/>
                    </a:cubicBezTo>
                    <a:cubicBezTo>
                      <a:pt x="2620" y="3121"/>
                      <a:pt x="2633" y="3117"/>
                      <a:pt x="2633" y="3117"/>
                    </a:cubicBezTo>
                    <a:cubicBezTo>
                      <a:pt x="2633" y="3117"/>
                      <a:pt x="2646" y="3112"/>
                      <a:pt x="2646" y="3112"/>
                    </a:cubicBezTo>
                    <a:cubicBezTo>
                      <a:pt x="2646" y="3112"/>
                      <a:pt x="2660" y="3108"/>
                      <a:pt x="2660" y="3108"/>
                    </a:cubicBezTo>
                    <a:cubicBezTo>
                      <a:pt x="2660" y="3108"/>
                      <a:pt x="2673" y="3104"/>
                      <a:pt x="2673" y="3104"/>
                    </a:cubicBezTo>
                    <a:cubicBezTo>
                      <a:pt x="2673" y="3104"/>
                      <a:pt x="2686" y="3096"/>
                      <a:pt x="2686" y="3096"/>
                    </a:cubicBezTo>
                    <a:cubicBezTo>
                      <a:pt x="2686" y="3096"/>
                      <a:pt x="2699" y="3088"/>
                      <a:pt x="2699" y="3088"/>
                    </a:cubicBezTo>
                    <a:cubicBezTo>
                      <a:pt x="2699" y="3088"/>
                      <a:pt x="2712" y="3104"/>
                      <a:pt x="2712" y="3104"/>
                    </a:cubicBezTo>
                    <a:cubicBezTo>
                      <a:pt x="2712" y="3104"/>
                      <a:pt x="2725" y="3082"/>
                      <a:pt x="2725" y="3082"/>
                    </a:cubicBezTo>
                    <a:cubicBezTo>
                      <a:pt x="2725" y="3082"/>
                      <a:pt x="2738" y="3055"/>
                      <a:pt x="2738" y="3055"/>
                    </a:cubicBezTo>
                    <a:cubicBezTo>
                      <a:pt x="2738" y="3055"/>
                      <a:pt x="2751" y="3066"/>
                      <a:pt x="2751" y="3066"/>
                    </a:cubicBezTo>
                    <a:cubicBezTo>
                      <a:pt x="2751" y="3066"/>
                      <a:pt x="2764" y="3060"/>
                      <a:pt x="2764" y="3060"/>
                    </a:cubicBezTo>
                    <a:cubicBezTo>
                      <a:pt x="2764" y="3060"/>
                      <a:pt x="2777" y="3055"/>
                      <a:pt x="2777" y="3055"/>
                    </a:cubicBezTo>
                    <a:cubicBezTo>
                      <a:pt x="2777" y="3055"/>
                      <a:pt x="2790" y="3089"/>
                      <a:pt x="2790" y="3089"/>
                    </a:cubicBezTo>
                    <a:cubicBezTo>
                      <a:pt x="2790" y="3089"/>
                      <a:pt x="2803" y="3087"/>
                      <a:pt x="2803" y="3087"/>
                    </a:cubicBezTo>
                    <a:cubicBezTo>
                      <a:pt x="2803" y="3087"/>
                      <a:pt x="2816" y="3066"/>
                      <a:pt x="2816" y="3066"/>
                    </a:cubicBezTo>
                    <a:cubicBezTo>
                      <a:pt x="2816" y="3066"/>
                      <a:pt x="2829" y="3065"/>
                      <a:pt x="2829" y="3065"/>
                    </a:cubicBezTo>
                    <a:cubicBezTo>
                      <a:pt x="2829" y="3065"/>
                      <a:pt x="2842" y="3056"/>
                      <a:pt x="2842" y="3056"/>
                    </a:cubicBezTo>
                    <a:cubicBezTo>
                      <a:pt x="2842" y="3056"/>
                      <a:pt x="2855" y="3047"/>
                      <a:pt x="2855" y="3047"/>
                    </a:cubicBezTo>
                    <a:cubicBezTo>
                      <a:pt x="2855" y="3047"/>
                      <a:pt x="2868" y="3061"/>
                      <a:pt x="2868" y="3061"/>
                    </a:cubicBezTo>
                    <a:cubicBezTo>
                      <a:pt x="2868" y="3061"/>
                      <a:pt x="2881" y="3037"/>
                      <a:pt x="2881" y="3037"/>
                    </a:cubicBezTo>
                    <a:cubicBezTo>
                      <a:pt x="2881" y="3037"/>
                      <a:pt x="2894" y="3017"/>
                      <a:pt x="2894" y="3017"/>
                    </a:cubicBezTo>
                    <a:cubicBezTo>
                      <a:pt x="2894" y="3017"/>
                      <a:pt x="2907" y="2998"/>
                      <a:pt x="2907" y="2998"/>
                    </a:cubicBezTo>
                    <a:cubicBezTo>
                      <a:pt x="2907" y="2998"/>
                      <a:pt x="2920" y="2961"/>
                      <a:pt x="2920" y="2961"/>
                    </a:cubicBezTo>
                    <a:cubicBezTo>
                      <a:pt x="2920" y="2961"/>
                      <a:pt x="2933" y="2925"/>
                      <a:pt x="2933" y="2925"/>
                    </a:cubicBezTo>
                    <a:cubicBezTo>
                      <a:pt x="2933" y="2925"/>
                      <a:pt x="2947" y="2874"/>
                      <a:pt x="2947" y="2874"/>
                    </a:cubicBezTo>
                    <a:cubicBezTo>
                      <a:pt x="2947" y="2874"/>
                      <a:pt x="2960" y="2736"/>
                      <a:pt x="2960" y="2736"/>
                    </a:cubicBezTo>
                    <a:cubicBezTo>
                      <a:pt x="2960" y="2736"/>
                      <a:pt x="2973" y="2506"/>
                      <a:pt x="2973" y="2506"/>
                    </a:cubicBezTo>
                    <a:cubicBezTo>
                      <a:pt x="2973" y="2506"/>
                      <a:pt x="2986" y="2214"/>
                      <a:pt x="2986" y="2214"/>
                    </a:cubicBezTo>
                    <a:cubicBezTo>
                      <a:pt x="2986" y="2214"/>
                      <a:pt x="2999" y="1940"/>
                      <a:pt x="2999" y="1940"/>
                    </a:cubicBezTo>
                    <a:cubicBezTo>
                      <a:pt x="2999" y="1940"/>
                      <a:pt x="3012" y="1779"/>
                      <a:pt x="3012" y="1779"/>
                    </a:cubicBezTo>
                    <a:cubicBezTo>
                      <a:pt x="3012" y="1779"/>
                      <a:pt x="3025" y="1764"/>
                      <a:pt x="3025" y="1764"/>
                    </a:cubicBezTo>
                    <a:cubicBezTo>
                      <a:pt x="3025" y="1764"/>
                      <a:pt x="3038" y="1862"/>
                      <a:pt x="3038" y="1862"/>
                    </a:cubicBezTo>
                    <a:cubicBezTo>
                      <a:pt x="3038" y="1862"/>
                      <a:pt x="3051" y="2111"/>
                      <a:pt x="3051" y="2111"/>
                    </a:cubicBezTo>
                    <a:cubicBezTo>
                      <a:pt x="3051" y="2111"/>
                      <a:pt x="3064" y="2471"/>
                      <a:pt x="3064" y="2471"/>
                    </a:cubicBezTo>
                    <a:cubicBezTo>
                      <a:pt x="3064" y="2471"/>
                      <a:pt x="3077" y="2745"/>
                      <a:pt x="3077" y="2745"/>
                    </a:cubicBezTo>
                    <a:cubicBezTo>
                      <a:pt x="3077" y="2745"/>
                      <a:pt x="3090" y="2858"/>
                      <a:pt x="3090" y="2858"/>
                    </a:cubicBezTo>
                    <a:cubicBezTo>
                      <a:pt x="3090" y="2858"/>
                      <a:pt x="3103" y="2919"/>
                      <a:pt x="3103" y="2919"/>
                    </a:cubicBezTo>
                    <a:cubicBezTo>
                      <a:pt x="3103" y="2919"/>
                      <a:pt x="3116" y="2979"/>
                      <a:pt x="3116" y="2979"/>
                    </a:cubicBezTo>
                    <a:cubicBezTo>
                      <a:pt x="3116" y="2979"/>
                      <a:pt x="3129" y="3008"/>
                      <a:pt x="3129" y="3008"/>
                    </a:cubicBezTo>
                    <a:cubicBezTo>
                      <a:pt x="3129" y="3008"/>
                      <a:pt x="3142" y="3036"/>
                      <a:pt x="3142" y="3036"/>
                    </a:cubicBezTo>
                    <a:cubicBezTo>
                      <a:pt x="3142" y="3036"/>
                      <a:pt x="3155" y="3049"/>
                      <a:pt x="3155" y="3049"/>
                    </a:cubicBezTo>
                    <a:cubicBezTo>
                      <a:pt x="3155" y="3049"/>
                      <a:pt x="3169" y="3061"/>
                      <a:pt x="3169" y="3061"/>
                    </a:cubicBezTo>
                    <a:cubicBezTo>
                      <a:pt x="3169" y="3061"/>
                      <a:pt x="3182" y="3070"/>
                      <a:pt x="3182" y="3070"/>
                    </a:cubicBezTo>
                    <a:cubicBezTo>
                      <a:pt x="3182" y="3070"/>
                      <a:pt x="3195" y="3080"/>
                      <a:pt x="3195" y="3080"/>
                    </a:cubicBezTo>
                    <a:cubicBezTo>
                      <a:pt x="3195" y="3080"/>
                      <a:pt x="3208" y="3111"/>
                      <a:pt x="3208" y="3111"/>
                    </a:cubicBezTo>
                    <a:cubicBezTo>
                      <a:pt x="3208" y="3111"/>
                      <a:pt x="3221" y="3104"/>
                      <a:pt x="3221" y="3104"/>
                    </a:cubicBezTo>
                    <a:cubicBezTo>
                      <a:pt x="3221" y="3104"/>
                      <a:pt x="3234" y="3081"/>
                      <a:pt x="3234" y="3081"/>
                    </a:cubicBezTo>
                    <a:cubicBezTo>
                      <a:pt x="3234" y="3081"/>
                      <a:pt x="3247" y="3095"/>
                      <a:pt x="3247" y="3095"/>
                    </a:cubicBezTo>
                    <a:cubicBezTo>
                      <a:pt x="3247" y="3095"/>
                      <a:pt x="3260" y="3110"/>
                      <a:pt x="3260" y="3110"/>
                    </a:cubicBezTo>
                    <a:cubicBezTo>
                      <a:pt x="3260" y="3110"/>
                      <a:pt x="3273" y="3105"/>
                      <a:pt x="3273" y="3105"/>
                    </a:cubicBezTo>
                    <a:cubicBezTo>
                      <a:pt x="3273" y="3105"/>
                      <a:pt x="3286" y="3098"/>
                      <a:pt x="3286" y="3098"/>
                    </a:cubicBezTo>
                    <a:cubicBezTo>
                      <a:pt x="3286" y="3098"/>
                      <a:pt x="3299" y="3090"/>
                      <a:pt x="3299" y="3090"/>
                    </a:cubicBezTo>
                    <a:cubicBezTo>
                      <a:pt x="3299" y="3090"/>
                      <a:pt x="3312" y="3100"/>
                      <a:pt x="3312" y="3100"/>
                    </a:cubicBezTo>
                    <a:cubicBezTo>
                      <a:pt x="3312" y="3100"/>
                      <a:pt x="3325" y="3110"/>
                      <a:pt x="3325" y="3110"/>
                    </a:cubicBezTo>
                    <a:cubicBezTo>
                      <a:pt x="3325" y="3110"/>
                      <a:pt x="3338" y="3108"/>
                      <a:pt x="3338" y="3108"/>
                    </a:cubicBezTo>
                    <a:cubicBezTo>
                      <a:pt x="3338" y="3108"/>
                      <a:pt x="3351" y="3123"/>
                      <a:pt x="3351" y="3123"/>
                    </a:cubicBezTo>
                    <a:cubicBezTo>
                      <a:pt x="3351" y="3123"/>
                      <a:pt x="3364" y="3136"/>
                      <a:pt x="3364" y="3136"/>
                    </a:cubicBezTo>
                    <a:cubicBezTo>
                      <a:pt x="3364" y="3136"/>
                      <a:pt x="3377" y="3111"/>
                      <a:pt x="3377" y="3111"/>
                    </a:cubicBezTo>
                    <a:cubicBezTo>
                      <a:pt x="3377" y="3111"/>
                      <a:pt x="3390" y="3087"/>
                      <a:pt x="3390" y="3087"/>
                    </a:cubicBezTo>
                    <a:cubicBezTo>
                      <a:pt x="3390" y="3087"/>
                      <a:pt x="3403" y="3100"/>
                      <a:pt x="3403" y="3100"/>
                    </a:cubicBezTo>
                    <a:cubicBezTo>
                      <a:pt x="3403" y="3100"/>
                      <a:pt x="3416" y="3112"/>
                      <a:pt x="3416" y="3112"/>
                    </a:cubicBezTo>
                    <a:cubicBezTo>
                      <a:pt x="3416" y="3112"/>
                      <a:pt x="3429" y="3123"/>
                      <a:pt x="3429" y="3123"/>
                    </a:cubicBezTo>
                    <a:cubicBezTo>
                      <a:pt x="3429" y="3123"/>
                      <a:pt x="3442" y="3115"/>
                      <a:pt x="3442" y="3115"/>
                    </a:cubicBezTo>
                    <a:cubicBezTo>
                      <a:pt x="3442" y="3115"/>
                      <a:pt x="3455" y="3107"/>
                      <a:pt x="3455" y="3107"/>
                    </a:cubicBezTo>
                    <a:cubicBezTo>
                      <a:pt x="3455" y="3107"/>
                      <a:pt x="3469" y="3116"/>
                      <a:pt x="3469" y="3116"/>
                    </a:cubicBezTo>
                    <a:cubicBezTo>
                      <a:pt x="3469" y="3116"/>
                      <a:pt x="3482" y="3124"/>
                      <a:pt x="3482" y="3124"/>
                    </a:cubicBezTo>
                    <a:cubicBezTo>
                      <a:pt x="3482" y="3124"/>
                      <a:pt x="3495" y="3103"/>
                      <a:pt x="3495" y="3103"/>
                    </a:cubicBezTo>
                    <a:cubicBezTo>
                      <a:pt x="3495" y="3103"/>
                      <a:pt x="3508" y="3100"/>
                      <a:pt x="3508" y="3100"/>
                    </a:cubicBezTo>
                    <a:cubicBezTo>
                      <a:pt x="3508" y="3100"/>
                      <a:pt x="3521" y="3094"/>
                      <a:pt x="3521" y="3094"/>
                    </a:cubicBezTo>
                    <a:cubicBezTo>
                      <a:pt x="3521" y="3094"/>
                      <a:pt x="3534" y="3125"/>
                      <a:pt x="3534" y="3125"/>
                    </a:cubicBezTo>
                    <a:cubicBezTo>
                      <a:pt x="3534" y="3125"/>
                      <a:pt x="3547" y="3136"/>
                      <a:pt x="3547" y="3136"/>
                    </a:cubicBezTo>
                    <a:cubicBezTo>
                      <a:pt x="3547" y="3136"/>
                      <a:pt x="3560" y="3111"/>
                      <a:pt x="3560" y="3111"/>
                    </a:cubicBezTo>
                    <a:cubicBezTo>
                      <a:pt x="3560" y="3111"/>
                      <a:pt x="3573" y="3099"/>
                      <a:pt x="3573" y="3099"/>
                    </a:cubicBezTo>
                    <a:cubicBezTo>
                      <a:pt x="3573" y="3099"/>
                      <a:pt x="3586" y="3105"/>
                      <a:pt x="3586" y="3105"/>
                    </a:cubicBezTo>
                    <a:cubicBezTo>
                      <a:pt x="3586" y="3105"/>
                      <a:pt x="3599" y="3085"/>
                      <a:pt x="3599" y="3085"/>
                    </a:cubicBezTo>
                    <a:cubicBezTo>
                      <a:pt x="3599" y="3085"/>
                      <a:pt x="3612" y="3102"/>
                      <a:pt x="3612" y="3102"/>
                    </a:cubicBezTo>
                    <a:cubicBezTo>
                      <a:pt x="3612" y="3102"/>
                      <a:pt x="3625" y="3111"/>
                      <a:pt x="3625" y="3111"/>
                    </a:cubicBezTo>
                    <a:cubicBezTo>
                      <a:pt x="3625" y="3111"/>
                      <a:pt x="3638" y="3083"/>
                      <a:pt x="3638" y="3083"/>
                    </a:cubicBezTo>
                    <a:cubicBezTo>
                      <a:pt x="3638" y="3083"/>
                      <a:pt x="3651" y="3089"/>
                      <a:pt x="3651" y="3089"/>
                    </a:cubicBezTo>
                    <a:cubicBezTo>
                      <a:pt x="3651" y="3089"/>
                      <a:pt x="3664" y="3096"/>
                      <a:pt x="3664" y="3096"/>
                    </a:cubicBezTo>
                    <a:cubicBezTo>
                      <a:pt x="3664" y="3096"/>
                      <a:pt x="3677" y="3088"/>
                      <a:pt x="3677" y="3088"/>
                    </a:cubicBezTo>
                    <a:cubicBezTo>
                      <a:pt x="3677" y="3088"/>
                      <a:pt x="3691" y="3118"/>
                      <a:pt x="3691" y="3118"/>
                    </a:cubicBezTo>
                    <a:cubicBezTo>
                      <a:pt x="3691" y="3118"/>
                      <a:pt x="3704" y="3090"/>
                      <a:pt x="3704" y="3090"/>
                    </a:cubicBezTo>
                    <a:cubicBezTo>
                      <a:pt x="3704" y="3090"/>
                      <a:pt x="3717" y="3062"/>
                      <a:pt x="3717" y="3062"/>
                    </a:cubicBezTo>
                    <a:cubicBezTo>
                      <a:pt x="3717" y="3062"/>
                      <a:pt x="3730" y="3093"/>
                      <a:pt x="3730" y="3093"/>
                    </a:cubicBezTo>
                    <a:cubicBezTo>
                      <a:pt x="3730" y="3093"/>
                      <a:pt x="3743" y="3087"/>
                      <a:pt x="3743" y="3087"/>
                    </a:cubicBezTo>
                    <a:cubicBezTo>
                      <a:pt x="3743" y="3087"/>
                      <a:pt x="3756" y="3065"/>
                      <a:pt x="3756" y="3065"/>
                    </a:cubicBezTo>
                    <a:cubicBezTo>
                      <a:pt x="3756" y="3065"/>
                      <a:pt x="3769" y="3081"/>
                      <a:pt x="3769" y="3081"/>
                    </a:cubicBezTo>
                    <a:cubicBezTo>
                      <a:pt x="3769" y="3081"/>
                      <a:pt x="3782" y="3059"/>
                      <a:pt x="3782" y="3059"/>
                    </a:cubicBezTo>
                    <a:cubicBezTo>
                      <a:pt x="3782" y="3059"/>
                      <a:pt x="3795" y="3037"/>
                      <a:pt x="3795" y="3037"/>
                    </a:cubicBezTo>
                    <a:cubicBezTo>
                      <a:pt x="3795" y="3037"/>
                      <a:pt x="3808" y="3039"/>
                      <a:pt x="3808" y="3039"/>
                    </a:cubicBezTo>
                    <a:cubicBezTo>
                      <a:pt x="3808" y="3039"/>
                      <a:pt x="3821" y="3024"/>
                      <a:pt x="3821" y="3024"/>
                    </a:cubicBezTo>
                    <a:cubicBezTo>
                      <a:pt x="3821" y="3024"/>
                      <a:pt x="3834" y="3045"/>
                      <a:pt x="3834" y="3045"/>
                    </a:cubicBezTo>
                    <a:cubicBezTo>
                      <a:pt x="3834" y="3045"/>
                      <a:pt x="3847" y="3003"/>
                      <a:pt x="3847" y="3003"/>
                    </a:cubicBezTo>
                    <a:cubicBezTo>
                      <a:pt x="3847" y="3003"/>
                      <a:pt x="3860" y="2948"/>
                      <a:pt x="3860" y="2948"/>
                    </a:cubicBezTo>
                    <a:cubicBezTo>
                      <a:pt x="3860" y="2948"/>
                      <a:pt x="3873" y="2980"/>
                      <a:pt x="3873" y="2980"/>
                    </a:cubicBezTo>
                    <a:cubicBezTo>
                      <a:pt x="3873" y="2980"/>
                      <a:pt x="3886" y="2926"/>
                      <a:pt x="3886" y="2926"/>
                    </a:cubicBezTo>
                    <a:cubicBezTo>
                      <a:pt x="3886" y="2926"/>
                      <a:pt x="3899" y="2891"/>
                      <a:pt x="3899" y="2891"/>
                    </a:cubicBezTo>
                    <a:cubicBezTo>
                      <a:pt x="3899" y="2891"/>
                      <a:pt x="3912" y="2925"/>
                      <a:pt x="3912" y="2925"/>
                    </a:cubicBezTo>
                    <a:cubicBezTo>
                      <a:pt x="3912" y="2925"/>
                      <a:pt x="3925" y="2798"/>
                      <a:pt x="3925" y="2798"/>
                    </a:cubicBezTo>
                    <a:cubicBezTo>
                      <a:pt x="3925" y="2798"/>
                      <a:pt x="3938" y="2713"/>
                      <a:pt x="3938" y="2713"/>
                    </a:cubicBezTo>
                    <a:cubicBezTo>
                      <a:pt x="3938" y="2713"/>
                      <a:pt x="3951" y="2367"/>
                      <a:pt x="3951" y="2367"/>
                    </a:cubicBezTo>
                    <a:cubicBezTo>
                      <a:pt x="3951" y="2367"/>
                      <a:pt x="3964" y="1016"/>
                      <a:pt x="3964" y="1016"/>
                    </a:cubicBezTo>
                    <a:cubicBezTo>
                      <a:pt x="3964" y="1016"/>
                      <a:pt x="3977" y="0"/>
                      <a:pt x="3977" y="0"/>
                    </a:cubicBezTo>
                    <a:cubicBezTo>
                      <a:pt x="3977" y="0"/>
                      <a:pt x="3991" y="944"/>
                      <a:pt x="3991" y="944"/>
                    </a:cubicBezTo>
                    <a:cubicBezTo>
                      <a:pt x="3991" y="944"/>
                      <a:pt x="4004" y="2371"/>
                      <a:pt x="4004" y="2371"/>
                    </a:cubicBezTo>
                    <a:cubicBezTo>
                      <a:pt x="4004" y="2371"/>
                      <a:pt x="4017" y="2765"/>
                      <a:pt x="4017" y="2765"/>
                    </a:cubicBezTo>
                    <a:cubicBezTo>
                      <a:pt x="4017" y="2765"/>
                      <a:pt x="4030" y="2847"/>
                      <a:pt x="4030" y="2847"/>
                    </a:cubicBezTo>
                    <a:cubicBezTo>
                      <a:pt x="4030" y="2847"/>
                      <a:pt x="4043" y="3003"/>
                      <a:pt x="4043" y="3003"/>
                    </a:cubicBezTo>
                    <a:cubicBezTo>
                      <a:pt x="4043" y="3003"/>
                      <a:pt x="4056" y="2973"/>
                      <a:pt x="4056" y="2973"/>
                    </a:cubicBezTo>
                    <a:cubicBezTo>
                      <a:pt x="4056" y="2973"/>
                      <a:pt x="4069" y="2994"/>
                      <a:pt x="4069" y="2994"/>
                    </a:cubicBezTo>
                    <a:cubicBezTo>
                      <a:pt x="4069" y="2994"/>
                      <a:pt x="4082" y="3033"/>
                      <a:pt x="4082" y="3033"/>
                    </a:cubicBezTo>
                    <a:cubicBezTo>
                      <a:pt x="4082" y="3033"/>
                      <a:pt x="4095" y="2966"/>
                      <a:pt x="4095" y="2966"/>
                    </a:cubicBezTo>
                    <a:cubicBezTo>
                      <a:pt x="4095" y="2966"/>
                      <a:pt x="4108" y="2960"/>
                      <a:pt x="4108" y="2960"/>
                    </a:cubicBezTo>
                    <a:cubicBezTo>
                      <a:pt x="4108" y="2960"/>
                      <a:pt x="4121" y="2944"/>
                      <a:pt x="4121" y="2944"/>
                    </a:cubicBezTo>
                    <a:cubicBezTo>
                      <a:pt x="4121" y="2944"/>
                      <a:pt x="4134" y="2842"/>
                      <a:pt x="4134" y="2842"/>
                    </a:cubicBezTo>
                    <a:cubicBezTo>
                      <a:pt x="4134" y="2842"/>
                      <a:pt x="4147" y="2710"/>
                      <a:pt x="4147" y="2710"/>
                    </a:cubicBezTo>
                    <a:cubicBezTo>
                      <a:pt x="4147" y="2710"/>
                      <a:pt x="4160" y="2516"/>
                      <a:pt x="4160" y="2516"/>
                    </a:cubicBezTo>
                    <a:cubicBezTo>
                      <a:pt x="4160" y="2516"/>
                      <a:pt x="4173" y="2300"/>
                      <a:pt x="4173" y="2300"/>
                    </a:cubicBezTo>
                    <a:cubicBezTo>
                      <a:pt x="4173" y="2300"/>
                      <a:pt x="4186" y="2121"/>
                      <a:pt x="4186" y="2121"/>
                    </a:cubicBezTo>
                    <a:cubicBezTo>
                      <a:pt x="4186" y="2121"/>
                      <a:pt x="4200" y="1905"/>
                      <a:pt x="4200" y="1905"/>
                    </a:cubicBezTo>
                    <a:cubicBezTo>
                      <a:pt x="4200" y="1905"/>
                      <a:pt x="4213" y="1750"/>
                      <a:pt x="4213" y="1750"/>
                    </a:cubicBezTo>
                    <a:cubicBezTo>
                      <a:pt x="4213" y="1750"/>
                      <a:pt x="4226" y="1714"/>
                      <a:pt x="4226" y="1714"/>
                    </a:cubicBezTo>
                    <a:cubicBezTo>
                      <a:pt x="4226" y="1714"/>
                      <a:pt x="4239" y="1814"/>
                      <a:pt x="4239" y="1814"/>
                    </a:cubicBezTo>
                    <a:cubicBezTo>
                      <a:pt x="4239" y="1814"/>
                      <a:pt x="4252" y="2093"/>
                      <a:pt x="4252" y="2093"/>
                    </a:cubicBezTo>
                    <a:cubicBezTo>
                      <a:pt x="4252" y="2093"/>
                      <a:pt x="4265" y="2390"/>
                      <a:pt x="4265" y="2390"/>
                    </a:cubicBezTo>
                    <a:cubicBezTo>
                      <a:pt x="4265" y="2390"/>
                      <a:pt x="4278" y="2595"/>
                      <a:pt x="4278" y="2595"/>
                    </a:cubicBezTo>
                    <a:cubicBezTo>
                      <a:pt x="4278" y="2595"/>
                      <a:pt x="4291" y="2782"/>
                      <a:pt x="4291" y="2782"/>
                    </a:cubicBezTo>
                    <a:cubicBezTo>
                      <a:pt x="4291" y="2782"/>
                      <a:pt x="4304" y="2893"/>
                      <a:pt x="4304" y="2893"/>
                    </a:cubicBezTo>
                    <a:cubicBezTo>
                      <a:pt x="4304" y="2893"/>
                      <a:pt x="4317" y="2942"/>
                      <a:pt x="4317" y="2942"/>
                    </a:cubicBezTo>
                    <a:cubicBezTo>
                      <a:pt x="4317" y="2942"/>
                      <a:pt x="4330" y="3007"/>
                      <a:pt x="4330" y="3007"/>
                    </a:cubicBezTo>
                    <a:cubicBezTo>
                      <a:pt x="4330" y="3007"/>
                      <a:pt x="4343" y="3035"/>
                      <a:pt x="4343" y="3035"/>
                    </a:cubicBezTo>
                    <a:cubicBezTo>
                      <a:pt x="4343" y="3035"/>
                      <a:pt x="4356" y="3042"/>
                      <a:pt x="4356" y="3042"/>
                    </a:cubicBezTo>
                    <a:cubicBezTo>
                      <a:pt x="4356" y="3042"/>
                      <a:pt x="4369" y="3086"/>
                      <a:pt x="4369" y="3086"/>
                    </a:cubicBezTo>
                    <a:cubicBezTo>
                      <a:pt x="4369" y="3086"/>
                      <a:pt x="4382" y="3071"/>
                      <a:pt x="4382" y="3071"/>
                    </a:cubicBezTo>
                    <a:cubicBezTo>
                      <a:pt x="4382" y="3071"/>
                      <a:pt x="4395" y="3056"/>
                      <a:pt x="4395" y="3056"/>
                    </a:cubicBezTo>
                    <a:cubicBezTo>
                      <a:pt x="4395" y="3056"/>
                      <a:pt x="4408" y="3095"/>
                      <a:pt x="4408" y="3095"/>
                    </a:cubicBezTo>
                    <a:cubicBezTo>
                      <a:pt x="4408" y="3095"/>
                      <a:pt x="4421" y="3097"/>
                      <a:pt x="4421" y="3097"/>
                    </a:cubicBezTo>
                    <a:cubicBezTo>
                      <a:pt x="4421" y="3097"/>
                      <a:pt x="4434" y="3092"/>
                      <a:pt x="4434" y="3092"/>
                    </a:cubicBezTo>
                    <a:cubicBezTo>
                      <a:pt x="4434" y="3092"/>
                      <a:pt x="4447" y="3106"/>
                      <a:pt x="4447" y="3106"/>
                    </a:cubicBezTo>
                    <a:cubicBezTo>
                      <a:pt x="4447" y="3106"/>
                      <a:pt x="4460" y="3114"/>
                      <a:pt x="4460" y="3114"/>
                    </a:cubicBezTo>
                    <a:cubicBezTo>
                      <a:pt x="4460" y="3114"/>
                      <a:pt x="4473" y="3104"/>
                      <a:pt x="4473" y="3104"/>
                    </a:cubicBezTo>
                    <a:cubicBezTo>
                      <a:pt x="4473" y="3104"/>
                      <a:pt x="4486" y="3093"/>
                      <a:pt x="4486" y="3093"/>
                    </a:cubicBezTo>
                    <a:cubicBezTo>
                      <a:pt x="4486" y="3093"/>
                      <a:pt x="4499" y="3101"/>
                      <a:pt x="4499" y="3101"/>
                    </a:cubicBezTo>
                    <a:cubicBezTo>
                      <a:pt x="4499" y="3101"/>
                      <a:pt x="4512" y="3114"/>
                      <a:pt x="4512" y="3114"/>
                    </a:cubicBezTo>
                    <a:cubicBezTo>
                      <a:pt x="4512" y="3114"/>
                      <a:pt x="4526" y="3108"/>
                      <a:pt x="4526" y="3108"/>
                    </a:cubicBezTo>
                    <a:cubicBezTo>
                      <a:pt x="4526" y="3108"/>
                      <a:pt x="4539" y="3114"/>
                      <a:pt x="4539" y="3114"/>
                    </a:cubicBezTo>
                    <a:cubicBezTo>
                      <a:pt x="4539" y="3114"/>
                      <a:pt x="4552" y="3121"/>
                      <a:pt x="4552" y="3121"/>
                    </a:cubicBezTo>
                    <a:cubicBezTo>
                      <a:pt x="4552" y="3121"/>
                      <a:pt x="4565" y="3115"/>
                      <a:pt x="4565" y="3115"/>
                    </a:cubicBezTo>
                    <a:cubicBezTo>
                      <a:pt x="4565" y="3115"/>
                      <a:pt x="4578" y="3128"/>
                      <a:pt x="4578" y="3128"/>
                    </a:cubicBezTo>
                    <a:cubicBezTo>
                      <a:pt x="4578" y="3128"/>
                      <a:pt x="4591" y="3137"/>
                      <a:pt x="4591" y="3137"/>
                    </a:cubicBezTo>
                    <a:cubicBezTo>
                      <a:pt x="4591" y="3137"/>
                      <a:pt x="4604" y="3108"/>
                      <a:pt x="4604" y="3108"/>
                    </a:cubicBezTo>
                    <a:cubicBezTo>
                      <a:pt x="4604" y="3108"/>
                      <a:pt x="4617" y="3112"/>
                      <a:pt x="4617" y="3112"/>
                    </a:cubicBezTo>
                    <a:cubicBezTo>
                      <a:pt x="4617" y="3112"/>
                      <a:pt x="4630" y="3134"/>
                      <a:pt x="4630" y="3134"/>
                    </a:cubicBezTo>
                    <a:cubicBezTo>
                      <a:pt x="4630" y="3134"/>
                      <a:pt x="4643" y="3117"/>
                      <a:pt x="4643" y="3117"/>
                    </a:cubicBezTo>
                    <a:cubicBezTo>
                      <a:pt x="4643" y="3117"/>
                      <a:pt x="4656" y="3118"/>
                      <a:pt x="4656" y="3118"/>
                    </a:cubicBezTo>
                    <a:cubicBezTo>
                      <a:pt x="4656" y="3118"/>
                      <a:pt x="4669" y="3133"/>
                      <a:pt x="4669" y="3133"/>
                    </a:cubicBezTo>
                    <a:cubicBezTo>
                      <a:pt x="4669" y="3133"/>
                      <a:pt x="4682" y="3130"/>
                      <a:pt x="4682" y="3130"/>
                    </a:cubicBezTo>
                    <a:cubicBezTo>
                      <a:pt x="4682" y="3130"/>
                      <a:pt x="4695" y="3142"/>
                      <a:pt x="4695" y="3142"/>
                    </a:cubicBezTo>
                    <a:cubicBezTo>
                      <a:pt x="4695" y="3142"/>
                      <a:pt x="4708" y="3136"/>
                      <a:pt x="4708" y="3136"/>
                    </a:cubicBezTo>
                    <a:cubicBezTo>
                      <a:pt x="4708" y="3136"/>
                      <a:pt x="4721" y="3116"/>
                      <a:pt x="4721" y="3116"/>
                    </a:cubicBezTo>
                    <a:cubicBezTo>
                      <a:pt x="4721" y="3116"/>
                      <a:pt x="4735" y="3133"/>
                      <a:pt x="4735" y="3133"/>
                    </a:cubicBezTo>
                    <a:cubicBezTo>
                      <a:pt x="4735" y="3133"/>
                      <a:pt x="4748" y="3149"/>
                      <a:pt x="4748" y="3149"/>
                    </a:cubicBezTo>
                    <a:cubicBezTo>
                      <a:pt x="4748" y="3149"/>
                      <a:pt x="4761" y="3128"/>
                      <a:pt x="4761" y="3128"/>
                    </a:cubicBezTo>
                    <a:cubicBezTo>
                      <a:pt x="4761" y="3128"/>
                      <a:pt x="4774" y="3125"/>
                      <a:pt x="4774" y="3125"/>
                    </a:cubicBezTo>
                    <a:cubicBezTo>
                      <a:pt x="4774" y="3125"/>
                      <a:pt x="4787" y="3121"/>
                      <a:pt x="4787" y="3121"/>
                    </a:cubicBezTo>
                    <a:cubicBezTo>
                      <a:pt x="4787" y="3121"/>
                      <a:pt x="4800" y="3131"/>
                      <a:pt x="4800" y="3131"/>
                    </a:cubicBezTo>
                    <a:cubicBezTo>
                      <a:pt x="4800" y="3131"/>
                      <a:pt x="4813" y="3141"/>
                      <a:pt x="4813" y="3141"/>
                    </a:cubicBezTo>
                    <a:cubicBezTo>
                      <a:pt x="4813" y="3141"/>
                      <a:pt x="4826" y="3138"/>
                      <a:pt x="4826" y="3138"/>
                    </a:cubicBezTo>
                    <a:cubicBezTo>
                      <a:pt x="4826" y="3138"/>
                      <a:pt x="4839" y="3136"/>
                      <a:pt x="4839" y="3136"/>
                    </a:cubicBezTo>
                    <a:cubicBezTo>
                      <a:pt x="4839" y="3136"/>
                      <a:pt x="4852" y="3133"/>
                      <a:pt x="4852" y="3133"/>
                    </a:cubicBezTo>
                    <a:cubicBezTo>
                      <a:pt x="4852" y="3133"/>
                      <a:pt x="4865" y="3130"/>
                      <a:pt x="4865" y="3130"/>
                    </a:cubicBezTo>
                    <a:cubicBezTo>
                      <a:pt x="4865" y="3130"/>
                      <a:pt x="4878" y="3142"/>
                      <a:pt x="4878" y="3142"/>
                    </a:cubicBezTo>
                    <a:cubicBezTo>
                      <a:pt x="4878" y="3142"/>
                      <a:pt x="4891" y="3154"/>
                      <a:pt x="4891" y="3154"/>
                    </a:cubicBezTo>
                    <a:cubicBezTo>
                      <a:pt x="4891" y="3154"/>
                      <a:pt x="4904" y="3144"/>
                      <a:pt x="4904" y="3144"/>
                    </a:cubicBezTo>
                    <a:cubicBezTo>
                      <a:pt x="4904" y="3144"/>
                      <a:pt x="4917" y="3135"/>
                      <a:pt x="4917" y="3135"/>
                    </a:cubicBezTo>
                    <a:cubicBezTo>
                      <a:pt x="4917" y="3135"/>
                      <a:pt x="4930" y="3134"/>
                      <a:pt x="4930" y="3134"/>
                    </a:cubicBezTo>
                    <a:cubicBezTo>
                      <a:pt x="4930" y="3134"/>
                      <a:pt x="4943" y="3133"/>
                      <a:pt x="4943" y="3133"/>
                    </a:cubicBezTo>
                    <a:cubicBezTo>
                      <a:pt x="4943" y="3133"/>
                      <a:pt x="4956" y="3133"/>
                      <a:pt x="4956" y="3133"/>
                    </a:cubicBezTo>
                    <a:cubicBezTo>
                      <a:pt x="4956" y="3133"/>
                      <a:pt x="4969" y="3132"/>
                      <a:pt x="4969" y="3132"/>
                    </a:cubicBezTo>
                    <a:cubicBezTo>
                      <a:pt x="4969" y="3132"/>
                      <a:pt x="4982" y="3138"/>
                      <a:pt x="4982" y="3138"/>
                    </a:cubicBezTo>
                    <a:cubicBezTo>
                      <a:pt x="4982" y="3138"/>
                      <a:pt x="4995" y="3144"/>
                      <a:pt x="4995" y="3144"/>
                    </a:cubicBezTo>
                    <a:cubicBezTo>
                      <a:pt x="4995" y="3144"/>
                      <a:pt x="5008" y="3140"/>
                      <a:pt x="5008" y="3140"/>
                    </a:cubicBezTo>
                    <a:cubicBezTo>
                      <a:pt x="5008" y="3140"/>
                      <a:pt x="5021" y="3137"/>
                      <a:pt x="5021" y="3137"/>
                    </a:cubicBezTo>
                    <a:cubicBezTo>
                      <a:pt x="5021" y="3137"/>
                      <a:pt x="5034" y="3132"/>
                      <a:pt x="5034" y="3132"/>
                    </a:cubicBezTo>
                    <a:cubicBezTo>
                      <a:pt x="5034" y="3132"/>
                      <a:pt x="5048" y="3127"/>
                      <a:pt x="5048" y="3127"/>
                    </a:cubicBezTo>
                    <a:cubicBezTo>
                      <a:pt x="5048" y="3127"/>
                      <a:pt x="5061" y="3138"/>
                      <a:pt x="5061" y="3138"/>
                    </a:cubicBezTo>
                    <a:cubicBezTo>
                      <a:pt x="5061" y="3138"/>
                      <a:pt x="5074" y="3149"/>
                      <a:pt x="5074" y="3149"/>
                    </a:cubicBezTo>
                    <a:cubicBezTo>
                      <a:pt x="5074" y="3149"/>
                      <a:pt x="5087" y="3146"/>
                      <a:pt x="5087" y="3146"/>
                    </a:cubicBezTo>
                    <a:cubicBezTo>
                      <a:pt x="5087" y="3146"/>
                      <a:pt x="5100" y="3143"/>
                      <a:pt x="5100" y="3143"/>
                    </a:cubicBezTo>
                    <a:cubicBezTo>
                      <a:pt x="5100" y="3143"/>
                      <a:pt x="5113" y="3140"/>
                      <a:pt x="5113" y="3140"/>
                    </a:cubicBezTo>
                    <a:cubicBezTo>
                      <a:pt x="5113" y="3140"/>
                      <a:pt x="5126" y="3137"/>
                      <a:pt x="5126" y="3137"/>
                    </a:cubicBezTo>
                    <a:cubicBezTo>
                      <a:pt x="5126" y="3137"/>
                      <a:pt x="5139" y="3125"/>
                      <a:pt x="5139" y="3125"/>
                    </a:cubicBezTo>
                    <a:cubicBezTo>
                      <a:pt x="5139" y="3125"/>
                      <a:pt x="5152" y="3114"/>
                      <a:pt x="5152" y="3114"/>
                    </a:cubicBezTo>
                    <a:cubicBezTo>
                      <a:pt x="5152" y="3114"/>
                      <a:pt x="5165" y="3129"/>
                      <a:pt x="5165" y="3129"/>
                    </a:cubicBezTo>
                    <a:cubicBezTo>
                      <a:pt x="5165" y="3129"/>
                      <a:pt x="5178" y="3145"/>
                      <a:pt x="5178" y="3145"/>
                    </a:cubicBezTo>
                    <a:cubicBezTo>
                      <a:pt x="5178" y="3145"/>
                      <a:pt x="5191" y="3136"/>
                      <a:pt x="5191" y="3136"/>
                    </a:cubicBezTo>
                    <a:cubicBezTo>
                      <a:pt x="5191" y="3136"/>
                      <a:pt x="5204" y="3127"/>
                      <a:pt x="5204" y="3127"/>
                    </a:cubicBezTo>
                    <a:cubicBezTo>
                      <a:pt x="5204" y="3127"/>
                      <a:pt x="5217" y="3131"/>
                      <a:pt x="5217" y="3131"/>
                    </a:cubicBezTo>
                    <a:cubicBezTo>
                      <a:pt x="5217" y="3131"/>
                      <a:pt x="5230" y="3135"/>
                      <a:pt x="5230" y="3135"/>
                    </a:cubicBezTo>
                    <a:cubicBezTo>
                      <a:pt x="5230" y="3135"/>
                      <a:pt x="5243" y="3158"/>
                      <a:pt x="5243" y="3158"/>
                    </a:cubicBezTo>
                    <a:cubicBezTo>
                      <a:pt x="5243" y="3158"/>
                      <a:pt x="5257" y="3144"/>
                      <a:pt x="5257" y="3144"/>
                    </a:cubicBezTo>
                    <a:cubicBezTo>
                      <a:pt x="5257" y="3144"/>
                      <a:pt x="5270" y="3135"/>
                      <a:pt x="5270" y="3135"/>
                    </a:cubicBezTo>
                    <a:cubicBezTo>
                      <a:pt x="5270" y="3135"/>
                      <a:pt x="5283" y="3127"/>
                      <a:pt x="5283" y="3127"/>
                    </a:cubicBezTo>
                    <a:cubicBezTo>
                      <a:pt x="5283" y="3127"/>
                      <a:pt x="5296" y="3138"/>
                      <a:pt x="5296" y="3138"/>
                    </a:cubicBezTo>
                    <a:cubicBezTo>
                      <a:pt x="5296" y="3138"/>
                      <a:pt x="5309" y="3150"/>
                      <a:pt x="5309" y="3150"/>
                    </a:cubicBezTo>
                    <a:cubicBezTo>
                      <a:pt x="5309" y="3150"/>
                      <a:pt x="5322" y="3146"/>
                      <a:pt x="5322" y="3146"/>
                    </a:cubicBezTo>
                    <a:cubicBezTo>
                      <a:pt x="5322" y="3146"/>
                      <a:pt x="5335" y="3142"/>
                      <a:pt x="5335" y="3142"/>
                    </a:cubicBezTo>
                    <a:cubicBezTo>
                      <a:pt x="5335" y="3142"/>
                      <a:pt x="5348" y="3144"/>
                      <a:pt x="5348" y="3144"/>
                    </a:cubicBezTo>
                    <a:cubicBezTo>
                      <a:pt x="5348" y="3144"/>
                      <a:pt x="5361" y="3146"/>
                      <a:pt x="5361" y="3146"/>
                    </a:cubicBezTo>
                    <a:cubicBezTo>
                      <a:pt x="5361" y="3146"/>
                      <a:pt x="5374" y="3124"/>
                      <a:pt x="5374" y="3124"/>
                    </a:cubicBezTo>
                    <a:cubicBezTo>
                      <a:pt x="5374" y="3124"/>
                      <a:pt x="5378" y="3129"/>
                      <a:pt x="5378" y="3129"/>
                    </a:cubicBezTo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20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184862" y="3046012"/>
                <a:ext cx="2102061" cy="84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Center </a:t>
                </a:r>
                <a:endParaRPr lang="de-DE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67198" y="1431409"/>
                <a:ext cx="2071800" cy="84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Outer</a:t>
                </a:r>
                <a:endParaRPr lang="de-DE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264836" y="4402570"/>
                <a:ext cx="1952029" cy="84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Inner</a:t>
                </a:r>
                <a:endParaRPr lang="de-DE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55"/>
              <p:cNvSpPr>
                <a:spLocks/>
              </p:cNvSpPr>
              <p:nvPr/>
            </p:nvSpPr>
            <p:spPr bwMode="auto">
              <a:xfrm>
                <a:off x="244541" y="2256117"/>
                <a:ext cx="3934048" cy="1928466"/>
              </a:xfrm>
              <a:custGeom>
                <a:avLst/>
                <a:gdLst>
                  <a:gd name="T0" fmla="*/ 76 w 5378"/>
                  <a:gd name="T1" fmla="*/ 3114 h 3149"/>
                  <a:gd name="T2" fmla="*/ 167 w 5378"/>
                  <a:gd name="T3" fmla="*/ 3098 h 3149"/>
                  <a:gd name="T4" fmla="*/ 258 w 5378"/>
                  <a:gd name="T5" fmla="*/ 3122 h 3149"/>
                  <a:gd name="T6" fmla="*/ 350 w 5378"/>
                  <a:gd name="T7" fmla="*/ 3106 h 3149"/>
                  <a:gd name="T8" fmla="*/ 441 w 5378"/>
                  <a:gd name="T9" fmla="*/ 3123 h 3149"/>
                  <a:gd name="T10" fmla="*/ 532 w 5378"/>
                  <a:gd name="T11" fmla="*/ 3136 h 3149"/>
                  <a:gd name="T12" fmla="*/ 624 w 5378"/>
                  <a:gd name="T13" fmla="*/ 3112 h 3149"/>
                  <a:gd name="T14" fmla="*/ 715 w 5378"/>
                  <a:gd name="T15" fmla="*/ 3136 h 3149"/>
                  <a:gd name="T16" fmla="*/ 806 w 5378"/>
                  <a:gd name="T17" fmla="*/ 3109 h 3149"/>
                  <a:gd name="T18" fmla="*/ 898 w 5378"/>
                  <a:gd name="T19" fmla="*/ 3111 h 3149"/>
                  <a:gd name="T20" fmla="*/ 989 w 5378"/>
                  <a:gd name="T21" fmla="*/ 3112 h 3149"/>
                  <a:gd name="T22" fmla="*/ 1080 w 5378"/>
                  <a:gd name="T23" fmla="*/ 3088 h 3149"/>
                  <a:gd name="T24" fmla="*/ 1172 w 5378"/>
                  <a:gd name="T25" fmla="*/ 3122 h 3149"/>
                  <a:gd name="T26" fmla="*/ 1263 w 5378"/>
                  <a:gd name="T27" fmla="*/ 3105 h 3149"/>
                  <a:gd name="T28" fmla="*/ 1354 w 5378"/>
                  <a:gd name="T29" fmla="*/ 3100 h 3149"/>
                  <a:gd name="T30" fmla="*/ 1446 w 5378"/>
                  <a:gd name="T31" fmla="*/ 3134 h 3149"/>
                  <a:gd name="T32" fmla="*/ 1537 w 5378"/>
                  <a:gd name="T33" fmla="*/ 3117 h 3149"/>
                  <a:gd name="T34" fmla="*/ 1629 w 5378"/>
                  <a:gd name="T35" fmla="*/ 3119 h 3149"/>
                  <a:gd name="T36" fmla="*/ 1720 w 5378"/>
                  <a:gd name="T37" fmla="*/ 3115 h 3149"/>
                  <a:gd name="T38" fmla="*/ 1811 w 5378"/>
                  <a:gd name="T39" fmla="*/ 3108 h 3149"/>
                  <a:gd name="T40" fmla="*/ 1903 w 5378"/>
                  <a:gd name="T41" fmla="*/ 3139 h 3149"/>
                  <a:gd name="T42" fmla="*/ 1994 w 5378"/>
                  <a:gd name="T43" fmla="*/ 3118 h 3149"/>
                  <a:gd name="T44" fmla="*/ 2085 w 5378"/>
                  <a:gd name="T45" fmla="*/ 3103 h 3149"/>
                  <a:gd name="T46" fmla="*/ 2177 w 5378"/>
                  <a:gd name="T47" fmla="*/ 3086 h 3149"/>
                  <a:gd name="T48" fmla="*/ 2268 w 5378"/>
                  <a:gd name="T49" fmla="*/ 3123 h 3149"/>
                  <a:gd name="T50" fmla="*/ 2359 w 5378"/>
                  <a:gd name="T51" fmla="*/ 3088 h 3149"/>
                  <a:gd name="T52" fmla="*/ 2451 w 5378"/>
                  <a:gd name="T53" fmla="*/ 3102 h 3149"/>
                  <a:gd name="T54" fmla="*/ 2542 w 5378"/>
                  <a:gd name="T55" fmla="*/ 3109 h 3149"/>
                  <a:gd name="T56" fmla="*/ 2633 w 5378"/>
                  <a:gd name="T57" fmla="*/ 3086 h 3149"/>
                  <a:gd name="T58" fmla="*/ 2725 w 5378"/>
                  <a:gd name="T59" fmla="*/ 3031 h 3149"/>
                  <a:gd name="T60" fmla="*/ 2816 w 5378"/>
                  <a:gd name="T61" fmla="*/ 3017 h 3149"/>
                  <a:gd name="T62" fmla="*/ 2907 w 5378"/>
                  <a:gd name="T63" fmla="*/ 2961 h 3149"/>
                  <a:gd name="T64" fmla="*/ 2999 w 5378"/>
                  <a:gd name="T65" fmla="*/ 1890 h 3149"/>
                  <a:gd name="T66" fmla="*/ 3090 w 5378"/>
                  <a:gd name="T67" fmla="*/ 2848 h 3149"/>
                  <a:gd name="T68" fmla="*/ 3182 w 5378"/>
                  <a:gd name="T69" fmla="*/ 3059 h 3149"/>
                  <a:gd name="T70" fmla="*/ 3273 w 5378"/>
                  <a:gd name="T71" fmla="*/ 3056 h 3149"/>
                  <a:gd name="T72" fmla="*/ 3364 w 5378"/>
                  <a:gd name="T73" fmla="*/ 3076 h 3149"/>
                  <a:gd name="T74" fmla="*/ 3455 w 5378"/>
                  <a:gd name="T75" fmla="*/ 3094 h 3149"/>
                  <a:gd name="T76" fmla="*/ 3547 w 5378"/>
                  <a:gd name="T77" fmla="*/ 3078 h 3149"/>
                  <a:gd name="T78" fmla="*/ 3638 w 5378"/>
                  <a:gd name="T79" fmla="*/ 3017 h 3149"/>
                  <a:gd name="T80" fmla="*/ 3730 w 5378"/>
                  <a:gd name="T81" fmla="*/ 3085 h 3149"/>
                  <a:gd name="T82" fmla="*/ 3821 w 5378"/>
                  <a:gd name="T83" fmla="*/ 2953 h 3149"/>
                  <a:gd name="T84" fmla="*/ 3912 w 5378"/>
                  <a:gd name="T85" fmla="*/ 2844 h 3149"/>
                  <a:gd name="T86" fmla="*/ 4004 w 5378"/>
                  <a:gd name="T87" fmla="*/ 2503 h 3149"/>
                  <a:gd name="T88" fmla="*/ 4095 w 5378"/>
                  <a:gd name="T89" fmla="*/ 2938 h 3149"/>
                  <a:gd name="T90" fmla="*/ 4186 w 5378"/>
                  <a:gd name="T91" fmla="*/ 2040 h 3149"/>
                  <a:gd name="T92" fmla="*/ 4278 w 5378"/>
                  <a:gd name="T93" fmla="*/ 2645 h 3149"/>
                  <a:gd name="T94" fmla="*/ 4369 w 5378"/>
                  <a:gd name="T95" fmla="*/ 3034 h 3149"/>
                  <a:gd name="T96" fmla="*/ 4460 w 5378"/>
                  <a:gd name="T97" fmla="*/ 3069 h 3149"/>
                  <a:gd name="T98" fmla="*/ 4552 w 5378"/>
                  <a:gd name="T99" fmla="*/ 3106 h 3149"/>
                  <a:gd name="T100" fmla="*/ 4643 w 5378"/>
                  <a:gd name="T101" fmla="*/ 3077 h 3149"/>
                  <a:gd name="T102" fmla="*/ 4735 w 5378"/>
                  <a:gd name="T103" fmla="*/ 3104 h 3149"/>
                  <a:gd name="T104" fmla="*/ 4826 w 5378"/>
                  <a:gd name="T105" fmla="*/ 3091 h 3149"/>
                  <a:gd name="T106" fmla="*/ 4917 w 5378"/>
                  <a:gd name="T107" fmla="*/ 3128 h 3149"/>
                  <a:gd name="T108" fmla="*/ 5008 w 5378"/>
                  <a:gd name="T109" fmla="*/ 3100 h 3149"/>
                  <a:gd name="T110" fmla="*/ 5100 w 5378"/>
                  <a:gd name="T111" fmla="*/ 3082 h 3149"/>
                  <a:gd name="T112" fmla="*/ 5191 w 5378"/>
                  <a:gd name="T113" fmla="*/ 3109 h 3149"/>
                  <a:gd name="T114" fmla="*/ 5283 w 5378"/>
                  <a:gd name="T115" fmla="*/ 3088 h 3149"/>
                  <a:gd name="T116" fmla="*/ 5374 w 5378"/>
                  <a:gd name="T117" fmla="*/ 3141 h 3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378" h="3149">
                    <a:moveTo>
                      <a:pt x="0" y="3123"/>
                    </a:moveTo>
                    <a:cubicBezTo>
                      <a:pt x="0" y="3123"/>
                      <a:pt x="10" y="3141"/>
                      <a:pt x="10" y="3141"/>
                    </a:cubicBezTo>
                    <a:cubicBezTo>
                      <a:pt x="10" y="3141"/>
                      <a:pt x="23" y="3113"/>
                      <a:pt x="23" y="3113"/>
                    </a:cubicBezTo>
                    <a:cubicBezTo>
                      <a:pt x="23" y="3113"/>
                      <a:pt x="36" y="3085"/>
                      <a:pt x="36" y="3085"/>
                    </a:cubicBezTo>
                    <a:cubicBezTo>
                      <a:pt x="36" y="3085"/>
                      <a:pt x="49" y="3088"/>
                      <a:pt x="49" y="3088"/>
                    </a:cubicBezTo>
                    <a:cubicBezTo>
                      <a:pt x="49" y="3088"/>
                      <a:pt x="62" y="3092"/>
                      <a:pt x="62" y="3092"/>
                    </a:cubicBezTo>
                    <a:cubicBezTo>
                      <a:pt x="62" y="3092"/>
                      <a:pt x="76" y="3114"/>
                      <a:pt x="76" y="3114"/>
                    </a:cubicBezTo>
                    <a:cubicBezTo>
                      <a:pt x="76" y="3114"/>
                      <a:pt x="89" y="3136"/>
                      <a:pt x="89" y="3136"/>
                    </a:cubicBezTo>
                    <a:cubicBezTo>
                      <a:pt x="89" y="3136"/>
                      <a:pt x="102" y="3114"/>
                      <a:pt x="102" y="3114"/>
                    </a:cubicBezTo>
                    <a:cubicBezTo>
                      <a:pt x="102" y="3114"/>
                      <a:pt x="115" y="3092"/>
                      <a:pt x="115" y="3092"/>
                    </a:cubicBezTo>
                    <a:cubicBezTo>
                      <a:pt x="115" y="3092"/>
                      <a:pt x="128" y="3094"/>
                      <a:pt x="128" y="3094"/>
                    </a:cubicBezTo>
                    <a:cubicBezTo>
                      <a:pt x="128" y="3094"/>
                      <a:pt x="141" y="3095"/>
                      <a:pt x="141" y="3095"/>
                    </a:cubicBezTo>
                    <a:cubicBezTo>
                      <a:pt x="141" y="3095"/>
                      <a:pt x="154" y="3096"/>
                      <a:pt x="154" y="3096"/>
                    </a:cubicBezTo>
                    <a:cubicBezTo>
                      <a:pt x="154" y="3096"/>
                      <a:pt x="167" y="3098"/>
                      <a:pt x="167" y="3098"/>
                    </a:cubicBezTo>
                    <a:cubicBezTo>
                      <a:pt x="167" y="3098"/>
                      <a:pt x="180" y="3096"/>
                      <a:pt x="180" y="3096"/>
                    </a:cubicBezTo>
                    <a:cubicBezTo>
                      <a:pt x="180" y="3096"/>
                      <a:pt x="193" y="3094"/>
                      <a:pt x="193" y="3094"/>
                    </a:cubicBezTo>
                    <a:cubicBezTo>
                      <a:pt x="193" y="3094"/>
                      <a:pt x="206" y="3110"/>
                      <a:pt x="206" y="3110"/>
                    </a:cubicBezTo>
                    <a:cubicBezTo>
                      <a:pt x="206" y="3110"/>
                      <a:pt x="219" y="3127"/>
                      <a:pt x="219" y="3127"/>
                    </a:cubicBezTo>
                    <a:cubicBezTo>
                      <a:pt x="219" y="3127"/>
                      <a:pt x="232" y="3125"/>
                      <a:pt x="232" y="3125"/>
                    </a:cubicBezTo>
                    <a:cubicBezTo>
                      <a:pt x="232" y="3125"/>
                      <a:pt x="245" y="3124"/>
                      <a:pt x="245" y="3124"/>
                    </a:cubicBezTo>
                    <a:cubicBezTo>
                      <a:pt x="245" y="3124"/>
                      <a:pt x="258" y="3122"/>
                      <a:pt x="258" y="3122"/>
                    </a:cubicBezTo>
                    <a:cubicBezTo>
                      <a:pt x="258" y="3122"/>
                      <a:pt x="271" y="3121"/>
                      <a:pt x="271" y="3121"/>
                    </a:cubicBezTo>
                    <a:cubicBezTo>
                      <a:pt x="271" y="3121"/>
                      <a:pt x="284" y="3116"/>
                      <a:pt x="284" y="3116"/>
                    </a:cubicBezTo>
                    <a:cubicBezTo>
                      <a:pt x="284" y="3116"/>
                      <a:pt x="297" y="3111"/>
                      <a:pt x="297" y="3111"/>
                    </a:cubicBezTo>
                    <a:cubicBezTo>
                      <a:pt x="297" y="3111"/>
                      <a:pt x="311" y="3107"/>
                      <a:pt x="311" y="3107"/>
                    </a:cubicBezTo>
                    <a:cubicBezTo>
                      <a:pt x="311" y="3107"/>
                      <a:pt x="324" y="3102"/>
                      <a:pt x="324" y="3102"/>
                    </a:cubicBezTo>
                    <a:cubicBezTo>
                      <a:pt x="324" y="3102"/>
                      <a:pt x="337" y="3104"/>
                      <a:pt x="337" y="3104"/>
                    </a:cubicBezTo>
                    <a:cubicBezTo>
                      <a:pt x="337" y="3104"/>
                      <a:pt x="350" y="3106"/>
                      <a:pt x="350" y="3106"/>
                    </a:cubicBezTo>
                    <a:cubicBezTo>
                      <a:pt x="350" y="3106"/>
                      <a:pt x="363" y="3108"/>
                      <a:pt x="363" y="3108"/>
                    </a:cubicBezTo>
                    <a:cubicBezTo>
                      <a:pt x="363" y="3108"/>
                      <a:pt x="376" y="3109"/>
                      <a:pt x="376" y="3109"/>
                    </a:cubicBezTo>
                    <a:cubicBezTo>
                      <a:pt x="376" y="3109"/>
                      <a:pt x="389" y="3120"/>
                      <a:pt x="389" y="3120"/>
                    </a:cubicBezTo>
                    <a:cubicBezTo>
                      <a:pt x="389" y="3120"/>
                      <a:pt x="402" y="3131"/>
                      <a:pt x="402" y="3131"/>
                    </a:cubicBezTo>
                    <a:cubicBezTo>
                      <a:pt x="402" y="3131"/>
                      <a:pt x="415" y="3123"/>
                      <a:pt x="415" y="3123"/>
                    </a:cubicBezTo>
                    <a:cubicBezTo>
                      <a:pt x="415" y="3123"/>
                      <a:pt x="428" y="3115"/>
                      <a:pt x="428" y="3115"/>
                    </a:cubicBezTo>
                    <a:cubicBezTo>
                      <a:pt x="428" y="3115"/>
                      <a:pt x="441" y="3123"/>
                      <a:pt x="441" y="3123"/>
                    </a:cubicBezTo>
                    <a:cubicBezTo>
                      <a:pt x="441" y="3123"/>
                      <a:pt x="454" y="3130"/>
                      <a:pt x="454" y="3130"/>
                    </a:cubicBezTo>
                    <a:cubicBezTo>
                      <a:pt x="454" y="3130"/>
                      <a:pt x="467" y="3138"/>
                      <a:pt x="467" y="3138"/>
                    </a:cubicBezTo>
                    <a:cubicBezTo>
                      <a:pt x="467" y="3138"/>
                      <a:pt x="480" y="3146"/>
                      <a:pt x="480" y="3146"/>
                    </a:cubicBezTo>
                    <a:cubicBezTo>
                      <a:pt x="480" y="3146"/>
                      <a:pt x="493" y="3139"/>
                      <a:pt x="493" y="3139"/>
                    </a:cubicBezTo>
                    <a:cubicBezTo>
                      <a:pt x="493" y="3139"/>
                      <a:pt x="506" y="3132"/>
                      <a:pt x="506" y="3132"/>
                    </a:cubicBezTo>
                    <a:cubicBezTo>
                      <a:pt x="506" y="3132"/>
                      <a:pt x="519" y="3134"/>
                      <a:pt x="519" y="3134"/>
                    </a:cubicBezTo>
                    <a:cubicBezTo>
                      <a:pt x="519" y="3134"/>
                      <a:pt x="532" y="3136"/>
                      <a:pt x="532" y="3136"/>
                    </a:cubicBezTo>
                    <a:cubicBezTo>
                      <a:pt x="532" y="3136"/>
                      <a:pt x="545" y="3114"/>
                      <a:pt x="545" y="3114"/>
                    </a:cubicBezTo>
                    <a:cubicBezTo>
                      <a:pt x="545" y="3114"/>
                      <a:pt x="558" y="3092"/>
                      <a:pt x="558" y="3092"/>
                    </a:cubicBezTo>
                    <a:cubicBezTo>
                      <a:pt x="558" y="3092"/>
                      <a:pt x="571" y="3114"/>
                      <a:pt x="571" y="3114"/>
                    </a:cubicBezTo>
                    <a:cubicBezTo>
                      <a:pt x="571" y="3114"/>
                      <a:pt x="585" y="3135"/>
                      <a:pt x="585" y="3135"/>
                    </a:cubicBezTo>
                    <a:cubicBezTo>
                      <a:pt x="585" y="3135"/>
                      <a:pt x="598" y="3121"/>
                      <a:pt x="598" y="3121"/>
                    </a:cubicBezTo>
                    <a:cubicBezTo>
                      <a:pt x="598" y="3121"/>
                      <a:pt x="611" y="3107"/>
                      <a:pt x="611" y="3107"/>
                    </a:cubicBezTo>
                    <a:cubicBezTo>
                      <a:pt x="611" y="3107"/>
                      <a:pt x="624" y="3112"/>
                      <a:pt x="624" y="3112"/>
                    </a:cubicBezTo>
                    <a:cubicBezTo>
                      <a:pt x="624" y="3112"/>
                      <a:pt x="637" y="3116"/>
                      <a:pt x="637" y="3116"/>
                    </a:cubicBezTo>
                    <a:cubicBezTo>
                      <a:pt x="637" y="3116"/>
                      <a:pt x="650" y="3101"/>
                      <a:pt x="650" y="3101"/>
                    </a:cubicBezTo>
                    <a:cubicBezTo>
                      <a:pt x="650" y="3101"/>
                      <a:pt x="663" y="3085"/>
                      <a:pt x="663" y="3085"/>
                    </a:cubicBezTo>
                    <a:cubicBezTo>
                      <a:pt x="663" y="3085"/>
                      <a:pt x="676" y="3088"/>
                      <a:pt x="676" y="3088"/>
                    </a:cubicBezTo>
                    <a:cubicBezTo>
                      <a:pt x="676" y="3088"/>
                      <a:pt x="689" y="3091"/>
                      <a:pt x="689" y="3091"/>
                    </a:cubicBezTo>
                    <a:cubicBezTo>
                      <a:pt x="689" y="3091"/>
                      <a:pt x="702" y="3113"/>
                      <a:pt x="702" y="3113"/>
                    </a:cubicBezTo>
                    <a:cubicBezTo>
                      <a:pt x="702" y="3113"/>
                      <a:pt x="715" y="3136"/>
                      <a:pt x="715" y="3136"/>
                    </a:cubicBezTo>
                    <a:cubicBezTo>
                      <a:pt x="715" y="3136"/>
                      <a:pt x="728" y="3127"/>
                      <a:pt x="728" y="3127"/>
                    </a:cubicBezTo>
                    <a:cubicBezTo>
                      <a:pt x="728" y="3127"/>
                      <a:pt x="741" y="3119"/>
                      <a:pt x="741" y="3119"/>
                    </a:cubicBezTo>
                    <a:cubicBezTo>
                      <a:pt x="741" y="3119"/>
                      <a:pt x="754" y="3124"/>
                      <a:pt x="754" y="3124"/>
                    </a:cubicBezTo>
                    <a:cubicBezTo>
                      <a:pt x="754" y="3124"/>
                      <a:pt x="767" y="3130"/>
                      <a:pt x="767" y="3130"/>
                    </a:cubicBezTo>
                    <a:cubicBezTo>
                      <a:pt x="767" y="3130"/>
                      <a:pt x="780" y="3126"/>
                      <a:pt x="780" y="3126"/>
                    </a:cubicBezTo>
                    <a:cubicBezTo>
                      <a:pt x="780" y="3126"/>
                      <a:pt x="793" y="3123"/>
                      <a:pt x="793" y="3123"/>
                    </a:cubicBezTo>
                    <a:cubicBezTo>
                      <a:pt x="793" y="3123"/>
                      <a:pt x="806" y="3109"/>
                      <a:pt x="806" y="3109"/>
                    </a:cubicBezTo>
                    <a:cubicBezTo>
                      <a:pt x="806" y="3109"/>
                      <a:pt x="819" y="3096"/>
                      <a:pt x="819" y="3096"/>
                    </a:cubicBezTo>
                    <a:cubicBezTo>
                      <a:pt x="819" y="3096"/>
                      <a:pt x="832" y="3102"/>
                      <a:pt x="832" y="3102"/>
                    </a:cubicBezTo>
                    <a:cubicBezTo>
                      <a:pt x="832" y="3102"/>
                      <a:pt x="846" y="3107"/>
                      <a:pt x="846" y="3107"/>
                    </a:cubicBezTo>
                    <a:cubicBezTo>
                      <a:pt x="846" y="3107"/>
                      <a:pt x="859" y="3108"/>
                      <a:pt x="859" y="3108"/>
                    </a:cubicBezTo>
                    <a:cubicBezTo>
                      <a:pt x="859" y="3108"/>
                      <a:pt x="872" y="3109"/>
                      <a:pt x="872" y="3109"/>
                    </a:cubicBezTo>
                    <a:cubicBezTo>
                      <a:pt x="872" y="3109"/>
                      <a:pt x="885" y="3110"/>
                      <a:pt x="885" y="3110"/>
                    </a:cubicBezTo>
                    <a:cubicBezTo>
                      <a:pt x="885" y="3110"/>
                      <a:pt x="898" y="3111"/>
                      <a:pt x="898" y="3111"/>
                    </a:cubicBezTo>
                    <a:cubicBezTo>
                      <a:pt x="898" y="3111"/>
                      <a:pt x="911" y="3117"/>
                      <a:pt x="911" y="3117"/>
                    </a:cubicBezTo>
                    <a:cubicBezTo>
                      <a:pt x="911" y="3117"/>
                      <a:pt x="924" y="3122"/>
                      <a:pt x="924" y="3122"/>
                    </a:cubicBezTo>
                    <a:cubicBezTo>
                      <a:pt x="924" y="3122"/>
                      <a:pt x="937" y="3109"/>
                      <a:pt x="937" y="3109"/>
                    </a:cubicBezTo>
                    <a:cubicBezTo>
                      <a:pt x="937" y="3109"/>
                      <a:pt x="950" y="3096"/>
                      <a:pt x="950" y="3096"/>
                    </a:cubicBezTo>
                    <a:cubicBezTo>
                      <a:pt x="950" y="3096"/>
                      <a:pt x="963" y="3102"/>
                      <a:pt x="963" y="3102"/>
                    </a:cubicBezTo>
                    <a:cubicBezTo>
                      <a:pt x="963" y="3102"/>
                      <a:pt x="976" y="3107"/>
                      <a:pt x="976" y="3107"/>
                    </a:cubicBezTo>
                    <a:cubicBezTo>
                      <a:pt x="976" y="3107"/>
                      <a:pt x="989" y="3112"/>
                      <a:pt x="989" y="3112"/>
                    </a:cubicBezTo>
                    <a:cubicBezTo>
                      <a:pt x="989" y="3112"/>
                      <a:pt x="1002" y="3117"/>
                      <a:pt x="1002" y="3117"/>
                    </a:cubicBezTo>
                    <a:cubicBezTo>
                      <a:pt x="1002" y="3117"/>
                      <a:pt x="1015" y="3120"/>
                      <a:pt x="1015" y="3120"/>
                    </a:cubicBezTo>
                    <a:cubicBezTo>
                      <a:pt x="1015" y="3120"/>
                      <a:pt x="1028" y="3122"/>
                      <a:pt x="1028" y="3122"/>
                    </a:cubicBezTo>
                    <a:cubicBezTo>
                      <a:pt x="1028" y="3122"/>
                      <a:pt x="1041" y="3125"/>
                      <a:pt x="1041" y="3125"/>
                    </a:cubicBezTo>
                    <a:cubicBezTo>
                      <a:pt x="1041" y="3125"/>
                      <a:pt x="1054" y="3127"/>
                      <a:pt x="1054" y="3127"/>
                    </a:cubicBezTo>
                    <a:cubicBezTo>
                      <a:pt x="1054" y="3127"/>
                      <a:pt x="1067" y="3108"/>
                      <a:pt x="1067" y="3108"/>
                    </a:cubicBezTo>
                    <a:cubicBezTo>
                      <a:pt x="1067" y="3108"/>
                      <a:pt x="1080" y="3088"/>
                      <a:pt x="1080" y="3088"/>
                    </a:cubicBezTo>
                    <a:cubicBezTo>
                      <a:pt x="1080" y="3088"/>
                      <a:pt x="1093" y="3100"/>
                      <a:pt x="1093" y="3100"/>
                    </a:cubicBezTo>
                    <a:cubicBezTo>
                      <a:pt x="1093" y="3100"/>
                      <a:pt x="1107" y="3111"/>
                      <a:pt x="1107" y="3111"/>
                    </a:cubicBezTo>
                    <a:cubicBezTo>
                      <a:pt x="1107" y="3111"/>
                      <a:pt x="1120" y="3114"/>
                      <a:pt x="1120" y="3114"/>
                    </a:cubicBezTo>
                    <a:cubicBezTo>
                      <a:pt x="1120" y="3114"/>
                      <a:pt x="1133" y="3117"/>
                      <a:pt x="1133" y="3117"/>
                    </a:cubicBezTo>
                    <a:cubicBezTo>
                      <a:pt x="1133" y="3117"/>
                      <a:pt x="1146" y="3120"/>
                      <a:pt x="1146" y="3120"/>
                    </a:cubicBezTo>
                    <a:cubicBezTo>
                      <a:pt x="1146" y="3120"/>
                      <a:pt x="1159" y="3123"/>
                      <a:pt x="1159" y="3123"/>
                    </a:cubicBezTo>
                    <a:cubicBezTo>
                      <a:pt x="1159" y="3123"/>
                      <a:pt x="1172" y="3122"/>
                      <a:pt x="1172" y="3122"/>
                    </a:cubicBezTo>
                    <a:cubicBezTo>
                      <a:pt x="1172" y="3122"/>
                      <a:pt x="1185" y="3121"/>
                      <a:pt x="1185" y="3121"/>
                    </a:cubicBezTo>
                    <a:cubicBezTo>
                      <a:pt x="1185" y="3121"/>
                      <a:pt x="1198" y="3118"/>
                      <a:pt x="1198" y="3118"/>
                    </a:cubicBezTo>
                    <a:cubicBezTo>
                      <a:pt x="1198" y="3118"/>
                      <a:pt x="1211" y="3114"/>
                      <a:pt x="1211" y="3114"/>
                    </a:cubicBezTo>
                    <a:cubicBezTo>
                      <a:pt x="1211" y="3114"/>
                      <a:pt x="1224" y="3140"/>
                      <a:pt x="1224" y="3140"/>
                    </a:cubicBezTo>
                    <a:cubicBezTo>
                      <a:pt x="1224" y="3140"/>
                      <a:pt x="1237" y="3128"/>
                      <a:pt x="1237" y="3128"/>
                    </a:cubicBezTo>
                    <a:cubicBezTo>
                      <a:pt x="1237" y="3128"/>
                      <a:pt x="1250" y="3098"/>
                      <a:pt x="1250" y="3098"/>
                    </a:cubicBezTo>
                    <a:cubicBezTo>
                      <a:pt x="1250" y="3098"/>
                      <a:pt x="1263" y="3105"/>
                      <a:pt x="1263" y="3105"/>
                    </a:cubicBezTo>
                    <a:cubicBezTo>
                      <a:pt x="1263" y="3105"/>
                      <a:pt x="1276" y="3090"/>
                      <a:pt x="1276" y="3090"/>
                    </a:cubicBezTo>
                    <a:cubicBezTo>
                      <a:pt x="1276" y="3090"/>
                      <a:pt x="1289" y="3074"/>
                      <a:pt x="1289" y="3074"/>
                    </a:cubicBezTo>
                    <a:cubicBezTo>
                      <a:pt x="1289" y="3074"/>
                      <a:pt x="1302" y="3116"/>
                      <a:pt x="1302" y="3116"/>
                    </a:cubicBezTo>
                    <a:cubicBezTo>
                      <a:pt x="1302" y="3116"/>
                      <a:pt x="1315" y="3120"/>
                      <a:pt x="1315" y="3120"/>
                    </a:cubicBezTo>
                    <a:cubicBezTo>
                      <a:pt x="1315" y="3120"/>
                      <a:pt x="1328" y="3083"/>
                      <a:pt x="1328" y="3083"/>
                    </a:cubicBezTo>
                    <a:cubicBezTo>
                      <a:pt x="1328" y="3083"/>
                      <a:pt x="1341" y="3084"/>
                      <a:pt x="1341" y="3084"/>
                    </a:cubicBezTo>
                    <a:cubicBezTo>
                      <a:pt x="1341" y="3084"/>
                      <a:pt x="1354" y="3100"/>
                      <a:pt x="1354" y="3100"/>
                    </a:cubicBezTo>
                    <a:cubicBezTo>
                      <a:pt x="1354" y="3100"/>
                      <a:pt x="1368" y="3117"/>
                      <a:pt x="1368" y="3117"/>
                    </a:cubicBezTo>
                    <a:cubicBezTo>
                      <a:pt x="1368" y="3117"/>
                      <a:pt x="1381" y="3149"/>
                      <a:pt x="1381" y="3149"/>
                    </a:cubicBezTo>
                    <a:cubicBezTo>
                      <a:pt x="1381" y="3149"/>
                      <a:pt x="1394" y="3120"/>
                      <a:pt x="1394" y="3120"/>
                    </a:cubicBezTo>
                    <a:cubicBezTo>
                      <a:pt x="1394" y="3120"/>
                      <a:pt x="1407" y="3094"/>
                      <a:pt x="1407" y="3094"/>
                    </a:cubicBezTo>
                    <a:cubicBezTo>
                      <a:pt x="1407" y="3094"/>
                      <a:pt x="1420" y="3107"/>
                      <a:pt x="1420" y="3107"/>
                    </a:cubicBezTo>
                    <a:cubicBezTo>
                      <a:pt x="1420" y="3107"/>
                      <a:pt x="1433" y="3121"/>
                      <a:pt x="1433" y="3121"/>
                    </a:cubicBezTo>
                    <a:cubicBezTo>
                      <a:pt x="1433" y="3121"/>
                      <a:pt x="1446" y="3134"/>
                      <a:pt x="1446" y="3134"/>
                    </a:cubicBezTo>
                    <a:cubicBezTo>
                      <a:pt x="1446" y="3134"/>
                      <a:pt x="1459" y="3120"/>
                      <a:pt x="1459" y="3120"/>
                    </a:cubicBezTo>
                    <a:cubicBezTo>
                      <a:pt x="1459" y="3120"/>
                      <a:pt x="1472" y="3105"/>
                      <a:pt x="1472" y="3105"/>
                    </a:cubicBezTo>
                    <a:cubicBezTo>
                      <a:pt x="1472" y="3105"/>
                      <a:pt x="1485" y="3117"/>
                      <a:pt x="1485" y="3117"/>
                    </a:cubicBezTo>
                    <a:cubicBezTo>
                      <a:pt x="1485" y="3117"/>
                      <a:pt x="1498" y="3129"/>
                      <a:pt x="1498" y="3129"/>
                    </a:cubicBezTo>
                    <a:cubicBezTo>
                      <a:pt x="1498" y="3129"/>
                      <a:pt x="1511" y="3087"/>
                      <a:pt x="1511" y="3087"/>
                    </a:cubicBezTo>
                    <a:cubicBezTo>
                      <a:pt x="1511" y="3087"/>
                      <a:pt x="1524" y="3082"/>
                      <a:pt x="1524" y="3082"/>
                    </a:cubicBezTo>
                    <a:cubicBezTo>
                      <a:pt x="1524" y="3082"/>
                      <a:pt x="1537" y="3117"/>
                      <a:pt x="1537" y="3117"/>
                    </a:cubicBezTo>
                    <a:cubicBezTo>
                      <a:pt x="1537" y="3117"/>
                      <a:pt x="1550" y="3115"/>
                      <a:pt x="1550" y="3115"/>
                    </a:cubicBezTo>
                    <a:cubicBezTo>
                      <a:pt x="1550" y="3115"/>
                      <a:pt x="1563" y="3109"/>
                      <a:pt x="1563" y="3109"/>
                    </a:cubicBezTo>
                    <a:cubicBezTo>
                      <a:pt x="1563" y="3109"/>
                      <a:pt x="1576" y="3102"/>
                      <a:pt x="1576" y="3102"/>
                    </a:cubicBezTo>
                    <a:cubicBezTo>
                      <a:pt x="1576" y="3102"/>
                      <a:pt x="1589" y="3086"/>
                      <a:pt x="1589" y="3086"/>
                    </a:cubicBezTo>
                    <a:cubicBezTo>
                      <a:pt x="1589" y="3086"/>
                      <a:pt x="1602" y="3131"/>
                      <a:pt x="1602" y="3131"/>
                    </a:cubicBezTo>
                    <a:cubicBezTo>
                      <a:pt x="1602" y="3131"/>
                      <a:pt x="1616" y="3143"/>
                      <a:pt x="1616" y="3143"/>
                    </a:cubicBezTo>
                    <a:cubicBezTo>
                      <a:pt x="1616" y="3143"/>
                      <a:pt x="1629" y="3119"/>
                      <a:pt x="1629" y="3119"/>
                    </a:cubicBezTo>
                    <a:cubicBezTo>
                      <a:pt x="1629" y="3119"/>
                      <a:pt x="1642" y="3123"/>
                      <a:pt x="1642" y="3123"/>
                    </a:cubicBezTo>
                    <a:cubicBezTo>
                      <a:pt x="1642" y="3123"/>
                      <a:pt x="1655" y="3127"/>
                      <a:pt x="1655" y="3127"/>
                    </a:cubicBezTo>
                    <a:cubicBezTo>
                      <a:pt x="1655" y="3127"/>
                      <a:pt x="1668" y="3114"/>
                      <a:pt x="1668" y="3114"/>
                    </a:cubicBezTo>
                    <a:cubicBezTo>
                      <a:pt x="1668" y="3114"/>
                      <a:pt x="1681" y="3139"/>
                      <a:pt x="1681" y="3139"/>
                    </a:cubicBezTo>
                    <a:cubicBezTo>
                      <a:pt x="1681" y="3139"/>
                      <a:pt x="1694" y="3141"/>
                      <a:pt x="1694" y="3141"/>
                    </a:cubicBezTo>
                    <a:cubicBezTo>
                      <a:pt x="1694" y="3141"/>
                      <a:pt x="1707" y="3106"/>
                      <a:pt x="1707" y="3106"/>
                    </a:cubicBezTo>
                    <a:cubicBezTo>
                      <a:pt x="1707" y="3106"/>
                      <a:pt x="1720" y="3115"/>
                      <a:pt x="1720" y="3115"/>
                    </a:cubicBezTo>
                    <a:cubicBezTo>
                      <a:pt x="1720" y="3115"/>
                      <a:pt x="1733" y="3124"/>
                      <a:pt x="1733" y="3124"/>
                    </a:cubicBezTo>
                    <a:cubicBezTo>
                      <a:pt x="1733" y="3124"/>
                      <a:pt x="1746" y="3084"/>
                      <a:pt x="1746" y="3084"/>
                    </a:cubicBezTo>
                    <a:cubicBezTo>
                      <a:pt x="1746" y="3084"/>
                      <a:pt x="1759" y="3080"/>
                      <a:pt x="1759" y="3080"/>
                    </a:cubicBezTo>
                    <a:cubicBezTo>
                      <a:pt x="1759" y="3080"/>
                      <a:pt x="1772" y="3086"/>
                      <a:pt x="1772" y="3086"/>
                    </a:cubicBezTo>
                    <a:cubicBezTo>
                      <a:pt x="1772" y="3086"/>
                      <a:pt x="1785" y="3093"/>
                      <a:pt x="1785" y="3093"/>
                    </a:cubicBezTo>
                    <a:cubicBezTo>
                      <a:pt x="1785" y="3093"/>
                      <a:pt x="1798" y="3100"/>
                      <a:pt x="1798" y="3100"/>
                    </a:cubicBezTo>
                    <a:cubicBezTo>
                      <a:pt x="1798" y="3100"/>
                      <a:pt x="1811" y="3108"/>
                      <a:pt x="1811" y="3108"/>
                    </a:cubicBezTo>
                    <a:cubicBezTo>
                      <a:pt x="1811" y="3108"/>
                      <a:pt x="1824" y="3106"/>
                      <a:pt x="1824" y="3106"/>
                    </a:cubicBezTo>
                    <a:cubicBezTo>
                      <a:pt x="1824" y="3106"/>
                      <a:pt x="1837" y="3104"/>
                      <a:pt x="1837" y="3104"/>
                    </a:cubicBezTo>
                    <a:cubicBezTo>
                      <a:pt x="1837" y="3104"/>
                      <a:pt x="1850" y="3093"/>
                      <a:pt x="1850" y="3093"/>
                    </a:cubicBezTo>
                    <a:cubicBezTo>
                      <a:pt x="1850" y="3093"/>
                      <a:pt x="1863" y="3081"/>
                      <a:pt x="1863" y="3081"/>
                    </a:cubicBezTo>
                    <a:cubicBezTo>
                      <a:pt x="1863" y="3081"/>
                      <a:pt x="1876" y="3098"/>
                      <a:pt x="1876" y="3098"/>
                    </a:cubicBezTo>
                    <a:cubicBezTo>
                      <a:pt x="1876" y="3098"/>
                      <a:pt x="1890" y="3115"/>
                      <a:pt x="1890" y="3115"/>
                    </a:cubicBezTo>
                    <a:cubicBezTo>
                      <a:pt x="1890" y="3115"/>
                      <a:pt x="1903" y="3139"/>
                      <a:pt x="1903" y="3139"/>
                    </a:cubicBezTo>
                    <a:cubicBezTo>
                      <a:pt x="1903" y="3139"/>
                      <a:pt x="1916" y="3125"/>
                      <a:pt x="1916" y="3125"/>
                    </a:cubicBezTo>
                    <a:cubicBezTo>
                      <a:pt x="1916" y="3125"/>
                      <a:pt x="1929" y="3102"/>
                      <a:pt x="1929" y="3102"/>
                    </a:cubicBezTo>
                    <a:cubicBezTo>
                      <a:pt x="1929" y="3102"/>
                      <a:pt x="1942" y="3078"/>
                      <a:pt x="1942" y="3078"/>
                    </a:cubicBezTo>
                    <a:cubicBezTo>
                      <a:pt x="1942" y="3078"/>
                      <a:pt x="1955" y="3088"/>
                      <a:pt x="1955" y="3088"/>
                    </a:cubicBezTo>
                    <a:cubicBezTo>
                      <a:pt x="1955" y="3088"/>
                      <a:pt x="1968" y="3098"/>
                      <a:pt x="1968" y="3098"/>
                    </a:cubicBezTo>
                    <a:cubicBezTo>
                      <a:pt x="1968" y="3098"/>
                      <a:pt x="1981" y="3108"/>
                      <a:pt x="1981" y="3108"/>
                    </a:cubicBezTo>
                    <a:cubicBezTo>
                      <a:pt x="1981" y="3108"/>
                      <a:pt x="1994" y="3118"/>
                      <a:pt x="1994" y="3118"/>
                    </a:cubicBezTo>
                    <a:cubicBezTo>
                      <a:pt x="1994" y="3118"/>
                      <a:pt x="2007" y="3127"/>
                      <a:pt x="2007" y="3127"/>
                    </a:cubicBezTo>
                    <a:cubicBezTo>
                      <a:pt x="2007" y="3127"/>
                      <a:pt x="2020" y="3136"/>
                      <a:pt x="2020" y="3136"/>
                    </a:cubicBezTo>
                    <a:cubicBezTo>
                      <a:pt x="2020" y="3136"/>
                      <a:pt x="2033" y="3138"/>
                      <a:pt x="2033" y="3138"/>
                    </a:cubicBezTo>
                    <a:cubicBezTo>
                      <a:pt x="2033" y="3138"/>
                      <a:pt x="2046" y="3102"/>
                      <a:pt x="2046" y="3102"/>
                    </a:cubicBezTo>
                    <a:cubicBezTo>
                      <a:pt x="2046" y="3102"/>
                      <a:pt x="2059" y="3085"/>
                      <a:pt x="2059" y="3085"/>
                    </a:cubicBezTo>
                    <a:cubicBezTo>
                      <a:pt x="2059" y="3085"/>
                      <a:pt x="2072" y="3106"/>
                      <a:pt x="2072" y="3106"/>
                    </a:cubicBezTo>
                    <a:cubicBezTo>
                      <a:pt x="2072" y="3106"/>
                      <a:pt x="2085" y="3103"/>
                      <a:pt x="2085" y="3103"/>
                    </a:cubicBezTo>
                    <a:cubicBezTo>
                      <a:pt x="2085" y="3103"/>
                      <a:pt x="2098" y="3101"/>
                      <a:pt x="2098" y="3101"/>
                    </a:cubicBezTo>
                    <a:cubicBezTo>
                      <a:pt x="2098" y="3101"/>
                      <a:pt x="2111" y="3108"/>
                      <a:pt x="2111" y="3108"/>
                    </a:cubicBezTo>
                    <a:cubicBezTo>
                      <a:pt x="2111" y="3108"/>
                      <a:pt x="2124" y="3116"/>
                      <a:pt x="2124" y="3116"/>
                    </a:cubicBezTo>
                    <a:cubicBezTo>
                      <a:pt x="2124" y="3116"/>
                      <a:pt x="2138" y="3123"/>
                      <a:pt x="2138" y="3123"/>
                    </a:cubicBezTo>
                    <a:cubicBezTo>
                      <a:pt x="2138" y="3123"/>
                      <a:pt x="2151" y="3131"/>
                      <a:pt x="2151" y="3131"/>
                    </a:cubicBezTo>
                    <a:cubicBezTo>
                      <a:pt x="2151" y="3131"/>
                      <a:pt x="2164" y="3108"/>
                      <a:pt x="2164" y="3108"/>
                    </a:cubicBezTo>
                    <a:cubicBezTo>
                      <a:pt x="2164" y="3108"/>
                      <a:pt x="2177" y="3086"/>
                      <a:pt x="2177" y="3086"/>
                    </a:cubicBezTo>
                    <a:cubicBezTo>
                      <a:pt x="2177" y="3086"/>
                      <a:pt x="2190" y="3119"/>
                      <a:pt x="2190" y="3119"/>
                    </a:cubicBezTo>
                    <a:cubicBezTo>
                      <a:pt x="2190" y="3119"/>
                      <a:pt x="2203" y="3115"/>
                      <a:pt x="2203" y="3115"/>
                    </a:cubicBezTo>
                    <a:cubicBezTo>
                      <a:pt x="2203" y="3115"/>
                      <a:pt x="2216" y="3084"/>
                      <a:pt x="2216" y="3084"/>
                    </a:cubicBezTo>
                    <a:cubicBezTo>
                      <a:pt x="2216" y="3084"/>
                      <a:pt x="2229" y="3115"/>
                      <a:pt x="2229" y="3115"/>
                    </a:cubicBezTo>
                    <a:cubicBezTo>
                      <a:pt x="2229" y="3115"/>
                      <a:pt x="2242" y="3118"/>
                      <a:pt x="2242" y="3118"/>
                    </a:cubicBezTo>
                    <a:cubicBezTo>
                      <a:pt x="2242" y="3118"/>
                      <a:pt x="2255" y="3122"/>
                      <a:pt x="2255" y="3122"/>
                    </a:cubicBezTo>
                    <a:cubicBezTo>
                      <a:pt x="2255" y="3122"/>
                      <a:pt x="2268" y="3123"/>
                      <a:pt x="2268" y="3123"/>
                    </a:cubicBezTo>
                    <a:cubicBezTo>
                      <a:pt x="2268" y="3123"/>
                      <a:pt x="2281" y="3124"/>
                      <a:pt x="2281" y="3124"/>
                    </a:cubicBezTo>
                    <a:cubicBezTo>
                      <a:pt x="2281" y="3124"/>
                      <a:pt x="2294" y="3109"/>
                      <a:pt x="2294" y="3109"/>
                    </a:cubicBezTo>
                    <a:cubicBezTo>
                      <a:pt x="2294" y="3109"/>
                      <a:pt x="2307" y="3094"/>
                      <a:pt x="2307" y="3094"/>
                    </a:cubicBezTo>
                    <a:cubicBezTo>
                      <a:pt x="2307" y="3094"/>
                      <a:pt x="2320" y="3084"/>
                      <a:pt x="2320" y="3084"/>
                    </a:cubicBezTo>
                    <a:cubicBezTo>
                      <a:pt x="2320" y="3084"/>
                      <a:pt x="2333" y="3112"/>
                      <a:pt x="2333" y="3112"/>
                    </a:cubicBezTo>
                    <a:cubicBezTo>
                      <a:pt x="2333" y="3112"/>
                      <a:pt x="2346" y="3100"/>
                      <a:pt x="2346" y="3100"/>
                    </a:cubicBezTo>
                    <a:cubicBezTo>
                      <a:pt x="2346" y="3100"/>
                      <a:pt x="2359" y="3088"/>
                      <a:pt x="2359" y="3088"/>
                    </a:cubicBezTo>
                    <a:cubicBezTo>
                      <a:pt x="2359" y="3088"/>
                      <a:pt x="2372" y="3114"/>
                      <a:pt x="2372" y="3114"/>
                    </a:cubicBezTo>
                    <a:cubicBezTo>
                      <a:pt x="2372" y="3114"/>
                      <a:pt x="2385" y="3141"/>
                      <a:pt x="2385" y="3141"/>
                    </a:cubicBezTo>
                    <a:cubicBezTo>
                      <a:pt x="2385" y="3141"/>
                      <a:pt x="2398" y="3123"/>
                      <a:pt x="2398" y="3123"/>
                    </a:cubicBezTo>
                    <a:cubicBezTo>
                      <a:pt x="2398" y="3123"/>
                      <a:pt x="2411" y="3106"/>
                      <a:pt x="2411" y="3106"/>
                    </a:cubicBezTo>
                    <a:cubicBezTo>
                      <a:pt x="2411" y="3106"/>
                      <a:pt x="2425" y="3105"/>
                      <a:pt x="2425" y="3105"/>
                    </a:cubicBezTo>
                    <a:cubicBezTo>
                      <a:pt x="2425" y="3105"/>
                      <a:pt x="2438" y="3103"/>
                      <a:pt x="2438" y="3103"/>
                    </a:cubicBezTo>
                    <a:cubicBezTo>
                      <a:pt x="2438" y="3103"/>
                      <a:pt x="2451" y="3102"/>
                      <a:pt x="2451" y="3102"/>
                    </a:cubicBezTo>
                    <a:cubicBezTo>
                      <a:pt x="2451" y="3102"/>
                      <a:pt x="2464" y="3100"/>
                      <a:pt x="2464" y="3100"/>
                    </a:cubicBezTo>
                    <a:cubicBezTo>
                      <a:pt x="2464" y="3100"/>
                      <a:pt x="2477" y="3099"/>
                      <a:pt x="2477" y="3099"/>
                    </a:cubicBezTo>
                    <a:cubicBezTo>
                      <a:pt x="2477" y="3099"/>
                      <a:pt x="2490" y="3098"/>
                      <a:pt x="2490" y="3098"/>
                    </a:cubicBezTo>
                    <a:cubicBezTo>
                      <a:pt x="2490" y="3098"/>
                      <a:pt x="2503" y="3095"/>
                      <a:pt x="2503" y="3095"/>
                    </a:cubicBezTo>
                    <a:cubicBezTo>
                      <a:pt x="2503" y="3095"/>
                      <a:pt x="2516" y="3091"/>
                      <a:pt x="2516" y="3091"/>
                    </a:cubicBezTo>
                    <a:cubicBezTo>
                      <a:pt x="2516" y="3091"/>
                      <a:pt x="2529" y="3119"/>
                      <a:pt x="2529" y="3119"/>
                    </a:cubicBezTo>
                    <a:cubicBezTo>
                      <a:pt x="2529" y="3119"/>
                      <a:pt x="2542" y="3109"/>
                      <a:pt x="2542" y="3109"/>
                    </a:cubicBezTo>
                    <a:cubicBezTo>
                      <a:pt x="2542" y="3109"/>
                      <a:pt x="2555" y="3099"/>
                      <a:pt x="2555" y="3099"/>
                    </a:cubicBezTo>
                    <a:cubicBezTo>
                      <a:pt x="2555" y="3099"/>
                      <a:pt x="2568" y="3126"/>
                      <a:pt x="2568" y="3126"/>
                    </a:cubicBezTo>
                    <a:cubicBezTo>
                      <a:pt x="2568" y="3126"/>
                      <a:pt x="2581" y="3100"/>
                      <a:pt x="2581" y="3100"/>
                    </a:cubicBezTo>
                    <a:cubicBezTo>
                      <a:pt x="2581" y="3100"/>
                      <a:pt x="2594" y="3074"/>
                      <a:pt x="2594" y="3074"/>
                    </a:cubicBezTo>
                    <a:cubicBezTo>
                      <a:pt x="2594" y="3074"/>
                      <a:pt x="2607" y="3096"/>
                      <a:pt x="2607" y="3096"/>
                    </a:cubicBezTo>
                    <a:cubicBezTo>
                      <a:pt x="2607" y="3096"/>
                      <a:pt x="2620" y="3119"/>
                      <a:pt x="2620" y="3119"/>
                    </a:cubicBezTo>
                    <a:cubicBezTo>
                      <a:pt x="2620" y="3119"/>
                      <a:pt x="2633" y="3086"/>
                      <a:pt x="2633" y="3086"/>
                    </a:cubicBezTo>
                    <a:cubicBezTo>
                      <a:pt x="2633" y="3086"/>
                      <a:pt x="2646" y="3092"/>
                      <a:pt x="2646" y="3092"/>
                    </a:cubicBezTo>
                    <a:cubicBezTo>
                      <a:pt x="2646" y="3092"/>
                      <a:pt x="2660" y="3082"/>
                      <a:pt x="2660" y="3082"/>
                    </a:cubicBezTo>
                    <a:cubicBezTo>
                      <a:pt x="2660" y="3082"/>
                      <a:pt x="2673" y="3071"/>
                      <a:pt x="2673" y="3071"/>
                    </a:cubicBezTo>
                    <a:cubicBezTo>
                      <a:pt x="2673" y="3071"/>
                      <a:pt x="2686" y="3101"/>
                      <a:pt x="2686" y="3101"/>
                    </a:cubicBezTo>
                    <a:cubicBezTo>
                      <a:pt x="2686" y="3101"/>
                      <a:pt x="2699" y="3068"/>
                      <a:pt x="2699" y="3068"/>
                    </a:cubicBezTo>
                    <a:cubicBezTo>
                      <a:pt x="2699" y="3068"/>
                      <a:pt x="2712" y="3031"/>
                      <a:pt x="2712" y="3031"/>
                    </a:cubicBezTo>
                    <a:cubicBezTo>
                      <a:pt x="2712" y="3031"/>
                      <a:pt x="2725" y="3031"/>
                      <a:pt x="2725" y="3031"/>
                    </a:cubicBezTo>
                    <a:cubicBezTo>
                      <a:pt x="2725" y="3031"/>
                      <a:pt x="2738" y="3041"/>
                      <a:pt x="2738" y="3041"/>
                    </a:cubicBezTo>
                    <a:cubicBezTo>
                      <a:pt x="2738" y="3041"/>
                      <a:pt x="2751" y="3052"/>
                      <a:pt x="2751" y="3052"/>
                    </a:cubicBezTo>
                    <a:cubicBezTo>
                      <a:pt x="2751" y="3052"/>
                      <a:pt x="2764" y="3056"/>
                      <a:pt x="2764" y="3056"/>
                    </a:cubicBezTo>
                    <a:cubicBezTo>
                      <a:pt x="2764" y="3056"/>
                      <a:pt x="2777" y="3022"/>
                      <a:pt x="2777" y="3022"/>
                    </a:cubicBezTo>
                    <a:cubicBezTo>
                      <a:pt x="2777" y="3022"/>
                      <a:pt x="2790" y="3028"/>
                      <a:pt x="2790" y="3028"/>
                    </a:cubicBezTo>
                    <a:cubicBezTo>
                      <a:pt x="2790" y="3028"/>
                      <a:pt x="2803" y="3034"/>
                      <a:pt x="2803" y="3034"/>
                    </a:cubicBezTo>
                    <a:cubicBezTo>
                      <a:pt x="2803" y="3034"/>
                      <a:pt x="2816" y="3017"/>
                      <a:pt x="2816" y="3017"/>
                    </a:cubicBezTo>
                    <a:cubicBezTo>
                      <a:pt x="2816" y="3017"/>
                      <a:pt x="2829" y="2999"/>
                      <a:pt x="2829" y="2999"/>
                    </a:cubicBezTo>
                    <a:cubicBezTo>
                      <a:pt x="2829" y="2999"/>
                      <a:pt x="2842" y="3047"/>
                      <a:pt x="2842" y="3047"/>
                    </a:cubicBezTo>
                    <a:cubicBezTo>
                      <a:pt x="2842" y="3047"/>
                      <a:pt x="2855" y="3057"/>
                      <a:pt x="2855" y="3057"/>
                    </a:cubicBezTo>
                    <a:cubicBezTo>
                      <a:pt x="2855" y="3057"/>
                      <a:pt x="2868" y="3019"/>
                      <a:pt x="2868" y="3019"/>
                    </a:cubicBezTo>
                    <a:cubicBezTo>
                      <a:pt x="2868" y="3019"/>
                      <a:pt x="2881" y="2982"/>
                      <a:pt x="2881" y="2982"/>
                    </a:cubicBezTo>
                    <a:cubicBezTo>
                      <a:pt x="2881" y="2982"/>
                      <a:pt x="2894" y="2972"/>
                      <a:pt x="2894" y="2972"/>
                    </a:cubicBezTo>
                    <a:cubicBezTo>
                      <a:pt x="2894" y="2972"/>
                      <a:pt x="2907" y="2961"/>
                      <a:pt x="2907" y="2961"/>
                    </a:cubicBezTo>
                    <a:cubicBezTo>
                      <a:pt x="2907" y="2961"/>
                      <a:pt x="2920" y="2904"/>
                      <a:pt x="2920" y="2904"/>
                    </a:cubicBezTo>
                    <a:cubicBezTo>
                      <a:pt x="2920" y="2904"/>
                      <a:pt x="2933" y="2883"/>
                      <a:pt x="2933" y="2883"/>
                    </a:cubicBezTo>
                    <a:cubicBezTo>
                      <a:pt x="2933" y="2883"/>
                      <a:pt x="2947" y="2823"/>
                      <a:pt x="2947" y="2823"/>
                    </a:cubicBezTo>
                    <a:cubicBezTo>
                      <a:pt x="2947" y="2823"/>
                      <a:pt x="2960" y="2639"/>
                      <a:pt x="2960" y="2639"/>
                    </a:cubicBezTo>
                    <a:cubicBezTo>
                      <a:pt x="2960" y="2639"/>
                      <a:pt x="2973" y="2392"/>
                      <a:pt x="2973" y="2392"/>
                    </a:cubicBezTo>
                    <a:cubicBezTo>
                      <a:pt x="2973" y="2392"/>
                      <a:pt x="2986" y="2145"/>
                      <a:pt x="2986" y="2145"/>
                    </a:cubicBezTo>
                    <a:cubicBezTo>
                      <a:pt x="2986" y="2145"/>
                      <a:pt x="2999" y="1890"/>
                      <a:pt x="2999" y="1890"/>
                    </a:cubicBezTo>
                    <a:cubicBezTo>
                      <a:pt x="2999" y="1890"/>
                      <a:pt x="3012" y="1758"/>
                      <a:pt x="3012" y="1758"/>
                    </a:cubicBezTo>
                    <a:cubicBezTo>
                      <a:pt x="3012" y="1758"/>
                      <a:pt x="3025" y="1775"/>
                      <a:pt x="3025" y="1775"/>
                    </a:cubicBezTo>
                    <a:cubicBezTo>
                      <a:pt x="3025" y="1775"/>
                      <a:pt x="3038" y="1866"/>
                      <a:pt x="3038" y="1866"/>
                    </a:cubicBezTo>
                    <a:cubicBezTo>
                      <a:pt x="3038" y="1866"/>
                      <a:pt x="3051" y="2135"/>
                      <a:pt x="3051" y="2135"/>
                    </a:cubicBezTo>
                    <a:cubicBezTo>
                      <a:pt x="3051" y="2135"/>
                      <a:pt x="3064" y="2480"/>
                      <a:pt x="3064" y="2480"/>
                    </a:cubicBezTo>
                    <a:cubicBezTo>
                      <a:pt x="3064" y="2480"/>
                      <a:pt x="3077" y="2726"/>
                      <a:pt x="3077" y="2726"/>
                    </a:cubicBezTo>
                    <a:cubicBezTo>
                      <a:pt x="3077" y="2726"/>
                      <a:pt x="3090" y="2848"/>
                      <a:pt x="3090" y="2848"/>
                    </a:cubicBezTo>
                    <a:cubicBezTo>
                      <a:pt x="3090" y="2848"/>
                      <a:pt x="3103" y="2906"/>
                      <a:pt x="3103" y="2906"/>
                    </a:cubicBezTo>
                    <a:cubicBezTo>
                      <a:pt x="3103" y="2906"/>
                      <a:pt x="3116" y="2963"/>
                      <a:pt x="3116" y="2963"/>
                    </a:cubicBezTo>
                    <a:cubicBezTo>
                      <a:pt x="3116" y="2963"/>
                      <a:pt x="3129" y="3007"/>
                      <a:pt x="3129" y="3007"/>
                    </a:cubicBezTo>
                    <a:cubicBezTo>
                      <a:pt x="3129" y="3007"/>
                      <a:pt x="3142" y="3014"/>
                      <a:pt x="3142" y="3014"/>
                    </a:cubicBezTo>
                    <a:cubicBezTo>
                      <a:pt x="3142" y="3014"/>
                      <a:pt x="3155" y="2987"/>
                      <a:pt x="3155" y="2987"/>
                    </a:cubicBezTo>
                    <a:cubicBezTo>
                      <a:pt x="3155" y="2987"/>
                      <a:pt x="3169" y="3035"/>
                      <a:pt x="3169" y="3035"/>
                    </a:cubicBezTo>
                    <a:cubicBezTo>
                      <a:pt x="3169" y="3035"/>
                      <a:pt x="3182" y="3059"/>
                      <a:pt x="3182" y="3059"/>
                    </a:cubicBezTo>
                    <a:cubicBezTo>
                      <a:pt x="3182" y="3059"/>
                      <a:pt x="3195" y="3045"/>
                      <a:pt x="3195" y="3045"/>
                    </a:cubicBezTo>
                    <a:cubicBezTo>
                      <a:pt x="3195" y="3045"/>
                      <a:pt x="3208" y="3053"/>
                      <a:pt x="3208" y="3053"/>
                    </a:cubicBezTo>
                    <a:cubicBezTo>
                      <a:pt x="3208" y="3053"/>
                      <a:pt x="3221" y="3060"/>
                      <a:pt x="3221" y="3060"/>
                    </a:cubicBezTo>
                    <a:cubicBezTo>
                      <a:pt x="3221" y="3060"/>
                      <a:pt x="3234" y="3066"/>
                      <a:pt x="3234" y="3066"/>
                    </a:cubicBezTo>
                    <a:cubicBezTo>
                      <a:pt x="3234" y="3066"/>
                      <a:pt x="3247" y="3071"/>
                      <a:pt x="3247" y="3071"/>
                    </a:cubicBezTo>
                    <a:cubicBezTo>
                      <a:pt x="3247" y="3071"/>
                      <a:pt x="3260" y="3064"/>
                      <a:pt x="3260" y="3064"/>
                    </a:cubicBezTo>
                    <a:cubicBezTo>
                      <a:pt x="3260" y="3064"/>
                      <a:pt x="3273" y="3056"/>
                      <a:pt x="3273" y="3056"/>
                    </a:cubicBezTo>
                    <a:cubicBezTo>
                      <a:pt x="3273" y="3056"/>
                      <a:pt x="3286" y="3068"/>
                      <a:pt x="3286" y="3068"/>
                    </a:cubicBezTo>
                    <a:cubicBezTo>
                      <a:pt x="3286" y="3068"/>
                      <a:pt x="3299" y="3079"/>
                      <a:pt x="3299" y="3079"/>
                    </a:cubicBezTo>
                    <a:cubicBezTo>
                      <a:pt x="3299" y="3079"/>
                      <a:pt x="3312" y="3094"/>
                      <a:pt x="3312" y="3094"/>
                    </a:cubicBezTo>
                    <a:cubicBezTo>
                      <a:pt x="3312" y="3094"/>
                      <a:pt x="3325" y="3108"/>
                      <a:pt x="3325" y="3108"/>
                    </a:cubicBezTo>
                    <a:cubicBezTo>
                      <a:pt x="3325" y="3108"/>
                      <a:pt x="3338" y="3091"/>
                      <a:pt x="3338" y="3091"/>
                    </a:cubicBezTo>
                    <a:cubicBezTo>
                      <a:pt x="3338" y="3091"/>
                      <a:pt x="3351" y="3074"/>
                      <a:pt x="3351" y="3074"/>
                    </a:cubicBezTo>
                    <a:cubicBezTo>
                      <a:pt x="3351" y="3074"/>
                      <a:pt x="3364" y="3076"/>
                      <a:pt x="3364" y="3076"/>
                    </a:cubicBezTo>
                    <a:cubicBezTo>
                      <a:pt x="3364" y="3076"/>
                      <a:pt x="3377" y="3078"/>
                      <a:pt x="3377" y="3078"/>
                    </a:cubicBezTo>
                    <a:cubicBezTo>
                      <a:pt x="3377" y="3078"/>
                      <a:pt x="3390" y="3079"/>
                      <a:pt x="3390" y="3079"/>
                    </a:cubicBezTo>
                    <a:cubicBezTo>
                      <a:pt x="3390" y="3079"/>
                      <a:pt x="3403" y="3081"/>
                      <a:pt x="3403" y="3081"/>
                    </a:cubicBezTo>
                    <a:cubicBezTo>
                      <a:pt x="3403" y="3081"/>
                      <a:pt x="3416" y="3088"/>
                      <a:pt x="3416" y="3088"/>
                    </a:cubicBezTo>
                    <a:cubicBezTo>
                      <a:pt x="3416" y="3088"/>
                      <a:pt x="3429" y="3094"/>
                      <a:pt x="3429" y="3094"/>
                    </a:cubicBezTo>
                    <a:cubicBezTo>
                      <a:pt x="3429" y="3094"/>
                      <a:pt x="3442" y="3075"/>
                      <a:pt x="3442" y="3075"/>
                    </a:cubicBezTo>
                    <a:cubicBezTo>
                      <a:pt x="3442" y="3075"/>
                      <a:pt x="3455" y="3094"/>
                      <a:pt x="3455" y="3094"/>
                    </a:cubicBezTo>
                    <a:cubicBezTo>
                      <a:pt x="3455" y="3094"/>
                      <a:pt x="3469" y="3120"/>
                      <a:pt x="3469" y="3120"/>
                    </a:cubicBezTo>
                    <a:cubicBezTo>
                      <a:pt x="3469" y="3120"/>
                      <a:pt x="3482" y="3072"/>
                      <a:pt x="3482" y="3072"/>
                    </a:cubicBezTo>
                    <a:cubicBezTo>
                      <a:pt x="3482" y="3072"/>
                      <a:pt x="3495" y="3079"/>
                      <a:pt x="3495" y="3079"/>
                    </a:cubicBezTo>
                    <a:cubicBezTo>
                      <a:pt x="3495" y="3079"/>
                      <a:pt x="3508" y="3123"/>
                      <a:pt x="3508" y="3123"/>
                    </a:cubicBezTo>
                    <a:cubicBezTo>
                      <a:pt x="3508" y="3123"/>
                      <a:pt x="3521" y="3093"/>
                      <a:pt x="3521" y="3093"/>
                    </a:cubicBezTo>
                    <a:cubicBezTo>
                      <a:pt x="3521" y="3093"/>
                      <a:pt x="3534" y="3064"/>
                      <a:pt x="3534" y="3064"/>
                    </a:cubicBezTo>
                    <a:cubicBezTo>
                      <a:pt x="3534" y="3064"/>
                      <a:pt x="3547" y="3078"/>
                      <a:pt x="3547" y="3078"/>
                    </a:cubicBezTo>
                    <a:cubicBezTo>
                      <a:pt x="3547" y="3078"/>
                      <a:pt x="3560" y="3092"/>
                      <a:pt x="3560" y="3092"/>
                    </a:cubicBezTo>
                    <a:cubicBezTo>
                      <a:pt x="3560" y="3092"/>
                      <a:pt x="3573" y="3096"/>
                      <a:pt x="3573" y="3096"/>
                    </a:cubicBezTo>
                    <a:cubicBezTo>
                      <a:pt x="3573" y="3096"/>
                      <a:pt x="3586" y="3062"/>
                      <a:pt x="3586" y="3062"/>
                    </a:cubicBezTo>
                    <a:cubicBezTo>
                      <a:pt x="3586" y="3062"/>
                      <a:pt x="3599" y="3026"/>
                      <a:pt x="3599" y="3026"/>
                    </a:cubicBezTo>
                    <a:cubicBezTo>
                      <a:pt x="3599" y="3026"/>
                      <a:pt x="3612" y="3065"/>
                      <a:pt x="3612" y="3065"/>
                    </a:cubicBezTo>
                    <a:cubicBezTo>
                      <a:pt x="3612" y="3065"/>
                      <a:pt x="3625" y="3041"/>
                      <a:pt x="3625" y="3041"/>
                    </a:cubicBezTo>
                    <a:cubicBezTo>
                      <a:pt x="3625" y="3041"/>
                      <a:pt x="3638" y="3017"/>
                      <a:pt x="3638" y="3017"/>
                    </a:cubicBezTo>
                    <a:cubicBezTo>
                      <a:pt x="3638" y="3017"/>
                      <a:pt x="3651" y="3075"/>
                      <a:pt x="3651" y="3075"/>
                    </a:cubicBezTo>
                    <a:cubicBezTo>
                      <a:pt x="3651" y="3075"/>
                      <a:pt x="3664" y="3058"/>
                      <a:pt x="3664" y="3058"/>
                    </a:cubicBezTo>
                    <a:cubicBezTo>
                      <a:pt x="3664" y="3058"/>
                      <a:pt x="3677" y="3034"/>
                      <a:pt x="3677" y="3034"/>
                    </a:cubicBezTo>
                    <a:cubicBezTo>
                      <a:pt x="3677" y="3034"/>
                      <a:pt x="3691" y="3085"/>
                      <a:pt x="3691" y="3085"/>
                    </a:cubicBezTo>
                    <a:cubicBezTo>
                      <a:pt x="3691" y="3085"/>
                      <a:pt x="3704" y="3054"/>
                      <a:pt x="3704" y="3054"/>
                    </a:cubicBezTo>
                    <a:cubicBezTo>
                      <a:pt x="3704" y="3054"/>
                      <a:pt x="3717" y="3023"/>
                      <a:pt x="3717" y="3023"/>
                    </a:cubicBezTo>
                    <a:cubicBezTo>
                      <a:pt x="3717" y="3023"/>
                      <a:pt x="3730" y="3085"/>
                      <a:pt x="3730" y="3085"/>
                    </a:cubicBezTo>
                    <a:cubicBezTo>
                      <a:pt x="3730" y="3085"/>
                      <a:pt x="3743" y="3074"/>
                      <a:pt x="3743" y="3074"/>
                    </a:cubicBezTo>
                    <a:cubicBezTo>
                      <a:pt x="3743" y="3074"/>
                      <a:pt x="3756" y="3029"/>
                      <a:pt x="3756" y="3029"/>
                    </a:cubicBezTo>
                    <a:cubicBezTo>
                      <a:pt x="3756" y="3029"/>
                      <a:pt x="3769" y="3022"/>
                      <a:pt x="3769" y="3022"/>
                    </a:cubicBezTo>
                    <a:cubicBezTo>
                      <a:pt x="3769" y="3022"/>
                      <a:pt x="3782" y="2986"/>
                      <a:pt x="3782" y="2986"/>
                    </a:cubicBezTo>
                    <a:cubicBezTo>
                      <a:pt x="3782" y="2986"/>
                      <a:pt x="3795" y="2987"/>
                      <a:pt x="3795" y="2987"/>
                    </a:cubicBezTo>
                    <a:cubicBezTo>
                      <a:pt x="3795" y="2987"/>
                      <a:pt x="3808" y="2989"/>
                      <a:pt x="3808" y="2989"/>
                    </a:cubicBezTo>
                    <a:cubicBezTo>
                      <a:pt x="3808" y="2989"/>
                      <a:pt x="3821" y="2953"/>
                      <a:pt x="3821" y="2953"/>
                    </a:cubicBezTo>
                    <a:cubicBezTo>
                      <a:pt x="3821" y="2953"/>
                      <a:pt x="3834" y="2988"/>
                      <a:pt x="3834" y="2988"/>
                    </a:cubicBezTo>
                    <a:cubicBezTo>
                      <a:pt x="3834" y="2988"/>
                      <a:pt x="3847" y="2986"/>
                      <a:pt x="3847" y="2986"/>
                    </a:cubicBezTo>
                    <a:cubicBezTo>
                      <a:pt x="3847" y="2986"/>
                      <a:pt x="3860" y="2932"/>
                      <a:pt x="3860" y="2932"/>
                    </a:cubicBezTo>
                    <a:cubicBezTo>
                      <a:pt x="3860" y="2932"/>
                      <a:pt x="3873" y="2952"/>
                      <a:pt x="3873" y="2952"/>
                    </a:cubicBezTo>
                    <a:cubicBezTo>
                      <a:pt x="3873" y="2952"/>
                      <a:pt x="3886" y="2889"/>
                      <a:pt x="3886" y="2889"/>
                    </a:cubicBezTo>
                    <a:cubicBezTo>
                      <a:pt x="3886" y="2889"/>
                      <a:pt x="3899" y="2862"/>
                      <a:pt x="3899" y="2862"/>
                    </a:cubicBezTo>
                    <a:cubicBezTo>
                      <a:pt x="3899" y="2862"/>
                      <a:pt x="3912" y="2844"/>
                      <a:pt x="3912" y="2844"/>
                    </a:cubicBezTo>
                    <a:cubicBezTo>
                      <a:pt x="3912" y="2844"/>
                      <a:pt x="3925" y="2702"/>
                      <a:pt x="3925" y="2702"/>
                    </a:cubicBezTo>
                    <a:cubicBezTo>
                      <a:pt x="3925" y="2702"/>
                      <a:pt x="3938" y="2629"/>
                      <a:pt x="3938" y="2629"/>
                    </a:cubicBezTo>
                    <a:cubicBezTo>
                      <a:pt x="3938" y="2629"/>
                      <a:pt x="3951" y="2133"/>
                      <a:pt x="3951" y="2133"/>
                    </a:cubicBezTo>
                    <a:cubicBezTo>
                      <a:pt x="3951" y="2133"/>
                      <a:pt x="3964" y="681"/>
                      <a:pt x="3964" y="681"/>
                    </a:cubicBezTo>
                    <a:cubicBezTo>
                      <a:pt x="3964" y="681"/>
                      <a:pt x="3977" y="0"/>
                      <a:pt x="3977" y="0"/>
                    </a:cubicBezTo>
                    <a:cubicBezTo>
                      <a:pt x="3977" y="0"/>
                      <a:pt x="3991" y="1252"/>
                      <a:pt x="3991" y="1252"/>
                    </a:cubicBezTo>
                    <a:cubicBezTo>
                      <a:pt x="3991" y="1252"/>
                      <a:pt x="4004" y="2503"/>
                      <a:pt x="4004" y="2503"/>
                    </a:cubicBezTo>
                    <a:cubicBezTo>
                      <a:pt x="4004" y="2503"/>
                      <a:pt x="4017" y="2737"/>
                      <a:pt x="4017" y="2737"/>
                    </a:cubicBezTo>
                    <a:cubicBezTo>
                      <a:pt x="4017" y="2737"/>
                      <a:pt x="4030" y="2847"/>
                      <a:pt x="4030" y="2847"/>
                    </a:cubicBezTo>
                    <a:cubicBezTo>
                      <a:pt x="4030" y="2847"/>
                      <a:pt x="4043" y="2973"/>
                      <a:pt x="4043" y="2973"/>
                    </a:cubicBezTo>
                    <a:cubicBezTo>
                      <a:pt x="4043" y="2973"/>
                      <a:pt x="4056" y="2924"/>
                      <a:pt x="4056" y="2924"/>
                    </a:cubicBezTo>
                    <a:cubicBezTo>
                      <a:pt x="4056" y="2924"/>
                      <a:pt x="4069" y="2974"/>
                      <a:pt x="4069" y="2974"/>
                    </a:cubicBezTo>
                    <a:cubicBezTo>
                      <a:pt x="4069" y="2974"/>
                      <a:pt x="4082" y="2985"/>
                      <a:pt x="4082" y="2985"/>
                    </a:cubicBezTo>
                    <a:cubicBezTo>
                      <a:pt x="4082" y="2985"/>
                      <a:pt x="4095" y="2938"/>
                      <a:pt x="4095" y="2938"/>
                    </a:cubicBezTo>
                    <a:cubicBezTo>
                      <a:pt x="4095" y="2938"/>
                      <a:pt x="4108" y="2965"/>
                      <a:pt x="4108" y="2965"/>
                    </a:cubicBezTo>
                    <a:cubicBezTo>
                      <a:pt x="4108" y="2965"/>
                      <a:pt x="4121" y="2893"/>
                      <a:pt x="4121" y="2893"/>
                    </a:cubicBezTo>
                    <a:cubicBezTo>
                      <a:pt x="4121" y="2893"/>
                      <a:pt x="4134" y="2783"/>
                      <a:pt x="4134" y="2783"/>
                    </a:cubicBezTo>
                    <a:cubicBezTo>
                      <a:pt x="4134" y="2783"/>
                      <a:pt x="4147" y="2648"/>
                      <a:pt x="4147" y="2648"/>
                    </a:cubicBezTo>
                    <a:cubicBezTo>
                      <a:pt x="4147" y="2648"/>
                      <a:pt x="4160" y="2387"/>
                      <a:pt x="4160" y="2387"/>
                    </a:cubicBezTo>
                    <a:cubicBezTo>
                      <a:pt x="4160" y="2387"/>
                      <a:pt x="4173" y="2176"/>
                      <a:pt x="4173" y="2176"/>
                    </a:cubicBezTo>
                    <a:cubicBezTo>
                      <a:pt x="4173" y="2176"/>
                      <a:pt x="4186" y="2040"/>
                      <a:pt x="4186" y="2040"/>
                    </a:cubicBezTo>
                    <a:cubicBezTo>
                      <a:pt x="4186" y="2040"/>
                      <a:pt x="4200" y="1807"/>
                      <a:pt x="4200" y="1807"/>
                    </a:cubicBezTo>
                    <a:cubicBezTo>
                      <a:pt x="4200" y="1807"/>
                      <a:pt x="4213" y="1649"/>
                      <a:pt x="4213" y="1649"/>
                    </a:cubicBezTo>
                    <a:cubicBezTo>
                      <a:pt x="4213" y="1649"/>
                      <a:pt x="4226" y="1663"/>
                      <a:pt x="4226" y="1663"/>
                    </a:cubicBezTo>
                    <a:cubicBezTo>
                      <a:pt x="4226" y="1663"/>
                      <a:pt x="4239" y="1801"/>
                      <a:pt x="4239" y="1801"/>
                    </a:cubicBezTo>
                    <a:cubicBezTo>
                      <a:pt x="4239" y="1801"/>
                      <a:pt x="4252" y="2126"/>
                      <a:pt x="4252" y="2126"/>
                    </a:cubicBezTo>
                    <a:cubicBezTo>
                      <a:pt x="4252" y="2126"/>
                      <a:pt x="4265" y="2451"/>
                      <a:pt x="4265" y="2451"/>
                    </a:cubicBezTo>
                    <a:cubicBezTo>
                      <a:pt x="4265" y="2451"/>
                      <a:pt x="4278" y="2645"/>
                      <a:pt x="4278" y="2645"/>
                    </a:cubicBezTo>
                    <a:cubicBezTo>
                      <a:pt x="4278" y="2645"/>
                      <a:pt x="4291" y="2801"/>
                      <a:pt x="4291" y="2801"/>
                    </a:cubicBezTo>
                    <a:cubicBezTo>
                      <a:pt x="4291" y="2801"/>
                      <a:pt x="4304" y="2910"/>
                      <a:pt x="4304" y="2910"/>
                    </a:cubicBezTo>
                    <a:cubicBezTo>
                      <a:pt x="4304" y="2910"/>
                      <a:pt x="4317" y="2945"/>
                      <a:pt x="4317" y="2945"/>
                    </a:cubicBezTo>
                    <a:cubicBezTo>
                      <a:pt x="4317" y="2945"/>
                      <a:pt x="4330" y="3009"/>
                      <a:pt x="4330" y="3009"/>
                    </a:cubicBezTo>
                    <a:cubicBezTo>
                      <a:pt x="4330" y="3009"/>
                      <a:pt x="4343" y="2999"/>
                      <a:pt x="4343" y="2999"/>
                    </a:cubicBezTo>
                    <a:cubicBezTo>
                      <a:pt x="4343" y="2999"/>
                      <a:pt x="4356" y="2980"/>
                      <a:pt x="4356" y="2980"/>
                    </a:cubicBezTo>
                    <a:cubicBezTo>
                      <a:pt x="4356" y="2980"/>
                      <a:pt x="4369" y="3034"/>
                      <a:pt x="4369" y="3034"/>
                    </a:cubicBezTo>
                    <a:cubicBezTo>
                      <a:pt x="4369" y="3034"/>
                      <a:pt x="4382" y="3044"/>
                      <a:pt x="4382" y="3044"/>
                    </a:cubicBezTo>
                    <a:cubicBezTo>
                      <a:pt x="4382" y="3044"/>
                      <a:pt x="4395" y="3018"/>
                      <a:pt x="4395" y="3018"/>
                    </a:cubicBezTo>
                    <a:cubicBezTo>
                      <a:pt x="4395" y="3018"/>
                      <a:pt x="4408" y="3054"/>
                      <a:pt x="4408" y="3054"/>
                    </a:cubicBezTo>
                    <a:cubicBezTo>
                      <a:pt x="4408" y="3054"/>
                      <a:pt x="4421" y="3090"/>
                      <a:pt x="4421" y="3090"/>
                    </a:cubicBezTo>
                    <a:cubicBezTo>
                      <a:pt x="4421" y="3090"/>
                      <a:pt x="4434" y="3080"/>
                      <a:pt x="4434" y="3080"/>
                    </a:cubicBezTo>
                    <a:cubicBezTo>
                      <a:pt x="4434" y="3080"/>
                      <a:pt x="4447" y="3070"/>
                      <a:pt x="4447" y="3070"/>
                    </a:cubicBezTo>
                    <a:cubicBezTo>
                      <a:pt x="4447" y="3070"/>
                      <a:pt x="4460" y="3069"/>
                      <a:pt x="4460" y="3069"/>
                    </a:cubicBezTo>
                    <a:cubicBezTo>
                      <a:pt x="4460" y="3069"/>
                      <a:pt x="4473" y="3067"/>
                      <a:pt x="4473" y="3067"/>
                    </a:cubicBezTo>
                    <a:cubicBezTo>
                      <a:pt x="4473" y="3067"/>
                      <a:pt x="4486" y="3085"/>
                      <a:pt x="4486" y="3085"/>
                    </a:cubicBezTo>
                    <a:cubicBezTo>
                      <a:pt x="4486" y="3085"/>
                      <a:pt x="4499" y="3103"/>
                      <a:pt x="4499" y="3103"/>
                    </a:cubicBezTo>
                    <a:cubicBezTo>
                      <a:pt x="4499" y="3103"/>
                      <a:pt x="4512" y="3111"/>
                      <a:pt x="4512" y="3111"/>
                    </a:cubicBezTo>
                    <a:cubicBezTo>
                      <a:pt x="4512" y="3111"/>
                      <a:pt x="4526" y="3121"/>
                      <a:pt x="4526" y="3121"/>
                    </a:cubicBezTo>
                    <a:cubicBezTo>
                      <a:pt x="4526" y="3121"/>
                      <a:pt x="4539" y="3113"/>
                      <a:pt x="4539" y="3113"/>
                    </a:cubicBezTo>
                    <a:cubicBezTo>
                      <a:pt x="4539" y="3113"/>
                      <a:pt x="4552" y="3106"/>
                      <a:pt x="4552" y="3106"/>
                    </a:cubicBezTo>
                    <a:cubicBezTo>
                      <a:pt x="4552" y="3106"/>
                      <a:pt x="4565" y="3072"/>
                      <a:pt x="4565" y="3072"/>
                    </a:cubicBezTo>
                    <a:cubicBezTo>
                      <a:pt x="4565" y="3072"/>
                      <a:pt x="4578" y="3076"/>
                      <a:pt x="4578" y="3076"/>
                    </a:cubicBezTo>
                    <a:cubicBezTo>
                      <a:pt x="4578" y="3076"/>
                      <a:pt x="4591" y="3111"/>
                      <a:pt x="4591" y="3111"/>
                    </a:cubicBezTo>
                    <a:cubicBezTo>
                      <a:pt x="4591" y="3111"/>
                      <a:pt x="4604" y="3108"/>
                      <a:pt x="4604" y="3108"/>
                    </a:cubicBezTo>
                    <a:cubicBezTo>
                      <a:pt x="4604" y="3108"/>
                      <a:pt x="4617" y="3100"/>
                      <a:pt x="4617" y="3100"/>
                    </a:cubicBezTo>
                    <a:cubicBezTo>
                      <a:pt x="4617" y="3100"/>
                      <a:pt x="4630" y="3092"/>
                      <a:pt x="4630" y="3092"/>
                    </a:cubicBezTo>
                    <a:cubicBezTo>
                      <a:pt x="4630" y="3092"/>
                      <a:pt x="4643" y="3077"/>
                      <a:pt x="4643" y="3077"/>
                    </a:cubicBezTo>
                    <a:cubicBezTo>
                      <a:pt x="4643" y="3077"/>
                      <a:pt x="4656" y="3099"/>
                      <a:pt x="4656" y="3099"/>
                    </a:cubicBezTo>
                    <a:cubicBezTo>
                      <a:pt x="4656" y="3099"/>
                      <a:pt x="4669" y="3114"/>
                      <a:pt x="4669" y="3114"/>
                    </a:cubicBezTo>
                    <a:cubicBezTo>
                      <a:pt x="4669" y="3114"/>
                      <a:pt x="4682" y="3092"/>
                      <a:pt x="4682" y="3092"/>
                    </a:cubicBezTo>
                    <a:cubicBezTo>
                      <a:pt x="4682" y="3092"/>
                      <a:pt x="4695" y="3096"/>
                      <a:pt x="4695" y="3096"/>
                    </a:cubicBezTo>
                    <a:cubicBezTo>
                      <a:pt x="4695" y="3096"/>
                      <a:pt x="4708" y="3099"/>
                      <a:pt x="4708" y="3099"/>
                    </a:cubicBezTo>
                    <a:cubicBezTo>
                      <a:pt x="4708" y="3099"/>
                      <a:pt x="4721" y="3083"/>
                      <a:pt x="4721" y="3083"/>
                    </a:cubicBezTo>
                    <a:cubicBezTo>
                      <a:pt x="4721" y="3083"/>
                      <a:pt x="4735" y="3104"/>
                      <a:pt x="4735" y="3104"/>
                    </a:cubicBezTo>
                    <a:cubicBezTo>
                      <a:pt x="4735" y="3104"/>
                      <a:pt x="4748" y="3125"/>
                      <a:pt x="4748" y="3125"/>
                    </a:cubicBezTo>
                    <a:cubicBezTo>
                      <a:pt x="4748" y="3125"/>
                      <a:pt x="4761" y="3109"/>
                      <a:pt x="4761" y="3109"/>
                    </a:cubicBezTo>
                    <a:cubicBezTo>
                      <a:pt x="4761" y="3109"/>
                      <a:pt x="4774" y="3104"/>
                      <a:pt x="4774" y="3104"/>
                    </a:cubicBezTo>
                    <a:cubicBezTo>
                      <a:pt x="4774" y="3104"/>
                      <a:pt x="4787" y="3098"/>
                      <a:pt x="4787" y="3098"/>
                    </a:cubicBezTo>
                    <a:cubicBezTo>
                      <a:pt x="4787" y="3098"/>
                      <a:pt x="4800" y="3091"/>
                      <a:pt x="4800" y="3091"/>
                    </a:cubicBezTo>
                    <a:cubicBezTo>
                      <a:pt x="4800" y="3091"/>
                      <a:pt x="4813" y="3083"/>
                      <a:pt x="4813" y="3083"/>
                    </a:cubicBezTo>
                    <a:cubicBezTo>
                      <a:pt x="4813" y="3083"/>
                      <a:pt x="4826" y="3091"/>
                      <a:pt x="4826" y="3091"/>
                    </a:cubicBezTo>
                    <a:cubicBezTo>
                      <a:pt x="4826" y="3091"/>
                      <a:pt x="4839" y="3098"/>
                      <a:pt x="4839" y="3098"/>
                    </a:cubicBezTo>
                    <a:cubicBezTo>
                      <a:pt x="4839" y="3098"/>
                      <a:pt x="4852" y="3105"/>
                      <a:pt x="4852" y="3105"/>
                    </a:cubicBezTo>
                    <a:cubicBezTo>
                      <a:pt x="4852" y="3105"/>
                      <a:pt x="4865" y="3113"/>
                      <a:pt x="4865" y="3113"/>
                    </a:cubicBezTo>
                    <a:cubicBezTo>
                      <a:pt x="4865" y="3113"/>
                      <a:pt x="4878" y="3107"/>
                      <a:pt x="4878" y="3107"/>
                    </a:cubicBezTo>
                    <a:cubicBezTo>
                      <a:pt x="4878" y="3107"/>
                      <a:pt x="4891" y="3102"/>
                      <a:pt x="4891" y="3102"/>
                    </a:cubicBezTo>
                    <a:cubicBezTo>
                      <a:pt x="4891" y="3102"/>
                      <a:pt x="4904" y="3115"/>
                      <a:pt x="4904" y="3115"/>
                    </a:cubicBezTo>
                    <a:cubicBezTo>
                      <a:pt x="4904" y="3115"/>
                      <a:pt x="4917" y="3128"/>
                      <a:pt x="4917" y="3128"/>
                    </a:cubicBezTo>
                    <a:cubicBezTo>
                      <a:pt x="4917" y="3128"/>
                      <a:pt x="4930" y="3130"/>
                      <a:pt x="4930" y="3130"/>
                    </a:cubicBezTo>
                    <a:cubicBezTo>
                      <a:pt x="4930" y="3130"/>
                      <a:pt x="4943" y="3133"/>
                      <a:pt x="4943" y="3133"/>
                    </a:cubicBezTo>
                    <a:cubicBezTo>
                      <a:pt x="4943" y="3133"/>
                      <a:pt x="4956" y="3135"/>
                      <a:pt x="4956" y="3135"/>
                    </a:cubicBezTo>
                    <a:cubicBezTo>
                      <a:pt x="4956" y="3135"/>
                      <a:pt x="4969" y="3138"/>
                      <a:pt x="4969" y="3138"/>
                    </a:cubicBezTo>
                    <a:cubicBezTo>
                      <a:pt x="4969" y="3138"/>
                      <a:pt x="4982" y="3125"/>
                      <a:pt x="4982" y="3125"/>
                    </a:cubicBezTo>
                    <a:cubicBezTo>
                      <a:pt x="4982" y="3125"/>
                      <a:pt x="4995" y="3112"/>
                      <a:pt x="4995" y="3112"/>
                    </a:cubicBezTo>
                    <a:cubicBezTo>
                      <a:pt x="4995" y="3112"/>
                      <a:pt x="5008" y="3100"/>
                      <a:pt x="5008" y="3100"/>
                    </a:cubicBezTo>
                    <a:cubicBezTo>
                      <a:pt x="5008" y="3100"/>
                      <a:pt x="5021" y="3087"/>
                      <a:pt x="5021" y="3087"/>
                    </a:cubicBezTo>
                    <a:cubicBezTo>
                      <a:pt x="5021" y="3087"/>
                      <a:pt x="5034" y="3100"/>
                      <a:pt x="5034" y="3100"/>
                    </a:cubicBezTo>
                    <a:cubicBezTo>
                      <a:pt x="5034" y="3100"/>
                      <a:pt x="5048" y="3112"/>
                      <a:pt x="5048" y="3112"/>
                    </a:cubicBezTo>
                    <a:cubicBezTo>
                      <a:pt x="5048" y="3112"/>
                      <a:pt x="5061" y="3083"/>
                      <a:pt x="5061" y="3083"/>
                    </a:cubicBezTo>
                    <a:cubicBezTo>
                      <a:pt x="5061" y="3083"/>
                      <a:pt x="5074" y="3092"/>
                      <a:pt x="5074" y="3092"/>
                    </a:cubicBezTo>
                    <a:cubicBezTo>
                      <a:pt x="5074" y="3092"/>
                      <a:pt x="5087" y="3105"/>
                      <a:pt x="5087" y="3105"/>
                    </a:cubicBezTo>
                    <a:cubicBezTo>
                      <a:pt x="5087" y="3105"/>
                      <a:pt x="5100" y="3082"/>
                      <a:pt x="5100" y="3082"/>
                    </a:cubicBezTo>
                    <a:cubicBezTo>
                      <a:pt x="5100" y="3082"/>
                      <a:pt x="5113" y="3090"/>
                      <a:pt x="5113" y="3090"/>
                    </a:cubicBezTo>
                    <a:cubicBezTo>
                      <a:pt x="5113" y="3090"/>
                      <a:pt x="5126" y="3135"/>
                      <a:pt x="5126" y="3135"/>
                    </a:cubicBezTo>
                    <a:cubicBezTo>
                      <a:pt x="5126" y="3135"/>
                      <a:pt x="5139" y="3145"/>
                      <a:pt x="5139" y="3145"/>
                    </a:cubicBezTo>
                    <a:cubicBezTo>
                      <a:pt x="5139" y="3145"/>
                      <a:pt x="5152" y="3117"/>
                      <a:pt x="5152" y="3117"/>
                    </a:cubicBezTo>
                    <a:cubicBezTo>
                      <a:pt x="5152" y="3117"/>
                      <a:pt x="5165" y="3113"/>
                      <a:pt x="5165" y="3113"/>
                    </a:cubicBezTo>
                    <a:cubicBezTo>
                      <a:pt x="5165" y="3113"/>
                      <a:pt x="5178" y="3109"/>
                      <a:pt x="5178" y="3109"/>
                    </a:cubicBezTo>
                    <a:cubicBezTo>
                      <a:pt x="5178" y="3109"/>
                      <a:pt x="5191" y="3109"/>
                      <a:pt x="5191" y="3109"/>
                    </a:cubicBezTo>
                    <a:cubicBezTo>
                      <a:pt x="5191" y="3109"/>
                      <a:pt x="5204" y="3109"/>
                      <a:pt x="5204" y="3109"/>
                    </a:cubicBezTo>
                    <a:cubicBezTo>
                      <a:pt x="5204" y="3109"/>
                      <a:pt x="5217" y="3107"/>
                      <a:pt x="5217" y="3107"/>
                    </a:cubicBezTo>
                    <a:cubicBezTo>
                      <a:pt x="5217" y="3107"/>
                      <a:pt x="5230" y="3105"/>
                      <a:pt x="5230" y="3105"/>
                    </a:cubicBezTo>
                    <a:cubicBezTo>
                      <a:pt x="5230" y="3105"/>
                      <a:pt x="5243" y="3134"/>
                      <a:pt x="5243" y="3134"/>
                    </a:cubicBezTo>
                    <a:cubicBezTo>
                      <a:pt x="5243" y="3134"/>
                      <a:pt x="5257" y="3125"/>
                      <a:pt x="5257" y="3125"/>
                    </a:cubicBezTo>
                    <a:cubicBezTo>
                      <a:pt x="5257" y="3125"/>
                      <a:pt x="5270" y="3106"/>
                      <a:pt x="5270" y="3106"/>
                    </a:cubicBezTo>
                    <a:cubicBezTo>
                      <a:pt x="5270" y="3106"/>
                      <a:pt x="5283" y="3088"/>
                      <a:pt x="5283" y="3088"/>
                    </a:cubicBezTo>
                    <a:cubicBezTo>
                      <a:pt x="5283" y="3088"/>
                      <a:pt x="5296" y="3116"/>
                      <a:pt x="5296" y="3116"/>
                    </a:cubicBezTo>
                    <a:cubicBezTo>
                      <a:pt x="5296" y="3116"/>
                      <a:pt x="5309" y="3144"/>
                      <a:pt x="5309" y="3144"/>
                    </a:cubicBezTo>
                    <a:cubicBezTo>
                      <a:pt x="5309" y="3144"/>
                      <a:pt x="5322" y="3129"/>
                      <a:pt x="5322" y="3129"/>
                    </a:cubicBezTo>
                    <a:cubicBezTo>
                      <a:pt x="5322" y="3129"/>
                      <a:pt x="5335" y="3114"/>
                      <a:pt x="5335" y="3114"/>
                    </a:cubicBezTo>
                    <a:cubicBezTo>
                      <a:pt x="5335" y="3114"/>
                      <a:pt x="5348" y="3126"/>
                      <a:pt x="5348" y="3126"/>
                    </a:cubicBezTo>
                    <a:cubicBezTo>
                      <a:pt x="5348" y="3126"/>
                      <a:pt x="5361" y="3137"/>
                      <a:pt x="5361" y="3137"/>
                    </a:cubicBezTo>
                    <a:cubicBezTo>
                      <a:pt x="5361" y="3137"/>
                      <a:pt x="5374" y="3141"/>
                      <a:pt x="5374" y="3141"/>
                    </a:cubicBezTo>
                    <a:cubicBezTo>
                      <a:pt x="5374" y="3141"/>
                      <a:pt x="5378" y="3131"/>
                      <a:pt x="5378" y="3131"/>
                    </a:cubicBezTo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200"/>
              </a:p>
            </p:txBody>
          </p:sp>
          <p:sp>
            <p:nvSpPr>
              <p:cNvPr id="116" name="Freeform 183"/>
              <p:cNvSpPr>
                <a:spLocks/>
              </p:cNvSpPr>
              <p:nvPr/>
            </p:nvSpPr>
            <p:spPr bwMode="auto">
              <a:xfrm>
                <a:off x="244539" y="3796844"/>
                <a:ext cx="3934049" cy="1799855"/>
              </a:xfrm>
              <a:custGeom>
                <a:avLst/>
                <a:gdLst>
                  <a:gd name="T0" fmla="*/ 76 w 5378"/>
                  <a:gd name="T1" fmla="*/ 3144 h 3159"/>
                  <a:gd name="T2" fmla="*/ 167 w 5378"/>
                  <a:gd name="T3" fmla="*/ 3138 h 3159"/>
                  <a:gd name="T4" fmla="*/ 258 w 5378"/>
                  <a:gd name="T5" fmla="*/ 3154 h 3159"/>
                  <a:gd name="T6" fmla="*/ 350 w 5378"/>
                  <a:gd name="T7" fmla="*/ 3122 h 3159"/>
                  <a:gd name="T8" fmla="*/ 441 w 5378"/>
                  <a:gd name="T9" fmla="*/ 3147 h 3159"/>
                  <a:gd name="T10" fmla="*/ 532 w 5378"/>
                  <a:gd name="T11" fmla="*/ 3132 h 3159"/>
                  <a:gd name="T12" fmla="*/ 624 w 5378"/>
                  <a:gd name="T13" fmla="*/ 3126 h 3159"/>
                  <a:gd name="T14" fmla="*/ 715 w 5378"/>
                  <a:gd name="T15" fmla="*/ 3139 h 3159"/>
                  <a:gd name="T16" fmla="*/ 806 w 5378"/>
                  <a:gd name="T17" fmla="*/ 3130 h 3159"/>
                  <a:gd name="T18" fmla="*/ 898 w 5378"/>
                  <a:gd name="T19" fmla="*/ 3158 h 3159"/>
                  <a:gd name="T20" fmla="*/ 989 w 5378"/>
                  <a:gd name="T21" fmla="*/ 3135 h 3159"/>
                  <a:gd name="T22" fmla="*/ 1080 w 5378"/>
                  <a:gd name="T23" fmla="*/ 3142 h 3159"/>
                  <a:gd name="T24" fmla="*/ 1172 w 5378"/>
                  <a:gd name="T25" fmla="*/ 3138 h 3159"/>
                  <a:gd name="T26" fmla="*/ 1263 w 5378"/>
                  <a:gd name="T27" fmla="*/ 3118 h 3159"/>
                  <a:gd name="T28" fmla="*/ 1354 w 5378"/>
                  <a:gd name="T29" fmla="*/ 3136 h 3159"/>
                  <a:gd name="T30" fmla="*/ 1446 w 5378"/>
                  <a:gd name="T31" fmla="*/ 3139 h 3159"/>
                  <a:gd name="T32" fmla="*/ 1537 w 5378"/>
                  <a:gd name="T33" fmla="*/ 3136 h 3159"/>
                  <a:gd name="T34" fmla="*/ 1629 w 5378"/>
                  <a:gd name="T35" fmla="*/ 3127 h 3159"/>
                  <a:gd name="T36" fmla="*/ 1720 w 5378"/>
                  <a:gd name="T37" fmla="*/ 3139 h 3159"/>
                  <a:gd name="T38" fmla="*/ 1811 w 5378"/>
                  <a:gd name="T39" fmla="*/ 3133 h 3159"/>
                  <a:gd name="T40" fmla="*/ 1903 w 5378"/>
                  <a:gd name="T41" fmla="*/ 3159 h 3159"/>
                  <a:gd name="T42" fmla="*/ 1994 w 5378"/>
                  <a:gd name="T43" fmla="*/ 3136 h 3159"/>
                  <a:gd name="T44" fmla="*/ 2085 w 5378"/>
                  <a:gd name="T45" fmla="*/ 3138 h 3159"/>
                  <a:gd name="T46" fmla="*/ 2177 w 5378"/>
                  <a:gd name="T47" fmla="*/ 3136 h 3159"/>
                  <a:gd name="T48" fmla="*/ 2268 w 5378"/>
                  <a:gd name="T49" fmla="*/ 3147 h 3159"/>
                  <a:gd name="T50" fmla="*/ 2359 w 5378"/>
                  <a:gd name="T51" fmla="*/ 3125 h 3159"/>
                  <a:gd name="T52" fmla="*/ 2451 w 5378"/>
                  <a:gd name="T53" fmla="*/ 3122 h 3159"/>
                  <a:gd name="T54" fmla="*/ 2542 w 5378"/>
                  <a:gd name="T55" fmla="*/ 3131 h 3159"/>
                  <a:gd name="T56" fmla="*/ 2633 w 5378"/>
                  <a:gd name="T57" fmla="*/ 3115 h 3159"/>
                  <a:gd name="T58" fmla="*/ 2725 w 5378"/>
                  <a:gd name="T59" fmla="*/ 3091 h 3159"/>
                  <a:gd name="T60" fmla="*/ 2816 w 5378"/>
                  <a:gd name="T61" fmla="*/ 3065 h 3159"/>
                  <a:gd name="T62" fmla="*/ 2907 w 5378"/>
                  <a:gd name="T63" fmla="*/ 2997 h 3159"/>
                  <a:gd name="T64" fmla="*/ 2999 w 5378"/>
                  <a:gd name="T65" fmla="*/ 1948 h 3159"/>
                  <a:gd name="T66" fmla="*/ 3090 w 5378"/>
                  <a:gd name="T67" fmla="*/ 2893 h 3159"/>
                  <a:gd name="T68" fmla="*/ 3182 w 5378"/>
                  <a:gd name="T69" fmla="*/ 3084 h 3159"/>
                  <a:gd name="T70" fmla="*/ 3273 w 5378"/>
                  <a:gd name="T71" fmla="*/ 3107 h 3159"/>
                  <a:gd name="T72" fmla="*/ 3364 w 5378"/>
                  <a:gd name="T73" fmla="*/ 3097 h 3159"/>
                  <a:gd name="T74" fmla="*/ 3455 w 5378"/>
                  <a:gd name="T75" fmla="*/ 3143 h 3159"/>
                  <a:gd name="T76" fmla="*/ 3547 w 5378"/>
                  <a:gd name="T77" fmla="*/ 3141 h 3159"/>
                  <a:gd name="T78" fmla="*/ 3638 w 5378"/>
                  <a:gd name="T79" fmla="*/ 3082 h 3159"/>
                  <a:gd name="T80" fmla="*/ 3730 w 5378"/>
                  <a:gd name="T81" fmla="*/ 3097 h 3159"/>
                  <a:gd name="T82" fmla="*/ 3821 w 5378"/>
                  <a:gd name="T83" fmla="*/ 3005 h 3159"/>
                  <a:gd name="T84" fmla="*/ 3912 w 5378"/>
                  <a:gd name="T85" fmla="*/ 2942 h 3159"/>
                  <a:gd name="T86" fmla="*/ 4004 w 5378"/>
                  <a:gd name="T87" fmla="*/ 2564 h 3159"/>
                  <a:gd name="T88" fmla="*/ 4095 w 5378"/>
                  <a:gd name="T89" fmla="*/ 2979 h 3159"/>
                  <a:gd name="T90" fmla="*/ 4186 w 5378"/>
                  <a:gd name="T91" fmla="*/ 2126 h 3159"/>
                  <a:gd name="T92" fmla="*/ 4278 w 5378"/>
                  <a:gd name="T93" fmla="*/ 2686 h 3159"/>
                  <a:gd name="T94" fmla="*/ 4369 w 5378"/>
                  <a:gd name="T95" fmla="*/ 3077 h 3159"/>
                  <a:gd name="T96" fmla="*/ 4460 w 5378"/>
                  <a:gd name="T97" fmla="*/ 3098 h 3159"/>
                  <a:gd name="T98" fmla="*/ 4552 w 5378"/>
                  <a:gd name="T99" fmla="*/ 3114 h 3159"/>
                  <a:gd name="T100" fmla="*/ 4643 w 5378"/>
                  <a:gd name="T101" fmla="*/ 3134 h 3159"/>
                  <a:gd name="T102" fmla="*/ 4735 w 5378"/>
                  <a:gd name="T103" fmla="*/ 3145 h 3159"/>
                  <a:gd name="T104" fmla="*/ 4826 w 5378"/>
                  <a:gd name="T105" fmla="*/ 3132 h 3159"/>
                  <a:gd name="T106" fmla="*/ 4917 w 5378"/>
                  <a:gd name="T107" fmla="*/ 3150 h 3159"/>
                  <a:gd name="T108" fmla="*/ 5008 w 5378"/>
                  <a:gd name="T109" fmla="*/ 3126 h 3159"/>
                  <a:gd name="T110" fmla="*/ 5100 w 5378"/>
                  <a:gd name="T111" fmla="*/ 3131 h 3159"/>
                  <a:gd name="T112" fmla="*/ 5191 w 5378"/>
                  <a:gd name="T113" fmla="*/ 3135 h 3159"/>
                  <a:gd name="T114" fmla="*/ 5283 w 5378"/>
                  <a:gd name="T115" fmla="*/ 3128 h 3159"/>
                  <a:gd name="T116" fmla="*/ 5374 w 5378"/>
                  <a:gd name="T117" fmla="*/ 3138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378" h="3159">
                    <a:moveTo>
                      <a:pt x="0" y="3135"/>
                    </a:moveTo>
                    <a:cubicBezTo>
                      <a:pt x="0" y="3135"/>
                      <a:pt x="10" y="3150"/>
                      <a:pt x="10" y="3150"/>
                    </a:cubicBezTo>
                    <a:cubicBezTo>
                      <a:pt x="10" y="3150"/>
                      <a:pt x="23" y="3158"/>
                      <a:pt x="23" y="3158"/>
                    </a:cubicBezTo>
                    <a:cubicBezTo>
                      <a:pt x="23" y="3158"/>
                      <a:pt x="36" y="3130"/>
                      <a:pt x="36" y="3130"/>
                    </a:cubicBezTo>
                    <a:cubicBezTo>
                      <a:pt x="36" y="3130"/>
                      <a:pt x="49" y="3109"/>
                      <a:pt x="49" y="3109"/>
                    </a:cubicBezTo>
                    <a:cubicBezTo>
                      <a:pt x="49" y="3109"/>
                      <a:pt x="62" y="3126"/>
                      <a:pt x="62" y="3126"/>
                    </a:cubicBezTo>
                    <a:cubicBezTo>
                      <a:pt x="62" y="3126"/>
                      <a:pt x="76" y="3144"/>
                      <a:pt x="76" y="3144"/>
                    </a:cubicBezTo>
                    <a:cubicBezTo>
                      <a:pt x="76" y="3144"/>
                      <a:pt x="89" y="3125"/>
                      <a:pt x="89" y="3125"/>
                    </a:cubicBezTo>
                    <a:cubicBezTo>
                      <a:pt x="89" y="3125"/>
                      <a:pt x="102" y="3118"/>
                      <a:pt x="102" y="3118"/>
                    </a:cubicBezTo>
                    <a:cubicBezTo>
                      <a:pt x="102" y="3118"/>
                      <a:pt x="115" y="3130"/>
                      <a:pt x="115" y="3130"/>
                    </a:cubicBezTo>
                    <a:cubicBezTo>
                      <a:pt x="115" y="3130"/>
                      <a:pt x="128" y="3136"/>
                      <a:pt x="128" y="3136"/>
                    </a:cubicBezTo>
                    <a:cubicBezTo>
                      <a:pt x="128" y="3136"/>
                      <a:pt x="141" y="3142"/>
                      <a:pt x="141" y="3142"/>
                    </a:cubicBezTo>
                    <a:cubicBezTo>
                      <a:pt x="141" y="3142"/>
                      <a:pt x="154" y="3140"/>
                      <a:pt x="154" y="3140"/>
                    </a:cubicBezTo>
                    <a:cubicBezTo>
                      <a:pt x="154" y="3140"/>
                      <a:pt x="167" y="3138"/>
                      <a:pt x="167" y="3138"/>
                    </a:cubicBezTo>
                    <a:cubicBezTo>
                      <a:pt x="167" y="3138"/>
                      <a:pt x="180" y="3132"/>
                      <a:pt x="180" y="3132"/>
                    </a:cubicBezTo>
                    <a:cubicBezTo>
                      <a:pt x="180" y="3132"/>
                      <a:pt x="193" y="3127"/>
                      <a:pt x="193" y="3127"/>
                    </a:cubicBezTo>
                    <a:cubicBezTo>
                      <a:pt x="193" y="3127"/>
                      <a:pt x="206" y="3138"/>
                      <a:pt x="206" y="3138"/>
                    </a:cubicBezTo>
                    <a:cubicBezTo>
                      <a:pt x="206" y="3138"/>
                      <a:pt x="219" y="3149"/>
                      <a:pt x="219" y="3149"/>
                    </a:cubicBezTo>
                    <a:cubicBezTo>
                      <a:pt x="219" y="3149"/>
                      <a:pt x="232" y="3129"/>
                      <a:pt x="232" y="3129"/>
                    </a:cubicBezTo>
                    <a:cubicBezTo>
                      <a:pt x="232" y="3129"/>
                      <a:pt x="245" y="3128"/>
                      <a:pt x="245" y="3128"/>
                    </a:cubicBezTo>
                    <a:cubicBezTo>
                      <a:pt x="245" y="3128"/>
                      <a:pt x="258" y="3154"/>
                      <a:pt x="258" y="3154"/>
                    </a:cubicBezTo>
                    <a:cubicBezTo>
                      <a:pt x="258" y="3154"/>
                      <a:pt x="271" y="3142"/>
                      <a:pt x="271" y="3142"/>
                    </a:cubicBezTo>
                    <a:cubicBezTo>
                      <a:pt x="271" y="3142"/>
                      <a:pt x="284" y="3134"/>
                      <a:pt x="284" y="3134"/>
                    </a:cubicBezTo>
                    <a:cubicBezTo>
                      <a:pt x="284" y="3134"/>
                      <a:pt x="297" y="3143"/>
                      <a:pt x="297" y="3143"/>
                    </a:cubicBezTo>
                    <a:cubicBezTo>
                      <a:pt x="297" y="3143"/>
                      <a:pt x="311" y="3152"/>
                      <a:pt x="311" y="3152"/>
                    </a:cubicBezTo>
                    <a:cubicBezTo>
                      <a:pt x="311" y="3152"/>
                      <a:pt x="324" y="3142"/>
                      <a:pt x="324" y="3142"/>
                    </a:cubicBezTo>
                    <a:cubicBezTo>
                      <a:pt x="324" y="3142"/>
                      <a:pt x="337" y="3123"/>
                      <a:pt x="337" y="3123"/>
                    </a:cubicBezTo>
                    <a:cubicBezTo>
                      <a:pt x="337" y="3123"/>
                      <a:pt x="350" y="3122"/>
                      <a:pt x="350" y="3122"/>
                    </a:cubicBezTo>
                    <a:cubicBezTo>
                      <a:pt x="350" y="3122"/>
                      <a:pt x="363" y="3125"/>
                      <a:pt x="363" y="3125"/>
                    </a:cubicBezTo>
                    <a:cubicBezTo>
                      <a:pt x="363" y="3125"/>
                      <a:pt x="376" y="3128"/>
                      <a:pt x="376" y="3128"/>
                    </a:cubicBezTo>
                    <a:cubicBezTo>
                      <a:pt x="376" y="3128"/>
                      <a:pt x="389" y="3136"/>
                      <a:pt x="389" y="3136"/>
                    </a:cubicBezTo>
                    <a:cubicBezTo>
                      <a:pt x="389" y="3136"/>
                      <a:pt x="402" y="3145"/>
                      <a:pt x="402" y="3145"/>
                    </a:cubicBezTo>
                    <a:cubicBezTo>
                      <a:pt x="402" y="3145"/>
                      <a:pt x="415" y="3144"/>
                      <a:pt x="415" y="3144"/>
                    </a:cubicBezTo>
                    <a:cubicBezTo>
                      <a:pt x="415" y="3144"/>
                      <a:pt x="428" y="3143"/>
                      <a:pt x="428" y="3143"/>
                    </a:cubicBezTo>
                    <a:cubicBezTo>
                      <a:pt x="428" y="3143"/>
                      <a:pt x="441" y="3147"/>
                      <a:pt x="441" y="3147"/>
                    </a:cubicBezTo>
                    <a:cubicBezTo>
                      <a:pt x="441" y="3147"/>
                      <a:pt x="454" y="3151"/>
                      <a:pt x="454" y="3151"/>
                    </a:cubicBezTo>
                    <a:cubicBezTo>
                      <a:pt x="454" y="3151"/>
                      <a:pt x="467" y="3140"/>
                      <a:pt x="467" y="3140"/>
                    </a:cubicBezTo>
                    <a:cubicBezTo>
                      <a:pt x="467" y="3140"/>
                      <a:pt x="480" y="3129"/>
                      <a:pt x="480" y="3129"/>
                    </a:cubicBezTo>
                    <a:cubicBezTo>
                      <a:pt x="480" y="3129"/>
                      <a:pt x="493" y="3140"/>
                      <a:pt x="493" y="3140"/>
                    </a:cubicBezTo>
                    <a:cubicBezTo>
                      <a:pt x="493" y="3140"/>
                      <a:pt x="506" y="3152"/>
                      <a:pt x="506" y="3152"/>
                    </a:cubicBezTo>
                    <a:cubicBezTo>
                      <a:pt x="506" y="3152"/>
                      <a:pt x="519" y="3142"/>
                      <a:pt x="519" y="3142"/>
                    </a:cubicBezTo>
                    <a:cubicBezTo>
                      <a:pt x="519" y="3142"/>
                      <a:pt x="532" y="3132"/>
                      <a:pt x="532" y="3132"/>
                    </a:cubicBezTo>
                    <a:cubicBezTo>
                      <a:pt x="532" y="3132"/>
                      <a:pt x="545" y="3137"/>
                      <a:pt x="545" y="3137"/>
                    </a:cubicBezTo>
                    <a:cubicBezTo>
                      <a:pt x="545" y="3137"/>
                      <a:pt x="558" y="3143"/>
                      <a:pt x="558" y="3143"/>
                    </a:cubicBezTo>
                    <a:cubicBezTo>
                      <a:pt x="558" y="3143"/>
                      <a:pt x="571" y="3133"/>
                      <a:pt x="571" y="3133"/>
                    </a:cubicBezTo>
                    <a:cubicBezTo>
                      <a:pt x="571" y="3133"/>
                      <a:pt x="585" y="3122"/>
                      <a:pt x="585" y="3122"/>
                    </a:cubicBezTo>
                    <a:cubicBezTo>
                      <a:pt x="585" y="3122"/>
                      <a:pt x="598" y="3127"/>
                      <a:pt x="598" y="3127"/>
                    </a:cubicBezTo>
                    <a:cubicBezTo>
                      <a:pt x="598" y="3127"/>
                      <a:pt x="611" y="3131"/>
                      <a:pt x="611" y="3131"/>
                    </a:cubicBezTo>
                    <a:cubicBezTo>
                      <a:pt x="611" y="3131"/>
                      <a:pt x="624" y="3126"/>
                      <a:pt x="624" y="3126"/>
                    </a:cubicBezTo>
                    <a:cubicBezTo>
                      <a:pt x="624" y="3126"/>
                      <a:pt x="637" y="3120"/>
                      <a:pt x="637" y="3120"/>
                    </a:cubicBezTo>
                    <a:cubicBezTo>
                      <a:pt x="637" y="3120"/>
                      <a:pt x="650" y="3132"/>
                      <a:pt x="650" y="3132"/>
                    </a:cubicBezTo>
                    <a:cubicBezTo>
                      <a:pt x="650" y="3132"/>
                      <a:pt x="663" y="3143"/>
                      <a:pt x="663" y="3143"/>
                    </a:cubicBezTo>
                    <a:cubicBezTo>
                      <a:pt x="663" y="3143"/>
                      <a:pt x="676" y="3138"/>
                      <a:pt x="676" y="3138"/>
                    </a:cubicBezTo>
                    <a:cubicBezTo>
                      <a:pt x="676" y="3138"/>
                      <a:pt x="689" y="3134"/>
                      <a:pt x="689" y="3134"/>
                    </a:cubicBezTo>
                    <a:cubicBezTo>
                      <a:pt x="689" y="3134"/>
                      <a:pt x="702" y="3137"/>
                      <a:pt x="702" y="3137"/>
                    </a:cubicBezTo>
                    <a:cubicBezTo>
                      <a:pt x="702" y="3137"/>
                      <a:pt x="715" y="3139"/>
                      <a:pt x="715" y="3139"/>
                    </a:cubicBezTo>
                    <a:cubicBezTo>
                      <a:pt x="715" y="3139"/>
                      <a:pt x="728" y="3133"/>
                      <a:pt x="728" y="3133"/>
                    </a:cubicBezTo>
                    <a:cubicBezTo>
                      <a:pt x="728" y="3133"/>
                      <a:pt x="741" y="3127"/>
                      <a:pt x="741" y="3127"/>
                    </a:cubicBezTo>
                    <a:cubicBezTo>
                      <a:pt x="741" y="3127"/>
                      <a:pt x="754" y="3133"/>
                      <a:pt x="754" y="3133"/>
                    </a:cubicBezTo>
                    <a:cubicBezTo>
                      <a:pt x="754" y="3133"/>
                      <a:pt x="767" y="3139"/>
                      <a:pt x="767" y="3139"/>
                    </a:cubicBezTo>
                    <a:cubicBezTo>
                      <a:pt x="767" y="3139"/>
                      <a:pt x="780" y="3129"/>
                      <a:pt x="780" y="3129"/>
                    </a:cubicBezTo>
                    <a:cubicBezTo>
                      <a:pt x="780" y="3129"/>
                      <a:pt x="793" y="3120"/>
                      <a:pt x="793" y="3120"/>
                    </a:cubicBezTo>
                    <a:cubicBezTo>
                      <a:pt x="793" y="3120"/>
                      <a:pt x="806" y="3130"/>
                      <a:pt x="806" y="3130"/>
                    </a:cubicBezTo>
                    <a:cubicBezTo>
                      <a:pt x="806" y="3130"/>
                      <a:pt x="819" y="3139"/>
                      <a:pt x="819" y="3139"/>
                    </a:cubicBezTo>
                    <a:cubicBezTo>
                      <a:pt x="819" y="3139"/>
                      <a:pt x="832" y="3140"/>
                      <a:pt x="832" y="3140"/>
                    </a:cubicBezTo>
                    <a:cubicBezTo>
                      <a:pt x="832" y="3140"/>
                      <a:pt x="846" y="3141"/>
                      <a:pt x="846" y="3141"/>
                    </a:cubicBezTo>
                    <a:cubicBezTo>
                      <a:pt x="846" y="3141"/>
                      <a:pt x="859" y="3134"/>
                      <a:pt x="859" y="3134"/>
                    </a:cubicBezTo>
                    <a:cubicBezTo>
                      <a:pt x="859" y="3134"/>
                      <a:pt x="872" y="3128"/>
                      <a:pt x="872" y="3128"/>
                    </a:cubicBezTo>
                    <a:cubicBezTo>
                      <a:pt x="872" y="3128"/>
                      <a:pt x="885" y="3143"/>
                      <a:pt x="885" y="3143"/>
                    </a:cubicBezTo>
                    <a:cubicBezTo>
                      <a:pt x="885" y="3143"/>
                      <a:pt x="898" y="3158"/>
                      <a:pt x="898" y="3158"/>
                    </a:cubicBezTo>
                    <a:cubicBezTo>
                      <a:pt x="898" y="3158"/>
                      <a:pt x="911" y="3145"/>
                      <a:pt x="911" y="3145"/>
                    </a:cubicBezTo>
                    <a:cubicBezTo>
                      <a:pt x="911" y="3145"/>
                      <a:pt x="924" y="3132"/>
                      <a:pt x="924" y="3132"/>
                    </a:cubicBezTo>
                    <a:cubicBezTo>
                      <a:pt x="924" y="3132"/>
                      <a:pt x="937" y="3134"/>
                      <a:pt x="937" y="3134"/>
                    </a:cubicBezTo>
                    <a:cubicBezTo>
                      <a:pt x="937" y="3134"/>
                      <a:pt x="950" y="3137"/>
                      <a:pt x="950" y="3137"/>
                    </a:cubicBezTo>
                    <a:cubicBezTo>
                      <a:pt x="950" y="3137"/>
                      <a:pt x="963" y="3133"/>
                      <a:pt x="963" y="3133"/>
                    </a:cubicBezTo>
                    <a:cubicBezTo>
                      <a:pt x="963" y="3133"/>
                      <a:pt x="976" y="3130"/>
                      <a:pt x="976" y="3130"/>
                    </a:cubicBezTo>
                    <a:cubicBezTo>
                      <a:pt x="976" y="3130"/>
                      <a:pt x="989" y="3135"/>
                      <a:pt x="989" y="3135"/>
                    </a:cubicBezTo>
                    <a:cubicBezTo>
                      <a:pt x="989" y="3135"/>
                      <a:pt x="1002" y="3141"/>
                      <a:pt x="1002" y="3141"/>
                    </a:cubicBezTo>
                    <a:cubicBezTo>
                      <a:pt x="1002" y="3141"/>
                      <a:pt x="1015" y="3132"/>
                      <a:pt x="1015" y="3132"/>
                    </a:cubicBezTo>
                    <a:cubicBezTo>
                      <a:pt x="1015" y="3132"/>
                      <a:pt x="1028" y="3122"/>
                      <a:pt x="1028" y="3122"/>
                    </a:cubicBezTo>
                    <a:cubicBezTo>
                      <a:pt x="1028" y="3122"/>
                      <a:pt x="1041" y="3137"/>
                      <a:pt x="1041" y="3137"/>
                    </a:cubicBezTo>
                    <a:cubicBezTo>
                      <a:pt x="1041" y="3137"/>
                      <a:pt x="1054" y="3151"/>
                      <a:pt x="1054" y="3151"/>
                    </a:cubicBezTo>
                    <a:cubicBezTo>
                      <a:pt x="1054" y="3151"/>
                      <a:pt x="1067" y="3128"/>
                      <a:pt x="1067" y="3128"/>
                    </a:cubicBezTo>
                    <a:cubicBezTo>
                      <a:pt x="1067" y="3128"/>
                      <a:pt x="1080" y="3142"/>
                      <a:pt x="1080" y="3142"/>
                    </a:cubicBezTo>
                    <a:cubicBezTo>
                      <a:pt x="1080" y="3142"/>
                      <a:pt x="1093" y="3158"/>
                      <a:pt x="1093" y="3158"/>
                    </a:cubicBezTo>
                    <a:cubicBezTo>
                      <a:pt x="1093" y="3158"/>
                      <a:pt x="1107" y="3137"/>
                      <a:pt x="1107" y="3137"/>
                    </a:cubicBezTo>
                    <a:cubicBezTo>
                      <a:pt x="1107" y="3137"/>
                      <a:pt x="1120" y="3116"/>
                      <a:pt x="1120" y="3116"/>
                    </a:cubicBezTo>
                    <a:cubicBezTo>
                      <a:pt x="1120" y="3116"/>
                      <a:pt x="1133" y="3132"/>
                      <a:pt x="1133" y="3132"/>
                    </a:cubicBezTo>
                    <a:cubicBezTo>
                      <a:pt x="1133" y="3132"/>
                      <a:pt x="1146" y="3140"/>
                      <a:pt x="1146" y="3140"/>
                    </a:cubicBezTo>
                    <a:cubicBezTo>
                      <a:pt x="1146" y="3140"/>
                      <a:pt x="1159" y="3149"/>
                      <a:pt x="1159" y="3149"/>
                    </a:cubicBezTo>
                    <a:cubicBezTo>
                      <a:pt x="1159" y="3149"/>
                      <a:pt x="1172" y="3138"/>
                      <a:pt x="1172" y="3138"/>
                    </a:cubicBezTo>
                    <a:cubicBezTo>
                      <a:pt x="1172" y="3138"/>
                      <a:pt x="1185" y="3127"/>
                      <a:pt x="1185" y="3127"/>
                    </a:cubicBezTo>
                    <a:cubicBezTo>
                      <a:pt x="1185" y="3127"/>
                      <a:pt x="1198" y="3137"/>
                      <a:pt x="1198" y="3137"/>
                    </a:cubicBezTo>
                    <a:cubicBezTo>
                      <a:pt x="1198" y="3137"/>
                      <a:pt x="1211" y="3148"/>
                      <a:pt x="1211" y="3148"/>
                    </a:cubicBezTo>
                    <a:cubicBezTo>
                      <a:pt x="1211" y="3148"/>
                      <a:pt x="1224" y="3146"/>
                      <a:pt x="1224" y="3146"/>
                    </a:cubicBezTo>
                    <a:cubicBezTo>
                      <a:pt x="1224" y="3146"/>
                      <a:pt x="1237" y="3144"/>
                      <a:pt x="1237" y="3144"/>
                    </a:cubicBezTo>
                    <a:cubicBezTo>
                      <a:pt x="1237" y="3144"/>
                      <a:pt x="1250" y="3131"/>
                      <a:pt x="1250" y="3131"/>
                    </a:cubicBezTo>
                    <a:cubicBezTo>
                      <a:pt x="1250" y="3131"/>
                      <a:pt x="1263" y="3118"/>
                      <a:pt x="1263" y="3118"/>
                    </a:cubicBezTo>
                    <a:cubicBezTo>
                      <a:pt x="1263" y="3118"/>
                      <a:pt x="1276" y="3132"/>
                      <a:pt x="1276" y="3132"/>
                    </a:cubicBezTo>
                    <a:cubicBezTo>
                      <a:pt x="1276" y="3132"/>
                      <a:pt x="1289" y="3126"/>
                      <a:pt x="1289" y="3126"/>
                    </a:cubicBezTo>
                    <a:cubicBezTo>
                      <a:pt x="1289" y="3126"/>
                      <a:pt x="1302" y="3113"/>
                      <a:pt x="1302" y="3113"/>
                    </a:cubicBezTo>
                    <a:cubicBezTo>
                      <a:pt x="1302" y="3113"/>
                      <a:pt x="1315" y="3132"/>
                      <a:pt x="1315" y="3132"/>
                    </a:cubicBezTo>
                    <a:cubicBezTo>
                      <a:pt x="1315" y="3132"/>
                      <a:pt x="1328" y="3126"/>
                      <a:pt x="1328" y="3126"/>
                    </a:cubicBezTo>
                    <a:cubicBezTo>
                      <a:pt x="1328" y="3126"/>
                      <a:pt x="1341" y="3119"/>
                      <a:pt x="1341" y="3119"/>
                    </a:cubicBezTo>
                    <a:cubicBezTo>
                      <a:pt x="1341" y="3119"/>
                      <a:pt x="1354" y="3136"/>
                      <a:pt x="1354" y="3136"/>
                    </a:cubicBezTo>
                    <a:cubicBezTo>
                      <a:pt x="1354" y="3136"/>
                      <a:pt x="1368" y="3154"/>
                      <a:pt x="1368" y="3154"/>
                    </a:cubicBezTo>
                    <a:cubicBezTo>
                      <a:pt x="1368" y="3154"/>
                      <a:pt x="1381" y="3145"/>
                      <a:pt x="1381" y="3145"/>
                    </a:cubicBezTo>
                    <a:cubicBezTo>
                      <a:pt x="1381" y="3145"/>
                      <a:pt x="1394" y="3136"/>
                      <a:pt x="1394" y="3136"/>
                    </a:cubicBezTo>
                    <a:cubicBezTo>
                      <a:pt x="1394" y="3136"/>
                      <a:pt x="1407" y="3137"/>
                      <a:pt x="1407" y="3137"/>
                    </a:cubicBezTo>
                    <a:cubicBezTo>
                      <a:pt x="1407" y="3137"/>
                      <a:pt x="1420" y="3137"/>
                      <a:pt x="1420" y="3137"/>
                    </a:cubicBezTo>
                    <a:cubicBezTo>
                      <a:pt x="1420" y="3137"/>
                      <a:pt x="1433" y="3138"/>
                      <a:pt x="1433" y="3138"/>
                    </a:cubicBezTo>
                    <a:cubicBezTo>
                      <a:pt x="1433" y="3138"/>
                      <a:pt x="1446" y="3139"/>
                      <a:pt x="1446" y="3139"/>
                    </a:cubicBezTo>
                    <a:cubicBezTo>
                      <a:pt x="1446" y="3139"/>
                      <a:pt x="1459" y="3140"/>
                      <a:pt x="1459" y="3140"/>
                    </a:cubicBezTo>
                    <a:cubicBezTo>
                      <a:pt x="1459" y="3140"/>
                      <a:pt x="1472" y="3141"/>
                      <a:pt x="1472" y="3141"/>
                    </a:cubicBezTo>
                    <a:cubicBezTo>
                      <a:pt x="1472" y="3141"/>
                      <a:pt x="1485" y="3140"/>
                      <a:pt x="1485" y="3140"/>
                    </a:cubicBezTo>
                    <a:cubicBezTo>
                      <a:pt x="1485" y="3140"/>
                      <a:pt x="1498" y="3139"/>
                      <a:pt x="1498" y="3139"/>
                    </a:cubicBezTo>
                    <a:cubicBezTo>
                      <a:pt x="1498" y="3139"/>
                      <a:pt x="1511" y="3138"/>
                      <a:pt x="1511" y="3138"/>
                    </a:cubicBezTo>
                    <a:cubicBezTo>
                      <a:pt x="1511" y="3138"/>
                      <a:pt x="1524" y="3137"/>
                      <a:pt x="1524" y="3137"/>
                    </a:cubicBezTo>
                    <a:cubicBezTo>
                      <a:pt x="1524" y="3137"/>
                      <a:pt x="1537" y="3136"/>
                      <a:pt x="1537" y="3136"/>
                    </a:cubicBezTo>
                    <a:cubicBezTo>
                      <a:pt x="1537" y="3136"/>
                      <a:pt x="1550" y="3134"/>
                      <a:pt x="1550" y="3134"/>
                    </a:cubicBezTo>
                    <a:cubicBezTo>
                      <a:pt x="1550" y="3134"/>
                      <a:pt x="1563" y="3132"/>
                      <a:pt x="1563" y="3132"/>
                    </a:cubicBezTo>
                    <a:cubicBezTo>
                      <a:pt x="1563" y="3132"/>
                      <a:pt x="1576" y="3130"/>
                      <a:pt x="1576" y="3130"/>
                    </a:cubicBezTo>
                    <a:cubicBezTo>
                      <a:pt x="1576" y="3130"/>
                      <a:pt x="1589" y="3130"/>
                      <a:pt x="1589" y="3130"/>
                    </a:cubicBezTo>
                    <a:cubicBezTo>
                      <a:pt x="1589" y="3130"/>
                      <a:pt x="1602" y="3129"/>
                      <a:pt x="1602" y="3129"/>
                    </a:cubicBezTo>
                    <a:cubicBezTo>
                      <a:pt x="1602" y="3129"/>
                      <a:pt x="1616" y="3128"/>
                      <a:pt x="1616" y="3128"/>
                    </a:cubicBezTo>
                    <a:cubicBezTo>
                      <a:pt x="1616" y="3128"/>
                      <a:pt x="1629" y="3127"/>
                      <a:pt x="1629" y="3127"/>
                    </a:cubicBezTo>
                    <a:cubicBezTo>
                      <a:pt x="1629" y="3127"/>
                      <a:pt x="1642" y="3136"/>
                      <a:pt x="1642" y="3136"/>
                    </a:cubicBezTo>
                    <a:cubicBezTo>
                      <a:pt x="1642" y="3136"/>
                      <a:pt x="1655" y="3145"/>
                      <a:pt x="1655" y="3145"/>
                    </a:cubicBezTo>
                    <a:cubicBezTo>
                      <a:pt x="1655" y="3145"/>
                      <a:pt x="1668" y="3133"/>
                      <a:pt x="1668" y="3133"/>
                    </a:cubicBezTo>
                    <a:cubicBezTo>
                      <a:pt x="1668" y="3133"/>
                      <a:pt x="1681" y="3120"/>
                      <a:pt x="1681" y="3120"/>
                    </a:cubicBezTo>
                    <a:cubicBezTo>
                      <a:pt x="1681" y="3120"/>
                      <a:pt x="1694" y="3132"/>
                      <a:pt x="1694" y="3132"/>
                    </a:cubicBezTo>
                    <a:cubicBezTo>
                      <a:pt x="1694" y="3132"/>
                      <a:pt x="1707" y="3143"/>
                      <a:pt x="1707" y="3143"/>
                    </a:cubicBezTo>
                    <a:cubicBezTo>
                      <a:pt x="1707" y="3143"/>
                      <a:pt x="1720" y="3139"/>
                      <a:pt x="1720" y="3139"/>
                    </a:cubicBezTo>
                    <a:cubicBezTo>
                      <a:pt x="1720" y="3139"/>
                      <a:pt x="1733" y="3135"/>
                      <a:pt x="1733" y="3135"/>
                    </a:cubicBezTo>
                    <a:cubicBezTo>
                      <a:pt x="1733" y="3135"/>
                      <a:pt x="1746" y="3130"/>
                      <a:pt x="1746" y="3130"/>
                    </a:cubicBezTo>
                    <a:cubicBezTo>
                      <a:pt x="1746" y="3130"/>
                      <a:pt x="1759" y="3124"/>
                      <a:pt x="1759" y="3124"/>
                    </a:cubicBezTo>
                    <a:cubicBezTo>
                      <a:pt x="1759" y="3124"/>
                      <a:pt x="1772" y="3133"/>
                      <a:pt x="1772" y="3133"/>
                    </a:cubicBezTo>
                    <a:cubicBezTo>
                      <a:pt x="1772" y="3133"/>
                      <a:pt x="1785" y="3143"/>
                      <a:pt x="1785" y="3143"/>
                    </a:cubicBezTo>
                    <a:cubicBezTo>
                      <a:pt x="1785" y="3143"/>
                      <a:pt x="1798" y="3138"/>
                      <a:pt x="1798" y="3138"/>
                    </a:cubicBezTo>
                    <a:cubicBezTo>
                      <a:pt x="1798" y="3138"/>
                      <a:pt x="1811" y="3133"/>
                      <a:pt x="1811" y="3133"/>
                    </a:cubicBezTo>
                    <a:cubicBezTo>
                      <a:pt x="1811" y="3133"/>
                      <a:pt x="1824" y="3137"/>
                      <a:pt x="1824" y="3137"/>
                    </a:cubicBezTo>
                    <a:cubicBezTo>
                      <a:pt x="1824" y="3137"/>
                      <a:pt x="1837" y="3141"/>
                      <a:pt x="1837" y="3141"/>
                    </a:cubicBezTo>
                    <a:cubicBezTo>
                      <a:pt x="1837" y="3141"/>
                      <a:pt x="1850" y="3140"/>
                      <a:pt x="1850" y="3140"/>
                    </a:cubicBezTo>
                    <a:cubicBezTo>
                      <a:pt x="1850" y="3140"/>
                      <a:pt x="1863" y="3140"/>
                      <a:pt x="1863" y="3140"/>
                    </a:cubicBezTo>
                    <a:cubicBezTo>
                      <a:pt x="1863" y="3140"/>
                      <a:pt x="1876" y="3120"/>
                      <a:pt x="1876" y="3120"/>
                    </a:cubicBezTo>
                    <a:cubicBezTo>
                      <a:pt x="1876" y="3120"/>
                      <a:pt x="1890" y="3130"/>
                      <a:pt x="1890" y="3130"/>
                    </a:cubicBezTo>
                    <a:cubicBezTo>
                      <a:pt x="1890" y="3130"/>
                      <a:pt x="1903" y="3159"/>
                      <a:pt x="1903" y="3159"/>
                    </a:cubicBezTo>
                    <a:cubicBezTo>
                      <a:pt x="1903" y="3159"/>
                      <a:pt x="1916" y="3145"/>
                      <a:pt x="1916" y="3145"/>
                    </a:cubicBezTo>
                    <a:cubicBezTo>
                      <a:pt x="1916" y="3145"/>
                      <a:pt x="1929" y="3122"/>
                      <a:pt x="1929" y="3122"/>
                    </a:cubicBezTo>
                    <a:cubicBezTo>
                      <a:pt x="1929" y="3122"/>
                      <a:pt x="1942" y="3131"/>
                      <a:pt x="1942" y="3131"/>
                    </a:cubicBezTo>
                    <a:cubicBezTo>
                      <a:pt x="1942" y="3131"/>
                      <a:pt x="1955" y="3140"/>
                      <a:pt x="1955" y="3140"/>
                    </a:cubicBezTo>
                    <a:cubicBezTo>
                      <a:pt x="1955" y="3140"/>
                      <a:pt x="1968" y="3131"/>
                      <a:pt x="1968" y="3131"/>
                    </a:cubicBezTo>
                    <a:cubicBezTo>
                      <a:pt x="1968" y="3131"/>
                      <a:pt x="1981" y="3134"/>
                      <a:pt x="1981" y="3134"/>
                    </a:cubicBezTo>
                    <a:cubicBezTo>
                      <a:pt x="1981" y="3134"/>
                      <a:pt x="1994" y="3136"/>
                      <a:pt x="1994" y="3136"/>
                    </a:cubicBezTo>
                    <a:cubicBezTo>
                      <a:pt x="1994" y="3136"/>
                      <a:pt x="2007" y="3136"/>
                      <a:pt x="2007" y="3136"/>
                    </a:cubicBezTo>
                    <a:cubicBezTo>
                      <a:pt x="2007" y="3136"/>
                      <a:pt x="2020" y="3136"/>
                      <a:pt x="2020" y="3136"/>
                    </a:cubicBezTo>
                    <a:cubicBezTo>
                      <a:pt x="2020" y="3136"/>
                      <a:pt x="2033" y="3136"/>
                      <a:pt x="2033" y="3136"/>
                    </a:cubicBezTo>
                    <a:cubicBezTo>
                      <a:pt x="2033" y="3136"/>
                      <a:pt x="2046" y="3135"/>
                      <a:pt x="2046" y="3135"/>
                    </a:cubicBezTo>
                    <a:cubicBezTo>
                      <a:pt x="2046" y="3135"/>
                      <a:pt x="2059" y="3142"/>
                      <a:pt x="2059" y="3142"/>
                    </a:cubicBezTo>
                    <a:cubicBezTo>
                      <a:pt x="2059" y="3142"/>
                      <a:pt x="2072" y="3148"/>
                      <a:pt x="2072" y="3148"/>
                    </a:cubicBezTo>
                    <a:cubicBezTo>
                      <a:pt x="2072" y="3148"/>
                      <a:pt x="2085" y="3138"/>
                      <a:pt x="2085" y="3138"/>
                    </a:cubicBezTo>
                    <a:cubicBezTo>
                      <a:pt x="2085" y="3138"/>
                      <a:pt x="2098" y="3129"/>
                      <a:pt x="2098" y="3129"/>
                    </a:cubicBezTo>
                    <a:cubicBezTo>
                      <a:pt x="2098" y="3129"/>
                      <a:pt x="2111" y="3123"/>
                      <a:pt x="2111" y="3123"/>
                    </a:cubicBezTo>
                    <a:cubicBezTo>
                      <a:pt x="2111" y="3123"/>
                      <a:pt x="2124" y="3117"/>
                      <a:pt x="2124" y="3117"/>
                    </a:cubicBezTo>
                    <a:cubicBezTo>
                      <a:pt x="2124" y="3117"/>
                      <a:pt x="2138" y="3127"/>
                      <a:pt x="2138" y="3127"/>
                    </a:cubicBezTo>
                    <a:cubicBezTo>
                      <a:pt x="2138" y="3127"/>
                      <a:pt x="2151" y="3137"/>
                      <a:pt x="2151" y="3137"/>
                    </a:cubicBezTo>
                    <a:cubicBezTo>
                      <a:pt x="2151" y="3137"/>
                      <a:pt x="2164" y="3137"/>
                      <a:pt x="2164" y="3137"/>
                    </a:cubicBezTo>
                    <a:cubicBezTo>
                      <a:pt x="2164" y="3137"/>
                      <a:pt x="2177" y="3136"/>
                      <a:pt x="2177" y="3136"/>
                    </a:cubicBezTo>
                    <a:cubicBezTo>
                      <a:pt x="2177" y="3136"/>
                      <a:pt x="2190" y="3135"/>
                      <a:pt x="2190" y="3135"/>
                    </a:cubicBezTo>
                    <a:cubicBezTo>
                      <a:pt x="2190" y="3135"/>
                      <a:pt x="2203" y="3135"/>
                      <a:pt x="2203" y="3135"/>
                    </a:cubicBezTo>
                    <a:cubicBezTo>
                      <a:pt x="2203" y="3135"/>
                      <a:pt x="2216" y="3131"/>
                      <a:pt x="2216" y="3131"/>
                    </a:cubicBezTo>
                    <a:cubicBezTo>
                      <a:pt x="2216" y="3131"/>
                      <a:pt x="2229" y="3126"/>
                      <a:pt x="2229" y="3126"/>
                    </a:cubicBezTo>
                    <a:cubicBezTo>
                      <a:pt x="2229" y="3126"/>
                      <a:pt x="2242" y="3119"/>
                      <a:pt x="2242" y="3119"/>
                    </a:cubicBezTo>
                    <a:cubicBezTo>
                      <a:pt x="2242" y="3119"/>
                      <a:pt x="2255" y="3130"/>
                      <a:pt x="2255" y="3130"/>
                    </a:cubicBezTo>
                    <a:cubicBezTo>
                      <a:pt x="2255" y="3130"/>
                      <a:pt x="2268" y="3147"/>
                      <a:pt x="2268" y="3147"/>
                    </a:cubicBezTo>
                    <a:cubicBezTo>
                      <a:pt x="2268" y="3147"/>
                      <a:pt x="2281" y="3133"/>
                      <a:pt x="2281" y="3133"/>
                    </a:cubicBezTo>
                    <a:cubicBezTo>
                      <a:pt x="2281" y="3133"/>
                      <a:pt x="2294" y="3117"/>
                      <a:pt x="2294" y="3117"/>
                    </a:cubicBezTo>
                    <a:cubicBezTo>
                      <a:pt x="2294" y="3117"/>
                      <a:pt x="2307" y="3121"/>
                      <a:pt x="2307" y="3121"/>
                    </a:cubicBezTo>
                    <a:cubicBezTo>
                      <a:pt x="2307" y="3121"/>
                      <a:pt x="2320" y="3126"/>
                      <a:pt x="2320" y="3126"/>
                    </a:cubicBezTo>
                    <a:cubicBezTo>
                      <a:pt x="2320" y="3126"/>
                      <a:pt x="2333" y="3131"/>
                      <a:pt x="2333" y="3131"/>
                    </a:cubicBezTo>
                    <a:cubicBezTo>
                      <a:pt x="2333" y="3131"/>
                      <a:pt x="2346" y="3128"/>
                      <a:pt x="2346" y="3128"/>
                    </a:cubicBezTo>
                    <a:cubicBezTo>
                      <a:pt x="2346" y="3128"/>
                      <a:pt x="2359" y="3125"/>
                      <a:pt x="2359" y="3125"/>
                    </a:cubicBezTo>
                    <a:cubicBezTo>
                      <a:pt x="2359" y="3125"/>
                      <a:pt x="2372" y="3130"/>
                      <a:pt x="2372" y="3130"/>
                    </a:cubicBezTo>
                    <a:cubicBezTo>
                      <a:pt x="2372" y="3130"/>
                      <a:pt x="2385" y="3135"/>
                      <a:pt x="2385" y="3135"/>
                    </a:cubicBezTo>
                    <a:cubicBezTo>
                      <a:pt x="2385" y="3135"/>
                      <a:pt x="2398" y="3130"/>
                      <a:pt x="2398" y="3130"/>
                    </a:cubicBezTo>
                    <a:cubicBezTo>
                      <a:pt x="2398" y="3130"/>
                      <a:pt x="2411" y="3126"/>
                      <a:pt x="2411" y="3126"/>
                    </a:cubicBezTo>
                    <a:cubicBezTo>
                      <a:pt x="2411" y="3126"/>
                      <a:pt x="2425" y="3128"/>
                      <a:pt x="2425" y="3128"/>
                    </a:cubicBezTo>
                    <a:cubicBezTo>
                      <a:pt x="2425" y="3128"/>
                      <a:pt x="2438" y="3130"/>
                      <a:pt x="2438" y="3130"/>
                    </a:cubicBezTo>
                    <a:cubicBezTo>
                      <a:pt x="2438" y="3130"/>
                      <a:pt x="2451" y="3122"/>
                      <a:pt x="2451" y="3122"/>
                    </a:cubicBezTo>
                    <a:cubicBezTo>
                      <a:pt x="2451" y="3122"/>
                      <a:pt x="2464" y="3115"/>
                      <a:pt x="2464" y="3115"/>
                    </a:cubicBezTo>
                    <a:cubicBezTo>
                      <a:pt x="2464" y="3115"/>
                      <a:pt x="2477" y="3126"/>
                      <a:pt x="2477" y="3126"/>
                    </a:cubicBezTo>
                    <a:cubicBezTo>
                      <a:pt x="2477" y="3126"/>
                      <a:pt x="2490" y="3137"/>
                      <a:pt x="2490" y="3137"/>
                    </a:cubicBezTo>
                    <a:cubicBezTo>
                      <a:pt x="2490" y="3137"/>
                      <a:pt x="2503" y="3132"/>
                      <a:pt x="2503" y="3132"/>
                    </a:cubicBezTo>
                    <a:cubicBezTo>
                      <a:pt x="2503" y="3132"/>
                      <a:pt x="2516" y="3128"/>
                      <a:pt x="2516" y="3128"/>
                    </a:cubicBezTo>
                    <a:cubicBezTo>
                      <a:pt x="2516" y="3128"/>
                      <a:pt x="2529" y="3129"/>
                      <a:pt x="2529" y="3129"/>
                    </a:cubicBezTo>
                    <a:cubicBezTo>
                      <a:pt x="2529" y="3129"/>
                      <a:pt x="2542" y="3131"/>
                      <a:pt x="2542" y="3131"/>
                    </a:cubicBezTo>
                    <a:cubicBezTo>
                      <a:pt x="2542" y="3131"/>
                      <a:pt x="2555" y="3133"/>
                      <a:pt x="2555" y="3133"/>
                    </a:cubicBezTo>
                    <a:cubicBezTo>
                      <a:pt x="2555" y="3133"/>
                      <a:pt x="2568" y="3135"/>
                      <a:pt x="2568" y="3135"/>
                    </a:cubicBezTo>
                    <a:cubicBezTo>
                      <a:pt x="2568" y="3135"/>
                      <a:pt x="2581" y="3129"/>
                      <a:pt x="2581" y="3129"/>
                    </a:cubicBezTo>
                    <a:cubicBezTo>
                      <a:pt x="2581" y="3129"/>
                      <a:pt x="2594" y="3124"/>
                      <a:pt x="2594" y="3124"/>
                    </a:cubicBezTo>
                    <a:cubicBezTo>
                      <a:pt x="2594" y="3124"/>
                      <a:pt x="2607" y="3127"/>
                      <a:pt x="2607" y="3127"/>
                    </a:cubicBezTo>
                    <a:cubicBezTo>
                      <a:pt x="2607" y="3127"/>
                      <a:pt x="2620" y="3131"/>
                      <a:pt x="2620" y="3131"/>
                    </a:cubicBezTo>
                    <a:cubicBezTo>
                      <a:pt x="2620" y="3131"/>
                      <a:pt x="2633" y="3115"/>
                      <a:pt x="2633" y="3115"/>
                    </a:cubicBezTo>
                    <a:cubicBezTo>
                      <a:pt x="2633" y="3115"/>
                      <a:pt x="2646" y="3098"/>
                      <a:pt x="2646" y="3098"/>
                    </a:cubicBezTo>
                    <a:cubicBezTo>
                      <a:pt x="2646" y="3098"/>
                      <a:pt x="2660" y="3110"/>
                      <a:pt x="2660" y="3110"/>
                    </a:cubicBezTo>
                    <a:cubicBezTo>
                      <a:pt x="2660" y="3110"/>
                      <a:pt x="2673" y="3122"/>
                      <a:pt x="2673" y="3122"/>
                    </a:cubicBezTo>
                    <a:cubicBezTo>
                      <a:pt x="2673" y="3122"/>
                      <a:pt x="2686" y="3106"/>
                      <a:pt x="2686" y="3106"/>
                    </a:cubicBezTo>
                    <a:cubicBezTo>
                      <a:pt x="2686" y="3106"/>
                      <a:pt x="2699" y="3091"/>
                      <a:pt x="2699" y="3091"/>
                    </a:cubicBezTo>
                    <a:cubicBezTo>
                      <a:pt x="2699" y="3091"/>
                      <a:pt x="2712" y="3091"/>
                      <a:pt x="2712" y="3091"/>
                    </a:cubicBezTo>
                    <a:cubicBezTo>
                      <a:pt x="2712" y="3091"/>
                      <a:pt x="2725" y="3091"/>
                      <a:pt x="2725" y="3091"/>
                    </a:cubicBezTo>
                    <a:cubicBezTo>
                      <a:pt x="2725" y="3091"/>
                      <a:pt x="2738" y="3087"/>
                      <a:pt x="2738" y="3087"/>
                    </a:cubicBezTo>
                    <a:cubicBezTo>
                      <a:pt x="2738" y="3087"/>
                      <a:pt x="2751" y="3082"/>
                      <a:pt x="2751" y="3082"/>
                    </a:cubicBezTo>
                    <a:cubicBezTo>
                      <a:pt x="2751" y="3082"/>
                      <a:pt x="2764" y="3078"/>
                      <a:pt x="2764" y="3078"/>
                    </a:cubicBezTo>
                    <a:cubicBezTo>
                      <a:pt x="2764" y="3078"/>
                      <a:pt x="2777" y="3073"/>
                      <a:pt x="2777" y="3073"/>
                    </a:cubicBezTo>
                    <a:cubicBezTo>
                      <a:pt x="2777" y="3073"/>
                      <a:pt x="2790" y="3071"/>
                      <a:pt x="2790" y="3071"/>
                    </a:cubicBezTo>
                    <a:cubicBezTo>
                      <a:pt x="2790" y="3071"/>
                      <a:pt x="2803" y="3068"/>
                      <a:pt x="2803" y="3068"/>
                    </a:cubicBezTo>
                    <a:cubicBezTo>
                      <a:pt x="2803" y="3068"/>
                      <a:pt x="2816" y="3065"/>
                      <a:pt x="2816" y="3065"/>
                    </a:cubicBezTo>
                    <a:cubicBezTo>
                      <a:pt x="2816" y="3065"/>
                      <a:pt x="2829" y="3063"/>
                      <a:pt x="2829" y="3063"/>
                    </a:cubicBezTo>
                    <a:cubicBezTo>
                      <a:pt x="2829" y="3063"/>
                      <a:pt x="2842" y="3065"/>
                      <a:pt x="2842" y="3065"/>
                    </a:cubicBezTo>
                    <a:cubicBezTo>
                      <a:pt x="2842" y="3065"/>
                      <a:pt x="2855" y="3068"/>
                      <a:pt x="2855" y="3068"/>
                    </a:cubicBezTo>
                    <a:cubicBezTo>
                      <a:pt x="2855" y="3068"/>
                      <a:pt x="2868" y="3061"/>
                      <a:pt x="2868" y="3061"/>
                    </a:cubicBezTo>
                    <a:cubicBezTo>
                      <a:pt x="2868" y="3061"/>
                      <a:pt x="2881" y="3054"/>
                      <a:pt x="2881" y="3054"/>
                    </a:cubicBezTo>
                    <a:cubicBezTo>
                      <a:pt x="2881" y="3054"/>
                      <a:pt x="2894" y="3025"/>
                      <a:pt x="2894" y="3025"/>
                    </a:cubicBezTo>
                    <a:cubicBezTo>
                      <a:pt x="2894" y="3025"/>
                      <a:pt x="2907" y="2997"/>
                      <a:pt x="2907" y="2997"/>
                    </a:cubicBezTo>
                    <a:cubicBezTo>
                      <a:pt x="2907" y="2997"/>
                      <a:pt x="2920" y="2987"/>
                      <a:pt x="2920" y="2987"/>
                    </a:cubicBezTo>
                    <a:cubicBezTo>
                      <a:pt x="2920" y="2987"/>
                      <a:pt x="2933" y="2939"/>
                      <a:pt x="2933" y="2939"/>
                    </a:cubicBezTo>
                    <a:cubicBezTo>
                      <a:pt x="2933" y="2939"/>
                      <a:pt x="2947" y="2853"/>
                      <a:pt x="2947" y="2853"/>
                    </a:cubicBezTo>
                    <a:cubicBezTo>
                      <a:pt x="2947" y="2853"/>
                      <a:pt x="2960" y="2730"/>
                      <a:pt x="2960" y="2730"/>
                    </a:cubicBezTo>
                    <a:cubicBezTo>
                      <a:pt x="2960" y="2730"/>
                      <a:pt x="2973" y="2498"/>
                      <a:pt x="2973" y="2498"/>
                    </a:cubicBezTo>
                    <a:cubicBezTo>
                      <a:pt x="2973" y="2498"/>
                      <a:pt x="2986" y="2204"/>
                      <a:pt x="2986" y="2204"/>
                    </a:cubicBezTo>
                    <a:cubicBezTo>
                      <a:pt x="2986" y="2204"/>
                      <a:pt x="2999" y="1948"/>
                      <a:pt x="2999" y="1948"/>
                    </a:cubicBezTo>
                    <a:cubicBezTo>
                      <a:pt x="2999" y="1948"/>
                      <a:pt x="3012" y="1829"/>
                      <a:pt x="3012" y="1829"/>
                    </a:cubicBezTo>
                    <a:cubicBezTo>
                      <a:pt x="3012" y="1829"/>
                      <a:pt x="3025" y="1804"/>
                      <a:pt x="3025" y="1804"/>
                    </a:cubicBezTo>
                    <a:cubicBezTo>
                      <a:pt x="3025" y="1804"/>
                      <a:pt x="3038" y="1891"/>
                      <a:pt x="3038" y="1891"/>
                    </a:cubicBezTo>
                    <a:cubicBezTo>
                      <a:pt x="3038" y="1891"/>
                      <a:pt x="3051" y="2154"/>
                      <a:pt x="3051" y="2154"/>
                    </a:cubicBezTo>
                    <a:cubicBezTo>
                      <a:pt x="3051" y="2154"/>
                      <a:pt x="3064" y="2504"/>
                      <a:pt x="3064" y="2504"/>
                    </a:cubicBezTo>
                    <a:cubicBezTo>
                      <a:pt x="3064" y="2504"/>
                      <a:pt x="3077" y="2767"/>
                      <a:pt x="3077" y="2767"/>
                    </a:cubicBezTo>
                    <a:cubicBezTo>
                      <a:pt x="3077" y="2767"/>
                      <a:pt x="3090" y="2893"/>
                      <a:pt x="3090" y="2893"/>
                    </a:cubicBezTo>
                    <a:cubicBezTo>
                      <a:pt x="3090" y="2893"/>
                      <a:pt x="3103" y="2958"/>
                      <a:pt x="3103" y="2958"/>
                    </a:cubicBezTo>
                    <a:cubicBezTo>
                      <a:pt x="3103" y="2958"/>
                      <a:pt x="3116" y="3004"/>
                      <a:pt x="3116" y="3004"/>
                    </a:cubicBezTo>
                    <a:cubicBezTo>
                      <a:pt x="3116" y="3004"/>
                      <a:pt x="3129" y="3037"/>
                      <a:pt x="3129" y="3037"/>
                    </a:cubicBezTo>
                    <a:cubicBezTo>
                      <a:pt x="3129" y="3037"/>
                      <a:pt x="3142" y="3070"/>
                      <a:pt x="3142" y="3070"/>
                    </a:cubicBezTo>
                    <a:cubicBezTo>
                      <a:pt x="3142" y="3070"/>
                      <a:pt x="3155" y="3073"/>
                      <a:pt x="3155" y="3073"/>
                    </a:cubicBezTo>
                    <a:cubicBezTo>
                      <a:pt x="3155" y="3073"/>
                      <a:pt x="3169" y="3076"/>
                      <a:pt x="3169" y="3076"/>
                    </a:cubicBezTo>
                    <a:cubicBezTo>
                      <a:pt x="3169" y="3076"/>
                      <a:pt x="3182" y="3084"/>
                      <a:pt x="3182" y="3084"/>
                    </a:cubicBezTo>
                    <a:cubicBezTo>
                      <a:pt x="3182" y="3084"/>
                      <a:pt x="3195" y="3091"/>
                      <a:pt x="3195" y="3091"/>
                    </a:cubicBezTo>
                    <a:cubicBezTo>
                      <a:pt x="3195" y="3091"/>
                      <a:pt x="3208" y="3084"/>
                      <a:pt x="3208" y="3084"/>
                    </a:cubicBezTo>
                    <a:cubicBezTo>
                      <a:pt x="3208" y="3084"/>
                      <a:pt x="3221" y="3077"/>
                      <a:pt x="3221" y="3077"/>
                    </a:cubicBezTo>
                    <a:cubicBezTo>
                      <a:pt x="3221" y="3077"/>
                      <a:pt x="3234" y="3091"/>
                      <a:pt x="3234" y="3091"/>
                    </a:cubicBezTo>
                    <a:cubicBezTo>
                      <a:pt x="3234" y="3091"/>
                      <a:pt x="3247" y="3106"/>
                      <a:pt x="3247" y="3106"/>
                    </a:cubicBezTo>
                    <a:cubicBezTo>
                      <a:pt x="3247" y="3106"/>
                      <a:pt x="3260" y="3107"/>
                      <a:pt x="3260" y="3107"/>
                    </a:cubicBezTo>
                    <a:cubicBezTo>
                      <a:pt x="3260" y="3107"/>
                      <a:pt x="3273" y="3107"/>
                      <a:pt x="3273" y="3107"/>
                    </a:cubicBezTo>
                    <a:cubicBezTo>
                      <a:pt x="3273" y="3107"/>
                      <a:pt x="3286" y="3103"/>
                      <a:pt x="3286" y="3103"/>
                    </a:cubicBezTo>
                    <a:cubicBezTo>
                      <a:pt x="3286" y="3103"/>
                      <a:pt x="3299" y="3099"/>
                      <a:pt x="3299" y="3099"/>
                    </a:cubicBezTo>
                    <a:cubicBezTo>
                      <a:pt x="3299" y="3099"/>
                      <a:pt x="3312" y="3104"/>
                      <a:pt x="3312" y="3104"/>
                    </a:cubicBezTo>
                    <a:cubicBezTo>
                      <a:pt x="3312" y="3104"/>
                      <a:pt x="3325" y="3109"/>
                      <a:pt x="3325" y="3109"/>
                    </a:cubicBezTo>
                    <a:cubicBezTo>
                      <a:pt x="3325" y="3109"/>
                      <a:pt x="3338" y="3105"/>
                      <a:pt x="3338" y="3105"/>
                    </a:cubicBezTo>
                    <a:cubicBezTo>
                      <a:pt x="3338" y="3105"/>
                      <a:pt x="3351" y="3100"/>
                      <a:pt x="3351" y="3100"/>
                    </a:cubicBezTo>
                    <a:cubicBezTo>
                      <a:pt x="3351" y="3100"/>
                      <a:pt x="3364" y="3097"/>
                      <a:pt x="3364" y="3097"/>
                    </a:cubicBezTo>
                    <a:cubicBezTo>
                      <a:pt x="3364" y="3097"/>
                      <a:pt x="3377" y="3094"/>
                      <a:pt x="3377" y="3094"/>
                    </a:cubicBezTo>
                    <a:cubicBezTo>
                      <a:pt x="3377" y="3094"/>
                      <a:pt x="3390" y="3107"/>
                      <a:pt x="3390" y="3107"/>
                    </a:cubicBezTo>
                    <a:cubicBezTo>
                      <a:pt x="3390" y="3107"/>
                      <a:pt x="3403" y="3120"/>
                      <a:pt x="3403" y="3120"/>
                    </a:cubicBezTo>
                    <a:cubicBezTo>
                      <a:pt x="3403" y="3120"/>
                      <a:pt x="3416" y="3117"/>
                      <a:pt x="3416" y="3117"/>
                    </a:cubicBezTo>
                    <a:cubicBezTo>
                      <a:pt x="3416" y="3117"/>
                      <a:pt x="3429" y="3114"/>
                      <a:pt x="3429" y="3114"/>
                    </a:cubicBezTo>
                    <a:cubicBezTo>
                      <a:pt x="3429" y="3114"/>
                      <a:pt x="3442" y="3110"/>
                      <a:pt x="3442" y="3110"/>
                    </a:cubicBezTo>
                    <a:cubicBezTo>
                      <a:pt x="3442" y="3110"/>
                      <a:pt x="3455" y="3143"/>
                      <a:pt x="3455" y="3143"/>
                    </a:cubicBezTo>
                    <a:cubicBezTo>
                      <a:pt x="3455" y="3143"/>
                      <a:pt x="3469" y="3143"/>
                      <a:pt x="3469" y="3143"/>
                    </a:cubicBezTo>
                    <a:cubicBezTo>
                      <a:pt x="3469" y="3143"/>
                      <a:pt x="3482" y="3107"/>
                      <a:pt x="3482" y="3107"/>
                    </a:cubicBezTo>
                    <a:cubicBezTo>
                      <a:pt x="3482" y="3107"/>
                      <a:pt x="3495" y="3119"/>
                      <a:pt x="3495" y="3119"/>
                    </a:cubicBezTo>
                    <a:cubicBezTo>
                      <a:pt x="3495" y="3119"/>
                      <a:pt x="3508" y="3131"/>
                      <a:pt x="3508" y="3131"/>
                    </a:cubicBezTo>
                    <a:cubicBezTo>
                      <a:pt x="3508" y="3131"/>
                      <a:pt x="3521" y="3095"/>
                      <a:pt x="3521" y="3095"/>
                    </a:cubicBezTo>
                    <a:cubicBezTo>
                      <a:pt x="3521" y="3095"/>
                      <a:pt x="3534" y="3120"/>
                      <a:pt x="3534" y="3120"/>
                    </a:cubicBezTo>
                    <a:cubicBezTo>
                      <a:pt x="3534" y="3120"/>
                      <a:pt x="3547" y="3141"/>
                      <a:pt x="3547" y="3141"/>
                    </a:cubicBezTo>
                    <a:cubicBezTo>
                      <a:pt x="3547" y="3141"/>
                      <a:pt x="3560" y="3099"/>
                      <a:pt x="3560" y="3099"/>
                    </a:cubicBezTo>
                    <a:cubicBezTo>
                      <a:pt x="3560" y="3099"/>
                      <a:pt x="3573" y="3110"/>
                      <a:pt x="3573" y="3110"/>
                    </a:cubicBezTo>
                    <a:cubicBezTo>
                      <a:pt x="3573" y="3110"/>
                      <a:pt x="3586" y="3120"/>
                      <a:pt x="3586" y="3120"/>
                    </a:cubicBezTo>
                    <a:cubicBezTo>
                      <a:pt x="3586" y="3120"/>
                      <a:pt x="3599" y="3100"/>
                      <a:pt x="3599" y="3100"/>
                    </a:cubicBezTo>
                    <a:cubicBezTo>
                      <a:pt x="3599" y="3100"/>
                      <a:pt x="3612" y="3117"/>
                      <a:pt x="3612" y="3117"/>
                    </a:cubicBezTo>
                    <a:cubicBezTo>
                      <a:pt x="3612" y="3117"/>
                      <a:pt x="3625" y="3109"/>
                      <a:pt x="3625" y="3109"/>
                    </a:cubicBezTo>
                    <a:cubicBezTo>
                      <a:pt x="3625" y="3109"/>
                      <a:pt x="3638" y="3082"/>
                      <a:pt x="3638" y="3082"/>
                    </a:cubicBezTo>
                    <a:cubicBezTo>
                      <a:pt x="3638" y="3082"/>
                      <a:pt x="3651" y="3119"/>
                      <a:pt x="3651" y="3119"/>
                    </a:cubicBezTo>
                    <a:cubicBezTo>
                      <a:pt x="3651" y="3119"/>
                      <a:pt x="3664" y="3119"/>
                      <a:pt x="3664" y="3119"/>
                    </a:cubicBezTo>
                    <a:cubicBezTo>
                      <a:pt x="3664" y="3119"/>
                      <a:pt x="3677" y="3090"/>
                      <a:pt x="3677" y="3090"/>
                    </a:cubicBezTo>
                    <a:cubicBezTo>
                      <a:pt x="3677" y="3090"/>
                      <a:pt x="3691" y="3097"/>
                      <a:pt x="3691" y="3097"/>
                    </a:cubicBezTo>
                    <a:cubicBezTo>
                      <a:pt x="3691" y="3097"/>
                      <a:pt x="3704" y="3094"/>
                      <a:pt x="3704" y="3094"/>
                    </a:cubicBezTo>
                    <a:cubicBezTo>
                      <a:pt x="3704" y="3094"/>
                      <a:pt x="3717" y="3091"/>
                      <a:pt x="3717" y="3091"/>
                    </a:cubicBezTo>
                    <a:cubicBezTo>
                      <a:pt x="3717" y="3091"/>
                      <a:pt x="3730" y="3097"/>
                      <a:pt x="3730" y="3097"/>
                    </a:cubicBezTo>
                    <a:cubicBezTo>
                      <a:pt x="3730" y="3097"/>
                      <a:pt x="3743" y="3065"/>
                      <a:pt x="3743" y="3065"/>
                    </a:cubicBezTo>
                    <a:cubicBezTo>
                      <a:pt x="3743" y="3065"/>
                      <a:pt x="3756" y="3068"/>
                      <a:pt x="3756" y="3068"/>
                    </a:cubicBezTo>
                    <a:cubicBezTo>
                      <a:pt x="3756" y="3068"/>
                      <a:pt x="3769" y="3053"/>
                      <a:pt x="3769" y="3053"/>
                    </a:cubicBezTo>
                    <a:cubicBezTo>
                      <a:pt x="3769" y="3053"/>
                      <a:pt x="3782" y="3024"/>
                      <a:pt x="3782" y="3024"/>
                    </a:cubicBezTo>
                    <a:cubicBezTo>
                      <a:pt x="3782" y="3024"/>
                      <a:pt x="3795" y="3057"/>
                      <a:pt x="3795" y="3057"/>
                    </a:cubicBezTo>
                    <a:cubicBezTo>
                      <a:pt x="3795" y="3057"/>
                      <a:pt x="3808" y="3050"/>
                      <a:pt x="3808" y="3050"/>
                    </a:cubicBezTo>
                    <a:cubicBezTo>
                      <a:pt x="3808" y="3050"/>
                      <a:pt x="3821" y="3005"/>
                      <a:pt x="3821" y="3005"/>
                    </a:cubicBezTo>
                    <a:cubicBezTo>
                      <a:pt x="3821" y="3005"/>
                      <a:pt x="3834" y="3042"/>
                      <a:pt x="3834" y="3042"/>
                    </a:cubicBezTo>
                    <a:cubicBezTo>
                      <a:pt x="3834" y="3042"/>
                      <a:pt x="3847" y="3018"/>
                      <a:pt x="3847" y="3018"/>
                    </a:cubicBezTo>
                    <a:cubicBezTo>
                      <a:pt x="3847" y="3018"/>
                      <a:pt x="3860" y="2975"/>
                      <a:pt x="3860" y="2975"/>
                    </a:cubicBezTo>
                    <a:cubicBezTo>
                      <a:pt x="3860" y="2975"/>
                      <a:pt x="3873" y="3018"/>
                      <a:pt x="3873" y="3018"/>
                    </a:cubicBezTo>
                    <a:cubicBezTo>
                      <a:pt x="3873" y="3018"/>
                      <a:pt x="3886" y="2943"/>
                      <a:pt x="3886" y="2943"/>
                    </a:cubicBezTo>
                    <a:cubicBezTo>
                      <a:pt x="3886" y="2943"/>
                      <a:pt x="3899" y="2905"/>
                      <a:pt x="3899" y="2905"/>
                    </a:cubicBezTo>
                    <a:cubicBezTo>
                      <a:pt x="3899" y="2905"/>
                      <a:pt x="3912" y="2942"/>
                      <a:pt x="3912" y="2942"/>
                    </a:cubicBezTo>
                    <a:cubicBezTo>
                      <a:pt x="3912" y="2942"/>
                      <a:pt x="3925" y="2792"/>
                      <a:pt x="3925" y="2792"/>
                    </a:cubicBezTo>
                    <a:cubicBezTo>
                      <a:pt x="3925" y="2792"/>
                      <a:pt x="3938" y="2752"/>
                      <a:pt x="3938" y="2752"/>
                    </a:cubicBezTo>
                    <a:cubicBezTo>
                      <a:pt x="3938" y="2752"/>
                      <a:pt x="3951" y="2327"/>
                      <a:pt x="3951" y="2327"/>
                    </a:cubicBezTo>
                    <a:cubicBezTo>
                      <a:pt x="3951" y="2327"/>
                      <a:pt x="3964" y="822"/>
                      <a:pt x="3964" y="822"/>
                    </a:cubicBezTo>
                    <a:cubicBezTo>
                      <a:pt x="3964" y="822"/>
                      <a:pt x="3977" y="0"/>
                      <a:pt x="3977" y="0"/>
                    </a:cubicBezTo>
                    <a:cubicBezTo>
                      <a:pt x="3977" y="0"/>
                      <a:pt x="3991" y="1214"/>
                      <a:pt x="3991" y="1214"/>
                    </a:cubicBezTo>
                    <a:cubicBezTo>
                      <a:pt x="3991" y="1214"/>
                      <a:pt x="4004" y="2564"/>
                      <a:pt x="4004" y="2564"/>
                    </a:cubicBezTo>
                    <a:cubicBezTo>
                      <a:pt x="4004" y="2564"/>
                      <a:pt x="4017" y="2808"/>
                      <a:pt x="4017" y="2808"/>
                    </a:cubicBezTo>
                    <a:cubicBezTo>
                      <a:pt x="4017" y="2808"/>
                      <a:pt x="4030" y="2891"/>
                      <a:pt x="4030" y="2891"/>
                    </a:cubicBezTo>
                    <a:cubicBezTo>
                      <a:pt x="4030" y="2891"/>
                      <a:pt x="4043" y="3030"/>
                      <a:pt x="4043" y="3030"/>
                    </a:cubicBezTo>
                    <a:cubicBezTo>
                      <a:pt x="4043" y="3030"/>
                      <a:pt x="4056" y="2983"/>
                      <a:pt x="4056" y="2983"/>
                    </a:cubicBezTo>
                    <a:cubicBezTo>
                      <a:pt x="4056" y="2983"/>
                      <a:pt x="4069" y="3006"/>
                      <a:pt x="4069" y="3006"/>
                    </a:cubicBezTo>
                    <a:cubicBezTo>
                      <a:pt x="4069" y="3006"/>
                      <a:pt x="4082" y="3030"/>
                      <a:pt x="4082" y="3030"/>
                    </a:cubicBezTo>
                    <a:cubicBezTo>
                      <a:pt x="4082" y="3030"/>
                      <a:pt x="4095" y="2979"/>
                      <a:pt x="4095" y="2979"/>
                    </a:cubicBezTo>
                    <a:cubicBezTo>
                      <a:pt x="4095" y="2979"/>
                      <a:pt x="4108" y="2989"/>
                      <a:pt x="4108" y="2989"/>
                    </a:cubicBezTo>
                    <a:cubicBezTo>
                      <a:pt x="4108" y="2989"/>
                      <a:pt x="4121" y="2935"/>
                      <a:pt x="4121" y="2935"/>
                    </a:cubicBezTo>
                    <a:cubicBezTo>
                      <a:pt x="4121" y="2935"/>
                      <a:pt x="4134" y="2820"/>
                      <a:pt x="4134" y="2820"/>
                    </a:cubicBezTo>
                    <a:cubicBezTo>
                      <a:pt x="4134" y="2820"/>
                      <a:pt x="4147" y="2698"/>
                      <a:pt x="4147" y="2698"/>
                    </a:cubicBezTo>
                    <a:cubicBezTo>
                      <a:pt x="4147" y="2698"/>
                      <a:pt x="4160" y="2489"/>
                      <a:pt x="4160" y="2489"/>
                    </a:cubicBezTo>
                    <a:cubicBezTo>
                      <a:pt x="4160" y="2489"/>
                      <a:pt x="4173" y="2298"/>
                      <a:pt x="4173" y="2298"/>
                    </a:cubicBezTo>
                    <a:cubicBezTo>
                      <a:pt x="4173" y="2298"/>
                      <a:pt x="4186" y="2126"/>
                      <a:pt x="4186" y="2126"/>
                    </a:cubicBezTo>
                    <a:cubicBezTo>
                      <a:pt x="4186" y="2126"/>
                      <a:pt x="4200" y="1905"/>
                      <a:pt x="4200" y="1905"/>
                    </a:cubicBezTo>
                    <a:cubicBezTo>
                      <a:pt x="4200" y="1905"/>
                      <a:pt x="4213" y="1770"/>
                      <a:pt x="4213" y="1770"/>
                    </a:cubicBezTo>
                    <a:cubicBezTo>
                      <a:pt x="4213" y="1770"/>
                      <a:pt x="4226" y="1757"/>
                      <a:pt x="4226" y="1757"/>
                    </a:cubicBezTo>
                    <a:cubicBezTo>
                      <a:pt x="4226" y="1757"/>
                      <a:pt x="4239" y="1880"/>
                      <a:pt x="4239" y="1880"/>
                    </a:cubicBezTo>
                    <a:cubicBezTo>
                      <a:pt x="4239" y="1880"/>
                      <a:pt x="4252" y="2167"/>
                      <a:pt x="4252" y="2167"/>
                    </a:cubicBezTo>
                    <a:cubicBezTo>
                      <a:pt x="4252" y="2167"/>
                      <a:pt x="4265" y="2472"/>
                      <a:pt x="4265" y="2472"/>
                    </a:cubicBezTo>
                    <a:cubicBezTo>
                      <a:pt x="4265" y="2472"/>
                      <a:pt x="4278" y="2686"/>
                      <a:pt x="4278" y="2686"/>
                    </a:cubicBezTo>
                    <a:cubicBezTo>
                      <a:pt x="4278" y="2686"/>
                      <a:pt x="4291" y="2839"/>
                      <a:pt x="4291" y="2839"/>
                    </a:cubicBezTo>
                    <a:cubicBezTo>
                      <a:pt x="4291" y="2839"/>
                      <a:pt x="4304" y="2924"/>
                      <a:pt x="4304" y="2924"/>
                    </a:cubicBezTo>
                    <a:cubicBezTo>
                      <a:pt x="4304" y="2924"/>
                      <a:pt x="4317" y="2972"/>
                      <a:pt x="4317" y="2972"/>
                    </a:cubicBezTo>
                    <a:cubicBezTo>
                      <a:pt x="4317" y="2972"/>
                      <a:pt x="4330" y="3039"/>
                      <a:pt x="4330" y="3039"/>
                    </a:cubicBezTo>
                    <a:cubicBezTo>
                      <a:pt x="4330" y="3039"/>
                      <a:pt x="4343" y="3044"/>
                      <a:pt x="4343" y="3044"/>
                    </a:cubicBezTo>
                    <a:cubicBezTo>
                      <a:pt x="4343" y="3044"/>
                      <a:pt x="4356" y="3051"/>
                      <a:pt x="4356" y="3051"/>
                    </a:cubicBezTo>
                    <a:cubicBezTo>
                      <a:pt x="4356" y="3051"/>
                      <a:pt x="4369" y="3077"/>
                      <a:pt x="4369" y="3077"/>
                    </a:cubicBezTo>
                    <a:cubicBezTo>
                      <a:pt x="4369" y="3077"/>
                      <a:pt x="4382" y="3067"/>
                      <a:pt x="4382" y="3067"/>
                    </a:cubicBezTo>
                    <a:cubicBezTo>
                      <a:pt x="4382" y="3067"/>
                      <a:pt x="4395" y="3075"/>
                      <a:pt x="4395" y="3075"/>
                    </a:cubicBezTo>
                    <a:cubicBezTo>
                      <a:pt x="4395" y="3075"/>
                      <a:pt x="4408" y="3099"/>
                      <a:pt x="4408" y="3099"/>
                    </a:cubicBezTo>
                    <a:cubicBezTo>
                      <a:pt x="4408" y="3099"/>
                      <a:pt x="4421" y="3086"/>
                      <a:pt x="4421" y="3086"/>
                    </a:cubicBezTo>
                    <a:cubicBezTo>
                      <a:pt x="4421" y="3086"/>
                      <a:pt x="4434" y="3102"/>
                      <a:pt x="4434" y="3102"/>
                    </a:cubicBezTo>
                    <a:cubicBezTo>
                      <a:pt x="4434" y="3102"/>
                      <a:pt x="4447" y="3118"/>
                      <a:pt x="4447" y="3118"/>
                    </a:cubicBezTo>
                    <a:cubicBezTo>
                      <a:pt x="4447" y="3118"/>
                      <a:pt x="4460" y="3098"/>
                      <a:pt x="4460" y="3098"/>
                    </a:cubicBezTo>
                    <a:cubicBezTo>
                      <a:pt x="4460" y="3098"/>
                      <a:pt x="4473" y="3115"/>
                      <a:pt x="4473" y="3115"/>
                    </a:cubicBezTo>
                    <a:cubicBezTo>
                      <a:pt x="4473" y="3115"/>
                      <a:pt x="4486" y="3116"/>
                      <a:pt x="4486" y="3116"/>
                    </a:cubicBezTo>
                    <a:cubicBezTo>
                      <a:pt x="4486" y="3116"/>
                      <a:pt x="4499" y="3098"/>
                      <a:pt x="4499" y="3098"/>
                    </a:cubicBezTo>
                    <a:cubicBezTo>
                      <a:pt x="4499" y="3098"/>
                      <a:pt x="4512" y="3120"/>
                      <a:pt x="4512" y="3120"/>
                    </a:cubicBezTo>
                    <a:cubicBezTo>
                      <a:pt x="4512" y="3120"/>
                      <a:pt x="4526" y="3124"/>
                      <a:pt x="4526" y="3124"/>
                    </a:cubicBezTo>
                    <a:cubicBezTo>
                      <a:pt x="4526" y="3124"/>
                      <a:pt x="4539" y="3100"/>
                      <a:pt x="4539" y="3100"/>
                    </a:cubicBezTo>
                    <a:cubicBezTo>
                      <a:pt x="4539" y="3100"/>
                      <a:pt x="4552" y="3114"/>
                      <a:pt x="4552" y="3114"/>
                    </a:cubicBezTo>
                    <a:cubicBezTo>
                      <a:pt x="4552" y="3114"/>
                      <a:pt x="4565" y="3109"/>
                      <a:pt x="4565" y="3109"/>
                    </a:cubicBezTo>
                    <a:cubicBezTo>
                      <a:pt x="4565" y="3109"/>
                      <a:pt x="4578" y="3104"/>
                      <a:pt x="4578" y="3104"/>
                    </a:cubicBezTo>
                    <a:cubicBezTo>
                      <a:pt x="4578" y="3104"/>
                      <a:pt x="4591" y="3121"/>
                      <a:pt x="4591" y="3121"/>
                    </a:cubicBezTo>
                    <a:cubicBezTo>
                      <a:pt x="4591" y="3121"/>
                      <a:pt x="4604" y="3120"/>
                      <a:pt x="4604" y="3120"/>
                    </a:cubicBezTo>
                    <a:cubicBezTo>
                      <a:pt x="4604" y="3120"/>
                      <a:pt x="4617" y="3128"/>
                      <a:pt x="4617" y="3128"/>
                    </a:cubicBezTo>
                    <a:cubicBezTo>
                      <a:pt x="4617" y="3128"/>
                      <a:pt x="4630" y="3136"/>
                      <a:pt x="4630" y="3136"/>
                    </a:cubicBezTo>
                    <a:cubicBezTo>
                      <a:pt x="4630" y="3136"/>
                      <a:pt x="4643" y="3134"/>
                      <a:pt x="4643" y="3134"/>
                    </a:cubicBezTo>
                    <a:cubicBezTo>
                      <a:pt x="4643" y="3134"/>
                      <a:pt x="4656" y="3132"/>
                      <a:pt x="4656" y="3132"/>
                    </a:cubicBezTo>
                    <a:cubicBezTo>
                      <a:pt x="4656" y="3132"/>
                      <a:pt x="4669" y="3125"/>
                      <a:pt x="4669" y="3125"/>
                    </a:cubicBezTo>
                    <a:cubicBezTo>
                      <a:pt x="4669" y="3125"/>
                      <a:pt x="4682" y="3118"/>
                      <a:pt x="4682" y="3118"/>
                    </a:cubicBezTo>
                    <a:cubicBezTo>
                      <a:pt x="4682" y="3118"/>
                      <a:pt x="4695" y="3117"/>
                      <a:pt x="4695" y="3117"/>
                    </a:cubicBezTo>
                    <a:cubicBezTo>
                      <a:pt x="4695" y="3117"/>
                      <a:pt x="4708" y="3116"/>
                      <a:pt x="4708" y="3116"/>
                    </a:cubicBezTo>
                    <a:cubicBezTo>
                      <a:pt x="4708" y="3116"/>
                      <a:pt x="4721" y="3122"/>
                      <a:pt x="4721" y="3122"/>
                    </a:cubicBezTo>
                    <a:cubicBezTo>
                      <a:pt x="4721" y="3122"/>
                      <a:pt x="4735" y="3145"/>
                      <a:pt x="4735" y="3145"/>
                    </a:cubicBezTo>
                    <a:cubicBezTo>
                      <a:pt x="4735" y="3145"/>
                      <a:pt x="4748" y="3136"/>
                      <a:pt x="4748" y="3136"/>
                    </a:cubicBezTo>
                    <a:cubicBezTo>
                      <a:pt x="4748" y="3136"/>
                      <a:pt x="4761" y="3126"/>
                      <a:pt x="4761" y="3126"/>
                    </a:cubicBezTo>
                    <a:cubicBezTo>
                      <a:pt x="4761" y="3126"/>
                      <a:pt x="4774" y="3134"/>
                      <a:pt x="4774" y="3134"/>
                    </a:cubicBezTo>
                    <a:cubicBezTo>
                      <a:pt x="4774" y="3134"/>
                      <a:pt x="4787" y="3122"/>
                      <a:pt x="4787" y="3122"/>
                    </a:cubicBezTo>
                    <a:cubicBezTo>
                      <a:pt x="4787" y="3122"/>
                      <a:pt x="4800" y="3120"/>
                      <a:pt x="4800" y="3120"/>
                    </a:cubicBezTo>
                    <a:cubicBezTo>
                      <a:pt x="4800" y="3120"/>
                      <a:pt x="4813" y="3137"/>
                      <a:pt x="4813" y="3137"/>
                    </a:cubicBezTo>
                    <a:cubicBezTo>
                      <a:pt x="4813" y="3137"/>
                      <a:pt x="4826" y="3132"/>
                      <a:pt x="4826" y="3132"/>
                    </a:cubicBezTo>
                    <a:cubicBezTo>
                      <a:pt x="4826" y="3132"/>
                      <a:pt x="4839" y="3127"/>
                      <a:pt x="4839" y="3127"/>
                    </a:cubicBezTo>
                    <a:cubicBezTo>
                      <a:pt x="4839" y="3127"/>
                      <a:pt x="4852" y="3133"/>
                      <a:pt x="4852" y="3133"/>
                    </a:cubicBezTo>
                    <a:cubicBezTo>
                      <a:pt x="4852" y="3133"/>
                      <a:pt x="4865" y="3139"/>
                      <a:pt x="4865" y="3139"/>
                    </a:cubicBezTo>
                    <a:cubicBezTo>
                      <a:pt x="4865" y="3139"/>
                      <a:pt x="4878" y="3143"/>
                      <a:pt x="4878" y="3143"/>
                    </a:cubicBezTo>
                    <a:cubicBezTo>
                      <a:pt x="4878" y="3143"/>
                      <a:pt x="4891" y="3147"/>
                      <a:pt x="4891" y="3147"/>
                    </a:cubicBezTo>
                    <a:cubicBezTo>
                      <a:pt x="4891" y="3147"/>
                      <a:pt x="4904" y="3139"/>
                      <a:pt x="4904" y="3139"/>
                    </a:cubicBezTo>
                    <a:cubicBezTo>
                      <a:pt x="4904" y="3139"/>
                      <a:pt x="4917" y="3150"/>
                      <a:pt x="4917" y="3150"/>
                    </a:cubicBezTo>
                    <a:cubicBezTo>
                      <a:pt x="4917" y="3150"/>
                      <a:pt x="4930" y="3145"/>
                      <a:pt x="4930" y="3145"/>
                    </a:cubicBezTo>
                    <a:cubicBezTo>
                      <a:pt x="4930" y="3145"/>
                      <a:pt x="4943" y="3122"/>
                      <a:pt x="4943" y="3122"/>
                    </a:cubicBezTo>
                    <a:cubicBezTo>
                      <a:pt x="4943" y="3122"/>
                      <a:pt x="4956" y="3126"/>
                      <a:pt x="4956" y="3126"/>
                    </a:cubicBezTo>
                    <a:cubicBezTo>
                      <a:pt x="4956" y="3126"/>
                      <a:pt x="4969" y="3130"/>
                      <a:pt x="4969" y="3130"/>
                    </a:cubicBezTo>
                    <a:cubicBezTo>
                      <a:pt x="4969" y="3130"/>
                      <a:pt x="4982" y="3134"/>
                      <a:pt x="4982" y="3134"/>
                    </a:cubicBezTo>
                    <a:cubicBezTo>
                      <a:pt x="4982" y="3134"/>
                      <a:pt x="4995" y="3138"/>
                      <a:pt x="4995" y="3138"/>
                    </a:cubicBezTo>
                    <a:cubicBezTo>
                      <a:pt x="4995" y="3138"/>
                      <a:pt x="5008" y="3126"/>
                      <a:pt x="5008" y="3126"/>
                    </a:cubicBezTo>
                    <a:cubicBezTo>
                      <a:pt x="5008" y="3126"/>
                      <a:pt x="5021" y="3133"/>
                      <a:pt x="5021" y="3133"/>
                    </a:cubicBezTo>
                    <a:cubicBezTo>
                      <a:pt x="5021" y="3133"/>
                      <a:pt x="5034" y="3141"/>
                      <a:pt x="5034" y="3141"/>
                    </a:cubicBezTo>
                    <a:cubicBezTo>
                      <a:pt x="5034" y="3141"/>
                      <a:pt x="5048" y="3130"/>
                      <a:pt x="5048" y="3130"/>
                    </a:cubicBezTo>
                    <a:cubicBezTo>
                      <a:pt x="5048" y="3130"/>
                      <a:pt x="5061" y="3140"/>
                      <a:pt x="5061" y="3140"/>
                    </a:cubicBezTo>
                    <a:cubicBezTo>
                      <a:pt x="5061" y="3140"/>
                      <a:pt x="5074" y="3151"/>
                      <a:pt x="5074" y="3151"/>
                    </a:cubicBezTo>
                    <a:cubicBezTo>
                      <a:pt x="5074" y="3151"/>
                      <a:pt x="5087" y="3132"/>
                      <a:pt x="5087" y="3132"/>
                    </a:cubicBezTo>
                    <a:cubicBezTo>
                      <a:pt x="5087" y="3132"/>
                      <a:pt x="5100" y="3131"/>
                      <a:pt x="5100" y="3131"/>
                    </a:cubicBezTo>
                    <a:cubicBezTo>
                      <a:pt x="5100" y="3131"/>
                      <a:pt x="5113" y="3139"/>
                      <a:pt x="5113" y="3139"/>
                    </a:cubicBezTo>
                    <a:cubicBezTo>
                      <a:pt x="5113" y="3139"/>
                      <a:pt x="5126" y="3116"/>
                      <a:pt x="5126" y="3116"/>
                    </a:cubicBezTo>
                    <a:cubicBezTo>
                      <a:pt x="5126" y="3116"/>
                      <a:pt x="5139" y="3109"/>
                      <a:pt x="5139" y="3109"/>
                    </a:cubicBezTo>
                    <a:cubicBezTo>
                      <a:pt x="5139" y="3109"/>
                      <a:pt x="5152" y="3133"/>
                      <a:pt x="5152" y="3133"/>
                    </a:cubicBezTo>
                    <a:cubicBezTo>
                      <a:pt x="5152" y="3133"/>
                      <a:pt x="5165" y="3137"/>
                      <a:pt x="5165" y="3137"/>
                    </a:cubicBezTo>
                    <a:cubicBezTo>
                      <a:pt x="5165" y="3137"/>
                      <a:pt x="5178" y="3142"/>
                      <a:pt x="5178" y="3142"/>
                    </a:cubicBezTo>
                    <a:cubicBezTo>
                      <a:pt x="5178" y="3142"/>
                      <a:pt x="5191" y="3135"/>
                      <a:pt x="5191" y="3135"/>
                    </a:cubicBezTo>
                    <a:cubicBezTo>
                      <a:pt x="5191" y="3135"/>
                      <a:pt x="5204" y="3129"/>
                      <a:pt x="5204" y="3129"/>
                    </a:cubicBezTo>
                    <a:cubicBezTo>
                      <a:pt x="5204" y="3129"/>
                      <a:pt x="5217" y="3137"/>
                      <a:pt x="5217" y="3137"/>
                    </a:cubicBezTo>
                    <a:cubicBezTo>
                      <a:pt x="5217" y="3137"/>
                      <a:pt x="5230" y="3145"/>
                      <a:pt x="5230" y="3145"/>
                    </a:cubicBezTo>
                    <a:cubicBezTo>
                      <a:pt x="5230" y="3145"/>
                      <a:pt x="5243" y="3145"/>
                      <a:pt x="5243" y="3145"/>
                    </a:cubicBezTo>
                    <a:cubicBezTo>
                      <a:pt x="5243" y="3145"/>
                      <a:pt x="5257" y="3127"/>
                      <a:pt x="5257" y="3127"/>
                    </a:cubicBezTo>
                    <a:cubicBezTo>
                      <a:pt x="5257" y="3127"/>
                      <a:pt x="5270" y="3118"/>
                      <a:pt x="5270" y="3118"/>
                    </a:cubicBezTo>
                    <a:cubicBezTo>
                      <a:pt x="5270" y="3118"/>
                      <a:pt x="5283" y="3128"/>
                      <a:pt x="5283" y="3128"/>
                    </a:cubicBezTo>
                    <a:cubicBezTo>
                      <a:pt x="5283" y="3128"/>
                      <a:pt x="5296" y="3138"/>
                      <a:pt x="5296" y="3138"/>
                    </a:cubicBezTo>
                    <a:cubicBezTo>
                      <a:pt x="5296" y="3138"/>
                      <a:pt x="5309" y="3149"/>
                      <a:pt x="5309" y="3149"/>
                    </a:cubicBezTo>
                    <a:cubicBezTo>
                      <a:pt x="5309" y="3149"/>
                      <a:pt x="5322" y="3151"/>
                      <a:pt x="5322" y="3151"/>
                    </a:cubicBezTo>
                    <a:cubicBezTo>
                      <a:pt x="5322" y="3151"/>
                      <a:pt x="5335" y="3134"/>
                      <a:pt x="5335" y="3134"/>
                    </a:cubicBezTo>
                    <a:cubicBezTo>
                      <a:pt x="5335" y="3134"/>
                      <a:pt x="5348" y="3121"/>
                      <a:pt x="5348" y="3121"/>
                    </a:cubicBezTo>
                    <a:cubicBezTo>
                      <a:pt x="5348" y="3121"/>
                      <a:pt x="5361" y="3128"/>
                      <a:pt x="5361" y="3128"/>
                    </a:cubicBezTo>
                    <a:cubicBezTo>
                      <a:pt x="5361" y="3128"/>
                      <a:pt x="5374" y="3138"/>
                      <a:pt x="5374" y="3138"/>
                    </a:cubicBezTo>
                    <a:cubicBezTo>
                      <a:pt x="5374" y="3138"/>
                      <a:pt x="5378" y="3141"/>
                      <a:pt x="5378" y="3141"/>
                    </a:cubicBezTo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200"/>
              </a:p>
            </p:txBody>
          </p:sp>
          <p:sp>
            <p:nvSpPr>
              <p:cNvPr id="120" name="Text Box 15"/>
              <p:cNvSpPr txBox="1">
                <a:spLocks noChangeArrowheads="1"/>
              </p:cNvSpPr>
              <p:nvPr/>
            </p:nvSpPr>
            <p:spPr bwMode="auto">
              <a:xfrm>
                <a:off x="2870423" y="5928377"/>
                <a:ext cx="1044283" cy="468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es-ES" sz="1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  <a:sym typeface="Wingdings" panose="05000000000000000000" pitchFamily="2" charset="2"/>
                  </a:rPr>
                  <a:t>ppm</a:t>
                </a:r>
              </a:p>
            </p:txBody>
          </p:sp>
          <p:sp>
            <p:nvSpPr>
              <p:cNvPr id="121" name="Freeform 184"/>
              <p:cNvSpPr>
                <a:spLocks/>
              </p:cNvSpPr>
              <p:nvPr/>
            </p:nvSpPr>
            <p:spPr bwMode="auto">
              <a:xfrm>
                <a:off x="4580563" y="2275367"/>
                <a:ext cx="3579187" cy="1940844"/>
              </a:xfrm>
              <a:custGeom>
                <a:avLst/>
                <a:gdLst>
                  <a:gd name="T0" fmla="*/ 61 w 3708"/>
                  <a:gd name="T1" fmla="*/ 2170 h 2198"/>
                  <a:gd name="T2" fmla="*/ 119 w 3708"/>
                  <a:gd name="T3" fmla="*/ 2149 h 2198"/>
                  <a:gd name="T4" fmla="*/ 180 w 3708"/>
                  <a:gd name="T5" fmla="*/ 2149 h 2198"/>
                  <a:gd name="T6" fmla="*/ 245 w 3708"/>
                  <a:gd name="T7" fmla="*/ 2165 h 2198"/>
                  <a:gd name="T8" fmla="*/ 306 w 3708"/>
                  <a:gd name="T9" fmla="*/ 2163 h 2198"/>
                  <a:gd name="T10" fmla="*/ 374 w 3708"/>
                  <a:gd name="T11" fmla="*/ 2150 h 2198"/>
                  <a:gd name="T12" fmla="*/ 432 w 3708"/>
                  <a:gd name="T13" fmla="*/ 2156 h 2198"/>
                  <a:gd name="T14" fmla="*/ 493 w 3708"/>
                  <a:gd name="T15" fmla="*/ 2141 h 2198"/>
                  <a:gd name="T16" fmla="*/ 550 w 3708"/>
                  <a:gd name="T17" fmla="*/ 2142 h 2198"/>
                  <a:gd name="T18" fmla="*/ 619 w 3708"/>
                  <a:gd name="T19" fmla="*/ 2142 h 2198"/>
                  <a:gd name="T20" fmla="*/ 676 w 3708"/>
                  <a:gd name="T21" fmla="*/ 2143 h 2198"/>
                  <a:gd name="T22" fmla="*/ 734 w 3708"/>
                  <a:gd name="T23" fmla="*/ 2150 h 2198"/>
                  <a:gd name="T24" fmla="*/ 795 w 3708"/>
                  <a:gd name="T25" fmla="*/ 2188 h 2198"/>
                  <a:gd name="T26" fmla="*/ 853 w 3708"/>
                  <a:gd name="T27" fmla="*/ 2149 h 2198"/>
                  <a:gd name="T28" fmla="*/ 925 w 3708"/>
                  <a:gd name="T29" fmla="*/ 2145 h 2198"/>
                  <a:gd name="T30" fmla="*/ 986 w 3708"/>
                  <a:gd name="T31" fmla="*/ 2145 h 2198"/>
                  <a:gd name="T32" fmla="*/ 1043 w 3708"/>
                  <a:gd name="T33" fmla="*/ 2172 h 2198"/>
                  <a:gd name="T34" fmla="*/ 1101 w 3708"/>
                  <a:gd name="T35" fmla="*/ 2146 h 2198"/>
                  <a:gd name="T36" fmla="*/ 1162 w 3708"/>
                  <a:gd name="T37" fmla="*/ 2139 h 2198"/>
                  <a:gd name="T38" fmla="*/ 1220 w 3708"/>
                  <a:gd name="T39" fmla="*/ 2145 h 2198"/>
                  <a:gd name="T40" fmla="*/ 1285 w 3708"/>
                  <a:gd name="T41" fmla="*/ 2149 h 2198"/>
                  <a:gd name="T42" fmla="*/ 1342 w 3708"/>
                  <a:gd name="T43" fmla="*/ 2134 h 2198"/>
                  <a:gd name="T44" fmla="*/ 1403 w 3708"/>
                  <a:gd name="T45" fmla="*/ 2144 h 2198"/>
                  <a:gd name="T46" fmla="*/ 1461 w 3708"/>
                  <a:gd name="T47" fmla="*/ 2161 h 2198"/>
                  <a:gd name="T48" fmla="*/ 1529 w 3708"/>
                  <a:gd name="T49" fmla="*/ 2138 h 2198"/>
                  <a:gd name="T50" fmla="*/ 1587 w 3708"/>
                  <a:gd name="T51" fmla="*/ 2139 h 2198"/>
                  <a:gd name="T52" fmla="*/ 1648 w 3708"/>
                  <a:gd name="T53" fmla="*/ 2153 h 2198"/>
                  <a:gd name="T54" fmla="*/ 1709 w 3708"/>
                  <a:gd name="T55" fmla="*/ 2150 h 2198"/>
                  <a:gd name="T56" fmla="*/ 1770 w 3708"/>
                  <a:gd name="T57" fmla="*/ 2148 h 2198"/>
                  <a:gd name="T58" fmla="*/ 1832 w 3708"/>
                  <a:gd name="T59" fmla="*/ 2127 h 2198"/>
                  <a:gd name="T60" fmla="*/ 1889 w 3708"/>
                  <a:gd name="T61" fmla="*/ 2147 h 2198"/>
                  <a:gd name="T62" fmla="*/ 1947 w 3708"/>
                  <a:gd name="T63" fmla="*/ 2123 h 2198"/>
                  <a:gd name="T64" fmla="*/ 2019 w 3708"/>
                  <a:gd name="T65" fmla="*/ 2159 h 2198"/>
                  <a:gd name="T66" fmla="*/ 2112 w 3708"/>
                  <a:gd name="T67" fmla="*/ 2127 h 2198"/>
                  <a:gd name="T68" fmla="*/ 2177 w 3708"/>
                  <a:gd name="T69" fmla="*/ 2137 h 2198"/>
                  <a:gd name="T70" fmla="*/ 2235 w 3708"/>
                  <a:gd name="T71" fmla="*/ 2166 h 2198"/>
                  <a:gd name="T72" fmla="*/ 2296 w 3708"/>
                  <a:gd name="T73" fmla="*/ 2146 h 2198"/>
                  <a:gd name="T74" fmla="*/ 2353 w 3708"/>
                  <a:gd name="T75" fmla="*/ 2131 h 2198"/>
                  <a:gd name="T76" fmla="*/ 2415 w 3708"/>
                  <a:gd name="T77" fmla="*/ 2161 h 2198"/>
                  <a:gd name="T78" fmla="*/ 2479 w 3708"/>
                  <a:gd name="T79" fmla="*/ 2154 h 2198"/>
                  <a:gd name="T80" fmla="*/ 2541 w 3708"/>
                  <a:gd name="T81" fmla="*/ 2149 h 2198"/>
                  <a:gd name="T82" fmla="*/ 2598 w 3708"/>
                  <a:gd name="T83" fmla="*/ 2131 h 2198"/>
                  <a:gd name="T84" fmla="*/ 2656 w 3708"/>
                  <a:gd name="T85" fmla="*/ 2143 h 2198"/>
                  <a:gd name="T86" fmla="*/ 2739 w 3708"/>
                  <a:gd name="T87" fmla="*/ 2133 h 2198"/>
                  <a:gd name="T88" fmla="*/ 2796 w 3708"/>
                  <a:gd name="T89" fmla="*/ 2141 h 2198"/>
                  <a:gd name="T90" fmla="*/ 2854 w 3708"/>
                  <a:gd name="T91" fmla="*/ 2161 h 2198"/>
                  <a:gd name="T92" fmla="*/ 2911 w 3708"/>
                  <a:gd name="T93" fmla="*/ 2148 h 2198"/>
                  <a:gd name="T94" fmla="*/ 2969 w 3708"/>
                  <a:gd name="T95" fmla="*/ 2091 h 2198"/>
                  <a:gd name="T96" fmla="*/ 3027 w 3708"/>
                  <a:gd name="T97" fmla="*/ 1952 h 2198"/>
                  <a:gd name="T98" fmla="*/ 3084 w 3708"/>
                  <a:gd name="T99" fmla="*/ 1892 h 2198"/>
                  <a:gd name="T100" fmla="*/ 3142 w 3708"/>
                  <a:gd name="T101" fmla="*/ 2094 h 2198"/>
                  <a:gd name="T102" fmla="*/ 3199 w 3708"/>
                  <a:gd name="T103" fmla="*/ 2108 h 2198"/>
                  <a:gd name="T104" fmla="*/ 3257 w 3708"/>
                  <a:gd name="T105" fmla="*/ 2057 h 2198"/>
                  <a:gd name="T106" fmla="*/ 3314 w 3708"/>
                  <a:gd name="T107" fmla="*/ 1279 h 2198"/>
                  <a:gd name="T108" fmla="*/ 3372 w 3708"/>
                  <a:gd name="T109" fmla="*/ 1471 h 2198"/>
                  <a:gd name="T110" fmla="*/ 3430 w 3708"/>
                  <a:gd name="T111" fmla="*/ 2051 h 2198"/>
                  <a:gd name="T112" fmla="*/ 3491 w 3708"/>
                  <a:gd name="T113" fmla="*/ 2095 h 2198"/>
                  <a:gd name="T114" fmla="*/ 3548 w 3708"/>
                  <a:gd name="T115" fmla="*/ 2149 h 2198"/>
                  <a:gd name="T116" fmla="*/ 3606 w 3708"/>
                  <a:gd name="T117" fmla="*/ 2133 h 2198"/>
                  <a:gd name="T118" fmla="*/ 3667 w 3708"/>
                  <a:gd name="T119" fmla="*/ 2158 h 2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08" h="2198">
                    <a:moveTo>
                      <a:pt x="0" y="2120"/>
                    </a:moveTo>
                    <a:cubicBezTo>
                      <a:pt x="0" y="2120"/>
                      <a:pt x="3" y="2150"/>
                      <a:pt x="3" y="2150"/>
                    </a:cubicBezTo>
                    <a:cubicBezTo>
                      <a:pt x="3" y="2150"/>
                      <a:pt x="7" y="2146"/>
                      <a:pt x="7" y="2146"/>
                    </a:cubicBezTo>
                    <a:cubicBezTo>
                      <a:pt x="7" y="2146"/>
                      <a:pt x="11" y="2143"/>
                      <a:pt x="11" y="2143"/>
                    </a:cubicBezTo>
                    <a:cubicBezTo>
                      <a:pt x="11" y="2143"/>
                      <a:pt x="14" y="2171"/>
                      <a:pt x="14" y="2171"/>
                    </a:cubicBezTo>
                    <a:cubicBezTo>
                      <a:pt x="14" y="2171"/>
                      <a:pt x="18" y="2147"/>
                      <a:pt x="18" y="2147"/>
                    </a:cubicBezTo>
                    <a:cubicBezTo>
                      <a:pt x="18" y="2147"/>
                      <a:pt x="21" y="2124"/>
                      <a:pt x="21" y="2124"/>
                    </a:cubicBezTo>
                    <a:cubicBezTo>
                      <a:pt x="21" y="2124"/>
                      <a:pt x="25" y="2152"/>
                      <a:pt x="25" y="2152"/>
                    </a:cubicBezTo>
                    <a:cubicBezTo>
                      <a:pt x="25" y="2152"/>
                      <a:pt x="29" y="2147"/>
                      <a:pt x="29" y="2147"/>
                    </a:cubicBezTo>
                    <a:cubicBezTo>
                      <a:pt x="29" y="2147"/>
                      <a:pt x="32" y="2143"/>
                      <a:pt x="32" y="2143"/>
                    </a:cubicBezTo>
                    <a:cubicBezTo>
                      <a:pt x="32" y="2143"/>
                      <a:pt x="43" y="2144"/>
                      <a:pt x="43" y="2144"/>
                    </a:cubicBezTo>
                    <a:cubicBezTo>
                      <a:pt x="43" y="2144"/>
                      <a:pt x="47" y="2148"/>
                      <a:pt x="47" y="2148"/>
                    </a:cubicBezTo>
                    <a:cubicBezTo>
                      <a:pt x="47" y="2148"/>
                      <a:pt x="50" y="2152"/>
                      <a:pt x="50" y="2152"/>
                    </a:cubicBezTo>
                    <a:cubicBezTo>
                      <a:pt x="50" y="2152"/>
                      <a:pt x="54" y="2156"/>
                      <a:pt x="54" y="2156"/>
                    </a:cubicBezTo>
                    <a:cubicBezTo>
                      <a:pt x="54" y="2156"/>
                      <a:pt x="57" y="2163"/>
                      <a:pt x="57" y="2163"/>
                    </a:cubicBezTo>
                    <a:cubicBezTo>
                      <a:pt x="57" y="2163"/>
                      <a:pt x="61" y="2170"/>
                      <a:pt x="61" y="2170"/>
                    </a:cubicBezTo>
                    <a:cubicBezTo>
                      <a:pt x="61" y="2170"/>
                      <a:pt x="65" y="2156"/>
                      <a:pt x="65" y="2156"/>
                    </a:cubicBezTo>
                    <a:cubicBezTo>
                      <a:pt x="65" y="2156"/>
                      <a:pt x="68" y="2142"/>
                      <a:pt x="68" y="2142"/>
                    </a:cubicBezTo>
                    <a:cubicBezTo>
                      <a:pt x="68" y="2142"/>
                      <a:pt x="72" y="2147"/>
                      <a:pt x="72" y="2147"/>
                    </a:cubicBezTo>
                    <a:cubicBezTo>
                      <a:pt x="72" y="2147"/>
                      <a:pt x="75" y="2152"/>
                      <a:pt x="75" y="2152"/>
                    </a:cubicBezTo>
                    <a:cubicBezTo>
                      <a:pt x="75" y="2152"/>
                      <a:pt x="79" y="2145"/>
                      <a:pt x="79" y="2145"/>
                    </a:cubicBezTo>
                    <a:cubicBezTo>
                      <a:pt x="79" y="2145"/>
                      <a:pt x="83" y="2137"/>
                      <a:pt x="83" y="2137"/>
                    </a:cubicBezTo>
                    <a:cubicBezTo>
                      <a:pt x="83" y="2137"/>
                      <a:pt x="86" y="2142"/>
                      <a:pt x="86" y="2142"/>
                    </a:cubicBezTo>
                    <a:cubicBezTo>
                      <a:pt x="86" y="2142"/>
                      <a:pt x="90" y="2146"/>
                      <a:pt x="90" y="2146"/>
                    </a:cubicBezTo>
                    <a:cubicBezTo>
                      <a:pt x="90" y="2146"/>
                      <a:pt x="93" y="2150"/>
                      <a:pt x="93" y="2150"/>
                    </a:cubicBezTo>
                    <a:cubicBezTo>
                      <a:pt x="93" y="2150"/>
                      <a:pt x="97" y="2155"/>
                      <a:pt x="97" y="2155"/>
                    </a:cubicBezTo>
                    <a:cubicBezTo>
                      <a:pt x="97" y="2155"/>
                      <a:pt x="101" y="2152"/>
                      <a:pt x="101" y="2152"/>
                    </a:cubicBezTo>
                    <a:cubicBezTo>
                      <a:pt x="101" y="2152"/>
                      <a:pt x="104" y="2149"/>
                      <a:pt x="104" y="2149"/>
                    </a:cubicBezTo>
                    <a:cubicBezTo>
                      <a:pt x="104" y="2149"/>
                      <a:pt x="108" y="2146"/>
                      <a:pt x="108" y="2146"/>
                    </a:cubicBezTo>
                    <a:cubicBezTo>
                      <a:pt x="108" y="2146"/>
                      <a:pt x="111" y="2143"/>
                      <a:pt x="111" y="2143"/>
                    </a:cubicBezTo>
                    <a:cubicBezTo>
                      <a:pt x="111" y="2143"/>
                      <a:pt x="115" y="2146"/>
                      <a:pt x="115" y="2146"/>
                    </a:cubicBezTo>
                    <a:cubicBezTo>
                      <a:pt x="115" y="2146"/>
                      <a:pt x="119" y="2149"/>
                      <a:pt x="119" y="2149"/>
                    </a:cubicBezTo>
                    <a:cubicBezTo>
                      <a:pt x="119" y="2149"/>
                      <a:pt x="122" y="2152"/>
                      <a:pt x="122" y="2152"/>
                    </a:cubicBezTo>
                    <a:cubicBezTo>
                      <a:pt x="122" y="2152"/>
                      <a:pt x="126" y="2155"/>
                      <a:pt x="126" y="2155"/>
                    </a:cubicBezTo>
                    <a:cubicBezTo>
                      <a:pt x="126" y="2155"/>
                      <a:pt x="129" y="2158"/>
                      <a:pt x="129" y="2158"/>
                    </a:cubicBezTo>
                    <a:cubicBezTo>
                      <a:pt x="129" y="2158"/>
                      <a:pt x="133" y="2160"/>
                      <a:pt x="133" y="2160"/>
                    </a:cubicBezTo>
                    <a:cubicBezTo>
                      <a:pt x="133" y="2160"/>
                      <a:pt x="137" y="2150"/>
                      <a:pt x="137" y="2150"/>
                    </a:cubicBezTo>
                    <a:cubicBezTo>
                      <a:pt x="137" y="2150"/>
                      <a:pt x="140" y="2140"/>
                      <a:pt x="140" y="2140"/>
                    </a:cubicBezTo>
                    <a:cubicBezTo>
                      <a:pt x="140" y="2140"/>
                      <a:pt x="144" y="2150"/>
                      <a:pt x="144" y="2150"/>
                    </a:cubicBezTo>
                    <a:cubicBezTo>
                      <a:pt x="144" y="2150"/>
                      <a:pt x="147" y="2159"/>
                      <a:pt x="147" y="2159"/>
                    </a:cubicBezTo>
                    <a:cubicBezTo>
                      <a:pt x="147" y="2159"/>
                      <a:pt x="155" y="2152"/>
                      <a:pt x="155" y="2152"/>
                    </a:cubicBezTo>
                    <a:cubicBezTo>
                      <a:pt x="155" y="2152"/>
                      <a:pt x="158" y="2163"/>
                      <a:pt x="158" y="2163"/>
                    </a:cubicBezTo>
                    <a:cubicBezTo>
                      <a:pt x="158" y="2163"/>
                      <a:pt x="162" y="2173"/>
                      <a:pt x="162" y="2173"/>
                    </a:cubicBezTo>
                    <a:cubicBezTo>
                      <a:pt x="162" y="2173"/>
                      <a:pt x="165" y="2154"/>
                      <a:pt x="165" y="2154"/>
                    </a:cubicBezTo>
                    <a:cubicBezTo>
                      <a:pt x="165" y="2154"/>
                      <a:pt x="169" y="2134"/>
                      <a:pt x="169" y="2134"/>
                    </a:cubicBezTo>
                    <a:cubicBezTo>
                      <a:pt x="169" y="2134"/>
                      <a:pt x="173" y="2132"/>
                      <a:pt x="173" y="2132"/>
                    </a:cubicBezTo>
                    <a:cubicBezTo>
                      <a:pt x="173" y="2132"/>
                      <a:pt x="176" y="2130"/>
                      <a:pt x="176" y="2130"/>
                    </a:cubicBezTo>
                    <a:cubicBezTo>
                      <a:pt x="176" y="2130"/>
                      <a:pt x="180" y="2149"/>
                      <a:pt x="180" y="2149"/>
                    </a:cubicBezTo>
                    <a:cubicBezTo>
                      <a:pt x="180" y="2149"/>
                      <a:pt x="183" y="2168"/>
                      <a:pt x="183" y="2168"/>
                    </a:cubicBezTo>
                    <a:cubicBezTo>
                      <a:pt x="183" y="2168"/>
                      <a:pt x="194" y="2165"/>
                      <a:pt x="194" y="2165"/>
                    </a:cubicBezTo>
                    <a:cubicBezTo>
                      <a:pt x="194" y="2165"/>
                      <a:pt x="198" y="2164"/>
                      <a:pt x="198" y="2164"/>
                    </a:cubicBezTo>
                    <a:cubicBezTo>
                      <a:pt x="198" y="2164"/>
                      <a:pt x="201" y="2156"/>
                      <a:pt x="201" y="2156"/>
                    </a:cubicBezTo>
                    <a:cubicBezTo>
                      <a:pt x="201" y="2156"/>
                      <a:pt x="205" y="2149"/>
                      <a:pt x="205" y="2149"/>
                    </a:cubicBezTo>
                    <a:cubicBezTo>
                      <a:pt x="205" y="2149"/>
                      <a:pt x="209" y="2141"/>
                      <a:pt x="209" y="2141"/>
                    </a:cubicBezTo>
                    <a:cubicBezTo>
                      <a:pt x="209" y="2141"/>
                      <a:pt x="212" y="2133"/>
                      <a:pt x="212" y="2133"/>
                    </a:cubicBezTo>
                    <a:cubicBezTo>
                      <a:pt x="212" y="2133"/>
                      <a:pt x="216" y="2138"/>
                      <a:pt x="216" y="2138"/>
                    </a:cubicBezTo>
                    <a:cubicBezTo>
                      <a:pt x="216" y="2138"/>
                      <a:pt x="219" y="2142"/>
                      <a:pt x="219" y="2142"/>
                    </a:cubicBezTo>
                    <a:cubicBezTo>
                      <a:pt x="219" y="2142"/>
                      <a:pt x="223" y="2147"/>
                      <a:pt x="223" y="2147"/>
                    </a:cubicBezTo>
                    <a:cubicBezTo>
                      <a:pt x="223" y="2147"/>
                      <a:pt x="226" y="2151"/>
                      <a:pt x="226" y="2151"/>
                    </a:cubicBezTo>
                    <a:cubicBezTo>
                      <a:pt x="226" y="2151"/>
                      <a:pt x="230" y="2147"/>
                      <a:pt x="230" y="2147"/>
                    </a:cubicBezTo>
                    <a:cubicBezTo>
                      <a:pt x="230" y="2147"/>
                      <a:pt x="234" y="2142"/>
                      <a:pt x="234" y="2142"/>
                    </a:cubicBezTo>
                    <a:cubicBezTo>
                      <a:pt x="234" y="2142"/>
                      <a:pt x="237" y="2159"/>
                      <a:pt x="237" y="2159"/>
                    </a:cubicBezTo>
                    <a:cubicBezTo>
                      <a:pt x="237" y="2159"/>
                      <a:pt x="241" y="2175"/>
                      <a:pt x="241" y="2175"/>
                    </a:cubicBezTo>
                    <a:cubicBezTo>
                      <a:pt x="241" y="2175"/>
                      <a:pt x="245" y="2165"/>
                      <a:pt x="245" y="2165"/>
                    </a:cubicBezTo>
                    <a:cubicBezTo>
                      <a:pt x="245" y="2165"/>
                      <a:pt x="248" y="2155"/>
                      <a:pt x="248" y="2155"/>
                    </a:cubicBezTo>
                    <a:cubicBezTo>
                      <a:pt x="248" y="2155"/>
                      <a:pt x="252" y="2147"/>
                      <a:pt x="252" y="2147"/>
                    </a:cubicBezTo>
                    <a:cubicBezTo>
                      <a:pt x="252" y="2147"/>
                      <a:pt x="255" y="2139"/>
                      <a:pt x="255" y="2139"/>
                    </a:cubicBezTo>
                    <a:cubicBezTo>
                      <a:pt x="255" y="2139"/>
                      <a:pt x="259" y="2122"/>
                      <a:pt x="259" y="2122"/>
                    </a:cubicBezTo>
                    <a:cubicBezTo>
                      <a:pt x="259" y="2122"/>
                      <a:pt x="263" y="2146"/>
                      <a:pt x="263" y="2146"/>
                    </a:cubicBezTo>
                    <a:cubicBezTo>
                      <a:pt x="263" y="2146"/>
                      <a:pt x="266" y="2173"/>
                      <a:pt x="266" y="2173"/>
                    </a:cubicBezTo>
                    <a:cubicBezTo>
                      <a:pt x="266" y="2173"/>
                      <a:pt x="270" y="2156"/>
                      <a:pt x="270" y="2156"/>
                    </a:cubicBezTo>
                    <a:cubicBezTo>
                      <a:pt x="270" y="2156"/>
                      <a:pt x="273" y="2153"/>
                      <a:pt x="273" y="2153"/>
                    </a:cubicBezTo>
                    <a:cubicBezTo>
                      <a:pt x="273" y="2153"/>
                      <a:pt x="277" y="2176"/>
                      <a:pt x="277" y="2176"/>
                    </a:cubicBezTo>
                    <a:cubicBezTo>
                      <a:pt x="277" y="2176"/>
                      <a:pt x="281" y="2150"/>
                      <a:pt x="281" y="2150"/>
                    </a:cubicBezTo>
                    <a:cubicBezTo>
                      <a:pt x="281" y="2150"/>
                      <a:pt x="284" y="2124"/>
                      <a:pt x="284" y="2124"/>
                    </a:cubicBezTo>
                    <a:cubicBezTo>
                      <a:pt x="284" y="2124"/>
                      <a:pt x="288" y="2147"/>
                      <a:pt x="288" y="2147"/>
                    </a:cubicBezTo>
                    <a:cubicBezTo>
                      <a:pt x="288" y="2147"/>
                      <a:pt x="295" y="2144"/>
                      <a:pt x="295" y="2144"/>
                    </a:cubicBezTo>
                    <a:cubicBezTo>
                      <a:pt x="295" y="2144"/>
                      <a:pt x="299" y="2143"/>
                      <a:pt x="299" y="2143"/>
                    </a:cubicBezTo>
                    <a:cubicBezTo>
                      <a:pt x="299" y="2143"/>
                      <a:pt x="302" y="2153"/>
                      <a:pt x="302" y="2153"/>
                    </a:cubicBezTo>
                    <a:cubicBezTo>
                      <a:pt x="302" y="2153"/>
                      <a:pt x="306" y="2163"/>
                      <a:pt x="306" y="2163"/>
                    </a:cubicBezTo>
                    <a:cubicBezTo>
                      <a:pt x="306" y="2163"/>
                      <a:pt x="309" y="2166"/>
                      <a:pt x="309" y="2166"/>
                    </a:cubicBezTo>
                    <a:cubicBezTo>
                      <a:pt x="309" y="2166"/>
                      <a:pt x="313" y="2144"/>
                      <a:pt x="313" y="2144"/>
                    </a:cubicBezTo>
                    <a:cubicBezTo>
                      <a:pt x="313" y="2144"/>
                      <a:pt x="317" y="2149"/>
                      <a:pt x="317" y="2149"/>
                    </a:cubicBezTo>
                    <a:cubicBezTo>
                      <a:pt x="317" y="2149"/>
                      <a:pt x="320" y="2154"/>
                      <a:pt x="320" y="2154"/>
                    </a:cubicBezTo>
                    <a:cubicBezTo>
                      <a:pt x="320" y="2154"/>
                      <a:pt x="324" y="2156"/>
                      <a:pt x="324" y="2156"/>
                    </a:cubicBezTo>
                    <a:cubicBezTo>
                      <a:pt x="324" y="2156"/>
                      <a:pt x="327" y="2158"/>
                      <a:pt x="327" y="2158"/>
                    </a:cubicBezTo>
                    <a:cubicBezTo>
                      <a:pt x="327" y="2158"/>
                      <a:pt x="331" y="2171"/>
                      <a:pt x="331" y="2171"/>
                    </a:cubicBezTo>
                    <a:cubicBezTo>
                      <a:pt x="331" y="2171"/>
                      <a:pt x="334" y="2159"/>
                      <a:pt x="334" y="2159"/>
                    </a:cubicBezTo>
                    <a:cubicBezTo>
                      <a:pt x="334" y="2159"/>
                      <a:pt x="338" y="2146"/>
                      <a:pt x="338" y="2146"/>
                    </a:cubicBezTo>
                    <a:cubicBezTo>
                      <a:pt x="338" y="2146"/>
                      <a:pt x="342" y="2160"/>
                      <a:pt x="342" y="2160"/>
                    </a:cubicBezTo>
                    <a:cubicBezTo>
                      <a:pt x="342" y="2160"/>
                      <a:pt x="356" y="2160"/>
                      <a:pt x="356" y="2160"/>
                    </a:cubicBezTo>
                    <a:cubicBezTo>
                      <a:pt x="356" y="2160"/>
                      <a:pt x="360" y="2152"/>
                      <a:pt x="360" y="2152"/>
                    </a:cubicBezTo>
                    <a:cubicBezTo>
                      <a:pt x="360" y="2152"/>
                      <a:pt x="363" y="2145"/>
                      <a:pt x="363" y="2145"/>
                    </a:cubicBezTo>
                    <a:cubicBezTo>
                      <a:pt x="363" y="2145"/>
                      <a:pt x="367" y="2139"/>
                      <a:pt x="367" y="2139"/>
                    </a:cubicBezTo>
                    <a:cubicBezTo>
                      <a:pt x="367" y="2139"/>
                      <a:pt x="371" y="2131"/>
                      <a:pt x="371" y="2131"/>
                    </a:cubicBezTo>
                    <a:cubicBezTo>
                      <a:pt x="371" y="2131"/>
                      <a:pt x="374" y="2150"/>
                      <a:pt x="374" y="2150"/>
                    </a:cubicBezTo>
                    <a:cubicBezTo>
                      <a:pt x="374" y="2150"/>
                      <a:pt x="378" y="2169"/>
                      <a:pt x="378" y="2169"/>
                    </a:cubicBezTo>
                    <a:cubicBezTo>
                      <a:pt x="378" y="2169"/>
                      <a:pt x="381" y="2150"/>
                      <a:pt x="381" y="2150"/>
                    </a:cubicBezTo>
                    <a:cubicBezTo>
                      <a:pt x="381" y="2150"/>
                      <a:pt x="385" y="2157"/>
                      <a:pt x="385" y="2157"/>
                    </a:cubicBezTo>
                    <a:cubicBezTo>
                      <a:pt x="385" y="2157"/>
                      <a:pt x="389" y="2169"/>
                      <a:pt x="389" y="2169"/>
                    </a:cubicBezTo>
                    <a:cubicBezTo>
                      <a:pt x="389" y="2169"/>
                      <a:pt x="392" y="2155"/>
                      <a:pt x="392" y="2155"/>
                    </a:cubicBezTo>
                    <a:cubicBezTo>
                      <a:pt x="392" y="2155"/>
                      <a:pt x="396" y="2159"/>
                      <a:pt x="396" y="2159"/>
                    </a:cubicBezTo>
                    <a:cubicBezTo>
                      <a:pt x="396" y="2159"/>
                      <a:pt x="399" y="2163"/>
                      <a:pt x="399" y="2163"/>
                    </a:cubicBezTo>
                    <a:cubicBezTo>
                      <a:pt x="399" y="2163"/>
                      <a:pt x="403" y="2151"/>
                      <a:pt x="403" y="2151"/>
                    </a:cubicBezTo>
                    <a:cubicBezTo>
                      <a:pt x="403" y="2151"/>
                      <a:pt x="407" y="2165"/>
                      <a:pt x="407" y="2165"/>
                    </a:cubicBezTo>
                    <a:cubicBezTo>
                      <a:pt x="407" y="2165"/>
                      <a:pt x="410" y="2166"/>
                      <a:pt x="410" y="2166"/>
                    </a:cubicBezTo>
                    <a:cubicBezTo>
                      <a:pt x="410" y="2166"/>
                      <a:pt x="414" y="2141"/>
                      <a:pt x="414" y="2141"/>
                    </a:cubicBezTo>
                    <a:cubicBezTo>
                      <a:pt x="414" y="2141"/>
                      <a:pt x="417" y="2153"/>
                      <a:pt x="417" y="2153"/>
                    </a:cubicBezTo>
                    <a:cubicBezTo>
                      <a:pt x="417" y="2153"/>
                      <a:pt x="421" y="2166"/>
                      <a:pt x="421" y="2166"/>
                    </a:cubicBezTo>
                    <a:cubicBezTo>
                      <a:pt x="421" y="2166"/>
                      <a:pt x="425" y="2163"/>
                      <a:pt x="425" y="2163"/>
                    </a:cubicBezTo>
                    <a:cubicBezTo>
                      <a:pt x="425" y="2163"/>
                      <a:pt x="428" y="2161"/>
                      <a:pt x="428" y="2161"/>
                    </a:cubicBezTo>
                    <a:cubicBezTo>
                      <a:pt x="428" y="2161"/>
                      <a:pt x="432" y="2156"/>
                      <a:pt x="432" y="2156"/>
                    </a:cubicBezTo>
                    <a:cubicBezTo>
                      <a:pt x="432" y="2156"/>
                      <a:pt x="435" y="2150"/>
                      <a:pt x="435" y="2150"/>
                    </a:cubicBezTo>
                    <a:cubicBezTo>
                      <a:pt x="435" y="2150"/>
                      <a:pt x="439" y="2145"/>
                      <a:pt x="439" y="2145"/>
                    </a:cubicBezTo>
                    <a:cubicBezTo>
                      <a:pt x="439" y="2145"/>
                      <a:pt x="442" y="2139"/>
                      <a:pt x="442" y="2139"/>
                    </a:cubicBezTo>
                    <a:cubicBezTo>
                      <a:pt x="442" y="2139"/>
                      <a:pt x="450" y="2142"/>
                      <a:pt x="450" y="2142"/>
                    </a:cubicBezTo>
                    <a:cubicBezTo>
                      <a:pt x="450" y="2142"/>
                      <a:pt x="453" y="2126"/>
                      <a:pt x="453" y="2126"/>
                    </a:cubicBezTo>
                    <a:cubicBezTo>
                      <a:pt x="453" y="2126"/>
                      <a:pt x="457" y="2137"/>
                      <a:pt x="457" y="2137"/>
                    </a:cubicBezTo>
                    <a:cubicBezTo>
                      <a:pt x="457" y="2137"/>
                      <a:pt x="460" y="2154"/>
                      <a:pt x="460" y="2154"/>
                    </a:cubicBezTo>
                    <a:cubicBezTo>
                      <a:pt x="460" y="2154"/>
                      <a:pt x="464" y="2145"/>
                      <a:pt x="464" y="2145"/>
                    </a:cubicBezTo>
                    <a:cubicBezTo>
                      <a:pt x="464" y="2145"/>
                      <a:pt x="468" y="2139"/>
                      <a:pt x="468" y="2139"/>
                    </a:cubicBezTo>
                    <a:cubicBezTo>
                      <a:pt x="468" y="2139"/>
                      <a:pt x="471" y="2133"/>
                      <a:pt x="471" y="2133"/>
                    </a:cubicBezTo>
                    <a:cubicBezTo>
                      <a:pt x="471" y="2133"/>
                      <a:pt x="475" y="2156"/>
                      <a:pt x="475" y="2156"/>
                    </a:cubicBezTo>
                    <a:cubicBezTo>
                      <a:pt x="475" y="2156"/>
                      <a:pt x="478" y="2178"/>
                      <a:pt x="478" y="2178"/>
                    </a:cubicBezTo>
                    <a:cubicBezTo>
                      <a:pt x="478" y="2178"/>
                      <a:pt x="482" y="2160"/>
                      <a:pt x="482" y="2160"/>
                    </a:cubicBezTo>
                    <a:cubicBezTo>
                      <a:pt x="482" y="2160"/>
                      <a:pt x="486" y="2143"/>
                      <a:pt x="486" y="2143"/>
                    </a:cubicBezTo>
                    <a:cubicBezTo>
                      <a:pt x="486" y="2143"/>
                      <a:pt x="489" y="2155"/>
                      <a:pt x="489" y="2155"/>
                    </a:cubicBezTo>
                    <a:cubicBezTo>
                      <a:pt x="489" y="2155"/>
                      <a:pt x="493" y="2141"/>
                      <a:pt x="493" y="2141"/>
                    </a:cubicBezTo>
                    <a:cubicBezTo>
                      <a:pt x="493" y="2141"/>
                      <a:pt x="497" y="2140"/>
                      <a:pt x="497" y="2140"/>
                    </a:cubicBezTo>
                    <a:cubicBezTo>
                      <a:pt x="497" y="2140"/>
                      <a:pt x="500" y="2164"/>
                      <a:pt x="500" y="2164"/>
                    </a:cubicBezTo>
                    <a:cubicBezTo>
                      <a:pt x="500" y="2164"/>
                      <a:pt x="504" y="2159"/>
                      <a:pt x="504" y="2159"/>
                    </a:cubicBezTo>
                    <a:cubicBezTo>
                      <a:pt x="504" y="2159"/>
                      <a:pt x="507" y="2154"/>
                      <a:pt x="507" y="2154"/>
                    </a:cubicBezTo>
                    <a:cubicBezTo>
                      <a:pt x="507" y="2154"/>
                      <a:pt x="511" y="2178"/>
                      <a:pt x="511" y="2178"/>
                    </a:cubicBezTo>
                    <a:cubicBezTo>
                      <a:pt x="511" y="2178"/>
                      <a:pt x="515" y="2158"/>
                      <a:pt x="515" y="2158"/>
                    </a:cubicBezTo>
                    <a:cubicBezTo>
                      <a:pt x="515" y="2158"/>
                      <a:pt x="518" y="2142"/>
                      <a:pt x="518" y="2142"/>
                    </a:cubicBezTo>
                    <a:cubicBezTo>
                      <a:pt x="518" y="2142"/>
                      <a:pt x="522" y="2169"/>
                      <a:pt x="522" y="2169"/>
                    </a:cubicBezTo>
                    <a:cubicBezTo>
                      <a:pt x="522" y="2169"/>
                      <a:pt x="525" y="2148"/>
                      <a:pt x="525" y="2148"/>
                    </a:cubicBezTo>
                    <a:cubicBezTo>
                      <a:pt x="525" y="2148"/>
                      <a:pt x="529" y="2126"/>
                      <a:pt x="529" y="2126"/>
                    </a:cubicBezTo>
                    <a:cubicBezTo>
                      <a:pt x="529" y="2126"/>
                      <a:pt x="533" y="2143"/>
                      <a:pt x="533" y="2143"/>
                    </a:cubicBezTo>
                    <a:cubicBezTo>
                      <a:pt x="533" y="2143"/>
                      <a:pt x="536" y="2159"/>
                      <a:pt x="536" y="2159"/>
                    </a:cubicBezTo>
                    <a:cubicBezTo>
                      <a:pt x="536" y="2159"/>
                      <a:pt x="540" y="2163"/>
                      <a:pt x="540" y="2163"/>
                    </a:cubicBezTo>
                    <a:cubicBezTo>
                      <a:pt x="540" y="2163"/>
                      <a:pt x="543" y="2166"/>
                      <a:pt x="543" y="2166"/>
                    </a:cubicBezTo>
                    <a:cubicBezTo>
                      <a:pt x="543" y="2166"/>
                      <a:pt x="547" y="2154"/>
                      <a:pt x="547" y="2154"/>
                    </a:cubicBezTo>
                    <a:cubicBezTo>
                      <a:pt x="547" y="2154"/>
                      <a:pt x="550" y="2142"/>
                      <a:pt x="550" y="2142"/>
                    </a:cubicBezTo>
                    <a:cubicBezTo>
                      <a:pt x="550" y="2142"/>
                      <a:pt x="565" y="2138"/>
                      <a:pt x="565" y="2138"/>
                    </a:cubicBezTo>
                    <a:cubicBezTo>
                      <a:pt x="565" y="2138"/>
                      <a:pt x="568" y="2133"/>
                      <a:pt x="568" y="2133"/>
                    </a:cubicBezTo>
                    <a:cubicBezTo>
                      <a:pt x="568" y="2133"/>
                      <a:pt x="572" y="2153"/>
                      <a:pt x="572" y="2153"/>
                    </a:cubicBezTo>
                    <a:cubicBezTo>
                      <a:pt x="572" y="2153"/>
                      <a:pt x="576" y="2163"/>
                      <a:pt x="576" y="2163"/>
                    </a:cubicBezTo>
                    <a:cubicBezTo>
                      <a:pt x="576" y="2163"/>
                      <a:pt x="579" y="2147"/>
                      <a:pt x="579" y="2147"/>
                    </a:cubicBezTo>
                    <a:cubicBezTo>
                      <a:pt x="579" y="2147"/>
                      <a:pt x="583" y="2150"/>
                      <a:pt x="583" y="2150"/>
                    </a:cubicBezTo>
                    <a:cubicBezTo>
                      <a:pt x="583" y="2150"/>
                      <a:pt x="586" y="2153"/>
                      <a:pt x="586" y="2153"/>
                    </a:cubicBezTo>
                    <a:cubicBezTo>
                      <a:pt x="586" y="2153"/>
                      <a:pt x="590" y="2121"/>
                      <a:pt x="590" y="2121"/>
                    </a:cubicBezTo>
                    <a:cubicBezTo>
                      <a:pt x="590" y="2121"/>
                      <a:pt x="594" y="2131"/>
                      <a:pt x="594" y="2131"/>
                    </a:cubicBezTo>
                    <a:cubicBezTo>
                      <a:pt x="594" y="2131"/>
                      <a:pt x="597" y="2157"/>
                      <a:pt x="597" y="2157"/>
                    </a:cubicBezTo>
                    <a:cubicBezTo>
                      <a:pt x="597" y="2157"/>
                      <a:pt x="601" y="2140"/>
                      <a:pt x="601" y="2140"/>
                    </a:cubicBezTo>
                    <a:cubicBezTo>
                      <a:pt x="601" y="2140"/>
                      <a:pt x="604" y="2129"/>
                      <a:pt x="604" y="2129"/>
                    </a:cubicBezTo>
                    <a:cubicBezTo>
                      <a:pt x="604" y="2129"/>
                      <a:pt x="608" y="2160"/>
                      <a:pt x="608" y="2160"/>
                    </a:cubicBezTo>
                    <a:cubicBezTo>
                      <a:pt x="608" y="2160"/>
                      <a:pt x="612" y="2178"/>
                      <a:pt x="612" y="2178"/>
                    </a:cubicBezTo>
                    <a:cubicBezTo>
                      <a:pt x="612" y="2178"/>
                      <a:pt x="615" y="2153"/>
                      <a:pt x="615" y="2153"/>
                    </a:cubicBezTo>
                    <a:cubicBezTo>
                      <a:pt x="615" y="2153"/>
                      <a:pt x="619" y="2142"/>
                      <a:pt x="619" y="2142"/>
                    </a:cubicBezTo>
                    <a:cubicBezTo>
                      <a:pt x="619" y="2142"/>
                      <a:pt x="623" y="2157"/>
                      <a:pt x="623" y="2157"/>
                    </a:cubicBezTo>
                    <a:cubicBezTo>
                      <a:pt x="623" y="2157"/>
                      <a:pt x="626" y="2142"/>
                      <a:pt x="626" y="2142"/>
                    </a:cubicBezTo>
                    <a:cubicBezTo>
                      <a:pt x="626" y="2142"/>
                      <a:pt x="630" y="2127"/>
                      <a:pt x="630" y="2127"/>
                    </a:cubicBezTo>
                    <a:cubicBezTo>
                      <a:pt x="630" y="2127"/>
                      <a:pt x="633" y="2151"/>
                      <a:pt x="633" y="2151"/>
                    </a:cubicBezTo>
                    <a:cubicBezTo>
                      <a:pt x="633" y="2151"/>
                      <a:pt x="637" y="2176"/>
                      <a:pt x="637" y="2176"/>
                    </a:cubicBezTo>
                    <a:cubicBezTo>
                      <a:pt x="637" y="2176"/>
                      <a:pt x="641" y="2145"/>
                      <a:pt x="641" y="2145"/>
                    </a:cubicBezTo>
                    <a:cubicBezTo>
                      <a:pt x="641" y="2145"/>
                      <a:pt x="644" y="2140"/>
                      <a:pt x="644" y="2140"/>
                    </a:cubicBezTo>
                    <a:cubicBezTo>
                      <a:pt x="644" y="2140"/>
                      <a:pt x="648" y="2160"/>
                      <a:pt x="648" y="2160"/>
                    </a:cubicBezTo>
                    <a:cubicBezTo>
                      <a:pt x="648" y="2160"/>
                      <a:pt x="651" y="2154"/>
                      <a:pt x="651" y="2154"/>
                    </a:cubicBezTo>
                    <a:cubicBezTo>
                      <a:pt x="651" y="2154"/>
                      <a:pt x="655" y="2150"/>
                      <a:pt x="655" y="2150"/>
                    </a:cubicBezTo>
                    <a:cubicBezTo>
                      <a:pt x="655" y="2150"/>
                      <a:pt x="658" y="2171"/>
                      <a:pt x="658" y="2171"/>
                    </a:cubicBezTo>
                    <a:cubicBezTo>
                      <a:pt x="658" y="2171"/>
                      <a:pt x="662" y="2154"/>
                      <a:pt x="662" y="2154"/>
                    </a:cubicBezTo>
                    <a:cubicBezTo>
                      <a:pt x="662" y="2154"/>
                      <a:pt x="666" y="2137"/>
                      <a:pt x="666" y="2137"/>
                    </a:cubicBezTo>
                    <a:cubicBezTo>
                      <a:pt x="666" y="2137"/>
                      <a:pt x="669" y="2169"/>
                      <a:pt x="669" y="2169"/>
                    </a:cubicBezTo>
                    <a:cubicBezTo>
                      <a:pt x="669" y="2169"/>
                      <a:pt x="673" y="2175"/>
                      <a:pt x="673" y="2175"/>
                    </a:cubicBezTo>
                    <a:cubicBezTo>
                      <a:pt x="673" y="2175"/>
                      <a:pt x="676" y="2143"/>
                      <a:pt x="676" y="2143"/>
                    </a:cubicBezTo>
                    <a:cubicBezTo>
                      <a:pt x="676" y="2143"/>
                      <a:pt x="680" y="2153"/>
                      <a:pt x="680" y="2153"/>
                    </a:cubicBezTo>
                    <a:cubicBezTo>
                      <a:pt x="680" y="2153"/>
                      <a:pt x="684" y="2158"/>
                      <a:pt x="684" y="2158"/>
                    </a:cubicBezTo>
                    <a:cubicBezTo>
                      <a:pt x="684" y="2158"/>
                      <a:pt x="687" y="2163"/>
                      <a:pt x="687" y="2163"/>
                    </a:cubicBezTo>
                    <a:cubicBezTo>
                      <a:pt x="687" y="2163"/>
                      <a:pt x="691" y="2172"/>
                      <a:pt x="691" y="2172"/>
                    </a:cubicBezTo>
                    <a:cubicBezTo>
                      <a:pt x="691" y="2172"/>
                      <a:pt x="694" y="2155"/>
                      <a:pt x="694" y="2155"/>
                    </a:cubicBezTo>
                    <a:cubicBezTo>
                      <a:pt x="694" y="2155"/>
                      <a:pt x="698" y="2140"/>
                      <a:pt x="698" y="2140"/>
                    </a:cubicBezTo>
                    <a:cubicBezTo>
                      <a:pt x="698" y="2140"/>
                      <a:pt x="702" y="2151"/>
                      <a:pt x="702" y="2151"/>
                    </a:cubicBezTo>
                    <a:cubicBezTo>
                      <a:pt x="702" y="2151"/>
                      <a:pt x="705" y="2132"/>
                      <a:pt x="705" y="2132"/>
                    </a:cubicBezTo>
                    <a:cubicBezTo>
                      <a:pt x="705" y="2132"/>
                      <a:pt x="709" y="2139"/>
                      <a:pt x="709" y="2139"/>
                    </a:cubicBezTo>
                    <a:cubicBezTo>
                      <a:pt x="709" y="2139"/>
                      <a:pt x="712" y="2183"/>
                      <a:pt x="712" y="2183"/>
                    </a:cubicBezTo>
                    <a:cubicBezTo>
                      <a:pt x="712" y="2183"/>
                      <a:pt x="716" y="2167"/>
                      <a:pt x="716" y="2167"/>
                    </a:cubicBezTo>
                    <a:cubicBezTo>
                      <a:pt x="716" y="2167"/>
                      <a:pt x="720" y="2142"/>
                      <a:pt x="720" y="2142"/>
                    </a:cubicBezTo>
                    <a:cubicBezTo>
                      <a:pt x="720" y="2142"/>
                      <a:pt x="723" y="2167"/>
                      <a:pt x="723" y="2167"/>
                    </a:cubicBezTo>
                    <a:cubicBezTo>
                      <a:pt x="723" y="2167"/>
                      <a:pt x="727" y="2189"/>
                      <a:pt x="727" y="2189"/>
                    </a:cubicBezTo>
                    <a:cubicBezTo>
                      <a:pt x="727" y="2189"/>
                      <a:pt x="730" y="2160"/>
                      <a:pt x="730" y="2160"/>
                    </a:cubicBezTo>
                    <a:cubicBezTo>
                      <a:pt x="730" y="2160"/>
                      <a:pt x="734" y="2150"/>
                      <a:pt x="734" y="2150"/>
                    </a:cubicBezTo>
                    <a:cubicBezTo>
                      <a:pt x="734" y="2150"/>
                      <a:pt x="738" y="2141"/>
                      <a:pt x="738" y="2141"/>
                    </a:cubicBezTo>
                    <a:cubicBezTo>
                      <a:pt x="738" y="2141"/>
                      <a:pt x="741" y="2129"/>
                      <a:pt x="741" y="2129"/>
                    </a:cubicBezTo>
                    <a:cubicBezTo>
                      <a:pt x="741" y="2129"/>
                      <a:pt x="745" y="2117"/>
                      <a:pt x="745" y="2117"/>
                    </a:cubicBezTo>
                    <a:cubicBezTo>
                      <a:pt x="745" y="2117"/>
                      <a:pt x="749" y="2138"/>
                      <a:pt x="749" y="2138"/>
                    </a:cubicBezTo>
                    <a:cubicBezTo>
                      <a:pt x="749" y="2138"/>
                      <a:pt x="752" y="2160"/>
                      <a:pt x="752" y="2160"/>
                    </a:cubicBezTo>
                    <a:cubicBezTo>
                      <a:pt x="752" y="2160"/>
                      <a:pt x="756" y="2152"/>
                      <a:pt x="756" y="2152"/>
                    </a:cubicBezTo>
                    <a:cubicBezTo>
                      <a:pt x="756" y="2152"/>
                      <a:pt x="759" y="2144"/>
                      <a:pt x="759" y="2144"/>
                    </a:cubicBezTo>
                    <a:cubicBezTo>
                      <a:pt x="759" y="2144"/>
                      <a:pt x="766" y="2147"/>
                      <a:pt x="766" y="2147"/>
                    </a:cubicBezTo>
                    <a:cubicBezTo>
                      <a:pt x="766" y="2147"/>
                      <a:pt x="770" y="2150"/>
                      <a:pt x="770" y="2150"/>
                    </a:cubicBezTo>
                    <a:cubicBezTo>
                      <a:pt x="770" y="2150"/>
                      <a:pt x="774" y="2153"/>
                      <a:pt x="774" y="2153"/>
                    </a:cubicBezTo>
                    <a:cubicBezTo>
                      <a:pt x="774" y="2153"/>
                      <a:pt x="777" y="2146"/>
                      <a:pt x="777" y="2146"/>
                    </a:cubicBezTo>
                    <a:cubicBezTo>
                      <a:pt x="777" y="2146"/>
                      <a:pt x="781" y="2164"/>
                      <a:pt x="781" y="2164"/>
                    </a:cubicBezTo>
                    <a:cubicBezTo>
                      <a:pt x="781" y="2164"/>
                      <a:pt x="784" y="2187"/>
                      <a:pt x="784" y="2187"/>
                    </a:cubicBezTo>
                    <a:cubicBezTo>
                      <a:pt x="784" y="2187"/>
                      <a:pt x="788" y="2158"/>
                      <a:pt x="788" y="2158"/>
                    </a:cubicBezTo>
                    <a:cubicBezTo>
                      <a:pt x="788" y="2158"/>
                      <a:pt x="792" y="2147"/>
                      <a:pt x="792" y="2147"/>
                    </a:cubicBezTo>
                    <a:cubicBezTo>
                      <a:pt x="792" y="2147"/>
                      <a:pt x="795" y="2188"/>
                      <a:pt x="795" y="2188"/>
                    </a:cubicBezTo>
                    <a:cubicBezTo>
                      <a:pt x="795" y="2188"/>
                      <a:pt x="799" y="2173"/>
                      <a:pt x="799" y="2173"/>
                    </a:cubicBezTo>
                    <a:cubicBezTo>
                      <a:pt x="799" y="2173"/>
                      <a:pt x="802" y="2132"/>
                      <a:pt x="802" y="2132"/>
                    </a:cubicBezTo>
                    <a:cubicBezTo>
                      <a:pt x="802" y="2132"/>
                      <a:pt x="806" y="2139"/>
                      <a:pt x="806" y="2139"/>
                    </a:cubicBezTo>
                    <a:cubicBezTo>
                      <a:pt x="806" y="2139"/>
                      <a:pt x="810" y="2145"/>
                      <a:pt x="810" y="2145"/>
                    </a:cubicBezTo>
                    <a:cubicBezTo>
                      <a:pt x="810" y="2145"/>
                      <a:pt x="813" y="2150"/>
                      <a:pt x="813" y="2150"/>
                    </a:cubicBezTo>
                    <a:cubicBezTo>
                      <a:pt x="813" y="2150"/>
                      <a:pt x="817" y="2155"/>
                      <a:pt x="817" y="2155"/>
                    </a:cubicBezTo>
                    <a:cubicBezTo>
                      <a:pt x="817" y="2155"/>
                      <a:pt x="820" y="2163"/>
                      <a:pt x="820" y="2163"/>
                    </a:cubicBezTo>
                    <a:cubicBezTo>
                      <a:pt x="820" y="2163"/>
                      <a:pt x="824" y="2171"/>
                      <a:pt x="824" y="2171"/>
                    </a:cubicBezTo>
                    <a:cubicBezTo>
                      <a:pt x="824" y="2171"/>
                      <a:pt x="827" y="2150"/>
                      <a:pt x="827" y="2150"/>
                    </a:cubicBezTo>
                    <a:cubicBezTo>
                      <a:pt x="827" y="2150"/>
                      <a:pt x="831" y="2128"/>
                      <a:pt x="831" y="2128"/>
                    </a:cubicBezTo>
                    <a:cubicBezTo>
                      <a:pt x="831" y="2128"/>
                      <a:pt x="835" y="2134"/>
                      <a:pt x="835" y="2134"/>
                    </a:cubicBezTo>
                    <a:cubicBezTo>
                      <a:pt x="835" y="2134"/>
                      <a:pt x="838" y="2139"/>
                      <a:pt x="838" y="2139"/>
                    </a:cubicBezTo>
                    <a:cubicBezTo>
                      <a:pt x="838" y="2139"/>
                      <a:pt x="842" y="2146"/>
                      <a:pt x="842" y="2146"/>
                    </a:cubicBezTo>
                    <a:cubicBezTo>
                      <a:pt x="842" y="2146"/>
                      <a:pt x="846" y="2153"/>
                      <a:pt x="846" y="2153"/>
                    </a:cubicBezTo>
                    <a:cubicBezTo>
                      <a:pt x="846" y="2153"/>
                      <a:pt x="849" y="2138"/>
                      <a:pt x="849" y="2138"/>
                    </a:cubicBezTo>
                    <a:cubicBezTo>
                      <a:pt x="849" y="2138"/>
                      <a:pt x="853" y="2149"/>
                      <a:pt x="853" y="2149"/>
                    </a:cubicBezTo>
                    <a:cubicBezTo>
                      <a:pt x="853" y="2149"/>
                      <a:pt x="856" y="2177"/>
                      <a:pt x="856" y="2177"/>
                    </a:cubicBezTo>
                    <a:cubicBezTo>
                      <a:pt x="856" y="2177"/>
                      <a:pt x="860" y="2154"/>
                      <a:pt x="860" y="2154"/>
                    </a:cubicBezTo>
                    <a:cubicBezTo>
                      <a:pt x="860" y="2154"/>
                      <a:pt x="864" y="2125"/>
                      <a:pt x="864" y="2125"/>
                    </a:cubicBezTo>
                    <a:cubicBezTo>
                      <a:pt x="864" y="2125"/>
                      <a:pt x="867" y="2146"/>
                      <a:pt x="867" y="2146"/>
                    </a:cubicBezTo>
                    <a:cubicBezTo>
                      <a:pt x="867" y="2146"/>
                      <a:pt x="871" y="2149"/>
                      <a:pt x="871" y="2149"/>
                    </a:cubicBezTo>
                    <a:cubicBezTo>
                      <a:pt x="871" y="2149"/>
                      <a:pt x="874" y="2151"/>
                      <a:pt x="874" y="2151"/>
                    </a:cubicBezTo>
                    <a:cubicBezTo>
                      <a:pt x="874" y="2151"/>
                      <a:pt x="878" y="2145"/>
                      <a:pt x="878" y="2145"/>
                    </a:cubicBezTo>
                    <a:cubicBezTo>
                      <a:pt x="878" y="2145"/>
                      <a:pt x="882" y="2139"/>
                      <a:pt x="882" y="2139"/>
                    </a:cubicBezTo>
                    <a:cubicBezTo>
                      <a:pt x="882" y="2139"/>
                      <a:pt x="885" y="2154"/>
                      <a:pt x="885" y="2154"/>
                    </a:cubicBezTo>
                    <a:cubicBezTo>
                      <a:pt x="885" y="2154"/>
                      <a:pt x="889" y="2169"/>
                      <a:pt x="889" y="2169"/>
                    </a:cubicBezTo>
                    <a:cubicBezTo>
                      <a:pt x="889" y="2169"/>
                      <a:pt x="892" y="2159"/>
                      <a:pt x="892" y="2159"/>
                    </a:cubicBezTo>
                    <a:cubicBezTo>
                      <a:pt x="892" y="2159"/>
                      <a:pt x="896" y="2149"/>
                      <a:pt x="896" y="2149"/>
                    </a:cubicBezTo>
                    <a:cubicBezTo>
                      <a:pt x="896" y="2149"/>
                      <a:pt x="900" y="2151"/>
                      <a:pt x="900" y="2151"/>
                    </a:cubicBezTo>
                    <a:cubicBezTo>
                      <a:pt x="900" y="2151"/>
                      <a:pt x="903" y="2154"/>
                      <a:pt x="903" y="2154"/>
                    </a:cubicBezTo>
                    <a:cubicBezTo>
                      <a:pt x="903" y="2154"/>
                      <a:pt x="921" y="2151"/>
                      <a:pt x="921" y="2151"/>
                    </a:cubicBezTo>
                    <a:cubicBezTo>
                      <a:pt x="921" y="2151"/>
                      <a:pt x="925" y="2145"/>
                      <a:pt x="925" y="2145"/>
                    </a:cubicBezTo>
                    <a:cubicBezTo>
                      <a:pt x="925" y="2145"/>
                      <a:pt x="928" y="2153"/>
                      <a:pt x="928" y="2153"/>
                    </a:cubicBezTo>
                    <a:cubicBezTo>
                      <a:pt x="928" y="2153"/>
                      <a:pt x="932" y="2160"/>
                      <a:pt x="932" y="2160"/>
                    </a:cubicBezTo>
                    <a:cubicBezTo>
                      <a:pt x="932" y="2160"/>
                      <a:pt x="935" y="2157"/>
                      <a:pt x="935" y="2157"/>
                    </a:cubicBezTo>
                    <a:cubicBezTo>
                      <a:pt x="935" y="2157"/>
                      <a:pt x="939" y="2155"/>
                      <a:pt x="939" y="2155"/>
                    </a:cubicBezTo>
                    <a:cubicBezTo>
                      <a:pt x="939" y="2155"/>
                      <a:pt x="943" y="2152"/>
                      <a:pt x="943" y="2152"/>
                    </a:cubicBezTo>
                    <a:cubicBezTo>
                      <a:pt x="943" y="2152"/>
                      <a:pt x="946" y="2150"/>
                      <a:pt x="946" y="2150"/>
                    </a:cubicBezTo>
                    <a:cubicBezTo>
                      <a:pt x="946" y="2150"/>
                      <a:pt x="950" y="2147"/>
                      <a:pt x="950" y="2147"/>
                    </a:cubicBezTo>
                    <a:cubicBezTo>
                      <a:pt x="950" y="2147"/>
                      <a:pt x="953" y="2144"/>
                      <a:pt x="953" y="2144"/>
                    </a:cubicBezTo>
                    <a:cubicBezTo>
                      <a:pt x="953" y="2144"/>
                      <a:pt x="957" y="2154"/>
                      <a:pt x="957" y="2154"/>
                    </a:cubicBezTo>
                    <a:cubicBezTo>
                      <a:pt x="957" y="2154"/>
                      <a:pt x="961" y="2164"/>
                      <a:pt x="961" y="2164"/>
                    </a:cubicBezTo>
                    <a:cubicBezTo>
                      <a:pt x="961" y="2164"/>
                      <a:pt x="964" y="2152"/>
                      <a:pt x="964" y="2152"/>
                    </a:cubicBezTo>
                    <a:cubicBezTo>
                      <a:pt x="964" y="2152"/>
                      <a:pt x="968" y="2140"/>
                      <a:pt x="968" y="2140"/>
                    </a:cubicBezTo>
                    <a:cubicBezTo>
                      <a:pt x="968" y="2140"/>
                      <a:pt x="975" y="2141"/>
                      <a:pt x="975" y="2141"/>
                    </a:cubicBezTo>
                    <a:cubicBezTo>
                      <a:pt x="975" y="2141"/>
                      <a:pt x="979" y="2149"/>
                      <a:pt x="979" y="2149"/>
                    </a:cubicBezTo>
                    <a:cubicBezTo>
                      <a:pt x="979" y="2149"/>
                      <a:pt x="982" y="2158"/>
                      <a:pt x="982" y="2158"/>
                    </a:cubicBezTo>
                    <a:cubicBezTo>
                      <a:pt x="982" y="2158"/>
                      <a:pt x="986" y="2145"/>
                      <a:pt x="986" y="2145"/>
                    </a:cubicBezTo>
                    <a:cubicBezTo>
                      <a:pt x="986" y="2145"/>
                      <a:pt x="990" y="2132"/>
                      <a:pt x="990" y="2132"/>
                    </a:cubicBezTo>
                    <a:cubicBezTo>
                      <a:pt x="990" y="2132"/>
                      <a:pt x="993" y="2141"/>
                      <a:pt x="993" y="2141"/>
                    </a:cubicBezTo>
                    <a:cubicBezTo>
                      <a:pt x="993" y="2141"/>
                      <a:pt x="997" y="2150"/>
                      <a:pt x="997" y="2150"/>
                    </a:cubicBezTo>
                    <a:cubicBezTo>
                      <a:pt x="997" y="2150"/>
                      <a:pt x="1000" y="2146"/>
                      <a:pt x="1000" y="2146"/>
                    </a:cubicBezTo>
                    <a:cubicBezTo>
                      <a:pt x="1000" y="2146"/>
                      <a:pt x="1004" y="2142"/>
                      <a:pt x="1004" y="2142"/>
                    </a:cubicBezTo>
                    <a:cubicBezTo>
                      <a:pt x="1004" y="2142"/>
                      <a:pt x="1008" y="2128"/>
                      <a:pt x="1008" y="2128"/>
                    </a:cubicBezTo>
                    <a:cubicBezTo>
                      <a:pt x="1008" y="2128"/>
                      <a:pt x="1011" y="2114"/>
                      <a:pt x="1011" y="2114"/>
                    </a:cubicBezTo>
                    <a:cubicBezTo>
                      <a:pt x="1011" y="2114"/>
                      <a:pt x="1015" y="2129"/>
                      <a:pt x="1015" y="2129"/>
                    </a:cubicBezTo>
                    <a:cubicBezTo>
                      <a:pt x="1015" y="2129"/>
                      <a:pt x="1018" y="2145"/>
                      <a:pt x="1018" y="2145"/>
                    </a:cubicBezTo>
                    <a:cubicBezTo>
                      <a:pt x="1018" y="2145"/>
                      <a:pt x="1022" y="2148"/>
                      <a:pt x="1022" y="2148"/>
                    </a:cubicBezTo>
                    <a:cubicBezTo>
                      <a:pt x="1022" y="2148"/>
                      <a:pt x="1026" y="2150"/>
                      <a:pt x="1026" y="2150"/>
                    </a:cubicBezTo>
                    <a:cubicBezTo>
                      <a:pt x="1026" y="2150"/>
                      <a:pt x="1029" y="2153"/>
                      <a:pt x="1029" y="2153"/>
                    </a:cubicBezTo>
                    <a:cubicBezTo>
                      <a:pt x="1029" y="2153"/>
                      <a:pt x="1033" y="2155"/>
                      <a:pt x="1033" y="2155"/>
                    </a:cubicBezTo>
                    <a:cubicBezTo>
                      <a:pt x="1033" y="2155"/>
                      <a:pt x="1036" y="2171"/>
                      <a:pt x="1036" y="2171"/>
                    </a:cubicBezTo>
                    <a:cubicBezTo>
                      <a:pt x="1036" y="2171"/>
                      <a:pt x="1040" y="2187"/>
                      <a:pt x="1040" y="2187"/>
                    </a:cubicBezTo>
                    <a:cubicBezTo>
                      <a:pt x="1040" y="2187"/>
                      <a:pt x="1043" y="2172"/>
                      <a:pt x="1043" y="2172"/>
                    </a:cubicBezTo>
                    <a:cubicBezTo>
                      <a:pt x="1043" y="2172"/>
                      <a:pt x="1047" y="2158"/>
                      <a:pt x="1047" y="2158"/>
                    </a:cubicBezTo>
                    <a:cubicBezTo>
                      <a:pt x="1047" y="2158"/>
                      <a:pt x="1051" y="2155"/>
                      <a:pt x="1051" y="2155"/>
                    </a:cubicBezTo>
                    <a:cubicBezTo>
                      <a:pt x="1051" y="2155"/>
                      <a:pt x="1054" y="2152"/>
                      <a:pt x="1054" y="2152"/>
                    </a:cubicBezTo>
                    <a:cubicBezTo>
                      <a:pt x="1054" y="2152"/>
                      <a:pt x="1058" y="2150"/>
                      <a:pt x="1058" y="2150"/>
                    </a:cubicBezTo>
                    <a:cubicBezTo>
                      <a:pt x="1058" y="2150"/>
                      <a:pt x="1061" y="2147"/>
                      <a:pt x="1061" y="2147"/>
                    </a:cubicBezTo>
                    <a:cubicBezTo>
                      <a:pt x="1061" y="2147"/>
                      <a:pt x="1065" y="2139"/>
                      <a:pt x="1065" y="2139"/>
                    </a:cubicBezTo>
                    <a:cubicBezTo>
                      <a:pt x="1065" y="2139"/>
                      <a:pt x="1069" y="2132"/>
                      <a:pt x="1069" y="2132"/>
                    </a:cubicBezTo>
                    <a:cubicBezTo>
                      <a:pt x="1069" y="2132"/>
                      <a:pt x="1072" y="2146"/>
                      <a:pt x="1072" y="2146"/>
                    </a:cubicBezTo>
                    <a:cubicBezTo>
                      <a:pt x="1072" y="2146"/>
                      <a:pt x="1076" y="2160"/>
                      <a:pt x="1076" y="2160"/>
                    </a:cubicBezTo>
                    <a:cubicBezTo>
                      <a:pt x="1076" y="2160"/>
                      <a:pt x="1079" y="2155"/>
                      <a:pt x="1079" y="2155"/>
                    </a:cubicBezTo>
                    <a:cubicBezTo>
                      <a:pt x="1079" y="2155"/>
                      <a:pt x="1083" y="2149"/>
                      <a:pt x="1083" y="2149"/>
                    </a:cubicBezTo>
                    <a:cubicBezTo>
                      <a:pt x="1083" y="2149"/>
                      <a:pt x="1087" y="2156"/>
                      <a:pt x="1087" y="2156"/>
                    </a:cubicBezTo>
                    <a:cubicBezTo>
                      <a:pt x="1087" y="2156"/>
                      <a:pt x="1090" y="2164"/>
                      <a:pt x="1090" y="2164"/>
                    </a:cubicBezTo>
                    <a:cubicBezTo>
                      <a:pt x="1090" y="2164"/>
                      <a:pt x="1094" y="2143"/>
                      <a:pt x="1094" y="2143"/>
                    </a:cubicBezTo>
                    <a:cubicBezTo>
                      <a:pt x="1094" y="2143"/>
                      <a:pt x="1098" y="2122"/>
                      <a:pt x="1098" y="2122"/>
                    </a:cubicBezTo>
                    <a:cubicBezTo>
                      <a:pt x="1098" y="2122"/>
                      <a:pt x="1101" y="2146"/>
                      <a:pt x="1101" y="2146"/>
                    </a:cubicBezTo>
                    <a:cubicBezTo>
                      <a:pt x="1101" y="2146"/>
                      <a:pt x="1105" y="2171"/>
                      <a:pt x="1105" y="2171"/>
                    </a:cubicBezTo>
                    <a:cubicBezTo>
                      <a:pt x="1105" y="2171"/>
                      <a:pt x="1108" y="2174"/>
                      <a:pt x="1108" y="2174"/>
                    </a:cubicBezTo>
                    <a:cubicBezTo>
                      <a:pt x="1108" y="2174"/>
                      <a:pt x="1112" y="2151"/>
                      <a:pt x="1112" y="2151"/>
                    </a:cubicBezTo>
                    <a:cubicBezTo>
                      <a:pt x="1112" y="2151"/>
                      <a:pt x="1116" y="2125"/>
                      <a:pt x="1116" y="2125"/>
                    </a:cubicBezTo>
                    <a:cubicBezTo>
                      <a:pt x="1116" y="2125"/>
                      <a:pt x="1119" y="2150"/>
                      <a:pt x="1119" y="2150"/>
                    </a:cubicBezTo>
                    <a:cubicBezTo>
                      <a:pt x="1119" y="2150"/>
                      <a:pt x="1123" y="2163"/>
                      <a:pt x="1123" y="2163"/>
                    </a:cubicBezTo>
                    <a:cubicBezTo>
                      <a:pt x="1123" y="2163"/>
                      <a:pt x="1126" y="2150"/>
                      <a:pt x="1126" y="2150"/>
                    </a:cubicBezTo>
                    <a:cubicBezTo>
                      <a:pt x="1126" y="2150"/>
                      <a:pt x="1130" y="2155"/>
                      <a:pt x="1130" y="2155"/>
                    </a:cubicBezTo>
                    <a:cubicBezTo>
                      <a:pt x="1130" y="2155"/>
                      <a:pt x="1134" y="2159"/>
                      <a:pt x="1134" y="2159"/>
                    </a:cubicBezTo>
                    <a:cubicBezTo>
                      <a:pt x="1134" y="2159"/>
                      <a:pt x="1137" y="2150"/>
                      <a:pt x="1137" y="2150"/>
                    </a:cubicBezTo>
                    <a:cubicBezTo>
                      <a:pt x="1137" y="2150"/>
                      <a:pt x="1141" y="2140"/>
                      <a:pt x="1141" y="2140"/>
                    </a:cubicBezTo>
                    <a:cubicBezTo>
                      <a:pt x="1141" y="2140"/>
                      <a:pt x="1148" y="2143"/>
                      <a:pt x="1148" y="2143"/>
                    </a:cubicBezTo>
                    <a:cubicBezTo>
                      <a:pt x="1148" y="2143"/>
                      <a:pt x="1151" y="2155"/>
                      <a:pt x="1151" y="2155"/>
                    </a:cubicBezTo>
                    <a:cubicBezTo>
                      <a:pt x="1151" y="2155"/>
                      <a:pt x="1155" y="2142"/>
                      <a:pt x="1155" y="2142"/>
                    </a:cubicBezTo>
                    <a:cubicBezTo>
                      <a:pt x="1155" y="2142"/>
                      <a:pt x="1159" y="2115"/>
                      <a:pt x="1159" y="2115"/>
                    </a:cubicBezTo>
                    <a:cubicBezTo>
                      <a:pt x="1159" y="2115"/>
                      <a:pt x="1162" y="2139"/>
                      <a:pt x="1162" y="2139"/>
                    </a:cubicBezTo>
                    <a:cubicBezTo>
                      <a:pt x="1162" y="2139"/>
                      <a:pt x="1166" y="2145"/>
                      <a:pt x="1166" y="2145"/>
                    </a:cubicBezTo>
                    <a:cubicBezTo>
                      <a:pt x="1166" y="2145"/>
                      <a:pt x="1169" y="2151"/>
                      <a:pt x="1169" y="2151"/>
                    </a:cubicBezTo>
                    <a:cubicBezTo>
                      <a:pt x="1169" y="2151"/>
                      <a:pt x="1173" y="2148"/>
                      <a:pt x="1173" y="2148"/>
                    </a:cubicBezTo>
                    <a:cubicBezTo>
                      <a:pt x="1173" y="2148"/>
                      <a:pt x="1177" y="2145"/>
                      <a:pt x="1177" y="2145"/>
                    </a:cubicBezTo>
                    <a:cubicBezTo>
                      <a:pt x="1177" y="2145"/>
                      <a:pt x="1180" y="2153"/>
                      <a:pt x="1180" y="2153"/>
                    </a:cubicBezTo>
                    <a:cubicBezTo>
                      <a:pt x="1180" y="2153"/>
                      <a:pt x="1184" y="2161"/>
                      <a:pt x="1184" y="2161"/>
                    </a:cubicBezTo>
                    <a:cubicBezTo>
                      <a:pt x="1184" y="2161"/>
                      <a:pt x="1187" y="2148"/>
                      <a:pt x="1187" y="2148"/>
                    </a:cubicBezTo>
                    <a:cubicBezTo>
                      <a:pt x="1187" y="2148"/>
                      <a:pt x="1191" y="2135"/>
                      <a:pt x="1191" y="2135"/>
                    </a:cubicBezTo>
                    <a:cubicBezTo>
                      <a:pt x="1191" y="2135"/>
                      <a:pt x="1195" y="2139"/>
                      <a:pt x="1195" y="2139"/>
                    </a:cubicBezTo>
                    <a:cubicBezTo>
                      <a:pt x="1195" y="2139"/>
                      <a:pt x="1198" y="2144"/>
                      <a:pt x="1198" y="2144"/>
                    </a:cubicBezTo>
                    <a:cubicBezTo>
                      <a:pt x="1198" y="2144"/>
                      <a:pt x="1202" y="2148"/>
                      <a:pt x="1202" y="2148"/>
                    </a:cubicBezTo>
                    <a:cubicBezTo>
                      <a:pt x="1202" y="2148"/>
                      <a:pt x="1205" y="2152"/>
                      <a:pt x="1205" y="2152"/>
                    </a:cubicBezTo>
                    <a:cubicBezTo>
                      <a:pt x="1205" y="2152"/>
                      <a:pt x="1209" y="2151"/>
                      <a:pt x="1209" y="2151"/>
                    </a:cubicBezTo>
                    <a:cubicBezTo>
                      <a:pt x="1209" y="2151"/>
                      <a:pt x="1213" y="2149"/>
                      <a:pt x="1213" y="2149"/>
                    </a:cubicBezTo>
                    <a:cubicBezTo>
                      <a:pt x="1213" y="2149"/>
                      <a:pt x="1216" y="2147"/>
                      <a:pt x="1216" y="2147"/>
                    </a:cubicBezTo>
                    <a:cubicBezTo>
                      <a:pt x="1216" y="2147"/>
                      <a:pt x="1220" y="2145"/>
                      <a:pt x="1220" y="2145"/>
                    </a:cubicBezTo>
                    <a:cubicBezTo>
                      <a:pt x="1220" y="2145"/>
                      <a:pt x="1227" y="2146"/>
                      <a:pt x="1227" y="2146"/>
                    </a:cubicBezTo>
                    <a:cubicBezTo>
                      <a:pt x="1227" y="2146"/>
                      <a:pt x="1231" y="2133"/>
                      <a:pt x="1231" y="2133"/>
                    </a:cubicBezTo>
                    <a:cubicBezTo>
                      <a:pt x="1231" y="2133"/>
                      <a:pt x="1234" y="2120"/>
                      <a:pt x="1234" y="2120"/>
                    </a:cubicBezTo>
                    <a:cubicBezTo>
                      <a:pt x="1234" y="2120"/>
                      <a:pt x="1238" y="2143"/>
                      <a:pt x="1238" y="2143"/>
                    </a:cubicBezTo>
                    <a:cubicBezTo>
                      <a:pt x="1238" y="2143"/>
                      <a:pt x="1242" y="2166"/>
                      <a:pt x="1242" y="2166"/>
                    </a:cubicBezTo>
                    <a:cubicBezTo>
                      <a:pt x="1242" y="2166"/>
                      <a:pt x="1245" y="2160"/>
                      <a:pt x="1245" y="2160"/>
                    </a:cubicBezTo>
                    <a:cubicBezTo>
                      <a:pt x="1245" y="2160"/>
                      <a:pt x="1249" y="2153"/>
                      <a:pt x="1249" y="2153"/>
                    </a:cubicBezTo>
                    <a:cubicBezTo>
                      <a:pt x="1249" y="2153"/>
                      <a:pt x="1252" y="2137"/>
                      <a:pt x="1252" y="2137"/>
                    </a:cubicBezTo>
                    <a:cubicBezTo>
                      <a:pt x="1252" y="2137"/>
                      <a:pt x="1256" y="2122"/>
                      <a:pt x="1256" y="2122"/>
                    </a:cubicBezTo>
                    <a:cubicBezTo>
                      <a:pt x="1256" y="2122"/>
                      <a:pt x="1259" y="2107"/>
                      <a:pt x="1259" y="2107"/>
                    </a:cubicBezTo>
                    <a:cubicBezTo>
                      <a:pt x="1259" y="2107"/>
                      <a:pt x="1263" y="2092"/>
                      <a:pt x="1263" y="2092"/>
                    </a:cubicBezTo>
                    <a:cubicBezTo>
                      <a:pt x="1263" y="2092"/>
                      <a:pt x="1267" y="2112"/>
                      <a:pt x="1267" y="2112"/>
                    </a:cubicBezTo>
                    <a:cubicBezTo>
                      <a:pt x="1267" y="2112"/>
                      <a:pt x="1270" y="2132"/>
                      <a:pt x="1270" y="2132"/>
                    </a:cubicBezTo>
                    <a:cubicBezTo>
                      <a:pt x="1270" y="2132"/>
                      <a:pt x="1274" y="2139"/>
                      <a:pt x="1274" y="2139"/>
                    </a:cubicBezTo>
                    <a:cubicBezTo>
                      <a:pt x="1274" y="2139"/>
                      <a:pt x="1277" y="2146"/>
                      <a:pt x="1277" y="2146"/>
                    </a:cubicBezTo>
                    <a:cubicBezTo>
                      <a:pt x="1277" y="2146"/>
                      <a:pt x="1285" y="2149"/>
                      <a:pt x="1285" y="2149"/>
                    </a:cubicBezTo>
                    <a:cubicBezTo>
                      <a:pt x="1285" y="2149"/>
                      <a:pt x="1288" y="2150"/>
                      <a:pt x="1288" y="2150"/>
                    </a:cubicBezTo>
                    <a:cubicBezTo>
                      <a:pt x="1288" y="2150"/>
                      <a:pt x="1292" y="2151"/>
                      <a:pt x="1292" y="2151"/>
                    </a:cubicBezTo>
                    <a:cubicBezTo>
                      <a:pt x="1292" y="2151"/>
                      <a:pt x="1295" y="2137"/>
                      <a:pt x="1295" y="2137"/>
                    </a:cubicBezTo>
                    <a:cubicBezTo>
                      <a:pt x="1295" y="2137"/>
                      <a:pt x="1299" y="2124"/>
                      <a:pt x="1299" y="2124"/>
                    </a:cubicBezTo>
                    <a:cubicBezTo>
                      <a:pt x="1299" y="2124"/>
                      <a:pt x="1303" y="2140"/>
                      <a:pt x="1303" y="2140"/>
                    </a:cubicBezTo>
                    <a:cubicBezTo>
                      <a:pt x="1303" y="2140"/>
                      <a:pt x="1306" y="2156"/>
                      <a:pt x="1306" y="2156"/>
                    </a:cubicBezTo>
                    <a:cubicBezTo>
                      <a:pt x="1306" y="2156"/>
                      <a:pt x="1310" y="2149"/>
                      <a:pt x="1310" y="2149"/>
                    </a:cubicBezTo>
                    <a:cubicBezTo>
                      <a:pt x="1310" y="2149"/>
                      <a:pt x="1313" y="2142"/>
                      <a:pt x="1313" y="2142"/>
                    </a:cubicBezTo>
                    <a:cubicBezTo>
                      <a:pt x="1313" y="2142"/>
                      <a:pt x="1317" y="2134"/>
                      <a:pt x="1317" y="2134"/>
                    </a:cubicBezTo>
                    <a:cubicBezTo>
                      <a:pt x="1317" y="2134"/>
                      <a:pt x="1321" y="2127"/>
                      <a:pt x="1321" y="2127"/>
                    </a:cubicBezTo>
                    <a:cubicBezTo>
                      <a:pt x="1321" y="2127"/>
                      <a:pt x="1324" y="2133"/>
                      <a:pt x="1324" y="2133"/>
                    </a:cubicBezTo>
                    <a:cubicBezTo>
                      <a:pt x="1324" y="2133"/>
                      <a:pt x="1328" y="2139"/>
                      <a:pt x="1328" y="2139"/>
                    </a:cubicBezTo>
                    <a:cubicBezTo>
                      <a:pt x="1328" y="2139"/>
                      <a:pt x="1331" y="2146"/>
                      <a:pt x="1331" y="2146"/>
                    </a:cubicBezTo>
                    <a:cubicBezTo>
                      <a:pt x="1331" y="2146"/>
                      <a:pt x="1335" y="2152"/>
                      <a:pt x="1335" y="2152"/>
                    </a:cubicBezTo>
                    <a:cubicBezTo>
                      <a:pt x="1335" y="2152"/>
                      <a:pt x="1339" y="2143"/>
                      <a:pt x="1339" y="2143"/>
                    </a:cubicBezTo>
                    <a:cubicBezTo>
                      <a:pt x="1339" y="2143"/>
                      <a:pt x="1342" y="2134"/>
                      <a:pt x="1342" y="2134"/>
                    </a:cubicBezTo>
                    <a:cubicBezTo>
                      <a:pt x="1342" y="2134"/>
                      <a:pt x="1346" y="2138"/>
                      <a:pt x="1346" y="2138"/>
                    </a:cubicBezTo>
                    <a:cubicBezTo>
                      <a:pt x="1346" y="2138"/>
                      <a:pt x="1350" y="2142"/>
                      <a:pt x="1350" y="2142"/>
                    </a:cubicBezTo>
                    <a:cubicBezTo>
                      <a:pt x="1350" y="2142"/>
                      <a:pt x="1353" y="2146"/>
                      <a:pt x="1353" y="2146"/>
                    </a:cubicBezTo>
                    <a:cubicBezTo>
                      <a:pt x="1353" y="2146"/>
                      <a:pt x="1357" y="2150"/>
                      <a:pt x="1357" y="2150"/>
                    </a:cubicBezTo>
                    <a:cubicBezTo>
                      <a:pt x="1357" y="2150"/>
                      <a:pt x="1360" y="2132"/>
                      <a:pt x="1360" y="2132"/>
                    </a:cubicBezTo>
                    <a:cubicBezTo>
                      <a:pt x="1360" y="2132"/>
                      <a:pt x="1364" y="2115"/>
                      <a:pt x="1364" y="2115"/>
                    </a:cubicBezTo>
                    <a:cubicBezTo>
                      <a:pt x="1364" y="2115"/>
                      <a:pt x="1367" y="2135"/>
                      <a:pt x="1367" y="2135"/>
                    </a:cubicBezTo>
                    <a:cubicBezTo>
                      <a:pt x="1367" y="2135"/>
                      <a:pt x="1371" y="2155"/>
                      <a:pt x="1371" y="2155"/>
                    </a:cubicBezTo>
                    <a:cubicBezTo>
                      <a:pt x="1371" y="2155"/>
                      <a:pt x="1375" y="2152"/>
                      <a:pt x="1375" y="2152"/>
                    </a:cubicBezTo>
                    <a:cubicBezTo>
                      <a:pt x="1375" y="2152"/>
                      <a:pt x="1378" y="2150"/>
                      <a:pt x="1378" y="2150"/>
                    </a:cubicBezTo>
                    <a:cubicBezTo>
                      <a:pt x="1378" y="2150"/>
                      <a:pt x="1385" y="2170"/>
                      <a:pt x="1385" y="2170"/>
                    </a:cubicBezTo>
                    <a:cubicBezTo>
                      <a:pt x="1385" y="2170"/>
                      <a:pt x="1389" y="2119"/>
                      <a:pt x="1389" y="2119"/>
                    </a:cubicBezTo>
                    <a:cubicBezTo>
                      <a:pt x="1389" y="2119"/>
                      <a:pt x="1393" y="2120"/>
                      <a:pt x="1393" y="2120"/>
                    </a:cubicBezTo>
                    <a:cubicBezTo>
                      <a:pt x="1393" y="2120"/>
                      <a:pt x="1396" y="2156"/>
                      <a:pt x="1396" y="2156"/>
                    </a:cubicBezTo>
                    <a:cubicBezTo>
                      <a:pt x="1396" y="2156"/>
                      <a:pt x="1400" y="2140"/>
                      <a:pt x="1400" y="2140"/>
                    </a:cubicBezTo>
                    <a:cubicBezTo>
                      <a:pt x="1400" y="2140"/>
                      <a:pt x="1403" y="2144"/>
                      <a:pt x="1403" y="2144"/>
                    </a:cubicBezTo>
                    <a:cubicBezTo>
                      <a:pt x="1403" y="2144"/>
                      <a:pt x="1407" y="2173"/>
                      <a:pt x="1407" y="2173"/>
                    </a:cubicBezTo>
                    <a:cubicBezTo>
                      <a:pt x="1407" y="2173"/>
                      <a:pt x="1411" y="2152"/>
                      <a:pt x="1411" y="2152"/>
                    </a:cubicBezTo>
                    <a:cubicBezTo>
                      <a:pt x="1411" y="2152"/>
                      <a:pt x="1414" y="2158"/>
                      <a:pt x="1414" y="2158"/>
                    </a:cubicBezTo>
                    <a:cubicBezTo>
                      <a:pt x="1414" y="2158"/>
                      <a:pt x="1418" y="2182"/>
                      <a:pt x="1418" y="2182"/>
                    </a:cubicBezTo>
                    <a:cubicBezTo>
                      <a:pt x="1418" y="2182"/>
                      <a:pt x="1421" y="2155"/>
                      <a:pt x="1421" y="2155"/>
                    </a:cubicBezTo>
                    <a:cubicBezTo>
                      <a:pt x="1421" y="2155"/>
                      <a:pt x="1425" y="2130"/>
                      <a:pt x="1425" y="2130"/>
                    </a:cubicBezTo>
                    <a:cubicBezTo>
                      <a:pt x="1425" y="2130"/>
                      <a:pt x="1429" y="2156"/>
                      <a:pt x="1429" y="2156"/>
                    </a:cubicBezTo>
                    <a:cubicBezTo>
                      <a:pt x="1429" y="2156"/>
                      <a:pt x="1432" y="2150"/>
                      <a:pt x="1432" y="2150"/>
                    </a:cubicBezTo>
                    <a:cubicBezTo>
                      <a:pt x="1432" y="2150"/>
                      <a:pt x="1436" y="2144"/>
                      <a:pt x="1436" y="2144"/>
                    </a:cubicBezTo>
                    <a:cubicBezTo>
                      <a:pt x="1436" y="2144"/>
                      <a:pt x="1439" y="2142"/>
                      <a:pt x="1439" y="2142"/>
                    </a:cubicBezTo>
                    <a:cubicBezTo>
                      <a:pt x="1439" y="2142"/>
                      <a:pt x="1443" y="2139"/>
                      <a:pt x="1443" y="2139"/>
                    </a:cubicBezTo>
                    <a:cubicBezTo>
                      <a:pt x="1443" y="2139"/>
                      <a:pt x="1447" y="2137"/>
                      <a:pt x="1447" y="2137"/>
                    </a:cubicBezTo>
                    <a:cubicBezTo>
                      <a:pt x="1447" y="2137"/>
                      <a:pt x="1450" y="2134"/>
                      <a:pt x="1450" y="2134"/>
                    </a:cubicBezTo>
                    <a:cubicBezTo>
                      <a:pt x="1450" y="2134"/>
                      <a:pt x="1454" y="2159"/>
                      <a:pt x="1454" y="2159"/>
                    </a:cubicBezTo>
                    <a:cubicBezTo>
                      <a:pt x="1454" y="2159"/>
                      <a:pt x="1458" y="2183"/>
                      <a:pt x="1458" y="2183"/>
                    </a:cubicBezTo>
                    <a:cubicBezTo>
                      <a:pt x="1458" y="2183"/>
                      <a:pt x="1461" y="2161"/>
                      <a:pt x="1461" y="2161"/>
                    </a:cubicBezTo>
                    <a:cubicBezTo>
                      <a:pt x="1461" y="2161"/>
                      <a:pt x="1465" y="2139"/>
                      <a:pt x="1465" y="2139"/>
                    </a:cubicBezTo>
                    <a:cubicBezTo>
                      <a:pt x="1465" y="2139"/>
                      <a:pt x="1475" y="2136"/>
                      <a:pt x="1475" y="2136"/>
                    </a:cubicBezTo>
                    <a:cubicBezTo>
                      <a:pt x="1475" y="2136"/>
                      <a:pt x="1479" y="2158"/>
                      <a:pt x="1479" y="2158"/>
                    </a:cubicBezTo>
                    <a:cubicBezTo>
                      <a:pt x="1479" y="2158"/>
                      <a:pt x="1483" y="2174"/>
                      <a:pt x="1483" y="2174"/>
                    </a:cubicBezTo>
                    <a:cubicBezTo>
                      <a:pt x="1483" y="2174"/>
                      <a:pt x="1486" y="2138"/>
                      <a:pt x="1486" y="2138"/>
                    </a:cubicBezTo>
                    <a:cubicBezTo>
                      <a:pt x="1486" y="2138"/>
                      <a:pt x="1490" y="2139"/>
                      <a:pt x="1490" y="2139"/>
                    </a:cubicBezTo>
                    <a:cubicBezTo>
                      <a:pt x="1490" y="2139"/>
                      <a:pt x="1493" y="2164"/>
                      <a:pt x="1493" y="2164"/>
                    </a:cubicBezTo>
                    <a:cubicBezTo>
                      <a:pt x="1493" y="2164"/>
                      <a:pt x="1497" y="2167"/>
                      <a:pt x="1497" y="2167"/>
                    </a:cubicBezTo>
                    <a:cubicBezTo>
                      <a:pt x="1497" y="2167"/>
                      <a:pt x="1501" y="2143"/>
                      <a:pt x="1501" y="2143"/>
                    </a:cubicBezTo>
                    <a:cubicBezTo>
                      <a:pt x="1501" y="2143"/>
                      <a:pt x="1504" y="2136"/>
                      <a:pt x="1504" y="2136"/>
                    </a:cubicBezTo>
                    <a:cubicBezTo>
                      <a:pt x="1504" y="2136"/>
                      <a:pt x="1508" y="2129"/>
                      <a:pt x="1508" y="2129"/>
                    </a:cubicBezTo>
                    <a:cubicBezTo>
                      <a:pt x="1508" y="2129"/>
                      <a:pt x="1515" y="2131"/>
                      <a:pt x="1515" y="2131"/>
                    </a:cubicBezTo>
                    <a:cubicBezTo>
                      <a:pt x="1515" y="2131"/>
                      <a:pt x="1519" y="2153"/>
                      <a:pt x="1519" y="2153"/>
                    </a:cubicBezTo>
                    <a:cubicBezTo>
                      <a:pt x="1519" y="2153"/>
                      <a:pt x="1522" y="2175"/>
                      <a:pt x="1522" y="2175"/>
                    </a:cubicBezTo>
                    <a:cubicBezTo>
                      <a:pt x="1522" y="2175"/>
                      <a:pt x="1526" y="2157"/>
                      <a:pt x="1526" y="2157"/>
                    </a:cubicBezTo>
                    <a:cubicBezTo>
                      <a:pt x="1526" y="2157"/>
                      <a:pt x="1529" y="2138"/>
                      <a:pt x="1529" y="2138"/>
                    </a:cubicBezTo>
                    <a:cubicBezTo>
                      <a:pt x="1529" y="2138"/>
                      <a:pt x="1533" y="2141"/>
                      <a:pt x="1533" y="2141"/>
                    </a:cubicBezTo>
                    <a:cubicBezTo>
                      <a:pt x="1533" y="2141"/>
                      <a:pt x="1536" y="2144"/>
                      <a:pt x="1536" y="2144"/>
                    </a:cubicBezTo>
                    <a:cubicBezTo>
                      <a:pt x="1536" y="2144"/>
                      <a:pt x="1540" y="2149"/>
                      <a:pt x="1540" y="2149"/>
                    </a:cubicBezTo>
                    <a:cubicBezTo>
                      <a:pt x="1540" y="2149"/>
                      <a:pt x="1544" y="2154"/>
                      <a:pt x="1544" y="2154"/>
                    </a:cubicBezTo>
                    <a:cubicBezTo>
                      <a:pt x="1544" y="2154"/>
                      <a:pt x="1547" y="2146"/>
                      <a:pt x="1547" y="2146"/>
                    </a:cubicBezTo>
                    <a:cubicBezTo>
                      <a:pt x="1547" y="2146"/>
                      <a:pt x="1551" y="2138"/>
                      <a:pt x="1551" y="2138"/>
                    </a:cubicBezTo>
                    <a:cubicBezTo>
                      <a:pt x="1551" y="2138"/>
                      <a:pt x="1555" y="2148"/>
                      <a:pt x="1555" y="2148"/>
                    </a:cubicBezTo>
                    <a:cubicBezTo>
                      <a:pt x="1555" y="2148"/>
                      <a:pt x="1558" y="2158"/>
                      <a:pt x="1558" y="2158"/>
                    </a:cubicBezTo>
                    <a:cubicBezTo>
                      <a:pt x="1558" y="2158"/>
                      <a:pt x="1562" y="2154"/>
                      <a:pt x="1562" y="2154"/>
                    </a:cubicBezTo>
                    <a:cubicBezTo>
                      <a:pt x="1562" y="2154"/>
                      <a:pt x="1565" y="2151"/>
                      <a:pt x="1565" y="2151"/>
                    </a:cubicBezTo>
                    <a:cubicBezTo>
                      <a:pt x="1565" y="2151"/>
                      <a:pt x="1569" y="2156"/>
                      <a:pt x="1569" y="2156"/>
                    </a:cubicBezTo>
                    <a:cubicBezTo>
                      <a:pt x="1569" y="2156"/>
                      <a:pt x="1573" y="2161"/>
                      <a:pt x="1573" y="2161"/>
                    </a:cubicBezTo>
                    <a:cubicBezTo>
                      <a:pt x="1573" y="2161"/>
                      <a:pt x="1576" y="2153"/>
                      <a:pt x="1576" y="2153"/>
                    </a:cubicBezTo>
                    <a:cubicBezTo>
                      <a:pt x="1576" y="2153"/>
                      <a:pt x="1580" y="2145"/>
                      <a:pt x="1580" y="2145"/>
                    </a:cubicBezTo>
                    <a:cubicBezTo>
                      <a:pt x="1580" y="2145"/>
                      <a:pt x="1583" y="2142"/>
                      <a:pt x="1583" y="2142"/>
                    </a:cubicBezTo>
                    <a:cubicBezTo>
                      <a:pt x="1583" y="2142"/>
                      <a:pt x="1587" y="2139"/>
                      <a:pt x="1587" y="2139"/>
                    </a:cubicBezTo>
                    <a:cubicBezTo>
                      <a:pt x="1587" y="2139"/>
                      <a:pt x="1591" y="2151"/>
                      <a:pt x="1591" y="2151"/>
                    </a:cubicBezTo>
                    <a:cubicBezTo>
                      <a:pt x="1591" y="2151"/>
                      <a:pt x="1594" y="2164"/>
                      <a:pt x="1594" y="2164"/>
                    </a:cubicBezTo>
                    <a:cubicBezTo>
                      <a:pt x="1594" y="2164"/>
                      <a:pt x="1598" y="2136"/>
                      <a:pt x="1598" y="2136"/>
                    </a:cubicBezTo>
                    <a:cubicBezTo>
                      <a:pt x="1598" y="2136"/>
                      <a:pt x="1601" y="2159"/>
                      <a:pt x="1601" y="2159"/>
                    </a:cubicBezTo>
                    <a:cubicBezTo>
                      <a:pt x="1601" y="2159"/>
                      <a:pt x="1605" y="2186"/>
                      <a:pt x="1605" y="2186"/>
                    </a:cubicBezTo>
                    <a:cubicBezTo>
                      <a:pt x="1605" y="2186"/>
                      <a:pt x="1609" y="2161"/>
                      <a:pt x="1609" y="2161"/>
                    </a:cubicBezTo>
                    <a:cubicBezTo>
                      <a:pt x="1609" y="2161"/>
                      <a:pt x="1612" y="2136"/>
                      <a:pt x="1612" y="2136"/>
                    </a:cubicBezTo>
                    <a:cubicBezTo>
                      <a:pt x="1612" y="2136"/>
                      <a:pt x="1616" y="2162"/>
                      <a:pt x="1616" y="2162"/>
                    </a:cubicBezTo>
                    <a:cubicBezTo>
                      <a:pt x="1616" y="2162"/>
                      <a:pt x="1619" y="2158"/>
                      <a:pt x="1619" y="2158"/>
                    </a:cubicBezTo>
                    <a:cubicBezTo>
                      <a:pt x="1619" y="2158"/>
                      <a:pt x="1623" y="2128"/>
                      <a:pt x="1623" y="2128"/>
                    </a:cubicBezTo>
                    <a:cubicBezTo>
                      <a:pt x="1623" y="2128"/>
                      <a:pt x="1627" y="2139"/>
                      <a:pt x="1627" y="2139"/>
                    </a:cubicBezTo>
                    <a:cubicBezTo>
                      <a:pt x="1627" y="2139"/>
                      <a:pt x="1634" y="2146"/>
                      <a:pt x="1634" y="2146"/>
                    </a:cubicBezTo>
                    <a:cubicBezTo>
                      <a:pt x="1634" y="2146"/>
                      <a:pt x="1637" y="2143"/>
                      <a:pt x="1637" y="2143"/>
                    </a:cubicBezTo>
                    <a:cubicBezTo>
                      <a:pt x="1637" y="2143"/>
                      <a:pt x="1641" y="2156"/>
                      <a:pt x="1641" y="2156"/>
                    </a:cubicBezTo>
                    <a:cubicBezTo>
                      <a:pt x="1641" y="2156"/>
                      <a:pt x="1644" y="2170"/>
                      <a:pt x="1644" y="2170"/>
                    </a:cubicBezTo>
                    <a:cubicBezTo>
                      <a:pt x="1644" y="2170"/>
                      <a:pt x="1648" y="2153"/>
                      <a:pt x="1648" y="2153"/>
                    </a:cubicBezTo>
                    <a:cubicBezTo>
                      <a:pt x="1648" y="2153"/>
                      <a:pt x="1652" y="2137"/>
                      <a:pt x="1652" y="2137"/>
                    </a:cubicBezTo>
                    <a:cubicBezTo>
                      <a:pt x="1652" y="2137"/>
                      <a:pt x="1655" y="2146"/>
                      <a:pt x="1655" y="2146"/>
                    </a:cubicBezTo>
                    <a:cubicBezTo>
                      <a:pt x="1655" y="2146"/>
                      <a:pt x="1659" y="2156"/>
                      <a:pt x="1659" y="2156"/>
                    </a:cubicBezTo>
                    <a:cubicBezTo>
                      <a:pt x="1659" y="2156"/>
                      <a:pt x="1662" y="2144"/>
                      <a:pt x="1662" y="2144"/>
                    </a:cubicBezTo>
                    <a:cubicBezTo>
                      <a:pt x="1662" y="2144"/>
                      <a:pt x="1666" y="2131"/>
                      <a:pt x="1666" y="2131"/>
                    </a:cubicBezTo>
                    <a:cubicBezTo>
                      <a:pt x="1666" y="2131"/>
                      <a:pt x="1670" y="2139"/>
                      <a:pt x="1670" y="2139"/>
                    </a:cubicBezTo>
                    <a:cubicBezTo>
                      <a:pt x="1670" y="2139"/>
                      <a:pt x="1673" y="2147"/>
                      <a:pt x="1673" y="2147"/>
                    </a:cubicBezTo>
                    <a:cubicBezTo>
                      <a:pt x="1673" y="2147"/>
                      <a:pt x="1677" y="2185"/>
                      <a:pt x="1677" y="2185"/>
                    </a:cubicBezTo>
                    <a:cubicBezTo>
                      <a:pt x="1677" y="2185"/>
                      <a:pt x="1681" y="2197"/>
                      <a:pt x="1681" y="2197"/>
                    </a:cubicBezTo>
                    <a:cubicBezTo>
                      <a:pt x="1681" y="2197"/>
                      <a:pt x="1684" y="2143"/>
                      <a:pt x="1684" y="2143"/>
                    </a:cubicBezTo>
                    <a:cubicBezTo>
                      <a:pt x="1684" y="2143"/>
                      <a:pt x="1688" y="2140"/>
                      <a:pt x="1688" y="2140"/>
                    </a:cubicBezTo>
                    <a:cubicBezTo>
                      <a:pt x="1688" y="2140"/>
                      <a:pt x="1691" y="2166"/>
                      <a:pt x="1691" y="2166"/>
                    </a:cubicBezTo>
                    <a:cubicBezTo>
                      <a:pt x="1691" y="2166"/>
                      <a:pt x="1695" y="2140"/>
                      <a:pt x="1695" y="2140"/>
                    </a:cubicBezTo>
                    <a:cubicBezTo>
                      <a:pt x="1695" y="2140"/>
                      <a:pt x="1699" y="2144"/>
                      <a:pt x="1699" y="2144"/>
                    </a:cubicBezTo>
                    <a:cubicBezTo>
                      <a:pt x="1699" y="2144"/>
                      <a:pt x="1702" y="2148"/>
                      <a:pt x="1702" y="2148"/>
                    </a:cubicBezTo>
                    <a:cubicBezTo>
                      <a:pt x="1702" y="2148"/>
                      <a:pt x="1709" y="2150"/>
                      <a:pt x="1709" y="2150"/>
                    </a:cubicBezTo>
                    <a:cubicBezTo>
                      <a:pt x="1709" y="2150"/>
                      <a:pt x="1713" y="2152"/>
                      <a:pt x="1713" y="2152"/>
                    </a:cubicBezTo>
                    <a:cubicBezTo>
                      <a:pt x="1713" y="2152"/>
                      <a:pt x="1717" y="2155"/>
                      <a:pt x="1717" y="2155"/>
                    </a:cubicBezTo>
                    <a:cubicBezTo>
                      <a:pt x="1717" y="2155"/>
                      <a:pt x="1720" y="2158"/>
                      <a:pt x="1720" y="2158"/>
                    </a:cubicBezTo>
                    <a:cubicBezTo>
                      <a:pt x="1720" y="2158"/>
                      <a:pt x="1727" y="2157"/>
                      <a:pt x="1727" y="2157"/>
                    </a:cubicBezTo>
                    <a:cubicBezTo>
                      <a:pt x="1727" y="2157"/>
                      <a:pt x="1731" y="2152"/>
                      <a:pt x="1731" y="2152"/>
                    </a:cubicBezTo>
                    <a:cubicBezTo>
                      <a:pt x="1731" y="2152"/>
                      <a:pt x="1735" y="2148"/>
                      <a:pt x="1735" y="2148"/>
                    </a:cubicBezTo>
                    <a:cubicBezTo>
                      <a:pt x="1735" y="2148"/>
                      <a:pt x="1738" y="2144"/>
                      <a:pt x="1738" y="2144"/>
                    </a:cubicBezTo>
                    <a:cubicBezTo>
                      <a:pt x="1738" y="2144"/>
                      <a:pt x="1742" y="2147"/>
                      <a:pt x="1742" y="2147"/>
                    </a:cubicBezTo>
                    <a:cubicBezTo>
                      <a:pt x="1742" y="2147"/>
                      <a:pt x="1745" y="2150"/>
                      <a:pt x="1745" y="2150"/>
                    </a:cubicBezTo>
                    <a:cubicBezTo>
                      <a:pt x="1745" y="2150"/>
                      <a:pt x="1749" y="2153"/>
                      <a:pt x="1749" y="2153"/>
                    </a:cubicBezTo>
                    <a:cubicBezTo>
                      <a:pt x="1749" y="2153"/>
                      <a:pt x="1752" y="2156"/>
                      <a:pt x="1752" y="2156"/>
                    </a:cubicBezTo>
                    <a:cubicBezTo>
                      <a:pt x="1752" y="2156"/>
                      <a:pt x="1756" y="2147"/>
                      <a:pt x="1756" y="2147"/>
                    </a:cubicBezTo>
                    <a:cubicBezTo>
                      <a:pt x="1756" y="2147"/>
                      <a:pt x="1760" y="2137"/>
                      <a:pt x="1760" y="2137"/>
                    </a:cubicBezTo>
                    <a:cubicBezTo>
                      <a:pt x="1760" y="2137"/>
                      <a:pt x="1763" y="2140"/>
                      <a:pt x="1763" y="2140"/>
                    </a:cubicBezTo>
                    <a:cubicBezTo>
                      <a:pt x="1763" y="2140"/>
                      <a:pt x="1767" y="2144"/>
                      <a:pt x="1767" y="2144"/>
                    </a:cubicBezTo>
                    <a:cubicBezTo>
                      <a:pt x="1767" y="2144"/>
                      <a:pt x="1770" y="2148"/>
                      <a:pt x="1770" y="2148"/>
                    </a:cubicBezTo>
                    <a:cubicBezTo>
                      <a:pt x="1770" y="2148"/>
                      <a:pt x="1774" y="2153"/>
                      <a:pt x="1774" y="2153"/>
                    </a:cubicBezTo>
                    <a:cubicBezTo>
                      <a:pt x="1774" y="2153"/>
                      <a:pt x="1778" y="2145"/>
                      <a:pt x="1778" y="2145"/>
                    </a:cubicBezTo>
                    <a:cubicBezTo>
                      <a:pt x="1778" y="2145"/>
                      <a:pt x="1781" y="2137"/>
                      <a:pt x="1781" y="2137"/>
                    </a:cubicBezTo>
                    <a:cubicBezTo>
                      <a:pt x="1781" y="2137"/>
                      <a:pt x="1785" y="2133"/>
                      <a:pt x="1785" y="2133"/>
                    </a:cubicBezTo>
                    <a:cubicBezTo>
                      <a:pt x="1785" y="2133"/>
                      <a:pt x="1788" y="2130"/>
                      <a:pt x="1788" y="2130"/>
                    </a:cubicBezTo>
                    <a:cubicBezTo>
                      <a:pt x="1788" y="2130"/>
                      <a:pt x="1792" y="2147"/>
                      <a:pt x="1792" y="2147"/>
                    </a:cubicBezTo>
                    <a:cubicBezTo>
                      <a:pt x="1792" y="2147"/>
                      <a:pt x="1796" y="2165"/>
                      <a:pt x="1796" y="2165"/>
                    </a:cubicBezTo>
                    <a:cubicBezTo>
                      <a:pt x="1796" y="2165"/>
                      <a:pt x="1799" y="2147"/>
                      <a:pt x="1799" y="2147"/>
                    </a:cubicBezTo>
                    <a:cubicBezTo>
                      <a:pt x="1799" y="2147"/>
                      <a:pt x="1803" y="2129"/>
                      <a:pt x="1803" y="2129"/>
                    </a:cubicBezTo>
                    <a:cubicBezTo>
                      <a:pt x="1803" y="2129"/>
                      <a:pt x="1807" y="2140"/>
                      <a:pt x="1807" y="2140"/>
                    </a:cubicBezTo>
                    <a:cubicBezTo>
                      <a:pt x="1807" y="2140"/>
                      <a:pt x="1810" y="2152"/>
                      <a:pt x="1810" y="2152"/>
                    </a:cubicBezTo>
                    <a:cubicBezTo>
                      <a:pt x="1810" y="2152"/>
                      <a:pt x="1817" y="2151"/>
                      <a:pt x="1817" y="2151"/>
                    </a:cubicBezTo>
                    <a:cubicBezTo>
                      <a:pt x="1817" y="2151"/>
                      <a:pt x="1821" y="2147"/>
                      <a:pt x="1821" y="2147"/>
                    </a:cubicBezTo>
                    <a:cubicBezTo>
                      <a:pt x="1821" y="2147"/>
                      <a:pt x="1825" y="2143"/>
                      <a:pt x="1825" y="2143"/>
                    </a:cubicBezTo>
                    <a:cubicBezTo>
                      <a:pt x="1825" y="2143"/>
                      <a:pt x="1828" y="2161"/>
                      <a:pt x="1828" y="2161"/>
                    </a:cubicBezTo>
                    <a:cubicBezTo>
                      <a:pt x="1828" y="2161"/>
                      <a:pt x="1832" y="2127"/>
                      <a:pt x="1832" y="2127"/>
                    </a:cubicBezTo>
                    <a:cubicBezTo>
                      <a:pt x="1832" y="2127"/>
                      <a:pt x="1835" y="2120"/>
                      <a:pt x="1835" y="2120"/>
                    </a:cubicBezTo>
                    <a:cubicBezTo>
                      <a:pt x="1835" y="2120"/>
                      <a:pt x="1839" y="2139"/>
                      <a:pt x="1839" y="2139"/>
                    </a:cubicBezTo>
                    <a:cubicBezTo>
                      <a:pt x="1839" y="2139"/>
                      <a:pt x="1843" y="2146"/>
                      <a:pt x="1843" y="2146"/>
                    </a:cubicBezTo>
                    <a:cubicBezTo>
                      <a:pt x="1843" y="2146"/>
                      <a:pt x="1846" y="2154"/>
                      <a:pt x="1846" y="2154"/>
                    </a:cubicBezTo>
                    <a:cubicBezTo>
                      <a:pt x="1846" y="2154"/>
                      <a:pt x="1850" y="2150"/>
                      <a:pt x="1850" y="2150"/>
                    </a:cubicBezTo>
                    <a:cubicBezTo>
                      <a:pt x="1850" y="2150"/>
                      <a:pt x="1853" y="2146"/>
                      <a:pt x="1853" y="2146"/>
                    </a:cubicBezTo>
                    <a:cubicBezTo>
                      <a:pt x="1853" y="2146"/>
                      <a:pt x="1857" y="2144"/>
                      <a:pt x="1857" y="2144"/>
                    </a:cubicBezTo>
                    <a:cubicBezTo>
                      <a:pt x="1857" y="2144"/>
                      <a:pt x="1860" y="2142"/>
                      <a:pt x="1860" y="2142"/>
                    </a:cubicBezTo>
                    <a:cubicBezTo>
                      <a:pt x="1860" y="2142"/>
                      <a:pt x="1864" y="2140"/>
                      <a:pt x="1864" y="2140"/>
                    </a:cubicBezTo>
                    <a:cubicBezTo>
                      <a:pt x="1864" y="2140"/>
                      <a:pt x="1868" y="2138"/>
                      <a:pt x="1868" y="2138"/>
                    </a:cubicBezTo>
                    <a:cubicBezTo>
                      <a:pt x="1868" y="2138"/>
                      <a:pt x="1871" y="2142"/>
                      <a:pt x="1871" y="2142"/>
                    </a:cubicBezTo>
                    <a:cubicBezTo>
                      <a:pt x="1871" y="2142"/>
                      <a:pt x="1875" y="2145"/>
                      <a:pt x="1875" y="2145"/>
                    </a:cubicBezTo>
                    <a:cubicBezTo>
                      <a:pt x="1875" y="2145"/>
                      <a:pt x="1878" y="2181"/>
                      <a:pt x="1878" y="2181"/>
                    </a:cubicBezTo>
                    <a:cubicBezTo>
                      <a:pt x="1878" y="2181"/>
                      <a:pt x="1882" y="2165"/>
                      <a:pt x="1882" y="2165"/>
                    </a:cubicBezTo>
                    <a:cubicBezTo>
                      <a:pt x="1882" y="2165"/>
                      <a:pt x="1886" y="2130"/>
                      <a:pt x="1886" y="2130"/>
                    </a:cubicBezTo>
                    <a:cubicBezTo>
                      <a:pt x="1886" y="2130"/>
                      <a:pt x="1889" y="2147"/>
                      <a:pt x="1889" y="2147"/>
                    </a:cubicBezTo>
                    <a:cubicBezTo>
                      <a:pt x="1889" y="2147"/>
                      <a:pt x="1893" y="2172"/>
                      <a:pt x="1893" y="2172"/>
                    </a:cubicBezTo>
                    <a:cubicBezTo>
                      <a:pt x="1893" y="2172"/>
                      <a:pt x="1896" y="2146"/>
                      <a:pt x="1896" y="2146"/>
                    </a:cubicBezTo>
                    <a:cubicBezTo>
                      <a:pt x="1896" y="2146"/>
                      <a:pt x="1900" y="2148"/>
                      <a:pt x="1900" y="2148"/>
                    </a:cubicBezTo>
                    <a:cubicBezTo>
                      <a:pt x="1900" y="2148"/>
                      <a:pt x="1904" y="2125"/>
                      <a:pt x="1904" y="2125"/>
                    </a:cubicBezTo>
                    <a:cubicBezTo>
                      <a:pt x="1904" y="2125"/>
                      <a:pt x="1907" y="2121"/>
                      <a:pt x="1907" y="2121"/>
                    </a:cubicBezTo>
                    <a:cubicBezTo>
                      <a:pt x="1907" y="2121"/>
                      <a:pt x="1911" y="2168"/>
                      <a:pt x="1911" y="2168"/>
                    </a:cubicBezTo>
                    <a:cubicBezTo>
                      <a:pt x="1911" y="2168"/>
                      <a:pt x="1914" y="2158"/>
                      <a:pt x="1914" y="2158"/>
                    </a:cubicBezTo>
                    <a:cubicBezTo>
                      <a:pt x="1914" y="2158"/>
                      <a:pt x="1918" y="2122"/>
                      <a:pt x="1918" y="2122"/>
                    </a:cubicBezTo>
                    <a:cubicBezTo>
                      <a:pt x="1918" y="2122"/>
                      <a:pt x="1922" y="2151"/>
                      <a:pt x="1922" y="2151"/>
                    </a:cubicBezTo>
                    <a:cubicBezTo>
                      <a:pt x="1922" y="2151"/>
                      <a:pt x="1925" y="2155"/>
                      <a:pt x="1925" y="2155"/>
                    </a:cubicBezTo>
                    <a:cubicBezTo>
                      <a:pt x="1925" y="2155"/>
                      <a:pt x="1929" y="2118"/>
                      <a:pt x="1929" y="2118"/>
                    </a:cubicBezTo>
                    <a:cubicBezTo>
                      <a:pt x="1929" y="2118"/>
                      <a:pt x="1933" y="2133"/>
                      <a:pt x="1933" y="2133"/>
                    </a:cubicBezTo>
                    <a:cubicBezTo>
                      <a:pt x="1933" y="2133"/>
                      <a:pt x="1936" y="2131"/>
                      <a:pt x="1936" y="2131"/>
                    </a:cubicBezTo>
                    <a:cubicBezTo>
                      <a:pt x="1936" y="2131"/>
                      <a:pt x="1940" y="2128"/>
                      <a:pt x="1940" y="2128"/>
                    </a:cubicBezTo>
                    <a:cubicBezTo>
                      <a:pt x="1940" y="2128"/>
                      <a:pt x="1943" y="2126"/>
                      <a:pt x="1943" y="2126"/>
                    </a:cubicBezTo>
                    <a:cubicBezTo>
                      <a:pt x="1943" y="2126"/>
                      <a:pt x="1947" y="2123"/>
                      <a:pt x="1947" y="2123"/>
                    </a:cubicBezTo>
                    <a:cubicBezTo>
                      <a:pt x="1947" y="2123"/>
                      <a:pt x="1951" y="2151"/>
                      <a:pt x="1951" y="2151"/>
                    </a:cubicBezTo>
                    <a:cubicBezTo>
                      <a:pt x="1951" y="2151"/>
                      <a:pt x="1954" y="2179"/>
                      <a:pt x="1954" y="2179"/>
                    </a:cubicBezTo>
                    <a:cubicBezTo>
                      <a:pt x="1954" y="2179"/>
                      <a:pt x="1958" y="2168"/>
                      <a:pt x="1958" y="2168"/>
                    </a:cubicBezTo>
                    <a:cubicBezTo>
                      <a:pt x="1958" y="2168"/>
                      <a:pt x="1961" y="2156"/>
                      <a:pt x="1961" y="2156"/>
                    </a:cubicBezTo>
                    <a:cubicBezTo>
                      <a:pt x="1961" y="2156"/>
                      <a:pt x="1965" y="2145"/>
                      <a:pt x="1965" y="2145"/>
                    </a:cubicBezTo>
                    <a:cubicBezTo>
                      <a:pt x="1965" y="2145"/>
                      <a:pt x="1968" y="2134"/>
                      <a:pt x="1968" y="2134"/>
                    </a:cubicBezTo>
                    <a:cubicBezTo>
                      <a:pt x="1968" y="2134"/>
                      <a:pt x="1972" y="2140"/>
                      <a:pt x="1972" y="2140"/>
                    </a:cubicBezTo>
                    <a:cubicBezTo>
                      <a:pt x="1972" y="2140"/>
                      <a:pt x="1976" y="2145"/>
                      <a:pt x="1976" y="2145"/>
                    </a:cubicBezTo>
                    <a:cubicBezTo>
                      <a:pt x="1976" y="2145"/>
                      <a:pt x="1979" y="2151"/>
                      <a:pt x="1979" y="2151"/>
                    </a:cubicBezTo>
                    <a:cubicBezTo>
                      <a:pt x="1979" y="2151"/>
                      <a:pt x="1983" y="2157"/>
                      <a:pt x="1983" y="2157"/>
                    </a:cubicBezTo>
                    <a:cubicBezTo>
                      <a:pt x="1983" y="2157"/>
                      <a:pt x="1997" y="2155"/>
                      <a:pt x="1997" y="2155"/>
                    </a:cubicBezTo>
                    <a:cubicBezTo>
                      <a:pt x="1997" y="2155"/>
                      <a:pt x="2001" y="2145"/>
                      <a:pt x="2001" y="2145"/>
                    </a:cubicBezTo>
                    <a:cubicBezTo>
                      <a:pt x="2001" y="2145"/>
                      <a:pt x="2004" y="2135"/>
                      <a:pt x="2004" y="2135"/>
                    </a:cubicBezTo>
                    <a:cubicBezTo>
                      <a:pt x="2004" y="2135"/>
                      <a:pt x="2008" y="2147"/>
                      <a:pt x="2008" y="2147"/>
                    </a:cubicBezTo>
                    <a:cubicBezTo>
                      <a:pt x="2008" y="2147"/>
                      <a:pt x="2012" y="2158"/>
                      <a:pt x="2012" y="2158"/>
                    </a:cubicBezTo>
                    <a:cubicBezTo>
                      <a:pt x="2012" y="2158"/>
                      <a:pt x="2019" y="2159"/>
                      <a:pt x="2019" y="2159"/>
                    </a:cubicBezTo>
                    <a:cubicBezTo>
                      <a:pt x="2019" y="2159"/>
                      <a:pt x="2022" y="2146"/>
                      <a:pt x="2022" y="2146"/>
                    </a:cubicBezTo>
                    <a:cubicBezTo>
                      <a:pt x="2022" y="2146"/>
                      <a:pt x="2026" y="2134"/>
                      <a:pt x="2026" y="2134"/>
                    </a:cubicBezTo>
                    <a:cubicBezTo>
                      <a:pt x="2026" y="2134"/>
                      <a:pt x="2030" y="2148"/>
                      <a:pt x="2030" y="2148"/>
                    </a:cubicBezTo>
                    <a:cubicBezTo>
                      <a:pt x="2030" y="2148"/>
                      <a:pt x="2033" y="2162"/>
                      <a:pt x="2033" y="2162"/>
                    </a:cubicBezTo>
                    <a:cubicBezTo>
                      <a:pt x="2033" y="2162"/>
                      <a:pt x="2073" y="2159"/>
                      <a:pt x="2073" y="2159"/>
                    </a:cubicBezTo>
                    <a:cubicBezTo>
                      <a:pt x="2073" y="2159"/>
                      <a:pt x="2076" y="2152"/>
                      <a:pt x="2076" y="2152"/>
                    </a:cubicBezTo>
                    <a:cubicBezTo>
                      <a:pt x="2076" y="2152"/>
                      <a:pt x="2080" y="2161"/>
                      <a:pt x="2080" y="2161"/>
                    </a:cubicBezTo>
                    <a:cubicBezTo>
                      <a:pt x="2080" y="2161"/>
                      <a:pt x="2084" y="2171"/>
                      <a:pt x="2084" y="2171"/>
                    </a:cubicBezTo>
                    <a:cubicBezTo>
                      <a:pt x="2084" y="2171"/>
                      <a:pt x="2087" y="2138"/>
                      <a:pt x="2087" y="2138"/>
                    </a:cubicBezTo>
                    <a:cubicBezTo>
                      <a:pt x="2087" y="2138"/>
                      <a:pt x="2091" y="2156"/>
                      <a:pt x="2091" y="2156"/>
                    </a:cubicBezTo>
                    <a:cubicBezTo>
                      <a:pt x="2091" y="2156"/>
                      <a:pt x="2094" y="2198"/>
                      <a:pt x="2094" y="2198"/>
                    </a:cubicBezTo>
                    <a:cubicBezTo>
                      <a:pt x="2094" y="2198"/>
                      <a:pt x="2098" y="2153"/>
                      <a:pt x="2098" y="2153"/>
                    </a:cubicBezTo>
                    <a:cubicBezTo>
                      <a:pt x="2098" y="2153"/>
                      <a:pt x="2102" y="2127"/>
                      <a:pt x="2102" y="2127"/>
                    </a:cubicBezTo>
                    <a:cubicBezTo>
                      <a:pt x="2102" y="2127"/>
                      <a:pt x="2105" y="2161"/>
                      <a:pt x="2105" y="2161"/>
                    </a:cubicBezTo>
                    <a:cubicBezTo>
                      <a:pt x="2105" y="2161"/>
                      <a:pt x="2109" y="2157"/>
                      <a:pt x="2109" y="2157"/>
                    </a:cubicBezTo>
                    <a:cubicBezTo>
                      <a:pt x="2109" y="2157"/>
                      <a:pt x="2112" y="2127"/>
                      <a:pt x="2112" y="2127"/>
                    </a:cubicBezTo>
                    <a:cubicBezTo>
                      <a:pt x="2112" y="2127"/>
                      <a:pt x="2116" y="2142"/>
                      <a:pt x="2116" y="2142"/>
                    </a:cubicBezTo>
                    <a:cubicBezTo>
                      <a:pt x="2116" y="2142"/>
                      <a:pt x="2120" y="2157"/>
                      <a:pt x="2120" y="2157"/>
                    </a:cubicBezTo>
                    <a:cubicBezTo>
                      <a:pt x="2120" y="2157"/>
                      <a:pt x="2130" y="2154"/>
                      <a:pt x="2130" y="2154"/>
                    </a:cubicBezTo>
                    <a:cubicBezTo>
                      <a:pt x="2130" y="2154"/>
                      <a:pt x="2134" y="2150"/>
                      <a:pt x="2134" y="2150"/>
                    </a:cubicBezTo>
                    <a:cubicBezTo>
                      <a:pt x="2134" y="2150"/>
                      <a:pt x="2138" y="2146"/>
                      <a:pt x="2138" y="2146"/>
                    </a:cubicBezTo>
                    <a:cubicBezTo>
                      <a:pt x="2138" y="2146"/>
                      <a:pt x="2141" y="2142"/>
                      <a:pt x="2141" y="2142"/>
                    </a:cubicBezTo>
                    <a:cubicBezTo>
                      <a:pt x="2141" y="2142"/>
                      <a:pt x="2145" y="2139"/>
                      <a:pt x="2145" y="2139"/>
                    </a:cubicBezTo>
                    <a:cubicBezTo>
                      <a:pt x="2145" y="2139"/>
                      <a:pt x="2148" y="2136"/>
                      <a:pt x="2148" y="2136"/>
                    </a:cubicBezTo>
                    <a:cubicBezTo>
                      <a:pt x="2148" y="2136"/>
                      <a:pt x="2152" y="2146"/>
                      <a:pt x="2152" y="2146"/>
                    </a:cubicBezTo>
                    <a:cubicBezTo>
                      <a:pt x="2152" y="2146"/>
                      <a:pt x="2156" y="2155"/>
                      <a:pt x="2156" y="2155"/>
                    </a:cubicBezTo>
                    <a:cubicBezTo>
                      <a:pt x="2156" y="2155"/>
                      <a:pt x="2159" y="2145"/>
                      <a:pt x="2159" y="2145"/>
                    </a:cubicBezTo>
                    <a:cubicBezTo>
                      <a:pt x="2159" y="2145"/>
                      <a:pt x="2163" y="2134"/>
                      <a:pt x="2163" y="2134"/>
                    </a:cubicBezTo>
                    <a:cubicBezTo>
                      <a:pt x="2163" y="2134"/>
                      <a:pt x="2166" y="2145"/>
                      <a:pt x="2166" y="2145"/>
                    </a:cubicBezTo>
                    <a:cubicBezTo>
                      <a:pt x="2166" y="2145"/>
                      <a:pt x="2170" y="2155"/>
                      <a:pt x="2170" y="2155"/>
                    </a:cubicBezTo>
                    <a:cubicBezTo>
                      <a:pt x="2170" y="2155"/>
                      <a:pt x="2174" y="2146"/>
                      <a:pt x="2174" y="2146"/>
                    </a:cubicBezTo>
                    <a:cubicBezTo>
                      <a:pt x="2174" y="2146"/>
                      <a:pt x="2177" y="2137"/>
                      <a:pt x="2177" y="2137"/>
                    </a:cubicBezTo>
                    <a:cubicBezTo>
                      <a:pt x="2177" y="2137"/>
                      <a:pt x="2181" y="2141"/>
                      <a:pt x="2181" y="2141"/>
                    </a:cubicBezTo>
                    <a:cubicBezTo>
                      <a:pt x="2181" y="2141"/>
                      <a:pt x="2184" y="2145"/>
                      <a:pt x="2184" y="2145"/>
                    </a:cubicBezTo>
                    <a:cubicBezTo>
                      <a:pt x="2184" y="2145"/>
                      <a:pt x="2188" y="2157"/>
                      <a:pt x="2188" y="2157"/>
                    </a:cubicBezTo>
                    <a:cubicBezTo>
                      <a:pt x="2188" y="2157"/>
                      <a:pt x="2192" y="2169"/>
                      <a:pt x="2192" y="2169"/>
                    </a:cubicBezTo>
                    <a:cubicBezTo>
                      <a:pt x="2192" y="2169"/>
                      <a:pt x="2195" y="2159"/>
                      <a:pt x="2195" y="2159"/>
                    </a:cubicBezTo>
                    <a:cubicBezTo>
                      <a:pt x="2195" y="2159"/>
                      <a:pt x="2199" y="2150"/>
                      <a:pt x="2199" y="2150"/>
                    </a:cubicBezTo>
                    <a:cubicBezTo>
                      <a:pt x="2199" y="2150"/>
                      <a:pt x="2202" y="2158"/>
                      <a:pt x="2202" y="2158"/>
                    </a:cubicBezTo>
                    <a:cubicBezTo>
                      <a:pt x="2202" y="2158"/>
                      <a:pt x="2206" y="2166"/>
                      <a:pt x="2206" y="2166"/>
                    </a:cubicBezTo>
                    <a:cubicBezTo>
                      <a:pt x="2206" y="2166"/>
                      <a:pt x="2210" y="2152"/>
                      <a:pt x="2210" y="2152"/>
                    </a:cubicBezTo>
                    <a:cubicBezTo>
                      <a:pt x="2210" y="2152"/>
                      <a:pt x="2213" y="2138"/>
                      <a:pt x="2213" y="2138"/>
                    </a:cubicBezTo>
                    <a:cubicBezTo>
                      <a:pt x="2213" y="2138"/>
                      <a:pt x="2217" y="2123"/>
                      <a:pt x="2217" y="2123"/>
                    </a:cubicBezTo>
                    <a:cubicBezTo>
                      <a:pt x="2217" y="2123"/>
                      <a:pt x="2220" y="2108"/>
                      <a:pt x="2220" y="2108"/>
                    </a:cubicBezTo>
                    <a:cubicBezTo>
                      <a:pt x="2220" y="2108"/>
                      <a:pt x="2224" y="2123"/>
                      <a:pt x="2224" y="2123"/>
                    </a:cubicBezTo>
                    <a:cubicBezTo>
                      <a:pt x="2224" y="2123"/>
                      <a:pt x="2228" y="2139"/>
                      <a:pt x="2228" y="2139"/>
                    </a:cubicBezTo>
                    <a:cubicBezTo>
                      <a:pt x="2228" y="2139"/>
                      <a:pt x="2231" y="2152"/>
                      <a:pt x="2231" y="2152"/>
                    </a:cubicBezTo>
                    <a:cubicBezTo>
                      <a:pt x="2231" y="2152"/>
                      <a:pt x="2235" y="2166"/>
                      <a:pt x="2235" y="2166"/>
                    </a:cubicBezTo>
                    <a:cubicBezTo>
                      <a:pt x="2235" y="2166"/>
                      <a:pt x="2238" y="2132"/>
                      <a:pt x="2238" y="2132"/>
                    </a:cubicBezTo>
                    <a:cubicBezTo>
                      <a:pt x="2238" y="2132"/>
                      <a:pt x="2242" y="2124"/>
                      <a:pt x="2242" y="2124"/>
                    </a:cubicBezTo>
                    <a:cubicBezTo>
                      <a:pt x="2242" y="2124"/>
                      <a:pt x="2245" y="2163"/>
                      <a:pt x="2245" y="2163"/>
                    </a:cubicBezTo>
                    <a:cubicBezTo>
                      <a:pt x="2245" y="2163"/>
                      <a:pt x="2249" y="2158"/>
                      <a:pt x="2249" y="2158"/>
                    </a:cubicBezTo>
                    <a:cubicBezTo>
                      <a:pt x="2249" y="2158"/>
                      <a:pt x="2253" y="2124"/>
                      <a:pt x="2253" y="2124"/>
                    </a:cubicBezTo>
                    <a:cubicBezTo>
                      <a:pt x="2253" y="2124"/>
                      <a:pt x="2256" y="2133"/>
                      <a:pt x="2256" y="2133"/>
                    </a:cubicBezTo>
                    <a:cubicBezTo>
                      <a:pt x="2256" y="2133"/>
                      <a:pt x="2260" y="2165"/>
                      <a:pt x="2260" y="2165"/>
                    </a:cubicBezTo>
                    <a:cubicBezTo>
                      <a:pt x="2260" y="2165"/>
                      <a:pt x="2264" y="2171"/>
                      <a:pt x="2264" y="2171"/>
                    </a:cubicBezTo>
                    <a:cubicBezTo>
                      <a:pt x="2264" y="2171"/>
                      <a:pt x="2267" y="2148"/>
                      <a:pt x="2267" y="2148"/>
                    </a:cubicBezTo>
                    <a:cubicBezTo>
                      <a:pt x="2267" y="2148"/>
                      <a:pt x="2271" y="2124"/>
                      <a:pt x="2271" y="2124"/>
                    </a:cubicBezTo>
                    <a:cubicBezTo>
                      <a:pt x="2271" y="2124"/>
                      <a:pt x="2274" y="2146"/>
                      <a:pt x="2274" y="2146"/>
                    </a:cubicBezTo>
                    <a:cubicBezTo>
                      <a:pt x="2274" y="2146"/>
                      <a:pt x="2278" y="2168"/>
                      <a:pt x="2278" y="2168"/>
                    </a:cubicBezTo>
                    <a:cubicBezTo>
                      <a:pt x="2278" y="2168"/>
                      <a:pt x="2282" y="2152"/>
                      <a:pt x="2282" y="2152"/>
                    </a:cubicBezTo>
                    <a:cubicBezTo>
                      <a:pt x="2282" y="2152"/>
                      <a:pt x="2285" y="2135"/>
                      <a:pt x="2285" y="2135"/>
                    </a:cubicBezTo>
                    <a:cubicBezTo>
                      <a:pt x="2285" y="2135"/>
                      <a:pt x="2292" y="2134"/>
                      <a:pt x="2292" y="2134"/>
                    </a:cubicBezTo>
                    <a:cubicBezTo>
                      <a:pt x="2292" y="2134"/>
                      <a:pt x="2296" y="2146"/>
                      <a:pt x="2296" y="2146"/>
                    </a:cubicBezTo>
                    <a:cubicBezTo>
                      <a:pt x="2296" y="2146"/>
                      <a:pt x="2300" y="2159"/>
                      <a:pt x="2300" y="2159"/>
                    </a:cubicBezTo>
                    <a:cubicBezTo>
                      <a:pt x="2300" y="2159"/>
                      <a:pt x="2303" y="2166"/>
                      <a:pt x="2303" y="2166"/>
                    </a:cubicBezTo>
                    <a:cubicBezTo>
                      <a:pt x="2303" y="2166"/>
                      <a:pt x="2307" y="2174"/>
                      <a:pt x="2307" y="2174"/>
                    </a:cubicBezTo>
                    <a:cubicBezTo>
                      <a:pt x="2307" y="2174"/>
                      <a:pt x="2310" y="2168"/>
                      <a:pt x="2310" y="2168"/>
                    </a:cubicBezTo>
                    <a:cubicBezTo>
                      <a:pt x="2310" y="2168"/>
                      <a:pt x="2314" y="2163"/>
                      <a:pt x="2314" y="2163"/>
                    </a:cubicBezTo>
                    <a:cubicBezTo>
                      <a:pt x="2314" y="2163"/>
                      <a:pt x="2318" y="2152"/>
                      <a:pt x="2318" y="2152"/>
                    </a:cubicBezTo>
                    <a:cubicBezTo>
                      <a:pt x="2318" y="2152"/>
                      <a:pt x="2321" y="2141"/>
                      <a:pt x="2321" y="2141"/>
                    </a:cubicBezTo>
                    <a:cubicBezTo>
                      <a:pt x="2321" y="2141"/>
                      <a:pt x="2325" y="2153"/>
                      <a:pt x="2325" y="2153"/>
                    </a:cubicBezTo>
                    <a:cubicBezTo>
                      <a:pt x="2325" y="2153"/>
                      <a:pt x="2328" y="2166"/>
                      <a:pt x="2328" y="2166"/>
                    </a:cubicBezTo>
                    <a:cubicBezTo>
                      <a:pt x="2328" y="2166"/>
                      <a:pt x="2332" y="2134"/>
                      <a:pt x="2332" y="2134"/>
                    </a:cubicBezTo>
                    <a:cubicBezTo>
                      <a:pt x="2332" y="2134"/>
                      <a:pt x="2336" y="2144"/>
                      <a:pt x="2336" y="2144"/>
                    </a:cubicBezTo>
                    <a:cubicBezTo>
                      <a:pt x="2336" y="2144"/>
                      <a:pt x="2339" y="2187"/>
                      <a:pt x="2339" y="2187"/>
                    </a:cubicBezTo>
                    <a:cubicBezTo>
                      <a:pt x="2339" y="2187"/>
                      <a:pt x="2343" y="2170"/>
                      <a:pt x="2343" y="2170"/>
                    </a:cubicBezTo>
                    <a:cubicBezTo>
                      <a:pt x="2343" y="2170"/>
                      <a:pt x="2346" y="2146"/>
                      <a:pt x="2346" y="2146"/>
                    </a:cubicBezTo>
                    <a:cubicBezTo>
                      <a:pt x="2346" y="2146"/>
                      <a:pt x="2350" y="2148"/>
                      <a:pt x="2350" y="2148"/>
                    </a:cubicBezTo>
                    <a:cubicBezTo>
                      <a:pt x="2350" y="2148"/>
                      <a:pt x="2353" y="2131"/>
                      <a:pt x="2353" y="2131"/>
                    </a:cubicBezTo>
                    <a:cubicBezTo>
                      <a:pt x="2353" y="2131"/>
                      <a:pt x="2357" y="2114"/>
                      <a:pt x="2357" y="2114"/>
                    </a:cubicBezTo>
                    <a:cubicBezTo>
                      <a:pt x="2357" y="2114"/>
                      <a:pt x="2361" y="2137"/>
                      <a:pt x="2361" y="2137"/>
                    </a:cubicBezTo>
                    <a:cubicBezTo>
                      <a:pt x="2361" y="2137"/>
                      <a:pt x="2364" y="2160"/>
                      <a:pt x="2364" y="2160"/>
                    </a:cubicBezTo>
                    <a:cubicBezTo>
                      <a:pt x="2364" y="2160"/>
                      <a:pt x="2368" y="2145"/>
                      <a:pt x="2368" y="2145"/>
                    </a:cubicBezTo>
                    <a:cubicBezTo>
                      <a:pt x="2368" y="2145"/>
                      <a:pt x="2371" y="2129"/>
                      <a:pt x="2371" y="2129"/>
                    </a:cubicBezTo>
                    <a:cubicBezTo>
                      <a:pt x="2371" y="2129"/>
                      <a:pt x="2375" y="2138"/>
                      <a:pt x="2375" y="2138"/>
                    </a:cubicBezTo>
                    <a:cubicBezTo>
                      <a:pt x="2375" y="2138"/>
                      <a:pt x="2379" y="2147"/>
                      <a:pt x="2379" y="2147"/>
                    </a:cubicBezTo>
                    <a:cubicBezTo>
                      <a:pt x="2379" y="2147"/>
                      <a:pt x="2382" y="2156"/>
                      <a:pt x="2382" y="2156"/>
                    </a:cubicBezTo>
                    <a:cubicBezTo>
                      <a:pt x="2382" y="2156"/>
                      <a:pt x="2386" y="2165"/>
                      <a:pt x="2386" y="2165"/>
                    </a:cubicBezTo>
                    <a:cubicBezTo>
                      <a:pt x="2386" y="2165"/>
                      <a:pt x="2390" y="2142"/>
                      <a:pt x="2390" y="2142"/>
                    </a:cubicBezTo>
                    <a:cubicBezTo>
                      <a:pt x="2390" y="2142"/>
                      <a:pt x="2393" y="2119"/>
                      <a:pt x="2393" y="2119"/>
                    </a:cubicBezTo>
                    <a:cubicBezTo>
                      <a:pt x="2393" y="2119"/>
                      <a:pt x="2397" y="2143"/>
                      <a:pt x="2397" y="2143"/>
                    </a:cubicBezTo>
                    <a:cubicBezTo>
                      <a:pt x="2397" y="2143"/>
                      <a:pt x="2400" y="2167"/>
                      <a:pt x="2400" y="2167"/>
                    </a:cubicBezTo>
                    <a:cubicBezTo>
                      <a:pt x="2400" y="2167"/>
                      <a:pt x="2408" y="2164"/>
                      <a:pt x="2408" y="2164"/>
                    </a:cubicBezTo>
                    <a:cubicBezTo>
                      <a:pt x="2408" y="2164"/>
                      <a:pt x="2411" y="2163"/>
                      <a:pt x="2411" y="2163"/>
                    </a:cubicBezTo>
                    <a:cubicBezTo>
                      <a:pt x="2411" y="2163"/>
                      <a:pt x="2415" y="2161"/>
                      <a:pt x="2415" y="2161"/>
                    </a:cubicBezTo>
                    <a:cubicBezTo>
                      <a:pt x="2415" y="2161"/>
                      <a:pt x="2418" y="2151"/>
                      <a:pt x="2418" y="2151"/>
                    </a:cubicBezTo>
                    <a:cubicBezTo>
                      <a:pt x="2418" y="2151"/>
                      <a:pt x="2422" y="2141"/>
                      <a:pt x="2422" y="2141"/>
                    </a:cubicBezTo>
                    <a:cubicBezTo>
                      <a:pt x="2422" y="2141"/>
                      <a:pt x="2426" y="2144"/>
                      <a:pt x="2426" y="2144"/>
                    </a:cubicBezTo>
                    <a:cubicBezTo>
                      <a:pt x="2426" y="2144"/>
                      <a:pt x="2429" y="2147"/>
                      <a:pt x="2429" y="2147"/>
                    </a:cubicBezTo>
                    <a:cubicBezTo>
                      <a:pt x="2429" y="2147"/>
                      <a:pt x="2436" y="2151"/>
                      <a:pt x="2436" y="2151"/>
                    </a:cubicBezTo>
                    <a:cubicBezTo>
                      <a:pt x="2436" y="2151"/>
                      <a:pt x="2440" y="2139"/>
                      <a:pt x="2440" y="2139"/>
                    </a:cubicBezTo>
                    <a:cubicBezTo>
                      <a:pt x="2440" y="2139"/>
                      <a:pt x="2444" y="2128"/>
                      <a:pt x="2444" y="2128"/>
                    </a:cubicBezTo>
                    <a:cubicBezTo>
                      <a:pt x="2444" y="2128"/>
                      <a:pt x="2447" y="2141"/>
                      <a:pt x="2447" y="2141"/>
                    </a:cubicBezTo>
                    <a:cubicBezTo>
                      <a:pt x="2447" y="2141"/>
                      <a:pt x="2451" y="2154"/>
                      <a:pt x="2451" y="2154"/>
                    </a:cubicBezTo>
                    <a:cubicBezTo>
                      <a:pt x="2451" y="2154"/>
                      <a:pt x="2454" y="2128"/>
                      <a:pt x="2454" y="2128"/>
                    </a:cubicBezTo>
                    <a:cubicBezTo>
                      <a:pt x="2454" y="2128"/>
                      <a:pt x="2458" y="2128"/>
                      <a:pt x="2458" y="2128"/>
                    </a:cubicBezTo>
                    <a:cubicBezTo>
                      <a:pt x="2458" y="2128"/>
                      <a:pt x="2461" y="2148"/>
                      <a:pt x="2461" y="2148"/>
                    </a:cubicBezTo>
                    <a:cubicBezTo>
                      <a:pt x="2461" y="2148"/>
                      <a:pt x="2465" y="2125"/>
                      <a:pt x="2465" y="2125"/>
                    </a:cubicBezTo>
                    <a:cubicBezTo>
                      <a:pt x="2465" y="2125"/>
                      <a:pt x="2469" y="2125"/>
                      <a:pt x="2469" y="2125"/>
                    </a:cubicBezTo>
                    <a:cubicBezTo>
                      <a:pt x="2469" y="2125"/>
                      <a:pt x="2472" y="2152"/>
                      <a:pt x="2472" y="2152"/>
                    </a:cubicBezTo>
                    <a:cubicBezTo>
                      <a:pt x="2472" y="2152"/>
                      <a:pt x="2479" y="2154"/>
                      <a:pt x="2479" y="2154"/>
                    </a:cubicBezTo>
                    <a:cubicBezTo>
                      <a:pt x="2479" y="2154"/>
                      <a:pt x="2483" y="2143"/>
                      <a:pt x="2483" y="2143"/>
                    </a:cubicBezTo>
                    <a:cubicBezTo>
                      <a:pt x="2483" y="2143"/>
                      <a:pt x="2487" y="2133"/>
                      <a:pt x="2487" y="2133"/>
                    </a:cubicBezTo>
                    <a:cubicBezTo>
                      <a:pt x="2487" y="2133"/>
                      <a:pt x="2494" y="2132"/>
                      <a:pt x="2494" y="2132"/>
                    </a:cubicBezTo>
                    <a:cubicBezTo>
                      <a:pt x="2494" y="2132"/>
                      <a:pt x="2497" y="2153"/>
                      <a:pt x="2497" y="2153"/>
                    </a:cubicBezTo>
                    <a:cubicBezTo>
                      <a:pt x="2497" y="2153"/>
                      <a:pt x="2501" y="2174"/>
                      <a:pt x="2501" y="2174"/>
                    </a:cubicBezTo>
                    <a:cubicBezTo>
                      <a:pt x="2501" y="2174"/>
                      <a:pt x="2505" y="2164"/>
                      <a:pt x="2505" y="2164"/>
                    </a:cubicBezTo>
                    <a:cubicBezTo>
                      <a:pt x="2505" y="2164"/>
                      <a:pt x="2508" y="2154"/>
                      <a:pt x="2508" y="2154"/>
                    </a:cubicBezTo>
                    <a:cubicBezTo>
                      <a:pt x="2508" y="2154"/>
                      <a:pt x="2512" y="2144"/>
                      <a:pt x="2512" y="2144"/>
                    </a:cubicBezTo>
                    <a:cubicBezTo>
                      <a:pt x="2512" y="2144"/>
                      <a:pt x="2516" y="2135"/>
                      <a:pt x="2516" y="2135"/>
                    </a:cubicBezTo>
                    <a:cubicBezTo>
                      <a:pt x="2516" y="2135"/>
                      <a:pt x="2519" y="2156"/>
                      <a:pt x="2519" y="2156"/>
                    </a:cubicBezTo>
                    <a:cubicBezTo>
                      <a:pt x="2519" y="2156"/>
                      <a:pt x="2523" y="2177"/>
                      <a:pt x="2523" y="2177"/>
                    </a:cubicBezTo>
                    <a:cubicBezTo>
                      <a:pt x="2523" y="2177"/>
                      <a:pt x="2526" y="2151"/>
                      <a:pt x="2526" y="2151"/>
                    </a:cubicBezTo>
                    <a:cubicBezTo>
                      <a:pt x="2526" y="2151"/>
                      <a:pt x="2530" y="2125"/>
                      <a:pt x="2530" y="2125"/>
                    </a:cubicBezTo>
                    <a:cubicBezTo>
                      <a:pt x="2530" y="2125"/>
                      <a:pt x="2534" y="2133"/>
                      <a:pt x="2534" y="2133"/>
                    </a:cubicBezTo>
                    <a:cubicBezTo>
                      <a:pt x="2534" y="2133"/>
                      <a:pt x="2537" y="2141"/>
                      <a:pt x="2537" y="2141"/>
                    </a:cubicBezTo>
                    <a:cubicBezTo>
                      <a:pt x="2537" y="2141"/>
                      <a:pt x="2541" y="2149"/>
                      <a:pt x="2541" y="2149"/>
                    </a:cubicBezTo>
                    <a:cubicBezTo>
                      <a:pt x="2541" y="2149"/>
                      <a:pt x="2544" y="2157"/>
                      <a:pt x="2544" y="2157"/>
                    </a:cubicBezTo>
                    <a:cubicBezTo>
                      <a:pt x="2544" y="2157"/>
                      <a:pt x="2548" y="2151"/>
                      <a:pt x="2548" y="2151"/>
                    </a:cubicBezTo>
                    <a:cubicBezTo>
                      <a:pt x="2548" y="2151"/>
                      <a:pt x="2552" y="2146"/>
                      <a:pt x="2552" y="2146"/>
                    </a:cubicBezTo>
                    <a:cubicBezTo>
                      <a:pt x="2552" y="2146"/>
                      <a:pt x="2555" y="2153"/>
                      <a:pt x="2555" y="2153"/>
                    </a:cubicBezTo>
                    <a:cubicBezTo>
                      <a:pt x="2555" y="2153"/>
                      <a:pt x="2559" y="2160"/>
                      <a:pt x="2559" y="2160"/>
                    </a:cubicBezTo>
                    <a:cubicBezTo>
                      <a:pt x="2559" y="2160"/>
                      <a:pt x="2562" y="2157"/>
                      <a:pt x="2562" y="2157"/>
                    </a:cubicBezTo>
                    <a:cubicBezTo>
                      <a:pt x="2562" y="2157"/>
                      <a:pt x="2566" y="2153"/>
                      <a:pt x="2566" y="2153"/>
                    </a:cubicBezTo>
                    <a:cubicBezTo>
                      <a:pt x="2566" y="2153"/>
                      <a:pt x="2569" y="2150"/>
                      <a:pt x="2569" y="2150"/>
                    </a:cubicBezTo>
                    <a:cubicBezTo>
                      <a:pt x="2569" y="2150"/>
                      <a:pt x="2573" y="2147"/>
                      <a:pt x="2573" y="2147"/>
                    </a:cubicBezTo>
                    <a:cubicBezTo>
                      <a:pt x="2573" y="2147"/>
                      <a:pt x="2577" y="2140"/>
                      <a:pt x="2577" y="2140"/>
                    </a:cubicBezTo>
                    <a:cubicBezTo>
                      <a:pt x="2577" y="2140"/>
                      <a:pt x="2580" y="2134"/>
                      <a:pt x="2580" y="2134"/>
                    </a:cubicBezTo>
                    <a:cubicBezTo>
                      <a:pt x="2580" y="2134"/>
                      <a:pt x="2584" y="2127"/>
                      <a:pt x="2584" y="2127"/>
                    </a:cubicBezTo>
                    <a:cubicBezTo>
                      <a:pt x="2584" y="2127"/>
                      <a:pt x="2587" y="2121"/>
                      <a:pt x="2587" y="2121"/>
                    </a:cubicBezTo>
                    <a:cubicBezTo>
                      <a:pt x="2587" y="2121"/>
                      <a:pt x="2591" y="2139"/>
                      <a:pt x="2591" y="2139"/>
                    </a:cubicBezTo>
                    <a:cubicBezTo>
                      <a:pt x="2591" y="2139"/>
                      <a:pt x="2595" y="2158"/>
                      <a:pt x="2595" y="2158"/>
                    </a:cubicBezTo>
                    <a:cubicBezTo>
                      <a:pt x="2595" y="2158"/>
                      <a:pt x="2598" y="2131"/>
                      <a:pt x="2598" y="2131"/>
                    </a:cubicBezTo>
                    <a:cubicBezTo>
                      <a:pt x="2598" y="2131"/>
                      <a:pt x="2602" y="2156"/>
                      <a:pt x="2602" y="2156"/>
                    </a:cubicBezTo>
                    <a:cubicBezTo>
                      <a:pt x="2602" y="2156"/>
                      <a:pt x="2605" y="2165"/>
                      <a:pt x="2605" y="2165"/>
                    </a:cubicBezTo>
                    <a:cubicBezTo>
                      <a:pt x="2605" y="2165"/>
                      <a:pt x="2609" y="2123"/>
                      <a:pt x="2609" y="2123"/>
                    </a:cubicBezTo>
                    <a:cubicBezTo>
                      <a:pt x="2609" y="2123"/>
                      <a:pt x="2613" y="2106"/>
                      <a:pt x="2613" y="2106"/>
                    </a:cubicBezTo>
                    <a:cubicBezTo>
                      <a:pt x="2613" y="2106"/>
                      <a:pt x="2616" y="2139"/>
                      <a:pt x="2616" y="2139"/>
                    </a:cubicBezTo>
                    <a:cubicBezTo>
                      <a:pt x="2616" y="2139"/>
                      <a:pt x="2620" y="2145"/>
                      <a:pt x="2620" y="2145"/>
                    </a:cubicBezTo>
                    <a:cubicBezTo>
                      <a:pt x="2620" y="2145"/>
                      <a:pt x="2623" y="2151"/>
                      <a:pt x="2623" y="2151"/>
                    </a:cubicBezTo>
                    <a:cubicBezTo>
                      <a:pt x="2623" y="2151"/>
                      <a:pt x="2627" y="2160"/>
                      <a:pt x="2627" y="2160"/>
                    </a:cubicBezTo>
                    <a:cubicBezTo>
                      <a:pt x="2627" y="2160"/>
                      <a:pt x="2631" y="2169"/>
                      <a:pt x="2631" y="2169"/>
                    </a:cubicBezTo>
                    <a:cubicBezTo>
                      <a:pt x="2631" y="2169"/>
                      <a:pt x="2634" y="2162"/>
                      <a:pt x="2634" y="2162"/>
                    </a:cubicBezTo>
                    <a:cubicBezTo>
                      <a:pt x="2634" y="2162"/>
                      <a:pt x="2638" y="2155"/>
                      <a:pt x="2638" y="2155"/>
                    </a:cubicBezTo>
                    <a:cubicBezTo>
                      <a:pt x="2638" y="2155"/>
                      <a:pt x="2642" y="2135"/>
                      <a:pt x="2642" y="2135"/>
                    </a:cubicBezTo>
                    <a:cubicBezTo>
                      <a:pt x="2642" y="2135"/>
                      <a:pt x="2645" y="2115"/>
                      <a:pt x="2645" y="2115"/>
                    </a:cubicBezTo>
                    <a:cubicBezTo>
                      <a:pt x="2645" y="2115"/>
                      <a:pt x="2649" y="2135"/>
                      <a:pt x="2649" y="2135"/>
                    </a:cubicBezTo>
                    <a:cubicBezTo>
                      <a:pt x="2649" y="2135"/>
                      <a:pt x="2652" y="2154"/>
                      <a:pt x="2652" y="2154"/>
                    </a:cubicBezTo>
                    <a:cubicBezTo>
                      <a:pt x="2652" y="2154"/>
                      <a:pt x="2656" y="2143"/>
                      <a:pt x="2656" y="2143"/>
                    </a:cubicBezTo>
                    <a:cubicBezTo>
                      <a:pt x="2656" y="2143"/>
                      <a:pt x="2660" y="2132"/>
                      <a:pt x="2660" y="2132"/>
                    </a:cubicBezTo>
                    <a:cubicBezTo>
                      <a:pt x="2660" y="2132"/>
                      <a:pt x="2688" y="2131"/>
                      <a:pt x="2688" y="2131"/>
                    </a:cubicBezTo>
                    <a:cubicBezTo>
                      <a:pt x="2688" y="2131"/>
                      <a:pt x="2692" y="2146"/>
                      <a:pt x="2692" y="2146"/>
                    </a:cubicBezTo>
                    <a:cubicBezTo>
                      <a:pt x="2692" y="2146"/>
                      <a:pt x="2695" y="2160"/>
                      <a:pt x="2695" y="2160"/>
                    </a:cubicBezTo>
                    <a:cubicBezTo>
                      <a:pt x="2695" y="2160"/>
                      <a:pt x="2699" y="2145"/>
                      <a:pt x="2699" y="2145"/>
                    </a:cubicBezTo>
                    <a:cubicBezTo>
                      <a:pt x="2699" y="2145"/>
                      <a:pt x="2703" y="2130"/>
                      <a:pt x="2703" y="2130"/>
                    </a:cubicBezTo>
                    <a:cubicBezTo>
                      <a:pt x="2703" y="2130"/>
                      <a:pt x="2706" y="2142"/>
                      <a:pt x="2706" y="2142"/>
                    </a:cubicBezTo>
                    <a:cubicBezTo>
                      <a:pt x="2706" y="2142"/>
                      <a:pt x="2710" y="2155"/>
                      <a:pt x="2710" y="2155"/>
                    </a:cubicBezTo>
                    <a:cubicBezTo>
                      <a:pt x="2710" y="2155"/>
                      <a:pt x="2713" y="2137"/>
                      <a:pt x="2713" y="2137"/>
                    </a:cubicBezTo>
                    <a:cubicBezTo>
                      <a:pt x="2713" y="2137"/>
                      <a:pt x="2717" y="2119"/>
                      <a:pt x="2717" y="2119"/>
                    </a:cubicBezTo>
                    <a:cubicBezTo>
                      <a:pt x="2717" y="2119"/>
                      <a:pt x="2721" y="2135"/>
                      <a:pt x="2721" y="2135"/>
                    </a:cubicBezTo>
                    <a:cubicBezTo>
                      <a:pt x="2721" y="2135"/>
                      <a:pt x="2724" y="2150"/>
                      <a:pt x="2724" y="2150"/>
                    </a:cubicBezTo>
                    <a:cubicBezTo>
                      <a:pt x="2724" y="2150"/>
                      <a:pt x="2728" y="2144"/>
                      <a:pt x="2728" y="2144"/>
                    </a:cubicBezTo>
                    <a:cubicBezTo>
                      <a:pt x="2728" y="2144"/>
                      <a:pt x="2731" y="2138"/>
                      <a:pt x="2731" y="2138"/>
                    </a:cubicBezTo>
                    <a:cubicBezTo>
                      <a:pt x="2731" y="2138"/>
                      <a:pt x="2735" y="2135"/>
                      <a:pt x="2735" y="2135"/>
                    </a:cubicBezTo>
                    <a:cubicBezTo>
                      <a:pt x="2735" y="2135"/>
                      <a:pt x="2739" y="2133"/>
                      <a:pt x="2739" y="2133"/>
                    </a:cubicBezTo>
                    <a:cubicBezTo>
                      <a:pt x="2739" y="2133"/>
                      <a:pt x="2742" y="2144"/>
                      <a:pt x="2742" y="2144"/>
                    </a:cubicBezTo>
                    <a:cubicBezTo>
                      <a:pt x="2742" y="2144"/>
                      <a:pt x="2746" y="2156"/>
                      <a:pt x="2746" y="2156"/>
                    </a:cubicBezTo>
                    <a:cubicBezTo>
                      <a:pt x="2746" y="2156"/>
                      <a:pt x="2749" y="2129"/>
                      <a:pt x="2749" y="2129"/>
                    </a:cubicBezTo>
                    <a:cubicBezTo>
                      <a:pt x="2749" y="2129"/>
                      <a:pt x="2753" y="2128"/>
                      <a:pt x="2753" y="2128"/>
                    </a:cubicBezTo>
                    <a:cubicBezTo>
                      <a:pt x="2753" y="2128"/>
                      <a:pt x="2757" y="2155"/>
                      <a:pt x="2757" y="2155"/>
                    </a:cubicBezTo>
                    <a:cubicBezTo>
                      <a:pt x="2757" y="2155"/>
                      <a:pt x="2760" y="2131"/>
                      <a:pt x="2760" y="2131"/>
                    </a:cubicBezTo>
                    <a:cubicBezTo>
                      <a:pt x="2760" y="2131"/>
                      <a:pt x="2764" y="2128"/>
                      <a:pt x="2764" y="2128"/>
                    </a:cubicBezTo>
                    <a:cubicBezTo>
                      <a:pt x="2764" y="2128"/>
                      <a:pt x="2768" y="2152"/>
                      <a:pt x="2768" y="2152"/>
                    </a:cubicBezTo>
                    <a:cubicBezTo>
                      <a:pt x="2768" y="2152"/>
                      <a:pt x="2771" y="2157"/>
                      <a:pt x="2771" y="2157"/>
                    </a:cubicBezTo>
                    <a:cubicBezTo>
                      <a:pt x="2771" y="2157"/>
                      <a:pt x="2775" y="2163"/>
                      <a:pt x="2775" y="2163"/>
                    </a:cubicBezTo>
                    <a:cubicBezTo>
                      <a:pt x="2775" y="2163"/>
                      <a:pt x="2778" y="2149"/>
                      <a:pt x="2778" y="2149"/>
                    </a:cubicBezTo>
                    <a:cubicBezTo>
                      <a:pt x="2778" y="2149"/>
                      <a:pt x="2782" y="2135"/>
                      <a:pt x="2782" y="2135"/>
                    </a:cubicBezTo>
                    <a:cubicBezTo>
                      <a:pt x="2782" y="2135"/>
                      <a:pt x="2785" y="2146"/>
                      <a:pt x="2785" y="2146"/>
                    </a:cubicBezTo>
                    <a:cubicBezTo>
                      <a:pt x="2785" y="2146"/>
                      <a:pt x="2789" y="2156"/>
                      <a:pt x="2789" y="2156"/>
                    </a:cubicBezTo>
                    <a:cubicBezTo>
                      <a:pt x="2789" y="2156"/>
                      <a:pt x="2793" y="2123"/>
                      <a:pt x="2793" y="2123"/>
                    </a:cubicBezTo>
                    <a:cubicBezTo>
                      <a:pt x="2793" y="2123"/>
                      <a:pt x="2796" y="2141"/>
                      <a:pt x="2796" y="2141"/>
                    </a:cubicBezTo>
                    <a:cubicBezTo>
                      <a:pt x="2796" y="2141"/>
                      <a:pt x="2800" y="2159"/>
                      <a:pt x="2800" y="2159"/>
                    </a:cubicBezTo>
                    <a:cubicBezTo>
                      <a:pt x="2800" y="2159"/>
                      <a:pt x="2803" y="2125"/>
                      <a:pt x="2803" y="2125"/>
                    </a:cubicBezTo>
                    <a:cubicBezTo>
                      <a:pt x="2803" y="2125"/>
                      <a:pt x="2807" y="2136"/>
                      <a:pt x="2807" y="2136"/>
                    </a:cubicBezTo>
                    <a:cubicBezTo>
                      <a:pt x="2807" y="2136"/>
                      <a:pt x="2811" y="2147"/>
                      <a:pt x="2811" y="2147"/>
                    </a:cubicBezTo>
                    <a:cubicBezTo>
                      <a:pt x="2811" y="2147"/>
                      <a:pt x="2814" y="2143"/>
                      <a:pt x="2814" y="2143"/>
                    </a:cubicBezTo>
                    <a:cubicBezTo>
                      <a:pt x="2814" y="2143"/>
                      <a:pt x="2818" y="2139"/>
                      <a:pt x="2818" y="2139"/>
                    </a:cubicBezTo>
                    <a:cubicBezTo>
                      <a:pt x="2818" y="2139"/>
                      <a:pt x="2821" y="2124"/>
                      <a:pt x="2821" y="2124"/>
                    </a:cubicBezTo>
                    <a:cubicBezTo>
                      <a:pt x="2821" y="2124"/>
                      <a:pt x="2825" y="2136"/>
                      <a:pt x="2825" y="2136"/>
                    </a:cubicBezTo>
                    <a:cubicBezTo>
                      <a:pt x="2825" y="2136"/>
                      <a:pt x="2829" y="2161"/>
                      <a:pt x="2829" y="2161"/>
                    </a:cubicBezTo>
                    <a:cubicBezTo>
                      <a:pt x="2829" y="2161"/>
                      <a:pt x="2832" y="2136"/>
                      <a:pt x="2832" y="2136"/>
                    </a:cubicBezTo>
                    <a:cubicBezTo>
                      <a:pt x="2832" y="2136"/>
                      <a:pt x="2836" y="2142"/>
                      <a:pt x="2836" y="2142"/>
                    </a:cubicBezTo>
                    <a:cubicBezTo>
                      <a:pt x="2836" y="2142"/>
                      <a:pt x="2839" y="2149"/>
                      <a:pt x="2839" y="2149"/>
                    </a:cubicBezTo>
                    <a:cubicBezTo>
                      <a:pt x="2839" y="2149"/>
                      <a:pt x="2843" y="2140"/>
                      <a:pt x="2843" y="2140"/>
                    </a:cubicBezTo>
                    <a:cubicBezTo>
                      <a:pt x="2843" y="2140"/>
                      <a:pt x="2846" y="2131"/>
                      <a:pt x="2846" y="2131"/>
                    </a:cubicBezTo>
                    <a:cubicBezTo>
                      <a:pt x="2846" y="2131"/>
                      <a:pt x="2850" y="2146"/>
                      <a:pt x="2850" y="2146"/>
                    </a:cubicBezTo>
                    <a:cubicBezTo>
                      <a:pt x="2850" y="2146"/>
                      <a:pt x="2854" y="2161"/>
                      <a:pt x="2854" y="2161"/>
                    </a:cubicBezTo>
                    <a:cubicBezTo>
                      <a:pt x="2854" y="2161"/>
                      <a:pt x="2857" y="2155"/>
                      <a:pt x="2857" y="2155"/>
                    </a:cubicBezTo>
                    <a:cubicBezTo>
                      <a:pt x="2857" y="2155"/>
                      <a:pt x="2861" y="2150"/>
                      <a:pt x="2861" y="2150"/>
                    </a:cubicBezTo>
                    <a:cubicBezTo>
                      <a:pt x="2861" y="2150"/>
                      <a:pt x="2865" y="2135"/>
                      <a:pt x="2865" y="2135"/>
                    </a:cubicBezTo>
                    <a:cubicBezTo>
                      <a:pt x="2865" y="2135"/>
                      <a:pt x="2868" y="2121"/>
                      <a:pt x="2868" y="2121"/>
                    </a:cubicBezTo>
                    <a:cubicBezTo>
                      <a:pt x="2868" y="2121"/>
                      <a:pt x="2872" y="2128"/>
                      <a:pt x="2872" y="2128"/>
                    </a:cubicBezTo>
                    <a:cubicBezTo>
                      <a:pt x="2872" y="2128"/>
                      <a:pt x="2875" y="2135"/>
                      <a:pt x="2875" y="2135"/>
                    </a:cubicBezTo>
                    <a:cubicBezTo>
                      <a:pt x="2875" y="2135"/>
                      <a:pt x="2879" y="2137"/>
                      <a:pt x="2879" y="2137"/>
                    </a:cubicBezTo>
                    <a:cubicBezTo>
                      <a:pt x="2879" y="2137"/>
                      <a:pt x="2883" y="2140"/>
                      <a:pt x="2883" y="2140"/>
                    </a:cubicBezTo>
                    <a:cubicBezTo>
                      <a:pt x="2883" y="2140"/>
                      <a:pt x="2886" y="2142"/>
                      <a:pt x="2886" y="2142"/>
                    </a:cubicBezTo>
                    <a:cubicBezTo>
                      <a:pt x="2886" y="2142"/>
                      <a:pt x="2890" y="2145"/>
                      <a:pt x="2890" y="2145"/>
                    </a:cubicBezTo>
                    <a:cubicBezTo>
                      <a:pt x="2890" y="2145"/>
                      <a:pt x="2893" y="2142"/>
                      <a:pt x="2893" y="2142"/>
                    </a:cubicBezTo>
                    <a:cubicBezTo>
                      <a:pt x="2893" y="2142"/>
                      <a:pt x="2897" y="2139"/>
                      <a:pt x="2897" y="2139"/>
                    </a:cubicBezTo>
                    <a:cubicBezTo>
                      <a:pt x="2897" y="2139"/>
                      <a:pt x="2901" y="2124"/>
                      <a:pt x="2901" y="2124"/>
                    </a:cubicBezTo>
                    <a:cubicBezTo>
                      <a:pt x="2901" y="2124"/>
                      <a:pt x="2904" y="2109"/>
                      <a:pt x="2904" y="2109"/>
                    </a:cubicBezTo>
                    <a:cubicBezTo>
                      <a:pt x="2904" y="2109"/>
                      <a:pt x="2908" y="2128"/>
                      <a:pt x="2908" y="2128"/>
                    </a:cubicBezTo>
                    <a:cubicBezTo>
                      <a:pt x="2908" y="2128"/>
                      <a:pt x="2911" y="2148"/>
                      <a:pt x="2911" y="2148"/>
                    </a:cubicBezTo>
                    <a:cubicBezTo>
                      <a:pt x="2911" y="2148"/>
                      <a:pt x="2915" y="2137"/>
                      <a:pt x="2915" y="2137"/>
                    </a:cubicBezTo>
                    <a:cubicBezTo>
                      <a:pt x="2915" y="2137"/>
                      <a:pt x="2919" y="2127"/>
                      <a:pt x="2919" y="2127"/>
                    </a:cubicBezTo>
                    <a:cubicBezTo>
                      <a:pt x="2919" y="2127"/>
                      <a:pt x="2922" y="2118"/>
                      <a:pt x="2922" y="2118"/>
                    </a:cubicBezTo>
                    <a:cubicBezTo>
                      <a:pt x="2922" y="2118"/>
                      <a:pt x="2926" y="2110"/>
                      <a:pt x="2926" y="2110"/>
                    </a:cubicBezTo>
                    <a:cubicBezTo>
                      <a:pt x="2926" y="2110"/>
                      <a:pt x="2929" y="2115"/>
                      <a:pt x="2929" y="2115"/>
                    </a:cubicBezTo>
                    <a:cubicBezTo>
                      <a:pt x="2929" y="2115"/>
                      <a:pt x="2933" y="2119"/>
                      <a:pt x="2933" y="2119"/>
                    </a:cubicBezTo>
                    <a:cubicBezTo>
                      <a:pt x="2933" y="2119"/>
                      <a:pt x="2937" y="2121"/>
                      <a:pt x="2937" y="2121"/>
                    </a:cubicBezTo>
                    <a:cubicBezTo>
                      <a:pt x="2937" y="2121"/>
                      <a:pt x="2940" y="2123"/>
                      <a:pt x="2940" y="2123"/>
                    </a:cubicBezTo>
                    <a:cubicBezTo>
                      <a:pt x="2940" y="2123"/>
                      <a:pt x="2944" y="2136"/>
                      <a:pt x="2944" y="2136"/>
                    </a:cubicBezTo>
                    <a:cubicBezTo>
                      <a:pt x="2944" y="2136"/>
                      <a:pt x="2947" y="2098"/>
                      <a:pt x="2947" y="2098"/>
                    </a:cubicBezTo>
                    <a:cubicBezTo>
                      <a:pt x="2947" y="2098"/>
                      <a:pt x="2951" y="2082"/>
                      <a:pt x="2951" y="2082"/>
                    </a:cubicBezTo>
                    <a:cubicBezTo>
                      <a:pt x="2951" y="2082"/>
                      <a:pt x="2954" y="2118"/>
                      <a:pt x="2954" y="2118"/>
                    </a:cubicBezTo>
                    <a:cubicBezTo>
                      <a:pt x="2954" y="2118"/>
                      <a:pt x="2958" y="2117"/>
                      <a:pt x="2958" y="2117"/>
                    </a:cubicBezTo>
                    <a:cubicBezTo>
                      <a:pt x="2958" y="2117"/>
                      <a:pt x="2962" y="2090"/>
                      <a:pt x="2962" y="2090"/>
                    </a:cubicBezTo>
                    <a:cubicBezTo>
                      <a:pt x="2962" y="2090"/>
                      <a:pt x="2965" y="2078"/>
                      <a:pt x="2965" y="2078"/>
                    </a:cubicBezTo>
                    <a:cubicBezTo>
                      <a:pt x="2965" y="2078"/>
                      <a:pt x="2969" y="2091"/>
                      <a:pt x="2969" y="2091"/>
                    </a:cubicBezTo>
                    <a:cubicBezTo>
                      <a:pt x="2969" y="2091"/>
                      <a:pt x="2972" y="2089"/>
                      <a:pt x="2972" y="2089"/>
                    </a:cubicBezTo>
                    <a:cubicBezTo>
                      <a:pt x="2972" y="2089"/>
                      <a:pt x="2976" y="2086"/>
                      <a:pt x="2976" y="2086"/>
                    </a:cubicBezTo>
                    <a:cubicBezTo>
                      <a:pt x="2976" y="2086"/>
                      <a:pt x="2980" y="2074"/>
                      <a:pt x="2980" y="2074"/>
                    </a:cubicBezTo>
                    <a:cubicBezTo>
                      <a:pt x="2980" y="2074"/>
                      <a:pt x="2983" y="2061"/>
                      <a:pt x="2983" y="2061"/>
                    </a:cubicBezTo>
                    <a:cubicBezTo>
                      <a:pt x="2983" y="2061"/>
                      <a:pt x="2987" y="2079"/>
                      <a:pt x="2987" y="2079"/>
                    </a:cubicBezTo>
                    <a:cubicBezTo>
                      <a:pt x="2987" y="2079"/>
                      <a:pt x="2991" y="2072"/>
                      <a:pt x="2991" y="2072"/>
                    </a:cubicBezTo>
                    <a:cubicBezTo>
                      <a:pt x="2991" y="2072"/>
                      <a:pt x="2994" y="2022"/>
                      <a:pt x="2994" y="2022"/>
                    </a:cubicBezTo>
                    <a:cubicBezTo>
                      <a:pt x="2994" y="2022"/>
                      <a:pt x="2998" y="2024"/>
                      <a:pt x="2998" y="2024"/>
                    </a:cubicBezTo>
                    <a:cubicBezTo>
                      <a:pt x="2998" y="2024"/>
                      <a:pt x="3001" y="2054"/>
                      <a:pt x="3001" y="2054"/>
                    </a:cubicBezTo>
                    <a:cubicBezTo>
                      <a:pt x="3001" y="2054"/>
                      <a:pt x="3005" y="2033"/>
                      <a:pt x="3005" y="2033"/>
                    </a:cubicBezTo>
                    <a:cubicBezTo>
                      <a:pt x="3005" y="2033"/>
                      <a:pt x="3009" y="2029"/>
                      <a:pt x="3009" y="2029"/>
                    </a:cubicBezTo>
                    <a:cubicBezTo>
                      <a:pt x="3009" y="2029"/>
                      <a:pt x="3012" y="2025"/>
                      <a:pt x="3012" y="2025"/>
                    </a:cubicBezTo>
                    <a:cubicBezTo>
                      <a:pt x="3012" y="2025"/>
                      <a:pt x="3016" y="2005"/>
                      <a:pt x="3016" y="2005"/>
                    </a:cubicBezTo>
                    <a:cubicBezTo>
                      <a:pt x="3016" y="2005"/>
                      <a:pt x="3019" y="1985"/>
                      <a:pt x="3019" y="1985"/>
                    </a:cubicBezTo>
                    <a:cubicBezTo>
                      <a:pt x="3019" y="1985"/>
                      <a:pt x="3023" y="1969"/>
                      <a:pt x="3023" y="1969"/>
                    </a:cubicBezTo>
                    <a:cubicBezTo>
                      <a:pt x="3023" y="1969"/>
                      <a:pt x="3027" y="1952"/>
                      <a:pt x="3027" y="1952"/>
                    </a:cubicBezTo>
                    <a:cubicBezTo>
                      <a:pt x="3027" y="1952"/>
                      <a:pt x="3030" y="1919"/>
                      <a:pt x="3030" y="1919"/>
                    </a:cubicBezTo>
                    <a:cubicBezTo>
                      <a:pt x="3030" y="1919"/>
                      <a:pt x="3034" y="1886"/>
                      <a:pt x="3034" y="1886"/>
                    </a:cubicBezTo>
                    <a:cubicBezTo>
                      <a:pt x="3034" y="1886"/>
                      <a:pt x="3037" y="1819"/>
                      <a:pt x="3037" y="1819"/>
                    </a:cubicBezTo>
                    <a:cubicBezTo>
                      <a:pt x="3037" y="1819"/>
                      <a:pt x="3041" y="1701"/>
                      <a:pt x="3041" y="1701"/>
                    </a:cubicBezTo>
                    <a:cubicBezTo>
                      <a:pt x="3041" y="1701"/>
                      <a:pt x="3045" y="1547"/>
                      <a:pt x="3045" y="1547"/>
                    </a:cubicBezTo>
                    <a:cubicBezTo>
                      <a:pt x="3045" y="1547"/>
                      <a:pt x="3048" y="1368"/>
                      <a:pt x="3048" y="1368"/>
                    </a:cubicBezTo>
                    <a:cubicBezTo>
                      <a:pt x="3048" y="1368"/>
                      <a:pt x="3052" y="1219"/>
                      <a:pt x="3052" y="1219"/>
                    </a:cubicBezTo>
                    <a:cubicBezTo>
                      <a:pt x="3052" y="1219"/>
                      <a:pt x="3055" y="1121"/>
                      <a:pt x="3055" y="1121"/>
                    </a:cubicBezTo>
                    <a:cubicBezTo>
                      <a:pt x="3055" y="1121"/>
                      <a:pt x="3059" y="1063"/>
                      <a:pt x="3059" y="1063"/>
                    </a:cubicBezTo>
                    <a:cubicBezTo>
                      <a:pt x="3059" y="1063"/>
                      <a:pt x="3062" y="1092"/>
                      <a:pt x="3062" y="1092"/>
                    </a:cubicBezTo>
                    <a:cubicBezTo>
                      <a:pt x="3062" y="1092"/>
                      <a:pt x="3066" y="1252"/>
                      <a:pt x="3066" y="1252"/>
                    </a:cubicBezTo>
                    <a:cubicBezTo>
                      <a:pt x="3066" y="1252"/>
                      <a:pt x="3070" y="1463"/>
                      <a:pt x="3070" y="1463"/>
                    </a:cubicBezTo>
                    <a:cubicBezTo>
                      <a:pt x="3070" y="1463"/>
                      <a:pt x="3073" y="1650"/>
                      <a:pt x="3073" y="1650"/>
                    </a:cubicBezTo>
                    <a:cubicBezTo>
                      <a:pt x="3073" y="1650"/>
                      <a:pt x="3077" y="1786"/>
                      <a:pt x="3077" y="1786"/>
                    </a:cubicBezTo>
                    <a:cubicBezTo>
                      <a:pt x="3077" y="1786"/>
                      <a:pt x="3080" y="1839"/>
                      <a:pt x="3080" y="1839"/>
                    </a:cubicBezTo>
                    <a:cubicBezTo>
                      <a:pt x="3080" y="1839"/>
                      <a:pt x="3084" y="1892"/>
                      <a:pt x="3084" y="1892"/>
                    </a:cubicBezTo>
                    <a:cubicBezTo>
                      <a:pt x="3084" y="1892"/>
                      <a:pt x="3088" y="1974"/>
                      <a:pt x="3088" y="1974"/>
                    </a:cubicBezTo>
                    <a:cubicBezTo>
                      <a:pt x="3088" y="1974"/>
                      <a:pt x="3091" y="2005"/>
                      <a:pt x="3091" y="2005"/>
                    </a:cubicBezTo>
                    <a:cubicBezTo>
                      <a:pt x="3091" y="2005"/>
                      <a:pt x="3095" y="1992"/>
                      <a:pt x="3095" y="1992"/>
                    </a:cubicBezTo>
                    <a:cubicBezTo>
                      <a:pt x="3095" y="1992"/>
                      <a:pt x="3098" y="2030"/>
                      <a:pt x="3098" y="2030"/>
                    </a:cubicBezTo>
                    <a:cubicBezTo>
                      <a:pt x="3098" y="2030"/>
                      <a:pt x="3102" y="2050"/>
                      <a:pt x="3102" y="2050"/>
                    </a:cubicBezTo>
                    <a:cubicBezTo>
                      <a:pt x="3102" y="2050"/>
                      <a:pt x="3106" y="2045"/>
                      <a:pt x="3106" y="2045"/>
                    </a:cubicBezTo>
                    <a:cubicBezTo>
                      <a:pt x="3106" y="2045"/>
                      <a:pt x="3109" y="2062"/>
                      <a:pt x="3109" y="2062"/>
                    </a:cubicBezTo>
                    <a:cubicBezTo>
                      <a:pt x="3109" y="2062"/>
                      <a:pt x="3113" y="2080"/>
                      <a:pt x="3113" y="2080"/>
                    </a:cubicBezTo>
                    <a:cubicBezTo>
                      <a:pt x="3113" y="2080"/>
                      <a:pt x="3117" y="2082"/>
                      <a:pt x="3117" y="2082"/>
                    </a:cubicBezTo>
                    <a:cubicBezTo>
                      <a:pt x="3117" y="2082"/>
                      <a:pt x="3120" y="2085"/>
                      <a:pt x="3120" y="2085"/>
                    </a:cubicBezTo>
                    <a:cubicBezTo>
                      <a:pt x="3120" y="2085"/>
                      <a:pt x="3124" y="2083"/>
                      <a:pt x="3124" y="2083"/>
                    </a:cubicBezTo>
                    <a:cubicBezTo>
                      <a:pt x="3124" y="2083"/>
                      <a:pt x="3127" y="2081"/>
                      <a:pt x="3127" y="2081"/>
                    </a:cubicBezTo>
                    <a:cubicBezTo>
                      <a:pt x="3127" y="2081"/>
                      <a:pt x="3131" y="2092"/>
                      <a:pt x="3131" y="2092"/>
                    </a:cubicBezTo>
                    <a:cubicBezTo>
                      <a:pt x="3131" y="2092"/>
                      <a:pt x="3135" y="2103"/>
                      <a:pt x="3135" y="2103"/>
                    </a:cubicBezTo>
                    <a:cubicBezTo>
                      <a:pt x="3135" y="2103"/>
                      <a:pt x="3138" y="2099"/>
                      <a:pt x="3138" y="2099"/>
                    </a:cubicBezTo>
                    <a:cubicBezTo>
                      <a:pt x="3138" y="2099"/>
                      <a:pt x="3142" y="2094"/>
                      <a:pt x="3142" y="2094"/>
                    </a:cubicBezTo>
                    <a:cubicBezTo>
                      <a:pt x="3142" y="2094"/>
                      <a:pt x="3145" y="2102"/>
                      <a:pt x="3145" y="2102"/>
                    </a:cubicBezTo>
                    <a:cubicBezTo>
                      <a:pt x="3145" y="2102"/>
                      <a:pt x="3149" y="2111"/>
                      <a:pt x="3149" y="2111"/>
                    </a:cubicBezTo>
                    <a:cubicBezTo>
                      <a:pt x="3149" y="2111"/>
                      <a:pt x="3153" y="2107"/>
                      <a:pt x="3153" y="2107"/>
                    </a:cubicBezTo>
                    <a:cubicBezTo>
                      <a:pt x="3153" y="2107"/>
                      <a:pt x="3156" y="2104"/>
                      <a:pt x="3156" y="2104"/>
                    </a:cubicBezTo>
                    <a:cubicBezTo>
                      <a:pt x="3156" y="2104"/>
                      <a:pt x="3160" y="2100"/>
                      <a:pt x="3160" y="2100"/>
                    </a:cubicBezTo>
                    <a:cubicBezTo>
                      <a:pt x="3160" y="2100"/>
                      <a:pt x="3163" y="2097"/>
                      <a:pt x="3163" y="2097"/>
                    </a:cubicBezTo>
                    <a:cubicBezTo>
                      <a:pt x="3163" y="2097"/>
                      <a:pt x="3167" y="2100"/>
                      <a:pt x="3167" y="2100"/>
                    </a:cubicBezTo>
                    <a:cubicBezTo>
                      <a:pt x="3167" y="2100"/>
                      <a:pt x="3170" y="2104"/>
                      <a:pt x="3170" y="2104"/>
                    </a:cubicBezTo>
                    <a:cubicBezTo>
                      <a:pt x="3170" y="2104"/>
                      <a:pt x="3174" y="2108"/>
                      <a:pt x="3174" y="2108"/>
                    </a:cubicBezTo>
                    <a:cubicBezTo>
                      <a:pt x="3174" y="2108"/>
                      <a:pt x="3178" y="2112"/>
                      <a:pt x="3178" y="2112"/>
                    </a:cubicBezTo>
                    <a:cubicBezTo>
                      <a:pt x="3178" y="2112"/>
                      <a:pt x="3181" y="2100"/>
                      <a:pt x="3181" y="2100"/>
                    </a:cubicBezTo>
                    <a:cubicBezTo>
                      <a:pt x="3181" y="2100"/>
                      <a:pt x="3185" y="2089"/>
                      <a:pt x="3185" y="2089"/>
                    </a:cubicBezTo>
                    <a:cubicBezTo>
                      <a:pt x="3185" y="2089"/>
                      <a:pt x="3188" y="2108"/>
                      <a:pt x="3188" y="2108"/>
                    </a:cubicBezTo>
                    <a:cubicBezTo>
                      <a:pt x="3188" y="2108"/>
                      <a:pt x="3192" y="2127"/>
                      <a:pt x="3192" y="2127"/>
                    </a:cubicBezTo>
                    <a:cubicBezTo>
                      <a:pt x="3192" y="2127"/>
                      <a:pt x="3196" y="2117"/>
                      <a:pt x="3196" y="2117"/>
                    </a:cubicBezTo>
                    <a:cubicBezTo>
                      <a:pt x="3196" y="2117"/>
                      <a:pt x="3199" y="2108"/>
                      <a:pt x="3199" y="2108"/>
                    </a:cubicBezTo>
                    <a:cubicBezTo>
                      <a:pt x="3199" y="2108"/>
                      <a:pt x="3203" y="2110"/>
                      <a:pt x="3203" y="2110"/>
                    </a:cubicBezTo>
                    <a:cubicBezTo>
                      <a:pt x="3203" y="2110"/>
                      <a:pt x="3206" y="2060"/>
                      <a:pt x="3206" y="2060"/>
                    </a:cubicBezTo>
                    <a:cubicBezTo>
                      <a:pt x="3206" y="2060"/>
                      <a:pt x="3210" y="2053"/>
                      <a:pt x="3210" y="2053"/>
                    </a:cubicBezTo>
                    <a:cubicBezTo>
                      <a:pt x="3210" y="2053"/>
                      <a:pt x="3214" y="2096"/>
                      <a:pt x="3214" y="2096"/>
                    </a:cubicBezTo>
                    <a:cubicBezTo>
                      <a:pt x="3214" y="2096"/>
                      <a:pt x="3217" y="2116"/>
                      <a:pt x="3217" y="2116"/>
                    </a:cubicBezTo>
                    <a:cubicBezTo>
                      <a:pt x="3217" y="2116"/>
                      <a:pt x="3221" y="2084"/>
                      <a:pt x="3221" y="2084"/>
                    </a:cubicBezTo>
                    <a:cubicBezTo>
                      <a:pt x="3221" y="2084"/>
                      <a:pt x="3224" y="2086"/>
                      <a:pt x="3224" y="2086"/>
                    </a:cubicBezTo>
                    <a:cubicBezTo>
                      <a:pt x="3224" y="2086"/>
                      <a:pt x="3228" y="2089"/>
                      <a:pt x="3228" y="2089"/>
                    </a:cubicBezTo>
                    <a:cubicBezTo>
                      <a:pt x="3228" y="2089"/>
                      <a:pt x="3232" y="2075"/>
                      <a:pt x="3232" y="2075"/>
                    </a:cubicBezTo>
                    <a:cubicBezTo>
                      <a:pt x="3232" y="2075"/>
                      <a:pt x="3235" y="2062"/>
                      <a:pt x="3235" y="2062"/>
                    </a:cubicBezTo>
                    <a:cubicBezTo>
                      <a:pt x="3235" y="2062"/>
                      <a:pt x="3239" y="2074"/>
                      <a:pt x="3239" y="2074"/>
                    </a:cubicBezTo>
                    <a:cubicBezTo>
                      <a:pt x="3239" y="2074"/>
                      <a:pt x="3243" y="2086"/>
                      <a:pt x="3243" y="2086"/>
                    </a:cubicBezTo>
                    <a:cubicBezTo>
                      <a:pt x="3243" y="2086"/>
                      <a:pt x="3246" y="2077"/>
                      <a:pt x="3246" y="2077"/>
                    </a:cubicBezTo>
                    <a:cubicBezTo>
                      <a:pt x="3246" y="2077"/>
                      <a:pt x="3250" y="2067"/>
                      <a:pt x="3250" y="2067"/>
                    </a:cubicBezTo>
                    <a:cubicBezTo>
                      <a:pt x="3250" y="2067"/>
                      <a:pt x="3253" y="2062"/>
                      <a:pt x="3253" y="2062"/>
                    </a:cubicBezTo>
                    <a:cubicBezTo>
                      <a:pt x="3253" y="2062"/>
                      <a:pt x="3257" y="2057"/>
                      <a:pt x="3257" y="2057"/>
                    </a:cubicBezTo>
                    <a:cubicBezTo>
                      <a:pt x="3257" y="2057"/>
                      <a:pt x="3261" y="2051"/>
                      <a:pt x="3261" y="2051"/>
                    </a:cubicBezTo>
                    <a:cubicBezTo>
                      <a:pt x="3261" y="2051"/>
                      <a:pt x="3264" y="2046"/>
                      <a:pt x="3264" y="2046"/>
                    </a:cubicBezTo>
                    <a:cubicBezTo>
                      <a:pt x="3264" y="2046"/>
                      <a:pt x="3268" y="2034"/>
                      <a:pt x="3268" y="2034"/>
                    </a:cubicBezTo>
                    <a:cubicBezTo>
                      <a:pt x="3268" y="2034"/>
                      <a:pt x="3271" y="2022"/>
                      <a:pt x="3271" y="2022"/>
                    </a:cubicBezTo>
                    <a:cubicBezTo>
                      <a:pt x="3271" y="2022"/>
                      <a:pt x="3275" y="2010"/>
                      <a:pt x="3275" y="2010"/>
                    </a:cubicBezTo>
                    <a:cubicBezTo>
                      <a:pt x="3275" y="2010"/>
                      <a:pt x="3278" y="1998"/>
                      <a:pt x="3278" y="1998"/>
                    </a:cubicBezTo>
                    <a:cubicBezTo>
                      <a:pt x="3278" y="1998"/>
                      <a:pt x="3282" y="1978"/>
                      <a:pt x="3282" y="1978"/>
                    </a:cubicBezTo>
                    <a:cubicBezTo>
                      <a:pt x="3282" y="1978"/>
                      <a:pt x="3286" y="1958"/>
                      <a:pt x="3286" y="1958"/>
                    </a:cubicBezTo>
                    <a:cubicBezTo>
                      <a:pt x="3286" y="1958"/>
                      <a:pt x="3289" y="1940"/>
                      <a:pt x="3289" y="1940"/>
                    </a:cubicBezTo>
                    <a:cubicBezTo>
                      <a:pt x="3289" y="1940"/>
                      <a:pt x="3293" y="1921"/>
                      <a:pt x="3293" y="1921"/>
                    </a:cubicBezTo>
                    <a:cubicBezTo>
                      <a:pt x="3293" y="1921"/>
                      <a:pt x="3296" y="1862"/>
                      <a:pt x="3296" y="1862"/>
                    </a:cubicBezTo>
                    <a:cubicBezTo>
                      <a:pt x="3296" y="1862"/>
                      <a:pt x="3300" y="1828"/>
                      <a:pt x="3300" y="1828"/>
                    </a:cubicBezTo>
                    <a:cubicBezTo>
                      <a:pt x="3300" y="1828"/>
                      <a:pt x="3304" y="1818"/>
                      <a:pt x="3304" y="1818"/>
                    </a:cubicBezTo>
                    <a:cubicBezTo>
                      <a:pt x="3304" y="1818"/>
                      <a:pt x="3307" y="1689"/>
                      <a:pt x="3307" y="1689"/>
                    </a:cubicBezTo>
                    <a:cubicBezTo>
                      <a:pt x="3307" y="1689"/>
                      <a:pt x="3311" y="1544"/>
                      <a:pt x="3311" y="1544"/>
                    </a:cubicBezTo>
                    <a:cubicBezTo>
                      <a:pt x="3311" y="1544"/>
                      <a:pt x="3314" y="1279"/>
                      <a:pt x="3314" y="1279"/>
                    </a:cubicBezTo>
                    <a:cubicBezTo>
                      <a:pt x="3314" y="1279"/>
                      <a:pt x="3318" y="563"/>
                      <a:pt x="3318" y="563"/>
                    </a:cubicBezTo>
                    <a:cubicBezTo>
                      <a:pt x="3318" y="563"/>
                      <a:pt x="3322" y="0"/>
                      <a:pt x="3322" y="0"/>
                    </a:cubicBezTo>
                    <a:cubicBezTo>
                      <a:pt x="3322" y="0"/>
                      <a:pt x="3325" y="389"/>
                      <a:pt x="3325" y="389"/>
                    </a:cubicBezTo>
                    <a:cubicBezTo>
                      <a:pt x="3325" y="389"/>
                      <a:pt x="3329" y="1172"/>
                      <a:pt x="3329" y="1172"/>
                    </a:cubicBezTo>
                    <a:cubicBezTo>
                      <a:pt x="3329" y="1172"/>
                      <a:pt x="3332" y="1542"/>
                      <a:pt x="3332" y="1542"/>
                    </a:cubicBezTo>
                    <a:cubicBezTo>
                      <a:pt x="3332" y="1542"/>
                      <a:pt x="3336" y="1688"/>
                      <a:pt x="3336" y="1688"/>
                    </a:cubicBezTo>
                    <a:cubicBezTo>
                      <a:pt x="3336" y="1688"/>
                      <a:pt x="3340" y="1816"/>
                      <a:pt x="3340" y="1816"/>
                    </a:cubicBezTo>
                    <a:cubicBezTo>
                      <a:pt x="3340" y="1816"/>
                      <a:pt x="3343" y="1857"/>
                      <a:pt x="3343" y="1857"/>
                    </a:cubicBezTo>
                    <a:cubicBezTo>
                      <a:pt x="3343" y="1857"/>
                      <a:pt x="3347" y="1886"/>
                      <a:pt x="3347" y="1886"/>
                    </a:cubicBezTo>
                    <a:cubicBezTo>
                      <a:pt x="3347" y="1886"/>
                      <a:pt x="3350" y="1915"/>
                      <a:pt x="3350" y="1915"/>
                    </a:cubicBezTo>
                    <a:cubicBezTo>
                      <a:pt x="3350" y="1915"/>
                      <a:pt x="3354" y="1900"/>
                      <a:pt x="3354" y="1900"/>
                    </a:cubicBezTo>
                    <a:cubicBezTo>
                      <a:pt x="3354" y="1900"/>
                      <a:pt x="3358" y="1886"/>
                      <a:pt x="3358" y="1886"/>
                    </a:cubicBezTo>
                    <a:cubicBezTo>
                      <a:pt x="3358" y="1886"/>
                      <a:pt x="3361" y="1841"/>
                      <a:pt x="3361" y="1841"/>
                    </a:cubicBezTo>
                    <a:cubicBezTo>
                      <a:pt x="3361" y="1841"/>
                      <a:pt x="3365" y="1745"/>
                      <a:pt x="3365" y="1745"/>
                    </a:cubicBezTo>
                    <a:cubicBezTo>
                      <a:pt x="3365" y="1745"/>
                      <a:pt x="3369" y="1634"/>
                      <a:pt x="3369" y="1634"/>
                    </a:cubicBezTo>
                    <a:cubicBezTo>
                      <a:pt x="3369" y="1634"/>
                      <a:pt x="3372" y="1471"/>
                      <a:pt x="3372" y="1471"/>
                    </a:cubicBezTo>
                    <a:cubicBezTo>
                      <a:pt x="3372" y="1471"/>
                      <a:pt x="3376" y="1289"/>
                      <a:pt x="3376" y="1289"/>
                    </a:cubicBezTo>
                    <a:cubicBezTo>
                      <a:pt x="3376" y="1289"/>
                      <a:pt x="3379" y="1106"/>
                      <a:pt x="3379" y="1106"/>
                    </a:cubicBezTo>
                    <a:cubicBezTo>
                      <a:pt x="3379" y="1106"/>
                      <a:pt x="3383" y="928"/>
                      <a:pt x="3383" y="928"/>
                    </a:cubicBezTo>
                    <a:cubicBezTo>
                      <a:pt x="3383" y="928"/>
                      <a:pt x="3386" y="775"/>
                      <a:pt x="3386" y="775"/>
                    </a:cubicBezTo>
                    <a:cubicBezTo>
                      <a:pt x="3386" y="775"/>
                      <a:pt x="3390" y="734"/>
                      <a:pt x="3390" y="734"/>
                    </a:cubicBezTo>
                    <a:cubicBezTo>
                      <a:pt x="3390" y="734"/>
                      <a:pt x="3394" y="847"/>
                      <a:pt x="3394" y="847"/>
                    </a:cubicBezTo>
                    <a:cubicBezTo>
                      <a:pt x="3394" y="847"/>
                      <a:pt x="3397" y="1065"/>
                      <a:pt x="3397" y="1065"/>
                    </a:cubicBezTo>
                    <a:cubicBezTo>
                      <a:pt x="3397" y="1065"/>
                      <a:pt x="3401" y="1334"/>
                      <a:pt x="3401" y="1334"/>
                    </a:cubicBezTo>
                    <a:cubicBezTo>
                      <a:pt x="3401" y="1334"/>
                      <a:pt x="3404" y="1574"/>
                      <a:pt x="3404" y="1574"/>
                    </a:cubicBezTo>
                    <a:cubicBezTo>
                      <a:pt x="3404" y="1574"/>
                      <a:pt x="3408" y="1729"/>
                      <a:pt x="3408" y="1729"/>
                    </a:cubicBezTo>
                    <a:cubicBezTo>
                      <a:pt x="3408" y="1729"/>
                      <a:pt x="3412" y="1828"/>
                      <a:pt x="3412" y="1828"/>
                    </a:cubicBezTo>
                    <a:cubicBezTo>
                      <a:pt x="3412" y="1828"/>
                      <a:pt x="3415" y="1902"/>
                      <a:pt x="3415" y="1902"/>
                    </a:cubicBezTo>
                    <a:cubicBezTo>
                      <a:pt x="3415" y="1902"/>
                      <a:pt x="3419" y="1968"/>
                      <a:pt x="3419" y="1968"/>
                    </a:cubicBezTo>
                    <a:cubicBezTo>
                      <a:pt x="3419" y="1968"/>
                      <a:pt x="3422" y="1983"/>
                      <a:pt x="3422" y="1983"/>
                    </a:cubicBezTo>
                    <a:cubicBezTo>
                      <a:pt x="3422" y="1983"/>
                      <a:pt x="3426" y="2004"/>
                      <a:pt x="3426" y="2004"/>
                    </a:cubicBezTo>
                    <a:cubicBezTo>
                      <a:pt x="3426" y="2004"/>
                      <a:pt x="3430" y="2051"/>
                      <a:pt x="3430" y="2051"/>
                    </a:cubicBezTo>
                    <a:cubicBezTo>
                      <a:pt x="3430" y="2051"/>
                      <a:pt x="3433" y="2080"/>
                      <a:pt x="3433" y="2080"/>
                    </a:cubicBezTo>
                    <a:cubicBezTo>
                      <a:pt x="3433" y="2080"/>
                      <a:pt x="3437" y="2059"/>
                      <a:pt x="3437" y="2059"/>
                    </a:cubicBezTo>
                    <a:cubicBezTo>
                      <a:pt x="3437" y="2059"/>
                      <a:pt x="3440" y="2050"/>
                      <a:pt x="3440" y="2050"/>
                    </a:cubicBezTo>
                    <a:cubicBezTo>
                      <a:pt x="3440" y="2050"/>
                      <a:pt x="3444" y="2067"/>
                      <a:pt x="3444" y="2067"/>
                    </a:cubicBezTo>
                    <a:cubicBezTo>
                      <a:pt x="3444" y="2067"/>
                      <a:pt x="3448" y="2081"/>
                      <a:pt x="3448" y="2081"/>
                    </a:cubicBezTo>
                    <a:cubicBezTo>
                      <a:pt x="3448" y="2081"/>
                      <a:pt x="3451" y="2069"/>
                      <a:pt x="3451" y="2069"/>
                    </a:cubicBezTo>
                    <a:cubicBezTo>
                      <a:pt x="3451" y="2069"/>
                      <a:pt x="3455" y="2091"/>
                      <a:pt x="3455" y="2091"/>
                    </a:cubicBezTo>
                    <a:cubicBezTo>
                      <a:pt x="3455" y="2091"/>
                      <a:pt x="3458" y="2112"/>
                      <a:pt x="3458" y="2112"/>
                    </a:cubicBezTo>
                    <a:cubicBezTo>
                      <a:pt x="3458" y="2112"/>
                      <a:pt x="3466" y="2109"/>
                      <a:pt x="3466" y="2109"/>
                    </a:cubicBezTo>
                    <a:cubicBezTo>
                      <a:pt x="3466" y="2109"/>
                      <a:pt x="3469" y="2105"/>
                      <a:pt x="3469" y="2105"/>
                    </a:cubicBezTo>
                    <a:cubicBezTo>
                      <a:pt x="3469" y="2105"/>
                      <a:pt x="3473" y="2101"/>
                      <a:pt x="3473" y="2101"/>
                    </a:cubicBezTo>
                    <a:cubicBezTo>
                      <a:pt x="3473" y="2101"/>
                      <a:pt x="3477" y="2110"/>
                      <a:pt x="3477" y="2110"/>
                    </a:cubicBezTo>
                    <a:cubicBezTo>
                      <a:pt x="3477" y="2110"/>
                      <a:pt x="3480" y="2120"/>
                      <a:pt x="3480" y="2120"/>
                    </a:cubicBezTo>
                    <a:cubicBezTo>
                      <a:pt x="3480" y="2120"/>
                      <a:pt x="3484" y="2113"/>
                      <a:pt x="3484" y="2113"/>
                    </a:cubicBezTo>
                    <a:cubicBezTo>
                      <a:pt x="3484" y="2113"/>
                      <a:pt x="3487" y="2106"/>
                      <a:pt x="3487" y="2106"/>
                    </a:cubicBezTo>
                    <a:cubicBezTo>
                      <a:pt x="3487" y="2106"/>
                      <a:pt x="3491" y="2095"/>
                      <a:pt x="3491" y="2095"/>
                    </a:cubicBezTo>
                    <a:cubicBezTo>
                      <a:pt x="3491" y="2095"/>
                      <a:pt x="3494" y="2111"/>
                      <a:pt x="3494" y="2111"/>
                    </a:cubicBezTo>
                    <a:cubicBezTo>
                      <a:pt x="3494" y="2111"/>
                      <a:pt x="3498" y="2123"/>
                      <a:pt x="3498" y="2123"/>
                    </a:cubicBezTo>
                    <a:cubicBezTo>
                      <a:pt x="3498" y="2123"/>
                      <a:pt x="3502" y="2109"/>
                      <a:pt x="3502" y="2109"/>
                    </a:cubicBezTo>
                    <a:cubicBezTo>
                      <a:pt x="3502" y="2109"/>
                      <a:pt x="3505" y="2126"/>
                      <a:pt x="3505" y="2126"/>
                    </a:cubicBezTo>
                    <a:cubicBezTo>
                      <a:pt x="3505" y="2126"/>
                      <a:pt x="3509" y="2143"/>
                      <a:pt x="3509" y="2143"/>
                    </a:cubicBezTo>
                    <a:cubicBezTo>
                      <a:pt x="3509" y="2143"/>
                      <a:pt x="3512" y="2115"/>
                      <a:pt x="3512" y="2115"/>
                    </a:cubicBezTo>
                    <a:cubicBezTo>
                      <a:pt x="3512" y="2115"/>
                      <a:pt x="3516" y="2113"/>
                      <a:pt x="3516" y="2113"/>
                    </a:cubicBezTo>
                    <a:cubicBezTo>
                      <a:pt x="3516" y="2113"/>
                      <a:pt x="3520" y="2134"/>
                      <a:pt x="3520" y="2134"/>
                    </a:cubicBezTo>
                    <a:cubicBezTo>
                      <a:pt x="3520" y="2134"/>
                      <a:pt x="3523" y="2113"/>
                      <a:pt x="3523" y="2113"/>
                    </a:cubicBezTo>
                    <a:cubicBezTo>
                      <a:pt x="3523" y="2113"/>
                      <a:pt x="3527" y="2110"/>
                      <a:pt x="3527" y="2110"/>
                    </a:cubicBezTo>
                    <a:cubicBezTo>
                      <a:pt x="3527" y="2110"/>
                      <a:pt x="3530" y="2132"/>
                      <a:pt x="3530" y="2132"/>
                    </a:cubicBezTo>
                    <a:cubicBezTo>
                      <a:pt x="3530" y="2132"/>
                      <a:pt x="3534" y="2122"/>
                      <a:pt x="3534" y="2122"/>
                    </a:cubicBezTo>
                    <a:cubicBezTo>
                      <a:pt x="3534" y="2122"/>
                      <a:pt x="3538" y="2137"/>
                      <a:pt x="3538" y="2137"/>
                    </a:cubicBezTo>
                    <a:cubicBezTo>
                      <a:pt x="3538" y="2137"/>
                      <a:pt x="3541" y="2141"/>
                      <a:pt x="3541" y="2141"/>
                    </a:cubicBezTo>
                    <a:cubicBezTo>
                      <a:pt x="3541" y="2141"/>
                      <a:pt x="3545" y="2120"/>
                      <a:pt x="3545" y="2120"/>
                    </a:cubicBezTo>
                    <a:cubicBezTo>
                      <a:pt x="3545" y="2120"/>
                      <a:pt x="3548" y="2149"/>
                      <a:pt x="3548" y="2149"/>
                    </a:cubicBezTo>
                    <a:cubicBezTo>
                      <a:pt x="3548" y="2149"/>
                      <a:pt x="3552" y="2177"/>
                      <a:pt x="3552" y="2177"/>
                    </a:cubicBezTo>
                    <a:cubicBezTo>
                      <a:pt x="3552" y="2177"/>
                      <a:pt x="3555" y="2125"/>
                      <a:pt x="3555" y="2125"/>
                    </a:cubicBezTo>
                    <a:cubicBezTo>
                      <a:pt x="3555" y="2125"/>
                      <a:pt x="3559" y="2133"/>
                      <a:pt x="3559" y="2133"/>
                    </a:cubicBezTo>
                    <a:cubicBezTo>
                      <a:pt x="3559" y="2133"/>
                      <a:pt x="3563" y="2170"/>
                      <a:pt x="3563" y="2170"/>
                    </a:cubicBezTo>
                    <a:cubicBezTo>
                      <a:pt x="3563" y="2170"/>
                      <a:pt x="3566" y="2148"/>
                      <a:pt x="3566" y="2148"/>
                    </a:cubicBezTo>
                    <a:cubicBezTo>
                      <a:pt x="3566" y="2148"/>
                      <a:pt x="3570" y="2140"/>
                      <a:pt x="3570" y="2140"/>
                    </a:cubicBezTo>
                    <a:cubicBezTo>
                      <a:pt x="3570" y="2140"/>
                      <a:pt x="3574" y="2133"/>
                      <a:pt x="3574" y="2133"/>
                    </a:cubicBezTo>
                    <a:cubicBezTo>
                      <a:pt x="3574" y="2133"/>
                      <a:pt x="3577" y="2116"/>
                      <a:pt x="3577" y="2116"/>
                    </a:cubicBezTo>
                    <a:cubicBezTo>
                      <a:pt x="3577" y="2116"/>
                      <a:pt x="3581" y="2142"/>
                      <a:pt x="3581" y="2142"/>
                    </a:cubicBezTo>
                    <a:cubicBezTo>
                      <a:pt x="3581" y="2142"/>
                      <a:pt x="3584" y="2159"/>
                      <a:pt x="3584" y="2159"/>
                    </a:cubicBezTo>
                    <a:cubicBezTo>
                      <a:pt x="3584" y="2159"/>
                      <a:pt x="3588" y="2132"/>
                      <a:pt x="3588" y="2132"/>
                    </a:cubicBezTo>
                    <a:cubicBezTo>
                      <a:pt x="3588" y="2132"/>
                      <a:pt x="3592" y="2145"/>
                      <a:pt x="3592" y="2145"/>
                    </a:cubicBezTo>
                    <a:cubicBezTo>
                      <a:pt x="3592" y="2145"/>
                      <a:pt x="3595" y="2159"/>
                      <a:pt x="3595" y="2159"/>
                    </a:cubicBezTo>
                    <a:cubicBezTo>
                      <a:pt x="3595" y="2159"/>
                      <a:pt x="3599" y="2156"/>
                      <a:pt x="3599" y="2156"/>
                    </a:cubicBezTo>
                    <a:cubicBezTo>
                      <a:pt x="3599" y="2156"/>
                      <a:pt x="3602" y="2153"/>
                      <a:pt x="3602" y="2153"/>
                    </a:cubicBezTo>
                    <a:cubicBezTo>
                      <a:pt x="3602" y="2153"/>
                      <a:pt x="3606" y="2133"/>
                      <a:pt x="3606" y="2133"/>
                    </a:cubicBezTo>
                    <a:cubicBezTo>
                      <a:pt x="3606" y="2133"/>
                      <a:pt x="3610" y="2139"/>
                      <a:pt x="3610" y="2139"/>
                    </a:cubicBezTo>
                    <a:cubicBezTo>
                      <a:pt x="3610" y="2139"/>
                      <a:pt x="3613" y="2159"/>
                      <a:pt x="3613" y="2159"/>
                    </a:cubicBezTo>
                    <a:cubicBezTo>
                      <a:pt x="3613" y="2159"/>
                      <a:pt x="3617" y="2136"/>
                      <a:pt x="3617" y="2136"/>
                    </a:cubicBezTo>
                    <a:cubicBezTo>
                      <a:pt x="3617" y="2136"/>
                      <a:pt x="3620" y="2138"/>
                      <a:pt x="3620" y="2138"/>
                    </a:cubicBezTo>
                    <a:cubicBezTo>
                      <a:pt x="3620" y="2138"/>
                      <a:pt x="3624" y="2165"/>
                      <a:pt x="3624" y="2165"/>
                    </a:cubicBezTo>
                    <a:cubicBezTo>
                      <a:pt x="3624" y="2165"/>
                      <a:pt x="3628" y="2157"/>
                      <a:pt x="3628" y="2157"/>
                    </a:cubicBezTo>
                    <a:cubicBezTo>
                      <a:pt x="3628" y="2157"/>
                      <a:pt x="3631" y="2149"/>
                      <a:pt x="3631" y="2149"/>
                    </a:cubicBezTo>
                    <a:cubicBezTo>
                      <a:pt x="3631" y="2149"/>
                      <a:pt x="3635" y="2159"/>
                      <a:pt x="3635" y="2159"/>
                    </a:cubicBezTo>
                    <a:cubicBezTo>
                      <a:pt x="3635" y="2159"/>
                      <a:pt x="3638" y="2143"/>
                      <a:pt x="3638" y="2143"/>
                    </a:cubicBezTo>
                    <a:cubicBezTo>
                      <a:pt x="3638" y="2143"/>
                      <a:pt x="3642" y="2136"/>
                      <a:pt x="3642" y="2136"/>
                    </a:cubicBezTo>
                    <a:cubicBezTo>
                      <a:pt x="3642" y="2136"/>
                      <a:pt x="3646" y="2154"/>
                      <a:pt x="3646" y="2154"/>
                    </a:cubicBezTo>
                    <a:cubicBezTo>
                      <a:pt x="3646" y="2154"/>
                      <a:pt x="3653" y="2154"/>
                      <a:pt x="3653" y="2154"/>
                    </a:cubicBezTo>
                    <a:cubicBezTo>
                      <a:pt x="3653" y="2154"/>
                      <a:pt x="3656" y="2168"/>
                      <a:pt x="3656" y="2168"/>
                    </a:cubicBezTo>
                    <a:cubicBezTo>
                      <a:pt x="3656" y="2168"/>
                      <a:pt x="3660" y="2156"/>
                      <a:pt x="3660" y="2156"/>
                    </a:cubicBezTo>
                    <a:cubicBezTo>
                      <a:pt x="3660" y="2156"/>
                      <a:pt x="3663" y="2144"/>
                      <a:pt x="3663" y="2144"/>
                    </a:cubicBezTo>
                    <a:cubicBezTo>
                      <a:pt x="3663" y="2144"/>
                      <a:pt x="3667" y="2158"/>
                      <a:pt x="3667" y="2158"/>
                    </a:cubicBezTo>
                    <a:cubicBezTo>
                      <a:pt x="3667" y="2158"/>
                      <a:pt x="3671" y="2155"/>
                      <a:pt x="3671" y="2155"/>
                    </a:cubicBezTo>
                    <a:cubicBezTo>
                      <a:pt x="3671" y="2155"/>
                      <a:pt x="3674" y="2152"/>
                      <a:pt x="3674" y="2152"/>
                    </a:cubicBezTo>
                    <a:cubicBezTo>
                      <a:pt x="3674" y="2152"/>
                      <a:pt x="3678" y="2150"/>
                      <a:pt x="3678" y="2150"/>
                    </a:cubicBezTo>
                    <a:cubicBezTo>
                      <a:pt x="3678" y="2150"/>
                      <a:pt x="3681" y="2148"/>
                      <a:pt x="3681" y="2148"/>
                    </a:cubicBezTo>
                    <a:cubicBezTo>
                      <a:pt x="3681" y="2148"/>
                      <a:pt x="3685" y="2158"/>
                      <a:pt x="3685" y="2158"/>
                    </a:cubicBezTo>
                    <a:cubicBezTo>
                      <a:pt x="3685" y="2158"/>
                      <a:pt x="3689" y="2143"/>
                      <a:pt x="3689" y="2143"/>
                    </a:cubicBezTo>
                    <a:cubicBezTo>
                      <a:pt x="3689" y="2143"/>
                      <a:pt x="3696" y="2142"/>
                      <a:pt x="3696" y="2142"/>
                    </a:cubicBezTo>
                    <a:cubicBezTo>
                      <a:pt x="3696" y="2142"/>
                      <a:pt x="3700" y="2132"/>
                      <a:pt x="3700" y="2132"/>
                    </a:cubicBezTo>
                    <a:cubicBezTo>
                      <a:pt x="3700" y="2132"/>
                      <a:pt x="3703" y="2122"/>
                      <a:pt x="3703" y="2122"/>
                    </a:cubicBezTo>
                    <a:cubicBezTo>
                      <a:pt x="3703" y="2122"/>
                      <a:pt x="3707" y="2140"/>
                      <a:pt x="3707" y="2140"/>
                    </a:cubicBezTo>
                    <a:cubicBezTo>
                      <a:pt x="3707" y="2140"/>
                      <a:pt x="3708" y="2145"/>
                      <a:pt x="3708" y="2145"/>
                    </a:cubicBezTo>
                  </a:path>
                </a:pathLst>
              </a:custGeom>
              <a:noFill/>
              <a:ln w="4763" cap="flat">
                <a:solidFill>
                  <a:schemeClr val="tx1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200"/>
              </a:p>
            </p:txBody>
          </p:sp>
          <p:sp>
            <p:nvSpPr>
              <p:cNvPr id="122" name="Freeform 574"/>
              <p:cNvSpPr>
                <a:spLocks/>
              </p:cNvSpPr>
              <p:nvPr/>
            </p:nvSpPr>
            <p:spPr bwMode="auto">
              <a:xfrm>
                <a:off x="4580562" y="3796844"/>
                <a:ext cx="3579189" cy="1823039"/>
              </a:xfrm>
              <a:custGeom>
                <a:avLst/>
                <a:gdLst>
                  <a:gd name="T0" fmla="*/ 68 w 3708"/>
                  <a:gd name="T1" fmla="*/ 2165 h 2195"/>
                  <a:gd name="T2" fmla="*/ 126 w 3708"/>
                  <a:gd name="T3" fmla="*/ 2161 h 2195"/>
                  <a:gd name="T4" fmla="*/ 180 w 3708"/>
                  <a:gd name="T5" fmla="*/ 2150 h 2195"/>
                  <a:gd name="T6" fmla="*/ 245 w 3708"/>
                  <a:gd name="T7" fmla="*/ 2162 h 2195"/>
                  <a:gd name="T8" fmla="*/ 299 w 3708"/>
                  <a:gd name="T9" fmla="*/ 2159 h 2195"/>
                  <a:gd name="T10" fmla="*/ 352 w 3708"/>
                  <a:gd name="T11" fmla="*/ 2152 h 2195"/>
                  <a:gd name="T12" fmla="*/ 428 w 3708"/>
                  <a:gd name="T13" fmla="*/ 2159 h 2195"/>
                  <a:gd name="T14" fmla="*/ 493 w 3708"/>
                  <a:gd name="T15" fmla="*/ 2151 h 2195"/>
                  <a:gd name="T16" fmla="*/ 565 w 3708"/>
                  <a:gd name="T17" fmla="*/ 2138 h 2195"/>
                  <a:gd name="T18" fmla="*/ 619 w 3708"/>
                  <a:gd name="T19" fmla="*/ 2157 h 2195"/>
                  <a:gd name="T20" fmla="*/ 676 w 3708"/>
                  <a:gd name="T21" fmla="*/ 2167 h 2195"/>
                  <a:gd name="T22" fmla="*/ 730 w 3708"/>
                  <a:gd name="T23" fmla="*/ 2170 h 2195"/>
                  <a:gd name="T24" fmla="*/ 795 w 3708"/>
                  <a:gd name="T25" fmla="*/ 2172 h 2195"/>
                  <a:gd name="T26" fmla="*/ 849 w 3708"/>
                  <a:gd name="T27" fmla="*/ 2174 h 2195"/>
                  <a:gd name="T28" fmla="*/ 907 w 3708"/>
                  <a:gd name="T29" fmla="*/ 2164 h 2195"/>
                  <a:gd name="T30" fmla="*/ 972 w 3708"/>
                  <a:gd name="T31" fmla="*/ 2154 h 2195"/>
                  <a:gd name="T32" fmla="*/ 1026 w 3708"/>
                  <a:gd name="T33" fmla="*/ 2151 h 2195"/>
                  <a:gd name="T34" fmla="*/ 1079 w 3708"/>
                  <a:gd name="T35" fmla="*/ 2163 h 2195"/>
                  <a:gd name="T36" fmla="*/ 1137 w 3708"/>
                  <a:gd name="T37" fmla="*/ 2170 h 2195"/>
                  <a:gd name="T38" fmla="*/ 1191 w 3708"/>
                  <a:gd name="T39" fmla="*/ 2156 h 2195"/>
                  <a:gd name="T40" fmla="*/ 1245 w 3708"/>
                  <a:gd name="T41" fmla="*/ 2154 h 2195"/>
                  <a:gd name="T42" fmla="*/ 1299 w 3708"/>
                  <a:gd name="T43" fmla="*/ 2158 h 2195"/>
                  <a:gd name="T44" fmla="*/ 1396 w 3708"/>
                  <a:gd name="T45" fmla="*/ 2141 h 2195"/>
                  <a:gd name="T46" fmla="*/ 1450 w 3708"/>
                  <a:gd name="T47" fmla="*/ 2177 h 2195"/>
                  <a:gd name="T48" fmla="*/ 1508 w 3708"/>
                  <a:gd name="T49" fmla="*/ 2183 h 2195"/>
                  <a:gd name="T50" fmla="*/ 1562 w 3708"/>
                  <a:gd name="T51" fmla="*/ 2158 h 2195"/>
                  <a:gd name="T52" fmla="*/ 1627 w 3708"/>
                  <a:gd name="T53" fmla="*/ 2156 h 2195"/>
                  <a:gd name="T54" fmla="*/ 1681 w 3708"/>
                  <a:gd name="T55" fmla="*/ 2139 h 2195"/>
                  <a:gd name="T56" fmla="*/ 1735 w 3708"/>
                  <a:gd name="T57" fmla="*/ 2155 h 2195"/>
                  <a:gd name="T58" fmla="*/ 1788 w 3708"/>
                  <a:gd name="T59" fmla="*/ 2178 h 2195"/>
                  <a:gd name="T60" fmla="*/ 1843 w 3708"/>
                  <a:gd name="T61" fmla="*/ 2136 h 2195"/>
                  <a:gd name="T62" fmla="*/ 1904 w 3708"/>
                  <a:gd name="T63" fmla="*/ 2133 h 2195"/>
                  <a:gd name="T64" fmla="*/ 1961 w 3708"/>
                  <a:gd name="T65" fmla="*/ 2165 h 2195"/>
                  <a:gd name="T66" fmla="*/ 2022 w 3708"/>
                  <a:gd name="T67" fmla="*/ 2147 h 2195"/>
                  <a:gd name="T68" fmla="*/ 2094 w 3708"/>
                  <a:gd name="T69" fmla="*/ 2152 h 2195"/>
                  <a:gd name="T70" fmla="*/ 2148 w 3708"/>
                  <a:gd name="T71" fmla="*/ 2152 h 2195"/>
                  <a:gd name="T72" fmla="*/ 2202 w 3708"/>
                  <a:gd name="T73" fmla="*/ 2169 h 2195"/>
                  <a:gd name="T74" fmla="*/ 2285 w 3708"/>
                  <a:gd name="T75" fmla="*/ 2163 h 2195"/>
                  <a:gd name="T76" fmla="*/ 2339 w 3708"/>
                  <a:gd name="T77" fmla="*/ 2159 h 2195"/>
                  <a:gd name="T78" fmla="*/ 2418 w 3708"/>
                  <a:gd name="T79" fmla="*/ 2157 h 2195"/>
                  <a:gd name="T80" fmla="*/ 2472 w 3708"/>
                  <a:gd name="T81" fmla="*/ 2154 h 2195"/>
                  <a:gd name="T82" fmla="*/ 2537 w 3708"/>
                  <a:gd name="T83" fmla="*/ 2157 h 2195"/>
                  <a:gd name="T84" fmla="*/ 2591 w 3708"/>
                  <a:gd name="T85" fmla="*/ 2149 h 2195"/>
                  <a:gd name="T86" fmla="*/ 2645 w 3708"/>
                  <a:gd name="T87" fmla="*/ 2180 h 2195"/>
                  <a:gd name="T88" fmla="*/ 2699 w 3708"/>
                  <a:gd name="T89" fmla="*/ 2144 h 2195"/>
                  <a:gd name="T90" fmla="*/ 2757 w 3708"/>
                  <a:gd name="T91" fmla="*/ 2155 h 2195"/>
                  <a:gd name="T92" fmla="*/ 2814 w 3708"/>
                  <a:gd name="T93" fmla="*/ 2164 h 2195"/>
                  <a:gd name="T94" fmla="*/ 2868 w 3708"/>
                  <a:gd name="T95" fmla="*/ 2169 h 2195"/>
                  <a:gd name="T96" fmla="*/ 2940 w 3708"/>
                  <a:gd name="T97" fmla="*/ 2126 h 2195"/>
                  <a:gd name="T98" fmla="*/ 2994 w 3708"/>
                  <a:gd name="T99" fmla="*/ 2110 h 2195"/>
                  <a:gd name="T100" fmla="*/ 3048 w 3708"/>
                  <a:gd name="T101" fmla="*/ 1465 h 2195"/>
                  <a:gd name="T102" fmla="*/ 3102 w 3708"/>
                  <a:gd name="T103" fmla="*/ 2072 h 2195"/>
                  <a:gd name="T104" fmla="*/ 3156 w 3708"/>
                  <a:gd name="T105" fmla="*/ 2130 h 2195"/>
                  <a:gd name="T106" fmla="*/ 3217 w 3708"/>
                  <a:gd name="T107" fmla="*/ 2132 h 2195"/>
                  <a:gd name="T108" fmla="*/ 3271 w 3708"/>
                  <a:gd name="T109" fmla="*/ 2059 h 2195"/>
                  <a:gd name="T110" fmla="*/ 3325 w 3708"/>
                  <a:gd name="T111" fmla="*/ 455 h 2195"/>
                  <a:gd name="T112" fmla="*/ 3379 w 3708"/>
                  <a:gd name="T113" fmla="*/ 1254 h 2195"/>
                  <a:gd name="T114" fmla="*/ 3433 w 3708"/>
                  <a:gd name="T115" fmla="*/ 2106 h 2195"/>
                  <a:gd name="T116" fmla="*/ 3487 w 3708"/>
                  <a:gd name="T117" fmla="*/ 2146 h 2195"/>
                  <a:gd name="T118" fmla="*/ 3545 w 3708"/>
                  <a:gd name="T119" fmla="*/ 2163 h 2195"/>
                  <a:gd name="T120" fmla="*/ 3602 w 3708"/>
                  <a:gd name="T121" fmla="*/ 2144 h 2195"/>
                  <a:gd name="T122" fmla="*/ 3656 w 3708"/>
                  <a:gd name="T123" fmla="*/ 2146 h 2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08" h="2195">
                    <a:moveTo>
                      <a:pt x="0" y="2150"/>
                    </a:moveTo>
                    <a:cubicBezTo>
                      <a:pt x="0" y="2150"/>
                      <a:pt x="3" y="2172"/>
                      <a:pt x="3" y="2172"/>
                    </a:cubicBezTo>
                    <a:cubicBezTo>
                      <a:pt x="3" y="2172"/>
                      <a:pt x="7" y="2176"/>
                      <a:pt x="7" y="2176"/>
                    </a:cubicBezTo>
                    <a:cubicBezTo>
                      <a:pt x="7" y="2176"/>
                      <a:pt x="11" y="2155"/>
                      <a:pt x="11" y="2155"/>
                    </a:cubicBezTo>
                    <a:cubicBezTo>
                      <a:pt x="11" y="2155"/>
                      <a:pt x="14" y="2151"/>
                      <a:pt x="14" y="2151"/>
                    </a:cubicBezTo>
                    <a:cubicBezTo>
                      <a:pt x="14" y="2151"/>
                      <a:pt x="18" y="2173"/>
                      <a:pt x="18" y="2173"/>
                    </a:cubicBezTo>
                    <a:cubicBezTo>
                      <a:pt x="18" y="2173"/>
                      <a:pt x="21" y="2167"/>
                      <a:pt x="21" y="2167"/>
                    </a:cubicBezTo>
                    <a:cubicBezTo>
                      <a:pt x="21" y="2167"/>
                      <a:pt x="25" y="2160"/>
                      <a:pt x="25" y="2160"/>
                    </a:cubicBezTo>
                    <a:cubicBezTo>
                      <a:pt x="25" y="2160"/>
                      <a:pt x="36" y="2163"/>
                      <a:pt x="36" y="2163"/>
                    </a:cubicBezTo>
                    <a:cubicBezTo>
                      <a:pt x="36" y="2163"/>
                      <a:pt x="40" y="2164"/>
                      <a:pt x="40" y="2164"/>
                    </a:cubicBezTo>
                    <a:cubicBezTo>
                      <a:pt x="40" y="2164"/>
                      <a:pt x="54" y="2163"/>
                      <a:pt x="54" y="2163"/>
                    </a:cubicBezTo>
                    <a:cubicBezTo>
                      <a:pt x="54" y="2163"/>
                      <a:pt x="57" y="2176"/>
                      <a:pt x="57" y="2176"/>
                    </a:cubicBezTo>
                    <a:cubicBezTo>
                      <a:pt x="57" y="2176"/>
                      <a:pt x="61" y="2164"/>
                      <a:pt x="61" y="2164"/>
                    </a:cubicBezTo>
                    <a:cubicBezTo>
                      <a:pt x="61" y="2164"/>
                      <a:pt x="65" y="2151"/>
                      <a:pt x="65" y="2151"/>
                    </a:cubicBezTo>
                    <a:cubicBezTo>
                      <a:pt x="65" y="2151"/>
                      <a:pt x="68" y="2165"/>
                      <a:pt x="68" y="2165"/>
                    </a:cubicBezTo>
                    <a:cubicBezTo>
                      <a:pt x="68" y="2165"/>
                      <a:pt x="75" y="2162"/>
                      <a:pt x="75" y="2162"/>
                    </a:cubicBezTo>
                    <a:cubicBezTo>
                      <a:pt x="75" y="2162"/>
                      <a:pt x="79" y="2172"/>
                      <a:pt x="79" y="2172"/>
                    </a:cubicBezTo>
                    <a:cubicBezTo>
                      <a:pt x="79" y="2172"/>
                      <a:pt x="83" y="2156"/>
                      <a:pt x="83" y="2156"/>
                    </a:cubicBezTo>
                    <a:cubicBezTo>
                      <a:pt x="83" y="2156"/>
                      <a:pt x="86" y="2149"/>
                      <a:pt x="86" y="2149"/>
                    </a:cubicBezTo>
                    <a:cubicBezTo>
                      <a:pt x="86" y="2149"/>
                      <a:pt x="90" y="2168"/>
                      <a:pt x="90" y="2168"/>
                    </a:cubicBezTo>
                    <a:cubicBezTo>
                      <a:pt x="90" y="2168"/>
                      <a:pt x="93" y="2158"/>
                      <a:pt x="93" y="2158"/>
                    </a:cubicBezTo>
                    <a:cubicBezTo>
                      <a:pt x="93" y="2158"/>
                      <a:pt x="97" y="2148"/>
                      <a:pt x="97" y="2148"/>
                    </a:cubicBezTo>
                    <a:cubicBezTo>
                      <a:pt x="97" y="2148"/>
                      <a:pt x="101" y="2162"/>
                      <a:pt x="101" y="2162"/>
                    </a:cubicBezTo>
                    <a:cubicBezTo>
                      <a:pt x="101" y="2162"/>
                      <a:pt x="104" y="2176"/>
                      <a:pt x="104" y="2176"/>
                    </a:cubicBezTo>
                    <a:cubicBezTo>
                      <a:pt x="104" y="2176"/>
                      <a:pt x="108" y="2161"/>
                      <a:pt x="108" y="2161"/>
                    </a:cubicBezTo>
                    <a:cubicBezTo>
                      <a:pt x="108" y="2161"/>
                      <a:pt x="111" y="2145"/>
                      <a:pt x="111" y="2145"/>
                    </a:cubicBezTo>
                    <a:cubicBezTo>
                      <a:pt x="111" y="2145"/>
                      <a:pt x="115" y="2156"/>
                      <a:pt x="115" y="2156"/>
                    </a:cubicBezTo>
                    <a:cubicBezTo>
                      <a:pt x="115" y="2156"/>
                      <a:pt x="119" y="2166"/>
                      <a:pt x="119" y="2166"/>
                    </a:cubicBezTo>
                    <a:cubicBezTo>
                      <a:pt x="119" y="2166"/>
                      <a:pt x="122" y="2164"/>
                      <a:pt x="122" y="2164"/>
                    </a:cubicBezTo>
                    <a:cubicBezTo>
                      <a:pt x="122" y="2164"/>
                      <a:pt x="126" y="2161"/>
                      <a:pt x="126" y="2161"/>
                    </a:cubicBezTo>
                    <a:cubicBezTo>
                      <a:pt x="126" y="2161"/>
                      <a:pt x="129" y="2163"/>
                      <a:pt x="129" y="2163"/>
                    </a:cubicBezTo>
                    <a:cubicBezTo>
                      <a:pt x="129" y="2163"/>
                      <a:pt x="133" y="2165"/>
                      <a:pt x="133" y="2165"/>
                    </a:cubicBezTo>
                    <a:cubicBezTo>
                      <a:pt x="133" y="2165"/>
                      <a:pt x="137" y="2146"/>
                      <a:pt x="137" y="2146"/>
                    </a:cubicBezTo>
                    <a:cubicBezTo>
                      <a:pt x="137" y="2146"/>
                      <a:pt x="140" y="2153"/>
                      <a:pt x="140" y="2153"/>
                    </a:cubicBezTo>
                    <a:cubicBezTo>
                      <a:pt x="140" y="2153"/>
                      <a:pt x="144" y="2159"/>
                      <a:pt x="144" y="2159"/>
                    </a:cubicBezTo>
                    <a:cubicBezTo>
                      <a:pt x="144" y="2159"/>
                      <a:pt x="147" y="2166"/>
                      <a:pt x="147" y="2166"/>
                    </a:cubicBezTo>
                    <a:cubicBezTo>
                      <a:pt x="147" y="2166"/>
                      <a:pt x="151" y="2161"/>
                      <a:pt x="151" y="2161"/>
                    </a:cubicBezTo>
                    <a:cubicBezTo>
                      <a:pt x="151" y="2161"/>
                      <a:pt x="155" y="2157"/>
                      <a:pt x="155" y="2157"/>
                    </a:cubicBezTo>
                    <a:cubicBezTo>
                      <a:pt x="155" y="2157"/>
                      <a:pt x="158" y="2162"/>
                      <a:pt x="158" y="2162"/>
                    </a:cubicBezTo>
                    <a:cubicBezTo>
                      <a:pt x="158" y="2162"/>
                      <a:pt x="162" y="2166"/>
                      <a:pt x="162" y="2166"/>
                    </a:cubicBezTo>
                    <a:cubicBezTo>
                      <a:pt x="162" y="2166"/>
                      <a:pt x="165" y="2181"/>
                      <a:pt x="165" y="2181"/>
                    </a:cubicBezTo>
                    <a:cubicBezTo>
                      <a:pt x="165" y="2181"/>
                      <a:pt x="169" y="2169"/>
                      <a:pt x="169" y="2169"/>
                    </a:cubicBezTo>
                    <a:cubicBezTo>
                      <a:pt x="169" y="2169"/>
                      <a:pt x="173" y="2149"/>
                      <a:pt x="173" y="2149"/>
                    </a:cubicBezTo>
                    <a:cubicBezTo>
                      <a:pt x="173" y="2149"/>
                      <a:pt x="176" y="2154"/>
                      <a:pt x="176" y="2154"/>
                    </a:cubicBezTo>
                    <a:cubicBezTo>
                      <a:pt x="176" y="2154"/>
                      <a:pt x="180" y="2150"/>
                      <a:pt x="180" y="2150"/>
                    </a:cubicBezTo>
                    <a:cubicBezTo>
                      <a:pt x="180" y="2150"/>
                      <a:pt x="183" y="2145"/>
                      <a:pt x="183" y="2145"/>
                    </a:cubicBezTo>
                    <a:cubicBezTo>
                      <a:pt x="183" y="2145"/>
                      <a:pt x="187" y="2153"/>
                      <a:pt x="187" y="2153"/>
                    </a:cubicBezTo>
                    <a:cubicBezTo>
                      <a:pt x="187" y="2153"/>
                      <a:pt x="191" y="2161"/>
                      <a:pt x="191" y="2161"/>
                    </a:cubicBezTo>
                    <a:cubicBezTo>
                      <a:pt x="191" y="2161"/>
                      <a:pt x="194" y="2156"/>
                      <a:pt x="194" y="2156"/>
                    </a:cubicBezTo>
                    <a:cubicBezTo>
                      <a:pt x="194" y="2156"/>
                      <a:pt x="198" y="2151"/>
                      <a:pt x="198" y="2151"/>
                    </a:cubicBezTo>
                    <a:cubicBezTo>
                      <a:pt x="198" y="2151"/>
                      <a:pt x="205" y="2149"/>
                      <a:pt x="205" y="2149"/>
                    </a:cubicBezTo>
                    <a:cubicBezTo>
                      <a:pt x="205" y="2149"/>
                      <a:pt x="209" y="2175"/>
                      <a:pt x="209" y="2175"/>
                    </a:cubicBezTo>
                    <a:cubicBezTo>
                      <a:pt x="209" y="2175"/>
                      <a:pt x="212" y="2158"/>
                      <a:pt x="212" y="2158"/>
                    </a:cubicBezTo>
                    <a:cubicBezTo>
                      <a:pt x="212" y="2158"/>
                      <a:pt x="216" y="2138"/>
                      <a:pt x="216" y="2138"/>
                    </a:cubicBezTo>
                    <a:cubicBezTo>
                      <a:pt x="216" y="2138"/>
                      <a:pt x="219" y="2162"/>
                      <a:pt x="219" y="2162"/>
                    </a:cubicBezTo>
                    <a:cubicBezTo>
                      <a:pt x="219" y="2162"/>
                      <a:pt x="223" y="2174"/>
                      <a:pt x="223" y="2174"/>
                    </a:cubicBezTo>
                    <a:cubicBezTo>
                      <a:pt x="223" y="2174"/>
                      <a:pt x="226" y="2159"/>
                      <a:pt x="226" y="2159"/>
                    </a:cubicBezTo>
                    <a:cubicBezTo>
                      <a:pt x="226" y="2159"/>
                      <a:pt x="237" y="2163"/>
                      <a:pt x="237" y="2163"/>
                    </a:cubicBezTo>
                    <a:cubicBezTo>
                      <a:pt x="237" y="2163"/>
                      <a:pt x="241" y="2167"/>
                      <a:pt x="241" y="2167"/>
                    </a:cubicBezTo>
                    <a:cubicBezTo>
                      <a:pt x="241" y="2167"/>
                      <a:pt x="245" y="2162"/>
                      <a:pt x="245" y="2162"/>
                    </a:cubicBezTo>
                    <a:cubicBezTo>
                      <a:pt x="245" y="2162"/>
                      <a:pt x="248" y="2158"/>
                      <a:pt x="248" y="2158"/>
                    </a:cubicBezTo>
                    <a:cubicBezTo>
                      <a:pt x="248" y="2158"/>
                      <a:pt x="252" y="2166"/>
                      <a:pt x="252" y="2166"/>
                    </a:cubicBezTo>
                    <a:cubicBezTo>
                      <a:pt x="252" y="2166"/>
                      <a:pt x="255" y="2174"/>
                      <a:pt x="255" y="2174"/>
                    </a:cubicBezTo>
                    <a:cubicBezTo>
                      <a:pt x="255" y="2174"/>
                      <a:pt x="259" y="2164"/>
                      <a:pt x="259" y="2164"/>
                    </a:cubicBezTo>
                    <a:cubicBezTo>
                      <a:pt x="259" y="2164"/>
                      <a:pt x="263" y="2153"/>
                      <a:pt x="263" y="2153"/>
                    </a:cubicBezTo>
                    <a:cubicBezTo>
                      <a:pt x="263" y="2153"/>
                      <a:pt x="266" y="2172"/>
                      <a:pt x="266" y="2172"/>
                    </a:cubicBezTo>
                    <a:cubicBezTo>
                      <a:pt x="266" y="2172"/>
                      <a:pt x="270" y="2192"/>
                      <a:pt x="270" y="2192"/>
                    </a:cubicBezTo>
                    <a:cubicBezTo>
                      <a:pt x="270" y="2192"/>
                      <a:pt x="273" y="2173"/>
                      <a:pt x="273" y="2173"/>
                    </a:cubicBezTo>
                    <a:cubicBezTo>
                      <a:pt x="273" y="2173"/>
                      <a:pt x="277" y="2154"/>
                      <a:pt x="277" y="2154"/>
                    </a:cubicBezTo>
                    <a:cubicBezTo>
                      <a:pt x="277" y="2154"/>
                      <a:pt x="281" y="2151"/>
                      <a:pt x="281" y="2151"/>
                    </a:cubicBezTo>
                    <a:cubicBezTo>
                      <a:pt x="281" y="2151"/>
                      <a:pt x="284" y="2148"/>
                      <a:pt x="284" y="2148"/>
                    </a:cubicBezTo>
                    <a:cubicBezTo>
                      <a:pt x="284" y="2148"/>
                      <a:pt x="288" y="2136"/>
                      <a:pt x="288" y="2136"/>
                    </a:cubicBezTo>
                    <a:cubicBezTo>
                      <a:pt x="288" y="2136"/>
                      <a:pt x="291" y="2167"/>
                      <a:pt x="291" y="2167"/>
                    </a:cubicBezTo>
                    <a:cubicBezTo>
                      <a:pt x="291" y="2167"/>
                      <a:pt x="295" y="2176"/>
                      <a:pt x="295" y="2176"/>
                    </a:cubicBezTo>
                    <a:cubicBezTo>
                      <a:pt x="295" y="2176"/>
                      <a:pt x="299" y="2159"/>
                      <a:pt x="299" y="2159"/>
                    </a:cubicBezTo>
                    <a:cubicBezTo>
                      <a:pt x="299" y="2159"/>
                      <a:pt x="302" y="2164"/>
                      <a:pt x="302" y="2164"/>
                    </a:cubicBezTo>
                    <a:cubicBezTo>
                      <a:pt x="302" y="2164"/>
                      <a:pt x="306" y="2168"/>
                      <a:pt x="306" y="2168"/>
                    </a:cubicBezTo>
                    <a:cubicBezTo>
                      <a:pt x="306" y="2168"/>
                      <a:pt x="309" y="2170"/>
                      <a:pt x="309" y="2170"/>
                    </a:cubicBezTo>
                    <a:cubicBezTo>
                      <a:pt x="309" y="2170"/>
                      <a:pt x="313" y="2173"/>
                      <a:pt x="313" y="2173"/>
                    </a:cubicBezTo>
                    <a:cubicBezTo>
                      <a:pt x="313" y="2173"/>
                      <a:pt x="317" y="2159"/>
                      <a:pt x="317" y="2159"/>
                    </a:cubicBezTo>
                    <a:cubicBezTo>
                      <a:pt x="317" y="2159"/>
                      <a:pt x="320" y="2146"/>
                      <a:pt x="320" y="2146"/>
                    </a:cubicBezTo>
                    <a:cubicBezTo>
                      <a:pt x="320" y="2146"/>
                      <a:pt x="324" y="2153"/>
                      <a:pt x="324" y="2153"/>
                    </a:cubicBezTo>
                    <a:cubicBezTo>
                      <a:pt x="324" y="2153"/>
                      <a:pt x="327" y="2161"/>
                      <a:pt x="327" y="2161"/>
                    </a:cubicBezTo>
                    <a:cubicBezTo>
                      <a:pt x="327" y="2161"/>
                      <a:pt x="331" y="2163"/>
                      <a:pt x="331" y="2163"/>
                    </a:cubicBezTo>
                    <a:cubicBezTo>
                      <a:pt x="331" y="2163"/>
                      <a:pt x="334" y="2166"/>
                      <a:pt x="334" y="2166"/>
                    </a:cubicBezTo>
                    <a:cubicBezTo>
                      <a:pt x="334" y="2166"/>
                      <a:pt x="338" y="2161"/>
                      <a:pt x="338" y="2161"/>
                    </a:cubicBezTo>
                    <a:cubicBezTo>
                      <a:pt x="338" y="2161"/>
                      <a:pt x="342" y="2157"/>
                      <a:pt x="342" y="2157"/>
                    </a:cubicBezTo>
                    <a:cubicBezTo>
                      <a:pt x="342" y="2157"/>
                      <a:pt x="345" y="2148"/>
                      <a:pt x="345" y="2148"/>
                    </a:cubicBezTo>
                    <a:cubicBezTo>
                      <a:pt x="345" y="2148"/>
                      <a:pt x="349" y="2140"/>
                      <a:pt x="349" y="2140"/>
                    </a:cubicBezTo>
                    <a:cubicBezTo>
                      <a:pt x="349" y="2140"/>
                      <a:pt x="352" y="2152"/>
                      <a:pt x="352" y="2152"/>
                    </a:cubicBezTo>
                    <a:cubicBezTo>
                      <a:pt x="352" y="2152"/>
                      <a:pt x="356" y="2165"/>
                      <a:pt x="356" y="2165"/>
                    </a:cubicBezTo>
                    <a:cubicBezTo>
                      <a:pt x="356" y="2165"/>
                      <a:pt x="360" y="2159"/>
                      <a:pt x="360" y="2159"/>
                    </a:cubicBezTo>
                    <a:cubicBezTo>
                      <a:pt x="360" y="2159"/>
                      <a:pt x="363" y="2153"/>
                      <a:pt x="363" y="2153"/>
                    </a:cubicBezTo>
                    <a:cubicBezTo>
                      <a:pt x="363" y="2153"/>
                      <a:pt x="371" y="2154"/>
                      <a:pt x="371" y="2154"/>
                    </a:cubicBezTo>
                    <a:cubicBezTo>
                      <a:pt x="371" y="2154"/>
                      <a:pt x="374" y="2161"/>
                      <a:pt x="374" y="2161"/>
                    </a:cubicBezTo>
                    <a:cubicBezTo>
                      <a:pt x="374" y="2161"/>
                      <a:pt x="378" y="2168"/>
                      <a:pt x="378" y="2168"/>
                    </a:cubicBezTo>
                    <a:cubicBezTo>
                      <a:pt x="378" y="2168"/>
                      <a:pt x="381" y="2162"/>
                      <a:pt x="381" y="2162"/>
                    </a:cubicBezTo>
                    <a:cubicBezTo>
                      <a:pt x="381" y="2162"/>
                      <a:pt x="385" y="2156"/>
                      <a:pt x="385" y="2156"/>
                    </a:cubicBezTo>
                    <a:cubicBezTo>
                      <a:pt x="385" y="2156"/>
                      <a:pt x="392" y="2160"/>
                      <a:pt x="392" y="2160"/>
                    </a:cubicBezTo>
                    <a:cubicBezTo>
                      <a:pt x="392" y="2160"/>
                      <a:pt x="396" y="2162"/>
                      <a:pt x="396" y="2162"/>
                    </a:cubicBezTo>
                    <a:cubicBezTo>
                      <a:pt x="396" y="2162"/>
                      <a:pt x="414" y="2163"/>
                      <a:pt x="414" y="2163"/>
                    </a:cubicBezTo>
                    <a:cubicBezTo>
                      <a:pt x="414" y="2163"/>
                      <a:pt x="417" y="2156"/>
                      <a:pt x="417" y="2156"/>
                    </a:cubicBezTo>
                    <a:cubicBezTo>
                      <a:pt x="417" y="2156"/>
                      <a:pt x="421" y="2148"/>
                      <a:pt x="421" y="2148"/>
                    </a:cubicBezTo>
                    <a:cubicBezTo>
                      <a:pt x="421" y="2148"/>
                      <a:pt x="425" y="2153"/>
                      <a:pt x="425" y="2153"/>
                    </a:cubicBezTo>
                    <a:cubicBezTo>
                      <a:pt x="425" y="2153"/>
                      <a:pt x="428" y="2159"/>
                      <a:pt x="428" y="2159"/>
                    </a:cubicBezTo>
                    <a:cubicBezTo>
                      <a:pt x="428" y="2159"/>
                      <a:pt x="442" y="2157"/>
                      <a:pt x="442" y="2157"/>
                    </a:cubicBezTo>
                    <a:cubicBezTo>
                      <a:pt x="442" y="2157"/>
                      <a:pt x="446" y="2164"/>
                      <a:pt x="446" y="2164"/>
                    </a:cubicBezTo>
                    <a:cubicBezTo>
                      <a:pt x="446" y="2164"/>
                      <a:pt x="450" y="2170"/>
                      <a:pt x="450" y="2170"/>
                    </a:cubicBezTo>
                    <a:cubicBezTo>
                      <a:pt x="450" y="2170"/>
                      <a:pt x="453" y="2163"/>
                      <a:pt x="453" y="2163"/>
                    </a:cubicBezTo>
                    <a:cubicBezTo>
                      <a:pt x="453" y="2163"/>
                      <a:pt x="457" y="2157"/>
                      <a:pt x="457" y="2157"/>
                    </a:cubicBezTo>
                    <a:cubicBezTo>
                      <a:pt x="457" y="2157"/>
                      <a:pt x="460" y="2163"/>
                      <a:pt x="460" y="2163"/>
                    </a:cubicBezTo>
                    <a:cubicBezTo>
                      <a:pt x="460" y="2163"/>
                      <a:pt x="464" y="2170"/>
                      <a:pt x="464" y="2170"/>
                    </a:cubicBezTo>
                    <a:cubicBezTo>
                      <a:pt x="464" y="2170"/>
                      <a:pt x="468" y="2155"/>
                      <a:pt x="468" y="2155"/>
                    </a:cubicBezTo>
                    <a:cubicBezTo>
                      <a:pt x="468" y="2155"/>
                      <a:pt x="471" y="2141"/>
                      <a:pt x="471" y="2141"/>
                    </a:cubicBezTo>
                    <a:cubicBezTo>
                      <a:pt x="471" y="2141"/>
                      <a:pt x="475" y="2149"/>
                      <a:pt x="475" y="2149"/>
                    </a:cubicBezTo>
                    <a:cubicBezTo>
                      <a:pt x="475" y="2149"/>
                      <a:pt x="478" y="2158"/>
                      <a:pt x="478" y="2158"/>
                    </a:cubicBezTo>
                    <a:cubicBezTo>
                      <a:pt x="478" y="2158"/>
                      <a:pt x="482" y="2160"/>
                      <a:pt x="482" y="2160"/>
                    </a:cubicBezTo>
                    <a:cubicBezTo>
                      <a:pt x="482" y="2160"/>
                      <a:pt x="486" y="2162"/>
                      <a:pt x="486" y="2162"/>
                    </a:cubicBezTo>
                    <a:cubicBezTo>
                      <a:pt x="486" y="2162"/>
                      <a:pt x="489" y="2156"/>
                      <a:pt x="489" y="2156"/>
                    </a:cubicBezTo>
                    <a:cubicBezTo>
                      <a:pt x="489" y="2156"/>
                      <a:pt x="493" y="2151"/>
                      <a:pt x="493" y="2151"/>
                    </a:cubicBezTo>
                    <a:cubicBezTo>
                      <a:pt x="493" y="2151"/>
                      <a:pt x="497" y="2159"/>
                      <a:pt x="497" y="2159"/>
                    </a:cubicBezTo>
                    <a:cubicBezTo>
                      <a:pt x="497" y="2159"/>
                      <a:pt x="500" y="2167"/>
                      <a:pt x="500" y="2167"/>
                    </a:cubicBezTo>
                    <a:cubicBezTo>
                      <a:pt x="500" y="2167"/>
                      <a:pt x="511" y="2168"/>
                      <a:pt x="511" y="2168"/>
                    </a:cubicBezTo>
                    <a:cubicBezTo>
                      <a:pt x="511" y="2168"/>
                      <a:pt x="515" y="2172"/>
                      <a:pt x="515" y="2172"/>
                    </a:cubicBezTo>
                    <a:cubicBezTo>
                      <a:pt x="515" y="2172"/>
                      <a:pt x="518" y="2156"/>
                      <a:pt x="518" y="2156"/>
                    </a:cubicBezTo>
                    <a:cubicBezTo>
                      <a:pt x="518" y="2156"/>
                      <a:pt x="522" y="2140"/>
                      <a:pt x="522" y="2140"/>
                    </a:cubicBezTo>
                    <a:cubicBezTo>
                      <a:pt x="522" y="2140"/>
                      <a:pt x="525" y="2154"/>
                      <a:pt x="525" y="2154"/>
                    </a:cubicBezTo>
                    <a:cubicBezTo>
                      <a:pt x="525" y="2154"/>
                      <a:pt x="529" y="2168"/>
                      <a:pt x="529" y="2168"/>
                    </a:cubicBezTo>
                    <a:cubicBezTo>
                      <a:pt x="529" y="2168"/>
                      <a:pt x="533" y="2162"/>
                      <a:pt x="533" y="2162"/>
                    </a:cubicBezTo>
                    <a:cubicBezTo>
                      <a:pt x="533" y="2162"/>
                      <a:pt x="536" y="2156"/>
                      <a:pt x="536" y="2156"/>
                    </a:cubicBezTo>
                    <a:cubicBezTo>
                      <a:pt x="536" y="2156"/>
                      <a:pt x="550" y="2153"/>
                      <a:pt x="550" y="2153"/>
                    </a:cubicBezTo>
                    <a:cubicBezTo>
                      <a:pt x="550" y="2153"/>
                      <a:pt x="554" y="2151"/>
                      <a:pt x="554" y="2151"/>
                    </a:cubicBezTo>
                    <a:cubicBezTo>
                      <a:pt x="554" y="2151"/>
                      <a:pt x="558" y="2150"/>
                      <a:pt x="558" y="2150"/>
                    </a:cubicBezTo>
                    <a:cubicBezTo>
                      <a:pt x="558" y="2150"/>
                      <a:pt x="561" y="2144"/>
                      <a:pt x="561" y="2144"/>
                    </a:cubicBezTo>
                    <a:cubicBezTo>
                      <a:pt x="561" y="2144"/>
                      <a:pt x="565" y="2138"/>
                      <a:pt x="565" y="2138"/>
                    </a:cubicBezTo>
                    <a:cubicBezTo>
                      <a:pt x="565" y="2138"/>
                      <a:pt x="568" y="2154"/>
                      <a:pt x="568" y="2154"/>
                    </a:cubicBezTo>
                    <a:cubicBezTo>
                      <a:pt x="568" y="2154"/>
                      <a:pt x="572" y="2170"/>
                      <a:pt x="572" y="2170"/>
                    </a:cubicBezTo>
                    <a:cubicBezTo>
                      <a:pt x="572" y="2170"/>
                      <a:pt x="576" y="2166"/>
                      <a:pt x="576" y="2166"/>
                    </a:cubicBezTo>
                    <a:cubicBezTo>
                      <a:pt x="576" y="2166"/>
                      <a:pt x="579" y="2161"/>
                      <a:pt x="579" y="2161"/>
                    </a:cubicBezTo>
                    <a:cubicBezTo>
                      <a:pt x="579" y="2161"/>
                      <a:pt x="583" y="2158"/>
                      <a:pt x="583" y="2158"/>
                    </a:cubicBezTo>
                    <a:cubicBezTo>
                      <a:pt x="583" y="2158"/>
                      <a:pt x="586" y="2153"/>
                      <a:pt x="586" y="2153"/>
                    </a:cubicBezTo>
                    <a:cubicBezTo>
                      <a:pt x="586" y="2153"/>
                      <a:pt x="590" y="2151"/>
                      <a:pt x="590" y="2151"/>
                    </a:cubicBezTo>
                    <a:cubicBezTo>
                      <a:pt x="590" y="2151"/>
                      <a:pt x="594" y="2149"/>
                      <a:pt x="594" y="2149"/>
                    </a:cubicBezTo>
                    <a:cubicBezTo>
                      <a:pt x="594" y="2149"/>
                      <a:pt x="597" y="2146"/>
                      <a:pt x="597" y="2146"/>
                    </a:cubicBezTo>
                    <a:cubicBezTo>
                      <a:pt x="597" y="2146"/>
                      <a:pt x="601" y="2144"/>
                      <a:pt x="601" y="2144"/>
                    </a:cubicBezTo>
                    <a:cubicBezTo>
                      <a:pt x="601" y="2144"/>
                      <a:pt x="604" y="2157"/>
                      <a:pt x="604" y="2157"/>
                    </a:cubicBezTo>
                    <a:cubicBezTo>
                      <a:pt x="604" y="2157"/>
                      <a:pt x="608" y="2170"/>
                      <a:pt x="608" y="2170"/>
                    </a:cubicBezTo>
                    <a:cubicBezTo>
                      <a:pt x="608" y="2170"/>
                      <a:pt x="612" y="2162"/>
                      <a:pt x="612" y="2162"/>
                    </a:cubicBezTo>
                    <a:cubicBezTo>
                      <a:pt x="612" y="2162"/>
                      <a:pt x="615" y="2154"/>
                      <a:pt x="615" y="2154"/>
                    </a:cubicBezTo>
                    <a:cubicBezTo>
                      <a:pt x="615" y="2154"/>
                      <a:pt x="619" y="2157"/>
                      <a:pt x="619" y="2157"/>
                    </a:cubicBezTo>
                    <a:cubicBezTo>
                      <a:pt x="619" y="2157"/>
                      <a:pt x="623" y="2160"/>
                      <a:pt x="623" y="2160"/>
                    </a:cubicBezTo>
                    <a:cubicBezTo>
                      <a:pt x="623" y="2160"/>
                      <a:pt x="626" y="2163"/>
                      <a:pt x="626" y="2163"/>
                    </a:cubicBezTo>
                    <a:cubicBezTo>
                      <a:pt x="626" y="2163"/>
                      <a:pt x="630" y="2166"/>
                      <a:pt x="630" y="2166"/>
                    </a:cubicBezTo>
                    <a:cubicBezTo>
                      <a:pt x="630" y="2166"/>
                      <a:pt x="637" y="2162"/>
                      <a:pt x="637" y="2162"/>
                    </a:cubicBezTo>
                    <a:cubicBezTo>
                      <a:pt x="637" y="2162"/>
                      <a:pt x="641" y="2174"/>
                      <a:pt x="641" y="2174"/>
                    </a:cubicBezTo>
                    <a:cubicBezTo>
                      <a:pt x="641" y="2174"/>
                      <a:pt x="644" y="2185"/>
                      <a:pt x="644" y="2185"/>
                    </a:cubicBezTo>
                    <a:cubicBezTo>
                      <a:pt x="644" y="2185"/>
                      <a:pt x="648" y="2169"/>
                      <a:pt x="648" y="2169"/>
                    </a:cubicBezTo>
                    <a:cubicBezTo>
                      <a:pt x="648" y="2169"/>
                      <a:pt x="651" y="2154"/>
                      <a:pt x="651" y="2154"/>
                    </a:cubicBezTo>
                    <a:cubicBezTo>
                      <a:pt x="651" y="2154"/>
                      <a:pt x="655" y="2169"/>
                      <a:pt x="655" y="2169"/>
                    </a:cubicBezTo>
                    <a:cubicBezTo>
                      <a:pt x="655" y="2169"/>
                      <a:pt x="658" y="2158"/>
                      <a:pt x="658" y="2158"/>
                    </a:cubicBezTo>
                    <a:cubicBezTo>
                      <a:pt x="658" y="2158"/>
                      <a:pt x="662" y="2144"/>
                      <a:pt x="662" y="2144"/>
                    </a:cubicBezTo>
                    <a:cubicBezTo>
                      <a:pt x="662" y="2144"/>
                      <a:pt x="666" y="2172"/>
                      <a:pt x="666" y="2172"/>
                    </a:cubicBezTo>
                    <a:cubicBezTo>
                      <a:pt x="666" y="2172"/>
                      <a:pt x="669" y="2187"/>
                      <a:pt x="669" y="2187"/>
                    </a:cubicBezTo>
                    <a:cubicBezTo>
                      <a:pt x="669" y="2187"/>
                      <a:pt x="673" y="2158"/>
                      <a:pt x="673" y="2158"/>
                    </a:cubicBezTo>
                    <a:cubicBezTo>
                      <a:pt x="673" y="2158"/>
                      <a:pt x="676" y="2167"/>
                      <a:pt x="676" y="2167"/>
                    </a:cubicBezTo>
                    <a:cubicBezTo>
                      <a:pt x="676" y="2167"/>
                      <a:pt x="680" y="2176"/>
                      <a:pt x="680" y="2176"/>
                    </a:cubicBezTo>
                    <a:cubicBezTo>
                      <a:pt x="680" y="2176"/>
                      <a:pt x="684" y="2169"/>
                      <a:pt x="684" y="2169"/>
                    </a:cubicBezTo>
                    <a:cubicBezTo>
                      <a:pt x="684" y="2169"/>
                      <a:pt x="687" y="2163"/>
                      <a:pt x="687" y="2163"/>
                    </a:cubicBezTo>
                    <a:cubicBezTo>
                      <a:pt x="687" y="2163"/>
                      <a:pt x="691" y="2156"/>
                      <a:pt x="691" y="2156"/>
                    </a:cubicBezTo>
                    <a:cubicBezTo>
                      <a:pt x="691" y="2156"/>
                      <a:pt x="694" y="2149"/>
                      <a:pt x="694" y="2149"/>
                    </a:cubicBezTo>
                    <a:cubicBezTo>
                      <a:pt x="694" y="2149"/>
                      <a:pt x="698" y="2154"/>
                      <a:pt x="698" y="2154"/>
                    </a:cubicBezTo>
                    <a:cubicBezTo>
                      <a:pt x="698" y="2154"/>
                      <a:pt x="702" y="2160"/>
                      <a:pt x="702" y="2160"/>
                    </a:cubicBezTo>
                    <a:cubicBezTo>
                      <a:pt x="702" y="2160"/>
                      <a:pt x="705" y="2167"/>
                      <a:pt x="705" y="2167"/>
                    </a:cubicBezTo>
                    <a:cubicBezTo>
                      <a:pt x="705" y="2167"/>
                      <a:pt x="709" y="2174"/>
                      <a:pt x="709" y="2174"/>
                    </a:cubicBezTo>
                    <a:cubicBezTo>
                      <a:pt x="709" y="2174"/>
                      <a:pt x="712" y="2170"/>
                      <a:pt x="712" y="2170"/>
                    </a:cubicBezTo>
                    <a:cubicBezTo>
                      <a:pt x="712" y="2170"/>
                      <a:pt x="716" y="2166"/>
                      <a:pt x="716" y="2166"/>
                    </a:cubicBezTo>
                    <a:cubicBezTo>
                      <a:pt x="716" y="2166"/>
                      <a:pt x="720" y="2152"/>
                      <a:pt x="720" y="2152"/>
                    </a:cubicBezTo>
                    <a:cubicBezTo>
                      <a:pt x="720" y="2152"/>
                      <a:pt x="723" y="2163"/>
                      <a:pt x="723" y="2163"/>
                    </a:cubicBezTo>
                    <a:cubicBezTo>
                      <a:pt x="723" y="2163"/>
                      <a:pt x="727" y="2167"/>
                      <a:pt x="727" y="2167"/>
                    </a:cubicBezTo>
                    <a:cubicBezTo>
                      <a:pt x="727" y="2167"/>
                      <a:pt x="730" y="2170"/>
                      <a:pt x="730" y="2170"/>
                    </a:cubicBezTo>
                    <a:cubicBezTo>
                      <a:pt x="730" y="2170"/>
                      <a:pt x="734" y="2172"/>
                      <a:pt x="734" y="2172"/>
                    </a:cubicBezTo>
                    <a:cubicBezTo>
                      <a:pt x="734" y="2172"/>
                      <a:pt x="738" y="2175"/>
                      <a:pt x="738" y="2175"/>
                    </a:cubicBezTo>
                    <a:cubicBezTo>
                      <a:pt x="738" y="2175"/>
                      <a:pt x="741" y="2164"/>
                      <a:pt x="741" y="2164"/>
                    </a:cubicBezTo>
                    <a:cubicBezTo>
                      <a:pt x="741" y="2164"/>
                      <a:pt x="745" y="2153"/>
                      <a:pt x="745" y="2153"/>
                    </a:cubicBezTo>
                    <a:cubicBezTo>
                      <a:pt x="745" y="2153"/>
                      <a:pt x="749" y="2159"/>
                      <a:pt x="749" y="2159"/>
                    </a:cubicBezTo>
                    <a:cubicBezTo>
                      <a:pt x="749" y="2159"/>
                      <a:pt x="752" y="2165"/>
                      <a:pt x="752" y="2165"/>
                    </a:cubicBezTo>
                    <a:cubicBezTo>
                      <a:pt x="752" y="2165"/>
                      <a:pt x="763" y="2162"/>
                      <a:pt x="763" y="2162"/>
                    </a:cubicBezTo>
                    <a:cubicBezTo>
                      <a:pt x="763" y="2162"/>
                      <a:pt x="766" y="2160"/>
                      <a:pt x="766" y="2160"/>
                    </a:cubicBezTo>
                    <a:cubicBezTo>
                      <a:pt x="766" y="2160"/>
                      <a:pt x="774" y="2160"/>
                      <a:pt x="774" y="2160"/>
                    </a:cubicBezTo>
                    <a:cubicBezTo>
                      <a:pt x="774" y="2160"/>
                      <a:pt x="777" y="2148"/>
                      <a:pt x="777" y="2148"/>
                    </a:cubicBezTo>
                    <a:cubicBezTo>
                      <a:pt x="777" y="2148"/>
                      <a:pt x="781" y="2161"/>
                      <a:pt x="781" y="2161"/>
                    </a:cubicBezTo>
                    <a:cubicBezTo>
                      <a:pt x="781" y="2161"/>
                      <a:pt x="784" y="2153"/>
                      <a:pt x="784" y="2153"/>
                    </a:cubicBezTo>
                    <a:cubicBezTo>
                      <a:pt x="784" y="2153"/>
                      <a:pt x="788" y="2145"/>
                      <a:pt x="788" y="2145"/>
                    </a:cubicBezTo>
                    <a:cubicBezTo>
                      <a:pt x="788" y="2145"/>
                      <a:pt x="792" y="2159"/>
                      <a:pt x="792" y="2159"/>
                    </a:cubicBezTo>
                    <a:cubicBezTo>
                      <a:pt x="792" y="2159"/>
                      <a:pt x="795" y="2172"/>
                      <a:pt x="795" y="2172"/>
                    </a:cubicBezTo>
                    <a:cubicBezTo>
                      <a:pt x="795" y="2172"/>
                      <a:pt x="799" y="2164"/>
                      <a:pt x="799" y="2164"/>
                    </a:cubicBezTo>
                    <a:cubicBezTo>
                      <a:pt x="799" y="2164"/>
                      <a:pt x="802" y="2155"/>
                      <a:pt x="802" y="2155"/>
                    </a:cubicBezTo>
                    <a:cubicBezTo>
                      <a:pt x="802" y="2155"/>
                      <a:pt x="806" y="2153"/>
                      <a:pt x="806" y="2153"/>
                    </a:cubicBezTo>
                    <a:cubicBezTo>
                      <a:pt x="806" y="2153"/>
                      <a:pt x="810" y="2150"/>
                      <a:pt x="810" y="2150"/>
                    </a:cubicBezTo>
                    <a:cubicBezTo>
                      <a:pt x="810" y="2150"/>
                      <a:pt x="813" y="2154"/>
                      <a:pt x="813" y="2154"/>
                    </a:cubicBezTo>
                    <a:cubicBezTo>
                      <a:pt x="813" y="2154"/>
                      <a:pt x="817" y="2158"/>
                      <a:pt x="817" y="2158"/>
                    </a:cubicBezTo>
                    <a:cubicBezTo>
                      <a:pt x="817" y="2158"/>
                      <a:pt x="820" y="2162"/>
                      <a:pt x="820" y="2162"/>
                    </a:cubicBezTo>
                    <a:cubicBezTo>
                      <a:pt x="820" y="2162"/>
                      <a:pt x="824" y="2167"/>
                      <a:pt x="824" y="2167"/>
                    </a:cubicBezTo>
                    <a:cubicBezTo>
                      <a:pt x="824" y="2167"/>
                      <a:pt x="827" y="2156"/>
                      <a:pt x="827" y="2156"/>
                    </a:cubicBezTo>
                    <a:cubicBezTo>
                      <a:pt x="827" y="2156"/>
                      <a:pt x="831" y="2146"/>
                      <a:pt x="831" y="2146"/>
                    </a:cubicBezTo>
                    <a:cubicBezTo>
                      <a:pt x="831" y="2146"/>
                      <a:pt x="835" y="2180"/>
                      <a:pt x="835" y="2180"/>
                    </a:cubicBezTo>
                    <a:cubicBezTo>
                      <a:pt x="835" y="2180"/>
                      <a:pt x="838" y="2187"/>
                      <a:pt x="838" y="2187"/>
                    </a:cubicBezTo>
                    <a:cubicBezTo>
                      <a:pt x="838" y="2187"/>
                      <a:pt x="842" y="2164"/>
                      <a:pt x="842" y="2164"/>
                    </a:cubicBezTo>
                    <a:cubicBezTo>
                      <a:pt x="842" y="2164"/>
                      <a:pt x="846" y="2165"/>
                      <a:pt x="846" y="2165"/>
                    </a:cubicBezTo>
                    <a:cubicBezTo>
                      <a:pt x="846" y="2165"/>
                      <a:pt x="849" y="2174"/>
                      <a:pt x="849" y="2174"/>
                    </a:cubicBezTo>
                    <a:cubicBezTo>
                      <a:pt x="849" y="2174"/>
                      <a:pt x="853" y="2156"/>
                      <a:pt x="853" y="2156"/>
                    </a:cubicBezTo>
                    <a:cubicBezTo>
                      <a:pt x="853" y="2156"/>
                      <a:pt x="856" y="2161"/>
                      <a:pt x="856" y="2161"/>
                    </a:cubicBezTo>
                    <a:cubicBezTo>
                      <a:pt x="856" y="2161"/>
                      <a:pt x="860" y="2166"/>
                      <a:pt x="860" y="2166"/>
                    </a:cubicBezTo>
                    <a:cubicBezTo>
                      <a:pt x="860" y="2166"/>
                      <a:pt x="864" y="2158"/>
                      <a:pt x="864" y="2158"/>
                    </a:cubicBezTo>
                    <a:cubicBezTo>
                      <a:pt x="864" y="2158"/>
                      <a:pt x="867" y="2150"/>
                      <a:pt x="867" y="2150"/>
                    </a:cubicBezTo>
                    <a:cubicBezTo>
                      <a:pt x="867" y="2150"/>
                      <a:pt x="871" y="2171"/>
                      <a:pt x="871" y="2171"/>
                    </a:cubicBezTo>
                    <a:cubicBezTo>
                      <a:pt x="871" y="2171"/>
                      <a:pt x="874" y="2167"/>
                      <a:pt x="874" y="2167"/>
                    </a:cubicBezTo>
                    <a:cubicBezTo>
                      <a:pt x="874" y="2167"/>
                      <a:pt x="878" y="2152"/>
                      <a:pt x="878" y="2152"/>
                    </a:cubicBezTo>
                    <a:cubicBezTo>
                      <a:pt x="878" y="2152"/>
                      <a:pt x="882" y="2163"/>
                      <a:pt x="882" y="2163"/>
                    </a:cubicBezTo>
                    <a:cubicBezTo>
                      <a:pt x="882" y="2163"/>
                      <a:pt x="885" y="2158"/>
                      <a:pt x="885" y="2158"/>
                    </a:cubicBezTo>
                    <a:cubicBezTo>
                      <a:pt x="885" y="2158"/>
                      <a:pt x="889" y="2153"/>
                      <a:pt x="889" y="2153"/>
                    </a:cubicBezTo>
                    <a:cubicBezTo>
                      <a:pt x="889" y="2153"/>
                      <a:pt x="896" y="2155"/>
                      <a:pt x="896" y="2155"/>
                    </a:cubicBezTo>
                    <a:cubicBezTo>
                      <a:pt x="896" y="2155"/>
                      <a:pt x="900" y="2140"/>
                      <a:pt x="900" y="2140"/>
                    </a:cubicBezTo>
                    <a:cubicBezTo>
                      <a:pt x="900" y="2140"/>
                      <a:pt x="903" y="2151"/>
                      <a:pt x="903" y="2151"/>
                    </a:cubicBezTo>
                    <a:cubicBezTo>
                      <a:pt x="903" y="2151"/>
                      <a:pt x="907" y="2164"/>
                      <a:pt x="907" y="2164"/>
                    </a:cubicBezTo>
                    <a:cubicBezTo>
                      <a:pt x="907" y="2164"/>
                      <a:pt x="910" y="2152"/>
                      <a:pt x="910" y="2152"/>
                    </a:cubicBezTo>
                    <a:cubicBezTo>
                      <a:pt x="910" y="2152"/>
                      <a:pt x="914" y="2156"/>
                      <a:pt x="914" y="2156"/>
                    </a:cubicBezTo>
                    <a:cubicBezTo>
                      <a:pt x="914" y="2156"/>
                      <a:pt x="918" y="2159"/>
                      <a:pt x="918" y="2159"/>
                    </a:cubicBezTo>
                    <a:cubicBezTo>
                      <a:pt x="918" y="2159"/>
                      <a:pt x="928" y="2157"/>
                      <a:pt x="928" y="2157"/>
                    </a:cubicBezTo>
                    <a:cubicBezTo>
                      <a:pt x="928" y="2157"/>
                      <a:pt x="932" y="2153"/>
                      <a:pt x="932" y="2153"/>
                    </a:cubicBezTo>
                    <a:cubicBezTo>
                      <a:pt x="932" y="2153"/>
                      <a:pt x="935" y="2161"/>
                      <a:pt x="935" y="2161"/>
                    </a:cubicBezTo>
                    <a:cubicBezTo>
                      <a:pt x="935" y="2161"/>
                      <a:pt x="939" y="2170"/>
                      <a:pt x="939" y="2170"/>
                    </a:cubicBezTo>
                    <a:cubicBezTo>
                      <a:pt x="939" y="2170"/>
                      <a:pt x="943" y="2166"/>
                      <a:pt x="943" y="2166"/>
                    </a:cubicBezTo>
                    <a:cubicBezTo>
                      <a:pt x="943" y="2166"/>
                      <a:pt x="946" y="2162"/>
                      <a:pt x="946" y="2162"/>
                    </a:cubicBezTo>
                    <a:cubicBezTo>
                      <a:pt x="946" y="2162"/>
                      <a:pt x="953" y="2160"/>
                      <a:pt x="953" y="2160"/>
                    </a:cubicBezTo>
                    <a:cubicBezTo>
                      <a:pt x="953" y="2160"/>
                      <a:pt x="957" y="2152"/>
                      <a:pt x="957" y="2152"/>
                    </a:cubicBezTo>
                    <a:cubicBezTo>
                      <a:pt x="957" y="2152"/>
                      <a:pt x="961" y="2145"/>
                      <a:pt x="961" y="2145"/>
                    </a:cubicBezTo>
                    <a:cubicBezTo>
                      <a:pt x="961" y="2145"/>
                      <a:pt x="964" y="2152"/>
                      <a:pt x="964" y="2152"/>
                    </a:cubicBezTo>
                    <a:cubicBezTo>
                      <a:pt x="964" y="2152"/>
                      <a:pt x="968" y="2159"/>
                      <a:pt x="968" y="2159"/>
                    </a:cubicBezTo>
                    <a:cubicBezTo>
                      <a:pt x="968" y="2159"/>
                      <a:pt x="972" y="2154"/>
                      <a:pt x="972" y="2154"/>
                    </a:cubicBezTo>
                    <a:cubicBezTo>
                      <a:pt x="972" y="2154"/>
                      <a:pt x="975" y="2148"/>
                      <a:pt x="975" y="2148"/>
                    </a:cubicBezTo>
                    <a:cubicBezTo>
                      <a:pt x="975" y="2148"/>
                      <a:pt x="979" y="2158"/>
                      <a:pt x="979" y="2158"/>
                    </a:cubicBezTo>
                    <a:cubicBezTo>
                      <a:pt x="979" y="2158"/>
                      <a:pt x="982" y="2168"/>
                      <a:pt x="982" y="2168"/>
                    </a:cubicBezTo>
                    <a:cubicBezTo>
                      <a:pt x="982" y="2168"/>
                      <a:pt x="986" y="2165"/>
                      <a:pt x="986" y="2165"/>
                    </a:cubicBezTo>
                    <a:cubicBezTo>
                      <a:pt x="986" y="2165"/>
                      <a:pt x="990" y="2162"/>
                      <a:pt x="990" y="2162"/>
                    </a:cubicBezTo>
                    <a:cubicBezTo>
                      <a:pt x="990" y="2162"/>
                      <a:pt x="993" y="2147"/>
                      <a:pt x="993" y="2147"/>
                    </a:cubicBezTo>
                    <a:cubicBezTo>
                      <a:pt x="993" y="2147"/>
                      <a:pt x="997" y="2133"/>
                      <a:pt x="997" y="2133"/>
                    </a:cubicBezTo>
                    <a:cubicBezTo>
                      <a:pt x="997" y="2133"/>
                      <a:pt x="1000" y="2139"/>
                      <a:pt x="1000" y="2139"/>
                    </a:cubicBezTo>
                    <a:cubicBezTo>
                      <a:pt x="1000" y="2139"/>
                      <a:pt x="1004" y="2146"/>
                      <a:pt x="1004" y="2146"/>
                    </a:cubicBezTo>
                    <a:cubicBezTo>
                      <a:pt x="1004" y="2146"/>
                      <a:pt x="1008" y="2152"/>
                      <a:pt x="1008" y="2152"/>
                    </a:cubicBezTo>
                    <a:cubicBezTo>
                      <a:pt x="1008" y="2152"/>
                      <a:pt x="1011" y="2158"/>
                      <a:pt x="1011" y="2158"/>
                    </a:cubicBezTo>
                    <a:cubicBezTo>
                      <a:pt x="1011" y="2158"/>
                      <a:pt x="1015" y="2149"/>
                      <a:pt x="1015" y="2149"/>
                    </a:cubicBezTo>
                    <a:cubicBezTo>
                      <a:pt x="1015" y="2149"/>
                      <a:pt x="1018" y="2140"/>
                      <a:pt x="1018" y="2140"/>
                    </a:cubicBezTo>
                    <a:cubicBezTo>
                      <a:pt x="1018" y="2140"/>
                      <a:pt x="1022" y="2158"/>
                      <a:pt x="1022" y="2158"/>
                    </a:cubicBezTo>
                    <a:cubicBezTo>
                      <a:pt x="1022" y="2158"/>
                      <a:pt x="1026" y="2151"/>
                      <a:pt x="1026" y="2151"/>
                    </a:cubicBezTo>
                    <a:cubicBezTo>
                      <a:pt x="1026" y="2151"/>
                      <a:pt x="1029" y="2137"/>
                      <a:pt x="1029" y="2137"/>
                    </a:cubicBezTo>
                    <a:cubicBezTo>
                      <a:pt x="1029" y="2137"/>
                      <a:pt x="1033" y="2148"/>
                      <a:pt x="1033" y="2148"/>
                    </a:cubicBezTo>
                    <a:cubicBezTo>
                      <a:pt x="1033" y="2148"/>
                      <a:pt x="1036" y="2157"/>
                      <a:pt x="1036" y="2157"/>
                    </a:cubicBezTo>
                    <a:cubicBezTo>
                      <a:pt x="1036" y="2157"/>
                      <a:pt x="1040" y="2165"/>
                      <a:pt x="1040" y="2165"/>
                    </a:cubicBezTo>
                    <a:cubicBezTo>
                      <a:pt x="1040" y="2165"/>
                      <a:pt x="1043" y="2154"/>
                      <a:pt x="1043" y="2154"/>
                    </a:cubicBezTo>
                    <a:cubicBezTo>
                      <a:pt x="1043" y="2154"/>
                      <a:pt x="1047" y="2142"/>
                      <a:pt x="1047" y="2142"/>
                    </a:cubicBezTo>
                    <a:cubicBezTo>
                      <a:pt x="1047" y="2142"/>
                      <a:pt x="1051" y="2145"/>
                      <a:pt x="1051" y="2145"/>
                    </a:cubicBezTo>
                    <a:cubicBezTo>
                      <a:pt x="1051" y="2145"/>
                      <a:pt x="1054" y="2148"/>
                      <a:pt x="1054" y="2148"/>
                    </a:cubicBezTo>
                    <a:cubicBezTo>
                      <a:pt x="1054" y="2148"/>
                      <a:pt x="1058" y="2151"/>
                      <a:pt x="1058" y="2151"/>
                    </a:cubicBezTo>
                    <a:cubicBezTo>
                      <a:pt x="1058" y="2151"/>
                      <a:pt x="1061" y="2154"/>
                      <a:pt x="1061" y="2154"/>
                    </a:cubicBezTo>
                    <a:cubicBezTo>
                      <a:pt x="1061" y="2154"/>
                      <a:pt x="1065" y="2149"/>
                      <a:pt x="1065" y="2149"/>
                    </a:cubicBezTo>
                    <a:cubicBezTo>
                      <a:pt x="1065" y="2149"/>
                      <a:pt x="1069" y="2145"/>
                      <a:pt x="1069" y="2145"/>
                    </a:cubicBezTo>
                    <a:cubicBezTo>
                      <a:pt x="1069" y="2145"/>
                      <a:pt x="1072" y="2177"/>
                      <a:pt x="1072" y="2177"/>
                    </a:cubicBezTo>
                    <a:cubicBezTo>
                      <a:pt x="1072" y="2177"/>
                      <a:pt x="1076" y="2184"/>
                      <a:pt x="1076" y="2184"/>
                    </a:cubicBezTo>
                    <a:cubicBezTo>
                      <a:pt x="1076" y="2184"/>
                      <a:pt x="1079" y="2163"/>
                      <a:pt x="1079" y="2163"/>
                    </a:cubicBezTo>
                    <a:cubicBezTo>
                      <a:pt x="1079" y="2163"/>
                      <a:pt x="1083" y="2168"/>
                      <a:pt x="1083" y="2168"/>
                    </a:cubicBezTo>
                    <a:cubicBezTo>
                      <a:pt x="1083" y="2168"/>
                      <a:pt x="1087" y="2156"/>
                      <a:pt x="1087" y="2156"/>
                    </a:cubicBezTo>
                    <a:cubicBezTo>
                      <a:pt x="1087" y="2156"/>
                      <a:pt x="1090" y="2145"/>
                      <a:pt x="1090" y="2145"/>
                    </a:cubicBezTo>
                    <a:cubicBezTo>
                      <a:pt x="1090" y="2145"/>
                      <a:pt x="1098" y="2146"/>
                      <a:pt x="1098" y="2146"/>
                    </a:cubicBezTo>
                    <a:cubicBezTo>
                      <a:pt x="1098" y="2146"/>
                      <a:pt x="1101" y="2138"/>
                      <a:pt x="1101" y="2138"/>
                    </a:cubicBezTo>
                    <a:cubicBezTo>
                      <a:pt x="1101" y="2138"/>
                      <a:pt x="1105" y="2156"/>
                      <a:pt x="1105" y="2156"/>
                    </a:cubicBezTo>
                    <a:cubicBezTo>
                      <a:pt x="1105" y="2156"/>
                      <a:pt x="1108" y="2158"/>
                      <a:pt x="1108" y="2158"/>
                    </a:cubicBezTo>
                    <a:cubicBezTo>
                      <a:pt x="1108" y="2158"/>
                      <a:pt x="1112" y="2161"/>
                      <a:pt x="1112" y="2161"/>
                    </a:cubicBezTo>
                    <a:cubicBezTo>
                      <a:pt x="1112" y="2161"/>
                      <a:pt x="1116" y="2168"/>
                      <a:pt x="1116" y="2168"/>
                    </a:cubicBezTo>
                    <a:cubicBezTo>
                      <a:pt x="1116" y="2168"/>
                      <a:pt x="1119" y="2149"/>
                      <a:pt x="1119" y="2149"/>
                    </a:cubicBezTo>
                    <a:cubicBezTo>
                      <a:pt x="1119" y="2149"/>
                      <a:pt x="1123" y="2142"/>
                      <a:pt x="1123" y="2142"/>
                    </a:cubicBezTo>
                    <a:cubicBezTo>
                      <a:pt x="1123" y="2142"/>
                      <a:pt x="1126" y="2161"/>
                      <a:pt x="1126" y="2161"/>
                    </a:cubicBezTo>
                    <a:cubicBezTo>
                      <a:pt x="1126" y="2161"/>
                      <a:pt x="1130" y="2163"/>
                      <a:pt x="1130" y="2163"/>
                    </a:cubicBezTo>
                    <a:cubicBezTo>
                      <a:pt x="1130" y="2163"/>
                      <a:pt x="1134" y="2165"/>
                      <a:pt x="1134" y="2165"/>
                    </a:cubicBezTo>
                    <a:cubicBezTo>
                      <a:pt x="1134" y="2165"/>
                      <a:pt x="1137" y="2170"/>
                      <a:pt x="1137" y="2170"/>
                    </a:cubicBezTo>
                    <a:cubicBezTo>
                      <a:pt x="1137" y="2170"/>
                      <a:pt x="1141" y="2174"/>
                      <a:pt x="1141" y="2174"/>
                    </a:cubicBezTo>
                    <a:cubicBezTo>
                      <a:pt x="1141" y="2174"/>
                      <a:pt x="1144" y="2166"/>
                      <a:pt x="1144" y="2166"/>
                    </a:cubicBezTo>
                    <a:cubicBezTo>
                      <a:pt x="1144" y="2166"/>
                      <a:pt x="1148" y="2157"/>
                      <a:pt x="1148" y="2157"/>
                    </a:cubicBezTo>
                    <a:cubicBezTo>
                      <a:pt x="1148" y="2157"/>
                      <a:pt x="1151" y="2163"/>
                      <a:pt x="1151" y="2163"/>
                    </a:cubicBezTo>
                    <a:cubicBezTo>
                      <a:pt x="1151" y="2163"/>
                      <a:pt x="1155" y="2169"/>
                      <a:pt x="1155" y="2169"/>
                    </a:cubicBezTo>
                    <a:cubicBezTo>
                      <a:pt x="1155" y="2169"/>
                      <a:pt x="1159" y="2147"/>
                      <a:pt x="1159" y="2147"/>
                    </a:cubicBezTo>
                    <a:cubicBezTo>
                      <a:pt x="1159" y="2147"/>
                      <a:pt x="1162" y="2150"/>
                      <a:pt x="1162" y="2150"/>
                    </a:cubicBezTo>
                    <a:cubicBezTo>
                      <a:pt x="1162" y="2150"/>
                      <a:pt x="1166" y="2167"/>
                      <a:pt x="1166" y="2167"/>
                    </a:cubicBezTo>
                    <a:cubicBezTo>
                      <a:pt x="1166" y="2167"/>
                      <a:pt x="1169" y="2158"/>
                      <a:pt x="1169" y="2158"/>
                    </a:cubicBezTo>
                    <a:cubicBezTo>
                      <a:pt x="1169" y="2158"/>
                      <a:pt x="1173" y="2151"/>
                      <a:pt x="1173" y="2151"/>
                    </a:cubicBezTo>
                    <a:cubicBezTo>
                      <a:pt x="1173" y="2151"/>
                      <a:pt x="1177" y="2170"/>
                      <a:pt x="1177" y="2170"/>
                    </a:cubicBezTo>
                    <a:cubicBezTo>
                      <a:pt x="1177" y="2170"/>
                      <a:pt x="1180" y="2158"/>
                      <a:pt x="1180" y="2158"/>
                    </a:cubicBezTo>
                    <a:cubicBezTo>
                      <a:pt x="1180" y="2158"/>
                      <a:pt x="1184" y="2146"/>
                      <a:pt x="1184" y="2146"/>
                    </a:cubicBezTo>
                    <a:cubicBezTo>
                      <a:pt x="1184" y="2146"/>
                      <a:pt x="1187" y="2164"/>
                      <a:pt x="1187" y="2164"/>
                    </a:cubicBezTo>
                    <a:cubicBezTo>
                      <a:pt x="1187" y="2164"/>
                      <a:pt x="1191" y="2156"/>
                      <a:pt x="1191" y="2156"/>
                    </a:cubicBezTo>
                    <a:cubicBezTo>
                      <a:pt x="1191" y="2156"/>
                      <a:pt x="1195" y="2147"/>
                      <a:pt x="1195" y="2147"/>
                    </a:cubicBezTo>
                    <a:cubicBezTo>
                      <a:pt x="1195" y="2147"/>
                      <a:pt x="1198" y="2162"/>
                      <a:pt x="1198" y="2162"/>
                    </a:cubicBezTo>
                    <a:cubicBezTo>
                      <a:pt x="1198" y="2162"/>
                      <a:pt x="1202" y="2145"/>
                      <a:pt x="1202" y="2145"/>
                    </a:cubicBezTo>
                    <a:cubicBezTo>
                      <a:pt x="1202" y="2145"/>
                      <a:pt x="1205" y="2153"/>
                      <a:pt x="1205" y="2153"/>
                    </a:cubicBezTo>
                    <a:cubicBezTo>
                      <a:pt x="1205" y="2153"/>
                      <a:pt x="1209" y="2179"/>
                      <a:pt x="1209" y="2179"/>
                    </a:cubicBezTo>
                    <a:cubicBezTo>
                      <a:pt x="1209" y="2179"/>
                      <a:pt x="1213" y="2161"/>
                      <a:pt x="1213" y="2161"/>
                    </a:cubicBezTo>
                    <a:cubicBezTo>
                      <a:pt x="1213" y="2161"/>
                      <a:pt x="1216" y="2156"/>
                      <a:pt x="1216" y="2156"/>
                    </a:cubicBezTo>
                    <a:cubicBezTo>
                      <a:pt x="1216" y="2156"/>
                      <a:pt x="1220" y="2175"/>
                      <a:pt x="1220" y="2175"/>
                    </a:cubicBezTo>
                    <a:cubicBezTo>
                      <a:pt x="1220" y="2175"/>
                      <a:pt x="1224" y="2161"/>
                      <a:pt x="1224" y="2161"/>
                    </a:cubicBezTo>
                    <a:cubicBezTo>
                      <a:pt x="1224" y="2161"/>
                      <a:pt x="1227" y="2146"/>
                      <a:pt x="1227" y="2146"/>
                    </a:cubicBezTo>
                    <a:cubicBezTo>
                      <a:pt x="1227" y="2146"/>
                      <a:pt x="1231" y="2169"/>
                      <a:pt x="1231" y="2169"/>
                    </a:cubicBezTo>
                    <a:cubicBezTo>
                      <a:pt x="1231" y="2169"/>
                      <a:pt x="1234" y="2167"/>
                      <a:pt x="1234" y="2167"/>
                    </a:cubicBezTo>
                    <a:cubicBezTo>
                      <a:pt x="1234" y="2167"/>
                      <a:pt x="1238" y="2164"/>
                      <a:pt x="1238" y="2164"/>
                    </a:cubicBezTo>
                    <a:cubicBezTo>
                      <a:pt x="1238" y="2164"/>
                      <a:pt x="1242" y="2161"/>
                      <a:pt x="1242" y="2161"/>
                    </a:cubicBezTo>
                    <a:cubicBezTo>
                      <a:pt x="1242" y="2161"/>
                      <a:pt x="1245" y="2154"/>
                      <a:pt x="1245" y="2154"/>
                    </a:cubicBezTo>
                    <a:cubicBezTo>
                      <a:pt x="1245" y="2154"/>
                      <a:pt x="1249" y="2148"/>
                      <a:pt x="1249" y="2148"/>
                    </a:cubicBezTo>
                    <a:cubicBezTo>
                      <a:pt x="1249" y="2148"/>
                      <a:pt x="1252" y="2167"/>
                      <a:pt x="1252" y="2167"/>
                    </a:cubicBezTo>
                    <a:cubicBezTo>
                      <a:pt x="1252" y="2167"/>
                      <a:pt x="1256" y="2160"/>
                      <a:pt x="1256" y="2160"/>
                    </a:cubicBezTo>
                    <a:cubicBezTo>
                      <a:pt x="1256" y="2160"/>
                      <a:pt x="1259" y="2140"/>
                      <a:pt x="1259" y="2140"/>
                    </a:cubicBezTo>
                    <a:cubicBezTo>
                      <a:pt x="1259" y="2140"/>
                      <a:pt x="1263" y="2147"/>
                      <a:pt x="1263" y="2147"/>
                    </a:cubicBezTo>
                    <a:cubicBezTo>
                      <a:pt x="1263" y="2147"/>
                      <a:pt x="1267" y="2143"/>
                      <a:pt x="1267" y="2143"/>
                    </a:cubicBezTo>
                    <a:cubicBezTo>
                      <a:pt x="1267" y="2143"/>
                      <a:pt x="1270" y="2140"/>
                      <a:pt x="1270" y="2140"/>
                    </a:cubicBezTo>
                    <a:cubicBezTo>
                      <a:pt x="1270" y="2140"/>
                      <a:pt x="1274" y="2151"/>
                      <a:pt x="1274" y="2151"/>
                    </a:cubicBezTo>
                    <a:cubicBezTo>
                      <a:pt x="1274" y="2151"/>
                      <a:pt x="1277" y="2162"/>
                      <a:pt x="1277" y="2162"/>
                    </a:cubicBezTo>
                    <a:cubicBezTo>
                      <a:pt x="1277" y="2162"/>
                      <a:pt x="1281" y="2159"/>
                      <a:pt x="1281" y="2159"/>
                    </a:cubicBezTo>
                    <a:cubicBezTo>
                      <a:pt x="1281" y="2159"/>
                      <a:pt x="1285" y="2156"/>
                      <a:pt x="1285" y="2156"/>
                    </a:cubicBezTo>
                    <a:cubicBezTo>
                      <a:pt x="1285" y="2156"/>
                      <a:pt x="1288" y="2152"/>
                      <a:pt x="1288" y="2152"/>
                    </a:cubicBezTo>
                    <a:cubicBezTo>
                      <a:pt x="1288" y="2152"/>
                      <a:pt x="1292" y="2149"/>
                      <a:pt x="1292" y="2149"/>
                    </a:cubicBezTo>
                    <a:cubicBezTo>
                      <a:pt x="1292" y="2149"/>
                      <a:pt x="1295" y="2153"/>
                      <a:pt x="1295" y="2153"/>
                    </a:cubicBezTo>
                    <a:cubicBezTo>
                      <a:pt x="1295" y="2153"/>
                      <a:pt x="1299" y="2158"/>
                      <a:pt x="1299" y="2158"/>
                    </a:cubicBezTo>
                    <a:cubicBezTo>
                      <a:pt x="1299" y="2158"/>
                      <a:pt x="1303" y="2149"/>
                      <a:pt x="1303" y="2149"/>
                    </a:cubicBezTo>
                    <a:cubicBezTo>
                      <a:pt x="1303" y="2149"/>
                      <a:pt x="1306" y="2141"/>
                      <a:pt x="1306" y="2141"/>
                    </a:cubicBezTo>
                    <a:cubicBezTo>
                      <a:pt x="1306" y="2141"/>
                      <a:pt x="1310" y="2155"/>
                      <a:pt x="1310" y="2155"/>
                    </a:cubicBezTo>
                    <a:cubicBezTo>
                      <a:pt x="1310" y="2155"/>
                      <a:pt x="1313" y="2169"/>
                      <a:pt x="1313" y="2169"/>
                    </a:cubicBezTo>
                    <a:cubicBezTo>
                      <a:pt x="1313" y="2169"/>
                      <a:pt x="1317" y="2161"/>
                      <a:pt x="1317" y="2161"/>
                    </a:cubicBezTo>
                    <a:cubicBezTo>
                      <a:pt x="1317" y="2161"/>
                      <a:pt x="1321" y="2154"/>
                      <a:pt x="1321" y="2154"/>
                    </a:cubicBezTo>
                    <a:cubicBezTo>
                      <a:pt x="1321" y="2154"/>
                      <a:pt x="1364" y="2151"/>
                      <a:pt x="1364" y="2151"/>
                    </a:cubicBezTo>
                    <a:cubicBezTo>
                      <a:pt x="1364" y="2151"/>
                      <a:pt x="1367" y="2166"/>
                      <a:pt x="1367" y="2166"/>
                    </a:cubicBezTo>
                    <a:cubicBezTo>
                      <a:pt x="1367" y="2166"/>
                      <a:pt x="1371" y="2156"/>
                      <a:pt x="1371" y="2156"/>
                    </a:cubicBezTo>
                    <a:cubicBezTo>
                      <a:pt x="1371" y="2156"/>
                      <a:pt x="1375" y="2145"/>
                      <a:pt x="1375" y="2145"/>
                    </a:cubicBezTo>
                    <a:cubicBezTo>
                      <a:pt x="1375" y="2145"/>
                      <a:pt x="1378" y="2160"/>
                      <a:pt x="1378" y="2160"/>
                    </a:cubicBezTo>
                    <a:cubicBezTo>
                      <a:pt x="1378" y="2160"/>
                      <a:pt x="1385" y="2156"/>
                      <a:pt x="1385" y="2156"/>
                    </a:cubicBezTo>
                    <a:cubicBezTo>
                      <a:pt x="1385" y="2156"/>
                      <a:pt x="1389" y="2172"/>
                      <a:pt x="1389" y="2172"/>
                    </a:cubicBezTo>
                    <a:cubicBezTo>
                      <a:pt x="1389" y="2172"/>
                      <a:pt x="1393" y="2163"/>
                      <a:pt x="1393" y="2163"/>
                    </a:cubicBezTo>
                    <a:cubicBezTo>
                      <a:pt x="1393" y="2163"/>
                      <a:pt x="1396" y="2141"/>
                      <a:pt x="1396" y="2141"/>
                    </a:cubicBezTo>
                    <a:cubicBezTo>
                      <a:pt x="1396" y="2141"/>
                      <a:pt x="1400" y="2163"/>
                      <a:pt x="1400" y="2163"/>
                    </a:cubicBezTo>
                    <a:cubicBezTo>
                      <a:pt x="1400" y="2163"/>
                      <a:pt x="1403" y="2173"/>
                      <a:pt x="1403" y="2173"/>
                    </a:cubicBezTo>
                    <a:cubicBezTo>
                      <a:pt x="1403" y="2173"/>
                      <a:pt x="1407" y="2158"/>
                      <a:pt x="1407" y="2158"/>
                    </a:cubicBezTo>
                    <a:cubicBezTo>
                      <a:pt x="1407" y="2158"/>
                      <a:pt x="1411" y="2164"/>
                      <a:pt x="1411" y="2164"/>
                    </a:cubicBezTo>
                    <a:cubicBezTo>
                      <a:pt x="1411" y="2164"/>
                      <a:pt x="1414" y="2170"/>
                      <a:pt x="1414" y="2170"/>
                    </a:cubicBezTo>
                    <a:cubicBezTo>
                      <a:pt x="1414" y="2170"/>
                      <a:pt x="1418" y="2162"/>
                      <a:pt x="1418" y="2162"/>
                    </a:cubicBezTo>
                    <a:cubicBezTo>
                      <a:pt x="1418" y="2162"/>
                      <a:pt x="1421" y="2154"/>
                      <a:pt x="1421" y="2154"/>
                    </a:cubicBezTo>
                    <a:cubicBezTo>
                      <a:pt x="1421" y="2154"/>
                      <a:pt x="1425" y="2162"/>
                      <a:pt x="1425" y="2162"/>
                    </a:cubicBezTo>
                    <a:cubicBezTo>
                      <a:pt x="1425" y="2162"/>
                      <a:pt x="1429" y="2169"/>
                      <a:pt x="1429" y="2169"/>
                    </a:cubicBezTo>
                    <a:cubicBezTo>
                      <a:pt x="1429" y="2169"/>
                      <a:pt x="1432" y="2164"/>
                      <a:pt x="1432" y="2164"/>
                    </a:cubicBezTo>
                    <a:cubicBezTo>
                      <a:pt x="1432" y="2164"/>
                      <a:pt x="1436" y="2160"/>
                      <a:pt x="1436" y="2160"/>
                    </a:cubicBezTo>
                    <a:cubicBezTo>
                      <a:pt x="1436" y="2160"/>
                      <a:pt x="1439" y="2165"/>
                      <a:pt x="1439" y="2165"/>
                    </a:cubicBezTo>
                    <a:cubicBezTo>
                      <a:pt x="1439" y="2165"/>
                      <a:pt x="1443" y="2170"/>
                      <a:pt x="1443" y="2170"/>
                    </a:cubicBezTo>
                    <a:cubicBezTo>
                      <a:pt x="1443" y="2170"/>
                      <a:pt x="1447" y="2173"/>
                      <a:pt x="1447" y="2173"/>
                    </a:cubicBezTo>
                    <a:cubicBezTo>
                      <a:pt x="1447" y="2173"/>
                      <a:pt x="1450" y="2177"/>
                      <a:pt x="1450" y="2177"/>
                    </a:cubicBezTo>
                    <a:cubicBezTo>
                      <a:pt x="1450" y="2177"/>
                      <a:pt x="1454" y="2176"/>
                      <a:pt x="1454" y="2176"/>
                    </a:cubicBezTo>
                    <a:cubicBezTo>
                      <a:pt x="1454" y="2176"/>
                      <a:pt x="1458" y="2149"/>
                      <a:pt x="1458" y="2149"/>
                    </a:cubicBezTo>
                    <a:cubicBezTo>
                      <a:pt x="1458" y="2149"/>
                      <a:pt x="1461" y="2151"/>
                      <a:pt x="1461" y="2151"/>
                    </a:cubicBezTo>
                    <a:cubicBezTo>
                      <a:pt x="1461" y="2151"/>
                      <a:pt x="1465" y="2153"/>
                      <a:pt x="1465" y="2153"/>
                    </a:cubicBezTo>
                    <a:cubicBezTo>
                      <a:pt x="1465" y="2153"/>
                      <a:pt x="1468" y="2137"/>
                      <a:pt x="1468" y="2137"/>
                    </a:cubicBezTo>
                    <a:cubicBezTo>
                      <a:pt x="1468" y="2137"/>
                      <a:pt x="1472" y="2145"/>
                      <a:pt x="1472" y="2145"/>
                    </a:cubicBezTo>
                    <a:cubicBezTo>
                      <a:pt x="1472" y="2145"/>
                      <a:pt x="1475" y="2167"/>
                      <a:pt x="1475" y="2167"/>
                    </a:cubicBezTo>
                    <a:cubicBezTo>
                      <a:pt x="1475" y="2167"/>
                      <a:pt x="1479" y="2164"/>
                      <a:pt x="1479" y="2164"/>
                    </a:cubicBezTo>
                    <a:cubicBezTo>
                      <a:pt x="1479" y="2164"/>
                      <a:pt x="1486" y="2161"/>
                      <a:pt x="1486" y="2161"/>
                    </a:cubicBezTo>
                    <a:cubicBezTo>
                      <a:pt x="1486" y="2161"/>
                      <a:pt x="1490" y="2157"/>
                      <a:pt x="1490" y="2157"/>
                    </a:cubicBezTo>
                    <a:cubicBezTo>
                      <a:pt x="1490" y="2157"/>
                      <a:pt x="1493" y="2153"/>
                      <a:pt x="1493" y="2153"/>
                    </a:cubicBezTo>
                    <a:cubicBezTo>
                      <a:pt x="1493" y="2153"/>
                      <a:pt x="1497" y="2167"/>
                      <a:pt x="1497" y="2167"/>
                    </a:cubicBezTo>
                    <a:cubicBezTo>
                      <a:pt x="1497" y="2167"/>
                      <a:pt x="1501" y="2155"/>
                      <a:pt x="1501" y="2155"/>
                    </a:cubicBezTo>
                    <a:cubicBezTo>
                      <a:pt x="1501" y="2155"/>
                      <a:pt x="1504" y="2156"/>
                      <a:pt x="1504" y="2156"/>
                    </a:cubicBezTo>
                    <a:cubicBezTo>
                      <a:pt x="1504" y="2156"/>
                      <a:pt x="1508" y="2183"/>
                      <a:pt x="1508" y="2183"/>
                    </a:cubicBezTo>
                    <a:cubicBezTo>
                      <a:pt x="1508" y="2183"/>
                      <a:pt x="1511" y="2177"/>
                      <a:pt x="1511" y="2177"/>
                    </a:cubicBezTo>
                    <a:cubicBezTo>
                      <a:pt x="1511" y="2177"/>
                      <a:pt x="1515" y="2170"/>
                      <a:pt x="1515" y="2170"/>
                    </a:cubicBezTo>
                    <a:cubicBezTo>
                      <a:pt x="1515" y="2170"/>
                      <a:pt x="1519" y="2165"/>
                      <a:pt x="1519" y="2165"/>
                    </a:cubicBezTo>
                    <a:cubicBezTo>
                      <a:pt x="1519" y="2165"/>
                      <a:pt x="1522" y="2161"/>
                      <a:pt x="1522" y="2161"/>
                    </a:cubicBezTo>
                    <a:cubicBezTo>
                      <a:pt x="1522" y="2161"/>
                      <a:pt x="1526" y="2147"/>
                      <a:pt x="1526" y="2147"/>
                    </a:cubicBezTo>
                    <a:cubicBezTo>
                      <a:pt x="1526" y="2147"/>
                      <a:pt x="1529" y="2134"/>
                      <a:pt x="1529" y="2134"/>
                    </a:cubicBezTo>
                    <a:cubicBezTo>
                      <a:pt x="1529" y="2134"/>
                      <a:pt x="1533" y="2151"/>
                      <a:pt x="1533" y="2151"/>
                    </a:cubicBezTo>
                    <a:cubicBezTo>
                      <a:pt x="1533" y="2151"/>
                      <a:pt x="1536" y="2168"/>
                      <a:pt x="1536" y="2168"/>
                    </a:cubicBezTo>
                    <a:cubicBezTo>
                      <a:pt x="1536" y="2168"/>
                      <a:pt x="1540" y="2163"/>
                      <a:pt x="1540" y="2163"/>
                    </a:cubicBezTo>
                    <a:cubicBezTo>
                      <a:pt x="1540" y="2163"/>
                      <a:pt x="1544" y="2157"/>
                      <a:pt x="1544" y="2157"/>
                    </a:cubicBezTo>
                    <a:cubicBezTo>
                      <a:pt x="1544" y="2157"/>
                      <a:pt x="1547" y="2152"/>
                      <a:pt x="1547" y="2152"/>
                    </a:cubicBezTo>
                    <a:cubicBezTo>
                      <a:pt x="1547" y="2152"/>
                      <a:pt x="1551" y="2147"/>
                      <a:pt x="1551" y="2147"/>
                    </a:cubicBezTo>
                    <a:cubicBezTo>
                      <a:pt x="1551" y="2147"/>
                      <a:pt x="1555" y="2151"/>
                      <a:pt x="1555" y="2151"/>
                    </a:cubicBezTo>
                    <a:cubicBezTo>
                      <a:pt x="1555" y="2151"/>
                      <a:pt x="1558" y="2155"/>
                      <a:pt x="1558" y="2155"/>
                    </a:cubicBezTo>
                    <a:cubicBezTo>
                      <a:pt x="1558" y="2155"/>
                      <a:pt x="1562" y="2158"/>
                      <a:pt x="1562" y="2158"/>
                    </a:cubicBezTo>
                    <a:cubicBezTo>
                      <a:pt x="1562" y="2158"/>
                      <a:pt x="1565" y="2160"/>
                      <a:pt x="1565" y="2160"/>
                    </a:cubicBezTo>
                    <a:cubicBezTo>
                      <a:pt x="1565" y="2160"/>
                      <a:pt x="1569" y="2171"/>
                      <a:pt x="1569" y="2171"/>
                    </a:cubicBezTo>
                    <a:cubicBezTo>
                      <a:pt x="1569" y="2171"/>
                      <a:pt x="1573" y="2156"/>
                      <a:pt x="1573" y="2156"/>
                    </a:cubicBezTo>
                    <a:cubicBezTo>
                      <a:pt x="1573" y="2156"/>
                      <a:pt x="1580" y="2156"/>
                      <a:pt x="1580" y="2156"/>
                    </a:cubicBezTo>
                    <a:cubicBezTo>
                      <a:pt x="1580" y="2156"/>
                      <a:pt x="1583" y="2162"/>
                      <a:pt x="1583" y="2162"/>
                    </a:cubicBezTo>
                    <a:cubicBezTo>
                      <a:pt x="1583" y="2162"/>
                      <a:pt x="1587" y="2169"/>
                      <a:pt x="1587" y="2169"/>
                    </a:cubicBezTo>
                    <a:cubicBezTo>
                      <a:pt x="1587" y="2169"/>
                      <a:pt x="1591" y="2163"/>
                      <a:pt x="1591" y="2163"/>
                    </a:cubicBezTo>
                    <a:cubicBezTo>
                      <a:pt x="1591" y="2163"/>
                      <a:pt x="1594" y="2157"/>
                      <a:pt x="1594" y="2157"/>
                    </a:cubicBezTo>
                    <a:cubicBezTo>
                      <a:pt x="1594" y="2157"/>
                      <a:pt x="1601" y="2160"/>
                      <a:pt x="1601" y="2160"/>
                    </a:cubicBezTo>
                    <a:cubicBezTo>
                      <a:pt x="1601" y="2160"/>
                      <a:pt x="1605" y="2161"/>
                      <a:pt x="1605" y="2161"/>
                    </a:cubicBezTo>
                    <a:cubicBezTo>
                      <a:pt x="1605" y="2161"/>
                      <a:pt x="1612" y="2158"/>
                      <a:pt x="1612" y="2158"/>
                    </a:cubicBezTo>
                    <a:cubicBezTo>
                      <a:pt x="1612" y="2158"/>
                      <a:pt x="1616" y="2154"/>
                      <a:pt x="1616" y="2154"/>
                    </a:cubicBezTo>
                    <a:cubicBezTo>
                      <a:pt x="1616" y="2154"/>
                      <a:pt x="1619" y="2164"/>
                      <a:pt x="1619" y="2164"/>
                    </a:cubicBezTo>
                    <a:cubicBezTo>
                      <a:pt x="1619" y="2164"/>
                      <a:pt x="1623" y="2149"/>
                      <a:pt x="1623" y="2149"/>
                    </a:cubicBezTo>
                    <a:cubicBezTo>
                      <a:pt x="1623" y="2149"/>
                      <a:pt x="1627" y="2156"/>
                      <a:pt x="1627" y="2156"/>
                    </a:cubicBezTo>
                    <a:cubicBezTo>
                      <a:pt x="1627" y="2156"/>
                      <a:pt x="1630" y="2162"/>
                      <a:pt x="1630" y="2162"/>
                    </a:cubicBezTo>
                    <a:cubicBezTo>
                      <a:pt x="1630" y="2162"/>
                      <a:pt x="1634" y="2152"/>
                      <a:pt x="1634" y="2152"/>
                    </a:cubicBezTo>
                    <a:cubicBezTo>
                      <a:pt x="1634" y="2152"/>
                      <a:pt x="1637" y="2143"/>
                      <a:pt x="1637" y="2143"/>
                    </a:cubicBezTo>
                    <a:cubicBezTo>
                      <a:pt x="1637" y="2143"/>
                      <a:pt x="1641" y="2161"/>
                      <a:pt x="1641" y="2161"/>
                    </a:cubicBezTo>
                    <a:cubicBezTo>
                      <a:pt x="1641" y="2161"/>
                      <a:pt x="1644" y="2155"/>
                      <a:pt x="1644" y="2155"/>
                    </a:cubicBezTo>
                    <a:cubicBezTo>
                      <a:pt x="1644" y="2155"/>
                      <a:pt x="1648" y="2150"/>
                      <a:pt x="1648" y="2150"/>
                    </a:cubicBezTo>
                    <a:cubicBezTo>
                      <a:pt x="1648" y="2150"/>
                      <a:pt x="1652" y="2170"/>
                      <a:pt x="1652" y="2170"/>
                    </a:cubicBezTo>
                    <a:cubicBezTo>
                      <a:pt x="1652" y="2170"/>
                      <a:pt x="1655" y="2145"/>
                      <a:pt x="1655" y="2145"/>
                    </a:cubicBezTo>
                    <a:cubicBezTo>
                      <a:pt x="1655" y="2145"/>
                      <a:pt x="1659" y="2146"/>
                      <a:pt x="1659" y="2146"/>
                    </a:cubicBezTo>
                    <a:cubicBezTo>
                      <a:pt x="1659" y="2146"/>
                      <a:pt x="1662" y="2191"/>
                      <a:pt x="1662" y="2191"/>
                    </a:cubicBezTo>
                    <a:cubicBezTo>
                      <a:pt x="1662" y="2191"/>
                      <a:pt x="1666" y="2175"/>
                      <a:pt x="1666" y="2175"/>
                    </a:cubicBezTo>
                    <a:cubicBezTo>
                      <a:pt x="1666" y="2175"/>
                      <a:pt x="1670" y="2156"/>
                      <a:pt x="1670" y="2156"/>
                    </a:cubicBezTo>
                    <a:cubicBezTo>
                      <a:pt x="1670" y="2156"/>
                      <a:pt x="1673" y="2163"/>
                      <a:pt x="1673" y="2163"/>
                    </a:cubicBezTo>
                    <a:cubicBezTo>
                      <a:pt x="1673" y="2163"/>
                      <a:pt x="1677" y="2151"/>
                      <a:pt x="1677" y="2151"/>
                    </a:cubicBezTo>
                    <a:cubicBezTo>
                      <a:pt x="1677" y="2151"/>
                      <a:pt x="1681" y="2139"/>
                      <a:pt x="1681" y="2139"/>
                    </a:cubicBezTo>
                    <a:cubicBezTo>
                      <a:pt x="1681" y="2139"/>
                      <a:pt x="1684" y="2146"/>
                      <a:pt x="1684" y="2146"/>
                    </a:cubicBezTo>
                    <a:cubicBezTo>
                      <a:pt x="1684" y="2146"/>
                      <a:pt x="1688" y="2153"/>
                      <a:pt x="1688" y="2153"/>
                    </a:cubicBezTo>
                    <a:cubicBezTo>
                      <a:pt x="1688" y="2153"/>
                      <a:pt x="1691" y="2159"/>
                      <a:pt x="1691" y="2159"/>
                    </a:cubicBezTo>
                    <a:cubicBezTo>
                      <a:pt x="1691" y="2159"/>
                      <a:pt x="1695" y="2166"/>
                      <a:pt x="1695" y="2166"/>
                    </a:cubicBezTo>
                    <a:cubicBezTo>
                      <a:pt x="1695" y="2166"/>
                      <a:pt x="1699" y="2155"/>
                      <a:pt x="1699" y="2155"/>
                    </a:cubicBezTo>
                    <a:cubicBezTo>
                      <a:pt x="1699" y="2155"/>
                      <a:pt x="1702" y="2144"/>
                      <a:pt x="1702" y="2144"/>
                    </a:cubicBezTo>
                    <a:cubicBezTo>
                      <a:pt x="1702" y="2144"/>
                      <a:pt x="1706" y="2155"/>
                      <a:pt x="1706" y="2155"/>
                    </a:cubicBezTo>
                    <a:cubicBezTo>
                      <a:pt x="1706" y="2155"/>
                      <a:pt x="1709" y="2166"/>
                      <a:pt x="1709" y="2166"/>
                    </a:cubicBezTo>
                    <a:cubicBezTo>
                      <a:pt x="1709" y="2166"/>
                      <a:pt x="1713" y="2153"/>
                      <a:pt x="1713" y="2153"/>
                    </a:cubicBezTo>
                    <a:cubicBezTo>
                      <a:pt x="1713" y="2153"/>
                      <a:pt x="1717" y="2140"/>
                      <a:pt x="1717" y="2140"/>
                    </a:cubicBezTo>
                    <a:cubicBezTo>
                      <a:pt x="1717" y="2140"/>
                      <a:pt x="1720" y="2148"/>
                      <a:pt x="1720" y="2148"/>
                    </a:cubicBezTo>
                    <a:cubicBezTo>
                      <a:pt x="1720" y="2148"/>
                      <a:pt x="1724" y="2157"/>
                      <a:pt x="1724" y="2157"/>
                    </a:cubicBezTo>
                    <a:cubicBezTo>
                      <a:pt x="1724" y="2157"/>
                      <a:pt x="1727" y="2164"/>
                      <a:pt x="1727" y="2164"/>
                    </a:cubicBezTo>
                    <a:cubicBezTo>
                      <a:pt x="1727" y="2164"/>
                      <a:pt x="1731" y="2170"/>
                      <a:pt x="1731" y="2170"/>
                    </a:cubicBezTo>
                    <a:cubicBezTo>
                      <a:pt x="1731" y="2170"/>
                      <a:pt x="1735" y="2155"/>
                      <a:pt x="1735" y="2155"/>
                    </a:cubicBezTo>
                    <a:cubicBezTo>
                      <a:pt x="1735" y="2155"/>
                      <a:pt x="1738" y="2140"/>
                      <a:pt x="1738" y="2140"/>
                    </a:cubicBezTo>
                    <a:cubicBezTo>
                      <a:pt x="1738" y="2140"/>
                      <a:pt x="1742" y="2159"/>
                      <a:pt x="1742" y="2159"/>
                    </a:cubicBezTo>
                    <a:cubicBezTo>
                      <a:pt x="1742" y="2159"/>
                      <a:pt x="1745" y="2178"/>
                      <a:pt x="1745" y="2178"/>
                    </a:cubicBezTo>
                    <a:cubicBezTo>
                      <a:pt x="1745" y="2178"/>
                      <a:pt x="1749" y="2159"/>
                      <a:pt x="1749" y="2159"/>
                    </a:cubicBezTo>
                    <a:cubicBezTo>
                      <a:pt x="1749" y="2159"/>
                      <a:pt x="1752" y="2139"/>
                      <a:pt x="1752" y="2139"/>
                    </a:cubicBezTo>
                    <a:cubicBezTo>
                      <a:pt x="1752" y="2139"/>
                      <a:pt x="1756" y="2154"/>
                      <a:pt x="1756" y="2154"/>
                    </a:cubicBezTo>
                    <a:cubicBezTo>
                      <a:pt x="1756" y="2154"/>
                      <a:pt x="1760" y="2169"/>
                      <a:pt x="1760" y="2169"/>
                    </a:cubicBezTo>
                    <a:cubicBezTo>
                      <a:pt x="1760" y="2169"/>
                      <a:pt x="1763" y="2163"/>
                      <a:pt x="1763" y="2163"/>
                    </a:cubicBezTo>
                    <a:cubicBezTo>
                      <a:pt x="1763" y="2163"/>
                      <a:pt x="1767" y="2156"/>
                      <a:pt x="1767" y="2156"/>
                    </a:cubicBezTo>
                    <a:cubicBezTo>
                      <a:pt x="1767" y="2156"/>
                      <a:pt x="1770" y="2160"/>
                      <a:pt x="1770" y="2160"/>
                    </a:cubicBezTo>
                    <a:cubicBezTo>
                      <a:pt x="1770" y="2160"/>
                      <a:pt x="1774" y="2164"/>
                      <a:pt x="1774" y="2164"/>
                    </a:cubicBezTo>
                    <a:cubicBezTo>
                      <a:pt x="1774" y="2164"/>
                      <a:pt x="1778" y="2167"/>
                      <a:pt x="1778" y="2167"/>
                    </a:cubicBezTo>
                    <a:cubicBezTo>
                      <a:pt x="1778" y="2167"/>
                      <a:pt x="1781" y="2171"/>
                      <a:pt x="1781" y="2171"/>
                    </a:cubicBezTo>
                    <a:cubicBezTo>
                      <a:pt x="1781" y="2171"/>
                      <a:pt x="1785" y="2174"/>
                      <a:pt x="1785" y="2174"/>
                    </a:cubicBezTo>
                    <a:cubicBezTo>
                      <a:pt x="1785" y="2174"/>
                      <a:pt x="1788" y="2178"/>
                      <a:pt x="1788" y="2178"/>
                    </a:cubicBezTo>
                    <a:cubicBezTo>
                      <a:pt x="1788" y="2178"/>
                      <a:pt x="1792" y="2159"/>
                      <a:pt x="1792" y="2159"/>
                    </a:cubicBezTo>
                    <a:cubicBezTo>
                      <a:pt x="1792" y="2159"/>
                      <a:pt x="1796" y="2141"/>
                      <a:pt x="1796" y="2141"/>
                    </a:cubicBezTo>
                    <a:cubicBezTo>
                      <a:pt x="1796" y="2141"/>
                      <a:pt x="1799" y="2155"/>
                      <a:pt x="1799" y="2155"/>
                    </a:cubicBezTo>
                    <a:cubicBezTo>
                      <a:pt x="1799" y="2155"/>
                      <a:pt x="1803" y="2168"/>
                      <a:pt x="1803" y="2168"/>
                    </a:cubicBezTo>
                    <a:cubicBezTo>
                      <a:pt x="1803" y="2168"/>
                      <a:pt x="1807" y="2151"/>
                      <a:pt x="1807" y="2151"/>
                    </a:cubicBezTo>
                    <a:cubicBezTo>
                      <a:pt x="1807" y="2151"/>
                      <a:pt x="1810" y="2134"/>
                      <a:pt x="1810" y="2134"/>
                    </a:cubicBezTo>
                    <a:cubicBezTo>
                      <a:pt x="1810" y="2134"/>
                      <a:pt x="1814" y="2154"/>
                      <a:pt x="1814" y="2154"/>
                    </a:cubicBezTo>
                    <a:cubicBezTo>
                      <a:pt x="1814" y="2154"/>
                      <a:pt x="1817" y="2173"/>
                      <a:pt x="1817" y="2173"/>
                    </a:cubicBezTo>
                    <a:cubicBezTo>
                      <a:pt x="1817" y="2173"/>
                      <a:pt x="1821" y="2181"/>
                      <a:pt x="1821" y="2181"/>
                    </a:cubicBezTo>
                    <a:cubicBezTo>
                      <a:pt x="1821" y="2181"/>
                      <a:pt x="1825" y="2188"/>
                      <a:pt x="1825" y="2188"/>
                    </a:cubicBezTo>
                    <a:cubicBezTo>
                      <a:pt x="1825" y="2188"/>
                      <a:pt x="1828" y="2158"/>
                      <a:pt x="1828" y="2158"/>
                    </a:cubicBezTo>
                    <a:cubicBezTo>
                      <a:pt x="1828" y="2158"/>
                      <a:pt x="1832" y="2153"/>
                      <a:pt x="1832" y="2153"/>
                    </a:cubicBezTo>
                    <a:cubicBezTo>
                      <a:pt x="1832" y="2153"/>
                      <a:pt x="1835" y="2163"/>
                      <a:pt x="1835" y="2163"/>
                    </a:cubicBezTo>
                    <a:cubicBezTo>
                      <a:pt x="1835" y="2163"/>
                      <a:pt x="1839" y="2147"/>
                      <a:pt x="1839" y="2147"/>
                    </a:cubicBezTo>
                    <a:cubicBezTo>
                      <a:pt x="1839" y="2147"/>
                      <a:pt x="1843" y="2136"/>
                      <a:pt x="1843" y="2136"/>
                    </a:cubicBezTo>
                    <a:cubicBezTo>
                      <a:pt x="1843" y="2136"/>
                      <a:pt x="1846" y="2151"/>
                      <a:pt x="1846" y="2151"/>
                    </a:cubicBezTo>
                    <a:cubicBezTo>
                      <a:pt x="1846" y="2151"/>
                      <a:pt x="1853" y="2148"/>
                      <a:pt x="1853" y="2148"/>
                    </a:cubicBezTo>
                    <a:cubicBezTo>
                      <a:pt x="1853" y="2148"/>
                      <a:pt x="1857" y="2138"/>
                      <a:pt x="1857" y="2138"/>
                    </a:cubicBezTo>
                    <a:cubicBezTo>
                      <a:pt x="1857" y="2138"/>
                      <a:pt x="1860" y="2127"/>
                      <a:pt x="1860" y="2127"/>
                    </a:cubicBezTo>
                    <a:cubicBezTo>
                      <a:pt x="1860" y="2127"/>
                      <a:pt x="1864" y="2156"/>
                      <a:pt x="1864" y="2156"/>
                    </a:cubicBezTo>
                    <a:cubicBezTo>
                      <a:pt x="1864" y="2156"/>
                      <a:pt x="1868" y="2159"/>
                      <a:pt x="1868" y="2159"/>
                    </a:cubicBezTo>
                    <a:cubicBezTo>
                      <a:pt x="1868" y="2159"/>
                      <a:pt x="1871" y="2137"/>
                      <a:pt x="1871" y="2137"/>
                    </a:cubicBezTo>
                    <a:cubicBezTo>
                      <a:pt x="1871" y="2137"/>
                      <a:pt x="1878" y="2157"/>
                      <a:pt x="1878" y="2157"/>
                    </a:cubicBezTo>
                    <a:cubicBezTo>
                      <a:pt x="1878" y="2157"/>
                      <a:pt x="1882" y="2129"/>
                      <a:pt x="1882" y="2129"/>
                    </a:cubicBezTo>
                    <a:cubicBezTo>
                      <a:pt x="1882" y="2129"/>
                      <a:pt x="1886" y="2148"/>
                      <a:pt x="1886" y="2148"/>
                    </a:cubicBezTo>
                    <a:cubicBezTo>
                      <a:pt x="1886" y="2148"/>
                      <a:pt x="1889" y="2166"/>
                      <a:pt x="1889" y="2166"/>
                    </a:cubicBezTo>
                    <a:cubicBezTo>
                      <a:pt x="1889" y="2166"/>
                      <a:pt x="1893" y="2153"/>
                      <a:pt x="1893" y="2153"/>
                    </a:cubicBezTo>
                    <a:cubicBezTo>
                      <a:pt x="1893" y="2153"/>
                      <a:pt x="1896" y="2140"/>
                      <a:pt x="1896" y="2140"/>
                    </a:cubicBezTo>
                    <a:cubicBezTo>
                      <a:pt x="1896" y="2140"/>
                      <a:pt x="1900" y="2136"/>
                      <a:pt x="1900" y="2136"/>
                    </a:cubicBezTo>
                    <a:cubicBezTo>
                      <a:pt x="1900" y="2136"/>
                      <a:pt x="1904" y="2133"/>
                      <a:pt x="1904" y="2133"/>
                    </a:cubicBezTo>
                    <a:cubicBezTo>
                      <a:pt x="1904" y="2133"/>
                      <a:pt x="1907" y="2156"/>
                      <a:pt x="1907" y="2156"/>
                    </a:cubicBezTo>
                    <a:cubicBezTo>
                      <a:pt x="1907" y="2156"/>
                      <a:pt x="1914" y="2159"/>
                      <a:pt x="1914" y="2159"/>
                    </a:cubicBezTo>
                    <a:cubicBezTo>
                      <a:pt x="1914" y="2159"/>
                      <a:pt x="1918" y="2163"/>
                      <a:pt x="1918" y="2163"/>
                    </a:cubicBezTo>
                    <a:cubicBezTo>
                      <a:pt x="1918" y="2163"/>
                      <a:pt x="1922" y="2151"/>
                      <a:pt x="1922" y="2151"/>
                    </a:cubicBezTo>
                    <a:cubicBezTo>
                      <a:pt x="1922" y="2151"/>
                      <a:pt x="1925" y="2140"/>
                      <a:pt x="1925" y="2140"/>
                    </a:cubicBezTo>
                    <a:cubicBezTo>
                      <a:pt x="1925" y="2140"/>
                      <a:pt x="1929" y="2162"/>
                      <a:pt x="1929" y="2162"/>
                    </a:cubicBezTo>
                    <a:cubicBezTo>
                      <a:pt x="1929" y="2162"/>
                      <a:pt x="1933" y="2158"/>
                      <a:pt x="1933" y="2158"/>
                    </a:cubicBezTo>
                    <a:cubicBezTo>
                      <a:pt x="1933" y="2158"/>
                      <a:pt x="1936" y="2156"/>
                      <a:pt x="1936" y="2156"/>
                    </a:cubicBezTo>
                    <a:cubicBezTo>
                      <a:pt x="1936" y="2156"/>
                      <a:pt x="1940" y="2154"/>
                      <a:pt x="1940" y="2154"/>
                    </a:cubicBezTo>
                    <a:cubicBezTo>
                      <a:pt x="1940" y="2154"/>
                      <a:pt x="1943" y="2156"/>
                      <a:pt x="1943" y="2156"/>
                    </a:cubicBezTo>
                    <a:cubicBezTo>
                      <a:pt x="1943" y="2156"/>
                      <a:pt x="1947" y="2158"/>
                      <a:pt x="1947" y="2158"/>
                    </a:cubicBezTo>
                    <a:cubicBezTo>
                      <a:pt x="1947" y="2158"/>
                      <a:pt x="1951" y="2162"/>
                      <a:pt x="1951" y="2162"/>
                    </a:cubicBezTo>
                    <a:cubicBezTo>
                      <a:pt x="1951" y="2162"/>
                      <a:pt x="1954" y="2140"/>
                      <a:pt x="1954" y="2140"/>
                    </a:cubicBezTo>
                    <a:cubicBezTo>
                      <a:pt x="1954" y="2140"/>
                      <a:pt x="1958" y="2152"/>
                      <a:pt x="1958" y="2152"/>
                    </a:cubicBezTo>
                    <a:cubicBezTo>
                      <a:pt x="1958" y="2152"/>
                      <a:pt x="1961" y="2165"/>
                      <a:pt x="1961" y="2165"/>
                    </a:cubicBezTo>
                    <a:cubicBezTo>
                      <a:pt x="1961" y="2165"/>
                      <a:pt x="1968" y="2162"/>
                      <a:pt x="1968" y="2162"/>
                    </a:cubicBezTo>
                    <a:cubicBezTo>
                      <a:pt x="1968" y="2162"/>
                      <a:pt x="1972" y="2154"/>
                      <a:pt x="1972" y="2154"/>
                    </a:cubicBezTo>
                    <a:cubicBezTo>
                      <a:pt x="1972" y="2154"/>
                      <a:pt x="1976" y="2146"/>
                      <a:pt x="1976" y="2146"/>
                    </a:cubicBezTo>
                    <a:cubicBezTo>
                      <a:pt x="1976" y="2146"/>
                      <a:pt x="1979" y="2152"/>
                      <a:pt x="1979" y="2152"/>
                    </a:cubicBezTo>
                    <a:cubicBezTo>
                      <a:pt x="1979" y="2152"/>
                      <a:pt x="1983" y="2159"/>
                      <a:pt x="1983" y="2159"/>
                    </a:cubicBezTo>
                    <a:cubicBezTo>
                      <a:pt x="1983" y="2159"/>
                      <a:pt x="1986" y="2147"/>
                      <a:pt x="1986" y="2147"/>
                    </a:cubicBezTo>
                    <a:cubicBezTo>
                      <a:pt x="1986" y="2147"/>
                      <a:pt x="1990" y="2160"/>
                      <a:pt x="1990" y="2160"/>
                    </a:cubicBezTo>
                    <a:cubicBezTo>
                      <a:pt x="1990" y="2160"/>
                      <a:pt x="1997" y="2158"/>
                      <a:pt x="1997" y="2158"/>
                    </a:cubicBezTo>
                    <a:cubicBezTo>
                      <a:pt x="1997" y="2158"/>
                      <a:pt x="2001" y="2152"/>
                      <a:pt x="2001" y="2152"/>
                    </a:cubicBezTo>
                    <a:cubicBezTo>
                      <a:pt x="2001" y="2152"/>
                      <a:pt x="2004" y="2147"/>
                      <a:pt x="2004" y="2147"/>
                    </a:cubicBezTo>
                    <a:cubicBezTo>
                      <a:pt x="2004" y="2147"/>
                      <a:pt x="2008" y="2146"/>
                      <a:pt x="2008" y="2146"/>
                    </a:cubicBezTo>
                    <a:cubicBezTo>
                      <a:pt x="2008" y="2146"/>
                      <a:pt x="2012" y="2172"/>
                      <a:pt x="2012" y="2172"/>
                    </a:cubicBezTo>
                    <a:cubicBezTo>
                      <a:pt x="2012" y="2172"/>
                      <a:pt x="2015" y="2170"/>
                      <a:pt x="2015" y="2170"/>
                    </a:cubicBezTo>
                    <a:cubicBezTo>
                      <a:pt x="2015" y="2170"/>
                      <a:pt x="2019" y="2143"/>
                      <a:pt x="2019" y="2143"/>
                    </a:cubicBezTo>
                    <a:cubicBezTo>
                      <a:pt x="2019" y="2143"/>
                      <a:pt x="2022" y="2147"/>
                      <a:pt x="2022" y="2147"/>
                    </a:cubicBezTo>
                    <a:cubicBezTo>
                      <a:pt x="2022" y="2147"/>
                      <a:pt x="2026" y="2177"/>
                      <a:pt x="2026" y="2177"/>
                    </a:cubicBezTo>
                    <a:cubicBezTo>
                      <a:pt x="2026" y="2177"/>
                      <a:pt x="2030" y="2163"/>
                      <a:pt x="2030" y="2163"/>
                    </a:cubicBezTo>
                    <a:cubicBezTo>
                      <a:pt x="2030" y="2163"/>
                      <a:pt x="2033" y="2148"/>
                      <a:pt x="2033" y="2148"/>
                    </a:cubicBezTo>
                    <a:cubicBezTo>
                      <a:pt x="2033" y="2148"/>
                      <a:pt x="2055" y="2147"/>
                      <a:pt x="2055" y="2147"/>
                    </a:cubicBezTo>
                    <a:cubicBezTo>
                      <a:pt x="2055" y="2147"/>
                      <a:pt x="2059" y="2171"/>
                      <a:pt x="2059" y="2171"/>
                    </a:cubicBezTo>
                    <a:cubicBezTo>
                      <a:pt x="2059" y="2171"/>
                      <a:pt x="2062" y="2169"/>
                      <a:pt x="2062" y="2169"/>
                    </a:cubicBezTo>
                    <a:cubicBezTo>
                      <a:pt x="2062" y="2169"/>
                      <a:pt x="2066" y="2153"/>
                      <a:pt x="2066" y="2153"/>
                    </a:cubicBezTo>
                    <a:cubicBezTo>
                      <a:pt x="2066" y="2153"/>
                      <a:pt x="2069" y="2163"/>
                      <a:pt x="2069" y="2163"/>
                    </a:cubicBezTo>
                    <a:cubicBezTo>
                      <a:pt x="2069" y="2163"/>
                      <a:pt x="2073" y="2163"/>
                      <a:pt x="2073" y="2163"/>
                    </a:cubicBezTo>
                    <a:cubicBezTo>
                      <a:pt x="2073" y="2163"/>
                      <a:pt x="2076" y="2137"/>
                      <a:pt x="2076" y="2137"/>
                    </a:cubicBezTo>
                    <a:cubicBezTo>
                      <a:pt x="2076" y="2137"/>
                      <a:pt x="2080" y="2151"/>
                      <a:pt x="2080" y="2151"/>
                    </a:cubicBezTo>
                    <a:cubicBezTo>
                      <a:pt x="2080" y="2151"/>
                      <a:pt x="2084" y="2164"/>
                      <a:pt x="2084" y="2164"/>
                    </a:cubicBezTo>
                    <a:cubicBezTo>
                      <a:pt x="2084" y="2164"/>
                      <a:pt x="2087" y="2138"/>
                      <a:pt x="2087" y="2138"/>
                    </a:cubicBezTo>
                    <a:cubicBezTo>
                      <a:pt x="2087" y="2138"/>
                      <a:pt x="2091" y="2137"/>
                      <a:pt x="2091" y="2137"/>
                    </a:cubicBezTo>
                    <a:cubicBezTo>
                      <a:pt x="2091" y="2137"/>
                      <a:pt x="2094" y="2152"/>
                      <a:pt x="2094" y="2152"/>
                    </a:cubicBezTo>
                    <a:cubicBezTo>
                      <a:pt x="2094" y="2152"/>
                      <a:pt x="2098" y="2167"/>
                      <a:pt x="2098" y="2167"/>
                    </a:cubicBezTo>
                    <a:cubicBezTo>
                      <a:pt x="2098" y="2167"/>
                      <a:pt x="2102" y="2180"/>
                      <a:pt x="2102" y="2180"/>
                    </a:cubicBezTo>
                    <a:cubicBezTo>
                      <a:pt x="2102" y="2180"/>
                      <a:pt x="2105" y="2192"/>
                      <a:pt x="2105" y="2192"/>
                    </a:cubicBezTo>
                    <a:cubicBezTo>
                      <a:pt x="2105" y="2192"/>
                      <a:pt x="2109" y="2183"/>
                      <a:pt x="2109" y="2183"/>
                    </a:cubicBezTo>
                    <a:cubicBezTo>
                      <a:pt x="2109" y="2183"/>
                      <a:pt x="2112" y="2174"/>
                      <a:pt x="2112" y="2174"/>
                    </a:cubicBezTo>
                    <a:cubicBezTo>
                      <a:pt x="2112" y="2174"/>
                      <a:pt x="2116" y="2167"/>
                      <a:pt x="2116" y="2167"/>
                    </a:cubicBezTo>
                    <a:cubicBezTo>
                      <a:pt x="2116" y="2167"/>
                      <a:pt x="2120" y="2160"/>
                      <a:pt x="2120" y="2160"/>
                    </a:cubicBezTo>
                    <a:cubicBezTo>
                      <a:pt x="2120" y="2160"/>
                      <a:pt x="2123" y="2153"/>
                      <a:pt x="2123" y="2153"/>
                    </a:cubicBezTo>
                    <a:cubicBezTo>
                      <a:pt x="2123" y="2153"/>
                      <a:pt x="2127" y="2147"/>
                      <a:pt x="2127" y="2147"/>
                    </a:cubicBezTo>
                    <a:cubicBezTo>
                      <a:pt x="2127" y="2147"/>
                      <a:pt x="2130" y="2168"/>
                      <a:pt x="2130" y="2168"/>
                    </a:cubicBezTo>
                    <a:cubicBezTo>
                      <a:pt x="2130" y="2168"/>
                      <a:pt x="2134" y="2190"/>
                      <a:pt x="2134" y="2190"/>
                    </a:cubicBezTo>
                    <a:cubicBezTo>
                      <a:pt x="2134" y="2190"/>
                      <a:pt x="2138" y="2179"/>
                      <a:pt x="2138" y="2179"/>
                    </a:cubicBezTo>
                    <a:cubicBezTo>
                      <a:pt x="2138" y="2179"/>
                      <a:pt x="2141" y="2168"/>
                      <a:pt x="2141" y="2168"/>
                    </a:cubicBezTo>
                    <a:cubicBezTo>
                      <a:pt x="2141" y="2168"/>
                      <a:pt x="2145" y="2181"/>
                      <a:pt x="2145" y="2181"/>
                    </a:cubicBezTo>
                    <a:cubicBezTo>
                      <a:pt x="2145" y="2181"/>
                      <a:pt x="2148" y="2152"/>
                      <a:pt x="2148" y="2152"/>
                    </a:cubicBezTo>
                    <a:cubicBezTo>
                      <a:pt x="2148" y="2152"/>
                      <a:pt x="2152" y="2145"/>
                      <a:pt x="2152" y="2145"/>
                    </a:cubicBezTo>
                    <a:cubicBezTo>
                      <a:pt x="2152" y="2145"/>
                      <a:pt x="2156" y="2164"/>
                      <a:pt x="2156" y="2164"/>
                    </a:cubicBezTo>
                    <a:cubicBezTo>
                      <a:pt x="2156" y="2164"/>
                      <a:pt x="2159" y="2153"/>
                      <a:pt x="2159" y="2153"/>
                    </a:cubicBezTo>
                    <a:cubicBezTo>
                      <a:pt x="2159" y="2153"/>
                      <a:pt x="2163" y="2143"/>
                      <a:pt x="2163" y="2143"/>
                    </a:cubicBezTo>
                    <a:cubicBezTo>
                      <a:pt x="2163" y="2143"/>
                      <a:pt x="2166" y="2147"/>
                      <a:pt x="2166" y="2147"/>
                    </a:cubicBezTo>
                    <a:cubicBezTo>
                      <a:pt x="2166" y="2147"/>
                      <a:pt x="2170" y="2151"/>
                      <a:pt x="2170" y="2151"/>
                    </a:cubicBezTo>
                    <a:cubicBezTo>
                      <a:pt x="2170" y="2151"/>
                      <a:pt x="2174" y="2154"/>
                      <a:pt x="2174" y="2154"/>
                    </a:cubicBezTo>
                    <a:cubicBezTo>
                      <a:pt x="2174" y="2154"/>
                      <a:pt x="2177" y="2157"/>
                      <a:pt x="2177" y="2157"/>
                    </a:cubicBezTo>
                    <a:cubicBezTo>
                      <a:pt x="2177" y="2157"/>
                      <a:pt x="2181" y="2160"/>
                      <a:pt x="2181" y="2160"/>
                    </a:cubicBezTo>
                    <a:cubicBezTo>
                      <a:pt x="2181" y="2160"/>
                      <a:pt x="2184" y="2163"/>
                      <a:pt x="2184" y="2163"/>
                    </a:cubicBezTo>
                    <a:cubicBezTo>
                      <a:pt x="2184" y="2163"/>
                      <a:pt x="2188" y="2166"/>
                      <a:pt x="2188" y="2166"/>
                    </a:cubicBezTo>
                    <a:cubicBezTo>
                      <a:pt x="2188" y="2166"/>
                      <a:pt x="2192" y="2168"/>
                      <a:pt x="2192" y="2168"/>
                    </a:cubicBezTo>
                    <a:cubicBezTo>
                      <a:pt x="2192" y="2168"/>
                      <a:pt x="2195" y="2171"/>
                      <a:pt x="2195" y="2171"/>
                    </a:cubicBezTo>
                    <a:cubicBezTo>
                      <a:pt x="2195" y="2171"/>
                      <a:pt x="2199" y="2174"/>
                      <a:pt x="2199" y="2174"/>
                    </a:cubicBezTo>
                    <a:cubicBezTo>
                      <a:pt x="2199" y="2174"/>
                      <a:pt x="2202" y="2169"/>
                      <a:pt x="2202" y="2169"/>
                    </a:cubicBezTo>
                    <a:cubicBezTo>
                      <a:pt x="2202" y="2169"/>
                      <a:pt x="2206" y="2164"/>
                      <a:pt x="2206" y="2164"/>
                    </a:cubicBezTo>
                    <a:cubicBezTo>
                      <a:pt x="2206" y="2164"/>
                      <a:pt x="2210" y="2159"/>
                      <a:pt x="2210" y="2159"/>
                    </a:cubicBezTo>
                    <a:cubicBezTo>
                      <a:pt x="2210" y="2159"/>
                      <a:pt x="2213" y="2155"/>
                      <a:pt x="2213" y="2155"/>
                    </a:cubicBezTo>
                    <a:cubicBezTo>
                      <a:pt x="2213" y="2155"/>
                      <a:pt x="2217" y="2156"/>
                      <a:pt x="2217" y="2156"/>
                    </a:cubicBezTo>
                    <a:cubicBezTo>
                      <a:pt x="2217" y="2156"/>
                      <a:pt x="2220" y="2158"/>
                      <a:pt x="2220" y="2158"/>
                    </a:cubicBezTo>
                    <a:cubicBezTo>
                      <a:pt x="2220" y="2158"/>
                      <a:pt x="2224" y="2160"/>
                      <a:pt x="2224" y="2160"/>
                    </a:cubicBezTo>
                    <a:cubicBezTo>
                      <a:pt x="2224" y="2160"/>
                      <a:pt x="2228" y="2162"/>
                      <a:pt x="2228" y="2162"/>
                    </a:cubicBezTo>
                    <a:cubicBezTo>
                      <a:pt x="2228" y="2162"/>
                      <a:pt x="2235" y="2160"/>
                      <a:pt x="2235" y="2160"/>
                    </a:cubicBezTo>
                    <a:cubicBezTo>
                      <a:pt x="2235" y="2160"/>
                      <a:pt x="2238" y="2158"/>
                      <a:pt x="2238" y="2158"/>
                    </a:cubicBezTo>
                    <a:cubicBezTo>
                      <a:pt x="2238" y="2158"/>
                      <a:pt x="2249" y="2161"/>
                      <a:pt x="2249" y="2161"/>
                    </a:cubicBezTo>
                    <a:cubicBezTo>
                      <a:pt x="2249" y="2161"/>
                      <a:pt x="2253" y="2162"/>
                      <a:pt x="2253" y="2162"/>
                    </a:cubicBezTo>
                    <a:cubicBezTo>
                      <a:pt x="2253" y="2162"/>
                      <a:pt x="2267" y="2160"/>
                      <a:pt x="2267" y="2160"/>
                    </a:cubicBezTo>
                    <a:cubicBezTo>
                      <a:pt x="2267" y="2160"/>
                      <a:pt x="2271" y="2159"/>
                      <a:pt x="2271" y="2159"/>
                    </a:cubicBezTo>
                    <a:cubicBezTo>
                      <a:pt x="2271" y="2159"/>
                      <a:pt x="2282" y="2162"/>
                      <a:pt x="2282" y="2162"/>
                    </a:cubicBezTo>
                    <a:cubicBezTo>
                      <a:pt x="2282" y="2162"/>
                      <a:pt x="2285" y="2163"/>
                      <a:pt x="2285" y="2163"/>
                    </a:cubicBezTo>
                    <a:cubicBezTo>
                      <a:pt x="2285" y="2163"/>
                      <a:pt x="2289" y="2156"/>
                      <a:pt x="2289" y="2156"/>
                    </a:cubicBezTo>
                    <a:cubicBezTo>
                      <a:pt x="2289" y="2156"/>
                      <a:pt x="2292" y="2149"/>
                      <a:pt x="2292" y="2149"/>
                    </a:cubicBezTo>
                    <a:cubicBezTo>
                      <a:pt x="2292" y="2149"/>
                      <a:pt x="2296" y="2154"/>
                      <a:pt x="2296" y="2154"/>
                    </a:cubicBezTo>
                    <a:cubicBezTo>
                      <a:pt x="2296" y="2154"/>
                      <a:pt x="2300" y="2160"/>
                      <a:pt x="2300" y="2160"/>
                    </a:cubicBezTo>
                    <a:cubicBezTo>
                      <a:pt x="2300" y="2160"/>
                      <a:pt x="2303" y="2169"/>
                      <a:pt x="2303" y="2169"/>
                    </a:cubicBezTo>
                    <a:cubicBezTo>
                      <a:pt x="2303" y="2169"/>
                      <a:pt x="2307" y="2178"/>
                      <a:pt x="2307" y="2178"/>
                    </a:cubicBezTo>
                    <a:cubicBezTo>
                      <a:pt x="2307" y="2178"/>
                      <a:pt x="2310" y="2174"/>
                      <a:pt x="2310" y="2174"/>
                    </a:cubicBezTo>
                    <a:cubicBezTo>
                      <a:pt x="2310" y="2174"/>
                      <a:pt x="2314" y="2170"/>
                      <a:pt x="2314" y="2170"/>
                    </a:cubicBezTo>
                    <a:cubicBezTo>
                      <a:pt x="2314" y="2170"/>
                      <a:pt x="2318" y="2159"/>
                      <a:pt x="2318" y="2159"/>
                    </a:cubicBezTo>
                    <a:cubicBezTo>
                      <a:pt x="2318" y="2159"/>
                      <a:pt x="2321" y="2148"/>
                      <a:pt x="2321" y="2148"/>
                    </a:cubicBezTo>
                    <a:cubicBezTo>
                      <a:pt x="2321" y="2148"/>
                      <a:pt x="2325" y="2159"/>
                      <a:pt x="2325" y="2159"/>
                    </a:cubicBezTo>
                    <a:cubicBezTo>
                      <a:pt x="2325" y="2159"/>
                      <a:pt x="2328" y="2169"/>
                      <a:pt x="2328" y="2169"/>
                    </a:cubicBezTo>
                    <a:cubicBezTo>
                      <a:pt x="2328" y="2169"/>
                      <a:pt x="2332" y="2165"/>
                      <a:pt x="2332" y="2165"/>
                    </a:cubicBezTo>
                    <a:cubicBezTo>
                      <a:pt x="2332" y="2165"/>
                      <a:pt x="2336" y="2162"/>
                      <a:pt x="2336" y="2162"/>
                    </a:cubicBezTo>
                    <a:cubicBezTo>
                      <a:pt x="2336" y="2162"/>
                      <a:pt x="2339" y="2159"/>
                      <a:pt x="2339" y="2159"/>
                    </a:cubicBezTo>
                    <a:cubicBezTo>
                      <a:pt x="2339" y="2159"/>
                      <a:pt x="2343" y="2155"/>
                      <a:pt x="2343" y="2155"/>
                    </a:cubicBezTo>
                    <a:cubicBezTo>
                      <a:pt x="2343" y="2155"/>
                      <a:pt x="2346" y="2149"/>
                      <a:pt x="2346" y="2149"/>
                    </a:cubicBezTo>
                    <a:cubicBezTo>
                      <a:pt x="2346" y="2149"/>
                      <a:pt x="2350" y="2143"/>
                      <a:pt x="2350" y="2143"/>
                    </a:cubicBezTo>
                    <a:cubicBezTo>
                      <a:pt x="2350" y="2143"/>
                      <a:pt x="2353" y="2150"/>
                      <a:pt x="2353" y="2150"/>
                    </a:cubicBezTo>
                    <a:cubicBezTo>
                      <a:pt x="2353" y="2150"/>
                      <a:pt x="2357" y="2157"/>
                      <a:pt x="2357" y="2157"/>
                    </a:cubicBezTo>
                    <a:cubicBezTo>
                      <a:pt x="2357" y="2157"/>
                      <a:pt x="2375" y="2154"/>
                      <a:pt x="2375" y="2154"/>
                    </a:cubicBezTo>
                    <a:cubicBezTo>
                      <a:pt x="2375" y="2154"/>
                      <a:pt x="2379" y="2152"/>
                      <a:pt x="2379" y="2152"/>
                    </a:cubicBezTo>
                    <a:cubicBezTo>
                      <a:pt x="2379" y="2152"/>
                      <a:pt x="2382" y="2150"/>
                      <a:pt x="2382" y="2150"/>
                    </a:cubicBezTo>
                    <a:cubicBezTo>
                      <a:pt x="2382" y="2150"/>
                      <a:pt x="2386" y="2147"/>
                      <a:pt x="2386" y="2147"/>
                    </a:cubicBezTo>
                    <a:cubicBezTo>
                      <a:pt x="2386" y="2147"/>
                      <a:pt x="2393" y="2150"/>
                      <a:pt x="2393" y="2150"/>
                    </a:cubicBezTo>
                    <a:cubicBezTo>
                      <a:pt x="2393" y="2150"/>
                      <a:pt x="2397" y="2152"/>
                      <a:pt x="2397" y="2152"/>
                    </a:cubicBezTo>
                    <a:cubicBezTo>
                      <a:pt x="2397" y="2152"/>
                      <a:pt x="2408" y="2148"/>
                      <a:pt x="2408" y="2148"/>
                    </a:cubicBezTo>
                    <a:cubicBezTo>
                      <a:pt x="2408" y="2148"/>
                      <a:pt x="2411" y="2145"/>
                      <a:pt x="2411" y="2145"/>
                    </a:cubicBezTo>
                    <a:cubicBezTo>
                      <a:pt x="2411" y="2145"/>
                      <a:pt x="2415" y="2143"/>
                      <a:pt x="2415" y="2143"/>
                    </a:cubicBezTo>
                    <a:cubicBezTo>
                      <a:pt x="2415" y="2143"/>
                      <a:pt x="2418" y="2157"/>
                      <a:pt x="2418" y="2157"/>
                    </a:cubicBezTo>
                    <a:cubicBezTo>
                      <a:pt x="2418" y="2157"/>
                      <a:pt x="2422" y="2172"/>
                      <a:pt x="2422" y="2172"/>
                    </a:cubicBezTo>
                    <a:cubicBezTo>
                      <a:pt x="2422" y="2172"/>
                      <a:pt x="2426" y="2156"/>
                      <a:pt x="2426" y="2156"/>
                    </a:cubicBezTo>
                    <a:cubicBezTo>
                      <a:pt x="2426" y="2156"/>
                      <a:pt x="2429" y="2166"/>
                      <a:pt x="2429" y="2166"/>
                    </a:cubicBezTo>
                    <a:cubicBezTo>
                      <a:pt x="2429" y="2166"/>
                      <a:pt x="2433" y="2182"/>
                      <a:pt x="2433" y="2182"/>
                    </a:cubicBezTo>
                    <a:cubicBezTo>
                      <a:pt x="2433" y="2182"/>
                      <a:pt x="2436" y="2155"/>
                      <a:pt x="2436" y="2155"/>
                    </a:cubicBezTo>
                    <a:cubicBezTo>
                      <a:pt x="2436" y="2155"/>
                      <a:pt x="2440" y="2128"/>
                      <a:pt x="2440" y="2128"/>
                    </a:cubicBezTo>
                    <a:cubicBezTo>
                      <a:pt x="2440" y="2128"/>
                      <a:pt x="2444" y="2144"/>
                      <a:pt x="2444" y="2144"/>
                    </a:cubicBezTo>
                    <a:cubicBezTo>
                      <a:pt x="2444" y="2144"/>
                      <a:pt x="2447" y="2155"/>
                      <a:pt x="2447" y="2155"/>
                    </a:cubicBezTo>
                    <a:cubicBezTo>
                      <a:pt x="2447" y="2155"/>
                      <a:pt x="2451" y="2140"/>
                      <a:pt x="2451" y="2140"/>
                    </a:cubicBezTo>
                    <a:cubicBezTo>
                      <a:pt x="2451" y="2140"/>
                      <a:pt x="2454" y="2143"/>
                      <a:pt x="2454" y="2143"/>
                    </a:cubicBezTo>
                    <a:cubicBezTo>
                      <a:pt x="2454" y="2143"/>
                      <a:pt x="2458" y="2145"/>
                      <a:pt x="2458" y="2145"/>
                    </a:cubicBezTo>
                    <a:cubicBezTo>
                      <a:pt x="2458" y="2145"/>
                      <a:pt x="2461" y="2158"/>
                      <a:pt x="2461" y="2158"/>
                    </a:cubicBezTo>
                    <a:cubicBezTo>
                      <a:pt x="2461" y="2158"/>
                      <a:pt x="2465" y="2171"/>
                      <a:pt x="2465" y="2171"/>
                    </a:cubicBezTo>
                    <a:cubicBezTo>
                      <a:pt x="2465" y="2171"/>
                      <a:pt x="2469" y="2163"/>
                      <a:pt x="2469" y="2163"/>
                    </a:cubicBezTo>
                    <a:cubicBezTo>
                      <a:pt x="2469" y="2163"/>
                      <a:pt x="2472" y="2154"/>
                      <a:pt x="2472" y="2154"/>
                    </a:cubicBezTo>
                    <a:cubicBezTo>
                      <a:pt x="2472" y="2154"/>
                      <a:pt x="2479" y="2152"/>
                      <a:pt x="2479" y="2152"/>
                    </a:cubicBezTo>
                    <a:cubicBezTo>
                      <a:pt x="2479" y="2152"/>
                      <a:pt x="2483" y="2150"/>
                      <a:pt x="2483" y="2150"/>
                    </a:cubicBezTo>
                    <a:cubicBezTo>
                      <a:pt x="2483" y="2150"/>
                      <a:pt x="2487" y="2149"/>
                      <a:pt x="2487" y="2149"/>
                    </a:cubicBezTo>
                    <a:cubicBezTo>
                      <a:pt x="2487" y="2149"/>
                      <a:pt x="2490" y="2143"/>
                      <a:pt x="2490" y="2143"/>
                    </a:cubicBezTo>
                    <a:cubicBezTo>
                      <a:pt x="2490" y="2143"/>
                      <a:pt x="2494" y="2137"/>
                      <a:pt x="2494" y="2137"/>
                    </a:cubicBezTo>
                    <a:cubicBezTo>
                      <a:pt x="2494" y="2137"/>
                      <a:pt x="2497" y="2153"/>
                      <a:pt x="2497" y="2153"/>
                    </a:cubicBezTo>
                    <a:cubicBezTo>
                      <a:pt x="2497" y="2153"/>
                      <a:pt x="2501" y="2169"/>
                      <a:pt x="2501" y="2169"/>
                    </a:cubicBezTo>
                    <a:cubicBezTo>
                      <a:pt x="2501" y="2169"/>
                      <a:pt x="2505" y="2154"/>
                      <a:pt x="2505" y="2154"/>
                    </a:cubicBezTo>
                    <a:cubicBezTo>
                      <a:pt x="2505" y="2154"/>
                      <a:pt x="2508" y="2140"/>
                      <a:pt x="2508" y="2140"/>
                    </a:cubicBezTo>
                    <a:cubicBezTo>
                      <a:pt x="2508" y="2140"/>
                      <a:pt x="2512" y="2146"/>
                      <a:pt x="2512" y="2146"/>
                    </a:cubicBezTo>
                    <a:cubicBezTo>
                      <a:pt x="2512" y="2146"/>
                      <a:pt x="2516" y="2153"/>
                      <a:pt x="2516" y="2153"/>
                    </a:cubicBezTo>
                    <a:cubicBezTo>
                      <a:pt x="2516" y="2153"/>
                      <a:pt x="2523" y="2151"/>
                      <a:pt x="2523" y="2151"/>
                    </a:cubicBezTo>
                    <a:cubicBezTo>
                      <a:pt x="2523" y="2151"/>
                      <a:pt x="2526" y="2149"/>
                      <a:pt x="2526" y="2149"/>
                    </a:cubicBezTo>
                    <a:cubicBezTo>
                      <a:pt x="2526" y="2149"/>
                      <a:pt x="2534" y="2152"/>
                      <a:pt x="2534" y="2152"/>
                    </a:cubicBezTo>
                    <a:cubicBezTo>
                      <a:pt x="2534" y="2152"/>
                      <a:pt x="2537" y="2157"/>
                      <a:pt x="2537" y="2157"/>
                    </a:cubicBezTo>
                    <a:cubicBezTo>
                      <a:pt x="2537" y="2157"/>
                      <a:pt x="2541" y="2148"/>
                      <a:pt x="2541" y="2148"/>
                    </a:cubicBezTo>
                    <a:cubicBezTo>
                      <a:pt x="2541" y="2148"/>
                      <a:pt x="2544" y="2140"/>
                      <a:pt x="2544" y="2140"/>
                    </a:cubicBezTo>
                    <a:cubicBezTo>
                      <a:pt x="2544" y="2140"/>
                      <a:pt x="2548" y="2157"/>
                      <a:pt x="2548" y="2157"/>
                    </a:cubicBezTo>
                    <a:cubicBezTo>
                      <a:pt x="2548" y="2157"/>
                      <a:pt x="2552" y="2173"/>
                      <a:pt x="2552" y="2173"/>
                    </a:cubicBezTo>
                    <a:cubicBezTo>
                      <a:pt x="2552" y="2173"/>
                      <a:pt x="2555" y="2160"/>
                      <a:pt x="2555" y="2160"/>
                    </a:cubicBezTo>
                    <a:cubicBezTo>
                      <a:pt x="2555" y="2160"/>
                      <a:pt x="2559" y="2147"/>
                      <a:pt x="2559" y="2147"/>
                    </a:cubicBezTo>
                    <a:cubicBezTo>
                      <a:pt x="2559" y="2147"/>
                      <a:pt x="2562" y="2143"/>
                      <a:pt x="2562" y="2143"/>
                    </a:cubicBezTo>
                    <a:cubicBezTo>
                      <a:pt x="2562" y="2143"/>
                      <a:pt x="2566" y="2140"/>
                      <a:pt x="2566" y="2140"/>
                    </a:cubicBezTo>
                    <a:cubicBezTo>
                      <a:pt x="2566" y="2140"/>
                      <a:pt x="2569" y="2149"/>
                      <a:pt x="2569" y="2149"/>
                    </a:cubicBezTo>
                    <a:cubicBezTo>
                      <a:pt x="2569" y="2149"/>
                      <a:pt x="2573" y="2159"/>
                      <a:pt x="2573" y="2159"/>
                    </a:cubicBezTo>
                    <a:cubicBezTo>
                      <a:pt x="2573" y="2159"/>
                      <a:pt x="2577" y="2156"/>
                      <a:pt x="2577" y="2156"/>
                    </a:cubicBezTo>
                    <a:cubicBezTo>
                      <a:pt x="2577" y="2156"/>
                      <a:pt x="2580" y="2153"/>
                      <a:pt x="2580" y="2153"/>
                    </a:cubicBezTo>
                    <a:cubicBezTo>
                      <a:pt x="2580" y="2153"/>
                      <a:pt x="2584" y="2150"/>
                      <a:pt x="2584" y="2150"/>
                    </a:cubicBezTo>
                    <a:cubicBezTo>
                      <a:pt x="2584" y="2150"/>
                      <a:pt x="2587" y="2147"/>
                      <a:pt x="2587" y="2147"/>
                    </a:cubicBezTo>
                    <a:cubicBezTo>
                      <a:pt x="2587" y="2147"/>
                      <a:pt x="2591" y="2149"/>
                      <a:pt x="2591" y="2149"/>
                    </a:cubicBezTo>
                    <a:cubicBezTo>
                      <a:pt x="2591" y="2149"/>
                      <a:pt x="2595" y="2152"/>
                      <a:pt x="2595" y="2152"/>
                    </a:cubicBezTo>
                    <a:cubicBezTo>
                      <a:pt x="2595" y="2152"/>
                      <a:pt x="2598" y="2154"/>
                      <a:pt x="2598" y="2154"/>
                    </a:cubicBezTo>
                    <a:cubicBezTo>
                      <a:pt x="2598" y="2154"/>
                      <a:pt x="2602" y="2156"/>
                      <a:pt x="2602" y="2156"/>
                    </a:cubicBezTo>
                    <a:cubicBezTo>
                      <a:pt x="2602" y="2156"/>
                      <a:pt x="2605" y="2160"/>
                      <a:pt x="2605" y="2160"/>
                    </a:cubicBezTo>
                    <a:cubicBezTo>
                      <a:pt x="2605" y="2160"/>
                      <a:pt x="2609" y="2163"/>
                      <a:pt x="2609" y="2163"/>
                    </a:cubicBezTo>
                    <a:cubicBezTo>
                      <a:pt x="2609" y="2163"/>
                      <a:pt x="2613" y="2152"/>
                      <a:pt x="2613" y="2152"/>
                    </a:cubicBezTo>
                    <a:cubicBezTo>
                      <a:pt x="2613" y="2152"/>
                      <a:pt x="2616" y="2141"/>
                      <a:pt x="2616" y="2141"/>
                    </a:cubicBezTo>
                    <a:cubicBezTo>
                      <a:pt x="2616" y="2141"/>
                      <a:pt x="2620" y="2165"/>
                      <a:pt x="2620" y="2165"/>
                    </a:cubicBezTo>
                    <a:cubicBezTo>
                      <a:pt x="2620" y="2165"/>
                      <a:pt x="2623" y="2163"/>
                      <a:pt x="2623" y="2163"/>
                    </a:cubicBezTo>
                    <a:cubicBezTo>
                      <a:pt x="2623" y="2163"/>
                      <a:pt x="2627" y="2131"/>
                      <a:pt x="2627" y="2131"/>
                    </a:cubicBezTo>
                    <a:cubicBezTo>
                      <a:pt x="2627" y="2131"/>
                      <a:pt x="2631" y="2150"/>
                      <a:pt x="2631" y="2150"/>
                    </a:cubicBezTo>
                    <a:cubicBezTo>
                      <a:pt x="2631" y="2150"/>
                      <a:pt x="2634" y="2183"/>
                      <a:pt x="2634" y="2183"/>
                    </a:cubicBezTo>
                    <a:cubicBezTo>
                      <a:pt x="2634" y="2183"/>
                      <a:pt x="2638" y="2165"/>
                      <a:pt x="2638" y="2165"/>
                    </a:cubicBezTo>
                    <a:cubicBezTo>
                      <a:pt x="2638" y="2165"/>
                      <a:pt x="2642" y="2147"/>
                      <a:pt x="2642" y="2147"/>
                    </a:cubicBezTo>
                    <a:cubicBezTo>
                      <a:pt x="2642" y="2147"/>
                      <a:pt x="2645" y="2180"/>
                      <a:pt x="2645" y="2180"/>
                    </a:cubicBezTo>
                    <a:cubicBezTo>
                      <a:pt x="2645" y="2180"/>
                      <a:pt x="2649" y="2190"/>
                      <a:pt x="2649" y="2190"/>
                    </a:cubicBezTo>
                    <a:cubicBezTo>
                      <a:pt x="2649" y="2190"/>
                      <a:pt x="2652" y="2149"/>
                      <a:pt x="2652" y="2149"/>
                    </a:cubicBezTo>
                    <a:cubicBezTo>
                      <a:pt x="2652" y="2149"/>
                      <a:pt x="2656" y="2154"/>
                      <a:pt x="2656" y="2154"/>
                    </a:cubicBezTo>
                    <a:cubicBezTo>
                      <a:pt x="2656" y="2154"/>
                      <a:pt x="2660" y="2159"/>
                      <a:pt x="2660" y="2159"/>
                    </a:cubicBezTo>
                    <a:cubicBezTo>
                      <a:pt x="2660" y="2159"/>
                      <a:pt x="2663" y="2144"/>
                      <a:pt x="2663" y="2144"/>
                    </a:cubicBezTo>
                    <a:cubicBezTo>
                      <a:pt x="2663" y="2144"/>
                      <a:pt x="2667" y="2154"/>
                      <a:pt x="2667" y="2154"/>
                    </a:cubicBezTo>
                    <a:cubicBezTo>
                      <a:pt x="2667" y="2154"/>
                      <a:pt x="2670" y="2180"/>
                      <a:pt x="2670" y="2180"/>
                    </a:cubicBezTo>
                    <a:cubicBezTo>
                      <a:pt x="2670" y="2180"/>
                      <a:pt x="2674" y="2155"/>
                      <a:pt x="2674" y="2155"/>
                    </a:cubicBezTo>
                    <a:cubicBezTo>
                      <a:pt x="2674" y="2155"/>
                      <a:pt x="2677" y="2143"/>
                      <a:pt x="2677" y="2143"/>
                    </a:cubicBezTo>
                    <a:cubicBezTo>
                      <a:pt x="2677" y="2143"/>
                      <a:pt x="2681" y="2157"/>
                      <a:pt x="2681" y="2157"/>
                    </a:cubicBezTo>
                    <a:cubicBezTo>
                      <a:pt x="2681" y="2157"/>
                      <a:pt x="2685" y="2153"/>
                      <a:pt x="2685" y="2153"/>
                    </a:cubicBezTo>
                    <a:cubicBezTo>
                      <a:pt x="2685" y="2153"/>
                      <a:pt x="2688" y="2149"/>
                      <a:pt x="2688" y="2149"/>
                    </a:cubicBezTo>
                    <a:cubicBezTo>
                      <a:pt x="2688" y="2149"/>
                      <a:pt x="2692" y="2152"/>
                      <a:pt x="2692" y="2152"/>
                    </a:cubicBezTo>
                    <a:cubicBezTo>
                      <a:pt x="2692" y="2152"/>
                      <a:pt x="2695" y="2154"/>
                      <a:pt x="2695" y="2154"/>
                    </a:cubicBezTo>
                    <a:cubicBezTo>
                      <a:pt x="2695" y="2154"/>
                      <a:pt x="2699" y="2144"/>
                      <a:pt x="2699" y="2144"/>
                    </a:cubicBezTo>
                    <a:cubicBezTo>
                      <a:pt x="2699" y="2144"/>
                      <a:pt x="2703" y="2134"/>
                      <a:pt x="2703" y="2134"/>
                    </a:cubicBezTo>
                    <a:cubicBezTo>
                      <a:pt x="2703" y="2134"/>
                      <a:pt x="2706" y="2156"/>
                      <a:pt x="2706" y="2156"/>
                    </a:cubicBezTo>
                    <a:cubicBezTo>
                      <a:pt x="2706" y="2156"/>
                      <a:pt x="2710" y="2177"/>
                      <a:pt x="2710" y="2177"/>
                    </a:cubicBezTo>
                    <a:cubicBezTo>
                      <a:pt x="2710" y="2177"/>
                      <a:pt x="2713" y="2161"/>
                      <a:pt x="2713" y="2161"/>
                    </a:cubicBezTo>
                    <a:cubicBezTo>
                      <a:pt x="2713" y="2161"/>
                      <a:pt x="2717" y="2144"/>
                      <a:pt x="2717" y="2144"/>
                    </a:cubicBezTo>
                    <a:cubicBezTo>
                      <a:pt x="2717" y="2144"/>
                      <a:pt x="2721" y="2163"/>
                      <a:pt x="2721" y="2163"/>
                    </a:cubicBezTo>
                    <a:cubicBezTo>
                      <a:pt x="2721" y="2163"/>
                      <a:pt x="2724" y="2183"/>
                      <a:pt x="2724" y="2183"/>
                    </a:cubicBezTo>
                    <a:cubicBezTo>
                      <a:pt x="2724" y="2183"/>
                      <a:pt x="2728" y="2155"/>
                      <a:pt x="2728" y="2155"/>
                    </a:cubicBezTo>
                    <a:cubicBezTo>
                      <a:pt x="2728" y="2155"/>
                      <a:pt x="2731" y="2127"/>
                      <a:pt x="2731" y="2127"/>
                    </a:cubicBezTo>
                    <a:cubicBezTo>
                      <a:pt x="2731" y="2127"/>
                      <a:pt x="2735" y="2150"/>
                      <a:pt x="2735" y="2150"/>
                    </a:cubicBezTo>
                    <a:cubicBezTo>
                      <a:pt x="2735" y="2150"/>
                      <a:pt x="2739" y="2174"/>
                      <a:pt x="2739" y="2174"/>
                    </a:cubicBezTo>
                    <a:cubicBezTo>
                      <a:pt x="2739" y="2174"/>
                      <a:pt x="2742" y="2167"/>
                      <a:pt x="2742" y="2167"/>
                    </a:cubicBezTo>
                    <a:cubicBezTo>
                      <a:pt x="2742" y="2167"/>
                      <a:pt x="2746" y="2161"/>
                      <a:pt x="2746" y="2161"/>
                    </a:cubicBezTo>
                    <a:cubicBezTo>
                      <a:pt x="2746" y="2161"/>
                      <a:pt x="2753" y="2158"/>
                      <a:pt x="2753" y="2158"/>
                    </a:cubicBezTo>
                    <a:cubicBezTo>
                      <a:pt x="2753" y="2158"/>
                      <a:pt x="2757" y="2155"/>
                      <a:pt x="2757" y="2155"/>
                    </a:cubicBezTo>
                    <a:cubicBezTo>
                      <a:pt x="2757" y="2155"/>
                      <a:pt x="2760" y="2152"/>
                      <a:pt x="2760" y="2152"/>
                    </a:cubicBezTo>
                    <a:cubicBezTo>
                      <a:pt x="2760" y="2152"/>
                      <a:pt x="2764" y="2172"/>
                      <a:pt x="2764" y="2172"/>
                    </a:cubicBezTo>
                    <a:cubicBezTo>
                      <a:pt x="2764" y="2172"/>
                      <a:pt x="2768" y="2166"/>
                      <a:pt x="2768" y="2166"/>
                    </a:cubicBezTo>
                    <a:cubicBezTo>
                      <a:pt x="2768" y="2166"/>
                      <a:pt x="2771" y="2123"/>
                      <a:pt x="2771" y="2123"/>
                    </a:cubicBezTo>
                    <a:cubicBezTo>
                      <a:pt x="2771" y="2123"/>
                      <a:pt x="2775" y="2131"/>
                      <a:pt x="2775" y="2131"/>
                    </a:cubicBezTo>
                    <a:cubicBezTo>
                      <a:pt x="2775" y="2131"/>
                      <a:pt x="2778" y="2159"/>
                      <a:pt x="2778" y="2159"/>
                    </a:cubicBezTo>
                    <a:cubicBezTo>
                      <a:pt x="2778" y="2159"/>
                      <a:pt x="2782" y="2161"/>
                      <a:pt x="2782" y="2161"/>
                    </a:cubicBezTo>
                    <a:cubicBezTo>
                      <a:pt x="2782" y="2161"/>
                      <a:pt x="2785" y="2167"/>
                      <a:pt x="2785" y="2167"/>
                    </a:cubicBezTo>
                    <a:cubicBezTo>
                      <a:pt x="2785" y="2167"/>
                      <a:pt x="2789" y="2174"/>
                      <a:pt x="2789" y="2174"/>
                    </a:cubicBezTo>
                    <a:cubicBezTo>
                      <a:pt x="2789" y="2174"/>
                      <a:pt x="2793" y="2167"/>
                      <a:pt x="2793" y="2167"/>
                    </a:cubicBezTo>
                    <a:cubicBezTo>
                      <a:pt x="2793" y="2167"/>
                      <a:pt x="2796" y="2160"/>
                      <a:pt x="2796" y="2160"/>
                    </a:cubicBezTo>
                    <a:cubicBezTo>
                      <a:pt x="2796" y="2160"/>
                      <a:pt x="2800" y="2153"/>
                      <a:pt x="2800" y="2153"/>
                    </a:cubicBezTo>
                    <a:cubicBezTo>
                      <a:pt x="2800" y="2153"/>
                      <a:pt x="2803" y="2145"/>
                      <a:pt x="2803" y="2145"/>
                    </a:cubicBezTo>
                    <a:cubicBezTo>
                      <a:pt x="2803" y="2145"/>
                      <a:pt x="2811" y="2146"/>
                      <a:pt x="2811" y="2146"/>
                    </a:cubicBezTo>
                    <a:cubicBezTo>
                      <a:pt x="2811" y="2146"/>
                      <a:pt x="2814" y="2164"/>
                      <a:pt x="2814" y="2164"/>
                    </a:cubicBezTo>
                    <a:cubicBezTo>
                      <a:pt x="2814" y="2164"/>
                      <a:pt x="2818" y="2156"/>
                      <a:pt x="2818" y="2156"/>
                    </a:cubicBezTo>
                    <a:cubicBezTo>
                      <a:pt x="2818" y="2156"/>
                      <a:pt x="2821" y="2130"/>
                      <a:pt x="2821" y="2130"/>
                    </a:cubicBezTo>
                    <a:cubicBezTo>
                      <a:pt x="2821" y="2130"/>
                      <a:pt x="2825" y="2156"/>
                      <a:pt x="2825" y="2156"/>
                    </a:cubicBezTo>
                    <a:cubicBezTo>
                      <a:pt x="2825" y="2156"/>
                      <a:pt x="2829" y="2164"/>
                      <a:pt x="2829" y="2164"/>
                    </a:cubicBezTo>
                    <a:cubicBezTo>
                      <a:pt x="2829" y="2164"/>
                      <a:pt x="2832" y="2146"/>
                      <a:pt x="2832" y="2146"/>
                    </a:cubicBezTo>
                    <a:cubicBezTo>
                      <a:pt x="2832" y="2146"/>
                      <a:pt x="2836" y="2175"/>
                      <a:pt x="2836" y="2175"/>
                    </a:cubicBezTo>
                    <a:cubicBezTo>
                      <a:pt x="2836" y="2175"/>
                      <a:pt x="2839" y="2179"/>
                      <a:pt x="2839" y="2179"/>
                    </a:cubicBezTo>
                    <a:cubicBezTo>
                      <a:pt x="2839" y="2179"/>
                      <a:pt x="2843" y="2133"/>
                      <a:pt x="2843" y="2133"/>
                    </a:cubicBezTo>
                    <a:cubicBezTo>
                      <a:pt x="2843" y="2133"/>
                      <a:pt x="2846" y="2138"/>
                      <a:pt x="2846" y="2138"/>
                    </a:cubicBezTo>
                    <a:cubicBezTo>
                      <a:pt x="2846" y="2138"/>
                      <a:pt x="2850" y="2169"/>
                      <a:pt x="2850" y="2169"/>
                    </a:cubicBezTo>
                    <a:cubicBezTo>
                      <a:pt x="2850" y="2169"/>
                      <a:pt x="2854" y="2148"/>
                      <a:pt x="2854" y="2148"/>
                    </a:cubicBezTo>
                    <a:cubicBezTo>
                      <a:pt x="2854" y="2148"/>
                      <a:pt x="2857" y="2160"/>
                      <a:pt x="2857" y="2160"/>
                    </a:cubicBezTo>
                    <a:cubicBezTo>
                      <a:pt x="2857" y="2160"/>
                      <a:pt x="2861" y="2173"/>
                      <a:pt x="2861" y="2173"/>
                    </a:cubicBezTo>
                    <a:cubicBezTo>
                      <a:pt x="2861" y="2173"/>
                      <a:pt x="2865" y="2158"/>
                      <a:pt x="2865" y="2158"/>
                    </a:cubicBezTo>
                    <a:cubicBezTo>
                      <a:pt x="2865" y="2158"/>
                      <a:pt x="2868" y="2169"/>
                      <a:pt x="2868" y="2169"/>
                    </a:cubicBezTo>
                    <a:cubicBezTo>
                      <a:pt x="2868" y="2169"/>
                      <a:pt x="2872" y="2195"/>
                      <a:pt x="2872" y="2195"/>
                    </a:cubicBezTo>
                    <a:cubicBezTo>
                      <a:pt x="2872" y="2195"/>
                      <a:pt x="2875" y="2169"/>
                      <a:pt x="2875" y="2169"/>
                    </a:cubicBezTo>
                    <a:cubicBezTo>
                      <a:pt x="2875" y="2169"/>
                      <a:pt x="2879" y="2159"/>
                      <a:pt x="2879" y="2159"/>
                    </a:cubicBezTo>
                    <a:cubicBezTo>
                      <a:pt x="2879" y="2159"/>
                      <a:pt x="2883" y="2150"/>
                      <a:pt x="2883" y="2150"/>
                    </a:cubicBezTo>
                    <a:cubicBezTo>
                      <a:pt x="2883" y="2150"/>
                      <a:pt x="2904" y="2147"/>
                      <a:pt x="2904" y="2147"/>
                    </a:cubicBezTo>
                    <a:cubicBezTo>
                      <a:pt x="2904" y="2147"/>
                      <a:pt x="2908" y="2154"/>
                      <a:pt x="2908" y="2154"/>
                    </a:cubicBezTo>
                    <a:cubicBezTo>
                      <a:pt x="2908" y="2154"/>
                      <a:pt x="2911" y="2161"/>
                      <a:pt x="2911" y="2161"/>
                    </a:cubicBezTo>
                    <a:cubicBezTo>
                      <a:pt x="2911" y="2161"/>
                      <a:pt x="2915" y="2156"/>
                      <a:pt x="2915" y="2156"/>
                    </a:cubicBezTo>
                    <a:cubicBezTo>
                      <a:pt x="2915" y="2156"/>
                      <a:pt x="2919" y="2150"/>
                      <a:pt x="2919" y="2150"/>
                    </a:cubicBezTo>
                    <a:cubicBezTo>
                      <a:pt x="2919" y="2150"/>
                      <a:pt x="2922" y="2154"/>
                      <a:pt x="2922" y="2154"/>
                    </a:cubicBezTo>
                    <a:cubicBezTo>
                      <a:pt x="2922" y="2154"/>
                      <a:pt x="2926" y="2157"/>
                      <a:pt x="2926" y="2157"/>
                    </a:cubicBezTo>
                    <a:cubicBezTo>
                      <a:pt x="2926" y="2157"/>
                      <a:pt x="2929" y="2161"/>
                      <a:pt x="2929" y="2161"/>
                    </a:cubicBezTo>
                    <a:cubicBezTo>
                      <a:pt x="2929" y="2161"/>
                      <a:pt x="2933" y="2164"/>
                      <a:pt x="2933" y="2164"/>
                    </a:cubicBezTo>
                    <a:cubicBezTo>
                      <a:pt x="2933" y="2164"/>
                      <a:pt x="2937" y="2145"/>
                      <a:pt x="2937" y="2145"/>
                    </a:cubicBezTo>
                    <a:cubicBezTo>
                      <a:pt x="2937" y="2145"/>
                      <a:pt x="2940" y="2126"/>
                      <a:pt x="2940" y="2126"/>
                    </a:cubicBezTo>
                    <a:cubicBezTo>
                      <a:pt x="2940" y="2126"/>
                      <a:pt x="2944" y="2136"/>
                      <a:pt x="2944" y="2136"/>
                    </a:cubicBezTo>
                    <a:cubicBezTo>
                      <a:pt x="2944" y="2136"/>
                      <a:pt x="2947" y="2147"/>
                      <a:pt x="2947" y="2147"/>
                    </a:cubicBezTo>
                    <a:cubicBezTo>
                      <a:pt x="2947" y="2147"/>
                      <a:pt x="2951" y="2141"/>
                      <a:pt x="2951" y="2141"/>
                    </a:cubicBezTo>
                    <a:cubicBezTo>
                      <a:pt x="2951" y="2141"/>
                      <a:pt x="2954" y="2135"/>
                      <a:pt x="2954" y="2135"/>
                    </a:cubicBezTo>
                    <a:cubicBezTo>
                      <a:pt x="2954" y="2135"/>
                      <a:pt x="2958" y="2129"/>
                      <a:pt x="2958" y="2129"/>
                    </a:cubicBezTo>
                    <a:cubicBezTo>
                      <a:pt x="2958" y="2129"/>
                      <a:pt x="2962" y="2123"/>
                      <a:pt x="2962" y="2123"/>
                    </a:cubicBezTo>
                    <a:cubicBezTo>
                      <a:pt x="2962" y="2123"/>
                      <a:pt x="2965" y="2118"/>
                      <a:pt x="2965" y="2118"/>
                    </a:cubicBezTo>
                    <a:cubicBezTo>
                      <a:pt x="2965" y="2118"/>
                      <a:pt x="2969" y="2114"/>
                      <a:pt x="2969" y="2114"/>
                    </a:cubicBezTo>
                    <a:cubicBezTo>
                      <a:pt x="2969" y="2114"/>
                      <a:pt x="2972" y="2110"/>
                      <a:pt x="2972" y="2110"/>
                    </a:cubicBezTo>
                    <a:cubicBezTo>
                      <a:pt x="2972" y="2110"/>
                      <a:pt x="2976" y="2106"/>
                      <a:pt x="2976" y="2106"/>
                    </a:cubicBezTo>
                    <a:cubicBezTo>
                      <a:pt x="2976" y="2106"/>
                      <a:pt x="2980" y="2100"/>
                      <a:pt x="2980" y="2100"/>
                    </a:cubicBezTo>
                    <a:cubicBezTo>
                      <a:pt x="2980" y="2100"/>
                      <a:pt x="2983" y="2094"/>
                      <a:pt x="2983" y="2094"/>
                    </a:cubicBezTo>
                    <a:cubicBezTo>
                      <a:pt x="2983" y="2094"/>
                      <a:pt x="2987" y="2110"/>
                      <a:pt x="2987" y="2110"/>
                    </a:cubicBezTo>
                    <a:cubicBezTo>
                      <a:pt x="2987" y="2110"/>
                      <a:pt x="2991" y="2126"/>
                      <a:pt x="2991" y="2126"/>
                    </a:cubicBezTo>
                    <a:cubicBezTo>
                      <a:pt x="2991" y="2126"/>
                      <a:pt x="2994" y="2110"/>
                      <a:pt x="2994" y="2110"/>
                    </a:cubicBezTo>
                    <a:cubicBezTo>
                      <a:pt x="2994" y="2110"/>
                      <a:pt x="2998" y="2094"/>
                      <a:pt x="2998" y="2094"/>
                    </a:cubicBezTo>
                    <a:cubicBezTo>
                      <a:pt x="2998" y="2094"/>
                      <a:pt x="3001" y="2091"/>
                      <a:pt x="3001" y="2091"/>
                    </a:cubicBezTo>
                    <a:cubicBezTo>
                      <a:pt x="3001" y="2091"/>
                      <a:pt x="3005" y="2089"/>
                      <a:pt x="3005" y="2089"/>
                    </a:cubicBezTo>
                    <a:cubicBezTo>
                      <a:pt x="3005" y="2089"/>
                      <a:pt x="3009" y="2080"/>
                      <a:pt x="3009" y="2080"/>
                    </a:cubicBezTo>
                    <a:cubicBezTo>
                      <a:pt x="3009" y="2080"/>
                      <a:pt x="3012" y="2071"/>
                      <a:pt x="3012" y="2071"/>
                    </a:cubicBezTo>
                    <a:cubicBezTo>
                      <a:pt x="3012" y="2071"/>
                      <a:pt x="3016" y="2061"/>
                      <a:pt x="3016" y="2061"/>
                    </a:cubicBezTo>
                    <a:cubicBezTo>
                      <a:pt x="3016" y="2061"/>
                      <a:pt x="3019" y="2051"/>
                      <a:pt x="3019" y="2051"/>
                    </a:cubicBezTo>
                    <a:cubicBezTo>
                      <a:pt x="3019" y="2051"/>
                      <a:pt x="3023" y="2042"/>
                      <a:pt x="3023" y="2042"/>
                    </a:cubicBezTo>
                    <a:cubicBezTo>
                      <a:pt x="3023" y="2042"/>
                      <a:pt x="3027" y="2008"/>
                      <a:pt x="3027" y="2008"/>
                    </a:cubicBezTo>
                    <a:cubicBezTo>
                      <a:pt x="3027" y="2008"/>
                      <a:pt x="3030" y="1987"/>
                      <a:pt x="3030" y="1987"/>
                    </a:cubicBezTo>
                    <a:cubicBezTo>
                      <a:pt x="3030" y="1987"/>
                      <a:pt x="3034" y="1966"/>
                      <a:pt x="3034" y="1966"/>
                    </a:cubicBezTo>
                    <a:cubicBezTo>
                      <a:pt x="3034" y="1966"/>
                      <a:pt x="3037" y="1890"/>
                      <a:pt x="3037" y="1890"/>
                    </a:cubicBezTo>
                    <a:cubicBezTo>
                      <a:pt x="3037" y="1890"/>
                      <a:pt x="3041" y="1788"/>
                      <a:pt x="3041" y="1788"/>
                    </a:cubicBezTo>
                    <a:cubicBezTo>
                      <a:pt x="3041" y="1788"/>
                      <a:pt x="3045" y="1656"/>
                      <a:pt x="3045" y="1656"/>
                    </a:cubicBezTo>
                    <a:cubicBezTo>
                      <a:pt x="3045" y="1656"/>
                      <a:pt x="3048" y="1465"/>
                      <a:pt x="3048" y="1465"/>
                    </a:cubicBezTo>
                    <a:cubicBezTo>
                      <a:pt x="3048" y="1465"/>
                      <a:pt x="3052" y="1297"/>
                      <a:pt x="3052" y="1297"/>
                    </a:cubicBezTo>
                    <a:cubicBezTo>
                      <a:pt x="3052" y="1297"/>
                      <a:pt x="3055" y="1190"/>
                      <a:pt x="3055" y="1190"/>
                    </a:cubicBezTo>
                    <a:cubicBezTo>
                      <a:pt x="3055" y="1190"/>
                      <a:pt x="3059" y="1158"/>
                      <a:pt x="3059" y="1158"/>
                    </a:cubicBezTo>
                    <a:cubicBezTo>
                      <a:pt x="3059" y="1158"/>
                      <a:pt x="3062" y="1187"/>
                      <a:pt x="3062" y="1187"/>
                    </a:cubicBezTo>
                    <a:cubicBezTo>
                      <a:pt x="3062" y="1187"/>
                      <a:pt x="3066" y="1321"/>
                      <a:pt x="3066" y="1321"/>
                    </a:cubicBezTo>
                    <a:cubicBezTo>
                      <a:pt x="3066" y="1321"/>
                      <a:pt x="3070" y="1550"/>
                      <a:pt x="3070" y="1550"/>
                    </a:cubicBezTo>
                    <a:cubicBezTo>
                      <a:pt x="3070" y="1550"/>
                      <a:pt x="3073" y="1750"/>
                      <a:pt x="3073" y="1750"/>
                    </a:cubicBezTo>
                    <a:cubicBezTo>
                      <a:pt x="3073" y="1750"/>
                      <a:pt x="3077" y="1857"/>
                      <a:pt x="3077" y="1857"/>
                    </a:cubicBezTo>
                    <a:cubicBezTo>
                      <a:pt x="3077" y="1857"/>
                      <a:pt x="3080" y="1939"/>
                      <a:pt x="3080" y="1939"/>
                    </a:cubicBezTo>
                    <a:cubicBezTo>
                      <a:pt x="3080" y="1939"/>
                      <a:pt x="3084" y="1995"/>
                      <a:pt x="3084" y="1995"/>
                    </a:cubicBezTo>
                    <a:cubicBezTo>
                      <a:pt x="3084" y="1995"/>
                      <a:pt x="3088" y="2005"/>
                      <a:pt x="3088" y="2005"/>
                    </a:cubicBezTo>
                    <a:cubicBezTo>
                      <a:pt x="3088" y="2005"/>
                      <a:pt x="3091" y="2041"/>
                      <a:pt x="3091" y="2041"/>
                    </a:cubicBezTo>
                    <a:cubicBezTo>
                      <a:pt x="3091" y="2041"/>
                      <a:pt x="3095" y="2059"/>
                      <a:pt x="3095" y="2059"/>
                    </a:cubicBezTo>
                    <a:cubicBezTo>
                      <a:pt x="3095" y="2059"/>
                      <a:pt x="3098" y="2050"/>
                      <a:pt x="3098" y="2050"/>
                    </a:cubicBezTo>
                    <a:cubicBezTo>
                      <a:pt x="3098" y="2050"/>
                      <a:pt x="3102" y="2072"/>
                      <a:pt x="3102" y="2072"/>
                    </a:cubicBezTo>
                    <a:cubicBezTo>
                      <a:pt x="3102" y="2072"/>
                      <a:pt x="3106" y="2094"/>
                      <a:pt x="3106" y="2094"/>
                    </a:cubicBezTo>
                    <a:cubicBezTo>
                      <a:pt x="3106" y="2094"/>
                      <a:pt x="3109" y="2086"/>
                      <a:pt x="3109" y="2086"/>
                    </a:cubicBezTo>
                    <a:cubicBezTo>
                      <a:pt x="3109" y="2086"/>
                      <a:pt x="3113" y="2104"/>
                      <a:pt x="3113" y="2104"/>
                    </a:cubicBezTo>
                    <a:cubicBezTo>
                      <a:pt x="3113" y="2104"/>
                      <a:pt x="3117" y="2109"/>
                      <a:pt x="3117" y="2109"/>
                    </a:cubicBezTo>
                    <a:cubicBezTo>
                      <a:pt x="3117" y="2109"/>
                      <a:pt x="3120" y="2088"/>
                      <a:pt x="3120" y="2088"/>
                    </a:cubicBezTo>
                    <a:cubicBezTo>
                      <a:pt x="3120" y="2088"/>
                      <a:pt x="3124" y="2104"/>
                      <a:pt x="3124" y="2104"/>
                    </a:cubicBezTo>
                    <a:cubicBezTo>
                      <a:pt x="3124" y="2104"/>
                      <a:pt x="3127" y="2119"/>
                      <a:pt x="3127" y="2119"/>
                    </a:cubicBezTo>
                    <a:cubicBezTo>
                      <a:pt x="3127" y="2119"/>
                      <a:pt x="3131" y="2126"/>
                      <a:pt x="3131" y="2126"/>
                    </a:cubicBezTo>
                    <a:cubicBezTo>
                      <a:pt x="3131" y="2126"/>
                      <a:pt x="3135" y="2133"/>
                      <a:pt x="3135" y="2133"/>
                    </a:cubicBezTo>
                    <a:cubicBezTo>
                      <a:pt x="3135" y="2133"/>
                      <a:pt x="3138" y="2124"/>
                      <a:pt x="3138" y="2124"/>
                    </a:cubicBezTo>
                    <a:cubicBezTo>
                      <a:pt x="3138" y="2124"/>
                      <a:pt x="3142" y="2115"/>
                      <a:pt x="3142" y="2115"/>
                    </a:cubicBezTo>
                    <a:cubicBezTo>
                      <a:pt x="3142" y="2115"/>
                      <a:pt x="3145" y="2119"/>
                      <a:pt x="3145" y="2119"/>
                    </a:cubicBezTo>
                    <a:cubicBezTo>
                      <a:pt x="3145" y="2119"/>
                      <a:pt x="3149" y="2123"/>
                      <a:pt x="3149" y="2123"/>
                    </a:cubicBezTo>
                    <a:cubicBezTo>
                      <a:pt x="3149" y="2123"/>
                      <a:pt x="3153" y="2126"/>
                      <a:pt x="3153" y="2126"/>
                    </a:cubicBezTo>
                    <a:cubicBezTo>
                      <a:pt x="3153" y="2126"/>
                      <a:pt x="3156" y="2130"/>
                      <a:pt x="3156" y="2130"/>
                    </a:cubicBezTo>
                    <a:cubicBezTo>
                      <a:pt x="3156" y="2130"/>
                      <a:pt x="3160" y="2128"/>
                      <a:pt x="3160" y="2128"/>
                    </a:cubicBezTo>
                    <a:cubicBezTo>
                      <a:pt x="3160" y="2128"/>
                      <a:pt x="3163" y="2125"/>
                      <a:pt x="3163" y="2125"/>
                    </a:cubicBezTo>
                    <a:cubicBezTo>
                      <a:pt x="3163" y="2125"/>
                      <a:pt x="3174" y="2124"/>
                      <a:pt x="3174" y="2124"/>
                    </a:cubicBezTo>
                    <a:cubicBezTo>
                      <a:pt x="3174" y="2124"/>
                      <a:pt x="3178" y="2146"/>
                      <a:pt x="3178" y="2146"/>
                    </a:cubicBezTo>
                    <a:cubicBezTo>
                      <a:pt x="3178" y="2146"/>
                      <a:pt x="3181" y="2158"/>
                      <a:pt x="3181" y="2158"/>
                    </a:cubicBezTo>
                    <a:cubicBezTo>
                      <a:pt x="3181" y="2158"/>
                      <a:pt x="3185" y="2128"/>
                      <a:pt x="3185" y="2128"/>
                    </a:cubicBezTo>
                    <a:cubicBezTo>
                      <a:pt x="3185" y="2128"/>
                      <a:pt x="3188" y="2129"/>
                      <a:pt x="3188" y="2129"/>
                    </a:cubicBezTo>
                    <a:cubicBezTo>
                      <a:pt x="3188" y="2129"/>
                      <a:pt x="3192" y="2155"/>
                      <a:pt x="3192" y="2155"/>
                    </a:cubicBezTo>
                    <a:cubicBezTo>
                      <a:pt x="3192" y="2155"/>
                      <a:pt x="3196" y="2148"/>
                      <a:pt x="3196" y="2148"/>
                    </a:cubicBezTo>
                    <a:cubicBezTo>
                      <a:pt x="3196" y="2148"/>
                      <a:pt x="3199" y="2116"/>
                      <a:pt x="3199" y="2116"/>
                    </a:cubicBezTo>
                    <a:cubicBezTo>
                      <a:pt x="3199" y="2116"/>
                      <a:pt x="3203" y="2129"/>
                      <a:pt x="3203" y="2129"/>
                    </a:cubicBezTo>
                    <a:cubicBezTo>
                      <a:pt x="3203" y="2129"/>
                      <a:pt x="3206" y="2143"/>
                      <a:pt x="3206" y="2143"/>
                    </a:cubicBezTo>
                    <a:cubicBezTo>
                      <a:pt x="3206" y="2143"/>
                      <a:pt x="3210" y="2140"/>
                      <a:pt x="3210" y="2140"/>
                    </a:cubicBezTo>
                    <a:cubicBezTo>
                      <a:pt x="3210" y="2140"/>
                      <a:pt x="3214" y="2137"/>
                      <a:pt x="3214" y="2137"/>
                    </a:cubicBezTo>
                    <a:cubicBezTo>
                      <a:pt x="3214" y="2137"/>
                      <a:pt x="3217" y="2132"/>
                      <a:pt x="3217" y="2132"/>
                    </a:cubicBezTo>
                    <a:cubicBezTo>
                      <a:pt x="3217" y="2132"/>
                      <a:pt x="3221" y="2127"/>
                      <a:pt x="3221" y="2127"/>
                    </a:cubicBezTo>
                    <a:cubicBezTo>
                      <a:pt x="3221" y="2127"/>
                      <a:pt x="3224" y="2135"/>
                      <a:pt x="3224" y="2135"/>
                    </a:cubicBezTo>
                    <a:cubicBezTo>
                      <a:pt x="3224" y="2135"/>
                      <a:pt x="3228" y="2117"/>
                      <a:pt x="3228" y="2117"/>
                    </a:cubicBezTo>
                    <a:cubicBezTo>
                      <a:pt x="3228" y="2117"/>
                      <a:pt x="3232" y="2120"/>
                      <a:pt x="3232" y="2120"/>
                    </a:cubicBezTo>
                    <a:cubicBezTo>
                      <a:pt x="3232" y="2120"/>
                      <a:pt x="3235" y="2123"/>
                      <a:pt x="3235" y="2123"/>
                    </a:cubicBezTo>
                    <a:cubicBezTo>
                      <a:pt x="3235" y="2123"/>
                      <a:pt x="3239" y="2126"/>
                      <a:pt x="3239" y="2126"/>
                    </a:cubicBezTo>
                    <a:cubicBezTo>
                      <a:pt x="3239" y="2126"/>
                      <a:pt x="3243" y="2129"/>
                      <a:pt x="3243" y="2129"/>
                    </a:cubicBezTo>
                    <a:cubicBezTo>
                      <a:pt x="3243" y="2129"/>
                      <a:pt x="3246" y="2110"/>
                      <a:pt x="3246" y="2110"/>
                    </a:cubicBezTo>
                    <a:cubicBezTo>
                      <a:pt x="3246" y="2110"/>
                      <a:pt x="3250" y="2091"/>
                      <a:pt x="3250" y="2091"/>
                    </a:cubicBezTo>
                    <a:cubicBezTo>
                      <a:pt x="3250" y="2091"/>
                      <a:pt x="3253" y="2089"/>
                      <a:pt x="3253" y="2089"/>
                    </a:cubicBezTo>
                    <a:cubicBezTo>
                      <a:pt x="3253" y="2089"/>
                      <a:pt x="3257" y="2087"/>
                      <a:pt x="3257" y="2087"/>
                    </a:cubicBezTo>
                    <a:cubicBezTo>
                      <a:pt x="3257" y="2087"/>
                      <a:pt x="3261" y="2077"/>
                      <a:pt x="3261" y="2077"/>
                    </a:cubicBezTo>
                    <a:cubicBezTo>
                      <a:pt x="3261" y="2077"/>
                      <a:pt x="3264" y="2093"/>
                      <a:pt x="3264" y="2093"/>
                    </a:cubicBezTo>
                    <a:cubicBezTo>
                      <a:pt x="3264" y="2093"/>
                      <a:pt x="3268" y="2076"/>
                      <a:pt x="3268" y="2076"/>
                    </a:cubicBezTo>
                    <a:cubicBezTo>
                      <a:pt x="3268" y="2076"/>
                      <a:pt x="3271" y="2059"/>
                      <a:pt x="3271" y="2059"/>
                    </a:cubicBezTo>
                    <a:cubicBezTo>
                      <a:pt x="3271" y="2059"/>
                      <a:pt x="3275" y="2053"/>
                      <a:pt x="3275" y="2053"/>
                    </a:cubicBezTo>
                    <a:cubicBezTo>
                      <a:pt x="3275" y="2053"/>
                      <a:pt x="3278" y="2048"/>
                      <a:pt x="3278" y="2048"/>
                    </a:cubicBezTo>
                    <a:cubicBezTo>
                      <a:pt x="3278" y="2048"/>
                      <a:pt x="3282" y="2062"/>
                      <a:pt x="3282" y="2062"/>
                    </a:cubicBezTo>
                    <a:cubicBezTo>
                      <a:pt x="3282" y="2062"/>
                      <a:pt x="3286" y="2034"/>
                      <a:pt x="3286" y="2034"/>
                    </a:cubicBezTo>
                    <a:cubicBezTo>
                      <a:pt x="3286" y="2034"/>
                      <a:pt x="3289" y="1982"/>
                      <a:pt x="3289" y="1982"/>
                    </a:cubicBezTo>
                    <a:cubicBezTo>
                      <a:pt x="3289" y="1982"/>
                      <a:pt x="3293" y="1989"/>
                      <a:pt x="3293" y="1989"/>
                    </a:cubicBezTo>
                    <a:cubicBezTo>
                      <a:pt x="3293" y="1989"/>
                      <a:pt x="3296" y="1966"/>
                      <a:pt x="3296" y="1966"/>
                    </a:cubicBezTo>
                    <a:cubicBezTo>
                      <a:pt x="3296" y="1966"/>
                      <a:pt x="3300" y="1918"/>
                      <a:pt x="3300" y="1918"/>
                    </a:cubicBezTo>
                    <a:cubicBezTo>
                      <a:pt x="3300" y="1918"/>
                      <a:pt x="3304" y="1919"/>
                      <a:pt x="3304" y="1919"/>
                    </a:cubicBezTo>
                    <a:cubicBezTo>
                      <a:pt x="3304" y="1919"/>
                      <a:pt x="3307" y="1827"/>
                      <a:pt x="3307" y="1827"/>
                    </a:cubicBezTo>
                    <a:cubicBezTo>
                      <a:pt x="3307" y="1827"/>
                      <a:pt x="3311" y="1729"/>
                      <a:pt x="3311" y="1729"/>
                    </a:cubicBezTo>
                    <a:cubicBezTo>
                      <a:pt x="3311" y="1729"/>
                      <a:pt x="3314" y="1503"/>
                      <a:pt x="3314" y="1503"/>
                    </a:cubicBezTo>
                    <a:cubicBezTo>
                      <a:pt x="3314" y="1503"/>
                      <a:pt x="3318" y="696"/>
                      <a:pt x="3318" y="696"/>
                    </a:cubicBezTo>
                    <a:cubicBezTo>
                      <a:pt x="3318" y="696"/>
                      <a:pt x="3322" y="0"/>
                      <a:pt x="3322" y="0"/>
                    </a:cubicBezTo>
                    <a:cubicBezTo>
                      <a:pt x="3322" y="0"/>
                      <a:pt x="3325" y="455"/>
                      <a:pt x="3325" y="455"/>
                    </a:cubicBezTo>
                    <a:cubicBezTo>
                      <a:pt x="3325" y="455"/>
                      <a:pt x="3329" y="1365"/>
                      <a:pt x="3329" y="1365"/>
                    </a:cubicBezTo>
                    <a:cubicBezTo>
                      <a:pt x="3329" y="1365"/>
                      <a:pt x="3332" y="1717"/>
                      <a:pt x="3332" y="1717"/>
                    </a:cubicBezTo>
                    <a:cubicBezTo>
                      <a:pt x="3332" y="1717"/>
                      <a:pt x="3336" y="1820"/>
                      <a:pt x="3336" y="1820"/>
                    </a:cubicBezTo>
                    <a:cubicBezTo>
                      <a:pt x="3336" y="1820"/>
                      <a:pt x="3340" y="1945"/>
                      <a:pt x="3340" y="1945"/>
                    </a:cubicBezTo>
                    <a:cubicBezTo>
                      <a:pt x="3340" y="1945"/>
                      <a:pt x="3343" y="1958"/>
                      <a:pt x="3343" y="1958"/>
                    </a:cubicBezTo>
                    <a:cubicBezTo>
                      <a:pt x="3343" y="1958"/>
                      <a:pt x="3347" y="1974"/>
                      <a:pt x="3347" y="1974"/>
                    </a:cubicBezTo>
                    <a:cubicBezTo>
                      <a:pt x="3347" y="1974"/>
                      <a:pt x="3350" y="2016"/>
                      <a:pt x="3350" y="2016"/>
                    </a:cubicBezTo>
                    <a:cubicBezTo>
                      <a:pt x="3350" y="2016"/>
                      <a:pt x="3354" y="1992"/>
                      <a:pt x="3354" y="1992"/>
                    </a:cubicBezTo>
                    <a:cubicBezTo>
                      <a:pt x="3354" y="1992"/>
                      <a:pt x="3358" y="1967"/>
                      <a:pt x="3358" y="1967"/>
                    </a:cubicBezTo>
                    <a:cubicBezTo>
                      <a:pt x="3358" y="1967"/>
                      <a:pt x="3361" y="1934"/>
                      <a:pt x="3361" y="1934"/>
                    </a:cubicBezTo>
                    <a:cubicBezTo>
                      <a:pt x="3361" y="1934"/>
                      <a:pt x="3365" y="1859"/>
                      <a:pt x="3365" y="1859"/>
                    </a:cubicBezTo>
                    <a:cubicBezTo>
                      <a:pt x="3365" y="1859"/>
                      <a:pt x="3369" y="1755"/>
                      <a:pt x="3369" y="1755"/>
                    </a:cubicBezTo>
                    <a:cubicBezTo>
                      <a:pt x="3369" y="1755"/>
                      <a:pt x="3372" y="1591"/>
                      <a:pt x="3372" y="1591"/>
                    </a:cubicBezTo>
                    <a:cubicBezTo>
                      <a:pt x="3372" y="1591"/>
                      <a:pt x="3376" y="1409"/>
                      <a:pt x="3376" y="1409"/>
                    </a:cubicBezTo>
                    <a:cubicBezTo>
                      <a:pt x="3376" y="1409"/>
                      <a:pt x="3379" y="1254"/>
                      <a:pt x="3379" y="1254"/>
                    </a:cubicBezTo>
                    <a:cubicBezTo>
                      <a:pt x="3379" y="1254"/>
                      <a:pt x="3383" y="1094"/>
                      <a:pt x="3383" y="1094"/>
                    </a:cubicBezTo>
                    <a:cubicBezTo>
                      <a:pt x="3383" y="1094"/>
                      <a:pt x="3386" y="1012"/>
                      <a:pt x="3386" y="1012"/>
                    </a:cubicBezTo>
                    <a:cubicBezTo>
                      <a:pt x="3386" y="1012"/>
                      <a:pt x="3390" y="992"/>
                      <a:pt x="3390" y="992"/>
                    </a:cubicBezTo>
                    <a:cubicBezTo>
                      <a:pt x="3390" y="992"/>
                      <a:pt x="3394" y="1016"/>
                      <a:pt x="3394" y="1016"/>
                    </a:cubicBezTo>
                    <a:cubicBezTo>
                      <a:pt x="3394" y="1016"/>
                      <a:pt x="3397" y="1205"/>
                      <a:pt x="3397" y="1205"/>
                    </a:cubicBezTo>
                    <a:cubicBezTo>
                      <a:pt x="3397" y="1205"/>
                      <a:pt x="3401" y="1472"/>
                      <a:pt x="3401" y="1472"/>
                    </a:cubicBezTo>
                    <a:cubicBezTo>
                      <a:pt x="3401" y="1472"/>
                      <a:pt x="3404" y="1663"/>
                      <a:pt x="3404" y="1663"/>
                    </a:cubicBezTo>
                    <a:cubicBezTo>
                      <a:pt x="3404" y="1663"/>
                      <a:pt x="3408" y="1810"/>
                      <a:pt x="3408" y="1810"/>
                    </a:cubicBezTo>
                    <a:cubicBezTo>
                      <a:pt x="3408" y="1810"/>
                      <a:pt x="3412" y="1914"/>
                      <a:pt x="3412" y="1914"/>
                    </a:cubicBezTo>
                    <a:cubicBezTo>
                      <a:pt x="3412" y="1914"/>
                      <a:pt x="3415" y="1958"/>
                      <a:pt x="3415" y="1958"/>
                    </a:cubicBezTo>
                    <a:cubicBezTo>
                      <a:pt x="3415" y="1958"/>
                      <a:pt x="3419" y="2019"/>
                      <a:pt x="3419" y="2019"/>
                    </a:cubicBezTo>
                    <a:cubicBezTo>
                      <a:pt x="3419" y="2019"/>
                      <a:pt x="3422" y="2054"/>
                      <a:pt x="3422" y="2054"/>
                    </a:cubicBezTo>
                    <a:cubicBezTo>
                      <a:pt x="3422" y="2054"/>
                      <a:pt x="3426" y="2062"/>
                      <a:pt x="3426" y="2062"/>
                    </a:cubicBezTo>
                    <a:cubicBezTo>
                      <a:pt x="3426" y="2062"/>
                      <a:pt x="3430" y="2095"/>
                      <a:pt x="3430" y="2095"/>
                    </a:cubicBezTo>
                    <a:cubicBezTo>
                      <a:pt x="3430" y="2095"/>
                      <a:pt x="3433" y="2106"/>
                      <a:pt x="3433" y="2106"/>
                    </a:cubicBezTo>
                    <a:cubicBezTo>
                      <a:pt x="3433" y="2106"/>
                      <a:pt x="3437" y="2091"/>
                      <a:pt x="3437" y="2091"/>
                    </a:cubicBezTo>
                    <a:cubicBezTo>
                      <a:pt x="3437" y="2091"/>
                      <a:pt x="3440" y="2103"/>
                      <a:pt x="3440" y="2103"/>
                    </a:cubicBezTo>
                    <a:cubicBezTo>
                      <a:pt x="3440" y="2103"/>
                      <a:pt x="3444" y="2114"/>
                      <a:pt x="3444" y="2114"/>
                    </a:cubicBezTo>
                    <a:cubicBezTo>
                      <a:pt x="3444" y="2114"/>
                      <a:pt x="3448" y="2112"/>
                      <a:pt x="3448" y="2112"/>
                    </a:cubicBezTo>
                    <a:cubicBezTo>
                      <a:pt x="3448" y="2112"/>
                      <a:pt x="3451" y="2109"/>
                      <a:pt x="3451" y="2109"/>
                    </a:cubicBezTo>
                    <a:cubicBezTo>
                      <a:pt x="3451" y="2109"/>
                      <a:pt x="3455" y="2125"/>
                      <a:pt x="3455" y="2125"/>
                    </a:cubicBezTo>
                    <a:cubicBezTo>
                      <a:pt x="3455" y="2125"/>
                      <a:pt x="3458" y="2142"/>
                      <a:pt x="3458" y="2142"/>
                    </a:cubicBezTo>
                    <a:cubicBezTo>
                      <a:pt x="3458" y="2142"/>
                      <a:pt x="3462" y="2136"/>
                      <a:pt x="3462" y="2136"/>
                    </a:cubicBezTo>
                    <a:cubicBezTo>
                      <a:pt x="3462" y="2136"/>
                      <a:pt x="3466" y="2129"/>
                      <a:pt x="3466" y="2129"/>
                    </a:cubicBezTo>
                    <a:cubicBezTo>
                      <a:pt x="3466" y="2129"/>
                      <a:pt x="3469" y="2146"/>
                      <a:pt x="3469" y="2146"/>
                    </a:cubicBezTo>
                    <a:cubicBezTo>
                      <a:pt x="3469" y="2146"/>
                      <a:pt x="3473" y="2138"/>
                      <a:pt x="3473" y="2138"/>
                    </a:cubicBezTo>
                    <a:cubicBezTo>
                      <a:pt x="3473" y="2138"/>
                      <a:pt x="3477" y="2116"/>
                      <a:pt x="3477" y="2116"/>
                    </a:cubicBezTo>
                    <a:cubicBezTo>
                      <a:pt x="3477" y="2116"/>
                      <a:pt x="3480" y="2121"/>
                      <a:pt x="3480" y="2121"/>
                    </a:cubicBezTo>
                    <a:cubicBezTo>
                      <a:pt x="3480" y="2121"/>
                      <a:pt x="3484" y="2133"/>
                      <a:pt x="3484" y="2133"/>
                    </a:cubicBezTo>
                    <a:cubicBezTo>
                      <a:pt x="3484" y="2133"/>
                      <a:pt x="3487" y="2146"/>
                      <a:pt x="3487" y="2146"/>
                    </a:cubicBezTo>
                    <a:cubicBezTo>
                      <a:pt x="3487" y="2146"/>
                      <a:pt x="3491" y="2155"/>
                      <a:pt x="3491" y="2155"/>
                    </a:cubicBezTo>
                    <a:cubicBezTo>
                      <a:pt x="3491" y="2155"/>
                      <a:pt x="3494" y="2138"/>
                      <a:pt x="3494" y="2138"/>
                    </a:cubicBezTo>
                    <a:cubicBezTo>
                      <a:pt x="3494" y="2138"/>
                      <a:pt x="3498" y="2132"/>
                      <a:pt x="3498" y="2132"/>
                    </a:cubicBezTo>
                    <a:cubicBezTo>
                      <a:pt x="3498" y="2132"/>
                      <a:pt x="3502" y="2153"/>
                      <a:pt x="3502" y="2153"/>
                    </a:cubicBezTo>
                    <a:cubicBezTo>
                      <a:pt x="3502" y="2153"/>
                      <a:pt x="3505" y="2151"/>
                      <a:pt x="3505" y="2151"/>
                    </a:cubicBezTo>
                    <a:cubicBezTo>
                      <a:pt x="3505" y="2151"/>
                      <a:pt x="3509" y="2149"/>
                      <a:pt x="3509" y="2149"/>
                    </a:cubicBezTo>
                    <a:cubicBezTo>
                      <a:pt x="3509" y="2149"/>
                      <a:pt x="3516" y="2152"/>
                      <a:pt x="3516" y="2152"/>
                    </a:cubicBezTo>
                    <a:cubicBezTo>
                      <a:pt x="3516" y="2152"/>
                      <a:pt x="3520" y="2156"/>
                      <a:pt x="3520" y="2156"/>
                    </a:cubicBezTo>
                    <a:cubicBezTo>
                      <a:pt x="3520" y="2156"/>
                      <a:pt x="3523" y="2159"/>
                      <a:pt x="3523" y="2159"/>
                    </a:cubicBezTo>
                    <a:cubicBezTo>
                      <a:pt x="3523" y="2159"/>
                      <a:pt x="3527" y="2138"/>
                      <a:pt x="3527" y="2138"/>
                    </a:cubicBezTo>
                    <a:cubicBezTo>
                      <a:pt x="3527" y="2138"/>
                      <a:pt x="3530" y="2143"/>
                      <a:pt x="3530" y="2143"/>
                    </a:cubicBezTo>
                    <a:cubicBezTo>
                      <a:pt x="3530" y="2143"/>
                      <a:pt x="3534" y="2161"/>
                      <a:pt x="3534" y="2161"/>
                    </a:cubicBezTo>
                    <a:cubicBezTo>
                      <a:pt x="3534" y="2161"/>
                      <a:pt x="3538" y="2155"/>
                      <a:pt x="3538" y="2155"/>
                    </a:cubicBezTo>
                    <a:cubicBezTo>
                      <a:pt x="3538" y="2155"/>
                      <a:pt x="3541" y="2146"/>
                      <a:pt x="3541" y="2146"/>
                    </a:cubicBezTo>
                    <a:cubicBezTo>
                      <a:pt x="3541" y="2146"/>
                      <a:pt x="3545" y="2163"/>
                      <a:pt x="3545" y="2163"/>
                    </a:cubicBezTo>
                    <a:cubicBezTo>
                      <a:pt x="3545" y="2163"/>
                      <a:pt x="3548" y="2166"/>
                      <a:pt x="3548" y="2166"/>
                    </a:cubicBezTo>
                    <a:cubicBezTo>
                      <a:pt x="3548" y="2166"/>
                      <a:pt x="3552" y="2142"/>
                      <a:pt x="3552" y="2142"/>
                    </a:cubicBezTo>
                    <a:cubicBezTo>
                      <a:pt x="3552" y="2142"/>
                      <a:pt x="3555" y="2155"/>
                      <a:pt x="3555" y="2155"/>
                    </a:cubicBezTo>
                    <a:cubicBezTo>
                      <a:pt x="3555" y="2155"/>
                      <a:pt x="3559" y="2168"/>
                      <a:pt x="3559" y="2168"/>
                    </a:cubicBezTo>
                    <a:cubicBezTo>
                      <a:pt x="3559" y="2168"/>
                      <a:pt x="3563" y="2147"/>
                      <a:pt x="3563" y="2147"/>
                    </a:cubicBezTo>
                    <a:cubicBezTo>
                      <a:pt x="3563" y="2147"/>
                      <a:pt x="3566" y="2126"/>
                      <a:pt x="3566" y="2126"/>
                    </a:cubicBezTo>
                    <a:cubicBezTo>
                      <a:pt x="3566" y="2126"/>
                      <a:pt x="3570" y="2160"/>
                      <a:pt x="3570" y="2160"/>
                    </a:cubicBezTo>
                    <a:cubicBezTo>
                      <a:pt x="3570" y="2160"/>
                      <a:pt x="3574" y="2168"/>
                      <a:pt x="3574" y="2168"/>
                    </a:cubicBezTo>
                    <a:cubicBezTo>
                      <a:pt x="3574" y="2168"/>
                      <a:pt x="3577" y="2146"/>
                      <a:pt x="3577" y="2146"/>
                    </a:cubicBezTo>
                    <a:cubicBezTo>
                      <a:pt x="3577" y="2146"/>
                      <a:pt x="3584" y="2145"/>
                      <a:pt x="3584" y="2145"/>
                    </a:cubicBezTo>
                    <a:cubicBezTo>
                      <a:pt x="3584" y="2145"/>
                      <a:pt x="3588" y="2141"/>
                      <a:pt x="3588" y="2141"/>
                    </a:cubicBezTo>
                    <a:cubicBezTo>
                      <a:pt x="3588" y="2141"/>
                      <a:pt x="3592" y="2152"/>
                      <a:pt x="3592" y="2152"/>
                    </a:cubicBezTo>
                    <a:cubicBezTo>
                      <a:pt x="3592" y="2152"/>
                      <a:pt x="3595" y="2162"/>
                      <a:pt x="3595" y="2162"/>
                    </a:cubicBezTo>
                    <a:cubicBezTo>
                      <a:pt x="3595" y="2162"/>
                      <a:pt x="3599" y="2153"/>
                      <a:pt x="3599" y="2153"/>
                    </a:cubicBezTo>
                    <a:cubicBezTo>
                      <a:pt x="3599" y="2153"/>
                      <a:pt x="3602" y="2144"/>
                      <a:pt x="3602" y="2144"/>
                    </a:cubicBezTo>
                    <a:cubicBezTo>
                      <a:pt x="3602" y="2144"/>
                      <a:pt x="3606" y="2148"/>
                      <a:pt x="3606" y="2148"/>
                    </a:cubicBezTo>
                    <a:cubicBezTo>
                      <a:pt x="3606" y="2148"/>
                      <a:pt x="3610" y="2152"/>
                      <a:pt x="3610" y="2152"/>
                    </a:cubicBezTo>
                    <a:cubicBezTo>
                      <a:pt x="3610" y="2152"/>
                      <a:pt x="3613" y="2155"/>
                      <a:pt x="3613" y="2155"/>
                    </a:cubicBezTo>
                    <a:cubicBezTo>
                      <a:pt x="3613" y="2155"/>
                      <a:pt x="3617" y="2157"/>
                      <a:pt x="3617" y="2157"/>
                    </a:cubicBezTo>
                    <a:cubicBezTo>
                      <a:pt x="3617" y="2157"/>
                      <a:pt x="3620" y="2149"/>
                      <a:pt x="3620" y="2149"/>
                    </a:cubicBezTo>
                    <a:cubicBezTo>
                      <a:pt x="3620" y="2149"/>
                      <a:pt x="3624" y="2140"/>
                      <a:pt x="3624" y="2140"/>
                    </a:cubicBezTo>
                    <a:cubicBezTo>
                      <a:pt x="3624" y="2140"/>
                      <a:pt x="3628" y="2143"/>
                      <a:pt x="3628" y="2143"/>
                    </a:cubicBezTo>
                    <a:cubicBezTo>
                      <a:pt x="3628" y="2143"/>
                      <a:pt x="3631" y="2171"/>
                      <a:pt x="3631" y="2171"/>
                    </a:cubicBezTo>
                    <a:cubicBezTo>
                      <a:pt x="3631" y="2171"/>
                      <a:pt x="3635" y="2180"/>
                      <a:pt x="3635" y="2180"/>
                    </a:cubicBezTo>
                    <a:cubicBezTo>
                      <a:pt x="3635" y="2180"/>
                      <a:pt x="3638" y="2146"/>
                      <a:pt x="3638" y="2146"/>
                    </a:cubicBezTo>
                    <a:cubicBezTo>
                      <a:pt x="3638" y="2146"/>
                      <a:pt x="3642" y="2139"/>
                      <a:pt x="3642" y="2139"/>
                    </a:cubicBezTo>
                    <a:cubicBezTo>
                      <a:pt x="3642" y="2139"/>
                      <a:pt x="3646" y="2158"/>
                      <a:pt x="3646" y="2158"/>
                    </a:cubicBezTo>
                    <a:cubicBezTo>
                      <a:pt x="3646" y="2158"/>
                      <a:pt x="3649" y="2175"/>
                      <a:pt x="3649" y="2175"/>
                    </a:cubicBezTo>
                    <a:cubicBezTo>
                      <a:pt x="3649" y="2175"/>
                      <a:pt x="3653" y="2167"/>
                      <a:pt x="3653" y="2167"/>
                    </a:cubicBezTo>
                    <a:cubicBezTo>
                      <a:pt x="3653" y="2167"/>
                      <a:pt x="3656" y="2146"/>
                      <a:pt x="3656" y="2146"/>
                    </a:cubicBezTo>
                    <a:cubicBezTo>
                      <a:pt x="3656" y="2146"/>
                      <a:pt x="3660" y="2150"/>
                      <a:pt x="3660" y="2150"/>
                    </a:cubicBezTo>
                    <a:cubicBezTo>
                      <a:pt x="3660" y="2150"/>
                      <a:pt x="3663" y="2166"/>
                      <a:pt x="3663" y="2166"/>
                    </a:cubicBezTo>
                    <a:cubicBezTo>
                      <a:pt x="3663" y="2166"/>
                      <a:pt x="3667" y="2156"/>
                      <a:pt x="3667" y="2156"/>
                    </a:cubicBezTo>
                    <a:cubicBezTo>
                      <a:pt x="3667" y="2156"/>
                      <a:pt x="3674" y="2159"/>
                      <a:pt x="3674" y="2159"/>
                    </a:cubicBezTo>
                    <a:cubicBezTo>
                      <a:pt x="3674" y="2159"/>
                      <a:pt x="3678" y="2144"/>
                      <a:pt x="3678" y="2144"/>
                    </a:cubicBezTo>
                    <a:cubicBezTo>
                      <a:pt x="3678" y="2144"/>
                      <a:pt x="3681" y="2155"/>
                      <a:pt x="3681" y="2155"/>
                    </a:cubicBezTo>
                    <a:cubicBezTo>
                      <a:pt x="3681" y="2155"/>
                      <a:pt x="3685" y="2147"/>
                      <a:pt x="3685" y="2147"/>
                    </a:cubicBezTo>
                    <a:cubicBezTo>
                      <a:pt x="3685" y="2147"/>
                      <a:pt x="3689" y="2140"/>
                      <a:pt x="3689" y="2140"/>
                    </a:cubicBezTo>
                    <a:cubicBezTo>
                      <a:pt x="3689" y="2140"/>
                      <a:pt x="3692" y="2149"/>
                      <a:pt x="3692" y="2149"/>
                    </a:cubicBezTo>
                    <a:cubicBezTo>
                      <a:pt x="3692" y="2149"/>
                      <a:pt x="3696" y="2158"/>
                      <a:pt x="3696" y="2158"/>
                    </a:cubicBezTo>
                    <a:cubicBezTo>
                      <a:pt x="3696" y="2158"/>
                      <a:pt x="3700" y="2153"/>
                      <a:pt x="3700" y="2153"/>
                    </a:cubicBezTo>
                    <a:cubicBezTo>
                      <a:pt x="3700" y="2153"/>
                      <a:pt x="3703" y="2174"/>
                      <a:pt x="3703" y="2174"/>
                    </a:cubicBezTo>
                    <a:cubicBezTo>
                      <a:pt x="3703" y="2174"/>
                      <a:pt x="3707" y="2159"/>
                      <a:pt x="3707" y="2159"/>
                    </a:cubicBezTo>
                    <a:cubicBezTo>
                      <a:pt x="3707" y="2159"/>
                      <a:pt x="3708" y="2154"/>
                      <a:pt x="3708" y="2154"/>
                    </a:cubicBezTo>
                  </a:path>
                </a:pathLst>
              </a:custGeom>
              <a:noFill/>
              <a:ln w="4763" cap="flat">
                <a:solidFill>
                  <a:schemeClr val="tx1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200"/>
              </a:p>
            </p:txBody>
          </p:sp>
          <p:sp>
            <p:nvSpPr>
              <p:cNvPr id="123" name="Freeform 933"/>
              <p:cNvSpPr>
                <a:spLocks/>
              </p:cNvSpPr>
              <p:nvPr/>
            </p:nvSpPr>
            <p:spPr bwMode="auto">
              <a:xfrm>
                <a:off x="4569677" y="883920"/>
                <a:ext cx="3590073" cy="1853277"/>
              </a:xfrm>
              <a:custGeom>
                <a:avLst/>
                <a:gdLst>
                  <a:gd name="T0" fmla="*/ 72 w 3708"/>
                  <a:gd name="T1" fmla="*/ 2153 h 2189"/>
                  <a:gd name="T2" fmla="*/ 140 w 3708"/>
                  <a:gd name="T3" fmla="*/ 2149 h 2189"/>
                  <a:gd name="T4" fmla="*/ 198 w 3708"/>
                  <a:gd name="T5" fmla="*/ 2167 h 2189"/>
                  <a:gd name="T6" fmla="*/ 266 w 3708"/>
                  <a:gd name="T7" fmla="*/ 2175 h 2189"/>
                  <a:gd name="T8" fmla="*/ 320 w 3708"/>
                  <a:gd name="T9" fmla="*/ 2160 h 2189"/>
                  <a:gd name="T10" fmla="*/ 385 w 3708"/>
                  <a:gd name="T11" fmla="*/ 2165 h 2189"/>
                  <a:gd name="T12" fmla="*/ 442 w 3708"/>
                  <a:gd name="T13" fmla="*/ 2172 h 2189"/>
                  <a:gd name="T14" fmla="*/ 507 w 3708"/>
                  <a:gd name="T15" fmla="*/ 2156 h 2189"/>
                  <a:gd name="T16" fmla="*/ 561 w 3708"/>
                  <a:gd name="T17" fmla="*/ 2166 h 2189"/>
                  <a:gd name="T18" fmla="*/ 648 w 3708"/>
                  <a:gd name="T19" fmla="*/ 2151 h 2189"/>
                  <a:gd name="T20" fmla="*/ 709 w 3708"/>
                  <a:gd name="T21" fmla="*/ 2163 h 2189"/>
                  <a:gd name="T22" fmla="*/ 766 w 3708"/>
                  <a:gd name="T23" fmla="*/ 2157 h 2189"/>
                  <a:gd name="T24" fmla="*/ 820 w 3708"/>
                  <a:gd name="T25" fmla="*/ 2178 h 2189"/>
                  <a:gd name="T26" fmla="*/ 874 w 3708"/>
                  <a:gd name="T27" fmla="*/ 2146 h 2189"/>
                  <a:gd name="T28" fmla="*/ 935 w 3708"/>
                  <a:gd name="T29" fmla="*/ 2153 h 2189"/>
                  <a:gd name="T30" fmla="*/ 997 w 3708"/>
                  <a:gd name="T31" fmla="*/ 2146 h 2189"/>
                  <a:gd name="T32" fmla="*/ 1061 w 3708"/>
                  <a:gd name="T33" fmla="*/ 2157 h 2189"/>
                  <a:gd name="T34" fmla="*/ 1116 w 3708"/>
                  <a:gd name="T35" fmla="*/ 2166 h 2189"/>
                  <a:gd name="T36" fmla="*/ 1169 w 3708"/>
                  <a:gd name="T37" fmla="*/ 2145 h 2189"/>
                  <a:gd name="T38" fmla="*/ 1227 w 3708"/>
                  <a:gd name="T39" fmla="*/ 2179 h 2189"/>
                  <a:gd name="T40" fmla="*/ 1292 w 3708"/>
                  <a:gd name="T41" fmla="*/ 2157 h 2189"/>
                  <a:gd name="T42" fmla="*/ 1346 w 3708"/>
                  <a:gd name="T43" fmla="*/ 2146 h 2189"/>
                  <a:gd name="T44" fmla="*/ 1400 w 3708"/>
                  <a:gd name="T45" fmla="*/ 2157 h 2189"/>
                  <a:gd name="T46" fmla="*/ 1454 w 3708"/>
                  <a:gd name="T47" fmla="*/ 2160 h 2189"/>
                  <a:gd name="T48" fmla="*/ 1511 w 3708"/>
                  <a:gd name="T49" fmla="*/ 2156 h 2189"/>
                  <a:gd name="T50" fmla="*/ 1569 w 3708"/>
                  <a:gd name="T51" fmla="*/ 2163 h 2189"/>
                  <a:gd name="T52" fmla="*/ 1627 w 3708"/>
                  <a:gd name="T53" fmla="*/ 2137 h 2189"/>
                  <a:gd name="T54" fmla="*/ 1684 w 3708"/>
                  <a:gd name="T55" fmla="*/ 2150 h 2189"/>
                  <a:gd name="T56" fmla="*/ 1756 w 3708"/>
                  <a:gd name="T57" fmla="*/ 2149 h 2189"/>
                  <a:gd name="T58" fmla="*/ 1810 w 3708"/>
                  <a:gd name="T59" fmla="*/ 2168 h 2189"/>
                  <a:gd name="T60" fmla="*/ 1864 w 3708"/>
                  <a:gd name="T61" fmla="*/ 2165 h 2189"/>
                  <a:gd name="T62" fmla="*/ 1918 w 3708"/>
                  <a:gd name="T63" fmla="*/ 2155 h 2189"/>
                  <a:gd name="T64" fmla="*/ 1972 w 3708"/>
                  <a:gd name="T65" fmla="*/ 2171 h 2189"/>
                  <a:gd name="T66" fmla="*/ 2030 w 3708"/>
                  <a:gd name="T67" fmla="*/ 2158 h 2189"/>
                  <a:gd name="T68" fmla="*/ 2091 w 3708"/>
                  <a:gd name="T69" fmla="*/ 2162 h 2189"/>
                  <a:gd name="T70" fmla="*/ 2152 w 3708"/>
                  <a:gd name="T71" fmla="*/ 2162 h 2189"/>
                  <a:gd name="T72" fmla="*/ 2220 w 3708"/>
                  <a:gd name="T73" fmla="*/ 2171 h 2189"/>
                  <a:gd name="T74" fmla="*/ 2282 w 3708"/>
                  <a:gd name="T75" fmla="*/ 2156 h 2189"/>
                  <a:gd name="T76" fmla="*/ 2343 w 3708"/>
                  <a:gd name="T77" fmla="*/ 2155 h 2189"/>
                  <a:gd name="T78" fmla="*/ 2426 w 3708"/>
                  <a:gd name="T79" fmla="*/ 2156 h 2189"/>
                  <a:gd name="T80" fmla="*/ 2479 w 3708"/>
                  <a:gd name="T81" fmla="*/ 2182 h 2189"/>
                  <a:gd name="T82" fmla="*/ 2548 w 3708"/>
                  <a:gd name="T83" fmla="*/ 2156 h 2189"/>
                  <a:gd name="T84" fmla="*/ 2620 w 3708"/>
                  <a:gd name="T85" fmla="*/ 2151 h 2189"/>
                  <a:gd name="T86" fmla="*/ 2685 w 3708"/>
                  <a:gd name="T87" fmla="*/ 2168 h 2189"/>
                  <a:gd name="T88" fmla="*/ 2739 w 3708"/>
                  <a:gd name="T89" fmla="*/ 2143 h 2189"/>
                  <a:gd name="T90" fmla="*/ 2796 w 3708"/>
                  <a:gd name="T91" fmla="*/ 2164 h 2189"/>
                  <a:gd name="T92" fmla="*/ 2857 w 3708"/>
                  <a:gd name="T93" fmla="*/ 2154 h 2189"/>
                  <a:gd name="T94" fmla="*/ 2915 w 3708"/>
                  <a:gd name="T95" fmla="*/ 2143 h 2189"/>
                  <a:gd name="T96" fmla="*/ 2980 w 3708"/>
                  <a:gd name="T97" fmla="*/ 2114 h 2189"/>
                  <a:gd name="T98" fmla="*/ 3037 w 3708"/>
                  <a:gd name="T99" fmla="*/ 1926 h 2189"/>
                  <a:gd name="T100" fmla="*/ 3091 w 3708"/>
                  <a:gd name="T101" fmla="*/ 2055 h 2189"/>
                  <a:gd name="T102" fmla="*/ 3149 w 3708"/>
                  <a:gd name="T103" fmla="*/ 2140 h 2189"/>
                  <a:gd name="T104" fmla="*/ 3228 w 3708"/>
                  <a:gd name="T105" fmla="*/ 2124 h 2189"/>
                  <a:gd name="T106" fmla="*/ 3286 w 3708"/>
                  <a:gd name="T107" fmla="*/ 2050 h 2189"/>
                  <a:gd name="T108" fmla="*/ 3340 w 3708"/>
                  <a:gd name="T109" fmla="*/ 1976 h 2189"/>
                  <a:gd name="T110" fmla="*/ 3394 w 3708"/>
                  <a:gd name="T111" fmla="*/ 1076 h 2189"/>
                  <a:gd name="T112" fmla="*/ 3448 w 3708"/>
                  <a:gd name="T113" fmla="*/ 2108 h 2189"/>
                  <a:gd name="T114" fmla="*/ 3502 w 3708"/>
                  <a:gd name="T115" fmla="*/ 2146 h 2189"/>
                  <a:gd name="T116" fmla="*/ 3555 w 3708"/>
                  <a:gd name="T117" fmla="*/ 2150 h 2189"/>
                  <a:gd name="T118" fmla="*/ 3624 w 3708"/>
                  <a:gd name="T119" fmla="*/ 2170 h 2189"/>
                  <a:gd name="T120" fmla="*/ 3681 w 3708"/>
                  <a:gd name="T121" fmla="*/ 2168 h 2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08" h="2189">
                    <a:moveTo>
                      <a:pt x="0" y="2154"/>
                    </a:moveTo>
                    <a:cubicBezTo>
                      <a:pt x="0" y="2154"/>
                      <a:pt x="3" y="2161"/>
                      <a:pt x="3" y="2161"/>
                    </a:cubicBezTo>
                    <a:cubicBezTo>
                      <a:pt x="3" y="2161"/>
                      <a:pt x="11" y="2158"/>
                      <a:pt x="11" y="2158"/>
                    </a:cubicBezTo>
                    <a:cubicBezTo>
                      <a:pt x="11" y="2158"/>
                      <a:pt x="14" y="2155"/>
                      <a:pt x="14" y="2155"/>
                    </a:cubicBezTo>
                    <a:cubicBezTo>
                      <a:pt x="14" y="2155"/>
                      <a:pt x="18" y="2152"/>
                      <a:pt x="18" y="2152"/>
                    </a:cubicBezTo>
                    <a:cubicBezTo>
                      <a:pt x="18" y="2152"/>
                      <a:pt x="21" y="2162"/>
                      <a:pt x="21" y="2162"/>
                    </a:cubicBezTo>
                    <a:cubicBezTo>
                      <a:pt x="21" y="2162"/>
                      <a:pt x="25" y="2172"/>
                      <a:pt x="25" y="2172"/>
                    </a:cubicBezTo>
                    <a:cubicBezTo>
                      <a:pt x="25" y="2172"/>
                      <a:pt x="32" y="2174"/>
                      <a:pt x="32" y="2174"/>
                    </a:cubicBezTo>
                    <a:cubicBezTo>
                      <a:pt x="32" y="2174"/>
                      <a:pt x="36" y="2168"/>
                      <a:pt x="36" y="2168"/>
                    </a:cubicBezTo>
                    <a:cubicBezTo>
                      <a:pt x="36" y="2168"/>
                      <a:pt x="40" y="2162"/>
                      <a:pt x="40" y="2162"/>
                    </a:cubicBezTo>
                    <a:cubicBezTo>
                      <a:pt x="40" y="2162"/>
                      <a:pt x="57" y="2160"/>
                      <a:pt x="57" y="2160"/>
                    </a:cubicBezTo>
                    <a:cubicBezTo>
                      <a:pt x="57" y="2160"/>
                      <a:pt x="61" y="2156"/>
                      <a:pt x="61" y="2156"/>
                    </a:cubicBezTo>
                    <a:cubicBezTo>
                      <a:pt x="61" y="2156"/>
                      <a:pt x="65" y="2153"/>
                      <a:pt x="65" y="2153"/>
                    </a:cubicBezTo>
                    <a:cubicBezTo>
                      <a:pt x="65" y="2153"/>
                      <a:pt x="68" y="2149"/>
                      <a:pt x="68" y="2149"/>
                    </a:cubicBezTo>
                    <a:cubicBezTo>
                      <a:pt x="68" y="2149"/>
                      <a:pt x="72" y="2153"/>
                      <a:pt x="72" y="2153"/>
                    </a:cubicBezTo>
                    <a:cubicBezTo>
                      <a:pt x="72" y="2153"/>
                      <a:pt x="75" y="2156"/>
                      <a:pt x="75" y="2156"/>
                    </a:cubicBezTo>
                    <a:cubicBezTo>
                      <a:pt x="75" y="2156"/>
                      <a:pt x="79" y="2160"/>
                      <a:pt x="79" y="2160"/>
                    </a:cubicBezTo>
                    <a:cubicBezTo>
                      <a:pt x="79" y="2160"/>
                      <a:pt x="83" y="2164"/>
                      <a:pt x="83" y="2164"/>
                    </a:cubicBezTo>
                    <a:cubicBezTo>
                      <a:pt x="83" y="2164"/>
                      <a:pt x="93" y="2167"/>
                      <a:pt x="93" y="2167"/>
                    </a:cubicBezTo>
                    <a:cubicBezTo>
                      <a:pt x="93" y="2167"/>
                      <a:pt x="97" y="2168"/>
                      <a:pt x="97" y="2168"/>
                    </a:cubicBezTo>
                    <a:cubicBezTo>
                      <a:pt x="97" y="2168"/>
                      <a:pt x="101" y="2163"/>
                      <a:pt x="101" y="2163"/>
                    </a:cubicBezTo>
                    <a:cubicBezTo>
                      <a:pt x="101" y="2163"/>
                      <a:pt x="104" y="2158"/>
                      <a:pt x="104" y="2158"/>
                    </a:cubicBezTo>
                    <a:cubicBezTo>
                      <a:pt x="104" y="2158"/>
                      <a:pt x="115" y="2156"/>
                      <a:pt x="115" y="2156"/>
                    </a:cubicBezTo>
                    <a:cubicBezTo>
                      <a:pt x="115" y="2156"/>
                      <a:pt x="119" y="2151"/>
                      <a:pt x="119" y="2151"/>
                    </a:cubicBezTo>
                    <a:cubicBezTo>
                      <a:pt x="119" y="2151"/>
                      <a:pt x="122" y="2160"/>
                      <a:pt x="122" y="2160"/>
                    </a:cubicBezTo>
                    <a:cubicBezTo>
                      <a:pt x="122" y="2160"/>
                      <a:pt x="126" y="2168"/>
                      <a:pt x="126" y="2168"/>
                    </a:cubicBezTo>
                    <a:cubicBezTo>
                      <a:pt x="126" y="2168"/>
                      <a:pt x="129" y="2170"/>
                      <a:pt x="129" y="2170"/>
                    </a:cubicBezTo>
                    <a:cubicBezTo>
                      <a:pt x="129" y="2170"/>
                      <a:pt x="133" y="2171"/>
                      <a:pt x="133" y="2171"/>
                    </a:cubicBezTo>
                    <a:cubicBezTo>
                      <a:pt x="133" y="2171"/>
                      <a:pt x="137" y="2160"/>
                      <a:pt x="137" y="2160"/>
                    </a:cubicBezTo>
                    <a:cubicBezTo>
                      <a:pt x="137" y="2160"/>
                      <a:pt x="140" y="2149"/>
                      <a:pt x="140" y="2149"/>
                    </a:cubicBezTo>
                    <a:cubicBezTo>
                      <a:pt x="140" y="2149"/>
                      <a:pt x="144" y="2162"/>
                      <a:pt x="144" y="2162"/>
                    </a:cubicBezTo>
                    <a:cubicBezTo>
                      <a:pt x="144" y="2162"/>
                      <a:pt x="147" y="2174"/>
                      <a:pt x="147" y="2174"/>
                    </a:cubicBezTo>
                    <a:cubicBezTo>
                      <a:pt x="147" y="2174"/>
                      <a:pt x="151" y="2164"/>
                      <a:pt x="151" y="2164"/>
                    </a:cubicBezTo>
                    <a:cubicBezTo>
                      <a:pt x="151" y="2164"/>
                      <a:pt x="155" y="2155"/>
                      <a:pt x="155" y="2155"/>
                    </a:cubicBezTo>
                    <a:cubicBezTo>
                      <a:pt x="155" y="2155"/>
                      <a:pt x="162" y="2154"/>
                      <a:pt x="162" y="2154"/>
                    </a:cubicBezTo>
                    <a:cubicBezTo>
                      <a:pt x="162" y="2154"/>
                      <a:pt x="165" y="2149"/>
                      <a:pt x="165" y="2149"/>
                    </a:cubicBezTo>
                    <a:cubicBezTo>
                      <a:pt x="165" y="2149"/>
                      <a:pt x="169" y="2169"/>
                      <a:pt x="169" y="2169"/>
                    </a:cubicBezTo>
                    <a:cubicBezTo>
                      <a:pt x="169" y="2169"/>
                      <a:pt x="173" y="2189"/>
                      <a:pt x="173" y="2189"/>
                    </a:cubicBezTo>
                    <a:cubicBezTo>
                      <a:pt x="173" y="2189"/>
                      <a:pt x="176" y="2165"/>
                      <a:pt x="176" y="2165"/>
                    </a:cubicBezTo>
                    <a:cubicBezTo>
                      <a:pt x="176" y="2165"/>
                      <a:pt x="180" y="2148"/>
                      <a:pt x="180" y="2148"/>
                    </a:cubicBezTo>
                    <a:cubicBezTo>
                      <a:pt x="180" y="2148"/>
                      <a:pt x="183" y="2156"/>
                      <a:pt x="183" y="2156"/>
                    </a:cubicBezTo>
                    <a:cubicBezTo>
                      <a:pt x="183" y="2156"/>
                      <a:pt x="187" y="2148"/>
                      <a:pt x="187" y="2148"/>
                    </a:cubicBezTo>
                    <a:cubicBezTo>
                      <a:pt x="187" y="2148"/>
                      <a:pt x="191" y="2165"/>
                      <a:pt x="191" y="2165"/>
                    </a:cubicBezTo>
                    <a:cubicBezTo>
                      <a:pt x="191" y="2165"/>
                      <a:pt x="194" y="2187"/>
                      <a:pt x="194" y="2187"/>
                    </a:cubicBezTo>
                    <a:cubicBezTo>
                      <a:pt x="194" y="2187"/>
                      <a:pt x="198" y="2167"/>
                      <a:pt x="198" y="2167"/>
                    </a:cubicBezTo>
                    <a:cubicBezTo>
                      <a:pt x="198" y="2167"/>
                      <a:pt x="201" y="2165"/>
                      <a:pt x="201" y="2165"/>
                    </a:cubicBezTo>
                    <a:cubicBezTo>
                      <a:pt x="201" y="2165"/>
                      <a:pt x="205" y="2175"/>
                      <a:pt x="205" y="2175"/>
                    </a:cubicBezTo>
                    <a:cubicBezTo>
                      <a:pt x="205" y="2175"/>
                      <a:pt x="209" y="2160"/>
                      <a:pt x="209" y="2160"/>
                    </a:cubicBezTo>
                    <a:cubicBezTo>
                      <a:pt x="209" y="2160"/>
                      <a:pt x="212" y="2158"/>
                      <a:pt x="212" y="2158"/>
                    </a:cubicBezTo>
                    <a:cubicBezTo>
                      <a:pt x="212" y="2158"/>
                      <a:pt x="216" y="2172"/>
                      <a:pt x="216" y="2172"/>
                    </a:cubicBezTo>
                    <a:cubicBezTo>
                      <a:pt x="216" y="2172"/>
                      <a:pt x="219" y="2160"/>
                      <a:pt x="219" y="2160"/>
                    </a:cubicBezTo>
                    <a:cubicBezTo>
                      <a:pt x="219" y="2160"/>
                      <a:pt x="223" y="2156"/>
                      <a:pt x="223" y="2156"/>
                    </a:cubicBezTo>
                    <a:cubicBezTo>
                      <a:pt x="223" y="2156"/>
                      <a:pt x="226" y="2165"/>
                      <a:pt x="226" y="2165"/>
                    </a:cubicBezTo>
                    <a:cubicBezTo>
                      <a:pt x="226" y="2165"/>
                      <a:pt x="230" y="2159"/>
                      <a:pt x="230" y="2159"/>
                    </a:cubicBezTo>
                    <a:cubicBezTo>
                      <a:pt x="230" y="2159"/>
                      <a:pt x="234" y="2152"/>
                      <a:pt x="234" y="2152"/>
                    </a:cubicBezTo>
                    <a:cubicBezTo>
                      <a:pt x="234" y="2152"/>
                      <a:pt x="237" y="2159"/>
                      <a:pt x="237" y="2159"/>
                    </a:cubicBezTo>
                    <a:cubicBezTo>
                      <a:pt x="237" y="2159"/>
                      <a:pt x="241" y="2167"/>
                      <a:pt x="241" y="2167"/>
                    </a:cubicBezTo>
                    <a:cubicBezTo>
                      <a:pt x="241" y="2167"/>
                      <a:pt x="259" y="2163"/>
                      <a:pt x="259" y="2163"/>
                    </a:cubicBezTo>
                    <a:cubicBezTo>
                      <a:pt x="259" y="2163"/>
                      <a:pt x="263" y="2158"/>
                      <a:pt x="263" y="2158"/>
                    </a:cubicBezTo>
                    <a:cubicBezTo>
                      <a:pt x="263" y="2158"/>
                      <a:pt x="266" y="2175"/>
                      <a:pt x="266" y="2175"/>
                    </a:cubicBezTo>
                    <a:cubicBezTo>
                      <a:pt x="266" y="2175"/>
                      <a:pt x="270" y="2166"/>
                      <a:pt x="270" y="2166"/>
                    </a:cubicBezTo>
                    <a:cubicBezTo>
                      <a:pt x="270" y="2166"/>
                      <a:pt x="273" y="2163"/>
                      <a:pt x="273" y="2163"/>
                    </a:cubicBezTo>
                    <a:cubicBezTo>
                      <a:pt x="273" y="2163"/>
                      <a:pt x="277" y="2173"/>
                      <a:pt x="277" y="2173"/>
                    </a:cubicBezTo>
                    <a:cubicBezTo>
                      <a:pt x="277" y="2173"/>
                      <a:pt x="281" y="2163"/>
                      <a:pt x="281" y="2163"/>
                    </a:cubicBezTo>
                    <a:cubicBezTo>
                      <a:pt x="281" y="2163"/>
                      <a:pt x="284" y="2153"/>
                      <a:pt x="284" y="2153"/>
                    </a:cubicBezTo>
                    <a:cubicBezTo>
                      <a:pt x="284" y="2153"/>
                      <a:pt x="288" y="2164"/>
                      <a:pt x="288" y="2164"/>
                    </a:cubicBezTo>
                    <a:cubicBezTo>
                      <a:pt x="288" y="2164"/>
                      <a:pt x="291" y="2162"/>
                      <a:pt x="291" y="2162"/>
                    </a:cubicBezTo>
                    <a:cubicBezTo>
                      <a:pt x="291" y="2162"/>
                      <a:pt x="295" y="2152"/>
                      <a:pt x="295" y="2152"/>
                    </a:cubicBezTo>
                    <a:cubicBezTo>
                      <a:pt x="295" y="2152"/>
                      <a:pt x="299" y="2167"/>
                      <a:pt x="299" y="2167"/>
                    </a:cubicBezTo>
                    <a:cubicBezTo>
                      <a:pt x="299" y="2167"/>
                      <a:pt x="302" y="2175"/>
                      <a:pt x="302" y="2175"/>
                    </a:cubicBezTo>
                    <a:cubicBezTo>
                      <a:pt x="302" y="2175"/>
                      <a:pt x="306" y="2157"/>
                      <a:pt x="306" y="2157"/>
                    </a:cubicBezTo>
                    <a:cubicBezTo>
                      <a:pt x="306" y="2157"/>
                      <a:pt x="309" y="2155"/>
                      <a:pt x="309" y="2155"/>
                    </a:cubicBezTo>
                    <a:cubicBezTo>
                      <a:pt x="309" y="2155"/>
                      <a:pt x="313" y="2165"/>
                      <a:pt x="313" y="2165"/>
                    </a:cubicBezTo>
                    <a:cubicBezTo>
                      <a:pt x="313" y="2165"/>
                      <a:pt x="317" y="2163"/>
                      <a:pt x="317" y="2163"/>
                    </a:cubicBezTo>
                    <a:cubicBezTo>
                      <a:pt x="317" y="2163"/>
                      <a:pt x="320" y="2160"/>
                      <a:pt x="320" y="2160"/>
                    </a:cubicBezTo>
                    <a:cubicBezTo>
                      <a:pt x="320" y="2160"/>
                      <a:pt x="324" y="2164"/>
                      <a:pt x="324" y="2164"/>
                    </a:cubicBezTo>
                    <a:cubicBezTo>
                      <a:pt x="324" y="2164"/>
                      <a:pt x="327" y="2169"/>
                      <a:pt x="327" y="2169"/>
                    </a:cubicBezTo>
                    <a:cubicBezTo>
                      <a:pt x="327" y="2169"/>
                      <a:pt x="331" y="2167"/>
                      <a:pt x="331" y="2167"/>
                    </a:cubicBezTo>
                    <a:cubicBezTo>
                      <a:pt x="331" y="2167"/>
                      <a:pt x="334" y="2165"/>
                      <a:pt x="334" y="2165"/>
                    </a:cubicBezTo>
                    <a:cubicBezTo>
                      <a:pt x="334" y="2165"/>
                      <a:pt x="338" y="2163"/>
                      <a:pt x="338" y="2163"/>
                    </a:cubicBezTo>
                    <a:cubicBezTo>
                      <a:pt x="338" y="2163"/>
                      <a:pt x="342" y="2162"/>
                      <a:pt x="342" y="2162"/>
                    </a:cubicBezTo>
                    <a:cubicBezTo>
                      <a:pt x="342" y="2162"/>
                      <a:pt x="356" y="2160"/>
                      <a:pt x="356" y="2160"/>
                    </a:cubicBezTo>
                    <a:cubicBezTo>
                      <a:pt x="356" y="2160"/>
                      <a:pt x="360" y="2154"/>
                      <a:pt x="360" y="2154"/>
                    </a:cubicBezTo>
                    <a:cubicBezTo>
                      <a:pt x="360" y="2154"/>
                      <a:pt x="363" y="2147"/>
                      <a:pt x="363" y="2147"/>
                    </a:cubicBezTo>
                    <a:cubicBezTo>
                      <a:pt x="363" y="2147"/>
                      <a:pt x="367" y="2152"/>
                      <a:pt x="367" y="2152"/>
                    </a:cubicBezTo>
                    <a:cubicBezTo>
                      <a:pt x="367" y="2152"/>
                      <a:pt x="371" y="2156"/>
                      <a:pt x="371" y="2156"/>
                    </a:cubicBezTo>
                    <a:cubicBezTo>
                      <a:pt x="371" y="2156"/>
                      <a:pt x="374" y="2158"/>
                      <a:pt x="374" y="2158"/>
                    </a:cubicBezTo>
                    <a:cubicBezTo>
                      <a:pt x="374" y="2158"/>
                      <a:pt x="378" y="2161"/>
                      <a:pt x="378" y="2161"/>
                    </a:cubicBezTo>
                    <a:cubicBezTo>
                      <a:pt x="378" y="2161"/>
                      <a:pt x="381" y="2163"/>
                      <a:pt x="381" y="2163"/>
                    </a:cubicBezTo>
                    <a:cubicBezTo>
                      <a:pt x="381" y="2163"/>
                      <a:pt x="385" y="2165"/>
                      <a:pt x="385" y="2165"/>
                    </a:cubicBezTo>
                    <a:cubicBezTo>
                      <a:pt x="385" y="2165"/>
                      <a:pt x="392" y="2168"/>
                      <a:pt x="392" y="2168"/>
                    </a:cubicBezTo>
                    <a:cubicBezTo>
                      <a:pt x="392" y="2168"/>
                      <a:pt x="396" y="2162"/>
                      <a:pt x="396" y="2162"/>
                    </a:cubicBezTo>
                    <a:cubicBezTo>
                      <a:pt x="396" y="2162"/>
                      <a:pt x="399" y="2157"/>
                      <a:pt x="399" y="2157"/>
                    </a:cubicBezTo>
                    <a:cubicBezTo>
                      <a:pt x="399" y="2157"/>
                      <a:pt x="403" y="2161"/>
                      <a:pt x="403" y="2161"/>
                    </a:cubicBezTo>
                    <a:cubicBezTo>
                      <a:pt x="403" y="2161"/>
                      <a:pt x="407" y="2165"/>
                      <a:pt x="407" y="2165"/>
                    </a:cubicBezTo>
                    <a:cubicBezTo>
                      <a:pt x="407" y="2165"/>
                      <a:pt x="410" y="2169"/>
                      <a:pt x="410" y="2169"/>
                    </a:cubicBezTo>
                    <a:cubicBezTo>
                      <a:pt x="410" y="2169"/>
                      <a:pt x="414" y="2173"/>
                      <a:pt x="414" y="2173"/>
                    </a:cubicBezTo>
                    <a:cubicBezTo>
                      <a:pt x="414" y="2173"/>
                      <a:pt x="417" y="2159"/>
                      <a:pt x="417" y="2159"/>
                    </a:cubicBezTo>
                    <a:cubicBezTo>
                      <a:pt x="417" y="2159"/>
                      <a:pt x="421" y="2146"/>
                      <a:pt x="421" y="2146"/>
                    </a:cubicBezTo>
                    <a:cubicBezTo>
                      <a:pt x="421" y="2146"/>
                      <a:pt x="425" y="2156"/>
                      <a:pt x="425" y="2156"/>
                    </a:cubicBezTo>
                    <a:cubicBezTo>
                      <a:pt x="425" y="2156"/>
                      <a:pt x="428" y="2166"/>
                      <a:pt x="428" y="2166"/>
                    </a:cubicBezTo>
                    <a:cubicBezTo>
                      <a:pt x="428" y="2166"/>
                      <a:pt x="432" y="2156"/>
                      <a:pt x="432" y="2156"/>
                    </a:cubicBezTo>
                    <a:cubicBezTo>
                      <a:pt x="432" y="2156"/>
                      <a:pt x="435" y="2146"/>
                      <a:pt x="435" y="2146"/>
                    </a:cubicBezTo>
                    <a:cubicBezTo>
                      <a:pt x="435" y="2146"/>
                      <a:pt x="439" y="2159"/>
                      <a:pt x="439" y="2159"/>
                    </a:cubicBezTo>
                    <a:cubicBezTo>
                      <a:pt x="439" y="2159"/>
                      <a:pt x="442" y="2172"/>
                      <a:pt x="442" y="2172"/>
                    </a:cubicBezTo>
                    <a:cubicBezTo>
                      <a:pt x="442" y="2172"/>
                      <a:pt x="446" y="2167"/>
                      <a:pt x="446" y="2167"/>
                    </a:cubicBezTo>
                    <a:cubicBezTo>
                      <a:pt x="446" y="2167"/>
                      <a:pt x="450" y="2161"/>
                      <a:pt x="450" y="2161"/>
                    </a:cubicBezTo>
                    <a:cubicBezTo>
                      <a:pt x="450" y="2161"/>
                      <a:pt x="453" y="2165"/>
                      <a:pt x="453" y="2165"/>
                    </a:cubicBezTo>
                    <a:cubicBezTo>
                      <a:pt x="453" y="2165"/>
                      <a:pt x="457" y="2170"/>
                      <a:pt x="457" y="2170"/>
                    </a:cubicBezTo>
                    <a:cubicBezTo>
                      <a:pt x="457" y="2170"/>
                      <a:pt x="460" y="2168"/>
                      <a:pt x="460" y="2168"/>
                    </a:cubicBezTo>
                    <a:cubicBezTo>
                      <a:pt x="460" y="2168"/>
                      <a:pt x="464" y="2165"/>
                      <a:pt x="464" y="2165"/>
                    </a:cubicBezTo>
                    <a:cubicBezTo>
                      <a:pt x="464" y="2165"/>
                      <a:pt x="468" y="2162"/>
                      <a:pt x="468" y="2162"/>
                    </a:cubicBezTo>
                    <a:cubicBezTo>
                      <a:pt x="468" y="2162"/>
                      <a:pt x="471" y="2160"/>
                      <a:pt x="471" y="2160"/>
                    </a:cubicBezTo>
                    <a:cubicBezTo>
                      <a:pt x="471" y="2160"/>
                      <a:pt x="475" y="2168"/>
                      <a:pt x="475" y="2168"/>
                    </a:cubicBezTo>
                    <a:cubicBezTo>
                      <a:pt x="475" y="2168"/>
                      <a:pt x="478" y="2177"/>
                      <a:pt x="478" y="2177"/>
                    </a:cubicBezTo>
                    <a:cubicBezTo>
                      <a:pt x="478" y="2177"/>
                      <a:pt x="482" y="2170"/>
                      <a:pt x="482" y="2170"/>
                    </a:cubicBezTo>
                    <a:cubicBezTo>
                      <a:pt x="482" y="2170"/>
                      <a:pt x="486" y="2164"/>
                      <a:pt x="486" y="2164"/>
                    </a:cubicBezTo>
                    <a:cubicBezTo>
                      <a:pt x="486" y="2164"/>
                      <a:pt x="489" y="2159"/>
                      <a:pt x="489" y="2159"/>
                    </a:cubicBezTo>
                    <a:cubicBezTo>
                      <a:pt x="489" y="2159"/>
                      <a:pt x="493" y="2154"/>
                      <a:pt x="493" y="2154"/>
                    </a:cubicBezTo>
                    <a:cubicBezTo>
                      <a:pt x="493" y="2154"/>
                      <a:pt x="507" y="2156"/>
                      <a:pt x="507" y="2156"/>
                    </a:cubicBezTo>
                    <a:cubicBezTo>
                      <a:pt x="507" y="2156"/>
                      <a:pt x="511" y="2161"/>
                      <a:pt x="511" y="2161"/>
                    </a:cubicBezTo>
                    <a:cubicBezTo>
                      <a:pt x="511" y="2161"/>
                      <a:pt x="515" y="2167"/>
                      <a:pt x="515" y="2167"/>
                    </a:cubicBezTo>
                    <a:cubicBezTo>
                      <a:pt x="515" y="2167"/>
                      <a:pt x="518" y="2164"/>
                      <a:pt x="518" y="2164"/>
                    </a:cubicBezTo>
                    <a:cubicBezTo>
                      <a:pt x="518" y="2164"/>
                      <a:pt x="522" y="2161"/>
                      <a:pt x="522" y="2161"/>
                    </a:cubicBezTo>
                    <a:cubicBezTo>
                      <a:pt x="522" y="2161"/>
                      <a:pt x="525" y="2165"/>
                      <a:pt x="525" y="2165"/>
                    </a:cubicBezTo>
                    <a:cubicBezTo>
                      <a:pt x="525" y="2165"/>
                      <a:pt x="529" y="2169"/>
                      <a:pt x="529" y="2169"/>
                    </a:cubicBezTo>
                    <a:cubicBezTo>
                      <a:pt x="529" y="2169"/>
                      <a:pt x="533" y="2171"/>
                      <a:pt x="533" y="2171"/>
                    </a:cubicBezTo>
                    <a:cubicBezTo>
                      <a:pt x="533" y="2171"/>
                      <a:pt x="536" y="2173"/>
                      <a:pt x="536" y="2173"/>
                    </a:cubicBezTo>
                    <a:cubicBezTo>
                      <a:pt x="536" y="2173"/>
                      <a:pt x="540" y="2168"/>
                      <a:pt x="540" y="2168"/>
                    </a:cubicBezTo>
                    <a:cubicBezTo>
                      <a:pt x="540" y="2168"/>
                      <a:pt x="543" y="2164"/>
                      <a:pt x="543" y="2164"/>
                    </a:cubicBezTo>
                    <a:cubicBezTo>
                      <a:pt x="543" y="2164"/>
                      <a:pt x="547" y="2160"/>
                      <a:pt x="547" y="2160"/>
                    </a:cubicBezTo>
                    <a:cubicBezTo>
                      <a:pt x="547" y="2160"/>
                      <a:pt x="550" y="2156"/>
                      <a:pt x="550" y="2156"/>
                    </a:cubicBezTo>
                    <a:cubicBezTo>
                      <a:pt x="550" y="2156"/>
                      <a:pt x="554" y="2171"/>
                      <a:pt x="554" y="2171"/>
                    </a:cubicBezTo>
                    <a:cubicBezTo>
                      <a:pt x="554" y="2171"/>
                      <a:pt x="558" y="2186"/>
                      <a:pt x="558" y="2186"/>
                    </a:cubicBezTo>
                    <a:cubicBezTo>
                      <a:pt x="558" y="2186"/>
                      <a:pt x="561" y="2166"/>
                      <a:pt x="561" y="2166"/>
                    </a:cubicBezTo>
                    <a:cubicBezTo>
                      <a:pt x="561" y="2166"/>
                      <a:pt x="565" y="2147"/>
                      <a:pt x="565" y="2147"/>
                    </a:cubicBezTo>
                    <a:cubicBezTo>
                      <a:pt x="565" y="2147"/>
                      <a:pt x="572" y="2146"/>
                      <a:pt x="572" y="2146"/>
                    </a:cubicBezTo>
                    <a:cubicBezTo>
                      <a:pt x="572" y="2146"/>
                      <a:pt x="576" y="2158"/>
                      <a:pt x="576" y="2158"/>
                    </a:cubicBezTo>
                    <a:cubicBezTo>
                      <a:pt x="576" y="2158"/>
                      <a:pt x="579" y="2170"/>
                      <a:pt x="579" y="2170"/>
                    </a:cubicBezTo>
                    <a:cubicBezTo>
                      <a:pt x="579" y="2170"/>
                      <a:pt x="583" y="2162"/>
                      <a:pt x="583" y="2162"/>
                    </a:cubicBezTo>
                    <a:cubicBezTo>
                      <a:pt x="583" y="2162"/>
                      <a:pt x="586" y="2167"/>
                      <a:pt x="586" y="2167"/>
                    </a:cubicBezTo>
                    <a:cubicBezTo>
                      <a:pt x="586" y="2167"/>
                      <a:pt x="590" y="2182"/>
                      <a:pt x="590" y="2182"/>
                    </a:cubicBezTo>
                    <a:cubicBezTo>
                      <a:pt x="590" y="2182"/>
                      <a:pt x="594" y="2171"/>
                      <a:pt x="594" y="2171"/>
                    </a:cubicBezTo>
                    <a:cubicBezTo>
                      <a:pt x="594" y="2171"/>
                      <a:pt x="597" y="2161"/>
                      <a:pt x="597" y="2161"/>
                    </a:cubicBezTo>
                    <a:cubicBezTo>
                      <a:pt x="597" y="2161"/>
                      <a:pt x="630" y="2159"/>
                      <a:pt x="630" y="2159"/>
                    </a:cubicBezTo>
                    <a:cubicBezTo>
                      <a:pt x="630" y="2159"/>
                      <a:pt x="633" y="2157"/>
                      <a:pt x="633" y="2157"/>
                    </a:cubicBezTo>
                    <a:cubicBezTo>
                      <a:pt x="633" y="2157"/>
                      <a:pt x="637" y="2168"/>
                      <a:pt x="637" y="2168"/>
                    </a:cubicBezTo>
                    <a:cubicBezTo>
                      <a:pt x="637" y="2168"/>
                      <a:pt x="641" y="2177"/>
                      <a:pt x="641" y="2177"/>
                    </a:cubicBezTo>
                    <a:cubicBezTo>
                      <a:pt x="641" y="2177"/>
                      <a:pt x="644" y="2161"/>
                      <a:pt x="644" y="2161"/>
                    </a:cubicBezTo>
                    <a:cubicBezTo>
                      <a:pt x="644" y="2161"/>
                      <a:pt x="648" y="2151"/>
                      <a:pt x="648" y="2151"/>
                    </a:cubicBezTo>
                    <a:cubicBezTo>
                      <a:pt x="648" y="2151"/>
                      <a:pt x="651" y="2167"/>
                      <a:pt x="651" y="2167"/>
                    </a:cubicBezTo>
                    <a:cubicBezTo>
                      <a:pt x="651" y="2167"/>
                      <a:pt x="658" y="2163"/>
                      <a:pt x="658" y="2163"/>
                    </a:cubicBezTo>
                    <a:cubicBezTo>
                      <a:pt x="658" y="2163"/>
                      <a:pt x="662" y="2173"/>
                      <a:pt x="662" y="2173"/>
                    </a:cubicBezTo>
                    <a:cubicBezTo>
                      <a:pt x="662" y="2173"/>
                      <a:pt x="666" y="2158"/>
                      <a:pt x="666" y="2158"/>
                    </a:cubicBezTo>
                    <a:cubicBezTo>
                      <a:pt x="666" y="2158"/>
                      <a:pt x="669" y="2151"/>
                      <a:pt x="669" y="2151"/>
                    </a:cubicBezTo>
                    <a:cubicBezTo>
                      <a:pt x="669" y="2151"/>
                      <a:pt x="673" y="2156"/>
                      <a:pt x="673" y="2156"/>
                    </a:cubicBezTo>
                    <a:cubicBezTo>
                      <a:pt x="673" y="2156"/>
                      <a:pt x="676" y="2146"/>
                      <a:pt x="676" y="2146"/>
                    </a:cubicBezTo>
                    <a:cubicBezTo>
                      <a:pt x="676" y="2146"/>
                      <a:pt x="680" y="2148"/>
                      <a:pt x="680" y="2148"/>
                    </a:cubicBezTo>
                    <a:cubicBezTo>
                      <a:pt x="680" y="2148"/>
                      <a:pt x="684" y="2175"/>
                      <a:pt x="684" y="2175"/>
                    </a:cubicBezTo>
                    <a:cubicBezTo>
                      <a:pt x="684" y="2175"/>
                      <a:pt x="687" y="2175"/>
                      <a:pt x="687" y="2175"/>
                    </a:cubicBezTo>
                    <a:cubicBezTo>
                      <a:pt x="687" y="2175"/>
                      <a:pt x="691" y="2163"/>
                      <a:pt x="691" y="2163"/>
                    </a:cubicBezTo>
                    <a:cubicBezTo>
                      <a:pt x="691" y="2163"/>
                      <a:pt x="698" y="2165"/>
                      <a:pt x="698" y="2165"/>
                    </a:cubicBezTo>
                    <a:cubicBezTo>
                      <a:pt x="698" y="2165"/>
                      <a:pt x="702" y="2168"/>
                      <a:pt x="702" y="2168"/>
                    </a:cubicBezTo>
                    <a:cubicBezTo>
                      <a:pt x="702" y="2168"/>
                      <a:pt x="705" y="2165"/>
                      <a:pt x="705" y="2165"/>
                    </a:cubicBezTo>
                    <a:cubicBezTo>
                      <a:pt x="705" y="2165"/>
                      <a:pt x="709" y="2163"/>
                      <a:pt x="709" y="2163"/>
                    </a:cubicBezTo>
                    <a:cubicBezTo>
                      <a:pt x="709" y="2163"/>
                      <a:pt x="712" y="2167"/>
                      <a:pt x="712" y="2167"/>
                    </a:cubicBezTo>
                    <a:cubicBezTo>
                      <a:pt x="712" y="2167"/>
                      <a:pt x="716" y="2171"/>
                      <a:pt x="716" y="2171"/>
                    </a:cubicBezTo>
                    <a:cubicBezTo>
                      <a:pt x="716" y="2171"/>
                      <a:pt x="720" y="2169"/>
                      <a:pt x="720" y="2169"/>
                    </a:cubicBezTo>
                    <a:cubicBezTo>
                      <a:pt x="720" y="2169"/>
                      <a:pt x="723" y="2166"/>
                      <a:pt x="723" y="2166"/>
                    </a:cubicBezTo>
                    <a:cubicBezTo>
                      <a:pt x="723" y="2166"/>
                      <a:pt x="727" y="2164"/>
                      <a:pt x="727" y="2164"/>
                    </a:cubicBezTo>
                    <a:cubicBezTo>
                      <a:pt x="727" y="2164"/>
                      <a:pt x="730" y="2162"/>
                      <a:pt x="730" y="2162"/>
                    </a:cubicBezTo>
                    <a:cubicBezTo>
                      <a:pt x="730" y="2162"/>
                      <a:pt x="734" y="2154"/>
                      <a:pt x="734" y="2154"/>
                    </a:cubicBezTo>
                    <a:cubicBezTo>
                      <a:pt x="734" y="2154"/>
                      <a:pt x="738" y="2146"/>
                      <a:pt x="738" y="2146"/>
                    </a:cubicBezTo>
                    <a:cubicBezTo>
                      <a:pt x="738" y="2146"/>
                      <a:pt x="741" y="2154"/>
                      <a:pt x="741" y="2154"/>
                    </a:cubicBezTo>
                    <a:cubicBezTo>
                      <a:pt x="741" y="2154"/>
                      <a:pt x="745" y="2161"/>
                      <a:pt x="745" y="2161"/>
                    </a:cubicBezTo>
                    <a:cubicBezTo>
                      <a:pt x="745" y="2161"/>
                      <a:pt x="752" y="2162"/>
                      <a:pt x="752" y="2162"/>
                    </a:cubicBezTo>
                    <a:cubicBezTo>
                      <a:pt x="752" y="2162"/>
                      <a:pt x="756" y="2156"/>
                      <a:pt x="756" y="2156"/>
                    </a:cubicBezTo>
                    <a:cubicBezTo>
                      <a:pt x="756" y="2156"/>
                      <a:pt x="759" y="2149"/>
                      <a:pt x="759" y="2149"/>
                    </a:cubicBezTo>
                    <a:cubicBezTo>
                      <a:pt x="759" y="2149"/>
                      <a:pt x="763" y="2153"/>
                      <a:pt x="763" y="2153"/>
                    </a:cubicBezTo>
                    <a:cubicBezTo>
                      <a:pt x="763" y="2153"/>
                      <a:pt x="766" y="2157"/>
                      <a:pt x="766" y="2157"/>
                    </a:cubicBezTo>
                    <a:cubicBezTo>
                      <a:pt x="766" y="2157"/>
                      <a:pt x="770" y="2159"/>
                      <a:pt x="770" y="2159"/>
                    </a:cubicBezTo>
                    <a:cubicBezTo>
                      <a:pt x="770" y="2159"/>
                      <a:pt x="774" y="2162"/>
                      <a:pt x="774" y="2162"/>
                    </a:cubicBezTo>
                    <a:cubicBezTo>
                      <a:pt x="774" y="2162"/>
                      <a:pt x="777" y="2174"/>
                      <a:pt x="777" y="2174"/>
                    </a:cubicBezTo>
                    <a:cubicBezTo>
                      <a:pt x="777" y="2174"/>
                      <a:pt x="781" y="2161"/>
                      <a:pt x="781" y="2161"/>
                    </a:cubicBezTo>
                    <a:cubicBezTo>
                      <a:pt x="781" y="2161"/>
                      <a:pt x="784" y="2148"/>
                      <a:pt x="784" y="2148"/>
                    </a:cubicBezTo>
                    <a:cubicBezTo>
                      <a:pt x="784" y="2148"/>
                      <a:pt x="788" y="2161"/>
                      <a:pt x="788" y="2161"/>
                    </a:cubicBezTo>
                    <a:cubicBezTo>
                      <a:pt x="788" y="2161"/>
                      <a:pt x="792" y="2167"/>
                      <a:pt x="792" y="2167"/>
                    </a:cubicBezTo>
                    <a:cubicBezTo>
                      <a:pt x="792" y="2167"/>
                      <a:pt x="795" y="2173"/>
                      <a:pt x="795" y="2173"/>
                    </a:cubicBezTo>
                    <a:cubicBezTo>
                      <a:pt x="795" y="2173"/>
                      <a:pt x="799" y="2166"/>
                      <a:pt x="799" y="2166"/>
                    </a:cubicBezTo>
                    <a:cubicBezTo>
                      <a:pt x="799" y="2166"/>
                      <a:pt x="802" y="2159"/>
                      <a:pt x="802" y="2159"/>
                    </a:cubicBezTo>
                    <a:cubicBezTo>
                      <a:pt x="802" y="2159"/>
                      <a:pt x="806" y="2154"/>
                      <a:pt x="806" y="2154"/>
                    </a:cubicBezTo>
                    <a:cubicBezTo>
                      <a:pt x="806" y="2154"/>
                      <a:pt x="810" y="2150"/>
                      <a:pt x="810" y="2150"/>
                    </a:cubicBezTo>
                    <a:cubicBezTo>
                      <a:pt x="810" y="2150"/>
                      <a:pt x="813" y="2164"/>
                      <a:pt x="813" y="2164"/>
                    </a:cubicBezTo>
                    <a:cubicBezTo>
                      <a:pt x="813" y="2164"/>
                      <a:pt x="817" y="2177"/>
                      <a:pt x="817" y="2177"/>
                    </a:cubicBezTo>
                    <a:cubicBezTo>
                      <a:pt x="817" y="2177"/>
                      <a:pt x="820" y="2178"/>
                      <a:pt x="820" y="2178"/>
                    </a:cubicBezTo>
                    <a:cubicBezTo>
                      <a:pt x="820" y="2178"/>
                      <a:pt x="824" y="2154"/>
                      <a:pt x="824" y="2154"/>
                    </a:cubicBezTo>
                    <a:cubicBezTo>
                      <a:pt x="824" y="2154"/>
                      <a:pt x="827" y="2158"/>
                      <a:pt x="827" y="2158"/>
                    </a:cubicBezTo>
                    <a:cubicBezTo>
                      <a:pt x="827" y="2158"/>
                      <a:pt x="831" y="2163"/>
                      <a:pt x="831" y="2163"/>
                    </a:cubicBezTo>
                    <a:cubicBezTo>
                      <a:pt x="831" y="2163"/>
                      <a:pt x="835" y="2154"/>
                      <a:pt x="835" y="2154"/>
                    </a:cubicBezTo>
                    <a:cubicBezTo>
                      <a:pt x="835" y="2154"/>
                      <a:pt x="838" y="2145"/>
                      <a:pt x="838" y="2145"/>
                    </a:cubicBezTo>
                    <a:cubicBezTo>
                      <a:pt x="838" y="2145"/>
                      <a:pt x="842" y="2165"/>
                      <a:pt x="842" y="2165"/>
                    </a:cubicBezTo>
                    <a:cubicBezTo>
                      <a:pt x="842" y="2165"/>
                      <a:pt x="846" y="2159"/>
                      <a:pt x="846" y="2159"/>
                    </a:cubicBezTo>
                    <a:cubicBezTo>
                      <a:pt x="846" y="2159"/>
                      <a:pt x="849" y="2165"/>
                      <a:pt x="849" y="2165"/>
                    </a:cubicBezTo>
                    <a:cubicBezTo>
                      <a:pt x="849" y="2165"/>
                      <a:pt x="853" y="2170"/>
                      <a:pt x="853" y="2170"/>
                    </a:cubicBezTo>
                    <a:cubicBezTo>
                      <a:pt x="853" y="2170"/>
                      <a:pt x="856" y="2158"/>
                      <a:pt x="856" y="2158"/>
                    </a:cubicBezTo>
                    <a:cubicBezTo>
                      <a:pt x="856" y="2158"/>
                      <a:pt x="860" y="2145"/>
                      <a:pt x="860" y="2145"/>
                    </a:cubicBezTo>
                    <a:cubicBezTo>
                      <a:pt x="860" y="2145"/>
                      <a:pt x="864" y="2167"/>
                      <a:pt x="864" y="2167"/>
                    </a:cubicBezTo>
                    <a:cubicBezTo>
                      <a:pt x="864" y="2167"/>
                      <a:pt x="867" y="2163"/>
                      <a:pt x="867" y="2163"/>
                    </a:cubicBezTo>
                    <a:cubicBezTo>
                      <a:pt x="867" y="2163"/>
                      <a:pt x="871" y="2155"/>
                      <a:pt x="871" y="2155"/>
                    </a:cubicBezTo>
                    <a:cubicBezTo>
                      <a:pt x="871" y="2155"/>
                      <a:pt x="874" y="2146"/>
                      <a:pt x="874" y="2146"/>
                    </a:cubicBezTo>
                    <a:cubicBezTo>
                      <a:pt x="874" y="2146"/>
                      <a:pt x="878" y="2156"/>
                      <a:pt x="878" y="2156"/>
                    </a:cubicBezTo>
                    <a:cubicBezTo>
                      <a:pt x="878" y="2156"/>
                      <a:pt x="882" y="2164"/>
                      <a:pt x="882" y="2164"/>
                    </a:cubicBezTo>
                    <a:cubicBezTo>
                      <a:pt x="882" y="2164"/>
                      <a:pt x="885" y="2157"/>
                      <a:pt x="885" y="2157"/>
                    </a:cubicBezTo>
                    <a:cubicBezTo>
                      <a:pt x="885" y="2157"/>
                      <a:pt x="889" y="2150"/>
                      <a:pt x="889" y="2150"/>
                    </a:cubicBezTo>
                    <a:cubicBezTo>
                      <a:pt x="889" y="2150"/>
                      <a:pt x="892" y="2168"/>
                      <a:pt x="892" y="2168"/>
                    </a:cubicBezTo>
                    <a:cubicBezTo>
                      <a:pt x="892" y="2168"/>
                      <a:pt x="896" y="2161"/>
                      <a:pt x="896" y="2161"/>
                    </a:cubicBezTo>
                    <a:cubicBezTo>
                      <a:pt x="896" y="2161"/>
                      <a:pt x="900" y="2142"/>
                      <a:pt x="900" y="2142"/>
                    </a:cubicBezTo>
                    <a:cubicBezTo>
                      <a:pt x="900" y="2142"/>
                      <a:pt x="903" y="2148"/>
                      <a:pt x="903" y="2148"/>
                    </a:cubicBezTo>
                    <a:cubicBezTo>
                      <a:pt x="903" y="2148"/>
                      <a:pt x="907" y="2162"/>
                      <a:pt x="907" y="2162"/>
                    </a:cubicBezTo>
                    <a:cubicBezTo>
                      <a:pt x="907" y="2162"/>
                      <a:pt x="910" y="2150"/>
                      <a:pt x="910" y="2150"/>
                    </a:cubicBezTo>
                    <a:cubicBezTo>
                      <a:pt x="910" y="2150"/>
                      <a:pt x="914" y="2148"/>
                      <a:pt x="914" y="2148"/>
                    </a:cubicBezTo>
                    <a:cubicBezTo>
                      <a:pt x="914" y="2148"/>
                      <a:pt x="918" y="2172"/>
                      <a:pt x="918" y="2172"/>
                    </a:cubicBezTo>
                    <a:cubicBezTo>
                      <a:pt x="918" y="2172"/>
                      <a:pt x="921" y="2176"/>
                      <a:pt x="921" y="2176"/>
                    </a:cubicBezTo>
                    <a:cubicBezTo>
                      <a:pt x="921" y="2176"/>
                      <a:pt x="925" y="2155"/>
                      <a:pt x="925" y="2155"/>
                    </a:cubicBezTo>
                    <a:cubicBezTo>
                      <a:pt x="925" y="2155"/>
                      <a:pt x="935" y="2153"/>
                      <a:pt x="935" y="2153"/>
                    </a:cubicBezTo>
                    <a:cubicBezTo>
                      <a:pt x="935" y="2153"/>
                      <a:pt x="939" y="2149"/>
                      <a:pt x="939" y="2149"/>
                    </a:cubicBezTo>
                    <a:cubicBezTo>
                      <a:pt x="939" y="2149"/>
                      <a:pt x="943" y="2155"/>
                      <a:pt x="943" y="2155"/>
                    </a:cubicBezTo>
                    <a:cubicBezTo>
                      <a:pt x="943" y="2155"/>
                      <a:pt x="946" y="2162"/>
                      <a:pt x="946" y="2162"/>
                    </a:cubicBezTo>
                    <a:cubicBezTo>
                      <a:pt x="946" y="2162"/>
                      <a:pt x="957" y="2165"/>
                      <a:pt x="957" y="2165"/>
                    </a:cubicBezTo>
                    <a:cubicBezTo>
                      <a:pt x="957" y="2165"/>
                      <a:pt x="961" y="2166"/>
                      <a:pt x="961" y="2166"/>
                    </a:cubicBezTo>
                    <a:cubicBezTo>
                      <a:pt x="961" y="2166"/>
                      <a:pt x="964" y="2162"/>
                      <a:pt x="964" y="2162"/>
                    </a:cubicBezTo>
                    <a:cubicBezTo>
                      <a:pt x="964" y="2162"/>
                      <a:pt x="968" y="2159"/>
                      <a:pt x="968" y="2159"/>
                    </a:cubicBezTo>
                    <a:cubicBezTo>
                      <a:pt x="968" y="2159"/>
                      <a:pt x="972" y="2163"/>
                      <a:pt x="972" y="2163"/>
                    </a:cubicBezTo>
                    <a:cubicBezTo>
                      <a:pt x="972" y="2163"/>
                      <a:pt x="975" y="2168"/>
                      <a:pt x="975" y="2168"/>
                    </a:cubicBezTo>
                    <a:cubicBezTo>
                      <a:pt x="975" y="2168"/>
                      <a:pt x="979" y="2152"/>
                      <a:pt x="979" y="2152"/>
                    </a:cubicBezTo>
                    <a:cubicBezTo>
                      <a:pt x="979" y="2152"/>
                      <a:pt x="982" y="2162"/>
                      <a:pt x="982" y="2162"/>
                    </a:cubicBezTo>
                    <a:cubicBezTo>
                      <a:pt x="982" y="2162"/>
                      <a:pt x="986" y="2173"/>
                      <a:pt x="986" y="2173"/>
                    </a:cubicBezTo>
                    <a:cubicBezTo>
                      <a:pt x="986" y="2173"/>
                      <a:pt x="990" y="2159"/>
                      <a:pt x="990" y="2159"/>
                    </a:cubicBezTo>
                    <a:cubicBezTo>
                      <a:pt x="990" y="2159"/>
                      <a:pt x="993" y="2139"/>
                      <a:pt x="993" y="2139"/>
                    </a:cubicBezTo>
                    <a:cubicBezTo>
                      <a:pt x="993" y="2139"/>
                      <a:pt x="997" y="2146"/>
                      <a:pt x="997" y="2146"/>
                    </a:cubicBezTo>
                    <a:cubicBezTo>
                      <a:pt x="997" y="2146"/>
                      <a:pt x="1004" y="2148"/>
                      <a:pt x="1004" y="2148"/>
                    </a:cubicBezTo>
                    <a:cubicBezTo>
                      <a:pt x="1004" y="2148"/>
                      <a:pt x="1008" y="2158"/>
                      <a:pt x="1008" y="2158"/>
                    </a:cubicBezTo>
                    <a:cubicBezTo>
                      <a:pt x="1008" y="2158"/>
                      <a:pt x="1011" y="2168"/>
                      <a:pt x="1011" y="2168"/>
                    </a:cubicBezTo>
                    <a:cubicBezTo>
                      <a:pt x="1011" y="2168"/>
                      <a:pt x="1015" y="2163"/>
                      <a:pt x="1015" y="2163"/>
                    </a:cubicBezTo>
                    <a:cubicBezTo>
                      <a:pt x="1015" y="2163"/>
                      <a:pt x="1018" y="2159"/>
                      <a:pt x="1018" y="2159"/>
                    </a:cubicBezTo>
                    <a:cubicBezTo>
                      <a:pt x="1018" y="2159"/>
                      <a:pt x="1029" y="2155"/>
                      <a:pt x="1029" y="2155"/>
                    </a:cubicBezTo>
                    <a:cubicBezTo>
                      <a:pt x="1029" y="2155"/>
                      <a:pt x="1033" y="2153"/>
                      <a:pt x="1033" y="2153"/>
                    </a:cubicBezTo>
                    <a:cubicBezTo>
                      <a:pt x="1033" y="2153"/>
                      <a:pt x="1036" y="2163"/>
                      <a:pt x="1036" y="2163"/>
                    </a:cubicBezTo>
                    <a:cubicBezTo>
                      <a:pt x="1036" y="2163"/>
                      <a:pt x="1040" y="2148"/>
                      <a:pt x="1040" y="2148"/>
                    </a:cubicBezTo>
                    <a:cubicBezTo>
                      <a:pt x="1040" y="2148"/>
                      <a:pt x="1043" y="2138"/>
                      <a:pt x="1043" y="2138"/>
                    </a:cubicBezTo>
                    <a:cubicBezTo>
                      <a:pt x="1043" y="2138"/>
                      <a:pt x="1047" y="2153"/>
                      <a:pt x="1047" y="2153"/>
                    </a:cubicBezTo>
                    <a:cubicBezTo>
                      <a:pt x="1047" y="2153"/>
                      <a:pt x="1051" y="2176"/>
                      <a:pt x="1051" y="2176"/>
                    </a:cubicBezTo>
                    <a:cubicBezTo>
                      <a:pt x="1051" y="2176"/>
                      <a:pt x="1054" y="2174"/>
                      <a:pt x="1054" y="2174"/>
                    </a:cubicBezTo>
                    <a:cubicBezTo>
                      <a:pt x="1054" y="2174"/>
                      <a:pt x="1058" y="2166"/>
                      <a:pt x="1058" y="2166"/>
                    </a:cubicBezTo>
                    <a:cubicBezTo>
                      <a:pt x="1058" y="2166"/>
                      <a:pt x="1061" y="2157"/>
                      <a:pt x="1061" y="2157"/>
                    </a:cubicBezTo>
                    <a:cubicBezTo>
                      <a:pt x="1061" y="2157"/>
                      <a:pt x="1065" y="2145"/>
                      <a:pt x="1065" y="2145"/>
                    </a:cubicBezTo>
                    <a:cubicBezTo>
                      <a:pt x="1065" y="2145"/>
                      <a:pt x="1069" y="2158"/>
                      <a:pt x="1069" y="2158"/>
                    </a:cubicBezTo>
                    <a:cubicBezTo>
                      <a:pt x="1069" y="2158"/>
                      <a:pt x="1072" y="2171"/>
                      <a:pt x="1072" y="2171"/>
                    </a:cubicBezTo>
                    <a:cubicBezTo>
                      <a:pt x="1072" y="2171"/>
                      <a:pt x="1076" y="2159"/>
                      <a:pt x="1076" y="2159"/>
                    </a:cubicBezTo>
                    <a:cubicBezTo>
                      <a:pt x="1076" y="2159"/>
                      <a:pt x="1079" y="2163"/>
                      <a:pt x="1079" y="2163"/>
                    </a:cubicBezTo>
                    <a:cubicBezTo>
                      <a:pt x="1079" y="2163"/>
                      <a:pt x="1083" y="2168"/>
                      <a:pt x="1083" y="2168"/>
                    </a:cubicBezTo>
                    <a:cubicBezTo>
                      <a:pt x="1083" y="2168"/>
                      <a:pt x="1087" y="2154"/>
                      <a:pt x="1087" y="2154"/>
                    </a:cubicBezTo>
                    <a:cubicBezTo>
                      <a:pt x="1087" y="2154"/>
                      <a:pt x="1090" y="2167"/>
                      <a:pt x="1090" y="2167"/>
                    </a:cubicBezTo>
                    <a:cubicBezTo>
                      <a:pt x="1090" y="2167"/>
                      <a:pt x="1094" y="2170"/>
                      <a:pt x="1094" y="2170"/>
                    </a:cubicBezTo>
                    <a:cubicBezTo>
                      <a:pt x="1094" y="2170"/>
                      <a:pt x="1098" y="2148"/>
                      <a:pt x="1098" y="2148"/>
                    </a:cubicBezTo>
                    <a:cubicBezTo>
                      <a:pt x="1098" y="2148"/>
                      <a:pt x="1101" y="2153"/>
                      <a:pt x="1101" y="2153"/>
                    </a:cubicBezTo>
                    <a:cubicBezTo>
                      <a:pt x="1101" y="2153"/>
                      <a:pt x="1105" y="2157"/>
                      <a:pt x="1105" y="2157"/>
                    </a:cubicBezTo>
                    <a:cubicBezTo>
                      <a:pt x="1105" y="2157"/>
                      <a:pt x="1108" y="2155"/>
                      <a:pt x="1108" y="2155"/>
                    </a:cubicBezTo>
                    <a:cubicBezTo>
                      <a:pt x="1108" y="2155"/>
                      <a:pt x="1112" y="2154"/>
                      <a:pt x="1112" y="2154"/>
                    </a:cubicBezTo>
                    <a:cubicBezTo>
                      <a:pt x="1112" y="2154"/>
                      <a:pt x="1116" y="2166"/>
                      <a:pt x="1116" y="2166"/>
                    </a:cubicBezTo>
                    <a:cubicBezTo>
                      <a:pt x="1116" y="2166"/>
                      <a:pt x="1119" y="2153"/>
                      <a:pt x="1119" y="2153"/>
                    </a:cubicBezTo>
                    <a:cubicBezTo>
                      <a:pt x="1119" y="2153"/>
                      <a:pt x="1123" y="2157"/>
                      <a:pt x="1123" y="2157"/>
                    </a:cubicBezTo>
                    <a:cubicBezTo>
                      <a:pt x="1123" y="2157"/>
                      <a:pt x="1126" y="2161"/>
                      <a:pt x="1126" y="2161"/>
                    </a:cubicBezTo>
                    <a:cubicBezTo>
                      <a:pt x="1126" y="2161"/>
                      <a:pt x="1130" y="2157"/>
                      <a:pt x="1130" y="2157"/>
                    </a:cubicBezTo>
                    <a:cubicBezTo>
                      <a:pt x="1130" y="2157"/>
                      <a:pt x="1134" y="2153"/>
                      <a:pt x="1134" y="2153"/>
                    </a:cubicBezTo>
                    <a:cubicBezTo>
                      <a:pt x="1134" y="2153"/>
                      <a:pt x="1137" y="2161"/>
                      <a:pt x="1137" y="2161"/>
                    </a:cubicBezTo>
                    <a:cubicBezTo>
                      <a:pt x="1137" y="2161"/>
                      <a:pt x="1141" y="2169"/>
                      <a:pt x="1141" y="2169"/>
                    </a:cubicBezTo>
                    <a:cubicBezTo>
                      <a:pt x="1141" y="2169"/>
                      <a:pt x="1144" y="2153"/>
                      <a:pt x="1144" y="2153"/>
                    </a:cubicBezTo>
                    <a:cubicBezTo>
                      <a:pt x="1144" y="2153"/>
                      <a:pt x="1148" y="2137"/>
                      <a:pt x="1148" y="2137"/>
                    </a:cubicBezTo>
                    <a:cubicBezTo>
                      <a:pt x="1148" y="2137"/>
                      <a:pt x="1151" y="2144"/>
                      <a:pt x="1151" y="2144"/>
                    </a:cubicBezTo>
                    <a:cubicBezTo>
                      <a:pt x="1151" y="2144"/>
                      <a:pt x="1155" y="2151"/>
                      <a:pt x="1155" y="2151"/>
                    </a:cubicBezTo>
                    <a:cubicBezTo>
                      <a:pt x="1155" y="2151"/>
                      <a:pt x="1159" y="2165"/>
                      <a:pt x="1159" y="2165"/>
                    </a:cubicBezTo>
                    <a:cubicBezTo>
                      <a:pt x="1159" y="2165"/>
                      <a:pt x="1162" y="2178"/>
                      <a:pt x="1162" y="2178"/>
                    </a:cubicBezTo>
                    <a:cubicBezTo>
                      <a:pt x="1162" y="2178"/>
                      <a:pt x="1166" y="2162"/>
                      <a:pt x="1166" y="2162"/>
                    </a:cubicBezTo>
                    <a:cubicBezTo>
                      <a:pt x="1166" y="2162"/>
                      <a:pt x="1169" y="2145"/>
                      <a:pt x="1169" y="2145"/>
                    </a:cubicBezTo>
                    <a:cubicBezTo>
                      <a:pt x="1169" y="2145"/>
                      <a:pt x="1173" y="2156"/>
                      <a:pt x="1173" y="2156"/>
                    </a:cubicBezTo>
                    <a:cubicBezTo>
                      <a:pt x="1173" y="2156"/>
                      <a:pt x="1177" y="2167"/>
                      <a:pt x="1177" y="2167"/>
                    </a:cubicBezTo>
                    <a:cubicBezTo>
                      <a:pt x="1177" y="2167"/>
                      <a:pt x="1180" y="2163"/>
                      <a:pt x="1180" y="2163"/>
                    </a:cubicBezTo>
                    <a:cubicBezTo>
                      <a:pt x="1180" y="2163"/>
                      <a:pt x="1184" y="2160"/>
                      <a:pt x="1184" y="2160"/>
                    </a:cubicBezTo>
                    <a:cubicBezTo>
                      <a:pt x="1184" y="2160"/>
                      <a:pt x="1187" y="2155"/>
                      <a:pt x="1187" y="2155"/>
                    </a:cubicBezTo>
                    <a:cubicBezTo>
                      <a:pt x="1187" y="2155"/>
                      <a:pt x="1191" y="2151"/>
                      <a:pt x="1191" y="2151"/>
                    </a:cubicBezTo>
                    <a:cubicBezTo>
                      <a:pt x="1191" y="2151"/>
                      <a:pt x="1195" y="2167"/>
                      <a:pt x="1195" y="2167"/>
                    </a:cubicBezTo>
                    <a:cubicBezTo>
                      <a:pt x="1195" y="2167"/>
                      <a:pt x="1198" y="2157"/>
                      <a:pt x="1198" y="2157"/>
                    </a:cubicBezTo>
                    <a:cubicBezTo>
                      <a:pt x="1198" y="2157"/>
                      <a:pt x="1202" y="2146"/>
                      <a:pt x="1202" y="2146"/>
                    </a:cubicBezTo>
                    <a:cubicBezTo>
                      <a:pt x="1202" y="2146"/>
                      <a:pt x="1205" y="2161"/>
                      <a:pt x="1205" y="2161"/>
                    </a:cubicBezTo>
                    <a:cubicBezTo>
                      <a:pt x="1205" y="2161"/>
                      <a:pt x="1209" y="2168"/>
                      <a:pt x="1209" y="2168"/>
                    </a:cubicBezTo>
                    <a:cubicBezTo>
                      <a:pt x="1209" y="2168"/>
                      <a:pt x="1213" y="2151"/>
                      <a:pt x="1213" y="2151"/>
                    </a:cubicBezTo>
                    <a:cubicBezTo>
                      <a:pt x="1213" y="2151"/>
                      <a:pt x="1220" y="2147"/>
                      <a:pt x="1220" y="2147"/>
                    </a:cubicBezTo>
                    <a:cubicBezTo>
                      <a:pt x="1220" y="2147"/>
                      <a:pt x="1224" y="2163"/>
                      <a:pt x="1224" y="2163"/>
                    </a:cubicBezTo>
                    <a:cubicBezTo>
                      <a:pt x="1224" y="2163"/>
                      <a:pt x="1227" y="2179"/>
                      <a:pt x="1227" y="2179"/>
                    </a:cubicBezTo>
                    <a:cubicBezTo>
                      <a:pt x="1227" y="2179"/>
                      <a:pt x="1231" y="2165"/>
                      <a:pt x="1231" y="2165"/>
                    </a:cubicBezTo>
                    <a:cubicBezTo>
                      <a:pt x="1231" y="2165"/>
                      <a:pt x="1234" y="2151"/>
                      <a:pt x="1234" y="2151"/>
                    </a:cubicBezTo>
                    <a:cubicBezTo>
                      <a:pt x="1234" y="2151"/>
                      <a:pt x="1238" y="2148"/>
                      <a:pt x="1238" y="2148"/>
                    </a:cubicBezTo>
                    <a:cubicBezTo>
                      <a:pt x="1238" y="2148"/>
                      <a:pt x="1242" y="2145"/>
                      <a:pt x="1242" y="2145"/>
                    </a:cubicBezTo>
                    <a:cubicBezTo>
                      <a:pt x="1242" y="2145"/>
                      <a:pt x="1245" y="2155"/>
                      <a:pt x="1245" y="2155"/>
                    </a:cubicBezTo>
                    <a:cubicBezTo>
                      <a:pt x="1245" y="2155"/>
                      <a:pt x="1249" y="2165"/>
                      <a:pt x="1249" y="2165"/>
                    </a:cubicBezTo>
                    <a:cubicBezTo>
                      <a:pt x="1249" y="2165"/>
                      <a:pt x="1252" y="2153"/>
                      <a:pt x="1252" y="2153"/>
                    </a:cubicBezTo>
                    <a:cubicBezTo>
                      <a:pt x="1252" y="2153"/>
                      <a:pt x="1256" y="2141"/>
                      <a:pt x="1256" y="2141"/>
                    </a:cubicBezTo>
                    <a:cubicBezTo>
                      <a:pt x="1256" y="2141"/>
                      <a:pt x="1263" y="2143"/>
                      <a:pt x="1263" y="2143"/>
                    </a:cubicBezTo>
                    <a:cubicBezTo>
                      <a:pt x="1263" y="2143"/>
                      <a:pt x="1267" y="2149"/>
                      <a:pt x="1267" y="2149"/>
                    </a:cubicBezTo>
                    <a:cubicBezTo>
                      <a:pt x="1267" y="2149"/>
                      <a:pt x="1270" y="2155"/>
                      <a:pt x="1270" y="2155"/>
                    </a:cubicBezTo>
                    <a:cubicBezTo>
                      <a:pt x="1270" y="2155"/>
                      <a:pt x="1281" y="2158"/>
                      <a:pt x="1281" y="2158"/>
                    </a:cubicBezTo>
                    <a:cubicBezTo>
                      <a:pt x="1281" y="2158"/>
                      <a:pt x="1285" y="2162"/>
                      <a:pt x="1285" y="2162"/>
                    </a:cubicBezTo>
                    <a:cubicBezTo>
                      <a:pt x="1285" y="2162"/>
                      <a:pt x="1288" y="2160"/>
                      <a:pt x="1288" y="2160"/>
                    </a:cubicBezTo>
                    <a:cubicBezTo>
                      <a:pt x="1288" y="2160"/>
                      <a:pt x="1292" y="2157"/>
                      <a:pt x="1292" y="2157"/>
                    </a:cubicBezTo>
                    <a:cubicBezTo>
                      <a:pt x="1292" y="2157"/>
                      <a:pt x="1295" y="2160"/>
                      <a:pt x="1295" y="2160"/>
                    </a:cubicBezTo>
                    <a:cubicBezTo>
                      <a:pt x="1295" y="2160"/>
                      <a:pt x="1299" y="2163"/>
                      <a:pt x="1299" y="2163"/>
                    </a:cubicBezTo>
                    <a:cubicBezTo>
                      <a:pt x="1299" y="2163"/>
                      <a:pt x="1303" y="2160"/>
                      <a:pt x="1303" y="2160"/>
                    </a:cubicBezTo>
                    <a:cubicBezTo>
                      <a:pt x="1303" y="2160"/>
                      <a:pt x="1306" y="2157"/>
                      <a:pt x="1306" y="2157"/>
                    </a:cubicBezTo>
                    <a:cubicBezTo>
                      <a:pt x="1306" y="2157"/>
                      <a:pt x="1310" y="2163"/>
                      <a:pt x="1310" y="2163"/>
                    </a:cubicBezTo>
                    <a:cubicBezTo>
                      <a:pt x="1310" y="2163"/>
                      <a:pt x="1313" y="2169"/>
                      <a:pt x="1313" y="2169"/>
                    </a:cubicBezTo>
                    <a:cubicBezTo>
                      <a:pt x="1313" y="2169"/>
                      <a:pt x="1317" y="2162"/>
                      <a:pt x="1317" y="2162"/>
                    </a:cubicBezTo>
                    <a:cubicBezTo>
                      <a:pt x="1317" y="2162"/>
                      <a:pt x="1321" y="2155"/>
                      <a:pt x="1321" y="2155"/>
                    </a:cubicBezTo>
                    <a:cubicBezTo>
                      <a:pt x="1321" y="2155"/>
                      <a:pt x="1324" y="2151"/>
                      <a:pt x="1324" y="2151"/>
                    </a:cubicBezTo>
                    <a:cubicBezTo>
                      <a:pt x="1324" y="2151"/>
                      <a:pt x="1328" y="2148"/>
                      <a:pt x="1328" y="2148"/>
                    </a:cubicBezTo>
                    <a:cubicBezTo>
                      <a:pt x="1328" y="2148"/>
                      <a:pt x="1331" y="2151"/>
                      <a:pt x="1331" y="2151"/>
                    </a:cubicBezTo>
                    <a:cubicBezTo>
                      <a:pt x="1331" y="2151"/>
                      <a:pt x="1335" y="2154"/>
                      <a:pt x="1335" y="2154"/>
                    </a:cubicBezTo>
                    <a:cubicBezTo>
                      <a:pt x="1335" y="2154"/>
                      <a:pt x="1339" y="2151"/>
                      <a:pt x="1339" y="2151"/>
                    </a:cubicBezTo>
                    <a:cubicBezTo>
                      <a:pt x="1339" y="2151"/>
                      <a:pt x="1342" y="2149"/>
                      <a:pt x="1342" y="2149"/>
                    </a:cubicBezTo>
                    <a:cubicBezTo>
                      <a:pt x="1342" y="2149"/>
                      <a:pt x="1346" y="2146"/>
                      <a:pt x="1346" y="2146"/>
                    </a:cubicBezTo>
                    <a:cubicBezTo>
                      <a:pt x="1346" y="2146"/>
                      <a:pt x="1350" y="2144"/>
                      <a:pt x="1350" y="2144"/>
                    </a:cubicBezTo>
                    <a:cubicBezTo>
                      <a:pt x="1350" y="2144"/>
                      <a:pt x="1353" y="2155"/>
                      <a:pt x="1353" y="2155"/>
                    </a:cubicBezTo>
                    <a:cubicBezTo>
                      <a:pt x="1353" y="2155"/>
                      <a:pt x="1357" y="2165"/>
                      <a:pt x="1357" y="2165"/>
                    </a:cubicBezTo>
                    <a:cubicBezTo>
                      <a:pt x="1357" y="2165"/>
                      <a:pt x="1360" y="2147"/>
                      <a:pt x="1360" y="2147"/>
                    </a:cubicBezTo>
                    <a:cubicBezTo>
                      <a:pt x="1360" y="2147"/>
                      <a:pt x="1364" y="2154"/>
                      <a:pt x="1364" y="2154"/>
                    </a:cubicBezTo>
                    <a:cubicBezTo>
                      <a:pt x="1364" y="2154"/>
                      <a:pt x="1367" y="2161"/>
                      <a:pt x="1367" y="2161"/>
                    </a:cubicBezTo>
                    <a:cubicBezTo>
                      <a:pt x="1367" y="2161"/>
                      <a:pt x="1371" y="2143"/>
                      <a:pt x="1371" y="2143"/>
                    </a:cubicBezTo>
                    <a:cubicBezTo>
                      <a:pt x="1371" y="2143"/>
                      <a:pt x="1375" y="2148"/>
                      <a:pt x="1375" y="2148"/>
                    </a:cubicBezTo>
                    <a:cubicBezTo>
                      <a:pt x="1375" y="2148"/>
                      <a:pt x="1378" y="2178"/>
                      <a:pt x="1378" y="2178"/>
                    </a:cubicBezTo>
                    <a:cubicBezTo>
                      <a:pt x="1378" y="2178"/>
                      <a:pt x="1382" y="2167"/>
                      <a:pt x="1382" y="2167"/>
                    </a:cubicBezTo>
                    <a:cubicBezTo>
                      <a:pt x="1382" y="2167"/>
                      <a:pt x="1385" y="2157"/>
                      <a:pt x="1385" y="2157"/>
                    </a:cubicBezTo>
                    <a:cubicBezTo>
                      <a:pt x="1385" y="2157"/>
                      <a:pt x="1389" y="2165"/>
                      <a:pt x="1389" y="2165"/>
                    </a:cubicBezTo>
                    <a:cubicBezTo>
                      <a:pt x="1389" y="2165"/>
                      <a:pt x="1393" y="2146"/>
                      <a:pt x="1393" y="2146"/>
                    </a:cubicBezTo>
                    <a:cubicBezTo>
                      <a:pt x="1393" y="2146"/>
                      <a:pt x="1396" y="2139"/>
                      <a:pt x="1396" y="2139"/>
                    </a:cubicBezTo>
                    <a:cubicBezTo>
                      <a:pt x="1396" y="2139"/>
                      <a:pt x="1400" y="2157"/>
                      <a:pt x="1400" y="2157"/>
                    </a:cubicBezTo>
                    <a:cubicBezTo>
                      <a:pt x="1400" y="2157"/>
                      <a:pt x="1403" y="2160"/>
                      <a:pt x="1403" y="2160"/>
                    </a:cubicBezTo>
                    <a:cubicBezTo>
                      <a:pt x="1403" y="2160"/>
                      <a:pt x="1407" y="2162"/>
                      <a:pt x="1407" y="2162"/>
                    </a:cubicBezTo>
                    <a:cubicBezTo>
                      <a:pt x="1407" y="2162"/>
                      <a:pt x="1411" y="2159"/>
                      <a:pt x="1411" y="2159"/>
                    </a:cubicBezTo>
                    <a:cubicBezTo>
                      <a:pt x="1411" y="2159"/>
                      <a:pt x="1414" y="2156"/>
                      <a:pt x="1414" y="2156"/>
                    </a:cubicBezTo>
                    <a:cubicBezTo>
                      <a:pt x="1414" y="2156"/>
                      <a:pt x="1418" y="2170"/>
                      <a:pt x="1418" y="2170"/>
                    </a:cubicBezTo>
                    <a:cubicBezTo>
                      <a:pt x="1418" y="2170"/>
                      <a:pt x="1421" y="2159"/>
                      <a:pt x="1421" y="2159"/>
                    </a:cubicBezTo>
                    <a:cubicBezTo>
                      <a:pt x="1421" y="2159"/>
                      <a:pt x="1425" y="2139"/>
                      <a:pt x="1425" y="2139"/>
                    </a:cubicBezTo>
                    <a:cubicBezTo>
                      <a:pt x="1425" y="2139"/>
                      <a:pt x="1429" y="2162"/>
                      <a:pt x="1429" y="2162"/>
                    </a:cubicBezTo>
                    <a:cubicBezTo>
                      <a:pt x="1429" y="2162"/>
                      <a:pt x="1432" y="2183"/>
                      <a:pt x="1432" y="2183"/>
                    </a:cubicBezTo>
                    <a:cubicBezTo>
                      <a:pt x="1432" y="2183"/>
                      <a:pt x="1436" y="2161"/>
                      <a:pt x="1436" y="2161"/>
                    </a:cubicBezTo>
                    <a:cubicBezTo>
                      <a:pt x="1436" y="2161"/>
                      <a:pt x="1439" y="2149"/>
                      <a:pt x="1439" y="2149"/>
                    </a:cubicBezTo>
                    <a:cubicBezTo>
                      <a:pt x="1439" y="2149"/>
                      <a:pt x="1443" y="2137"/>
                      <a:pt x="1443" y="2137"/>
                    </a:cubicBezTo>
                    <a:cubicBezTo>
                      <a:pt x="1443" y="2137"/>
                      <a:pt x="1447" y="2153"/>
                      <a:pt x="1447" y="2153"/>
                    </a:cubicBezTo>
                    <a:cubicBezTo>
                      <a:pt x="1447" y="2153"/>
                      <a:pt x="1450" y="2169"/>
                      <a:pt x="1450" y="2169"/>
                    </a:cubicBezTo>
                    <a:cubicBezTo>
                      <a:pt x="1450" y="2169"/>
                      <a:pt x="1454" y="2160"/>
                      <a:pt x="1454" y="2160"/>
                    </a:cubicBezTo>
                    <a:cubicBezTo>
                      <a:pt x="1454" y="2160"/>
                      <a:pt x="1458" y="2151"/>
                      <a:pt x="1458" y="2151"/>
                    </a:cubicBezTo>
                    <a:cubicBezTo>
                      <a:pt x="1458" y="2151"/>
                      <a:pt x="1461" y="2155"/>
                      <a:pt x="1461" y="2155"/>
                    </a:cubicBezTo>
                    <a:cubicBezTo>
                      <a:pt x="1461" y="2155"/>
                      <a:pt x="1465" y="2159"/>
                      <a:pt x="1465" y="2159"/>
                    </a:cubicBezTo>
                    <a:cubicBezTo>
                      <a:pt x="1465" y="2159"/>
                      <a:pt x="1468" y="2166"/>
                      <a:pt x="1468" y="2166"/>
                    </a:cubicBezTo>
                    <a:cubicBezTo>
                      <a:pt x="1468" y="2166"/>
                      <a:pt x="1472" y="2173"/>
                      <a:pt x="1472" y="2173"/>
                    </a:cubicBezTo>
                    <a:cubicBezTo>
                      <a:pt x="1472" y="2173"/>
                      <a:pt x="1479" y="2175"/>
                      <a:pt x="1479" y="2175"/>
                    </a:cubicBezTo>
                    <a:cubicBezTo>
                      <a:pt x="1479" y="2175"/>
                      <a:pt x="1483" y="2155"/>
                      <a:pt x="1483" y="2155"/>
                    </a:cubicBezTo>
                    <a:cubicBezTo>
                      <a:pt x="1483" y="2155"/>
                      <a:pt x="1486" y="2135"/>
                      <a:pt x="1486" y="2135"/>
                    </a:cubicBezTo>
                    <a:cubicBezTo>
                      <a:pt x="1486" y="2135"/>
                      <a:pt x="1490" y="2154"/>
                      <a:pt x="1490" y="2154"/>
                    </a:cubicBezTo>
                    <a:cubicBezTo>
                      <a:pt x="1490" y="2154"/>
                      <a:pt x="1493" y="2172"/>
                      <a:pt x="1493" y="2172"/>
                    </a:cubicBezTo>
                    <a:cubicBezTo>
                      <a:pt x="1493" y="2172"/>
                      <a:pt x="1497" y="2167"/>
                      <a:pt x="1497" y="2167"/>
                    </a:cubicBezTo>
                    <a:cubicBezTo>
                      <a:pt x="1497" y="2167"/>
                      <a:pt x="1501" y="2162"/>
                      <a:pt x="1501" y="2162"/>
                    </a:cubicBezTo>
                    <a:cubicBezTo>
                      <a:pt x="1501" y="2162"/>
                      <a:pt x="1504" y="2156"/>
                      <a:pt x="1504" y="2156"/>
                    </a:cubicBezTo>
                    <a:cubicBezTo>
                      <a:pt x="1504" y="2156"/>
                      <a:pt x="1508" y="2151"/>
                      <a:pt x="1508" y="2151"/>
                    </a:cubicBezTo>
                    <a:cubicBezTo>
                      <a:pt x="1508" y="2151"/>
                      <a:pt x="1511" y="2156"/>
                      <a:pt x="1511" y="2156"/>
                    </a:cubicBezTo>
                    <a:cubicBezTo>
                      <a:pt x="1511" y="2156"/>
                      <a:pt x="1515" y="2162"/>
                      <a:pt x="1515" y="2162"/>
                    </a:cubicBezTo>
                    <a:cubicBezTo>
                      <a:pt x="1515" y="2162"/>
                      <a:pt x="1519" y="2167"/>
                      <a:pt x="1519" y="2167"/>
                    </a:cubicBezTo>
                    <a:cubicBezTo>
                      <a:pt x="1519" y="2167"/>
                      <a:pt x="1522" y="2172"/>
                      <a:pt x="1522" y="2172"/>
                    </a:cubicBezTo>
                    <a:cubicBezTo>
                      <a:pt x="1522" y="2172"/>
                      <a:pt x="1526" y="2163"/>
                      <a:pt x="1526" y="2163"/>
                    </a:cubicBezTo>
                    <a:cubicBezTo>
                      <a:pt x="1526" y="2163"/>
                      <a:pt x="1529" y="2153"/>
                      <a:pt x="1529" y="2153"/>
                    </a:cubicBezTo>
                    <a:cubicBezTo>
                      <a:pt x="1529" y="2153"/>
                      <a:pt x="1533" y="2156"/>
                      <a:pt x="1533" y="2156"/>
                    </a:cubicBezTo>
                    <a:cubicBezTo>
                      <a:pt x="1533" y="2156"/>
                      <a:pt x="1536" y="2160"/>
                      <a:pt x="1536" y="2160"/>
                    </a:cubicBezTo>
                    <a:cubicBezTo>
                      <a:pt x="1536" y="2160"/>
                      <a:pt x="1544" y="2161"/>
                      <a:pt x="1544" y="2161"/>
                    </a:cubicBezTo>
                    <a:cubicBezTo>
                      <a:pt x="1544" y="2161"/>
                      <a:pt x="1547" y="2152"/>
                      <a:pt x="1547" y="2152"/>
                    </a:cubicBezTo>
                    <a:cubicBezTo>
                      <a:pt x="1547" y="2152"/>
                      <a:pt x="1551" y="2169"/>
                      <a:pt x="1551" y="2169"/>
                    </a:cubicBezTo>
                    <a:cubicBezTo>
                      <a:pt x="1551" y="2169"/>
                      <a:pt x="1555" y="2170"/>
                      <a:pt x="1555" y="2170"/>
                    </a:cubicBezTo>
                    <a:cubicBezTo>
                      <a:pt x="1555" y="2170"/>
                      <a:pt x="1558" y="2146"/>
                      <a:pt x="1558" y="2146"/>
                    </a:cubicBezTo>
                    <a:cubicBezTo>
                      <a:pt x="1558" y="2146"/>
                      <a:pt x="1562" y="2158"/>
                      <a:pt x="1562" y="2158"/>
                    </a:cubicBezTo>
                    <a:cubicBezTo>
                      <a:pt x="1562" y="2158"/>
                      <a:pt x="1565" y="2171"/>
                      <a:pt x="1565" y="2171"/>
                    </a:cubicBezTo>
                    <a:cubicBezTo>
                      <a:pt x="1565" y="2171"/>
                      <a:pt x="1569" y="2163"/>
                      <a:pt x="1569" y="2163"/>
                    </a:cubicBezTo>
                    <a:cubicBezTo>
                      <a:pt x="1569" y="2163"/>
                      <a:pt x="1573" y="2156"/>
                      <a:pt x="1573" y="2156"/>
                    </a:cubicBezTo>
                    <a:cubicBezTo>
                      <a:pt x="1573" y="2156"/>
                      <a:pt x="1576" y="2161"/>
                      <a:pt x="1576" y="2161"/>
                    </a:cubicBezTo>
                    <a:cubicBezTo>
                      <a:pt x="1576" y="2161"/>
                      <a:pt x="1580" y="2166"/>
                      <a:pt x="1580" y="2166"/>
                    </a:cubicBezTo>
                    <a:cubicBezTo>
                      <a:pt x="1580" y="2166"/>
                      <a:pt x="1583" y="2162"/>
                      <a:pt x="1583" y="2162"/>
                    </a:cubicBezTo>
                    <a:cubicBezTo>
                      <a:pt x="1583" y="2162"/>
                      <a:pt x="1587" y="2159"/>
                      <a:pt x="1587" y="2159"/>
                    </a:cubicBezTo>
                    <a:cubicBezTo>
                      <a:pt x="1587" y="2159"/>
                      <a:pt x="1591" y="2156"/>
                      <a:pt x="1591" y="2156"/>
                    </a:cubicBezTo>
                    <a:cubicBezTo>
                      <a:pt x="1591" y="2156"/>
                      <a:pt x="1594" y="2153"/>
                      <a:pt x="1594" y="2153"/>
                    </a:cubicBezTo>
                    <a:cubicBezTo>
                      <a:pt x="1594" y="2153"/>
                      <a:pt x="1601" y="2153"/>
                      <a:pt x="1601" y="2153"/>
                    </a:cubicBezTo>
                    <a:cubicBezTo>
                      <a:pt x="1601" y="2153"/>
                      <a:pt x="1605" y="2159"/>
                      <a:pt x="1605" y="2159"/>
                    </a:cubicBezTo>
                    <a:cubicBezTo>
                      <a:pt x="1605" y="2159"/>
                      <a:pt x="1609" y="2165"/>
                      <a:pt x="1609" y="2165"/>
                    </a:cubicBezTo>
                    <a:cubicBezTo>
                      <a:pt x="1609" y="2165"/>
                      <a:pt x="1612" y="2157"/>
                      <a:pt x="1612" y="2157"/>
                    </a:cubicBezTo>
                    <a:cubicBezTo>
                      <a:pt x="1612" y="2157"/>
                      <a:pt x="1616" y="2149"/>
                      <a:pt x="1616" y="2149"/>
                    </a:cubicBezTo>
                    <a:cubicBezTo>
                      <a:pt x="1616" y="2149"/>
                      <a:pt x="1619" y="2155"/>
                      <a:pt x="1619" y="2155"/>
                    </a:cubicBezTo>
                    <a:cubicBezTo>
                      <a:pt x="1619" y="2155"/>
                      <a:pt x="1623" y="2161"/>
                      <a:pt x="1623" y="2161"/>
                    </a:cubicBezTo>
                    <a:cubicBezTo>
                      <a:pt x="1623" y="2161"/>
                      <a:pt x="1627" y="2137"/>
                      <a:pt x="1627" y="2137"/>
                    </a:cubicBezTo>
                    <a:cubicBezTo>
                      <a:pt x="1627" y="2137"/>
                      <a:pt x="1630" y="2139"/>
                      <a:pt x="1630" y="2139"/>
                    </a:cubicBezTo>
                    <a:cubicBezTo>
                      <a:pt x="1630" y="2139"/>
                      <a:pt x="1634" y="2162"/>
                      <a:pt x="1634" y="2162"/>
                    </a:cubicBezTo>
                    <a:cubicBezTo>
                      <a:pt x="1634" y="2162"/>
                      <a:pt x="1641" y="2163"/>
                      <a:pt x="1641" y="2163"/>
                    </a:cubicBezTo>
                    <a:cubicBezTo>
                      <a:pt x="1641" y="2163"/>
                      <a:pt x="1644" y="2167"/>
                      <a:pt x="1644" y="2167"/>
                    </a:cubicBezTo>
                    <a:cubicBezTo>
                      <a:pt x="1644" y="2167"/>
                      <a:pt x="1648" y="2163"/>
                      <a:pt x="1648" y="2163"/>
                    </a:cubicBezTo>
                    <a:cubicBezTo>
                      <a:pt x="1648" y="2163"/>
                      <a:pt x="1652" y="2158"/>
                      <a:pt x="1652" y="2158"/>
                    </a:cubicBezTo>
                    <a:cubicBezTo>
                      <a:pt x="1652" y="2158"/>
                      <a:pt x="1655" y="2152"/>
                      <a:pt x="1655" y="2152"/>
                    </a:cubicBezTo>
                    <a:cubicBezTo>
                      <a:pt x="1655" y="2152"/>
                      <a:pt x="1659" y="2146"/>
                      <a:pt x="1659" y="2146"/>
                    </a:cubicBezTo>
                    <a:cubicBezTo>
                      <a:pt x="1659" y="2146"/>
                      <a:pt x="1662" y="2155"/>
                      <a:pt x="1662" y="2155"/>
                    </a:cubicBezTo>
                    <a:cubicBezTo>
                      <a:pt x="1662" y="2155"/>
                      <a:pt x="1666" y="2151"/>
                      <a:pt x="1666" y="2151"/>
                    </a:cubicBezTo>
                    <a:cubicBezTo>
                      <a:pt x="1666" y="2151"/>
                      <a:pt x="1670" y="2144"/>
                      <a:pt x="1670" y="2144"/>
                    </a:cubicBezTo>
                    <a:cubicBezTo>
                      <a:pt x="1670" y="2144"/>
                      <a:pt x="1673" y="2163"/>
                      <a:pt x="1673" y="2163"/>
                    </a:cubicBezTo>
                    <a:cubicBezTo>
                      <a:pt x="1673" y="2163"/>
                      <a:pt x="1677" y="2168"/>
                      <a:pt x="1677" y="2168"/>
                    </a:cubicBezTo>
                    <a:cubicBezTo>
                      <a:pt x="1677" y="2168"/>
                      <a:pt x="1681" y="2148"/>
                      <a:pt x="1681" y="2148"/>
                    </a:cubicBezTo>
                    <a:cubicBezTo>
                      <a:pt x="1681" y="2148"/>
                      <a:pt x="1684" y="2150"/>
                      <a:pt x="1684" y="2150"/>
                    </a:cubicBezTo>
                    <a:cubicBezTo>
                      <a:pt x="1684" y="2150"/>
                      <a:pt x="1688" y="2153"/>
                      <a:pt x="1688" y="2153"/>
                    </a:cubicBezTo>
                    <a:cubicBezTo>
                      <a:pt x="1688" y="2153"/>
                      <a:pt x="1699" y="2153"/>
                      <a:pt x="1699" y="2153"/>
                    </a:cubicBezTo>
                    <a:cubicBezTo>
                      <a:pt x="1699" y="2153"/>
                      <a:pt x="1702" y="2162"/>
                      <a:pt x="1702" y="2162"/>
                    </a:cubicBezTo>
                    <a:cubicBezTo>
                      <a:pt x="1702" y="2162"/>
                      <a:pt x="1706" y="2178"/>
                      <a:pt x="1706" y="2178"/>
                    </a:cubicBezTo>
                    <a:cubicBezTo>
                      <a:pt x="1706" y="2178"/>
                      <a:pt x="1709" y="2152"/>
                      <a:pt x="1709" y="2152"/>
                    </a:cubicBezTo>
                    <a:cubicBezTo>
                      <a:pt x="1709" y="2152"/>
                      <a:pt x="1713" y="2139"/>
                      <a:pt x="1713" y="2139"/>
                    </a:cubicBezTo>
                    <a:cubicBezTo>
                      <a:pt x="1713" y="2139"/>
                      <a:pt x="1717" y="2169"/>
                      <a:pt x="1717" y="2169"/>
                    </a:cubicBezTo>
                    <a:cubicBezTo>
                      <a:pt x="1717" y="2169"/>
                      <a:pt x="1720" y="2173"/>
                      <a:pt x="1720" y="2173"/>
                    </a:cubicBezTo>
                    <a:cubicBezTo>
                      <a:pt x="1720" y="2173"/>
                      <a:pt x="1724" y="2152"/>
                      <a:pt x="1724" y="2152"/>
                    </a:cubicBezTo>
                    <a:cubicBezTo>
                      <a:pt x="1724" y="2152"/>
                      <a:pt x="1727" y="2155"/>
                      <a:pt x="1727" y="2155"/>
                    </a:cubicBezTo>
                    <a:cubicBezTo>
                      <a:pt x="1727" y="2155"/>
                      <a:pt x="1731" y="2159"/>
                      <a:pt x="1731" y="2159"/>
                    </a:cubicBezTo>
                    <a:cubicBezTo>
                      <a:pt x="1731" y="2159"/>
                      <a:pt x="1745" y="2159"/>
                      <a:pt x="1745" y="2159"/>
                    </a:cubicBezTo>
                    <a:cubicBezTo>
                      <a:pt x="1745" y="2159"/>
                      <a:pt x="1749" y="2175"/>
                      <a:pt x="1749" y="2175"/>
                    </a:cubicBezTo>
                    <a:cubicBezTo>
                      <a:pt x="1749" y="2175"/>
                      <a:pt x="1752" y="2164"/>
                      <a:pt x="1752" y="2164"/>
                    </a:cubicBezTo>
                    <a:cubicBezTo>
                      <a:pt x="1752" y="2164"/>
                      <a:pt x="1756" y="2149"/>
                      <a:pt x="1756" y="2149"/>
                    </a:cubicBezTo>
                    <a:cubicBezTo>
                      <a:pt x="1756" y="2149"/>
                      <a:pt x="1760" y="2160"/>
                      <a:pt x="1760" y="2160"/>
                    </a:cubicBezTo>
                    <a:cubicBezTo>
                      <a:pt x="1760" y="2160"/>
                      <a:pt x="1763" y="2162"/>
                      <a:pt x="1763" y="2162"/>
                    </a:cubicBezTo>
                    <a:cubicBezTo>
                      <a:pt x="1763" y="2162"/>
                      <a:pt x="1767" y="2151"/>
                      <a:pt x="1767" y="2151"/>
                    </a:cubicBezTo>
                    <a:cubicBezTo>
                      <a:pt x="1767" y="2151"/>
                      <a:pt x="1770" y="2162"/>
                      <a:pt x="1770" y="2162"/>
                    </a:cubicBezTo>
                    <a:cubicBezTo>
                      <a:pt x="1770" y="2162"/>
                      <a:pt x="1774" y="2173"/>
                      <a:pt x="1774" y="2173"/>
                    </a:cubicBezTo>
                    <a:cubicBezTo>
                      <a:pt x="1774" y="2173"/>
                      <a:pt x="1778" y="2162"/>
                      <a:pt x="1778" y="2162"/>
                    </a:cubicBezTo>
                    <a:cubicBezTo>
                      <a:pt x="1778" y="2162"/>
                      <a:pt x="1781" y="2151"/>
                      <a:pt x="1781" y="2151"/>
                    </a:cubicBezTo>
                    <a:cubicBezTo>
                      <a:pt x="1781" y="2151"/>
                      <a:pt x="1785" y="2154"/>
                      <a:pt x="1785" y="2154"/>
                    </a:cubicBezTo>
                    <a:cubicBezTo>
                      <a:pt x="1785" y="2154"/>
                      <a:pt x="1788" y="2157"/>
                      <a:pt x="1788" y="2157"/>
                    </a:cubicBezTo>
                    <a:cubicBezTo>
                      <a:pt x="1788" y="2157"/>
                      <a:pt x="1792" y="2162"/>
                      <a:pt x="1792" y="2162"/>
                    </a:cubicBezTo>
                    <a:cubicBezTo>
                      <a:pt x="1792" y="2162"/>
                      <a:pt x="1796" y="2155"/>
                      <a:pt x="1796" y="2155"/>
                    </a:cubicBezTo>
                    <a:cubicBezTo>
                      <a:pt x="1796" y="2155"/>
                      <a:pt x="1799" y="2145"/>
                      <a:pt x="1799" y="2145"/>
                    </a:cubicBezTo>
                    <a:cubicBezTo>
                      <a:pt x="1799" y="2145"/>
                      <a:pt x="1803" y="2161"/>
                      <a:pt x="1803" y="2161"/>
                    </a:cubicBezTo>
                    <a:cubicBezTo>
                      <a:pt x="1803" y="2161"/>
                      <a:pt x="1807" y="2186"/>
                      <a:pt x="1807" y="2186"/>
                    </a:cubicBezTo>
                    <a:cubicBezTo>
                      <a:pt x="1807" y="2186"/>
                      <a:pt x="1810" y="2168"/>
                      <a:pt x="1810" y="2168"/>
                    </a:cubicBezTo>
                    <a:cubicBezTo>
                      <a:pt x="1810" y="2168"/>
                      <a:pt x="1814" y="2164"/>
                      <a:pt x="1814" y="2164"/>
                    </a:cubicBezTo>
                    <a:cubicBezTo>
                      <a:pt x="1814" y="2164"/>
                      <a:pt x="1817" y="2172"/>
                      <a:pt x="1817" y="2172"/>
                    </a:cubicBezTo>
                    <a:cubicBezTo>
                      <a:pt x="1817" y="2172"/>
                      <a:pt x="1821" y="2156"/>
                      <a:pt x="1821" y="2156"/>
                    </a:cubicBezTo>
                    <a:cubicBezTo>
                      <a:pt x="1821" y="2156"/>
                      <a:pt x="1825" y="2152"/>
                      <a:pt x="1825" y="2152"/>
                    </a:cubicBezTo>
                    <a:cubicBezTo>
                      <a:pt x="1825" y="2152"/>
                      <a:pt x="1828" y="2169"/>
                      <a:pt x="1828" y="2169"/>
                    </a:cubicBezTo>
                    <a:cubicBezTo>
                      <a:pt x="1828" y="2169"/>
                      <a:pt x="1832" y="2161"/>
                      <a:pt x="1832" y="2161"/>
                    </a:cubicBezTo>
                    <a:cubicBezTo>
                      <a:pt x="1832" y="2161"/>
                      <a:pt x="1835" y="2155"/>
                      <a:pt x="1835" y="2155"/>
                    </a:cubicBezTo>
                    <a:cubicBezTo>
                      <a:pt x="1835" y="2155"/>
                      <a:pt x="1839" y="2150"/>
                      <a:pt x="1839" y="2150"/>
                    </a:cubicBezTo>
                    <a:cubicBezTo>
                      <a:pt x="1839" y="2150"/>
                      <a:pt x="1843" y="2153"/>
                      <a:pt x="1843" y="2153"/>
                    </a:cubicBezTo>
                    <a:cubicBezTo>
                      <a:pt x="1843" y="2153"/>
                      <a:pt x="1846" y="2169"/>
                      <a:pt x="1846" y="2169"/>
                    </a:cubicBezTo>
                    <a:cubicBezTo>
                      <a:pt x="1846" y="2169"/>
                      <a:pt x="1850" y="2171"/>
                      <a:pt x="1850" y="2171"/>
                    </a:cubicBezTo>
                    <a:cubicBezTo>
                      <a:pt x="1850" y="2171"/>
                      <a:pt x="1853" y="2148"/>
                      <a:pt x="1853" y="2148"/>
                    </a:cubicBezTo>
                    <a:cubicBezTo>
                      <a:pt x="1853" y="2148"/>
                      <a:pt x="1857" y="2155"/>
                      <a:pt x="1857" y="2155"/>
                    </a:cubicBezTo>
                    <a:cubicBezTo>
                      <a:pt x="1857" y="2155"/>
                      <a:pt x="1860" y="2175"/>
                      <a:pt x="1860" y="2175"/>
                    </a:cubicBezTo>
                    <a:cubicBezTo>
                      <a:pt x="1860" y="2175"/>
                      <a:pt x="1864" y="2165"/>
                      <a:pt x="1864" y="2165"/>
                    </a:cubicBezTo>
                    <a:cubicBezTo>
                      <a:pt x="1864" y="2165"/>
                      <a:pt x="1868" y="2154"/>
                      <a:pt x="1868" y="2154"/>
                    </a:cubicBezTo>
                    <a:cubicBezTo>
                      <a:pt x="1868" y="2154"/>
                      <a:pt x="1871" y="2163"/>
                      <a:pt x="1871" y="2163"/>
                    </a:cubicBezTo>
                    <a:cubicBezTo>
                      <a:pt x="1871" y="2163"/>
                      <a:pt x="1875" y="2172"/>
                      <a:pt x="1875" y="2172"/>
                    </a:cubicBezTo>
                    <a:cubicBezTo>
                      <a:pt x="1875" y="2172"/>
                      <a:pt x="1878" y="2168"/>
                      <a:pt x="1878" y="2168"/>
                    </a:cubicBezTo>
                    <a:cubicBezTo>
                      <a:pt x="1878" y="2168"/>
                      <a:pt x="1882" y="2164"/>
                      <a:pt x="1882" y="2164"/>
                    </a:cubicBezTo>
                    <a:cubicBezTo>
                      <a:pt x="1882" y="2164"/>
                      <a:pt x="1886" y="2160"/>
                      <a:pt x="1886" y="2160"/>
                    </a:cubicBezTo>
                    <a:cubicBezTo>
                      <a:pt x="1886" y="2160"/>
                      <a:pt x="1889" y="2155"/>
                      <a:pt x="1889" y="2155"/>
                    </a:cubicBezTo>
                    <a:cubicBezTo>
                      <a:pt x="1889" y="2155"/>
                      <a:pt x="1893" y="2157"/>
                      <a:pt x="1893" y="2157"/>
                    </a:cubicBezTo>
                    <a:cubicBezTo>
                      <a:pt x="1893" y="2157"/>
                      <a:pt x="1896" y="2159"/>
                      <a:pt x="1896" y="2159"/>
                    </a:cubicBezTo>
                    <a:cubicBezTo>
                      <a:pt x="1896" y="2159"/>
                      <a:pt x="1900" y="2156"/>
                      <a:pt x="1900" y="2156"/>
                    </a:cubicBezTo>
                    <a:cubicBezTo>
                      <a:pt x="1900" y="2156"/>
                      <a:pt x="1904" y="2153"/>
                      <a:pt x="1904" y="2153"/>
                    </a:cubicBezTo>
                    <a:cubicBezTo>
                      <a:pt x="1904" y="2153"/>
                      <a:pt x="1907" y="2157"/>
                      <a:pt x="1907" y="2157"/>
                    </a:cubicBezTo>
                    <a:cubicBezTo>
                      <a:pt x="1907" y="2157"/>
                      <a:pt x="1911" y="2160"/>
                      <a:pt x="1911" y="2160"/>
                    </a:cubicBezTo>
                    <a:cubicBezTo>
                      <a:pt x="1911" y="2160"/>
                      <a:pt x="1914" y="2157"/>
                      <a:pt x="1914" y="2157"/>
                    </a:cubicBezTo>
                    <a:cubicBezTo>
                      <a:pt x="1914" y="2157"/>
                      <a:pt x="1918" y="2155"/>
                      <a:pt x="1918" y="2155"/>
                    </a:cubicBezTo>
                    <a:cubicBezTo>
                      <a:pt x="1918" y="2155"/>
                      <a:pt x="1922" y="2152"/>
                      <a:pt x="1922" y="2152"/>
                    </a:cubicBezTo>
                    <a:cubicBezTo>
                      <a:pt x="1922" y="2152"/>
                      <a:pt x="1925" y="2149"/>
                      <a:pt x="1925" y="2149"/>
                    </a:cubicBezTo>
                    <a:cubicBezTo>
                      <a:pt x="1925" y="2149"/>
                      <a:pt x="1929" y="2152"/>
                      <a:pt x="1929" y="2152"/>
                    </a:cubicBezTo>
                    <a:cubicBezTo>
                      <a:pt x="1929" y="2152"/>
                      <a:pt x="1933" y="2154"/>
                      <a:pt x="1933" y="2154"/>
                    </a:cubicBezTo>
                    <a:cubicBezTo>
                      <a:pt x="1933" y="2154"/>
                      <a:pt x="1936" y="2166"/>
                      <a:pt x="1936" y="2166"/>
                    </a:cubicBezTo>
                    <a:cubicBezTo>
                      <a:pt x="1936" y="2166"/>
                      <a:pt x="1940" y="2165"/>
                      <a:pt x="1940" y="2165"/>
                    </a:cubicBezTo>
                    <a:cubicBezTo>
                      <a:pt x="1940" y="2165"/>
                      <a:pt x="1943" y="2152"/>
                      <a:pt x="1943" y="2152"/>
                    </a:cubicBezTo>
                    <a:cubicBezTo>
                      <a:pt x="1943" y="2152"/>
                      <a:pt x="1947" y="2165"/>
                      <a:pt x="1947" y="2165"/>
                    </a:cubicBezTo>
                    <a:cubicBezTo>
                      <a:pt x="1947" y="2165"/>
                      <a:pt x="1951" y="2172"/>
                      <a:pt x="1951" y="2172"/>
                    </a:cubicBezTo>
                    <a:cubicBezTo>
                      <a:pt x="1951" y="2172"/>
                      <a:pt x="1954" y="2153"/>
                      <a:pt x="1954" y="2153"/>
                    </a:cubicBezTo>
                    <a:cubicBezTo>
                      <a:pt x="1954" y="2153"/>
                      <a:pt x="1958" y="2155"/>
                      <a:pt x="1958" y="2155"/>
                    </a:cubicBezTo>
                    <a:cubicBezTo>
                      <a:pt x="1958" y="2155"/>
                      <a:pt x="1961" y="2170"/>
                      <a:pt x="1961" y="2170"/>
                    </a:cubicBezTo>
                    <a:cubicBezTo>
                      <a:pt x="1961" y="2170"/>
                      <a:pt x="1965" y="2161"/>
                      <a:pt x="1965" y="2161"/>
                    </a:cubicBezTo>
                    <a:cubicBezTo>
                      <a:pt x="1965" y="2161"/>
                      <a:pt x="1968" y="2153"/>
                      <a:pt x="1968" y="2153"/>
                    </a:cubicBezTo>
                    <a:cubicBezTo>
                      <a:pt x="1968" y="2153"/>
                      <a:pt x="1972" y="2171"/>
                      <a:pt x="1972" y="2171"/>
                    </a:cubicBezTo>
                    <a:cubicBezTo>
                      <a:pt x="1972" y="2171"/>
                      <a:pt x="1976" y="2163"/>
                      <a:pt x="1976" y="2163"/>
                    </a:cubicBezTo>
                    <a:cubicBezTo>
                      <a:pt x="1976" y="2163"/>
                      <a:pt x="1979" y="2156"/>
                      <a:pt x="1979" y="2156"/>
                    </a:cubicBezTo>
                    <a:cubicBezTo>
                      <a:pt x="1979" y="2156"/>
                      <a:pt x="1983" y="2162"/>
                      <a:pt x="1983" y="2162"/>
                    </a:cubicBezTo>
                    <a:cubicBezTo>
                      <a:pt x="1983" y="2162"/>
                      <a:pt x="1986" y="2159"/>
                      <a:pt x="1986" y="2159"/>
                    </a:cubicBezTo>
                    <a:cubicBezTo>
                      <a:pt x="1986" y="2159"/>
                      <a:pt x="1990" y="2156"/>
                      <a:pt x="1990" y="2156"/>
                    </a:cubicBezTo>
                    <a:cubicBezTo>
                      <a:pt x="1990" y="2156"/>
                      <a:pt x="1994" y="2154"/>
                      <a:pt x="1994" y="2154"/>
                    </a:cubicBezTo>
                    <a:cubicBezTo>
                      <a:pt x="1994" y="2154"/>
                      <a:pt x="1997" y="2152"/>
                      <a:pt x="1997" y="2152"/>
                    </a:cubicBezTo>
                    <a:cubicBezTo>
                      <a:pt x="1997" y="2152"/>
                      <a:pt x="2001" y="2157"/>
                      <a:pt x="2001" y="2157"/>
                    </a:cubicBezTo>
                    <a:cubicBezTo>
                      <a:pt x="2001" y="2157"/>
                      <a:pt x="2004" y="2162"/>
                      <a:pt x="2004" y="2162"/>
                    </a:cubicBezTo>
                    <a:cubicBezTo>
                      <a:pt x="2004" y="2162"/>
                      <a:pt x="2012" y="2161"/>
                      <a:pt x="2012" y="2161"/>
                    </a:cubicBezTo>
                    <a:cubicBezTo>
                      <a:pt x="2012" y="2161"/>
                      <a:pt x="2015" y="2148"/>
                      <a:pt x="2015" y="2148"/>
                    </a:cubicBezTo>
                    <a:cubicBezTo>
                      <a:pt x="2015" y="2148"/>
                      <a:pt x="2019" y="2149"/>
                      <a:pt x="2019" y="2149"/>
                    </a:cubicBezTo>
                    <a:cubicBezTo>
                      <a:pt x="2019" y="2149"/>
                      <a:pt x="2022" y="2170"/>
                      <a:pt x="2022" y="2170"/>
                    </a:cubicBezTo>
                    <a:cubicBezTo>
                      <a:pt x="2022" y="2170"/>
                      <a:pt x="2026" y="2165"/>
                      <a:pt x="2026" y="2165"/>
                    </a:cubicBezTo>
                    <a:cubicBezTo>
                      <a:pt x="2026" y="2165"/>
                      <a:pt x="2030" y="2158"/>
                      <a:pt x="2030" y="2158"/>
                    </a:cubicBezTo>
                    <a:cubicBezTo>
                      <a:pt x="2030" y="2158"/>
                      <a:pt x="2033" y="2164"/>
                      <a:pt x="2033" y="2164"/>
                    </a:cubicBezTo>
                    <a:cubicBezTo>
                      <a:pt x="2033" y="2164"/>
                      <a:pt x="2037" y="2160"/>
                      <a:pt x="2037" y="2160"/>
                    </a:cubicBezTo>
                    <a:cubicBezTo>
                      <a:pt x="2037" y="2160"/>
                      <a:pt x="2040" y="2157"/>
                      <a:pt x="2040" y="2157"/>
                    </a:cubicBezTo>
                    <a:cubicBezTo>
                      <a:pt x="2040" y="2157"/>
                      <a:pt x="2044" y="2160"/>
                      <a:pt x="2044" y="2160"/>
                    </a:cubicBezTo>
                    <a:cubicBezTo>
                      <a:pt x="2044" y="2160"/>
                      <a:pt x="2048" y="2162"/>
                      <a:pt x="2048" y="2162"/>
                    </a:cubicBezTo>
                    <a:cubicBezTo>
                      <a:pt x="2048" y="2162"/>
                      <a:pt x="2051" y="2165"/>
                      <a:pt x="2051" y="2165"/>
                    </a:cubicBezTo>
                    <a:cubicBezTo>
                      <a:pt x="2051" y="2165"/>
                      <a:pt x="2055" y="2168"/>
                      <a:pt x="2055" y="2168"/>
                    </a:cubicBezTo>
                    <a:cubicBezTo>
                      <a:pt x="2055" y="2168"/>
                      <a:pt x="2062" y="2164"/>
                      <a:pt x="2062" y="2164"/>
                    </a:cubicBezTo>
                    <a:cubicBezTo>
                      <a:pt x="2062" y="2164"/>
                      <a:pt x="2066" y="2154"/>
                      <a:pt x="2066" y="2154"/>
                    </a:cubicBezTo>
                    <a:cubicBezTo>
                      <a:pt x="2066" y="2154"/>
                      <a:pt x="2069" y="2156"/>
                      <a:pt x="2069" y="2156"/>
                    </a:cubicBezTo>
                    <a:cubicBezTo>
                      <a:pt x="2069" y="2156"/>
                      <a:pt x="2073" y="2169"/>
                      <a:pt x="2073" y="2169"/>
                    </a:cubicBezTo>
                    <a:cubicBezTo>
                      <a:pt x="2073" y="2169"/>
                      <a:pt x="2076" y="2157"/>
                      <a:pt x="2076" y="2157"/>
                    </a:cubicBezTo>
                    <a:cubicBezTo>
                      <a:pt x="2076" y="2157"/>
                      <a:pt x="2080" y="2145"/>
                      <a:pt x="2080" y="2145"/>
                    </a:cubicBezTo>
                    <a:cubicBezTo>
                      <a:pt x="2080" y="2145"/>
                      <a:pt x="2084" y="2159"/>
                      <a:pt x="2084" y="2159"/>
                    </a:cubicBezTo>
                    <a:cubicBezTo>
                      <a:pt x="2084" y="2159"/>
                      <a:pt x="2091" y="2162"/>
                      <a:pt x="2091" y="2162"/>
                    </a:cubicBezTo>
                    <a:cubicBezTo>
                      <a:pt x="2091" y="2162"/>
                      <a:pt x="2094" y="2179"/>
                      <a:pt x="2094" y="2179"/>
                    </a:cubicBezTo>
                    <a:cubicBezTo>
                      <a:pt x="2094" y="2179"/>
                      <a:pt x="2098" y="2171"/>
                      <a:pt x="2098" y="2171"/>
                    </a:cubicBezTo>
                    <a:cubicBezTo>
                      <a:pt x="2098" y="2171"/>
                      <a:pt x="2102" y="2162"/>
                      <a:pt x="2102" y="2162"/>
                    </a:cubicBezTo>
                    <a:cubicBezTo>
                      <a:pt x="2102" y="2162"/>
                      <a:pt x="2105" y="2152"/>
                      <a:pt x="2105" y="2152"/>
                    </a:cubicBezTo>
                    <a:cubicBezTo>
                      <a:pt x="2105" y="2152"/>
                      <a:pt x="2109" y="2169"/>
                      <a:pt x="2109" y="2169"/>
                    </a:cubicBezTo>
                    <a:cubicBezTo>
                      <a:pt x="2109" y="2169"/>
                      <a:pt x="2112" y="2186"/>
                      <a:pt x="2112" y="2186"/>
                    </a:cubicBezTo>
                    <a:cubicBezTo>
                      <a:pt x="2112" y="2186"/>
                      <a:pt x="2116" y="2164"/>
                      <a:pt x="2116" y="2164"/>
                    </a:cubicBezTo>
                    <a:cubicBezTo>
                      <a:pt x="2116" y="2164"/>
                      <a:pt x="2120" y="2143"/>
                      <a:pt x="2120" y="2143"/>
                    </a:cubicBezTo>
                    <a:cubicBezTo>
                      <a:pt x="2120" y="2143"/>
                      <a:pt x="2123" y="2157"/>
                      <a:pt x="2123" y="2157"/>
                    </a:cubicBezTo>
                    <a:cubicBezTo>
                      <a:pt x="2123" y="2157"/>
                      <a:pt x="2127" y="2172"/>
                      <a:pt x="2127" y="2172"/>
                    </a:cubicBezTo>
                    <a:cubicBezTo>
                      <a:pt x="2127" y="2172"/>
                      <a:pt x="2130" y="2164"/>
                      <a:pt x="2130" y="2164"/>
                    </a:cubicBezTo>
                    <a:cubicBezTo>
                      <a:pt x="2130" y="2164"/>
                      <a:pt x="2134" y="2156"/>
                      <a:pt x="2134" y="2156"/>
                    </a:cubicBezTo>
                    <a:cubicBezTo>
                      <a:pt x="2134" y="2156"/>
                      <a:pt x="2138" y="2158"/>
                      <a:pt x="2138" y="2158"/>
                    </a:cubicBezTo>
                    <a:cubicBezTo>
                      <a:pt x="2138" y="2158"/>
                      <a:pt x="2141" y="2161"/>
                      <a:pt x="2141" y="2161"/>
                    </a:cubicBezTo>
                    <a:cubicBezTo>
                      <a:pt x="2141" y="2161"/>
                      <a:pt x="2152" y="2162"/>
                      <a:pt x="2152" y="2162"/>
                    </a:cubicBezTo>
                    <a:cubicBezTo>
                      <a:pt x="2152" y="2162"/>
                      <a:pt x="2156" y="2167"/>
                      <a:pt x="2156" y="2167"/>
                    </a:cubicBezTo>
                    <a:cubicBezTo>
                      <a:pt x="2156" y="2167"/>
                      <a:pt x="2163" y="2164"/>
                      <a:pt x="2163" y="2164"/>
                    </a:cubicBezTo>
                    <a:cubicBezTo>
                      <a:pt x="2163" y="2164"/>
                      <a:pt x="2166" y="2163"/>
                      <a:pt x="2166" y="2163"/>
                    </a:cubicBezTo>
                    <a:cubicBezTo>
                      <a:pt x="2166" y="2163"/>
                      <a:pt x="2174" y="2165"/>
                      <a:pt x="2174" y="2165"/>
                    </a:cubicBezTo>
                    <a:cubicBezTo>
                      <a:pt x="2174" y="2165"/>
                      <a:pt x="2177" y="2169"/>
                      <a:pt x="2177" y="2169"/>
                    </a:cubicBezTo>
                    <a:cubicBezTo>
                      <a:pt x="2177" y="2169"/>
                      <a:pt x="2181" y="2161"/>
                      <a:pt x="2181" y="2161"/>
                    </a:cubicBezTo>
                    <a:cubicBezTo>
                      <a:pt x="2181" y="2161"/>
                      <a:pt x="2184" y="2154"/>
                      <a:pt x="2184" y="2154"/>
                    </a:cubicBezTo>
                    <a:cubicBezTo>
                      <a:pt x="2184" y="2154"/>
                      <a:pt x="2195" y="2157"/>
                      <a:pt x="2195" y="2157"/>
                    </a:cubicBezTo>
                    <a:cubicBezTo>
                      <a:pt x="2195" y="2157"/>
                      <a:pt x="2199" y="2158"/>
                      <a:pt x="2199" y="2158"/>
                    </a:cubicBezTo>
                    <a:cubicBezTo>
                      <a:pt x="2199" y="2158"/>
                      <a:pt x="2202" y="2156"/>
                      <a:pt x="2202" y="2156"/>
                    </a:cubicBezTo>
                    <a:cubicBezTo>
                      <a:pt x="2202" y="2156"/>
                      <a:pt x="2206" y="2154"/>
                      <a:pt x="2206" y="2154"/>
                    </a:cubicBezTo>
                    <a:cubicBezTo>
                      <a:pt x="2206" y="2154"/>
                      <a:pt x="2210" y="2152"/>
                      <a:pt x="2210" y="2152"/>
                    </a:cubicBezTo>
                    <a:cubicBezTo>
                      <a:pt x="2210" y="2152"/>
                      <a:pt x="2213" y="2150"/>
                      <a:pt x="2213" y="2150"/>
                    </a:cubicBezTo>
                    <a:cubicBezTo>
                      <a:pt x="2213" y="2150"/>
                      <a:pt x="2217" y="2160"/>
                      <a:pt x="2217" y="2160"/>
                    </a:cubicBezTo>
                    <a:cubicBezTo>
                      <a:pt x="2217" y="2160"/>
                      <a:pt x="2220" y="2171"/>
                      <a:pt x="2220" y="2171"/>
                    </a:cubicBezTo>
                    <a:cubicBezTo>
                      <a:pt x="2220" y="2171"/>
                      <a:pt x="2224" y="2167"/>
                      <a:pt x="2224" y="2167"/>
                    </a:cubicBezTo>
                    <a:cubicBezTo>
                      <a:pt x="2224" y="2167"/>
                      <a:pt x="2228" y="2162"/>
                      <a:pt x="2228" y="2162"/>
                    </a:cubicBezTo>
                    <a:cubicBezTo>
                      <a:pt x="2228" y="2162"/>
                      <a:pt x="2235" y="2164"/>
                      <a:pt x="2235" y="2164"/>
                    </a:cubicBezTo>
                    <a:cubicBezTo>
                      <a:pt x="2235" y="2164"/>
                      <a:pt x="2238" y="2166"/>
                      <a:pt x="2238" y="2166"/>
                    </a:cubicBezTo>
                    <a:cubicBezTo>
                      <a:pt x="2238" y="2166"/>
                      <a:pt x="2242" y="2167"/>
                      <a:pt x="2242" y="2167"/>
                    </a:cubicBezTo>
                    <a:cubicBezTo>
                      <a:pt x="2242" y="2167"/>
                      <a:pt x="2245" y="2162"/>
                      <a:pt x="2245" y="2162"/>
                    </a:cubicBezTo>
                    <a:cubicBezTo>
                      <a:pt x="2245" y="2162"/>
                      <a:pt x="2249" y="2156"/>
                      <a:pt x="2249" y="2156"/>
                    </a:cubicBezTo>
                    <a:cubicBezTo>
                      <a:pt x="2249" y="2156"/>
                      <a:pt x="2256" y="2159"/>
                      <a:pt x="2256" y="2159"/>
                    </a:cubicBezTo>
                    <a:cubicBezTo>
                      <a:pt x="2256" y="2159"/>
                      <a:pt x="2260" y="2167"/>
                      <a:pt x="2260" y="2167"/>
                    </a:cubicBezTo>
                    <a:cubicBezTo>
                      <a:pt x="2260" y="2167"/>
                      <a:pt x="2264" y="2176"/>
                      <a:pt x="2264" y="2176"/>
                    </a:cubicBezTo>
                    <a:cubicBezTo>
                      <a:pt x="2264" y="2176"/>
                      <a:pt x="2267" y="2170"/>
                      <a:pt x="2267" y="2170"/>
                    </a:cubicBezTo>
                    <a:cubicBezTo>
                      <a:pt x="2267" y="2170"/>
                      <a:pt x="2271" y="2163"/>
                      <a:pt x="2271" y="2163"/>
                    </a:cubicBezTo>
                    <a:cubicBezTo>
                      <a:pt x="2271" y="2163"/>
                      <a:pt x="2274" y="2156"/>
                      <a:pt x="2274" y="2156"/>
                    </a:cubicBezTo>
                    <a:cubicBezTo>
                      <a:pt x="2274" y="2156"/>
                      <a:pt x="2278" y="2149"/>
                      <a:pt x="2278" y="2149"/>
                    </a:cubicBezTo>
                    <a:cubicBezTo>
                      <a:pt x="2278" y="2149"/>
                      <a:pt x="2282" y="2156"/>
                      <a:pt x="2282" y="2156"/>
                    </a:cubicBezTo>
                    <a:cubicBezTo>
                      <a:pt x="2282" y="2156"/>
                      <a:pt x="2285" y="2164"/>
                      <a:pt x="2285" y="2164"/>
                    </a:cubicBezTo>
                    <a:cubicBezTo>
                      <a:pt x="2285" y="2164"/>
                      <a:pt x="2289" y="2161"/>
                      <a:pt x="2289" y="2161"/>
                    </a:cubicBezTo>
                    <a:cubicBezTo>
                      <a:pt x="2289" y="2161"/>
                      <a:pt x="2292" y="2158"/>
                      <a:pt x="2292" y="2158"/>
                    </a:cubicBezTo>
                    <a:cubicBezTo>
                      <a:pt x="2292" y="2158"/>
                      <a:pt x="2296" y="2161"/>
                      <a:pt x="2296" y="2161"/>
                    </a:cubicBezTo>
                    <a:cubicBezTo>
                      <a:pt x="2296" y="2161"/>
                      <a:pt x="2300" y="2164"/>
                      <a:pt x="2300" y="2164"/>
                    </a:cubicBezTo>
                    <a:cubicBezTo>
                      <a:pt x="2300" y="2164"/>
                      <a:pt x="2310" y="2165"/>
                      <a:pt x="2310" y="2165"/>
                    </a:cubicBezTo>
                    <a:cubicBezTo>
                      <a:pt x="2310" y="2165"/>
                      <a:pt x="2314" y="2170"/>
                      <a:pt x="2314" y="2170"/>
                    </a:cubicBezTo>
                    <a:cubicBezTo>
                      <a:pt x="2314" y="2170"/>
                      <a:pt x="2318" y="2156"/>
                      <a:pt x="2318" y="2156"/>
                    </a:cubicBezTo>
                    <a:cubicBezTo>
                      <a:pt x="2318" y="2156"/>
                      <a:pt x="2321" y="2143"/>
                      <a:pt x="2321" y="2143"/>
                    </a:cubicBezTo>
                    <a:cubicBezTo>
                      <a:pt x="2321" y="2143"/>
                      <a:pt x="2325" y="2150"/>
                      <a:pt x="2325" y="2150"/>
                    </a:cubicBezTo>
                    <a:cubicBezTo>
                      <a:pt x="2325" y="2150"/>
                      <a:pt x="2328" y="2156"/>
                      <a:pt x="2328" y="2156"/>
                    </a:cubicBezTo>
                    <a:cubicBezTo>
                      <a:pt x="2328" y="2156"/>
                      <a:pt x="2332" y="2159"/>
                      <a:pt x="2332" y="2159"/>
                    </a:cubicBezTo>
                    <a:cubicBezTo>
                      <a:pt x="2332" y="2159"/>
                      <a:pt x="2336" y="2162"/>
                      <a:pt x="2336" y="2162"/>
                    </a:cubicBezTo>
                    <a:cubicBezTo>
                      <a:pt x="2336" y="2162"/>
                      <a:pt x="2339" y="2159"/>
                      <a:pt x="2339" y="2159"/>
                    </a:cubicBezTo>
                    <a:cubicBezTo>
                      <a:pt x="2339" y="2159"/>
                      <a:pt x="2343" y="2155"/>
                      <a:pt x="2343" y="2155"/>
                    </a:cubicBezTo>
                    <a:cubicBezTo>
                      <a:pt x="2343" y="2155"/>
                      <a:pt x="2346" y="2161"/>
                      <a:pt x="2346" y="2161"/>
                    </a:cubicBezTo>
                    <a:cubicBezTo>
                      <a:pt x="2346" y="2161"/>
                      <a:pt x="2350" y="2167"/>
                      <a:pt x="2350" y="2167"/>
                    </a:cubicBezTo>
                    <a:cubicBezTo>
                      <a:pt x="2350" y="2167"/>
                      <a:pt x="2353" y="2162"/>
                      <a:pt x="2353" y="2162"/>
                    </a:cubicBezTo>
                    <a:cubicBezTo>
                      <a:pt x="2353" y="2162"/>
                      <a:pt x="2357" y="2157"/>
                      <a:pt x="2357" y="2157"/>
                    </a:cubicBezTo>
                    <a:cubicBezTo>
                      <a:pt x="2357" y="2157"/>
                      <a:pt x="2390" y="2159"/>
                      <a:pt x="2390" y="2159"/>
                    </a:cubicBezTo>
                    <a:cubicBezTo>
                      <a:pt x="2390" y="2159"/>
                      <a:pt x="2393" y="2164"/>
                      <a:pt x="2393" y="2164"/>
                    </a:cubicBezTo>
                    <a:cubicBezTo>
                      <a:pt x="2393" y="2164"/>
                      <a:pt x="2397" y="2154"/>
                      <a:pt x="2397" y="2154"/>
                    </a:cubicBezTo>
                    <a:cubicBezTo>
                      <a:pt x="2397" y="2154"/>
                      <a:pt x="2400" y="2144"/>
                      <a:pt x="2400" y="2144"/>
                    </a:cubicBezTo>
                    <a:cubicBezTo>
                      <a:pt x="2400" y="2144"/>
                      <a:pt x="2404" y="2152"/>
                      <a:pt x="2404" y="2152"/>
                    </a:cubicBezTo>
                    <a:cubicBezTo>
                      <a:pt x="2404" y="2152"/>
                      <a:pt x="2408" y="2159"/>
                      <a:pt x="2408" y="2159"/>
                    </a:cubicBezTo>
                    <a:cubicBezTo>
                      <a:pt x="2408" y="2159"/>
                      <a:pt x="2411" y="2156"/>
                      <a:pt x="2411" y="2156"/>
                    </a:cubicBezTo>
                    <a:cubicBezTo>
                      <a:pt x="2411" y="2156"/>
                      <a:pt x="2415" y="2153"/>
                      <a:pt x="2415" y="2153"/>
                    </a:cubicBezTo>
                    <a:cubicBezTo>
                      <a:pt x="2415" y="2153"/>
                      <a:pt x="2418" y="2156"/>
                      <a:pt x="2418" y="2156"/>
                    </a:cubicBezTo>
                    <a:cubicBezTo>
                      <a:pt x="2418" y="2156"/>
                      <a:pt x="2422" y="2159"/>
                      <a:pt x="2422" y="2159"/>
                    </a:cubicBezTo>
                    <a:cubicBezTo>
                      <a:pt x="2422" y="2159"/>
                      <a:pt x="2426" y="2156"/>
                      <a:pt x="2426" y="2156"/>
                    </a:cubicBezTo>
                    <a:cubicBezTo>
                      <a:pt x="2426" y="2156"/>
                      <a:pt x="2429" y="2153"/>
                      <a:pt x="2429" y="2153"/>
                    </a:cubicBezTo>
                    <a:cubicBezTo>
                      <a:pt x="2429" y="2153"/>
                      <a:pt x="2433" y="2155"/>
                      <a:pt x="2433" y="2155"/>
                    </a:cubicBezTo>
                    <a:cubicBezTo>
                      <a:pt x="2433" y="2155"/>
                      <a:pt x="2436" y="2157"/>
                      <a:pt x="2436" y="2157"/>
                    </a:cubicBezTo>
                    <a:cubicBezTo>
                      <a:pt x="2436" y="2157"/>
                      <a:pt x="2440" y="2159"/>
                      <a:pt x="2440" y="2159"/>
                    </a:cubicBezTo>
                    <a:cubicBezTo>
                      <a:pt x="2440" y="2159"/>
                      <a:pt x="2444" y="2161"/>
                      <a:pt x="2444" y="2161"/>
                    </a:cubicBezTo>
                    <a:cubicBezTo>
                      <a:pt x="2444" y="2161"/>
                      <a:pt x="2447" y="2158"/>
                      <a:pt x="2447" y="2158"/>
                    </a:cubicBezTo>
                    <a:cubicBezTo>
                      <a:pt x="2447" y="2158"/>
                      <a:pt x="2451" y="2155"/>
                      <a:pt x="2451" y="2155"/>
                    </a:cubicBezTo>
                    <a:cubicBezTo>
                      <a:pt x="2451" y="2155"/>
                      <a:pt x="2454" y="2159"/>
                      <a:pt x="2454" y="2159"/>
                    </a:cubicBezTo>
                    <a:cubicBezTo>
                      <a:pt x="2454" y="2159"/>
                      <a:pt x="2458" y="2162"/>
                      <a:pt x="2458" y="2162"/>
                    </a:cubicBezTo>
                    <a:cubicBezTo>
                      <a:pt x="2458" y="2162"/>
                      <a:pt x="2461" y="2159"/>
                      <a:pt x="2461" y="2159"/>
                    </a:cubicBezTo>
                    <a:cubicBezTo>
                      <a:pt x="2461" y="2159"/>
                      <a:pt x="2465" y="2156"/>
                      <a:pt x="2465" y="2156"/>
                    </a:cubicBezTo>
                    <a:cubicBezTo>
                      <a:pt x="2465" y="2156"/>
                      <a:pt x="2469" y="2153"/>
                      <a:pt x="2469" y="2153"/>
                    </a:cubicBezTo>
                    <a:cubicBezTo>
                      <a:pt x="2469" y="2153"/>
                      <a:pt x="2472" y="2150"/>
                      <a:pt x="2472" y="2150"/>
                    </a:cubicBezTo>
                    <a:cubicBezTo>
                      <a:pt x="2472" y="2150"/>
                      <a:pt x="2476" y="2166"/>
                      <a:pt x="2476" y="2166"/>
                    </a:cubicBezTo>
                    <a:cubicBezTo>
                      <a:pt x="2476" y="2166"/>
                      <a:pt x="2479" y="2182"/>
                      <a:pt x="2479" y="2182"/>
                    </a:cubicBezTo>
                    <a:cubicBezTo>
                      <a:pt x="2479" y="2182"/>
                      <a:pt x="2483" y="2174"/>
                      <a:pt x="2483" y="2174"/>
                    </a:cubicBezTo>
                    <a:cubicBezTo>
                      <a:pt x="2483" y="2174"/>
                      <a:pt x="2487" y="2166"/>
                      <a:pt x="2487" y="2166"/>
                    </a:cubicBezTo>
                    <a:cubicBezTo>
                      <a:pt x="2487" y="2166"/>
                      <a:pt x="2490" y="2161"/>
                      <a:pt x="2490" y="2161"/>
                    </a:cubicBezTo>
                    <a:cubicBezTo>
                      <a:pt x="2490" y="2161"/>
                      <a:pt x="2494" y="2155"/>
                      <a:pt x="2494" y="2155"/>
                    </a:cubicBezTo>
                    <a:cubicBezTo>
                      <a:pt x="2494" y="2155"/>
                      <a:pt x="2508" y="2152"/>
                      <a:pt x="2508" y="2152"/>
                    </a:cubicBezTo>
                    <a:cubicBezTo>
                      <a:pt x="2508" y="2152"/>
                      <a:pt x="2512" y="2150"/>
                      <a:pt x="2512" y="2150"/>
                    </a:cubicBezTo>
                    <a:cubicBezTo>
                      <a:pt x="2512" y="2150"/>
                      <a:pt x="2516" y="2148"/>
                      <a:pt x="2516" y="2148"/>
                    </a:cubicBezTo>
                    <a:cubicBezTo>
                      <a:pt x="2516" y="2148"/>
                      <a:pt x="2519" y="2154"/>
                      <a:pt x="2519" y="2154"/>
                    </a:cubicBezTo>
                    <a:cubicBezTo>
                      <a:pt x="2519" y="2154"/>
                      <a:pt x="2523" y="2160"/>
                      <a:pt x="2523" y="2160"/>
                    </a:cubicBezTo>
                    <a:cubicBezTo>
                      <a:pt x="2523" y="2160"/>
                      <a:pt x="2526" y="2167"/>
                      <a:pt x="2526" y="2167"/>
                    </a:cubicBezTo>
                    <a:cubicBezTo>
                      <a:pt x="2526" y="2167"/>
                      <a:pt x="2530" y="2173"/>
                      <a:pt x="2530" y="2173"/>
                    </a:cubicBezTo>
                    <a:cubicBezTo>
                      <a:pt x="2530" y="2173"/>
                      <a:pt x="2534" y="2162"/>
                      <a:pt x="2534" y="2162"/>
                    </a:cubicBezTo>
                    <a:cubicBezTo>
                      <a:pt x="2534" y="2162"/>
                      <a:pt x="2537" y="2151"/>
                      <a:pt x="2537" y="2151"/>
                    </a:cubicBezTo>
                    <a:cubicBezTo>
                      <a:pt x="2537" y="2151"/>
                      <a:pt x="2544" y="2150"/>
                      <a:pt x="2544" y="2150"/>
                    </a:cubicBezTo>
                    <a:cubicBezTo>
                      <a:pt x="2544" y="2150"/>
                      <a:pt x="2548" y="2156"/>
                      <a:pt x="2548" y="2156"/>
                    </a:cubicBezTo>
                    <a:cubicBezTo>
                      <a:pt x="2548" y="2156"/>
                      <a:pt x="2552" y="2162"/>
                      <a:pt x="2552" y="2162"/>
                    </a:cubicBezTo>
                    <a:cubicBezTo>
                      <a:pt x="2552" y="2162"/>
                      <a:pt x="2559" y="2162"/>
                      <a:pt x="2559" y="2162"/>
                    </a:cubicBezTo>
                    <a:cubicBezTo>
                      <a:pt x="2559" y="2162"/>
                      <a:pt x="2562" y="2167"/>
                      <a:pt x="2562" y="2167"/>
                    </a:cubicBezTo>
                    <a:cubicBezTo>
                      <a:pt x="2562" y="2167"/>
                      <a:pt x="2566" y="2172"/>
                      <a:pt x="2566" y="2172"/>
                    </a:cubicBezTo>
                    <a:cubicBezTo>
                      <a:pt x="2566" y="2172"/>
                      <a:pt x="2569" y="2166"/>
                      <a:pt x="2569" y="2166"/>
                    </a:cubicBezTo>
                    <a:cubicBezTo>
                      <a:pt x="2569" y="2166"/>
                      <a:pt x="2573" y="2160"/>
                      <a:pt x="2573" y="2160"/>
                    </a:cubicBezTo>
                    <a:cubicBezTo>
                      <a:pt x="2573" y="2160"/>
                      <a:pt x="2584" y="2156"/>
                      <a:pt x="2584" y="2156"/>
                    </a:cubicBezTo>
                    <a:cubicBezTo>
                      <a:pt x="2584" y="2156"/>
                      <a:pt x="2587" y="2155"/>
                      <a:pt x="2587" y="2155"/>
                    </a:cubicBezTo>
                    <a:cubicBezTo>
                      <a:pt x="2587" y="2155"/>
                      <a:pt x="2591" y="2150"/>
                      <a:pt x="2591" y="2150"/>
                    </a:cubicBezTo>
                    <a:cubicBezTo>
                      <a:pt x="2591" y="2150"/>
                      <a:pt x="2595" y="2145"/>
                      <a:pt x="2595" y="2145"/>
                    </a:cubicBezTo>
                    <a:cubicBezTo>
                      <a:pt x="2595" y="2145"/>
                      <a:pt x="2598" y="2150"/>
                      <a:pt x="2598" y="2150"/>
                    </a:cubicBezTo>
                    <a:cubicBezTo>
                      <a:pt x="2598" y="2150"/>
                      <a:pt x="2602" y="2156"/>
                      <a:pt x="2602" y="2156"/>
                    </a:cubicBezTo>
                    <a:cubicBezTo>
                      <a:pt x="2602" y="2156"/>
                      <a:pt x="2613" y="2155"/>
                      <a:pt x="2613" y="2155"/>
                    </a:cubicBezTo>
                    <a:cubicBezTo>
                      <a:pt x="2613" y="2155"/>
                      <a:pt x="2616" y="2155"/>
                      <a:pt x="2616" y="2155"/>
                    </a:cubicBezTo>
                    <a:cubicBezTo>
                      <a:pt x="2616" y="2155"/>
                      <a:pt x="2620" y="2151"/>
                      <a:pt x="2620" y="2151"/>
                    </a:cubicBezTo>
                    <a:cubicBezTo>
                      <a:pt x="2620" y="2151"/>
                      <a:pt x="2623" y="2146"/>
                      <a:pt x="2623" y="2146"/>
                    </a:cubicBezTo>
                    <a:cubicBezTo>
                      <a:pt x="2623" y="2146"/>
                      <a:pt x="2627" y="2148"/>
                      <a:pt x="2627" y="2148"/>
                    </a:cubicBezTo>
                    <a:cubicBezTo>
                      <a:pt x="2627" y="2148"/>
                      <a:pt x="2631" y="2150"/>
                      <a:pt x="2631" y="2150"/>
                    </a:cubicBezTo>
                    <a:cubicBezTo>
                      <a:pt x="2631" y="2150"/>
                      <a:pt x="2634" y="2155"/>
                      <a:pt x="2634" y="2155"/>
                    </a:cubicBezTo>
                    <a:cubicBezTo>
                      <a:pt x="2634" y="2155"/>
                      <a:pt x="2638" y="2160"/>
                      <a:pt x="2638" y="2160"/>
                    </a:cubicBezTo>
                    <a:cubicBezTo>
                      <a:pt x="2638" y="2160"/>
                      <a:pt x="2652" y="2160"/>
                      <a:pt x="2652" y="2160"/>
                    </a:cubicBezTo>
                    <a:cubicBezTo>
                      <a:pt x="2652" y="2160"/>
                      <a:pt x="2656" y="2154"/>
                      <a:pt x="2656" y="2154"/>
                    </a:cubicBezTo>
                    <a:cubicBezTo>
                      <a:pt x="2656" y="2154"/>
                      <a:pt x="2660" y="2149"/>
                      <a:pt x="2660" y="2149"/>
                    </a:cubicBezTo>
                    <a:cubicBezTo>
                      <a:pt x="2660" y="2149"/>
                      <a:pt x="2663" y="2155"/>
                      <a:pt x="2663" y="2155"/>
                    </a:cubicBezTo>
                    <a:cubicBezTo>
                      <a:pt x="2663" y="2155"/>
                      <a:pt x="2667" y="2161"/>
                      <a:pt x="2667" y="2161"/>
                    </a:cubicBezTo>
                    <a:cubicBezTo>
                      <a:pt x="2667" y="2161"/>
                      <a:pt x="2670" y="2153"/>
                      <a:pt x="2670" y="2153"/>
                    </a:cubicBezTo>
                    <a:cubicBezTo>
                      <a:pt x="2670" y="2153"/>
                      <a:pt x="2674" y="2145"/>
                      <a:pt x="2674" y="2145"/>
                    </a:cubicBezTo>
                    <a:cubicBezTo>
                      <a:pt x="2674" y="2145"/>
                      <a:pt x="2677" y="2139"/>
                      <a:pt x="2677" y="2139"/>
                    </a:cubicBezTo>
                    <a:cubicBezTo>
                      <a:pt x="2677" y="2139"/>
                      <a:pt x="2681" y="2159"/>
                      <a:pt x="2681" y="2159"/>
                    </a:cubicBezTo>
                    <a:cubicBezTo>
                      <a:pt x="2681" y="2159"/>
                      <a:pt x="2685" y="2168"/>
                      <a:pt x="2685" y="2168"/>
                    </a:cubicBezTo>
                    <a:cubicBezTo>
                      <a:pt x="2685" y="2168"/>
                      <a:pt x="2688" y="2152"/>
                      <a:pt x="2688" y="2152"/>
                    </a:cubicBezTo>
                    <a:cubicBezTo>
                      <a:pt x="2688" y="2152"/>
                      <a:pt x="2692" y="2148"/>
                      <a:pt x="2692" y="2148"/>
                    </a:cubicBezTo>
                    <a:cubicBezTo>
                      <a:pt x="2692" y="2148"/>
                      <a:pt x="2695" y="2156"/>
                      <a:pt x="2695" y="2156"/>
                    </a:cubicBezTo>
                    <a:cubicBezTo>
                      <a:pt x="2695" y="2156"/>
                      <a:pt x="2699" y="2162"/>
                      <a:pt x="2699" y="2162"/>
                    </a:cubicBezTo>
                    <a:cubicBezTo>
                      <a:pt x="2699" y="2162"/>
                      <a:pt x="2703" y="2169"/>
                      <a:pt x="2703" y="2169"/>
                    </a:cubicBezTo>
                    <a:cubicBezTo>
                      <a:pt x="2703" y="2169"/>
                      <a:pt x="2706" y="2172"/>
                      <a:pt x="2706" y="2172"/>
                    </a:cubicBezTo>
                    <a:cubicBezTo>
                      <a:pt x="2706" y="2172"/>
                      <a:pt x="2710" y="2174"/>
                      <a:pt x="2710" y="2174"/>
                    </a:cubicBezTo>
                    <a:cubicBezTo>
                      <a:pt x="2710" y="2174"/>
                      <a:pt x="2713" y="2154"/>
                      <a:pt x="2713" y="2154"/>
                    </a:cubicBezTo>
                    <a:cubicBezTo>
                      <a:pt x="2713" y="2154"/>
                      <a:pt x="2717" y="2133"/>
                      <a:pt x="2717" y="2133"/>
                    </a:cubicBezTo>
                    <a:cubicBezTo>
                      <a:pt x="2717" y="2133"/>
                      <a:pt x="2721" y="2145"/>
                      <a:pt x="2721" y="2145"/>
                    </a:cubicBezTo>
                    <a:cubicBezTo>
                      <a:pt x="2721" y="2145"/>
                      <a:pt x="2724" y="2157"/>
                      <a:pt x="2724" y="2157"/>
                    </a:cubicBezTo>
                    <a:cubicBezTo>
                      <a:pt x="2724" y="2157"/>
                      <a:pt x="2728" y="2153"/>
                      <a:pt x="2728" y="2153"/>
                    </a:cubicBezTo>
                    <a:cubicBezTo>
                      <a:pt x="2728" y="2153"/>
                      <a:pt x="2731" y="2173"/>
                      <a:pt x="2731" y="2173"/>
                    </a:cubicBezTo>
                    <a:cubicBezTo>
                      <a:pt x="2731" y="2173"/>
                      <a:pt x="2735" y="2180"/>
                      <a:pt x="2735" y="2180"/>
                    </a:cubicBezTo>
                    <a:cubicBezTo>
                      <a:pt x="2735" y="2180"/>
                      <a:pt x="2739" y="2143"/>
                      <a:pt x="2739" y="2143"/>
                    </a:cubicBezTo>
                    <a:cubicBezTo>
                      <a:pt x="2739" y="2143"/>
                      <a:pt x="2742" y="2153"/>
                      <a:pt x="2742" y="2153"/>
                    </a:cubicBezTo>
                    <a:cubicBezTo>
                      <a:pt x="2742" y="2153"/>
                      <a:pt x="2746" y="2176"/>
                      <a:pt x="2746" y="2176"/>
                    </a:cubicBezTo>
                    <a:cubicBezTo>
                      <a:pt x="2746" y="2176"/>
                      <a:pt x="2749" y="2162"/>
                      <a:pt x="2749" y="2162"/>
                    </a:cubicBezTo>
                    <a:cubicBezTo>
                      <a:pt x="2749" y="2162"/>
                      <a:pt x="2753" y="2160"/>
                      <a:pt x="2753" y="2160"/>
                    </a:cubicBezTo>
                    <a:cubicBezTo>
                      <a:pt x="2753" y="2160"/>
                      <a:pt x="2757" y="2172"/>
                      <a:pt x="2757" y="2172"/>
                    </a:cubicBezTo>
                    <a:cubicBezTo>
                      <a:pt x="2757" y="2172"/>
                      <a:pt x="2760" y="2159"/>
                      <a:pt x="2760" y="2159"/>
                    </a:cubicBezTo>
                    <a:cubicBezTo>
                      <a:pt x="2760" y="2159"/>
                      <a:pt x="2768" y="2162"/>
                      <a:pt x="2768" y="2162"/>
                    </a:cubicBezTo>
                    <a:cubicBezTo>
                      <a:pt x="2768" y="2162"/>
                      <a:pt x="2771" y="2145"/>
                      <a:pt x="2771" y="2145"/>
                    </a:cubicBezTo>
                    <a:cubicBezTo>
                      <a:pt x="2771" y="2145"/>
                      <a:pt x="2775" y="2153"/>
                      <a:pt x="2775" y="2153"/>
                    </a:cubicBezTo>
                    <a:cubicBezTo>
                      <a:pt x="2775" y="2153"/>
                      <a:pt x="2778" y="2180"/>
                      <a:pt x="2778" y="2180"/>
                    </a:cubicBezTo>
                    <a:cubicBezTo>
                      <a:pt x="2778" y="2180"/>
                      <a:pt x="2782" y="2165"/>
                      <a:pt x="2782" y="2165"/>
                    </a:cubicBezTo>
                    <a:cubicBezTo>
                      <a:pt x="2782" y="2165"/>
                      <a:pt x="2785" y="2153"/>
                      <a:pt x="2785" y="2153"/>
                    </a:cubicBezTo>
                    <a:cubicBezTo>
                      <a:pt x="2785" y="2153"/>
                      <a:pt x="2789" y="2154"/>
                      <a:pt x="2789" y="2154"/>
                    </a:cubicBezTo>
                    <a:cubicBezTo>
                      <a:pt x="2789" y="2154"/>
                      <a:pt x="2793" y="2159"/>
                      <a:pt x="2793" y="2159"/>
                    </a:cubicBezTo>
                    <a:cubicBezTo>
                      <a:pt x="2793" y="2159"/>
                      <a:pt x="2796" y="2164"/>
                      <a:pt x="2796" y="2164"/>
                    </a:cubicBezTo>
                    <a:cubicBezTo>
                      <a:pt x="2796" y="2164"/>
                      <a:pt x="2807" y="2161"/>
                      <a:pt x="2807" y="2161"/>
                    </a:cubicBezTo>
                    <a:cubicBezTo>
                      <a:pt x="2807" y="2161"/>
                      <a:pt x="2811" y="2159"/>
                      <a:pt x="2811" y="2159"/>
                    </a:cubicBezTo>
                    <a:cubicBezTo>
                      <a:pt x="2811" y="2159"/>
                      <a:pt x="2814" y="2167"/>
                      <a:pt x="2814" y="2167"/>
                    </a:cubicBezTo>
                    <a:cubicBezTo>
                      <a:pt x="2814" y="2167"/>
                      <a:pt x="2818" y="2176"/>
                      <a:pt x="2818" y="2176"/>
                    </a:cubicBezTo>
                    <a:cubicBezTo>
                      <a:pt x="2818" y="2176"/>
                      <a:pt x="2821" y="2158"/>
                      <a:pt x="2821" y="2158"/>
                    </a:cubicBezTo>
                    <a:cubicBezTo>
                      <a:pt x="2821" y="2158"/>
                      <a:pt x="2825" y="2140"/>
                      <a:pt x="2825" y="2140"/>
                    </a:cubicBezTo>
                    <a:cubicBezTo>
                      <a:pt x="2825" y="2140"/>
                      <a:pt x="2829" y="2145"/>
                      <a:pt x="2829" y="2145"/>
                    </a:cubicBezTo>
                    <a:cubicBezTo>
                      <a:pt x="2829" y="2145"/>
                      <a:pt x="2832" y="2151"/>
                      <a:pt x="2832" y="2151"/>
                    </a:cubicBezTo>
                    <a:cubicBezTo>
                      <a:pt x="2832" y="2151"/>
                      <a:pt x="2836" y="2160"/>
                      <a:pt x="2836" y="2160"/>
                    </a:cubicBezTo>
                    <a:cubicBezTo>
                      <a:pt x="2836" y="2160"/>
                      <a:pt x="2839" y="2169"/>
                      <a:pt x="2839" y="2169"/>
                    </a:cubicBezTo>
                    <a:cubicBezTo>
                      <a:pt x="2839" y="2169"/>
                      <a:pt x="2843" y="2155"/>
                      <a:pt x="2843" y="2155"/>
                    </a:cubicBezTo>
                    <a:cubicBezTo>
                      <a:pt x="2843" y="2155"/>
                      <a:pt x="2846" y="2141"/>
                      <a:pt x="2846" y="2141"/>
                    </a:cubicBezTo>
                    <a:cubicBezTo>
                      <a:pt x="2846" y="2141"/>
                      <a:pt x="2850" y="2145"/>
                      <a:pt x="2850" y="2145"/>
                    </a:cubicBezTo>
                    <a:cubicBezTo>
                      <a:pt x="2850" y="2145"/>
                      <a:pt x="2854" y="2149"/>
                      <a:pt x="2854" y="2149"/>
                    </a:cubicBezTo>
                    <a:cubicBezTo>
                      <a:pt x="2854" y="2149"/>
                      <a:pt x="2857" y="2154"/>
                      <a:pt x="2857" y="2154"/>
                    </a:cubicBezTo>
                    <a:cubicBezTo>
                      <a:pt x="2857" y="2154"/>
                      <a:pt x="2865" y="2156"/>
                      <a:pt x="2865" y="2156"/>
                    </a:cubicBezTo>
                    <a:cubicBezTo>
                      <a:pt x="2865" y="2156"/>
                      <a:pt x="2868" y="2165"/>
                      <a:pt x="2868" y="2165"/>
                    </a:cubicBezTo>
                    <a:cubicBezTo>
                      <a:pt x="2868" y="2165"/>
                      <a:pt x="2872" y="2172"/>
                      <a:pt x="2872" y="2172"/>
                    </a:cubicBezTo>
                    <a:cubicBezTo>
                      <a:pt x="2872" y="2172"/>
                      <a:pt x="2875" y="2152"/>
                      <a:pt x="2875" y="2152"/>
                    </a:cubicBezTo>
                    <a:cubicBezTo>
                      <a:pt x="2875" y="2152"/>
                      <a:pt x="2879" y="2155"/>
                      <a:pt x="2879" y="2155"/>
                    </a:cubicBezTo>
                    <a:cubicBezTo>
                      <a:pt x="2879" y="2155"/>
                      <a:pt x="2883" y="2158"/>
                      <a:pt x="2883" y="2158"/>
                    </a:cubicBezTo>
                    <a:cubicBezTo>
                      <a:pt x="2883" y="2158"/>
                      <a:pt x="2886" y="2153"/>
                      <a:pt x="2886" y="2153"/>
                    </a:cubicBezTo>
                    <a:cubicBezTo>
                      <a:pt x="2886" y="2153"/>
                      <a:pt x="2890" y="2148"/>
                      <a:pt x="2890" y="2148"/>
                    </a:cubicBezTo>
                    <a:cubicBezTo>
                      <a:pt x="2890" y="2148"/>
                      <a:pt x="2893" y="2152"/>
                      <a:pt x="2893" y="2152"/>
                    </a:cubicBezTo>
                    <a:cubicBezTo>
                      <a:pt x="2893" y="2152"/>
                      <a:pt x="2897" y="2156"/>
                      <a:pt x="2897" y="2156"/>
                    </a:cubicBezTo>
                    <a:cubicBezTo>
                      <a:pt x="2897" y="2156"/>
                      <a:pt x="2901" y="2161"/>
                      <a:pt x="2901" y="2161"/>
                    </a:cubicBezTo>
                    <a:cubicBezTo>
                      <a:pt x="2901" y="2161"/>
                      <a:pt x="2904" y="2165"/>
                      <a:pt x="2904" y="2165"/>
                    </a:cubicBezTo>
                    <a:cubicBezTo>
                      <a:pt x="2904" y="2165"/>
                      <a:pt x="2908" y="2158"/>
                      <a:pt x="2908" y="2158"/>
                    </a:cubicBezTo>
                    <a:cubicBezTo>
                      <a:pt x="2908" y="2158"/>
                      <a:pt x="2911" y="2150"/>
                      <a:pt x="2911" y="2150"/>
                    </a:cubicBezTo>
                    <a:cubicBezTo>
                      <a:pt x="2911" y="2150"/>
                      <a:pt x="2915" y="2143"/>
                      <a:pt x="2915" y="2143"/>
                    </a:cubicBezTo>
                    <a:cubicBezTo>
                      <a:pt x="2915" y="2143"/>
                      <a:pt x="2919" y="2161"/>
                      <a:pt x="2919" y="2161"/>
                    </a:cubicBezTo>
                    <a:cubicBezTo>
                      <a:pt x="2919" y="2161"/>
                      <a:pt x="2922" y="2170"/>
                      <a:pt x="2922" y="2170"/>
                    </a:cubicBezTo>
                    <a:cubicBezTo>
                      <a:pt x="2922" y="2170"/>
                      <a:pt x="2926" y="2166"/>
                      <a:pt x="2926" y="2166"/>
                    </a:cubicBezTo>
                    <a:cubicBezTo>
                      <a:pt x="2926" y="2166"/>
                      <a:pt x="2929" y="2171"/>
                      <a:pt x="2929" y="2171"/>
                    </a:cubicBezTo>
                    <a:cubicBezTo>
                      <a:pt x="2929" y="2171"/>
                      <a:pt x="2933" y="2175"/>
                      <a:pt x="2933" y="2175"/>
                    </a:cubicBezTo>
                    <a:cubicBezTo>
                      <a:pt x="2933" y="2175"/>
                      <a:pt x="2937" y="2161"/>
                      <a:pt x="2937" y="2161"/>
                    </a:cubicBezTo>
                    <a:cubicBezTo>
                      <a:pt x="2937" y="2161"/>
                      <a:pt x="2940" y="2146"/>
                      <a:pt x="2940" y="2146"/>
                    </a:cubicBezTo>
                    <a:cubicBezTo>
                      <a:pt x="2940" y="2146"/>
                      <a:pt x="2954" y="2150"/>
                      <a:pt x="2954" y="2150"/>
                    </a:cubicBezTo>
                    <a:cubicBezTo>
                      <a:pt x="2954" y="2150"/>
                      <a:pt x="2958" y="2151"/>
                      <a:pt x="2958" y="2151"/>
                    </a:cubicBezTo>
                    <a:cubicBezTo>
                      <a:pt x="2958" y="2151"/>
                      <a:pt x="2962" y="2153"/>
                      <a:pt x="2962" y="2153"/>
                    </a:cubicBezTo>
                    <a:cubicBezTo>
                      <a:pt x="2962" y="2153"/>
                      <a:pt x="2965" y="2145"/>
                      <a:pt x="2965" y="2145"/>
                    </a:cubicBezTo>
                    <a:cubicBezTo>
                      <a:pt x="2965" y="2145"/>
                      <a:pt x="2969" y="2138"/>
                      <a:pt x="2969" y="2138"/>
                    </a:cubicBezTo>
                    <a:cubicBezTo>
                      <a:pt x="2969" y="2138"/>
                      <a:pt x="2972" y="2123"/>
                      <a:pt x="2972" y="2123"/>
                    </a:cubicBezTo>
                    <a:cubicBezTo>
                      <a:pt x="2972" y="2123"/>
                      <a:pt x="2976" y="2109"/>
                      <a:pt x="2976" y="2109"/>
                    </a:cubicBezTo>
                    <a:cubicBezTo>
                      <a:pt x="2976" y="2109"/>
                      <a:pt x="2980" y="2114"/>
                      <a:pt x="2980" y="2114"/>
                    </a:cubicBezTo>
                    <a:cubicBezTo>
                      <a:pt x="2980" y="2114"/>
                      <a:pt x="2983" y="2119"/>
                      <a:pt x="2983" y="2119"/>
                    </a:cubicBezTo>
                    <a:cubicBezTo>
                      <a:pt x="2983" y="2119"/>
                      <a:pt x="2987" y="2113"/>
                      <a:pt x="2987" y="2113"/>
                    </a:cubicBezTo>
                    <a:cubicBezTo>
                      <a:pt x="2987" y="2113"/>
                      <a:pt x="2991" y="2107"/>
                      <a:pt x="2991" y="2107"/>
                    </a:cubicBezTo>
                    <a:cubicBezTo>
                      <a:pt x="2991" y="2107"/>
                      <a:pt x="2998" y="2107"/>
                      <a:pt x="2998" y="2107"/>
                    </a:cubicBezTo>
                    <a:cubicBezTo>
                      <a:pt x="2998" y="2107"/>
                      <a:pt x="3001" y="2117"/>
                      <a:pt x="3001" y="2117"/>
                    </a:cubicBezTo>
                    <a:cubicBezTo>
                      <a:pt x="3001" y="2117"/>
                      <a:pt x="3005" y="2100"/>
                      <a:pt x="3005" y="2100"/>
                    </a:cubicBezTo>
                    <a:cubicBezTo>
                      <a:pt x="3005" y="2100"/>
                      <a:pt x="3009" y="2083"/>
                      <a:pt x="3009" y="2083"/>
                    </a:cubicBezTo>
                    <a:cubicBezTo>
                      <a:pt x="3009" y="2083"/>
                      <a:pt x="3012" y="2090"/>
                      <a:pt x="3012" y="2090"/>
                    </a:cubicBezTo>
                    <a:cubicBezTo>
                      <a:pt x="3012" y="2090"/>
                      <a:pt x="3016" y="2097"/>
                      <a:pt x="3016" y="2097"/>
                    </a:cubicBezTo>
                    <a:cubicBezTo>
                      <a:pt x="3016" y="2097"/>
                      <a:pt x="3019" y="2077"/>
                      <a:pt x="3019" y="2077"/>
                    </a:cubicBezTo>
                    <a:cubicBezTo>
                      <a:pt x="3019" y="2077"/>
                      <a:pt x="3023" y="2056"/>
                      <a:pt x="3023" y="2056"/>
                    </a:cubicBezTo>
                    <a:cubicBezTo>
                      <a:pt x="3023" y="2056"/>
                      <a:pt x="3027" y="2035"/>
                      <a:pt x="3027" y="2035"/>
                    </a:cubicBezTo>
                    <a:cubicBezTo>
                      <a:pt x="3027" y="2035"/>
                      <a:pt x="3030" y="2010"/>
                      <a:pt x="3030" y="2010"/>
                    </a:cubicBezTo>
                    <a:cubicBezTo>
                      <a:pt x="3030" y="2010"/>
                      <a:pt x="3034" y="1984"/>
                      <a:pt x="3034" y="1984"/>
                    </a:cubicBezTo>
                    <a:cubicBezTo>
                      <a:pt x="3034" y="1984"/>
                      <a:pt x="3037" y="1926"/>
                      <a:pt x="3037" y="1926"/>
                    </a:cubicBezTo>
                    <a:cubicBezTo>
                      <a:pt x="3037" y="1926"/>
                      <a:pt x="3041" y="1824"/>
                      <a:pt x="3041" y="1824"/>
                    </a:cubicBezTo>
                    <a:cubicBezTo>
                      <a:pt x="3041" y="1824"/>
                      <a:pt x="3045" y="1677"/>
                      <a:pt x="3045" y="1677"/>
                    </a:cubicBezTo>
                    <a:cubicBezTo>
                      <a:pt x="3045" y="1677"/>
                      <a:pt x="3048" y="1487"/>
                      <a:pt x="3048" y="1487"/>
                    </a:cubicBezTo>
                    <a:cubicBezTo>
                      <a:pt x="3048" y="1487"/>
                      <a:pt x="3052" y="1291"/>
                      <a:pt x="3052" y="1291"/>
                    </a:cubicBezTo>
                    <a:cubicBezTo>
                      <a:pt x="3052" y="1291"/>
                      <a:pt x="3055" y="1172"/>
                      <a:pt x="3055" y="1172"/>
                    </a:cubicBezTo>
                    <a:cubicBezTo>
                      <a:pt x="3055" y="1172"/>
                      <a:pt x="3059" y="1135"/>
                      <a:pt x="3059" y="1135"/>
                    </a:cubicBezTo>
                    <a:cubicBezTo>
                      <a:pt x="3059" y="1135"/>
                      <a:pt x="3062" y="1176"/>
                      <a:pt x="3062" y="1176"/>
                    </a:cubicBezTo>
                    <a:cubicBezTo>
                      <a:pt x="3062" y="1176"/>
                      <a:pt x="3066" y="1340"/>
                      <a:pt x="3066" y="1340"/>
                    </a:cubicBezTo>
                    <a:cubicBezTo>
                      <a:pt x="3066" y="1340"/>
                      <a:pt x="3070" y="1581"/>
                      <a:pt x="3070" y="1581"/>
                    </a:cubicBezTo>
                    <a:cubicBezTo>
                      <a:pt x="3070" y="1581"/>
                      <a:pt x="3073" y="1769"/>
                      <a:pt x="3073" y="1769"/>
                    </a:cubicBezTo>
                    <a:cubicBezTo>
                      <a:pt x="3073" y="1769"/>
                      <a:pt x="3077" y="1880"/>
                      <a:pt x="3077" y="1880"/>
                    </a:cubicBezTo>
                    <a:cubicBezTo>
                      <a:pt x="3077" y="1880"/>
                      <a:pt x="3080" y="1965"/>
                      <a:pt x="3080" y="1965"/>
                    </a:cubicBezTo>
                    <a:cubicBezTo>
                      <a:pt x="3080" y="1965"/>
                      <a:pt x="3084" y="2008"/>
                      <a:pt x="3084" y="2008"/>
                    </a:cubicBezTo>
                    <a:cubicBezTo>
                      <a:pt x="3084" y="2008"/>
                      <a:pt x="3088" y="2032"/>
                      <a:pt x="3088" y="2032"/>
                    </a:cubicBezTo>
                    <a:cubicBezTo>
                      <a:pt x="3088" y="2032"/>
                      <a:pt x="3091" y="2055"/>
                      <a:pt x="3091" y="2055"/>
                    </a:cubicBezTo>
                    <a:cubicBezTo>
                      <a:pt x="3091" y="2055"/>
                      <a:pt x="3095" y="2064"/>
                      <a:pt x="3095" y="2064"/>
                    </a:cubicBezTo>
                    <a:cubicBezTo>
                      <a:pt x="3095" y="2064"/>
                      <a:pt x="3098" y="2072"/>
                      <a:pt x="3098" y="2072"/>
                    </a:cubicBezTo>
                    <a:cubicBezTo>
                      <a:pt x="3098" y="2072"/>
                      <a:pt x="3102" y="2103"/>
                      <a:pt x="3102" y="2103"/>
                    </a:cubicBezTo>
                    <a:cubicBezTo>
                      <a:pt x="3102" y="2103"/>
                      <a:pt x="3106" y="2109"/>
                      <a:pt x="3106" y="2109"/>
                    </a:cubicBezTo>
                    <a:cubicBezTo>
                      <a:pt x="3106" y="2109"/>
                      <a:pt x="3109" y="2105"/>
                      <a:pt x="3109" y="2105"/>
                    </a:cubicBezTo>
                    <a:cubicBezTo>
                      <a:pt x="3109" y="2105"/>
                      <a:pt x="3113" y="2127"/>
                      <a:pt x="3113" y="2127"/>
                    </a:cubicBezTo>
                    <a:cubicBezTo>
                      <a:pt x="3113" y="2127"/>
                      <a:pt x="3117" y="2118"/>
                      <a:pt x="3117" y="2118"/>
                    </a:cubicBezTo>
                    <a:cubicBezTo>
                      <a:pt x="3117" y="2118"/>
                      <a:pt x="3120" y="2109"/>
                      <a:pt x="3120" y="2109"/>
                    </a:cubicBezTo>
                    <a:cubicBezTo>
                      <a:pt x="3120" y="2109"/>
                      <a:pt x="3124" y="2131"/>
                      <a:pt x="3124" y="2131"/>
                    </a:cubicBezTo>
                    <a:cubicBezTo>
                      <a:pt x="3124" y="2131"/>
                      <a:pt x="3127" y="2127"/>
                      <a:pt x="3127" y="2127"/>
                    </a:cubicBezTo>
                    <a:cubicBezTo>
                      <a:pt x="3127" y="2127"/>
                      <a:pt x="3131" y="2117"/>
                      <a:pt x="3131" y="2117"/>
                    </a:cubicBezTo>
                    <a:cubicBezTo>
                      <a:pt x="3131" y="2117"/>
                      <a:pt x="3135" y="2132"/>
                      <a:pt x="3135" y="2132"/>
                    </a:cubicBezTo>
                    <a:cubicBezTo>
                      <a:pt x="3135" y="2132"/>
                      <a:pt x="3142" y="2135"/>
                      <a:pt x="3142" y="2135"/>
                    </a:cubicBezTo>
                    <a:cubicBezTo>
                      <a:pt x="3142" y="2135"/>
                      <a:pt x="3145" y="2138"/>
                      <a:pt x="3145" y="2138"/>
                    </a:cubicBezTo>
                    <a:cubicBezTo>
                      <a:pt x="3145" y="2138"/>
                      <a:pt x="3149" y="2140"/>
                      <a:pt x="3149" y="2140"/>
                    </a:cubicBezTo>
                    <a:cubicBezTo>
                      <a:pt x="3149" y="2140"/>
                      <a:pt x="3153" y="2141"/>
                      <a:pt x="3153" y="2141"/>
                    </a:cubicBezTo>
                    <a:cubicBezTo>
                      <a:pt x="3153" y="2141"/>
                      <a:pt x="3181" y="2139"/>
                      <a:pt x="3181" y="2139"/>
                    </a:cubicBezTo>
                    <a:cubicBezTo>
                      <a:pt x="3181" y="2139"/>
                      <a:pt x="3185" y="2137"/>
                      <a:pt x="3185" y="2137"/>
                    </a:cubicBezTo>
                    <a:cubicBezTo>
                      <a:pt x="3185" y="2137"/>
                      <a:pt x="3188" y="2143"/>
                      <a:pt x="3188" y="2143"/>
                    </a:cubicBezTo>
                    <a:cubicBezTo>
                      <a:pt x="3188" y="2143"/>
                      <a:pt x="3192" y="2148"/>
                      <a:pt x="3192" y="2148"/>
                    </a:cubicBezTo>
                    <a:cubicBezTo>
                      <a:pt x="3192" y="2148"/>
                      <a:pt x="3196" y="2136"/>
                      <a:pt x="3196" y="2136"/>
                    </a:cubicBezTo>
                    <a:cubicBezTo>
                      <a:pt x="3196" y="2136"/>
                      <a:pt x="3199" y="2150"/>
                      <a:pt x="3199" y="2150"/>
                    </a:cubicBezTo>
                    <a:cubicBezTo>
                      <a:pt x="3199" y="2150"/>
                      <a:pt x="3203" y="2151"/>
                      <a:pt x="3203" y="2151"/>
                    </a:cubicBezTo>
                    <a:cubicBezTo>
                      <a:pt x="3203" y="2151"/>
                      <a:pt x="3206" y="2125"/>
                      <a:pt x="3206" y="2125"/>
                    </a:cubicBezTo>
                    <a:cubicBezTo>
                      <a:pt x="3206" y="2125"/>
                      <a:pt x="3210" y="2133"/>
                      <a:pt x="3210" y="2133"/>
                    </a:cubicBezTo>
                    <a:cubicBezTo>
                      <a:pt x="3210" y="2133"/>
                      <a:pt x="3214" y="2140"/>
                      <a:pt x="3214" y="2140"/>
                    </a:cubicBezTo>
                    <a:cubicBezTo>
                      <a:pt x="3214" y="2140"/>
                      <a:pt x="3217" y="2117"/>
                      <a:pt x="3217" y="2117"/>
                    </a:cubicBezTo>
                    <a:cubicBezTo>
                      <a:pt x="3217" y="2117"/>
                      <a:pt x="3221" y="2120"/>
                      <a:pt x="3221" y="2120"/>
                    </a:cubicBezTo>
                    <a:cubicBezTo>
                      <a:pt x="3221" y="2120"/>
                      <a:pt x="3224" y="2135"/>
                      <a:pt x="3224" y="2135"/>
                    </a:cubicBezTo>
                    <a:cubicBezTo>
                      <a:pt x="3224" y="2135"/>
                      <a:pt x="3228" y="2124"/>
                      <a:pt x="3228" y="2124"/>
                    </a:cubicBezTo>
                    <a:cubicBezTo>
                      <a:pt x="3228" y="2124"/>
                      <a:pt x="3232" y="2129"/>
                      <a:pt x="3232" y="2129"/>
                    </a:cubicBezTo>
                    <a:cubicBezTo>
                      <a:pt x="3232" y="2129"/>
                      <a:pt x="3235" y="2134"/>
                      <a:pt x="3235" y="2134"/>
                    </a:cubicBezTo>
                    <a:cubicBezTo>
                      <a:pt x="3235" y="2134"/>
                      <a:pt x="3239" y="2123"/>
                      <a:pt x="3239" y="2123"/>
                    </a:cubicBezTo>
                    <a:cubicBezTo>
                      <a:pt x="3239" y="2123"/>
                      <a:pt x="3243" y="2111"/>
                      <a:pt x="3243" y="2111"/>
                    </a:cubicBezTo>
                    <a:cubicBezTo>
                      <a:pt x="3243" y="2111"/>
                      <a:pt x="3250" y="2114"/>
                      <a:pt x="3250" y="2114"/>
                    </a:cubicBezTo>
                    <a:cubicBezTo>
                      <a:pt x="3250" y="2114"/>
                      <a:pt x="3253" y="2105"/>
                      <a:pt x="3253" y="2105"/>
                    </a:cubicBezTo>
                    <a:cubicBezTo>
                      <a:pt x="3253" y="2105"/>
                      <a:pt x="3257" y="2097"/>
                      <a:pt x="3257" y="2097"/>
                    </a:cubicBezTo>
                    <a:cubicBezTo>
                      <a:pt x="3257" y="2097"/>
                      <a:pt x="3261" y="2103"/>
                      <a:pt x="3261" y="2103"/>
                    </a:cubicBezTo>
                    <a:cubicBezTo>
                      <a:pt x="3261" y="2103"/>
                      <a:pt x="3264" y="2110"/>
                      <a:pt x="3264" y="2110"/>
                    </a:cubicBezTo>
                    <a:cubicBezTo>
                      <a:pt x="3264" y="2110"/>
                      <a:pt x="3268" y="2076"/>
                      <a:pt x="3268" y="2076"/>
                    </a:cubicBezTo>
                    <a:cubicBezTo>
                      <a:pt x="3268" y="2076"/>
                      <a:pt x="3271" y="2085"/>
                      <a:pt x="3271" y="2085"/>
                    </a:cubicBezTo>
                    <a:cubicBezTo>
                      <a:pt x="3271" y="2085"/>
                      <a:pt x="3275" y="2094"/>
                      <a:pt x="3275" y="2094"/>
                    </a:cubicBezTo>
                    <a:cubicBezTo>
                      <a:pt x="3275" y="2094"/>
                      <a:pt x="3278" y="2060"/>
                      <a:pt x="3278" y="2060"/>
                    </a:cubicBezTo>
                    <a:cubicBezTo>
                      <a:pt x="3278" y="2060"/>
                      <a:pt x="3282" y="2055"/>
                      <a:pt x="3282" y="2055"/>
                    </a:cubicBezTo>
                    <a:cubicBezTo>
                      <a:pt x="3282" y="2055"/>
                      <a:pt x="3286" y="2050"/>
                      <a:pt x="3286" y="2050"/>
                    </a:cubicBezTo>
                    <a:cubicBezTo>
                      <a:pt x="3286" y="2050"/>
                      <a:pt x="3289" y="2009"/>
                      <a:pt x="3289" y="2009"/>
                    </a:cubicBezTo>
                    <a:cubicBezTo>
                      <a:pt x="3289" y="2009"/>
                      <a:pt x="3293" y="2028"/>
                      <a:pt x="3293" y="2028"/>
                    </a:cubicBezTo>
                    <a:cubicBezTo>
                      <a:pt x="3293" y="2028"/>
                      <a:pt x="3296" y="2001"/>
                      <a:pt x="3296" y="2001"/>
                    </a:cubicBezTo>
                    <a:cubicBezTo>
                      <a:pt x="3296" y="2001"/>
                      <a:pt x="3300" y="1973"/>
                      <a:pt x="3300" y="1973"/>
                    </a:cubicBezTo>
                    <a:cubicBezTo>
                      <a:pt x="3300" y="1973"/>
                      <a:pt x="3304" y="1982"/>
                      <a:pt x="3304" y="1982"/>
                    </a:cubicBezTo>
                    <a:cubicBezTo>
                      <a:pt x="3304" y="1982"/>
                      <a:pt x="3307" y="1896"/>
                      <a:pt x="3307" y="1896"/>
                    </a:cubicBezTo>
                    <a:cubicBezTo>
                      <a:pt x="3307" y="1896"/>
                      <a:pt x="3311" y="1796"/>
                      <a:pt x="3311" y="1796"/>
                    </a:cubicBezTo>
                    <a:cubicBezTo>
                      <a:pt x="3311" y="1796"/>
                      <a:pt x="3314" y="1569"/>
                      <a:pt x="3314" y="1569"/>
                    </a:cubicBezTo>
                    <a:cubicBezTo>
                      <a:pt x="3314" y="1569"/>
                      <a:pt x="3318" y="754"/>
                      <a:pt x="3318" y="754"/>
                    </a:cubicBezTo>
                    <a:cubicBezTo>
                      <a:pt x="3318" y="754"/>
                      <a:pt x="3322" y="0"/>
                      <a:pt x="3322" y="0"/>
                    </a:cubicBezTo>
                    <a:cubicBezTo>
                      <a:pt x="3322" y="0"/>
                      <a:pt x="3325" y="389"/>
                      <a:pt x="3325" y="389"/>
                    </a:cubicBezTo>
                    <a:cubicBezTo>
                      <a:pt x="3325" y="389"/>
                      <a:pt x="3329" y="1335"/>
                      <a:pt x="3329" y="1335"/>
                    </a:cubicBezTo>
                    <a:cubicBezTo>
                      <a:pt x="3329" y="1335"/>
                      <a:pt x="3332" y="1762"/>
                      <a:pt x="3332" y="1762"/>
                    </a:cubicBezTo>
                    <a:cubicBezTo>
                      <a:pt x="3332" y="1762"/>
                      <a:pt x="3336" y="1874"/>
                      <a:pt x="3336" y="1874"/>
                    </a:cubicBezTo>
                    <a:cubicBezTo>
                      <a:pt x="3336" y="1874"/>
                      <a:pt x="3340" y="1976"/>
                      <a:pt x="3340" y="1976"/>
                    </a:cubicBezTo>
                    <a:cubicBezTo>
                      <a:pt x="3340" y="1976"/>
                      <a:pt x="3343" y="1985"/>
                      <a:pt x="3343" y="1985"/>
                    </a:cubicBezTo>
                    <a:cubicBezTo>
                      <a:pt x="3343" y="1985"/>
                      <a:pt x="3347" y="1991"/>
                      <a:pt x="3347" y="1991"/>
                    </a:cubicBezTo>
                    <a:cubicBezTo>
                      <a:pt x="3347" y="1991"/>
                      <a:pt x="3350" y="2022"/>
                      <a:pt x="3350" y="2022"/>
                    </a:cubicBezTo>
                    <a:cubicBezTo>
                      <a:pt x="3350" y="2022"/>
                      <a:pt x="3354" y="2011"/>
                      <a:pt x="3354" y="2011"/>
                    </a:cubicBezTo>
                    <a:cubicBezTo>
                      <a:pt x="3354" y="2011"/>
                      <a:pt x="3358" y="2000"/>
                      <a:pt x="3358" y="2000"/>
                    </a:cubicBezTo>
                    <a:cubicBezTo>
                      <a:pt x="3358" y="2000"/>
                      <a:pt x="3361" y="1962"/>
                      <a:pt x="3361" y="1962"/>
                    </a:cubicBezTo>
                    <a:cubicBezTo>
                      <a:pt x="3361" y="1962"/>
                      <a:pt x="3365" y="1899"/>
                      <a:pt x="3365" y="1899"/>
                    </a:cubicBezTo>
                    <a:cubicBezTo>
                      <a:pt x="3365" y="1899"/>
                      <a:pt x="3369" y="1800"/>
                      <a:pt x="3369" y="1800"/>
                    </a:cubicBezTo>
                    <a:cubicBezTo>
                      <a:pt x="3369" y="1800"/>
                      <a:pt x="3372" y="1642"/>
                      <a:pt x="3372" y="1642"/>
                    </a:cubicBezTo>
                    <a:cubicBezTo>
                      <a:pt x="3372" y="1642"/>
                      <a:pt x="3376" y="1490"/>
                      <a:pt x="3376" y="1490"/>
                    </a:cubicBezTo>
                    <a:cubicBezTo>
                      <a:pt x="3376" y="1490"/>
                      <a:pt x="3379" y="1338"/>
                      <a:pt x="3379" y="1338"/>
                    </a:cubicBezTo>
                    <a:cubicBezTo>
                      <a:pt x="3379" y="1338"/>
                      <a:pt x="3383" y="1166"/>
                      <a:pt x="3383" y="1166"/>
                    </a:cubicBezTo>
                    <a:cubicBezTo>
                      <a:pt x="3383" y="1166"/>
                      <a:pt x="3386" y="1054"/>
                      <a:pt x="3386" y="1054"/>
                    </a:cubicBezTo>
                    <a:cubicBezTo>
                      <a:pt x="3386" y="1054"/>
                      <a:pt x="3390" y="1027"/>
                      <a:pt x="3390" y="1027"/>
                    </a:cubicBezTo>
                    <a:cubicBezTo>
                      <a:pt x="3390" y="1027"/>
                      <a:pt x="3394" y="1076"/>
                      <a:pt x="3394" y="1076"/>
                    </a:cubicBezTo>
                    <a:cubicBezTo>
                      <a:pt x="3394" y="1076"/>
                      <a:pt x="3397" y="1263"/>
                      <a:pt x="3397" y="1263"/>
                    </a:cubicBezTo>
                    <a:cubicBezTo>
                      <a:pt x="3397" y="1263"/>
                      <a:pt x="3401" y="1494"/>
                      <a:pt x="3401" y="1494"/>
                    </a:cubicBezTo>
                    <a:cubicBezTo>
                      <a:pt x="3401" y="1494"/>
                      <a:pt x="3404" y="1654"/>
                      <a:pt x="3404" y="1654"/>
                    </a:cubicBezTo>
                    <a:cubicBezTo>
                      <a:pt x="3404" y="1654"/>
                      <a:pt x="3408" y="1814"/>
                      <a:pt x="3408" y="1814"/>
                    </a:cubicBezTo>
                    <a:cubicBezTo>
                      <a:pt x="3408" y="1814"/>
                      <a:pt x="3412" y="1925"/>
                      <a:pt x="3412" y="1925"/>
                    </a:cubicBezTo>
                    <a:cubicBezTo>
                      <a:pt x="3412" y="1925"/>
                      <a:pt x="3415" y="1976"/>
                      <a:pt x="3415" y="1976"/>
                    </a:cubicBezTo>
                    <a:cubicBezTo>
                      <a:pt x="3415" y="1976"/>
                      <a:pt x="3419" y="2013"/>
                      <a:pt x="3419" y="2013"/>
                    </a:cubicBezTo>
                    <a:cubicBezTo>
                      <a:pt x="3419" y="2013"/>
                      <a:pt x="3422" y="2050"/>
                      <a:pt x="3422" y="2050"/>
                    </a:cubicBezTo>
                    <a:cubicBezTo>
                      <a:pt x="3422" y="2050"/>
                      <a:pt x="3426" y="2060"/>
                      <a:pt x="3426" y="2060"/>
                    </a:cubicBezTo>
                    <a:cubicBezTo>
                      <a:pt x="3426" y="2060"/>
                      <a:pt x="3430" y="2069"/>
                      <a:pt x="3430" y="2069"/>
                    </a:cubicBezTo>
                    <a:cubicBezTo>
                      <a:pt x="3430" y="2069"/>
                      <a:pt x="3433" y="2076"/>
                      <a:pt x="3433" y="2076"/>
                    </a:cubicBezTo>
                    <a:cubicBezTo>
                      <a:pt x="3433" y="2076"/>
                      <a:pt x="3437" y="2084"/>
                      <a:pt x="3437" y="2084"/>
                    </a:cubicBezTo>
                    <a:cubicBezTo>
                      <a:pt x="3437" y="2084"/>
                      <a:pt x="3440" y="2100"/>
                      <a:pt x="3440" y="2100"/>
                    </a:cubicBezTo>
                    <a:cubicBezTo>
                      <a:pt x="3440" y="2100"/>
                      <a:pt x="3444" y="2090"/>
                      <a:pt x="3444" y="2090"/>
                    </a:cubicBezTo>
                    <a:cubicBezTo>
                      <a:pt x="3444" y="2090"/>
                      <a:pt x="3448" y="2108"/>
                      <a:pt x="3448" y="2108"/>
                    </a:cubicBezTo>
                    <a:cubicBezTo>
                      <a:pt x="3448" y="2108"/>
                      <a:pt x="3451" y="2126"/>
                      <a:pt x="3451" y="2126"/>
                    </a:cubicBezTo>
                    <a:cubicBezTo>
                      <a:pt x="3451" y="2126"/>
                      <a:pt x="3455" y="2120"/>
                      <a:pt x="3455" y="2120"/>
                    </a:cubicBezTo>
                    <a:cubicBezTo>
                      <a:pt x="3455" y="2120"/>
                      <a:pt x="3458" y="2114"/>
                      <a:pt x="3458" y="2114"/>
                    </a:cubicBezTo>
                    <a:cubicBezTo>
                      <a:pt x="3458" y="2114"/>
                      <a:pt x="3462" y="2121"/>
                      <a:pt x="3462" y="2121"/>
                    </a:cubicBezTo>
                    <a:cubicBezTo>
                      <a:pt x="3462" y="2121"/>
                      <a:pt x="3466" y="2127"/>
                      <a:pt x="3466" y="2127"/>
                    </a:cubicBezTo>
                    <a:cubicBezTo>
                      <a:pt x="3466" y="2127"/>
                      <a:pt x="3469" y="2125"/>
                      <a:pt x="3469" y="2125"/>
                    </a:cubicBezTo>
                    <a:cubicBezTo>
                      <a:pt x="3469" y="2125"/>
                      <a:pt x="3473" y="2122"/>
                      <a:pt x="3473" y="2122"/>
                    </a:cubicBezTo>
                    <a:cubicBezTo>
                      <a:pt x="3473" y="2122"/>
                      <a:pt x="3477" y="2132"/>
                      <a:pt x="3477" y="2132"/>
                    </a:cubicBezTo>
                    <a:cubicBezTo>
                      <a:pt x="3477" y="2132"/>
                      <a:pt x="3480" y="2142"/>
                      <a:pt x="3480" y="2142"/>
                    </a:cubicBezTo>
                    <a:cubicBezTo>
                      <a:pt x="3480" y="2142"/>
                      <a:pt x="3484" y="2135"/>
                      <a:pt x="3484" y="2135"/>
                    </a:cubicBezTo>
                    <a:cubicBezTo>
                      <a:pt x="3484" y="2135"/>
                      <a:pt x="3487" y="2127"/>
                      <a:pt x="3487" y="2127"/>
                    </a:cubicBezTo>
                    <a:cubicBezTo>
                      <a:pt x="3487" y="2127"/>
                      <a:pt x="3491" y="2133"/>
                      <a:pt x="3491" y="2133"/>
                    </a:cubicBezTo>
                    <a:cubicBezTo>
                      <a:pt x="3491" y="2133"/>
                      <a:pt x="3494" y="2138"/>
                      <a:pt x="3494" y="2138"/>
                    </a:cubicBezTo>
                    <a:cubicBezTo>
                      <a:pt x="3494" y="2138"/>
                      <a:pt x="3498" y="2142"/>
                      <a:pt x="3498" y="2142"/>
                    </a:cubicBezTo>
                    <a:cubicBezTo>
                      <a:pt x="3498" y="2142"/>
                      <a:pt x="3502" y="2146"/>
                      <a:pt x="3502" y="2146"/>
                    </a:cubicBezTo>
                    <a:cubicBezTo>
                      <a:pt x="3502" y="2146"/>
                      <a:pt x="3505" y="2143"/>
                      <a:pt x="3505" y="2143"/>
                    </a:cubicBezTo>
                    <a:cubicBezTo>
                      <a:pt x="3505" y="2143"/>
                      <a:pt x="3509" y="2140"/>
                      <a:pt x="3509" y="2140"/>
                    </a:cubicBezTo>
                    <a:cubicBezTo>
                      <a:pt x="3509" y="2140"/>
                      <a:pt x="3512" y="2145"/>
                      <a:pt x="3512" y="2145"/>
                    </a:cubicBezTo>
                    <a:cubicBezTo>
                      <a:pt x="3512" y="2145"/>
                      <a:pt x="3516" y="2150"/>
                      <a:pt x="3516" y="2150"/>
                    </a:cubicBezTo>
                    <a:cubicBezTo>
                      <a:pt x="3516" y="2150"/>
                      <a:pt x="3520" y="2142"/>
                      <a:pt x="3520" y="2142"/>
                    </a:cubicBezTo>
                    <a:cubicBezTo>
                      <a:pt x="3520" y="2142"/>
                      <a:pt x="3523" y="2135"/>
                      <a:pt x="3523" y="2135"/>
                    </a:cubicBezTo>
                    <a:cubicBezTo>
                      <a:pt x="3523" y="2135"/>
                      <a:pt x="3527" y="2146"/>
                      <a:pt x="3527" y="2146"/>
                    </a:cubicBezTo>
                    <a:cubicBezTo>
                      <a:pt x="3527" y="2146"/>
                      <a:pt x="3530" y="2157"/>
                      <a:pt x="3530" y="2157"/>
                    </a:cubicBezTo>
                    <a:cubicBezTo>
                      <a:pt x="3530" y="2157"/>
                      <a:pt x="3534" y="2139"/>
                      <a:pt x="3534" y="2139"/>
                    </a:cubicBezTo>
                    <a:cubicBezTo>
                      <a:pt x="3534" y="2139"/>
                      <a:pt x="3538" y="2133"/>
                      <a:pt x="3538" y="2133"/>
                    </a:cubicBezTo>
                    <a:cubicBezTo>
                      <a:pt x="3538" y="2133"/>
                      <a:pt x="3541" y="2153"/>
                      <a:pt x="3541" y="2153"/>
                    </a:cubicBezTo>
                    <a:cubicBezTo>
                      <a:pt x="3541" y="2153"/>
                      <a:pt x="3545" y="2147"/>
                      <a:pt x="3545" y="2147"/>
                    </a:cubicBezTo>
                    <a:cubicBezTo>
                      <a:pt x="3545" y="2147"/>
                      <a:pt x="3548" y="2150"/>
                      <a:pt x="3548" y="2150"/>
                    </a:cubicBezTo>
                    <a:cubicBezTo>
                      <a:pt x="3548" y="2150"/>
                      <a:pt x="3552" y="2153"/>
                      <a:pt x="3552" y="2153"/>
                    </a:cubicBezTo>
                    <a:cubicBezTo>
                      <a:pt x="3552" y="2153"/>
                      <a:pt x="3555" y="2150"/>
                      <a:pt x="3555" y="2150"/>
                    </a:cubicBezTo>
                    <a:cubicBezTo>
                      <a:pt x="3555" y="2150"/>
                      <a:pt x="3559" y="2146"/>
                      <a:pt x="3559" y="2146"/>
                    </a:cubicBezTo>
                    <a:cubicBezTo>
                      <a:pt x="3559" y="2146"/>
                      <a:pt x="3563" y="2149"/>
                      <a:pt x="3563" y="2149"/>
                    </a:cubicBezTo>
                    <a:cubicBezTo>
                      <a:pt x="3563" y="2149"/>
                      <a:pt x="3566" y="2152"/>
                      <a:pt x="3566" y="2152"/>
                    </a:cubicBezTo>
                    <a:cubicBezTo>
                      <a:pt x="3566" y="2152"/>
                      <a:pt x="3574" y="2152"/>
                      <a:pt x="3574" y="2152"/>
                    </a:cubicBezTo>
                    <a:cubicBezTo>
                      <a:pt x="3574" y="2152"/>
                      <a:pt x="3577" y="2146"/>
                      <a:pt x="3577" y="2146"/>
                    </a:cubicBezTo>
                    <a:cubicBezTo>
                      <a:pt x="3577" y="2146"/>
                      <a:pt x="3581" y="2140"/>
                      <a:pt x="3581" y="2140"/>
                    </a:cubicBezTo>
                    <a:cubicBezTo>
                      <a:pt x="3581" y="2140"/>
                      <a:pt x="3584" y="2147"/>
                      <a:pt x="3584" y="2147"/>
                    </a:cubicBezTo>
                    <a:cubicBezTo>
                      <a:pt x="3584" y="2147"/>
                      <a:pt x="3588" y="2154"/>
                      <a:pt x="3588" y="2154"/>
                    </a:cubicBezTo>
                    <a:cubicBezTo>
                      <a:pt x="3588" y="2154"/>
                      <a:pt x="3599" y="2151"/>
                      <a:pt x="3599" y="2151"/>
                    </a:cubicBezTo>
                    <a:cubicBezTo>
                      <a:pt x="3599" y="2151"/>
                      <a:pt x="3606" y="2145"/>
                      <a:pt x="3606" y="2145"/>
                    </a:cubicBezTo>
                    <a:cubicBezTo>
                      <a:pt x="3606" y="2145"/>
                      <a:pt x="3610" y="2142"/>
                      <a:pt x="3610" y="2142"/>
                    </a:cubicBezTo>
                    <a:cubicBezTo>
                      <a:pt x="3610" y="2142"/>
                      <a:pt x="3613" y="2149"/>
                      <a:pt x="3613" y="2149"/>
                    </a:cubicBezTo>
                    <a:cubicBezTo>
                      <a:pt x="3613" y="2149"/>
                      <a:pt x="3617" y="2156"/>
                      <a:pt x="3617" y="2156"/>
                    </a:cubicBezTo>
                    <a:cubicBezTo>
                      <a:pt x="3617" y="2156"/>
                      <a:pt x="3620" y="2163"/>
                      <a:pt x="3620" y="2163"/>
                    </a:cubicBezTo>
                    <a:cubicBezTo>
                      <a:pt x="3620" y="2163"/>
                      <a:pt x="3624" y="2170"/>
                      <a:pt x="3624" y="2170"/>
                    </a:cubicBezTo>
                    <a:cubicBezTo>
                      <a:pt x="3624" y="2170"/>
                      <a:pt x="3628" y="2161"/>
                      <a:pt x="3628" y="2161"/>
                    </a:cubicBezTo>
                    <a:cubicBezTo>
                      <a:pt x="3628" y="2161"/>
                      <a:pt x="3631" y="2152"/>
                      <a:pt x="3631" y="2152"/>
                    </a:cubicBezTo>
                    <a:cubicBezTo>
                      <a:pt x="3631" y="2152"/>
                      <a:pt x="3635" y="2156"/>
                      <a:pt x="3635" y="2156"/>
                    </a:cubicBezTo>
                    <a:cubicBezTo>
                      <a:pt x="3635" y="2156"/>
                      <a:pt x="3638" y="2161"/>
                      <a:pt x="3638" y="2161"/>
                    </a:cubicBezTo>
                    <a:cubicBezTo>
                      <a:pt x="3638" y="2161"/>
                      <a:pt x="3642" y="2157"/>
                      <a:pt x="3642" y="2157"/>
                    </a:cubicBezTo>
                    <a:cubicBezTo>
                      <a:pt x="3642" y="2157"/>
                      <a:pt x="3646" y="2153"/>
                      <a:pt x="3646" y="2153"/>
                    </a:cubicBezTo>
                    <a:cubicBezTo>
                      <a:pt x="3646" y="2153"/>
                      <a:pt x="3649" y="2156"/>
                      <a:pt x="3649" y="2156"/>
                    </a:cubicBezTo>
                    <a:cubicBezTo>
                      <a:pt x="3649" y="2156"/>
                      <a:pt x="3653" y="2158"/>
                      <a:pt x="3653" y="2158"/>
                    </a:cubicBezTo>
                    <a:cubicBezTo>
                      <a:pt x="3653" y="2158"/>
                      <a:pt x="3660" y="2159"/>
                      <a:pt x="3660" y="2159"/>
                    </a:cubicBezTo>
                    <a:cubicBezTo>
                      <a:pt x="3660" y="2159"/>
                      <a:pt x="3663" y="2153"/>
                      <a:pt x="3663" y="2153"/>
                    </a:cubicBezTo>
                    <a:cubicBezTo>
                      <a:pt x="3663" y="2153"/>
                      <a:pt x="3667" y="2147"/>
                      <a:pt x="3667" y="2147"/>
                    </a:cubicBezTo>
                    <a:cubicBezTo>
                      <a:pt x="3667" y="2147"/>
                      <a:pt x="3671" y="2152"/>
                      <a:pt x="3671" y="2152"/>
                    </a:cubicBezTo>
                    <a:cubicBezTo>
                      <a:pt x="3671" y="2152"/>
                      <a:pt x="3674" y="2158"/>
                      <a:pt x="3674" y="2158"/>
                    </a:cubicBezTo>
                    <a:cubicBezTo>
                      <a:pt x="3674" y="2158"/>
                      <a:pt x="3678" y="2163"/>
                      <a:pt x="3678" y="2163"/>
                    </a:cubicBezTo>
                    <a:cubicBezTo>
                      <a:pt x="3678" y="2163"/>
                      <a:pt x="3681" y="2168"/>
                      <a:pt x="3681" y="2168"/>
                    </a:cubicBezTo>
                    <a:cubicBezTo>
                      <a:pt x="3681" y="2168"/>
                      <a:pt x="3685" y="2164"/>
                      <a:pt x="3685" y="2164"/>
                    </a:cubicBezTo>
                    <a:cubicBezTo>
                      <a:pt x="3685" y="2164"/>
                      <a:pt x="3689" y="2159"/>
                      <a:pt x="3689" y="2159"/>
                    </a:cubicBezTo>
                    <a:cubicBezTo>
                      <a:pt x="3689" y="2159"/>
                      <a:pt x="3692" y="2155"/>
                      <a:pt x="3692" y="2155"/>
                    </a:cubicBezTo>
                    <a:cubicBezTo>
                      <a:pt x="3692" y="2155"/>
                      <a:pt x="3696" y="2150"/>
                      <a:pt x="3696" y="2150"/>
                    </a:cubicBezTo>
                    <a:cubicBezTo>
                      <a:pt x="3696" y="2150"/>
                      <a:pt x="3700" y="2155"/>
                      <a:pt x="3700" y="2155"/>
                    </a:cubicBezTo>
                    <a:cubicBezTo>
                      <a:pt x="3700" y="2155"/>
                      <a:pt x="3703" y="2159"/>
                      <a:pt x="3703" y="2159"/>
                    </a:cubicBezTo>
                    <a:cubicBezTo>
                      <a:pt x="3703" y="2159"/>
                      <a:pt x="3707" y="2163"/>
                      <a:pt x="3707" y="2163"/>
                    </a:cubicBezTo>
                    <a:cubicBezTo>
                      <a:pt x="3707" y="2163"/>
                      <a:pt x="3708" y="2164"/>
                      <a:pt x="3708" y="2164"/>
                    </a:cubicBezTo>
                  </a:path>
                </a:pathLst>
              </a:custGeom>
              <a:noFill/>
              <a:ln w="4763" cap="flat">
                <a:solidFill>
                  <a:schemeClr val="tx1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200"/>
              </a:p>
            </p:txBody>
          </p:sp>
          <p:grpSp>
            <p:nvGrpSpPr>
              <p:cNvPr id="124" name="Group 105"/>
              <p:cNvGrpSpPr>
                <a:grpSpLocks/>
              </p:cNvGrpSpPr>
              <p:nvPr/>
            </p:nvGrpSpPr>
            <p:grpSpPr bwMode="auto">
              <a:xfrm>
                <a:off x="4574067" y="5844082"/>
                <a:ext cx="3753430" cy="589230"/>
                <a:chOff x="289" y="3908"/>
                <a:chExt cx="2284" cy="336"/>
              </a:xfrm>
            </p:grpSpPr>
            <p:sp>
              <p:nvSpPr>
                <p:cNvPr id="134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295" y="3908"/>
                  <a:ext cx="2189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 sz="1200" dirty="0"/>
                </a:p>
              </p:txBody>
            </p:sp>
            <p:sp>
              <p:nvSpPr>
                <p:cNvPr id="135" name="Line 107"/>
                <p:cNvSpPr>
                  <a:spLocks noChangeShapeType="1"/>
                </p:cNvSpPr>
                <p:nvPr/>
              </p:nvSpPr>
              <p:spPr bwMode="auto">
                <a:xfrm flipH="1" flipV="1">
                  <a:off x="2052" y="3908"/>
                  <a:ext cx="0" cy="3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 sz="1200" dirty="0"/>
                </a:p>
              </p:txBody>
            </p:sp>
            <p:sp>
              <p:nvSpPr>
                <p:cNvPr id="136" name="Line 108"/>
                <p:cNvSpPr>
                  <a:spLocks noChangeShapeType="1"/>
                </p:cNvSpPr>
                <p:nvPr/>
              </p:nvSpPr>
              <p:spPr bwMode="auto">
                <a:xfrm flipH="1" flipV="1">
                  <a:off x="1831" y="3908"/>
                  <a:ext cx="0" cy="3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 sz="1200" dirty="0"/>
                </a:p>
              </p:txBody>
            </p:sp>
            <p:sp>
              <p:nvSpPr>
                <p:cNvPr id="137" name="Line 109"/>
                <p:cNvSpPr>
                  <a:spLocks noChangeShapeType="1"/>
                </p:cNvSpPr>
                <p:nvPr/>
              </p:nvSpPr>
              <p:spPr bwMode="auto">
                <a:xfrm flipH="1" flipV="1">
                  <a:off x="1610" y="3908"/>
                  <a:ext cx="0" cy="3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 sz="1200" dirty="0"/>
                </a:p>
              </p:txBody>
            </p:sp>
            <p:sp>
              <p:nvSpPr>
                <p:cNvPr id="138" name="Line 110"/>
                <p:cNvSpPr>
                  <a:spLocks noChangeShapeType="1"/>
                </p:cNvSpPr>
                <p:nvPr/>
              </p:nvSpPr>
              <p:spPr bwMode="auto">
                <a:xfrm flipH="1" flipV="1">
                  <a:off x="1390" y="3908"/>
                  <a:ext cx="0" cy="3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 sz="1200" dirty="0"/>
                </a:p>
              </p:txBody>
            </p:sp>
            <p:sp>
              <p:nvSpPr>
                <p:cNvPr id="139" name="Line 111"/>
                <p:cNvSpPr>
                  <a:spLocks noChangeShapeType="1"/>
                </p:cNvSpPr>
                <p:nvPr/>
              </p:nvSpPr>
              <p:spPr bwMode="auto">
                <a:xfrm flipH="1" flipV="1">
                  <a:off x="1169" y="3908"/>
                  <a:ext cx="0" cy="3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 sz="1200" dirty="0"/>
                </a:p>
              </p:txBody>
            </p:sp>
            <p:sp>
              <p:nvSpPr>
                <p:cNvPr id="140" name="Line 112"/>
                <p:cNvSpPr>
                  <a:spLocks noChangeShapeType="1"/>
                </p:cNvSpPr>
                <p:nvPr/>
              </p:nvSpPr>
              <p:spPr bwMode="auto">
                <a:xfrm flipH="1" flipV="1">
                  <a:off x="948" y="3908"/>
                  <a:ext cx="0" cy="3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 sz="1200" dirty="0"/>
                </a:p>
              </p:txBody>
            </p:sp>
            <p:sp>
              <p:nvSpPr>
                <p:cNvPr id="141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569" y="3908"/>
                  <a:ext cx="331" cy="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3600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s-ES" altLang="en-US" sz="1000" b="1" dirty="0" smtClean="0">
                      <a:sym typeface="Wingdings" panose="05000000000000000000" pitchFamily="2" charset="2"/>
                    </a:rPr>
                    <a:t>200</a:t>
                  </a:r>
                  <a:endParaRPr lang="es-ES" altLang="en-US" sz="1000" b="1" dirty="0">
                    <a:sym typeface="Wingdings" panose="05000000000000000000" pitchFamily="2" charset="2"/>
                  </a:endParaRPr>
                </a:p>
              </p:txBody>
            </p:sp>
            <p:sp>
              <p:nvSpPr>
                <p:cNvPr id="142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1360" y="3913"/>
                  <a:ext cx="490" cy="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3600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s-ES" altLang="en-US" sz="1000" b="1" dirty="0" smtClean="0">
                      <a:sym typeface="Wingdings" panose="05000000000000000000" pitchFamily="2" charset="2"/>
                    </a:rPr>
                    <a:t>100</a:t>
                  </a:r>
                  <a:endParaRPr lang="es-ES" altLang="en-US" sz="1000" b="1" dirty="0">
                    <a:sym typeface="Wingdings" panose="05000000000000000000" pitchFamily="2" charset="2"/>
                  </a:endParaRPr>
                </a:p>
              </p:txBody>
            </p:sp>
            <p:sp>
              <p:nvSpPr>
                <p:cNvPr id="143" name="Line 116"/>
                <p:cNvSpPr>
                  <a:spLocks noChangeShapeType="1"/>
                </p:cNvSpPr>
                <p:nvPr/>
              </p:nvSpPr>
              <p:spPr bwMode="auto">
                <a:xfrm flipH="1" flipV="1">
                  <a:off x="730" y="3908"/>
                  <a:ext cx="0" cy="3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 sz="1200" dirty="0"/>
                </a:p>
              </p:txBody>
            </p:sp>
            <p:sp>
              <p:nvSpPr>
                <p:cNvPr id="144" name="Line 117"/>
                <p:cNvSpPr>
                  <a:spLocks noChangeShapeType="1"/>
                </p:cNvSpPr>
                <p:nvPr/>
              </p:nvSpPr>
              <p:spPr bwMode="auto">
                <a:xfrm flipH="1" flipV="1">
                  <a:off x="506" y="3908"/>
                  <a:ext cx="0" cy="3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 sz="1200" dirty="0"/>
                </a:p>
              </p:txBody>
            </p:sp>
            <p:sp>
              <p:nvSpPr>
                <p:cNvPr id="145" name="Line 118"/>
                <p:cNvSpPr>
                  <a:spLocks noChangeShapeType="1"/>
                </p:cNvSpPr>
                <p:nvPr/>
              </p:nvSpPr>
              <p:spPr bwMode="auto">
                <a:xfrm flipH="1" flipV="1">
                  <a:off x="289" y="3908"/>
                  <a:ext cx="0" cy="3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 sz="1200" dirty="0"/>
                </a:p>
              </p:txBody>
            </p:sp>
            <p:sp>
              <p:nvSpPr>
                <p:cNvPr id="146" name="Line 119"/>
                <p:cNvSpPr>
                  <a:spLocks noChangeShapeType="1"/>
                </p:cNvSpPr>
                <p:nvPr/>
              </p:nvSpPr>
              <p:spPr bwMode="auto">
                <a:xfrm flipH="1" flipV="1">
                  <a:off x="2269" y="3908"/>
                  <a:ext cx="0" cy="3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 sz="1200" dirty="0"/>
                </a:p>
              </p:txBody>
            </p:sp>
            <p:sp>
              <p:nvSpPr>
                <p:cNvPr id="147" name="Line 120"/>
                <p:cNvSpPr>
                  <a:spLocks noChangeShapeType="1"/>
                </p:cNvSpPr>
                <p:nvPr/>
              </p:nvSpPr>
              <p:spPr bwMode="auto">
                <a:xfrm flipH="1" flipV="1">
                  <a:off x="2484" y="3908"/>
                  <a:ext cx="0" cy="3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 sz="1200" dirty="0"/>
                </a:p>
              </p:txBody>
            </p:sp>
            <p:sp>
              <p:nvSpPr>
                <p:cNvPr id="148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2463" y="3913"/>
                  <a:ext cx="110" cy="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3600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s-ES" altLang="en-US" sz="1000" b="1" dirty="0" smtClean="0">
                      <a:sym typeface="Wingdings" panose="05000000000000000000" pitchFamily="2" charset="2"/>
                    </a:rPr>
                    <a:t>0</a:t>
                  </a:r>
                  <a:endParaRPr lang="es-ES" altLang="en-US" sz="1000" b="1" dirty="0">
                    <a:sym typeface="Wingdings" panose="05000000000000000000" pitchFamily="2" charset="2"/>
                  </a:endParaRPr>
                </a:p>
              </p:txBody>
            </p:sp>
          </p:grpSp>
          <p:sp>
            <p:nvSpPr>
              <p:cNvPr id="128" name="TextBox 127"/>
              <p:cNvSpPr txBox="1"/>
              <p:nvPr/>
            </p:nvSpPr>
            <p:spPr>
              <a:xfrm>
                <a:off x="151249" y="82325"/>
                <a:ext cx="3559207" cy="84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Fresh mask</a:t>
                </a:r>
                <a:endParaRPr lang="de-DE" sz="12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3978060" y="106826"/>
                <a:ext cx="5079641" cy="84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Degraded mask</a:t>
                </a:r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>
                <a:off x="4930676" y="2078066"/>
                <a:ext cx="0" cy="376602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5853086" y="2076461"/>
                <a:ext cx="0" cy="376602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TextBox 132"/>
              <p:cNvSpPr txBox="1"/>
              <p:nvPr/>
            </p:nvSpPr>
            <p:spPr>
              <a:xfrm>
                <a:off x="3877774" y="1528497"/>
                <a:ext cx="3703498" cy="95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Carbonyl C</a:t>
                </a:r>
                <a:endParaRPr lang="de-DE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5" name="TextBox 164"/>
          <p:cNvSpPr txBox="1"/>
          <p:nvPr/>
        </p:nvSpPr>
        <p:spPr>
          <a:xfrm>
            <a:off x="120705" y="6574171"/>
            <a:ext cx="2755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A: Pool size; </a:t>
            </a:r>
            <a:r>
              <a:rPr lang="de-DE" sz="1200" i="1" dirty="0" smtClean="0"/>
              <a:t>MRT: Mean Residence Time</a:t>
            </a:r>
            <a:endParaRPr lang="de-DE" sz="1200" i="1" dirty="0"/>
          </a:p>
        </p:txBody>
      </p:sp>
      <p:graphicFrame>
        <p:nvGraphicFramePr>
          <p:cNvPr id="166" name="Table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782141"/>
              </p:ext>
            </p:extLst>
          </p:nvPr>
        </p:nvGraphicFramePr>
        <p:xfrm>
          <a:off x="49076" y="4727155"/>
          <a:ext cx="3585852" cy="1889342"/>
        </p:xfrm>
        <a:graphic>
          <a:graphicData uri="http://schemas.openxmlformats.org/drawingml/2006/table">
            <a:tbl>
              <a:tblPr firstRow="1" firstCol="1" bandRow="1"/>
              <a:tblGrid>
                <a:gridCol w="727417">
                  <a:extLst>
                    <a:ext uri="{9D8B030D-6E8A-4147-A177-3AD203B41FA5}">
                      <a16:colId xmlns:a16="http://schemas.microsoft.com/office/drawing/2014/main" val="2984018874"/>
                    </a:ext>
                  </a:extLst>
                </a:gridCol>
                <a:gridCol w="551136">
                  <a:extLst>
                    <a:ext uri="{9D8B030D-6E8A-4147-A177-3AD203B41FA5}">
                      <a16:colId xmlns:a16="http://schemas.microsoft.com/office/drawing/2014/main" val="554417792"/>
                    </a:ext>
                  </a:extLst>
                </a:gridCol>
                <a:gridCol w="644549">
                  <a:extLst>
                    <a:ext uri="{9D8B030D-6E8A-4147-A177-3AD203B41FA5}">
                      <a16:colId xmlns:a16="http://schemas.microsoft.com/office/drawing/2014/main" val="3685817286"/>
                    </a:ext>
                  </a:extLst>
                </a:gridCol>
                <a:gridCol w="588502">
                  <a:extLst>
                    <a:ext uri="{9D8B030D-6E8A-4147-A177-3AD203B41FA5}">
                      <a16:colId xmlns:a16="http://schemas.microsoft.com/office/drawing/2014/main" val="4283469876"/>
                    </a:ext>
                  </a:extLst>
                </a:gridCol>
                <a:gridCol w="579161">
                  <a:extLst>
                    <a:ext uri="{9D8B030D-6E8A-4147-A177-3AD203B41FA5}">
                      <a16:colId xmlns:a16="http://schemas.microsoft.com/office/drawing/2014/main" val="1362543204"/>
                    </a:ext>
                  </a:extLst>
                </a:gridCol>
                <a:gridCol w="495087">
                  <a:extLst>
                    <a:ext uri="{9D8B030D-6E8A-4147-A177-3AD203B41FA5}">
                      <a16:colId xmlns:a16="http://schemas.microsoft.com/office/drawing/2014/main" val="1398632526"/>
                    </a:ext>
                  </a:extLst>
                </a:gridCol>
              </a:tblGrid>
              <a:tr h="269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de-DE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100" baseline="-25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fast</a:t>
                      </a:r>
                      <a:endParaRPr lang="de-DE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MRT</a:t>
                      </a:r>
                      <a:r>
                        <a:rPr lang="en-US" sz="1100" baseline="-25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fast</a:t>
                      </a:r>
                      <a:endParaRPr lang="de-DE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B9684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100" baseline="-25000" dirty="0" err="1">
                          <a:solidFill>
                            <a:srgbClr val="B9684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slow</a:t>
                      </a:r>
                      <a:endParaRPr lang="de-DE" sz="1100" dirty="0">
                        <a:solidFill>
                          <a:srgbClr val="B9684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solidFill>
                            <a:srgbClr val="76453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MRT</a:t>
                      </a:r>
                      <a:r>
                        <a:rPr lang="en-US" sz="1100" b="0" baseline="-25000" dirty="0" err="1">
                          <a:solidFill>
                            <a:srgbClr val="76453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slow</a:t>
                      </a:r>
                      <a:endParaRPr lang="de-DE" sz="1100" b="0" dirty="0">
                        <a:solidFill>
                          <a:srgbClr val="76453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B9684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100" baseline="30000" dirty="0">
                          <a:solidFill>
                            <a:srgbClr val="B9684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100" dirty="0">
                        <a:solidFill>
                          <a:srgbClr val="B9684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958801"/>
                  </a:ext>
                </a:extLst>
              </a:tr>
              <a:tr h="269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de-DE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de-DE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</a:t>
                      </a:r>
                      <a:endParaRPr lang="de-DE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B9684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de-DE" sz="1100">
                        <a:solidFill>
                          <a:srgbClr val="B9684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76453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</a:t>
                      </a:r>
                      <a:endParaRPr lang="de-DE" sz="1100" b="0" dirty="0">
                        <a:solidFill>
                          <a:srgbClr val="76453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de-DE" sz="1100">
                        <a:solidFill>
                          <a:srgbClr val="B9684E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552722"/>
                  </a:ext>
                </a:extLst>
              </a:tr>
              <a:tr h="269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soil</a:t>
                      </a:r>
                      <a:endParaRPr lang="de-DE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</a:t>
                      </a:r>
                      <a:endParaRPr lang="de-DE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0.114</a:t>
                      </a:r>
                      <a:endParaRPr lang="de-DE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B9684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97.1</a:t>
                      </a:r>
                      <a:endParaRPr lang="de-DE" sz="1100" dirty="0">
                        <a:solidFill>
                          <a:srgbClr val="B9684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76453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de-DE" sz="1100" b="1" dirty="0">
                        <a:solidFill>
                          <a:srgbClr val="76453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B9684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0.999</a:t>
                      </a:r>
                      <a:endParaRPr lang="de-DE" sz="1100" dirty="0">
                        <a:solidFill>
                          <a:srgbClr val="B9684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646638"/>
                  </a:ext>
                </a:extLst>
              </a:tr>
              <a:tr h="269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outer</a:t>
                      </a: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</a:t>
                      </a:r>
                      <a:endParaRPr lang="de-DE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0.008</a:t>
                      </a:r>
                      <a:endParaRPr lang="de-DE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B9684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94.9</a:t>
                      </a:r>
                      <a:endParaRPr lang="de-DE" sz="1100" dirty="0">
                        <a:solidFill>
                          <a:srgbClr val="B9684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76453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de-DE" sz="1100" b="1" dirty="0">
                        <a:solidFill>
                          <a:srgbClr val="76453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B9684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0.947</a:t>
                      </a:r>
                      <a:endParaRPr lang="de-DE" sz="1100" dirty="0">
                        <a:solidFill>
                          <a:srgbClr val="B9684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850099"/>
                  </a:ext>
                </a:extLst>
              </a:tr>
              <a:tr h="269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center </a:t>
                      </a: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</a:t>
                      </a:r>
                      <a:endParaRPr lang="de-DE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0.008</a:t>
                      </a:r>
                      <a:endParaRPr lang="de-DE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B9684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95.7</a:t>
                      </a:r>
                      <a:endParaRPr lang="de-DE" sz="1100" dirty="0">
                        <a:solidFill>
                          <a:srgbClr val="B9684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76453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de-DE" sz="1100" b="1" dirty="0">
                        <a:solidFill>
                          <a:srgbClr val="76453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B9684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0.981</a:t>
                      </a:r>
                      <a:endParaRPr lang="de-DE" sz="1100" dirty="0">
                        <a:solidFill>
                          <a:srgbClr val="B9684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135140"/>
                  </a:ext>
                </a:extLst>
              </a:tr>
              <a:tr h="269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inner</a:t>
                      </a: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</a:t>
                      </a:r>
                      <a:endParaRPr lang="de-DE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0.008</a:t>
                      </a:r>
                      <a:endParaRPr lang="de-DE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B9684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94.7</a:t>
                      </a:r>
                      <a:endParaRPr lang="de-DE" sz="1100">
                        <a:solidFill>
                          <a:srgbClr val="B9684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76453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de-DE" sz="1100" b="1" dirty="0">
                        <a:solidFill>
                          <a:srgbClr val="76453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B9684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0.780</a:t>
                      </a:r>
                      <a:endParaRPr lang="de-DE" sz="1100" dirty="0">
                        <a:solidFill>
                          <a:srgbClr val="B9684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140705"/>
                  </a:ext>
                </a:extLst>
              </a:tr>
              <a:tr h="269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</a:t>
                      </a: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</a:t>
                      </a:r>
                      <a:endParaRPr lang="de-DE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0.022</a:t>
                      </a:r>
                      <a:endParaRPr lang="de-DE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B9684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96.3</a:t>
                      </a:r>
                      <a:endParaRPr lang="de-DE" sz="1100" dirty="0">
                        <a:solidFill>
                          <a:srgbClr val="B9684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76453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de-DE" sz="1100" b="1" dirty="0">
                        <a:solidFill>
                          <a:srgbClr val="76453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B9684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0.946</a:t>
                      </a:r>
                      <a:endParaRPr lang="de-DE" sz="1100" dirty="0">
                        <a:solidFill>
                          <a:srgbClr val="B9684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631342"/>
                  </a:ext>
                </a:extLst>
              </a:tr>
            </a:tbl>
          </a:graphicData>
        </a:graphic>
      </p:graphicFrame>
      <p:sp>
        <p:nvSpPr>
          <p:cNvPr id="167" name="TextBox 166"/>
          <p:cNvSpPr txBox="1"/>
          <p:nvPr/>
        </p:nvSpPr>
        <p:spPr>
          <a:xfrm>
            <a:off x="60868" y="3927528"/>
            <a:ext cx="3825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65100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fast pool: 4-5%</a:t>
            </a:r>
          </a:p>
          <a:p>
            <a:pPr marL="177800" indent="-165100">
              <a:buFont typeface="Arial" panose="020B0604020202020204" pitchFamily="34" charset="0"/>
              <a:buChar char="•"/>
            </a:pPr>
            <a:r>
              <a:rPr lang="en-US" sz="14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MRT</a:t>
            </a:r>
            <a:r>
              <a:rPr lang="en-US" sz="1400" b="1" i="1" baseline="-25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</a:t>
            </a:r>
            <a:r>
              <a:rPr lang="en-US" sz="1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to 31 years</a:t>
            </a:r>
          </a:p>
          <a:p>
            <a:pPr marL="177800" indent="-165100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“Free” center mask has </a:t>
            </a:r>
            <a:r>
              <a:rPr lang="en-US" sz="14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MRT</a:t>
            </a:r>
            <a:r>
              <a:rPr lang="en-US" sz="1400" b="1" i="1" baseline="-25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</a:t>
            </a:r>
            <a:r>
              <a:rPr lang="en-US" sz="1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400" b="1" i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1400" b="1" i="1" u="sng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1400" b="1" i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i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2612580" y="5706640"/>
            <a:ext cx="522469" cy="35083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9" name="Rectangle 168"/>
          <p:cNvSpPr/>
          <p:nvPr/>
        </p:nvSpPr>
        <p:spPr>
          <a:xfrm>
            <a:off x="2797568" y="3776646"/>
            <a:ext cx="107691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u="sng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3873204" y="3809106"/>
            <a:ext cx="265467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7800" marR="0" lvl="0" indent="-1651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rPr>
              <a:t>All layers have the same chem. composition</a:t>
            </a:r>
          </a:p>
          <a:p>
            <a:pPr marL="177800" marR="0" lvl="0" indent="-1651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rPr>
              <a:t>No indication for oxidation</a:t>
            </a:r>
          </a:p>
        </p:txBody>
      </p:sp>
      <p:sp>
        <p:nvSpPr>
          <p:cNvPr id="172" name="Oval 171"/>
          <p:cNvSpPr/>
          <p:nvPr/>
        </p:nvSpPr>
        <p:spPr>
          <a:xfrm>
            <a:off x="5095801" y="5215175"/>
            <a:ext cx="934459" cy="3781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74" name="Group 273"/>
          <p:cNvGrpSpPr/>
          <p:nvPr/>
        </p:nvGrpSpPr>
        <p:grpSpPr>
          <a:xfrm>
            <a:off x="6541115" y="3754446"/>
            <a:ext cx="5662760" cy="3328105"/>
            <a:chOff x="6541115" y="3754446"/>
            <a:chExt cx="5662760" cy="3328105"/>
          </a:xfrm>
        </p:grpSpPr>
        <p:sp>
          <p:nvSpPr>
            <p:cNvPr id="270" name="Rectangle 269"/>
            <p:cNvSpPr/>
            <p:nvPr/>
          </p:nvSpPr>
          <p:spPr>
            <a:xfrm>
              <a:off x="6560346" y="3754446"/>
              <a:ext cx="5643529" cy="31154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aphicFrame>
          <p:nvGraphicFramePr>
            <p:cNvPr id="173" name="Chart 17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78108045"/>
                </p:ext>
              </p:extLst>
            </p:nvPr>
          </p:nvGraphicFramePr>
          <p:xfrm>
            <a:off x="6541115" y="5103076"/>
            <a:ext cx="3512111" cy="19794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sp>
          <p:nvSpPr>
            <p:cNvPr id="174" name="Rectangle 173"/>
            <p:cNvSpPr/>
            <p:nvPr/>
          </p:nvSpPr>
          <p:spPr>
            <a:xfrm>
              <a:off x="6651889" y="4612146"/>
              <a:ext cx="3589567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C-loss per C-group for single (S) / complete (C) mask</a:t>
              </a:r>
              <a:r>
                <a:rPr lang="en-US" sz="1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</a:t>
              </a:r>
              <a:r>
                <a:rPr lang="en-US" sz="1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after 1 / 6 months (t1, t6) of degradation 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6634137" y="3823315"/>
              <a:ext cx="506395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sz="1400" b="1" i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Center mask is the most chemically affected but: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sz="1400" b="1" i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 is </a:t>
              </a:r>
              <a:r>
                <a:rPr lang="en-US" sz="1400" b="1" i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protected if  </a:t>
              </a:r>
              <a:r>
                <a:rPr lang="en-US" sz="1400" b="1" i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 stays in the “complete” mask </a:t>
              </a: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10070337" y="4549642"/>
            <a:ext cx="2117470" cy="2320988"/>
            <a:chOff x="10074530" y="4528297"/>
            <a:chExt cx="2117470" cy="2320988"/>
          </a:xfrm>
        </p:grpSpPr>
        <p:sp>
          <p:nvSpPr>
            <p:cNvPr id="271" name="Rectangle 270"/>
            <p:cNvSpPr/>
            <p:nvPr/>
          </p:nvSpPr>
          <p:spPr>
            <a:xfrm>
              <a:off x="10074530" y="4528297"/>
              <a:ext cx="2117470" cy="23209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76" name="Group 175"/>
            <p:cNvGrpSpPr/>
            <p:nvPr/>
          </p:nvGrpSpPr>
          <p:grpSpPr>
            <a:xfrm>
              <a:off x="10312940" y="5745305"/>
              <a:ext cx="1738296" cy="1010864"/>
              <a:chOff x="1187592" y="1400771"/>
              <a:chExt cx="1648576" cy="906976"/>
            </a:xfrm>
          </p:grpSpPr>
          <p:grpSp>
            <p:nvGrpSpPr>
              <p:cNvPr id="177" name="Group 176"/>
              <p:cNvGrpSpPr/>
              <p:nvPr/>
            </p:nvGrpSpPr>
            <p:grpSpPr>
              <a:xfrm>
                <a:off x="1806569" y="1545715"/>
                <a:ext cx="531549" cy="645648"/>
                <a:chOff x="1637162" y="3649716"/>
                <a:chExt cx="623118" cy="1096446"/>
              </a:xfrm>
            </p:grpSpPr>
            <p:cxnSp>
              <p:nvCxnSpPr>
                <p:cNvPr id="208" name="Straight Connector 207"/>
                <p:cNvCxnSpPr/>
                <p:nvPr/>
              </p:nvCxnSpPr>
              <p:spPr>
                <a:xfrm>
                  <a:off x="1833932" y="4157329"/>
                  <a:ext cx="116958" cy="1063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flipH="1">
                  <a:off x="2115089" y="4171500"/>
                  <a:ext cx="145191" cy="921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0" name="TextBox 209"/>
                <p:cNvSpPr txBox="1"/>
                <p:nvPr/>
              </p:nvSpPr>
              <p:spPr>
                <a:xfrm>
                  <a:off x="1916070" y="4125157"/>
                  <a:ext cx="246672" cy="3085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00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sp>
              <p:nvSpPr>
                <p:cNvPr id="211" name="TextBox 210"/>
                <p:cNvSpPr txBox="1"/>
                <p:nvPr/>
              </p:nvSpPr>
              <p:spPr>
                <a:xfrm>
                  <a:off x="1645245" y="3994607"/>
                  <a:ext cx="246672" cy="3085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cxnSp>
              <p:nvCxnSpPr>
                <p:cNvPr id="212" name="Straight Connector 211"/>
                <p:cNvCxnSpPr/>
                <p:nvPr/>
              </p:nvCxnSpPr>
              <p:spPr>
                <a:xfrm>
                  <a:off x="2038972" y="4344490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3" name="TextBox 212"/>
                <p:cNvSpPr txBox="1"/>
                <p:nvPr/>
              </p:nvSpPr>
              <p:spPr>
                <a:xfrm>
                  <a:off x="1892880" y="4437593"/>
                  <a:ext cx="246672" cy="3085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endParaRPr lang="de-DE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14" name="Straight Connector 213"/>
                <p:cNvCxnSpPr/>
                <p:nvPr/>
              </p:nvCxnSpPr>
              <p:spPr>
                <a:xfrm>
                  <a:off x="2038972" y="4013182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5" name="TextBox 214"/>
                <p:cNvSpPr txBox="1"/>
                <p:nvPr/>
              </p:nvSpPr>
              <p:spPr>
                <a:xfrm>
                  <a:off x="1892879" y="3792238"/>
                  <a:ext cx="246672" cy="3085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endParaRPr lang="de-DE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1754052" y="4211970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7" name="TextBox 216"/>
                <p:cNvSpPr txBox="1"/>
                <p:nvPr/>
              </p:nvSpPr>
              <p:spPr>
                <a:xfrm>
                  <a:off x="1637162" y="4305075"/>
                  <a:ext cx="246672" cy="3085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endParaRPr lang="de-DE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18" name="Straight Connector 217"/>
                <p:cNvCxnSpPr/>
                <p:nvPr/>
              </p:nvCxnSpPr>
              <p:spPr>
                <a:xfrm>
                  <a:off x="1754049" y="3900542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TextBox 218"/>
                <p:cNvSpPr txBox="1"/>
                <p:nvPr/>
              </p:nvSpPr>
              <p:spPr>
                <a:xfrm>
                  <a:off x="1638363" y="3649716"/>
                  <a:ext cx="372002" cy="3085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CH</a:t>
                  </a:r>
                  <a:r>
                    <a:rPr lang="de-DE" sz="10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de-DE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78" name="Group 177"/>
              <p:cNvGrpSpPr/>
              <p:nvPr/>
            </p:nvGrpSpPr>
            <p:grpSpPr>
              <a:xfrm>
                <a:off x="1265743" y="1548974"/>
                <a:ext cx="575012" cy="645649"/>
                <a:chOff x="1586215" y="3649716"/>
                <a:chExt cx="674065" cy="1096445"/>
              </a:xfrm>
            </p:grpSpPr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1833932" y="4157329"/>
                  <a:ext cx="116958" cy="1063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flipH="1">
                  <a:off x="2115089" y="4171500"/>
                  <a:ext cx="145191" cy="921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8" name="TextBox 197"/>
                <p:cNvSpPr txBox="1"/>
                <p:nvPr/>
              </p:nvSpPr>
              <p:spPr>
                <a:xfrm>
                  <a:off x="1892412" y="4125156"/>
                  <a:ext cx="246671" cy="3085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1635511" y="3994607"/>
                  <a:ext cx="246671" cy="3085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cxnSp>
              <p:nvCxnSpPr>
                <p:cNvPr id="200" name="Straight Connector 199"/>
                <p:cNvCxnSpPr/>
                <p:nvPr/>
              </p:nvCxnSpPr>
              <p:spPr>
                <a:xfrm>
                  <a:off x="2038972" y="4344490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1" name="TextBox 200"/>
                <p:cNvSpPr txBox="1"/>
                <p:nvPr/>
              </p:nvSpPr>
              <p:spPr>
                <a:xfrm>
                  <a:off x="1912348" y="4437593"/>
                  <a:ext cx="246671" cy="3085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endParaRPr lang="de-DE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02" name="Straight Connector 201"/>
                <p:cNvCxnSpPr/>
                <p:nvPr/>
              </p:nvCxnSpPr>
              <p:spPr>
                <a:xfrm>
                  <a:off x="2038972" y="4013182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3" name="TextBox 202"/>
                <p:cNvSpPr txBox="1"/>
                <p:nvPr/>
              </p:nvSpPr>
              <p:spPr>
                <a:xfrm>
                  <a:off x="1922081" y="3781654"/>
                  <a:ext cx="246671" cy="3085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endParaRPr lang="de-DE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04" name="Straight Connector 203"/>
                <p:cNvCxnSpPr/>
                <p:nvPr/>
              </p:nvCxnSpPr>
              <p:spPr>
                <a:xfrm>
                  <a:off x="1754052" y="4211970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5" name="TextBox 204"/>
                <p:cNvSpPr txBox="1"/>
                <p:nvPr/>
              </p:nvSpPr>
              <p:spPr>
                <a:xfrm>
                  <a:off x="1637162" y="4305075"/>
                  <a:ext cx="246671" cy="3085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endParaRPr lang="de-DE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1754049" y="3900542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7" name="TextBox 206"/>
                <p:cNvSpPr txBox="1"/>
                <p:nvPr/>
              </p:nvSpPr>
              <p:spPr>
                <a:xfrm>
                  <a:off x="1586215" y="3649716"/>
                  <a:ext cx="372001" cy="3085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00" dirty="0" smtClean="0">
                      <a:solidFill>
                        <a:srgbClr val="B7756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r>
                    <a:rPr lang="de-DE" sz="1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r>
                    <a:rPr lang="de-DE" sz="10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de-DE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>
                <a:off x="2247516" y="1552400"/>
                <a:ext cx="588652" cy="645649"/>
                <a:chOff x="1570225" y="3649716"/>
                <a:chExt cx="690055" cy="1096445"/>
              </a:xfrm>
            </p:grpSpPr>
            <p:cxnSp>
              <p:nvCxnSpPr>
                <p:cNvPr id="184" name="Straight Connector 183"/>
                <p:cNvCxnSpPr/>
                <p:nvPr/>
              </p:nvCxnSpPr>
              <p:spPr>
                <a:xfrm>
                  <a:off x="1833932" y="4157329"/>
                  <a:ext cx="116958" cy="1063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 flipH="1">
                  <a:off x="2115089" y="4171500"/>
                  <a:ext cx="145191" cy="921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6" name="TextBox 185"/>
                <p:cNvSpPr txBox="1"/>
                <p:nvPr/>
              </p:nvSpPr>
              <p:spPr>
                <a:xfrm>
                  <a:off x="1921614" y="4108732"/>
                  <a:ext cx="246672" cy="3085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1645245" y="3994607"/>
                  <a:ext cx="246672" cy="3085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2038972" y="4344490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9" name="TextBox 188"/>
                <p:cNvSpPr txBox="1"/>
                <p:nvPr/>
              </p:nvSpPr>
              <p:spPr>
                <a:xfrm>
                  <a:off x="1922082" y="4437593"/>
                  <a:ext cx="246672" cy="3085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endParaRPr lang="de-DE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2038972" y="4013182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1" name="TextBox 190"/>
                <p:cNvSpPr txBox="1"/>
                <p:nvPr/>
              </p:nvSpPr>
              <p:spPr>
                <a:xfrm>
                  <a:off x="1922081" y="3769733"/>
                  <a:ext cx="246672" cy="3085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endParaRPr lang="de-DE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1754052" y="4211970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TextBox 192"/>
                <p:cNvSpPr txBox="1"/>
                <p:nvPr/>
              </p:nvSpPr>
              <p:spPr>
                <a:xfrm>
                  <a:off x="1637162" y="4305075"/>
                  <a:ext cx="246672" cy="3085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endParaRPr lang="de-DE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1754049" y="3900542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5" name="TextBox 194"/>
                <p:cNvSpPr txBox="1"/>
                <p:nvPr/>
              </p:nvSpPr>
              <p:spPr>
                <a:xfrm>
                  <a:off x="1570225" y="3649716"/>
                  <a:ext cx="372001" cy="3085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CH</a:t>
                  </a:r>
                  <a:r>
                    <a:rPr lang="de-DE" sz="10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de-DE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80" name="Straight Connector 179"/>
              <p:cNvCxnSpPr/>
              <p:nvPr/>
            </p:nvCxnSpPr>
            <p:spPr>
              <a:xfrm flipH="1">
                <a:off x="1220078" y="1844049"/>
                <a:ext cx="123855" cy="542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TextBox 180"/>
              <p:cNvSpPr txBox="1"/>
              <p:nvPr/>
            </p:nvSpPr>
            <p:spPr>
              <a:xfrm>
                <a:off x="1187592" y="1400771"/>
                <a:ext cx="542095" cy="181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>
                    <a:solidFill>
                      <a:srgbClr val="B7756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21.5 ppm</a:t>
                </a:r>
                <a:endParaRPr lang="de-DE" sz="1000" dirty="0">
                  <a:solidFill>
                    <a:srgbClr val="B7756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1698412" y="2126045"/>
                <a:ext cx="542095" cy="181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26.1 ppm</a:t>
                </a:r>
                <a:endParaRPr lang="de-DE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2027120" y="1420233"/>
                <a:ext cx="542095" cy="181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43.8 ppm</a:t>
                </a:r>
                <a:endParaRPr lang="de-DE" sz="1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0" name="Group 219"/>
            <p:cNvGrpSpPr/>
            <p:nvPr/>
          </p:nvGrpSpPr>
          <p:grpSpPr>
            <a:xfrm>
              <a:off x="10095531" y="4541262"/>
              <a:ext cx="2069134" cy="1310468"/>
              <a:chOff x="1204368" y="4314434"/>
              <a:chExt cx="2260804" cy="1120427"/>
            </a:xfrm>
          </p:grpSpPr>
          <p:cxnSp>
            <p:nvCxnSpPr>
              <p:cNvPr id="221" name="Straight Connector 220"/>
              <p:cNvCxnSpPr/>
              <p:nvPr/>
            </p:nvCxnSpPr>
            <p:spPr>
              <a:xfrm flipH="1" flipV="1">
                <a:off x="3212877" y="4314434"/>
                <a:ext cx="4796" cy="2471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2" name="Group 221"/>
              <p:cNvGrpSpPr/>
              <p:nvPr/>
            </p:nvGrpSpPr>
            <p:grpSpPr>
              <a:xfrm>
                <a:off x="1692237" y="4613845"/>
                <a:ext cx="609017" cy="817760"/>
                <a:chOff x="1570225" y="3649716"/>
                <a:chExt cx="707781" cy="1224239"/>
              </a:xfrm>
            </p:grpSpPr>
            <p:cxnSp>
              <p:nvCxnSpPr>
                <p:cNvPr id="255" name="Straight Connector 254"/>
                <p:cNvCxnSpPr/>
                <p:nvPr/>
              </p:nvCxnSpPr>
              <p:spPr>
                <a:xfrm>
                  <a:off x="1833932" y="4157329"/>
                  <a:ext cx="116958" cy="1063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/>
                <p:cNvCxnSpPr/>
                <p:nvPr/>
              </p:nvCxnSpPr>
              <p:spPr>
                <a:xfrm flipH="1">
                  <a:off x="2115089" y="4171500"/>
                  <a:ext cx="145191" cy="921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7" name="TextBox 256"/>
                <p:cNvSpPr txBox="1"/>
                <p:nvPr/>
              </p:nvSpPr>
              <p:spPr>
                <a:xfrm>
                  <a:off x="1892413" y="4125158"/>
                  <a:ext cx="385126" cy="4363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sp>
              <p:nvSpPr>
                <p:cNvPr id="258" name="TextBox 257"/>
                <p:cNvSpPr txBox="1"/>
                <p:nvPr/>
              </p:nvSpPr>
              <p:spPr>
                <a:xfrm>
                  <a:off x="1616043" y="3994609"/>
                  <a:ext cx="385126" cy="4363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cxnSp>
              <p:nvCxnSpPr>
                <p:cNvPr id="259" name="Straight Connector 258"/>
                <p:cNvCxnSpPr/>
                <p:nvPr/>
              </p:nvCxnSpPr>
              <p:spPr>
                <a:xfrm>
                  <a:off x="2038972" y="4344490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0" name="TextBox 259"/>
                <p:cNvSpPr txBox="1"/>
                <p:nvPr/>
              </p:nvSpPr>
              <p:spPr>
                <a:xfrm>
                  <a:off x="1892880" y="4437592"/>
                  <a:ext cx="385126" cy="4363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9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endParaRPr lang="de-DE" sz="9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61" name="Straight Connector 260"/>
                <p:cNvCxnSpPr/>
                <p:nvPr/>
              </p:nvCxnSpPr>
              <p:spPr>
                <a:xfrm>
                  <a:off x="2038972" y="4013182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2" name="TextBox 261"/>
                <p:cNvSpPr txBox="1"/>
                <p:nvPr/>
              </p:nvSpPr>
              <p:spPr>
                <a:xfrm>
                  <a:off x="1892878" y="3792238"/>
                  <a:ext cx="385126" cy="4363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9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endParaRPr lang="de-DE" sz="9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63" name="Straight Connector 262"/>
                <p:cNvCxnSpPr/>
                <p:nvPr/>
              </p:nvCxnSpPr>
              <p:spPr>
                <a:xfrm>
                  <a:off x="1754052" y="4211970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4" name="TextBox 263"/>
                <p:cNvSpPr txBox="1"/>
                <p:nvPr/>
              </p:nvSpPr>
              <p:spPr>
                <a:xfrm>
                  <a:off x="1607960" y="4305075"/>
                  <a:ext cx="385126" cy="4363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9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endParaRPr lang="de-DE" sz="9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65" name="Straight Connector 264"/>
                <p:cNvCxnSpPr/>
                <p:nvPr/>
              </p:nvCxnSpPr>
              <p:spPr>
                <a:xfrm>
                  <a:off x="1754049" y="3900542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6" name="TextBox 265"/>
                <p:cNvSpPr txBox="1"/>
                <p:nvPr/>
              </p:nvSpPr>
              <p:spPr>
                <a:xfrm>
                  <a:off x="1570225" y="3649716"/>
                  <a:ext cx="567095" cy="4363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9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CH</a:t>
                  </a:r>
                  <a:r>
                    <a:rPr lang="de-DE" sz="9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de-DE" sz="9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23" name="Group 222"/>
              <p:cNvGrpSpPr/>
              <p:nvPr/>
            </p:nvGrpSpPr>
            <p:grpSpPr>
              <a:xfrm>
                <a:off x="1208506" y="4617098"/>
                <a:ext cx="595259" cy="817763"/>
                <a:chOff x="1586215" y="3649716"/>
                <a:chExt cx="691791" cy="1224242"/>
              </a:xfrm>
            </p:grpSpPr>
            <p:cxnSp>
              <p:nvCxnSpPr>
                <p:cNvPr id="243" name="Straight Connector 242"/>
                <p:cNvCxnSpPr/>
                <p:nvPr/>
              </p:nvCxnSpPr>
              <p:spPr>
                <a:xfrm>
                  <a:off x="1833932" y="4157329"/>
                  <a:ext cx="116958" cy="1063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 flipH="1">
                  <a:off x="2115089" y="4171500"/>
                  <a:ext cx="145191" cy="921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5" name="TextBox 244"/>
                <p:cNvSpPr txBox="1"/>
                <p:nvPr/>
              </p:nvSpPr>
              <p:spPr>
                <a:xfrm>
                  <a:off x="1892413" y="4125156"/>
                  <a:ext cx="385126" cy="4363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sp>
              <p:nvSpPr>
                <p:cNvPr id="246" name="TextBox 245"/>
                <p:cNvSpPr txBox="1"/>
                <p:nvPr/>
              </p:nvSpPr>
              <p:spPr>
                <a:xfrm>
                  <a:off x="1616043" y="3994606"/>
                  <a:ext cx="385126" cy="4363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cxnSp>
              <p:nvCxnSpPr>
                <p:cNvPr id="247" name="Straight Connector 246"/>
                <p:cNvCxnSpPr/>
                <p:nvPr/>
              </p:nvCxnSpPr>
              <p:spPr>
                <a:xfrm>
                  <a:off x="2038972" y="4344490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8" name="TextBox 247"/>
                <p:cNvSpPr txBox="1"/>
                <p:nvPr/>
              </p:nvSpPr>
              <p:spPr>
                <a:xfrm>
                  <a:off x="1892880" y="4437596"/>
                  <a:ext cx="385126" cy="4363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9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endParaRPr lang="de-DE" sz="9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49" name="Straight Connector 248"/>
                <p:cNvCxnSpPr/>
                <p:nvPr/>
              </p:nvCxnSpPr>
              <p:spPr>
                <a:xfrm>
                  <a:off x="2038972" y="4013182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0" name="TextBox 249"/>
                <p:cNvSpPr txBox="1"/>
                <p:nvPr/>
              </p:nvSpPr>
              <p:spPr>
                <a:xfrm>
                  <a:off x="1892879" y="3781654"/>
                  <a:ext cx="385126" cy="4363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9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endParaRPr lang="de-DE" sz="9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51" name="Straight Connector 250"/>
                <p:cNvCxnSpPr/>
                <p:nvPr/>
              </p:nvCxnSpPr>
              <p:spPr>
                <a:xfrm>
                  <a:off x="1754052" y="4211970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2" name="TextBox 251"/>
                <p:cNvSpPr txBox="1"/>
                <p:nvPr/>
              </p:nvSpPr>
              <p:spPr>
                <a:xfrm>
                  <a:off x="1607960" y="4305070"/>
                  <a:ext cx="385126" cy="4363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9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endParaRPr lang="de-DE" sz="9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53" name="Straight Connector 252"/>
                <p:cNvCxnSpPr/>
                <p:nvPr/>
              </p:nvCxnSpPr>
              <p:spPr>
                <a:xfrm>
                  <a:off x="1754049" y="3900542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4" name="TextBox 253"/>
                <p:cNvSpPr txBox="1"/>
                <p:nvPr/>
              </p:nvSpPr>
              <p:spPr>
                <a:xfrm>
                  <a:off x="1586215" y="3649716"/>
                  <a:ext cx="567094" cy="4363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9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CH</a:t>
                  </a:r>
                  <a:r>
                    <a:rPr lang="de-DE" sz="9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de-DE" sz="9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24" name="Group 223"/>
              <p:cNvGrpSpPr/>
              <p:nvPr/>
            </p:nvGrpSpPr>
            <p:grpSpPr>
              <a:xfrm>
                <a:off x="2856155" y="4562444"/>
                <a:ext cx="609017" cy="817763"/>
                <a:chOff x="1570225" y="3649716"/>
                <a:chExt cx="707781" cy="1224242"/>
              </a:xfrm>
            </p:grpSpPr>
            <p:cxnSp>
              <p:nvCxnSpPr>
                <p:cNvPr id="231" name="Straight Connector 230"/>
                <p:cNvCxnSpPr/>
                <p:nvPr/>
              </p:nvCxnSpPr>
              <p:spPr>
                <a:xfrm>
                  <a:off x="1833932" y="4157329"/>
                  <a:ext cx="116958" cy="1063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 flipH="1">
                  <a:off x="2115089" y="4171500"/>
                  <a:ext cx="145191" cy="921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3" name="TextBox 232"/>
                <p:cNvSpPr txBox="1"/>
                <p:nvPr/>
              </p:nvSpPr>
              <p:spPr>
                <a:xfrm>
                  <a:off x="1892413" y="4125156"/>
                  <a:ext cx="385126" cy="4363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sp>
              <p:nvSpPr>
                <p:cNvPr id="234" name="TextBox 233"/>
                <p:cNvSpPr txBox="1"/>
                <p:nvPr/>
              </p:nvSpPr>
              <p:spPr>
                <a:xfrm>
                  <a:off x="1616043" y="3994606"/>
                  <a:ext cx="385126" cy="4363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cxnSp>
              <p:nvCxnSpPr>
                <p:cNvPr id="235" name="Straight Connector 234"/>
                <p:cNvCxnSpPr/>
                <p:nvPr/>
              </p:nvCxnSpPr>
              <p:spPr>
                <a:xfrm>
                  <a:off x="2038972" y="4344490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6" name="TextBox 235"/>
                <p:cNvSpPr txBox="1"/>
                <p:nvPr/>
              </p:nvSpPr>
              <p:spPr>
                <a:xfrm>
                  <a:off x="1892880" y="4437596"/>
                  <a:ext cx="385126" cy="4363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9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endParaRPr lang="de-DE" sz="9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37" name="Straight Connector 236"/>
                <p:cNvCxnSpPr/>
                <p:nvPr/>
              </p:nvCxnSpPr>
              <p:spPr>
                <a:xfrm>
                  <a:off x="2038972" y="4013182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8" name="TextBox 237"/>
                <p:cNvSpPr txBox="1"/>
                <p:nvPr/>
              </p:nvSpPr>
              <p:spPr>
                <a:xfrm>
                  <a:off x="1892878" y="3769733"/>
                  <a:ext cx="385126" cy="4363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9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endParaRPr lang="de-DE" sz="9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39" name="Straight Connector 238"/>
                <p:cNvCxnSpPr/>
                <p:nvPr/>
              </p:nvCxnSpPr>
              <p:spPr>
                <a:xfrm>
                  <a:off x="1754052" y="4211970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0" name="TextBox 239"/>
                <p:cNvSpPr txBox="1"/>
                <p:nvPr/>
              </p:nvSpPr>
              <p:spPr>
                <a:xfrm>
                  <a:off x="1607960" y="4305070"/>
                  <a:ext cx="385126" cy="4363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9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endParaRPr lang="de-DE" sz="9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41" name="Straight Connector 240"/>
                <p:cNvCxnSpPr/>
                <p:nvPr/>
              </p:nvCxnSpPr>
              <p:spPr>
                <a:xfrm>
                  <a:off x="1754049" y="3900542"/>
                  <a:ext cx="1076" cy="1413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2" name="TextBox 241"/>
                <p:cNvSpPr txBox="1"/>
                <p:nvPr/>
              </p:nvSpPr>
              <p:spPr>
                <a:xfrm>
                  <a:off x="1570225" y="3649716"/>
                  <a:ext cx="567095" cy="4363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9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CH</a:t>
                  </a:r>
                  <a:r>
                    <a:rPr lang="de-DE" sz="9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de-DE" sz="9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225" name="Straight Connector 224"/>
              <p:cNvCxnSpPr/>
              <p:nvPr/>
            </p:nvCxnSpPr>
            <p:spPr>
              <a:xfrm flipH="1">
                <a:off x="1204368" y="4949319"/>
                <a:ext cx="95673" cy="392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TextBox 225"/>
              <p:cNvSpPr txBox="1"/>
              <p:nvPr/>
            </p:nvSpPr>
            <p:spPr>
              <a:xfrm>
                <a:off x="2666085" y="4848697"/>
                <a:ext cx="198740" cy="291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endParaRPr lang="de-DE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TextBox 226"/>
              <p:cNvSpPr txBox="1"/>
              <p:nvPr/>
            </p:nvSpPr>
            <p:spPr>
              <a:xfrm>
                <a:off x="2215950" y="4826978"/>
                <a:ext cx="250947" cy="291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endParaRPr lang="de-DE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TextBox 227"/>
              <p:cNvSpPr txBox="1"/>
              <p:nvPr/>
            </p:nvSpPr>
            <p:spPr>
              <a:xfrm>
                <a:off x="2434703" y="4833421"/>
                <a:ext cx="239629" cy="291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229" name="Textfeld 21"/>
              <p:cNvSpPr txBox="1"/>
              <p:nvPr/>
            </p:nvSpPr>
            <p:spPr>
              <a:xfrm flipH="1">
                <a:off x="2827977" y="4322322"/>
                <a:ext cx="483659" cy="291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</a:t>
                </a:r>
                <a:r>
                  <a:rPr lang="en-US" sz="9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30" name="Straight Connector 229"/>
              <p:cNvCxnSpPr/>
              <p:nvPr/>
            </p:nvCxnSpPr>
            <p:spPr>
              <a:xfrm flipH="1">
                <a:off x="2859986" y="4887683"/>
                <a:ext cx="95673" cy="392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7" name="Straight Connector 266"/>
            <p:cNvCxnSpPr/>
            <p:nvPr/>
          </p:nvCxnSpPr>
          <p:spPr>
            <a:xfrm flipH="1" flipV="1">
              <a:off x="11372055" y="5397610"/>
              <a:ext cx="4486" cy="314762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5" name="Rectangle 274"/>
          <p:cNvSpPr/>
          <p:nvPr/>
        </p:nvSpPr>
        <p:spPr>
          <a:xfrm>
            <a:off x="6635104" y="4249982"/>
            <a:ext cx="31758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 of “complete” propylene unit</a:t>
            </a:r>
          </a:p>
        </p:txBody>
      </p:sp>
      <p:pic>
        <p:nvPicPr>
          <p:cNvPr id="276" name="Picture 27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1" y="2796"/>
            <a:ext cx="855023" cy="2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4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animBg="1"/>
      <p:bldP spid="170" grpId="0" animBg="1"/>
      <p:bldP spid="165" grpId="0"/>
      <p:bldP spid="167" grpId="0"/>
      <p:bldP spid="168" grpId="0" animBg="1"/>
      <p:bldP spid="169" grpId="0"/>
      <p:bldP spid="171" grpId="0"/>
      <p:bldP spid="172" grpId="0" animBg="1"/>
      <p:bldP spid="27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0</TotalTime>
  <Words>367</Words>
  <Application>Microsoft Office PowerPoint</Application>
  <PresentationFormat>Widescreen</PresentationFormat>
  <Paragraphs>162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Symbol</vt:lpstr>
      <vt:lpstr>Times New Roman</vt:lpstr>
      <vt:lpstr>Wingdings</vt:lpstr>
      <vt:lpstr>Tema de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Maria Garcia de Castro</dc:creator>
  <cp:lastModifiedBy>Heike Knicker</cp:lastModifiedBy>
  <cp:revision>250</cp:revision>
  <dcterms:created xsi:type="dcterms:W3CDTF">2019-09-11T11:28:20Z</dcterms:created>
  <dcterms:modified xsi:type="dcterms:W3CDTF">2021-04-25T09:09:45Z</dcterms:modified>
</cp:coreProperties>
</file>