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1C446-E271-4612-9866-ED54F88C321B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E5E18-D448-44B5-9D25-3C55A625C9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314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BD56F-60D0-4FEA-BC77-8D947DC1C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B55FCC-B66A-4865-9854-0F8530DA7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298E1B-1EF4-41FF-BD27-DE6F83C22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E8A9-81AD-480B-ADB0-223D8022D866}" type="datetime1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6FBE26-5219-4B2F-93FF-1FAFDD75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EC7ED5-DAC6-4423-AA43-FFA0C5CD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07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5E0F87-3BC0-4B06-8B54-593A262C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9CDB14-B10C-41F2-B579-FF760DCF6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8AC3F7-0612-496A-9CF9-E75C7AD79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548C-F7E7-4B1E-9486-152E028069DE}" type="datetime1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015F0B-4FD9-4D81-837C-AAC559212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189302-8516-473D-8617-6B1393884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58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F7AD3C-D00B-4BCF-A697-FD019A92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4D8E3B-17AD-473C-AB37-D38DBABA2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EEC791-6C60-4064-9617-B6658970F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E1EDD-DFBE-4949-BEAF-AFF1783EC24C}" type="datetime1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A6E796-CC2A-48D3-971A-5AFA6451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37D76F-B575-43B3-8B26-CA2382CC6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5123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F8B9B-B60C-4121-A5CC-36AD0599D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650FFA-1E99-455E-8E83-1B518D678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842050-70F0-440A-AB5B-CAB0DCF84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7C5C3D-6354-4320-A409-710680813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50EB-137B-4BD5-8F35-5D080278EF7B}" type="datetime1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B75338-7B03-42D4-A0A3-8FB20902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B1BE70-552E-4005-809C-D07FD931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72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8F4BCD-EE80-426F-B1F2-EC504C774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D7A3DF-830D-4F9E-92E8-A3C852165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5196C1-6113-4990-893E-141DD80960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269D2E-E9D9-4389-B211-477126571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151E687-10A5-431B-A54A-F249445F5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40DBE07-A874-4B35-86AA-7E29D7A13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E0B2-F486-4B32-9015-5ABC08282AFF}" type="datetime1">
              <a:rPr lang="de-DE" smtClean="0"/>
              <a:t>26.04.2021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862C8EC-5D08-4472-B037-5A7F6C023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7B948E1-1864-48F0-8D75-BBC13B247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479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637FC-7DD4-496E-8D7D-41B1591D7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5C9137-FF32-4E23-ABF3-F4BAB76E0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1634-3710-406E-9B09-17BC0AC65353}" type="datetime1">
              <a:rPr lang="de-DE" smtClean="0"/>
              <a:t>26.04.2021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F57A92-709F-4605-B6F1-EFB181A0F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8397D7A-AB0F-441D-9A17-A6867954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924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6CE791-64B9-48FD-9C25-DB28B921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C05B-57A7-4FF7-955C-0D9C81C8F3A0}" type="datetime1">
              <a:rPr lang="de-DE" smtClean="0"/>
              <a:t>26.04.2021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E8CBA98-8971-4F8D-8BE9-1DE0D956C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2A3051-49D1-4B1B-98F4-36816271A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109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36DD8-C4B9-40F3-9034-8171116F9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39DCC8-3E45-4373-97A9-312D92335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6F90BC-3E7D-4E51-8DD5-53A08D0E1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925D3D-4FC6-4978-98DD-2A5BA5AFC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9A212-0ECB-44F9-8835-88D1630229E8}" type="datetime1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F64BCA-2AEA-455A-9148-3B6CE3F2A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E3650C8-0C5C-4AF9-9475-161B00CD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93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CB6150-8B83-4009-9311-C0C2646FC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D6C1719-AD0A-4821-B4C3-C9FD3F5DC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9F9EEE-6140-4AE2-B972-E6052D031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A84AC0-6AC8-4987-BC1B-B2CDE96A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2A20-672A-4950-BCB1-066C70E705BC}" type="datetime1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E14F6D-21DF-4F14-9A95-385F30CE7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6AB821-C323-420A-A20E-18FCCE84C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85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2917A-1CDD-4A02-A655-B53336B2F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6393BFF-1BD6-47BA-A1D9-1315CAAD2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501ADC-B01A-4023-9E44-42F685E71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FDABC-35CE-4571-9893-ADB274078841}" type="datetime1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529DC1-F93E-4A15-86BF-2982334A7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6E206F-F2F9-4E45-A09E-E036242D3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50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9A8C91C-8CD6-475B-A263-D34BF89F2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D781A46-C37C-43BF-AAFF-E9C90A8A1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17BEB4-1501-42FC-8B78-BA47B82E6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017D-44AD-4F02-A58D-0C2AD0E9CAA4}" type="datetime1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48DED1-793F-4DFD-8B83-4DE0A6853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25354D-98C9-4063-9D21-A585B71D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27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09BA7A5-A3A0-447A-AE1F-B9C4501A6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928763-0498-46B6-BF57-D3F8D02BE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985912-4EC9-4A3E-BDD7-A69118D97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11C2C-2BE9-4546-A6D8-364E4870DEF7}" type="datetime1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802655-4142-441E-A095-882F43917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237A38-A540-4FDE-A20B-114A41F0C3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D56E3-6A65-45E2-B557-62802A6210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47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ACB57165-E9C7-4113-9572-6DF993AAAEEB}"/>
              </a:ext>
            </a:extLst>
          </p:cNvPr>
          <p:cNvSpPr txBox="1"/>
          <p:nvPr/>
        </p:nvSpPr>
        <p:spPr>
          <a:xfrm>
            <a:off x="0" y="645795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Christoph Kettler</a:t>
            </a:r>
            <a:r>
              <a:rPr lang="de-DE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Katarina Pichler, Daniel </a:t>
            </a:r>
            <a:r>
              <a:rPr lang="de-DE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Smirzka</a:t>
            </a:r>
            <a:r>
              <a:rPr lang="de-DE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Thomas </a:t>
            </a:r>
            <a:r>
              <a:rPr lang="de-DE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Vandyk</a:t>
            </a:r>
            <a:r>
              <a:rPr lang="de-DE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Daniel Le Heron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9C06873-E862-446B-AFE2-CAAA93FAB3D4}"/>
              </a:ext>
            </a:extLst>
          </p:cNvPr>
          <p:cNvSpPr txBox="1"/>
          <p:nvPr/>
        </p:nvSpPr>
        <p:spPr>
          <a:xfrm>
            <a:off x="148280" y="32019"/>
            <a:ext cx="11911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3D-Microfabric reconstruction of Neoproterozoic diamictites from the Valjean Hills, California (USA)</a:t>
            </a:r>
            <a:endParaRPr lang="en-GB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2980388-E471-4E37-B7F5-BBF54C201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636" y="444703"/>
            <a:ext cx="2658907" cy="307585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401DE00-C267-4C12-A191-76382A79A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7099" y="444703"/>
            <a:ext cx="2658907" cy="307585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92E7D7C-2DED-4709-B79D-C6159B887A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3562" y="444702"/>
            <a:ext cx="2658907" cy="307585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1949C6B-2C1C-48F3-81DD-B367582B53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0" y="3594608"/>
            <a:ext cx="2660400" cy="26604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D2E75E86-7195-4B44-95CD-1CDBBF5CF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06" y="3594608"/>
            <a:ext cx="2660400" cy="26604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5C28B67-487B-4A34-A975-9364C85D8C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32" y="3594608"/>
            <a:ext cx="2660400" cy="26604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385A880-7894-4AA3-BB2E-32641657D1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529" y="2967167"/>
            <a:ext cx="2842191" cy="3389312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08D80047-18DF-4955-BEB0-9392735215DC}"/>
              </a:ext>
            </a:extLst>
          </p:cNvPr>
          <p:cNvSpPr/>
          <p:nvPr/>
        </p:nvSpPr>
        <p:spPr>
          <a:xfrm>
            <a:off x="10448595" y="4065583"/>
            <a:ext cx="173270" cy="16770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596E397-A552-4D6C-BD63-61CF4D7E4935}"/>
              </a:ext>
            </a:extLst>
          </p:cNvPr>
          <p:cNvSpPr/>
          <p:nvPr/>
        </p:nvSpPr>
        <p:spPr>
          <a:xfrm>
            <a:off x="9575231" y="4323020"/>
            <a:ext cx="426111" cy="41242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AC709E6C-398D-483A-891C-DA4A59CB99CA}"/>
              </a:ext>
            </a:extLst>
          </p:cNvPr>
          <p:cNvSpPr/>
          <p:nvPr/>
        </p:nvSpPr>
        <p:spPr>
          <a:xfrm>
            <a:off x="11369930" y="4289683"/>
            <a:ext cx="426111" cy="41242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2BD4BEEB-4FD7-40EE-BB92-5033345B0759}"/>
              </a:ext>
            </a:extLst>
          </p:cNvPr>
          <p:cNvCxnSpPr>
            <a:cxnSpLocks/>
          </p:cNvCxnSpPr>
          <p:nvPr/>
        </p:nvCxnSpPr>
        <p:spPr>
          <a:xfrm>
            <a:off x="10513299" y="4127714"/>
            <a:ext cx="352337" cy="562062"/>
          </a:xfrm>
          <a:prstGeom prst="straightConnector1">
            <a:avLst/>
          </a:prstGeom>
          <a:ln w="41275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18811090-096A-447B-9C85-103AA8692FBF}"/>
              </a:ext>
            </a:extLst>
          </p:cNvPr>
          <p:cNvCxnSpPr>
            <a:cxnSpLocks/>
          </p:cNvCxnSpPr>
          <p:nvPr/>
        </p:nvCxnSpPr>
        <p:spPr>
          <a:xfrm>
            <a:off x="10516444" y="4127714"/>
            <a:ext cx="528506" cy="571499"/>
          </a:xfrm>
          <a:prstGeom prst="straightConnector1">
            <a:avLst/>
          </a:prstGeom>
          <a:ln w="412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B5D8750-7657-4720-90DB-92254417E517}"/>
              </a:ext>
            </a:extLst>
          </p:cNvPr>
          <p:cNvCxnSpPr>
            <a:cxnSpLocks/>
          </p:cNvCxnSpPr>
          <p:nvPr/>
        </p:nvCxnSpPr>
        <p:spPr>
          <a:xfrm>
            <a:off x="10500511" y="4135417"/>
            <a:ext cx="749416" cy="398679"/>
          </a:xfrm>
          <a:prstGeom prst="straightConnector1">
            <a:avLst/>
          </a:prstGeom>
          <a:ln w="412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DABA841F-3DA7-4E3A-AE80-47A18CB50793}"/>
              </a:ext>
            </a:extLst>
          </p:cNvPr>
          <p:cNvSpPr txBox="1"/>
          <p:nvPr/>
        </p:nvSpPr>
        <p:spPr>
          <a:xfrm>
            <a:off x="9154341" y="6396335"/>
            <a:ext cx="2388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Palaeogeographic</a:t>
            </a: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map </a:t>
            </a:r>
          </a:p>
          <a:p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(Le Heron &amp; </a:t>
            </a:r>
            <a:r>
              <a:rPr lang="en-GB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Busfield</a:t>
            </a:r>
            <a:r>
              <a:rPr lang="en-GB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2016)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48482CE-E37A-46CF-A782-604033EE646E}"/>
              </a:ext>
            </a:extLst>
          </p:cNvPr>
          <p:cNvSpPr txBox="1"/>
          <p:nvPr/>
        </p:nvSpPr>
        <p:spPr>
          <a:xfrm>
            <a:off x="8764738" y="938085"/>
            <a:ext cx="336771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(sub)glacial origin is indicated by fabrics and microstructural elements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during the </a:t>
            </a:r>
            <a:r>
              <a:rPr lang="en-GB" sz="10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Sturtian</a:t>
            </a:r>
            <a:r>
              <a:rPr lang="en-GB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Ice Age in this area wet - based glaciation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three advances or oscillations?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subsequent overprinting of older diamictites?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8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Breitbild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Christoph Kettler</dc:creator>
  <cp:lastModifiedBy>Christoph Kettler</cp:lastModifiedBy>
  <cp:revision>102</cp:revision>
  <dcterms:created xsi:type="dcterms:W3CDTF">2020-12-22T14:14:09Z</dcterms:created>
  <dcterms:modified xsi:type="dcterms:W3CDTF">2021-04-26T10:27:01Z</dcterms:modified>
</cp:coreProperties>
</file>