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FD83C-E0BB-4E1C-ABE3-6A9E81AA0BEB}" v="14" dt="2021-04-29T01:28:58.413"/>
    <p1510:client id="{FC612BED-F138-41A0-8DD8-E75A900119E1}" v="3" dt="2021-04-28T03:44:15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 Thomas" userId="b8adfd19-a12a-4775-92f9-1332e819ba75" providerId="ADAL" clId="{AC0FD83C-E0BB-4E1C-ABE3-6A9E81AA0BEB}"/>
    <pc:docChg chg="undo custSel addSld delSld modSld modMainMaster">
      <pc:chgData name="Geoff Thomas" userId="b8adfd19-a12a-4775-92f9-1332e819ba75" providerId="ADAL" clId="{AC0FD83C-E0BB-4E1C-ABE3-6A9E81AA0BEB}" dt="2021-04-29T01:38:31.662" v="224" actId="1076"/>
      <pc:docMkLst>
        <pc:docMk/>
      </pc:docMkLst>
      <pc:sldChg chg="delSp modSp add del mod">
        <pc:chgData name="Geoff Thomas" userId="b8adfd19-a12a-4775-92f9-1332e819ba75" providerId="ADAL" clId="{AC0FD83C-E0BB-4E1C-ABE3-6A9E81AA0BEB}" dt="2021-04-29T01:32:04.043" v="223" actId="2696"/>
        <pc:sldMkLst>
          <pc:docMk/>
          <pc:sldMk cId="3730876529" sldId="257"/>
        </pc:sldMkLst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k cId="3730876529" sldId="257"/>
            <ac:spMk id="12" creationId="{CB7436D1-FC2B-4230-8423-3502B7260B9E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k cId="3730876529" sldId="257"/>
            <ac:spMk id="13" creationId="{BDBEFE91-67EA-47EC-805F-C6CED887426B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k cId="3730876529" sldId="257"/>
            <ac:spMk id="42" creationId="{BC99349A-65BF-4FDD-B720-BEBAAD659F91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k cId="3730876529" sldId="257"/>
            <ac:spMk id="44" creationId="{B6366E4C-D909-44BA-96CF-8F7C778807A7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k cId="3730876529" sldId="257"/>
            <ac:spMk id="46" creationId="{489504F4-08AF-43A6-A0EF-4F2D374C280F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k cId="3730876529" sldId="257"/>
            <ac:spMk id="47" creationId="{323C1CFB-19F2-42CD-9AD1-41F45C923830}"/>
          </ac:spMkLst>
        </pc:spChg>
        <pc:picChg chg="mod">
          <ac:chgData name="Geoff Thomas" userId="b8adfd19-a12a-4775-92f9-1332e819ba75" providerId="ADAL" clId="{AC0FD83C-E0BB-4E1C-ABE3-6A9E81AA0BEB}" dt="2021-04-29T01:28:58.412" v="178"/>
          <ac:picMkLst>
            <pc:docMk/>
            <pc:sldMk cId="3730876529" sldId="257"/>
            <ac:picMk id="3" creationId="{00000000-0000-0000-0000-000000000000}"/>
          </ac:picMkLst>
        </pc:picChg>
        <pc:picChg chg="del mod">
          <ac:chgData name="Geoff Thomas" userId="b8adfd19-a12a-4775-92f9-1332e819ba75" providerId="ADAL" clId="{AC0FD83C-E0BB-4E1C-ABE3-6A9E81AA0BEB}" dt="2021-04-29T01:27:16.913" v="160" actId="478"/>
          <ac:picMkLst>
            <pc:docMk/>
            <pc:sldMk cId="3730876529" sldId="257"/>
            <ac:picMk id="4" creationId="{A929BFC5-725D-4F31-8E26-05A247B0B585}"/>
          </ac:picMkLst>
        </pc:picChg>
        <pc:picChg chg="mod">
          <ac:chgData name="Geoff Thomas" userId="b8adfd19-a12a-4775-92f9-1332e819ba75" providerId="ADAL" clId="{AC0FD83C-E0BB-4E1C-ABE3-6A9E81AA0BEB}" dt="2021-04-29T01:28:58.412" v="178"/>
          <ac:picMkLst>
            <pc:docMk/>
            <pc:sldMk cId="3730876529" sldId="257"/>
            <ac:picMk id="6" creationId="{FF9F0879-A158-400D-AF42-2CF65AFA240E}"/>
          </ac:picMkLst>
        </pc:picChg>
        <pc:picChg chg="del mod">
          <ac:chgData name="Geoff Thomas" userId="b8adfd19-a12a-4775-92f9-1332e819ba75" providerId="ADAL" clId="{AC0FD83C-E0BB-4E1C-ABE3-6A9E81AA0BEB}" dt="2021-04-29T01:27:16.067" v="159" actId="478"/>
          <ac:picMkLst>
            <pc:docMk/>
            <pc:sldMk cId="3730876529" sldId="257"/>
            <ac:picMk id="7" creationId="{61B96A40-8C29-4425-BB97-1D4A4B939C70}"/>
          </ac:picMkLst>
        </pc:picChg>
        <pc:picChg chg="mod">
          <ac:chgData name="Geoff Thomas" userId="b8adfd19-a12a-4775-92f9-1332e819ba75" providerId="ADAL" clId="{AC0FD83C-E0BB-4E1C-ABE3-6A9E81AA0BEB}" dt="2021-04-29T01:28:58.412" v="178"/>
          <ac:picMkLst>
            <pc:docMk/>
            <pc:sldMk cId="3730876529" sldId="257"/>
            <ac:picMk id="8" creationId="{4429B908-5C0F-4E22-94FE-381C5EF53ADB}"/>
          </ac:picMkLst>
        </pc:picChg>
        <pc:picChg chg="mod">
          <ac:chgData name="Geoff Thomas" userId="b8adfd19-a12a-4775-92f9-1332e819ba75" providerId="ADAL" clId="{AC0FD83C-E0BB-4E1C-ABE3-6A9E81AA0BEB}" dt="2021-04-29T01:28:58.412" v="178"/>
          <ac:picMkLst>
            <pc:docMk/>
            <pc:sldMk cId="3730876529" sldId="257"/>
            <ac:picMk id="14" creationId="{44312C17-E877-4043-AE8A-7918F1C21683}"/>
          </ac:picMkLst>
        </pc:picChg>
        <pc:picChg chg="mod">
          <ac:chgData name="Geoff Thomas" userId="b8adfd19-a12a-4775-92f9-1332e819ba75" providerId="ADAL" clId="{AC0FD83C-E0BB-4E1C-ABE3-6A9E81AA0BEB}" dt="2021-04-29T01:28:58.412" v="178"/>
          <ac:picMkLst>
            <pc:docMk/>
            <pc:sldMk cId="3730876529" sldId="257"/>
            <ac:picMk id="15" creationId="{093AB417-E251-4581-AD17-4F8AA6B9F332}"/>
          </ac:picMkLst>
        </pc:picChg>
      </pc:sldChg>
      <pc:sldChg chg="addSp delSp modSp new mod">
        <pc:chgData name="Geoff Thomas" userId="b8adfd19-a12a-4775-92f9-1332e819ba75" providerId="ADAL" clId="{AC0FD83C-E0BB-4E1C-ABE3-6A9E81AA0BEB}" dt="2021-04-29T01:38:31.662" v="224" actId="1076"/>
        <pc:sldMkLst>
          <pc:docMk/>
          <pc:sldMk cId="1185178468" sldId="258"/>
        </pc:sldMkLst>
        <pc:spChg chg="del">
          <ac:chgData name="Geoff Thomas" userId="b8adfd19-a12a-4775-92f9-1332e819ba75" providerId="ADAL" clId="{AC0FD83C-E0BB-4E1C-ABE3-6A9E81AA0BEB}" dt="2021-04-29T01:12:50.942" v="1" actId="478"/>
          <ac:spMkLst>
            <pc:docMk/>
            <pc:sldMk cId="1185178468" sldId="258"/>
            <ac:spMk id="2" creationId="{F34B1887-69BF-4D6B-9BFF-F8086C702EC2}"/>
          </ac:spMkLst>
        </pc:spChg>
        <pc:spChg chg="del">
          <ac:chgData name="Geoff Thomas" userId="b8adfd19-a12a-4775-92f9-1332e819ba75" providerId="ADAL" clId="{AC0FD83C-E0BB-4E1C-ABE3-6A9E81AA0BEB}" dt="2021-04-29T01:12:52.997" v="2" actId="478"/>
          <ac:spMkLst>
            <pc:docMk/>
            <pc:sldMk cId="1185178468" sldId="258"/>
            <ac:spMk id="3" creationId="{5C3AF9B0-91D6-42D5-B2A5-E3A594C4676C}"/>
          </ac:spMkLst>
        </pc:spChg>
        <pc:spChg chg="add mod">
          <ac:chgData name="Geoff Thomas" userId="b8adfd19-a12a-4775-92f9-1332e819ba75" providerId="ADAL" clId="{AC0FD83C-E0BB-4E1C-ABE3-6A9E81AA0BEB}" dt="2021-04-29T01:30:06.690" v="191" actId="1076"/>
          <ac:spMkLst>
            <pc:docMk/>
            <pc:sldMk cId="1185178468" sldId="258"/>
            <ac:spMk id="8" creationId="{E324F3BC-F56C-47E7-B7BF-91900F12261B}"/>
          </ac:spMkLst>
        </pc:spChg>
        <pc:spChg chg="add mod">
          <ac:chgData name="Geoff Thomas" userId="b8adfd19-a12a-4775-92f9-1332e819ba75" providerId="ADAL" clId="{AC0FD83C-E0BB-4E1C-ABE3-6A9E81AA0BEB}" dt="2021-04-29T01:30:15.667" v="193" actId="1076"/>
          <ac:spMkLst>
            <pc:docMk/>
            <pc:sldMk cId="1185178468" sldId="258"/>
            <ac:spMk id="9" creationId="{5987BF51-F29F-468A-B472-612D092EA5EA}"/>
          </ac:spMkLst>
        </pc:spChg>
        <pc:spChg chg="add del mod">
          <ac:chgData name="Geoff Thomas" userId="b8adfd19-a12a-4775-92f9-1332e819ba75" providerId="ADAL" clId="{AC0FD83C-E0BB-4E1C-ABE3-6A9E81AA0BEB}" dt="2021-04-29T01:31:50.421" v="221" actId="14100"/>
          <ac:spMkLst>
            <pc:docMk/>
            <pc:sldMk cId="1185178468" sldId="258"/>
            <ac:spMk id="15" creationId="{C2D0D45F-3438-405D-BFA7-916806AA5715}"/>
          </ac:spMkLst>
        </pc:spChg>
        <pc:spChg chg="add del mod">
          <ac:chgData name="Geoff Thomas" userId="b8adfd19-a12a-4775-92f9-1332e819ba75" providerId="ADAL" clId="{AC0FD83C-E0BB-4E1C-ABE3-6A9E81AA0BEB}" dt="2021-04-29T01:25:05.090" v="88" actId="478"/>
          <ac:spMkLst>
            <pc:docMk/>
            <pc:sldMk cId="1185178468" sldId="258"/>
            <ac:spMk id="16" creationId="{B6909612-A071-4FBD-AB2F-F23284AB836E}"/>
          </ac:spMkLst>
        </pc:spChg>
        <pc:spChg chg="add del mod">
          <ac:chgData name="Geoff Thomas" userId="b8adfd19-a12a-4775-92f9-1332e819ba75" providerId="ADAL" clId="{AC0FD83C-E0BB-4E1C-ABE3-6A9E81AA0BEB}" dt="2021-04-29T01:31:55.344" v="222" actId="1076"/>
          <ac:spMkLst>
            <pc:docMk/>
            <pc:sldMk cId="1185178468" sldId="258"/>
            <ac:spMk id="17" creationId="{23FE4805-D957-45CD-8D5D-BB8D05747935}"/>
          </ac:spMkLst>
        </pc:spChg>
        <pc:spChg chg="add mod">
          <ac:chgData name="Geoff Thomas" userId="b8adfd19-a12a-4775-92f9-1332e819ba75" providerId="ADAL" clId="{AC0FD83C-E0BB-4E1C-ABE3-6A9E81AA0BEB}" dt="2021-04-29T01:38:31.662" v="224" actId="1076"/>
          <ac:spMkLst>
            <pc:docMk/>
            <pc:sldMk cId="1185178468" sldId="258"/>
            <ac:spMk id="18" creationId="{67927143-907F-45BF-9734-A6A6846CE884}"/>
          </ac:spMkLst>
        </pc:spChg>
        <pc:spChg chg="add mod">
          <ac:chgData name="Geoff Thomas" userId="b8adfd19-a12a-4775-92f9-1332e819ba75" providerId="ADAL" clId="{AC0FD83C-E0BB-4E1C-ABE3-6A9E81AA0BEB}" dt="2021-04-29T01:38:31.662" v="224" actId="1076"/>
          <ac:spMkLst>
            <pc:docMk/>
            <pc:sldMk cId="1185178468" sldId="258"/>
            <ac:spMk id="19" creationId="{DC361E8C-3D8C-4CC2-B07E-685244C40595}"/>
          </ac:spMkLst>
        </pc:spChg>
        <pc:spChg chg="add mod">
          <ac:chgData name="Geoff Thomas" userId="b8adfd19-a12a-4775-92f9-1332e819ba75" providerId="ADAL" clId="{AC0FD83C-E0BB-4E1C-ABE3-6A9E81AA0BEB}" dt="2021-04-29T01:29:15.586" v="180" actId="1076"/>
          <ac:spMkLst>
            <pc:docMk/>
            <pc:sldMk cId="1185178468" sldId="258"/>
            <ac:spMk id="20" creationId="{681F676D-6313-490F-89B6-B3D3664F818B}"/>
          </ac:spMkLst>
        </pc:spChg>
        <pc:picChg chg="add del mod">
          <ac:chgData name="Geoff Thomas" userId="b8adfd19-a12a-4775-92f9-1332e819ba75" providerId="ADAL" clId="{AC0FD83C-E0BB-4E1C-ABE3-6A9E81AA0BEB}" dt="2021-04-29T01:13:17.183" v="5" actId="478"/>
          <ac:picMkLst>
            <pc:docMk/>
            <pc:sldMk cId="1185178468" sldId="258"/>
            <ac:picMk id="4" creationId="{CD9CD018-B32F-42C1-8F3E-FD42896687A8}"/>
          </ac:picMkLst>
        </pc:picChg>
        <pc:picChg chg="add del mod">
          <ac:chgData name="Geoff Thomas" userId="b8adfd19-a12a-4775-92f9-1332e819ba75" providerId="ADAL" clId="{AC0FD83C-E0BB-4E1C-ABE3-6A9E81AA0BEB}" dt="2021-04-29T01:22:33.482" v="41" actId="478"/>
          <ac:picMkLst>
            <pc:docMk/>
            <pc:sldMk cId="1185178468" sldId="258"/>
            <ac:picMk id="5" creationId="{D96B7233-BCDF-42F6-B3BA-C25D0767E3DB}"/>
          </ac:picMkLst>
        </pc:picChg>
        <pc:picChg chg="add mod">
          <ac:chgData name="Geoff Thomas" userId="b8adfd19-a12a-4775-92f9-1332e819ba75" providerId="ADAL" clId="{AC0FD83C-E0BB-4E1C-ABE3-6A9E81AA0BEB}" dt="2021-04-29T01:38:31.662" v="224" actId="1076"/>
          <ac:picMkLst>
            <pc:docMk/>
            <pc:sldMk cId="1185178468" sldId="258"/>
            <ac:picMk id="6" creationId="{AC571612-821A-43B6-90D4-C058378E8763}"/>
          </ac:picMkLst>
        </pc:picChg>
        <pc:picChg chg="add mod">
          <ac:chgData name="Geoff Thomas" userId="b8adfd19-a12a-4775-92f9-1332e819ba75" providerId="ADAL" clId="{AC0FD83C-E0BB-4E1C-ABE3-6A9E81AA0BEB}" dt="2021-04-29T01:29:05.403" v="179" actId="1076"/>
          <ac:picMkLst>
            <pc:docMk/>
            <pc:sldMk cId="1185178468" sldId="258"/>
            <ac:picMk id="7" creationId="{2BB0FE43-AE0D-43F8-851C-C1C664BE0A3B}"/>
          </ac:picMkLst>
        </pc:picChg>
        <pc:picChg chg="add mod">
          <ac:chgData name="Geoff Thomas" userId="b8adfd19-a12a-4775-92f9-1332e819ba75" providerId="ADAL" clId="{AC0FD83C-E0BB-4E1C-ABE3-6A9E81AA0BEB}" dt="2021-04-29T01:29:55.259" v="188" actId="1076"/>
          <ac:picMkLst>
            <pc:docMk/>
            <pc:sldMk cId="1185178468" sldId="258"/>
            <ac:picMk id="10" creationId="{9B8415F5-29BB-40B4-BC74-58EB0085C77A}"/>
          </ac:picMkLst>
        </pc:picChg>
        <pc:picChg chg="add mod">
          <ac:chgData name="Geoff Thomas" userId="b8adfd19-a12a-4775-92f9-1332e819ba75" providerId="ADAL" clId="{AC0FD83C-E0BB-4E1C-ABE3-6A9E81AA0BEB}" dt="2021-04-29T01:31:44.923" v="219" actId="14100"/>
          <ac:picMkLst>
            <pc:docMk/>
            <pc:sldMk cId="1185178468" sldId="258"/>
            <ac:picMk id="11" creationId="{6C1832F9-5031-4A7E-A51D-3B84F913B7C5}"/>
          </ac:picMkLst>
        </pc:picChg>
        <pc:cxnChg chg="add mod">
          <ac:chgData name="Geoff Thomas" userId="b8adfd19-a12a-4775-92f9-1332e819ba75" providerId="ADAL" clId="{AC0FD83C-E0BB-4E1C-ABE3-6A9E81AA0BEB}" dt="2021-04-29T01:30:11.274" v="192" actId="1076"/>
          <ac:cxnSpMkLst>
            <pc:docMk/>
            <pc:sldMk cId="1185178468" sldId="258"/>
            <ac:cxnSpMk id="13" creationId="{D0693729-B146-40B6-86F8-1164BC6DCBE7}"/>
          </ac:cxnSpMkLst>
        </pc:cxnChg>
      </pc:sldChg>
      <pc:sldMasterChg chg="modSp modSldLayout">
        <pc:chgData name="Geoff Thomas" userId="b8adfd19-a12a-4775-92f9-1332e819ba75" providerId="ADAL" clId="{AC0FD83C-E0BB-4E1C-ABE3-6A9E81AA0BEB}" dt="2021-04-29T01:28:58.412" v="178"/>
        <pc:sldMasterMkLst>
          <pc:docMk/>
          <pc:sldMasterMk cId="936459355" sldId="2147483648"/>
        </pc:sldMasterMkLst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asterMk cId="936459355" sldId="2147483648"/>
            <ac:spMk id="2" creationId="{00000000-0000-0000-0000-000000000000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asterMk cId="936459355" sldId="2147483648"/>
            <ac:spMk id="3" creationId="{00000000-0000-0000-0000-000000000000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asterMk cId="936459355" sldId="2147483648"/>
            <ac:spMk id="4" creationId="{00000000-0000-0000-0000-000000000000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asterMk cId="936459355" sldId="2147483648"/>
            <ac:spMk id="5" creationId="{00000000-0000-0000-0000-000000000000}"/>
          </ac:spMkLst>
        </pc:spChg>
        <pc:spChg chg="mod">
          <ac:chgData name="Geoff Thomas" userId="b8adfd19-a12a-4775-92f9-1332e819ba75" providerId="ADAL" clId="{AC0FD83C-E0BB-4E1C-ABE3-6A9E81AA0BEB}" dt="2021-04-29T01:28:58.412" v="178"/>
          <ac:spMkLst>
            <pc:docMk/>
            <pc:sldMasterMk cId="936459355" sldId="2147483648"/>
            <ac:spMk id="6" creationId="{00000000-0000-0000-0000-000000000000}"/>
          </ac:spMkLst>
        </pc:sp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3863637264" sldId="2147483649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3863637264" sldId="2147483649"/>
              <ac:spMk id="2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3863637264" sldId="2147483649"/>
              <ac:spMk id="3" creationId="{00000000-0000-0000-0000-000000000000}"/>
            </ac:spMkLst>
          </pc:spChg>
        </pc:sldLayout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2180812240" sldId="2147483651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2180812240" sldId="2147483651"/>
              <ac:spMk id="2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2180812240" sldId="2147483651"/>
              <ac:spMk id="3" creationId="{00000000-0000-0000-0000-000000000000}"/>
            </ac:spMkLst>
          </pc:spChg>
        </pc:sldLayout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1531191851" sldId="2147483652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531191851" sldId="2147483652"/>
              <ac:spMk id="3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531191851" sldId="2147483652"/>
              <ac:spMk id="4" creationId="{00000000-0000-0000-0000-000000000000}"/>
            </ac:spMkLst>
          </pc:spChg>
        </pc:sldLayout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1415986389" sldId="2147483653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415986389" sldId="2147483653"/>
              <ac:spMk id="3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415986389" sldId="2147483653"/>
              <ac:spMk id="4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415986389" sldId="2147483653"/>
              <ac:spMk id="5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415986389" sldId="2147483653"/>
              <ac:spMk id="6" creationId="{00000000-0000-0000-0000-000000000000}"/>
            </ac:spMkLst>
          </pc:spChg>
        </pc:sldLayout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847157256" sldId="2147483656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847157256" sldId="2147483656"/>
              <ac:spMk id="2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847157256" sldId="2147483656"/>
              <ac:spMk id="3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847157256" sldId="2147483656"/>
              <ac:spMk id="4" creationId="{00000000-0000-0000-0000-000000000000}"/>
            </ac:spMkLst>
          </pc:spChg>
        </pc:sldLayout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1565430701" sldId="2147483657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565430701" sldId="2147483657"/>
              <ac:spMk id="2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565430701" sldId="2147483657"/>
              <ac:spMk id="3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565430701" sldId="2147483657"/>
              <ac:spMk id="4" creationId="{00000000-0000-0000-0000-000000000000}"/>
            </ac:spMkLst>
          </pc:spChg>
        </pc:sldLayoutChg>
        <pc:sldLayoutChg chg="modSp">
          <pc:chgData name="Geoff Thomas" userId="b8adfd19-a12a-4775-92f9-1332e819ba75" providerId="ADAL" clId="{AC0FD83C-E0BB-4E1C-ABE3-6A9E81AA0BEB}" dt="2021-04-29T01:28:58.412" v="178"/>
          <pc:sldLayoutMkLst>
            <pc:docMk/>
            <pc:sldMasterMk cId="936459355" sldId="2147483648"/>
            <pc:sldLayoutMk cId="1646395275" sldId="2147483659"/>
          </pc:sldLayoutMkLst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646395275" sldId="2147483659"/>
              <ac:spMk id="2" creationId="{00000000-0000-0000-0000-000000000000}"/>
            </ac:spMkLst>
          </pc:spChg>
          <pc:spChg chg="mod">
            <ac:chgData name="Geoff Thomas" userId="b8adfd19-a12a-4775-92f9-1332e819ba75" providerId="ADAL" clId="{AC0FD83C-E0BB-4E1C-ABE3-6A9E81AA0BEB}" dt="2021-04-29T01:28:58.412" v="178"/>
            <ac:spMkLst>
              <pc:docMk/>
              <pc:sldMasterMk cId="936459355" sldId="2147483648"/>
              <pc:sldLayoutMk cId="1646395275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Geoff Thomas Richards" userId="b8adfd19-a12a-4775-92f9-1332e819ba75" providerId="ADAL" clId="{FC612BED-F138-41A0-8DD8-E75A900119E1}"/>
    <pc:docChg chg="undo custSel modSld">
      <pc:chgData name="Geoff Thomas Richards" userId="b8adfd19-a12a-4775-92f9-1332e819ba75" providerId="ADAL" clId="{FC612BED-F138-41A0-8DD8-E75A900119E1}" dt="2021-04-28T03:44:47.904" v="38" actId="1076"/>
      <pc:docMkLst>
        <pc:docMk/>
      </pc:docMkLst>
      <pc:sldChg chg="addSp delSp modSp mod">
        <pc:chgData name="Geoff Thomas Richards" userId="b8adfd19-a12a-4775-92f9-1332e819ba75" providerId="ADAL" clId="{FC612BED-F138-41A0-8DD8-E75A900119E1}" dt="2021-04-28T03:44:47.904" v="38" actId="1076"/>
        <pc:sldMkLst>
          <pc:docMk/>
          <pc:sldMk cId="3730876529" sldId="257"/>
        </pc:sldMkLst>
        <pc:spChg chg="del">
          <ac:chgData name="Geoff Thomas Richards" userId="b8adfd19-a12a-4775-92f9-1332e819ba75" providerId="ADAL" clId="{FC612BED-F138-41A0-8DD8-E75A900119E1}" dt="2021-04-28T03:42:57.320" v="12" actId="478"/>
          <ac:spMkLst>
            <pc:docMk/>
            <pc:sldMk cId="3730876529" sldId="257"/>
            <ac:spMk id="21" creationId="{10537F11-281A-4DCE-8E77-72EB8B450D22}"/>
          </ac:spMkLst>
        </pc:spChg>
        <pc:spChg chg="del">
          <ac:chgData name="Geoff Thomas Richards" userId="b8adfd19-a12a-4775-92f9-1332e819ba75" providerId="ADAL" clId="{FC612BED-F138-41A0-8DD8-E75A900119E1}" dt="2021-04-28T03:42:57.320" v="12" actId="478"/>
          <ac:spMkLst>
            <pc:docMk/>
            <pc:sldMk cId="3730876529" sldId="257"/>
            <ac:spMk id="27" creationId="{D0559507-A728-45CD-A527-A60906338C48}"/>
          </ac:spMkLst>
        </pc:spChg>
        <pc:spChg chg="del">
          <ac:chgData name="Geoff Thomas Richards" userId="b8adfd19-a12a-4775-92f9-1332e819ba75" providerId="ADAL" clId="{FC612BED-F138-41A0-8DD8-E75A900119E1}" dt="2021-04-28T03:42:57.320" v="12" actId="478"/>
          <ac:spMkLst>
            <pc:docMk/>
            <pc:sldMk cId="3730876529" sldId="257"/>
            <ac:spMk id="28" creationId="{D3E97B4A-A090-43E8-8894-982D6F44B7F9}"/>
          </ac:spMkLst>
        </pc:spChg>
        <pc:spChg chg="del">
          <ac:chgData name="Geoff Thomas Richards" userId="b8adfd19-a12a-4775-92f9-1332e819ba75" providerId="ADAL" clId="{FC612BED-F138-41A0-8DD8-E75A900119E1}" dt="2021-04-28T03:42:52.745" v="10" actId="478"/>
          <ac:spMkLst>
            <pc:docMk/>
            <pc:sldMk cId="3730876529" sldId="257"/>
            <ac:spMk id="29" creationId="{AD57FBF5-A911-4D33-B7A0-3246D2499FB2}"/>
          </ac:spMkLst>
        </pc:spChg>
        <pc:spChg chg="del">
          <ac:chgData name="Geoff Thomas Richards" userId="b8adfd19-a12a-4775-92f9-1332e819ba75" providerId="ADAL" clId="{FC612BED-F138-41A0-8DD8-E75A900119E1}" dt="2021-04-28T03:42:52.745" v="10" actId="478"/>
          <ac:spMkLst>
            <pc:docMk/>
            <pc:sldMk cId="3730876529" sldId="257"/>
            <ac:spMk id="30" creationId="{70FE12FB-9BC7-4BF0-9914-3E176835FBAD}"/>
          </ac:spMkLst>
        </pc:spChg>
        <pc:spChg chg="del">
          <ac:chgData name="Geoff Thomas Richards" userId="b8adfd19-a12a-4775-92f9-1332e819ba75" providerId="ADAL" clId="{FC612BED-F138-41A0-8DD8-E75A900119E1}" dt="2021-04-28T03:42:52.745" v="10" actId="478"/>
          <ac:spMkLst>
            <pc:docMk/>
            <pc:sldMk cId="3730876529" sldId="257"/>
            <ac:spMk id="31" creationId="{F1626138-5161-4F6D-BC3B-52075637B746}"/>
          </ac:spMkLst>
        </pc:spChg>
        <pc:spChg chg="mod">
          <ac:chgData name="Geoff Thomas Richards" userId="b8adfd19-a12a-4775-92f9-1332e819ba75" providerId="ADAL" clId="{FC612BED-F138-41A0-8DD8-E75A900119E1}" dt="2021-04-28T02:52:19.403" v="1" actId="1076"/>
          <ac:spMkLst>
            <pc:docMk/>
            <pc:sldMk cId="3730876529" sldId="257"/>
            <ac:spMk id="46" creationId="{489504F4-08AF-43A6-A0EF-4F2D374C280F}"/>
          </ac:spMkLst>
        </pc:spChg>
        <pc:picChg chg="mod">
          <ac:chgData name="Geoff Thomas Richards" userId="b8adfd19-a12a-4775-92f9-1332e819ba75" providerId="ADAL" clId="{FC612BED-F138-41A0-8DD8-E75A900119E1}" dt="2021-04-28T02:52:09.827" v="0" actId="1076"/>
          <ac:picMkLst>
            <pc:docMk/>
            <pc:sldMk cId="3730876529" sldId="257"/>
            <ac:picMk id="3" creationId="{00000000-0000-0000-0000-000000000000}"/>
          </ac:picMkLst>
        </pc:picChg>
        <pc:picChg chg="add mod modCrop">
          <ac:chgData name="Geoff Thomas Richards" userId="b8adfd19-a12a-4775-92f9-1332e819ba75" providerId="ADAL" clId="{FC612BED-F138-41A0-8DD8-E75A900119E1}" dt="2021-04-28T03:43:55.676" v="26" actId="14100"/>
          <ac:picMkLst>
            <pc:docMk/>
            <pc:sldMk cId="3730876529" sldId="257"/>
            <ac:picMk id="4" creationId="{A929BFC5-725D-4F31-8E26-05A247B0B585}"/>
          </ac:picMkLst>
        </pc:picChg>
        <pc:picChg chg="add mod modCrop">
          <ac:chgData name="Geoff Thomas Richards" userId="b8adfd19-a12a-4775-92f9-1332e819ba75" providerId="ADAL" clId="{FC612BED-F138-41A0-8DD8-E75A900119E1}" dt="2021-04-28T03:44:08.096" v="28" actId="1076"/>
          <ac:picMkLst>
            <pc:docMk/>
            <pc:sldMk cId="3730876529" sldId="257"/>
            <ac:picMk id="7" creationId="{61B96A40-8C29-4425-BB97-1D4A4B939C70}"/>
          </ac:picMkLst>
        </pc:picChg>
        <pc:picChg chg="del">
          <ac:chgData name="Geoff Thomas Richards" userId="b8adfd19-a12a-4775-92f9-1332e819ba75" providerId="ADAL" clId="{FC612BED-F138-41A0-8DD8-E75A900119E1}" dt="2021-04-28T03:42:49.531" v="9" actId="478"/>
          <ac:picMkLst>
            <pc:docMk/>
            <pc:sldMk cId="3730876529" sldId="257"/>
            <ac:picMk id="9" creationId="{C4619292-467E-4C87-BB73-F8F8DA908D5A}"/>
          </ac:picMkLst>
        </pc:picChg>
        <pc:picChg chg="del">
          <ac:chgData name="Geoff Thomas Richards" userId="b8adfd19-a12a-4775-92f9-1332e819ba75" providerId="ADAL" clId="{FC612BED-F138-41A0-8DD8-E75A900119E1}" dt="2021-04-28T03:42:55.017" v="11" actId="478"/>
          <ac:picMkLst>
            <pc:docMk/>
            <pc:sldMk cId="3730876529" sldId="257"/>
            <ac:picMk id="10" creationId="{9BC4B15B-A98B-4135-9AD7-3BDDF7181941}"/>
          </ac:picMkLst>
        </pc:picChg>
        <pc:picChg chg="add mod modCrop">
          <ac:chgData name="Geoff Thomas Richards" userId="b8adfd19-a12a-4775-92f9-1332e819ba75" providerId="ADAL" clId="{FC612BED-F138-41A0-8DD8-E75A900119E1}" dt="2021-04-28T03:44:47.904" v="38" actId="1076"/>
          <ac:picMkLst>
            <pc:docMk/>
            <pc:sldMk cId="3730876529" sldId="257"/>
            <ac:picMk id="14" creationId="{44312C17-E877-4043-AE8A-7918F1C21683}"/>
          </ac:picMkLst>
        </pc:picChg>
        <pc:cxnChg chg="del">
          <ac:chgData name="Geoff Thomas Richards" userId="b8adfd19-a12a-4775-92f9-1332e819ba75" providerId="ADAL" clId="{FC612BED-F138-41A0-8DD8-E75A900119E1}" dt="2021-04-28T03:42:52.745" v="10" actId="478"/>
          <ac:cxnSpMkLst>
            <pc:docMk/>
            <pc:sldMk cId="3730876529" sldId="257"/>
            <ac:cxnSpMk id="35" creationId="{0AD9EF44-83D5-4818-B69A-37C7680C75DE}"/>
          </ac:cxnSpMkLst>
        </pc:cxnChg>
        <pc:cxnChg chg="del">
          <ac:chgData name="Geoff Thomas Richards" userId="b8adfd19-a12a-4775-92f9-1332e819ba75" providerId="ADAL" clId="{FC612BED-F138-41A0-8DD8-E75A900119E1}" dt="2021-04-28T03:42:52.745" v="10" actId="478"/>
          <ac:cxnSpMkLst>
            <pc:docMk/>
            <pc:sldMk cId="3730876529" sldId="257"/>
            <ac:cxnSpMk id="37" creationId="{F7D704F3-C2C2-412A-9D1D-9642DEC4D101}"/>
          </ac:cxnSpMkLst>
        </pc:cxnChg>
        <pc:cxnChg chg="del">
          <ac:chgData name="Geoff Thomas Richards" userId="b8adfd19-a12a-4775-92f9-1332e819ba75" providerId="ADAL" clId="{FC612BED-F138-41A0-8DD8-E75A900119E1}" dt="2021-04-28T03:42:52.745" v="10" actId="478"/>
          <ac:cxnSpMkLst>
            <pc:docMk/>
            <pc:sldMk cId="3730876529" sldId="257"/>
            <ac:cxnSpMk id="38" creationId="{4C396082-1704-4525-B182-29A0242C4E7D}"/>
          </ac:cxnSpMkLst>
        </pc:cxnChg>
        <pc:cxnChg chg="del">
          <ac:chgData name="Geoff Thomas Richards" userId="b8adfd19-a12a-4775-92f9-1332e819ba75" providerId="ADAL" clId="{FC612BED-F138-41A0-8DD8-E75A900119E1}" dt="2021-04-28T03:42:57.320" v="12" actId="478"/>
          <ac:cxnSpMkLst>
            <pc:docMk/>
            <pc:sldMk cId="3730876529" sldId="257"/>
            <ac:cxnSpMk id="39" creationId="{BF78F8C0-D03C-4D1F-9F00-8E1175B28110}"/>
          </ac:cxnSpMkLst>
        </pc:cxnChg>
        <pc:cxnChg chg="del">
          <ac:chgData name="Geoff Thomas Richards" userId="b8adfd19-a12a-4775-92f9-1332e819ba75" providerId="ADAL" clId="{FC612BED-F138-41A0-8DD8-E75A900119E1}" dt="2021-04-28T03:42:57.320" v="12" actId="478"/>
          <ac:cxnSpMkLst>
            <pc:docMk/>
            <pc:sldMk cId="3730876529" sldId="257"/>
            <ac:cxnSpMk id="40" creationId="{B1207EAE-46F6-4E8F-ADD7-EF40AA0BB37D}"/>
          </ac:cxnSpMkLst>
        </pc:cxnChg>
        <pc:cxnChg chg="del">
          <ac:chgData name="Geoff Thomas Richards" userId="b8adfd19-a12a-4775-92f9-1332e819ba75" providerId="ADAL" clId="{FC612BED-F138-41A0-8DD8-E75A900119E1}" dt="2021-04-28T03:42:57.320" v="12" actId="478"/>
          <ac:cxnSpMkLst>
            <pc:docMk/>
            <pc:sldMk cId="3730876529" sldId="257"/>
            <ac:cxnSpMk id="41" creationId="{EF6F4139-C38C-44C6-B2F5-281D4B56503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8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5719-9CC2-CA41-B2F4-2B236113BA60}" type="datetimeFigureOut"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E6D9-EBCD-AB46-88A9-17431A1069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lackboard, night sky&#10;&#10;Description automatically generated">
            <a:extLst>
              <a:ext uri="{FF2B5EF4-FFF2-40B4-BE49-F238E27FC236}">
                <a16:creationId xmlns:a16="http://schemas.microsoft.com/office/drawing/2014/main" id="{AC571612-821A-43B6-90D4-C058378E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9" y="1917281"/>
            <a:ext cx="843931" cy="4742653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2BB0FE43-AE0D-43F8-851C-C1C664BE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1" y="39723"/>
            <a:ext cx="1741701" cy="1737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4F3BC-F56C-47E7-B7BF-91900F12261B}"/>
              </a:ext>
            </a:extLst>
          </p:cNvPr>
          <p:cNvSpPr txBox="1"/>
          <p:nvPr/>
        </p:nvSpPr>
        <p:spPr>
          <a:xfrm>
            <a:off x="2004612" y="-3474"/>
            <a:ext cx="866362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Holocene record from a far-field site in the Indian Ocean to constrain Holocene sea level.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7BF51-F29F-468A-B472-612D092EA5EA}"/>
              </a:ext>
            </a:extLst>
          </p:cNvPr>
          <p:cNvSpPr txBox="1"/>
          <p:nvPr/>
        </p:nvSpPr>
        <p:spPr>
          <a:xfrm>
            <a:off x="2017312" y="627219"/>
            <a:ext cx="6974190" cy="24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Geoff Richards, Jedrzej Majewski, Christabel Tan, </a:t>
            </a:r>
            <a:r>
              <a:rPr lang="en-SG" sz="1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Fangyi</a:t>
            </a:r>
            <a:r>
              <a:rPr lang="en-SG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Tan, Tanghua Li, Timothy Shaw, Benjamin Horton.</a:t>
            </a:r>
            <a:endParaRPr lang="en-SG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8415F5-29BB-40B4-BC74-58EB0085C7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2"/>
          <a:stretch/>
        </p:blipFill>
        <p:spPr>
          <a:xfrm>
            <a:off x="10430609" y="-8269"/>
            <a:ext cx="1761391" cy="759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832F9-5031-4A7E-A51D-3B84F913B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90" y="1375094"/>
            <a:ext cx="9197693" cy="5264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693729-B146-40B6-86F8-1164BC6DCBE7}"/>
              </a:ext>
            </a:extLst>
          </p:cNvPr>
          <p:cNvCxnSpPr>
            <a:cxnSpLocks/>
          </p:cNvCxnSpPr>
          <p:nvPr/>
        </p:nvCxnSpPr>
        <p:spPr>
          <a:xfrm flipH="1">
            <a:off x="2108200" y="908396"/>
            <a:ext cx="1008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2D0D45F-3438-405D-BFA7-916806AA5715}"/>
              </a:ext>
            </a:extLst>
          </p:cNvPr>
          <p:cNvSpPr/>
          <p:nvPr/>
        </p:nvSpPr>
        <p:spPr>
          <a:xfrm>
            <a:off x="2539291" y="1375093"/>
            <a:ext cx="9197692" cy="5264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FE4805-D957-45CD-8D5D-BB8D05747935}"/>
              </a:ext>
            </a:extLst>
          </p:cNvPr>
          <p:cNvSpPr txBox="1"/>
          <p:nvPr/>
        </p:nvSpPr>
        <p:spPr>
          <a:xfrm>
            <a:off x="10430609" y="1521667"/>
            <a:ext cx="1107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630 ± 65</a:t>
            </a:r>
          </a:p>
          <a:p>
            <a:r>
              <a:rPr lang="en-US" dirty="0"/>
              <a:t>1030 ± 23</a:t>
            </a:r>
          </a:p>
          <a:p>
            <a:r>
              <a:rPr lang="en-US" dirty="0"/>
              <a:t>1184 ± 98</a:t>
            </a:r>
          </a:p>
          <a:p>
            <a:r>
              <a:rPr lang="en-US" dirty="0"/>
              <a:t>1262 ± 75</a:t>
            </a:r>
          </a:p>
          <a:p>
            <a:r>
              <a:rPr lang="en-US" dirty="0"/>
              <a:t>1340 ± 44</a:t>
            </a:r>
          </a:p>
          <a:p>
            <a:r>
              <a:rPr lang="en-US" dirty="0"/>
              <a:t>1355 ± 50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927143-907F-45BF-9734-A6A6846CE884}"/>
              </a:ext>
            </a:extLst>
          </p:cNvPr>
          <p:cNvSpPr/>
          <p:nvPr/>
        </p:nvSpPr>
        <p:spPr>
          <a:xfrm>
            <a:off x="795723" y="1902800"/>
            <a:ext cx="414867" cy="414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61E8C-3D8C-4CC2-B07E-685244C40595}"/>
              </a:ext>
            </a:extLst>
          </p:cNvPr>
          <p:cNvSpPr txBox="1"/>
          <p:nvPr/>
        </p:nvSpPr>
        <p:spPr>
          <a:xfrm>
            <a:off x="1210590" y="1919390"/>
            <a:ext cx="57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Kelaa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F676D-6313-490F-89B6-B3D3664F818B}"/>
              </a:ext>
            </a:extLst>
          </p:cNvPr>
          <p:cNvSpPr txBox="1"/>
          <p:nvPr/>
        </p:nvSpPr>
        <p:spPr>
          <a:xfrm>
            <a:off x="946931" y="1221206"/>
            <a:ext cx="84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Maldives</a:t>
            </a:r>
          </a:p>
        </p:txBody>
      </p:sp>
    </p:spTree>
    <p:extLst>
      <p:ext uri="{BB962C8B-B14F-4D97-AF65-F5344CB8AC3E}">
        <p14:creationId xmlns:p14="http://schemas.microsoft.com/office/powerpoint/2010/main" val="118517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Earth Observatory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soon</dc:creator>
  <cp:lastModifiedBy>geoff richards</cp:lastModifiedBy>
  <cp:revision>27</cp:revision>
  <dcterms:created xsi:type="dcterms:W3CDTF">2015-05-07T02:30:57Z</dcterms:created>
  <dcterms:modified xsi:type="dcterms:W3CDTF">2021-04-29T01:38:57Z</dcterms:modified>
</cp:coreProperties>
</file>