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4" r:id="rId1"/>
  </p:sldMasterIdLst>
  <p:notesMasterIdLst>
    <p:notesMasterId r:id="rId3"/>
  </p:notesMasterIdLst>
  <p:sldIdLst>
    <p:sldId id="256" r:id="rId2"/>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soni.antonio@protonmail.com" initials="b" lastIdx="1" clrIdx="0">
    <p:extLst>
      <p:ext uri="{19B8F6BF-5375-455C-9EA6-DF929625EA0E}">
        <p15:presenceInfo xmlns:p15="http://schemas.microsoft.com/office/powerpoint/2012/main" userId="134034a157240cf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3934" autoAdjust="0"/>
  </p:normalViewPr>
  <p:slideViewPr>
    <p:cSldViewPr snapToGrid="0">
      <p:cViewPr varScale="1">
        <p:scale>
          <a:sx n="83" d="100"/>
          <a:sy n="83" d="100"/>
        </p:scale>
        <p:origin x="686"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7A6DCE-79BE-465F-BAC1-4BC4AD605235}" type="datetimeFigureOut">
              <a:rPr lang="it-IT" smtClean="0"/>
              <a:t>26/04/2021</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55FD03-BDFE-4052-B3FB-29E64EB02A45}" type="slidenum">
              <a:rPr lang="it-IT" smtClean="0"/>
              <a:t>‹N›</a:t>
            </a:fld>
            <a:endParaRPr lang="it-IT"/>
          </a:p>
        </p:txBody>
      </p:sp>
    </p:spTree>
    <p:extLst>
      <p:ext uri="{BB962C8B-B14F-4D97-AF65-F5344CB8AC3E}">
        <p14:creationId xmlns:p14="http://schemas.microsoft.com/office/powerpoint/2010/main" val="20515203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US" sz="1800" dirty="0">
              <a:effectLst/>
              <a:latin typeface="Calibri" panose="020F0502020204030204" pitchFamily="34" charset="0"/>
              <a:ea typeface="Calibri" panose="020F0502020204030204" pitchFamily="34" charset="0"/>
            </a:endParaRPr>
          </a:p>
        </p:txBody>
      </p:sp>
      <p:sp>
        <p:nvSpPr>
          <p:cNvPr id="4" name="Segnaposto numero diapositiva 3"/>
          <p:cNvSpPr>
            <a:spLocks noGrp="1"/>
          </p:cNvSpPr>
          <p:nvPr>
            <p:ph type="sldNum" sz="quarter" idx="5"/>
          </p:nvPr>
        </p:nvSpPr>
        <p:spPr/>
        <p:txBody>
          <a:bodyPr/>
          <a:lstStyle/>
          <a:p>
            <a:fld id="{BB55FD03-BDFE-4052-B3FB-29E64EB02A45}" type="slidenum">
              <a:rPr lang="it-IT" smtClean="0"/>
              <a:t>1</a:t>
            </a:fld>
            <a:endParaRPr lang="it-IT"/>
          </a:p>
        </p:txBody>
      </p:sp>
    </p:spTree>
    <p:extLst>
      <p:ext uri="{BB962C8B-B14F-4D97-AF65-F5344CB8AC3E}">
        <p14:creationId xmlns:p14="http://schemas.microsoft.com/office/powerpoint/2010/main" val="2347244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64DF336-5D40-4805-97EE-B26F29BF12E0}"/>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1F281546-AD4C-4756-9F79-E82567B468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833A30CF-520A-4977-AD19-E4E7308C0097}"/>
              </a:ext>
            </a:extLst>
          </p:cNvPr>
          <p:cNvSpPr>
            <a:spLocks noGrp="1"/>
          </p:cNvSpPr>
          <p:nvPr>
            <p:ph type="dt" sz="half" idx="10"/>
          </p:nvPr>
        </p:nvSpPr>
        <p:spPr/>
        <p:txBody>
          <a:bodyPr/>
          <a:lstStyle/>
          <a:p>
            <a:fld id="{B048E1B5-E52B-4503-9C31-9D20AE84D54F}" type="datetimeFigureOut">
              <a:rPr lang="it-IT" smtClean="0"/>
              <a:t>26/04/2021</a:t>
            </a:fld>
            <a:endParaRPr lang="it-IT"/>
          </a:p>
        </p:txBody>
      </p:sp>
      <p:sp>
        <p:nvSpPr>
          <p:cNvPr id="5" name="Segnaposto piè di pagina 4">
            <a:extLst>
              <a:ext uri="{FF2B5EF4-FFF2-40B4-BE49-F238E27FC236}">
                <a16:creationId xmlns:a16="http://schemas.microsoft.com/office/drawing/2014/main" id="{1D8B8D28-C00F-4AA5-BD06-B247E0FC1E1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2C75CCB3-2710-4EEB-B048-A91C4DF8BDE6}"/>
              </a:ext>
            </a:extLst>
          </p:cNvPr>
          <p:cNvSpPr>
            <a:spLocks noGrp="1"/>
          </p:cNvSpPr>
          <p:nvPr>
            <p:ph type="sldNum" sz="quarter" idx="12"/>
          </p:nvPr>
        </p:nvSpPr>
        <p:spPr/>
        <p:txBody>
          <a:bodyPr/>
          <a:lstStyle/>
          <a:p>
            <a:fld id="{26DD4E0B-A747-4F13-8623-5D2DEAED6A16}" type="slidenum">
              <a:rPr lang="it-IT" smtClean="0"/>
              <a:t>‹N›</a:t>
            </a:fld>
            <a:endParaRPr lang="it-IT"/>
          </a:p>
        </p:txBody>
      </p:sp>
    </p:spTree>
    <p:extLst>
      <p:ext uri="{BB962C8B-B14F-4D97-AF65-F5344CB8AC3E}">
        <p14:creationId xmlns:p14="http://schemas.microsoft.com/office/powerpoint/2010/main" val="3776514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2CD7814-E90A-49F6-AA69-8439882A5D3F}"/>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316FBE04-17A9-4216-864D-B0F9757BB64D}"/>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7D7FB6AC-DB69-412B-8BB2-DB81E56BED22}"/>
              </a:ext>
            </a:extLst>
          </p:cNvPr>
          <p:cNvSpPr>
            <a:spLocks noGrp="1"/>
          </p:cNvSpPr>
          <p:nvPr>
            <p:ph type="dt" sz="half" idx="10"/>
          </p:nvPr>
        </p:nvSpPr>
        <p:spPr/>
        <p:txBody>
          <a:bodyPr/>
          <a:lstStyle/>
          <a:p>
            <a:fld id="{B048E1B5-E52B-4503-9C31-9D20AE84D54F}" type="datetimeFigureOut">
              <a:rPr lang="it-IT" smtClean="0"/>
              <a:t>26/04/2021</a:t>
            </a:fld>
            <a:endParaRPr lang="it-IT"/>
          </a:p>
        </p:txBody>
      </p:sp>
      <p:sp>
        <p:nvSpPr>
          <p:cNvPr id="5" name="Segnaposto piè di pagina 4">
            <a:extLst>
              <a:ext uri="{FF2B5EF4-FFF2-40B4-BE49-F238E27FC236}">
                <a16:creationId xmlns:a16="http://schemas.microsoft.com/office/drawing/2014/main" id="{0EAA6E53-74B4-4BDB-8775-E00AF878257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5CFBC81F-AD1C-4E4E-863A-576EF5315F35}"/>
              </a:ext>
            </a:extLst>
          </p:cNvPr>
          <p:cNvSpPr>
            <a:spLocks noGrp="1"/>
          </p:cNvSpPr>
          <p:nvPr>
            <p:ph type="sldNum" sz="quarter" idx="12"/>
          </p:nvPr>
        </p:nvSpPr>
        <p:spPr/>
        <p:txBody>
          <a:bodyPr/>
          <a:lstStyle/>
          <a:p>
            <a:fld id="{26DD4E0B-A747-4F13-8623-5D2DEAED6A16}" type="slidenum">
              <a:rPr lang="it-IT" smtClean="0"/>
              <a:t>‹N›</a:t>
            </a:fld>
            <a:endParaRPr lang="it-IT"/>
          </a:p>
        </p:txBody>
      </p:sp>
    </p:spTree>
    <p:extLst>
      <p:ext uri="{BB962C8B-B14F-4D97-AF65-F5344CB8AC3E}">
        <p14:creationId xmlns:p14="http://schemas.microsoft.com/office/powerpoint/2010/main" val="6147958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82971E8-04F6-4116-9AD6-BC25A9C40A48}"/>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4C7F6CAC-2D2F-4C12-9EFC-E6005693159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F42AF68E-C19B-4D01-A461-31C5F6ABFEBC}"/>
              </a:ext>
            </a:extLst>
          </p:cNvPr>
          <p:cNvSpPr>
            <a:spLocks noGrp="1"/>
          </p:cNvSpPr>
          <p:nvPr>
            <p:ph type="dt" sz="half" idx="10"/>
          </p:nvPr>
        </p:nvSpPr>
        <p:spPr/>
        <p:txBody>
          <a:bodyPr/>
          <a:lstStyle/>
          <a:p>
            <a:fld id="{B048E1B5-E52B-4503-9C31-9D20AE84D54F}" type="datetimeFigureOut">
              <a:rPr lang="it-IT" smtClean="0"/>
              <a:t>26/04/2021</a:t>
            </a:fld>
            <a:endParaRPr lang="it-IT"/>
          </a:p>
        </p:txBody>
      </p:sp>
      <p:sp>
        <p:nvSpPr>
          <p:cNvPr id="5" name="Segnaposto piè di pagina 4">
            <a:extLst>
              <a:ext uri="{FF2B5EF4-FFF2-40B4-BE49-F238E27FC236}">
                <a16:creationId xmlns:a16="http://schemas.microsoft.com/office/drawing/2014/main" id="{8FAFE632-E831-4F76-BFB6-EF9FFFD70937}"/>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038B5079-346F-4E36-A9D5-13104CE247DF}"/>
              </a:ext>
            </a:extLst>
          </p:cNvPr>
          <p:cNvSpPr>
            <a:spLocks noGrp="1"/>
          </p:cNvSpPr>
          <p:nvPr>
            <p:ph type="sldNum" sz="quarter" idx="12"/>
          </p:nvPr>
        </p:nvSpPr>
        <p:spPr/>
        <p:txBody>
          <a:bodyPr/>
          <a:lstStyle/>
          <a:p>
            <a:fld id="{26DD4E0B-A747-4F13-8623-5D2DEAED6A16}" type="slidenum">
              <a:rPr lang="it-IT" smtClean="0"/>
              <a:t>‹N›</a:t>
            </a:fld>
            <a:endParaRPr lang="it-IT"/>
          </a:p>
        </p:txBody>
      </p:sp>
    </p:spTree>
    <p:extLst>
      <p:ext uri="{BB962C8B-B14F-4D97-AF65-F5344CB8AC3E}">
        <p14:creationId xmlns:p14="http://schemas.microsoft.com/office/powerpoint/2010/main" val="1893716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2ACA078-88DD-4BB7-8868-3F5317A8C2A4}"/>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37F9C452-1C57-4162-83BF-FB7AECC44B43}"/>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08E5A0DE-67A1-4892-8ABA-CFC524C75C9C}"/>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3A3E5C92-435F-421A-80B8-0F897D358660}"/>
              </a:ext>
            </a:extLst>
          </p:cNvPr>
          <p:cNvSpPr>
            <a:spLocks noGrp="1"/>
          </p:cNvSpPr>
          <p:nvPr>
            <p:ph type="dt" sz="half" idx="10"/>
          </p:nvPr>
        </p:nvSpPr>
        <p:spPr/>
        <p:txBody>
          <a:bodyPr/>
          <a:lstStyle/>
          <a:p>
            <a:fld id="{B048E1B5-E52B-4503-9C31-9D20AE84D54F}" type="datetimeFigureOut">
              <a:rPr lang="it-IT" smtClean="0"/>
              <a:t>26/04/2021</a:t>
            </a:fld>
            <a:endParaRPr lang="it-IT"/>
          </a:p>
        </p:txBody>
      </p:sp>
      <p:sp>
        <p:nvSpPr>
          <p:cNvPr id="6" name="Segnaposto piè di pagina 5">
            <a:extLst>
              <a:ext uri="{FF2B5EF4-FFF2-40B4-BE49-F238E27FC236}">
                <a16:creationId xmlns:a16="http://schemas.microsoft.com/office/drawing/2014/main" id="{D6248E39-D6CB-4DCB-B309-427A0AE0FC0A}"/>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5CDF0500-C34C-4B47-9AC2-F0624E476B31}"/>
              </a:ext>
            </a:extLst>
          </p:cNvPr>
          <p:cNvSpPr>
            <a:spLocks noGrp="1"/>
          </p:cNvSpPr>
          <p:nvPr>
            <p:ph type="sldNum" sz="quarter" idx="12"/>
          </p:nvPr>
        </p:nvSpPr>
        <p:spPr/>
        <p:txBody>
          <a:bodyPr/>
          <a:lstStyle/>
          <a:p>
            <a:fld id="{26DD4E0B-A747-4F13-8623-5D2DEAED6A16}" type="slidenum">
              <a:rPr lang="it-IT" smtClean="0"/>
              <a:t>‹N›</a:t>
            </a:fld>
            <a:endParaRPr lang="it-IT"/>
          </a:p>
        </p:txBody>
      </p:sp>
    </p:spTree>
    <p:extLst>
      <p:ext uri="{BB962C8B-B14F-4D97-AF65-F5344CB8AC3E}">
        <p14:creationId xmlns:p14="http://schemas.microsoft.com/office/powerpoint/2010/main" val="669845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6844FF5-F39D-4C90-92C4-27CBBF452D83}"/>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C3C83A8E-E77D-4D1B-A570-42ED442E69E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793BC13E-BEA3-466F-B0F5-22AABE366B40}"/>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1FE244A9-F982-4281-9F6A-D6A5D620A8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DD7E05FA-EC80-4A7C-A340-054102702F77}"/>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24276C20-357C-41C1-97FE-7C7407CBA31A}"/>
              </a:ext>
            </a:extLst>
          </p:cNvPr>
          <p:cNvSpPr>
            <a:spLocks noGrp="1"/>
          </p:cNvSpPr>
          <p:nvPr>
            <p:ph type="dt" sz="half" idx="10"/>
          </p:nvPr>
        </p:nvSpPr>
        <p:spPr/>
        <p:txBody>
          <a:bodyPr/>
          <a:lstStyle/>
          <a:p>
            <a:fld id="{B048E1B5-E52B-4503-9C31-9D20AE84D54F}" type="datetimeFigureOut">
              <a:rPr lang="it-IT" smtClean="0"/>
              <a:t>26/04/2021</a:t>
            </a:fld>
            <a:endParaRPr lang="it-IT"/>
          </a:p>
        </p:txBody>
      </p:sp>
      <p:sp>
        <p:nvSpPr>
          <p:cNvPr id="8" name="Segnaposto piè di pagina 7">
            <a:extLst>
              <a:ext uri="{FF2B5EF4-FFF2-40B4-BE49-F238E27FC236}">
                <a16:creationId xmlns:a16="http://schemas.microsoft.com/office/drawing/2014/main" id="{3EE02AE1-24E9-4C00-B574-7C7294D96E9F}"/>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9E070E52-FE3D-4768-B1D6-B6253908EF3B}"/>
              </a:ext>
            </a:extLst>
          </p:cNvPr>
          <p:cNvSpPr>
            <a:spLocks noGrp="1"/>
          </p:cNvSpPr>
          <p:nvPr>
            <p:ph type="sldNum" sz="quarter" idx="12"/>
          </p:nvPr>
        </p:nvSpPr>
        <p:spPr/>
        <p:txBody>
          <a:bodyPr/>
          <a:lstStyle/>
          <a:p>
            <a:fld id="{26DD4E0B-A747-4F13-8623-5D2DEAED6A16}" type="slidenum">
              <a:rPr lang="it-IT" smtClean="0"/>
              <a:t>‹N›</a:t>
            </a:fld>
            <a:endParaRPr lang="it-IT"/>
          </a:p>
        </p:txBody>
      </p:sp>
    </p:spTree>
    <p:extLst>
      <p:ext uri="{BB962C8B-B14F-4D97-AF65-F5344CB8AC3E}">
        <p14:creationId xmlns:p14="http://schemas.microsoft.com/office/powerpoint/2010/main" val="7093214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CE73CF8-4C5A-45B3-A04A-1770DCD9FD5E}"/>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032E6165-6737-41EA-9D40-E04A29D1F9D6}"/>
              </a:ext>
            </a:extLst>
          </p:cNvPr>
          <p:cNvSpPr>
            <a:spLocks noGrp="1"/>
          </p:cNvSpPr>
          <p:nvPr>
            <p:ph type="dt" sz="half" idx="10"/>
          </p:nvPr>
        </p:nvSpPr>
        <p:spPr/>
        <p:txBody>
          <a:bodyPr/>
          <a:lstStyle/>
          <a:p>
            <a:fld id="{B048E1B5-E52B-4503-9C31-9D20AE84D54F}" type="datetimeFigureOut">
              <a:rPr lang="it-IT" smtClean="0"/>
              <a:t>26/04/2021</a:t>
            </a:fld>
            <a:endParaRPr lang="it-IT"/>
          </a:p>
        </p:txBody>
      </p:sp>
      <p:sp>
        <p:nvSpPr>
          <p:cNvPr id="4" name="Segnaposto piè di pagina 3">
            <a:extLst>
              <a:ext uri="{FF2B5EF4-FFF2-40B4-BE49-F238E27FC236}">
                <a16:creationId xmlns:a16="http://schemas.microsoft.com/office/drawing/2014/main" id="{C1EE8025-A685-4DD4-B1B8-81A572727D49}"/>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D7CFB1CE-8C59-4BEB-AA89-AB7EF150492D}"/>
              </a:ext>
            </a:extLst>
          </p:cNvPr>
          <p:cNvSpPr>
            <a:spLocks noGrp="1"/>
          </p:cNvSpPr>
          <p:nvPr>
            <p:ph type="sldNum" sz="quarter" idx="12"/>
          </p:nvPr>
        </p:nvSpPr>
        <p:spPr/>
        <p:txBody>
          <a:bodyPr/>
          <a:lstStyle/>
          <a:p>
            <a:fld id="{26DD4E0B-A747-4F13-8623-5D2DEAED6A16}" type="slidenum">
              <a:rPr lang="it-IT" smtClean="0"/>
              <a:t>‹N›</a:t>
            </a:fld>
            <a:endParaRPr lang="it-IT"/>
          </a:p>
        </p:txBody>
      </p:sp>
    </p:spTree>
    <p:extLst>
      <p:ext uri="{BB962C8B-B14F-4D97-AF65-F5344CB8AC3E}">
        <p14:creationId xmlns:p14="http://schemas.microsoft.com/office/powerpoint/2010/main" val="1834500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5F41796B-407D-443D-B21A-217EBF9B7A04}"/>
              </a:ext>
            </a:extLst>
          </p:cNvPr>
          <p:cNvSpPr>
            <a:spLocks noGrp="1"/>
          </p:cNvSpPr>
          <p:nvPr>
            <p:ph type="dt" sz="half" idx="10"/>
          </p:nvPr>
        </p:nvSpPr>
        <p:spPr/>
        <p:txBody>
          <a:bodyPr/>
          <a:lstStyle/>
          <a:p>
            <a:fld id="{B048E1B5-E52B-4503-9C31-9D20AE84D54F}" type="datetimeFigureOut">
              <a:rPr lang="it-IT" smtClean="0"/>
              <a:t>26/04/2021</a:t>
            </a:fld>
            <a:endParaRPr lang="it-IT"/>
          </a:p>
        </p:txBody>
      </p:sp>
      <p:sp>
        <p:nvSpPr>
          <p:cNvPr id="3" name="Segnaposto piè di pagina 2">
            <a:extLst>
              <a:ext uri="{FF2B5EF4-FFF2-40B4-BE49-F238E27FC236}">
                <a16:creationId xmlns:a16="http://schemas.microsoft.com/office/drawing/2014/main" id="{2B6B3DA5-A830-4798-A740-A6B7E05F96E7}"/>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5F018F5B-2630-435F-BB96-9B10BE2C0048}"/>
              </a:ext>
            </a:extLst>
          </p:cNvPr>
          <p:cNvSpPr>
            <a:spLocks noGrp="1"/>
          </p:cNvSpPr>
          <p:nvPr>
            <p:ph type="sldNum" sz="quarter" idx="12"/>
          </p:nvPr>
        </p:nvSpPr>
        <p:spPr/>
        <p:txBody>
          <a:bodyPr/>
          <a:lstStyle/>
          <a:p>
            <a:fld id="{26DD4E0B-A747-4F13-8623-5D2DEAED6A16}" type="slidenum">
              <a:rPr lang="it-IT" smtClean="0"/>
              <a:t>‹N›</a:t>
            </a:fld>
            <a:endParaRPr lang="it-IT"/>
          </a:p>
        </p:txBody>
      </p:sp>
    </p:spTree>
    <p:extLst>
      <p:ext uri="{BB962C8B-B14F-4D97-AF65-F5344CB8AC3E}">
        <p14:creationId xmlns:p14="http://schemas.microsoft.com/office/powerpoint/2010/main" val="1481674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60BCCC0-832C-426D-A6F8-7FA05713706D}"/>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B842131-F077-4109-A26C-20717D9392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6F33A00C-9D94-41B4-863D-A5B967CB50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48A037BB-E083-45BC-A8C9-AE47B62D12F1}"/>
              </a:ext>
            </a:extLst>
          </p:cNvPr>
          <p:cNvSpPr>
            <a:spLocks noGrp="1"/>
          </p:cNvSpPr>
          <p:nvPr>
            <p:ph type="dt" sz="half" idx="10"/>
          </p:nvPr>
        </p:nvSpPr>
        <p:spPr/>
        <p:txBody>
          <a:bodyPr/>
          <a:lstStyle/>
          <a:p>
            <a:fld id="{B048E1B5-E52B-4503-9C31-9D20AE84D54F}" type="datetimeFigureOut">
              <a:rPr lang="it-IT" smtClean="0"/>
              <a:t>26/04/2021</a:t>
            </a:fld>
            <a:endParaRPr lang="it-IT"/>
          </a:p>
        </p:txBody>
      </p:sp>
      <p:sp>
        <p:nvSpPr>
          <p:cNvPr id="6" name="Segnaposto piè di pagina 5">
            <a:extLst>
              <a:ext uri="{FF2B5EF4-FFF2-40B4-BE49-F238E27FC236}">
                <a16:creationId xmlns:a16="http://schemas.microsoft.com/office/drawing/2014/main" id="{B44653C8-97E5-488C-8608-6CFC6EFFAE27}"/>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47A09EA7-3ABF-4F0C-ACCF-1CDC39039F67}"/>
              </a:ext>
            </a:extLst>
          </p:cNvPr>
          <p:cNvSpPr>
            <a:spLocks noGrp="1"/>
          </p:cNvSpPr>
          <p:nvPr>
            <p:ph type="sldNum" sz="quarter" idx="12"/>
          </p:nvPr>
        </p:nvSpPr>
        <p:spPr/>
        <p:txBody>
          <a:bodyPr/>
          <a:lstStyle/>
          <a:p>
            <a:fld id="{26DD4E0B-A747-4F13-8623-5D2DEAED6A16}" type="slidenum">
              <a:rPr lang="it-IT" smtClean="0"/>
              <a:t>‹N›</a:t>
            </a:fld>
            <a:endParaRPr lang="it-IT"/>
          </a:p>
        </p:txBody>
      </p:sp>
    </p:spTree>
    <p:extLst>
      <p:ext uri="{BB962C8B-B14F-4D97-AF65-F5344CB8AC3E}">
        <p14:creationId xmlns:p14="http://schemas.microsoft.com/office/powerpoint/2010/main" val="1345640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0B6803E-0C29-455C-B50A-7BBBCD9DC91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12EDAAC9-69F0-4343-A6EE-C8CF46D3F8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D3D86578-253F-49ED-96F7-336A07D107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DAFCF92D-E251-4778-9AA0-03FB5CE485A2}"/>
              </a:ext>
            </a:extLst>
          </p:cNvPr>
          <p:cNvSpPr>
            <a:spLocks noGrp="1"/>
          </p:cNvSpPr>
          <p:nvPr>
            <p:ph type="dt" sz="half" idx="10"/>
          </p:nvPr>
        </p:nvSpPr>
        <p:spPr/>
        <p:txBody>
          <a:bodyPr/>
          <a:lstStyle/>
          <a:p>
            <a:fld id="{B048E1B5-E52B-4503-9C31-9D20AE84D54F}" type="datetimeFigureOut">
              <a:rPr lang="it-IT" smtClean="0"/>
              <a:t>26/04/2021</a:t>
            </a:fld>
            <a:endParaRPr lang="it-IT"/>
          </a:p>
        </p:txBody>
      </p:sp>
      <p:sp>
        <p:nvSpPr>
          <p:cNvPr id="6" name="Segnaposto piè di pagina 5">
            <a:extLst>
              <a:ext uri="{FF2B5EF4-FFF2-40B4-BE49-F238E27FC236}">
                <a16:creationId xmlns:a16="http://schemas.microsoft.com/office/drawing/2014/main" id="{29939167-A4C6-4854-9128-BEBE14B18196}"/>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4F957C3F-1696-47AC-B796-076ED9ADF222}"/>
              </a:ext>
            </a:extLst>
          </p:cNvPr>
          <p:cNvSpPr>
            <a:spLocks noGrp="1"/>
          </p:cNvSpPr>
          <p:nvPr>
            <p:ph type="sldNum" sz="quarter" idx="12"/>
          </p:nvPr>
        </p:nvSpPr>
        <p:spPr/>
        <p:txBody>
          <a:bodyPr/>
          <a:lstStyle/>
          <a:p>
            <a:fld id="{26DD4E0B-A747-4F13-8623-5D2DEAED6A16}" type="slidenum">
              <a:rPr lang="it-IT" smtClean="0"/>
              <a:t>‹N›</a:t>
            </a:fld>
            <a:endParaRPr lang="it-IT"/>
          </a:p>
        </p:txBody>
      </p:sp>
    </p:spTree>
    <p:extLst>
      <p:ext uri="{BB962C8B-B14F-4D97-AF65-F5344CB8AC3E}">
        <p14:creationId xmlns:p14="http://schemas.microsoft.com/office/powerpoint/2010/main" val="3894987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0B14AB2-C230-48A5-BE89-B900D2CF3A80}"/>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8097DAAB-92B0-42A8-A67D-4F81E653BD6F}"/>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20387AB-0765-4E09-AB4A-AEFF812C7C19}"/>
              </a:ext>
            </a:extLst>
          </p:cNvPr>
          <p:cNvSpPr>
            <a:spLocks noGrp="1"/>
          </p:cNvSpPr>
          <p:nvPr>
            <p:ph type="dt" sz="half" idx="10"/>
          </p:nvPr>
        </p:nvSpPr>
        <p:spPr/>
        <p:txBody>
          <a:bodyPr/>
          <a:lstStyle/>
          <a:p>
            <a:fld id="{B048E1B5-E52B-4503-9C31-9D20AE84D54F}" type="datetimeFigureOut">
              <a:rPr lang="it-IT" smtClean="0"/>
              <a:t>26/04/2021</a:t>
            </a:fld>
            <a:endParaRPr lang="it-IT"/>
          </a:p>
        </p:txBody>
      </p:sp>
      <p:sp>
        <p:nvSpPr>
          <p:cNvPr id="5" name="Segnaposto piè di pagina 4">
            <a:extLst>
              <a:ext uri="{FF2B5EF4-FFF2-40B4-BE49-F238E27FC236}">
                <a16:creationId xmlns:a16="http://schemas.microsoft.com/office/drawing/2014/main" id="{59568E5D-E69A-4E7D-B110-13BE41F720B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A77CA101-B1AC-40E1-8572-78B3909776B2}"/>
              </a:ext>
            </a:extLst>
          </p:cNvPr>
          <p:cNvSpPr>
            <a:spLocks noGrp="1"/>
          </p:cNvSpPr>
          <p:nvPr>
            <p:ph type="sldNum" sz="quarter" idx="12"/>
          </p:nvPr>
        </p:nvSpPr>
        <p:spPr/>
        <p:txBody>
          <a:bodyPr/>
          <a:lstStyle/>
          <a:p>
            <a:fld id="{26DD4E0B-A747-4F13-8623-5D2DEAED6A16}" type="slidenum">
              <a:rPr lang="it-IT" smtClean="0"/>
              <a:t>‹N›</a:t>
            </a:fld>
            <a:endParaRPr lang="it-IT"/>
          </a:p>
        </p:txBody>
      </p:sp>
    </p:spTree>
    <p:extLst>
      <p:ext uri="{BB962C8B-B14F-4D97-AF65-F5344CB8AC3E}">
        <p14:creationId xmlns:p14="http://schemas.microsoft.com/office/powerpoint/2010/main" val="2225770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5AD5A8A9-6259-4C44-A7A5-C76556C8728D}"/>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BA8A5FE7-EB47-4D40-A04C-4B3954048594}"/>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68B3441A-2058-497C-8462-8BD23A47B709}"/>
              </a:ext>
            </a:extLst>
          </p:cNvPr>
          <p:cNvSpPr>
            <a:spLocks noGrp="1"/>
          </p:cNvSpPr>
          <p:nvPr>
            <p:ph type="dt" sz="half" idx="10"/>
          </p:nvPr>
        </p:nvSpPr>
        <p:spPr/>
        <p:txBody>
          <a:bodyPr/>
          <a:lstStyle/>
          <a:p>
            <a:fld id="{B048E1B5-E52B-4503-9C31-9D20AE84D54F}" type="datetimeFigureOut">
              <a:rPr lang="it-IT" smtClean="0"/>
              <a:t>26/04/2021</a:t>
            </a:fld>
            <a:endParaRPr lang="it-IT"/>
          </a:p>
        </p:txBody>
      </p:sp>
      <p:sp>
        <p:nvSpPr>
          <p:cNvPr id="5" name="Segnaposto piè di pagina 4">
            <a:extLst>
              <a:ext uri="{FF2B5EF4-FFF2-40B4-BE49-F238E27FC236}">
                <a16:creationId xmlns:a16="http://schemas.microsoft.com/office/drawing/2014/main" id="{1C18DF22-A749-4C57-B195-A509ABB1AB5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9248521-6AA4-4877-AB38-1C6F0DFD9D6B}"/>
              </a:ext>
            </a:extLst>
          </p:cNvPr>
          <p:cNvSpPr>
            <a:spLocks noGrp="1"/>
          </p:cNvSpPr>
          <p:nvPr>
            <p:ph type="sldNum" sz="quarter" idx="12"/>
          </p:nvPr>
        </p:nvSpPr>
        <p:spPr/>
        <p:txBody>
          <a:bodyPr/>
          <a:lstStyle/>
          <a:p>
            <a:fld id="{26DD4E0B-A747-4F13-8623-5D2DEAED6A16}" type="slidenum">
              <a:rPr lang="it-IT" smtClean="0"/>
              <a:t>‹N›</a:t>
            </a:fld>
            <a:endParaRPr lang="it-IT"/>
          </a:p>
        </p:txBody>
      </p:sp>
    </p:spTree>
    <p:extLst>
      <p:ext uri="{BB962C8B-B14F-4D97-AF65-F5344CB8AC3E}">
        <p14:creationId xmlns:p14="http://schemas.microsoft.com/office/powerpoint/2010/main" val="36075386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C4D5D5C3-A4B2-4662-8796-7851421851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1E5BEEC8-6971-4537-B030-9D59A444CC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3A52F53B-50A1-4576-8911-45B047416D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48E1B5-E52B-4503-9C31-9D20AE84D54F}" type="datetimeFigureOut">
              <a:rPr lang="it-IT" smtClean="0"/>
              <a:t>26/04/2021</a:t>
            </a:fld>
            <a:endParaRPr lang="it-IT"/>
          </a:p>
        </p:txBody>
      </p:sp>
      <p:sp>
        <p:nvSpPr>
          <p:cNvPr id="5" name="Segnaposto piè di pagina 4">
            <a:extLst>
              <a:ext uri="{FF2B5EF4-FFF2-40B4-BE49-F238E27FC236}">
                <a16:creationId xmlns:a16="http://schemas.microsoft.com/office/drawing/2014/main" id="{C669EF0D-B4D5-4107-90A3-4B73D04424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7E5EF58E-19D3-4F0A-B2AD-BFB25CB8A0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DD4E0B-A747-4F13-8623-5D2DEAED6A16}" type="slidenum">
              <a:rPr lang="it-IT" smtClean="0"/>
              <a:t>‹N›</a:t>
            </a:fld>
            <a:endParaRPr lang="it-IT"/>
          </a:p>
        </p:txBody>
      </p:sp>
    </p:spTree>
    <p:extLst>
      <p:ext uri="{BB962C8B-B14F-4D97-AF65-F5344CB8AC3E}">
        <p14:creationId xmlns:p14="http://schemas.microsoft.com/office/powerpoint/2010/main" val="1009797172"/>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wmf"/><Relationship Id="rId12"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7.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CasellaDiTesto 62">
            <a:extLst>
              <a:ext uri="{FF2B5EF4-FFF2-40B4-BE49-F238E27FC236}">
                <a16:creationId xmlns:a16="http://schemas.microsoft.com/office/drawing/2014/main" id="{542AA8EA-B4F2-4D44-BF9F-D546A0C16CB8}"/>
              </a:ext>
            </a:extLst>
          </p:cNvPr>
          <p:cNvSpPr txBox="1"/>
          <p:nvPr/>
        </p:nvSpPr>
        <p:spPr>
          <a:xfrm>
            <a:off x="3883753" y="730855"/>
            <a:ext cx="8005150" cy="2911566"/>
          </a:xfrm>
          <a:prstGeom prst="rect">
            <a:avLst/>
          </a:prstGeom>
          <a:noFill/>
        </p:spPr>
        <p:txBody>
          <a:bodyPr wrap="square" rtlCol="0">
            <a:spAutoFit/>
          </a:bodyPr>
          <a:lstStyle/>
          <a:p>
            <a:pPr marL="176213" indent="-176213" algn="just">
              <a:spcBef>
                <a:spcPct val="20000"/>
              </a:spcBef>
              <a:buFontTx/>
              <a:buChar char="•"/>
            </a:pPr>
            <a:r>
              <a:rPr lang="en-US" altLang="it-IT" sz="1400" i="1" dirty="0"/>
              <a:t>The official ILRS analysis centers (ACs) produce weekly solutions that are combined by the two combination centers.</a:t>
            </a:r>
          </a:p>
          <a:p>
            <a:pPr marL="176213" indent="-176213" algn="just">
              <a:spcBef>
                <a:spcPct val="20000"/>
              </a:spcBef>
              <a:buFontTx/>
              <a:buChar char="•"/>
            </a:pPr>
            <a:r>
              <a:rPr lang="en-US" altLang="it-IT" sz="1400" i="1" dirty="0"/>
              <a:t>Solutions contain station coordinates and daily Earth orientation parameters, using LAGEOS and Etalon data, according to the ILRS/ASC guidelines</a:t>
            </a:r>
          </a:p>
          <a:p>
            <a:pPr marL="176213" indent="-176213" algn="just">
              <a:spcBef>
                <a:spcPct val="20000"/>
              </a:spcBef>
              <a:buFontTx/>
              <a:buChar char="•"/>
            </a:pPr>
            <a:r>
              <a:rPr lang="en-US" altLang="it-IT" sz="1400" i="1" dirty="0"/>
              <a:t>The ASI/CGS combination procedure is based on the direct combination of loose constrained solutions,  with no need to estimate or remove relative rotations between the reference frames before combining the input AC solutions </a:t>
            </a:r>
          </a:p>
          <a:p>
            <a:pPr marL="176213" indent="-176213" algn="just">
              <a:spcBef>
                <a:spcPct val="20000"/>
              </a:spcBef>
              <a:buFontTx/>
              <a:buChar char="•"/>
            </a:pPr>
            <a:r>
              <a:rPr lang="en-US" altLang="it-IT" sz="1400" i="1" dirty="0"/>
              <a:t>The backup JCET/UMBC  combination uses de-constrained normal equations and relative weighting of the input ACs series determined through Variance Component Estimation</a:t>
            </a:r>
          </a:p>
          <a:p>
            <a:pPr marL="176213" indent="-176213" algn="just">
              <a:spcBef>
                <a:spcPct val="20000"/>
              </a:spcBef>
              <a:buFontTx/>
              <a:buChar char="•"/>
            </a:pPr>
            <a:r>
              <a:rPr lang="en-US" altLang="it-IT" sz="1400" i="1" dirty="0"/>
              <a:t>The preliminary ILRSA solution 1993-2020 has been submitted. The final 1983-2020 is expected in a few weeks</a:t>
            </a:r>
          </a:p>
          <a:p>
            <a:endParaRPr lang="it-IT" dirty="0"/>
          </a:p>
        </p:txBody>
      </p:sp>
      <p:pic>
        <p:nvPicPr>
          <p:cNvPr id="4" name="Picture 64" descr="ilrsbanner">
            <a:extLst>
              <a:ext uri="{FF2B5EF4-FFF2-40B4-BE49-F238E27FC236}">
                <a16:creationId xmlns:a16="http://schemas.microsoft.com/office/drawing/2014/main" id="{A9513AAD-9641-496D-B2F9-9E4250FA89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95043" y="77357"/>
            <a:ext cx="1601474" cy="632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2" descr="egeos_logo_new">
            <a:extLst>
              <a:ext uri="{FF2B5EF4-FFF2-40B4-BE49-F238E27FC236}">
                <a16:creationId xmlns:a16="http://schemas.microsoft.com/office/drawing/2014/main" id="{82DCDBC8-6D61-4649-82A4-8D933F5225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783" y="6297698"/>
            <a:ext cx="865187"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66FED457-CB78-4084-93B0-F7FABE721EFD}"/>
              </a:ext>
            </a:extLst>
          </p:cNvPr>
          <p:cNvPicPr>
            <a:picLocks noChangeAspect="1"/>
          </p:cNvPicPr>
          <p:nvPr/>
        </p:nvPicPr>
        <p:blipFill>
          <a:blip r:embed="rId5" cstate="print"/>
          <a:stretch>
            <a:fillRect/>
          </a:stretch>
        </p:blipFill>
        <p:spPr>
          <a:xfrm>
            <a:off x="4088934" y="6266961"/>
            <a:ext cx="521666" cy="505870"/>
          </a:xfrm>
          <a:prstGeom prst="ellipse">
            <a:avLst/>
          </a:prstGeom>
          <a:scene3d>
            <a:camera prst="orthographicFront"/>
            <a:lightRig rig="threePt" dir="t"/>
          </a:scene3d>
          <a:sp3d>
            <a:bevelT/>
          </a:sp3d>
        </p:spPr>
      </p:pic>
      <p:pic>
        <p:nvPicPr>
          <p:cNvPr id="9" name="Picture 11" descr="asi_logo">
            <a:extLst>
              <a:ext uri="{FF2B5EF4-FFF2-40B4-BE49-F238E27FC236}">
                <a16:creationId xmlns:a16="http://schemas.microsoft.com/office/drawing/2014/main" id="{26BB91F0-1CC2-4E6E-827D-496A4E1E494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59945" y="6290469"/>
            <a:ext cx="744537" cy="43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sellaDiTesto 10">
            <a:extLst>
              <a:ext uri="{FF2B5EF4-FFF2-40B4-BE49-F238E27FC236}">
                <a16:creationId xmlns:a16="http://schemas.microsoft.com/office/drawing/2014/main" id="{B8D15142-2107-4BCC-BEA7-538705047EF0}"/>
              </a:ext>
            </a:extLst>
          </p:cNvPr>
          <p:cNvSpPr txBox="1"/>
          <p:nvPr/>
        </p:nvSpPr>
        <p:spPr>
          <a:xfrm>
            <a:off x="1456909" y="6344509"/>
            <a:ext cx="2738456" cy="391517"/>
          </a:xfrm>
          <a:prstGeom prst="rect">
            <a:avLst/>
          </a:prstGeom>
          <a:noFill/>
        </p:spPr>
        <p:txBody>
          <a:bodyPr wrap="square">
            <a:spAutoFit/>
          </a:bodyPr>
          <a:lstStyle/>
          <a:p>
            <a:pPr>
              <a:lnSpc>
                <a:spcPct val="80000"/>
              </a:lnSpc>
            </a:pPr>
            <a:r>
              <a:rPr lang="it-IT" altLang="it-IT" sz="1200" b="1" dirty="0">
                <a:solidFill>
                  <a:srgbClr val="000099"/>
                </a:solidFill>
                <a:latin typeface="Times New Roman" panose="02020603050405020304" pitchFamily="18" charset="0"/>
              </a:rPr>
              <a:t>V. Luceri, A. Basoni, D. Sarrocco</a:t>
            </a:r>
          </a:p>
          <a:p>
            <a:pPr>
              <a:lnSpc>
                <a:spcPct val="80000"/>
              </a:lnSpc>
            </a:pPr>
            <a:r>
              <a:rPr lang="it-IT" altLang="it-IT" sz="1200" dirty="0">
                <a:solidFill>
                  <a:srgbClr val="000099"/>
                </a:solidFill>
              </a:rPr>
              <a:t>e-GEOS S.p.A., ASI/CGS - Matera</a:t>
            </a:r>
          </a:p>
        </p:txBody>
      </p:sp>
      <p:sp>
        <p:nvSpPr>
          <p:cNvPr id="12" name="Rectangle 8">
            <a:extLst>
              <a:ext uri="{FF2B5EF4-FFF2-40B4-BE49-F238E27FC236}">
                <a16:creationId xmlns:a16="http://schemas.microsoft.com/office/drawing/2014/main" id="{CD9C1540-D890-4A3B-9E4E-4FC8244CBBD9}"/>
              </a:ext>
            </a:extLst>
          </p:cNvPr>
          <p:cNvSpPr>
            <a:spLocks noChangeArrowheads="1"/>
          </p:cNvSpPr>
          <p:nvPr/>
        </p:nvSpPr>
        <p:spPr bwMode="auto">
          <a:xfrm>
            <a:off x="4615212" y="6330089"/>
            <a:ext cx="3271116" cy="50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80000"/>
              </a:lnSpc>
            </a:pPr>
            <a:r>
              <a:rPr lang="it-IT" altLang="it-IT" sz="1200" b="1" dirty="0">
                <a:solidFill>
                  <a:srgbClr val="000099"/>
                </a:solidFill>
                <a:latin typeface="+mn-lt"/>
              </a:rPr>
              <a:t>E. C. Pavlis, M. </a:t>
            </a:r>
            <a:r>
              <a:rPr lang="it-IT" altLang="it-IT" sz="1200" b="1" dirty="0" err="1">
                <a:solidFill>
                  <a:srgbClr val="000099"/>
                </a:solidFill>
                <a:latin typeface="+mn-lt"/>
              </a:rPr>
              <a:t>Kuzmicz-Cieslak</a:t>
            </a:r>
            <a:r>
              <a:rPr lang="it-IT" altLang="it-IT" sz="1200" b="1" dirty="0">
                <a:solidFill>
                  <a:srgbClr val="000099"/>
                </a:solidFill>
                <a:latin typeface="+mn-lt"/>
              </a:rPr>
              <a:t>, K. Evans</a:t>
            </a:r>
          </a:p>
          <a:p>
            <a:pPr>
              <a:lnSpc>
                <a:spcPct val="80000"/>
              </a:lnSpc>
            </a:pPr>
            <a:r>
              <a:rPr lang="it-IT" altLang="it-IT" sz="1200" dirty="0">
                <a:solidFill>
                  <a:srgbClr val="000099"/>
                </a:solidFill>
                <a:latin typeface="+mn-lt"/>
              </a:rPr>
              <a:t>JCET/UMBC – Baltimore, MD</a:t>
            </a:r>
          </a:p>
        </p:txBody>
      </p:sp>
      <p:sp>
        <p:nvSpPr>
          <p:cNvPr id="13" name="CasellaDiTesto 12">
            <a:extLst>
              <a:ext uri="{FF2B5EF4-FFF2-40B4-BE49-F238E27FC236}">
                <a16:creationId xmlns:a16="http://schemas.microsoft.com/office/drawing/2014/main" id="{53BDAF5E-3971-4A9F-9146-8FC64A304EFC}"/>
              </a:ext>
            </a:extLst>
          </p:cNvPr>
          <p:cNvSpPr txBox="1"/>
          <p:nvPr/>
        </p:nvSpPr>
        <p:spPr>
          <a:xfrm>
            <a:off x="8388258" y="6301215"/>
            <a:ext cx="3226164" cy="391517"/>
          </a:xfrm>
          <a:prstGeom prst="rect">
            <a:avLst/>
          </a:prstGeom>
          <a:noFill/>
        </p:spPr>
        <p:txBody>
          <a:bodyPr wrap="square">
            <a:spAutoFit/>
          </a:bodyPr>
          <a:lstStyle/>
          <a:p>
            <a:pPr>
              <a:lnSpc>
                <a:spcPct val="80000"/>
              </a:lnSpc>
            </a:pPr>
            <a:r>
              <a:rPr lang="it-IT" altLang="it-IT" sz="1200" b="1" dirty="0">
                <a:solidFill>
                  <a:srgbClr val="000099"/>
                </a:solidFill>
                <a:latin typeface="Times New Roman" panose="02020603050405020304" pitchFamily="18" charset="0"/>
              </a:rPr>
              <a:t>G. Bianco</a:t>
            </a:r>
          </a:p>
          <a:p>
            <a:pPr>
              <a:lnSpc>
                <a:spcPct val="80000"/>
              </a:lnSpc>
            </a:pPr>
            <a:r>
              <a:rPr lang="it-IT" altLang="it-IT" sz="1200" dirty="0">
                <a:solidFill>
                  <a:srgbClr val="000099"/>
                </a:solidFill>
              </a:rPr>
              <a:t>Agenzia Spaziale Italiana, CGS - Matera</a:t>
            </a:r>
          </a:p>
        </p:txBody>
      </p:sp>
      <p:sp>
        <p:nvSpPr>
          <p:cNvPr id="15" name="CasellaDiTesto 14">
            <a:extLst>
              <a:ext uri="{FF2B5EF4-FFF2-40B4-BE49-F238E27FC236}">
                <a16:creationId xmlns:a16="http://schemas.microsoft.com/office/drawing/2014/main" id="{36394060-37A7-4434-A8FF-C321407DAFCD}"/>
              </a:ext>
            </a:extLst>
          </p:cNvPr>
          <p:cNvSpPr txBox="1"/>
          <p:nvPr/>
        </p:nvSpPr>
        <p:spPr>
          <a:xfrm>
            <a:off x="390943" y="197925"/>
            <a:ext cx="6094520" cy="461665"/>
          </a:xfrm>
          <a:prstGeom prst="rect">
            <a:avLst/>
          </a:prstGeom>
          <a:noFill/>
        </p:spPr>
        <p:txBody>
          <a:bodyPr wrap="square">
            <a:spAutoFit/>
          </a:bodyPr>
          <a:lstStyle/>
          <a:p>
            <a:r>
              <a:rPr lang="en-US" sz="2400" b="1" i="1" dirty="0">
                <a:solidFill>
                  <a:schemeClr val="accent1">
                    <a:lumMod val="75000"/>
                  </a:schemeClr>
                </a:solidFill>
              </a:rPr>
              <a:t>The ILRS Contribution to ITRF2020</a:t>
            </a:r>
          </a:p>
        </p:txBody>
      </p:sp>
      <p:sp>
        <p:nvSpPr>
          <p:cNvPr id="67" name="CasellaDiTesto 66">
            <a:extLst>
              <a:ext uri="{FF2B5EF4-FFF2-40B4-BE49-F238E27FC236}">
                <a16:creationId xmlns:a16="http://schemas.microsoft.com/office/drawing/2014/main" id="{5EB917B7-D322-4160-BE9E-A90C7EF48D2B}"/>
              </a:ext>
            </a:extLst>
          </p:cNvPr>
          <p:cNvSpPr txBox="1"/>
          <p:nvPr/>
        </p:nvSpPr>
        <p:spPr>
          <a:xfrm>
            <a:off x="668559" y="5038910"/>
            <a:ext cx="5119684" cy="307777"/>
          </a:xfrm>
          <a:prstGeom prst="rect">
            <a:avLst/>
          </a:prstGeom>
          <a:noFill/>
        </p:spPr>
        <p:txBody>
          <a:bodyPr wrap="square" rtlCol="0">
            <a:spAutoFit/>
          </a:bodyPr>
          <a:lstStyle/>
          <a:p>
            <a:r>
              <a:rPr lang="it-IT" sz="1400" i="1" dirty="0" err="1"/>
              <a:t>Reduced</a:t>
            </a:r>
            <a:r>
              <a:rPr lang="it-IT" sz="1400" i="1" dirty="0"/>
              <a:t> </a:t>
            </a:r>
            <a:r>
              <a:rPr lang="it-IT" sz="1400" i="1" dirty="0" err="1"/>
              <a:t>difference</a:t>
            </a:r>
            <a:r>
              <a:rPr lang="it-IT" sz="1400" i="1" dirty="0"/>
              <a:t> </a:t>
            </a:r>
            <a:r>
              <a:rPr lang="it-IT" sz="1400" i="1" dirty="0" err="1"/>
              <a:t>between</a:t>
            </a:r>
            <a:r>
              <a:rPr lang="it-IT" sz="1400" i="1" dirty="0"/>
              <a:t> SLR and VLBI scale</a:t>
            </a:r>
          </a:p>
        </p:txBody>
      </p:sp>
      <p:cxnSp>
        <p:nvCxnSpPr>
          <p:cNvPr id="73" name="Connettore 2 72">
            <a:extLst>
              <a:ext uri="{FF2B5EF4-FFF2-40B4-BE49-F238E27FC236}">
                <a16:creationId xmlns:a16="http://schemas.microsoft.com/office/drawing/2014/main" id="{BFD75A0C-DD72-4B43-8094-10815FE40B9D}"/>
              </a:ext>
            </a:extLst>
          </p:cNvPr>
          <p:cNvCxnSpPr/>
          <p:nvPr/>
        </p:nvCxnSpPr>
        <p:spPr>
          <a:xfrm>
            <a:off x="315567" y="5194613"/>
            <a:ext cx="337091"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4" name="CasellaDiTesto 73">
            <a:extLst>
              <a:ext uri="{FF2B5EF4-FFF2-40B4-BE49-F238E27FC236}">
                <a16:creationId xmlns:a16="http://schemas.microsoft.com/office/drawing/2014/main" id="{83C76155-4E4F-4E5F-9167-E4AD1136C4F8}"/>
              </a:ext>
            </a:extLst>
          </p:cNvPr>
          <p:cNvSpPr txBox="1"/>
          <p:nvPr/>
        </p:nvSpPr>
        <p:spPr>
          <a:xfrm>
            <a:off x="344638" y="3422804"/>
            <a:ext cx="5606571" cy="1015663"/>
          </a:xfrm>
          <a:prstGeom prst="rect">
            <a:avLst/>
          </a:prstGeom>
          <a:noFill/>
        </p:spPr>
        <p:txBody>
          <a:bodyPr wrap="square" rtlCol="0">
            <a:spAutoFit/>
          </a:bodyPr>
          <a:lstStyle/>
          <a:p>
            <a:r>
              <a:rPr lang="it-IT" sz="1400" i="1" dirty="0"/>
              <a:t>Station </a:t>
            </a:r>
            <a:r>
              <a:rPr lang="it-IT" sz="1400" i="1" dirty="0" err="1"/>
              <a:t>Systematic</a:t>
            </a:r>
            <a:r>
              <a:rPr lang="it-IT" sz="1400" i="1" dirty="0"/>
              <a:t> </a:t>
            </a:r>
            <a:r>
              <a:rPr lang="it-IT" sz="1400" i="1" dirty="0" err="1"/>
              <a:t>Error</a:t>
            </a:r>
            <a:r>
              <a:rPr lang="it-IT" sz="1400" i="1" dirty="0"/>
              <a:t> </a:t>
            </a:r>
            <a:r>
              <a:rPr lang="it-IT" sz="1400" i="1" dirty="0" err="1"/>
              <a:t>Modelling</a:t>
            </a:r>
            <a:r>
              <a:rPr lang="it-IT" sz="1400" i="1" dirty="0"/>
              <a:t> </a:t>
            </a:r>
            <a:r>
              <a:rPr lang="it-IT" sz="1400" i="1" dirty="0" err="1"/>
              <a:t>Pilot</a:t>
            </a:r>
            <a:r>
              <a:rPr lang="it-IT" sz="1400" i="1" dirty="0"/>
              <a:t> Project, </a:t>
            </a:r>
            <a:r>
              <a:rPr lang="it-IT" sz="1400" dirty="0" err="1"/>
              <a:t>novel</a:t>
            </a:r>
            <a:r>
              <a:rPr lang="it-IT" sz="1400" dirty="0"/>
              <a:t> </a:t>
            </a:r>
            <a:r>
              <a:rPr lang="it-IT" sz="1400" dirty="0" err="1"/>
              <a:t>approach</a:t>
            </a:r>
            <a:endParaRPr lang="it-IT" sz="1400" dirty="0"/>
          </a:p>
          <a:p>
            <a:endParaRPr lang="it-IT" sz="800" i="1" dirty="0"/>
          </a:p>
          <a:p>
            <a:pPr marL="742950" lvl="1" indent="-285750">
              <a:lnSpc>
                <a:spcPts val="1200"/>
              </a:lnSpc>
              <a:buFont typeface="Arial" panose="020B0604020202020204" pitchFamily="34" charset="0"/>
              <a:buChar char="•"/>
            </a:pPr>
            <a:r>
              <a:rPr lang="it-IT" sz="1400" i="1" dirty="0" err="1"/>
              <a:t>Improved</a:t>
            </a:r>
            <a:r>
              <a:rPr lang="it-IT" sz="1400" i="1" dirty="0"/>
              <a:t> “target signature” model (</a:t>
            </a:r>
            <a:r>
              <a:rPr lang="it-IT" sz="1400" i="1" dirty="0" err="1"/>
              <a:t>CoM</a:t>
            </a:r>
            <a:r>
              <a:rPr lang="it-IT" sz="1400" i="1" dirty="0"/>
              <a:t>)</a:t>
            </a:r>
          </a:p>
          <a:p>
            <a:pPr marL="742950" lvl="1" indent="-285750">
              <a:buFont typeface="Arial" panose="020B0604020202020204" pitchFamily="34" charset="0"/>
              <a:buChar char="•"/>
            </a:pPr>
            <a:r>
              <a:rPr lang="en-US" sz="1400" i="1" dirty="0"/>
              <a:t>Estimation of persistent systematic errors at the millimeter level of each tracking system </a:t>
            </a:r>
            <a:endParaRPr lang="it-IT" sz="1400" i="1" dirty="0"/>
          </a:p>
        </p:txBody>
      </p:sp>
      <p:cxnSp>
        <p:nvCxnSpPr>
          <p:cNvPr id="87" name="Connettore 2 86">
            <a:extLst>
              <a:ext uri="{FF2B5EF4-FFF2-40B4-BE49-F238E27FC236}">
                <a16:creationId xmlns:a16="http://schemas.microsoft.com/office/drawing/2014/main" id="{6E9D0A44-F0CB-486D-BA7D-F6EA1AE0D518}"/>
              </a:ext>
            </a:extLst>
          </p:cNvPr>
          <p:cNvCxnSpPr/>
          <p:nvPr/>
        </p:nvCxnSpPr>
        <p:spPr>
          <a:xfrm>
            <a:off x="299329" y="4585832"/>
            <a:ext cx="337091"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8" name="CasellaDiTesto 87">
            <a:extLst>
              <a:ext uri="{FF2B5EF4-FFF2-40B4-BE49-F238E27FC236}">
                <a16:creationId xmlns:a16="http://schemas.microsoft.com/office/drawing/2014/main" id="{49AF4318-4C06-42A8-B863-C75D30EB2A90}"/>
              </a:ext>
            </a:extLst>
          </p:cNvPr>
          <p:cNvSpPr txBox="1"/>
          <p:nvPr/>
        </p:nvSpPr>
        <p:spPr>
          <a:xfrm>
            <a:off x="700964" y="4398107"/>
            <a:ext cx="5030690" cy="523220"/>
          </a:xfrm>
          <a:prstGeom prst="rect">
            <a:avLst/>
          </a:prstGeom>
          <a:noFill/>
        </p:spPr>
        <p:txBody>
          <a:bodyPr wrap="square" rtlCol="0">
            <a:spAutoFit/>
          </a:bodyPr>
          <a:lstStyle/>
          <a:p>
            <a:r>
              <a:rPr lang="it-IT" sz="1400" dirty="0" err="1"/>
              <a:t>Changes</a:t>
            </a:r>
            <a:r>
              <a:rPr lang="it-IT" sz="1400" dirty="0"/>
              <a:t> in station </a:t>
            </a:r>
            <a:r>
              <a:rPr lang="it-IT" sz="1400" dirty="0" err="1"/>
              <a:t>systematic</a:t>
            </a:r>
            <a:r>
              <a:rPr lang="it-IT" sz="1400" dirty="0"/>
              <a:t> </a:t>
            </a:r>
            <a:r>
              <a:rPr lang="it-IT" sz="1400" dirty="0" err="1"/>
              <a:t>behavior</a:t>
            </a:r>
            <a:r>
              <a:rPr lang="it-IT" sz="1400" dirty="0"/>
              <a:t> </a:t>
            </a:r>
            <a:r>
              <a:rPr lang="it-IT" sz="1400" dirty="0" err="1"/>
              <a:t>were</a:t>
            </a:r>
            <a:r>
              <a:rPr lang="it-IT" sz="1400" dirty="0"/>
              <a:t> </a:t>
            </a:r>
            <a:r>
              <a:rPr lang="it-IT" sz="1400" dirty="0" err="1"/>
              <a:t>identified</a:t>
            </a:r>
            <a:r>
              <a:rPr lang="it-IT" sz="1400" dirty="0"/>
              <a:t> and a set of long-</a:t>
            </a:r>
            <a:r>
              <a:rPr lang="it-IT" sz="1400" dirty="0" err="1"/>
              <a:t>term</a:t>
            </a:r>
            <a:r>
              <a:rPr lang="it-IT" sz="1400" dirty="0"/>
              <a:t> </a:t>
            </a:r>
            <a:r>
              <a:rPr lang="it-IT" sz="1400" dirty="0" err="1"/>
              <a:t>mean</a:t>
            </a:r>
            <a:r>
              <a:rPr lang="it-IT" sz="1400" dirty="0"/>
              <a:t> </a:t>
            </a:r>
            <a:r>
              <a:rPr lang="it-IT" sz="1400" dirty="0" err="1"/>
              <a:t>corrections</a:t>
            </a:r>
            <a:r>
              <a:rPr lang="it-IT" sz="1400" dirty="0"/>
              <a:t> </a:t>
            </a:r>
            <a:r>
              <a:rPr lang="it-IT" sz="1400" dirty="0" err="1"/>
              <a:t>were</a:t>
            </a:r>
            <a:r>
              <a:rPr lang="it-IT" sz="1400" dirty="0"/>
              <a:t> </a:t>
            </a:r>
            <a:r>
              <a:rPr lang="it-IT" sz="1400" dirty="0" err="1"/>
              <a:t>defined</a:t>
            </a:r>
            <a:r>
              <a:rPr lang="it-IT" sz="1400" dirty="0"/>
              <a:t> and </a:t>
            </a:r>
            <a:r>
              <a:rPr lang="it-IT" sz="1400" dirty="0" err="1"/>
              <a:t>applied</a:t>
            </a:r>
            <a:r>
              <a:rPr lang="it-IT" sz="1400" dirty="0"/>
              <a:t> a priori.</a:t>
            </a:r>
          </a:p>
        </p:txBody>
      </p:sp>
      <p:grpSp>
        <p:nvGrpSpPr>
          <p:cNvPr id="21" name="Gruppo 20">
            <a:extLst>
              <a:ext uri="{FF2B5EF4-FFF2-40B4-BE49-F238E27FC236}">
                <a16:creationId xmlns:a16="http://schemas.microsoft.com/office/drawing/2014/main" id="{C45E5328-68A6-4D31-AC37-0D51CF02A5E9}"/>
              </a:ext>
            </a:extLst>
          </p:cNvPr>
          <p:cNvGrpSpPr/>
          <p:nvPr/>
        </p:nvGrpSpPr>
        <p:grpSpPr>
          <a:xfrm>
            <a:off x="6197823" y="3170124"/>
            <a:ext cx="6234459" cy="3037253"/>
            <a:chOff x="6197823" y="3170124"/>
            <a:chExt cx="6234459" cy="3037253"/>
          </a:xfrm>
        </p:grpSpPr>
        <p:grpSp>
          <p:nvGrpSpPr>
            <p:cNvPr id="39" name="Gruppo 38">
              <a:extLst>
                <a:ext uri="{FF2B5EF4-FFF2-40B4-BE49-F238E27FC236}">
                  <a16:creationId xmlns:a16="http://schemas.microsoft.com/office/drawing/2014/main" id="{024F07DD-4606-4F54-B144-81CF273D0381}"/>
                </a:ext>
              </a:extLst>
            </p:cNvPr>
            <p:cNvGrpSpPr/>
            <p:nvPr/>
          </p:nvGrpSpPr>
          <p:grpSpPr>
            <a:xfrm>
              <a:off x="6197823" y="3448967"/>
              <a:ext cx="6234459" cy="2758410"/>
              <a:chOff x="6468861" y="3184759"/>
              <a:chExt cx="6234459" cy="2758410"/>
            </a:xfrm>
          </p:grpSpPr>
          <p:pic>
            <p:nvPicPr>
              <p:cNvPr id="10" name="Picture 4">
                <a:extLst>
                  <a:ext uri="{FF2B5EF4-FFF2-40B4-BE49-F238E27FC236}">
                    <a16:creationId xmlns:a16="http://schemas.microsoft.com/office/drawing/2014/main" id="{159E008A-B513-41F3-BC92-C50EDF44FEA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9768" t="5625" r="7161" b="6305"/>
              <a:stretch/>
            </p:blipFill>
            <p:spPr bwMode="auto">
              <a:xfrm>
                <a:off x="6468861" y="3184759"/>
                <a:ext cx="5225949" cy="2758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asellaDiTesto 5">
                <a:extLst>
                  <a:ext uri="{FF2B5EF4-FFF2-40B4-BE49-F238E27FC236}">
                    <a16:creationId xmlns:a16="http://schemas.microsoft.com/office/drawing/2014/main" id="{9DBD19A9-A01B-4963-87E6-C57AD0A91879}"/>
                  </a:ext>
                </a:extLst>
              </p:cNvPr>
              <p:cNvSpPr txBox="1"/>
              <p:nvPr/>
            </p:nvSpPr>
            <p:spPr>
              <a:xfrm>
                <a:off x="11575560" y="4162724"/>
                <a:ext cx="1127760" cy="307777"/>
              </a:xfrm>
              <a:prstGeom prst="rect">
                <a:avLst/>
              </a:prstGeom>
              <a:noFill/>
            </p:spPr>
            <p:txBody>
              <a:bodyPr wrap="square" rtlCol="0">
                <a:spAutoFit/>
              </a:bodyPr>
              <a:lstStyle/>
              <a:p>
                <a:r>
                  <a:rPr lang="it-IT" sz="1400" b="1" i="1" dirty="0"/>
                  <a:t>0.4 </a:t>
                </a:r>
                <a:r>
                  <a:rPr lang="it-IT" sz="1400" b="1" i="1" dirty="0" err="1"/>
                  <a:t>ppb</a:t>
                </a:r>
                <a:endParaRPr lang="it-IT" sz="1400" b="1" i="1" dirty="0"/>
              </a:p>
            </p:txBody>
          </p:sp>
          <p:sp>
            <p:nvSpPr>
              <p:cNvPr id="38" name="CasellaDiTesto 37">
                <a:extLst>
                  <a:ext uri="{FF2B5EF4-FFF2-40B4-BE49-F238E27FC236}">
                    <a16:creationId xmlns:a16="http://schemas.microsoft.com/office/drawing/2014/main" id="{D704D160-C091-4F9A-83A8-F4D9A760181D}"/>
                  </a:ext>
                </a:extLst>
              </p:cNvPr>
              <p:cNvSpPr txBox="1"/>
              <p:nvPr/>
            </p:nvSpPr>
            <p:spPr>
              <a:xfrm>
                <a:off x="11520968" y="4650127"/>
                <a:ext cx="1127760" cy="307777"/>
              </a:xfrm>
              <a:prstGeom prst="rect">
                <a:avLst/>
              </a:prstGeom>
              <a:noFill/>
            </p:spPr>
            <p:txBody>
              <a:bodyPr wrap="square" rtlCol="0">
                <a:spAutoFit/>
              </a:bodyPr>
              <a:lstStyle/>
              <a:p>
                <a:r>
                  <a:rPr lang="it-IT" sz="1400" b="1" i="1" dirty="0"/>
                  <a:t>-0.7 </a:t>
                </a:r>
                <a:r>
                  <a:rPr lang="it-IT" sz="1400" b="1" i="1" dirty="0" err="1"/>
                  <a:t>ppb</a:t>
                </a:r>
                <a:endParaRPr lang="it-IT" sz="1400" b="1" i="1" dirty="0"/>
              </a:p>
            </p:txBody>
          </p:sp>
        </p:grpSp>
        <p:sp>
          <p:nvSpPr>
            <p:cNvPr id="59" name="Stella a 5 punte 58">
              <a:extLst>
                <a:ext uri="{FF2B5EF4-FFF2-40B4-BE49-F238E27FC236}">
                  <a16:creationId xmlns:a16="http://schemas.microsoft.com/office/drawing/2014/main" id="{1F35C131-4978-4B7F-818A-F9FC0C4D4C51}"/>
                </a:ext>
              </a:extLst>
            </p:cNvPr>
            <p:cNvSpPr/>
            <p:nvPr/>
          </p:nvSpPr>
          <p:spPr>
            <a:xfrm>
              <a:off x="9398398" y="3594819"/>
              <a:ext cx="137032" cy="11007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0" name="Stella a 5 punte 59">
              <a:extLst>
                <a:ext uri="{FF2B5EF4-FFF2-40B4-BE49-F238E27FC236}">
                  <a16:creationId xmlns:a16="http://schemas.microsoft.com/office/drawing/2014/main" id="{9F4D9B50-8668-44E7-B014-51A20A89C4CD}"/>
                </a:ext>
              </a:extLst>
            </p:cNvPr>
            <p:cNvSpPr/>
            <p:nvPr/>
          </p:nvSpPr>
          <p:spPr>
            <a:xfrm>
              <a:off x="9398398" y="3760258"/>
              <a:ext cx="137032" cy="128816"/>
            </a:xfrm>
            <a:prstGeom prst="star5">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61" name="CasellaDiTesto 60">
              <a:extLst>
                <a:ext uri="{FF2B5EF4-FFF2-40B4-BE49-F238E27FC236}">
                  <a16:creationId xmlns:a16="http://schemas.microsoft.com/office/drawing/2014/main" id="{76FAE4E5-EC11-41D0-8EC8-82F81E110AF9}"/>
                </a:ext>
              </a:extLst>
            </p:cNvPr>
            <p:cNvSpPr txBox="1"/>
            <p:nvPr/>
          </p:nvSpPr>
          <p:spPr>
            <a:xfrm>
              <a:off x="9535430" y="3471221"/>
              <a:ext cx="2842260" cy="307777"/>
            </a:xfrm>
            <a:prstGeom prst="rect">
              <a:avLst/>
            </a:prstGeom>
            <a:noFill/>
          </p:spPr>
          <p:txBody>
            <a:bodyPr wrap="square" rtlCol="0">
              <a:spAutoFit/>
            </a:bodyPr>
            <a:lstStyle/>
            <a:p>
              <a:r>
                <a:rPr lang="it-IT" sz="1400" dirty="0"/>
                <a:t>Preliminary ILRSA</a:t>
              </a:r>
            </a:p>
          </p:txBody>
        </p:sp>
        <p:sp>
          <p:nvSpPr>
            <p:cNvPr id="62" name="CasellaDiTesto 61">
              <a:extLst>
                <a:ext uri="{FF2B5EF4-FFF2-40B4-BE49-F238E27FC236}">
                  <a16:creationId xmlns:a16="http://schemas.microsoft.com/office/drawing/2014/main" id="{670D9D94-6B8C-4BE2-8704-CE43FBC00A1E}"/>
                </a:ext>
              </a:extLst>
            </p:cNvPr>
            <p:cNvSpPr txBox="1"/>
            <p:nvPr/>
          </p:nvSpPr>
          <p:spPr>
            <a:xfrm>
              <a:off x="9535430" y="3664729"/>
              <a:ext cx="1714500" cy="307777"/>
            </a:xfrm>
            <a:prstGeom prst="rect">
              <a:avLst/>
            </a:prstGeom>
            <a:noFill/>
          </p:spPr>
          <p:txBody>
            <a:bodyPr wrap="square" rtlCol="0">
              <a:spAutoFit/>
            </a:bodyPr>
            <a:lstStyle/>
            <a:p>
              <a:r>
                <a:rPr lang="it-IT" sz="1400" dirty="0"/>
                <a:t>ILRSA for ITRF2014 </a:t>
              </a:r>
            </a:p>
          </p:txBody>
        </p:sp>
        <p:sp>
          <p:nvSpPr>
            <p:cNvPr id="18" name="CasellaDiTesto 17"/>
            <p:cNvSpPr txBox="1"/>
            <p:nvPr/>
          </p:nvSpPr>
          <p:spPr>
            <a:xfrm>
              <a:off x="7341771" y="3170124"/>
              <a:ext cx="3053272" cy="369332"/>
            </a:xfrm>
            <a:prstGeom prst="rect">
              <a:avLst/>
            </a:prstGeom>
            <a:noFill/>
          </p:spPr>
          <p:txBody>
            <a:bodyPr wrap="none" rtlCol="0">
              <a:spAutoFit/>
            </a:bodyPr>
            <a:lstStyle/>
            <a:p>
              <a:r>
                <a:rPr lang="it-IT" dirty="0"/>
                <a:t>Scale with </a:t>
              </a:r>
              <a:r>
                <a:rPr lang="it-IT" dirty="0" err="1"/>
                <a:t>respect</a:t>
              </a:r>
              <a:r>
                <a:rPr lang="it-IT" dirty="0"/>
                <a:t> to ITRF2014</a:t>
              </a:r>
            </a:p>
          </p:txBody>
        </p:sp>
      </p:grpSp>
      <mc:AlternateContent xmlns:mc="http://schemas.openxmlformats.org/markup-compatibility/2006" xmlns:a14="http://schemas.microsoft.com/office/drawing/2010/main">
        <mc:Choice Requires="a14">
          <p:sp>
            <p:nvSpPr>
              <p:cNvPr id="20" name="CasellaDiTesto 19">
                <a:extLst>
                  <a:ext uri="{FF2B5EF4-FFF2-40B4-BE49-F238E27FC236}">
                    <a16:creationId xmlns:a16="http://schemas.microsoft.com/office/drawing/2014/main" id="{6E4AA970-A4E9-4C8F-9F2C-654EFC24CFF4}"/>
                  </a:ext>
                </a:extLst>
              </p:cNvPr>
              <p:cNvSpPr txBox="1"/>
              <p:nvPr/>
            </p:nvSpPr>
            <p:spPr>
              <a:xfrm>
                <a:off x="743145" y="5424925"/>
                <a:ext cx="3621312" cy="25449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it-IT" sz="1600" i="1" smtClean="0">
                              <a:latin typeface="Cambria Math" panose="02040503050406030204" pitchFamily="18" charset="0"/>
                            </a:rPr>
                          </m:ctrlPr>
                        </m:sSubPr>
                        <m:e>
                          <m:r>
                            <a:rPr lang="it-IT" sz="1600" b="0" i="1" smtClean="0">
                              <a:latin typeface="Cambria Math" panose="02040503050406030204" pitchFamily="18" charset="0"/>
                            </a:rPr>
                            <m:t>𝑠𝑐𝑎𝑙𝑒</m:t>
                          </m:r>
                        </m:e>
                        <m:sub>
                          <m:r>
                            <a:rPr lang="it-IT" sz="1600" b="0" i="1" smtClean="0">
                              <a:latin typeface="Cambria Math" panose="02040503050406030204" pitchFamily="18" charset="0"/>
                            </a:rPr>
                            <m:t>𝑉𝐿𝐵𝐼</m:t>
                          </m:r>
                        </m:sub>
                      </m:sSub>
                      <m:r>
                        <a:rPr lang="it-IT" sz="1600" b="0" i="1" smtClean="0">
                          <a:latin typeface="Cambria Math" panose="02040503050406030204" pitchFamily="18" charset="0"/>
                        </a:rPr>
                        <m:t>−</m:t>
                      </m:r>
                      <m:sSub>
                        <m:sSubPr>
                          <m:ctrlPr>
                            <a:rPr lang="it-IT" sz="1600" b="0" i="1" smtClean="0">
                              <a:latin typeface="Cambria Math" panose="02040503050406030204" pitchFamily="18" charset="0"/>
                            </a:rPr>
                          </m:ctrlPr>
                        </m:sSubPr>
                        <m:e>
                          <m:r>
                            <a:rPr lang="it-IT" sz="1600" b="0" i="1" smtClean="0">
                              <a:latin typeface="Cambria Math" panose="02040503050406030204" pitchFamily="18" charset="0"/>
                            </a:rPr>
                            <m:t>𝑠𝑐𝑎𝑙𝑒</m:t>
                          </m:r>
                        </m:e>
                        <m:sub>
                          <m:r>
                            <a:rPr lang="it-IT" sz="1600" b="0" i="1" smtClean="0">
                              <a:latin typeface="Cambria Math" panose="02040503050406030204" pitchFamily="18" charset="0"/>
                            </a:rPr>
                            <m:t>𝑆𝐿𝑅</m:t>
                          </m:r>
                          <m:r>
                            <a:rPr lang="it-IT" sz="1600" b="0" i="1" smtClean="0">
                              <a:latin typeface="Cambria Math" panose="02040503050406030204" pitchFamily="18" charset="0"/>
                            </a:rPr>
                            <m:t>_</m:t>
                          </m:r>
                          <m:r>
                            <a:rPr lang="it-IT" sz="1600" b="0" i="1" smtClean="0">
                              <a:latin typeface="Cambria Math" panose="02040503050406030204" pitchFamily="18" charset="0"/>
                            </a:rPr>
                            <m:t>𝐼𝑇𝑅𝐹</m:t>
                          </m:r>
                          <m:r>
                            <a:rPr lang="it-IT" sz="1600" b="0" i="1" smtClean="0">
                              <a:latin typeface="Cambria Math" panose="02040503050406030204" pitchFamily="18" charset="0"/>
                            </a:rPr>
                            <m:t>2014</m:t>
                          </m:r>
                        </m:sub>
                      </m:sSub>
                      <m:r>
                        <a:rPr lang="it-IT" sz="1600" b="0" i="1" smtClean="0">
                          <a:latin typeface="Cambria Math" panose="02040503050406030204" pitchFamily="18" charset="0"/>
                        </a:rPr>
                        <m:t>≈1.38 </m:t>
                      </m:r>
                      <m:r>
                        <a:rPr lang="it-IT" sz="1600" b="0" i="1" smtClean="0">
                          <a:latin typeface="Cambria Math" panose="02040503050406030204" pitchFamily="18" charset="0"/>
                        </a:rPr>
                        <m:t>𝑝𝑝𝑏</m:t>
                      </m:r>
                    </m:oMath>
                  </m:oMathPara>
                </a14:m>
                <a:endParaRPr lang="it-IT" sz="1600" dirty="0"/>
              </a:p>
            </p:txBody>
          </p:sp>
        </mc:Choice>
        <mc:Fallback xmlns="">
          <p:sp>
            <p:nvSpPr>
              <p:cNvPr id="20" name="CasellaDiTesto 19">
                <a:extLst>
                  <a:ext uri="{FF2B5EF4-FFF2-40B4-BE49-F238E27FC236}">
                    <a16:creationId xmlns:a16="http://schemas.microsoft.com/office/drawing/2014/main" id="{6E4AA970-A4E9-4C8F-9F2C-654EFC24CFF4}"/>
                  </a:ext>
                </a:extLst>
              </p:cNvPr>
              <p:cNvSpPr txBox="1">
                <a:spLocks noRot="1" noChangeAspect="1" noMove="1" noResize="1" noEditPoints="1" noAdjustHandles="1" noChangeArrowheads="1" noChangeShapeType="1" noTextEdit="1"/>
              </p:cNvSpPr>
              <p:nvPr/>
            </p:nvSpPr>
            <p:spPr>
              <a:xfrm>
                <a:off x="743145" y="5424925"/>
                <a:ext cx="3621312" cy="254493"/>
              </a:xfrm>
              <a:prstGeom prst="rect">
                <a:avLst/>
              </a:prstGeom>
              <a:blipFill>
                <a:blip r:embed="rId11"/>
                <a:stretch>
                  <a:fillRect l="-842" r="-1178" b="-28571"/>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35" name="CasellaDiTesto 34">
                <a:extLst>
                  <a:ext uri="{FF2B5EF4-FFF2-40B4-BE49-F238E27FC236}">
                    <a16:creationId xmlns:a16="http://schemas.microsoft.com/office/drawing/2014/main" id="{602F2DCA-9962-4DF3-8006-4DBAE970A757}"/>
                  </a:ext>
                </a:extLst>
              </p:cNvPr>
              <p:cNvSpPr txBox="1"/>
              <p:nvPr/>
            </p:nvSpPr>
            <p:spPr>
              <a:xfrm>
                <a:off x="743145" y="5812635"/>
                <a:ext cx="4017254" cy="26565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it-IT" sz="1600" i="1" smtClean="0">
                              <a:latin typeface="Cambria Math" panose="02040503050406030204" pitchFamily="18" charset="0"/>
                            </a:rPr>
                          </m:ctrlPr>
                        </m:sSubPr>
                        <m:e>
                          <m:r>
                            <a:rPr lang="it-IT" sz="1600" b="0" i="1" smtClean="0">
                              <a:latin typeface="Cambria Math" panose="02040503050406030204" pitchFamily="18" charset="0"/>
                            </a:rPr>
                            <m:t>𝑠𝑐𝑎𝑙𝑒</m:t>
                          </m:r>
                        </m:e>
                        <m:sub>
                          <m:r>
                            <a:rPr lang="it-IT" sz="1600" b="0" i="1" smtClean="0">
                              <a:latin typeface="Cambria Math" panose="02040503050406030204" pitchFamily="18" charset="0"/>
                            </a:rPr>
                            <m:t>𝑉𝐿𝐵𝐼</m:t>
                          </m:r>
                        </m:sub>
                      </m:sSub>
                      <m:r>
                        <a:rPr lang="it-IT" sz="1600" b="0" i="1" smtClean="0">
                          <a:latin typeface="Cambria Math" panose="02040503050406030204" pitchFamily="18" charset="0"/>
                        </a:rPr>
                        <m:t>−</m:t>
                      </m:r>
                      <m:sSub>
                        <m:sSubPr>
                          <m:ctrlPr>
                            <a:rPr lang="it-IT" sz="1600" b="0" i="1" smtClean="0">
                              <a:latin typeface="Cambria Math" panose="02040503050406030204" pitchFamily="18" charset="0"/>
                            </a:rPr>
                          </m:ctrlPr>
                        </m:sSubPr>
                        <m:e>
                          <m:r>
                            <a:rPr lang="it-IT" sz="1600" b="0" i="1" smtClean="0">
                              <a:latin typeface="Cambria Math" panose="02040503050406030204" pitchFamily="18" charset="0"/>
                            </a:rPr>
                            <m:t>𝑠𝑐𝑎𝑙𝑒</m:t>
                          </m:r>
                        </m:e>
                        <m:sub>
                          <m:r>
                            <a:rPr lang="it-IT" sz="1600" b="0" i="1" smtClean="0">
                              <a:latin typeface="Cambria Math" panose="02040503050406030204" pitchFamily="18" charset="0"/>
                            </a:rPr>
                            <m:t>𝑃𝑟𝑒𝑙𝑖𝑚𝑖𝑛𝑎𝑟𝑦</m:t>
                          </m:r>
                          <m:r>
                            <a:rPr lang="it-IT" sz="1600" b="0" i="1" smtClean="0">
                              <a:latin typeface="Cambria Math" panose="02040503050406030204" pitchFamily="18" charset="0"/>
                            </a:rPr>
                            <m:t>_</m:t>
                          </m:r>
                          <m:r>
                            <a:rPr lang="it-IT" sz="1600" b="0" i="1" smtClean="0">
                              <a:latin typeface="Cambria Math" panose="02040503050406030204" pitchFamily="18" charset="0"/>
                            </a:rPr>
                            <m:t>𝐼𝐿𝑅𝑆𝐴</m:t>
                          </m:r>
                        </m:sub>
                      </m:sSub>
                      <m:r>
                        <a:rPr lang="it-IT" sz="1600" b="0" i="1" smtClean="0">
                          <a:latin typeface="Cambria Math" panose="02040503050406030204" pitchFamily="18" charset="0"/>
                        </a:rPr>
                        <m:t>≈0.25 </m:t>
                      </m:r>
                      <m:r>
                        <a:rPr lang="it-IT" sz="1600" b="0" i="1" smtClean="0">
                          <a:latin typeface="Cambria Math" panose="02040503050406030204" pitchFamily="18" charset="0"/>
                        </a:rPr>
                        <m:t>𝑝𝑝𝑏</m:t>
                      </m:r>
                    </m:oMath>
                  </m:oMathPara>
                </a14:m>
                <a:endParaRPr lang="it-IT" sz="1600" dirty="0"/>
              </a:p>
            </p:txBody>
          </p:sp>
        </mc:Choice>
        <mc:Fallback xmlns="">
          <p:sp>
            <p:nvSpPr>
              <p:cNvPr id="35" name="CasellaDiTesto 34">
                <a:extLst>
                  <a:ext uri="{FF2B5EF4-FFF2-40B4-BE49-F238E27FC236}">
                    <a16:creationId xmlns:a16="http://schemas.microsoft.com/office/drawing/2014/main" id="{602F2DCA-9962-4DF3-8006-4DBAE970A757}"/>
                  </a:ext>
                </a:extLst>
              </p:cNvPr>
              <p:cNvSpPr txBox="1">
                <a:spLocks noRot="1" noChangeAspect="1" noMove="1" noResize="1" noEditPoints="1" noAdjustHandles="1" noChangeArrowheads="1" noChangeShapeType="1" noTextEdit="1"/>
              </p:cNvSpPr>
              <p:nvPr/>
            </p:nvSpPr>
            <p:spPr>
              <a:xfrm>
                <a:off x="743145" y="5812635"/>
                <a:ext cx="4017254" cy="265650"/>
              </a:xfrm>
              <a:prstGeom prst="rect">
                <a:avLst/>
              </a:prstGeom>
              <a:blipFill>
                <a:blip r:embed="rId12"/>
                <a:stretch>
                  <a:fillRect l="-759" r="-910" b="-27907"/>
                </a:stretch>
              </a:blipFill>
            </p:spPr>
            <p:txBody>
              <a:bodyPr/>
              <a:lstStyle/>
              <a:p>
                <a:r>
                  <a:rPr lang="it-IT">
                    <a:noFill/>
                  </a:rPr>
                  <a:t> </a:t>
                </a:r>
              </a:p>
            </p:txBody>
          </p:sp>
        </mc:Fallback>
      </mc:AlternateContent>
      <p:pic>
        <p:nvPicPr>
          <p:cNvPr id="5" name="Immagine 4">
            <a:extLst>
              <a:ext uri="{FF2B5EF4-FFF2-40B4-BE49-F238E27FC236}">
                <a16:creationId xmlns:a16="http://schemas.microsoft.com/office/drawing/2014/main" id="{075A4668-433F-4C30-A40B-63D869DD65A8}"/>
              </a:ext>
            </a:extLst>
          </p:cNvPr>
          <p:cNvPicPr>
            <a:picLocks noChangeAspect="1"/>
          </p:cNvPicPr>
          <p:nvPr/>
        </p:nvPicPr>
        <p:blipFill>
          <a:blip r:embed="rId13"/>
          <a:stretch>
            <a:fillRect/>
          </a:stretch>
        </p:blipFill>
        <p:spPr>
          <a:xfrm>
            <a:off x="484112" y="970886"/>
            <a:ext cx="3311441" cy="2179683"/>
          </a:xfrm>
          <a:prstGeom prst="rect">
            <a:avLst/>
          </a:prstGeom>
        </p:spPr>
      </p:pic>
    </p:spTree>
    <p:extLst>
      <p:ext uri="{BB962C8B-B14F-4D97-AF65-F5344CB8AC3E}">
        <p14:creationId xmlns:p14="http://schemas.microsoft.com/office/powerpoint/2010/main" val="3164801879"/>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436</TotalTime>
  <Words>265</Words>
  <Application>Microsoft Office PowerPoint</Application>
  <PresentationFormat>Widescreen</PresentationFormat>
  <Paragraphs>26</Paragraphs>
  <Slides>1</Slides>
  <Notes>1</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1</vt:i4>
      </vt:variant>
    </vt:vector>
  </HeadingPairs>
  <TitlesOfParts>
    <vt:vector size="7" baseType="lpstr">
      <vt:lpstr>Arial</vt:lpstr>
      <vt:lpstr>Calibri</vt:lpstr>
      <vt:lpstr>Calibri Light</vt:lpstr>
      <vt:lpstr>Cambria Math</vt:lpstr>
      <vt:lpstr>Times New Roman</vt:lpstr>
      <vt:lpstr>Tema di Office</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basoni.antonio@protonmail.com</dc:creator>
  <cp:lastModifiedBy>basoni.antonio@protonmail.com</cp:lastModifiedBy>
  <cp:revision>111</cp:revision>
  <dcterms:created xsi:type="dcterms:W3CDTF">2021-04-19T11:17:17Z</dcterms:created>
  <dcterms:modified xsi:type="dcterms:W3CDTF">2021-04-26T20:43:04Z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5b32904-7b88-4fbd-853e-1545dcc6f0e3_Enabled">
    <vt:lpwstr>True</vt:lpwstr>
  </property>
  <property fmtid="{D5CDD505-2E9C-101B-9397-08002B2CF9AE}" pid="3" name="MSIP_Label_05b32904-7b88-4fbd-853e-1545dcc6f0e3_SiteId">
    <vt:lpwstr>31ae1cef-2393-4eb1-8962-4e4bbfccd663</vt:lpwstr>
  </property>
  <property fmtid="{D5CDD505-2E9C-101B-9397-08002B2CF9AE}" pid="4" name="MSIP_Label_05b32904-7b88-4fbd-853e-1545dcc6f0e3_Owner">
    <vt:lpwstr>luceri@egeos.corp</vt:lpwstr>
  </property>
  <property fmtid="{D5CDD505-2E9C-101B-9397-08002B2CF9AE}" pid="5" name="MSIP_Label_05b32904-7b88-4fbd-853e-1545dcc6f0e3_SetDate">
    <vt:lpwstr>2021-04-22T15:21:45.6205071Z</vt:lpwstr>
  </property>
  <property fmtid="{D5CDD505-2E9C-101B-9397-08002B2CF9AE}" pid="6" name="MSIP_Label_05b32904-7b88-4fbd-853e-1545dcc6f0e3_Name">
    <vt:lpwstr>Company General Use</vt:lpwstr>
  </property>
  <property fmtid="{D5CDD505-2E9C-101B-9397-08002B2CF9AE}" pid="7" name="MSIP_Label_05b32904-7b88-4fbd-853e-1545dcc6f0e3_Application">
    <vt:lpwstr>Microsoft Azure Information Protection</vt:lpwstr>
  </property>
  <property fmtid="{D5CDD505-2E9C-101B-9397-08002B2CF9AE}" pid="8" name="MSIP_Label_05b32904-7b88-4fbd-853e-1545dcc6f0e3_Extended_MSFT_Method">
    <vt:lpwstr>Manual</vt:lpwstr>
  </property>
  <property fmtid="{D5CDD505-2E9C-101B-9397-08002B2CF9AE}" pid="9" name="MSIP_Label_dfbae739-7e05-4265-80d7-c73ef6dc7a63_Enabled">
    <vt:lpwstr>True</vt:lpwstr>
  </property>
  <property fmtid="{D5CDD505-2E9C-101B-9397-08002B2CF9AE}" pid="10" name="MSIP_Label_dfbae739-7e05-4265-80d7-c73ef6dc7a63_SiteId">
    <vt:lpwstr>31ae1cef-2393-4eb1-8962-4e4bbfccd663</vt:lpwstr>
  </property>
  <property fmtid="{D5CDD505-2E9C-101B-9397-08002B2CF9AE}" pid="11" name="MSIP_Label_dfbae739-7e05-4265-80d7-c73ef6dc7a63_Owner">
    <vt:lpwstr>luceri@egeos.corp</vt:lpwstr>
  </property>
  <property fmtid="{D5CDD505-2E9C-101B-9397-08002B2CF9AE}" pid="12" name="MSIP_Label_dfbae739-7e05-4265-80d7-c73ef6dc7a63_SetDate">
    <vt:lpwstr>2021-04-22T15:21:45.6205071Z</vt:lpwstr>
  </property>
  <property fmtid="{D5CDD505-2E9C-101B-9397-08002B2CF9AE}" pid="13" name="MSIP_Label_dfbae739-7e05-4265-80d7-c73ef6dc7a63_Name">
    <vt:lpwstr>No Mark</vt:lpwstr>
  </property>
  <property fmtid="{D5CDD505-2E9C-101B-9397-08002B2CF9AE}" pid="14" name="MSIP_Label_dfbae739-7e05-4265-80d7-c73ef6dc7a63_Application">
    <vt:lpwstr>Microsoft Azure Information Protection</vt:lpwstr>
  </property>
  <property fmtid="{D5CDD505-2E9C-101B-9397-08002B2CF9AE}" pid="15" name="MSIP_Label_dfbae739-7e05-4265-80d7-c73ef6dc7a63_Parent">
    <vt:lpwstr>05b32904-7b88-4fbd-853e-1545dcc6f0e3</vt:lpwstr>
  </property>
  <property fmtid="{D5CDD505-2E9C-101B-9397-08002B2CF9AE}" pid="16" name="MSIP_Label_dfbae739-7e05-4265-80d7-c73ef6dc7a63_Extended_MSFT_Method">
    <vt:lpwstr>Manual</vt:lpwstr>
  </property>
  <property fmtid="{D5CDD505-2E9C-101B-9397-08002B2CF9AE}" pid="17" name="Sensitivity">
    <vt:lpwstr>Company General Use No Mark</vt:lpwstr>
  </property>
</Properties>
</file>