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4" r:id="rId4"/>
  </p:sldMasterIdLst>
  <p:notesMasterIdLst>
    <p:notesMasterId r:id="rId10"/>
  </p:notesMasterIdLst>
  <p:sldIdLst>
    <p:sldId id="256" r:id="rId5"/>
    <p:sldId id="258" r:id="rId6"/>
    <p:sldId id="259" r:id="rId7"/>
    <p:sldId id="261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>
        <p:scale>
          <a:sx n="81" d="100"/>
          <a:sy n="81" d="100"/>
        </p:scale>
        <p:origin x="388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84E3AF-3BF6-4BC0-8BD2-DAE745FC012F}" type="doc">
      <dgm:prSet loTypeId="urn:microsoft.com/office/officeart/2005/8/layout/vProcess5" loCatId="process" qsTypeId="urn:microsoft.com/office/officeart/2005/8/quickstyle/simple1" qsCatId="simple" csTypeId="urn:microsoft.com/office/officeart/2005/8/colors/accent2_2" csCatId="accent2" phldr="1"/>
      <dgm:spPr/>
    </dgm:pt>
    <dgm:pt modelId="{A12561D3-8E2F-4F06-BBD3-5ED54C5C16A8}">
      <dgm:prSet/>
      <dgm:spPr/>
      <dgm:t>
        <a:bodyPr/>
        <a:lstStyle/>
        <a:p>
          <a:r>
            <a:rPr lang="en-US" dirty="0"/>
            <a:t>Experiment A</a:t>
          </a:r>
        </a:p>
      </dgm:t>
    </dgm:pt>
    <dgm:pt modelId="{8183A2AD-1686-4B32-9E73-4DF446B4996B}" type="parTrans" cxnId="{1AEF02C5-0B62-4319-9A98-BD92E250B87F}">
      <dgm:prSet/>
      <dgm:spPr/>
      <dgm:t>
        <a:bodyPr/>
        <a:lstStyle/>
        <a:p>
          <a:endParaRPr lang="en-GB"/>
        </a:p>
      </dgm:t>
    </dgm:pt>
    <dgm:pt modelId="{E6970FCA-1AA6-4854-87D0-A7A075F914D6}" type="sibTrans" cxnId="{1AEF02C5-0B62-4319-9A98-BD92E250B87F}">
      <dgm:prSet/>
      <dgm:spPr/>
      <dgm:t>
        <a:bodyPr/>
        <a:lstStyle/>
        <a:p>
          <a:endParaRPr lang="en-GB" dirty="0"/>
        </a:p>
      </dgm:t>
    </dgm:pt>
    <dgm:pt modelId="{A1328F16-A09D-47A2-9B24-A372C59A50E1}">
      <dgm:prSet/>
      <dgm:spPr/>
      <dgm:t>
        <a:bodyPr/>
        <a:lstStyle/>
        <a:p>
          <a:r>
            <a:rPr lang="en-US" b="1" dirty="0"/>
            <a:t>Saline flood irrigation</a:t>
          </a:r>
        </a:p>
      </dgm:t>
    </dgm:pt>
    <dgm:pt modelId="{FE1ABD73-3CBF-41AC-9A61-BA6118A517BE}" type="parTrans" cxnId="{AE4790AE-9AF2-4D1E-9C28-17A99E3DB35C}">
      <dgm:prSet/>
      <dgm:spPr/>
      <dgm:t>
        <a:bodyPr/>
        <a:lstStyle/>
        <a:p>
          <a:endParaRPr lang="en-GB"/>
        </a:p>
      </dgm:t>
    </dgm:pt>
    <dgm:pt modelId="{DD1A5D6B-243E-4FC0-957E-8AE6AA8666AC}" type="sibTrans" cxnId="{AE4790AE-9AF2-4D1E-9C28-17A99E3DB35C}">
      <dgm:prSet/>
      <dgm:spPr/>
      <dgm:t>
        <a:bodyPr/>
        <a:lstStyle/>
        <a:p>
          <a:endParaRPr lang="en-GB"/>
        </a:p>
      </dgm:t>
    </dgm:pt>
    <dgm:pt modelId="{F7245317-EF39-492C-A85A-F3240153FB72}">
      <dgm:prSet/>
      <dgm:spPr/>
      <dgm:t>
        <a:bodyPr/>
        <a:lstStyle/>
        <a:p>
          <a:r>
            <a:rPr lang="en-US" dirty="0"/>
            <a:t>Experiment B</a:t>
          </a:r>
        </a:p>
      </dgm:t>
    </dgm:pt>
    <dgm:pt modelId="{942E1125-013E-47E6-8226-C31EBE430A48}" type="parTrans" cxnId="{3B94D5E7-2058-4E32-BD2D-F921FC0F764F}">
      <dgm:prSet/>
      <dgm:spPr/>
      <dgm:t>
        <a:bodyPr/>
        <a:lstStyle/>
        <a:p>
          <a:endParaRPr lang="en-GB"/>
        </a:p>
      </dgm:t>
    </dgm:pt>
    <dgm:pt modelId="{67BEFA4E-5C52-4AD4-B711-AD212902B015}" type="sibTrans" cxnId="{3B94D5E7-2058-4E32-BD2D-F921FC0F764F}">
      <dgm:prSet/>
      <dgm:spPr/>
      <dgm:t>
        <a:bodyPr/>
        <a:lstStyle/>
        <a:p>
          <a:endParaRPr lang="en-GB" dirty="0"/>
        </a:p>
      </dgm:t>
    </dgm:pt>
    <dgm:pt modelId="{886239D1-20A1-47D6-A697-D0C912F718E6}">
      <dgm:prSet/>
      <dgm:spPr/>
      <dgm:t>
        <a:bodyPr/>
        <a:lstStyle/>
        <a:p>
          <a:r>
            <a:rPr lang="en-US" dirty="0"/>
            <a:t>Experiment C</a:t>
          </a:r>
        </a:p>
      </dgm:t>
    </dgm:pt>
    <dgm:pt modelId="{30DC961D-48FB-48F5-9198-B9616C24E357}" type="parTrans" cxnId="{66DE3E9D-E332-46C2-B420-94D9645B2B89}">
      <dgm:prSet/>
      <dgm:spPr/>
      <dgm:t>
        <a:bodyPr/>
        <a:lstStyle/>
        <a:p>
          <a:endParaRPr lang="en-GB"/>
        </a:p>
      </dgm:t>
    </dgm:pt>
    <dgm:pt modelId="{A53BD8D6-08FD-4D6A-B00B-A53E4382BECF}" type="sibTrans" cxnId="{66DE3E9D-E332-46C2-B420-94D9645B2B89}">
      <dgm:prSet/>
      <dgm:spPr/>
      <dgm:t>
        <a:bodyPr/>
        <a:lstStyle/>
        <a:p>
          <a:endParaRPr lang="en-GB" dirty="0"/>
        </a:p>
      </dgm:t>
    </dgm:pt>
    <dgm:pt modelId="{15303EA4-5762-4D12-81F4-C08153C20C79}">
      <dgm:prSet/>
      <dgm:spPr/>
      <dgm:t>
        <a:bodyPr/>
        <a:lstStyle/>
        <a:p>
          <a:r>
            <a:rPr lang="en-US" b="1" dirty="0"/>
            <a:t>Fresh water (DI) flood irrigation</a:t>
          </a:r>
        </a:p>
      </dgm:t>
    </dgm:pt>
    <dgm:pt modelId="{AB345AFE-DB78-4761-BEE4-FC9A9355FA94}" type="parTrans" cxnId="{1BDA85FD-4B20-496D-8714-68522584A439}">
      <dgm:prSet/>
      <dgm:spPr/>
      <dgm:t>
        <a:bodyPr/>
        <a:lstStyle/>
        <a:p>
          <a:endParaRPr lang="en-GB"/>
        </a:p>
      </dgm:t>
    </dgm:pt>
    <dgm:pt modelId="{011C1ED6-4425-416C-B06B-BF8E268209BD}" type="sibTrans" cxnId="{1BDA85FD-4B20-496D-8714-68522584A439}">
      <dgm:prSet/>
      <dgm:spPr/>
      <dgm:t>
        <a:bodyPr/>
        <a:lstStyle/>
        <a:p>
          <a:endParaRPr lang="en-GB"/>
        </a:p>
      </dgm:t>
    </dgm:pt>
    <dgm:pt modelId="{3B6A89B1-96F6-467D-9736-F6B5420CE5C0}">
      <dgm:prSet/>
      <dgm:spPr/>
      <dgm:t>
        <a:bodyPr/>
        <a:lstStyle/>
        <a:p>
          <a:r>
            <a:rPr lang="en-US" dirty="0"/>
            <a:t>Experiment D</a:t>
          </a:r>
        </a:p>
      </dgm:t>
    </dgm:pt>
    <dgm:pt modelId="{56C0B8F2-A3F4-49F0-9E4F-17A7CB66DA1A}" type="parTrans" cxnId="{5972BA79-06D4-451F-8808-EA469028ABC8}">
      <dgm:prSet/>
      <dgm:spPr/>
      <dgm:t>
        <a:bodyPr/>
        <a:lstStyle/>
        <a:p>
          <a:endParaRPr lang="en-GB"/>
        </a:p>
      </dgm:t>
    </dgm:pt>
    <dgm:pt modelId="{938281AF-4279-4D02-9E42-4AA64841593D}" type="sibTrans" cxnId="{5972BA79-06D4-451F-8808-EA469028ABC8}">
      <dgm:prSet/>
      <dgm:spPr/>
      <dgm:t>
        <a:bodyPr/>
        <a:lstStyle/>
        <a:p>
          <a:endParaRPr lang="en-GB" dirty="0"/>
        </a:p>
      </dgm:t>
    </dgm:pt>
    <dgm:pt modelId="{5292CD5C-76E1-4C64-BC63-B524ABEABBDB}">
      <dgm:prSet/>
      <dgm:spPr/>
      <dgm:t>
        <a:bodyPr/>
        <a:lstStyle/>
        <a:p>
          <a:r>
            <a:rPr lang="en-US" b="1" dirty="0"/>
            <a:t>Fresh water (DI) drip irrigation</a:t>
          </a:r>
        </a:p>
      </dgm:t>
    </dgm:pt>
    <dgm:pt modelId="{281720D2-2280-4C52-BDDB-664D644EB98C}" type="parTrans" cxnId="{49C527EF-56AB-49AE-AC46-B5041CEF4EC3}">
      <dgm:prSet/>
      <dgm:spPr/>
      <dgm:t>
        <a:bodyPr/>
        <a:lstStyle/>
        <a:p>
          <a:endParaRPr lang="en-GB"/>
        </a:p>
      </dgm:t>
    </dgm:pt>
    <dgm:pt modelId="{3BD001AA-D5ED-4E40-8E9B-DC527CA13C02}" type="sibTrans" cxnId="{49C527EF-56AB-49AE-AC46-B5041CEF4EC3}">
      <dgm:prSet/>
      <dgm:spPr/>
      <dgm:t>
        <a:bodyPr/>
        <a:lstStyle/>
        <a:p>
          <a:endParaRPr lang="en-GB"/>
        </a:p>
      </dgm:t>
    </dgm:pt>
    <dgm:pt modelId="{CCE60E46-64EF-476C-8AAD-EC58DF835F9A}">
      <dgm:prSet/>
      <dgm:spPr/>
      <dgm:t>
        <a:bodyPr/>
        <a:lstStyle/>
        <a:p>
          <a:r>
            <a:rPr lang="en-US" b="1" dirty="0"/>
            <a:t>Saline drip irrigation</a:t>
          </a:r>
        </a:p>
      </dgm:t>
    </dgm:pt>
    <dgm:pt modelId="{38DA9EB0-D578-424B-A946-20ADB140BD2F}" type="sibTrans" cxnId="{9D656E2B-2D8C-4D8B-AFF4-14426BBAEA5E}">
      <dgm:prSet/>
      <dgm:spPr/>
      <dgm:t>
        <a:bodyPr/>
        <a:lstStyle/>
        <a:p>
          <a:endParaRPr lang="en-GB"/>
        </a:p>
      </dgm:t>
    </dgm:pt>
    <dgm:pt modelId="{2220CA99-1E07-4CEC-9B57-6C3BCA493582}" type="parTrans" cxnId="{9D656E2B-2D8C-4D8B-AFF4-14426BBAEA5E}">
      <dgm:prSet/>
      <dgm:spPr/>
      <dgm:t>
        <a:bodyPr/>
        <a:lstStyle/>
        <a:p>
          <a:endParaRPr lang="en-GB"/>
        </a:p>
      </dgm:t>
    </dgm:pt>
    <dgm:pt modelId="{B42A4428-98F8-492F-BBCC-A9736CD37509}">
      <dgm:prSet/>
      <dgm:spPr/>
      <dgm:t>
        <a:bodyPr/>
        <a:lstStyle/>
        <a:p>
          <a:r>
            <a:rPr lang="en-US" b="0" dirty="0"/>
            <a:t>Experiment E</a:t>
          </a:r>
        </a:p>
      </dgm:t>
    </dgm:pt>
    <dgm:pt modelId="{13520B19-9713-4EF2-B868-7A5C2A9E262D}" type="parTrans" cxnId="{F31AD0B3-7F25-4829-86E7-08329E47ABB4}">
      <dgm:prSet/>
      <dgm:spPr/>
      <dgm:t>
        <a:bodyPr/>
        <a:lstStyle/>
        <a:p>
          <a:endParaRPr lang="en-GB"/>
        </a:p>
      </dgm:t>
    </dgm:pt>
    <dgm:pt modelId="{FFE6701D-D767-4D90-9A85-F71A4912C210}" type="sibTrans" cxnId="{F31AD0B3-7F25-4829-86E7-08329E47ABB4}">
      <dgm:prSet/>
      <dgm:spPr/>
      <dgm:t>
        <a:bodyPr/>
        <a:lstStyle/>
        <a:p>
          <a:endParaRPr lang="en-GB"/>
        </a:p>
      </dgm:t>
    </dgm:pt>
    <dgm:pt modelId="{A71204F4-BA8C-4AC0-935E-D9964B3A084F}">
      <dgm:prSet/>
      <dgm:spPr/>
      <dgm:t>
        <a:bodyPr/>
        <a:lstStyle/>
        <a:p>
          <a:r>
            <a:rPr lang="en-US" b="1" dirty="0"/>
            <a:t>Fresh water (DI) flood irrigation with free drainage</a:t>
          </a:r>
        </a:p>
      </dgm:t>
    </dgm:pt>
    <dgm:pt modelId="{65488108-907D-46FD-99B7-1EF7456B9B39}" type="parTrans" cxnId="{2BC38FA0-F045-47FF-96EC-5E5881696495}">
      <dgm:prSet/>
      <dgm:spPr/>
      <dgm:t>
        <a:bodyPr/>
        <a:lstStyle/>
        <a:p>
          <a:endParaRPr lang="en-GB"/>
        </a:p>
      </dgm:t>
    </dgm:pt>
    <dgm:pt modelId="{5B7107D5-7111-476E-9F99-436821B1F551}" type="sibTrans" cxnId="{2BC38FA0-F045-47FF-96EC-5E5881696495}">
      <dgm:prSet/>
      <dgm:spPr/>
      <dgm:t>
        <a:bodyPr/>
        <a:lstStyle/>
        <a:p>
          <a:endParaRPr lang="en-GB"/>
        </a:p>
      </dgm:t>
    </dgm:pt>
    <dgm:pt modelId="{ADE2E526-BD59-4FE2-98F8-9FC173505696}" type="pres">
      <dgm:prSet presAssocID="{8884E3AF-3BF6-4BC0-8BD2-DAE745FC012F}" presName="outerComposite" presStyleCnt="0">
        <dgm:presLayoutVars>
          <dgm:chMax val="5"/>
          <dgm:dir/>
          <dgm:resizeHandles val="exact"/>
        </dgm:presLayoutVars>
      </dgm:prSet>
      <dgm:spPr/>
    </dgm:pt>
    <dgm:pt modelId="{B7247634-3654-4742-971B-B143C9D5DC25}" type="pres">
      <dgm:prSet presAssocID="{8884E3AF-3BF6-4BC0-8BD2-DAE745FC012F}" presName="dummyMaxCanvas" presStyleCnt="0">
        <dgm:presLayoutVars/>
      </dgm:prSet>
      <dgm:spPr/>
    </dgm:pt>
    <dgm:pt modelId="{FE93DCBC-9D01-4DF6-83BA-9A7933CE9FF5}" type="pres">
      <dgm:prSet presAssocID="{8884E3AF-3BF6-4BC0-8BD2-DAE745FC012F}" presName="FiveNodes_1" presStyleLbl="node1" presStyleIdx="0" presStyleCnt="5">
        <dgm:presLayoutVars>
          <dgm:bulletEnabled val="1"/>
        </dgm:presLayoutVars>
      </dgm:prSet>
      <dgm:spPr/>
    </dgm:pt>
    <dgm:pt modelId="{4264F4BE-7AA7-46C6-8B8B-7483BA0217C7}" type="pres">
      <dgm:prSet presAssocID="{8884E3AF-3BF6-4BC0-8BD2-DAE745FC012F}" presName="FiveNodes_2" presStyleLbl="node1" presStyleIdx="1" presStyleCnt="5">
        <dgm:presLayoutVars>
          <dgm:bulletEnabled val="1"/>
        </dgm:presLayoutVars>
      </dgm:prSet>
      <dgm:spPr/>
    </dgm:pt>
    <dgm:pt modelId="{FA64A0DF-16D3-4FE1-B82C-512480C9AEB6}" type="pres">
      <dgm:prSet presAssocID="{8884E3AF-3BF6-4BC0-8BD2-DAE745FC012F}" presName="FiveNodes_3" presStyleLbl="node1" presStyleIdx="2" presStyleCnt="5">
        <dgm:presLayoutVars>
          <dgm:bulletEnabled val="1"/>
        </dgm:presLayoutVars>
      </dgm:prSet>
      <dgm:spPr/>
    </dgm:pt>
    <dgm:pt modelId="{F5610F85-6A22-4370-AF77-0B369A456753}" type="pres">
      <dgm:prSet presAssocID="{8884E3AF-3BF6-4BC0-8BD2-DAE745FC012F}" presName="FiveNodes_4" presStyleLbl="node1" presStyleIdx="3" presStyleCnt="5">
        <dgm:presLayoutVars>
          <dgm:bulletEnabled val="1"/>
        </dgm:presLayoutVars>
      </dgm:prSet>
      <dgm:spPr/>
    </dgm:pt>
    <dgm:pt modelId="{12A7EDD7-C3C7-476F-907A-B22362888CAB}" type="pres">
      <dgm:prSet presAssocID="{8884E3AF-3BF6-4BC0-8BD2-DAE745FC012F}" presName="FiveNodes_5" presStyleLbl="node1" presStyleIdx="4" presStyleCnt="5">
        <dgm:presLayoutVars>
          <dgm:bulletEnabled val="1"/>
        </dgm:presLayoutVars>
      </dgm:prSet>
      <dgm:spPr/>
    </dgm:pt>
    <dgm:pt modelId="{3DA77A2D-8529-4413-B291-A1AA3C2D8D62}" type="pres">
      <dgm:prSet presAssocID="{8884E3AF-3BF6-4BC0-8BD2-DAE745FC012F}" presName="FiveConn_1-2" presStyleLbl="fgAccFollowNode1" presStyleIdx="0" presStyleCnt="4">
        <dgm:presLayoutVars>
          <dgm:bulletEnabled val="1"/>
        </dgm:presLayoutVars>
      </dgm:prSet>
      <dgm:spPr/>
    </dgm:pt>
    <dgm:pt modelId="{5216E020-B35D-463B-9B5F-DD304659B459}" type="pres">
      <dgm:prSet presAssocID="{8884E3AF-3BF6-4BC0-8BD2-DAE745FC012F}" presName="FiveConn_2-3" presStyleLbl="fgAccFollowNode1" presStyleIdx="1" presStyleCnt="4">
        <dgm:presLayoutVars>
          <dgm:bulletEnabled val="1"/>
        </dgm:presLayoutVars>
      </dgm:prSet>
      <dgm:spPr/>
    </dgm:pt>
    <dgm:pt modelId="{0B12AD8F-DE92-4914-BA4A-C35A21CEE7FD}" type="pres">
      <dgm:prSet presAssocID="{8884E3AF-3BF6-4BC0-8BD2-DAE745FC012F}" presName="FiveConn_3-4" presStyleLbl="fgAccFollowNode1" presStyleIdx="2" presStyleCnt="4">
        <dgm:presLayoutVars>
          <dgm:bulletEnabled val="1"/>
        </dgm:presLayoutVars>
      </dgm:prSet>
      <dgm:spPr/>
    </dgm:pt>
    <dgm:pt modelId="{626EC358-A17A-40AF-B604-C60EA943003F}" type="pres">
      <dgm:prSet presAssocID="{8884E3AF-3BF6-4BC0-8BD2-DAE745FC012F}" presName="FiveConn_4-5" presStyleLbl="fgAccFollowNode1" presStyleIdx="3" presStyleCnt="4">
        <dgm:presLayoutVars>
          <dgm:bulletEnabled val="1"/>
        </dgm:presLayoutVars>
      </dgm:prSet>
      <dgm:spPr/>
    </dgm:pt>
    <dgm:pt modelId="{BB128D7D-E130-4F9A-A9E8-CC0C3D45430A}" type="pres">
      <dgm:prSet presAssocID="{8884E3AF-3BF6-4BC0-8BD2-DAE745FC012F}" presName="FiveNodes_1_text" presStyleLbl="node1" presStyleIdx="4" presStyleCnt="5">
        <dgm:presLayoutVars>
          <dgm:bulletEnabled val="1"/>
        </dgm:presLayoutVars>
      </dgm:prSet>
      <dgm:spPr/>
    </dgm:pt>
    <dgm:pt modelId="{13FC8154-7FDD-4B0E-A6AC-42F25F3F7D20}" type="pres">
      <dgm:prSet presAssocID="{8884E3AF-3BF6-4BC0-8BD2-DAE745FC012F}" presName="FiveNodes_2_text" presStyleLbl="node1" presStyleIdx="4" presStyleCnt="5">
        <dgm:presLayoutVars>
          <dgm:bulletEnabled val="1"/>
        </dgm:presLayoutVars>
      </dgm:prSet>
      <dgm:spPr/>
    </dgm:pt>
    <dgm:pt modelId="{D098B387-0C94-43C4-B036-C806F4BC93B1}" type="pres">
      <dgm:prSet presAssocID="{8884E3AF-3BF6-4BC0-8BD2-DAE745FC012F}" presName="FiveNodes_3_text" presStyleLbl="node1" presStyleIdx="4" presStyleCnt="5">
        <dgm:presLayoutVars>
          <dgm:bulletEnabled val="1"/>
        </dgm:presLayoutVars>
      </dgm:prSet>
      <dgm:spPr/>
    </dgm:pt>
    <dgm:pt modelId="{0F1160E5-F445-4D54-A777-C501D6332EB3}" type="pres">
      <dgm:prSet presAssocID="{8884E3AF-3BF6-4BC0-8BD2-DAE745FC012F}" presName="FiveNodes_4_text" presStyleLbl="node1" presStyleIdx="4" presStyleCnt="5">
        <dgm:presLayoutVars>
          <dgm:bulletEnabled val="1"/>
        </dgm:presLayoutVars>
      </dgm:prSet>
      <dgm:spPr/>
    </dgm:pt>
    <dgm:pt modelId="{F208E71E-BF3B-4C3D-A0A9-C3106B0D453C}" type="pres">
      <dgm:prSet presAssocID="{8884E3AF-3BF6-4BC0-8BD2-DAE745FC012F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B1553305-1DF2-4B6E-9E83-4A2927F4216A}" type="presOf" srcId="{5292CD5C-76E1-4C64-BC63-B524ABEABBDB}" destId="{F5610F85-6A22-4370-AF77-0B369A456753}" srcOrd="0" destOrd="1" presId="urn:microsoft.com/office/officeart/2005/8/layout/vProcess5"/>
    <dgm:cxn modelId="{8146A505-93A2-4CDC-9B20-6F8AAF49FBFA}" type="presOf" srcId="{B42A4428-98F8-492F-BBCC-A9736CD37509}" destId="{12A7EDD7-C3C7-476F-907A-B22362888CAB}" srcOrd="0" destOrd="0" presId="urn:microsoft.com/office/officeart/2005/8/layout/vProcess5"/>
    <dgm:cxn modelId="{BCB19A07-9A66-48EA-AC68-29404A92D516}" type="presOf" srcId="{5292CD5C-76E1-4C64-BC63-B524ABEABBDB}" destId="{0F1160E5-F445-4D54-A777-C501D6332EB3}" srcOrd="1" destOrd="1" presId="urn:microsoft.com/office/officeart/2005/8/layout/vProcess5"/>
    <dgm:cxn modelId="{600D4828-9D6B-4E0B-97E7-BF3714C0518F}" type="presOf" srcId="{E6970FCA-1AA6-4854-87D0-A7A075F914D6}" destId="{3DA77A2D-8529-4413-B291-A1AA3C2D8D62}" srcOrd="0" destOrd="0" presId="urn:microsoft.com/office/officeart/2005/8/layout/vProcess5"/>
    <dgm:cxn modelId="{58F6A02A-CBE5-49B3-9006-D0C56FDC1323}" type="presOf" srcId="{A71204F4-BA8C-4AC0-935E-D9964B3A084F}" destId="{F208E71E-BF3B-4C3D-A0A9-C3106B0D453C}" srcOrd="1" destOrd="1" presId="urn:microsoft.com/office/officeart/2005/8/layout/vProcess5"/>
    <dgm:cxn modelId="{9D656E2B-2D8C-4D8B-AFF4-14426BBAEA5E}" srcId="{F7245317-EF39-492C-A85A-F3240153FB72}" destId="{CCE60E46-64EF-476C-8AAD-EC58DF835F9A}" srcOrd="0" destOrd="0" parTransId="{2220CA99-1E07-4CEC-9B57-6C3BCA493582}" sibTransId="{38DA9EB0-D578-424B-A946-20ADB140BD2F}"/>
    <dgm:cxn modelId="{DEE0343A-B861-4DCB-9FD2-2016EC022B2B}" type="presOf" srcId="{CCE60E46-64EF-476C-8AAD-EC58DF835F9A}" destId="{13FC8154-7FDD-4B0E-A6AC-42F25F3F7D20}" srcOrd="1" destOrd="1" presId="urn:microsoft.com/office/officeart/2005/8/layout/vProcess5"/>
    <dgm:cxn modelId="{B6980245-F752-48A1-AC67-5306A522A959}" type="presOf" srcId="{938281AF-4279-4D02-9E42-4AA64841593D}" destId="{626EC358-A17A-40AF-B604-C60EA943003F}" srcOrd="0" destOrd="0" presId="urn:microsoft.com/office/officeart/2005/8/layout/vProcess5"/>
    <dgm:cxn modelId="{304E6346-BF4E-4B04-8800-B55BF830D656}" type="presOf" srcId="{A71204F4-BA8C-4AC0-935E-D9964B3A084F}" destId="{12A7EDD7-C3C7-476F-907A-B22362888CAB}" srcOrd="0" destOrd="1" presId="urn:microsoft.com/office/officeart/2005/8/layout/vProcess5"/>
    <dgm:cxn modelId="{19FFD946-D413-47C6-835A-A2F74C00A8F4}" type="presOf" srcId="{F7245317-EF39-492C-A85A-F3240153FB72}" destId="{4264F4BE-7AA7-46C6-8B8B-7483BA0217C7}" srcOrd="0" destOrd="0" presId="urn:microsoft.com/office/officeart/2005/8/layout/vProcess5"/>
    <dgm:cxn modelId="{E4F7A94B-11A2-4E50-86A7-07F586388517}" type="presOf" srcId="{886239D1-20A1-47D6-A697-D0C912F718E6}" destId="{FA64A0DF-16D3-4FE1-B82C-512480C9AEB6}" srcOrd="0" destOrd="0" presId="urn:microsoft.com/office/officeart/2005/8/layout/vProcess5"/>
    <dgm:cxn modelId="{B98CDB4B-810D-46F5-9337-0812C80DCD0D}" type="presOf" srcId="{A12561D3-8E2F-4F06-BBD3-5ED54C5C16A8}" destId="{BB128D7D-E130-4F9A-A9E8-CC0C3D45430A}" srcOrd="1" destOrd="0" presId="urn:microsoft.com/office/officeart/2005/8/layout/vProcess5"/>
    <dgm:cxn modelId="{37D9324D-B26F-45F4-9DF1-B5E9BD602F5A}" type="presOf" srcId="{A53BD8D6-08FD-4D6A-B00B-A53E4382BECF}" destId="{0B12AD8F-DE92-4914-BA4A-C35A21CEE7FD}" srcOrd="0" destOrd="0" presId="urn:microsoft.com/office/officeart/2005/8/layout/vProcess5"/>
    <dgm:cxn modelId="{89ECE550-D42A-4430-A854-AE3C3DAC8546}" type="presOf" srcId="{67BEFA4E-5C52-4AD4-B711-AD212902B015}" destId="{5216E020-B35D-463B-9B5F-DD304659B459}" srcOrd="0" destOrd="0" presId="urn:microsoft.com/office/officeart/2005/8/layout/vProcess5"/>
    <dgm:cxn modelId="{5972BA79-06D4-451F-8808-EA469028ABC8}" srcId="{8884E3AF-3BF6-4BC0-8BD2-DAE745FC012F}" destId="{3B6A89B1-96F6-467D-9736-F6B5420CE5C0}" srcOrd="3" destOrd="0" parTransId="{56C0B8F2-A3F4-49F0-9E4F-17A7CB66DA1A}" sibTransId="{938281AF-4279-4D02-9E42-4AA64841593D}"/>
    <dgm:cxn modelId="{CE83A17A-A346-473C-86C1-D58733A0A8AB}" type="presOf" srcId="{15303EA4-5762-4D12-81F4-C08153C20C79}" destId="{D098B387-0C94-43C4-B036-C806F4BC93B1}" srcOrd="1" destOrd="1" presId="urn:microsoft.com/office/officeart/2005/8/layout/vProcess5"/>
    <dgm:cxn modelId="{5FB0B57C-53C2-4D58-8F86-A09220E42D56}" type="presOf" srcId="{A12561D3-8E2F-4F06-BBD3-5ED54C5C16A8}" destId="{FE93DCBC-9D01-4DF6-83BA-9A7933CE9FF5}" srcOrd="0" destOrd="0" presId="urn:microsoft.com/office/officeart/2005/8/layout/vProcess5"/>
    <dgm:cxn modelId="{2CBA8D87-8A52-4E28-8D03-175A729DAAAB}" type="presOf" srcId="{F7245317-EF39-492C-A85A-F3240153FB72}" destId="{13FC8154-7FDD-4B0E-A6AC-42F25F3F7D20}" srcOrd="1" destOrd="0" presId="urn:microsoft.com/office/officeart/2005/8/layout/vProcess5"/>
    <dgm:cxn modelId="{E6E1168D-968E-432B-AD8E-3ED1D6A2DFF9}" type="presOf" srcId="{A1328F16-A09D-47A2-9B24-A372C59A50E1}" destId="{FE93DCBC-9D01-4DF6-83BA-9A7933CE9FF5}" srcOrd="0" destOrd="1" presId="urn:microsoft.com/office/officeart/2005/8/layout/vProcess5"/>
    <dgm:cxn modelId="{AAE9EE99-C73F-40D5-9299-D1ADF88D6DDB}" type="presOf" srcId="{B42A4428-98F8-492F-BBCC-A9736CD37509}" destId="{F208E71E-BF3B-4C3D-A0A9-C3106B0D453C}" srcOrd="1" destOrd="0" presId="urn:microsoft.com/office/officeart/2005/8/layout/vProcess5"/>
    <dgm:cxn modelId="{66DE3E9D-E332-46C2-B420-94D9645B2B89}" srcId="{8884E3AF-3BF6-4BC0-8BD2-DAE745FC012F}" destId="{886239D1-20A1-47D6-A697-D0C912F718E6}" srcOrd="2" destOrd="0" parTransId="{30DC961D-48FB-48F5-9198-B9616C24E357}" sibTransId="{A53BD8D6-08FD-4D6A-B00B-A53E4382BECF}"/>
    <dgm:cxn modelId="{2BC38FA0-F045-47FF-96EC-5E5881696495}" srcId="{B42A4428-98F8-492F-BBCC-A9736CD37509}" destId="{A71204F4-BA8C-4AC0-935E-D9964B3A084F}" srcOrd="0" destOrd="0" parTransId="{65488108-907D-46FD-99B7-1EF7456B9B39}" sibTransId="{5B7107D5-7111-476E-9F99-436821B1F551}"/>
    <dgm:cxn modelId="{22B654A2-8E25-4E81-A279-82BBD76A9A8F}" type="presOf" srcId="{3B6A89B1-96F6-467D-9736-F6B5420CE5C0}" destId="{0F1160E5-F445-4D54-A777-C501D6332EB3}" srcOrd="1" destOrd="0" presId="urn:microsoft.com/office/officeart/2005/8/layout/vProcess5"/>
    <dgm:cxn modelId="{19055EA3-8BCA-4E52-BE40-840FA61E5FBB}" type="presOf" srcId="{15303EA4-5762-4D12-81F4-C08153C20C79}" destId="{FA64A0DF-16D3-4FE1-B82C-512480C9AEB6}" srcOrd="0" destOrd="1" presId="urn:microsoft.com/office/officeart/2005/8/layout/vProcess5"/>
    <dgm:cxn modelId="{AE4790AE-9AF2-4D1E-9C28-17A99E3DB35C}" srcId="{A12561D3-8E2F-4F06-BBD3-5ED54C5C16A8}" destId="{A1328F16-A09D-47A2-9B24-A372C59A50E1}" srcOrd="0" destOrd="0" parTransId="{FE1ABD73-3CBF-41AC-9A61-BA6118A517BE}" sibTransId="{DD1A5D6B-243E-4FC0-957E-8AE6AA8666AC}"/>
    <dgm:cxn modelId="{986E7BB0-581D-4184-959D-B41ABE256477}" type="presOf" srcId="{8884E3AF-3BF6-4BC0-8BD2-DAE745FC012F}" destId="{ADE2E526-BD59-4FE2-98F8-9FC173505696}" srcOrd="0" destOrd="0" presId="urn:microsoft.com/office/officeart/2005/8/layout/vProcess5"/>
    <dgm:cxn modelId="{814E4EB3-BAD8-45C6-A74E-6B3D88EECF76}" type="presOf" srcId="{CCE60E46-64EF-476C-8AAD-EC58DF835F9A}" destId="{4264F4BE-7AA7-46C6-8B8B-7483BA0217C7}" srcOrd="0" destOrd="1" presId="urn:microsoft.com/office/officeart/2005/8/layout/vProcess5"/>
    <dgm:cxn modelId="{F31AD0B3-7F25-4829-86E7-08329E47ABB4}" srcId="{8884E3AF-3BF6-4BC0-8BD2-DAE745FC012F}" destId="{B42A4428-98F8-492F-BBCC-A9736CD37509}" srcOrd="4" destOrd="0" parTransId="{13520B19-9713-4EF2-B868-7A5C2A9E262D}" sibTransId="{FFE6701D-D767-4D90-9A85-F71A4912C210}"/>
    <dgm:cxn modelId="{EC65BEC4-3664-480B-80C7-1CEBC8D404AB}" type="presOf" srcId="{3B6A89B1-96F6-467D-9736-F6B5420CE5C0}" destId="{F5610F85-6A22-4370-AF77-0B369A456753}" srcOrd="0" destOrd="0" presId="urn:microsoft.com/office/officeart/2005/8/layout/vProcess5"/>
    <dgm:cxn modelId="{1AEF02C5-0B62-4319-9A98-BD92E250B87F}" srcId="{8884E3AF-3BF6-4BC0-8BD2-DAE745FC012F}" destId="{A12561D3-8E2F-4F06-BBD3-5ED54C5C16A8}" srcOrd="0" destOrd="0" parTransId="{8183A2AD-1686-4B32-9E73-4DF446B4996B}" sibTransId="{E6970FCA-1AA6-4854-87D0-A7A075F914D6}"/>
    <dgm:cxn modelId="{D0FA08CA-6FF5-45B2-9F29-0575B21041EC}" type="presOf" srcId="{A1328F16-A09D-47A2-9B24-A372C59A50E1}" destId="{BB128D7D-E130-4F9A-A9E8-CC0C3D45430A}" srcOrd="1" destOrd="1" presId="urn:microsoft.com/office/officeart/2005/8/layout/vProcess5"/>
    <dgm:cxn modelId="{3B94D5E7-2058-4E32-BD2D-F921FC0F764F}" srcId="{8884E3AF-3BF6-4BC0-8BD2-DAE745FC012F}" destId="{F7245317-EF39-492C-A85A-F3240153FB72}" srcOrd="1" destOrd="0" parTransId="{942E1125-013E-47E6-8226-C31EBE430A48}" sibTransId="{67BEFA4E-5C52-4AD4-B711-AD212902B015}"/>
    <dgm:cxn modelId="{49C527EF-56AB-49AE-AC46-B5041CEF4EC3}" srcId="{3B6A89B1-96F6-467D-9736-F6B5420CE5C0}" destId="{5292CD5C-76E1-4C64-BC63-B524ABEABBDB}" srcOrd="0" destOrd="0" parTransId="{281720D2-2280-4C52-BDDB-664D644EB98C}" sibTransId="{3BD001AA-D5ED-4E40-8E9B-DC527CA13C02}"/>
    <dgm:cxn modelId="{288BF1FB-412B-4597-A3F3-A38E59CD0ACC}" type="presOf" srcId="{886239D1-20A1-47D6-A697-D0C912F718E6}" destId="{D098B387-0C94-43C4-B036-C806F4BC93B1}" srcOrd="1" destOrd="0" presId="urn:microsoft.com/office/officeart/2005/8/layout/vProcess5"/>
    <dgm:cxn modelId="{1BDA85FD-4B20-496D-8714-68522584A439}" srcId="{886239D1-20A1-47D6-A697-D0C912F718E6}" destId="{15303EA4-5762-4D12-81F4-C08153C20C79}" srcOrd="0" destOrd="0" parTransId="{AB345AFE-DB78-4761-BEE4-FC9A9355FA94}" sibTransId="{011C1ED6-4425-416C-B06B-BF8E268209BD}"/>
    <dgm:cxn modelId="{B96AD3F3-10AB-4F16-92F4-C6254BCB33A0}" type="presParOf" srcId="{ADE2E526-BD59-4FE2-98F8-9FC173505696}" destId="{B7247634-3654-4742-971B-B143C9D5DC25}" srcOrd="0" destOrd="0" presId="urn:microsoft.com/office/officeart/2005/8/layout/vProcess5"/>
    <dgm:cxn modelId="{688B9931-2C7F-4058-B763-D19AB12BB49B}" type="presParOf" srcId="{ADE2E526-BD59-4FE2-98F8-9FC173505696}" destId="{FE93DCBC-9D01-4DF6-83BA-9A7933CE9FF5}" srcOrd="1" destOrd="0" presId="urn:microsoft.com/office/officeart/2005/8/layout/vProcess5"/>
    <dgm:cxn modelId="{772424AD-EF87-49AF-8825-8B210048863B}" type="presParOf" srcId="{ADE2E526-BD59-4FE2-98F8-9FC173505696}" destId="{4264F4BE-7AA7-46C6-8B8B-7483BA0217C7}" srcOrd="2" destOrd="0" presId="urn:microsoft.com/office/officeart/2005/8/layout/vProcess5"/>
    <dgm:cxn modelId="{B82792A5-DB4A-4207-A031-1099F84BF754}" type="presParOf" srcId="{ADE2E526-BD59-4FE2-98F8-9FC173505696}" destId="{FA64A0DF-16D3-4FE1-B82C-512480C9AEB6}" srcOrd="3" destOrd="0" presId="urn:microsoft.com/office/officeart/2005/8/layout/vProcess5"/>
    <dgm:cxn modelId="{94E11B6C-9128-4138-972D-B0E5AD99BE8C}" type="presParOf" srcId="{ADE2E526-BD59-4FE2-98F8-9FC173505696}" destId="{F5610F85-6A22-4370-AF77-0B369A456753}" srcOrd="4" destOrd="0" presId="urn:microsoft.com/office/officeart/2005/8/layout/vProcess5"/>
    <dgm:cxn modelId="{666B85AB-001D-4D0E-BE14-13C8A01A42AA}" type="presParOf" srcId="{ADE2E526-BD59-4FE2-98F8-9FC173505696}" destId="{12A7EDD7-C3C7-476F-907A-B22362888CAB}" srcOrd="5" destOrd="0" presId="urn:microsoft.com/office/officeart/2005/8/layout/vProcess5"/>
    <dgm:cxn modelId="{2AB848EB-67F7-4661-9E24-94CC5A60D1F5}" type="presParOf" srcId="{ADE2E526-BD59-4FE2-98F8-9FC173505696}" destId="{3DA77A2D-8529-4413-B291-A1AA3C2D8D62}" srcOrd="6" destOrd="0" presId="urn:microsoft.com/office/officeart/2005/8/layout/vProcess5"/>
    <dgm:cxn modelId="{18A99D1B-4287-46A7-A940-4D0E09479E9E}" type="presParOf" srcId="{ADE2E526-BD59-4FE2-98F8-9FC173505696}" destId="{5216E020-B35D-463B-9B5F-DD304659B459}" srcOrd="7" destOrd="0" presId="urn:microsoft.com/office/officeart/2005/8/layout/vProcess5"/>
    <dgm:cxn modelId="{0AAF7191-1E29-4089-B113-031286D9481E}" type="presParOf" srcId="{ADE2E526-BD59-4FE2-98F8-9FC173505696}" destId="{0B12AD8F-DE92-4914-BA4A-C35A21CEE7FD}" srcOrd="8" destOrd="0" presId="urn:microsoft.com/office/officeart/2005/8/layout/vProcess5"/>
    <dgm:cxn modelId="{8D4CF3DE-208D-492F-B37A-F303C58E1AA7}" type="presParOf" srcId="{ADE2E526-BD59-4FE2-98F8-9FC173505696}" destId="{626EC358-A17A-40AF-B604-C60EA943003F}" srcOrd="9" destOrd="0" presId="urn:microsoft.com/office/officeart/2005/8/layout/vProcess5"/>
    <dgm:cxn modelId="{7DCB3DDA-FFEC-44D6-8BCF-405001163EC8}" type="presParOf" srcId="{ADE2E526-BD59-4FE2-98F8-9FC173505696}" destId="{BB128D7D-E130-4F9A-A9E8-CC0C3D45430A}" srcOrd="10" destOrd="0" presId="urn:microsoft.com/office/officeart/2005/8/layout/vProcess5"/>
    <dgm:cxn modelId="{53FAAE38-EE81-470E-80FD-4A7611B27CDE}" type="presParOf" srcId="{ADE2E526-BD59-4FE2-98F8-9FC173505696}" destId="{13FC8154-7FDD-4B0E-A6AC-42F25F3F7D20}" srcOrd="11" destOrd="0" presId="urn:microsoft.com/office/officeart/2005/8/layout/vProcess5"/>
    <dgm:cxn modelId="{38D81E3C-EC07-421C-9760-5A0C37F348AF}" type="presParOf" srcId="{ADE2E526-BD59-4FE2-98F8-9FC173505696}" destId="{D098B387-0C94-43C4-B036-C806F4BC93B1}" srcOrd="12" destOrd="0" presId="urn:microsoft.com/office/officeart/2005/8/layout/vProcess5"/>
    <dgm:cxn modelId="{39CA7823-046B-4A67-86DD-0E3B53928D9C}" type="presParOf" srcId="{ADE2E526-BD59-4FE2-98F8-9FC173505696}" destId="{0F1160E5-F445-4D54-A777-C501D6332EB3}" srcOrd="13" destOrd="0" presId="urn:microsoft.com/office/officeart/2005/8/layout/vProcess5"/>
    <dgm:cxn modelId="{B8B52075-E8D3-495E-8470-8AB278416754}" type="presParOf" srcId="{ADE2E526-BD59-4FE2-98F8-9FC173505696}" destId="{F208E71E-BF3B-4C3D-A0A9-C3106B0D453C}" srcOrd="14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3DCBC-9D01-4DF6-83BA-9A7933CE9FF5}">
      <dsp:nvSpPr>
        <dsp:cNvPr id="0" name=""/>
        <dsp:cNvSpPr/>
      </dsp:nvSpPr>
      <dsp:spPr>
        <a:xfrm>
          <a:off x="0" y="0"/>
          <a:ext cx="8097012" cy="7832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Experiment 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/>
            <a:t>Saline flood irrigation</a:t>
          </a:r>
        </a:p>
      </dsp:txBody>
      <dsp:txXfrm>
        <a:off x="22940" y="22940"/>
        <a:ext cx="7160195" cy="737360"/>
      </dsp:txXfrm>
    </dsp:sp>
    <dsp:sp modelId="{4264F4BE-7AA7-46C6-8B8B-7483BA0217C7}">
      <dsp:nvSpPr>
        <dsp:cNvPr id="0" name=""/>
        <dsp:cNvSpPr/>
      </dsp:nvSpPr>
      <dsp:spPr>
        <a:xfrm>
          <a:off x="604647" y="892024"/>
          <a:ext cx="8097012" cy="7832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Experiment B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/>
            <a:t>Saline drip irrigation</a:t>
          </a:r>
        </a:p>
      </dsp:txBody>
      <dsp:txXfrm>
        <a:off x="627587" y="914964"/>
        <a:ext cx="6937378" cy="737360"/>
      </dsp:txXfrm>
    </dsp:sp>
    <dsp:sp modelId="{FA64A0DF-16D3-4FE1-B82C-512480C9AEB6}">
      <dsp:nvSpPr>
        <dsp:cNvPr id="0" name=""/>
        <dsp:cNvSpPr/>
      </dsp:nvSpPr>
      <dsp:spPr>
        <a:xfrm>
          <a:off x="1209293" y="1784048"/>
          <a:ext cx="8097012" cy="7832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Experiment C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/>
            <a:t>Fresh water (DI) flood irrigation</a:t>
          </a:r>
        </a:p>
      </dsp:txBody>
      <dsp:txXfrm>
        <a:off x="1232233" y="1806988"/>
        <a:ext cx="6937378" cy="737360"/>
      </dsp:txXfrm>
    </dsp:sp>
    <dsp:sp modelId="{F5610F85-6A22-4370-AF77-0B369A456753}">
      <dsp:nvSpPr>
        <dsp:cNvPr id="0" name=""/>
        <dsp:cNvSpPr/>
      </dsp:nvSpPr>
      <dsp:spPr>
        <a:xfrm>
          <a:off x="1813940" y="2676072"/>
          <a:ext cx="8097012" cy="7832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Experiment D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/>
            <a:t>Fresh water (DI) drip irrigation</a:t>
          </a:r>
        </a:p>
      </dsp:txBody>
      <dsp:txXfrm>
        <a:off x="1836880" y="2699012"/>
        <a:ext cx="6937378" cy="737360"/>
      </dsp:txXfrm>
    </dsp:sp>
    <dsp:sp modelId="{12A7EDD7-C3C7-476F-907A-B22362888CAB}">
      <dsp:nvSpPr>
        <dsp:cNvPr id="0" name=""/>
        <dsp:cNvSpPr/>
      </dsp:nvSpPr>
      <dsp:spPr>
        <a:xfrm>
          <a:off x="2418587" y="3568097"/>
          <a:ext cx="8097012" cy="7832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 dirty="0"/>
            <a:t>Experiment 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/>
            <a:t>Fresh water (DI) flood irrigation with free drainage</a:t>
          </a:r>
        </a:p>
      </dsp:txBody>
      <dsp:txXfrm>
        <a:off x="2441527" y="3591037"/>
        <a:ext cx="6937378" cy="737360"/>
      </dsp:txXfrm>
    </dsp:sp>
    <dsp:sp modelId="{3DA77A2D-8529-4413-B291-A1AA3C2D8D62}">
      <dsp:nvSpPr>
        <dsp:cNvPr id="0" name=""/>
        <dsp:cNvSpPr/>
      </dsp:nvSpPr>
      <dsp:spPr>
        <a:xfrm>
          <a:off x="7587905" y="572200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300" kern="1200" dirty="0"/>
        </a:p>
      </dsp:txBody>
      <dsp:txXfrm>
        <a:off x="7702454" y="572200"/>
        <a:ext cx="280008" cy="383102"/>
      </dsp:txXfrm>
    </dsp:sp>
    <dsp:sp modelId="{5216E020-B35D-463B-9B5F-DD304659B459}">
      <dsp:nvSpPr>
        <dsp:cNvPr id="0" name=""/>
        <dsp:cNvSpPr/>
      </dsp:nvSpPr>
      <dsp:spPr>
        <a:xfrm>
          <a:off x="8192552" y="1464225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300" kern="1200" dirty="0"/>
        </a:p>
      </dsp:txBody>
      <dsp:txXfrm>
        <a:off x="8307101" y="1464225"/>
        <a:ext cx="280008" cy="383102"/>
      </dsp:txXfrm>
    </dsp:sp>
    <dsp:sp modelId="{0B12AD8F-DE92-4914-BA4A-C35A21CEE7FD}">
      <dsp:nvSpPr>
        <dsp:cNvPr id="0" name=""/>
        <dsp:cNvSpPr/>
      </dsp:nvSpPr>
      <dsp:spPr>
        <a:xfrm>
          <a:off x="8797199" y="2343195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300" kern="1200" dirty="0"/>
        </a:p>
      </dsp:txBody>
      <dsp:txXfrm>
        <a:off x="8911748" y="2343195"/>
        <a:ext cx="280008" cy="383102"/>
      </dsp:txXfrm>
    </dsp:sp>
    <dsp:sp modelId="{626EC358-A17A-40AF-B604-C60EA943003F}">
      <dsp:nvSpPr>
        <dsp:cNvPr id="0" name=""/>
        <dsp:cNvSpPr/>
      </dsp:nvSpPr>
      <dsp:spPr>
        <a:xfrm>
          <a:off x="9401846" y="3243922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300" kern="1200" dirty="0"/>
        </a:p>
      </dsp:txBody>
      <dsp:txXfrm>
        <a:off x="9516395" y="3243922"/>
        <a:ext cx="280008" cy="3831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26T22:04:13.859"/>
    </inkml:context>
    <inkml:brush xml:id="br0">
      <inkml:brushProperty name="width" value="0.35" units="cm"/>
      <inkml:brushProperty name="height" value="0.35" units="cm"/>
      <inkml:brushProperty name="color" value="#E71224"/>
      <inkml:brushProperty name="ignorePressure" value="1"/>
    </inkml:brush>
  </inkml:definitions>
  <inkml:trace contextRef="#ctx0" brushRef="#br0">1 1,'131'8,"5"1,-15-13,-89 1,-20 1,-1 0,0 1,1 1,0 0,-1 1,0 0,22 5,-30-5,0 0,0 0,-1 0,1-1,0 0,0 1,0-1,0 0,0 0,0-1,-1 1,1 0,0-1,0 0,0 0,-1 0,1 0,4-2,-5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26T22:04:27.468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14 0,'-4'177,"-5"-45,10-90,0-19,-3 32,2-38,0-13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26T22:04:29.746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178 33,'-6'13,"-1"1,-1-1,-18 23,-3 9,21-30,7-15,1-1,0 1,-1 0,1 0,0-1,-1 1,1 0,0-1,-1 1,1 0,0-1,-1 1,1 0,0-1,0 1,0-1,0 1,-1 0,1-1,0 1,0-1,0 1,0-1,0 1,0-1,0 1,0-1,-4-17,3 10,0-1,-1 1,0 0,0 0,-1 0,0 1,0-1,-1 1,0-1,0 1,-1 1,0-1,-6-7,-19-10,27 22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26T22:04:32.819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 1,'2'1,"1"0,0 1,0 0,-1 0,1-1,-1 1,1 1,-1-1,4 5,1 0,16 15,22 28,17 18,-32-43,-21-19,-1 0,0 1,0 1,-1-1,12 16,-12-10,-6-10,1 0,-1 0,1 0,0 0,0 0,0-1,3 3,-2-2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26T22:04:35.174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163 0,'4'71,"1"-35,-3-24,0 0,-1 0,-1 0,0 0,-1 14,-38-40,-65-14,76 25,23 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26T22:04:40.381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332 0,'-2'1,"1"-1,-1 1,1-1,-1 1,0 0,1-1,-1 1,1 0,0 0,-1 0,1 0,0 1,-1-1,0 2,-20 23,14-16,-6 7,-22 35,24-33,-21 25,27-36,0-1,0 0,-1 0,-10 7,-7 7,4-4,-40 27,23-18,38-36,9-18,3-12,-5 16,-7 22,-6 15,1-4,1 1,0 0,0 0,1 0,0 0,1 0,0 18,1-27,0 0,0 0,-1 0,1 0,0 0,0 0,1 0,-1 0,0 0,0 0,0 0,1 0,-1 0,1 0,-1 0,0 0,1 0,0 0,-1 0,1 0,0-1,-1 1,1 0,0 0,1 0,1 0,-1-1,0 0,1 1,-1-1,1-1,-1 1,0 0,1 0,3-2,2 0,0 1,-1 0,1 1,0 0,0 0,0 1,0-1,7 3,-7-1,-4-2,-1 1,1-1,0 0,-1 0,1 0,0 0,-1-1,1 1,0-1,3-1,-3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26T22:05:01.100"/>
    </inkml:context>
    <inkml:brush xml:id="br0">
      <inkml:brushProperty name="width" value="0.35" units="cm"/>
      <inkml:brushProperty name="height" value="0.35" units="cm"/>
      <inkml:brushProperty name="color" value="#E71224"/>
      <inkml:brushProperty name="ignorePressure" value="1"/>
    </inkml:brush>
  </inkml:definitions>
  <inkml:trace contextRef="#ctx0" brushRef="#br0">0 0,'98'7,"-29"0,178-6,-125-2,-117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26T22:05:08.827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331 1,'-1'1,"0"1,0-1,0 1,-1-1,1 0,-1 0,1 0,-1 0,1 0,-1 0,0 0,-3 1,-5 3,-19 21,21-18,1-1,-2 0,1-1,-1 1,-12 5,18-10,-1 1,1-1,0 1,0 0,0 0,0 0,1 0,-1 0,1 0,0 1,0-1,-3 7,3-6,0 0,-1 1,1-1,-1 0,0-1,0 1,0 0,-7 5,3-3,0 1,1 0,-1 0,2 0,-1 1,1 0,0 0,-7 18,9-20,0 1,-1 0,0-1,0 0,0 0,-1 0,-8 9,13-15,-1 1,1-1,0 0,0 0,0 0,0 0,0 0,0 0,0 0,0 0,0 0,-1 0,1 0,0 0,0 0,0 0,0 0,0 0,0 0,0 0,-1 0,1 0,0 0,0 0,0 0,0 0,0 0,0 0,0 0,-1 0,1 0,0 0,0 0,0 0,0 0,0 0,0 0,0 0,0-1,0 1,0 0,-1 0,1 0,0 0,0 0,0 0,0 0,0 0,0-1,-2-8,0-10,2 19,1-105,-10 148,3-18,-10 29,17-53,-1-1,0 1,0-1,0 1,1-1,-1 1,0 0,0-1,1 1,-1-1,1 0,-1 1,0-1,1 1,-1-1,1 0,-1 1,1-1,-1 0,1 1,-1-1,1 0,-1 0,1 1,-1-1,1 0,0 0,-1 0,1 0,-1 0,1 0,0 0,-1 0,1 0,0 0,28-1,-24 1,91 6,-89-5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26T22:05:15.300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109 1,'-1'0,"1"0,-1 1,1-1,-1 1,1-1,0 1,-1-1,1 1,0-1,-1 1,1-1,0 1,0-1,-1 1,1-1,0 1,0 0,0-1,0 1,0-1,0 1,0 0,0 0,-1 19,1-17,-7 241,0-192,5-38,0 0,0 0,2 26,0-39,0-1,0 1,0-1,0 1,0-1,0 1,0-1,0 1,0 0,1-1,-1 1,0-1,0 1,0-1,1 0,-1 1,0-1,1 1,-1-1,0 1,1-1,-1 0,1 1,-1-1,1 0,-1 1,0-1,1 0,-1 0,1 0,-1 1,1-1,0 0,-1 0,1 0,-1 0,1 0,-1 0,1 0,-1 0,1 0,-1 0,1 0,-1 0,1 0,-1 0,1-1,-1 1,1 0,-1 0,1-1,-1 1,1 0,-1-1,1 1,30-24,-23 17,-6 6,1-1,-1 0,0 0,0 0,0 0,0-1,0 1,-1 0,1-1,1-4,-7 12,-1 0,0 1,0-2,0 1,-1 0,-6 3,8-5,2-2,1 0,-1 0,1-1,-1 1,0-1,0 1,1-1,-1 1,0-1,1 0,-1 0,0 0,0 0,0 0,1-1,-1 1,0 0,1-1,-1 1,0-1,1 0,-1 1,0-1,-2-2,-6-3,1 0,-16-15,9 8,15 13,0-1,0 0,0 0,0 0,0 0,0 0,1 0,-1 0,0 0,0 0,1 0,-1 0,1-1,-1 1,1 0,-1-2,1-2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26T22:05:20.039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0 0,'3'6,"-1"0,1-1,-1 1,2-1,-1 0,1 0,-1 0,1 0,6 4,71 68,-38-37,-40-37,0 0,0 0,0-1,1 1,6 3,-6-4,-1 0,1 1,0 0,-1 0,5 4,42 60,-26-33,-17-16,-7-17,1 1,-1 0,1 0,0-1,-1 1,1 0,0-1,0 1,2 2,-2-9,0 1,0-1,0 0,-1 1,0-8,-1-7,1 1,1 0,1-1,1 1,8-33,-7 112,-11 73,7-134,0 1,0 0,0-1,0 1,0-1,0 1,0-1,0 1,0 0,0-1,0 1,-1-1,1 1,0-1,0 1,-1-1,1 1,0-1,-1 1,1-1,-1 1,1-1,0 0,-1 1,1-1,-1 1,1-1,-1 0,1 0,-1 1,1-1,-2 0,0 0,0 1,1-1,-1-1,0 1,0 0,0 0,0-1,1 1,-1-1,-3-1,-2-1,1 0,-1-1,1 0,-10-8,9 7,-1 0,1 0,-1 0,0 1,0 0,0 1,0-1,-1 2,1-1,-1 1,0 1,0-1,-17 1,20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1C390-3F9E-4993-B3B8-A1BA911224F8}" type="datetimeFigureOut">
              <a:rPr lang="en-GB" smtClean="0"/>
              <a:t>26/04/2021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1B365-99E5-4AA2-A463-85893A6F1C4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710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787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116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40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490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903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006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595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233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129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36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4/26/2021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755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4/26/2021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38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47" r:id="rId6"/>
    <p:sldLayoutId id="2147483843" r:id="rId7"/>
    <p:sldLayoutId id="2147483844" r:id="rId8"/>
    <p:sldLayoutId id="2147483845" r:id="rId9"/>
    <p:sldLayoutId id="2147483846" r:id="rId10"/>
    <p:sldLayoutId id="2147483848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13.png"/><Relationship Id="rId18" Type="http://schemas.openxmlformats.org/officeDocument/2006/relationships/customXml" Target="../ink/ink7.xml"/><Relationship Id="rId3" Type="http://schemas.openxmlformats.org/officeDocument/2006/relationships/image" Target="../media/image7.png"/><Relationship Id="rId21" Type="http://schemas.openxmlformats.org/officeDocument/2006/relationships/image" Target="../media/image17.png"/><Relationship Id="rId7" Type="http://schemas.openxmlformats.org/officeDocument/2006/relationships/image" Target="../media/image10.png"/><Relationship Id="rId12" Type="http://schemas.openxmlformats.org/officeDocument/2006/relationships/customXml" Target="../ink/ink4.xml"/><Relationship Id="rId17" Type="http://schemas.openxmlformats.org/officeDocument/2006/relationships/image" Target="../media/image15.png"/><Relationship Id="rId25" Type="http://schemas.openxmlformats.org/officeDocument/2006/relationships/image" Target="../media/image19.png"/><Relationship Id="rId2" Type="http://schemas.openxmlformats.org/officeDocument/2006/relationships/image" Target="../media/image6.png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11" Type="http://schemas.openxmlformats.org/officeDocument/2006/relationships/image" Target="../media/image12.png"/><Relationship Id="rId24" Type="http://schemas.openxmlformats.org/officeDocument/2006/relationships/customXml" Target="../ink/ink10.xml"/><Relationship Id="rId5" Type="http://schemas.openxmlformats.org/officeDocument/2006/relationships/image" Target="../media/image9.svg"/><Relationship Id="rId15" Type="http://schemas.openxmlformats.org/officeDocument/2006/relationships/image" Target="../media/image14.png"/><Relationship Id="rId23" Type="http://schemas.openxmlformats.org/officeDocument/2006/relationships/image" Target="../media/image18.png"/><Relationship Id="rId10" Type="http://schemas.openxmlformats.org/officeDocument/2006/relationships/customXml" Target="../ink/ink3.xml"/><Relationship Id="rId19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E728E6-A07E-4A6C-AB92-D56E1402F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B53883AC-16E1-4C8B-BF23-F8BA362178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t="1605" r="-1" b="4639"/>
          <a:stretch/>
        </p:blipFill>
        <p:spPr>
          <a:xfrm>
            <a:off x="-10255" y="-2360"/>
            <a:ext cx="12188932" cy="68566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9877A0-C6A7-4349-A6E9-2264E81F4F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1189" y="237468"/>
            <a:ext cx="10190071" cy="3145855"/>
          </a:xfrm>
        </p:spPr>
        <p:txBody>
          <a:bodyPr anchor="b">
            <a:normAutofit/>
          </a:bodyPr>
          <a:lstStyle/>
          <a:p>
            <a:r>
              <a:rPr lang="en-AU" sz="5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Impact of irrigation and soil compaction on salinization of soils in semiarid agricultural lands</a:t>
            </a:r>
          </a:p>
        </p:txBody>
      </p:sp>
      <p:grpSp>
        <p:nvGrpSpPr>
          <p:cNvPr id="22" name="Top Left">
            <a:extLst>
              <a:ext uri="{FF2B5EF4-FFF2-40B4-BE49-F238E27FC236}">
                <a16:creationId xmlns:a16="http://schemas.microsoft.com/office/drawing/2014/main" id="{18579DB9-24B0-487B-81E3-8D02AD5F8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180CB2C-161F-4538-9214-24AF97B01A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E25AFBE-8731-4348-B66F-FD7E38F76A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F6C27D8-4E47-470F-B6B5-407CE7D1D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6348964-B561-445E-A6A4-730FBA4285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5D1A3FD-B031-4670-8F09-29E8E38D45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0BD3287-1860-4987-8CA5-8728EDBB6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1FEEEA6-82B5-4005-A3D5-FC2A152FDD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C0E6139-8A19-4905-87E2-E547D7B7F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23216" y="3924272"/>
            <a:ext cx="118872" cy="118872"/>
            <a:chOff x="1175347" y="3733800"/>
            <a:chExt cx="118872" cy="118872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C05FFBD-B86A-4BD3-A147-FA95CE03C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B69F8B1-78FB-4562-8A0D-8D29636755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5" name="Bottom Right">
            <a:extLst>
              <a:ext uri="{FF2B5EF4-FFF2-40B4-BE49-F238E27FC236}">
                <a16:creationId xmlns:a16="http://schemas.microsoft.com/office/drawing/2014/main" id="{8F281804-17FE-49B9-9065-1A44CD473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36" name="Graphic 157">
              <a:extLst>
                <a:ext uri="{FF2B5EF4-FFF2-40B4-BE49-F238E27FC236}">
                  <a16:creationId xmlns:a16="http://schemas.microsoft.com/office/drawing/2014/main" id="{737BB70B-7AAF-4229-8400-5AFF12A236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B992201-AA48-4BE7-ADC2-908B16934F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840E3649-4ED2-4501-AF92-DEC3DFF5C8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68B38FD5-4195-4693-8AB7-D01C58D21E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F0635352-3FD2-43A8-832C-705F1CB917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FBEAF61E-74F7-41BA-9576-39B1961501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AB31D9B5-1401-4F40-BEE6-D492919954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EDD38F5-BC63-401D-8C72-8D41A360A9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5CE5B18-7300-438F-80EB-4F4E431C8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3976AAFC-B846-4024-AE3B-CEA3A91A72CB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115" y="5712396"/>
            <a:ext cx="3340713" cy="876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C8122F8C-3E63-4135-AD6E-D3203E596D9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9280" y="3577962"/>
            <a:ext cx="10046333" cy="21698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spc="50" normalizeH="0" baseline="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Sina Maghami Nick</a:t>
            </a:r>
            <a:r>
              <a:rPr kumimoji="0" lang="en-US" altLang="en-US" sz="1400" b="1" i="0" u="none" strike="noStrike" spc="50" normalizeH="0" baseline="3000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1400" b="1" i="0" u="none" strike="noStrike" spc="50" normalizeH="0" baseline="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 Seyedmehdi Emadian</a:t>
            </a:r>
            <a:r>
              <a:rPr kumimoji="0" lang="en-US" altLang="en-US" sz="1400" b="1" i="0" u="none" strike="noStrike" spc="50" normalizeH="0" baseline="3000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1400" b="1" i="0" u="none" strike="noStrike" spc="50" normalizeH="0" baseline="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 Selen Deviren Saygın</a:t>
            </a:r>
            <a:r>
              <a:rPr kumimoji="0" lang="en-US" altLang="en-US" sz="1400" b="1" i="0" u="none" strike="noStrike" spc="50" normalizeH="0" baseline="3000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1400" b="1" i="0" u="none" strike="noStrike" spc="50" normalizeH="0" baseline="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 Muhittin Onur Akça</a:t>
            </a:r>
            <a:r>
              <a:rPr kumimoji="0" lang="en-US" altLang="en-US" sz="1400" b="1" i="0" u="none" strike="noStrike" spc="50" normalizeH="0" baseline="3000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1400" b="1" i="0" u="none" strike="noStrike" spc="50" normalizeH="0" baseline="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 Burak Demirel</a:t>
            </a:r>
            <a:r>
              <a:rPr kumimoji="0" lang="en-US" altLang="en-US" sz="1400" b="1" i="0" u="none" strike="noStrike" spc="50" normalizeH="0" baseline="3000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1400" b="1" i="0" u="none" strike="noStrike" spc="50" normalizeH="0" baseline="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 Hasan Sabri Öztürk</a:t>
            </a:r>
            <a:r>
              <a:rPr kumimoji="0" lang="en-US" altLang="en-US" sz="1400" b="1" i="0" u="none" strike="noStrike" spc="50" normalizeH="0" baseline="3000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1400" b="1" i="0" u="none" strike="noStrike" spc="50" normalizeH="0" baseline="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 Majid Sedighi</a:t>
            </a:r>
            <a:r>
              <a:rPr kumimoji="0" lang="en-US" altLang="en-US" sz="1400" b="1" i="0" u="none" strike="noStrike" spc="50" normalizeH="0" baseline="3000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altLang="en-US" sz="1400" b="1" i="0" u="none" strike="noStrike" spc="50" normalizeH="0" baseline="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 Masoud Babaei</a:t>
            </a:r>
            <a:r>
              <a:rPr kumimoji="0" lang="en-US" altLang="en-US" sz="1400" b="1" i="0" u="none" strike="noStrike" spc="50" normalizeH="0" baseline="3000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en-US" altLang="en-US" sz="1400" b="1" i="0" u="none" strike="noStrike" spc="50" normalizeH="0" baseline="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 and Nadim K. Copty</a:t>
            </a:r>
            <a:r>
              <a:rPr kumimoji="0" lang="en-US" altLang="en-US" sz="1400" b="1" i="0" u="none" strike="noStrike" spc="50" normalizeH="0" baseline="3000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1" i="0" u="none" strike="noStrike" spc="50" normalizeH="0" baseline="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1" i="0" u="none" strike="noStrike" spc="50" normalizeH="0" baseline="3000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1200" b="1" i="0" u="none" strike="noStrike" spc="50" normalizeH="0" baseline="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Sciences, Bogazici University, Istanbul, Turkey (sina.maghami@boun.edu.tr)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1" i="0" u="none" strike="noStrike" spc="50" normalizeH="0" baseline="3000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1200" b="1" i="0" u="none" strike="noStrike" spc="50" normalizeH="0" baseline="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Soil Science and Plant Nutrition, Ankara University, Ankara, Turkey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1" i="0" u="none" strike="noStrike" spc="50" normalizeH="0" baseline="3000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en-US" altLang="en-US" sz="1200" b="1" i="0" u="none" strike="noStrike" spc="50" normalizeH="0" baseline="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Mechanical, Aerospace &amp; Civil Engineering, The University of Manchester, Manchester, United Kingdom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1" i="0" u="none" strike="noStrike" spc="50" normalizeH="0" baseline="3000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altLang="en-US" sz="1200" b="1" i="0" u="none" strike="noStrike" spc="50" normalizeH="0" baseline="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Chemical Engineering &amp; Analytical Science, The University of Manchester, Manchester, United Kingdom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2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AU" altLang="en-US" sz="1200" b="1" i="0" u="none" strike="noStrike" spc="50" normalizeH="0" baseline="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This work was supported by the Scientific and Technological Research Council of Turkey [Project number: TUBİTAK-118Y343] and British Council [Project number: 414693137]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200" b="1" i="0" u="none" strike="noStrike" spc="50" normalizeH="0" baseline="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5" name="Picture 2" descr="Boğaziçi University - #WeAreFreeMovers">
            <a:extLst>
              <a:ext uri="{FF2B5EF4-FFF2-40B4-BE49-F238E27FC236}">
                <a16:creationId xmlns:a16="http://schemas.microsoft.com/office/drawing/2014/main" id="{FF1069BD-2FD9-4E19-BC83-779D42C56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4889" y1="38667" x2="75111" y2="60000"/>
                        <a14:foregroundMark x1="61778" y1="31556" x2="34667" y2="66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429" y="5531475"/>
            <a:ext cx="1202134" cy="120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Welcome To Our New Customer The University of Manchester - Overleaf,  Çevrimiçi LaTeX Editörü">
            <a:extLst>
              <a:ext uri="{FF2B5EF4-FFF2-40B4-BE49-F238E27FC236}">
                <a16:creationId xmlns:a16="http://schemas.microsoft.com/office/drawing/2014/main" id="{C8C116A5-D248-4514-ACB4-864C9CE49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105" y="5756167"/>
            <a:ext cx="1782051" cy="75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>
            <a:extLst>
              <a:ext uri="{FF2B5EF4-FFF2-40B4-BE49-F238E27FC236}">
                <a16:creationId xmlns:a16="http://schemas.microsoft.com/office/drawing/2014/main" id="{B678C16E-BA22-4A7A-BF2F-282827CE6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105" y="5657049"/>
            <a:ext cx="953063" cy="95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011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7A131F-D5DE-41A5-B4CF-4F345319B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AF4666D-BD98-40A5-A75F-478B98201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8680585-71F9-4721-A998-4974171D2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2BC95C2-2EEC-4F59-ABA8-660B0D059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8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7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10600" y="3276600"/>
            <a:ext cx="3529260" cy="3581398"/>
            <a:chOff x="4114800" y="1423987"/>
            <a:chExt cx="3961542" cy="4007547"/>
          </a:xfrm>
          <a:noFill/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0" name="Bottom Right">
            <a:extLst>
              <a:ext uri="{FF2B5EF4-FFF2-40B4-BE49-F238E27FC236}">
                <a16:creationId xmlns:a16="http://schemas.microsoft.com/office/drawing/2014/main" id="{5656314A-7360-472A-85B1-0CC7D3C5C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3499FD5-DA9A-40DA-93B7-3903B0FB6A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42" name="Graphic 157">
              <a:extLst>
                <a:ext uri="{FF2B5EF4-FFF2-40B4-BE49-F238E27FC236}">
                  <a16:creationId xmlns:a16="http://schemas.microsoft.com/office/drawing/2014/main" id="{0A52B7C2-CDEF-4E8C-BEC4-F83F5A7E3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DFEF0EC5-5A73-49D5-B41D-BE464CB2EC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3A78AC46-8358-46F7-8053-BDB805B2A6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3D9EBE72-EB96-46AF-9479-A0B4E2F506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E778FF3A-B709-48E2-977C-350725CE9D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5CEE22A-EC37-49DA-AFBD-BC5C076958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EB48EED8-5833-438B-BDC4-5D529230DB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5354540-D1D5-44A1-B33C-E3782C8BE7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72143CA-33C4-4A6C-99B9-0EB5F0677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0148EFB-997D-48FE-9874-8EBA732CA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842" y="-643163"/>
            <a:ext cx="3776416" cy="31554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Columns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3132DE-E1BE-405B-9B47-91F05A12D4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8599" y="209228"/>
            <a:ext cx="6896508" cy="6448235"/>
          </a:xfrm>
          <a:prstGeom prst="rect">
            <a:avLst/>
          </a:prstGeom>
        </p:spPr>
      </p:pic>
      <p:grpSp>
        <p:nvGrpSpPr>
          <p:cNvPr id="52" name="Top left">
            <a:extLst>
              <a:ext uri="{FF2B5EF4-FFF2-40B4-BE49-F238E27FC236}">
                <a16:creationId xmlns:a16="http://schemas.microsoft.com/office/drawing/2014/main" id="{3530084A-AE46-40C3-AEC2-05AE51DBE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EB1988D-D0C1-4769-952F-AFED38C2C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51D1B66-2529-4A19-8440-105458F1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754BAC8-DD8C-4971-9849-97F66DDEE9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51C64B0-B7BA-43EF-8165-A989D1EECB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3A9894D-475B-4629-9643-CEB6BEEF5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0E5E81DE-AC91-47A7-BCB7-F0C46AE19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82FC6CF-DCC9-469A-B15F-405E32C5B5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F1624A4-F120-495F-BCDC-908EAC4C1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62" name="Cross">
            <a:extLst>
              <a:ext uri="{FF2B5EF4-FFF2-40B4-BE49-F238E27FC236}">
                <a16:creationId xmlns:a16="http://schemas.microsoft.com/office/drawing/2014/main" id="{7486C3FB-E613-42EE-BB94-C836C3509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945264" y="149792"/>
            <a:ext cx="118872" cy="118872"/>
            <a:chOff x="1175347" y="3733800"/>
            <a:chExt cx="118872" cy="118872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A4D2DB4-ADC6-454F-88D2-920131F2B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DC9C2CC8-1779-42F6-95C3-C68E027166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85" name="Picture 84" descr="A picture containing text, wall, indoor&#10;&#10;Description automatically generated">
            <a:extLst>
              <a:ext uri="{FF2B5EF4-FFF2-40B4-BE49-F238E27FC236}">
                <a16:creationId xmlns:a16="http://schemas.microsoft.com/office/drawing/2014/main" id="{13333C5B-6FD9-4BA8-806E-C82DA17E75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8" r="27871" b="14001"/>
          <a:stretch/>
        </p:blipFill>
        <p:spPr>
          <a:xfrm>
            <a:off x="1024870" y="2909133"/>
            <a:ext cx="2628694" cy="35102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63B752-3D9A-4E1A-B689-C9ED915F710F}"/>
              </a:ext>
            </a:extLst>
          </p:cNvPr>
          <p:cNvSpPr txBox="1"/>
          <p:nvPr/>
        </p:nvSpPr>
        <p:spPr>
          <a:xfrm>
            <a:off x="6866065" y="376672"/>
            <a:ext cx="2003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Constant 30°C at surface controlled</a:t>
            </a:r>
          </a:p>
          <a:p>
            <a:pPr algn="ctr"/>
            <a:r>
              <a:rPr lang="en-A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infrared lamps </a:t>
            </a:r>
            <a:endParaRPr lang="en-GB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Graphic 10" descr="Streetlight outline">
            <a:extLst>
              <a:ext uri="{FF2B5EF4-FFF2-40B4-BE49-F238E27FC236}">
                <a16:creationId xmlns:a16="http://schemas.microsoft.com/office/drawing/2014/main" id="{9E01A7FF-10A4-4312-8F69-321C3368EC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9281"/>
          <a:stretch/>
        </p:blipFill>
        <p:spPr>
          <a:xfrm flipH="1">
            <a:off x="5769353" y="195191"/>
            <a:ext cx="1445185" cy="732985"/>
          </a:xfrm>
          <a:prstGeom prst="rect">
            <a:avLst/>
          </a:prstGeom>
        </p:spPr>
      </p:pic>
      <p:pic>
        <p:nvPicPr>
          <p:cNvPr id="68" name="Graphic 67" descr="Streetlight outline">
            <a:extLst>
              <a:ext uri="{FF2B5EF4-FFF2-40B4-BE49-F238E27FC236}">
                <a16:creationId xmlns:a16="http://schemas.microsoft.com/office/drawing/2014/main" id="{FBBD009B-98A6-41F7-ADF5-357F51E6B9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9281"/>
          <a:stretch/>
        </p:blipFill>
        <p:spPr>
          <a:xfrm>
            <a:off x="8516292" y="202843"/>
            <a:ext cx="1445185" cy="73298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076969F-BA90-48C6-813A-1B773070F458}"/>
                  </a:ext>
                </a:extLst>
              </p14:cNvPr>
              <p14:cNvContentPartPr/>
              <p14:nvPr/>
            </p14:nvContentPartPr>
            <p14:xfrm>
              <a:off x="6132258" y="322015"/>
              <a:ext cx="213840" cy="684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076969F-BA90-48C6-813A-1B773070F45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69618" y="259375"/>
                <a:ext cx="339480" cy="132480"/>
              </a:xfrm>
              <a:prstGeom prst="rect">
                <a:avLst/>
              </a:prstGeom>
            </p:spPr>
          </p:pic>
        </mc:Fallback>
      </mc:AlternateContent>
      <p:grpSp>
        <p:nvGrpSpPr>
          <p:cNvPr id="73" name="Group 72">
            <a:extLst>
              <a:ext uri="{FF2B5EF4-FFF2-40B4-BE49-F238E27FC236}">
                <a16:creationId xmlns:a16="http://schemas.microsoft.com/office/drawing/2014/main" id="{E3714FE5-9F98-483E-8462-CD723F68357D}"/>
              </a:ext>
            </a:extLst>
          </p:cNvPr>
          <p:cNvGrpSpPr/>
          <p:nvPr/>
        </p:nvGrpSpPr>
        <p:grpSpPr>
          <a:xfrm>
            <a:off x="6030378" y="441175"/>
            <a:ext cx="417240" cy="190440"/>
            <a:chOff x="6030378" y="441175"/>
            <a:chExt cx="417240" cy="19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B7E1E2F-5350-4155-9B66-59AE64EA13FA}"/>
                    </a:ext>
                  </a:extLst>
                </p14:cNvPr>
                <p14:cNvContentPartPr/>
                <p14:nvPr/>
              </p14:nvContentPartPr>
              <p14:xfrm>
                <a:off x="6233778" y="449095"/>
                <a:ext cx="5040" cy="1620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B7E1E2F-5350-4155-9B66-59AE64EA13F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216138" y="431095"/>
                  <a:ext cx="406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73DFF4D-203A-4223-AA0A-88C570C56978}"/>
                    </a:ext>
                  </a:extLst>
                </p14:cNvPr>
                <p14:cNvContentPartPr/>
                <p14:nvPr/>
              </p14:nvContentPartPr>
              <p14:xfrm>
                <a:off x="6206418" y="570775"/>
                <a:ext cx="64440" cy="608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73DFF4D-203A-4223-AA0A-88C570C5697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188778" y="553135"/>
                  <a:ext cx="1000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0CDCB1FE-6D46-4515-8363-E551D85468C9}"/>
                    </a:ext>
                  </a:extLst>
                </p14:cNvPr>
                <p14:cNvContentPartPr/>
                <p14:nvPr/>
              </p14:nvContentPartPr>
              <p14:xfrm>
                <a:off x="6325938" y="450535"/>
                <a:ext cx="101880" cy="1058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0CDCB1FE-6D46-4515-8363-E551D85468C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308298" y="432895"/>
                  <a:ext cx="13752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313F6934-32C5-4E22-8DB6-A1D1C6BDBE01}"/>
                    </a:ext>
                  </a:extLst>
                </p14:cNvPr>
                <p14:cNvContentPartPr/>
                <p14:nvPr/>
              </p14:nvContentPartPr>
              <p14:xfrm>
                <a:off x="6383538" y="507775"/>
                <a:ext cx="64080" cy="6984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313F6934-32C5-4E22-8DB6-A1D1C6BDBE0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365538" y="489775"/>
                  <a:ext cx="997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19BEECF3-D836-4A39-B3E5-9122DDB4B554}"/>
                    </a:ext>
                  </a:extLst>
                </p14:cNvPr>
                <p14:cNvContentPartPr/>
                <p14:nvPr/>
              </p14:nvContentPartPr>
              <p14:xfrm>
                <a:off x="6030378" y="441175"/>
                <a:ext cx="119520" cy="13248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19BEECF3-D836-4A39-B3E5-9122DDB4B55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012738" y="423175"/>
                  <a:ext cx="155160" cy="168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963132EB-8786-48D0-984D-C385BF65A40A}"/>
                  </a:ext>
                </a:extLst>
              </p14:cNvPr>
              <p14:cNvContentPartPr/>
              <p14:nvPr/>
            </p14:nvContentPartPr>
            <p14:xfrm>
              <a:off x="9374779" y="322295"/>
              <a:ext cx="195120" cy="576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963132EB-8786-48D0-984D-C385BF65A40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311779" y="259295"/>
                <a:ext cx="32076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3EBC6575-F29D-4854-8F98-1D707E1C16A4}"/>
                  </a:ext>
                </a:extLst>
              </p14:cNvPr>
              <p14:cNvContentPartPr/>
              <p14:nvPr/>
            </p14:nvContentPartPr>
            <p14:xfrm>
              <a:off x="9286939" y="461615"/>
              <a:ext cx="119520" cy="118440"/>
            </p14:xfrm>
          </p:contentPart>
        </mc:Choice>
        <mc:Fallback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3EBC6575-F29D-4854-8F98-1D707E1C16A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268939" y="443975"/>
                <a:ext cx="15516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C2B3A5A8-96E7-46E6-91E7-4A8DEC3B8B37}"/>
                  </a:ext>
                </a:extLst>
              </p14:cNvPr>
              <p14:cNvContentPartPr/>
              <p14:nvPr/>
            </p14:nvContentPartPr>
            <p14:xfrm>
              <a:off x="9456139" y="456935"/>
              <a:ext cx="59760" cy="15480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C2B3A5A8-96E7-46E6-91E7-4A8DEC3B8B3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438499" y="439295"/>
                <a:ext cx="95400" cy="1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DEB883F6-68BE-477E-AC2D-F03B2313BDB1}"/>
                  </a:ext>
                </a:extLst>
              </p14:cNvPr>
              <p14:cNvContentPartPr/>
              <p14:nvPr/>
            </p14:nvContentPartPr>
            <p14:xfrm>
              <a:off x="9596179" y="449735"/>
              <a:ext cx="118440" cy="138600"/>
            </p14:xfrm>
          </p:contentPart>
        </mc:Choice>
        <mc:Fallback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DEB883F6-68BE-477E-AC2D-F03B2313BDB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578179" y="431735"/>
                <a:ext cx="154080" cy="17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25309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29719-FAA2-4FB0-8E2D-0FE7B1D52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Experiments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7AF76B7-2E0A-4CFD-8C95-E0B99F6D6B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824670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1158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5" name="Rectangle 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36" name="Top Left">
            <a:extLst>
              <a:ext uri="{FF2B5EF4-FFF2-40B4-BE49-F238E27FC236}">
                <a16:creationId xmlns:a16="http://schemas.microsoft.com/office/drawing/2014/main" id="{A467851A-49BC-4E56-BE75-BE830F68E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37" name="Freeform: Shape 12">
              <a:extLst>
                <a:ext uri="{FF2B5EF4-FFF2-40B4-BE49-F238E27FC236}">
                  <a16:creationId xmlns:a16="http://schemas.microsoft.com/office/drawing/2014/main" id="{7078B7E0-3C9F-4431-9304-BFECF58AD3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38" name="Freeform: Shape 13">
              <a:extLst>
                <a:ext uri="{FF2B5EF4-FFF2-40B4-BE49-F238E27FC236}">
                  <a16:creationId xmlns:a16="http://schemas.microsoft.com/office/drawing/2014/main" id="{E5DC7DF7-F2E2-4FB6-9689-D05E656C80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14">
              <a:extLst>
                <a:ext uri="{FF2B5EF4-FFF2-40B4-BE49-F238E27FC236}">
                  <a16:creationId xmlns:a16="http://schemas.microsoft.com/office/drawing/2014/main" id="{48BA3303-136A-482F-8300-497F0BA2E6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15">
              <a:extLst>
                <a:ext uri="{FF2B5EF4-FFF2-40B4-BE49-F238E27FC236}">
                  <a16:creationId xmlns:a16="http://schemas.microsoft.com/office/drawing/2014/main" id="{850D22BB-FF7B-4A0A-8EB3-9E2C749132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16">
              <a:extLst>
                <a:ext uri="{FF2B5EF4-FFF2-40B4-BE49-F238E27FC236}">
                  <a16:creationId xmlns:a16="http://schemas.microsoft.com/office/drawing/2014/main" id="{49B06E7C-4398-44C8-AFC0-6DCE46EDB7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17">
              <a:extLst>
                <a:ext uri="{FF2B5EF4-FFF2-40B4-BE49-F238E27FC236}">
                  <a16:creationId xmlns:a16="http://schemas.microsoft.com/office/drawing/2014/main" id="{2FA4BF9B-3A90-4D35-B0DF-BCDFE4F34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18">
              <a:extLst>
                <a:ext uri="{FF2B5EF4-FFF2-40B4-BE49-F238E27FC236}">
                  <a16:creationId xmlns:a16="http://schemas.microsoft.com/office/drawing/2014/main" id="{8080C495-AFCF-44B1-8F99-80DF911D0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19">
              <a:extLst>
                <a:ext uri="{FF2B5EF4-FFF2-40B4-BE49-F238E27FC236}">
                  <a16:creationId xmlns:a16="http://schemas.microsoft.com/office/drawing/2014/main" id="{BD0C45A9-FE0F-4A54-ADEC-F32B62BF5D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8A51ADD-F1C4-4275-8424-5FC114D31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559813"/>
            <a:ext cx="9988165" cy="1283471"/>
          </a:xfrm>
        </p:spPr>
        <p:txBody>
          <a:bodyPr anchor="t">
            <a:normAutofit/>
          </a:bodyPr>
          <a:lstStyle/>
          <a:p>
            <a:r>
              <a:rPr lang="en-GB" dirty="0"/>
              <a:t>Flood irrigation cycles</a:t>
            </a:r>
          </a:p>
        </p:txBody>
      </p:sp>
      <p:grpSp>
        <p:nvGrpSpPr>
          <p:cNvPr id="45" name="Bottom Right">
            <a:extLst>
              <a:ext uri="{FF2B5EF4-FFF2-40B4-BE49-F238E27FC236}">
                <a16:creationId xmlns:a16="http://schemas.microsoft.com/office/drawing/2014/main" id="{D90678B0-D0DF-4378-9A52-8C768D6C7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46" name="Freeform: Shape 22">
              <a:extLst>
                <a:ext uri="{FF2B5EF4-FFF2-40B4-BE49-F238E27FC236}">
                  <a16:creationId xmlns:a16="http://schemas.microsoft.com/office/drawing/2014/main" id="{E3B36D00-5F03-4614-8453-21AD1D7E1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24" name="Graphic 157">
              <a:extLst>
                <a:ext uri="{FF2B5EF4-FFF2-40B4-BE49-F238E27FC236}">
                  <a16:creationId xmlns:a16="http://schemas.microsoft.com/office/drawing/2014/main" id="{2B249BF6-8BFA-428E-9EDE-C4464AAE2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47" name="Freeform: Shape 25">
                <a:extLst>
                  <a:ext uri="{FF2B5EF4-FFF2-40B4-BE49-F238E27FC236}">
                    <a16:creationId xmlns:a16="http://schemas.microsoft.com/office/drawing/2014/main" id="{EF78102C-8538-4A93-963E-7DD6A2A4B5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8" name="Freeform: Shape 26">
                <a:extLst>
                  <a:ext uri="{FF2B5EF4-FFF2-40B4-BE49-F238E27FC236}">
                    <a16:creationId xmlns:a16="http://schemas.microsoft.com/office/drawing/2014/main" id="{597CFB9D-3095-4CBE-83A6-0DE7F46090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9" name="Freeform: Shape 27">
                <a:extLst>
                  <a:ext uri="{FF2B5EF4-FFF2-40B4-BE49-F238E27FC236}">
                    <a16:creationId xmlns:a16="http://schemas.microsoft.com/office/drawing/2014/main" id="{3489FA6B-C521-4952-9011-6EC06D71F4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0" name="Freeform: Shape 28">
                <a:extLst>
                  <a:ext uri="{FF2B5EF4-FFF2-40B4-BE49-F238E27FC236}">
                    <a16:creationId xmlns:a16="http://schemas.microsoft.com/office/drawing/2014/main" id="{984EC688-E045-46BC-B2A6-CF3508ED35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1" name="Freeform: Shape 29">
                <a:extLst>
                  <a:ext uri="{FF2B5EF4-FFF2-40B4-BE49-F238E27FC236}">
                    <a16:creationId xmlns:a16="http://schemas.microsoft.com/office/drawing/2014/main" id="{25A16CC8-8362-4C3D-A5F8-7A82A072F5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2" name="Freeform: Shape 30">
                <a:extLst>
                  <a:ext uri="{FF2B5EF4-FFF2-40B4-BE49-F238E27FC236}">
                    <a16:creationId xmlns:a16="http://schemas.microsoft.com/office/drawing/2014/main" id="{DC5C1588-6BB1-4427-A0DF-56578118A8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3" name="Freeform: Shape 31">
                <a:extLst>
                  <a:ext uri="{FF2B5EF4-FFF2-40B4-BE49-F238E27FC236}">
                    <a16:creationId xmlns:a16="http://schemas.microsoft.com/office/drawing/2014/main" id="{6E6FE687-47FF-4A4D-9591-5BD2F280E4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54" name="Freeform: Shape 24">
              <a:extLst>
                <a:ext uri="{FF2B5EF4-FFF2-40B4-BE49-F238E27FC236}">
                  <a16:creationId xmlns:a16="http://schemas.microsoft.com/office/drawing/2014/main" id="{9F021F02-B1E6-44A4-835C-B5901B034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B170A-47F7-4534-B010-812C32A05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3781" y="2477953"/>
            <a:ext cx="7178691" cy="4092090"/>
          </a:xfrm>
        </p:spPr>
        <p:txBody>
          <a:bodyPr anchor="ctr">
            <a:noAutofit/>
          </a:bodyPr>
          <a:lstStyle/>
          <a:p>
            <a:r>
              <a:rPr lang="en-AU" sz="2400" dirty="0"/>
              <a:t> 1 litre of water (~5cm head) applied in one-go to the surface of the columns</a:t>
            </a:r>
          </a:p>
          <a:p>
            <a:r>
              <a:rPr lang="en-AU" sz="2400" dirty="0"/>
              <a:t> Each phase consisted of 4-5 irrigations performed in 3-4 day gaps</a:t>
            </a:r>
          </a:p>
          <a:p>
            <a:r>
              <a:rPr lang="en-AU" sz="2400" dirty="0"/>
              <a:t> Light was off during the irrigation</a:t>
            </a:r>
          </a:p>
          <a:p>
            <a:r>
              <a:rPr lang="en-AU" sz="2400" dirty="0"/>
              <a:t> Soil water was extracted at 5 different heights before and after the irrigation</a:t>
            </a:r>
          </a:p>
          <a:p>
            <a:r>
              <a:rPr lang="en-AU" sz="2400" dirty="0"/>
              <a:t> For the saline water phase, the water composition was same as the tank</a:t>
            </a:r>
          </a:p>
          <a:p>
            <a:endParaRPr lang="en-AU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47430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2167C0-119F-47FD-899C-0CBA5F3BA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8460" y="559813"/>
            <a:ext cx="5605358" cy="1664573"/>
          </a:xfrm>
        </p:spPr>
        <p:txBody>
          <a:bodyPr>
            <a:normAutofit/>
          </a:bodyPr>
          <a:lstStyle/>
          <a:p>
            <a:r>
              <a:rPr lang="en-GB" dirty="0"/>
              <a:t>Drip irrigation</a:t>
            </a:r>
            <a:r>
              <a:rPr lang="en-AU" dirty="0"/>
              <a:t> cycles</a:t>
            </a:r>
            <a:endParaRPr lang="en-GB" dirty="0"/>
          </a:p>
        </p:txBody>
      </p:sp>
      <p:pic>
        <p:nvPicPr>
          <p:cNvPr id="33" name="WhatsApp Video 2020-10-23 at 16.23.49">
            <a:hlinkClick r:id="" action="ppaction://media"/>
            <a:extLst>
              <a:ext uri="{FF2B5EF4-FFF2-40B4-BE49-F238E27FC236}">
                <a16:creationId xmlns:a16="http://schemas.microsoft.com/office/drawing/2014/main" id="{A5E62FB7-38E8-4646-8825-140629725B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5626" y="567942"/>
            <a:ext cx="3230026" cy="5716862"/>
          </a:xfrm>
          <a:prstGeom prst="rect">
            <a:avLst/>
          </a:prstGeom>
        </p:spPr>
      </p:pic>
      <p:grpSp>
        <p:nvGrpSpPr>
          <p:cNvPr id="42" name="Top left">
            <a:extLst>
              <a:ext uri="{FF2B5EF4-FFF2-40B4-BE49-F238E27FC236}">
                <a16:creationId xmlns:a16="http://schemas.microsoft.com/office/drawing/2014/main" id="{C4F70370-17DE-499D-8256-4F9A352BA9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67F3889-D5A7-4B0B-A5C8-910CE49F90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0968393-494B-4758-914C-AC92C7411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3B9ECD2-208D-4E4C-85C7-86FAEFBCF6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CEC0DB1-FD35-4E6A-A339-227F3A2D6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E530033-EC4D-4252-B937-8ABB2D681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136133D-A7F2-42FA-B919-60AC41C778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4D267CA-94E7-4FD5-942D-5C3DE29C91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0D7B39F-6C07-4FE8-A354-9F9A12609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52" name="Bottom Right">
            <a:extLst>
              <a:ext uri="{FF2B5EF4-FFF2-40B4-BE49-F238E27FC236}">
                <a16:creationId xmlns:a16="http://schemas.microsoft.com/office/drawing/2014/main" id="{C493BE25-7BED-4AAF-B05A-9EB10C80E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C74F867-72FD-4FAA-9932-767684A75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54" name="Graphic 157">
              <a:extLst>
                <a:ext uri="{FF2B5EF4-FFF2-40B4-BE49-F238E27FC236}">
                  <a16:creationId xmlns:a16="http://schemas.microsoft.com/office/drawing/2014/main" id="{186A5D6B-01F1-41A2-8AE2-E20E30B04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6FB5D595-CCC3-47E7-B8F1-88394EF1FD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E36CCDE7-57DC-4910-B815-A1C0C0D8D1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005B41E5-C3EB-4C22-B6DE-8928C8314E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CC24D105-2918-455F-B496-92D82E1BD0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9FA8C24E-CE9B-4872-9D15-D4B4A24D54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60726FA3-32BA-48EA-8DCB-23BBFC7188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BEB3500D-7293-48F7-8F7E-D60FF252C1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1D84803-4454-41CE-AFB6-447705465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74324-5E9A-47A2-A35B-C9159B086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3051" y="2183560"/>
            <a:ext cx="5604997" cy="3728613"/>
          </a:xfrm>
        </p:spPr>
        <p:txBody>
          <a:bodyPr>
            <a:noAutofit/>
          </a:bodyPr>
          <a:lstStyle/>
          <a:p>
            <a:r>
              <a:rPr lang="en-GB" sz="2400" dirty="0"/>
              <a:t>250 ml of water </a:t>
            </a:r>
            <a:r>
              <a:rPr lang="en-AU" sz="2400" dirty="0"/>
              <a:t>(~1.25 cm head)</a:t>
            </a:r>
            <a:r>
              <a:rPr lang="en-GB" sz="2400" dirty="0"/>
              <a:t> is applied over 50 minutes ( 5 ml/min) </a:t>
            </a:r>
          </a:p>
          <a:p>
            <a:r>
              <a:rPr lang="en-GB" sz="2400" dirty="0"/>
              <a:t>It was done for 4 consecutive days.</a:t>
            </a:r>
          </a:p>
          <a:p>
            <a:r>
              <a:rPr lang="en-GB" sz="2400" dirty="0"/>
              <a:t>3 days rest</a:t>
            </a:r>
          </a:p>
          <a:p>
            <a:r>
              <a:rPr lang="en-GB" sz="2400" dirty="0"/>
              <a:t>Soil water was extracted at 5 different heights before and after each 50 min cycle</a:t>
            </a:r>
          </a:p>
          <a:p>
            <a:r>
              <a:rPr lang="en-GB" sz="2400" dirty="0"/>
              <a:t>For the saline water phase, the water composition was same as the tank</a:t>
            </a:r>
          </a:p>
          <a:p>
            <a:pPr marL="0" indent="0">
              <a:buNone/>
            </a:pP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77876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633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ExploreVTI">
  <a:themeElements>
    <a:clrScheme name="Custom 33">
      <a:dk1>
        <a:sysClr val="windowText" lastClr="000000"/>
      </a:dk1>
      <a:lt1>
        <a:sysClr val="window" lastClr="FFFFFF"/>
      </a:lt1>
      <a:dk2>
        <a:srgbClr val="201449"/>
      </a:dk2>
      <a:lt2>
        <a:srgbClr val="F3F0E9"/>
      </a:lt2>
      <a:accent1>
        <a:srgbClr val="E45221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954F72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642954052DE628448A53F257299EE6AF" ma:contentTypeVersion="7" ma:contentTypeDescription="Yeni belge oluşturun." ma:contentTypeScope="" ma:versionID="6041bcdecaa7cf51dd7b36d651c089d0">
  <xsd:schema xmlns:xsd="http://www.w3.org/2001/XMLSchema" xmlns:xs="http://www.w3.org/2001/XMLSchema" xmlns:p="http://schemas.microsoft.com/office/2006/metadata/properties" xmlns:ns3="5eb14484-e1dc-4e99-b280-00dddd14af9f" xmlns:ns4="08a420e9-5028-45cb-8cdd-05cfec5b42ef" targetNamespace="http://schemas.microsoft.com/office/2006/metadata/properties" ma:root="true" ma:fieldsID="0b760b3090385a3cbc68a1658d9e604b" ns3:_="" ns4:_="">
    <xsd:import namespace="5eb14484-e1dc-4e99-b280-00dddd14af9f"/>
    <xsd:import namespace="08a420e9-5028-45cb-8cdd-05cfec5b42e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b14484-e1dc-4e99-b280-00dddd14af9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İpucu Paylaşımı Karması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a420e9-5028-45cb-8cdd-05cfec5b42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8682A13-3A2B-4ACA-A1E1-9C09808272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b14484-e1dc-4e99-b280-00dddd14af9f"/>
    <ds:schemaRef ds:uri="08a420e9-5028-45cb-8cdd-05cfec5b42e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1635C6C-127B-4FC0-9586-CDDAC6E961D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367436-321C-4B5B-A89C-82E7F89F4148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08a420e9-5028-45cb-8cdd-05cfec5b42ef"/>
    <ds:schemaRef ds:uri="5eb14484-e1dc-4e99-b280-00dddd14af9f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1622</TotalTime>
  <Words>325</Words>
  <Application>Microsoft Office PowerPoint</Application>
  <PresentationFormat>Widescreen</PresentationFormat>
  <Paragraphs>39</Paragraphs>
  <Slides>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Avenir Next LT Pro</vt:lpstr>
      <vt:lpstr>AvenirNext LT Pro Medium</vt:lpstr>
      <vt:lpstr>Calibri</vt:lpstr>
      <vt:lpstr>Posterama</vt:lpstr>
      <vt:lpstr>Times New Roman</vt:lpstr>
      <vt:lpstr>ExploreVTI</vt:lpstr>
      <vt:lpstr>Impact of irrigation and soil compaction on salinization of soils in semiarid agricultural lands</vt:lpstr>
      <vt:lpstr>Columns</vt:lpstr>
      <vt:lpstr>Experiments</vt:lpstr>
      <vt:lpstr>Flood irrigation cycles</vt:lpstr>
      <vt:lpstr>Drip irrigation cycles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Samimi Progress Report</dc:title>
  <dc:creator>Sina Maghami Nick</dc:creator>
  <cp:lastModifiedBy>Sina Maghami Nick</cp:lastModifiedBy>
  <cp:revision>9</cp:revision>
  <dcterms:created xsi:type="dcterms:W3CDTF">2021-01-20T08:13:09Z</dcterms:created>
  <dcterms:modified xsi:type="dcterms:W3CDTF">2021-04-27T12:19:59Z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0x010100642954052DE628448A53F257299EE6AF</vt:lpwstr>
  </property>
</Properties>
</file>