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32918400" cy="21945600"/>
  <p:notesSz cx="6858000" cy="9144000"/>
  <p:defaultTextStyle>
    <a:defPPr>
      <a:defRPr lang="en-US"/>
    </a:defPPr>
    <a:lvl1pPr marL="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42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284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4926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568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210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89852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494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1360" algn="l" defTabSz="2632840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2" userDrawn="1">
          <p15:clr>
            <a:srgbClr val="A4A3A4"/>
          </p15:clr>
        </p15:guide>
        <p15:guide id="3" pos="6912" userDrawn="1">
          <p15:clr>
            <a:srgbClr val="A4A3A4"/>
          </p15:clr>
        </p15:guide>
        <p15:guide id="4" pos="13842" userDrawn="1">
          <p15:clr>
            <a:srgbClr val="A4A3A4"/>
          </p15:clr>
        </p15:guide>
        <p15:guide id="5" orient="horz" pos="9216" userDrawn="1">
          <p15:clr>
            <a:srgbClr val="A4A3A4"/>
          </p15:clr>
        </p15:guide>
        <p15:guide id="6" orient="horz" pos="32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4BF"/>
    <a:srgbClr val="3283BF"/>
    <a:srgbClr val="FFC828"/>
    <a:srgbClr val="8BC7EA"/>
    <a:srgbClr val="FAFAFA"/>
    <a:srgbClr val="0054A6"/>
    <a:srgbClr val="5B8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BD8FC-D8E9-488A-B61F-4D616675965B}" v="38" dt="2020-03-15T15:42:41.199"/>
    <p1510:client id="{828B9612-A87F-47F2-BB69-2203D0F518F1}" v="3" dt="2020-03-14T21:30:07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36" d="100"/>
          <a:sy n="36" d="100"/>
        </p:scale>
        <p:origin x="1104" y="132"/>
      </p:cViewPr>
      <p:guideLst>
        <p:guide orient="horz" pos="4592"/>
        <p:guide pos="6912"/>
        <p:guide pos="13842"/>
        <p:guide orient="horz" pos="9216"/>
        <p:guide orient="horz" pos="3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Shamurailatpam" userId="8f979b5e-f460-4e9e-8f54-a19b56ebfc17" providerId="ADAL" clId="{204BD8FC-D8E9-488A-B61F-4D616675965B}"/>
    <pc:docChg chg="undo redo custSel addSld delSld modSld">
      <pc:chgData name="Monica Shamurailatpam" userId="8f979b5e-f460-4e9e-8f54-a19b56ebfc17" providerId="ADAL" clId="{204BD8FC-D8E9-488A-B61F-4D616675965B}" dt="2020-03-15T16:07:20.304" v="2948" actId="20577"/>
      <pc:docMkLst>
        <pc:docMk/>
      </pc:docMkLst>
      <pc:sldChg chg="addSp delSp modSp">
        <pc:chgData name="Monica Shamurailatpam" userId="8f979b5e-f460-4e9e-8f54-a19b56ebfc17" providerId="ADAL" clId="{204BD8FC-D8E9-488A-B61F-4D616675965B}" dt="2020-03-15T16:07:20.304" v="2948" actId="20577"/>
        <pc:sldMkLst>
          <pc:docMk/>
          <pc:sldMk cId="274581173" sldId="256"/>
        </pc:sldMkLst>
        <pc:spChg chg="mod">
          <ac:chgData name="Monica Shamurailatpam" userId="8f979b5e-f460-4e9e-8f54-a19b56ebfc17" providerId="ADAL" clId="{204BD8FC-D8E9-488A-B61F-4D616675965B}" dt="2020-03-15T15:50:00.798" v="2871" actId="20577"/>
          <ac:spMkLst>
            <pc:docMk/>
            <pc:sldMk cId="274581173" sldId="256"/>
            <ac:spMk id="2" creationId="{00000000-0000-0000-0000-000000000000}"/>
          </ac:spMkLst>
        </pc:spChg>
        <pc:spChg chg="add mod">
          <ac:chgData name="Monica Shamurailatpam" userId="8f979b5e-f460-4e9e-8f54-a19b56ebfc17" providerId="ADAL" clId="{204BD8FC-D8E9-488A-B61F-4D616675965B}" dt="2020-03-15T15:57:22.386" v="2906" actId="20577"/>
          <ac:spMkLst>
            <pc:docMk/>
            <pc:sldMk cId="274581173" sldId="256"/>
            <ac:spMk id="3" creationId="{32D0A66F-03EF-4CA8-A88C-24FA3D136BA0}"/>
          </ac:spMkLst>
        </pc:spChg>
        <pc:spChg chg="add del mod">
          <ac:chgData name="Monica Shamurailatpam" userId="8f979b5e-f460-4e9e-8f54-a19b56ebfc17" providerId="ADAL" clId="{204BD8FC-D8E9-488A-B61F-4D616675965B}" dt="2020-03-15T15:37:45.590" v="2268" actId="478"/>
          <ac:spMkLst>
            <pc:docMk/>
            <pc:sldMk cId="274581173" sldId="256"/>
            <ac:spMk id="5" creationId="{42DE135B-47C3-4A1D-A58A-2F895CE65FFD}"/>
          </ac:spMkLst>
        </pc:spChg>
        <pc:spChg chg="mod">
          <ac:chgData name="Monica Shamurailatpam" userId="8f979b5e-f460-4e9e-8f54-a19b56ebfc17" providerId="ADAL" clId="{204BD8FC-D8E9-488A-B61F-4D616675965B}" dt="2020-03-15T13:46:23.579" v="106" actId="14100"/>
          <ac:spMkLst>
            <pc:docMk/>
            <pc:sldMk cId="274581173" sldId="256"/>
            <ac:spMk id="10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5:55:41.846" v="2897" actId="1076"/>
          <ac:spMkLst>
            <pc:docMk/>
            <pc:sldMk cId="274581173" sldId="256"/>
            <ac:spMk id="13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5:43:04.887" v="2348" actId="1076"/>
          <ac:spMkLst>
            <pc:docMk/>
            <pc:sldMk cId="274581173" sldId="256"/>
            <ac:spMk id="16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4:49:40.835" v="688" actId="1076"/>
          <ac:spMkLst>
            <pc:docMk/>
            <pc:sldMk cId="274581173" sldId="256"/>
            <ac:spMk id="17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6:07:20.304" v="2948" actId="20577"/>
          <ac:spMkLst>
            <pc:docMk/>
            <pc:sldMk cId="274581173" sldId="256"/>
            <ac:spMk id="18" creationId="{272B6EC8-07D2-4A81-A807-EF9B0D1D6F03}"/>
          </ac:spMkLst>
        </pc:spChg>
        <pc:spChg chg="mod">
          <ac:chgData name="Monica Shamurailatpam" userId="8f979b5e-f460-4e9e-8f54-a19b56ebfc17" providerId="ADAL" clId="{204BD8FC-D8E9-488A-B61F-4D616675965B}" dt="2020-03-15T14:36:11.951" v="415" actId="1076"/>
          <ac:spMkLst>
            <pc:docMk/>
            <pc:sldMk cId="274581173" sldId="256"/>
            <ac:spMk id="22" creationId="{EF7AC752-546A-4B5B-95D9-58FEAB269320}"/>
          </ac:spMkLst>
        </pc:spChg>
        <pc:spChg chg="mod">
          <ac:chgData name="Monica Shamurailatpam" userId="8f979b5e-f460-4e9e-8f54-a19b56ebfc17" providerId="ADAL" clId="{204BD8FC-D8E9-488A-B61F-4D616675965B}" dt="2020-03-15T14:35:58.966" v="412" actId="14100"/>
          <ac:spMkLst>
            <pc:docMk/>
            <pc:sldMk cId="274581173" sldId="256"/>
            <ac:spMk id="23" creationId="{20D6D07D-8209-42C7-B22E-E6562ABB1162}"/>
          </ac:spMkLst>
        </pc:spChg>
        <pc:spChg chg="mod">
          <ac:chgData name="Monica Shamurailatpam" userId="8f979b5e-f460-4e9e-8f54-a19b56ebfc17" providerId="ADAL" clId="{204BD8FC-D8E9-488A-B61F-4D616675965B}" dt="2020-03-15T14:35:38.210" v="406" actId="14100"/>
          <ac:spMkLst>
            <pc:docMk/>
            <pc:sldMk cId="274581173" sldId="256"/>
            <ac:spMk id="26" creationId="{00000000-0000-0000-0000-000000000000}"/>
          </ac:spMkLst>
        </pc:spChg>
        <pc:spChg chg="add mod">
          <ac:chgData name="Monica Shamurailatpam" userId="8f979b5e-f460-4e9e-8f54-a19b56ebfc17" providerId="ADAL" clId="{204BD8FC-D8E9-488A-B61F-4D616675965B}" dt="2020-03-15T15:55:34.235" v="2895" actId="1076"/>
          <ac:spMkLst>
            <pc:docMk/>
            <pc:sldMk cId="274581173" sldId="256"/>
            <ac:spMk id="32" creationId="{152DFD87-9C26-4611-92F8-EC1CFA613DE9}"/>
          </ac:spMkLst>
        </pc:spChg>
        <pc:spChg chg="del mod">
          <ac:chgData name="Monica Shamurailatpam" userId="8f979b5e-f460-4e9e-8f54-a19b56ebfc17" providerId="ADAL" clId="{204BD8FC-D8E9-488A-B61F-4D616675965B}" dt="2020-03-15T13:37:20.932" v="52"/>
          <ac:spMkLst>
            <pc:docMk/>
            <pc:sldMk cId="274581173" sldId="256"/>
            <ac:spMk id="36" creationId="{00000000-0000-0000-0000-000000000000}"/>
          </ac:spMkLst>
        </pc:spChg>
        <pc:spChg chg="del">
          <ac:chgData name="Monica Shamurailatpam" userId="8f979b5e-f460-4e9e-8f54-a19b56ebfc17" providerId="ADAL" clId="{204BD8FC-D8E9-488A-B61F-4D616675965B}" dt="2020-03-15T13:01:06.140" v="0" actId="478"/>
          <ac:spMkLst>
            <pc:docMk/>
            <pc:sldMk cId="274581173" sldId="256"/>
            <ac:spMk id="37" creationId="{00000000-0000-0000-0000-000000000000}"/>
          </ac:spMkLst>
        </pc:spChg>
        <pc:spChg chg="del mod">
          <ac:chgData name="Monica Shamurailatpam" userId="8f979b5e-f460-4e9e-8f54-a19b56ebfc17" providerId="ADAL" clId="{204BD8FC-D8E9-488A-B61F-4D616675965B}" dt="2020-03-15T13:58:25.392" v="129" actId="478"/>
          <ac:spMkLst>
            <pc:docMk/>
            <pc:sldMk cId="274581173" sldId="256"/>
            <ac:spMk id="38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5:42:58.109" v="2347" actId="1076"/>
          <ac:spMkLst>
            <pc:docMk/>
            <pc:sldMk cId="274581173" sldId="256"/>
            <ac:spMk id="44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6:00:10.119" v="2940" actId="20577"/>
          <ac:spMkLst>
            <pc:docMk/>
            <pc:sldMk cId="274581173" sldId="256"/>
            <ac:spMk id="45" creationId="{00000000-0000-0000-0000-000000000000}"/>
          </ac:spMkLst>
        </pc:spChg>
        <pc:spChg chg="mod">
          <ac:chgData name="Monica Shamurailatpam" userId="8f979b5e-f460-4e9e-8f54-a19b56ebfc17" providerId="ADAL" clId="{204BD8FC-D8E9-488A-B61F-4D616675965B}" dt="2020-03-15T15:59:23.433" v="2925" actId="20577"/>
          <ac:spMkLst>
            <pc:docMk/>
            <pc:sldMk cId="274581173" sldId="256"/>
            <ac:spMk id="46" creationId="{00000000-0000-0000-0000-000000000000}"/>
          </ac:spMkLst>
        </pc:spChg>
        <pc:spChg chg="del">
          <ac:chgData name="Monica Shamurailatpam" userId="8f979b5e-f460-4e9e-8f54-a19b56ebfc17" providerId="ADAL" clId="{204BD8FC-D8E9-488A-B61F-4D616675965B}" dt="2020-03-15T15:04:14.433" v="1005" actId="478"/>
          <ac:spMkLst>
            <pc:docMk/>
            <pc:sldMk cId="274581173" sldId="256"/>
            <ac:spMk id="47" creationId="{00000000-0000-0000-0000-000000000000}"/>
          </ac:spMkLst>
        </pc:spChg>
        <pc:spChg chg="del">
          <ac:chgData name="Monica Shamurailatpam" userId="8f979b5e-f460-4e9e-8f54-a19b56ebfc17" providerId="ADAL" clId="{204BD8FC-D8E9-488A-B61F-4D616675965B}" dt="2020-03-15T15:04:15.223" v="1006" actId="478"/>
          <ac:spMkLst>
            <pc:docMk/>
            <pc:sldMk cId="274581173" sldId="256"/>
            <ac:spMk id="48" creationId="{00000000-0000-0000-0000-000000000000}"/>
          </ac:spMkLst>
        </pc:spChg>
        <pc:spChg chg="del">
          <ac:chgData name="Monica Shamurailatpam" userId="8f979b5e-f460-4e9e-8f54-a19b56ebfc17" providerId="ADAL" clId="{204BD8FC-D8E9-488A-B61F-4D616675965B}" dt="2020-03-15T15:04:15.763" v="1007" actId="478"/>
          <ac:spMkLst>
            <pc:docMk/>
            <pc:sldMk cId="274581173" sldId="256"/>
            <ac:spMk id="49" creationId="{00000000-0000-0000-0000-000000000000}"/>
          </ac:spMkLst>
        </pc:spChg>
        <pc:spChg chg="add mod">
          <ac:chgData name="Monica Shamurailatpam" userId="8f979b5e-f460-4e9e-8f54-a19b56ebfc17" providerId="ADAL" clId="{204BD8FC-D8E9-488A-B61F-4D616675965B}" dt="2020-03-15T15:57:26.471" v="2908" actId="20577"/>
          <ac:spMkLst>
            <pc:docMk/>
            <pc:sldMk cId="274581173" sldId="256"/>
            <ac:spMk id="55" creationId="{08427141-CCC1-4845-B05C-EBD81D57194A}"/>
          </ac:spMkLst>
        </pc:spChg>
        <pc:spChg chg="add mod">
          <ac:chgData name="Monica Shamurailatpam" userId="8f979b5e-f460-4e9e-8f54-a19b56ebfc17" providerId="ADAL" clId="{204BD8FC-D8E9-488A-B61F-4D616675965B}" dt="2020-03-15T15:57:35.391" v="2912" actId="20577"/>
          <ac:spMkLst>
            <pc:docMk/>
            <pc:sldMk cId="274581173" sldId="256"/>
            <ac:spMk id="60" creationId="{978F928D-91F5-4CC2-9519-B2B16FCD1AEA}"/>
          </ac:spMkLst>
        </pc:spChg>
        <pc:spChg chg="add mod">
          <ac:chgData name="Monica Shamurailatpam" userId="8f979b5e-f460-4e9e-8f54-a19b56ebfc17" providerId="ADAL" clId="{204BD8FC-D8E9-488A-B61F-4D616675965B}" dt="2020-03-15T15:57:30.850" v="2910" actId="20577"/>
          <ac:spMkLst>
            <pc:docMk/>
            <pc:sldMk cId="274581173" sldId="256"/>
            <ac:spMk id="61" creationId="{8EFC7BEB-6B43-45E4-A345-D7F8BE1DD33F}"/>
          </ac:spMkLst>
        </pc:spChg>
        <pc:graphicFrameChg chg="del">
          <ac:chgData name="Monica Shamurailatpam" userId="8f979b5e-f460-4e9e-8f54-a19b56ebfc17" providerId="ADAL" clId="{204BD8FC-D8E9-488A-B61F-4D616675965B}" dt="2020-03-15T14:52:21.827" v="894" actId="478"/>
          <ac:graphicFrameMkLst>
            <pc:docMk/>
            <pc:sldMk cId="274581173" sldId="256"/>
            <ac:graphicFrameMk id="35" creationId="{00000000-0000-0000-0000-000000000000}"/>
          </ac:graphicFrameMkLst>
        </pc:graphicFrameChg>
        <pc:graphicFrameChg chg="del">
          <ac:chgData name="Monica Shamurailatpam" userId="8f979b5e-f460-4e9e-8f54-a19b56ebfc17" providerId="ADAL" clId="{204BD8FC-D8E9-488A-B61F-4D616675965B}" dt="2020-03-15T13:37:20.932" v="50"/>
          <ac:graphicFrameMkLst>
            <pc:docMk/>
            <pc:sldMk cId="274581173" sldId="256"/>
            <ac:graphicFrameMk id="50" creationId="{00000000-0000-0000-0000-000000000000}"/>
          </ac:graphicFrameMkLst>
        </pc:graphicFrameChg>
        <pc:graphicFrameChg chg="add del mod">
          <ac:chgData name="Monica Shamurailatpam" userId="8f979b5e-f460-4e9e-8f54-a19b56ebfc17" providerId="ADAL" clId="{204BD8FC-D8E9-488A-B61F-4D616675965B}" dt="2020-03-15T15:04:58.394" v="1022" actId="478"/>
          <ac:graphicFrameMkLst>
            <pc:docMk/>
            <pc:sldMk cId="274581173" sldId="256"/>
            <ac:graphicFrameMk id="58" creationId="{4F2B24E9-AB65-42DA-A562-0D4FFE8B58BC}"/>
          </ac:graphicFrameMkLst>
        </pc:graphicFrameChg>
        <pc:picChg chg="add del mod">
          <ac:chgData name="Monica Shamurailatpam" userId="8f979b5e-f460-4e9e-8f54-a19b56ebfc17" providerId="ADAL" clId="{204BD8FC-D8E9-488A-B61F-4D616675965B}" dt="2020-03-15T13:27:21.326" v="35" actId="478"/>
          <ac:picMkLst>
            <pc:docMk/>
            <pc:sldMk cId="274581173" sldId="256"/>
            <ac:picMk id="3" creationId="{4E8900BE-F579-4388-B0A4-1F84FA0110DA}"/>
          </ac:picMkLst>
        </pc:picChg>
        <pc:picChg chg="mod">
          <ac:chgData name="Monica Shamurailatpam" userId="8f979b5e-f460-4e9e-8f54-a19b56ebfc17" providerId="ADAL" clId="{204BD8FC-D8E9-488A-B61F-4D616675965B}" dt="2020-03-15T14:35:51.431" v="410" actId="14100"/>
          <ac:picMkLst>
            <pc:docMk/>
            <pc:sldMk cId="274581173" sldId="256"/>
            <ac:picMk id="4" creationId="{EB924C80-8FDC-4DA6-9C40-CC236613D1C5}"/>
          </ac:picMkLst>
        </pc:picChg>
        <pc:picChg chg="mod">
          <ac:chgData name="Monica Shamurailatpam" userId="8f979b5e-f460-4e9e-8f54-a19b56ebfc17" providerId="ADAL" clId="{204BD8FC-D8E9-488A-B61F-4D616675965B}" dt="2020-03-15T14:35:46.241" v="409" actId="1076"/>
          <ac:picMkLst>
            <pc:docMk/>
            <pc:sldMk cId="274581173" sldId="256"/>
            <ac:picMk id="6" creationId="{C903A341-BF03-4700-B0C7-900B9A6685D2}"/>
          </ac:picMkLst>
        </pc:picChg>
        <pc:picChg chg="add del mod">
          <ac:chgData name="Monica Shamurailatpam" userId="8f979b5e-f460-4e9e-8f54-a19b56ebfc17" providerId="ADAL" clId="{204BD8FC-D8E9-488A-B61F-4D616675965B}" dt="2020-03-15T13:27:23.084" v="36" actId="478"/>
          <ac:picMkLst>
            <pc:docMk/>
            <pc:sldMk cId="274581173" sldId="256"/>
            <ac:picMk id="24" creationId="{86291ECD-CE14-452D-AB0D-95470F1E4699}"/>
          </ac:picMkLst>
        </pc:picChg>
        <pc:picChg chg="add mod">
          <ac:chgData name="Monica Shamurailatpam" userId="8f979b5e-f460-4e9e-8f54-a19b56ebfc17" providerId="ADAL" clId="{204BD8FC-D8E9-488A-B61F-4D616675965B}" dt="2020-03-15T15:35:49.710" v="2234" actId="1076"/>
          <ac:picMkLst>
            <pc:docMk/>
            <pc:sldMk cId="274581173" sldId="256"/>
            <ac:picMk id="25" creationId="{B7EC281D-47C3-4C90-AAF0-C0C4A0120C54}"/>
          </ac:picMkLst>
        </pc:picChg>
        <pc:picChg chg="add mod modCrop">
          <ac:chgData name="Monica Shamurailatpam" userId="8f979b5e-f460-4e9e-8f54-a19b56ebfc17" providerId="ADAL" clId="{204BD8FC-D8E9-488A-B61F-4D616675965B}" dt="2020-03-15T15:37:49.191" v="2269" actId="1076"/>
          <ac:picMkLst>
            <pc:docMk/>
            <pc:sldMk cId="274581173" sldId="256"/>
            <ac:picMk id="27" creationId="{B22ED951-EBBD-4C50-8BA7-0062655E954D}"/>
          </ac:picMkLst>
        </pc:picChg>
        <pc:picChg chg="add mod modCrop">
          <ac:chgData name="Monica Shamurailatpam" userId="8f979b5e-f460-4e9e-8f54-a19b56ebfc17" providerId="ADAL" clId="{204BD8FC-D8E9-488A-B61F-4D616675965B}" dt="2020-03-15T15:35:51.771" v="2235" actId="1076"/>
          <ac:picMkLst>
            <pc:docMk/>
            <pc:sldMk cId="274581173" sldId="256"/>
            <ac:picMk id="28" creationId="{48144641-2DB7-483F-998C-8E0EDE45C47C}"/>
          </ac:picMkLst>
        </pc:picChg>
        <pc:picChg chg="add del mod">
          <ac:chgData name="Monica Shamurailatpam" userId="8f979b5e-f460-4e9e-8f54-a19b56ebfc17" providerId="ADAL" clId="{204BD8FC-D8E9-488A-B61F-4D616675965B}" dt="2020-03-15T13:41:05.815" v="68" actId="478"/>
          <ac:picMkLst>
            <pc:docMk/>
            <pc:sldMk cId="274581173" sldId="256"/>
            <ac:picMk id="29" creationId="{C70C15BE-DD61-4F10-972F-D648AAD2BDC7}"/>
          </ac:picMkLst>
        </pc:picChg>
        <pc:picChg chg="add del mod">
          <ac:chgData name="Monica Shamurailatpam" userId="8f979b5e-f460-4e9e-8f54-a19b56ebfc17" providerId="ADAL" clId="{204BD8FC-D8E9-488A-B61F-4D616675965B}" dt="2020-03-15T13:41:17.105" v="72" actId="478"/>
          <ac:picMkLst>
            <pc:docMk/>
            <pc:sldMk cId="274581173" sldId="256"/>
            <ac:picMk id="30" creationId="{1F33BD5C-0675-494A-B2A3-52F69D1A1E79}"/>
          </ac:picMkLst>
        </pc:picChg>
        <pc:picChg chg="add mod">
          <ac:chgData name="Monica Shamurailatpam" userId="8f979b5e-f460-4e9e-8f54-a19b56ebfc17" providerId="ADAL" clId="{204BD8FC-D8E9-488A-B61F-4D616675965B}" dt="2020-03-15T15:55:28.774" v="2894" actId="1076"/>
          <ac:picMkLst>
            <pc:docMk/>
            <pc:sldMk cId="274581173" sldId="256"/>
            <ac:picMk id="31" creationId="{CA7C7D7D-C279-478D-9DBF-B52CABE2210A}"/>
          </ac:picMkLst>
        </pc:picChg>
        <pc:picChg chg="add del mod">
          <ac:chgData name="Monica Shamurailatpam" userId="8f979b5e-f460-4e9e-8f54-a19b56ebfc17" providerId="ADAL" clId="{204BD8FC-D8E9-488A-B61F-4D616675965B}" dt="2020-03-15T14:00:54.443" v="158" actId="478"/>
          <ac:picMkLst>
            <pc:docMk/>
            <pc:sldMk cId="274581173" sldId="256"/>
            <ac:picMk id="33" creationId="{AA52BFFA-9C14-4683-9C30-97F49E8D9E56}"/>
          </ac:picMkLst>
        </pc:picChg>
        <pc:picChg chg="add del mod">
          <ac:chgData name="Monica Shamurailatpam" userId="8f979b5e-f460-4e9e-8f54-a19b56ebfc17" providerId="ADAL" clId="{204BD8FC-D8E9-488A-B61F-4D616675965B}" dt="2020-03-15T14:01:15.674" v="165" actId="478"/>
          <ac:picMkLst>
            <pc:docMk/>
            <pc:sldMk cId="274581173" sldId="256"/>
            <ac:picMk id="34" creationId="{8FADD575-7422-4D10-AFBF-0A7EF1B75585}"/>
          </ac:picMkLst>
        </pc:picChg>
        <pc:picChg chg="mod">
          <ac:chgData name="Monica Shamurailatpam" userId="8f979b5e-f460-4e9e-8f54-a19b56ebfc17" providerId="ADAL" clId="{204BD8FC-D8E9-488A-B61F-4D616675965B}" dt="2020-03-15T14:36:18.651" v="416" actId="208"/>
          <ac:picMkLst>
            <pc:docMk/>
            <pc:sldMk cId="274581173" sldId="256"/>
            <ac:picMk id="40" creationId="{4F5368B4-A83D-4AA3-BE96-1B8813DE4E38}"/>
          </ac:picMkLst>
        </pc:picChg>
        <pc:picChg chg="add del mod">
          <ac:chgData name="Monica Shamurailatpam" userId="8f979b5e-f460-4e9e-8f54-a19b56ebfc17" providerId="ADAL" clId="{204BD8FC-D8E9-488A-B61F-4D616675965B}" dt="2020-03-15T14:10:54.934" v="181" actId="478"/>
          <ac:picMkLst>
            <pc:docMk/>
            <pc:sldMk cId="274581173" sldId="256"/>
            <ac:picMk id="41" creationId="{1D3CCC57-F5F8-4DD2-A76A-07489411A864}"/>
          </ac:picMkLst>
        </pc:picChg>
        <pc:picChg chg="add del mod">
          <ac:chgData name="Monica Shamurailatpam" userId="8f979b5e-f460-4e9e-8f54-a19b56ebfc17" providerId="ADAL" clId="{204BD8FC-D8E9-488A-B61F-4D616675965B}" dt="2020-03-15T14:12:47.634" v="190" actId="478"/>
          <ac:picMkLst>
            <pc:docMk/>
            <pc:sldMk cId="274581173" sldId="256"/>
            <ac:picMk id="42" creationId="{AF58180A-945E-46BA-A1DE-B38C779F2B1B}"/>
          </ac:picMkLst>
        </pc:picChg>
        <pc:picChg chg="add del mod">
          <ac:chgData name="Monica Shamurailatpam" userId="8f979b5e-f460-4e9e-8f54-a19b56ebfc17" providerId="ADAL" clId="{204BD8FC-D8E9-488A-B61F-4D616675965B}" dt="2020-03-15T14:14:24.524" v="203" actId="478"/>
          <ac:picMkLst>
            <pc:docMk/>
            <pc:sldMk cId="274581173" sldId="256"/>
            <ac:picMk id="43" creationId="{6B592AED-E89E-4BE3-955D-C30EBF7FFE89}"/>
          </ac:picMkLst>
        </pc:picChg>
        <pc:picChg chg="add del mod">
          <ac:chgData name="Monica Shamurailatpam" userId="8f979b5e-f460-4e9e-8f54-a19b56ebfc17" providerId="ADAL" clId="{204BD8FC-D8E9-488A-B61F-4D616675965B}" dt="2020-03-15T14:10:49.514" v="179" actId="478"/>
          <ac:picMkLst>
            <pc:docMk/>
            <pc:sldMk cId="274581173" sldId="256"/>
            <ac:picMk id="51" creationId="{FE2FE4D1-F312-48E2-9937-BEC26262DA96}"/>
          </ac:picMkLst>
        </pc:picChg>
        <pc:picChg chg="add del mod">
          <ac:chgData name="Monica Shamurailatpam" userId="8f979b5e-f460-4e9e-8f54-a19b56ebfc17" providerId="ADAL" clId="{204BD8FC-D8E9-488A-B61F-4D616675965B}" dt="2020-03-15T14:15:51.734" v="210" actId="478"/>
          <ac:picMkLst>
            <pc:docMk/>
            <pc:sldMk cId="274581173" sldId="256"/>
            <ac:picMk id="52" creationId="{4223855C-1A0E-4B15-BF6A-4C67875F496E}"/>
          </ac:picMkLst>
        </pc:picChg>
        <pc:picChg chg="add del mod">
          <ac:chgData name="Monica Shamurailatpam" userId="8f979b5e-f460-4e9e-8f54-a19b56ebfc17" providerId="ADAL" clId="{204BD8FC-D8E9-488A-B61F-4D616675965B}" dt="2020-03-15T14:25:39.003" v="223" actId="478"/>
          <ac:picMkLst>
            <pc:docMk/>
            <pc:sldMk cId="274581173" sldId="256"/>
            <ac:picMk id="53" creationId="{2BB3D53C-8B00-4BDD-9915-5394C040FD71}"/>
          </ac:picMkLst>
        </pc:picChg>
        <pc:picChg chg="add mod">
          <ac:chgData name="Monica Shamurailatpam" userId="8f979b5e-f460-4e9e-8f54-a19b56ebfc17" providerId="ADAL" clId="{204BD8FC-D8E9-488A-B61F-4D616675965B}" dt="2020-03-15T15:42:54.837" v="2346" actId="1076"/>
          <ac:picMkLst>
            <pc:docMk/>
            <pc:sldMk cId="274581173" sldId="256"/>
            <ac:picMk id="54" creationId="{1DBAD389-1541-46BB-9C6D-197C47FEEC5A}"/>
          </ac:picMkLst>
        </pc:picChg>
        <pc:picChg chg="add mod">
          <ac:chgData name="Monica Shamurailatpam" userId="8f979b5e-f460-4e9e-8f54-a19b56ebfc17" providerId="ADAL" clId="{204BD8FC-D8E9-488A-B61F-4D616675965B}" dt="2020-03-15T15:54:56.134" v="2889" actId="1076"/>
          <ac:picMkLst>
            <pc:docMk/>
            <pc:sldMk cId="274581173" sldId="256"/>
            <ac:picMk id="56" creationId="{7E278F51-1679-43CD-9042-BB3C751EC42F}"/>
          </ac:picMkLst>
        </pc:picChg>
        <pc:picChg chg="add mod">
          <ac:chgData name="Monica Shamurailatpam" userId="8f979b5e-f460-4e9e-8f54-a19b56ebfc17" providerId="ADAL" clId="{204BD8FC-D8E9-488A-B61F-4D616675965B}" dt="2020-03-15T15:55:48.165" v="2898" actId="1076"/>
          <ac:picMkLst>
            <pc:docMk/>
            <pc:sldMk cId="274581173" sldId="256"/>
            <ac:picMk id="57" creationId="{CAE93D16-F3D8-4096-8B4B-BBC9D3E14989}"/>
          </ac:picMkLst>
        </pc:picChg>
        <pc:picChg chg="add mod">
          <ac:chgData name="Monica Shamurailatpam" userId="8f979b5e-f460-4e9e-8f54-a19b56ebfc17" providerId="ADAL" clId="{204BD8FC-D8E9-488A-B61F-4D616675965B}" dt="2020-03-15T15:54:39.054" v="2886" actId="1076"/>
          <ac:picMkLst>
            <pc:docMk/>
            <pc:sldMk cId="274581173" sldId="256"/>
            <ac:picMk id="59" creationId="{A0322AFC-B895-4504-B1C0-24698BF92699}"/>
          </ac:picMkLst>
        </pc:picChg>
      </pc:sldChg>
      <pc:sldChg chg="add del">
        <pc:chgData name="Monica Shamurailatpam" userId="8f979b5e-f460-4e9e-8f54-a19b56ebfc17" providerId="ADAL" clId="{204BD8FC-D8E9-488A-B61F-4D616675965B}" dt="2020-03-15T13:40:06.777" v="54"/>
        <pc:sldMkLst>
          <pc:docMk/>
          <pc:sldMk cId="3720858520" sldId="274"/>
        </pc:sldMkLst>
      </pc:sldChg>
    </pc:docChg>
  </pc:docChgLst>
  <pc:docChgLst>
    <pc:chgData name="Monica Shamurailatpam" userId="8f979b5e-f460-4e9e-8f54-a19b56ebfc17" providerId="ADAL" clId="{828B9612-A87F-47F2-BB69-2203D0F518F1}"/>
    <pc:docChg chg="custSel modSld">
      <pc:chgData name="Monica Shamurailatpam" userId="8f979b5e-f460-4e9e-8f54-a19b56ebfc17" providerId="ADAL" clId="{828B9612-A87F-47F2-BB69-2203D0F518F1}" dt="2020-03-14T21:41:15.907" v="8" actId="27636"/>
      <pc:docMkLst>
        <pc:docMk/>
      </pc:docMkLst>
      <pc:sldChg chg="modSp mod">
        <pc:chgData name="Monica Shamurailatpam" userId="8f979b5e-f460-4e9e-8f54-a19b56ebfc17" providerId="ADAL" clId="{828B9612-A87F-47F2-BB69-2203D0F518F1}" dt="2020-03-14T21:41:15.907" v="8" actId="27636"/>
        <pc:sldMkLst>
          <pc:docMk/>
          <pc:sldMk cId="274581173" sldId="256"/>
        </pc:sldMkLst>
        <pc:spChg chg="mod">
          <ac:chgData name="Monica Shamurailatpam" userId="8f979b5e-f460-4e9e-8f54-a19b56ebfc17" providerId="ADAL" clId="{828B9612-A87F-47F2-BB69-2203D0F518F1}" dt="2020-03-14T21:41:15.907" v="8" actId="27636"/>
          <ac:spMkLst>
            <pc:docMk/>
            <pc:sldMk cId="274581173" sldId="256"/>
            <ac:spMk id="2" creationId="{00000000-0000-0000-0000-000000000000}"/>
          </ac:spMkLst>
        </pc:spChg>
        <pc:spChg chg="mod">
          <ac:chgData name="Monica Shamurailatpam" userId="8f979b5e-f460-4e9e-8f54-a19b56ebfc17" providerId="ADAL" clId="{828B9612-A87F-47F2-BB69-2203D0F518F1}" dt="2020-03-14T21:30:13.518" v="5" actId="20577"/>
          <ac:spMkLst>
            <pc:docMk/>
            <pc:sldMk cId="274581173" sldId="256"/>
            <ac:spMk id="12" creationId="{09DF2786-C6D3-4CF6-913A-BF95D82E031B}"/>
          </ac:spMkLst>
        </pc:spChg>
        <pc:spChg chg="mod">
          <ac:chgData name="Monica Shamurailatpam" userId="8f979b5e-f460-4e9e-8f54-a19b56ebfc17" providerId="ADAL" clId="{828B9612-A87F-47F2-BB69-2203D0F518F1}" dt="2020-03-14T21:30:37.458" v="6" actId="1076"/>
          <ac:spMkLst>
            <pc:docMk/>
            <pc:sldMk cId="274581173" sldId="256"/>
            <ac:spMk id="3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77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61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5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21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6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6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13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6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3D1F1-7914-458A-AAD6-4B7F8B7C5CF9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5C8BC-C405-451A-9D50-F41DC4C35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7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5504" y="194459"/>
            <a:ext cx="28041600" cy="3774002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r>
              <a:rPr lang="en-GB" sz="6700" dirty="0">
                <a:latin typeface="Georgia Pro Cond Semibold" panose="020B0604020202020204" pitchFamily="18" charset="0"/>
              </a:rPr>
              <a:t>Role of Bio-albedo on the Glacier Health in the Chhota Shigri Glacier, Himachal Pradesh</a:t>
            </a:r>
            <a:r>
              <a:rPr lang="en-GB" sz="9600" dirty="0">
                <a:latin typeface="Georgia Pro Cond Semibold" panose="020B0604020202020204" pitchFamily="18" charset="0"/>
              </a:rPr>
              <a:t/>
            </a:r>
            <a:br>
              <a:rPr lang="en-GB" sz="9600" dirty="0">
                <a:latin typeface="Georgia Pro Cond Semibold" panose="020B0604020202020204" pitchFamily="18" charset="0"/>
              </a:rPr>
            </a:br>
            <a:r>
              <a:rPr lang="en-GB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Monica Sharma Shamurailatpam</a:t>
            </a:r>
            <a:r>
              <a:rPr lang="en-GB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Chris Yates</a:t>
            </a:r>
            <a:r>
              <a:rPr lang="en-GB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Jon Telling</a:t>
            </a:r>
            <a:r>
              <a:rPr lang="en-GB" sz="2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Jemma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GB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Wadham</a:t>
            </a:r>
            <a:r>
              <a:rPr lang="en-GB" sz="28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AL Ramanathan</a:t>
            </a:r>
            <a:r>
              <a:rPr lang="en-GB" sz="2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br>
              <a:rPr lang="en-GB" sz="2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School of Environmental Sciences, Jawaharlal Nehru University, India</a:t>
            </a:r>
            <a:b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School of Geographical Sciences, University of Bristol, UK </a:t>
            </a:r>
            <a:b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of Natural and Environmental Sciences, Newcastle University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875652" y="3732121"/>
            <a:ext cx="31089600" cy="228600"/>
          </a:xfrm>
          <a:prstGeom prst="rect">
            <a:avLst/>
          </a:prstGeom>
          <a:solidFill>
            <a:srgbClr val="FFC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56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9597565" y="13481410"/>
            <a:ext cx="9099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284BF"/>
                </a:solidFill>
              </a:rPr>
              <a:t>Results</a:t>
            </a:r>
            <a:endParaRPr lang="en-US" sz="4800" b="1" dirty="0">
              <a:solidFill>
                <a:srgbClr val="3284B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75652" y="21717000"/>
            <a:ext cx="31089600" cy="228600"/>
          </a:xfrm>
          <a:prstGeom prst="rect">
            <a:avLst/>
          </a:prstGeom>
          <a:solidFill>
            <a:srgbClr val="3283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56" baseline="-25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924C80-8FDC-4DA6-9C40-CC236613D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476" y="9536024"/>
            <a:ext cx="7352974" cy="3972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C903A341-BF03-4700-B0C7-900B9A668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8" y="4407635"/>
            <a:ext cx="6943409" cy="44230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DF2786-C6D3-4CF6-913A-BF95D82E031B}"/>
              </a:ext>
            </a:extLst>
          </p:cNvPr>
          <p:cNvSpPr txBox="1"/>
          <p:nvPr/>
        </p:nvSpPr>
        <p:spPr>
          <a:xfrm>
            <a:off x="1080668" y="8425338"/>
            <a:ext cx="7232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Figure. </a:t>
            </a:r>
            <a:r>
              <a:rPr lang="en-GB" sz="2800" i="1" dirty="0"/>
              <a:t>1 Global glaciers (yellow) and their area (pie charts) (Bamber et al. 2018)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2B6EC8-07D2-4A81-A807-EF9B0D1D6F03}"/>
              </a:ext>
            </a:extLst>
          </p:cNvPr>
          <p:cNvSpPr txBox="1"/>
          <p:nvPr/>
        </p:nvSpPr>
        <p:spPr>
          <a:xfrm>
            <a:off x="672088" y="13722585"/>
            <a:ext cx="8579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Figure. </a:t>
            </a:r>
            <a:r>
              <a:rPr lang="en-US" sz="3200" i="1" dirty="0"/>
              <a:t>2 Formation of cryoconite hole in glacier surface</a:t>
            </a:r>
            <a:endParaRPr lang="en-GB" sz="3200" i="1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2C80B58-C6D4-4352-B574-20703FDFDB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64" y="15138862"/>
            <a:ext cx="7683502" cy="51557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79664DC-1DA4-4F9C-A3EA-740DCAD0883C}"/>
              </a:ext>
            </a:extLst>
          </p:cNvPr>
          <p:cNvSpPr txBox="1"/>
          <p:nvPr/>
        </p:nvSpPr>
        <p:spPr>
          <a:xfrm>
            <a:off x="449556" y="20198449"/>
            <a:ext cx="74374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i="1" dirty="0" smtClean="0"/>
              <a:t>Figure.3 </a:t>
            </a:r>
            <a:r>
              <a:rPr lang="en-GB" sz="3200" i="1" dirty="0"/>
              <a:t>In-situ measurement of Dissolved Oxygen to measure the NEP of cryoconite holes.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0A66F-03EF-4CA8-A88C-24FA3D136BA0}"/>
              </a:ext>
            </a:extLst>
          </p:cNvPr>
          <p:cNvSpPr txBox="1"/>
          <p:nvPr/>
        </p:nvSpPr>
        <p:spPr>
          <a:xfrm>
            <a:off x="9129260" y="11228158"/>
            <a:ext cx="590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i="1" kern="0" dirty="0" smtClean="0">
                <a:solidFill>
                  <a:prstClr val="black"/>
                </a:solidFill>
              </a:rPr>
              <a:t>Figure 4. </a:t>
            </a:r>
            <a:r>
              <a:rPr lang="en-US" sz="2800" i="1" kern="0" dirty="0">
                <a:solidFill>
                  <a:prstClr val="black"/>
                </a:solidFill>
              </a:rPr>
              <a:t>Map showing the location of Himachal Pradesh, Chhota Shigri Glacier (</a:t>
            </a:r>
            <a:r>
              <a:rPr lang="en-US" sz="2800" i="1" kern="0" dirty="0" smtClean="0">
                <a:solidFill>
                  <a:prstClr val="black"/>
                </a:solidFill>
              </a:rPr>
              <a:t>CSG), India. </a:t>
            </a:r>
            <a:endParaRPr lang="en-US" sz="2800" i="1" kern="0" dirty="0">
              <a:solidFill>
                <a:prstClr val="black"/>
              </a:solidFill>
            </a:endParaRPr>
          </a:p>
        </p:txBody>
      </p:sp>
      <p:pic>
        <p:nvPicPr>
          <p:cNvPr id="50" name="Content Placeholder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5600" y="4271547"/>
            <a:ext cx="10793555" cy="9180846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6155284" y="3962954"/>
            <a:ext cx="7428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284BF"/>
                </a:solidFill>
              </a:rPr>
              <a:t>Study Area</a:t>
            </a:r>
            <a:endParaRPr lang="en-US" sz="4800" b="1" dirty="0">
              <a:solidFill>
                <a:srgbClr val="3284BF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422246" y="20523787"/>
            <a:ext cx="156648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i="1" dirty="0" smtClean="0"/>
              <a:t>Figure 5 In-situ measurement of DO to measure the Net Community Productivity in the cryoconites holes.</a:t>
            </a:r>
            <a:endParaRPr lang="en-US" sz="3200" i="1" dirty="0"/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7658" y="14277105"/>
            <a:ext cx="19117047" cy="6499188"/>
          </a:xfrm>
          <a:prstGeom prst="rect">
            <a:avLst/>
          </a:prstGeom>
        </p:spPr>
      </p:pic>
      <p:grpSp>
        <p:nvGrpSpPr>
          <p:cNvPr id="87" name="Group 86"/>
          <p:cNvGrpSpPr/>
          <p:nvPr/>
        </p:nvGrpSpPr>
        <p:grpSpPr>
          <a:xfrm>
            <a:off x="9422246" y="14600163"/>
            <a:ext cx="4816309" cy="2926536"/>
            <a:chOff x="9470752" y="14133836"/>
            <a:chExt cx="4178377" cy="2609143"/>
          </a:xfrm>
        </p:grpSpPr>
        <p:cxnSp>
          <p:nvCxnSpPr>
            <p:cNvPr id="77" name="Straight Arrow Connector 76"/>
            <p:cNvCxnSpPr/>
            <p:nvPr/>
          </p:nvCxnSpPr>
          <p:spPr>
            <a:xfrm flipH="1">
              <a:off x="9470752" y="14133836"/>
              <a:ext cx="2108375" cy="2609143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>
              <a:off x="10894814" y="14133836"/>
              <a:ext cx="672651" cy="120158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>
              <a:off x="11567465" y="14133836"/>
              <a:ext cx="2081664" cy="23826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>
          <a:xfrm>
            <a:off x="3043842" y="14453906"/>
            <a:ext cx="2248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284BF"/>
                </a:solidFill>
              </a:rPr>
              <a:t>Method</a:t>
            </a:r>
            <a:endParaRPr lang="en-US" sz="4800" b="1" dirty="0">
              <a:solidFill>
                <a:srgbClr val="3284BF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25969788" y="13607769"/>
            <a:ext cx="6410297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 smtClean="0"/>
              <a:t>Cryoconites </a:t>
            </a:r>
            <a:r>
              <a:rPr lang="en-US" sz="4000" dirty="0"/>
              <a:t>may give an important bioavailable contribution of dissolved organic matter for proglacial and marine ecosystems, at least on an ecosystem scale</a:t>
            </a:r>
            <a:r>
              <a:rPr lang="en-US" sz="4000" dirty="0" smtClean="0"/>
              <a:t>.</a:t>
            </a:r>
            <a:endParaRPr lang="en-US" sz="3600" dirty="0" smtClean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/>
              <a:t>P</a:t>
            </a:r>
            <a:r>
              <a:rPr lang="en-US" sz="3600" dirty="0" smtClean="0"/>
              <a:t>articulate </a:t>
            </a:r>
            <a:r>
              <a:rPr lang="en-US" sz="3600" dirty="0"/>
              <a:t>organic carbon accumulation in </a:t>
            </a:r>
            <a:r>
              <a:rPr lang="en-US" sz="3600" dirty="0" smtClean="0"/>
              <a:t>cryoconites </a:t>
            </a:r>
            <a:r>
              <a:rPr lang="en-US" sz="3600" dirty="0"/>
              <a:t>holes may ultimately contribute to further absorption of solar radiation and glacial melting.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3574654" y="3881055"/>
            <a:ext cx="3436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3284BF"/>
                </a:solidFill>
              </a:rPr>
              <a:t>Introduction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81472" y="4252793"/>
            <a:ext cx="11101322" cy="7009818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21144598" y="11372204"/>
            <a:ext cx="11100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Figure 6. Summary of the sources and sink of solute and nutrients in the Supraglacial environment (‘+’ indicates sources ‘-’ indicates sink).</a:t>
            </a:r>
            <a:endParaRPr lang="en-GB" sz="3200" i="1" dirty="0"/>
          </a:p>
        </p:txBody>
      </p:sp>
      <p:sp>
        <p:nvSpPr>
          <p:cNvPr id="94" name="TextBox 93"/>
          <p:cNvSpPr txBox="1"/>
          <p:nvPr/>
        </p:nvSpPr>
        <p:spPr>
          <a:xfrm>
            <a:off x="28044960" y="12733314"/>
            <a:ext cx="3920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284BF"/>
                </a:solidFill>
              </a:rPr>
              <a:t>Conclusion</a:t>
            </a:r>
            <a:endParaRPr lang="en-US" sz="4800" b="1" dirty="0">
              <a:solidFill>
                <a:srgbClr val="3284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459"/>
    </mc:Choice>
    <mc:Fallback xmlns="">
      <p:transition spd="slow" advTm="139459"/>
    </mc:Fallback>
  </mc:AlternateContent>
  <p:timing>
    <p:tnLst>
      <p:par>
        <p:cTn id="1" dur="indefinite" restart="never" nodeType="tmRoot"/>
      </p:par>
    </p:tnLst>
  </p:timing>
  <p:extLst mod="1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EE1F24B2C81E48B1BC28CC4F4DCD61" ma:contentTypeVersion="12" ma:contentTypeDescription="Create a new document." ma:contentTypeScope="" ma:versionID="a37ea80e755ab4e144c0c6ec3125d3c4">
  <xsd:schema xmlns:xsd="http://www.w3.org/2001/XMLSchema" xmlns:xs="http://www.w3.org/2001/XMLSchema" xmlns:p="http://schemas.microsoft.com/office/2006/metadata/properties" xmlns:ns3="75151eed-0ed5-46ad-b2f5-29eb1f73ac94" xmlns:ns4="0d4210c8-1dae-4797-99d6-d30d4783b829" targetNamespace="http://schemas.microsoft.com/office/2006/metadata/properties" ma:root="true" ma:fieldsID="19bbf7b6a9d673cafcf7357be12281dc" ns3:_="" ns4:_="">
    <xsd:import namespace="75151eed-0ed5-46ad-b2f5-29eb1f73ac94"/>
    <xsd:import namespace="0d4210c8-1dae-4797-99d6-d30d4783b8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151eed-0ed5-46ad-b2f5-29eb1f73a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210c8-1dae-4797-99d6-d30d4783b82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DDF8FD-692C-4D91-9C43-5A409CF8B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151eed-0ed5-46ad-b2f5-29eb1f73ac94"/>
    <ds:schemaRef ds:uri="0d4210c8-1dae-4797-99d6-d30d4783b8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85AAFAC-3C15-48A4-84F3-421014AF5506}">
  <ds:schemaRefs>
    <ds:schemaRef ds:uri="http://purl.org/dc/dcmitype/"/>
    <ds:schemaRef ds:uri="http://schemas.microsoft.com/office/2006/metadata/properties"/>
    <ds:schemaRef ds:uri="http://purl.org/dc/elements/1.1/"/>
    <ds:schemaRef ds:uri="75151eed-0ed5-46ad-b2f5-29eb1f73ac9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0d4210c8-1dae-4797-99d6-d30d4783b82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FEDBCC2-9194-4763-A72A-5327049A46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7712</TotalTime>
  <Words>223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 Pro Cond Semibold</vt:lpstr>
      <vt:lpstr>Times New Roman</vt:lpstr>
      <vt:lpstr>Office Theme</vt:lpstr>
      <vt:lpstr>Role of Bio-albedo on the Glacier Health in the Chhota Shigri Glacier, Himachal Pradesh Monica Sharma Shamurailatpam1, Chris Yates2, Jon Telling3, Jemma L Wadham2 , AL Ramanathan1 1 School of Environmental Sciences, Jawaharlal Nehru University, India 2 School of Geographical Sciences, University of Bristol, UK  3School of Natural and Environmental Sciences, Newcastle University</vt:lpstr>
    </vt:vector>
  </TitlesOfParts>
  <Company>UCLA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poster Author name, affiliation, email</dc:title>
  <dc:creator>Bethany Myers</dc:creator>
  <cp:lastModifiedBy>Shamurailatpam</cp:lastModifiedBy>
  <cp:revision>74</cp:revision>
  <dcterms:created xsi:type="dcterms:W3CDTF">2015-02-24T18:33:10Z</dcterms:created>
  <dcterms:modified xsi:type="dcterms:W3CDTF">2021-04-25T21:58:07Z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0x0101007EEE1F24B2C81E48B1BC28CC4F4DCD61</vt:lpwstr>
  </property>
</Properties>
</file>