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62" r:id="rId4"/>
    <p:sldId id="286" r:id="rId5"/>
    <p:sldId id="257" r:id="rId6"/>
    <p:sldId id="259" r:id="rId7"/>
    <p:sldId id="281" r:id="rId8"/>
    <p:sldId id="264" r:id="rId9"/>
    <p:sldId id="282" r:id="rId10"/>
    <p:sldId id="284" r:id="rId11"/>
    <p:sldId id="260" r:id="rId12"/>
    <p:sldId id="283" r:id="rId13"/>
    <p:sldId id="271" r:id="rId14"/>
    <p:sldId id="266" r:id="rId15"/>
    <p:sldId id="268" r:id="rId16"/>
    <p:sldId id="272" r:id="rId17"/>
    <p:sldId id="269" r:id="rId18"/>
    <p:sldId id="273" r:id="rId19"/>
    <p:sldId id="285" r:id="rId20"/>
    <p:sldId id="261" r:id="rId21"/>
    <p:sldId id="279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00FFFF"/>
    <a:srgbClr val="CC0099"/>
    <a:srgbClr val="002060"/>
    <a:srgbClr val="E2AEBA"/>
    <a:srgbClr val="3366FF"/>
    <a:srgbClr val="FF7575"/>
    <a:srgbClr val="FF696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95698" autoAdjust="0"/>
  </p:normalViewPr>
  <p:slideViewPr>
    <p:cSldViewPr snapToGrid="0">
      <p:cViewPr varScale="1">
        <p:scale>
          <a:sx n="78" d="100"/>
          <a:sy n="78" d="100"/>
        </p:scale>
        <p:origin x="643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1E2FC8-B040-4406-8730-21B8B8BDB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0619A7B-53C0-4BB2-808D-9D45428DD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1ED00A2-4CDF-4CA7-BD5F-E35132FEF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1C5D4F3-F338-45C9-BB31-A711FE503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0FF188-903A-4E3C-B32C-5FE03787A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3394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E231AEA-D09C-4503-8C8F-2AC8168F2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D4EB7C-9F8F-4AFE-B12A-A2E9B5549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2D8FF4-C9EC-475B-9225-EF1982DC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8FAAFEF-468E-4106-914E-85E9B2093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ACB000B-CB0C-4E6B-A7E5-65F685AE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9662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9A4A91-8D5B-4F56-8D2F-881430081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5F2526-BD21-4049-88CB-A7C6B25732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15CF9E2-1D29-470E-9FA8-AF0F449C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B0F54B4-BFAE-4584-9118-46CD6B33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CA35976-5221-4497-9951-3E5C1BB4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622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6CD8CE-6AB6-4A01-8FEF-9CF3C11B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E8180F-65EA-4791-899A-48B54236F0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D9B01AA-E069-48F9-AB9A-54760D6CF9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A861205-B6D9-4213-A518-17659DD99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5FD9383-A238-4F3C-A5CF-F5171468C5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446F546-BDAC-4B78-820A-05222BEC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06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E6ECC1-72D4-4F0E-A0CF-EE77CE0D1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297D71-9DD5-4B6E-99E4-D8FC2EEEB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A80CEA4-C4BC-4E94-AB83-C12D28BCD4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28091E5-C5EF-42E8-BF80-A9A176BDC0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744CA14-8156-4F7D-9E61-939B5F284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CCD2672-5826-46EC-8C08-07542C0FD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0D6FD0-968B-440E-8FD9-24F4FEC1B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241F73C-A3D6-472D-A020-8EB050225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44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BA63E1-D521-49C8-AC93-3D47B753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0D03651-9E80-48AA-ACB4-FCEDDE30E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22783B7-AC53-4DE0-A4F3-2C62298D5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A91DA46-7223-409A-B5B3-78E2B4AED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9723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E18AB14-97BC-4709-AFAE-48106E68B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A0260F2-180A-4BD5-B1D0-637F1FA1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C5E7A51-AE9D-4EE3-B932-E0D5EDE77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064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1DDE4E-6702-4A69-A196-0592D5E50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E4F120-1DA2-4EE3-A312-2E0D0F3C6C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551D3CF-1C8A-4DD5-B390-9177158879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B7FDCF-6F9C-435C-B863-465DB758F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18F84B5-2F1E-40CF-83D6-ABADEC69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D85B315-427D-426C-83B4-8125662B7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400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91CFAE-D9B8-4422-9D7F-71D611B20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269BCE8-5E28-430D-B28A-37C04526A3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7542A13-AEB0-4838-9995-9758E9F058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E7DBBC-19E8-40C2-B828-CE3D57534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BB0CEC7-FFAB-4723-8C38-3D3C008EB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F65CB7-EDDC-4607-AA93-5CCA5263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336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2729D2-DEA0-455E-9E38-98D2E3364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28AEE49-CA12-4645-94B5-87B6C201B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6640252-26F3-4428-AE17-DBF587EF9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434ED90-45DD-462C-AEA2-BFF00057C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CD16555-A003-4F3A-8C2C-F2182A9FF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26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150854D-8B80-4747-9509-E00CCC665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D430D34-E8CB-48B2-9B38-E755A38293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864B450-D5A1-450D-AFA3-15598C3D6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A4578C9-ECB1-4F56-A6AA-3ACA0D9B9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F1A6352-34A4-4E6C-B906-BF199EE6D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311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7443466-8CEA-42AC-A46E-1FFDE72EA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FAF4025-4CCA-4216-BAF8-6EC202EF2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9BECD4-938B-45FE-8C5C-F7302737C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8E198-CA66-44E1-8C49-3606FF638FCB}" type="datetimeFigureOut">
              <a:rPr lang="it-IT" smtClean="0"/>
              <a:t>22/04/2021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4600936-54B8-4F2E-9B68-36E7256FC4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8BA3F24-E7AB-4A6D-8B6A-EC1711BA76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503A8-7558-4CB7-999A-59553C9CA99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554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8.svg"/><Relationship Id="rId18" Type="http://schemas.openxmlformats.org/officeDocument/2006/relationships/image" Target="../media/image23.png"/><Relationship Id="rId26" Type="http://schemas.openxmlformats.org/officeDocument/2006/relationships/slide" Target="slide1.xml"/><Relationship Id="rId3" Type="http://schemas.openxmlformats.org/officeDocument/2006/relationships/slide" Target="slide3.xml"/><Relationship Id="rId21" Type="http://schemas.openxmlformats.org/officeDocument/2006/relationships/image" Target="../media/image26.svg"/><Relationship Id="rId7" Type="http://schemas.openxmlformats.org/officeDocument/2006/relationships/image" Target="../media/image13.png"/><Relationship Id="rId12" Type="http://schemas.openxmlformats.org/officeDocument/2006/relationships/image" Target="../media/image17.png"/><Relationship Id="rId17" Type="http://schemas.openxmlformats.org/officeDocument/2006/relationships/image" Target="../media/image22.svg"/><Relationship Id="rId25" Type="http://schemas.openxmlformats.org/officeDocument/2006/relationships/slide" Target="slide14.xml"/><Relationship Id="rId2" Type="http://schemas.openxmlformats.org/officeDocument/2006/relationships/slide" Target="slide6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image" Target="../media/image16.svg"/><Relationship Id="rId24" Type="http://schemas.openxmlformats.org/officeDocument/2006/relationships/image" Target="../media/image28.svg"/><Relationship Id="rId5" Type="http://schemas.openxmlformats.org/officeDocument/2006/relationships/slide" Target="slide20.xml"/><Relationship Id="rId15" Type="http://schemas.openxmlformats.org/officeDocument/2006/relationships/image" Target="../media/image20.svg"/><Relationship Id="rId23" Type="http://schemas.openxmlformats.org/officeDocument/2006/relationships/image" Target="../media/image27.png"/><Relationship Id="rId28" Type="http://schemas.openxmlformats.org/officeDocument/2006/relationships/image" Target="../media/image30.svg"/><Relationship Id="rId10" Type="http://schemas.openxmlformats.org/officeDocument/2006/relationships/image" Target="../media/image15.png"/><Relationship Id="rId19" Type="http://schemas.openxmlformats.org/officeDocument/2006/relationships/image" Target="../media/image24.svg"/><Relationship Id="rId4" Type="http://schemas.openxmlformats.org/officeDocument/2006/relationships/slide" Target="slide11.xml"/><Relationship Id="rId9" Type="http://schemas.openxmlformats.org/officeDocument/2006/relationships/slide" Target="slide17.xml"/><Relationship Id="rId14" Type="http://schemas.openxmlformats.org/officeDocument/2006/relationships/image" Target="../media/image19.png"/><Relationship Id="rId22" Type="http://schemas.openxmlformats.org/officeDocument/2006/relationships/slide" Target="slide8.xml"/><Relationship Id="rId27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0.svg"/><Relationship Id="rId18" Type="http://schemas.openxmlformats.org/officeDocument/2006/relationships/image" Target="../media/image22.svg"/><Relationship Id="rId3" Type="http://schemas.openxmlformats.org/officeDocument/2006/relationships/image" Target="../media/image32.svg"/><Relationship Id="rId7" Type="http://schemas.openxmlformats.org/officeDocument/2006/relationships/slide" Target="slide20.xml"/><Relationship Id="rId12" Type="http://schemas.openxmlformats.org/officeDocument/2006/relationships/image" Target="../media/image29.png"/><Relationship Id="rId17" Type="http://schemas.openxmlformats.org/officeDocument/2006/relationships/image" Target="../media/image21.png"/><Relationship Id="rId2" Type="http://schemas.openxmlformats.org/officeDocument/2006/relationships/image" Target="../media/image31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35.svg"/><Relationship Id="rId5" Type="http://schemas.openxmlformats.org/officeDocument/2006/relationships/slide" Target="slide3.xml"/><Relationship Id="rId15" Type="http://schemas.openxmlformats.org/officeDocument/2006/relationships/image" Target="../media/image36.png"/><Relationship Id="rId10" Type="http://schemas.openxmlformats.org/officeDocument/2006/relationships/image" Target="../media/image34.png"/><Relationship Id="rId4" Type="http://schemas.openxmlformats.org/officeDocument/2006/relationships/slide" Target="slide6.xml"/><Relationship Id="rId9" Type="http://schemas.openxmlformats.org/officeDocument/2006/relationships/slide" Target="slide2.xml"/><Relationship Id="rId14" Type="http://schemas.openxmlformats.org/officeDocument/2006/relationships/slide" Target="slid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0.svg"/><Relationship Id="rId18" Type="http://schemas.openxmlformats.org/officeDocument/2006/relationships/slide" Target="slide6.xml"/><Relationship Id="rId3" Type="http://schemas.openxmlformats.org/officeDocument/2006/relationships/image" Target="../media/image32.svg"/><Relationship Id="rId7" Type="http://schemas.openxmlformats.org/officeDocument/2006/relationships/image" Target="../media/image41.svg"/><Relationship Id="rId12" Type="http://schemas.openxmlformats.org/officeDocument/2006/relationships/image" Target="../media/image29.png"/><Relationship Id="rId17" Type="http://schemas.openxmlformats.org/officeDocument/2006/relationships/slide" Target="slide5.xml"/><Relationship Id="rId2" Type="http://schemas.openxmlformats.org/officeDocument/2006/relationships/image" Target="../media/image31.png"/><Relationship Id="rId16" Type="http://schemas.openxmlformats.org/officeDocument/2006/relationships/image" Target="../media/image35.svg"/><Relationship Id="rId20" Type="http://schemas.openxmlformats.org/officeDocument/2006/relationships/slide" Target="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slide" Target="slide3.xml"/><Relationship Id="rId5" Type="http://schemas.openxmlformats.org/officeDocument/2006/relationships/image" Target="../media/image39.svg"/><Relationship Id="rId15" Type="http://schemas.openxmlformats.org/officeDocument/2006/relationships/image" Target="../media/image34.png"/><Relationship Id="rId10" Type="http://schemas.openxmlformats.org/officeDocument/2006/relationships/image" Target="../media/image44.png"/><Relationship Id="rId19" Type="http://schemas.openxmlformats.org/officeDocument/2006/relationships/slide" Target="slide11.xml"/><Relationship Id="rId4" Type="http://schemas.openxmlformats.org/officeDocument/2006/relationships/image" Target="../media/image38.png"/><Relationship Id="rId9" Type="http://schemas.openxmlformats.org/officeDocument/2006/relationships/image" Target="../media/image43.svg"/><Relationship Id="rId1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slide" Target="slide20.xml"/><Relationship Id="rId18" Type="http://schemas.openxmlformats.org/officeDocument/2006/relationships/image" Target="../media/image35.svg"/><Relationship Id="rId3" Type="http://schemas.microsoft.com/office/2007/relationships/hdphoto" Target="../media/hdphoto2.wdp"/><Relationship Id="rId7" Type="http://schemas.openxmlformats.org/officeDocument/2006/relationships/image" Target="../media/image49.svg"/><Relationship Id="rId12" Type="http://schemas.openxmlformats.org/officeDocument/2006/relationships/slide" Target="slide11.xml"/><Relationship Id="rId17" Type="http://schemas.openxmlformats.org/officeDocument/2006/relationships/image" Target="../media/image34.png"/><Relationship Id="rId2" Type="http://schemas.openxmlformats.org/officeDocument/2006/relationships/image" Target="../media/image45.png"/><Relationship Id="rId16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11" Type="http://schemas.openxmlformats.org/officeDocument/2006/relationships/slide" Target="slide3.xml"/><Relationship Id="rId5" Type="http://schemas.openxmlformats.org/officeDocument/2006/relationships/image" Target="../media/image47.jpg"/><Relationship Id="rId15" Type="http://schemas.openxmlformats.org/officeDocument/2006/relationships/image" Target="../media/image30.svg"/><Relationship Id="rId10" Type="http://schemas.openxmlformats.org/officeDocument/2006/relationships/slide" Target="slide6.xml"/><Relationship Id="rId19" Type="http://schemas.openxmlformats.org/officeDocument/2006/relationships/slide" Target="slide4.xml"/><Relationship Id="rId4" Type="http://schemas.openxmlformats.org/officeDocument/2006/relationships/image" Target="../media/image46.png"/><Relationship Id="rId9" Type="http://schemas.openxmlformats.org/officeDocument/2006/relationships/image" Target="../media/image51.sv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slide" Target="slide6.xml"/><Relationship Id="rId18" Type="http://schemas.openxmlformats.org/officeDocument/2006/relationships/image" Target="../media/image60.png"/><Relationship Id="rId3" Type="http://schemas.openxmlformats.org/officeDocument/2006/relationships/image" Target="../media/image53.svg"/><Relationship Id="rId21" Type="http://schemas.openxmlformats.org/officeDocument/2006/relationships/image" Target="../media/image22.svg"/><Relationship Id="rId7" Type="http://schemas.openxmlformats.org/officeDocument/2006/relationships/image" Target="../media/image57.png"/><Relationship Id="rId12" Type="http://schemas.openxmlformats.org/officeDocument/2006/relationships/slide" Target="slide20.xml"/><Relationship Id="rId17" Type="http://schemas.openxmlformats.org/officeDocument/2006/relationships/slide" Target="slide7.xml"/><Relationship Id="rId25" Type="http://schemas.openxmlformats.org/officeDocument/2006/relationships/slide" Target="slide5.xml"/><Relationship Id="rId2" Type="http://schemas.openxmlformats.org/officeDocument/2006/relationships/image" Target="../media/image52.png"/><Relationship Id="rId16" Type="http://schemas.openxmlformats.org/officeDocument/2006/relationships/image" Target="../media/image30.sv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11" Type="http://schemas.openxmlformats.org/officeDocument/2006/relationships/slide" Target="slide11.xml"/><Relationship Id="rId24" Type="http://schemas.openxmlformats.org/officeDocument/2006/relationships/image" Target="../media/image35.svg"/><Relationship Id="rId5" Type="http://schemas.openxmlformats.org/officeDocument/2006/relationships/image" Target="../media/image55.svg"/><Relationship Id="rId15" Type="http://schemas.openxmlformats.org/officeDocument/2006/relationships/image" Target="../media/image29.png"/><Relationship Id="rId23" Type="http://schemas.openxmlformats.org/officeDocument/2006/relationships/image" Target="../media/image34.png"/><Relationship Id="rId10" Type="http://schemas.openxmlformats.org/officeDocument/2006/relationships/slide" Target="slide3.xml"/><Relationship Id="rId19" Type="http://schemas.openxmlformats.org/officeDocument/2006/relationships/image" Target="../media/image61.svg"/><Relationship Id="rId4" Type="http://schemas.openxmlformats.org/officeDocument/2006/relationships/image" Target="../media/image54.png"/><Relationship Id="rId9" Type="http://schemas.openxmlformats.org/officeDocument/2006/relationships/image" Target="../media/image59.jpeg"/><Relationship Id="rId14" Type="http://schemas.openxmlformats.org/officeDocument/2006/relationships/slide" Target="slide8.xml"/><Relationship Id="rId22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13" Type="http://schemas.openxmlformats.org/officeDocument/2006/relationships/image" Target="../media/image70.svg"/><Relationship Id="rId18" Type="http://schemas.openxmlformats.org/officeDocument/2006/relationships/image" Target="../media/image30.svg"/><Relationship Id="rId3" Type="http://schemas.openxmlformats.org/officeDocument/2006/relationships/image" Target="../media/image57.png"/><Relationship Id="rId21" Type="http://schemas.openxmlformats.org/officeDocument/2006/relationships/image" Target="../media/image35.svg"/><Relationship Id="rId7" Type="http://schemas.openxmlformats.org/officeDocument/2006/relationships/image" Target="../media/image65.png"/><Relationship Id="rId12" Type="http://schemas.openxmlformats.org/officeDocument/2006/relationships/image" Target="../media/image69.png"/><Relationship Id="rId17" Type="http://schemas.openxmlformats.org/officeDocument/2006/relationships/image" Target="../media/image29.png"/><Relationship Id="rId2" Type="http://schemas.openxmlformats.org/officeDocument/2006/relationships/image" Target="../media/image62.jpeg"/><Relationship Id="rId16" Type="http://schemas.openxmlformats.org/officeDocument/2006/relationships/slide" Target="slide6.xml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svg"/><Relationship Id="rId11" Type="http://schemas.openxmlformats.org/officeDocument/2006/relationships/image" Target="../media/image68.jpeg"/><Relationship Id="rId5" Type="http://schemas.openxmlformats.org/officeDocument/2006/relationships/image" Target="../media/image63.png"/><Relationship Id="rId15" Type="http://schemas.openxmlformats.org/officeDocument/2006/relationships/image" Target="../media/image55.svg"/><Relationship Id="rId10" Type="http://schemas.openxmlformats.org/officeDocument/2006/relationships/image" Target="../media/image67.jpeg"/><Relationship Id="rId19" Type="http://schemas.openxmlformats.org/officeDocument/2006/relationships/slide" Target="slide2.xml"/><Relationship Id="rId4" Type="http://schemas.openxmlformats.org/officeDocument/2006/relationships/image" Target="../media/image58.svg"/><Relationship Id="rId9" Type="http://schemas.openxmlformats.org/officeDocument/2006/relationships/image" Target="../media/image59.jpeg"/><Relationship Id="rId14" Type="http://schemas.openxmlformats.org/officeDocument/2006/relationships/image" Target="../media/image7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79.jpeg"/><Relationship Id="rId18" Type="http://schemas.openxmlformats.org/officeDocument/2006/relationships/slide" Target="slide20.xml"/><Relationship Id="rId26" Type="http://schemas.openxmlformats.org/officeDocument/2006/relationships/image" Target="../media/image22.svg"/><Relationship Id="rId3" Type="http://schemas.openxmlformats.org/officeDocument/2006/relationships/image" Target="../media/image73.png"/><Relationship Id="rId21" Type="http://schemas.openxmlformats.org/officeDocument/2006/relationships/image" Target="../media/image30.svg"/><Relationship Id="rId7" Type="http://schemas.openxmlformats.org/officeDocument/2006/relationships/image" Target="../media/image77.svg"/><Relationship Id="rId12" Type="http://schemas.openxmlformats.org/officeDocument/2006/relationships/image" Target="../media/image58.svg"/><Relationship Id="rId17" Type="http://schemas.openxmlformats.org/officeDocument/2006/relationships/slide" Target="slide11.xml"/><Relationship Id="rId25" Type="http://schemas.openxmlformats.org/officeDocument/2006/relationships/image" Target="../media/image21.png"/><Relationship Id="rId2" Type="http://schemas.openxmlformats.org/officeDocument/2006/relationships/image" Target="../media/image72.jpeg"/><Relationship Id="rId16" Type="http://schemas.openxmlformats.org/officeDocument/2006/relationships/slide" Target="slide3.xml"/><Relationship Id="rId20" Type="http://schemas.openxmlformats.org/officeDocument/2006/relationships/image" Target="../media/image29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57.png"/><Relationship Id="rId24" Type="http://schemas.openxmlformats.org/officeDocument/2006/relationships/image" Target="../media/image61.svg"/><Relationship Id="rId32" Type="http://schemas.openxmlformats.org/officeDocument/2006/relationships/image" Target="../media/image35.svg"/><Relationship Id="rId5" Type="http://schemas.openxmlformats.org/officeDocument/2006/relationships/image" Target="../media/image75.jpeg"/><Relationship Id="rId15" Type="http://schemas.openxmlformats.org/officeDocument/2006/relationships/image" Target="../media/image81.svg"/><Relationship Id="rId23" Type="http://schemas.openxmlformats.org/officeDocument/2006/relationships/image" Target="../media/image60.png"/><Relationship Id="rId28" Type="http://schemas.openxmlformats.org/officeDocument/2006/relationships/image" Target="../media/image82.png"/><Relationship Id="rId10" Type="http://schemas.openxmlformats.org/officeDocument/2006/relationships/image" Target="../media/image78.jpeg"/><Relationship Id="rId19" Type="http://schemas.openxmlformats.org/officeDocument/2006/relationships/slide" Target="slide6.xml"/><Relationship Id="rId31" Type="http://schemas.openxmlformats.org/officeDocument/2006/relationships/image" Target="../media/image34.png"/><Relationship Id="rId4" Type="http://schemas.openxmlformats.org/officeDocument/2006/relationships/image" Target="../media/image74.svg"/><Relationship Id="rId9" Type="http://schemas.openxmlformats.org/officeDocument/2006/relationships/image" Target="../media/image49.svg"/><Relationship Id="rId14" Type="http://schemas.openxmlformats.org/officeDocument/2006/relationships/image" Target="../media/image80.png"/><Relationship Id="rId22" Type="http://schemas.openxmlformats.org/officeDocument/2006/relationships/slide" Target="slide9.xml"/><Relationship Id="rId27" Type="http://schemas.openxmlformats.org/officeDocument/2006/relationships/slide" Target="slide10.xml"/><Relationship Id="rId30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87.jpeg"/><Relationship Id="rId18" Type="http://schemas.openxmlformats.org/officeDocument/2006/relationships/image" Target="../media/image72.jpeg"/><Relationship Id="rId3" Type="http://schemas.openxmlformats.org/officeDocument/2006/relationships/image" Target="../media/image29.png"/><Relationship Id="rId21" Type="http://schemas.openxmlformats.org/officeDocument/2006/relationships/slide" Target="slide2.xml"/><Relationship Id="rId7" Type="http://schemas.openxmlformats.org/officeDocument/2006/relationships/slide" Target="slide20.xml"/><Relationship Id="rId12" Type="http://schemas.openxmlformats.org/officeDocument/2006/relationships/image" Target="../media/image86.jpeg"/><Relationship Id="rId17" Type="http://schemas.openxmlformats.org/officeDocument/2006/relationships/image" Target="../media/image91.jpeg"/><Relationship Id="rId2" Type="http://schemas.openxmlformats.org/officeDocument/2006/relationships/slide" Target="slide8.xml"/><Relationship Id="rId16" Type="http://schemas.openxmlformats.org/officeDocument/2006/relationships/image" Target="../media/image90.jpeg"/><Relationship Id="rId20" Type="http://schemas.openxmlformats.org/officeDocument/2006/relationships/image" Target="../media/image93.sv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74.svg"/><Relationship Id="rId5" Type="http://schemas.openxmlformats.org/officeDocument/2006/relationships/slide" Target="slide3.xml"/><Relationship Id="rId15" Type="http://schemas.openxmlformats.org/officeDocument/2006/relationships/image" Target="../media/image89.jpeg"/><Relationship Id="rId23" Type="http://schemas.openxmlformats.org/officeDocument/2006/relationships/image" Target="../media/image35.svg"/><Relationship Id="rId10" Type="http://schemas.openxmlformats.org/officeDocument/2006/relationships/image" Target="../media/image85.png"/><Relationship Id="rId19" Type="http://schemas.openxmlformats.org/officeDocument/2006/relationships/image" Target="../media/image92.png"/><Relationship Id="rId4" Type="http://schemas.openxmlformats.org/officeDocument/2006/relationships/image" Target="../media/image30.svg"/><Relationship Id="rId9" Type="http://schemas.openxmlformats.org/officeDocument/2006/relationships/image" Target="../media/image84.jpeg"/><Relationship Id="rId14" Type="http://schemas.openxmlformats.org/officeDocument/2006/relationships/image" Target="../media/image88.jpeg"/><Relationship Id="rId22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2.xml"/><Relationship Id="rId3" Type="http://schemas.openxmlformats.org/officeDocument/2006/relationships/image" Target="../media/image29.png"/><Relationship Id="rId7" Type="http://schemas.openxmlformats.org/officeDocument/2006/relationships/slide" Target="slide20.xml"/><Relationship Id="rId12" Type="http://schemas.openxmlformats.org/officeDocument/2006/relationships/image" Target="../media/image83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94.png"/><Relationship Id="rId5" Type="http://schemas.openxmlformats.org/officeDocument/2006/relationships/slide" Target="slide3.xml"/><Relationship Id="rId15" Type="http://schemas.openxmlformats.org/officeDocument/2006/relationships/image" Target="../media/image35.svg"/><Relationship Id="rId10" Type="http://schemas.openxmlformats.org/officeDocument/2006/relationships/image" Target="../media/image74.svg"/><Relationship Id="rId4" Type="http://schemas.openxmlformats.org/officeDocument/2006/relationships/image" Target="../media/image30.svg"/><Relationship Id="rId9" Type="http://schemas.openxmlformats.org/officeDocument/2006/relationships/image" Target="../media/image73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29.png"/><Relationship Id="rId18" Type="http://schemas.openxmlformats.org/officeDocument/2006/relationships/image" Target="../media/image21.png"/><Relationship Id="rId3" Type="http://schemas.openxmlformats.org/officeDocument/2006/relationships/image" Target="../media/image95.png"/><Relationship Id="rId21" Type="http://schemas.openxmlformats.org/officeDocument/2006/relationships/image" Target="../media/image34.png"/><Relationship Id="rId7" Type="http://schemas.openxmlformats.org/officeDocument/2006/relationships/image" Target="../media/image98.jpg"/><Relationship Id="rId12" Type="http://schemas.openxmlformats.org/officeDocument/2006/relationships/slide" Target="slide13.xml"/><Relationship Id="rId17" Type="http://schemas.openxmlformats.org/officeDocument/2006/relationships/image" Target="../media/image61.svg"/><Relationship Id="rId2" Type="http://schemas.openxmlformats.org/officeDocument/2006/relationships/hyperlink" Target="https://www.petex.com/products/movesuite/" TargetMode="External"/><Relationship Id="rId16" Type="http://schemas.openxmlformats.org/officeDocument/2006/relationships/image" Target="../media/image60.png"/><Relationship Id="rId20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slide" Target="slide11.xml"/><Relationship Id="rId5" Type="http://schemas.openxmlformats.org/officeDocument/2006/relationships/image" Target="../media/image96.png"/><Relationship Id="rId15" Type="http://schemas.openxmlformats.org/officeDocument/2006/relationships/slide" Target="slide12.xml"/><Relationship Id="rId23" Type="http://schemas.openxmlformats.org/officeDocument/2006/relationships/slide" Target="slide8.xml"/><Relationship Id="rId10" Type="http://schemas.openxmlformats.org/officeDocument/2006/relationships/slide" Target="slide6.xml"/><Relationship Id="rId19" Type="http://schemas.openxmlformats.org/officeDocument/2006/relationships/image" Target="../media/image22.svg"/><Relationship Id="rId4" Type="http://schemas.openxmlformats.org/officeDocument/2006/relationships/image" Target="../media/image41.svg"/><Relationship Id="rId9" Type="http://schemas.openxmlformats.org/officeDocument/2006/relationships/slide" Target="slide20.xml"/><Relationship Id="rId14" Type="http://schemas.openxmlformats.org/officeDocument/2006/relationships/image" Target="../media/image30.svg"/><Relationship Id="rId22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01.png"/><Relationship Id="rId3" Type="http://schemas.openxmlformats.org/officeDocument/2006/relationships/slide" Target="slide11.xml"/><Relationship Id="rId7" Type="http://schemas.openxmlformats.org/officeDocument/2006/relationships/slide" Target="slide20.xml"/><Relationship Id="rId12" Type="http://schemas.openxmlformats.org/officeDocument/2006/relationships/image" Target="../media/image100.png"/><Relationship Id="rId2" Type="http://schemas.openxmlformats.org/officeDocument/2006/relationships/image" Target="../media/image98.jpg"/><Relationship Id="rId16" Type="http://schemas.openxmlformats.org/officeDocument/2006/relationships/image" Target="../media/image35.svg"/><Relationship Id="rId1" Type="http://schemas.openxmlformats.org/officeDocument/2006/relationships/slideLayout" Target="../slideLayouts/slideLayout2.xml"/><Relationship Id="rId6" Type="http://schemas.openxmlformats.org/officeDocument/2006/relationships/slide" Target="slide3.xml"/><Relationship Id="rId11" Type="http://schemas.openxmlformats.org/officeDocument/2006/relationships/image" Target="../media/image99.png"/><Relationship Id="rId5" Type="http://schemas.openxmlformats.org/officeDocument/2006/relationships/image" Target="../media/image30.svg"/><Relationship Id="rId15" Type="http://schemas.openxmlformats.org/officeDocument/2006/relationships/image" Target="../media/image34.png"/><Relationship Id="rId10" Type="http://schemas.openxmlformats.org/officeDocument/2006/relationships/image" Target="../media/image97.png"/><Relationship Id="rId4" Type="http://schemas.openxmlformats.org/officeDocument/2006/relationships/image" Target="../media/image29.png"/><Relationship Id="rId9" Type="http://schemas.openxmlformats.org/officeDocument/2006/relationships/image" Target="../media/image96.png"/><Relationship Id="rId1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4.xml"/><Relationship Id="rId13" Type="http://schemas.openxmlformats.org/officeDocument/2006/relationships/image" Target="../media/image35.svg"/><Relationship Id="rId3" Type="http://schemas.openxmlformats.org/officeDocument/2006/relationships/slideLayout" Target="../slideLayouts/slideLayout2.xml"/><Relationship Id="rId7" Type="http://schemas.openxmlformats.org/officeDocument/2006/relationships/slide" Target="slide11.xml"/><Relationship Id="rId12" Type="http://schemas.openxmlformats.org/officeDocument/2006/relationships/image" Target="../media/image34.png"/><Relationship Id="rId2" Type="http://schemas.openxmlformats.org/officeDocument/2006/relationships/video" Target="../media/media1.mp4"/><Relationship Id="rId16" Type="http://schemas.openxmlformats.org/officeDocument/2006/relationships/image" Target="../media/image104.png"/><Relationship Id="rId1" Type="http://schemas.microsoft.com/office/2007/relationships/media" Target="../media/media1.mp4"/><Relationship Id="rId6" Type="http://schemas.openxmlformats.org/officeDocument/2006/relationships/slide" Target="slide6.xml"/><Relationship Id="rId11" Type="http://schemas.openxmlformats.org/officeDocument/2006/relationships/slide" Target="slide2.xml"/><Relationship Id="rId5" Type="http://schemas.openxmlformats.org/officeDocument/2006/relationships/slide" Target="slide20.xml"/><Relationship Id="rId15" Type="http://schemas.openxmlformats.org/officeDocument/2006/relationships/image" Target="../media/image103.svg"/><Relationship Id="rId10" Type="http://schemas.openxmlformats.org/officeDocument/2006/relationships/image" Target="../media/image30.svg"/><Relationship Id="rId4" Type="http://schemas.openxmlformats.org/officeDocument/2006/relationships/slide" Target="slide3.xml"/><Relationship Id="rId9" Type="http://schemas.openxmlformats.org/officeDocument/2006/relationships/image" Target="../media/image29.png"/><Relationship Id="rId14" Type="http://schemas.openxmlformats.org/officeDocument/2006/relationships/image" Target="../media/image10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slide" Target="slide11.xml"/><Relationship Id="rId18" Type="http://schemas.openxmlformats.org/officeDocument/2006/relationships/image" Target="../media/image34.png"/><Relationship Id="rId3" Type="http://schemas.openxmlformats.org/officeDocument/2006/relationships/image" Target="../media/image95.png"/><Relationship Id="rId7" Type="http://schemas.openxmlformats.org/officeDocument/2006/relationships/image" Target="../media/image43.svg"/><Relationship Id="rId12" Type="http://schemas.openxmlformats.org/officeDocument/2006/relationships/slide" Target="slide6.xml"/><Relationship Id="rId17" Type="http://schemas.openxmlformats.org/officeDocument/2006/relationships/slide" Target="slide2.xml"/><Relationship Id="rId2" Type="http://schemas.openxmlformats.org/officeDocument/2006/relationships/hyperlink" Target="https://www.pdgm.com/products/skua-gocad/" TargetMode="External"/><Relationship Id="rId16" Type="http://schemas.openxmlformats.org/officeDocument/2006/relationships/image" Target="../media/image30.svg"/><Relationship Id="rId20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slide" Target="slide20.xml"/><Relationship Id="rId5" Type="http://schemas.openxmlformats.org/officeDocument/2006/relationships/image" Target="../media/image105.png"/><Relationship Id="rId15" Type="http://schemas.openxmlformats.org/officeDocument/2006/relationships/image" Target="../media/image29.png"/><Relationship Id="rId10" Type="http://schemas.openxmlformats.org/officeDocument/2006/relationships/slide" Target="slide3.xml"/><Relationship Id="rId19" Type="http://schemas.openxmlformats.org/officeDocument/2006/relationships/image" Target="../media/image35.svg"/><Relationship Id="rId4" Type="http://schemas.openxmlformats.org/officeDocument/2006/relationships/image" Target="../media/image41.svg"/><Relationship Id="rId9" Type="http://schemas.openxmlformats.org/officeDocument/2006/relationships/image" Target="../media/image108.png"/><Relationship Id="rId1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29.png"/><Relationship Id="rId18" Type="http://schemas.openxmlformats.org/officeDocument/2006/relationships/slide" Target="slide14.xml"/><Relationship Id="rId3" Type="http://schemas.openxmlformats.org/officeDocument/2006/relationships/image" Target="../media/image108.png"/><Relationship Id="rId7" Type="http://schemas.openxmlformats.org/officeDocument/2006/relationships/image" Target="../media/image43.svg"/><Relationship Id="rId12" Type="http://schemas.openxmlformats.org/officeDocument/2006/relationships/slide" Target="slide16.xml"/><Relationship Id="rId17" Type="http://schemas.openxmlformats.org/officeDocument/2006/relationships/image" Target="../media/image35.svg"/><Relationship Id="rId2" Type="http://schemas.openxmlformats.org/officeDocument/2006/relationships/image" Target="../media/image109.png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png"/><Relationship Id="rId11" Type="http://schemas.openxmlformats.org/officeDocument/2006/relationships/slide" Target="slide11.xml"/><Relationship Id="rId5" Type="http://schemas.openxmlformats.org/officeDocument/2006/relationships/image" Target="../media/image110.png"/><Relationship Id="rId15" Type="http://schemas.openxmlformats.org/officeDocument/2006/relationships/slide" Target="slide2.xml"/><Relationship Id="rId10" Type="http://schemas.openxmlformats.org/officeDocument/2006/relationships/slide" Target="slide6.xml"/><Relationship Id="rId4" Type="http://schemas.openxmlformats.org/officeDocument/2006/relationships/image" Target="../media/image41.svg"/><Relationship Id="rId9" Type="http://schemas.openxmlformats.org/officeDocument/2006/relationships/slide" Target="slide20.xml"/><Relationship Id="rId14" Type="http://schemas.openxmlformats.org/officeDocument/2006/relationships/image" Target="../media/image30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21.png"/><Relationship Id="rId18" Type="http://schemas.openxmlformats.org/officeDocument/2006/relationships/slide" Target="slide15.xml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11.png"/><Relationship Id="rId7" Type="http://schemas.openxmlformats.org/officeDocument/2006/relationships/slide" Target="slide11.xml"/><Relationship Id="rId12" Type="http://schemas.openxmlformats.org/officeDocument/2006/relationships/image" Target="../media/image61.svg"/><Relationship Id="rId17" Type="http://schemas.openxmlformats.org/officeDocument/2006/relationships/image" Target="../media/image35.svg"/><Relationship Id="rId2" Type="http://schemas.openxmlformats.org/officeDocument/2006/relationships/video" Target="../media/media2.mp4"/><Relationship Id="rId16" Type="http://schemas.openxmlformats.org/officeDocument/2006/relationships/image" Target="../media/image34.png"/><Relationship Id="rId20" Type="http://schemas.openxmlformats.org/officeDocument/2006/relationships/image" Target="../media/image103.svg"/><Relationship Id="rId1" Type="http://schemas.microsoft.com/office/2007/relationships/media" Target="../media/media2.mp4"/><Relationship Id="rId6" Type="http://schemas.openxmlformats.org/officeDocument/2006/relationships/slide" Target="slide6.xml"/><Relationship Id="rId11" Type="http://schemas.openxmlformats.org/officeDocument/2006/relationships/image" Target="../media/image60.png"/><Relationship Id="rId5" Type="http://schemas.openxmlformats.org/officeDocument/2006/relationships/slide" Target="slide20.xml"/><Relationship Id="rId15" Type="http://schemas.openxmlformats.org/officeDocument/2006/relationships/slide" Target="slide2.xml"/><Relationship Id="rId10" Type="http://schemas.openxmlformats.org/officeDocument/2006/relationships/slide" Target="slide17.xml"/><Relationship Id="rId19" Type="http://schemas.openxmlformats.org/officeDocument/2006/relationships/image" Target="../media/image102.png"/><Relationship Id="rId4" Type="http://schemas.openxmlformats.org/officeDocument/2006/relationships/slide" Target="slide3.xml"/><Relationship Id="rId9" Type="http://schemas.openxmlformats.org/officeDocument/2006/relationships/image" Target="../media/image30.svg"/><Relationship Id="rId14" Type="http://schemas.openxmlformats.org/officeDocument/2006/relationships/image" Target="../media/image2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6.xml"/><Relationship Id="rId3" Type="http://schemas.openxmlformats.org/officeDocument/2006/relationships/slide" Target="slide3.xml"/><Relationship Id="rId7" Type="http://schemas.openxmlformats.org/officeDocument/2006/relationships/slide" Target="slide18.xml"/><Relationship Id="rId12" Type="http://schemas.openxmlformats.org/officeDocument/2006/relationships/image" Target="../media/image35.sv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34.png"/><Relationship Id="rId5" Type="http://schemas.openxmlformats.org/officeDocument/2006/relationships/slide" Target="slide6.xml"/><Relationship Id="rId10" Type="http://schemas.openxmlformats.org/officeDocument/2006/relationships/slide" Target="slide2.xml"/><Relationship Id="rId4" Type="http://schemas.openxmlformats.org/officeDocument/2006/relationships/slide" Target="slide20.xml"/><Relationship Id="rId9" Type="http://schemas.openxmlformats.org/officeDocument/2006/relationships/image" Target="../media/image30.svg"/><Relationship Id="rId14" Type="http://schemas.openxmlformats.org/officeDocument/2006/relationships/image" Target="../media/image1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7.xml"/><Relationship Id="rId3" Type="http://schemas.openxmlformats.org/officeDocument/2006/relationships/slide" Target="slide3.xml"/><Relationship Id="rId7" Type="http://schemas.openxmlformats.org/officeDocument/2006/relationships/slide" Target="slide19.xml"/><Relationship Id="rId12" Type="http://schemas.openxmlformats.org/officeDocument/2006/relationships/image" Target="../media/image35.sv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34.png"/><Relationship Id="rId5" Type="http://schemas.openxmlformats.org/officeDocument/2006/relationships/slide" Target="slide6.xml"/><Relationship Id="rId10" Type="http://schemas.openxmlformats.org/officeDocument/2006/relationships/slide" Target="slide2.xml"/><Relationship Id="rId4" Type="http://schemas.openxmlformats.org/officeDocument/2006/relationships/slide" Target="slide20.xml"/><Relationship Id="rId9" Type="http://schemas.openxmlformats.org/officeDocument/2006/relationships/image" Target="../media/image30.svg"/><Relationship Id="rId14" Type="http://schemas.openxmlformats.org/officeDocument/2006/relationships/image" Target="../media/image1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8.xml"/><Relationship Id="rId3" Type="http://schemas.openxmlformats.org/officeDocument/2006/relationships/slide" Target="slide3.xml"/><Relationship Id="rId7" Type="http://schemas.openxmlformats.org/officeDocument/2006/relationships/slide" Target="slide16.xml"/><Relationship Id="rId12" Type="http://schemas.openxmlformats.org/officeDocument/2006/relationships/image" Target="../media/image35.sv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34.png"/><Relationship Id="rId5" Type="http://schemas.openxmlformats.org/officeDocument/2006/relationships/slide" Target="slide6.xml"/><Relationship Id="rId10" Type="http://schemas.openxmlformats.org/officeDocument/2006/relationships/slide" Target="slide2.xml"/><Relationship Id="rId4" Type="http://schemas.openxmlformats.org/officeDocument/2006/relationships/slide" Target="slide20.xml"/><Relationship Id="rId9" Type="http://schemas.openxmlformats.org/officeDocument/2006/relationships/image" Target="../media/image30.svg"/><Relationship Id="rId14" Type="http://schemas.openxmlformats.org/officeDocument/2006/relationships/image" Target="../media/image11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34.png"/><Relationship Id="rId3" Type="http://schemas.openxmlformats.org/officeDocument/2006/relationships/hyperlink" Target="https://doi.org/10.1016/S0040-1951(00)00206-7" TargetMode="External"/><Relationship Id="rId7" Type="http://schemas.openxmlformats.org/officeDocument/2006/relationships/slide" Target="slide20.xml"/><Relationship Id="rId12" Type="http://schemas.openxmlformats.org/officeDocument/2006/relationships/slide" Target="slide2.xml"/><Relationship Id="rId2" Type="http://schemas.openxmlformats.org/officeDocument/2006/relationships/hyperlink" Target="http://doi.org/10.5169/seals-55570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image" Target="../media/image30.svg"/><Relationship Id="rId5" Type="http://schemas.openxmlformats.org/officeDocument/2006/relationships/slide" Target="slide3.xml"/><Relationship Id="rId15" Type="http://schemas.openxmlformats.org/officeDocument/2006/relationships/slide" Target="slide16.xml"/><Relationship Id="rId10" Type="http://schemas.openxmlformats.org/officeDocument/2006/relationships/image" Target="../media/image29.png"/><Relationship Id="rId4" Type="http://schemas.openxmlformats.org/officeDocument/2006/relationships/hyperlink" Target="https://doi.org/10.1016/0191-8141(93)90144-Y" TargetMode="External"/><Relationship Id="rId9" Type="http://schemas.openxmlformats.org/officeDocument/2006/relationships/slide" Target="slide21.xml"/><Relationship Id="rId1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slide" Target="slide11.xml"/><Relationship Id="rId7" Type="http://schemas.openxmlformats.org/officeDocument/2006/relationships/image" Target="../media/image3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.xml"/><Relationship Id="rId11" Type="http://schemas.openxmlformats.org/officeDocument/2006/relationships/image" Target="../media/image118.png"/><Relationship Id="rId5" Type="http://schemas.openxmlformats.org/officeDocument/2006/relationships/slide" Target="slide6.xml"/><Relationship Id="rId10" Type="http://schemas.openxmlformats.org/officeDocument/2006/relationships/image" Target="../media/image30.svg"/><Relationship Id="rId4" Type="http://schemas.openxmlformats.org/officeDocument/2006/relationships/slide" Target="slide20.xml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BFB986-4766-4F96-B76E-C1D2AF289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" y="2703290"/>
            <a:ext cx="12033612" cy="189863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3D geomodelling in the complex metamorphic and </a:t>
            </a:r>
            <a:b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poly-deformed units of the Italian Western Alps </a:t>
            </a:r>
            <a:b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(Conca di By, </a:t>
            </a:r>
            <a:r>
              <a:rPr lang="en-US" sz="4000" b="1" dirty="0" err="1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Aosta</a:t>
            </a:r>
            <a:r>
              <a:rPr lang="en-US" sz="4000" b="1" dirty="0">
                <a:solidFill>
                  <a:schemeClr val="bg2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Valley, Italy)</a:t>
            </a:r>
            <a:endParaRPr lang="it-IT" sz="11500" dirty="0">
              <a:solidFill>
                <a:schemeClr val="bg2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7CF57B9-31F7-47DC-9D4A-7CF82E7786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7306" y="4679315"/>
            <a:ext cx="11543846" cy="371056"/>
          </a:xfrm>
        </p:spPr>
        <p:txBody>
          <a:bodyPr>
            <a:normAutofit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Gloria Arienti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</a:t>
            </a: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Andrea Bistacchi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(1)</a:t>
            </a: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Bruno Monopoli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Giorgio Vittorio Dal Piaz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(3)</a:t>
            </a: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Giovanni Dal Piaz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r>
              <a:rPr lang="it-IT" sz="18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Davide Bertolo</a:t>
            </a:r>
            <a:r>
              <a:rPr lang="it-IT" sz="1800" baseline="300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(4)</a:t>
            </a:r>
            <a:endParaRPr lang="it-IT" sz="18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Elemento grafico 20">
            <a:extLst>
              <a:ext uri="{FF2B5EF4-FFF2-40B4-BE49-F238E27FC236}">
                <a16:creationId xmlns:a16="http://schemas.microsoft.com/office/drawing/2014/main" id="{904C7B77-9F06-4D5E-96D9-80AA9D3F1AB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3030" y="5665940"/>
            <a:ext cx="2435860" cy="1066590"/>
          </a:xfrm>
          <a:prstGeom prst="rect">
            <a:avLst/>
          </a:pr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D0F4C44-A4CD-4B73-AB7B-596FEA23E023}"/>
              </a:ext>
            </a:extLst>
          </p:cNvPr>
          <p:cNvSpPr txBox="1"/>
          <p:nvPr/>
        </p:nvSpPr>
        <p:spPr>
          <a:xfrm>
            <a:off x="2423" y="5065510"/>
            <a:ext cx="120336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baseline="300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(1)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 Università degli Studi di Milano-Bicocca, </a:t>
            </a:r>
            <a:r>
              <a:rPr lang="it-IT" sz="1400" dirty="0" err="1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Italy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it-IT" sz="1400" baseline="300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(2)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 LTS-HT, Treviso, </a:t>
            </a:r>
            <a:r>
              <a:rPr lang="it-IT" sz="1400" dirty="0" err="1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Italy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it-IT" sz="1400" baseline="300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(3)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 Accademia delle Scienze di Torino, </a:t>
            </a:r>
            <a:r>
              <a:rPr lang="it-IT" sz="1400" dirty="0" err="1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Italy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it-IT" sz="1400" baseline="300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(4)</a:t>
            </a:r>
            <a:r>
              <a:rPr lang="it-IT" sz="1400" dirty="0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 Regione Autonoma Valle d’Aosta, Dipartimento Programmazione, Risorse Idriche e Territorio, </a:t>
            </a:r>
            <a:r>
              <a:rPr lang="it-IT" sz="1400" dirty="0" err="1"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</a:rPr>
              <a:t>Italy</a:t>
            </a:r>
            <a:endParaRPr lang="it-IT" sz="1400" dirty="0">
              <a:solidFill>
                <a:schemeClr val="bg2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grpSp>
        <p:nvGrpSpPr>
          <p:cNvPr id="20" name="Gruppo 19"/>
          <p:cNvGrpSpPr/>
          <p:nvPr/>
        </p:nvGrpSpPr>
        <p:grpSpPr>
          <a:xfrm>
            <a:off x="3229663" y="5860396"/>
            <a:ext cx="5732674" cy="789583"/>
            <a:chOff x="6380132" y="5971471"/>
            <a:chExt cx="5732674" cy="789583"/>
          </a:xfrm>
        </p:grpSpPr>
        <p:sp>
          <p:nvSpPr>
            <p:cNvPr id="12" name="Rettangolo 11"/>
            <p:cNvSpPr/>
            <p:nvPr/>
          </p:nvSpPr>
          <p:spPr>
            <a:xfrm>
              <a:off x="6380132" y="5971471"/>
              <a:ext cx="5732674" cy="7858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pSp>
          <p:nvGrpSpPr>
            <p:cNvPr id="14" name="Gruppo 13">
              <a:extLst>
                <a:ext uri="{FF2B5EF4-FFF2-40B4-BE49-F238E27FC236}">
                  <a16:creationId xmlns:a16="http://schemas.microsoft.com/office/drawing/2014/main" id="{8EA98337-1A58-4B4C-A8E5-0187FB4A5586}"/>
                </a:ext>
              </a:extLst>
            </p:cNvPr>
            <p:cNvGrpSpPr/>
            <p:nvPr/>
          </p:nvGrpSpPr>
          <p:grpSpPr>
            <a:xfrm>
              <a:off x="6395430" y="5971471"/>
              <a:ext cx="5717376" cy="789583"/>
              <a:chOff x="4889155" y="6000762"/>
              <a:chExt cx="5717376" cy="789583"/>
            </a:xfrm>
          </p:grpSpPr>
          <p:grpSp>
            <p:nvGrpSpPr>
              <p:cNvPr id="10" name="Gruppo 9">
                <a:extLst>
                  <a:ext uri="{FF2B5EF4-FFF2-40B4-BE49-F238E27FC236}">
                    <a16:creationId xmlns:a16="http://schemas.microsoft.com/office/drawing/2014/main" id="{94E663B3-327D-4269-B2D3-7FFFCDDBF014}"/>
                  </a:ext>
                </a:extLst>
              </p:cNvPr>
              <p:cNvGrpSpPr/>
              <p:nvPr/>
            </p:nvGrpSpPr>
            <p:grpSpPr>
              <a:xfrm>
                <a:off x="4889155" y="6035827"/>
                <a:ext cx="5672271" cy="754518"/>
                <a:chOff x="4889155" y="6035827"/>
                <a:chExt cx="5672271" cy="754518"/>
              </a:xfrm>
            </p:grpSpPr>
            <p:grpSp>
              <p:nvGrpSpPr>
                <p:cNvPr id="19" name="Gruppo 18">
                  <a:extLst>
                    <a:ext uri="{FF2B5EF4-FFF2-40B4-BE49-F238E27FC236}">
                      <a16:creationId xmlns:a16="http://schemas.microsoft.com/office/drawing/2014/main" id="{294B6ACD-0659-44BE-A8E1-9613EAE0C572}"/>
                    </a:ext>
                  </a:extLst>
                </p:cNvPr>
                <p:cNvGrpSpPr/>
                <p:nvPr/>
              </p:nvGrpSpPr>
              <p:grpSpPr>
                <a:xfrm>
                  <a:off x="4889155" y="6035827"/>
                  <a:ext cx="4012378" cy="754518"/>
                  <a:chOff x="4900979" y="5913671"/>
                  <a:chExt cx="4012378" cy="754518"/>
                </a:xfrm>
              </p:grpSpPr>
              <p:pic>
                <p:nvPicPr>
                  <p:cNvPr id="5" name="Immagine 4">
                    <a:extLst>
                      <a:ext uri="{FF2B5EF4-FFF2-40B4-BE49-F238E27FC236}">
                        <a16:creationId xmlns:a16="http://schemas.microsoft.com/office/drawing/2014/main" id="{DD5A28E7-D717-4384-A221-0E7F9FC1F4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7643009" y="6188344"/>
                    <a:ext cx="1270348" cy="22603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rgbClr val="8092BA"/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16200000" scaled="0"/>
                    <a:tileRect/>
                  </a:gradFill>
                </p:spPr>
              </p:pic>
              <p:pic>
                <p:nvPicPr>
                  <p:cNvPr id="9" name="Immagine 8">
                    <a:extLst>
                      <a:ext uri="{FF2B5EF4-FFF2-40B4-BE49-F238E27FC236}">
                        <a16:creationId xmlns:a16="http://schemas.microsoft.com/office/drawing/2014/main" id="{3BEB546F-0B40-4975-92C8-2C5CE6B7DAF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7060378" y="5938223"/>
                    <a:ext cx="577127" cy="726272"/>
                  </a:xfrm>
                  <a:prstGeom prst="rect">
                    <a:avLst/>
                  </a:prstGeom>
                </p:spPr>
              </p:pic>
              <p:pic>
                <p:nvPicPr>
                  <p:cNvPr id="11" name="Immagine 10">
                    <a:extLst>
                      <a:ext uri="{FF2B5EF4-FFF2-40B4-BE49-F238E27FC236}">
                        <a16:creationId xmlns:a16="http://schemas.microsoft.com/office/drawing/2014/main" id="{23B37738-F355-4D82-8C93-4C52D6C6FE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6329405" y="5942754"/>
                    <a:ext cx="730973" cy="725435"/>
                  </a:xfrm>
                  <a:prstGeom prst="rect">
                    <a:avLst/>
                  </a:prstGeom>
                </p:spPr>
              </p:pic>
              <p:pic>
                <p:nvPicPr>
                  <p:cNvPr id="15" name="Immagine 14">
                    <a:extLst>
                      <a:ext uri="{FF2B5EF4-FFF2-40B4-BE49-F238E27FC236}">
                        <a16:creationId xmlns:a16="http://schemas.microsoft.com/office/drawing/2014/main" id="{FB6621D7-9E40-48B3-A1D8-0521EE5CB19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900979" y="5913671"/>
                    <a:ext cx="674824" cy="725435"/>
                  </a:xfrm>
                  <a:prstGeom prst="rect">
                    <a:avLst/>
                  </a:prstGeom>
                </p:spPr>
              </p:pic>
              <p:pic>
                <p:nvPicPr>
                  <p:cNvPr id="18" name="Immagine 17">
                    <a:extLst>
                      <a:ext uri="{FF2B5EF4-FFF2-40B4-BE49-F238E27FC236}">
                        <a16:creationId xmlns:a16="http://schemas.microsoft.com/office/drawing/2014/main" id="{85CB06E3-D45B-4A7D-830C-0EFAEBD8E0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/>
                  <a:srcRect l="6989"/>
                  <a:stretch/>
                </p:blipFill>
                <p:spPr>
                  <a:xfrm>
                    <a:off x="5727176" y="5938223"/>
                    <a:ext cx="541050" cy="71071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8" name="Immagine 7">
                  <a:extLst>
                    <a:ext uri="{FF2B5EF4-FFF2-40B4-BE49-F238E27FC236}">
                      <a16:creationId xmlns:a16="http://schemas.microsoft.com/office/drawing/2014/main" id="{D8B75CE5-51E2-4474-A508-48097FB79D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8942648" y="6431203"/>
                  <a:ext cx="1618778" cy="341935"/>
                </a:xfrm>
                <a:prstGeom prst="rect">
                  <a:avLst/>
                </a:prstGeom>
              </p:spPr>
            </p:pic>
          </p:grpSp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5D348638-C37C-4E20-93B6-9B6AF5DB74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87753" y="6000762"/>
                <a:ext cx="1618778" cy="372319"/>
              </a:xfrm>
              <a:prstGeom prst="rect">
                <a:avLst/>
              </a:prstGeom>
            </p:spPr>
          </p:pic>
        </p:grpSp>
      </p:grpSp>
      <p:pic>
        <p:nvPicPr>
          <p:cNvPr id="6" name="Immagine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68179" y="172049"/>
            <a:ext cx="5432751" cy="2667620"/>
          </a:xfrm>
          <a:prstGeom prst="rect">
            <a:avLst/>
          </a:prstGeom>
        </p:spPr>
      </p:pic>
      <p:pic>
        <p:nvPicPr>
          <p:cNvPr id="48" name="Immagine 47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C7B5F5F4-131D-4D4D-BEB9-2BFAEC42EFD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3519" y="6303088"/>
            <a:ext cx="1227411" cy="429442"/>
          </a:xfrm>
          <a:prstGeom prst="rect">
            <a:avLst/>
          </a:prstGeom>
        </p:spPr>
      </p:pic>
      <p:grpSp>
        <p:nvGrpSpPr>
          <p:cNvPr id="17" name="Gruppo 16"/>
          <p:cNvGrpSpPr/>
          <p:nvPr/>
        </p:nvGrpSpPr>
        <p:grpSpPr>
          <a:xfrm>
            <a:off x="79194" y="304117"/>
            <a:ext cx="6597299" cy="2323536"/>
            <a:chOff x="79194" y="304117"/>
            <a:chExt cx="6597299" cy="2323536"/>
          </a:xfrm>
        </p:grpSpPr>
        <p:grpSp>
          <p:nvGrpSpPr>
            <p:cNvPr id="16" name="Gruppo 15"/>
            <p:cNvGrpSpPr/>
            <p:nvPr/>
          </p:nvGrpSpPr>
          <p:grpSpPr>
            <a:xfrm>
              <a:off x="79194" y="304117"/>
              <a:ext cx="6597299" cy="2323536"/>
              <a:chOff x="79194" y="304117"/>
              <a:chExt cx="6597299" cy="2323536"/>
            </a:xfrm>
          </p:grpSpPr>
          <p:grpSp>
            <p:nvGrpSpPr>
              <p:cNvPr id="22" name="Gruppo 21"/>
              <p:cNvGrpSpPr/>
              <p:nvPr/>
            </p:nvGrpSpPr>
            <p:grpSpPr>
              <a:xfrm>
                <a:off x="79194" y="304117"/>
                <a:ext cx="6597299" cy="2323536"/>
                <a:chOff x="0" y="706728"/>
                <a:chExt cx="5405004" cy="1903615"/>
              </a:xfrm>
            </p:grpSpPr>
            <p:grpSp>
              <p:nvGrpSpPr>
                <p:cNvPr id="25" name="Gruppo 24"/>
                <p:cNvGrpSpPr/>
                <p:nvPr/>
              </p:nvGrpSpPr>
              <p:grpSpPr>
                <a:xfrm>
                  <a:off x="0" y="706728"/>
                  <a:ext cx="5405004" cy="1903615"/>
                  <a:chOff x="0" y="706728"/>
                  <a:chExt cx="5405004" cy="1903615"/>
                </a:xfrm>
              </p:grpSpPr>
              <p:pic>
                <p:nvPicPr>
                  <p:cNvPr id="38" name="Immagine 37" descr="Immagine che contiene montagna, esterni, erba, natura&#10;&#10;Descrizione generata automaticamente">
                    <a:extLst>
                      <a:ext uri="{FF2B5EF4-FFF2-40B4-BE49-F238E27FC236}">
                        <a16:creationId xmlns:a16="http://schemas.microsoft.com/office/drawing/2014/main" id="{407FF2E1-2FAF-40FD-AB2A-27E883B725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3" cstate="print">
                    <a:extLst>
                      <a:ext uri="{BEBA8EAE-BF5A-486C-A8C5-ECC9F3942E4B}">
                        <a14:imgProps xmlns:a14="http://schemas.microsoft.com/office/drawing/2010/main">
                          <a14:imgLayer r:embed="rId14">
                            <a14:imgEffect>
                              <a14:saturation sat="13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2273" t="22574" r="12272" b="16619"/>
                  <a:stretch/>
                </p:blipFill>
                <p:spPr>
                  <a:xfrm>
                    <a:off x="0" y="706728"/>
                    <a:ext cx="5400040" cy="1903615"/>
                  </a:xfrm>
                  <a:prstGeom prst="rect">
                    <a:avLst/>
                  </a:prstGeom>
                </p:spPr>
              </p:pic>
              <p:sp>
                <p:nvSpPr>
                  <p:cNvPr id="39" name="Figura a mano libera: forma 164"/>
                  <p:cNvSpPr/>
                  <p:nvPr/>
                </p:nvSpPr>
                <p:spPr>
                  <a:xfrm>
                    <a:off x="406977" y="1586346"/>
                    <a:ext cx="847725" cy="309245"/>
                  </a:xfrm>
                  <a:custGeom>
                    <a:avLst/>
                    <a:gdLst>
                      <a:gd name="connsiteX0" fmla="*/ 0 w 847725"/>
                      <a:gd name="connsiteY0" fmla="*/ 309562 h 309562"/>
                      <a:gd name="connsiteX1" fmla="*/ 66675 w 847725"/>
                      <a:gd name="connsiteY1" fmla="*/ 223837 h 309562"/>
                      <a:gd name="connsiteX2" fmla="*/ 190500 w 847725"/>
                      <a:gd name="connsiteY2" fmla="*/ 133350 h 309562"/>
                      <a:gd name="connsiteX3" fmla="*/ 395288 w 847725"/>
                      <a:gd name="connsiteY3" fmla="*/ 52387 h 309562"/>
                      <a:gd name="connsiteX4" fmla="*/ 609600 w 847725"/>
                      <a:gd name="connsiteY4" fmla="*/ 0 h 309562"/>
                      <a:gd name="connsiteX5" fmla="*/ 847725 w 847725"/>
                      <a:gd name="connsiteY5" fmla="*/ 0 h 309562"/>
                      <a:gd name="connsiteX6" fmla="*/ 747713 w 847725"/>
                      <a:gd name="connsiteY6" fmla="*/ 47625 h 309562"/>
                      <a:gd name="connsiteX7" fmla="*/ 590550 w 847725"/>
                      <a:gd name="connsiteY7" fmla="*/ 95250 h 309562"/>
                      <a:gd name="connsiteX8" fmla="*/ 376238 w 847725"/>
                      <a:gd name="connsiteY8" fmla="*/ 180975 h 309562"/>
                      <a:gd name="connsiteX9" fmla="*/ 161925 w 847725"/>
                      <a:gd name="connsiteY9" fmla="*/ 252412 h 309562"/>
                      <a:gd name="connsiteX10" fmla="*/ 0 w 847725"/>
                      <a:gd name="connsiteY10" fmla="*/ 309562 h 309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847725" h="309562">
                        <a:moveTo>
                          <a:pt x="0" y="309562"/>
                        </a:moveTo>
                        <a:lnTo>
                          <a:pt x="66675" y="223837"/>
                        </a:lnTo>
                        <a:lnTo>
                          <a:pt x="190500" y="133350"/>
                        </a:lnTo>
                        <a:lnTo>
                          <a:pt x="395288" y="52387"/>
                        </a:lnTo>
                        <a:lnTo>
                          <a:pt x="609600" y="0"/>
                        </a:lnTo>
                        <a:lnTo>
                          <a:pt x="847725" y="0"/>
                        </a:lnTo>
                        <a:lnTo>
                          <a:pt x="747713" y="47625"/>
                        </a:lnTo>
                        <a:lnTo>
                          <a:pt x="590550" y="95250"/>
                        </a:lnTo>
                        <a:lnTo>
                          <a:pt x="376238" y="180975"/>
                        </a:lnTo>
                        <a:lnTo>
                          <a:pt x="161925" y="252412"/>
                        </a:lnTo>
                        <a:lnTo>
                          <a:pt x="0" y="309562"/>
                        </a:lnTo>
                        <a:close/>
                      </a:path>
                    </a:pathLst>
                  </a:custGeom>
                  <a:solidFill>
                    <a:srgbClr val="00B050">
                      <a:alpha val="30000"/>
                    </a:srgbClr>
                  </a:solidFill>
                  <a:ln w="6350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0" name="Figura a mano libera: forma 166"/>
                  <p:cNvSpPr/>
                  <p:nvPr/>
                </p:nvSpPr>
                <p:spPr>
                  <a:xfrm>
                    <a:off x="5195" y="1217469"/>
                    <a:ext cx="2000250" cy="885825"/>
                  </a:xfrm>
                  <a:custGeom>
                    <a:avLst/>
                    <a:gdLst>
                      <a:gd name="connsiteX0" fmla="*/ 0 w 2000250"/>
                      <a:gd name="connsiteY0" fmla="*/ 61913 h 885825"/>
                      <a:gd name="connsiteX1" fmla="*/ 4763 w 2000250"/>
                      <a:gd name="connsiteY1" fmla="*/ 876300 h 885825"/>
                      <a:gd name="connsiteX2" fmla="*/ 233363 w 2000250"/>
                      <a:gd name="connsiteY2" fmla="*/ 885825 h 885825"/>
                      <a:gd name="connsiteX3" fmla="*/ 590550 w 2000250"/>
                      <a:gd name="connsiteY3" fmla="*/ 771525 h 885825"/>
                      <a:gd name="connsiteX4" fmla="*/ 890588 w 2000250"/>
                      <a:gd name="connsiteY4" fmla="*/ 695325 h 885825"/>
                      <a:gd name="connsiteX5" fmla="*/ 1304925 w 2000250"/>
                      <a:gd name="connsiteY5" fmla="*/ 585788 h 885825"/>
                      <a:gd name="connsiteX6" fmla="*/ 1566863 w 2000250"/>
                      <a:gd name="connsiteY6" fmla="*/ 581025 h 885825"/>
                      <a:gd name="connsiteX7" fmla="*/ 1781175 w 2000250"/>
                      <a:gd name="connsiteY7" fmla="*/ 590550 h 885825"/>
                      <a:gd name="connsiteX8" fmla="*/ 2000250 w 2000250"/>
                      <a:gd name="connsiteY8" fmla="*/ 614363 h 885825"/>
                      <a:gd name="connsiteX9" fmla="*/ 1890713 w 2000250"/>
                      <a:gd name="connsiteY9" fmla="*/ 561975 h 885825"/>
                      <a:gd name="connsiteX10" fmla="*/ 1690688 w 2000250"/>
                      <a:gd name="connsiteY10" fmla="*/ 490538 h 885825"/>
                      <a:gd name="connsiteX11" fmla="*/ 1581150 w 2000250"/>
                      <a:gd name="connsiteY11" fmla="*/ 452438 h 885825"/>
                      <a:gd name="connsiteX12" fmla="*/ 1471613 w 2000250"/>
                      <a:gd name="connsiteY12" fmla="*/ 395288 h 885825"/>
                      <a:gd name="connsiteX13" fmla="*/ 1400175 w 2000250"/>
                      <a:gd name="connsiteY13" fmla="*/ 385763 h 885825"/>
                      <a:gd name="connsiteX14" fmla="*/ 1276350 w 2000250"/>
                      <a:gd name="connsiteY14" fmla="*/ 366713 h 885825"/>
                      <a:gd name="connsiteX15" fmla="*/ 1162050 w 2000250"/>
                      <a:gd name="connsiteY15" fmla="*/ 423863 h 885825"/>
                      <a:gd name="connsiteX16" fmla="*/ 1014413 w 2000250"/>
                      <a:gd name="connsiteY16" fmla="*/ 466725 h 885825"/>
                      <a:gd name="connsiteX17" fmla="*/ 809625 w 2000250"/>
                      <a:gd name="connsiteY17" fmla="*/ 547688 h 885825"/>
                      <a:gd name="connsiteX18" fmla="*/ 471488 w 2000250"/>
                      <a:gd name="connsiteY18" fmla="*/ 676275 h 885825"/>
                      <a:gd name="connsiteX19" fmla="*/ 357188 w 2000250"/>
                      <a:gd name="connsiteY19" fmla="*/ 723900 h 885825"/>
                      <a:gd name="connsiteX20" fmla="*/ 442913 w 2000250"/>
                      <a:gd name="connsiteY20" fmla="*/ 604838 h 885825"/>
                      <a:gd name="connsiteX21" fmla="*/ 557213 w 2000250"/>
                      <a:gd name="connsiteY21" fmla="*/ 500063 h 885825"/>
                      <a:gd name="connsiteX22" fmla="*/ 819150 w 2000250"/>
                      <a:gd name="connsiteY22" fmla="*/ 409575 h 885825"/>
                      <a:gd name="connsiteX23" fmla="*/ 1014413 w 2000250"/>
                      <a:gd name="connsiteY23" fmla="*/ 376238 h 885825"/>
                      <a:gd name="connsiteX24" fmla="*/ 1238250 w 2000250"/>
                      <a:gd name="connsiteY24" fmla="*/ 376238 h 885825"/>
                      <a:gd name="connsiteX25" fmla="*/ 1381125 w 2000250"/>
                      <a:gd name="connsiteY25" fmla="*/ 361950 h 885825"/>
                      <a:gd name="connsiteX26" fmla="*/ 1452563 w 2000250"/>
                      <a:gd name="connsiteY26" fmla="*/ 323850 h 885825"/>
                      <a:gd name="connsiteX27" fmla="*/ 1352550 w 2000250"/>
                      <a:gd name="connsiteY27" fmla="*/ 266700 h 885825"/>
                      <a:gd name="connsiteX28" fmla="*/ 1271588 w 2000250"/>
                      <a:gd name="connsiteY28" fmla="*/ 247650 h 885825"/>
                      <a:gd name="connsiteX29" fmla="*/ 1119188 w 2000250"/>
                      <a:gd name="connsiteY29" fmla="*/ 161925 h 885825"/>
                      <a:gd name="connsiteX30" fmla="*/ 938213 w 2000250"/>
                      <a:gd name="connsiteY30" fmla="*/ 85725 h 885825"/>
                      <a:gd name="connsiteX31" fmla="*/ 871538 w 2000250"/>
                      <a:gd name="connsiteY31" fmla="*/ 71438 h 885825"/>
                      <a:gd name="connsiteX32" fmla="*/ 823913 w 2000250"/>
                      <a:gd name="connsiteY32" fmla="*/ 100013 h 885825"/>
                      <a:gd name="connsiteX33" fmla="*/ 809625 w 2000250"/>
                      <a:gd name="connsiteY33" fmla="*/ 80963 h 885825"/>
                      <a:gd name="connsiteX34" fmla="*/ 776288 w 2000250"/>
                      <a:gd name="connsiteY34" fmla="*/ 95250 h 885825"/>
                      <a:gd name="connsiteX35" fmla="*/ 747713 w 2000250"/>
                      <a:gd name="connsiteY35" fmla="*/ 85725 h 885825"/>
                      <a:gd name="connsiteX36" fmla="*/ 709613 w 2000250"/>
                      <a:gd name="connsiteY36" fmla="*/ 100013 h 885825"/>
                      <a:gd name="connsiteX37" fmla="*/ 661988 w 2000250"/>
                      <a:gd name="connsiteY37" fmla="*/ 80963 h 885825"/>
                      <a:gd name="connsiteX38" fmla="*/ 590550 w 2000250"/>
                      <a:gd name="connsiteY38" fmla="*/ 61913 h 885825"/>
                      <a:gd name="connsiteX39" fmla="*/ 547688 w 2000250"/>
                      <a:gd name="connsiteY39" fmla="*/ 28575 h 885825"/>
                      <a:gd name="connsiteX40" fmla="*/ 514350 w 2000250"/>
                      <a:gd name="connsiteY40" fmla="*/ 14288 h 885825"/>
                      <a:gd name="connsiteX41" fmla="*/ 457200 w 2000250"/>
                      <a:gd name="connsiteY41" fmla="*/ 14288 h 885825"/>
                      <a:gd name="connsiteX42" fmla="*/ 409575 w 2000250"/>
                      <a:gd name="connsiteY42" fmla="*/ 33338 h 885825"/>
                      <a:gd name="connsiteX43" fmla="*/ 352425 w 2000250"/>
                      <a:gd name="connsiteY43" fmla="*/ 33338 h 885825"/>
                      <a:gd name="connsiteX44" fmla="*/ 314325 w 2000250"/>
                      <a:gd name="connsiteY44" fmla="*/ 9525 h 885825"/>
                      <a:gd name="connsiteX45" fmla="*/ 200025 w 2000250"/>
                      <a:gd name="connsiteY45" fmla="*/ 0 h 885825"/>
                      <a:gd name="connsiteX46" fmla="*/ 114300 w 2000250"/>
                      <a:gd name="connsiteY46" fmla="*/ 38100 h 885825"/>
                      <a:gd name="connsiteX47" fmla="*/ 0 w 2000250"/>
                      <a:gd name="connsiteY47" fmla="*/ 61913 h 885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</a:cxnLst>
                    <a:rect l="l" t="t" r="r" b="b"/>
                    <a:pathLst>
                      <a:path w="2000250" h="885825">
                        <a:moveTo>
                          <a:pt x="0" y="61913"/>
                        </a:moveTo>
                        <a:cubicBezTo>
                          <a:pt x="1588" y="333375"/>
                          <a:pt x="3175" y="604838"/>
                          <a:pt x="4763" y="876300"/>
                        </a:cubicBezTo>
                        <a:lnTo>
                          <a:pt x="233363" y="885825"/>
                        </a:lnTo>
                        <a:lnTo>
                          <a:pt x="590550" y="771525"/>
                        </a:lnTo>
                        <a:lnTo>
                          <a:pt x="890588" y="695325"/>
                        </a:lnTo>
                        <a:lnTo>
                          <a:pt x="1304925" y="585788"/>
                        </a:lnTo>
                        <a:lnTo>
                          <a:pt x="1566863" y="581025"/>
                        </a:lnTo>
                        <a:lnTo>
                          <a:pt x="1781175" y="590550"/>
                        </a:lnTo>
                        <a:lnTo>
                          <a:pt x="2000250" y="614363"/>
                        </a:lnTo>
                        <a:lnTo>
                          <a:pt x="1890713" y="561975"/>
                        </a:lnTo>
                        <a:lnTo>
                          <a:pt x="1690688" y="490538"/>
                        </a:lnTo>
                        <a:lnTo>
                          <a:pt x="1581150" y="452438"/>
                        </a:lnTo>
                        <a:lnTo>
                          <a:pt x="1471613" y="395288"/>
                        </a:lnTo>
                        <a:lnTo>
                          <a:pt x="1400175" y="385763"/>
                        </a:lnTo>
                        <a:lnTo>
                          <a:pt x="1276350" y="366713"/>
                        </a:lnTo>
                        <a:lnTo>
                          <a:pt x="1162050" y="423863"/>
                        </a:lnTo>
                        <a:lnTo>
                          <a:pt x="1014413" y="466725"/>
                        </a:lnTo>
                        <a:lnTo>
                          <a:pt x="809625" y="547688"/>
                        </a:lnTo>
                        <a:lnTo>
                          <a:pt x="471488" y="676275"/>
                        </a:lnTo>
                        <a:lnTo>
                          <a:pt x="357188" y="723900"/>
                        </a:lnTo>
                        <a:lnTo>
                          <a:pt x="442913" y="604838"/>
                        </a:lnTo>
                        <a:lnTo>
                          <a:pt x="557213" y="500063"/>
                        </a:lnTo>
                        <a:lnTo>
                          <a:pt x="819150" y="409575"/>
                        </a:lnTo>
                        <a:lnTo>
                          <a:pt x="1014413" y="376238"/>
                        </a:lnTo>
                        <a:lnTo>
                          <a:pt x="1238250" y="376238"/>
                        </a:lnTo>
                        <a:lnTo>
                          <a:pt x="1381125" y="361950"/>
                        </a:lnTo>
                        <a:lnTo>
                          <a:pt x="1452563" y="323850"/>
                        </a:lnTo>
                        <a:lnTo>
                          <a:pt x="1352550" y="266700"/>
                        </a:lnTo>
                        <a:lnTo>
                          <a:pt x="1271588" y="247650"/>
                        </a:lnTo>
                        <a:lnTo>
                          <a:pt x="1119188" y="161925"/>
                        </a:lnTo>
                        <a:lnTo>
                          <a:pt x="938213" y="85725"/>
                        </a:lnTo>
                        <a:lnTo>
                          <a:pt x="871538" y="71438"/>
                        </a:lnTo>
                        <a:lnTo>
                          <a:pt x="823913" y="100013"/>
                        </a:lnTo>
                        <a:lnTo>
                          <a:pt x="809625" y="80963"/>
                        </a:lnTo>
                        <a:lnTo>
                          <a:pt x="776288" y="95250"/>
                        </a:lnTo>
                        <a:lnTo>
                          <a:pt x="747713" y="85725"/>
                        </a:lnTo>
                        <a:lnTo>
                          <a:pt x="709613" y="100013"/>
                        </a:lnTo>
                        <a:lnTo>
                          <a:pt x="661988" y="80963"/>
                        </a:lnTo>
                        <a:lnTo>
                          <a:pt x="590550" y="61913"/>
                        </a:lnTo>
                        <a:lnTo>
                          <a:pt x="547688" y="28575"/>
                        </a:lnTo>
                        <a:lnTo>
                          <a:pt x="514350" y="14288"/>
                        </a:lnTo>
                        <a:lnTo>
                          <a:pt x="457200" y="14288"/>
                        </a:lnTo>
                        <a:lnTo>
                          <a:pt x="409575" y="33338"/>
                        </a:lnTo>
                        <a:lnTo>
                          <a:pt x="352425" y="33338"/>
                        </a:lnTo>
                        <a:lnTo>
                          <a:pt x="314325" y="9525"/>
                        </a:lnTo>
                        <a:lnTo>
                          <a:pt x="200025" y="0"/>
                        </a:lnTo>
                        <a:lnTo>
                          <a:pt x="114300" y="38100"/>
                        </a:lnTo>
                        <a:lnTo>
                          <a:pt x="0" y="61913"/>
                        </a:lnTo>
                        <a:close/>
                      </a:path>
                    </a:pathLst>
                  </a:custGeom>
                  <a:solidFill>
                    <a:schemeClr val="accent5">
                      <a:alpha val="3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1" name="Figura a mano libera: forma 167"/>
                  <p:cNvSpPr/>
                  <p:nvPr/>
                </p:nvSpPr>
                <p:spPr>
                  <a:xfrm>
                    <a:off x="1404504" y="1175905"/>
                    <a:ext cx="3462020" cy="652145"/>
                  </a:xfrm>
                  <a:custGeom>
                    <a:avLst/>
                    <a:gdLst>
                      <a:gd name="connsiteX0" fmla="*/ 61912 w 3462337"/>
                      <a:gd name="connsiteY0" fmla="*/ 361950 h 652463"/>
                      <a:gd name="connsiteX1" fmla="*/ 109537 w 3462337"/>
                      <a:gd name="connsiteY1" fmla="*/ 338138 h 652463"/>
                      <a:gd name="connsiteX2" fmla="*/ 161925 w 3462337"/>
                      <a:gd name="connsiteY2" fmla="*/ 285750 h 652463"/>
                      <a:gd name="connsiteX3" fmla="*/ 185737 w 3462337"/>
                      <a:gd name="connsiteY3" fmla="*/ 285750 h 652463"/>
                      <a:gd name="connsiteX4" fmla="*/ 242887 w 3462337"/>
                      <a:gd name="connsiteY4" fmla="*/ 219075 h 652463"/>
                      <a:gd name="connsiteX5" fmla="*/ 280987 w 3462337"/>
                      <a:gd name="connsiteY5" fmla="*/ 204788 h 652463"/>
                      <a:gd name="connsiteX6" fmla="*/ 323850 w 3462337"/>
                      <a:gd name="connsiteY6" fmla="*/ 152400 h 652463"/>
                      <a:gd name="connsiteX7" fmla="*/ 395287 w 3462337"/>
                      <a:gd name="connsiteY7" fmla="*/ 52388 h 652463"/>
                      <a:gd name="connsiteX8" fmla="*/ 433387 w 3462337"/>
                      <a:gd name="connsiteY8" fmla="*/ 23813 h 652463"/>
                      <a:gd name="connsiteX9" fmla="*/ 447675 w 3462337"/>
                      <a:gd name="connsiteY9" fmla="*/ 9525 h 652463"/>
                      <a:gd name="connsiteX10" fmla="*/ 500062 w 3462337"/>
                      <a:gd name="connsiteY10" fmla="*/ 0 h 652463"/>
                      <a:gd name="connsiteX11" fmla="*/ 633412 w 3462337"/>
                      <a:gd name="connsiteY11" fmla="*/ 57150 h 652463"/>
                      <a:gd name="connsiteX12" fmla="*/ 857250 w 3462337"/>
                      <a:gd name="connsiteY12" fmla="*/ 114300 h 652463"/>
                      <a:gd name="connsiteX13" fmla="*/ 909637 w 3462337"/>
                      <a:gd name="connsiteY13" fmla="*/ 114300 h 652463"/>
                      <a:gd name="connsiteX14" fmla="*/ 1047750 w 3462337"/>
                      <a:gd name="connsiteY14" fmla="*/ 152400 h 652463"/>
                      <a:gd name="connsiteX15" fmla="*/ 1095375 w 3462337"/>
                      <a:gd name="connsiteY15" fmla="*/ 161925 h 652463"/>
                      <a:gd name="connsiteX16" fmla="*/ 1147762 w 3462337"/>
                      <a:gd name="connsiteY16" fmla="*/ 161925 h 652463"/>
                      <a:gd name="connsiteX17" fmla="*/ 1257300 w 3462337"/>
                      <a:gd name="connsiteY17" fmla="*/ 190500 h 652463"/>
                      <a:gd name="connsiteX18" fmla="*/ 1495425 w 3462337"/>
                      <a:gd name="connsiteY18" fmla="*/ 223838 h 652463"/>
                      <a:gd name="connsiteX19" fmla="*/ 1714500 w 3462337"/>
                      <a:gd name="connsiteY19" fmla="*/ 233363 h 652463"/>
                      <a:gd name="connsiteX20" fmla="*/ 1824037 w 3462337"/>
                      <a:gd name="connsiteY20" fmla="*/ 238125 h 652463"/>
                      <a:gd name="connsiteX21" fmla="*/ 1704975 w 3462337"/>
                      <a:gd name="connsiteY21" fmla="*/ 328613 h 652463"/>
                      <a:gd name="connsiteX22" fmla="*/ 1638300 w 3462337"/>
                      <a:gd name="connsiteY22" fmla="*/ 342900 h 652463"/>
                      <a:gd name="connsiteX23" fmla="*/ 1590675 w 3462337"/>
                      <a:gd name="connsiteY23" fmla="*/ 395288 h 652463"/>
                      <a:gd name="connsiteX24" fmla="*/ 1790700 w 3462337"/>
                      <a:gd name="connsiteY24" fmla="*/ 423863 h 652463"/>
                      <a:gd name="connsiteX25" fmla="*/ 2043112 w 3462337"/>
                      <a:gd name="connsiteY25" fmla="*/ 395288 h 652463"/>
                      <a:gd name="connsiteX26" fmla="*/ 2262187 w 3462337"/>
                      <a:gd name="connsiteY26" fmla="*/ 328613 h 652463"/>
                      <a:gd name="connsiteX27" fmla="*/ 2257425 w 3462337"/>
                      <a:gd name="connsiteY27" fmla="*/ 276225 h 652463"/>
                      <a:gd name="connsiteX28" fmla="*/ 2252662 w 3462337"/>
                      <a:gd name="connsiteY28" fmla="*/ 247650 h 652463"/>
                      <a:gd name="connsiteX29" fmla="*/ 2443162 w 3462337"/>
                      <a:gd name="connsiteY29" fmla="*/ 166688 h 652463"/>
                      <a:gd name="connsiteX30" fmla="*/ 2614612 w 3462337"/>
                      <a:gd name="connsiteY30" fmla="*/ 152400 h 652463"/>
                      <a:gd name="connsiteX31" fmla="*/ 2705100 w 3462337"/>
                      <a:gd name="connsiteY31" fmla="*/ 219075 h 652463"/>
                      <a:gd name="connsiteX32" fmla="*/ 2757487 w 3462337"/>
                      <a:gd name="connsiteY32" fmla="*/ 300038 h 652463"/>
                      <a:gd name="connsiteX33" fmla="*/ 2886075 w 3462337"/>
                      <a:gd name="connsiteY33" fmla="*/ 300038 h 652463"/>
                      <a:gd name="connsiteX34" fmla="*/ 3062287 w 3462337"/>
                      <a:gd name="connsiteY34" fmla="*/ 319088 h 652463"/>
                      <a:gd name="connsiteX35" fmla="*/ 3209925 w 3462337"/>
                      <a:gd name="connsiteY35" fmla="*/ 266700 h 652463"/>
                      <a:gd name="connsiteX36" fmla="*/ 3367087 w 3462337"/>
                      <a:gd name="connsiteY36" fmla="*/ 233363 h 652463"/>
                      <a:gd name="connsiteX37" fmla="*/ 3462337 w 3462337"/>
                      <a:gd name="connsiteY37" fmla="*/ 247650 h 652463"/>
                      <a:gd name="connsiteX38" fmla="*/ 3267075 w 3462337"/>
                      <a:gd name="connsiteY38" fmla="*/ 309563 h 652463"/>
                      <a:gd name="connsiteX39" fmla="*/ 3019425 w 3462337"/>
                      <a:gd name="connsiteY39" fmla="*/ 381000 h 652463"/>
                      <a:gd name="connsiteX40" fmla="*/ 2724150 w 3462337"/>
                      <a:gd name="connsiteY40" fmla="*/ 433388 h 652463"/>
                      <a:gd name="connsiteX41" fmla="*/ 2466975 w 3462337"/>
                      <a:gd name="connsiteY41" fmla="*/ 485775 h 652463"/>
                      <a:gd name="connsiteX42" fmla="*/ 2314575 w 3462337"/>
                      <a:gd name="connsiteY42" fmla="*/ 457200 h 652463"/>
                      <a:gd name="connsiteX43" fmla="*/ 2119312 w 3462337"/>
                      <a:gd name="connsiteY43" fmla="*/ 457200 h 652463"/>
                      <a:gd name="connsiteX44" fmla="*/ 1843087 w 3462337"/>
                      <a:gd name="connsiteY44" fmla="*/ 452438 h 652463"/>
                      <a:gd name="connsiteX45" fmla="*/ 1576387 w 3462337"/>
                      <a:gd name="connsiteY45" fmla="*/ 447675 h 652463"/>
                      <a:gd name="connsiteX46" fmla="*/ 1400175 w 3462337"/>
                      <a:gd name="connsiteY46" fmla="*/ 433388 h 652463"/>
                      <a:gd name="connsiteX47" fmla="*/ 1262062 w 3462337"/>
                      <a:gd name="connsiteY47" fmla="*/ 481013 h 652463"/>
                      <a:gd name="connsiteX48" fmla="*/ 1228725 w 3462337"/>
                      <a:gd name="connsiteY48" fmla="*/ 471488 h 652463"/>
                      <a:gd name="connsiteX49" fmla="*/ 1138237 w 3462337"/>
                      <a:gd name="connsiteY49" fmla="*/ 533400 h 652463"/>
                      <a:gd name="connsiteX50" fmla="*/ 1085850 w 3462337"/>
                      <a:gd name="connsiteY50" fmla="*/ 600075 h 652463"/>
                      <a:gd name="connsiteX51" fmla="*/ 914400 w 3462337"/>
                      <a:gd name="connsiteY51" fmla="*/ 647700 h 652463"/>
                      <a:gd name="connsiteX52" fmla="*/ 595312 w 3462337"/>
                      <a:gd name="connsiteY52" fmla="*/ 652463 h 652463"/>
                      <a:gd name="connsiteX53" fmla="*/ 433387 w 3462337"/>
                      <a:gd name="connsiteY53" fmla="*/ 571500 h 652463"/>
                      <a:gd name="connsiteX54" fmla="*/ 190500 w 3462337"/>
                      <a:gd name="connsiteY54" fmla="*/ 490538 h 652463"/>
                      <a:gd name="connsiteX55" fmla="*/ 80962 w 3462337"/>
                      <a:gd name="connsiteY55" fmla="*/ 438150 h 652463"/>
                      <a:gd name="connsiteX56" fmla="*/ 0 w 3462337"/>
                      <a:gd name="connsiteY56" fmla="*/ 404813 h 652463"/>
                      <a:gd name="connsiteX57" fmla="*/ 61912 w 3462337"/>
                      <a:gd name="connsiteY57" fmla="*/ 361950 h 6524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</a:cxnLst>
                    <a:rect l="l" t="t" r="r" b="b"/>
                    <a:pathLst>
                      <a:path w="3462337" h="652463">
                        <a:moveTo>
                          <a:pt x="61912" y="361950"/>
                        </a:moveTo>
                        <a:lnTo>
                          <a:pt x="109537" y="338138"/>
                        </a:lnTo>
                        <a:lnTo>
                          <a:pt x="161925" y="285750"/>
                        </a:lnTo>
                        <a:lnTo>
                          <a:pt x="185737" y="285750"/>
                        </a:lnTo>
                        <a:lnTo>
                          <a:pt x="242887" y="219075"/>
                        </a:lnTo>
                        <a:lnTo>
                          <a:pt x="280987" y="204788"/>
                        </a:lnTo>
                        <a:lnTo>
                          <a:pt x="323850" y="152400"/>
                        </a:lnTo>
                        <a:lnTo>
                          <a:pt x="395287" y="52388"/>
                        </a:lnTo>
                        <a:lnTo>
                          <a:pt x="433387" y="23813"/>
                        </a:lnTo>
                        <a:lnTo>
                          <a:pt x="447675" y="9525"/>
                        </a:lnTo>
                        <a:lnTo>
                          <a:pt x="500062" y="0"/>
                        </a:lnTo>
                        <a:lnTo>
                          <a:pt x="633412" y="57150"/>
                        </a:lnTo>
                        <a:lnTo>
                          <a:pt x="857250" y="114300"/>
                        </a:lnTo>
                        <a:lnTo>
                          <a:pt x="909637" y="114300"/>
                        </a:lnTo>
                        <a:lnTo>
                          <a:pt x="1047750" y="152400"/>
                        </a:lnTo>
                        <a:lnTo>
                          <a:pt x="1095375" y="161925"/>
                        </a:lnTo>
                        <a:lnTo>
                          <a:pt x="1147762" y="161925"/>
                        </a:lnTo>
                        <a:lnTo>
                          <a:pt x="1257300" y="190500"/>
                        </a:lnTo>
                        <a:lnTo>
                          <a:pt x="1495425" y="223838"/>
                        </a:lnTo>
                        <a:lnTo>
                          <a:pt x="1714500" y="233363"/>
                        </a:lnTo>
                        <a:lnTo>
                          <a:pt x="1824037" y="238125"/>
                        </a:lnTo>
                        <a:lnTo>
                          <a:pt x="1704975" y="328613"/>
                        </a:lnTo>
                        <a:lnTo>
                          <a:pt x="1638300" y="342900"/>
                        </a:lnTo>
                        <a:lnTo>
                          <a:pt x="1590675" y="395288"/>
                        </a:lnTo>
                        <a:lnTo>
                          <a:pt x="1790700" y="423863"/>
                        </a:lnTo>
                        <a:lnTo>
                          <a:pt x="2043112" y="395288"/>
                        </a:lnTo>
                        <a:lnTo>
                          <a:pt x="2262187" y="328613"/>
                        </a:lnTo>
                        <a:lnTo>
                          <a:pt x="2257425" y="276225"/>
                        </a:lnTo>
                        <a:lnTo>
                          <a:pt x="2252662" y="247650"/>
                        </a:lnTo>
                        <a:lnTo>
                          <a:pt x="2443162" y="166688"/>
                        </a:lnTo>
                        <a:lnTo>
                          <a:pt x="2614612" y="152400"/>
                        </a:lnTo>
                        <a:lnTo>
                          <a:pt x="2705100" y="219075"/>
                        </a:lnTo>
                        <a:lnTo>
                          <a:pt x="2757487" y="300038"/>
                        </a:lnTo>
                        <a:lnTo>
                          <a:pt x="2886075" y="300038"/>
                        </a:lnTo>
                        <a:lnTo>
                          <a:pt x="3062287" y="319088"/>
                        </a:lnTo>
                        <a:lnTo>
                          <a:pt x="3209925" y="266700"/>
                        </a:lnTo>
                        <a:lnTo>
                          <a:pt x="3367087" y="233363"/>
                        </a:lnTo>
                        <a:lnTo>
                          <a:pt x="3462337" y="247650"/>
                        </a:lnTo>
                        <a:lnTo>
                          <a:pt x="3267075" y="309563"/>
                        </a:lnTo>
                        <a:lnTo>
                          <a:pt x="3019425" y="381000"/>
                        </a:lnTo>
                        <a:lnTo>
                          <a:pt x="2724150" y="433388"/>
                        </a:lnTo>
                        <a:lnTo>
                          <a:pt x="2466975" y="485775"/>
                        </a:lnTo>
                        <a:lnTo>
                          <a:pt x="2314575" y="457200"/>
                        </a:lnTo>
                        <a:lnTo>
                          <a:pt x="2119312" y="457200"/>
                        </a:lnTo>
                        <a:lnTo>
                          <a:pt x="1843087" y="452438"/>
                        </a:lnTo>
                        <a:lnTo>
                          <a:pt x="1576387" y="447675"/>
                        </a:lnTo>
                        <a:lnTo>
                          <a:pt x="1400175" y="433388"/>
                        </a:lnTo>
                        <a:lnTo>
                          <a:pt x="1262062" y="481013"/>
                        </a:lnTo>
                        <a:lnTo>
                          <a:pt x="1228725" y="471488"/>
                        </a:lnTo>
                        <a:lnTo>
                          <a:pt x="1138237" y="533400"/>
                        </a:lnTo>
                        <a:lnTo>
                          <a:pt x="1085850" y="600075"/>
                        </a:lnTo>
                        <a:lnTo>
                          <a:pt x="914400" y="647700"/>
                        </a:lnTo>
                        <a:lnTo>
                          <a:pt x="595312" y="652463"/>
                        </a:lnTo>
                        <a:lnTo>
                          <a:pt x="433387" y="571500"/>
                        </a:lnTo>
                        <a:lnTo>
                          <a:pt x="190500" y="490538"/>
                        </a:lnTo>
                        <a:lnTo>
                          <a:pt x="80962" y="438150"/>
                        </a:lnTo>
                        <a:lnTo>
                          <a:pt x="0" y="404813"/>
                        </a:lnTo>
                        <a:lnTo>
                          <a:pt x="61912" y="361950"/>
                        </a:lnTo>
                        <a:close/>
                      </a:path>
                    </a:pathLst>
                  </a:custGeom>
                  <a:solidFill>
                    <a:srgbClr val="FF9999">
                      <a:alpha val="30000"/>
                    </a:srgbClr>
                  </a:solidFill>
                  <a:ln w="6350">
                    <a:solidFill>
                      <a:srgbClr val="FF999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2" name="Figura a mano libera: forma 168"/>
                  <p:cNvSpPr/>
                  <p:nvPr/>
                </p:nvSpPr>
                <p:spPr>
                  <a:xfrm>
                    <a:off x="3018559" y="1406237"/>
                    <a:ext cx="642620" cy="190500"/>
                  </a:xfrm>
                  <a:custGeom>
                    <a:avLst/>
                    <a:gdLst>
                      <a:gd name="connsiteX0" fmla="*/ 219075 w 642938"/>
                      <a:gd name="connsiteY0" fmla="*/ 9525 h 190500"/>
                      <a:gd name="connsiteX1" fmla="*/ 104775 w 642938"/>
                      <a:gd name="connsiteY1" fmla="*/ 109538 h 190500"/>
                      <a:gd name="connsiteX2" fmla="*/ 28575 w 642938"/>
                      <a:gd name="connsiteY2" fmla="*/ 123825 h 190500"/>
                      <a:gd name="connsiteX3" fmla="*/ 0 w 642938"/>
                      <a:gd name="connsiteY3" fmla="*/ 157163 h 190500"/>
                      <a:gd name="connsiteX4" fmla="*/ 200025 w 642938"/>
                      <a:gd name="connsiteY4" fmla="*/ 190500 h 190500"/>
                      <a:gd name="connsiteX5" fmla="*/ 414338 w 642938"/>
                      <a:gd name="connsiteY5" fmla="*/ 157163 h 190500"/>
                      <a:gd name="connsiteX6" fmla="*/ 642938 w 642938"/>
                      <a:gd name="connsiteY6" fmla="*/ 95250 h 190500"/>
                      <a:gd name="connsiteX7" fmla="*/ 619125 w 642938"/>
                      <a:gd name="connsiteY7" fmla="*/ 33338 h 190500"/>
                      <a:gd name="connsiteX8" fmla="*/ 523875 w 642938"/>
                      <a:gd name="connsiteY8" fmla="*/ 0 h 190500"/>
                      <a:gd name="connsiteX9" fmla="*/ 423863 w 642938"/>
                      <a:gd name="connsiteY9" fmla="*/ 0 h 190500"/>
                      <a:gd name="connsiteX10" fmla="*/ 219075 w 642938"/>
                      <a:gd name="connsiteY10" fmla="*/ 9525 h 190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642938" h="190500">
                        <a:moveTo>
                          <a:pt x="219075" y="9525"/>
                        </a:moveTo>
                        <a:lnTo>
                          <a:pt x="104775" y="109538"/>
                        </a:lnTo>
                        <a:lnTo>
                          <a:pt x="28575" y="123825"/>
                        </a:lnTo>
                        <a:lnTo>
                          <a:pt x="0" y="157163"/>
                        </a:lnTo>
                        <a:lnTo>
                          <a:pt x="200025" y="190500"/>
                        </a:lnTo>
                        <a:lnTo>
                          <a:pt x="414338" y="157163"/>
                        </a:lnTo>
                        <a:lnTo>
                          <a:pt x="642938" y="95250"/>
                        </a:lnTo>
                        <a:lnTo>
                          <a:pt x="619125" y="33338"/>
                        </a:lnTo>
                        <a:lnTo>
                          <a:pt x="523875" y="0"/>
                        </a:lnTo>
                        <a:lnTo>
                          <a:pt x="423863" y="0"/>
                        </a:lnTo>
                        <a:lnTo>
                          <a:pt x="219075" y="9525"/>
                        </a:lnTo>
                        <a:close/>
                      </a:path>
                    </a:pathLst>
                  </a:custGeom>
                  <a:solidFill>
                    <a:srgbClr val="337D79">
                      <a:alpha val="49804"/>
                    </a:srgbClr>
                  </a:solidFill>
                  <a:ln w="6350">
                    <a:solidFill>
                      <a:srgbClr val="337D7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3" name="Figura a mano libera: forma 169"/>
                  <p:cNvSpPr/>
                  <p:nvPr/>
                </p:nvSpPr>
                <p:spPr>
                  <a:xfrm>
                    <a:off x="4175413" y="1245178"/>
                    <a:ext cx="1118870" cy="247650"/>
                  </a:xfrm>
                  <a:custGeom>
                    <a:avLst/>
                    <a:gdLst>
                      <a:gd name="connsiteX0" fmla="*/ 138113 w 1119188"/>
                      <a:gd name="connsiteY0" fmla="*/ 80963 h 247650"/>
                      <a:gd name="connsiteX1" fmla="*/ 109538 w 1119188"/>
                      <a:gd name="connsiteY1" fmla="*/ 171450 h 247650"/>
                      <a:gd name="connsiteX2" fmla="*/ 0 w 1119188"/>
                      <a:gd name="connsiteY2" fmla="*/ 195263 h 247650"/>
                      <a:gd name="connsiteX3" fmla="*/ 28575 w 1119188"/>
                      <a:gd name="connsiteY3" fmla="*/ 214313 h 247650"/>
                      <a:gd name="connsiteX4" fmla="*/ 314325 w 1119188"/>
                      <a:gd name="connsiteY4" fmla="*/ 247650 h 247650"/>
                      <a:gd name="connsiteX5" fmla="*/ 519113 w 1119188"/>
                      <a:gd name="connsiteY5" fmla="*/ 185738 h 247650"/>
                      <a:gd name="connsiteX6" fmla="*/ 714375 w 1119188"/>
                      <a:gd name="connsiteY6" fmla="*/ 161925 h 247650"/>
                      <a:gd name="connsiteX7" fmla="*/ 885825 w 1119188"/>
                      <a:gd name="connsiteY7" fmla="*/ 76200 h 247650"/>
                      <a:gd name="connsiteX8" fmla="*/ 1119188 w 1119188"/>
                      <a:gd name="connsiteY8" fmla="*/ 14288 h 247650"/>
                      <a:gd name="connsiteX9" fmla="*/ 828675 w 1119188"/>
                      <a:gd name="connsiteY9" fmla="*/ 9525 h 247650"/>
                      <a:gd name="connsiteX10" fmla="*/ 633413 w 1119188"/>
                      <a:gd name="connsiteY10" fmla="*/ 0 h 247650"/>
                      <a:gd name="connsiteX11" fmla="*/ 490538 w 1119188"/>
                      <a:gd name="connsiteY11" fmla="*/ 33338 h 247650"/>
                      <a:gd name="connsiteX12" fmla="*/ 309563 w 1119188"/>
                      <a:gd name="connsiteY12" fmla="*/ 33338 h 247650"/>
                      <a:gd name="connsiteX13" fmla="*/ 138113 w 1119188"/>
                      <a:gd name="connsiteY13" fmla="*/ 80963 h 247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19188" h="247650">
                        <a:moveTo>
                          <a:pt x="138113" y="80963"/>
                        </a:moveTo>
                        <a:lnTo>
                          <a:pt x="109538" y="171450"/>
                        </a:lnTo>
                        <a:lnTo>
                          <a:pt x="0" y="195263"/>
                        </a:lnTo>
                        <a:lnTo>
                          <a:pt x="28575" y="214313"/>
                        </a:lnTo>
                        <a:lnTo>
                          <a:pt x="314325" y="247650"/>
                        </a:lnTo>
                        <a:lnTo>
                          <a:pt x="519113" y="185738"/>
                        </a:lnTo>
                        <a:lnTo>
                          <a:pt x="714375" y="161925"/>
                        </a:lnTo>
                        <a:lnTo>
                          <a:pt x="885825" y="76200"/>
                        </a:lnTo>
                        <a:lnTo>
                          <a:pt x="1119188" y="14288"/>
                        </a:lnTo>
                        <a:lnTo>
                          <a:pt x="828675" y="9525"/>
                        </a:lnTo>
                        <a:lnTo>
                          <a:pt x="633413" y="0"/>
                        </a:lnTo>
                        <a:lnTo>
                          <a:pt x="490538" y="33338"/>
                        </a:lnTo>
                        <a:lnTo>
                          <a:pt x="309563" y="33338"/>
                        </a:lnTo>
                        <a:lnTo>
                          <a:pt x="138113" y="80963"/>
                        </a:lnTo>
                        <a:close/>
                      </a:path>
                    </a:pathLst>
                  </a:custGeom>
                  <a:solidFill>
                    <a:srgbClr val="337D79">
                      <a:alpha val="30000"/>
                    </a:srgbClr>
                  </a:solidFill>
                  <a:ln w="6350">
                    <a:solidFill>
                      <a:srgbClr val="337D7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4" name="Figura a mano libera: forma 170"/>
                  <p:cNvSpPr/>
                  <p:nvPr/>
                </p:nvSpPr>
                <p:spPr>
                  <a:xfrm>
                    <a:off x="4099213" y="1016578"/>
                    <a:ext cx="1285875" cy="333375"/>
                  </a:xfrm>
                  <a:custGeom>
                    <a:avLst/>
                    <a:gdLst>
                      <a:gd name="connsiteX0" fmla="*/ 0 w 1285875"/>
                      <a:gd name="connsiteY0" fmla="*/ 280988 h 333375"/>
                      <a:gd name="connsiteX1" fmla="*/ 85725 w 1285875"/>
                      <a:gd name="connsiteY1" fmla="*/ 333375 h 333375"/>
                      <a:gd name="connsiteX2" fmla="*/ 214312 w 1285875"/>
                      <a:gd name="connsiteY2" fmla="*/ 300038 h 333375"/>
                      <a:gd name="connsiteX3" fmla="*/ 357187 w 1285875"/>
                      <a:gd name="connsiteY3" fmla="*/ 252413 h 333375"/>
                      <a:gd name="connsiteX4" fmla="*/ 557212 w 1285875"/>
                      <a:gd name="connsiteY4" fmla="*/ 257175 h 333375"/>
                      <a:gd name="connsiteX5" fmla="*/ 671512 w 1285875"/>
                      <a:gd name="connsiteY5" fmla="*/ 223838 h 333375"/>
                      <a:gd name="connsiteX6" fmla="*/ 819150 w 1285875"/>
                      <a:gd name="connsiteY6" fmla="*/ 228600 h 333375"/>
                      <a:gd name="connsiteX7" fmla="*/ 1171575 w 1285875"/>
                      <a:gd name="connsiteY7" fmla="*/ 238125 h 333375"/>
                      <a:gd name="connsiteX8" fmla="*/ 1285875 w 1285875"/>
                      <a:gd name="connsiteY8" fmla="*/ 223838 h 333375"/>
                      <a:gd name="connsiteX9" fmla="*/ 1281112 w 1285875"/>
                      <a:gd name="connsiteY9" fmla="*/ 66675 h 333375"/>
                      <a:gd name="connsiteX10" fmla="*/ 957262 w 1285875"/>
                      <a:gd name="connsiteY10" fmla="*/ 114300 h 333375"/>
                      <a:gd name="connsiteX11" fmla="*/ 800100 w 1285875"/>
                      <a:gd name="connsiteY11" fmla="*/ 76200 h 333375"/>
                      <a:gd name="connsiteX12" fmla="*/ 647700 w 1285875"/>
                      <a:gd name="connsiteY12" fmla="*/ 47625 h 333375"/>
                      <a:gd name="connsiteX13" fmla="*/ 481012 w 1285875"/>
                      <a:gd name="connsiteY13" fmla="*/ 14288 h 333375"/>
                      <a:gd name="connsiteX14" fmla="*/ 266700 w 1285875"/>
                      <a:gd name="connsiteY14" fmla="*/ 0 h 333375"/>
                      <a:gd name="connsiteX15" fmla="*/ 119062 w 1285875"/>
                      <a:gd name="connsiteY15" fmla="*/ 80963 h 333375"/>
                      <a:gd name="connsiteX16" fmla="*/ 71437 w 1285875"/>
                      <a:gd name="connsiteY16" fmla="*/ 152400 h 333375"/>
                      <a:gd name="connsiteX17" fmla="*/ 0 w 1285875"/>
                      <a:gd name="connsiteY17" fmla="*/ 280988 h 33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1285875" h="333375">
                        <a:moveTo>
                          <a:pt x="0" y="280988"/>
                        </a:moveTo>
                        <a:lnTo>
                          <a:pt x="85725" y="333375"/>
                        </a:lnTo>
                        <a:lnTo>
                          <a:pt x="214312" y="300038"/>
                        </a:lnTo>
                        <a:lnTo>
                          <a:pt x="357187" y="252413"/>
                        </a:lnTo>
                        <a:lnTo>
                          <a:pt x="557212" y="257175"/>
                        </a:lnTo>
                        <a:lnTo>
                          <a:pt x="671512" y="223838"/>
                        </a:lnTo>
                        <a:lnTo>
                          <a:pt x="819150" y="228600"/>
                        </a:lnTo>
                        <a:lnTo>
                          <a:pt x="1171575" y="238125"/>
                        </a:lnTo>
                        <a:lnTo>
                          <a:pt x="1285875" y="223838"/>
                        </a:lnTo>
                        <a:lnTo>
                          <a:pt x="1281112" y="66675"/>
                        </a:lnTo>
                        <a:lnTo>
                          <a:pt x="957262" y="114300"/>
                        </a:lnTo>
                        <a:lnTo>
                          <a:pt x="800100" y="76200"/>
                        </a:lnTo>
                        <a:lnTo>
                          <a:pt x="647700" y="47625"/>
                        </a:lnTo>
                        <a:lnTo>
                          <a:pt x="481012" y="14288"/>
                        </a:lnTo>
                        <a:lnTo>
                          <a:pt x="266700" y="0"/>
                        </a:lnTo>
                        <a:lnTo>
                          <a:pt x="119062" y="80963"/>
                        </a:lnTo>
                        <a:lnTo>
                          <a:pt x="71437" y="152400"/>
                        </a:lnTo>
                        <a:lnTo>
                          <a:pt x="0" y="280988"/>
                        </a:lnTo>
                        <a:close/>
                      </a:path>
                    </a:pathLst>
                  </a:custGeom>
                  <a:solidFill>
                    <a:srgbClr val="FF9999">
                      <a:alpha val="30000"/>
                    </a:srgbClr>
                  </a:solidFill>
                  <a:ln w="6350">
                    <a:solidFill>
                      <a:srgbClr val="FF999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5" name="Figura a mano libera: forma 171"/>
                  <p:cNvSpPr/>
                  <p:nvPr/>
                </p:nvSpPr>
                <p:spPr>
                  <a:xfrm>
                    <a:off x="2623704" y="767196"/>
                    <a:ext cx="2781300" cy="633095"/>
                  </a:xfrm>
                  <a:custGeom>
                    <a:avLst/>
                    <a:gdLst>
                      <a:gd name="connsiteX0" fmla="*/ 0 w 2781300"/>
                      <a:gd name="connsiteY0" fmla="*/ 576262 h 633412"/>
                      <a:gd name="connsiteX1" fmla="*/ 80963 w 2781300"/>
                      <a:gd name="connsiteY1" fmla="*/ 495300 h 633412"/>
                      <a:gd name="connsiteX2" fmla="*/ 128588 w 2781300"/>
                      <a:gd name="connsiteY2" fmla="*/ 519112 h 633412"/>
                      <a:gd name="connsiteX3" fmla="*/ 180975 w 2781300"/>
                      <a:gd name="connsiteY3" fmla="*/ 476250 h 633412"/>
                      <a:gd name="connsiteX4" fmla="*/ 242888 w 2781300"/>
                      <a:gd name="connsiteY4" fmla="*/ 481012 h 633412"/>
                      <a:gd name="connsiteX5" fmla="*/ 271463 w 2781300"/>
                      <a:gd name="connsiteY5" fmla="*/ 395287 h 633412"/>
                      <a:gd name="connsiteX6" fmla="*/ 319088 w 2781300"/>
                      <a:gd name="connsiteY6" fmla="*/ 428625 h 633412"/>
                      <a:gd name="connsiteX7" fmla="*/ 366713 w 2781300"/>
                      <a:gd name="connsiteY7" fmla="*/ 390525 h 633412"/>
                      <a:gd name="connsiteX8" fmla="*/ 390525 w 2781300"/>
                      <a:gd name="connsiteY8" fmla="*/ 419100 h 633412"/>
                      <a:gd name="connsiteX9" fmla="*/ 466725 w 2781300"/>
                      <a:gd name="connsiteY9" fmla="*/ 338137 h 633412"/>
                      <a:gd name="connsiteX10" fmla="*/ 509588 w 2781300"/>
                      <a:gd name="connsiteY10" fmla="*/ 309562 h 633412"/>
                      <a:gd name="connsiteX11" fmla="*/ 595313 w 2781300"/>
                      <a:gd name="connsiteY11" fmla="*/ 261937 h 633412"/>
                      <a:gd name="connsiteX12" fmla="*/ 652463 w 2781300"/>
                      <a:gd name="connsiteY12" fmla="*/ 266700 h 633412"/>
                      <a:gd name="connsiteX13" fmla="*/ 657225 w 2781300"/>
                      <a:gd name="connsiteY13" fmla="*/ 285750 h 633412"/>
                      <a:gd name="connsiteX14" fmla="*/ 733425 w 2781300"/>
                      <a:gd name="connsiteY14" fmla="*/ 257175 h 633412"/>
                      <a:gd name="connsiteX15" fmla="*/ 757238 w 2781300"/>
                      <a:gd name="connsiteY15" fmla="*/ 271462 h 633412"/>
                      <a:gd name="connsiteX16" fmla="*/ 809625 w 2781300"/>
                      <a:gd name="connsiteY16" fmla="*/ 204787 h 633412"/>
                      <a:gd name="connsiteX17" fmla="*/ 895350 w 2781300"/>
                      <a:gd name="connsiteY17" fmla="*/ 261937 h 633412"/>
                      <a:gd name="connsiteX18" fmla="*/ 938213 w 2781300"/>
                      <a:gd name="connsiteY18" fmla="*/ 204787 h 633412"/>
                      <a:gd name="connsiteX19" fmla="*/ 981075 w 2781300"/>
                      <a:gd name="connsiteY19" fmla="*/ 204787 h 633412"/>
                      <a:gd name="connsiteX20" fmla="*/ 1019175 w 2781300"/>
                      <a:gd name="connsiteY20" fmla="*/ 185737 h 633412"/>
                      <a:gd name="connsiteX21" fmla="*/ 1019175 w 2781300"/>
                      <a:gd name="connsiteY21" fmla="*/ 185737 h 633412"/>
                      <a:gd name="connsiteX22" fmla="*/ 1128713 w 2781300"/>
                      <a:gd name="connsiteY22" fmla="*/ 147637 h 633412"/>
                      <a:gd name="connsiteX23" fmla="*/ 1171575 w 2781300"/>
                      <a:gd name="connsiteY23" fmla="*/ 185737 h 633412"/>
                      <a:gd name="connsiteX24" fmla="*/ 1219200 w 2781300"/>
                      <a:gd name="connsiteY24" fmla="*/ 176212 h 633412"/>
                      <a:gd name="connsiteX25" fmla="*/ 1219200 w 2781300"/>
                      <a:gd name="connsiteY25" fmla="*/ 176212 h 633412"/>
                      <a:gd name="connsiteX26" fmla="*/ 1276350 w 2781300"/>
                      <a:gd name="connsiteY26" fmla="*/ 195262 h 633412"/>
                      <a:gd name="connsiteX27" fmla="*/ 1362075 w 2781300"/>
                      <a:gd name="connsiteY27" fmla="*/ 242887 h 633412"/>
                      <a:gd name="connsiteX28" fmla="*/ 1400175 w 2781300"/>
                      <a:gd name="connsiteY28" fmla="*/ 200025 h 633412"/>
                      <a:gd name="connsiteX29" fmla="*/ 1471613 w 2781300"/>
                      <a:gd name="connsiteY29" fmla="*/ 252412 h 633412"/>
                      <a:gd name="connsiteX30" fmla="*/ 1509713 w 2781300"/>
                      <a:gd name="connsiteY30" fmla="*/ 214312 h 633412"/>
                      <a:gd name="connsiteX31" fmla="*/ 1571625 w 2781300"/>
                      <a:gd name="connsiteY31" fmla="*/ 180975 h 633412"/>
                      <a:gd name="connsiteX32" fmla="*/ 1604963 w 2781300"/>
                      <a:gd name="connsiteY32" fmla="*/ 200025 h 633412"/>
                      <a:gd name="connsiteX33" fmla="*/ 1700213 w 2781300"/>
                      <a:gd name="connsiteY33" fmla="*/ 66675 h 633412"/>
                      <a:gd name="connsiteX34" fmla="*/ 1747838 w 2781300"/>
                      <a:gd name="connsiteY34" fmla="*/ 95250 h 633412"/>
                      <a:gd name="connsiteX35" fmla="*/ 1833563 w 2781300"/>
                      <a:gd name="connsiteY35" fmla="*/ 38100 h 633412"/>
                      <a:gd name="connsiteX36" fmla="*/ 1900238 w 2781300"/>
                      <a:gd name="connsiteY36" fmla="*/ 14287 h 633412"/>
                      <a:gd name="connsiteX37" fmla="*/ 1924050 w 2781300"/>
                      <a:gd name="connsiteY37" fmla="*/ 47625 h 633412"/>
                      <a:gd name="connsiteX38" fmla="*/ 1981200 w 2781300"/>
                      <a:gd name="connsiteY38" fmla="*/ 0 h 633412"/>
                      <a:gd name="connsiteX39" fmla="*/ 2014538 w 2781300"/>
                      <a:gd name="connsiteY39" fmla="*/ 9525 h 633412"/>
                      <a:gd name="connsiteX40" fmla="*/ 2095500 w 2781300"/>
                      <a:gd name="connsiteY40" fmla="*/ 80962 h 633412"/>
                      <a:gd name="connsiteX41" fmla="*/ 2133600 w 2781300"/>
                      <a:gd name="connsiteY41" fmla="*/ 52387 h 633412"/>
                      <a:gd name="connsiteX42" fmla="*/ 2200275 w 2781300"/>
                      <a:gd name="connsiteY42" fmla="*/ 109537 h 633412"/>
                      <a:gd name="connsiteX43" fmla="*/ 2276475 w 2781300"/>
                      <a:gd name="connsiteY43" fmla="*/ 76200 h 633412"/>
                      <a:gd name="connsiteX44" fmla="*/ 2319338 w 2781300"/>
                      <a:gd name="connsiteY44" fmla="*/ 114300 h 633412"/>
                      <a:gd name="connsiteX45" fmla="*/ 2395538 w 2781300"/>
                      <a:gd name="connsiteY45" fmla="*/ 100012 h 633412"/>
                      <a:gd name="connsiteX46" fmla="*/ 2452688 w 2781300"/>
                      <a:gd name="connsiteY46" fmla="*/ 80962 h 633412"/>
                      <a:gd name="connsiteX47" fmla="*/ 2528888 w 2781300"/>
                      <a:gd name="connsiteY47" fmla="*/ 80962 h 633412"/>
                      <a:gd name="connsiteX48" fmla="*/ 2586038 w 2781300"/>
                      <a:gd name="connsiteY48" fmla="*/ 42862 h 633412"/>
                      <a:gd name="connsiteX49" fmla="*/ 2657475 w 2781300"/>
                      <a:gd name="connsiteY49" fmla="*/ 38100 h 633412"/>
                      <a:gd name="connsiteX50" fmla="*/ 2705100 w 2781300"/>
                      <a:gd name="connsiteY50" fmla="*/ 4762 h 633412"/>
                      <a:gd name="connsiteX51" fmla="*/ 2781300 w 2781300"/>
                      <a:gd name="connsiteY51" fmla="*/ 57150 h 633412"/>
                      <a:gd name="connsiteX52" fmla="*/ 2767013 w 2781300"/>
                      <a:gd name="connsiteY52" fmla="*/ 304800 h 633412"/>
                      <a:gd name="connsiteX53" fmla="*/ 2452688 w 2781300"/>
                      <a:gd name="connsiteY53" fmla="*/ 347662 h 633412"/>
                      <a:gd name="connsiteX54" fmla="*/ 1943100 w 2781300"/>
                      <a:gd name="connsiteY54" fmla="*/ 242887 h 633412"/>
                      <a:gd name="connsiteX55" fmla="*/ 1743075 w 2781300"/>
                      <a:gd name="connsiteY55" fmla="*/ 228600 h 633412"/>
                      <a:gd name="connsiteX56" fmla="*/ 1600200 w 2781300"/>
                      <a:gd name="connsiteY56" fmla="*/ 314325 h 633412"/>
                      <a:gd name="connsiteX57" fmla="*/ 1538288 w 2781300"/>
                      <a:gd name="connsiteY57" fmla="*/ 409575 h 633412"/>
                      <a:gd name="connsiteX58" fmla="*/ 1371600 w 2781300"/>
                      <a:gd name="connsiteY58" fmla="*/ 466725 h 633412"/>
                      <a:gd name="connsiteX59" fmla="*/ 1200150 w 2781300"/>
                      <a:gd name="connsiteY59" fmla="*/ 519112 h 633412"/>
                      <a:gd name="connsiteX60" fmla="*/ 1009650 w 2781300"/>
                      <a:gd name="connsiteY60" fmla="*/ 590550 h 633412"/>
                      <a:gd name="connsiteX61" fmla="*/ 842963 w 2781300"/>
                      <a:gd name="connsiteY61" fmla="*/ 623887 h 633412"/>
                      <a:gd name="connsiteX62" fmla="*/ 604838 w 2781300"/>
                      <a:gd name="connsiteY62" fmla="*/ 633412 h 633412"/>
                      <a:gd name="connsiteX63" fmla="*/ 300038 w 2781300"/>
                      <a:gd name="connsiteY63" fmla="*/ 619125 h 633412"/>
                      <a:gd name="connsiteX64" fmla="*/ 147638 w 2781300"/>
                      <a:gd name="connsiteY64" fmla="*/ 604837 h 633412"/>
                      <a:gd name="connsiteX65" fmla="*/ 0 w 2781300"/>
                      <a:gd name="connsiteY65" fmla="*/ 576262 h 633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</a:cxnLst>
                    <a:rect l="l" t="t" r="r" b="b"/>
                    <a:pathLst>
                      <a:path w="2781300" h="633412">
                        <a:moveTo>
                          <a:pt x="0" y="576262"/>
                        </a:moveTo>
                        <a:lnTo>
                          <a:pt x="80963" y="495300"/>
                        </a:lnTo>
                        <a:lnTo>
                          <a:pt x="128588" y="519112"/>
                        </a:lnTo>
                        <a:lnTo>
                          <a:pt x="180975" y="476250"/>
                        </a:lnTo>
                        <a:lnTo>
                          <a:pt x="242888" y="481012"/>
                        </a:lnTo>
                        <a:lnTo>
                          <a:pt x="271463" y="395287"/>
                        </a:lnTo>
                        <a:lnTo>
                          <a:pt x="319088" y="428625"/>
                        </a:lnTo>
                        <a:lnTo>
                          <a:pt x="366713" y="390525"/>
                        </a:lnTo>
                        <a:lnTo>
                          <a:pt x="390525" y="419100"/>
                        </a:lnTo>
                        <a:lnTo>
                          <a:pt x="466725" y="338137"/>
                        </a:lnTo>
                        <a:lnTo>
                          <a:pt x="509588" y="309562"/>
                        </a:lnTo>
                        <a:lnTo>
                          <a:pt x="595313" y="261937"/>
                        </a:lnTo>
                        <a:lnTo>
                          <a:pt x="652463" y="266700"/>
                        </a:lnTo>
                        <a:lnTo>
                          <a:pt x="657225" y="285750"/>
                        </a:lnTo>
                        <a:lnTo>
                          <a:pt x="733425" y="257175"/>
                        </a:lnTo>
                        <a:lnTo>
                          <a:pt x="757238" y="271462"/>
                        </a:lnTo>
                        <a:lnTo>
                          <a:pt x="809625" y="204787"/>
                        </a:lnTo>
                        <a:lnTo>
                          <a:pt x="895350" y="261937"/>
                        </a:lnTo>
                        <a:lnTo>
                          <a:pt x="938213" y="204787"/>
                        </a:lnTo>
                        <a:lnTo>
                          <a:pt x="981075" y="204787"/>
                        </a:lnTo>
                        <a:lnTo>
                          <a:pt x="1019175" y="185737"/>
                        </a:lnTo>
                        <a:lnTo>
                          <a:pt x="1019175" y="185737"/>
                        </a:lnTo>
                        <a:lnTo>
                          <a:pt x="1128713" y="147637"/>
                        </a:lnTo>
                        <a:lnTo>
                          <a:pt x="1171575" y="185737"/>
                        </a:lnTo>
                        <a:lnTo>
                          <a:pt x="1219200" y="176212"/>
                        </a:lnTo>
                        <a:lnTo>
                          <a:pt x="1219200" y="176212"/>
                        </a:lnTo>
                        <a:lnTo>
                          <a:pt x="1276350" y="195262"/>
                        </a:lnTo>
                        <a:lnTo>
                          <a:pt x="1362075" y="242887"/>
                        </a:lnTo>
                        <a:lnTo>
                          <a:pt x="1400175" y="200025"/>
                        </a:lnTo>
                        <a:lnTo>
                          <a:pt x="1471613" y="252412"/>
                        </a:lnTo>
                        <a:lnTo>
                          <a:pt x="1509713" y="214312"/>
                        </a:lnTo>
                        <a:lnTo>
                          <a:pt x="1571625" y="180975"/>
                        </a:lnTo>
                        <a:lnTo>
                          <a:pt x="1604963" y="200025"/>
                        </a:lnTo>
                        <a:lnTo>
                          <a:pt x="1700213" y="66675"/>
                        </a:lnTo>
                        <a:lnTo>
                          <a:pt x="1747838" y="95250"/>
                        </a:lnTo>
                        <a:lnTo>
                          <a:pt x="1833563" y="38100"/>
                        </a:lnTo>
                        <a:lnTo>
                          <a:pt x="1900238" y="14287"/>
                        </a:lnTo>
                        <a:lnTo>
                          <a:pt x="1924050" y="47625"/>
                        </a:lnTo>
                        <a:lnTo>
                          <a:pt x="1981200" y="0"/>
                        </a:lnTo>
                        <a:lnTo>
                          <a:pt x="2014538" y="9525"/>
                        </a:lnTo>
                        <a:lnTo>
                          <a:pt x="2095500" y="80962"/>
                        </a:lnTo>
                        <a:lnTo>
                          <a:pt x="2133600" y="52387"/>
                        </a:lnTo>
                        <a:lnTo>
                          <a:pt x="2200275" y="109537"/>
                        </a:lnTo>
                        <a:lnTo>
                          <a:pt x="2276475" y="76200"/>
                        </a:lnTo>
                        <a:lnTo>
                          <a:pt x="2319338" y="114300"/>
                        </a:lnTo>
                        <a:lnTo>
                          <a:pt x="2395538" y="100012"/>
                        </a:lnTo>
                        <a:lnTo>
                          <a:pt x="2452688" y="80962"/>
                        </a:lnTo>
                        <a:lnTo>
                          <a:pt x="2528888" y="80962"/>
                        </a:lnTo>
                        <a:lnTo>
                          <a:pt x="2586038" y="42862"/>
                        </a:lnTo>
                        <a:lnTo>
                          <a:pt x="2657475" y="38100"/>
                        </a:lnTo>
                        <a:lnTo>
                          <a:pt x="2705100" y="4762"/>
                        </a:lnTo>
                        <a:lnTo>
                          <a:pt x="2781300" y="57150"/>
                        </a:lnTo>
                        <a:lnTo>
                          <a:pt x="2767013" y="304800"/>
                        </a:lnTo>
                        <a:lnTo>
                          <a:pt x="2452688" y="347662"/>
                        </a:lnTo>
                        <a:lnTo>
                          <a:pt x="1943100" y="242887"/>
                        </a:lnTo>
                        <a:lnTo>
                          <a:pt x="1743075" y="228600"/>
                        </a:lnTo>
                        <a:lnTo>
                          <a:pt x="1600200" y="314325"/>
                        </a:lnTo>
                        <a:lnTo>
                          <a:pt x="1538288" y="409575"/>
                        </a:lnTo>
                        <a:lnTo>
                          <a:pt x="1371600" y="466725"/>
                        </a:lnTo>
                        <a:lnTo>
                          <a:pt x="1200150" y="519112"/>
                        </a:lnTo>
                        <a:lnTo>
                          <a:pt x="1009650" y="590550"/>
                        </a:lnTo>
                        <a:lnTo>
                          <a:pt x="842963" y="623887"/>
                        </a:lnTo>
                        <a:lnTo>
                          <a:pt x="604838" y="633412"/>
                        </a:lnTo>
                        <a:lnTo>
                          <a:pt x="300038" y="619125"/>
                        </a:lnTo>
                        <a:lnTo>
                          <a:pt x="147638" y="604837"/>
                        </a:lnTo>
                        <a:lnTo>
                          <a:pt x="0" y="576262"/>
                        </a:lnTo>
                        <a:close/>
                      </a:path>
                    </a:pathLst>
                  </a:custGeom>
                  <a:solidFill>
                    <a:srgbClr val="FF6699">
                      <a:alpha val="30000"/>
                    </a:srgbClr>
                  </a:solidFill>
                  <a:ln w="6350">
                    <a:solidFill>
                      <a:srgbClr val="FF6699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6" name="Figura a mano libera: forma 172"/>
                  <p:cNvSpPr/>
                  <p:nvPr/>
                </p:nvSpPr>
                <p:spPr>
                  <a:xfrm>
                    <a:off x="2492086" y="1626178"/>
                    <a:ext cx="923925" cy="166370"/>
                  </a:xfrm>
                  <a:custGeom>
                    <a:avLst/>
                    <a:gdLst>
                      <a:gd name="connsiteX0" fmla="*/ 0 w 923925"/>
                      <a:gd name="connsiteY0" fmla="*/ 166688 h 166688"/>
                      <a:gd name="connsiteX1" fmla="*/ 271462 w 923925"/>
                      <a:gd name="connsiteY1" fmla="*/ 133350 h 166688"/>
                      <a:gd name="connsiteX2" fmla="*/ 566737 w 923925"/>
                      <a:gd name="connsiteY2" fmla="*/ 133350 h 166688"/>
                      <a:gd name="connsiteX3" fmla="*/ 762000 w 923925"/>
                      <a:gd name="connsiteY3" fmla="*/ 152400 h 166688"/>
                      <a:gd name="connsiteX4" fmla="*/ 923925 w 923925"/>
                      <a:gd name="connsiteY4" fmla="*/ 128588 h 166688"/>
                      <a:gd name="connsiteX5" fmla="*/ 804862 w 923925"/>
                      <a:gd name="connsiteY5" fmla="*/ 52388 h 166688"/>
                      <a:gd name="connsiteX6" fmla="*/ 638175 w 923925"/>
                      <a:gd name="connsiteY6" fmla="*/ 14288 h 166688"/>
                      <a:gd name="connsiteX7" fmla="*/ 476250 w 923925"/>
                      <a:gd name="connsiteY7" fmla="*/ 14288 h 166688"/>
                      <a:gd name="connsiteX8" fmla="*/ 333375 w 923925"/>
                      <a:gd name="connsiteY8" fmla="*/ 0 h 166688"/>
                      <a:gd name="connsiteX9" fmla="*/ 195262 w 923925"/>
                      <a:gd name="connsiteY9" fmla="*/ 42863 h 166688"/>
                      <a:gd name="connsiteX10" fmla="*/ 142875 w 923925"/>
                      <a:gd name="connsiteY10" fmla="*/ 19050 h 166688"/>
                      <a:gd name="connsiteX11" fmla="*/ 71437 w 923925"/>
                      <a:gd name="connsiteY11" fmla="*/ 66675 h 166688"/>
                      <a:gd name="connsiteX12" fmla="*/ 0 w 923925"/>
                      <a:gd name="connsiteY12" fmla="*/ 166688 h 166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923925" h="166688">
                        <a:moveTo>
                          <a:pt x="0" y="166688"/>
                        </a:moveTo>
                        <a:lnTo>
                          <a:pt x="271462" y="133350"/>
                        </a:lnTo>
                        <a:lnTo>
                          <a:pt x="566737" y="133350"/>
                        </a:lnTo>
                        <a:lnTo>
                          <a:pt x="762000" y="152400"/>
                        </a:lnTo>
                        <a:lnTo>
                          <a:pt x="923925" y="128588"/>
                        </a:lnTo>
                        <a:lnTo>
                          <a:pt x="804862" y="52388"/>
                        </a:lnTo>
                        <a:lnTo>
                          <a:pt x="638175" y="14288"/>
                        </a:lnTo>
                        <a:lnTo>
                          <a:pt x="476250" y="14288"/>
                        </a:lnTo>
                        <a:lnTo>
                          <a:pt x="333375" y="0"/>
                        </a:lnTo>
                        <a:lnTo>
                          <a:pt x="195262" y="42863"/>
                        </a:lnTo>
                        <a:lnTo>
                          <a:pt x="142875" y="19050"/>
                        </a:lnTo>
                        <a:lnTo>
                          <a:pt x="71437" y="66675"/>
                        </a:lnTo>
                        <a:lnTo>
                          <a:pt x="0" y="166688"/>
                        </a:lnTo>
                        <a:close/>
                      </a:path>
                    </a:pathLst>
                  </a:custGeom>
                  <a:solidFill>
                    <a:schemeClr val="accent5">
                      <a:alpha val="3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47" name="Figura a mano libera: forma 173"/>
                  <p:cNvSpPr/>
                  <p:nvPr/>
                </p:nvSpPr>
                <p:spPr>
                  <a:xfrm>
                    <a:off x="4279322" y="1245178"/>
                    <a:ext cx="1119188" cy="814387"/>
                  </a:xfrm>
                  <a:custGeom>
                    <a:avLst/>
                    <a:gdLst>
                      <a:gd name="connsiteX0" fmla="*/ 438150 w 1119188"/>
                      <a:gd name="connsiteY0" fmla="*/ 238125 h 814387"/>
                      <a:gd name="connsiteX1" fmla="*/ 323850 w 1119188"/>
                      <a:gd name="connsiteY1" fmla="*/ 366712 h 814387"/>
                      <a:gd name="connsiteX2" fmla="*/ 90488 w 1119188"/>
                      <a:gd name="connsiteY2" fmla="*/ 523875 h 814387"/>
                      <a:gd name="connsiteX3" fmla="*/ 47625 w 1119188"/>
                      <a:gd name="connsiteY3" fmla="*/ 633412 h 814387"/>
                      <a:gd name="connsiteX4" fmla="*/ 0 w 1119188"/>
                      <a:gd name="connsiteY4" fmla="*/ 700087 h 814387"/>
                      <a:gd name="connsiteX5" fmla="*/ 166688 w 1119188"/>
                      <a:gd name="connsiteY5" fmla="*/ 771525 h 814387"/>
                      <a:gd name="connsiteX6" fmla="*/ 361950 w 1119188"/>
                      <a:gd name="connsiteY6" fmla="*/ 814387 h 814387"/>
                      <a:gd name="connsiteX7" fmla="*/ 657225 w 1119188"/>
                      <a:gd name="connsiteY7" fmla="*/ 742950 h 814387"/>
                      <a:gd name="connsiteX8" fmla="*/ 857250 w 1119188"/>
                      <a:gd name="connsiteY8" fmla="*/ 676275 h 814387"/>
                      <a:gd name="connsiteX9" fmla="*/ 1119188 w 1119188"/>
                      <a:gd name="connsiteY9" fmla="*/ 619125 h 814387"/>
                      <a:gd name="connsiteX10" fmla="*/ 1100138 w 1119188"/>
                      <a:gd name="connsiteY10" fmla="*/ 0 h 814387"/>
                      <a:gd name="connsiteX11" fmla="*/ 952500 w 1119188"/>
                      <a:gd name="connsiteY11" fmla="*/ 28575 h 814387"/>
                      <a:gd name="connsiteX12" fmla="*/ 785813 w 1119188"/>
                      <a:gd name="connsiteY12" fmla="*/ 85725 h 814387"/>
                      <a:gd name="connsiteX13" fmla="*/ 666750 w 1119188"/>
                      <a:gd name="connsiteY13" fmla="*/ 123825 h 814387"/>
                      <a:gd name="connsiteX14" fmla="*/ 638175 w 1119188"/>
                      <a:gd name="connsiteY14" fmla="*/ 176212 h 814387"/>
                      <a:gd name="connsiteX15" fmla="*/ 561975 w 1119188"/>
                      <a:gd name="connsiteY15" fmla="*/ 209550 h 814387"/>
                      <a:gd name="connsiteX16" fmla="*/ 438150 w 1119188"/>
                      <a:gd name="connsiteY16" fmla="*/ 238125 h 8143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119188" h="814387">
                        <a:moveTo>
                          <a:pt x="438150" y="238125"/>
                        </a:moveTo>
                        <a:lnTo>
                          <a:pt x="323850" y="366712"/>
                        </a:lnTo>
                        <a:lnTo>
                          <a:pt x="90488" y="523875"/>
                        </a:lnTo>
                        <a:lnTo>
                          <a:pt x="47625" y="633412"/>
                        </a:lnTo>
                        <a:lnTo>
                          <a:pt x="0" y="700087"/>
                        </a:lnTo>
                        <a:lnTo>
                          <a:pt x="166688" y="771525"/>
                        </a:lnTo>
                        <a:lnTo>
                          <a:pt x="361950" y="814387"/>
                        </a:lnTo>
                        <a:lnTo>
                          <a:pt x="657225" y="742950"/>
                        </a:lnTo>
                        <a:lnTo>
                          <a:pt x="857250" y="676275"/>
                        </a:lnTo>
                        <a:lnTo>
                          <a:pt x="1119188" y="619125"/>
                        </a:lnTo>
                        <a:lnTo>
                          <a:pt x="1100138" y="0"/>
                        </a:lnTo>
                        <a:lnTo>
                          <a:pt x="952500" y="28575"/>
                        </a:lnTo>
                        <a:lnTo>
                          <a:pt x="785813" y="85725"/>
                        </a:lnTo>
                        <a:lnTo>
                          <a:pt x="666750" y="123825"/>
                        </a:lnTo>
                        <a:lnTo>
                          <a:pt x="638175" y="176212"/>
                        </a:lnTo>
                        <a:lnTo>
                          <a:pt x="561975" y="209550"/>
                        </a:lnTo>
                        <a:lnTo>
                          <a:pt x="438150" y="238125"/>
                        </a:lnTo>
                        <a:close/>
                      </a:path>
                    </a:pathLst>
                  </a:custGeom>
                  <a:solidFill>
                    <a:schemeClr val="accent5">
                      <a:alpha val="30000"/>
                    </a:schemeClr>
                  </a:solidFill>
                  <a:ln w="6350">
                    <a:solidFill>
                      <a:schemeClr val="accent5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</p:grpSp>
            <p:grpSp>
              <p:nvGrpSpPr>
                <p:cNvPr id="26" name="Gruppo 25"/>
                <p:cNvGrpSpPr/>
                <p:nvPr/>
              </p:nvGrpSpPr>
              <p:grpSpPr>
                <a:xfrm>
                  <a:off x="59799" y="706728"/>
                  <a:ext cx="5323673" cy="1630038"/>
                  <a:chOff x="-4278" y="623600"/>
                  <a:chExt cx="5323673" cy="1630038"/>
                </a:xfrm>
              </p:grpSpPr>
              <p:sp>
                <p:nvSpPr>
                  <p:cNvPr id="27" name="Casella di testo 161"/>
                  <p:cNvSpPr txBox="1"/>
                  <p:nvPr/>
                </p:nvSpPr>
                <p:spPr>
                  <a:xfrm>
                    <a:off x="4985661" y="700588"/>
                    <a:ext cx="333734" cy="220459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SW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8" name="Casella di testo 162"/>
                  <p:cNvSpPr txBox="1"/>
                  <p:nvPr/>
                </p:nvSpPr>
                <p:spPr>
                  <a:xfrm>
                    <a:off x="-4278" y="679904"/>
                    <a:ext cx="347178" cy="241143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NE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9" name="Casella di testo 174"/>
                  <p:cNvSpPr txBox="1"/>
                  <p:nvPr/>
                </p:nvSpPr>
                <p:spPr>
                  <a:xfrm>
                    <a:off x="1662505" y="949538"/>
                    <a:ext cx="512399" cy="143238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</a:t>
                    </a: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Gelé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Casella di testo 175"/>
                  <p:cNvSpPr txBox="1"/>
                  <p:nvPr/>
                </p:nvSpPr>
                <p:spPr>
                  <a:xfrm>
                    <a:off x="4243416" y="623600"/>
                    <a:ext cx="854710" cy="278752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</a:t>
                    </a: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Rion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1" name="Casella di testo 176"/>
                  <p:cNvSpPr txBox="1"/>
                  <p:nvPr/>
                </p:nvSpPr>
                <p:spPr>
                  <a:xfrm>
                    <a:off x="2431473" y="1974273"/>
                    <a:ext cx="855105" cy="27936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Lac Cormet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2" name="Casella di testo 177"/>
                  <p:cNvSpPr txBox="1"/>
                  <p:nvPr/>
                </p:nvSpPr>
                <p:spPr>
                  <a:xfrm>
                    <a:off x="40510" y="972831"/>
                    <a:ext cx="545623" cy="14672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Avril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Casella di testo 178"/>
                  <p:cNvSpPr txBox="1"/>
                  <p:nvPr/>
                </p:nvSpPr>
                <p:spPr>
                  <a:xfrm>
                    <a:off x="1524001" y="1316182"/>
                    <a:ext cx="1339677" cy="123922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Undifferentiated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Granitoid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Gneisses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Casella di testo 179"/>
                  <p:cNvSpPr txBox="1"/>
                  <p:nvPr/>
                </p:nvSpPr>
                <p:spPr>
                  <a:xfrm>
                    <a:off x="3028642" y="1304563"/>
                    <a:ext cx="607098" cy="14613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Berio G.C.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Casella di testo 180"/>
                  <p:cNvSpPr txBox="1"/>
                  <p:nvPr/>
                </p:nvSpPr>
                <p:spPr>
                  <a:xfrm>
                    <a:off x="3162992" y="1047865"/>
                    <a:ext cx="747218" cy="15230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Metagranitoids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Casella di testo 181"/>
                  <p:cNvSpPr txBox="1"/>
                  <p:nvPr/>
                </p:nvSpPr>
                <p:spPr>
                  <a:xfrm>
                    <a:off x="4468070" y="1563695"/>
                    <a:ext cx="719100" cy="192808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Calcschists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s.l. CO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7" name="Casella di testo 182"/>
                  <p:cNvSpPr txBox="1"/>
                  <p:nvPr/>
                </p:nvSpPr>
                <p:spPr>
                  <a:xfrm>
                    <a:off x="464727" y="1539043"/>
                    <a:ext cx="595050" cy="14297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Prasinites</a:t>
                    </a:r>
                    <a:r>
                      <a:rPr lang="it-IT" sz="700" dirty="0">
                        <a:effectLst>
                          <a:glow rad="88900">
                            <a:schemeClr val="bg2">
                              <a:alpha val="7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CO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4" name="Figura a mano libera 3"/>
              <p:cNvSpPr/>
              <p:nvPr/>
            </p:nvSpPr>
            <p:spPr>
              <a:xfrm>
                <a:off x="1778384" y="1321806"/>
                <a:ext cx="711319" cy="344032"/>
              </a:xfrm>
              <a:custGeom>
                <a:avLst/>
                <a:gdLst>
                  <a:gd name="connsiteX0" fmla="*/ 50416 w 711319"/>
                  <a:gd name="connsiteY0" fmla="*/ 0 h 344032"/>
                  <a:gd name="connsiteX1" fmla="*/ 14202 w 711319"/>
                  <a:gd name="connsiteY1" fmla="*/ 54321 h 344032"/>
                  <a:gd name="connsiteX2" fmla="*/ 258646 w 711319"/>
                  <a:gd name="connsiteY2" fmla="*/ 153909 h 344032"/>
                  <a:gd name="connsiteX3" fmla="*/ 602677 w 711319"/>
                  <a:gd name="connsiteY3" fmla="*/ 271604 h 344032"/>
                  <a:gd name="connsiteX4" fmla="*/ 711319 w 711319"/>
                  <a:gd name="connsiteY4" fmla="*/ 344032 h 344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11319" h="344032">
                    <a:moveTo>
                      <a:pt x="50416" y="0"/>
                    </a:moveTo>
                    <a:cubicBezTo>
                      <a:pt x="14956" y="14335"/>
                      <a:pt x="-20503" y="28670"/>
                      <a:pt x="14202" y="54321"/>
                    </a:cubicBezTo>
                    <a:cubicBezTo>
                      <a:pt x="48907" y="79972"/>
                      <a:pt x="160567" y="117695"/>
                      <a:pt x="258646" y="153909"/>
                    </a:cubicBezTo>
                    <a:cubicBezTo>
                      <a:pt x="356725" y="190123"/>
                      <a:pt x="527231" y="239917"/>
                      <a:pt x="602677" y="271604"/>
                    </a:cubicBezTo>
                    <a:cubicBezTo>
                      <a:pt x="678123" y="303291"/>
                      <a:pt x="694721" y="323661"/>
                      <a:pt x="711319" y="344032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" name="Figura a mano libera 6"/>
              <p:cNvSpPr/>
              <p:nvPr/>
            </p:nvSpPr>
            <p:spPr>
              <a:xfrm>
                <a:off x="3123446" y="1429525"/>
                <a:ext cx="841972" cy="172938"/>
              </a:xfrm>
              <a:custGeom>
                <a:avLst/>
                <a:gdLst>
                  <a:gd name="connsiteX0" fmla="*/ 0 w 841972"/>
                  <a:gd name="connsiteY0" fmla="*/ 172938 h 172938"/>
                  <a:gd name="connsiteX1" fmla="*/ 117695 w 841972"/>
                  <a:gd name="connsiteY1" fmla="*/ 46190 h 172938"/>
                  <a:gd name="connsiteX2" fmla="*/ 244443 w 841972"/>
                  <a:gd name="connsiteY2" fmla="*/ 37136 h 172938"/>
                  <a:gd name="connsiteX3" fmla="*/ 371192 w 841972"/>
                  <a:gd name="connsiteY3" fmla="*/ 923 h 172938"/>
                  <a:gd name="connsiteX4" fmla="*/ 606582 w 841972"/>
                  <a:gd name="connsiteY4" fmla="*/ 9976 h 172938"/>
                  <a:gd name="connsiteX5" fmla="*/ 841972 w 841972"/>
                  <a:gd name="connsiteY5" fmla="*/ 19029 h 172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41972" h="172938">
                    <a:moveTo>
                      <a:pt x="0" y="172938"/>
                    </a:moveTo>
                    <a:cubicBezTo>
                      <a:pt x="38477" y="120881"/>
                      <a:pt x="76954" y="68824"/>
                      <a:pt x="117695" y="46190"/>
                    </a:cubicBezTo>
                    <a:cubicBezTo>
                      <a:pt x="158436" y="23556"/>
                      <a:pt x="202194" y="44680"/>
                      <a:pt x="244443" y="37136"/>
                    </a:cubicBezTo>
                    <a:cubicBezTo>
                      <a:pt x="286692" y="29592"/>
                      <a:pt x="310836" y="5450"/>
                      <a:pt x="371192" y="923"/>
                    </a:cubicBezTo>
                    <a:cubicBezTo>
                      <a:pt x="431548" y="-3604"/>
                      <a:pt x="606582" y="9976"/>
                      <a:pt x="606582" y="9976"/>
                    </a:cubicBezTo>
                    <a:lnTo>
                      <a:pt x="841972" y="19029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49" name="Casella di testo 174"/>
            <p:cNvSpPr txBox="1"/>
            <p:nvPr/>
          </p:nvSpPr>
          <p:spPr>
            <a:xfrm>
              <a:off x="2069305" y="1378467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  <a:endParaRPr lang="it-IT" sz="1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3931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o 3">
            <a:extLst>
              <a:ext uri="{FF2B5EF4-FFF2-40B4-BE49-F238E27FC236}">
                <a16:creationId xmlns:a16="http://schemas.microsoft.com/office/drawing/2014/main" id="{044575B9-9BBB-466C-8504-2FDF05842A8D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5247" y="429625"/>
            <a:chExt cx="12186753" cy="332155"/>
          </a:xfrm>
        </p:grpSpPr>
        <p:grpSp>
          <p:nvGrpSpPr>
            <p:cNvPr id="5" name="Gruppo 4">
              <a:extLst>
                <a:ext uri="{FF2B5EF4-FFF2-40B4-BE49-F238E27FC236}">
                  <a16:creationId xmlns:a16="http://schemas.microsoft.com/office/drawing/2014/main" id="{A54F86E1-DEF1-45E7-BC03-E67A5CDB1396}"/>
                </a:ext>
              </a:extLst>
            </p:cNvPr>
            <p:cNvGrpSpPr/>
            <p:nvPr/>
          </p:nvGrpSpPr>
          <p:grpSpPr>
            <a:xfrm>
              <a:off x="2356722" y="430877"/>
              <a:ext cx="3583780" cy="326570"/>
              <a:chOff x="2512218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15" name="Freccia a gallone 14">
                <a:extLst>
                  <a:ext uri="{FF2B5EF4-FFF2-40B4-BE49-F238E27FC236}">
                    <a16:creationId xmlns:a16="http://schemas.microsoft.com/office/drawing/2014/main" id="{718AD050-CD8C-4B25-AEB2-6DE378445339}"/>
                  </a:ext>
                </a:extLst>
              </p:cNvPr>
              <p:cNvSpPr/>
              <p:nvPr/>
            </p:nvSpPr>
            <p:spPr>
              <a:xfrm>
                <a:off x="2512218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6" name="Freccia a gallone 4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520AE06F-838E-4C42-9627-A4AB35DC4B2F}"/>
                  </a:ext>
                </a:extLst>
              </p:cNvPr>
              <p:cNvSpPr txBox="1"/>
              <p:nvPr/>
            </p:nvSpPr>
            <p:spPr>
              <a:xfrm>
                <a:off x="2675503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ED28FDFE-AEB4-43EA-A9F2-560E5252AC15}"/>
                </a:ext>
              </a:extLst>
            </p:cNvPr>
            <p:cNvGrpSpPr/>
            <p:nvPr/>
          </p:nvGrpSpPr>
          <p:grpSpPr>
            <a:xfrm>
              <a:off x="5247" y="429625"/>
              <a:ext cx="2485123" cy="326570"/>
              <a:chOff x="2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13" name="Freccia a pentagono 12">
                <a:extLst>
                  <a:ext uri="{FF2B5EF4-FFF2-40B4-BE49-F238E27FC236}">
                    <a16:creationId xmlns:a16="http://schemas.microsoft.com/office/drawing/2014/main" id="{337B4CBE-165A-48AE-AFD4-5CC6599777FA}"/>
                  </a:ext>
                </a:extLst>
              </p:cNvPr>
              <p:cNvSpPr/>
              <p:nvPr/>
            </p:nvSpPr>
            <p:spPr>
              <a:xfrm>
                <a:off x="2" y="0"/>
                <a:ext cx="3583780" cy="32657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Freccia a pentagono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5BB72447-09B5-404F-8330-AA0F51390AC0}"/>
                  </a:ext>
                </a:extLst>
              </p:cNvPr>
              <p:cNvSpPr txBox="1"/>
              <p:nvPr/>
            </p:nvSpPr>
            <p:spPr>
              <a:xfrm>
                <a:off x="2" y="0"/>
                <a:ext cx="3502138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Introduction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281ECFA6-4E94-4840-BC30-1B29FE7FEC0C}"/>
                </a:ext>
              </a:extLst>
            </p:cNvPr>
            <p:cNvGrpSpPr/>
            <p:nvPr/>
          </p:nvGrpSpPr>
          <p:grpSpPr>
            <a:xfrm>
              <a:off x="5806886" y="429625"/>
              <a:ext cx="3257210" cy="326570"/>
              <a:chOff x="5737621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11" name="Freccia a gallone 10">
                <a:extLst>
                  <a:ext uri="{FF2B5EF4-FFF2-40B4-BE49-F238E27FC236}">
                    <a16:creationId xmlns:a16="http://schemas.microsoft.com/office/drawing/2014/main" id="{72159CC4-118F-40EF-9452-F2D609B13E4F}"/>
                  </a:ext>
                </a:extLst>
              </p:cNvPr>
              <p:cNvSpPr/>
              <p:nvPr/>
            </p:nvSpPr>
            <p:spPr>
              <a:xfrm>
                <a:off x="5737621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Freccia a gallone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4903DEB0-B5BC-44CE-887B-42C61B845995}"/>
                  </a:ext>
                </a:extLst>
              </p:cNvPr>
              <p:cNvSpPr txBox="1"/>
              <p:nvPr/>
            </p:nvSpPr>
            <p:spPr>
              <a:xfrm>
                <a:off x="5900906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3D </a:t>
                </a:r>
                <a:r>
                  <a:rPr lang="it-IT" dirty="0" err="1"/>
                  <a:t>geomodelling</a:t>
                </a:r>
                <a:endParaRPr lang="it-IT" dirty="0"/>
              </a:p>
            </p:txBody>
          </p:sp>
        </p:grpSp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08C44166-D3C7-4AA5-AF2A-476B5274BF76}"/>
                </a:ext>
              </a:extLst>
            </p:cNvPr>
            <p:cNvGrpSpPr/>
            <p:nvPr/>
          </p:nvGrpSpPr>
          <p:grpSpPr>
            <a:xfrm>
              <a:off x="8934353" y="435210"/>
              <a:ext cx="3257647" cy="326570"/>
              <a:chOff x="8604646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9" name="Freccia a gallone 8">
                <a:extLst>
                  <a:ext uri="{FF2B5EF4-FFF2-40B4-BE49-F238E27FC236}">
                    <a16:creationId xmlns:a16="http://schemas.microsoft.com/office/drawing/2014/main" id="{06BC9995-311E-4516-9D4D-192F3B8A8123}"/>
                  </a:ext>
                </a:extLst>
              </p:cNvPr>
              <p:cNvSpPr/>
              <p:nvPr/>
            </p:nvSpPr>
            <p:spPr>
              <a:xfrm>
                <a:off x="8604646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Freccia a gallone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37D48BB4-F5A6-4F7A-B891-E6D3ABB27038}"/>
                  </a:ext>
                </a:extLst>
              </p:cNvPr>
              <p:cNvSpPr txBox="1"/>
              <p:nvPr/>
            </p:nvSpPr>
            <p:spPr>
              <a:xfrm>
                <a:off x="8767931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 err="1"/>
                  <a:t>Conclusions</a:t>
                </a:r>
                <a:endParaRPr lang="it-IT" dirty="0"/>
              </a:p>
            </p:txBody>
          </p:sp>
        </p:grpSp>
      </p:grpSp>
      <p:grpSp>
        <p:nvGrpSpPr>
          <p:cNvPr id="37" name="Gruppo 36">
            <a:extLst>
              <a:ext uri="{FF2B5EF4-FFF2-40B4-BE49-F238E27FC236}">
                <a16:creationId xmlns:a16="http://schemas.microsoft.com/office/drawing/2014/main" id="{433998E3-5575-4CB9-9686-CBCF86116FB1}"/>
              </a:ext>
            </a:extLst>
          </p:cNvPr>
          <p:cNvGrpSpPr/>
          <p:nvPr/>
        </p:nvGrpSpPr>
        <p:grpSpPr>
          <a:xfrm>
            <a:off x="6780985" y="5111055"/>
            <a:ext cx="4398292" cy="540000"/>
            <a:chOff x="7015871" y="4238224"/>
            <a:chExt cx="4398292" cy="540000"/>
          </a:xfrm>
        </p:grpSpPr>
        <p:sp>
          <p:nvSpPr>
            <p:cNvPr id="23" name="Sottotitolo 2">
              <a:hlinkClick r:id="rId6" action="ppaction://hlinksldjump"/>
              <a:extLst>
                <a:ext uri="{FF2B5EF4-FFF2-40B4-BE49-F238E27FC236}">
                  <a16:creationId xmlns:a16="http://schemas.microsoft.com/office/drawing/2014/main" id="{1E2711E6-651F-4E2F-ADC8-765F5014B4C4}"/>
                </a:ext>
              </a:extLst>
            </p:cNvPr>
            <p:cNvSpPr txBox="1">
              <a:spLocks/>
            </p:cNvSpPr>
            <p:nvPr/>
          </p:nvSpPr>
          <p:spPr>
            <a:xfrm>
              <a:off x="7537532" y="4325646"/>
              <a:ext cx="3876631" cy="44224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Final 3D </a:t>
              </a:r>
              <a:r>
                <a:rPr lang="it-IT" sz="1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geological</a:t>
              </a:r>
              <a:r>
                <a:rPr lang="it-IT" sz="1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 and </a:t>
              </a:r>
              <a:r>
                <a:rPr lang="it-IT" sz="1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structural</a:t>
              </a:r>
              <a:r>
                <a:rPr lang="it-IT" sz="1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 Model</a:t>
              </a:r>
            </a:p>
          </p:txBody>
        </p:sp>
        <p:pic>
          <p:nvPicPr>
            <p:cNvPr id="27" name="Elemento grafico 26" descr="Badge 4 con riempimento a tinta unita">
              <a:hlinkClick r:id="rId6" action="ppaction://hlinksldjump"/>
              <a:extLst>
                <a:ext uri="{FF2B5EF4-FFF2-40B4-BE49-F238E27FC236}">
                  <a16:creationId xmlns:a16="http://schemas.microsoft.com/office/drawing/2014/main" id="{85050FDC-2CCB-47FC-A4E0-8524C94D6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015871" y="4238224"/>
              <a:ext cx="540000" cy="540000"/>
            </a:xfrm>
            <a:prstGeom prst="rect">
              <a:avLst/>
            </a:prstGeom>
          </p:spPr>
        </p:pic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2C99DA4D-B825-4633-B055-03AAE9AFAB5C}"/>
              </a:ext>
            </a:extLst>
          </p:cNvPr>
          <p:cNvGrpSpPr/>
          <p:nvPr/>
        </p:nvGrpSpPr>
        <p:grpSpPr>
          <a:xfrm>
            <a:off x="8090894" y="3797418"/>
            <a:ext cx="3256358" cy="540000"/>
            <a:chOff x="8090894" y="3797418"/>
            <a:chExt cx="3256358" cy="540000"/>
          </a:xfrm>
        </p:grpSpPr>
        <p:sp>
          <p:nvSpPr>
            <p:cNvPr id="24" name="Sottotitolo 2">
              <a:hlinkClick r:id="rId9" action="ppaction://hlinksldjump"/>
              <a:extLst>
                <a:ext uri="{FF2B5EF4-FFF2-40B4-BE49-F238E27FC236}">
                  <a16:creationId xmlns:a16="http://schemas.microsoft.com/office/drawing/2014/main" id="{679380F1-F5AD-450F-B864-28E9A546DB4C}"/>
                </a:ext>
              </a:extLst>
            </p:cNvPr>
            <p:cNvSpPr txBox="1">
              <a:spLocks/>
            </p:cNvSpPr>
            <p:nvPr/>
          </p:nvSpPr>
          <p:spPr>
            <a:xfrm>
              <a:off x="8630894" y="3895169"/>
              <a:ext cx="2716358" cy="44224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Panoramics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and 3D model</a:t>
              </a:r>
            </a:p>
          </p:txBody>
        </p:sp>
        <p:pic>
          <p:nvPicPr>
            <p:cNvPr id="39" name="Elemento grafico 38" descr="Badge 5 con riempimento a tinta unita">
              <a:hlinkClick r:id="rId9" action="ppaction://hlinksldjump"/>
              <a:extLst>
                <a:ext uri="{FF2B5EF4-FFF2-40B4-BE49-F238E27FC236}">
                  <a16:creationId xmlns:a16="http://schemas.microsoft.com/office/drawing/2014/main" id="{082BCE99-9A46-4030-89EE-B38C259232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090894" y="3797418"/>
              <a:ext cx="540000" cy="540000"/>
            </a:xfrm>
            <a:prstGeom prst="rect">
              <a:avLst/>
            </a:prstGeom>
          </p:spPr>
        </p:pic>
      </p:grpSp>
      <p:grpSp>
        <p:nvGrpSpPr>
          <p:cNvPr id="43" name="Gruppo 42">
            <a:extLst>
              <a:ext uri="{FF2B5EF4-FFF2-40B4-BE49-F238E27FC236}">
                <a16:creationId xmlns:a16="http://schemas.microsoft.com/office/drawing/2014/main" id="{39B0BB32-6E07-477C-A9C9-B511F450A9CA}"/>
              </a:ext>
            </a:extLst>
          </p:cNvPr>
          <p:cNvGrpSpPr/>
          <p:nvPr/>
        </p:nvGrpSpPr>
        <p:grpSpPr>
          <a:xfrm>
            <a:off x="5411015" y="675231"/>
            <a:ext cx="1891631" cy="747528"/>
            <a:chOff x="5411015" y="675231"/>
            <a:chExt cx="1891631" cy="747528"/>
          </a:xfrm>
        </p:grpSpPr>
        <p:sp>
          <p:nvSpPr>
            <p:cNvPr id="17" name="Sottotitolo 2">
              <a:extLst>
                <a:ext uri="{FF2B5EF4-FFF2-40B4-BE49-F238E27FC236}">
                  <a16:creationId xmlns:a16="http://schemas.microsoft.com/office/drawing/2014/main" id="{95972547-42C7-497A-B510-89C4C0791AC2}"/>
                </a:ext>
              </a:extLst>
            </p:cNvPr>
            <p:cNvSpPr txBox="1">
              <a:spLocks/>
            </p:cNvSpPr>
            <p:nvPr/>
          </p:nvSpPr>
          <p:spPr>
            <a:xfrm>
              <a:off x="5411015" y="675231"/>
              <a:ext cx="1369970" cy="701285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3600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Index</a:t>
              </a:r>
            </a:p>
          </p:txBody>
        </p:sp>
        <p:pic>
          <p:nvPicPr>
            <p:cNvPr id="42" name="Elemento grafico 41" descr="Topo con riempimento a tinta unita">
              <a:extLst>
                <a:ext uri="{FF2B5EF4-FFF2-40B4-BE49-F238E27FC236}">
                  <a16:creationId xmlns:a16="http://schemas.microsoft.com/office/drawing/2014/main" id="{69D6D168-A685-4233-890C-CFD2BE736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601360" y="721473"/>
              <a:ext cx="701286" cy="701286"/>
            </a:xfrm>
            <a:prstGeom prst="rect">
              <a:avLst/>
            </a:prstGeom>
          </p:spPr>
        </p:pic>
      </p:grpSp>
      <p:grpSp>
        <p:nvGrpSpPr>
          <p:cNvPr id="46" name="Gruppo 45">
            <a:extLst>
              <a:ext uri="{FF2B5EF4-FFF2-40B4-BE49-F238E27FC236}">
                <a16:creationId xmlns:a16="http://schemas.microsoft.com/office/drawing/2014/main" id="{0E0ECC84-519B-4613-86E2-2C09D4028033}"/>
              </a:ext>
            </a:extLst>
          </p:cNvPr>
          <p:cNvGrpSpPr/>
          <p:nvPr/>
        </p:nvGrpSpPr>
        <p:grpSpPr>
          <a:xfrm>
            <a:off x="1334720" y="1677284"/>
            <a:ext cx="2317913" cy="746248"/>
            <a:chOff x="1334720" y="1677284"/>
            <a:chExt cx="2317913" cy="746248"/>
          </a:xfrm>
        </p:grpSpPr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8746FAF7-D18E-44F9-B8BF-8DCEEFB08FF5}"/>
                </a:ext>
              </a:extLst>
            </p:cNvPr>
            <p:cNvGrpSpPr/>
            <p:nvPr/>
          </p:nvGrpSpPr>
          <p:grpSpPr>
            <a:xfrm>
              <a:off x="1617369" y="1677284"/>
              <a:ext cx="2035264" cy="540000"/>
              <a:chOff x="944254" y="1640684"/>
              <a:chExt cx="2035264" cy="540000"/>
            </a:xfrm>
          </p:grpSpPr>
          <p:sp>
            <p:nvSpPr>
              <p:cNvPr id="20" name="Sottotitolo 2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70258585-4090-4BB7-9388-EA2A22F09B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84254" y="1697722"/>
                <a:ext cx="1495264" cy="4829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Bef>
                    <a:spcPts val="0"/>
                  </a:spcBef>
                  <a:buNone/>
                </a:pP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Introduction</a:t>
                </a:r>
                <a:endParaRPr lang="it-IT" sz="1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33" name="Elemento grafico 32" descr="Badge 1 con riempimento a tinta unita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1B4A6E44-DCFE-4502-A899-338FC6321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944254" y="1640684"/>
                <a:ext cx="540000" cy="540000"/>
              </a:xfrm>
              <a:prstGeom prst="rect">
                <a:avLst/>
              </a:prstGeom>
            </p:spPr>
          </p:pic>
        </p:grpSp>
        <p:pic>
          <p:nvPicPr>
            <p:cNvPr id="45" name="Elemento grafico 44" descr="Cursore con riempimento a tinta unita">
              <a:extLst>
                <a:ext uri="{FF2B5EF4-FFF2-40B4-BE49-F238E27FC236}">
                  <a16:creationId xmlns:a16="http://schemas.microsoft.com/office/drawing/2014/main" id="{BF78847C-B191-4C68-A721-68152CD47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5400000">
              <a:off x="1334720" y="2083247"/>
              <a:ext cx="340285" cy="340285"/>
            </a:xfrm>
            <a:prstGeom prst="rect">
              <a:avLst/>
            </a:prstGeom>
          </p:spPr>
        </p:pic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BB8A5141-DF49-4D79-843B-C3812589DB41}"/>
              </a:ext>
            </a:extLst>
          </p:cNvPr>
          <p:cNvGrpSpPr/>
          <p:nvPr/>
        </p:nvGrpSpPr>
        <p:grpSpPr>
          <a:xfrm>
            <a:off x="8052171" y="2705687"/>
            <a:ext cx="3539121" cy="540000"/>
            <a:chOff x="8052171" y="2705687"/>
            <a:chExt cx="3539121" cy="540000"/>
          </a:xfrm>
        </p:grpSpPr>
        <p:sp>
          <p:nvSpPr>
            <p:cNvPr id="48" name="Sottotitolo 2">
              <a:hlinkClick r:id="rId5" action="ppaction://hlinksldjump"/>
              <a:extLst>
                <a:ext uri="{FF2B5EF4-FFF2-40B4-BE49-F238E27FC236}">
                  <a16:creationId xmlns:a16="http://schemas.microsoft.com/office/drawing/2014/main" id="{39993530-7FE7-41C4-96A0-1D0627734BCB}"/>
                </a:ext>
              </a:extLst>
            </p:cNvPr>
            <p:cNvSpPr txBox="1">
              <a:spLocks/>
            </p:cNvSpPr>
            <p:nvPr/>
          </p:nvSpPr>
          <p:spPr>
            <a:xfrm>
              <a:off x="8630894" y="2770925"/>
              <a:ext cx="2960398" cy="44224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Conclusions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References</a:t>
              </a:r>
              <a:endPara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1" name="Elemento grafico 50" descr="Badge 6 con riempimento a tinta unita">
              <a:hlinkClick r:id="rId5" action="ppaction://hlinksldjump"/>
              <a:extLst>
                <a:ext uri="{FF2B5EF4-FFF2-40B4-BE49-F238E27FC236}">
                  <a16:creationId xmlns:a16="http://schemas.microsoft.com/office/drawing/2014/main" id="{91A2B6B0-6CB1-4911-9663-D8336A2FF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052171" y="2705687"/>
              <a:ext cx="540000" cy="540000"/>
            </a:xfrm>
            <a:prstGeom prst="rect">
              <a:avLst/>
            </a:prstGeom>
          </p:spPr>
        </p:pic>
      </p:grpSp>
      <p:grpSp>
        <p:nvGrpSpPr>
          <p:cNvPr id="57" name="Gruppo 56">
            <a:extLst>
              <a:ext uri="{FF2B5EF4-FFF2-40B4-BE49-F238E27FC236}">
                <a16:creationId xmlns:a16="http://schemas.microsoft.com/office/drawing/2014/main" id="{4AC43E91-42A7-495B-8455-26C16852DC72}"/>
              </a:ext>
            </a:extLst>
          </p:cNvPr>
          <p:cNvGrpSpPr/>
          <p:nvPr/>
        </p:nvGrpSpPr>
        <p:grpSpPr>
          <a:xfrm>
            <a:off x="304748" y="2855106"/>
            <a:ext cx="3725286" cy="1147788"/>
            <a:chOff x="304748" y="2855106"/>
            <a:chExt cx="3725286" cy="1147788"/>
          </a:xfrm>
        </p:grpSpPr>
        <p:pic>
          <p:nvPicPr>
            <p:cNvPr id="31" name="Elemento grafico 30" descr="Badge con riempimento a tinta unita">
              <a:hlinkClick r:id="rId2" action="ppaction://hlinksldjump"/>
              <a:extLst>
                <a:ext uri="{FF2B5EF4-FFF2-40B4-BE49-F238E27FC236}">
                  <a16:creationId xmlns:a16="http://schemas.microsoft.com/office/drawing/2014/main" id="{71247A86-9FC3-4BE5-B5E5-1081A6089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304748" y="3058832"/>
              <a:ext cx="540000" cy="540000"/>
            </a:xfrm>
            <a:prstGeom prst="rect">
              <a:avLst/>
            </a:prstGeom>
          </p:spPr>
        </p:pic>
        <p:grpSp>
          <p:nvGrpSpPr>
            <p:cNvPr id="56" name="Gruppo 55">
              <a:extLst>
                <a:ext uri="{FF2B5EF4-FFF2-40B4-BE49-F238E27FC236}">
                  <a16:creationId xmlns:a16="http://schemas.microsoft.com/office/drawing/2014/main" id="{2467C183-F053-472A-AEEC-72723CE1DAE8}"/>
                </a:ext>
              </a:extLst>
            </p:cNvPr>
            <p:cNvGrpSpPr/>
            <p:nvPr/>
          </p:nvGrpSpPr>
          <p:grpSpPr>
            <a:xfrm>
              <a:off x="883471" y="2855106"/>
              <a:ext cx="3146563" cy="1147788"/>
              <a:chOff x="4646230" y="3777029"/>
              <a:chExt cx="3146563" cy="1147788"/>
            </a:xfrm>
          </p:grpSpPr>
          <p:sp>
            <p:nvSpPr>
              <p:cNvPr id="53" name="Sottotitolo 2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609ED5DA-BA28-49EF-ADCC-7C073567BC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46230" y="3777029"/>
                <a:ext cx="3072093" cy="4422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Collecting and 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Analysing</a:t>
                </a:r>
                <a:r>
                  <a:rPr lang="it-IT" sz="1800" b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Data</a:t>
                </a:r>
              </a:p>
            </p:txBody>
          </p:sp>
          <p:sp>
            <p:nvSpPr>
              <p:cNvPr id="54" name="Sottotitolo 2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F1C58353-114F-4461-AEB4-DA3C83A450A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20700" y="4174022"/>
                <a:ext cx="3072093" cy="4422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dirty="0">
                    <a:solidFill>
                      <a:schemeClr val="bg2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 - 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Fieldwork and </a:t>
                </a:r>
                <a:r>
                  <a:rPr lang="it-IT" sz="1800" dirty="0" err="1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Structural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Data</a:t>
                </a:r>
              </a:p>
            </p:txBody>
          </p:sp>
          <p:sp>
            <p:nvSpPr>
              <p:cNvPr id="55" name="Sottotitolo 2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F8430444-EE43-4DC4-9749-1B0761C0DE5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19989" y="4482568"/>
                <a:ext cx="1766306" cy="44224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- Fault Mapping</a:t>
                </a:r>
              </a:p>
            </p:txBody>
          </p:sp>
        </p:grp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83D415FB-35A6-4B40-8EB1-9D10AB17F6FC}"/>
              </a:ext>
            </a:extLst>
          </p:cNvPr>
          <p:cNvGrpSpPr/>
          <p:nvPr/>
        </p:nvGrpSpPr>
        <p:grpSpPr>
          <a:xfrm>
            <a:off x="1687021" y="4607937"/>
            <a:ext cx="3605212" cy="1145558"/>
            <a:chOff x="1687021" y="4607937"/>
            <a:chExt cx="3605212" cy="1145558"/>
          </a:xfrm>
        </p:grpSpPr>
        <p:pic>
          <p:nvPicPr>
            <p:cNvPr id="29" name="Elemento grafico 28" descr="Badge 3 con riempimento a tinta unita">
              <a:hlinkClick r:id="rId4" action="ppaction://hlinksldjump"/>
              <a:extLst>
                <a:ext uri="{FF2B5EF4-FFF2-40B4-BE49-F238E27FC236}">
                  <a16:creationId xmlns:a16="http://schemas.microsoft.com/office/drawing/2014/main" id="{0AE1DF90-3766-4DB6-B047-A35E013EF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687021" y="4841055"/>
              <a:ext cx="540000" cy="540000"/>
            </a:xfrm>
            <a:prstGeom prst="rect">
              <a:avLst/>
            </a:prstGeom>
          </p:spPr>
        </p:pic>
        <p:grpSp>
          <p:nvGrpSpPr>
            <p:cNvPr id="61" name="Gruppo 60">
              <a:extLst>
                <a:ext uri="{FF2B5EF4-FFF2-40B4-BE49-F238E27FC236}">
                  <a16:creationId xmlns:a16="http://schemas.microsoft.com/office/drawing/2014/main" id="{DE0E2736-41E2-4B38-B581-C532FEADF48B}"/>
                </a:ext>
              </a:extLst>
            </p:cNvPr>
            <p:cNvGrpSpPr/>
            <p:nvPr/>
          </p:nvGrpSpPr>
          <p:grpSpPr>
            <a:xfrm>
              <a:off x="2157369" y="4607937"/>
              <a:ext cx="3134864" cy="1145558"/>
              <a:chOff x="4167781" y="3532582"/>
              <a:chExt cx="3134864" cy="1145558"/>
            </a:xfrm>
          </p:grpSpPr>
          <p:sp>
            <p:nvSpPr>
              <p:cNvPr id="58" name="Sottotitolo 2">
                <a:hlinkClick r:id="rId25" action="ppaction://hlinksldjump"/>
                <a:extLst>
                  <a:ext uri="{FF2B5EF4-FFF2-40B4-BE49-F238E27FC236}">
                    <a16:creationId xmlns:a16="http://schemas.microsoft.com/office/drawing/2014/main" id="{477E9002-B341-40C6-AEF0-2417947E9A7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68949" y="4138140"/>
                <a:ext cx="2087798" cy="540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- </a:t>
                </a:r>
                <a:r>
                  <a:rPr lang="it-IT" sz="1800" dirty="0" err="1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Implicit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it-IT" sz="1800" dirty="0" err="1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modelling</a:t>
                </a:r>
                <a:endParaRPr lang="it-IT" sz="18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Sottotitolo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CC2A5AA0-A2EC-423E-8E3A-5307999057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68948" y="3846293"/>
                <a:ext cx="3133697" cy="540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- Cross-</a:t>
                </a:r>
                <a:r>
                  <a:rPr lang="it-IT" sz="1800" dirty="0" err="1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sections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 </a:t>
                </a:r>
                <a:r>
                  <a:rPr lang="it-IT" sz="1800" dirty="0" err="1">
                    <a:solidFill>
                      <a:schemeClr val="bg2"/>
                    </a:solidFill>
                    <a:latin typeface="+mj-lt"/>
                    <a:cs typeface="Times New Roman" panose="02020603050405020304" pitchFamily="18" charset="0"/>
                  </a:rPr>
                  <a:t>interpretation</a:t>
                </a:r>
                <a:endParaRPr lang="it-IT" sz="18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Sottotitolo 2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B55BB5D2-2E5D-4992-ADD9-FE17173789E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67781" y="3532582"/>
                <a:ext cx="3133697" cy="540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3D 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Modelling</a:t>
                </a:r>
                <a:endParaRPr lang="it-IT" sz="1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63" name="Elemento grafico 62" descr="Cerchio con freccia sinistra con riempimento a tinta unita">
            <a:hlinkClick r:id="rId26" action="ppaction://hlinksldjump"/>
            <a:extLst>
              <a:ext uri="{FF2B5EF4-FFF2-40B4-BE49-F238E27FC236}">
                <a16:creationId xmlns:a16="http://schemas.microsoft.com/office/drawing/2014/main" id="{388931BB-400B-4663-94F7-34CB9CBC749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15529" y="6203026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357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Elemento grafico 33" descr="Play con riempimento a tinta unita">
            <a:extLst>
              <a:ext uri="{FF2B5EF4-FFF2-40B4-BE49-F238E27FC236}">
                <a16:creationId xmlns:a16="http://schemas.microsoft.com/office/drawing/2014/main" id="{D1623666-FBB4-4D80-BCDA-BE8E6D21A9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0534" y="2230637"/>
            <a:ext cx="253805" cy="253805"/>
          </a:xfrm>
          <a:prstGeom prst="rect">
            <a:avLst/>
          </a:prstGeom>
          <a:effectLst/>
        </p:spPr>
      </p:pic>
      <p:pic>
        <p:nvPicPr>
          <p:cNvPr id="35" name="Elemento grafico 34" descr="Play con riempimento a tinta unita">
            <a:extLst>
              <a:ext uri="{FF2B5EF4-FFF2-40B4-BE49-F238E27FC236}">
                <a16:creationId xmlns:a16="http://schemas.microsoft.com/office/drawing/2014/main" id="{30FAF438-8054-4E83-BFEE-3658F508F5A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1652" y="2205698"/>
            <a:ext cx="270963" cy="270963"/>
          </a:xfrm>
          <a:prstGeom prst="rect">
            <a:avLst/>
          </a:prstGeom>
          <a:effectLst/>
        </p:spPr>
      </p:pic>
      <p:sp>
        <p:nvSpPr>
          <p:cNvPr id="36" name="Rettangolo 35">
            <a:extLst>
              <a:ext uri="{FF2B5EF4-FFF2-40B4-BE49-F238E27FC236}">
                <a16:creationId xmlns:a16="http://schemas.microsoft.com/office/drawing/2014/main" id="{BF4A9A1F-41E6-4931-97A2-5C9B603C9814}"/>
              </a:ext>
            </a:extLst>
          </p:cNvPr>
          <p:cNvSpPr/>
          <p:nvPr/>
        </p:nvSpPr>
        <p:spPr>
          <a:xfrm>
            <a:off x="968489" y="2589905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Structural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field data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1EAE012-94CA-4FD8-8863-2D1915554FB6}"/>
              </a:ext>
            </a:extLst>
          </p:cNvPr>
          <p:cNvSpPr/>
          <p:nvPr/>
        </p:nvSpPr>
        <p:spPr>
          <a:xfrm>
            <a:off x="968489" y="1303668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Detailed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(1:5.000 - 1:10.000)  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geological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map</a:t>
            </a:r>
            <a:endParaRPr lang="it-IT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99881EF2-6A44-44CE-864C-A8BB0EC0A9B7}"/>
              </a:ext>
            </a:extLst>
          </p:cNvPr>
          <p:cNvSpPr/>
          <p:nvPr/>
        </p:nvSpPr>
        <p:spPr>
          <a:xfrm>
            <a:off x="8192686" y="1728820"/>
            <a:ext cx="2694065" cy="114164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bg2"/>
                </a:solidFill>
                <a:latin typeface="+mj-lt"/>
              </a:rPr>
              <a:t>3D GEOLOGICAL AND STRUCTURAL MODEL BUILT WITH </a:t>
            </a:r>
          </a:p>
          <a:p>
            <a:pPr algn="ctr"/>
            <a:r>
              <a:rPr lang="it-IT" sz="1400" b="1" dirty="0">
                <a:solidFill>
                  <a:schemeClr val="bg2"/>
                </a:solidFill>
                <a:latin typeface="+mj-lt"/>
              </a:rPr>
              <a:t>THE IMPLICIT METHOD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C1E66625-4618-4AA2-8867-40550236B83F}"/>
              </a:ext>
            </a:extLst>
          </p:cNvPr>
          <p:cNvSpPr/>
          <p:nvPr/>
        </p:nvSpPr>
        <p:spPr>
          <a:xfrm>
            <a:off x="4305552" y="1917691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Geological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cross-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sections</a:t>
            </a:r>
            <a:endParaRPr lang="it-IT" sz="1400" dirty="0">
              <a:solidFill>
                <a:schemeClr val="bg2"/>
              </a:solidFill>
              <a:latin typeface="+mj-lt"/>
            </a:endParaRPr>
          </a:p>
        </p:txBody>
      </p: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C91AF84D-C9D8-474A-820B-79484B1332A4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5247" y="429625"/>
            <a:chExt cx="12186753" cy="332155"/>
          </a:xfrm>
        </p:grpSpPr>
        <p:grpSp>
          <p:nvGrpSpPr>
            <p:cNvPr id="59" name="Gruppo 58">
              <a:extLst>
                <a:ext uri="{FF2B5EF4-FFF2-40B4-BE49-F238E27FC236}">
                  <a16:creationId xmlns:a16="http://schemas.microsoft.com/office/drawing/2014/main" id="{DC321B5B-E398-4788-A435-A98E0BE6CD5A}"/>
                </a:ext>
              </a:extLst>
            </p:cNvPr>
            <p:cNvGrpSpPr/>
            <p:nvPr/>
          </p:nvGrpSpPr>
          <p:grpSpPr>
            <a:xfrm>
              <a:off x="2356722" y="430877"/>
              <a:ext cx="3583780" cy="326570"/>
              <a:chOff x="2512218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9" name="Freccia a gallone 68">
                <a:extLst>
                  <a:ext uri="{FF2B5EF4-FFF2-40B4-BE49-F238E27FC236}">
                    <a16:creationId xmlns:a16="http://schemas.microsoft.com/office/drawing/2014/main" id="{4CBCE645-D6CA-4281-9048-53BD879DB653}"/>
                  </a:ext>
                </a:extLst>
              </p:cNvPr>
              <p:cNvSpPr/>
              <p:nvPr/>
            </p:nvSpPr>
            <p:spPr>
              <a:xfrm>
                <a:off x="2512218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70" name="Freccia a gallone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9441DB0E-9E10-48B4-BB7F-B79F948C558B}"/>
                  </a:ext>
                </a:extLst>
              </p:cNvPr>
              <p:cNvSpPr txBox="1"/>
              <p:nvPr/>
            </p:nvSpPr>
            <p:spPr>
              <a:xfrm>
                <a:off x="2675503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grpSp>
          <p:nvGrpSpPr>
            <p:cNvPr id="60" name="Gruppo 59">
              <a:extLst>
                <a:ext uri="{FF2B5EF4-FFF2-40B4-BE49-F238E27FC236}">
                  <a16:creationId xmlns:a16="http://schemas.microsoft.com/office/drawing/2014/main" id="{1ACEBD5E-D078-4512-B569-4853283044EE}"/>
                </a:ext>
              </a:extLst>
            </p:cNvPr>
            <p:cNvGrpSpPr/>
            <p:nvPr/>
          </p:nvGrpSpPr>
          <p:grpSpPr>
            <a:xfrm>
              <a:off x="5247" y="429625"/>
              <a:ext cx="2485123" cy="326570"/>
              <a:chOff x="2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7" name="Freccia a pentagono 66">
                <a:extLst>
                  <a:ext uri="{FF2B5EF4-FFF2-40B4-BE49-F238E27FC236}">
                    <a16:creationId xmlns:a16="http://schemas.microsoft.com/office/drawing/2014/main" id="{44614785-38D0-41F5-9CF3-B1C2BC975D9F}"/>
                  </a:ext>
                </a:extLst>
              </p:cNvPr>
              <p:cNvSpPr/>
              <p:nvPr/>
            </p:nvSpPr>
            <p:spPr>
              <a:xfrm>
                <a:off x="2" y="0"/>
                <a:ext cx="3583780" cy="32657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  <a:effectLst>
                <a:glow rad="228600">
                  <a:schemeClr val="bg2"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8" name="Freccia a pentagono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0C5E8D5F-8CC8-44B0-B2DB-2A888CD40B64}"/>
                  </a:ext>
                </a:extLst>
              </p:cNvPr>
              <p:cNvSpPr txBox="1"/>
              <p:nvPr/>
            </p:nvSpPr>
            <p:spPr>
              <a:xfrm>
                <a:off x="2" y="0"/>
                <a:ext cx="3502138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Introduction</a:t>
                </a:r>
              </a:p>
            </p:txBody>
          </p:sp>
        </p:grpSp>
        <p:grpSp>
          <p:nvGrpSpPr>
            <p:cNvPr id="61" name="Gruppo 60">
              <a:extLst>
                <a:ext uri="{FF2B5EF4-FFF2-40B4-BE49-F238E27FC236}">
                  <a16:creationId xmlns:a16="http://schemas.microsoft.com/office/drawing/2014/main" id="{4B20EFC2-EF44-4F72-9DCA-EE6957DDC6C8}"/>
                </a:ext>
              </a:extLst>
            </p:cNvPr>
            <p:cNvGrpSpPr/>
            <p:nvPr/>
          </p:nvGrpSpPr>
          <p:grpSpPr>
            <a:xfrm>
              <a:off x="5806886" y="429625"/>
              <a:ext cx="3257210" cy="326570"/>
              <a:chOff x="5737621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5" name="Freccia a gallone 64">
                <a:extLst>
                  <a:ext uri="{FF2B5EF4-FFF2-40B4-BE49-F238E27FC236}">
                    <a16:creationId xmlns:a16="http://schemas.microsoft.com/office/drawing/2014/main" id="{2D3EEACC-F314-4904-847D-96B74E556935}"/>
                  </a:ext>
                </a:extLst>
              </p:cNvPr>
              <p:cNvSpPr/>
              <p:nvPr/>
            </p:nvSpPr>
            <p:spPr>
              <a:xfrm>
                <a:off x="5737621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6" name="Freccia a gallone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44F88BEA-B2DA-467E-BA59-8FAA9E067038}"/>
                  </a:ext>
                </a:extLst>
              </p:cNvPr>
              <p:cNvSpPr txBox="1"/>
              <p:nvPr/>
            </p:nvSpPr>
            <p:spPr>
              <a:xfrm>
                <a:off x="5900906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3D </a:t>
                </a:r>
                <a:r>
                  <a:rPr lang="it-IT" dirty="0" err="1"/>
                  <a:t>geomodelling</a:t>
                </a:r>
                <a:endParaRPr lang="it-IT" dirty="0"/>
              </a:p>
            </p:txBody>
          </p:sp>
        </p:grpSp>
        <p:grpSp>
          <p:nvGrpSpPr>
            <p:cNvPr id="62" name="Gruppo 61">
              <a:extLst>
                <a:ext uri="{FF2B5EF4-FFF2-40B4-BE49-F238E27FC236}">
                  <a16:creationId xmlns:a16="http://schemas.microsoft.com/office/drawing/2014/main" id="{E644C646-B021-45F2-9E9D-B34105A278F5}"/>
                </a:ext>
              </a:extLst>
            </p:cNvPr>
            <p:cNvGrpSpPr/>
            <p:nvPr/>
          </p:nvGrpSpPr>
          <p:grpSpPr>
            <a:xfrm>
              <a:off x="8934353" y="435210"/>
              <a:ext cx="3257647" cy="326570"/>
              <a:chOff x="8604646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3" name="Freccia a gallone 62">
                <a:extLst>
                  <a:ext uri="{FF2B5EF4-FFF2-40B4-BE49-F238E27FC236}">
                    <a16:creationId xmlns:a16="http://schemas.microsoft.com/office/drawing/2014/main" id="{15B7A39F-F057-47DC-BD00-A8322F75A3C9}"/>
                  </a:ext>
                </a:extLst>
              </p:cNvPr>
              <p:cNvSpPr/>
              <p:nvPr/>
            </p:nvSpPr>
            <p:spPr>
              <a:xfrm>
                <a:off x="8604646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4" name="Freccia a gallone 4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12DBF6D9-6CE8-4E84-82A4-2AE441BA7A8C}"/>
                  </a:ext>
                </a:extLst>
              </p:cNvPr>
              <p:cNvSpPr txBox="1"/>
              <p:nvPr/>
            </p:nvSpPr>
            <p:spPr>
              <a:xfrm>
                <a:off x="8767931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 err="1"/>
                  <a:t>Conclusions</a:t>
                </a:r>
                <a:endParaRPr lang="it-IT" dirty="0"/>
              </a:p>
            </p:txBody>
          </p:sp>
        </p:grpSp>
      </p:grpSp>
      <p:sp>
        <p:nvSpPr>
          <p:cNvPr id="24" name="Sottotitolo 2">
            <a:extLst>
              <a:ext uri="{FF2B5EF4-FFF2-40B4-BE49-F238E27FC236}">
                <a16:creationId xmlns:a16="http://schemas.microsoft.com/office/drawing/2014/main" id="{0314FC9E-9E6B-4C41-BE0A-287F2A395A04}"/>
              </a:ext>
            </a:extLst>
          </p:cNvPr>
          <p:cNvSpPr txBox="1">
            <a:spLocks/>
          </p:cNvSpPr>
          <p:nvPr/>
        </p:nvSpPr>
        <p:spPr>
          <a:xfrm>
            <a:off x="4580075" y="744057"/>
            <a:ext cx="3689534" cy="7887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3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Workflow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EACECB0-CA6C-438B-9C80-936D5C171B7F}"/>
              </a:ext>
            </a:extLst>
          </p:cNvPr>
          <p:cNvSpPr/>
          <p:nvPr/>
        </p:nvSpPr>
        <p:spPr>
          <a:xfrm>
            <a:off x="2024903" y="2177894"/>
            <a:ext cx="326572" cy="326572"/>
          </a:xfrm>
          <a:prstGeom prst="rect">
            <a:avLst/>
          </a:prstGeom>
          <a:noFill/>
          <a:ln w="3175"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kern="1200" dirty="0">
                <a:solidFill>
                  <a:schemeClr val="bg2"/>
                </a:solidFill>
              </a:rPr>
              <a:t>+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1417377" y="3657479"/>
            <a:ext cx="9680115" cy="3023458"/>
            <a:chOff x="1417377" y="3657479"/>
            <a:chExt cx="9680115" cy="3023458"/>
          </a:xfrm>
        </p:grpSpPr>
        <p:grpSp>
          <p:nvGrpSpPr>
            <p:cNvPr id="4" name="Gruppo 3"/>
            <p:cNvGrpSpPr/>
            <p:nvPr/>
          </p:nvGrpSpPr>
          <p:grpSpPr>
            <a:xfrm>
              <a:off x="1417377" y="3657479"/>
              <a:ext cx="9680115" cy="3023458"/>
              <a:chOff x="3381674" y="3912151"/>
              <a:chExt cx="5542392" cy="1731094"/>
            </a:xfrm>
          </p:grpSpPr>
          <p:grpSp>
            <p:nvGrpSpPr>
              <p:cNvPr id="78" name="Gruppo 77"/>
              <p:cNvGrpSpPr/>
              <p:nvPr/>
            </p:nvGrpSpPr>
            <p:grpSpPr>
              <a:xfrm>
                <a:off x="3381674" y="3912151"/>
                <a:ext cx="5542392" cy="1731094"/>
                <a:chOff x="-653" y="2697396"/>
                <a:chExt cx="5542392" cy="1731094"/>
              </a:xfrm>
            </p:grpSpPr>
            <p:grpSp>
              <p:nvGrpSpPr>
                <p:cNvPr id="85" name="Gruppo 84"/>
                <p:cNvGrpSpPr/>
                <p:nvPr/>
              </p:nvGrpSpPr>
              <p:grpSpPr>
                <a:xfrm>
                  <a:off x="-653" y="2697396"/>
                  <a:ext cx="5542392" cy="1731094"/>
                  <a:chOff x="-653" y="443663"/>
                  <a:chExt cx="5542953" cy="1731212"/>
                </a:xfrm>
              </p:grpSpPr>
              <p:grpSp>
                <p:nvGrpSpPr>
                  <p:cNvPr id="86" name="Gruppo 85"/>
                  <p:cNvGrpSpPr/>
                  <p:nvPr/>
                </p:nvGrpSpPr>
                <p:grpSpPr>
                  <a:xfrm>
                    <a:off x="-653" y="443663"/>
                    <a:ext cx="5542953" cy="1731212"/>
                    <a:chOff x="-653" y="443663"/>
                    <a:chExt cx="5542953" cy="1731212"/>
                  </a:xfrm>
                </p:grpSpPr>
                <p:grpSp>
                  <p:nvGrpSpPr>
                    <p:cNvPr id="88" name="Gruppo 87"/>
                    <p:cNvGrpSpPr/>
                    <p:nvPr/>
                  </p:nvGrpSpPr>
                  <p:grpSpPr>
                    <a:xfrm>
                      <a:off x="-653" y="443663"/>
                      <a:ext cx="5542953" cy="1731212"/>
                      <a:chOff x="-653" y="443663"/>
                      <a:chExt cx="5542953" cy="1731212"/>
                    </a:xfrm>
                  </p:grpSpPr>
                  <p:pic>
                    <p:nvPicPr>
                      <p:cNvPr id="93" name="Immagine 92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0400"/>
                      <a:stretch/>
                    </p:blipFill>
                    <p:spPr bwMode="auto">
                      <a:xfrm>
                        <a:off x="0" y="443663"/>
                        <a:ext cx="5400040" cy="173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sp>
                    <p:nvSpPr>
                      <p:cNvPr id="94" name="Casella di testo 613"/>
                      <p:cNvSpPr txBox="1"/>
                      <p:nvPr/>
                    </p:nvSpPr>
                    <p:spPr>
                      <a:xfrm>
                        <a:off x="5090180" y="509922"/>
                        <a:ext cx="452120" cy="38481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NE</a:t>
                        </a:r>
                        <a:endPara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5" name="Casella di testo 614"/>
                      <p:cNvSpPr txBox="1"/>
                      <p:nvPr/>
                    </p:nvSpPr>
                    <p:spPr>
                      <a:xfrm>
                        <a:off x="-653" y="517626"/>
                        <a:ext cx="574040" cy="37846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SW</a:t>
                        </a:r>
                        <a:endPara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6" name="Figura a mano libera: forma 624"/>
                      <p:cNvSpPr/>
                      <p:nvPr/>
                    </p:nvSpPr>
                    <p:spPr>
                      <a:xfrm>
                        <a:off x="4478755" y="716882"/>
                        <a:ext cx="919480" cy="337185"/>
                      </a:xfrm>
                      <a:custGeom>
                        <a:avLst/>
                        <a:gdLst>
                          <a:gd name="connsiteX0" fmla="*/ 0 w 919843"/>
                          <a:gd name="connsiteY0" fmla="*/ 288472 h 337457"/>
                          <a:gd name="connsiteX1" fmla="*/ 59872 w 919843"/>
                          <a:gd name="connsiteY1" fmla="*/ 228600 h 337457"/>
                          <a:gd name="connsiteX2" fmla="*/ 136072 w 919843"/>
                          <a:gd name="connsiteY2" fmla="*/ 206829 h 337457"/>
                          <a:gd name="connsiteX3" fmla="*/ 223157 w 919843"/>
                          <a:gd name="connsiteY3" fmla="*/ 168729 h 337457"/>
                          <a:gd name="connsiteX4" fmla="*/ 277586 w 919843"/>
                          <a:gd name="connsiteY4" fmla="*/ 114300 h 337457"/>
                          <a:gd name="connsiteX5" fmla="*/ 321129 w 919843"/>
                          <a:gd name="connsiteY5" fmla="*/ 92529 h 337457"/>
                          <a:gd name="connsiteX6" fmla="*/ 424543 w 919843"/>
                          <a:gd name="connsiteY6" fmla="*/ 87086 h 337457"/>
                          <a:gd name="connsiteX7" fmla="*/ 451757 w 919843"/>
                          <a:gd name="connsiteY7" fmla="*/ 43543 h 337457"/>
                          <a:gd name="connsiteX8" fmla="*/ 489857 w 919843"/>
                          <a:gd name="connsiteY8" fmla="*/ 70757 h 337457"/>
                          <a:gd name="connsiteX9" fmla="*/ 533400 w 919843"/>
                          <a:gd name="connsiteY9" fmla="*/ 38100 h 337457"/>
                          <a:gd name="connsiteX10" fmla="*/ 533400 w 919843"/>
                          <a:gd name="connsiteY10" fmla="*/ 38100 h 337457"/>
                          <a:gd name="connsiteX11" fmla="*/ 615043 w 919843"/>
                          <a:gd name="connsiteY11" fmla="*/ 5443 h 337457"/>
                          <a:gd name="connsiteX12" fmla="*/ 664029 w 919843"/>
                          <a:gd name="connsiteY12" fmla="*/ 16329 h 337457"/>
                          <a:gd name="connsiteX13" fmla="*/ 740229 w 919843"/>
                          <a:gd name="connsiteY13" fmla="*/ 32657 h 337457"/>
                          <a:gd name="connsiteX14" fmla="*/ 789214 w 919843"/>
                          <a:gd name="connsiteY14" fmla="*/ 21772 h 337457"/>
                          <a:gd name="connsiteX15" fmla="*/ 838200 w 919843"/>
                          <a:gd name="connsiteY15" fmla="*/ 48986 h 337457"/>
                          <a:gd name="connsiteX16" fmla="*/ 881743 w 919843"/>
                          <a:gd name="connsiteY16" fmla="*/ 0 h 337457"/>
                          <a:gd name="connsiteX17" fmla="*/ 919843 w 919843"/>
                          <a:gd name="connsiteY17" fmla="*/ 27215 h 337457"/>
                          <a:gd name="connsiteX18" fmla="*/ 908957 w 919843"/>
                          <a:gd name="connsiteY18" fmla="*/ 223157 h 337457"/>
                          <a:gd name="connsiteX19" fmla="*/ 631372 w 919843"/>
                          <a:gd name="connsiteY19" fmla="*/ 299357 h 337457"/>
                          <a:gd name="connsiteX20" fmla="*/ 413657 w 919843"/>
                          <a:gd name="connsiteY20" fmla="*/ 337457 h 337457"/>
                          <a:gd name="connsiteX21" fmla="*/ 119743 w 919843"/>
                          <a:gd name="connsiteY21" fmla="*/ 337457 h 337457"/>
                          <a:gd name="connsiteX22" fmla="*/ 0 w 919843"/>
                          <a:gd name="connsiteY22" fmla="*/ 288472 h 3374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</a:cxnLst>
                        <a:rect l="l" t="t" r="r" b="b"/>
                        <a:pathLst>
                          <a:path w="919843" h="337457">
                            <a:moveTo>
                              <a:pt x="0" y="288472"/>
                            </a:moveTo>
                            <a:lnTo>
                              <a:pt x="59872" y="228600"/>
                            </a:lnTo>
                            <a:lnTo>
                              <a:pt x="136072" y="206829"/>
                            </a:lnTo>
                            <a:lnTo>
                              <a:pt x="223157" y="168729"/>
                            </a:lnTo>
                            <a:lnTo>
                              <a:pt x="277586" y="114300"/>
                            </a:lnTo>
                            <a:lnTo>
                              <a:pt x="321129" y="92529"/>
                            </a:lnTo>
                            <a:lnTo>
                              <a:pt x="424543" y="87086"/>
                            </a:lnTo>
                            <a:lnTo>
                              <a:pt x="451757" y="43543"/>
                            </a:lnTo>
                            <a:lnTo>
                              <a:pt x="489857" y="70757"/>
                            </a:lnTo>
                            <a:lnTo>
                              <a:pt x="533400" y="38100"/>
                            </a:lnTo>
                            <a:lnTo>
                              <a:pt x="533400" y="38100"/>
                            </a:lnTo>
                            <a:lnTo>
                              <a:pt x="615043" y="5443"/>
                            </a:lnTo>
                            <a:lnTo>
                              <a:pt x="664029" y="16329"/>
                            </a:lnTo>
                            <a:lnTo>
                              <a:pt x="740229" y="32657"/>
                            </a:lnTo>
                            <a:lnTo>
                              <a:pt x="789214" y="21772"/>
                            </a:lnTo>
                            <a:lnTo>
                              <a:pt x="838200" y="48986"/>
                            </a:lnTo>
                            <a:lnTo>
                              <a:pt x="881743" y="0"/>
                            </a:lnTo>
                            <a:lnTo>
                              <a:pt x="919843" y="27215"/>
                            </a:lnTo>
                            <a:lnTo>
                              <a:pt x="908957" y="223157"/>
                            </a:lnTo>
                            <a:lnTo>
                              <a:pt x="631372" y="299357"/>
                            </a:lnTo>
                            <a:lnTo>
                              <a:pt x="413657" y="337457"/>
                            </a:lnTo>
                            <a:lnTo>
                              <a:pt x="119743" y="337457"/>
                            </a:lnTo>
                            <a:lnTo>
                              <a:pt x="0" y="288472"/>
                            </a:lnTo>
                            <a:close/>
                          </a:path>
                        </a:pathLst>
                      </a:custGeom>
                      <a:solidFill>
                        <a:srgbClr val="FF6699">
                          <a:alpha val="30000"/>
                        </a:srgbClr>
                      </a:solidFill>
                      <a:ln w="6350">
                        <a:solidFill>
                          <a:srgbClr val="FF669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97" name="Figura a mano libera: forma 625"/>
                      <p:cNvSpPr/>
                      <p:nvPr/>
                    </p:nvSpPr>
                    <p:spPr>
                      <a:xfrm>
                        <a:off x="3845092" y="909387"/>
                        <a:ext cx="1545590" cy="381000"/>
                      </a:xfrm>
                      <a:custGeom>
                        <a:avLst/>
                        <a:gdLst>
                          <a:gd name="connsiteX0" fmla="*/ 0 w 1545771"/>
                          <a:gd name="connsiteY0" fmla="*/ 223157 h 381000"/>
                          <a:gd name="connsiteX1" fmla="*/ 92528 w 1545771"/>
                          <a:gd name="connsiteY1" fmla="*/ 141515 h 381000"/>
                          <a:gd name="connsiteX2" fmla="*/ 146957 w 1545771"/>
                          <a:gd name="connsiteY2" fmla="*/ 81643 h 381000"/>
                          <a:gd name="connsiteX3" fmla="*/ 212271 w 1545771"/>
                          <a:gd name="connsiteY3" fmla="*/ 0 h 381000"/>
                          <a:gd name="connsiteX4" fmla="*/ 457200 w 1545771"/>
                          <a:gd name="connsiteY4" fmla="*/ 70757 h 381000"/>
                          <a:gd name="connsiteX5" fmla="*/ 642257 w 1545771"/>
                          <a:gd name="connsiteY5" fmla="*/ 108857 h 381000"/>
                          <a:gd name="connsiteX6" fmla="*/ 740228 w 1545771"/>
                          <a:gd name="connsiteY6" fmla="*/ 152400 h 381000"/>
                          <a:gd name="connsiteX7" fmla="*/ 1045028 w 1545771"/>
                          <a:gd name="connsiteY7" fmla="*/ 141515 h 381000"/>
                          <a:gd name="connsiteX8" fmla="*/ 1251857 w 1545771"/>
                          <a:gd name="connsiteY8" fmla="*/ 114300 h 381000"/>
                          <a:gd name="connsiteX9" fmla="*/ 1540328 w 1545771"/>
                          <a:gd name="connsiteY9" fmla="*/ 32657 h 381000"/>
                          <a:gd name="connsiteX10" fmla="*/ 1545771 w 1545771"/>
                          <a:gd name="connsiteY10" fmla="*/ 119743 h 381000"/>
                          <a:gd name="connsiteX11" fmla="*/ 1279071 w 1545771"/>
                          <a:gd name="connsiteY11" fmla="*/ 174172 h 381000"/>
                          <a:gd name="connsiteX12" fmla="*/ 947057 w 1545771"/>
                          <a:gd name="connsiteY12" fmla="*/ 283029 h 381000"/>
                          <a:gd name="connsiteX13" fmla="*/ 658585 w 1545771"/>
                          <a:gd name="connsiteY13" fmla="*/ 381000 h 381000"/>
                          <a:gd name="connsiteX14" fmla="*/ 337457 w 1545771"/>
                          <a:gd name="connsiteY14" fmla="*/ 348343 h 381000"/>
                          <a:gd name="connsiteX15" fmla="*/ 92528 w 1545771"/>
                          <a:gd name="connsiteY15" fmla="*/ 266700 h 381000"/>
                          <a:gd name="connsiteX16" fmla="*/ 0 w 1545771"/>
                          <a:gd name="connsiteY16" fmla="*/ 223157 h 381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545771" h="381000">
                            <a:moveTo>
                              <a:pt x="0" y="223157"/>
                            </a:moveTo>
                            <a:lnTo>
                              <a:pt x="92528" y="141515"/>
                            </a:lnTo>
                            <a:lnTo>
                              <a:pt x="146957" y="81643"/>
                            </a:lnTo>
                            <a:lnTo>
                              <a:pt x="212271" y="0"/>
                            </a:lnTo>
                            <a:lnTo>
                              <a:pt x="457200" y="70757"/>
                            </a:lnTo>
                            <a:lnTo>
                              <a:pt x="642257" y="108857"/>
                            </a:lnTo>
                            <a:lnTo>
                              <a:pt x="740228" y="152400"/>
                            </a:lnTo>
                            <a:lnTo>
                              <a:pt x="1045028" y="141515"/>
                            </a:lnTo>
                            <a:lnTo>
                              <a:pt x="1251857" y="114300"/>
                            </a:lnTo>
                            <a:lnTo>
                              <a:pt x="1540328" y="32657"/>
                            </a:lnTo>
                            <a:lnTo>
                              <a:pt x="1545771" y="119743"/>
                            </a:lnTo>
                            <a:lnTo>
                              <a:pt x="1279071" y="174172"/>
                            </a:lnTo>
                            <a:lnTo>
                              <a:pt x="947057" y="283029"/>
                            </a:lnTo>
                            <a:lnTo>
                              <a:pt x="658585" y="381000"/>
                            </a:lnTo>
                            <a:lnTo>
                              <a:pt x="337457" y="348343"/>
                            </a:lnTo>
                            <a:lnTo>
                              <a:pt x="92528" y="266700"/>
                            </a:lnTo>
                            <a:lnTo>
                              <a:pt x="0" y="223157"/>
                            </a:lnTo>
                            <a:close/>
                          </a:path>
                        </a:pathLst>
                      </a:custGeom>
                      <a:solidFill>
                        <a:srgbClr val="FF9999">
                          <a:alpha val="30000"/>
                        </a:srgbClr>
                      </a:solidFill>
                      <a:ln w="6350">
                        <a:solidFill>
                          <a:srgbClr val="FF999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98" name="Figura a mano libera: forma 626"/>
                      <p:cNvSpPr/>
                      <p:nvPr/>
                    </p:nvSpPr>
                    <p:spPr>
                      <a:xfrm>
                        <a:off x="1871913" y="1033713"/>
                        <a:ext cx="296545" cy="140335"/>
                      </a:xfrm>
                      <a:custGeom>
                        <a:avLst/>
                        <a:gdLst>
                          <a:gd name="connsiteX0" fmla="*/ 24064 w 296779"/>
                          <a:gd name="connsiteY0" fmla="*/ 60158 h 140368"/>
                          <a:gd name="connsiteX1" fmla="*/ 0 w 296779"/>
                          <a:gd name="connsiteY1" fmla="*/ 116305 h 140368"/>
                          <a:gd name="connsiteX2" fmla="*/ 16042 w 296779"/>
                          <a:gd name="connsiteY2" fmla="*/ 140368 h 140368"/>
                          <a:gd name="connsiteX3" fmla="*/ 172453 w 296779"/>
                          <a:gd name="connsiteY3" fmla="*/ 112295 h 140368"/>
                          <a:gd name="connsiteX4" fmla="*/ 296779 w 296779"/>
                          <a:gd name="connsiteY4" fmla="*/ 44116 h 140368"/>
                          <a:gd name="connsiteX5" fmla="*/ 228600 w 296779"/>
                          <a:gd name="connsiteY5" fmla="*/ 24063 h 140368"/>
                          <a:gd name="connsiteX6" fmla="*/ 160421 w 296779"/>
                          <a:gd name="connsiteY6" fmla="*/ 12032 h 140368"/>
                          <a:gd name="connsiteX7" fmla="*/ 132348 w 296779"/>
                          <a:gd name="connsiteY7" fmla="*/ 12032 h 140368"/>
                          <a:gd name="connsiteX8" fmla="*/ 68179 w 296779"/>
                          <a:gd name="connsiteY8" fmla="*/ 0 h 140368"/>
                          <a:gd name="connsiteX9" fmla="*/ 24064 w 296779"/>
                          <a:gd name="connsiteY9" fmla="*/ 60158 h 14036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296779" h="140368">
                            <a:moveTo>
                              <a:pt x="24064" y="60158"/>
                            </a:moveTo>
                            <a:lnTo>
                              <a:pt x="0" y="116305"/>
                            </a:lnTo>
                            <a:lnTo>
                              <a:pt x="16042" y="140368"/>
                            </a:lnTo>
                            <a:lnTo>
                              <a:pt x="172453" y="112295"/>
                            </a:lnTo>
                            <a:lnTo>
                              <a:pt x="296779" y="44116"/>
                            </a:lnTo>
                            <a:lnTo>
                              <a:pt x="228600" y="24063"/>
                            </a:lnTo>
                            <a:lnTo>
                              <a:pt x="160421" y="12032"/>
                            </a:lnTo>
                            <a:lnTo>
                              <a:pt x="132348" y="12032"/>
                            </a:lnTo>
                            <a:lnTo>
                              <a:pt x="68179" y="0"/>
                            </a:lnTo>
                            <a:lnTo>
                              <a:pt x="24064" y="60158"/>
                            </a:lnTo>
                            <a:close/>
                          </a:path>
                        </a:pathLst>
                      </a:custGeom>
                      <a:solidFill>
                        <a:schemeClr val="accent1">
                          <a:lumMod val="75000"/>
                          <a:alpha val="49804"/>
                        </a:schemeClr>
                      </a:solidFill>
                      <a:ln w="6350">
                        <a:solidFill>
                          <a:schemeClr val="accent1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99" name="Figura a mano libera: forma 627"/>
                      <p:cNvSpPr/>
                      <p:nvPr/>
                    </p:nvSpPr>
                    <p:spPr>
                      <a:xfrm>
                        <a:off x="832184" y="994611"/>
                        <a:ext cx="1054735" cy="220345"/>
                      </a:xfrm>
                      <a:custGeom>
                        <a:avLst/>
                        <a:gdLst>
                          <a:gd name="connsiteX0" fmla="*/ 0 w 1054768"/>
                          <a:gd name="connsiteY0" fmla="*/ 88231 h 220579"/>
                          <a:gd name="connsiteX1" fmla="*/ 108284 w 1054768"/>
                          <a:gd name="connsiteY1" fmla="*/ 72189 h 220579"/>
                          <a:gd name="connsiteX2" fmla="*/ 172453 w 1054768"/>
                          <a:gd name="connsiteY2" fmla="*/ 92242 h 220579"/>
                          <a:gd name="connsiteX3" fmla="*/ 256674 w 1054768"/>
                          <a:gd name="connsiteY3" fmla="*/ 92242 h 220579"/>
                          <a:gd name="connsiteX4" fmla="*/ 300790 w 1054768"/>
                          <a:gd name="connsiteY4" fmla="*/ 88231 h 220579"/>
                          <a:gd name="connsiteX5" fmla="*/ 348916 w 1054768"/>
                          <a:gd name="connsiteY5" fmla="*/ 72189 h 220579"/>
                          <a:gd name="connsiteX6" fmla="*/ 393032 w 1054768"/>
                          <a:gd name="connsiteY6" fmla="*/ 72189 h 220579"/>
                          <a:gd name="connsiteX7" fmla="*/ 429126 w 1054768"/>
                          <a:gd name="connsiteY7" fmla="*/ 88231 h 220579"/>
                          <a:gd name="connsiteX8" fmla="*/ 481263 w 1054768"/>
                          <a:gd name="connsiteY8" fmla="*/ 88231 h 220579"/>
                          <a:gd name="connsiteX9" fmla="*/ 493295 w 1054768"/>
                          <a:gd name="connsiteY9" fmla="*/ 56147 h 220579"/>
                          <a:gd name="connsiteX10" fmla="*/ 537411 w 1054768"/>
                          <a:gd name="connsiteY10" fmla="*/ 32084 h 220579"/>
                          <a:gd name="connsiteX11" fmla="*/ 557463 w 1054768"/>
                          <a:gd name="connsiteY11" fmla="*/ 0 h 220579"/>
                          <a:gd name="connsiteX12" fmla="*/ 609600 w 1054768"/>
                          <a:gd name="connsiteY12" fmla="*/ 0 h 220579"/>
                          <a:gd name="connsiteX13" fmla="*/ 745958 w 1054768"/>
                          <a:gd name="connsiteY13" fmla="*/ 20052 h 220579"/>
                          <a:gd name="connsiteX14" fmla="*/ 798095 w 1054768"/>
                          <a:gd name="connsiteY14" fmla="*/ 32084 h 220579"/>
                          <a:gd name="connsiteX15" fmla="*/ 894347 w 1054768"/>
                          <a:gd name="connsiteY15" fmla="*/ 64168 h 220579"/>
                          <a:gd name="connsiteX16" fmla="*/ 942474 w 1054768"/>
                          <a:gd name="connsiteY16" fmla="*/ 48126 h 220579"/>
                          <a:gd name="connsiteX17" fmla="*/ 970547 w 1054768"/>
                          <a:gd name="connsiteY17" fmla="*/ 76200 h 220579"/>
                          <a:gd name="connsiteX18" fmla="*/ 1054768 w 1054768"/>
                          <a:gd name="connsiteY18" fmla="*/ 76200 h 220579"/>
                          <a:gd name="connsiteX19" fmla="*/ 1030705 w 1054768"/>
                          <a:gd name="connsiteY19" fmla="*/ 104273 h 220579"/>
                          <a:gd name="connsiteX20" fmla="*/ 910390 w 1054768"/>
                          <a:gd name="connsiteY20" fmla="*/ 136358 h 220579"/>
                          <a:gd name="connsiteX21" fmla="*/ 818147 w 1054768"/>
                          <a:gd name="connsiteY21" fmla="*/ 168442 h 220579"/>
                          <a:gd name="connsiteX22" fmla="*/ 733926 w 1054768"/>
                          <a:gd name="connsiteY22" fmla="*/ 188494 h 220579"/>
                          <a:gd name="connsiteX23" fmla="*/ 573505 w 1054768"/>
                          <a:gd name="connsiteY23" fmla="*/ 208547 h 220579"/>
                          <a:gd name="connsiteX24" fmla="*/ 425116 w 1054768"/>
                          <a:gd name="connsiteY24" fmla="*/ 220579 h 220579"/>
                          <a:gd name="connsiteX25" fmla="*/ 264695 w 1054768"/>
                          <a:gd name="connsiteY25" fmla="*/ 188494 h 220579"/>
                          <a:gd name="connsiteX26" fmla="*/ 168442 w 1054768"/>
                          <a:gd name="connsiteY26" fmla="*/ 172452 h 220579"/>
                          <a:gd name="connsiteX27" fmla="*/ 104274 w 1054768"/>
                          <a:gd name="connsiteY27" fmla="*/ 136358 h 220579"/>
                          <a:gd name="connsiteX28" fmla="*/ 64168 w 1054768"/>
                          <a:gd name="connsiteY28" fmla="*/ 108284 h 220579"/>
                          <a:gd name="connsiteX29" fmla="*/ 0 w 1054768"/>
                          <a:gd name="connsiteY29" fmla="*/ 88231 h 22057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1054768" h="220579">
                            <a:moveTo>
                              <a:pt x="0" y="88231"/>
                            </a:moveTo>
                            <a:lnTo>
                              <a:pt x="108284" y="72189"/>
                            </a:lnTo>
                            <a:lnTo>
                              <a:pt x="172453" y="92242"/>
                            </a:lnTo>
                            <a:lnTo>
                              <a:pt x="256674" y="92242"/>
                            </a:lnTo>
                            <a:lnTo>
                              <a:pt x="300790" y="88231"/>
                            </a:lnTo>
                            <a:lnTo>
                              <a:pt x="348916" y="72189"/>
                            </a:lnTo>
                            <a:lnTo>
                              <a:pt x="393032" y="72189"/>
                            </a:lnTo>
                            <a:lnTo>
                              <a:pt x="429126" y="88231"/>
                            </a:lnTo>
                            <a:lnTo>
                              <a:pt x="481263" y="88231"/>
                            </a:lnTo>
                            <a:lnTo>
                              <a:pt x="493295" y="56147"/>
                            </a:lnTo>
                            <a:lnTo>
                              <a:pt x="537411" y="32084"/>
                            </a:lnTo>
                            <a:lnTo>
                              <a:pt x="557463" y="0"/>
                            </a:lnTo>
                            <a:lnTo>
                              <a:pt x="609600" y="0"/>
                            </a:lnTo>
                            <a:lnTo>
                              <a:pt x="745958" y="20052"/>
                            </a:lnTo>
                            <a:lnTo>
                              <a:pt x="798095" y="32084"/>
                            </a:lnTo>
                            <a:lnTo>
                              <a:pt x="894347" y="64168"/>
                            </a:lnTo>
                            <a:lnTo>
                              <a:pt x="942474" y="48126"/>
                            </a:lnTo>
                            <a:lnTo>
                              <a:pt x="970547" y="76200"/>
                            </a:lnTo>
                            <a:lnTo>
                              <a:pt x="1054768" y="76200"/>
                            </a:lnTo>
                            <a:lnTo>
                              <a:pt x="1030705" y="104273"/>
                            </a:lnTo>
                            <a:lnTo>
                              <a:pt x="910390" y="136358"/>
                            </a:lnTo>
                            <a:lnTo>
                              <a:pt x="818147" y="168442"/>
                            </a:lnTo>
                            <a:lnTo>
                              <a:pt x="733926" y="188494"/>
                            </a:lnTo>
                            <a:lnTo>
                              <a:pt x="573505" y="208547"/>
                            </a:lnTo>
                            <a:lnTo>
                              <a:pt x="425116" y="220579"/>
                            </a:lnTo>
                            <a:lnTo>
                              <a:pt x="264695" y="188494"/>
                            </a:lnTo>
                            <a:lnTo>
                              <a:pt x="168442" y="172452"/>
                            </a:lnTo>
                            <a:lnTo>
                              <a:pt x="104274" y="136358"/>
                            </a:lnTo>
                            <a:lnTo>
                              <a:pt x="64168" y="108284"/>
                            </a:lnTo>
                            <a:lnTo>
                              <a:pt x="0" y="88231"/>
                            </a:lnTo>
                            <a:close/>
                          </a:path>
                        </a:pathLst>
                      </a:custGeom>
                      <a:solidFill>
                        <a:srgbClr val="C28446">
                          <a:alpha val="30000"/>
                        </a:srgbClr>
                      </a:solidFill>
                      <a:ln w="6350">
                        <a:solidFill>
                          <a:srgbClr val="C2844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0" name="Figura a mano libera: forma 628"/>
                      <p:cNvSpPr/>
                      <p:nvPr/>
                    </p:nvSpPr>
                    <p:spPr>
                      <a:xfrm>
                        <a:off x="271713" y="1219200"/>
                        <a:ext cx="805815" cy="284480"/>
                      </a:xfrm>
                      <a:custGeom>
                        <a:avLst/>
                        <a:gdLst>
                          <a:gd name="connsiteX0" fmla="*/ 100264 w 806116"/>
                          <a:gd name="connsiteY0" fmla="*/ 88232 h 284748"/>
                          <a:gd name="connsiteX1" fmla="*/ 236621 w 806116"/>
                          <a:gd name="connsiteY1" fmla="*/ 40105 h 284748"/>
                          <a:gd name="connsiteX2" fmla="*/ 300790 w 806116"/>
                          <a:gd name="connsiteY2" fmla="*/ 40105 h 284748"/>
                          <a:gd name="connsiteX3" fmla="*/ 441158 w 806116"/>
                          <a:gd name="connsiteY3" fmla="*/ 20053 h 284748"/>
                          <a:gd name="connsiteX4" fmla="*/ 565485 w 806116"/>
                          <a:gd name="connsiteY4" fmla="*/ 0 h 284748"/>
                          <a:gd name="connsiteX5" fmla="*/ 653716 w 806116"/>
                          <a:gd name="connsiteY5" fmla="*/ 0 h 284748"/>
                          <a:gd name="connsiteX6" fmla="*/ 713874 w 806116"/>
                          <a:gd name="connsiteY6" fmla="*/ 40105 h 284748"/>
                          <a:gd name="connsiteX7" fmla="*/ 778042 w 806116"/>
                          <a:gd name="connsiteY7" fmla="*/ 96253 h 284748"/>
                          <a:gd name="connsiteX8" fmla="*/ 806116 w 806116"/>
                          <a:gd name="connsiteY8" fmla="*/ 140369 h 284748"/>
                          <a:gd name="connsiteX9" fmla="*/ 806116 w 806116"/>
                          <a:gd name="connsiteY9" fmla="*/ 180474 h 284748"/>
                          <a:gd name="connsiteX10" fmla="*/ 717885 w 806116"/>
                          <a:gd name="connsiteY10" fmla="*/ 240632 h 284748"/>
                          <a:gd name="connsiteX11" fmla="*/ 625642 w 806116"/>
                          <a:gd name="connsiteY11" fmla="*/ 284748 h 284748"/>
                          <a:gd name="connsiteX12" fmla="*/ 533400 w 806116"/>
                          <a:gd name="connsiteY12" fmla="*/ 284748 h 284748"/>
                          <a:gd name="connsiteX13" fmla="*/ 481264 w 806116"/>
                          <a:gd name="connsiteY13" fmla="*/ 244642 h 284748"/>
                          <a:gd name="connsiteX14" fmla="*/ 401053 w 806116"/>
                          <a:gd name="connsiteY14" fmla="*/ 240632 h 284748"/>
                          <a:gd name="connsiteX15" fmla="*/ 284748 w 806116"/>
                          <a:gd name="connsiteY15" fmla="*/ 228600 h 284748"/>
                          <a:gd name="connsiteX16" fmla="*/ 240632 w 806116"/>
                          <a:gd name="connsiteY16" fmla="*/ 228600 h 284748"/>
                          <a:gd name="connsiteX17" fmla="*/ 108285 w 806116"/>
                          <a:gd name="connsiteY17" fmla="*/ 212558 h 284748"/>
                          <a:gd name="connsiteX18" fmla="*/ 28074 w 806116"/>
                          <a:gd name="connsiteY18" fmla="*/ 220579 h 284748"/>
                          <a:gd name="connsiteX19" fmla="*/ 0 w 806116"/>
                          <a:gd name="connsiteY19" fmla="*/ 180474 h 284748"/>
                          <a:gd name="connsiteX20" fmla="*/ 100264 w 806116"/>
                          <a:gd name="connsiteY20" fmla="*/ 88232 h 28474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806116" h="284748">
                            <a:moveTo>
                              <a:pt x="100264" y="88232"/>
                            </a:moveTo>
                            <a:lnTo>
                              <a:pt x="236621" y="40105"/>
                            </a:lnTo>
                            <a:lnTo>
                              <a:pt x="300790" y="40105"/>
                            </a:lnTo>
                            <a:lnTo>
                              <a:pt x="441158" y="20053"/>
                            </a:lnTo>
                            <a:lnTo>
                              <a:pt x="565485" y="0"/>
                            </a:lnTo>
                            <a:lnTo>
                              <a:pt x="653716" y="0"/>
                            </a:lnTo>
                            <a:lnTo>
                              <a:pt x="713874" y="40105"/>
                            </a:lnTo>
                            <a:lnTo>
                              <a:pt x="778042" y="96253"/>
                            </a:lnTo>
                            <a:lnTo>
                              <a:pt x="806116" y="140369"/>
                            </a:lnTo>
                            <a:lnTo>
                              <a:pt x="806116" y="180474"/>
                            </a:lnTo>
                            <a:lnTo>
                              <a:pt x="717885" y="240632"/>
                            </a:lnTo>
                            <a:lnTo>
                              <a:pt x="625642" y="284748"/>
                            </a:lnTo>
                            <a:lnTo>
                              <a:pt x="533400" y="284748"/>
                            </a:lnTo>
                            <a:lnTo>
                              <a:pt x="481264" y="244642"/>
                            </a:lnTo>
                            <a:lnTo>
                              <a:pt x="401053" y="240632"/>
                            </a:lnTo>
                            <a:lnTo>
                              <a:pt x="284748" y="228600"/>
                            </a:lnTo>
                            <a:lnTo>
                              <a:pt x="240632" y="228600"/>
                            </a:lnTo>
                            <a:lnTo>
                              <a:pt x="108285" y="212558"/>
                            </a:lnTo>
                            <a:lnTo>
                              <a:pt x="28074" y="220579"/>
                            </a:lnTo>
                            <a:lnTo>
                              <a:pt x="0" y="180474"/>
                            </a:lnTo>
                            <a:lnTo>
                              <a:pt x="100264" y="88232"/>
                            </a:lnTo>
                            <a:close/>
                          </a:path>
                        </a:pathLst>
                      </a:custGeom>
                      <a:solidFill>
                        <a:schemeClr val="accent5">
                          <a:alpha val="30000"/>
                        </a:schemeClr>
                      </a:solidFill>
                      <a:ln w="635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1" name="Figura a mano libera: forma 629"/>
                      <p:cNvSpPr/>
                      <p:nvPr/>
                    </p:nvSpPr>
                    <p:spPr>
                      <a:xfrm>
                        <a:off x="524376" y="1097882"/>
                        <a:ext cx="528955" cy="200025"/>
                      </a:xfrm>
                      <a:custGeom>
                        <a:avLst/>
                        <a:gdLst>
                          <a:gd name="connsiteX0" fmla="*/ 517357 w 529389"/>
                          <a:gd name="connsiteY0" fmla="*/ 200527 h 200527"/>
                          <a:gd name="connsiteX1" fmla="*/ 529389 w 529389"/>
                          <a:gd name="connsiteY1" fmla="*/ 84221 h 200527"/>
                          <a:gd name="connsiteX2" fmla="*/ 445168 w 529389"/>
                          <a:gd name="connsiteY2" fmla="*/ 52137 h 200527"/>
                          <a:gd name="connsiteX3" fmla="*/ 324852 w 529389"/>
                          <a:gd name="connsiteY3" fmla="*/ 0 h 200527"/>
                          <a:gd name="connsiteX4" fmla="*/ 256673 w 529389"/>
                          <a:gd name="connsiteY4" fmla="*/ 20053 h 200527"/>
                          <a:gd name="connsiteX5" fmla="*/ 128336 w 529389"/>
                          <a:gd name="connsiteY5" fmla="*/ 64169 h 200527"/>
                          <a:gd name="connsiteX6" fmla="*/ 56147 w 529389"/>
                          <a:gd name="connsiteY6" fmla="*/ 96253 h 200527"/>
                          <a:gd name="connsiteX7" fmla="*/ 0 w 529389"/>
                          <a:gd name="connsiteY7" fmla="*/ 140369 h 200527"/>
                          <a:gd name="connsiteX8" fmla="*/ 16042 w 529389"/>
                          <a:gd name="connsiteY8" fmla="*/ 144379 h 200527"/>
                          <a:gd name="connsiteX9" fmla="*/ 104273 w 529389"/>
                          <a:gd name="connsiteY9" fmla="*/ 152400 h 200527"/>
                          <a:gd name="connsiteX10" fmla="*/ 320842 w 529389"/>
                          <a:gd name="connsiteY10" fmla="*/ 116306 h 200527"/>
                          <a:gd name="connsiteX11" fmla="*/ 405063 w 529389"/>
                          <a:gd name="connsiteY11" fmla="*/ 116306 h 200527"/>
                          <a:gd name="connsiteX12" fmla="*/ 517357 w 529389"/>
                          <a:gd name="connsiteY12" fmla="*/ 200527 h 20052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529389" h="200527">
                            <a:moveTo>
                              <a:pt x="517357" y="200527"/>
                            </a:moveTo>
                            <a:lnTo>
                              <a:pt x="529389" y="84221"/>
                            </a:lnTo>
                            <a:lnTo>
                              <a:pt x="445168" y="52137"/>
                            </a:lnTo>
                            <a:lnTo>
                              <a:pt x="324852" y="0"/>
                            </a:lnTo>
                            <a:lnTo>
                              <a:pt x="256673" y="20053"/>
                            </a:lnTo>
                            <a:lnTo>
                              <a:pt x="128336" y="64169"/>
                            </a:lnTo>
                            <a:lnTo>
                              <a:pt x="56147" y="96253"/>
                            </a:lnTo>
                            <a:lnTo>
                              <a:pt x="0" y="140369"/>
                            </a:lnTo>
                            <a:lnTo>
                              <a:pt x="16042" y="144379"/>
                            </a:lnTo>
                            <a:lnTo>
                              <a:pt x="104273" y="152400"/>
                            </a:lnTo>
                            <a:lnTo>
                              <a:pt x="320842" y="116306"/>
                            </a:lnTo>
                            <a:lnTo>
                              <a:pt x="405063" y="116306"/>
                            </a:lnTo>
                            <a:lnTo>
                              <a:pt x="517357" y="200527"/>
                            </a:lnTo>
                            <a:close/>
                          </a:path>
                        </a:pathLst>
                      </a:custGeom>
                      <a:solidFill>
                        <a:srgbClr val="CC9900">
                          <a:alpha val="30000"/>
                        </a:srgbClr>
                      </a:solidFill>
                      <a:ln w="6350">
                        <a:solidFill>
                          <a:srgbClr val="CC990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2" name="Figura a mano libera: forma 630"/>
                      <p:cNvSpPr/>
                      <p:nvPr/>
                    </p:nvSpPr>
                    <p:spPr>
                      <a:xfrm>
                        <a:off x="387015" y="1101892"/>
                        <a:ext cx="372745" cy="120015"/>
                      </a:xfrm>
                      <a:custGeom>
                        <a:avLst/>
                        <a:gdLst>
                          <a:gd name="connsiteX0" fmla="*/ 0 w 372979"/>
                          <a:gd name="connsiteY0" fmla="*/ 116305 h 120316"/>
                          <a:gd name="connsiteX1" fmla="*/ 56147 w 372979"/>
                          <a:gd name="connsiteY1" fmla="*/ 120316 h 120316"/>
                          <a:gd name="connsiteX2" fmla="*/ 128336 w 372979"/>
                          <a:gd name="connsiteY2" fmla="*/ 120316 h 120316"/>
                          <a:gd name="connsiteX3" fmla="*/ 188494 w 372979"/>
                          <a:gd name="connsiteY3" fmla="*/ 80210 h 120316"/>
                          <a:gd name="connsiteX4" fmla="*/ 372979 w 372979"/>
                          <a:gd name="connsiteY4" fmla="*/ 12032 h 120316"/>
                          <a:gd name="connsiteX5" fmla="*/ 348915 w 372979"/>
                          <a:gd name="connsiteY5" fmla="*/ 8021 h 120316"/>
                          <a:gd name="connsiteX6" fmla="*/ 336884 w 372979"/>
                          <a:gd name="connsiteY6" fmla="*/ 0 h 120316"/>
                          <a:gd name="connsiteX7" fmla="*/ 284747 w 372979"/>
                          <a:gd name="connsiteY7" fmla="*/ 28074 h 120316"/>
                          <a:gd name="connsiteX8" fmla="*/ 228600 w 372979"/>
                          <a:gd name="connsiteY8" fmla="*/ 20053 h 120316"/>
                          <a:gd name="connsiteX9" fmla="*/ 88231 w 372979"/>
                          <a:gd name="connsiteY9" fmla="*/ 68179 h 120316"/>
                          <a:gd name="connsiteX10" fmla="*/ 0 w 372979"/>
                          <a:gd name="connsiteY10" fmla="*/ 116305 h 1203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372979" h="120316">
                            <a:moveTo>
                              <a:pt x="0" y="116305"/>
                            </a:moveTo>
                            <a:lnTo>
                              <a:pt x="56147" y="120316"/>
                            </a:lnTo>
                            <a:lnTo>
                              <a:pt x="128336" y="120316"/>
                            </a:lnTo>
                            <a:lnTo>
                              <a:pt x="188494" y="80210"/>
                            </a:lnTo>
                            <a:lnTo>
                              <a:pt x="372979" y="12032"/>
                            </a:lnTo>
                            <a:lnTo>
                              <a:pt x="348915" y="8021"/>
                            </a:lnTo>
                            <a:lnTo>
                              <a:pt x="336884" y="0"/>
                            </a:lnTo>
                            <a:lnTo>
                              <a:pt x="284747" y="28074"/>
                            </a:lnTo>
                            <a:lnTo>
                              <a:pt x="228600" y="20053"/>
                            </a:lnTo>
                            <a:lnTo>
                              <a:pt x="88231" y="68179"/>
                            </a:lnTo>
                            <a:lnTo>
                              <a:pt x="0" y="116305"/>
                            </a:lnTo>
                            <a:close/>
                          </a:path>
                        </a:pathLst>
                      </a:custGeom>
                      <a:solidFill>
                        <a:srgbClr val="C28446">
                          <a:alpha val="49804"/>
                        </a:srgbClr>
                      </a:solidFill>
                      <a:ln w="6350">
                        <a:solidFill>
                          <a:srgbClr val="C2844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3" name="Figura a mano libera: forma 632"/>
                      <p:cNvSpPr/>
                      <p:nvPr/>
                    </p:nvSpPr>
                    <p:spPr>
                      <a:xfrm>
                        <a:off x="3359818" y="1006642"/>
                        <a:ext cx="156210" cy="99695"/>
                      </a:xfrm>
                      <a:custGeom>
                        <a:avLst/>
                        <a:gdLst>
                          <a:gd name="connsiteX0" fmla="*/ 0 w 156410"/>
                          <a:gd name="connsiteY0" fmla="*/ 0 h 100263"/>
                          <a:gd name="connsiteX1" fmla="*/ 64168 w 156410"/>
                          <a:gd name="connsiteY1" fmla="*/ 0 h 100263"/>
                          <a:gd name="connsiteX2" fmla="*/ 104273 w 156410"/>
                          <a:gd name="connsiteY2" fmla="*/ 8021 h 100263"/>
                          <a:gd name="connsiteX3" fmla="*/ 152400 w 156410"/>
                          <a:gd name="connsiteY3" fmla="*/ 32085 h 100263"/>
                          <a:gd name="connsiteX4" fmla="*/ 156410 w 156410"/>
                          <a:gd name="connsiteY4" fmla="*/ 80211 h 100263"/>
                          <a:gd name="connsiteX5" fmla="*/ 140368 w 156410"/>
                          <a:gd name="connsiteY5" fmla="*/ 100263 h 100263"/>
                          <a:gd name="connsiteX6" fmla="*/ 48126 w 156410"/>
                          <a:gd name="connsiteY6" fmla="*/ 92242 h 100263"/>
                          <a:gd name="connsiteX7" fmla="*/ 4010 w 156410"/>
                          <a:gd name="connsiteY7" fmla="*/ 64169 h 100263"/>
                          <a:gd name="connsiteX8" fmla="*/ 0 w 156410"/>
                          <a:gd name="connsiteY8" fmla="*/ 0 h 100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56410" h="100263">
                            <a:moveTo>
                              <a:pt x="0" y="0"/>
                            </a:moveTo>
                            <a:lnTo>
                              <a:pt x="64168" y="0"/>
                            </a:lnTo>
                            <a:lnTo>
                              <a:pt x="104273" y="8021"/>
                            </a:lnTo>
                            <a:lnTo>
                              <a:pt x="152400" y="32085"/>
                            </a:lnTo>
                            <a:lnTo>
                              <a:pt x="156410" y="80211"/>
                            </a:lnTo>
                            <a:lnTo>
                              <a:pt x="140368" y="100263"/>
                            </a:lnTo>
                            <a:lnTo>
                              <a:pt x="48126" y="92242"/>
                            </a:lnTo>
                            <a:lnTo>
                              <a:pt x="4010" y="64169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chemeClr val="accent6">
                          <a:lumMod val="75000"/>
                          <a:alpha val="30000"/>
                        </a:schemeClr>
                      </a:solidFill>
                      <a:ln w="6350"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4" name="Figura a mano libera: forma 633"/>
                      <p:cNvSpPr/>
                      <p:nvPr/>
                    </p:nvSpPr>
                    <p:spPr>
                      <a:xfrm>
                        <a:off x="1783681" y="969545"/>
                        <a:ext cx="2057400" cy="364490"/>
                      </a:xfrm>
                      <a:custGeom>
                        <a:avLst/>
                        <a:gdLst>
                          <a:gd name="connsiteX0" fmla="*/ 128337 w 2057400"/>
                          <a:gd name="connsiteY0" fmla="*/ 208547 h 364957"/>
                          <a:gd name="connsiteX1" fmla="*/ 28073 w 2057400"/>
                          <a:gd name="connsiteY1" fmla="*/ 256673 h 364957"/>
                          <a:gd name="connsiteX2" fmla="*/ 0 w 2057400"/>
                          <a:gd name="connsiteY2" fmla="*/ 316831 h 364957"/>
                          <a:gd name="connsiteX3" fmla="*/ 28073 w 2057400"/>
                          <a:gd name="connsiteY3" fmla="*/ 364957 h 364957"/>
                          <a:gd name="connsiteX4" fmla="*/ 156410 w 2057400"/>
                          <a:gd name="connsiteY4" fmla="*/ 364957 h 364957"/>
                          <a:gd name="connsiteX5" fmla="*/ 336884 w 2057400"/>
                          <a:gd name="connsiteY5" fmla="*/ 308810 h 364957"/>
                          <a:gd name="connsiteX6" fmla="*/ 621631 w 2057400"/>
                          <a:gd name="connsiteY6" fmla="*/ 292768 h 364957"/>
                          <a:gd name="connsiteX7" fmla="*/ 874295 w 2057400"/>
                          <a:gd name="connsiteY7" fmla="*/ 260684 h 364957"/>
                          <a:gd name="connsiteX8" fmla="*/ 1199147 w 2057400"/>
                          <a:gd name="connsiteY8" fmla="*/ 240631 h 364957"/>
                          <a:gd name="connsiteX9" fmla="*/ 1475873 w 2057400"/>
                          <a:gd name="connsiteY9" fmla="*/ 188494 h 364957"/>
                          <a:gd name="connsiteX10" fmla="*/ 1676400 w 2057400"/>
                          <a:gd name="connsiteY10" fmla="*/ 196515 h 364957"/>
                          <a:gd name="connsiteX11" fmla="*/ 1929063 w 2057400"/>
                          <a:gd name="connsiteY11" fmla="*/ 228600 h 364957"/>
                          <a:gd name="connsiteX12" fmla="*/ 2057400 w 2057400"/>
                          <a:gd name="connsiteY12" fmla="*/ 176463 h 364957"/>
                          <a:gd name="connsiteX13" fmla="*/ 1949116 w 2057400"/>
                          <a:gd name="connsiteY13" fmla="*/ 124326 h 364957"/>
                          <a:gd name="connsiteX14" fmla="*/ 1864895 w 2057400"/>
                          <a:gd name="connsiteY14" fmla="*/ 96252 h 364957"/>
                          <a:gd name="connsiteX15" fmla="*/ 1776663 w 2057400"/>
                          <a:gd name="connsiteY15" fmla="*/ 48126 h 364957"/>
                          <a:gd name="connsiteX16" fmla="*/ 1712495 w 2057400"/>
                          <a:gd name="connsiteY16" fmla="*/ 24063 h 364957"/>
                          <a:gd name="connsiteX17" fmla="*/ 1688431 w 2057400"/>
                          <a:gd name="connsiteY17" fmla="*/ 44115 h 364957"/>
                          <a:gd name="connsiteX18" fmla="*/ 1728537 w 2057400"/>
                          <a:gd name="connsiteY18" fmla="*/ 56147 h 364957"/>
                          <a:gd name="connsiteX19" fmla="*/ 1732547 w 2057400"/>
                          <a:gd name="connsiteY19" fmla="*/ 108284 h 364957"/>
                          <a:gd name="connsiteX20" fmla="*/ 1712495 w 2057400"/>
                          <a:gd name="connsiteY20" fmla="*/ 140368 h 364957"/>
                          <a:gd name="connsiteX21" fmla="*/ 1648326 w 2057400"/>
                          <a:gd name="connsiteY21" fmla="*/ 136357 h 364957"/>
                          <a:gd name="connsiteX22" fmla="*/ 1584158 w 2057400"/>
                          <a:gd name="connsiteY22" fmla="*/ 104273 h 364957"/>
                          <a:gd name="connsiteX23" fmla="*/ 1560095 w 2057400"/>
                          <a:gd name="connsiteY23" fmla="*/ 32084 h 364957"/>
                          <a:gd name="connsiteX24" fmla="*/ 1519989 w 2057400"/>
                          <a:gd name="connsiteY24" fmla="*/ 8021 h 364957"/>
                          <a:gd name="connsiteX25" fmla="*/ 1423737 w 2057400"/>
                          <a:gd name="connsiteY25" fmla="*/ 4010 h 364957"/>
                          <a:gd name="connsiteX26" fmla="*/ 1371600 w 2057400"/>
                          <a:gd name="connsiteY26" fmla="*/ 0 h 364957"/>
                          <a:gd name="connsiteX27" fmla="*/ 1219200 w 2057400"/>
                          <a:gd name="connsiteY27" fmla="*/ 40105 h 364957"/>
                          <a:gd name="connsiteX28" fmla="*/ 1126958 w 2057400"/>
                          <a:gd name="connsiteY28" fmla="*/ 40105 h 364957"/>
                          <a:gd name="connsiteX29" fmla="*/ 946484 w 2057400"/>
                          <a:gd name="connsiteY29" fmla="*/ 68179 h 364957"/>
                          <a:gd name="connsiteX30" fmla="*/ 822158 w 2057400"/>
                          <a:gd name="connsiteY30" fmla="*/ 72189 h 364957"/>
                          <a:gd name="connsiteX31" fmla="*/ 753979 w 2057400"/>
                          <a:gd name="connsiteY31" fmla="*/ 64168 h 364957"/>
                          <a:gd name="connsiteX32" fmla="*/ 661737 w 2057400"/>
                          <a:gd name="connsiteY32" fmla="*/ 44115 h 364957"/>
                          <a:gd name="connsiteX33" fmla="*/ 585537 w 2057400"/>
                          <a:gd name="connsiteY33" fmla="*/ 44115 h 364957"/>
                          <a:gd name="connsiteX34" fmla="*/ 453189 w 2057400"/>
                          <a:gd name="connsiteY34" fmla="*/ 72189 h 364957"/>
                          <a:gd name="connsiteX35" fmla="*/ 376989 w 2057400"/>
                          <a:gd name="connsiteY35" fmla="*/ 108284 h 364957"/>
                          <a:gd name="connsiteX36" fmla="*/ 252663 w 2057400"/>
                          <a:gd name="connsiteY36" fmla="*/ 176463 h 364957"/>
                          <a:gd name="connsiteX37" fmla="*/ 128337 w 2057400"/>
                          <a:gd name="connsiteY37" fmla="*/ 208547 h 3649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</a:cxnLst>
                        <a:rect l="l" t="t" r="r" b="b"/>
                        <a:pathLst>
                          <a:path w="2057400" h="364957">
                            <a:moveTo>
                              <a:pt x="128337" y="208547"/>
                            </a:moveTo>
                            <a:lnTo>
                              <a:pt x="28073" y="256673"/>
                            </a:lnTo>
                            <a:lnTo>
                              <a:pt x="0" y="316831"/>
                            </a:lnTo>
                            <a:lnTo>
                              <a:pt x="28073" y="364957"/>
                            </a:lnTo>
                            <a:lnTo>
                              <a:pt x="156410" y="364957"/>
                            </a:lnTo>
                            <a:lnTo>
                              <a:pt x="336884" y="308810"/>
                            </a:lnTo>
                            <a:lnTo>
                              <a:pt x="621631" y="292768"/>
                            </a:lnTo>
                            <a:lnTo>
                              <a:pt x="874295" y="260684"/>
                            </a:lnTo>
                            <a:lnTo>
                              <a:pt x="1199147" y="240631"/>
                            </a:lnTo>
                            <a:lnTo>
                              <a:pt x="1475873" y="188494"/>
                            </a:lnTo>
                            <a:lnTo>
                              <a:pt x="1676400" y="196515"/>
                            </a:lnTo>
                            <a:lnTo>
                              <a:pt x="1929063" y="228600"/>
                            </a:lnTo>
                            <a:lnTo>
                              <a:pt x="2057400" y="176463"/>
                            </a:lnTo>
                            <a:lnTo>
                              <a:pt x="1949116" y="124326"/>
                            </a:lnTo>
                            <a:lnTo>
                              <a:pt x="1864895" y="96252"/>
                            </a:lnTo>
                            <a:lnTo>
                              <a:pt x="1776663" y="48126"/>
                            </a:lnTo>
                            <a:lnTo>
                              <a:pt x="1712495" y="24063"/>
                            </a:lnTo>
                            <a:lnTo>
                              <a:pt x="1688431" y="44115"/>
                            </a:lnTo>
                            <a:lnTo>
                              <a:pt x="1728537" y="56147"/>
                            </a:lnTo>
                            <a:lnTo>
                              <a:pt x="1732547" y="108284"/>
                            </a:lnTo>
                            <a:lnTo>
                              <a:pt x="1712495" y="140368"/>
                            </a:lnTo>
                            <a:lnTo>
                              <a:pt x="1648326" y="136357"/>
                            </a:lnTo>
                            <a:lnTo>
                              <a:pt x="1584158" y="104273"/>
                            </a:lnTo>
                            <a:lnTo>
                              <a:pt x="1560095" y="32084"/>
                            </a:lnTo>
                            <a:lnTo>
                              <a:pt x="1519989" y="8021"/>
                            </a:lnTo>
                            <a:lnTo>
                              <a:pt x="1423737" y="4010"/>
                            </a:lnTo>
                            <a:lnTo>
                              <a:pt x="1371600" y="0"/>
                            </a:lnTo>
                            <a:lnTo>
                              <a:pt x="1219200" y="40105"/>
                            </a:lnTo>
                            <a:lnTo>
                              <a:pt x="1126958" y="40105"/>
                            </a:lnTo>
                            <a:lnTo>
                              <a:pt x="946484" y="68179"/>
                            </a:lnTo>
                            <a:lnTo>
                              <a:pt x="822158" y="72189"/>
                            </a:lnTo>
                            <a:lnTo>
                              <a:pt x="753979" y="64168"/>
                            </a:lnTo>
                            <a:lnTo>
                              <a:pt x="661737" y="44115"/>
                            </a:lnTo>
                            <a:lnTo>
                              <a:pt x="585537" y="44115"/>
                            </a:lnTo>
                            <a:lnTo>
                              <a:pt x="453189" y="72189"/>
                            </a:lnTo>
                            <a:lnTo>
                              <a:pt x="376989" y="108284"/>
                            </a:lnTo>
                            <a:lnTo>
                              <a:pt x="252663" y="176463"/>
                            </a:lnTo>
                            <a:lnTo>
                              <a:pt x="128337" y="208547"/>
                            </a:lnTo>
                            <a:close/>
                          </a:path>
                        </a:pathLst>
                      </a:custGeom>
                      <a:solidFill>
                        <a:schemeClr val="accent5">
                          <a:alpha val="30000"/>
                        </a:schemeClr>
                      </a:solidFill>
                      <a:ln w="635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5" name="Figura a mano libera: forma 635"/>
                      <p:cNvSpPr/>
                      <p:nvPr/>
                    </p:nvSpPr>
                    <p:spPr>
                      <a:xfrm>
                        <a:off x="3007" y="1033713"/>
                        <a:ext cx="5390147" cy="1138989"/>
                      </a:xfrm>
                      <a:custGeom>
                        <a:avLst/>
                        <a:gdLst>
                          <a:gd name="connsiteX0" fmla="*/ 272716 w 5390147"/>
                          <a:gd name="connsiteY0" fmla="*/ 645695 h 1138989"/>
                          <a:gd name="connsiteX1" fmla="*/ 429126 w 5390147"/>
                          <a:gd name="connsiteY1" fmla="*/ 573505 h 1138989"/>
                          <a:gd name="connsiteX2" fmla="*/ 477253 w 5390147"/>
                          <a:gd name="connsiteY2" fmla="*/ 521368 h 1138989"/>
                          <a:gd name="connsiteX3" fmla="*/ 613611 w 5390147"/>
                          <a:gd name="connsiteY3" fmla="*/ 473242 h 1138989"/>
                          <a:gd name="connsiteX4" fmla="*/ 677779 w 5390147"/>
                          <a:gd name="connsiteY4" fmla="*/ 441158 h 1138989"/>
                          <a:gd name="connsiteX5" fmla="*/ 749969 w 5390147"/>
                          <a:gd name="connsiteY5" fmla="*/ 437147 h 1138989"/>
                          <a:gd name="connsiteX6" fmla="*/ 846221 w 5390147"/>
                          <a:gd name="connsiteY6" fmla="*/ 477253 h 1138989"/>
                          <a:gd name="connsiteX7" fmla="*/ 1038726 w 5390147"/>
                          <a:gd name="connsiteY7" fmla="*/ 421105 h 1138989"/>
                          <a:gd name="connsiteX8" fmla="*/ 1195137 w 5390147"/>
                          <a:gd name="connsiteY8" fmla="*/ 385011 h 1138989"/>
                          <a:gd name="connsiteX9" fmla="*/ 1243263 w 5390147"/>
                          <a:gd name="connsiteY9" fmla="*/ 360947 h 1138989"/>
                          <a:gd name="connsiteX10" fmla="*/ 1415716 w 5390147"/>
                          <a:gd name="connsiteY10" fmla="*/ 372979 h 1138989"/>
                          <a:gd name="connsiteX11" fmla="*/ 1572126 w 5390147"/>
                          <a:gd name="connsiteY11" fmla="*/ 376989 h 1138989"/>
                          <a:gd name="connsiteX12" fmla="*/ 1728537 w 5390147"/>
                          <a:gd name="connsiteY12" fmla="*/ 340895 h 1138989"/>
                          <a:gd name="connsiteX13" fmla="*/ 1848853 w 5390147"/>
                          <a:gd name="connsiteY13" fmla="*/ 360947 h 1138989"/>
                          <a:gd name="connsiteX14" fmla="*/ 2049379 w 5390147"/>
                          <a:gd name="connsiteY14" fmla="*/ 401053 h 1138989"/>
                          <a:gd name="connsiteX15" fmla="*/ 2245895 w 5390147"/>
                          <a:gd name="connsiteY15" fmla="*/ 413084 h 1138989"/>
                          <a:gd name="connsiteX16" fmla="*/ 2426369 w 5390147"/>
                          <a:gd name="connsiteY16" fmla="*/ 429126 h 1138989"/>
                          <a:gd name="connsiteX17" fmla="*/ 2638926 w 5390147"/>
                          <a:gd name="connsiteY17" fmla="*/ 461211 h 1138989"/>
                          <a:gd name="connsiteX18" fmla="*/ 2947737 w 5390147"/>
                          <a:gd name="connsiteY18" fmla="*/ 457200 h 1138989"/>
                          <a:gd name="connsiteX19" fmla="*/ 3076074 w 5390147"/>
                          <a:gd name="connsiteY19" fmla="*/ 401053 h 1138989"/>
                          <a:gd name="connsiteX20" fmla="*/ 3248526 w 5390147"/>
                          <a:gd name="connsiteY20" fmla="*/ 356937 h 1138989"/>
                          <a:gd name="connsiteX21" fmla="*/ 3441032 w 5390147"/>
                          <a:gd name="connsiteY21" fmla="*/ 381000 h 1138989"/>
                          <a:gd name="connsiteX22" fmla="*/ 3745832 w 5390147"/>
                          <a:gd name="connsiteY22" fmla="*/ 425116 h 1138989"/>
                          <a:gd name="connsiteX23" fmla="*/ 3930316 w 5390147"/>
                          <a:gd name="connsiteY23" fmla="*/ 453189 h 1138989"/>
                          <a:gd name="connsiteX24" fmla="*/ 4062663 w 5390147"/>
                          <a:gd name="connsiteY24" fmla="*/ 449179 h 1138989"/>
                          <a:gd name="connsiteX25" fmla="*/ 4303295 w 5390147"/>
                          <a:gd name="connsiteY25" fmla="*/ 360947 h 1138989"/>
                          <a:gd name="connsiteX26" fmla="*/ 4676274 w 5390147"/>
                          <a:gd name="connsiteY26" fmla="*/ 220579 h 1138989"/>
                          <a:gd name="connsiteX27" fmla="*/ 5069305 w 5390147"/>
                          <a:gd name="connsiteY27" fmla="*/ 60158 h 1138989"/>
                          <a:gd name="connsiteX28" fmla="*/ 5382126 w 5390147"/>
                          <a:gd name="connsiteY28" fmla="*/ 0 h 1138989"/>
                          <a:gd name="connsiteX29" fmla="*/ 5390147 w 5390147"/>
                          <a:gd name="connsiteY29" fmla="*/ 1138989 h 1138989"/>
                          <a:gd name="connsiteX30" fmla="*/ 4011 w 5390147"/>
                          <a:gd name="connsiteY30" fmla="*/ 1134979 h 1138989"/>
                          <a:gd name="connsiteX31" fmla="*/ 0 w 5390147"/>
                          <a:gd name="connsiteY31" fmla="*/ 914400 h 1138989"/>
                          <a:gd name="connsiteX32" fmla="*/ 200526 w 5390147"/>
                          <a:gd name="connsiteY32" fmla="*/ 770021 h 1138989"/>
                          <a:gd name="connsiteX33" fmla="*/ 272716 w 5390147"/>
                          <a:gd name="connsiteY33" fmla="*/ 645695 h 113898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</a:cxnLst>
                        <a:rect l="l" t="t" r="r" b="b"/>
                        <a:pathLst>
                          <a:path w="5390147" h="1138989">
                            <a:moveTo>
                              <a:pt x="272716" y="645695"/>
                            </a:moveTo>
                            <a:lnTo>
                              <a:pt x="429126" y="573505"/>
                            </a:lnTo>
                            <a:lnTo>
                              <a:pt x="477253" y="521368"/>
                            </a:lnTo>
                            <a:lnTo>
                              <a:pt x="613611" y="473242"/>
                            </a:lnTo>
                            <a:lnTo>
                              <a:pt x="677779" y="441158"/>
                            </a:lnTo>
                            <a:lnTo>
                              <a:pt x="749969" y="437147"/>
                            </a:lnTo>
                            <a:lnTo>
                              <a:pt x="846221" y="477253"/>
                            </a:lnTo>
                            <a:lnTo>
                              <a:pt x="1038726" y="421105"/>
                            </a:lnTo>
                            <a:lnTo>
                              <a:pt x="1195137" y="385011"/>
                            </a:lnTo>
                            <a:lnTo>
                              <a:pt x="1243263" y="360947"/>
                            </a:lnTo>
                            <a:lnTo>
                              <a:pt x="1415716" y="372979"/>
                            </a:lnTo>
                            <a:lnTo>
                              <a:pt x="1572126" y="376989"/>
                            </a:lnTo>
                            <a:lnTo>
                              <a:pt x="1728537" y="340895"/>
                            </a:lnTo>
                            <a:lnTo>
                              <a:pt x="1848853" y="360947"/>
                            </a:lnTo>
                            <a:lnTo>
                              <a:pt x="2049379" y="401053"/>
                            </a:lnTo>
                            <a:lnTo>
                              <a:pt x="2245895" y="413084"/>
                            </a:lnTo>
                            <a:lnTo>
                              <a:pt x="2426369" y="429126"/>
                            </a:lnTo>
                            <a:lnTo>
                              <a:pt x="2638926" y="461211"/>
                            </a:lnTo>
                            <a:lnTo>
                              <a:pt x="2947737" y="457200"/>
                            </a:lnTo>
                            <a:lnTo>
                              <a:pt x="3076074" y="401053"/>
                            </a:lnTo>
                            <a:lnTo>
                              <a:pt x="3248526" y="356937"/>
                            </a:lnTo>
                            <a:lnTo>
                              <a:pt x="3441032" y="381000"/>
                            </a:lnTo>
                            <a:lnTo>
                              <a:pt x="3745832" y="425116"/>
                            </a:lnTo>
                            <a:lnTo>
                              <a:pt x="3930316" y="453189"/>
                            </a:lnTo>
                            <a:lnTo>
                              <a:pt x="4062663" y="449179"/>
                            </a:lnTo>
                            <a:lnTo>
                              <a:pt x="4303295" y="360947"/>
                            </a:lnTo>
                            <a:lnTo>
                              <a:pt x="4676274" y="220579"/>
                            </a:lnTo>
                            <a:lnTo>
                              <a:pt x="5069305" y="60158"/>
                            </a:lnTo>
                            <a:lnTo>
                              <a:pt x="5382126" y="0"/>
                            </a:lnTo>
                            <a:cubicBezTo>
                              <a:pt x="5384800" y="379663"/>
                              <a:pt x="5387473" y="759326"/>
                              <a:pt x="5390147" y="1138989"/>
                            </a:cubicBezTo>
                            <a:lnTo>
                              <a:pt x="4011" y="1134979"/>
                            </a:lnTo>
                            <a:lnTo>
                              <a:pt x="0" y="914400"/>
                            </a:lnTo>
                            <a:lnTo>
                              <a:pt x="200526" y="770021"/>
                            </a:lnTo>
                            <a:lnTo>
                              <a:pt x="272716" y="645695"/>
                            </a:lnTo>
                            <a:close/>
                          </a:path>
                        </a:pathLst>
                      </a:custGeom>
                      <a:solidFill>
                        <a:schemeClr val="accent5">
                          <a:alpha val="30000"/>
                        </a:schemeClr>
                      </a:solidFill>
                      <a:ln w="6350">
                        <a:solidFill>
                          <a:schemeClr val="accent5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89" name="Casella di testo 637"/>
                    <p:cNvSpPr txBox="1"/>
                    <p:nvPr/>
                  </p:nvSpPr>
                  <p:spPr>
                    <a:xfrm>
                      <a:off x="1104580" y="1594481"/>
                      <a:ext cx="492235" cy="13855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700" dirty="0" err="1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Calcschists</a:t>
                      </a: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s.l. CO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0" name="Casella di testo 638"/>
                    <p:cNvSpPr txBox="1"/>
                    <p:nvPr/>
                  </p:nvSpPr>
                  <p:spPr>
                    <a:xfrm>
                      <a:off x="4012347" y="1060892"/>
                      <a:ext cx="966420" cy="123324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700" dirty="0" err="1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Undifferentiated</a:t>
                      </a: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700" dirty="0" err="1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Granitoid</a:t>
                      </a: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700" dirty="0" err="1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Gneisses</a:t>
                      </a: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DB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1" name="Casella di testo 639"/>
                    <p:cNvSpPr txBox="1"/>
                    <p:nvPr/>
                  </p:nvSpPr>
                  <p:spPr>
                    <a:xfrm>
                      <a:off x="891864" y="1083198"/>
                      <a:ext cx="248515" cy="123283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GSB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2" name="Casella di testo 257"/>
                    <p:cNvSpPr txBox="1"/>
                    <p:nvPr/>
                  </p:nvSpPr>
                  <p:spPr>
                    <a:xfrm>
                      <a:off x="4755306" y="835705"/>
                      <a:ext cx="613229" cy="118451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700" dirty="0" err="1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Metagranitoids</a:t>
                      </a:r>
                      <a:r>
                        <a:rPr lang="it-IT" sz="7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DB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87" name="Figura a mano libera: forma 634"/>
                  <p:cNvSpPr/>
                  <p:nvPr/>
                </p:nvSpPr>
                <p:spPr>
                  <a:xfrm>
                    <a:off x="1003" y="1687429"/>
                    <a:ext cx="290195" cy="260350"/>
                  </a:xfrm>
                  <a:custGeom>
                    <a:avLst/>
                    <a:gdLst>
                      <a:gd name="connsiteX0" fmla="*/ 1543 w 290301"/>
                      <a:gd name="connsiteY0" fmla="*/ 40105 h 260684"/>
                      <a:gd name="connsiteX1" fmla="*/ 89775 w 290301"/>
                      <a:gd name="connsiteY1" fmla="*/ 0 h 260684"/>
                      <a:gd name="connsiteX2" fmla="*/ 290301 w 290301"/>
                      <a:gd name="connsiteY2" fmla="*/ 4010 h 260684"/>
                      <a:gd name="connsiteX3" fmla="*/ 210090 w 290301"/>
                      <a:gd name="connsiteY3" fmla="*/ 108284 h 260684"/>
                      <a:gd name="connsiteX4" fmla="*/ 37638 w 290301"/>
                      <a:gd name="connsiteY4" fmla="*/ 244642 h 260684"/>
                      <a:gd name="connsiteX5" fmla="*/ 1543 w 290301"/>
                      <a:gd name="connsiteY5" fmla="*/ 260684 h 260684"/>
                      <a:gd name="connsiteX6" fmla="*/ 1543 w 290301"/>
                      <a:gd name="connsiteY6" fmla="*/ 40105 h 260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0301" h="260684">
                        <a:moveTo>
                          <a:pt x="1543" y="40105"/>
                        </a:moveTo>
                        <a:lnTo>
                          <a:pt x="89775" y="0"/>
                        </a:lnTo>
                        <a:lnTo>
                          <a:pt x="290301" y="4010"/>
                        </a:lnTo>
                        <a:lnTo>
                          <a:pt x="210090" y="108284"/>
                        </a:lnTo>
                        <a:lnTo>
                          <a:pt x="37638" y="244642"/>
                        </a:lnTo>
                        <a:lnTo>
                          <a:pt x="1543" y="260684"/>
                        </a:lnTo>
                        <a:cubicBezTo>
                          <a:pt x="206" y="192505"/>
                          <a:pt x="-1130" y="124326"/>
                          <a:pt x="1543" y="40105"/>
                        </a:cubicBezTo>
                        <a:close/>
                      </a:path>
                    </a:pathLst>
                  </a:custGeom>
                  <a:solidFill>
                    <a:srgbClr val="00B050">
                      <a:alpha val="30000"/>
                    </a:srgbClr>
                  </a:solidFill>
                  <a:ln w="6350"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</p:grpSp>
            <p:sp>
              <p:nvSpPr>
                <p:cNvPr id="80" name="Figura a mano libera: forma 261"/>
                <p:cNvSpPr/>
                <p:nvPr/>
              </p:nvSpPr>
              <p:spPr>
                <a:xfrm>
                  <a:off x="507724" y="3468756"/>
                  <a:ext cx="541867" cy="92597"/>
                </a:xfrm>
                <a:custGeom>
                  <a:avLst/>
                  <a:gdLst>
                    <a:gd name="connsiteX0" fmla="*/ 0 w 541867"/>
                    <a:gd name="connsiteY0" fmla="*/ 41797 h 92597"/>
                    <a:gd name="connsiteX1" fmla="*/ 135467 w 541867"/>
                    <a:gd name="connsiteY1" fmla="*/ 46031 h 92597"/>
                    <a:gd name="connsiteX2" fmla="*/ 364067 w 541867"/>
                    <a:gd name="connsiteY2" fmla="*/ 7931 h 92597"/>
                    <a:gd name="connsiteX3" fmla="*/ 436033 w 541867"/>
                    <a:gd name="connsiteY3" fmla="*/ 7931 h 92597"/>
                    <a:gd name="connsiteX4" fmla="*/ 541867 w 541867"/>
                    <a:gd name="connsiteY4" fmla="*/ 92597 h 92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1867" h="92597">
                      <a:moveTo>
                        <a:pt x="0" y="41797"/>
                      </a:moveTo>
                      <a:cubicBezTo>
                        <a:pt x="37394" y="46736"/>
                        <a:pt x="74789" y="51675"/>
                        <a:pt x="135467" y="46031"/>
                      </a:cubicBezTo>
                      <a:cubicBezTo>
                        <a:pt x="196145" y="40387"/>
                        <a:pt x="313973" y="14281"/>
                        <a:pt x="364067" y="7931"/>
                      </a:cubicBezTo>
                      <a:cubicBezTo>
                        <a:pt x="414161" y="1581"/>
                        <a:pt x="406400" y="-6180"/>
                        <a:pt x="436033" y="7931"/>
                      </a:cubicBezTo>
                      <a:cubicBezTo>
                        <a:pt x="465666" y="22042"/>
                        <a:pt x="503766" y="57319"/>
                        <a:pt x="541867" y="92597"/>
                      </a:cubicBezTo>
                    </a:path>
                  </a:pathLst>
                </a:custGeom>
                <a:noFill/>
                <a:ln w="254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81" name="Figura a mano libera: forma 262"/>
                <p:cNvSpPr/>
                <p:nvPr/>
              </p:nvSpPr>
              <p:spPr>
                <a:xfrm>
                  <a:off x="3827393" y="3389243"/>
                  <a:ext cx="679174" cy="175592"/>
                </a:xfrm>
                <a:custGeom>
                  <a:avLst/>
                  <a:gdLst>
                    <a:gd name="connsiteX0" fmla="*/ 0 w 679174"/>
                    <a:gd name="connsiteY0" fmla="*/ 0 h 175592"/>
                    <a:gd name="connsiteX1" fmla="*/ 281609 w 679174"/>
                    <a:gd name="connsiteY1" fmla="*/ 102705 h 175592"/>
                    <a:gd name="connsiteX2" fmla="*/ 679174 w 679174"/>
                    <a:gd name="connsiteY2" fmla="*/ 175592 h 17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79174" h="175592">
                      <a:moveTo>
                        <a:pt x="0" y="0"/>
                      </a:moveTo>
                      <a:cubicBezTo>
                        <a:pt x="84206" y="36720"/>
                        <a:pt x="168413" y="73440"/>
                        <a:pt x="281609" y="102705"/>
                      </a:cubicBezTo>
                      <a:cubicBezTo>
                        <a:pt x="394805" y="131970"/>
                        <a:pt x="536989" y="153781"/>
                        <a:pt x="679174" y="175592"/>
                      </a:cubicBezTo>
                    </a:path>
                  </a:pathLst>
                </a:custGeom>
                <a:noFill/>
                <a:ln w="254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82" name="Figura a mano libera: forma 263"/>
                <p:cNvSpPr/>
                <p:nvPr/>
              </p:nvSpPr>
              <p:spPr>
                <a:xfrm>
                  <a:off x="1869385" y="3319669"/>
                  <a:ext cx="304991" cy="109853"/>
                </a:xfrm>
                <a:custGeom>
                  <a:avLst/>
                  <a:gdLst>
                    <a:gd name="connsiteX0" fmla="*/ 6817 w 304991"/>
                    <a:gd name="connsiteY0" fmla="*/ 13253 h 109853"/>
                    <a:gd name="connsiteX1" fmla="*/ 191 w 304991"/>
                    <a:gd name="connsiteY1" fmla="*/ 62948 h 109853"/>
                    <a:gd name="connsiteX2" fmla="*/ 13443 w 304991"/>
                    <a:gd name="connsiteY2" fmla="*/ 102705 h 109853"/>
                    <a:gd name="connsiteX3" fmla="*/ 20069 w 304991"/>
                    <a:gd name="connsiteY3" fmla="*/ 109331 h 109853"/>
                    <a:gd name="connsiteX4" fmla="*/ 73078 w 304991"/>
                    <a:gd name="connsiteY4" fmla="*/ 96079 h 109853"/>
                    <a:gd name="connsiteX5" fmla="*/ 162530 w 304991"/>
                    <a:gd name="connsiteY5" fmla="*/ 72887 h 109853"/>
                    <a:gd name="connsiteX6" fmla="*/ 304991 w 304991"/>
                    <a:gd name="connsiteY6" fmla="*/ 0 h 109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304991" h="109853">
                      <a:moveTo>
                        <a:pt x="6817" y="13253"/>
                      </a:moveTo>
                      <a:cubicBezTo>
                        <a:pt x="2952" y="30646"/>
                        <a:pt x="-913" y="48039"/>
                        <a:pt x="191" y="62948"/>
                      </a:cubicBezTo>
                      <a:cubicBezTo>
                        <a:pt x="1295" y="77857"/>
                        <a:pt x="13443" y="102705"/>
                        <a:pt x="13443" y="102705"/>
                      </a:cubicBezTo>
                      <a:cubicBezTo>
                        <a:pt x="16756" y="110435"/>
                        <a:pt x="10130" y="110435"/>
                        <a:pt x="20069" y="109331"/>
                      </a:cubicBezTo>
                      <a:cubicBezTo>
                        <a:pt x="30008" y="108227"/>
                        <a:pt x="73078" y="96079"/>
                        <a:pt x="73078" y="96079"/>
                      </a:cubicBezTo>
                      <a:cubicBezTo>
                        <a:pt x="96822" y="90005"/>
                        <a:pt x="123878" y="88900"/>
                        <a:pt x="162530" y="72887"/>
                      </a:cubicBezTo>
                      <a:cubicBezTo>
                        <a:pt x="201182" y="56874"/>
                        <a:pt x="253086" y="28437"/>
                        <a:pt x="304991" y="0"/>
                      </a:cubicBezTo>
                    </a:path>
                  </a:pathLst>
                </a:custGeom>
                <a:noFill/>
                <a:ln w="25400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83" name="Casella di testo 256"/>
                <p:cNvSpPr txBox="1"/>
                <p:nvPr/>
              </p:nvSpPr>
              <p:spPr>
                <a:xfrm>
                  <a:off x="1811679" y="3284398"/>
                  <a:ext cx="393336" cy="12327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7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Pleureur</a:t>
                  </a:r>
                  <a:r>
                    <a:rPr lang="it-IT" sz="7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Unit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5" name="Casella di testo 618"/>
              <p:cNvSpPr txBox="1"/>
              <p:nvPr/>
            </p:nvSpPr>
            <p:spPr>
              <a:xfrm>
                <a:off x="4499952" y="4332868"/>
                <a:ext cx="479027" cy="13917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Dents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du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Velan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6" name="Casella di testo 622"/>
              <p:cNvSpPr txBox="1"/>
              <p:nvPr/>
            </p:nvSpPr>
            <p:spPr>
              <a:xfrm>
                <a:off x="5285286" y="5165816"/>
                <a:ext cx="396782" cy="13854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Col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Cormet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7" name="Casella di testo 620"/>
              <p:cNvSpPr txBox="1"/>
              <p:nvPr/>
            </p:nvSpPr>
            <p:spPr>
              <a:xfrm>
                <a:off x="5976873" y="4267196"/>
                <a:ext cx="445645" cy="112491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Gran Combin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8" name="Casella di testo 619"/>
              <p:cNvSpPr txBox="1"/>
              <p:nvPr/>
            </p:nvSpPr>
            <p:spPr>
              <a:xfrm>
                <a:off x="6685360" y="4349705"/>
                <a:ext cx="337059" cy="17357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Mont Avril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9" name="Casella di testo 615"/>
              <p:cNvSpPr txBox="1"/>
              <p:nvPr/>
            </p:nvSpPr>
            <p:spPr>
              <a:xfrm>
                <a:off x="7304949" y="4238283"/>
                <a:ext cx="354172" cy="162886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Mont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Gelé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55" name="Casella di testo 174"/>
            <p:cNvSpPr txBox="1"/>
            <p:nvPr/>
          </p:nvSpPr>
          <p:spPr>
            <a:xfrm>
              <a:off x="2578192" y="4990114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  <a:endParaRPr lang="it-IT" sz="1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Casella di testo 174"/>
            <p:cNvSpPr txBox="1"/>
            <p:nvPr/>
          </p:nvSpPr>
          <p:spPr>
            <a:xfrm>
              <a:off x="8333307" y="4917078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57" name="Casella di testo 174"/>
            <p:cNvSpPr txBox="1"/>
            <p:nvPr/>
          </p:nvSpPr>
          <p:spPr>
            <a:xfrm>
              <a:off x="4669865" y="4863841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  <p:pic>
        <p:nvPicPr>
          <p:cNvPr id="75" name="Elemento grafico 74" descr="Home con riempimento a tinta unita">
            <a:hlinkClick r:id="rId9" action="ppaction://hlinksldjump"/>
            <a:extLst>
              <a:ext uri="{FF2B5EF4-FFF2-40B4-BE49-F238E27FC236}">
                <a16:creationId xmlns:a16="http://schemas.microsoft.com/office/drawing/2014/main" id="{5C44DE56-C2FF-43C0-B22C-23739DA4EF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76" name="Elemento grafico 75" descr="Cerchio con freccia sinistra con riempimento a tinta unita">
            <a:hlinkClick r:id="rId9" action="ppaction://hlinksldjump"/>
            <a:extLst>
              <a:ext uri="{FF2B5EF4-FFF2-40B4-BE49-F238E27FC236}">
                <a16:creationId xmlns:a16="http://schemas.microsoft.com/office/drawing/2014/main" id="{936B5D90-28B2-4705-8A56-956990A3319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937FFAB7-805F-40FF-A324-A8AAC4A12B43}"/>
              </a:ext>
            </a:extLst>
          </p:cNvPr>
          <p:cNvGrpSpPr/>
          <p:nvPr/>
        </p:nvGrpSpPr>
        <p:grpSpPr>
          <a:xfrm>
            <a:off x="11195431" y="5832523"/>
            <a:ext cx="787062" cy="1067268"/>
            <a:chOff x="11195431" y="5832523"/>
            <a:chExt cx="787062" cy="1067268"/>
          </a:xfrm>
        </p:grpSpPr>
        <p:sp>
          <p:nvSpPr>
            <p:cNvPr id="73" name="Sottotitolo 2">
              <a:extLst>
                <a:ext uri="{FF2B5EF4-FFF2-40B4-BE49-F238E27FC236}">
                  <a16:creationId xmlns:a16="http://schemas.microsoft.com/office/drawing/2014/main" id="{ADDF8344-9238-4673-874A-D423CD1E419B}"/>
                </a:ext>
              </a:extLst>
            </p:cNvPr>
            <p:cNvSpPr txBox="1">
              <a:spLocks/>
            </p:cNvSpPr>
            <p:nvPr/>
          </p:nvSpPr>
          <p:spPr>
            <a:xfrm>
              <a:off x="11425119" y="6528798"/>
              <a:ext cx="557374" cy="3709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1/3</a:t>
              </a:r>
            </a:p>
          </p:txBody>
        </p:sp>
        <p:pic>
          <p:nvPicPr>
            <p:cNvPr id="7" name="Elemento grafico 6" descr="Cerchio con freccia sinistra con riempimento a tinta unita">
              <a:hlinkClick r:id="rId14" action="ppaction://hlinksldjump"/>
              <a:extLst>
                <a:ext uri="{FF2B5EF4-FFF2-40B4-BE49-F238E27FC236}">
                  <a16:creationId xmlns:a16="http://schemas.microsoft.com/office/drawing/2014/main" id="{B12CCDB9-BA75-44DA-ACF5-37BA0A0FE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0800000">
              <a:off x="11382753" y="6056985"/>
              <a:ext cx="582561" cy="582561"/>
            </a:xfrm>
            <a:prstGeom prst="rect">
              <a:avLst/>
            </a:prstGeom>
            <a:effectLst>
              <a:glow rad="63500">
                <a:schemeClr val="accent4">
                  <a:satMod val="175000"/>
                  <a:alpha val="40000"/>
                </a:schemeClr>
              </a:glow>
            </a:effectLst>
          </p:spPr>
        </p:pic>
        <p:pic>
          <p:nvPicPr>
            <p:cNvPr id="71" name="Elemento grafico 70" descr="Cursore con riempimento a tinta unita">
              <a:extLst>
                <a:ext uri="{FF2B5EF4-FFF2-40B4-BE49-F238E27FC236}">
                  <a16:creationId xmlns:a16="http://schemas.microsoft.com/office/drawing/2014/main" id="{71634E2D-1EF0-4120-AC89-23EEBB8A7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 rot="10800000">
              <a:off x="11195431" y="5832523"/>
              <a:ext cx="340285" cy="3402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12220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Elemento grafico 33" descr="Play con riempimento a tinta unita">
            <a:extLst>
              <a:ext uri="{FF2B5EF4-FFF2-40B4-BE49-F238E27FC236}">
                <a16:creationId xmlns:a16="http://schemas.microsoft.com/office/drawing/2014/main" id="{D1623666-FBB4-4D80-BCDA-BE8E6D21A97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0534" y="2230637"/>
            <a:ext cx="253805" cy="253805"/>
          </a:xfrm>
          <a:prstGeom prst="rect">
            <a:avLst/>
          </a:prstGeom>
          <a:effectLst/>
        </p:spPr>
      </p:pic>
      <p:pic>
        <p:nvPicPr>
          <p:cNvPr id="35" name="Elemento grafico 34" descr="Play con riempimento a tinta unita">
            <a:extLst>
              <a:ext uri="{FF2B5EF4-FFF2-40B4-BE49-F238E27FC236}">
                <a16:creationId xmlns:a16="http://schemas.microsoft.com/office/drawing/2014/main" id="{30FAF438-8054-4E83-BFEE-3658F508F5A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71652" y="2205698"/>
            <a:ext cx="270963" cy="270963"/>
          </a:xfrm>
          <a:prstGeom prst="rect">
            <a:avLst/>
          </a:prstGeom>
          <a:effectLst/>
        </p:spPr>
      </p:pic>
      <p:sp>
        <p:nvSpPr>
          <p:cNvPr id="36" name="Rettangolo 35">
            <a:extLst>
              <a:ext uri="{FF2B5EF4-FFF2-40B4-BE49-F238E27FC236}">
                <a16:creationId xmlns:a16="http://schemas.microsoft.com/office/drawing/2014/main" id="{BF4A9A1F-41E6-4931-97A2-5C9B603C9814}"/>
              </a:ext>
            </a:extLst>
          </p:cNvPr>
          <p:cNvSpPr/>
          <p:nvPr/>
        </p:nvSpPr>
        <p:spPr>
          <a:xfrm>
            <a:off x="968489" y="2589905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Structural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field data</a:t>
            </a:r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81EAE012-94CA-4FD8-8863-2D1915554FB6}"/>
              </a:ext>
            </a:extLst>
          </p:cNvPr>
          <p:cNvSpPr/>
          <p:nvPr/>
        </p:nvSpPr>
        <p:spPr>
          <a:xfrm>
            <a:off x="968489" y="1303668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Detailed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(1:5.000 - 1:10.000)  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geological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map</a:t>
            </a:r>
            <a:endParaRPr lang="it-IT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40" name="Rettangolo 39">
            <a:extLst>
              <a:ext uri="{FF2B5EF4-FFF2-40B4-BE49-F238E27FC236}">
                <a16:creationId xmlns:a16="http://schemas.microsoft.com/office/drawing/2014/main" id="{99881EF2-6A44-44CE-864C-A8BB0EC0A9B7}"/>
              </a:ext>
            </a:extLst>
          </p:cNvPr>
          <p:cNvSpPr/>
          <p:nvPr/>
        </p:nvSpPr>
        <p:spPr>
          <a:xfrm>
            <a:off x="8192686" y="1728820"/>
            <a:ext cx="2694065" cy="1141647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bg2"/>
                </a:solidFill>
                <a:latin typeface="+mj-lt"/>
              </a:rPr>
              <a:t>3D GEOLOGICAL AND STRUCTURAL MODEL BUILT WITH </a:t>
            </a:r>
          </a:p>
          <a:p>
            <a:pPr algn="ctr"/>
            <a:r>
              <a:rPr lang="it-IT" sz="1400" b="1" dirty="0">
                <a:solidFill>
                  <a:schemeClr val="bg2"/>
                </a:solidFill>
                <a:latin typeface="+mj-lt"/>
              </a:rPr>
              <a:t>THE IMPLICIT METHOD</a:t>
            </a: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C1E66625-4618-4AA2-8867-40550236B83F}"/>
              </a:ext>
            </a:extLst>
          </p:cNvPr>
          <p:cNvSpPr/>
          <p:nvPr/>
        </p:nvSpPr>
        <p:spPr>
          <a:xfrm>
            <a:off x="4305552" y="1917691"/>
            <a:ext cx="2485123" cy="78878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dirty="0" err="1">
                <a:solidFill>
                  <a:schemeClr val="bg2"/>
                </a:solidFill>
                <a:latin typeface="+mj-lt"/>
              </a:rPr>
              <a:t>Geological</a:t>
            </a:r>
            <a:r>
              <a:rPr lang="it-IT" sz="1400" dirty="0">
                <a:solidFill>
                  <a:schemeClr val="bg2"/>
                </a:solidFill>
                <a:latin typeface="+mj-lt"/>
              </a:rPr>
              <a:t> cross-</a:t>
            </a:r>
            <a:r>
              <a:rPr lang="it-IT" sz="1400" dirty="0" err="1">
                <a:solidFill>
                  <a:schemeClr val="bg2"/>
                </a:solidFill>
                <a:latin typeface="+mj-lt"/>
              </a:rPr>
              <a:t>sections</a:t>
            </a:r>
            <a:endParaRPr lang="it-IT" sz="1400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4" name="Sottotitolo 2">
            <a:extLst>
              <a:ext uri="{FF2B5EF4-FFF2-40B4-BE49-F238E27FC236}">
                <a16:creationId xmlns:a16="http://schemas.microsoft.com/office/drawing/2014/main" id="{0314FC9E-9E6B-4C41-BE0A-287F2A395A04}"/>
              </a:ext>
            </a:extLst>
          </p:cNvPr>
          <p:cNvSpPr txBox="1">
            <a:spLocks/>
          </p:cNvSpPr>
          <p:nvPr/>
        </p:nvSpPr>
        <p:spPr>
          <a:xfrm>
            <a:off x="4580075" y="744057"/>
            <a:ext cx="3689534" cy="78878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3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Workflow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2EACECB0-CA6C-438B-9C80-936D5C171B7F}"/>
              </a:ext>
            </a:extLst>
          </p:cNvPr>
          <p:cNvSpPr/>
          <p:nvPr/>
        </p:nvSpPr>
        <p:spPr>
          <a:xfrm>
            <a:off x="2024903" y="2177894"/>
            <a:ext cx="326572" cy="326572"/>
          </a:xfrm>
          <a:prstGeom prst="rect">
            <a:avLst/>
          </a:prstGeom>
          <a:noFill/>
          <a:ln w="3175"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kern="1200" dirty="0">
                <a:solidFill>
                  <a:schemeClr val="bg2"/>
                </a:solidFill>
              </a:rPr>
              <a:t>+</a:t>
            </a:r>
          </a:p>
        </p:txBody>
      </p:sp>
      <p:grpSp>
        <p:nvGrpSpPr>
          <p:cNvPr id="147" name="Gruppo 146">
            <a:extLst>
              <a:ext uri="{FF2B5EF4-FFF2-40B4-BE49-F238E27FC236}">
                <a16:creationId xmlns:a16="http://schemas.microsoft.com/office/drawing/2014/main" id="{2F2197E6-66C1-45DC-9F26-8C5CCDE4A5CA}"/>
              </a:ext>
            </a:extLst>
          </p:cNvPr>
          <p:cNvGrpSpPr/>
          <p:nvPr/>
        </p:nvGrpSpPr>
        <p:grpSpPr>
          <a:xfrm>
            <a:off x="4586" y="-3655"/>
            <a:ext cx="12191999" cy="6905502"/>
            <a:chOff x="4586" y="-5711"/>
            <a:chExt cx="12191999" cy="6905502"/>
          </a:xfrm>
        </p:grpSpPr>
        <p:grpSp>
          <p:nvGrpSpPr>
            <p:cNvPr id="148" name="Gruppo 147">
              <a:extLst>
                <a:ext uri="{FF2B5EF4-FFF2-40B4-BE49-F238E27FC236}">
                  <a16:creationId xmlns:a16="http://schemas.microsoft.com/office/drawing/2014/main" id="{2408C0DB-592F-4154-8639-4206F87F45A9}"/>
                </a:ext>
              </a:extLst>
            </p:cNvPr>
            <p:cNvGrpSpPr/>
            <p:nvPr/>
          </p:nvGrpSpPr>
          <p:grpSpPr>
            <a:xfrm>
              <a:off x="4586" y="-5711"/>
              <a:ext cx="12191999" cy="6863711"/>
              <a:chOff x="4586" y="-5711"/>
              <a:chExt cx="12191999" cy="6863711"/>
            </a:xfrm>
          </p:grpSpPr>
          <p:grpSp>
            <p:nvGrpSpPr>
              <p:cNvPr id="150" name="Gruppo 149">
                <a:extLst>
                  <a:ext uri="{FF2B5EF4-FFF2-40B4-BE49-F238E27FC236}">
                    <a16:creationId xmlns:a16="http://schemas.microsoft.com/office/drawing/2014/main" id="{BB7BB4BD-5C77-4EF9-B0C4-9AB36E03C0D9}"/>
                  </a:ext>
                </a:extLst>
              </p:cNvPr>
              <p:cNvGrpSpPr/>
              <p:nvPr/>
            </p:nvGrpSpPr>
            <p:grpSpPr>
              <a:xfrm>
                <a:off x="4586" y="-5711"/>
                <a:ext cx="12191999" cy="6863711"/>
                <a:chOff x="4586" y="-5711"/>
                <a:chExt cx="12191999" cy="6863711"/>
              </a:xfrm>
            </p:grpSpPr>
            <p:grpSp>
              <p:nvGrpSpPr>
                <p:cNvPr id="152" name="Gruppo 151">
                  <a:extLst>
                    <a:ext uri="{FF2B5EF4-FFF2-40B4-BE49-F238E27FC236}">
                      <a16:creationId xmlns:a16="http://schemas.microsoft.com/office/drawing/2014/main" id="{AB5FE4D5-5504-4ADF-B129-0DDB6EFD38E2}"/>
                    </a:ext>
                  </a:extLst>
                </p:cNvPr>
                <p:cNvGrpSpPr/>
                <p:nvPr/>
              </p:nvGrpSpPr>
              <p:grpSpPr>
                <a:xfrm>
                  <a:off x="4586" y="-5711"/>
                  <a:ext cx="12191999" cy="6863711"/>
                  <a:chOff x="4586" y="-5711"/>
                  <a:chExt cx="12191999" cy="6863711"/>
                </a:xfrm>
              </p:grpSpPr>
              <p:grpSp>
                <p:nvGrpSpPr>
                  <p:cNvPr id="154" name="Gruppo 153">
                    <a:extLst>
                      <a:ext uri="{FF2B5EF4-FFF2-40B4-BE49-F238E27FC236}">
                        <a16:creationId xmlns:a16="http://schemas.microsoft.com/office/drawing/2014/main" id="{B2059630-DE59-4D1A-BAD1-9EF4791F12D0}"/>
                      </a:ext>
                    </a:extLst>
                  </p:cNvPr>
                  <p:cNvGrpSpPr/>
                  <p:nvPr/>
                </p:nvGrpSpPr>
                <p:grpSpPr>
                  <a:xfrm>
                    <a:off x="4586" y="-5711"/>
                    <a:ext cx="12191999" cy="6863711"/>
                    <a:chOff x="3067" y="-5183"/>
                    <a:chExt cx="12191999" cy="6863183"/>
                  </a:xfrm>
                </p:grpSpPr>
                <p:grpSp>
                  <p:nvGrpSpPr>
                    <p:cNvPr id="156" name="Gruppo 155">
                      <a:extLst>
                        <a:ext uri="{FF2B5EF4-FFF2-40B4-BE49-F238E27FC236}">
                          <a16:creationId xmlns:a16="http://schemas.microsoft.com/office/drawing/2014/main" id="{C3959056-A7FF-46A4-8CF0-D287ED2DE9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067" y="-5183"/>
                      <a:ext cx="12191999" cy="6863183"/>
                      <a:chOff x="0" y="-5183"/>
                      <a:chExt cx="12191999" cy="6863183"/>
                    </a:xfrm>
                  </p:grpSpPr>
                  <p:grpSp>
                    <p:nvGrpSpPr>
                      <p:cNvPr id="158" name="Gruppo 157">
                        <a:extLst>
                          <a:ext uri="{FF2B5EF4-FFF2-40B4-BE49-F238E27FC236}">
                            <a16:creationId xmlns:a16="http://schemas.microsoft.com/office/drawing/2014/main" id="{E0E619AB-2EC2-4341-9909-287F4AD3774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-5183"/>
                        <a:ext cx="12191999" cy="6863183"/>
                        <a:chOff x="0" y="-5183"/>
                        <a:chExt cx="12191999" cy="6863183"/>
                      </a:xfrm>
                    </p:grpSpPr>
                    <p:sp>
                      <p:nvSpPr>
                        <p:cNvPr id="160" name="Rettangolo 159">
                          <a:extLst>
                            <a:ext uri="{FF2B5EF4-FFF2-40B4-BE49-F238E27FC236}">
                              <a16:creationId xmlns:a16="http://schemas.microsoft.com/office/drawing/2014/main" id="{6F843FFC-21AB-400E-B1CD-B0526E04DF3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0" y="-5183"/>
                          <a:ext cx="12191999" cy="6863183"/>
                        </a:xfrm>
                        <a:prstGeom prst="rect">
                          <a:avLst/>
                        </a:prstGeom>
                        <a:solidFill>
                          <a:schemeClr val="bg1">
                            <a:lumMod val="85000"/>
                            <a:alpha val="70000"/>
                          </a:schemeClr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it-IT"/>
                        </a:p>
                      </p:txBody>
                    </p:sp>
                    <p:pic>
                      <p:nvPicPr>
                        <p:cNvPr id="161" name="Elemento grafico 50" descr="Avviso con riempimento a tinta unita">
                          <a:extLst>
                            <a:ext uri="{FF2B5EF4-FFF2-40B4-BE49-F238E27FC236}">
                              <a16:creationId xmlns:a16="http://schemas.microsoft.com/office/drawing/2014/main" id="{87543E3E-9833-42E2-91DE-EE1C8767CDA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 cstate="hq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  <a:ext uri="{96DAC541-7B7A-43D3-8B79-37D633B846F1}">
                              <asvg:svgBlip xmlns:asvg="http://schemas.microsoft.com/office/drawing/2016/SVG/main" r:embed="rId5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37543" y="2785023"/>
                          <a:ext cx="914400" cy="914400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162" name="Elemento grafico 51" descr="Avviso con riempimento a tinta unita">
                          <a:extLst>
                            <a:ext uri="{FF2B5EF4-FFF2-40B4-BE49-F238E27FC236}">
                              <a16:creationId xmlns:a16="http://schemas.microsoft.com/office/drawing/2014/main" id="{F12CCA78-0067-4C24-BC66-250CD75EFAEF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 cstate="hq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  <a:ext uri="{96DAC541-7B7A-43D3-8B79-37D633B846F1}">
                              <asvg:svgBlip xmlns:asvg="http://schemas.microsoft.com/office/drawing/2016/SVG/main" r:embed="rId5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0134908" y="2109491"/>
                          <a:ext cx="914400" cy="914400"/>
                        </a:xfrm>
                        <a:prstGeom prst="rect">
                          <a:avLst/>
                        </a:prstGeom>
                      </p:spPr>
                    </p:pic>
                    <p:grpSp>
                      <p:nvGrpSpPr>
                        <p:cNvPr id="163" name="Gruppo 162">
                          <a:extLst>
                            <a:ext uri="{FF2B5EF4-FFF2-40B4-BE49-F238E27FC236}">
                              <a16:creationId xmlns:a16="http://schemas.microsoft.com/office/drawing/2014/main" id="{58FA9DDD-4ED2-4083-B8BC-86F3182829A6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1340710" y="3706260"/>
                          <a:ext cx="3918331" cy="2174465"/>
                          <a:chOff x="1340710" y="3706260"/>
                          <a:chExt cx="3918331" cy="2174465"/>
                        </a:xfrm>
                      </p:grpSpPr>
                      <p:sp>
                        <p:nvSpPr>
                          <p:cNvPr id="169" name="Rettangolo 168">
                            <a:extLst>
                              <a:ext uri="{FF2B5EF4-FFF2-40B4-BE49-F238E27FC236}">
                                <a16:creationId xmlns:a16="http://schemas.microsoft.com/office/drawing/2014/main" id="{3E0D9C56-D72E-479C-947B-75A5BC57543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340710" y="3706260"/>
                            <a:ext cx="3918331" cy="2174465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95000"/>
                            </a:schemeClr>
                          </a:solidFill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>
                            <a:glow rad="635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marL="354013" algn="ctr"/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Sparse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input data</a:t>
                            </a:r>
                          </a:p>
                          <a:p>
                            <a:pPr marL="354013" algn="ctr"/>
                            <a:endParaRPr lang="it-IT" sz="105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354013" algn="ctr"/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No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subsurface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data</a:t>
                            </a:r>
                          </a:p>
                          <a:p>
                            <a:pPr marL="354013" algn="ctr"/>
                            <a:endParaRPr lang="it-IT" sz="140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354013" algn="ctr"/>
                            <a:endParaRPr lang="it-IT" sz="140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354013" algn="ctr"/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High mountain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environment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in the Western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Alps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.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Rugged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topography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for a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better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3D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visualisation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.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Panoramic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photos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and study</a:t>
                            </a:r>
                          </a:p>
                          <a:p>
                            <a:pPr marL="354013" algn="ctr"/>
                            <a:endParaRPr lang="it-IT" sz="105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354013" algn="ctr"/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Very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continuous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outcrops</a:t>
                            </a:r>
                            <a:endParaRPr lang="it-IT" sz="1400" b="1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</p:txBody>
                      </p:sp>
                      <p:pic>
                        <p:nvPicPr>
                          <p:cNvPr id="170" name="Elemento grafico 89" descr="Badge Croce con riempimento a tinta unita">
                            <a:extLst>
                              <a:ext uri="{FF2B5EF4-FFF2-40B4-BE49-F238E27FC236}">
                                <a16:creationId xmlns:a16="http://schemas.microsoft.com/office/drawing/2014/main" id="{60CE8783-5585-46D3-81B9-71A5F0089412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6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7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2277614" y="3815670"/>
                            <a:ext cx="462116" cy="462116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71" name="Elemento grafico 90" descr="Badge Tick1 con riempimento a tinta unita">
                            <a:extLst>
                              <a:ext uri="{FF2B5EF4-FFF2-40B4-BE49-F238E27FC236}">
                                <a16:creationId xmlns:a16="http://schemas.microsoft.com/office/drawing/2014/main" id="{C63A4228-520A-4DCD-8DB0-05B1E467FFEE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9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1460150" y="4858069"/>
                            <a:ext cx="462116" cy="462116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  <p:grpSp>
                      <p:nvGrpSpPr>
                        <p:cNvPr id="164" name="Gruppo 163">
                          <a:extLst>
                            <a:ext uri="{FF2B5EF4-FFF2-40B4-BE49-F238E27FC236}">
                              <a16:creationId xmlns:a16="http://schemas.microsoft.com/office/drawing/2014/main" id="{8474666B-C1B6-43C6-8FE9-3FB7DC76EF9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6917710" y="2969351"/>
                          <a:ext cx="4905686" cy="2767590"/>
                          <a:chOff x="6917710" y="2969351"/>
                          <a:chExt cx="4905686" cy="2767590"/>
                        </a:xfrm>
                      </p:grpSpPr>
                      <p:sp>
                        <p:nvSpPr>
                          <p:cNvPr id="165" name="Rettangolo 164">
                            <a:extLst>
                              <a:ext uri="{FF2B5EF4-FFF2-40B4-BE49-F238E27FC236}">
                                <a16:creationId xmlns:a16="http://schemas.microsoft.com/office/drawing/2014/main" id="{8B6CA300-BFA3-48E1-973C-34BC1B4486F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917710" y="2969351"/>
                            <a:ext cx="4905686" cy="2767590"/>
                          </a:xfrm>
                          <a:prstGeom prst="rect">
                            <a:avLst/>
                          </a:prstGeom>
                          <a:solidFill>
                            <a:schemeClr val="bg1">
                              <a:lumMod val="95000"/>
                            </a:schemeClr>
                          </a:solidFill>
                          <a:ln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</a:ln>
                          <a:effectLst>
                            <a:glow rad="63500">
                              <a:schemeClr val="accent3">
                                <a:satMod val="175000"/>
                                <a:alpha val="40000"/>
                              </a:schemeClr>
                            </a:glo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No out-of-the-box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geomodelling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in the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present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tectonic setting</a:t>
                            </a:r>
                          </a:p>
                          <a:p>
                            <a:pPr marL="447675" algn="ctr"/>
                            <a:endParaRPr lang="it-IT" sz="1400" b="1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447675" algn="ctr"/>
                            <a:endParaRPr lang="it-IT" sz="1400" b="1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447675" algn="ctr"/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Ductile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structures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developed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under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metamorphic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conditions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. </a:t>
                            </a:r>
                          </a:p>
                          <a:p>
                            <a:pPr marL="447675" algn="ctr"/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Isoclinal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folds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and large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nappes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bounded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by </a:t>
                            </a:r>
                          </a:p>
                          <a:p>
                            <a:pPr marL="447675" algn="ctr"/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ductile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shear zones.</a:t>
                            </a:r>
                            <a:b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</a:b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Many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normal</a:t>
                            </a:r>
                            <a:r>
                              <a:rPr lang="it-IT" sz="14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faults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has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been</a:t>
                            </a:r>
                            <a:r>
                              <a:rPr lang="it-IT" sz="14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4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mapped</a:t>
                            </a:r>
                            <a:endParaRPr lang="it-IT" sz="140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447675" algn="ctr"/>
                            <a:endParaRPr lang="it-IT" sz="140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447675" algn="ctr"/>
                            <a:endParaRPr lang="it-IT" sz="1400" dirty="0">
                              <a:solidFill>
                                <a:schemeClr val="tx1"/>
                              </a:solidFill>
                              <a:latin typeface="+mj-lt"/>
                            </a:endParaRPr>
                          </a:p>
                          <a:p>
                            <a:pPr marL="447675" algn="ctr"/>
                            <a:r>
                              <a:rPr lang="it-IT" sz="16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Cheating</a:t>
                            </a:r>
                            <a:r>
                              <a:rPr lang="it-IT" sz="16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on the </a:t>
                            </a:r>
                            <a:r>
                              <a:rPr lang="it-IT" sz="16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geological</a:t>
                            </a:r>
                            <a:r>
                              <a:rPr lang="it-IT" sz="16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600" b="1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meaning</a:t>
                            </a:r>
                            <a:r>
                              <a:rPr lang="it-IT" sz="1600" b="1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</a:t>
                            </a:r>
                            <a:r>
                              <a:rPr lang="it-IT" sz="16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of the model </a:t>
                            </a:r>
                            <a:r>
                              <a:rPr lang="it-IT" sz="16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entities</a:t>
                            </a:r>
                            <a:r>
                              <a:rPr lang="it-IT" sz="16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to build a </a:t>
                            </a:r>
                            <a:r>
                              <a:rPr lang="it-IT" sz="1600" dirty="0" err="1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proper</a:t>
                            </a:r>
                            <a:r>
                              <a:rPr lang="it-IT" sz="1600" dirty="0">
                                <a:solidFill>
                                  <a:schemeClr val="tx1"/>
                                </a:solidFill>
                                <a:latin typeface="+mj-lt"/>
                              </a:rPr>
                              <a:t> 3D model </a:t>
                            </a:r>
                          </a:p>
                        </p:txBody>
                      </p:sp>
                      <p:pic>
                        <p:nvPicPr>
                          <p:cNvPr id="166" name="Elemento grafico 85" descr="Badge Croce con riempimento a tinta unita">
                            <a:extLst>
                              <a:ext uri="{FF2B5EF4-FFF2-40B4-BE49-F238E27FC236}">
                                <a16:creationId xmlns:a16="http://schemas.microsoft.com/office/drawing/2014/main" id="{9217B2CA-D2EE-4206-8EF1-DFC6BDD5C70B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6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7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6973374" y="3692819"/>
                            <a:ext cx="462116" cy="462116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67" name="Elemento grafico 86" descr="Badge Croce con riempimento a tinta unita">
                            <a:extLst>
                              <a:ext uri="{FF2B5EF4-FFF2-40B4-BE49-F238E27FC236}">
                                <a16:creationId xmlns:a16="http://schemas.microsoft.com/office/drawing/2014/main" id="{5D28212C-24D0-43A4-AD4F-1E1CA94759B5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10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7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837932" y="4372440"/>
                            <a:ext cx="360000" cy="360000"/>
                          </a:xfrm>
                          <a:prstGeom prst="rect">
                            <a:avLst/>
                          </a:prstGeom>
                        </p:spPr>
                      </p:pic>
                      <p:pic>
                        <p:nvPicPr>
                          <p:cNvPr id="168" name="Elemento grafico 87" descr="Badge Tick1 con riempimento a tinta unita">
                            <a:extLst>
                              <a:ext uri="{FF2B5EF4-FFF2-40B4-BE49-F238E27FC236}">
                                <a16:creationId xmlns:a16="http://schemas.microsoft.com/office/drawing/2014/main" id="{AAFA7331-E343-473D-AE9D-110B6202B3F7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8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9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7110413" y="5133691"/>
                            <a:ext cx="462116" cy="462116"/>
                          </a:xfrm>
                          <a:prstGeom prst="rect">
                            <a:avLst/>
                          </a:prstGeom>
                        </p:spPr>
                      </p:pic>
                    </p:grpSp>
                  </p:grpSp>
                  <p:sp>
                    <p:nvSpPr>
                      <p:cNvPr id="159" name="Sottotitolo 2">
                        <a:extLst>
                          <a:ext uri="{FF2B5EF4-FFF2-40B4-BE49-F238E27FC236}">
                            <a16:creationId xmlns:a16="http://schemas.microsoft.com/office/drawing/2014/main" id="{FD8CEC3E-1668-4E65-AB68-4050F2E310B1}"/>
                          </a:ext>
                        </a:extLst>
                      </p:cNvPr>
                      <p:cNvSpPr txBox="1">
                        <a:spLocks/>
                      </p:cNvSpPr>
                      <p:nvPr/>
                    </p:nvSpPr>
                    <p:spPr>
                      <a:xfrm>
                        <a:off x="2306265" y="1740781"/>
                        <a:ext cx="4402040" cy="788789"/>
                      </a:xfrm>
                      <a:prstGeom prst="rect">
                        <a:avLst/>
                      </a:prstGeom>
                    </p:spPr>
                    <p:txBody>
                      <a:bodyPr vert="horz" lIns="91440" tIns="45720" rIns="91440" bIns="45720" rtlCol="0">
                        <a:normAutofit fontScale="92500"/>
                      </a:bodyPr>
                      <a:lstStyle>
                        <a:lvl1pPr marL="2286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1000"/>
                          </a:spcBef>
                          <a:buFont typeface="Arial" panose="020B0604020202020204" pitchFamily="34" charset="0"/>
                          <a:buChar char="•"/>
                          <a:defRPr sz="2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6858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4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11430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20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6002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20574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5146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9718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4290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886200" indent="-228600" algn="l" defTabSz="914400" rtl="0" eaLnBrk="1" latinLnBrk="0" hangingPunct="1">
                          <a:lnSpc>
                            <a:spcPct val="90000"/>
                          </a:lnSpc>
                          <a:spcBef>
                            <a:spcPts val="500"/>
                          </a:spcBef>
                          <a:buFont typeface="Arial" panose="020B0604020202020204" pitchFamily="34" charset="0"/>
                          <a:buChar char="•"/>
                          <a:defRPr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indent="0" algn="r">
                          <a:lnSpc>
                            <a:spcPct val="107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it-IT" sz="3600" b="1" dirty="0" err="1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bg2">
                                  <a:lumMod val="50000"/>
                                  <a:alpha val="40000"/>
                                </a:schemeClr>
                              </a:glow>
                            </a:effectLst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Geomodelling</a:t>
                        </a:r>
                        <a:r>
                          <a:rPr lang="it-IT" sz="3600" b="1" dirty="0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bg2">
                                  <a:lumMod val="50000"/>
                                  <a:alpha val="40000"/>
                                </a:schemeClr>
                              </a:glow>
                            </a:effectLst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</a:t>
                        </a:r>
                        <a:r>
                          <a:rPr lang="it-IT" sz="3600" b="1" dirty="0" err="1">
                            <a:solidFill>
                              <a:srgbClr val="FF0000"/>
                            </a:solidFill>
                            <a:effectLst>
                              <a:glow rad="63500">
                                <a:schemeClr val="bg2">
                                  <a:lumMod val="50000"/>
                                  <a:alpha val="40000"/>
                                </a:schemeClr>
                              </a:glow>
                            </a:effectLst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problems</a:t>
                        </a:r>
                        <a:endParaRPr lang="it-IT" sz="3600" b="1" dirty="0">
                          <a:solidFill>
                            <a:srgbClr val="FF0000"/>
                          </a:solidFill>
                          <a:effectLst>
                            <a:glow rad="63500">
                              <a:schemeClr val="bg2">
                                <a:lumMod val="50000"/>
                                <a:alpha val="40000"/>
                              </a:schemeClr>
                            </a:glo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157" name="Elemento grafico 90" descr="Badge Tick1 con riempimento a tinta unita">
                      <a:extLst>
                        <a:ext uri="{FF2B5EF4-FFF2-40B4-BE49-F238E27FC236}">
                          <a16:creationId xmlns:a16="http://schemas.microsoft.com/office/drawing/2014/main" id="{68F1162B-41DF-4169-A326-D6C63A56CFE0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8" cstate="hq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9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276992" y="5588752"/>
                      <a:ext cx="237768" cy="237768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55" name="Elemento grafico 154" descr="Cerchio con freccia sinistra con riempimento a tinta unita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91ED058D-1BCB-4DAA-BFE8-EEF4DF62C13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8917" y="6257035"/>
                    <a:ext cx="582561" cy="582561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53" name="Elemento grafico 152" descr="Home con riempimento a tinta unita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93FFBDED-1FD4-45BF-BB10-4F607B3D09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1478" y="6231636"/>
                  <a:ext cx="582561" cy="582561"/>
                </a:xfrm>
                <a:prstGeom prst="rect">
                  <a:avLst/>
                </a:prstGeom>
              </p:spPr>
            </p:pic>
          </p:grpSp>
          <p:pic>
            <p:nvPicPr>
              <p:cNvPr id="151" name="Elemento grafico 150" descr="Cerchio con freccia sinistra con riempimento a tinta unita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77782E6B-7A81-41FF-9979-5D975F13D6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 rot="10800000">
                <a:off x="11382753" y="6056985"/>
                <a:ext cx="582561" cy="582561"/>
              </a:xfrm>
              <a:prstGeom prst="rect">
                <a:avLst/>
              </a:prstGeom>
            </p:spPr>
          </p:pic>
        </p:grpSp>
        <p:sp>
          <p:nvSpPr>
            <p:cNvPr id="149" name="Sottotitolo 2">
              <a:extLst>
                <a:ext uri="{FF2B5EF4-FFF2-40B4-BE49-F238E27FC236}">
                  <a16:creationId xmlns:a16="http://schemas.microsoft.com/office/drawing/2014/main" id="{50B74CD2-14F2-4421-8786-FA42EC05612F}"/>
                </a:ext>
              </a:extLst>
            </p:cNvPr>
            <p:cNvSpPr txBox="1">
              <a:spLocks/>
            </p:cNvSpPr>
            <p:nvPr/>
          </p:nvSpPr>
          <p:spPr>
            <a:xfrm>
              <a:off x="11425119" y="6528798"/>
              <a:ext cx="557374" cy="3709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>
                      <a:lumMod val="25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2/3</a:t>
              </a:r>
            </a:p>
          </p:txBody>
        </p:sp>
      </p:grpSp>
      <p:grpSp>
        <p:nvGrpSpPr>
          <p:cNvPr id="58" name="Gruppo 57">
            <a:extLst>
              <a:ext uri="{FF2B5EF4-FFF2-40B4-BE49-F238E27FC236}">
                <a16:creationId xmlns:a16="http://schemas.microsoft.com/office/drawing/2014/main" id="{C91AF84D-C9D8-474A-820B-79484B1332A4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5247" y="429625"/>
            <a:chExt cx="12186753" cy="332155"/>
          </a:xfrm>
        </p:grpSpPr>
        <p:grpSp>
          <p:nvGrpSpPr>
            <p:cNvPr id="59" name="Gruppo 58">
              <a:extLst>
                <a:ext uri="{FF2B5EF4-FFF2-40B4-BE49-F238E27FC236}">
                  <a16:creationId xmlns:a16="http://schemas.microsoft.com/office/drawing/2014/main" id="{DC321B5B-E398-4788-A435-A98E0BE6CD5A}"/>
                </a:ext>
              </a:extLst>
            </p:cNvPr>
            <p:cNvGrpSpPr/>
            <p:nvPr/>
          </p:nvGrpSpPr>
          <p:grpSpPr>
            <a:xfrm>
              <a:off x="2356722" y="430877"/>
              <a:ext cx="3583780" cy="326570"/>
              <a:chOff x="2512218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9" name="Freccia a gallone 68">
                <a:extLst>
                  <a:ext uri="{FF2B5EF4-FFF2-40B4-BE49-F238E27FC236}">
                    <a16:creationId xmlns:a16="http://schemas.microsoft.com/office/drawing/2014/main" id="{4CBCE645-D6CA-4281-9048-53BD879DB653}"/>
                  </a:ext>
                </a:extLst>
              </p:cNvPr>
              <p:cNvSpPr/>
              <p:nvPr/>
            </p:nvSpPr>
            <p:spPr>
              <a:xfrm>
                <a:off x="2512218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70" name="Freccia a gallone 4">
                <a:hlinkClick r:id="rId18" action="ppaction://hlinksldjump"/>
                <a:extLst>
                  <a:ext uri="{FF2B5EF4-FFF2-40B4-BE49-F238E27FC236}">
                    <a16:creationId xmlns:a16="http://schemas.microsoft.com/office/drawing/2014/main" id="{9441DB0E-9E10-48B4-BB7F-B79F948C558B}"/>
                  </a:ext>
                </a:extLst>
              </p:cNvPr>
              <p:cNvSpPr txBox="1"/>
              <p:nvPr/>
            </p:nvSpPr>
            <p:spPr>
              <a:xfrm>
                <a:off x="2675503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grpSp>
          <p:nvGrpSpPr>
            <p:cNvPr id="60" name="Gruppo 59">
              <a:extLst>
                <a:ext uri="{FF2B5EF4-FFF2-40B4-BE49-F238E27FC236}">
                  <a16:creationId xmlns:a16="http://schemas.microsoft.com/office/drawing/2014/main" id="{1ACEBD5E-D078-4512-B569-4853283044EE}"/>
                </a:ext>
              </a:extLst>
            </p:cNvPr>
            <p:cNvGrpSpPr/>
            <p:nvPr/>
          </p:nvGrpSpPr>
          <p:grpSpPr>
            <a:xfrm>
              <a:off x="5247" y="429625"/>
              <a:ext cx="2485123" cy="326570"/>
              <a:chOff x="2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7" name="Freccia a pentagono 66">
                <a:extLst>
                  <a:ext uri="{FF2B5EF4-FFF2-40B4-BE49-F238E27FC236}">
                    <a16:creationId xmlns:a16="http://schemas.microsoft.com/office/drawing/2014/main" id="{44614785-38D0-41F5-9CF3-B1C2BC975D9F}"/>
                  </a:ext>
                </a:extLst>
              </p:cNvPr>
              <p:cNvSpPr/>
              <p:nvPr/>
            </p:nvSpPr>
            <p:spPr>
              <a:xfrm>
                <a:off x="2" y="0"/>
                <a:ext cx="3583780" cy="32657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  <a:effectLst>
                <a:glow rad="228600">
                  <a:schemeClr val="bg2"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8" name="Freccia a pentagono 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0C5E8D5F-8CC8-44B0-B2DB-2A888CD40B64}"/>
                  </a:ext>
                </a:extLst>
              </p:cNvPr>
              <p:cNvSpPr txBox="1"/>
              <p:nvPr/>
            </p:nvSpPr>
            <p:spPr>
              <a:xfrm>
                <a:off x="2" y="0"/>
                <a:ext cx="3502138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Introduction</a:t>
                </a:r>
              </a:p>
            </p:txBody>
          </p:sp>
        </p:grpSp>
        <p:grpSp>
          <p:nvGrpSpPr>
            <p:cNvPr id="61" name="Gruppo 60">
              <a:extLst>
                <a:ext uri="{FF2B5EF4-FFF2-40B4-BE49-F238E27FC236}">
                  <a16:creationId xmlns:a16="http://schemas.microsoft.com/office/drawing/2014/main" id="{4B20EFC2-EF44-4F72-9DCA-EE6957DDC6C8}"/>
                </a:ext>
              </a:extLst>
            </p:cNvPr>
            <p:cNvGrpSpPr/>
            <p:nvPr/>
          </p:nvGrpSpPr>
          <p:grpSpPr>
            <a:xfrm>
              <a:off x="5806886" y="429625"/>
              <a:ext cx="3257210" cy="326570"/>
              <a:chOff x="5737621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5" name="Freccia a gallone 64">
                <a:extLst>
                  <a:ext uri="{FF2B5EF4-FFF2-40B4-BE49-F238E27FC236}">
                    <a16:creationId xmlns:a16="http://schemas.microsoft.com/office/drawing/2014/main" id="{2D3EEACC-F314-4904-847D-96B74E556935}"/>
                  </a:ext>
                </a:extLst>
              </p:cNvPr>
              <p:cNvSpPr/>
              <p:nvPr/>
            </p:nvSpPr>
            <p:spPr>
              <a:xfrm>
                <a:off x="5737621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6" name="Freccia a gallone 4">
                <a:hlinkClick r:id="rId19" action="ppaction://hlinksldjump"/>
                <a:extLst>
                  <a:ext uri="{FF2B5EF4-FFF2-40B4-BE49-F238E27FC236}">
                    <a16:creationId xmlns:a16="http://schemas.microsoft.com/office/drawing/2014/main" id="{44F88BEA-B2DA-467E-BA59-8FAA9E067038}"/>
                  </a:ext>
                </a:extLst>
              </p:cNvPr>
              <p:cNvSpPr txBox="1"/>
              <p:nvPr/>
            </p:nvSpPr>
            <p:spPr>
              <a:xfrm>
                <a:off x="5900906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3D </a:t>
                </a:r>
                <a:r>
                  <a:rPr lang="it-IT" dirty="0" err="1"/>
                  <a:t>geomodelling</a:t>
                </a:r>
                <a:endParaRPr lang="it-IT" dirty="0"/>
              </a:p>
            </p:txBody>
          </p:sp>
        </p:grpSp>
        <p:grpSp>
          <p:nvGrpSpPr>
            <p:cNvPr id="62" name="Gruppo 61">
              <a:extLst>
                <a:ext uri="{FF2B5EF4-FFF2-40B4-BE49-F238E27FC236}">
                  <a16:creationId xmlns:a16="http://schemas.microsoft.com/office/drawing/2014/main" id="{E644C646-B021-45F2-9E9D-B34105A278F5}"/>
                </a:ext>
              </a:extLst>
            </p:cNvPr>
            <p:cNvGrpSpPr/>
            <p:nvPr/>
          </p:nvGrpSpPr>
          <p:grpSpPr>
            <a:xfrm>
              <a:off x="8934353" y="435210"/>
              <a:ext cx="3257647" cy="326570"/>
              <a:chOff x="8604646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63" name="Freccia a gallone 62">
                <a:extLst>
                  <a:ext uri="{FF2B5EF4-FFF2-40B4-BE49-F238E27FC236}">
                    <a16:creationId xmlns:a16="http://schemas.microsoft.com/office/drawing/2014/main" id="{15B7A39F-F057-47DC-BD00-A8322F75A3C9}"/>
                  </a:ext>
                </a:extLst>
              </p:cNvPr>
              <p:cNvSpPr/>
              <p:nvPr/>
            </p:nvSpPr>
            <p:spPr>
              <a:xfrm>
                <a:off x="8604646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64" name="Freccia a gallone 4">
                <a:hlinkClick r:id="rId20" action="ppaction://hlinksldjump"/>
                <a:extLst>
                  <a:ext uri="{FF2B5EF4-FFF2-40B4-BE49-F238E27FC236}">
                    <a16:creationId xmlns:a16="http://schemas.microsoft.com/office/drawing/2014/main" id="{12DBF6D9-6CE8-4E84-82A4-2AE441BA7A8C}"/>
                  </a:ext>
                </a:extLst>
              </p:cNvPr>
              <p:cNvSpPr txBox="1"/>
              <p:nvPr/>
            </p:nvSpPr>
            <p:spPr>
              <a:xfrm>
                <a:off x="8767931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 err="1"/>
                  <a:t>Conclusions</a:t>
                </a:r>
                <a:endParaRPr lang="it-IT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002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:a16="http://schemas.microsoft.com/office/drawing/2014/main" id="{858D0415-E09B-4B65-B0FD-79BF382A702E}"/>
              </a:ext>
            </a:extLst>
          </p:cNvPr>
          <p:cNvSpPr txBox="1">
            <a:spLocks/>
          </p:cNvSpPr>
          <p:nvPr/>
        </p:nvSpPr>
        <p:spPr>
          <a:xfrm>
            <a:off x="9093224" y="1167615"/>
            <a:ext cx="2960399" cy="407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Italy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Aosta Valley, By Valley. </a:t>
            </a:r>
          </a:p>
        </p:txBody>
      </p:sp>
      <p:sp>
        <p:nvSpPr>
          <p:cNvPr id="50" name="Sottotitolo 2">
            <a:extLst>
              <a:ext uri="{FF2B5EF4-FFF2-40B4-BE49-F238E27FC236}">
                <a16:creationId xmlns:a16="http://schemas.microsoft.com/office/drawing/2014/main" id="{2EF253BB-E6F9-45DB-9E3F-D9253F7BF67E}"/>
              </a:ext>
            </a:extLst>
          </p:cNvPr>
          <p:cNvSpPr txBox="1">
            <a:spLocks/>
          </p:cNvSpPr>
          <p:nvPr/>
        </p:nvSpPr>
        <p:spPr>
          <a:xfrm>
            <a:off x="6482281" y="455254"/>
            <a:ext cx="5556047" cy="739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36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Geological</a:t>
            </a:r>
            <a:r>
              <a:rPr lang="it-IT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Setting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443E2C9D-29FE-4605-A025-67B66C8F0B93}"/>
              </a:ext>
            </a:extLst>
          </p:cNvPr>
          <p:cNvGrpSpPr/>
          <p:nvPr/>
        </p:nvGrpSpPr>
        <p:grpSpPr>
          <a:xfrm>
            <a:off x="258093" y="988936"/>
            <a:ext cx="1654684" cy="1574618"/>
            <a:chOff x="501953" y="1870166"/>
            <a:chExt cx="2429483" cy="2311927"/>
          </a:xfrm>
        </p:grpSpPr>
        <p:pic>
          <p:nvPicPr>
            <p:cNvPr id="6" name="Immagine 5" descr="Immagine che contiene mappa&#10;&#10;Descrizione generata automaticamente">
              <a:extLst>
                <a:ext uri="{FF2B5EF4-FFF2-40B4-BE49-F238E27FC236}">
                  <a16:creationId xmlns:a16="http://schemas.microsoft.com/office/drawing/2014/main" id="{1A61B82B-54AC-4067-8F97-8A6573A9A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3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953" y="1870166"/>
              <a:ext cx="2429483" cy="2311927"/>
            </a:xfrm>
            <a:prstGeom prst="rect">
              <a:avLst/>
            </a:prstGeom>
          </p:spPr>
        </p:pic>
        <p:sp>
          <p:nvSpPr>
            <p:cNvPr id="51" name="Ovale 50">
              <a:extLst>
                <a:ext uri="{FF2B5EF4-FFF2-40B4-BE49-F238E27FC236}">
                  <a16:creationId xmlns:a16="http://schemas.microsoft.com/office/drawing/2014/main" id="{076A11FF-25F7-4E8A-A1FB-8A0A73C1DEAA}"/>
                </a:ext>
              </a:extLst>
            </p:cNvPr>
            <p:cNvSpPr/>
            <p:nvPr/>
          </p:nvSpPr>
          <p:spPr>
            <a:xfrm>
              <a:off x="1242561" y="2533995"/>
              <a:ext cx="108000" cy="108000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49" name="Sottotitolo 2">
            <a:extLst>
              <a:ext uri="{FF2B5EF4-FFF2-40B4-BE49-F238E27FC236}">
                <a16:creationId xmlns:a16="http://schemas.microsoft.com/office/drawing/2014/main" id="{5C340211-4341-478C-82CD-DFD70EA88A7F}"/>
              </a:ext>
            </a:extLst>
          </p:cNvPr>
          <p:cNvSpPr txBox="1">
            <a:spLocks/>
          </p:cNvSpPr>
          <p:nvPr/>
        </p:nvSpPr>
        <p:spPr>
          <a:xfrm>
            <a:off x="3430696" y="1548378"/>
            <a:ext cx="8638535" cy="1460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Italian</a:t>
            </a:r>
            <a:r>
              <a:rPr lang="it-IT" sz="1800" dirty="0">
                <a:solidFill>
                  <a:schemeClr val="bg2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Western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Alps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the core of the Alpine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arc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r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High mountain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environment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with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elevations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ranging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from c. 1200 m to c. 3200 m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a.s.l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7E535458-D7CC-4040-B654-4A02D076BAF9}"/>
              </a:ext>
            </a:extLst>
          </p:cNvPr>
          <p:cNvGrpSpPr/>
          <p:nvPr/>
        </p:nvGrpSpPr>
        <p:grpSpPr>
          <a:xfrm>
            <a:off x="258093" y="2882058"/>
            <a:ext cx="5335464" cy="3684012"/>
            <a:chOff x="3875377" y="1641593"/>
            <a:chExt cx="8450442" cy="5834829"/>
          </a:xfrm>
        </p:grpSpPr>
        <p:grpSp>
          <p:nvGrpSpPr>
            <p:cNvPr id="27" name="Gruppo 26">
              <a:extLst>
                <a:ext uri="{FF2B5EF4-FFF2-40B4-BE49-F238E27FC236}">
                  <a16:creationId xmlns:a16="http://schemas.microsoft.com/office/drawing/2014/main" id="{DCC52BDB-7D4F-4A8B-8819-7855CFFA8339}"/>
                </a:ext>
              </a:extLst>
            </p:cNvPr>
            <p:cNvGrpSpPr/>
            <p:nvPr/>
          </p:nvGrpSpPr>
          <p:grpSpPr>
            <a:xfrm>
              <a:off x="3875377" y="1641593"/>
              <a:ext cx="8316623" cy="5216407"/>
              <a:chOff x="3875377" y="1641593"/>
              <a:chExt cx="8316623" cy="5216407"/>
            </a:xfrm>
          </p:grpSpPr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0F50F427-80F8-4080-9B57-B9E3DA4E89F4}"/>
                  </a:ext>
                </a:extLst>
              </p:cNvPr>
              <p:cNvGrpSpPr/>
              <p:nvPr/>
            </p:nvGrpSpPr>
            <p:grpSpPr>
              <a:xfrm>
                <a:off x="3875377" y="1641593"/>
                <a:ext cx="8316623" cy="5216407"/>
                <a:chOff x="3875377" y="1641593"/>
                <a:chExt cx="8316623" cy="5216407"/>
              </a:xfrm>
            </p:grpSpPr>
            <p:pic>
              <p:nvPicPr>
                <p:cNvPr id="36" name="Immagine 35">
                  <a:extLst>
                    <a:ext uri="{FF2B5EF4-FFF2-40B4-BE49-F238E27FC236}">
                      <a16:creationId xmlns:a16="http://schemas.microsoft.com/office/drawing/2014/main" id="{856020D8-CB7A-44FE-8665-91AF041C5A8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875377" y="1641593"/>
                  <a:ext cx="8316623" cy="5216407"/>
                </a:xfrm>
                <a:prstGeom prst="rect">
                  <a:avLst/>
                </a:prstGeom>
              </p:spPr>
            </p:pic>
            <p:sp>
              <p:nvSpPr>
                <p:cNvPr id="37" name="Rettangolo 36">
                  <a:extLst>
                    <a:ext uri="{FF2B5EF4-FFF2-40B4-BE49-F238E27FC236}">
                      <a16:creationId xmlns:a16="http://schemas.microsoft.com/office/drawing/2014/main" id="{14DAC60D-D921-45C3-9B0F-C114E5E64C8C}"/>
                    </a:ext>
                  </a:extLst>
                </p:cNvPr>
                <p:cNvSpPr/>
                <p:nvPr/>
              </p:nvSpPr>
              <p:spPr>
                <a:xfrm>
                  <a:off x="5214887" y="3541841"/>
                  <a:ext cx="1856601" cy="969226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30" name="Rettangolo 29">
                <a:extLst>
                  <a:ext uri="{FF2B5EF4-FFF2-40B4-BE49-F238E27FC236}">
                    <a16:creationId xmlns:a16="http://schemas.microsoft.com/office/drawing/2014/main" id="{3B30CB50-0905-4588-BB34-BE8B89F31AF6}"/>
                  </a:ext>
                </a:extLst>
              </p:cNvPr>
              <p:cNvSpPr/>
              <p:nvPr/>
            </p:nvSpPr>
            <p:spPr>
              <a:xfrm>
                <a:off x="4009198" y="6189219"/>
                <a:ext cx="504263" cy="527182"/>
              </a:xfrm>
              <a:prstGeom prst="rect">
                <a:avLst/>
              </a:prstGeom>
              <a:solidFill>
                <a:srgbClr val="C49D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CF781B43-4EBF-42E7-A38F-55C0EA5CA890}"/>
                </a:ext>
              </a:extLst>
            </p:cNvPr>
            <p:cNvSpPr txBox="1"/>
            <p:nvPr/>
          </p:nvSpPr>
          <p:spPr>
            <a:xfrm>
              <a:off x="6521477" y="6949240"/>
              <a:ext cx="5804342" cy="52718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normAutofit/>
            </a:bodyPr>
            <a:lstStyle/>
            <a:p>
              <a:pPr algn="r">
                <a:lnSpc>
                  <a:spcPct val="90000"/>
                </a:lnSpc>
              </a:pPr>
              <a:r>
                <a:rPr lang="it-IT" sz="1000" dirty="0">
                  <a:solidFill>
                    <a:schemeClr val="bg2"/>
                  </a:solidFill>
                  <a:latin typeface="+mj-lt"/>
                </a:rPr>
                <a:t>Kirst &amp; </a:t>
              </a:r>
              <a:r>
                <a:rPr lang="it-IT" sz="1000" dirty="0" err="1">
                  <a:solidFill>
                    <a:schemeClr val="bg2"/>
                  </a:solidFill>
                  <a:latin typeface="+mj-lt"/>
                </a:rPr>
                <a:t>Leiss</a:t>
              </a:r>
              <a:r>
                <a:rPr lang="it-IT" sz="1000" dirty="0">
                  <a:solidFill>
                    <a:schemeClr val="bg2"/>
                  </a:solidFill>
                  <a:latin typeface="+mj-lt"/>
                </a:rPr>
                <a:t>, 2017. </a:t>
              </a:r>
              <a:r>
                <a:rPr lang="it-IT" sz="1000" dirty="0" err="1">
                  <a:solidFill>
                    <a:schemeClr val="bg2"/>
                  </a:solidFill>
                  <a:latin typeface="+mj-lt"/>
                </a:rPr>
                <a:t>Modified</a:t>
              </a:r>
              <a:r>
                <a:rPr lang="it-IT" sz="1000" dirty="0">
                  <a:solidFill>
                    <a:schemeClr val="bg2"/>
                  </a:solidFill>
                  <a:latin typeface="+mj-lt"/>
                </a:rPr>
                <a:t> after Escher et al. (1993)</a:t>
              </a:r>
            </a:p>
          </p:txBody>
        </p:sp>
      </p:grpSp>
      <p:pic>
        <p:nvPicPr>
          <p:cNvPr id="7" name="Immagine 6" descr="Immagine che contiene mappa&#10;&#10;Descrizione generata automaticamente">
            <a:extLst>
              <a:ext uri="{FF2B5EF4-FFF2-40B4-BE49-F238E27FC236}">
                <a16:creationId xmlns:a16="http://schemas.microsoft.com/office/drawing/2014/main" id="{AD9C32FC-B23C-43E6-9E87-0972AC0A10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668" y="2882058"/>
            <a:ext cx="5690362" cy="3293550"/>
          </a:xfrm>
          <a:prstGeom prst="rect">
            <a:avLst/>
          </a:prstGeom>
        </p:spPr>
      </p:pic>
      <p:pic>
        <p:nvPicPr>
          <p:cNvPr id="10" name="Elemento grafico 9" descr="Freccia: diritta con riempimento a tinta unita">
            <a:extLst>
              <a:ext uri="{FF2B5EF4-FFF2-40B4-BE49-F238E27FC236}">
                <a16:creationId xmlns:a16="http://schemas.microsoft.com/office/drawing/2014/main" id="{98A3EEF5-C60C-452E-A856-D5FCCC3B32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5593558" y="5705228"/>
            <a:ext cx="540000" cy="540000"/>
          </a:xfrm>
          <a:prstGeom prst="rect">
            <a:avLst/>
          </a:prstGeom>
        </p:spPr>
      </p:pic>
      <p:pic>
        <p:nvPicPr>
          <p:cNvPr id="12" name="Elemento grafico 11" descr="Freccia: curva oraria con riempimento a tinta unita">
            <a:extLst>
              <a:ext uri="{FF2B5EF4-FFF2-40B4-BE49-F238E27FC236}">
                <a16:creationId xmlns:a16="http://schemas.microsoft.com/office/drawing/2014/main" id="{A322537E-32ED-4CDA-A1BC-1C0A548279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526335">
            <a:off x="1984704" y="2282479"/>
            <a:ext cx="537681" cy="537681"/>
          </a:xfrm>
          <a:prstGeom prst="rect">
            <a:avLst/>
          </a:prstGeom>
        </p:spPr>
      </p:pic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D9223E6D-4F89-4577-9C52-0CB508286150}"/>
              </a:ext>
            </a:extLst>
          </p:cNvPr>
          <p:cNvSpPr txBox="1"/>
          <p:nvPr/>
        </p:nvSpPr>
        <p:spPr>
          <a:xfrm>
            <a:off x="6354810" y="4228831"/>
            <a:ext cx="1781484" cy="7969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/>
          </a:bodyPr>
          <a:lstStyle>
            <a:defPPr>
              <a:defRPr lang="it-IT"/>
            </a:defPPr>
            <a:lvl1pPr algn="ctr">
              <a:lnSpc>
                <a:spcPct val="90000"/>
              </a:lnSpc>
              <a:defRPr sz="1400" b="1" cap="small">
                <a:effectLst>
                  <a:glow rad="139700">
                    <a:schemeClr val="bg2">
                      <a:alpha val="40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it-IT" sz="1600" dirty="0"/>
              <a:t>Gran San Bernardo system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98C45A2-DAB7-4461-8E78-4C343905BAC1}"/>
              </a:ext>
            </a:extLst>
          </p:cNvPr>
          <p:cNvSpPr txBox="1"/>
          <p:nvPr/>
        </p:nvSpPr>
        <p:spPr>
          <a:xfrm>
            <a:off x="7928051" y="3802267"/>
            <a:ext cx="1781484" cy="3506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/>
          </a:bodyPr>
          <a:lstStyle>
            <a:defPPr>
              <a:defRPr lang="it-IT"/>
            </a:defPPr>
            <a:lvl1pPr algn="ctr">
              <a:lnSpc>
                <a:spcPct val="90000"/>
              </a:lnSpc>
              <a:defRPr sz="1400" b="1" cap="small">
                <a:effectLst>
                  <a:glow rad="139700">
                    <a:schemeClr val="bg2">
                      <a:alpha val="40000"/>
                    </a:schemeClr>
                  </a:glow>
                </a:effectLst>
                <a:latin typeface="+mj-lt"/>
              </a:defRPr>
            </a:lvl1pPr>
          </a:lstStyle>
          <a:p>
            <a:r>
              <a:rPr lang="it-IT" sz="1600" dirty="0"/>
              <a:t>Combin Zone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8CE7FFA5-1B55-4F9F-9EEC-15D70AD20AF8}"/>
              </a:ext>
            </a:extLst>
          </p:cNvPr>
          <p:cNvSpPr txBox="1"/>
          <p:nvPr/>
        </p:nvSpPr>
        <p:spPr>
          <a:xfrm>
            <a:off x="9682681" y="4588312"/>
            <a:ext cx="1781484" cy="35478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/>
          </a:bodyPr>
          <a:lstStyle>
            <a:defPPr>
              <a:defRPr lang="it-IT"/>
            </a:defPPr>
            <a:lvl1pPr algn="ctr">
              <a:lnSpc>
                <a:spcPct val="90000"/>
              </a:lnSpc>
              <a:defRPr sz="1400" b="1" cap="sm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it-IT" sz="1600" dirty="0" err="1">
                <a:effectLst>
                  <a:glow rad="139700">
                    <a:schemeClr val="bg2">
                      <a:alpha val="40000"/>
                    </a:schemeClr>
                  </a:glow>
                </a:effectLst>
              </a:rPr>
              <a:t>Dent</a:t>
            </a:r>
            <a:r>
              <a:rPr lang="it-IT" sz="1600" dirty="0">
                <a:effectLst>
                  <a:glow rad="139700">
                    <a:schemeClr val="bg2">
                      <a:alpha val="40000"/>
                    </a:schemeClr>
                  </a:glow>
                </a:effectLst>
              </a:rPr>
              <a:t> Blanche nappe</a:t>
            </a:r>
          </a:p>
        </p:txBody>
      </p:sp>
      <p:grpSp>
        <p:nvGrpSpPr>
          <p:cNvPr id="82" name="Gruppo 81">
            <a:extLst>
              <a:ext uri="{FF2B5EF4-FFF2-40B4-BE49-F238E27FC236}">
                <a16:creationId xmlns:a16="http://schemas.microsoft.com/office/drawing/2014/main" id="{465E62D9-40E3-4A75-B90E-DC655EC021EA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5247" y="429625"/>
            <a:chExt cx="12186753" cy="332155"/>
          </a:xfrm>
        </p:grpSpPr>
        <p:grpSp>
          <p:nvGrpSpPr>
            <p:cNvPr id="83" name="Gruppo 82">
              <a:extLst>
                <a:ext uri="{FF2B5EF4-FFF2-40B4-BE49-F238E27FC236}">
                  <a16:creationId xmlns:a16="http://schemas.microsoft.com/office/drawing/2014/main" id="{239C161A-E8D3-42D4-96CE-5EFD174ADABB}"/>
                </a:ext>
              </a:extLst>
            </p:cNvPr>
            <p:cNvGrpSpPr/>
            <p:nvPr/>
          </p:nvGrpSpPr>
          <p:grpSpPr>
            <a:xfrm>
              <a:off x="2356722" y="430877"/>
              <a:ext cx="3583780" cy="326570"/>
              <a:chOff x="2512218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93" name="Freccia a gallone 92">
                <a:extLst>
                  <a:ext uri="{FF2B5EF4-FFF2-40B4-BE49-F238E27FC236}">
                    <a16:creationId xmlns:a16="http://schemas.microsoft.com/office/drawing/2014/main" id="{71B66CE9-2C43-4D81-B49B-45D37F24FE04}"/>
                  </a:ext>
                </a:extLst>
              </p:cNvPr>
              <p:cNvSpPr/>
              <p:nvPr/>
            </p:nvSpPr>
            <p:spPr>
              <a:xfrm>
                <a:off x="2512218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94" name="Freccia a gallone 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91D341BB-462F-4FDF-9582-0B910A540CAF}"/>
                  </a:ext>
                </a:extLst>
              </p:cNvPr>
              <p:cNvSpPr txBox="1"/>
              <p:nvPr/>
            </p:nvSpPr>
            <p:spPr>
              <a:xfrm>
                <a:off x="2675503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grpSp>
          <p:nvGrpSpPr>
            <p:cNvPr id="84" name="Gruppo 83">
              <a:extLst>
                <a:ext uri="{FF2B5EF4-FFF2-40B4-BE49-F238E27FC236}">
                  <a16:creationId xmlns:a16="http://schemas.microsoft.com/office/drawing/2014/main" id="{69E53B55-CC92-45F3-A5BE-3533F3E57DBF}"/>
                </a:ext>
              </a:extLst>
            </p:cNvPr>
            <p:cNvGrpSpPr/>
            <p:nvPr/>
          </p:nvGrpSpPr>
          <p:grpSpPr>
            <a:xfrm>
              <a:off x="5247" y="429625"/>
              <a:ext cx="2485123" cy="326570"/>
              <a:chOff x="2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91" name="Freccia a pentagono 90">
                <a:extLst>
                  <a:ext uri="{FF2B5EF4-FFF2-40B4-BE49-F238E27FC236}">
                    <a16:creationId xmlns:a16="http://schemas.microsoft.com/office/drawing/2014/main" id="{8898F3B0-2AA3-455E-83A9-2BC1B4EE3150}"/>
                  </a:ext>
                </a:extLst>
              </p:cNvPr>
              <p:cNvSpPr/>
              <p:nvPr/>
            </p:nvSpPr>
            <p:spPr>
              <a:xfrm>
                <a:off x="2" y="0"/>
                <a:ext cx="3583780" cy="326570"/>
              </a:xfrm>
              <a:prstGeom prst="homePlate">
                <a:avLst/>
              </a:prstGeom>
              <a:solidFill>
                <a:schemeClr val="tx1"/>
              </a:solidFill>
              <a:ln>
                <a:noFill/>
              </a:ln>
              <a:effectLst>
                <a:glow rad="228600">
                  <a:schemeClr val="bg2">
                    <a:alpha val="40000"/>
                  </a:schemeClr>
                </a:glow>
              </a:effectLst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2" name="Freccia a pentagono 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4E29DA5-B6E4-4D06-B7A9-3D9556A6AA64}"/>
                  </a:ext>
                </a:extLst>
              </p:cNvPr>
              <p:cNvSpPr txBox="1"/>
              <p:nvPr/>
            </p:nvSpPr>
            <p:spPr>
              <a:xfrm>
                <a:off x="2" y="0"/>
                <a:ext cx="3502138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Introduction</a:t>
                </a:r>
              </a:p>
            </p:txBody>
          </p:sp>
        </p:grpSp>
        <p:grpSp>
          <p:nvGrpSpPr>
            <p:cNvPr id="85" name="Gruppo 84">
              <a:extLst>
                <a:ext uri="{FF2B5EF4-FFF2-40B4-BE49-F238E27FC236}">
                  <a16:creationId xmlns:a16="http://schemas.microsoft.com/office/drawing/2014/main" id="{EA1729A2-45F1-4330-80C2-C3D57184D0DD}"/>
                </a:ext>
              </a:extLst>
            </p:cNvPr>
            <p:cNvGrpSpPr/>
            <p:nvPr/>
          </p:nvGrpSpPr>
          <p:grpSpPr>
            <a:xfrm>
              <a:off x="5806886" y="429625"/>
              <a:ext cx="3257210" cy="326570"/>
              <a:chOff x="5737621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89" name="Freccia a gallone 88">
                <a:extLst>
                  <a:ext uri="{FF2B5EF4-FFF2-40B4-BE49-F238E27FC236}">
                    <a16:creationId xmlns:a16="http://schemas.microsoft.com/office/drawing/2014/main" id="{5974BC66-F446-4AF1-9700-EEC3C926B2E4}"/>
                  </a:ext>
                </a:extLst>
              </p:cNvPr>
              <p:cNvSpPr/>
              <p:nvPr/>
            </p:nvSpPr>
            <p:spPr>
              <a:xfrm>
                <a:off x="5737621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0" name="Freccia a gallone 4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A758BF56-DE6D-4DD4-BE55-C68B2212E3D1}"/>
                  </a:ext>
                </a:extLst>
              </p:cNvPr>
              <p:cNvSpPr txBox="1"/>
              <p:nvPr/>
            </p:nvSpPr>
            <p:spPr>
              <a:xfrm>
                <a:off x="5900906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/>
                  <a:t>3D </a:t>
                </a:r>
                <a:r>
                  <a:rPr lang="it-IT" dirty="0" err="1"/>
                  <a:t>geomodelling</a:t>
                </a:r>
                <a:endParaRPr lang="it-IT" dirty="0"/>
              </a:p>
            </p:txBody>
          </p:sp>
        </p:grpSp>
        <p:grpSp>
          <p:nvGrpSpPr>
            <p:cNvPr id="86" name="Gruppo 85">
              <a:extLst>
                <a:ext uri="{FF2B5EF4-FFF2-40B4-BE49-F238E27FC236}">
                  <a16:creationId xmlns:a16="http://schemas.microsoft.com/office/drawing/2014/main" id="{0835C991-087C-4357-BE89-56BB3A59761E}"/>
                </a:ext>
              </a:extLst>
            </p:cNvPr>
            <p:cNvGrpSpPr/>
            <p:nvPr/>
          </p:nvGrpSpPr>
          <p:grpSpPr>
            <a:xfrm>
              <a:off x="8934353" y="435210"/>
              <a:ext cx="3257647" cy="326570"/>
              <a:chOff x="8604646" y="0"/>
              <a:chExt cx="3583780" cy="326570"/>
            </a:xfrm>
            <a:scene3d>
              <a:camera prst="orthographicFront"/>
              <a:lightRig rig="flat" dir="t"/>
            </a:scene3d>
          </p:grpSpPr>
          <p:sp>
            <p:nvSpPr>
              <p:cNvPr id="87" name="Freccia a gallone 86">
                <a:extLst>
                  <a:ext uri="{FF2B5EF4-FFF2-40B4-BE49-F238E27FC236}">
                    <a16:creationId xmlns:a16="http://schemas.microsoft.com/office/drawing/2014/main" id="{0B335FAD-D177-43D8-A98E-29382ACB4201}"/>
                  </a:ext>
                </a:extLst>
              </p:cNvPr>
              <p:cNvSpPr/>
              <p:nvPr/>
            </p:nvSpPr>
            <p:spPr>
              <a:xfrm>
                <a:off x="8604646" y="0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8" name="Freccia a gallone 4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70D31703-3DA8-4691-933C-FDAA65FB2D4D}"/>
                  </a:ext>
                </a:extLst>
              </p:cNvPr>
              <p:cNvSpPr txBox="1"/>
              <p:nvPr/>
            </p:nvSpPr>
            <p:spPr>
              <a:xfrm>
                <a:off x="8767931" y="0"/>
                <a:ext cx="3257210" cy="32657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>
                <a:defPPr>
                  <a:defRPr lang="it-IT"/>
                </a:defPPr>
                <a:lvl1pPr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  <a:defRPr sz="1600">
                    <a:solidFill>
                      <a:schemeClr val="bg2"/>
                    </a:solidFill>
                  </a:defRPr>
                </a:lvl1pPr>
              </a:lstStyle>
              <a:p>
                <a:r>
                  <a:rPr lang="it-IT" dirty="0" err="1"/>
                  <a:t>Conclusions</a:t>
                </a:r>
                <a:endParaRPr lang="it-IT" dirty="0"/>
              </a:p>
            </p:txBody>
          </p:sp>
        </p:grpSp>
      </p:grpSp>
      <p:sp>
        <p:nvSpPr>
          <p:cNvPr id="97" name="Sottotitolo 2">
            <a:extLst>
              <a:ext uri="{FF2B5EF4-FFF2-40B4-BE49-F238E27FC236}">
                <a16:creationId xmlns:a16="http://schemas.microsoft.com/office/drawing/2014/main" id="{5DDA98C1-31B8-4EBE-854D-52C765C7974B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3/3</a:t>
            </a:r>
          </a:p>
        </p:txBody>
      </p:sp>
      <p:pic>
        <p:nvPicPr>
          <p:cNvPr id="99" name="Elemento grafico 98" descr="Cerchio con freccia sinistra con riempimento a tinta unita">
            <a:hlinkClick r:id="rId10" action="ppaction://hlinksldjump"/>
            <a:extLst>
              <a:ext uri="{FF2B5EF4-FFF2-40B4-BE49-F238E27FC236}">
                <a16:creationId xmlns:a16="http://schemas.microsoft.com/office/drawing/2014/main" id="{966B7A7E-E836-45E4-897A-38F9DBEA63A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pic>
        <p:nvPicPr>
          <p:cNvPr id="101" name="Elemento grafico 100" descr="Home con riempimento a tinta unita">
            <a:hlinkClick r:id="rId16" action="ppaction://hlinksldjump"/>
            <a:extLst>
              <a:ext uri="{FF2B5EF4-FFF2-40B4-BE49-F238E27FC236}">
                <a16:creationId xmlns:a16="http://schemas.microsoft.com/office/drawing/2014/main" id="{DC6AC0DD-0475-4D96-AA21-3002974A56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02" name="Elemento grafico 101" descr="Cerchio con freccia sinistra con riempimento a tinta unita">
            <a:hlinkClick r:id="rId19" action="ppaction://hlinksldjump"/>
            <a:extLst>
              <a:ext uri="{FF2B5EF4-FFF2-40B4-BE49-F238E27FC236}">
                <a16:creationId xmlns:a16="http://schemas.microsoft.com/office/drawing/2014/main" id="{C5145580-4ED5-4147-B8FA-78BFE9888D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1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ttotitolo 2">
            <a:extLst>
              <a:ext uri="{FF2B5EF4-FFF2-40B4-BE49-F238E27FC236}">
                <a16:creationId xmlns:a16="http://schemas.microsoft.com/office/drawing/2014/main" id="{ABB6AA03-C2F9-46B2-8213-35E298CE29DF}"/>
              </a:ext>
            </a:extLst>
          </p:cNvPr>
          <p:cNvSpPr txBox="1">
            <a:spLocks/>
          </p:cNvSpPr>
          <p:nvPr/>
        </p:nvSpPr>
        <p:spPr>
          <a:xfrm>
            <a:off x="4559337" y="2687278"/>
            <a:ext cx="3775517" cy="529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Field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structural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data</a:t>
            </a:r>
          </a:p>
        </p:txBody>
      </p: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E8C43F0C-274C-45ED-A4B7-E94E1864D076}"/>
              </a:ext>
            </a:extLst>
          </p:cNvPr>
          <p:cNvGrpSpPr/>
          <p:nvPr/>
        </p:nvGrpSpPr>
        <p:grpSpPr>
          <a:xfrm>
            <a:off x="1893140" y="2693091"/>
            <a:ext cx="2077784" cy="1416561"/>
            <a:chOff x="5631531" y="3387416"/>
            <a:chExt cx="3362374" cy="2292350"/>
          </a:xfrm>
        </p:grpSpPr>
        <p:pic>
          <p:nvPicPr>
            <p:cNvPr id="55" name="Elemento grafico 191">
              <a:extLst>
                <a:ext uri="{FF2B5EF4-FFF2-40B4-BE49-F238E27FC236}">
                  <a16:creationId xmlns:a16="http://schemas.microsoft.com/office/drawing/2014/main" id="{BA83A215-3A9B-47E2-BD9D-8DF44C155F47}"/>
                </a:ext>
              </a:extLst>
            </p:cNvPr>
            <p:cNvPicPr/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57287"/>
            <a:stretch/>
          </p:blipFill>
          <p:spPr bwMode="auto">
            <a:xfrm>
              <a:off x="6685045" y="3387416"/>
              <a:ext cx="2308860" cy="2292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6" name="Casella di testo 196">
              <a:extLst>
                <a:ext uri="{FF2B5EF4-FFF2-40B4-BE49-F238E27FC236}">
                  <a16:creationId xmlns:a16="http://schemas.microsoft.com/office/drawing/2014/main" id="{7E0BA930-E928-49BF-B407-927F4970848F}"/>
                </a:ext>
              </a:extLst>
            </p:cNvPr>
            <p:cNvSpPr txBox="1"/>
            <p:nvPr/>
          </p:nvSpPr>
          <p:spPr>
            <a:xfrm>
              <a:off x="5631531" y="4811992"/>
              <a:ext cx="1819031" cy="6153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</a:pPr>
              <a:r>
                <a:rPr lang="it-IT" sz="2000" b="1" dirty="0">
                  <a:solidFill>
                    <a:schemeClr val="bg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</a:t>
              </a:r>
            </a:p>
            <a:p>
              <a:pPr>
                <a:lnSpc>
                  <a:spcPct val="107000"/>
                </a:lnSpc>
              </a:pPr>
              <a:r>
                <a:rPr lang="it-IT" sz="1200" dirty="0">
                  <a:solidFill>
                    <a:schemeClr val="bg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137/25 k 9.3</a:t>
              </a:r>
              <a:endParaRPr lang="it-IT" sz="1200" dirty="0">
                <a:solidFill>
                  <a:schemeClr val="bg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Gruppo 59">
            <a:extLst>
              <a:ext uri="{FF2B5EF4-FFF2-40B4-BE49-F238E27FC236}">
                <a16:creationId xmlns:a16="http://schemas.microsoft.com/office/drawing/2014/main" id="{794BF601-5315-42F5-9436-A921455D1C6A}"/>
              </a:ext>
            </a:extLst>
          </p:cNvPr>
          <p:cNvGrpSpPr/>
          <p:nvPr/>
        </p:nvGrpSpPr>
        <p:grpSpPr>
          <a:xfrm>
            <a:off x="8675108" y="2721192"/>
            <a:ext cx="1426763" cy="1570827"/>
            <a:chOff x="9265166" y="3399908"/>
            <a:chExt cx="2383981" cy="2624698"/>
          </a:xfrm>
        </p:grpSpPr>
        <p:pic>
          <p:nvPicPr>
            <p:cNvPr id="54" name="Elemento grafico 182">
              <a:extLst>
                <a:ext uri="{FF2B5EF4-FFF2-40B4-BE49-F238E27FC236}">
                  <a16:creationId xmlns:a16="http://schemas.microsoft.com/office/drawing/2014/main" id="{9FDCBDFE-1824-4369-BE1B-444A53671D59}"/>
                </a:ext>
              </a:extLst>
            </p:cNvPr>
            <p:cNvPicPr/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r="56875"/>
            <a:stretch/>
          </p:blipFill>
          <p:spPr bwMode="auto">
            <a:xfrm>
              <a:off x="9318062" y="3399908"/>
              <a:ext cx="2331085" cy="22923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8" name="Casella di testo 196">
              <a:extLst>
                <a:ext uri="{FF2B5EF4-FFF2-40B4-BE49-F238E27FC236}">
                  <a16:creationId xmlns:a16="http://schemas.microsoft.com/office/drawing/2014/main" id="{34224D7A-400A-461D-B4C9-33AAF75BEB91}"/>
                </a:ext>
              </a:extLst>
            </p:cNvPr>
            <p:cNvSpPr txBox="1"/>
            <p:nvPr/>
          </p:nvSpPr>
          <p:spPr>
            <a:xfrm>
              <a:off x="9265166" y="5255707"/>
              <a:ext cx="672411" cy="76889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</a:pPr>
              <a:r>
                <a:rPr lang="it-IT" sz="2000" b="1" dirty="0">
                  <a:solidFill>
                    <a:schemeClr val="bg2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cxnSp>
        <p:nvCxnSpPr>
          <p:cNvPr id="163" name="Connettore diritto 162">
            <a:extLst>
              <a:ext uri="{FF2B5EF4-FFF2-40B4-BE49-F238E27FC236}">
                <a16:creationId xmlns:a16="http://schemas.microsoft.com/office/drawing/2014/main" id="{548EA1FB-0D95-4CA4-8818-449115B9C385}"/>
              </a:ext>
            </a:extLst>
          </p:cNvPr>
          <p:cNvCxnSpPr>
            <a:cxnSpLocks/>
          </p:cNvCxnSpPr>
          <p:nvPr/>
        </p:nvCxnSpPr>
        <p:spPr>
          <a:xfrm>
            <a:off x="6350528" y="4809010"/>
            <a:ext cx="0" cy="1647715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o 1"/>
          <p:cNvGrpSpPr/>
          <p:nvPr/>
        </p:nvGrpSpPr>
        <p:grpSpPr>
          <a:xfrm>
            <a:off x="6514692" y="4364301"/>
            <a:ext cx="5568323" cy="2226797"/>
            <a:chOff x="6514692" y="4364301"/>
            <a:chExt cx="5568323" cy="2226797"/>
          </a:xfrm>
        </p:grpSpPr>
        <p:sp>
          <p:nvSpPr>
            <p:cNvPr id="158" name="Rettangolo 157">
              <a:extLst>
                <a:ext uri="{FF2B5EF4-FFF2-40B4-BE49-F238E27FC236}">
                  <a16:creationId xmlns:a16="http://schemas.microsoft.com/office/drawing/2014/main" id="{3ACBB5AB-DDE8-4DB8-B7F1-7BEB10EF6A31}"/>
                </a:ext>
              </a:extLst>
            </p:cNvPr>
            <p:cNvSpPr/>
            <p:nvPr/>
          </p:nvSpPr>
          <p:spPr>
            <a:xfrm>
              <a:off x="9323337" y="4737372"/>
              <a:ext cx="2627330" cy="1747301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170" name="Gruppo 169">
              <a:extLst>
                <a:ext uri="{FF2B5EF4-FFF2-40B4-BE49-F238E27FC236}">
                  <a16:creationId xmlns:a16="http://schemas.microsoft.com/office/drawing/2014/main" id="{BEBDBA42-F2E3-4A8C-97F6-E48AD6900C9E}"/>
                </a:ext>
              </a:extLst>
            </p:cNvPr>
            <p:cNvGrpSpPr/>
            <p:nvPr/>
          </p:nvGrpSpPr>
          <p:grpSpPr>
            <a:xfrm>
              <a:off x="6514692" y="4364301"/>
              <a:ext cx="5568323" cy="2226797"/>
              <a:chOff x="6514692" y="4364301"/>
              <a:chExt cx="5568323" cy="2226797"/>
            </a:xfrm>
          </p:grpSpPr>
          <p:grpSp>
            <p:nvGrpSpPr>
              <p:cNvPr id="61" name="Gruppo 60">
                <a:extLst>
                  <a:ext uri="{FF2B5EF4-FFF2-40B4-BE49-F238E27FC236}">
                    <a16:creationId xmlns:a16="http://schemas.microsoft.com/office/drawing/2014/main" id="{52BB6C2C-6F07-4028-A4C7-AE74FD4EF4D8}"/>
                  </a:ext>
                </a:extLst>
              </p:cNvPr>
              <p:cNvGrpSpPr/>
              <p:nvPr/>
            </p:nvGrpSpPr>
            <p:grpSpPr>
              <a:xfrm>
                <a:off x="6514692" y="4730844"/>
                <a:ext cx="5568323" cy="1860254"/>
                <a:chOff x="642623" y="2967283"/>
                <a:chExt cx="7241471" cy="2419216"/>
              </a:xfrm>
            </p:grpSpPr>
            <p:grpSp>
              <p:nvGrpSpPr>
                <p:cNvPr id="63" name="Gruppo 62">
                  <a:extLst>
                    <a:ext uri="{FF2B5EF4-FFF2-40B4-BE49-F238E27FC236}">
                      <a16:creationId xmlns:a16="http://schemas.microsoft.com/office/drawing/2014/main" id="{368D3013-90A5-4B94-8876-1EC6F7CF815F}"/>
                    </a:ext>
                  </a:extLst>
                </p:cNvPr>
                <p:cNvGrpSpPr/>
                <p:nvPr/>
              </p:nvGrpSpPr>
              <p:grpSpPr>
                <a:xfrm>
                  <a:off x="642623" y="2988519"/>
                  <a:ext cx="3603631" cy="2397980"/>
                  <a:chOff x="0" y="0"/>
                  <a:chExt cx="3017062" cy="2007268"/>
                </a:xfrm>
              </p:grpSpPr>
              <p:pic>
                <p:nvPicPr>
                  <p:cNvPr id="82" name="Immagine 81">
                    <a:extLst>
                      <a:ext uri="{FF2B5EF4-FFF2-40B4-BE49-F238E27FC236}">
                        <a16:creationId xmlns:a16="http://schemas.microsoft.com/office/drawing/2014/main" id="{BE9CF698-6E3D-443A-9FD0-B1A42E9B21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1758"/>
                  <a:stretch/>
                </p:blipFill>
                <p:spPr bwMode="auto">
                  <a:xfrm>
                    <a:off x="0" y="0"/>
                    <a:ext cx="2879725" cy="190563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83" name="Casella di testo 514">
                    <a:extLst>
                      <a:ext uri="{FF2B5EF4-FFF2-40B4-BE49-F238E27FC236}">
                        <a16:creationId xmlns:a16="http://schemas.microsoft.com/office/drawing/2014/main" id="{2308FC8B-C162-4D59-989E-A064BCC91E11}"/>
                      </a:ext>
                    </a:extLst>
                  </p:cNvPr>
                  <p:cNvSpPr txBox="1"/>
                  <p:nvPr/>
                </p:nvSpPr>
                <p:spPr>
                  <a:xfrm>
                    <a:off x="2474494" y="30293"/>
                    <a:ext cx="489585" cy="3695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SE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4" name="Casella di testo 521">
                    <a:extLst>
                      <a:ext uri="{FF2B5EF4-FFF2-40B4-BE49-F238E27FC236}">
                        <a16:creationId xmlns:a16="http://schemas.microsoft.com/office/drawing/2014/main" id="{5B6E255A-4E7E-4E0C-BCA5-6EFE4B424FE9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34304"/>
                    <a:ext cx="488950" cy="36893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NW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85" name="Elemento grafico 523" descr="Righello">
                    <a:extLst>
                      <a:ext uri="{FF2B5EF4-FFF2-40B4-BE49-F238E27FC236}">
                        <a16:creationId xmlns:a16="http://schemas.microsoft.com/office/drawing/2014/main" id="{374AE2F3-A1DF-46E2-AFFE-516F961DC44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 rot="13481157">
                    <a:off x="2314073" y="1511968"/>
                    <a:ext cx="495935" cy="495300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schemeClr val="bg1"/>
                    </a:outerShdw>
                  </a:effectLst>
                </p:spPr>
              </p:pic>
              <p:sp>
                <p:nvSpPr>
                  <p:cNvPr id="86" name="Casella di testo 522">
                    <a:extLst>
                      <a:ext uri="{FF2B5EF4-FFF2-40B4-BE49-F238E27FC236}">
                        <a16:creationId xmlns:a16="http://schemas.microsoft.com/office/drawing/2014/main" id="{82E1FFD9-85EF-42DB-97D8-B3509923DE09}"/>
                      </a:ext>
                    </a:extLst>
                  </p:cNvPr>
                  <p:cNvSpPr txBox="1"/>
                  <p:nvPr/>
                </p:nvSpPr>
                <p:spPr>
                  <a:xfrm>
                    <a:off x="2391587" y="1516248"/>
                    <a:ext cx="625475" cy="256698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8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20cm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64" name="Gruppo 63">
                  <a:extLst>
                    <a:ext uri="{FF2B5EF4-FFF2-40B4-BE49-F238E27FC236}">
                      <a16:creationId xmlns:a16="http://schemas.microsoft.com/office/drawing/2014/main" id="{B497A7EB-1ECF-48C6-9FC3-CD8DC0776CCC}"/>
                    </a:ext>
                  </a:extLst>
                </p:cNvPr>
                <p:cNvGrpSpPr/>
                <p:nvPr/>
              </p:nvGrpSpPr>
              <p:grpSpPr>
                <a:xfrm>
                  <a:off x="4226866" y="2967283"/>
                  <a:ext cx="3657228" cy="2276565"/>
                  <a:chOff x="4505956" y="2965496"/>
                  <a:chExt cx="3657228" cy="2276565"/>
                </a:xfrm>
              </p:grpSpPr>
              <p:grpSp>
                <p:nvGrpSpPr>
                  <p:cNvPr id="65" name="Gruppo 64">
                    <a:extLst>
                      <a:ext uri="{FF2B5EF4-FFF2-40B4-BE49-F238E27FC236}">
                        <a16:creationId xmlns:a16="http://schemas.microsoft.com/office/drawing/2014/main" id="{52CB6409-75AC-4E34-9010-E0680EE3C3FB}"/>
                      </a:ext>
                    </a:extLst>
                  </p:cNvPr>
                  <p:cNvGrpSpPr/>
                  <p:nvPr/>
                </p:nvGrpSpPr>
                <p:grpSpPr>
                  <a:xfrm>
                    <a:off x="4505956" y="2965496"/>
                    <a:ext cx="3657228" cy="2276565"/>
                    <a:chOff x="0" y="-9746"/>
                    <a:chExt cx="3061221" cy="1905604"/>
                  </a:xfrm>
                </p:grpSpPr>
                <p:grpSp>
                  <p:nvGrpSpPr>
                    <p:cNvPr id="75" name="Gruppo 74">
                      <a:extLst>
                        <a:ext uri="{FF2B5EF4-FFF2-40B4-BE49-F238E27FC236}">
                          <a16:creationId xmlns:a16="http://schemas.microsoft.com/office/drawing/2014/main" id="{DFB26BE5-45E7-4C2C-AA73-436CA60FDBF4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-9746"/>
                      <a:ext cx="3061221" cy="1905604"/>
                      <a:chOff x="0" y="-9746"/>
                      <a:chExt cx="3061221" cy="1905604"/>
                    </a:xfrm>
                  </p:grpSpPr>
                  <p:sp>
                    <p:nvSpPr>
                      <p:cNvPr id="76" name="Rettangolo 75">
                        <a:extLst>
                          <a:ext uri="{FF2B5EF4-FFF2-40B4-BE49-F238E27FC236}">
                            <a16:creationId xmlns:a16="http://schemas.microsoft.com/office/drawing/2014/main" id="{6C4CEACB-EE86-4869-8BFA-B3D1A15C296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0125" y="-9746"/>
                        <a:ext cx="2879054" cy="1905604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  <a:alpha val="2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77" name="Casella di testo 642">
                        <a:extLst>
                          <a:ext uri="{FF2B5EF4-FFF2-40B4-BE49-F238E27FC236}">
                            <a16:creationId xmlns:a16="http://schemas.microsoft.com/office/drawing/2014/main" id="{71CB7267-01A5-4E1A-A711-063E2042FB43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71750" y="61913"/>
                        <a:ext cx="489471" cy="369564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SE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8" name="Casella di testo 643">
                        <a:extLst>
                          <a:ext uri="{FF2B5EF4-FFF2-40B4-BE49-F238E27FC236}">
                            <a16:creationId xmlns:a16="http://schemas.microsoft.com/office/drawing/2014/main" id="{9DF58E01-57F7-434A-A7E6-9EDBC0C7BC60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33338"/>
                        <a:ext cx="488315" cy="36830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NW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1" name="Figura a mano libera: forma 80">
                        <a:extLst>
                          <a:ext uri="{FF2B5EF4-FFF2-40B4-BE49-F238E27FC236}">
                            <a16:creationId xmlns:a16="http://schemas.microsoft.com/office/drawing/2014/main" id="{68CE18DA-0166-4C4A-84B7-BC682E2DE9E1}"/>
                          </a:ext>
                        </a:extLst>
                      </p:cNvPr>
                      <p:cNvSpPr/>
                      <p:nvPr/>
                    </p:nvSpPr>
                    <p:spPr>
                      <a:xfrm rot="11463986">
                        <a:off x="309562" y="1385888"/>
                        <a:ext cx="464106" cy="263229"/>
                      </a:xfrm>
                      <a:custGeom>
                        <a:avLst/>
                        <a:gdLst>
                          <a:gd name="connsiteX0" fmla="*/ 0 w 464127"/>
                          <a:gd name="connsiteY0" fmla="*/ 0 h 263236"/>
                          <a:gd name="connsiteX1" fmla="*/ 464127 w 464127"/>
                          <a:gd name="connsiteY1" fmla="*/ 263236 h 263236"/>
                          <a:gd name="connsiteX2" fmla="*/ 381000 w 464127"/>
                          <a:gd name="connsiteY2" fmla="*/ 110836 h 263236"/>
                          <a:gd name="connsiteX3" fmla="*/ 339436 w 464127"/>
                          <a:gd name="connsiteY3" fmla="*/ 187036 h 26323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464127" h="263236">
                            <a:moveTo>
                              <a:pt x="0" y="0"/>
                            </a:moveTo>
                            <a:lnTo>
                              <a:pt x="464127" y="263236"/>
                            </a:lnTo>
                            <a:lnTo>
                              <a:pt x="381000" y="110836"/>
                            </a:lnTo>
                            <a:lnTo>
                              <a:pt x="339436" y="187036"/>
                            </a:lnTo>
                          </a:path>
                        </a:pathLst>
                      </a:custGeom>
                      <a:solidFill>
                        <a:schemeClr val="tx1"/>
                      </a:solidFill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74" name="Figura a mano libera: forma 73">
                      <a:extLst>
                        <a:ext uri="{FF2B5EF4-FFF2-40B4-BE49-F238E27FC236}">
                          <a16:creationId xmlns:a16="http://schemas.microsoft.com/office/drawing/2014/main" id="{0AF852E1-023F-4844-9799-1C533A9E611E}"/>
                        </a:ext>
                      </a:extLst>
                    </p:cNvPr>
                    <p:cNvSpPr/>
                    <p:nvPr/>
                  </p:nvSpPr>
                  <p:spPr>
                    <a:xfrm rot="421343">
                      <a:off x="1862137" y="166688"/>
                      <a:ext cx="464106" cy="263229"/>
                    </a:xfrm>
                    <a:custGeom>
                      <a:avLst/>
                      <a:gdLst>
                        <a:gd name="connsiteX0" fmla="*/ 0 w 464127"/>
                        <a:gd name="connsiteY0" fmla="*/ 0 h 263236"/>
                        <a:gd name="connsiteX1" fmla="*/ 464127 w 464127"/>
                        <a:gd name="connsiteY1" fmla="*/ 263236 h 263236"/>
                        <a:gd name="connsiteX2" fmla="*/ 381000 w 464127"/>
                        <a:gd name="connsiteY2" fmla="*/ 110836 h 263236"/>
                        <a:gd name="connsiteX3" fmla="*/ 339436 w 464127"/>
                        <a:gd name="connsiteY3" fmla="*/ 187036 h 26323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464127" h="263236">
                          <a:moveTo>
                            <a:pt x="0" y="0"/>
                          </a:moveTo>
                          <a:lnTo>
                            <a:pt x="464127" y="263236"/>
                          </a:lnTo>
                          <a:lnTo>
                            <a:pt x="381000" y="110836"/>
                          </a:lnTo>
                          <a:lnTo>
                            <a:pt x="339436" y="187036"/>
                          </a:lnTo>
                        </a:path>
                      </a:pathLst>
                    </a:custGeom>
                    <a:solidFill>
                      <a:schemeClr val="tx1"/>
                    </a:solidFill>
                    <a:ln w="635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66" name="Figura a mano libera: forma 65">
                    <a:extLst>
                      <a:ext uri="{FF2B5EF4-FFF2-40B4-BE49-F238E27FC236}">
                        <a16:creationId xmlns:a16="http://schemas.microsoft.com/office/drawing/2014/main" id="{3131FA27-DBBD-4AB7-87C7-BFF4D3A0F585}"/>
                      </a:ext>
                    </a:extLst>
                  </p:cNvPr>
                  <p:cNvSpPr/>
                  <p:nvPr/>
                </p:nvSpPr>
                <p:spPr>
                  <a:xfrm>
                    <a:off x="5124138" y="3328011"/>
                    <a:ext cx="1012710" cy="1854799"/>
                  </a:xfrm>
                  <a:custGeom>
                    <a:avLst/>
                    <a:gdLst>
                      <a:gd name="connsiteX0" fmla="*/ 1012709 w 1012710"/>
                      <a:gd name="connsiteY0" fmla="*/ 1854799 h 1854799"/>
                      <a:gd name="connsiteX1" fmla="*/ 853098 w 1012710"/>
                      <a:gd name="connsiteY1" fmla="*/ 1667667 h 1854799"/>
                      <a:gd name="connsiteX2" fmla="*/ 616432 w 1012710"/>
                      <a:gd name="connsiteY2" fmla="*/ 1475033 h 1854799"/>
                      <a:gd name="connsiteX3" fmla="*/ 511858 w 1012710"/>
                      <a:gd name="connsiteY3" fmla="*/ 1249374 h 1854799"/>
                      <a:gd name="connsiteX4" fmla="*/ 610927 w 1012710"/>
                      <a:gd name="connsiteY4" fmla="*/ 1254879 h 1854799"/>
                      <a:gd name="connsiteX5" fmla="*/ 280696 w 1012710"/>
                      <a:gd name="connsiteY5" fmla="*/ 842089 h 1854799"/>
                      <a:gd name="connsiteX6" fmla="*/ 143100 w 1012710"/>
                      <a:gd name="connsiteY6" fmla="*/ 748523 h 1854799"/>
                      <a:gd name="connsiteX7" fmla="*/ 335735 w 1012710"/>
                      <a:gd name="connsiteY7" fmla="*/ 698988 h 1854799"/>
                      <a:gd name="connsiteX8" fmla="*/ 418293 w 1012710"/>
                      <a:gd name="connsiteY8" fmla="*/ 687980 h 1854799"/>
                      <a:gd name="connsiteX9" fmla="*/ 732013 w 1012710"/>
                      <a:gd name="connsiteY9" fmla="*/ 787051 h 1854799"/>
                      <a:gd name="connsiteX10" fmla="*/ 781548 w 1012710"/>
                      <a:gd name="connsiteY10" fmla="*/ 787051 h 1854799"/>
                      <a:gd name="connsiteX11" fmla="*/ 412788 w 1012710"/>
                      <a:gd name="connsiteY11" fmla="*/ 412788 h 1854799"/>
                      <a:gd name="connsiteX12" fmla="*/ 253177 w 1012710"/>
                      <a:gd name="connsiteY12" fmla="*/ 269687 h 1854799"/>
                      <a:gd name="connsiteX13" fmla="*/ 0 w 1012710"/>
                      <a:gd name="connsiteY13" fmla="*/ 0 h 1854799"/>
                      <a:gd name="connsiteX14" fmla="*/ 27519 w 1012710"/>
                      <a:gd name="connsiteY14" fmla="*/ 38526 h 18547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012710" h="1854799" extrusionOk="0">
                        <a:moveTo>
                          <a:pt x="1012709" y="1854799"/>
                        </a:moveTo>
                        <a:cubicBezTo>
                          <a:pt x="936424" y="1767688"/>
                          <a:pt x="892336" y="1703563"/>
                          <a:pt x="853098" y="1667667"/>
                        </a:cubicBezTo>
                        <a:cubicBezTo>
                          <a:pt x="761410" y="1601820"/>
                          <a:pt x="688793" y="1519462"/>
                          <a:pt x="616432" y="1475033"/>
                        </a:cubicBezTo>
                        <a:cubicBezTo>
                          <a:pt x="584243" y="1376625"/>
                          <a:pt x="553868" y="1358925"/>
                          <a:pt x="511858" y="1249374"/>
                        </a:cubicBezTo>
                        <a:cubicBezTo>
                          <a:pt x="536944" y="1254719"/>
                          <a:pt x="561561" y="1250099"/>
                          <a:pt x="610927" y="1254879"/>
                        </a:cubicBezTo>
                        <a:cubicBezTo>
                          <a:pt x="530876" y="1163449"/>
                          <a:pt x="419116" y="1007015"/>
                          <a:pt x="280696" y="842089"/>
                        </a:cubicBezTo>
                        <a:cubicBezTo>
                          <a:pt x="228213" y="815827"/>
                          <a:pt x="195236" y="774290"/>
                          <a:pt x="143100" y="748523"/>
                        </a:cubicBezTo>
                        <a:cubicBezTo>
                          <a:pt x="183913" y="743072"/>
                          <a:pt x="280288" y="707916"/>
                          <a:pt x="335735" y="698988"/>
                        </a:cubicBezTo>
                        <a:cubicBezTo>
                          <a:pt x="359504" y="698802"/>
                          <a:pt x="399646" y="693282"/>
                          <a:pt x="418293" y="687980"/>
                        </a:cubicBezTo>
                        <a:cubicBezTo>
                          <a:pt x="544321" y="713045"/>
                          <a:pt x="636381" y="740822"/>
                          <a:pt x="732013" y="787051"/>
                        </a:cubicBezTo>
                        <a:cubicBezTo>
                          <a:pt x="751397" y="785705"/>
                          <a:pt x="756804" y="786855"/>
                          <a:pt x="781548" y="787051"/>
                        </a:cubicBezTo>
                        <a:cubicBezTo>
                          <a:pt x="719416" y="696299"/>
                          <a:pt x="507393" y="544909"/>
                          <a:pt x="412788" y="412788"/>
                        </a:cubicBezTo>
                        <a:cubicBezTo>
                          <a:pt x="373270" y="387617"/>
                          <a:pt x="311065" y="334471"/>
                          <a:pt x="253177" y="269687"/>
                        </a:cubicBezTo>
                        <a:cubicBezTo>
                          <a:pt x="209101" y="207136"/>
                          <a:pt x="70491" y="92010"/>
                          <a:pt x="0" y="0"/>
                        </a:cubicBezTo>
                        <a:cubicBezTo>
                          <a:pt x="6951" y="8314"/>
                          <a:pt x="14985" y="21120"/>
                          <a:pt x="27519" y="38526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14639087">
                          <a:custGeom>
                            <a:avLst/>
                            <a:gdLst>
                              <a:gd name="connsiteX0" fmla="*/ 737937 w 737937"/>
                              <a:gd name="connsiteY0" fmla="*/ 1351547 h 1351547"/>
                              <a:gd name="connsiteX1" fmla="*/ 621632 w 737937"/>
                              <a:gd name="connsiteY1" fmla="*/ 1215189 h 1351547"/>
                              <a:gd name="connsiteX2" fmla="*/ 449179 w 737937"/>
                              <a:gd name="connsiteY2" fmla="*/ 1074821 h 1351547"/>
                              <a:gd name="connsiteX3" fmla="*/ 372979 w 737937"/>
                              <a:gd name="connsiteY3" fmla="*/ 910389 h 1351547"/>
                              <a:gd name="connsiteX4" fmla="*/ 445168 w 737937"/>
                              <a:gd name="connsiteY4" fmla="*/ 914400 h 1351547"/>
                              <a:gd name="connsiteX5" fmla="*/ 204537 w 737937"/>
                              <a:gd name="connsiteY5" fmla="*/ 613610 h 1351547"/>
                              <a:gd name="connsiteX6" fmla="*/ 104274 w 737937"/>
                              <a:gd name="connsiteY6" fmla="*/ 545431 h 1351547"/>
                              <a:gd name="connsiteX7" fmla="*/ 244642 w 737937"/>
                              <a:gd name="connsiteY7" fmla="*/ 509336 h 1351547"/>
                              <a:gd name="connsiteX8" fmla="*/ 304800 w 737937"/>
                              <a:gd name="connsiteY8" fmla="*/ 501315 h 1351547"/>
                              <a:gd name="connsiteX9" fmla="*/ 533400 w 737937"/>
                              <a:gd name="connsiteY9" fmla="*/ 573505 h 1351547"/>
                              <a:gd name="connsiteX10" fmla="*/ 569495 w 737937"/>
                              <a:gd name="connsiteY10" fmla="*/ 573505 h 1351547"/>
                              <a:gd name="connsiteX11" fmla="*/ 300789 w 737937"/>
                              <a:gd name="connsiteY11" fmla="*/ 300789 h 1351547"/>
                              <a:gd name="connsiteX12" fmla="*/ 184484 w 737937"/>
                              <a:gd name="connsiteY12" fmla="*/ 196515 h 1351547"/>
                              <a:gd name="connsiteX13" fmla="*/ 0 w 737937"/>
                              <a:gd name="connsiteY13" fmla="*/ 0 h 1351547"/>
                              <a:gd name="connsiteX14" fmla="*/ 20053 w 737937"/>
                              <a:gd name="connsiteY14" fmla="*/ 28073 h 135154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</a:cxnLst>
                            <a:rect l="l" t="t" r="r" b="b"/>
                            <a:pathLst>
                              <a:path w="737937" h="1351547">
                                <a:moveTo>
                                  <a:pt x="737937" y="1351547"/>
                                </a:moveTo>
                                <a:lnTo>
                                  <a:pt x="621632" y="1215189"/>
                                </a:lnTo>
                                <a:lnTo>
                                  <a:pt x="449179" y="1074821"/>
                                </a:lnTo>
                                <a:lnTo>
                                  <a:pt x="372979" y="910389"/>
                                </a:lnTo>
                                <a:lnTo>
                                  <a:pt x="445168" y="914400"/>
                                </a:lnTo>
                                <a:lnTo>
                                  <a:pt x="204537" y="613610"/>
                                </a:lnTo>
                                <a:lnTo>
                                  <a:pt x="104274" y="545431"/>
                                </a:lnTo>
                                <a:lnTo>
                                  <a:pt x="244642" y="509336"/>
                                </a:lnTo>
                                <a:lnTo>
                                  <a:pt x="304800" y="501315"/>
                                </a:lnTo>
                                <a:lnTo>
                                  <a:pt x="533400" y="573505"/>
                                </a:lnTo>
                                <a:lnTo>
                                  <a:pt x="569495" y="573505"/>
                                </a:lnTo>
                                <a:lnTo>
                                  <a:pt x="300789" y="300789"/>
                                </a:lnTo>
                                <a:lnTo>
                                  <a:pt x="184484" y="196515"/>
                                </a:lnTo>
                                <a:lnTo>
                                  <a:pt x="0" y="0"/>
                                </a:lnTo>
                                <a:lnTo>
                                  <a:pt x="20053" y="28073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67" name="Figura a mano libera: forma 66">
                    <a:extLst>
                      <a:ext uri="{FF2B5EF4-FFF2-40B4-BE49-F238E27FC236}">
                        <a16:creationId xmlns:a16="http://schemas.microsoft.com/office/drawing/2014/main" id="{9BA90E9A-870C-491E-80E5-787CEF7B89C3}"/>
                      </a:ext>
                    </a:extLst>
                  </p:cNvPr>
                  <p:cNvSpPr/>
                  <p:nvPr/>
                </p:nvSpPr>
                <p:spPr>
                  <a:xfrm>
                    <a:off x="5041580" y="3092721"/>
                    <a:ext cx="1821776" cy="2080458"/>
                  </a:xfrm>
                  <a:custGeom>
                    <a:avLst/>
                    <a:gdLst>
                      <a:gd name="connsiteX0" fmla="*/ 1821776 w 1821776"/>
                      <a:gd name="connsiteY0" fmla="*/ 2080457 h 2080458"/>
                      <a:gd name="connsiteX1" fmla="*/ 1502551 w 1821776"/>
                      <a:gd name="connsiteY1" fmla="*/ 1970381 h 2080458"/>
                      <a:gd name="connsiteX2" fmla="*/ 1419993 w 1821776"/>
                      <a:gd name="connsiteY2" fmla="*/ 1887823 h 2080458"/>
                      <a:gd name="connsiteX3" fmla="*/ 1150305 w 1821776"/>
                      <a:gd name="connsiteY3" fmla="*/ 1750227 h 2080458"/>
                      <a:gd name="connsiteX4" fmla="*/ 1018212 w 1821776"/>
                      <a:gd name="connsiteY4" fmla="*/ 1612631 h 2080458"/>
                      <a:gd name="connsiteX5" fmla="*/ 1018212 w 1821776"/>
                      <a:gd name="connsiteY5" fmla="*/ 1541080 h 2080458"/>
                      <a:gd name="connsiteX6" fmla="*/ 627439 w 1821776"/>
                      <a:gd name="connsiteY6" fmla="*/ 1117283 h 2080458"/>
                      <a:gd name="connsiteX7" fmla="*/ 1161313 w 1821776"/>
                      <a:gd name="connsiteY7" fmla="*/ 1133795 h 2080458"/>
                      <a:gd name="connsiteX8" fmla="*/ 782373 w 1821776"/>
                      <a:gd name="connsiteY8" fmla="*/ 763275 h 2080458"/>
                      <a:gd name="connsiteX9" fmla="*/ 418293 w 1821776"/>
                      <a:gd name="connsiteY9" fmla="*/ 407285 h 2080458"/>
                      <a:gd name="connsiteX10" fmla="*/ 0 w 1821776"/>
                      <a:gd name="connsiteY10" fmla="*/ 0 h 20804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21776" h="2080458" extrusionOk="0">
                        <a:moveTo>
                          <a:pt x="1821776" y="2080457"/>
                        </a:moveTo>
                        <a:cubicBezTo>
                          <a:pt x="1731969" y="2057913"/>
                          <a:pt x="1655871" y="2029510"/>
                          <a:pt x="1502551" y="1970381"/>
                        </a:cubicBezTo>
                        <a:cubicBezTo>
                          <a:pt x="1478306" y="1945847"/>
                          <a:pt x="1459825" y="1929360"/>
                          <a:pt x="1419993" y="1887823"/>
                        </a:cubicBezTo>
                        <a:cubicBezTo>
                          <a:pt x="1354443" y="1868491"/>
                          <a:pt x="1257759" y="1816897"/>
                          <a:pt x="1150305" y="1750227"/>
                        </a:cubicBezTo>
                        <a:cubicBezTo>
                          <a:pt x="1111592" y="1705274"/>
                          <a:pt x="1056232" y="1651849"/>
                          <a:pt x="1018212" y="1612631"/>
                        </a:cubicBezTo>
                        <a:cubicBezTo>
                          <a:pt x="1014867" y="1578076"/>
                          <a:pt x="1016313" y="1566962"/>
                          <a:pt x="1018212" y="1541080"/>
                        </a:cubicBezTo>
                        <a:cubicBezTo>
                          <a:pt x="897747" y="1440242"/>
                          <a:pt x="788466" y="1250663"/>
                          <a:pt x="627439" y="1117283"/>
                        </a:cubicBezTo>
                        <a:cubicBezTo>
                          <a:pt x="811572" y="1147455"/>
                          <a:pt x="930533" y="1140598"/>
                          <a:pt x="1161313" y="1133795"/>
                        </a:cubicBezTo>
                        <a:cubicBezTo>
                          <a:pt x="1071151" y="1057942"/>
                          <a:pt x="905852" y="861331"/>
                          <a:pt x="782373" y="763275"/>
                        </a:cubicBezTo>
                        <a:cubicBezTo>
                          <a:pt x="658894" y="665219"/>
                          <a:pt x="575787" y="537608"/>
                          <a:pt x="418293" y="407285"/>
                        </a:cubicBezTo>
                        <a:cubicBezTo>
                          <a:pt x="255644" y="262896"/>
                          <a:pt x="129199" y="85288"/>
                          <a:pt x="0" y="0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3422624134">
                          <a:custGeom>
                            <a:avLst/>
                            <a:gdLst>
                              <a:gd name="connsiteX0" fmla="*/ 1327484 w 1327484"/>
                              <a:gd name="connsiteY0" fmla="*/ 1515979 h 1515979"/>
                              <a:gd name="connsiteX1" fmla="*/ 1094873 w 1327484"/>
                              <a:gd name="connsiteY1" fmla="*/ 1435769 h 1515979"/>
                              <a:gd name="connsiteX2" fmla="*/ 1034715 w 1327484"/>
                              <a:gd name="connsiteY2" fmla="*/ 1375611 h 1515979"/>
                              <a:gd name="connsiteX3" fmla="*/ 838200 w 1327484"/>
                              <a:gd name="connsiteY3" fmla="*/ 1275348 h 1515979"/>
                              <a:gd name="connsiteX4" fmla="*/ 741947 w 1327484"/>
                              <a:gd name="connsiteY4" fmla="*/ 1175085 h 1515979"/>
                              <a:gd name="connsiteX5" fmla="*/ 741947 w 1327484"/>
                              <a:gd name="connsiteY5" fmla="*/ 1122948 h 1515979"/>
                              <a:gd name="connsiteX6" fmla="*/ 457200 w 1327484"/>
                              <a:gd name="connsiteY6" fmla="*/ 814137 h 1515979"/>
                              <a:gd name="connsiteX7" fmla="*/ 846221 w 1327484"/>
                              <a:gd name="connsiteY7" fmla="*/ 826169 h 1515979"/>
                              <a:gd name="connsiteX8" fmla="*/ 304800 w 1327484"/>
                              <a:gd name="connsiteY8" fmla="*/ 296779 h 1515979"/>
                              <a:gd name="connsiteX9" fmla="*/ 0 w 1327484"/>
                              <a:gd name="connsiteY9" fmla="*/ 0 h 151597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</a:cxnLst>
                            <a:rect l="l" t="t" r="r" b="b"/>
                            <a:pathLst>
                              <a:path w="1327484" h="1515979">
                                <a:moveTo>
                                  <a:pt x="1327484" y="1515979"/>
                                </a:moveTo>
                                <a:lnTo>
                                  <a:pt x="1094873" y="1435769"/>
                                </a:lnTo>
                                <a:lnTo>
                                  <a:pt x="1034715" y="1375611"/>
                                </a:lnTo>
                                <a:lnTo>
                                  <a:pt x="838200" y="1275348"/>
                                </a:lnTo>
                                <a:lnTo>
                                  <a:pt x="741947" y="1175085"/>
                                </a:lnTo>
                                <a:lnTo>
                                  <a:pt x="741947" y="1122948"/>
                                </a:lnTo>
                                <a:lnTo>
                                  <a:pt x="457200" y="814137"/>
                                </a:lnTo>
                                <a:lnTo>
                                  <a:pt x="846221" y="826169"/>
                                </a:lnTo>
                                <a:lnTo>
                                  <a:pt x="304800" y="296779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68" name="Figura a mano libera: forma 67">
                    <a:extLst>
                      <a:ext uri="{FF2B5EF4-FFF2-40B4-BE49-F238E27FC236}">
                        <a16:creationId xmlns:a16="http://schemas.microsoft.com/office/drawing/2014/main" id="{8085CAD8-1EEA-492D-AAB4-AA22202611B6}"/>
                      </a:ext>
                    </a:extLst>
                  </p:cNvPr>
                  <p:cNvSpPr/>
                  <p:nvPr/>
                </p:nvSpPr>
                <p:spPr>
                  <a:xfrm>
                    <a:off x="5465379" y="3285355"/>
                    <a:ext cx="1386974" cy="1750226"/>
                  </a:xfrm>
                  <a:custGeom>
                    <a:avLst/>
                    <a:gdLst>
                      <a:gd name="connsiteX0" fmla="*/ 0 w 1386974"/>
                      <a:gd name="connsiteY0" fmla="*/ 0 h 1750226"/>
                      <a:gd name="connsiteX1" fmla="*/ 490064 w 1386974"/>
                      <a:gd name="connsiteY1" fmla="*/ 408386 h 1750226"/>
                      <a:gd name="connsiteX2" fmla="*/ 938519 w 1386974"/>
                      <a:gd name="connsiteY2" fmla="*/ 782097 h 1750226"/>
                      <a:gd name="connsiteX3" fmla="*/ 1386974 w 1386974"/>
                      <a:gd name="connsiteY3" fmla="*/ 1155809 h 1750226"/>
                      <a:gd name="connsiteX4" fmla="*/ 1001703 w 1386974"/>
                      <a:gd name="connsiteY4" fmla="*/ 1078755 h 1750226"/>
                      <a:gd name="connsiteX5" fmla="*/ 765036 w 1386974"/>
                      <a:gd name="connsiteY5" fmla="*/ 1062243 h 1750226"/>
                      <a:gd name="connsiteX6" fmla="*/ 654960 w 1386974"/>
                      <a:gd name="connsiteY6" fmla="*/ 1067748 h 1750226"/>
                      <a:gd name="connsiteX7" fmla="*/ 605425 w 1386974"/>
                      <a:gd name="connsiteY7" fmla="*/ 1078755 h 1750226"/>
                      <a:gd name="connsiteX8" fmla="*/ 941160 w 1386974"/>
                      <a:gd name="connsiteY8" fmla="*/ 1431003 h 1750226"/>
                      <a:gd name="connsiteX9" fmla="*/ 869610 w 1386974"/>
                      <a:gd name="connsiteY9" fmla="*/ 1480536 h 1750226"/>
                      <a:gd name="connsiteX10" fmla="*/ 1084261 w 1386974"/>
                      <a:gd name="connsiteY10" fmla="*/ 1618134 h 1750226"/>
                      <a:gd name="connsiteX11" fmla="*/ 1194337 w 1386974"/>
                      <a:gd name="connsiteY11" fmla="*/ 1706195 h 1750226"/>
                      <a:gd name="connsiteX12" fmla="*/ 1359454 w 1386974"/>
                      <a:gd name="connsiteY12" fmla="*/ 1750226 h 1750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386974" h="1750226" extrusionOk="0">
                        <a:moveTo>
                          <a:pt x="0" y="0"/>
                        </a:moveTo>
                        <a:cubicBezTo>
                          <a:pt x="200060" y="149871"/>
                          <a:pt x="281381" y="219041"/>
                          <a:pt x="490064" y="408386"/>
                        </a:cubicBezTo>
                        <a:cubicBezTo>
                          <a:pt x="698748" y="597731"/>
                          <a:pt x="795713" y="669584"/>
                          <a:pt x="938519" y="782097"/>
                        </a:cubicBezTo>
                        <a:cubicBezTo>
                          <a:pt x="1081325" y="894610"/>
                          <a:pt x="1281180" y="1029702"/>
                          <a:pt x="1386974" y="1155809"/>
                        </a:cubicBezTo>
                        <a:cubicBezTo>
                          <a:pt x="1304880" y="1128737"/>
                          <a:pt x="1091882" y="1109168"/>
                          <a:pt x="1001703" y="1078755"/>
                        </a:cubicBezTo>
                        <a:cubicBezTo>
                          <a:pt x="924699" y="1077154"/>
                          <a:pt x="867579" y="1075474"/>
                          <a:pt x="765036" y="1062243"/>
                        </a:cubicBezTo>
                        <a:cubicBezTo>
                          <a:pt x="714648" y="1063802"/>
                          <a:pt x="693613" y="1071271"/>
                          <a:pt x="654960" y="1067748"/>
                        </a:cubicBezTo>
                        <a:cubicBezTo>
                          <a:pt x="642537" y="1069030"/>
                          <a:pt x="627698" y="1071479"/>
                          <a:pt x="605425" y="1078755"/>
                        </a:cubicBezTo>
                        <a:cubicBezTo>
                          <a:pt x="692890" y="1145551"/>
                          <a:pt x="851382" y="1316360"/>
                          <a:pt x="941160" y="1431003"/>
                        </a:cubicBezTo>
                        <a:cubicBezTo>
                          <a:pt x="904838" y="1454462"/>
                          <a:pt x="889625" y="1469596"/>
                          <a:pt x="869610" y="1480536"/>
                        </a:cubicBezTo>
                        <a:cubicBezTo>
                          <a:pt x="922363" y="1527850"/>
                          <a:pt x="1014378" y="1565813"/>
                          <a:pt x="1084261" y="1618134"/>
                        </a:cubicBezTo>
                        <a:cubicBezTo>
                          <a:pt x="1110596" y="1643212"/>
                          <a:pt x="1152353" y="1665247"/>
                          <a:pt x="1194337" y="1706195"/>
                        </a:cubicBezTo>
                        <a:cubicBezTo>
                          <a:pt x="1249841" y="1726529"/>
                          <a:pt x="1323437" y="1744568"/>
                          <a:pt x="1359454" y="1750226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3021806521">
                          <a:custGeom>
                            <a:avLst/>
                            <a:gdLst>
                              <a:gd name="connsiteX0" fmla="*/ 0 w 1010653"/>
                              <a:gd name="connsiteY0" fmla="*/ 0 h 1275347"/>
                              <a:gd name="connsiteX1" fmla="*/ 1010653 w 1010653"/>
                              <a:gd name="connsiteY1" fmla="*/ 842210 h 1275347"/>
                              <a:gd name="connsiteX2" fmla="*/ 729916 w 1010653"/>
                              <a:gd name="connsiteY2" fmla="*/ 786063 h 1275347"/>
                              <a:gd name="connsiteX3" fmla="*/ 557463 w 1010653"/>
                              <a:gd name="connsiteY3" fmla="*/ 774031 h 1275347"/>
                              <a:gd name="connsiteX4" fmla="*/ 477253 w 1010653"/>
                              <a:gd name="connsiteY4" fmla="*/ 778042 h 1275347"/>
                              <a:gd name="connsiteX5" fmla="*/ 441158 w 1010653"/>
                              <a:gd name="connsiteY5" fmla="*/ 786063 h 1275347"/>
                              <a:gd name="connsiteX6" fmla="*/ 685800 w 1010653"/>
                              <a:gd name="connsiteY6" fmla="*/ 1042737 h 1275347"/>
                              <a:gd name="connsiteX7" fmla="*/ 633663 w 1010653"/>
                              <a:gd name="connsiteY7" fmla="*/ 1078831 h 1275347"/>
                              <a:gd name="connsiteX8" fmla="*/ 790074 w 1010653"/>
                              <a:gd name="connsiteY8" fmla="*/ 1179095 h 1275347"/>
                              <a:gd name="connsiteX9" fmla="*/ 870284 w 1010653"/>
                              <a:gd name="connsiteY9" fmla="*/ 1243263 h 1275347"/>
                              <a:gd name="connsiteX10" fmla="*/ 990600 w 1010653"/>
                              <a:gd name="connsiteY10" fmla="*/ 1275347 h 1275347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</a:cxnLst>
                            <a:rect l="l" t="t" r="r" b="b"/>
                            <a:pathLst>
                              <a:path w="1010653" h="1275347">
                                <a:moveTo>
                                  <a:pt x="0" y="0"/>
                                </a:moveTo>
                                <a:lnTo>
                                  <a:pt x="1010653" y="842210"/>
                                </a:lnTo>
                                <a:lnTo>
                                  <a:pt x="729916" y="786063"/>
                                </a:lnTo>
                                <a:lnTo>
                                  <a:pt x="557463" y="774031"/>
                                </a:lnTo>
                                <a:lnTo>
                                  <a:pt x="477253" y="778042"/>
                                </a:lnTo>
                                <a:lnTo>
                                  <a:pt x="441158" y="786063"/>
                                </a:lnTo>
                                <a:lnTo>
                                  <a:pt x="685800" y="1042737"/>
                                </a:lnTo>
                                <a:lnTo>
                                  <a:pt x="633663" y="1078831"/>
                                </a:lnTo>
                                <a:lnTo>
                                  <a:pt x="790074" y="1179095"/>
                                </a:lnTo>
                                <a:lnTo>
                                  <a:pt x="870284" y="1243263"/>
                                </a:lnTo>
                                <a:lnTo>
                                  <a:pt x="990600" y="1275347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69" name="Figura a mano libera: forma 68">
                    <a:extLst>
                      <a:ext uri="{FF2B5EF4-FFF2-40B4-BE49-F238E27FC236}">
                        <a16:creationId xmlns:a16="http://schemas.microsoft.com/office/drawing/2014/main" id="{B2FBCCFD-2D95-4688-9F56-20D1F9C37158}"/>
                      </a:ext>
                    </a:extLst>
                  </p:cNvPr>
                  <p:cNvSpPr/>
                  <p:nvPr/>
                </p:nvSpPr>
                <p:spPr>
                  <a:xfrm>
                    <a:off x="4894353" y="3488999"/>
                    <a:ext cx="676975" cy="1381468"/>
                  </a:xfrm>
                  <a:custGeom>
                    <a:avLst/>
                    <a:gdLst>
                      <a:gd name="connsiteX0" fmla="*/ 0 w 676975"/>
                      <a:gd name="connsiteY0" fmla="*/ 0 h 1381468"/>
                      <a:gd name="connsiteX1" fmla="*/ 412788 w 676975"/>
                      <a:gd name="connsiteY1" fmla="*/ 385270 h 1381468"/>
                      <a:gd name="connsiteX2" fmla="*/ 77053 w 676975"/>
                      <a:gd name="connsiteY2" fmla="*/ 352247 h 1381468"/>
                      <a:gd name="connsiteX3" fmla="*/ 258681 w 676975"/>
                      <a:gd name="connsiteY3" fmla="*/ 605424 h 1381468"/>
                      <a:gd name="connsiteX4" fmla="*/ 506354 w 676975"/>
                      <a:gd name="connsiteY4" fmla="*/ 952167 h 1381468"/>
                      <a:gd name="connsiteX5" fmla="*/ 341239 w 676975"/>
                      <a:gd name="connsiteY5" fmla="*/ 952167 h 1381468"/>
                      <a:gd name="connsiteX6" fmla="*/ 506354 w 676975"/>
                      <a:gd name="connsiteY6" fmla="*/ 1177825 h 1381468"/>
                      <a:gd name="connsiteX7" fmla="*/ 676975 w 676975"/>
                      <a:gd name="connsiteY7" fmla="*/ 1381468 h 13814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76975" h="1381468" extrusionOk="0">
                        <a:moveTo>
                          <a:pt x="0" y="0"/>
                        </a:moveTo>
                        <a:cubicBezTo>
                          <a:pt x="150023" y="139457"/>
                          <a:pt x="298904" y="263136"/>
                          <a:pt x="412788" y="385270"/>
                        </a:cubicBezTo>
                        <a:cubicBezTo>
                          <a:pt x="252815" y="379442"/>
                          <a:pt x="148311" y="359390"/>
                          <a:pt x="77053" y="352247"/>
                        </a:cubicBezTo>
                        <a:cubicBezTo>
                          <a:pt x="166830" y="469668"/>
                          <a:pt x="189269" y="494963"/>
                          <a:pt x="258681" y="605424"/>
                        </a:cubicBezTo>
                        <a:cubicBezTo>
                          <a:pt x="356818" y="747643"/>
                          <a:pt x="419020" y="821433"/>
                          <a:pt x="506354" y="952167"/>
                        </a:cubicBezTo>
                        <a:cubicBezTo>
                          <a:pt x="429964" y="947389"/>
                          <a:pt x="399320" y="945039"/>
                          <a:pt x="341239" y="952167"/>
                        </a:cubicBezTo>
                        <a:cubicBezTo>
                          <a:pt x="389256" y="1030199"/>
                          <a:pt x="465043" y="1123386"/>
                          <a:pt x="506354" y="1177825"/>
                        </a:cubicBezTo>
                        <a:cubicBezTo>
                          <a:pt x="575897" y="1276674"/>
                          <a:pt x="640942" y="1321979"/>
                          <a:pt x="676975" y="1381468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2356885696">
                          <a:custGeom>
                            <a:avLst/>
                            <a:gdLst>
                              <a:gd name="connsiteX0" fmla="*/ 0 w 493295"/>
                              <a:gd name="connsiteY0" fmla="*/ 0 h 1006642"/>
                              <a:gd name="connsiteX1" fmla="*/ 300789 w 493295"/>
                              <a:gd name="connsiteY1" fmla="*/ 280737 h 1006642"/>
                              <a:gd name="connsiteX2" fmla="*/ 56147 w 493295"/>
                              <a:gd name="connsiteY2" fmla="*/ 256674 h 1006642"/>
                              <a:gd name="connsiteX3" fmla="*/ 188495 w 493295"/>
                              <a:gd name="connsiteY3" fmla="*/ 441158 h 1006642"/>
                              <a:gd name="connsiteX4" fmla="*/ 368968 w 493295"/>
                              <a:gd name="connsiteY4" fmla="*/ 693821 h 1006642"/>
                              <a:gd name="connsiteX5" fmla="*/ 248653 w 493295"/>
                              <a:gd name="connsiteY5" fmla="*/ 693821 h 1006642"/>
                              <a:gd name="connsiteX6" fmla="*/ 368968 w 493295"/>
                              <a:gd name="connsiteY6" fmla="*/ 858253 h 1006642"/>
                              <a:gd name="connsiteX7" fmla="*/ 493295 w 493295"/>
                              <a:gd name="connsiteY7" fmla="*/ 1006642 h 10066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493295" h="1006642">
                                <a:moveTo>
                                  <a:pt x="0" y="0"/>
                                </a:moveTo>
                                <a:lnTo>
                                  <a:pt x="300789" y="280737"/>
                                </a:lnTo>
                                <a:lnTo>
                                  <a:pt x="56147" y="256674"/>
                                </a:lnTo>
                                <a:lnTo>
                                  <a:pt x="188495" y="441158"/>
                                </a:lnTo>
                                <a:lnTo>
                                  <a:pt x="368968" y="693821"/>
                                </a:lnTo>
                                <a:lnTo>
                                  <a:pt x="248653" y="693821"/>
                                </a:lnTo>
                                <a:lnTo>
                                  <a:pt x="368968" y="858253"/>
                                </a:lnTo>
                                <a:lnTo>
                                  <a:pt x="493295" y="1006642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0" name="Figura a mano libera: forma 69">
                    <a:extLst>
                      <a:ext uri="{FF2B5EF4-FFF2-40B4-BE49-F238E27FC236}">
                        <a16:creationId xmlns:a16="http://schemas.microsoft.com/office/drawing/2014/main" id="{6F06F255-E1DB-4F43-85CD-EA40284B1F9D}"/>
                      </a:ext>
                    </a:extLst>
                  </p:cNvPr>
                  <p:cNvSpPr/>
                  <p:nvPr/>
                </p:nvSpPr>
                <p:spPr>
                  <a:xfrm>
                    <a:off x="6390025" y="4441166"/>
                    <a:ext cx="561392" cy="517363"/>
                  </a:xfrm>
                  <a:custGeom>
                    <a:avLst/>
                    <a:gdLst>
                      <a:gd name="connsiteX0" fmla="*/ 561392 w 561392"/>
                      <a:gd name="connsiteY0" fmla="*/ 517362 h 517363"/>
                      <a:gd name="connsiteX1" fmla="*/ 247672 w 561392"/>
                      <a:gd name="connsiteY1" fmla="*/ 368759 h 517363"/>
                      <a:gd name="connsiteX2" fmla="*/ 319222 w 561392"/>
                      <a:gd name="connsiteY2" fmla="*/ 335736 h 517363"/>
                      <a:gd name="connsiteX3" fmla="*/ 0 w 561392"/>
                      <a:gd name="connsiteY3" fmla="*/ 16512 h 517363"/>
                      <a:gd name="connsiteX4" fmla="*/ 209146 w 561392"/>
                      <a:gd name="connsiteY4" fmla="*/ 0 h 517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61392" h="517363" extrusionOk="0">
                        <a:moveTo>
                          <a:pt x="561392" y="517362"/>
                        </a:moveTo>
                        <a:cubicBezTo>
                          <a:pt x="435609" y="452874"/>
                          <a:pt x="338939" y="417358"/>
                          <a:pt x="247672" y="368759"/>
                        </a:cubicBezTo>
                        <a:cubicBezTo>
                          <a:pt x="266821" y="359258"/>
                          <a:pt x="283962" y="348511"/>
                          <a:pt x="319222" y="335736"/>
                        </a:cubicBezTo>
                        <a:cubicBezTo>
                          <a:pt x="171325" y="219155"/>
                          <a:pt x="82883" y="91908"/>
                          <a:pt x="0" y="16512"/>
                        </a:cubicBezTo>
                        <a:cubicBezTo>
                          <a:pt x="71576" y="9195"/>
                          <a:pt x="166639" y="10817"/>
                          <a:pt x="209146" y="0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878016830">
                          <a:custGeom>
                            <a:avLst/>
                            <a:gdLst>
                              <a:gd name="connsiteX0" fmla="*/ 409073 w 409073"/>
                              <a:gd name="connsiteY0" fmla="*/ 376990 h 376990"/>
                              <a:gd name="connsiteX1" fmla="*/ 180473 w 409073"/>
                              <a:gd name="connsiteY1" fmla="*/ 268706 h 376990"/>
                              <a:gd name="connsiteX2" fmla="*/ 232610 w 409073"/>
                              <a:gd name="connsiteY2" fmla="*/ 244643 h 376990"/>
                              <a:gd name="connsiteX3" fmla="*/ 0 w 409073"/>
                              <a:gd name="connsiteY3" fmla="*/ 12032 h 376990"/>
                              <a:gd name="connsiteX4" fmla="*/ 152400 w 409073"/>
                              <a:gd name="connsiteY4" fmla="*/ 0 h 3769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409073" h="376990">
                                <a:moveTo>
                                  <a:pt x="409073" y="376990"/>
                                </a:moveTo>
                                <a:lnTo>
                                  <a:pt x="180473" y="268706"/>
                                </a:lnTo>
                                <a:lnTo>
                                  <a:pt x="232610" y="244643"/>
                                </a:lnTo>
                                <a:lnTo>
                                  <a:pt x="0" y="12032"/>
                                </a:lnTo>
                                <a:lnTo>
                                  <a:pt x="152400" y="0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1" name="Figura a mano libera: forma 70">
                    <a:extLst>
                      <a:ext uri="{FF2B5EF4-FFF2-40B4-BE49-F238E27FC236}">
                        <a16:creationId xmlns:a16="http://schemas.microsoft.com/office/drawing/2014/main" id="{D3D4036C-23F0-44BB-88CB-164A1CC15242}"/>
                      </a:ext>
                    </a:extLst>
                  </p:cNvPr>
                  <p:cNvSpPr/>
                  <p:nvPr/>
                </p:nvSpPr>
                <p:spPr>
                  <a:xfrm>
                    <a:off x="6219406" y="3527525"/>
                    <a:ext cx="1249376" cy="1480538"/>
                  </a:xfrm>
                  <a:custGeom>
                    <a:avLst/>
                    <a:gdLst>
                      <a:gd name="connsiteX0" fmla="*/ 0 w 1249376"/>
                      <a:gd name="connsiteY0" fmla="*/ 0 h 1480538"/>
                      <a:gd name="connsiteX1" fmla="*/ 416459 w 1249376"/>
                      <a:gd name="connsiteY1" fmla="*/ 350412 h 1480538"/>
                      <a:gd name="connsiteX2" fmla="*/ 857905 w 1249376"/>
                      <a:gd name="connsiteY2" fmla="*/ 721849 h 1480538"/>
                      <a:gd name="connsiteX3" fmla="*/ 1249376 w 1249376"/>
                      <a:gd name="connsiteY3" fmla="*/ 1051237 h 1480538"/>
                      <a:gd name="connsiteX4" fmla="*/ 770540 w 1249376"/>
                      <a:gd name="connsiteY4" fmla="*/ 1040229 h 1480538"/>
                      <a:gd name="connsiteX5" fmla="*/ 660462 w 1249376"/>
                      <a:gd name="connsiteY5" fmla="*/ 1045732 h 1480538"/>
                      <a:gd name="connsiteX6" fmla="*/ 1051237 w 1249376"/>
                      <a:gd name="connsiteY6" fmla="*/ 1304414 h 1480538"/>
                      <a:gd name="connsiteX7" fmla="*/ 880616 w 1249376"/>
                      <a:gd name="connsiteY7" fmla="*/ 1320925 h 1480538"/>
                      <a:gd name="connsiteX8" fmla="*/ 1117282 w 1249376"/>
                      <a:gd name="connsiteY8" fmla="*/ 1480538 h 14805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249376" h="1480538" extrusionOk="0">
                        <a:moveTo>
                          <a:pt x="0" y="0"/>
                        </a:moveTo>
                        <a:cubicBezTo>
                          <a:pt x="89126" y="85736"/>
                          <a:pt x="223465" y="193848"/>
                          <a:pt x="416459" y="350412"/>
                        </a:cubicBezTo>
                        <a:cubicBezTo>
                          <a:pt x="609453" y="506976"/>
                          <a:pt x="699334" y="606589"/>
                          <a:pt x="857905" y="721849"/>
                        </a:cubicBezTo>
                        <a:cubicBezTo>
                          <a:pt x="1016476" y="837109"/>
                          <a:pt x="1112043" y="935582"/>
                          <a:pt x="1249376" y="1051237"/>
                        </a:cubicBezTo>
                        <a:cubicBezTo>
                          <a:pt x="1095018" y="1044019"/>
                          <a:pt x="955652" y="1048335"/>
                          <a:pt x="770540" y="1040229"/>
                        </a:cubicBezTo>
                        <a:cubicBezTo>
                          <a:pt x="737251" y="1042578"/>
                          <a:pt x="710811" y="1038828"/>
                          <a:pt x="660462" y="1045732"/>
                        </a:cubicBezTo>
                        <a:cubicBezTo>
                          <a:pt x="776669" y="1128423"/>
                          <a:pt x="912092" y="1191937"/>
                          <a:pt x="1051237" y="1304414"/>
                        </a:cubicBezTo>
                        <a:cubicBezTo>
                          <a:pt x="999639" y="1306503"/>
                          <a:pt x="952951" y="1308442"/>
                          <a:pt x="880616" y="1320925"/>
                        </a:cubicBezTo>
                        <a:cubicBezTo>
                          <a:pt x="976047" y="1368221"/>
                          <a:pt x="1045569" y="1427592"/>
                          <a:pt x="1117282" y="1480538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1435683001">
                          <a:custGeom>
                            <a:avLst/>
                            <a:gdLst>
                              <a:gd name="connsiteX0" fmla="*/ 0 w 910390"/>
                              <a:gd name="connsiteY0" fmla="*/ 0 h 1078832"/>
                              <a:gd name="connsiteX1" fmla="*/ 910390 w 910390"/>
                              <a:gd name="connsiteY1" fmla="*/ 766011 h 1078832"/>
                              <a:gd name="connsiteX2" fmla="*/ 561474 w 910390"/>
                              <a:gd name="connsiteY2" fmla="*/ 757990 h 1078832"/>
                              <a:gd name="connsiteX3" fmla="*/ 481263 w 910390"/>
                              <a:gd name="connsiteY3" fmla="*/ 762000 h 1078832"/>
                              <a:gd name="connsiteX4" fmla="*/ 766011 w 910390"/>
                              <a:gd name="connsiteY4" fmla="*/ 950495 h 1078832"/>
                              <a:gd name="connsiteX5" fmla="*/ 641684 w 910390"/>
                              <a:gd name="connsiteY5" fmla="*/ 962526 h 1078832"/>
                              <a:gd name="connsiteX6" fmla="*/ 814137 w 910390"/>
                              <a:gd name="connsiteY6" fmla="*/ 1078832 h 107883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910390" h="1078832">
                                <a:moveTo>
                                  <a:pt x="0" y="0"/>
                                </a:moveTo>
                                <a:lnTo>
                                  <a:pt x="910390" y="766011"/>
                                </a:lnTo>
                                <a:lnTo>
                                  <a:pt x="561474" y="757990"/>
                                </a:lnTo>
                                <a:lnTo>
                                  <a:pt x="481263" y="762000"/>
                                </a:lnTo>
                                <a:lnTo>
                                  <a:pt x="766011" y="950495"/>
                                </a:lnTo>
                                <a:lnTo>
                                  <a:pt x="641684" y="962526"/>
                                </a:lnTo>
                                <a:lnTo>
                                  <a:pt x="814137" y="1078832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2" name="Figura a mano libera: forma 71">
                    <a:extLst>
                      <a:ext uri="{FF2B5EF4-FFF2-40B4-BE49-F238E27FC236}">
                        <a16:creationId xmlns:a16="http://schemas.microsoft.com/office/drawing/2014/main" id="{39B57813-7841-452D-BC62-EF6087DB619E}"/>
                      </a:ext>
                    </a:extLst>
                  </p:cNvPr>
                  <p:cNvSpPr/>
                  <p:nvPr/>
                </p:nvSpPr>
                <p:spPr>
                  <a:xfrm>
                    <a:off x="6191887" y="3714656"/>
                    <a:ext cx="1040228" cy="1359453"/>
                  </a:xfrm>
                  <a:custGeom>
                    <a:avLst/>
                    <a:gdLst>
                      <a:gd name="connsiteX0" fmla="*/ 1040228 w 1040228"/>
                      <a:gd name="connsiteY0" fmla="*/ 1359453 h 1359453"/>
                      <a:gd name="connsiteX1" fmla="*/ 682477 w 1040228"/>
                      <a:gd name="connsiteY1" fmla="*/ 1100771 h 1359453"/>
                      <a:gd name="connsiteX2" fmla="*/ 781546 w 1040228"/>
                      <a:gd name="connsiteY2" fmla="*/ 1084260 h 1359453"/>
                      <a:gd name="connsiteX3" fmla="*/ 511858 w 1040228"/>
                      <a:gd name="connsiteY3" fmla="*/ 814571 h 1359453"/>
                      <a:gd name="connsiteX4" fmla="*/ 908134 w 1040228"/>
                      <a:gd name="connsiteY4" fmla="*/ 803563 h 1359453"/>
                      <a:gd name="connsiteX5" fmla="*/ 472230 w 1040228"/>
                      <a:gd name="connsiteY5" fmla="*/ 417853 h 1359453"/>
                      <a:gd name="connsiteX6" fmla="*/ 0 w 1040228"/>
                      <a:gd name="connsiteY6" fmla="*/ 0 h 13594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40228" h="1359453" extrusionOk="0">
                        <a:moveTo>
                          <a:pt x="1040228" y="1359453"/>
                        </a:moveTo>
                        <a:cubicBezTo>
                          <a:pt x="907662" y="1264847"/>
                          <a:pt x="827164" y="1179454"/>
                          <a:pt x="682477" y="1100771"/>
                        </a:cubicBezTo>
                        <a:cubicBezTo>
                          <a:pt x="704513" y="1093104"/>
                          <a:pt x="752087" y="1090306"/>
                          <a:pt x="781546" y="1084260"/>
                        </a:cubicBezTo>
                        <a:cubicBezTo>
                          <a:pt x="728263" y="1024638"/>
                          <a:pt x="618216" y="945758"/>
                          <a:pt x="511858" y="814571"/>
                        </a:cubicBezTo>
                        <a:cubicBezTo>
                          <a:pt x="602128" y="831497"/>
                          <a:pt x="720698" y="791797"/>
                          <a:pt x="908134" y="803563"/>
                        </a:cubicBezTo>
                        <a:cubicBezTo>
                          <a:pt x="703095" y="618248"/>
                          <a:pt x="660061" y="574460"/>
                          <a:pt x="472230" y="417853"/>
                        </a:cubicBezTo>
                        <a:cubicBezTo>
                          <a:pt x="284399" y="261246"/>
                          <a:pt x="143196" y="148881"/>
                          <a:pt x="0" y="0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4134596590">
                          <a:custGeom>
                            <a:avLst/>
                            <a:gdLst>
                              <a:gd name="connsiteX0" fmla="*/ 757989 w 757989"/>
                              <a:gd name="connsiteY0" fmla="*/ 990600 h 990600"/>
                              <a:gd name="connsiteX1" fmla="*/ 497305 w 757989"/>
                              <a:gd name="connsiteY1" fmla="*/ 802105 h 990600"/>
                              <a:gd name="connsiteX2" fmla="*/ 569494 w 757989"/>
                              <a:gd name="connsiteY2" fmla="*/ 790074 h 990600"/>
                              <a:gd name="connsiteX3" fmla="*/ 372979 w 757989"/>
                              <a:gd name="connsiteY3" fmla="*/ 593558 h 990600"/>
                              <a:gd name="connsiteX4" fmla="*/ 661736 w 757989"/>
                              <a:gd name="connsiteY4" fmla="*/ 585537 h 990600"/>
                              <a:gd name="connsiteX5" fmla="*/ 0 w 757989"/>
                              <a:gd name="connsiteY5" fmla="*/ 0 h 9906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757989" h="990600">
                                <a:moveTo>
                                  <a:pt x="757989" y="990600"/>
                                </a:moveTo>
                                <a:lnTo>
                                  <a:pt x="497305" y="802105"/>
                                </a:lnTo>
                                <a:lnTo>
                                  <a:pt x="569494" y="790074"/>
                                </a:lnTo>
                                <a:lnTo>
                                  <a:pt x="372979" y="593558"/>
                                </a:lnTo>
                                <a:lnTo>
                                  <a:pt x="661736" y="585537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73" name="Figura a mano libera: forma 72">
                    <a:extLst>
                      <a:ext uri="{FF2B5EF4-FFF2-40B4-BE49-F238E27FC236}">
                        <a16:creationId xmlns:a16="http://schemas.microsoft.com/office/drawing/2014/main" id="{AAB0C420-9419-4D81-9FCA-E856B8A03F6D}"/>
                      </a:ext>
                    </a:extLst>
                  </p:cNvPr>
                  <p:cNvSpPr/>
                  <p:nvPr/>
                </p:nvSpPr>
                <p:spPr>
                  <a:xfrm>
                    <a:off x="5982740" y="3191790"/>
                    <a:ext cx="1865807" cy="1612630"/>
                  </a:xfrm>
                  <a:custGeom>
                    <a:avLst/>
                    <a:gdLst>
                      <a:gd name="connsiteX0" fmla="*/ 1568599 w 1865807"/>
                      <a:gd name="connsiteY0" fmla="*/ 1612630 h 1612630"/>
                      <a:gd name="connsiteX1" fmla="*/ 1497048 w 1865807"/>
                      <a:gd name="connsiteY1" fmla="*/ 1535576 h 1612630"/>
                      <a:gd name="connsiteX2" fmla="*/ 1865807 w 1865807"/>
                      <a:gd name="connsiteY2" fmla="*/ 1568599 h 1612630"/>
                      <a:gd name="connsiteX3" fmla="*/ 1362039 w 1865807"/>
                      <a:gd name="connsiteY3" fmla="*/ 1145077 h 1612630"/>
                      <a:gd name="connsiteX4" fmla="*/ 876929 w 1865807"/>
                      <a:gd name="connsiteY4" fmla="*/ 737242 h 1612630"/>
                      <a:gd name="connsiteX5" fmla="*/ 429136 w 1865807"/>
                      <a:gd name="connsiteY5" fmla="*/ 360778 h 1612630"/>
                      <a:gd name="connsiteX6" fmla="*/ 0 w 1865807"/>
                      <a:gd name="connsiteY6" fmla="*/ 0 h 1612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65807" h="1612630" extrusionOk="0">
                        <a:moveTo>
                          <a:pt x="1568599" y="1612630"/>
                        </a:moveTo>
                        <a:cubicBezTo>
                          <a:pt x="1540039" y="1580489"/>
                          <a:pt x="1526817" y="1564420"/>
                          <a:pt x="1497048" y="1535576"/>
                        </a:cubicBezTo>
                        <a:cubicBezTo>
                          <a:pt x="1578544" y="1543360"/>
                          <a:pt x="1737398" y="1555720"/>
                          <a:pt x="1865807" y="1568599"/>
                        </a:cubicBezTo>
                        <a:cubicBezTo>
                          <a:pt x="1661065" y="1428471"/>
                          <a:pt x="1600149" y="1329972"/>
                          <a:pt x="1362039" y="1145077"/>
                        </a:cubicBezTo>
                        <a:cubicBezTo>
                          <a:pt x="1123928" y="960183"/>
                          <a:pt x="978627" y="847470"/>
                          <a:pt x="876929" y="737242"/>
                        </a:cubicBezTo>
                        <a:cubicBezTo>
                          <a:pt x="775232" y="627014"/>
                          <a:pt x="557218" y="478874"/>
                          <a:pt x="429136" y="360778"/>
                        </a:cubicBezTo>
                        <a:cubicBezTo>
                          <a:pt x="301054" y="242682"/>
                          <a:pt x="169514" y="141451"/>
                          <a:pt x="0" y="0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  <a:extLst>
                      <a:ext uri="{C807C97D-BFC1-408E-A445-0C87EB9F89A2}">
                        <ask:lineSketchStyleProps xmlns:ask="http://schemas.microsoft.com/office/drawing/2018/sketchyshapes" sd="1219033472">
                          <a:custGeom>
                            <a:avLst/>
                            <a:gdLst>
                              <a:gd name="connsiteX0" fmla="*/ 1143000 w 1359568"/>
                              <a:gd name="connsiteY0" fmla="*/ 1175084 h 1175084"/>
                              <a:gd name="connsiteX1" fmla="*/ 1090863 w 1359568"/>
                              <a:gd name="connsiteY1" fmla="*/ 1118937 h 1175084"/>
                              <a:gd name="connsiteX2" fmla="*/ 1359568 w 1359568"/>
                              <a:gd name="connsiteY2" fmla="*/ 1143000 h 1175084"/>
                              <a:gd name="connsiteX3" fmla="*/ 0 w 1359568"/>
                              <a:gd name="connsiteY3" fmla="*/ 0 h 1175084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1359568" h="1175084">
                                <a:moveTo>
                                  <a:pt x="1143000" y="1175084"/>
                                </a:moveTo>
                                <a:lnTo>
                                  <a:pt x="1090863" y="1118937"/>
                                </a:lnTo>
                                <a:lnTo>
                                  <a:pt x="1359568" y="1143000"/>
                                </a:lnTo>
                                <a:lnTo>
                                  <a:pt x="0" y="0"/>
                                </a:lnTo>
                              </a:path>
                            </a:pathLst>
                          </a:custGeom>
                          <ask:type>
                            <ask:lineSketchFreehand/>
                          </ask:type>
                        </ask:lineSketchStyleProps>
                      </a:ext>
                    </a:extLst>
                  </a:ln>
                  <a:effectLst>
                    <a:outerShdw blurRad="38100" dist="38100" dir="5400000" algn="t" rotWithShape="0">
                      <a:prstClr val="black">
                        <a:alpha val="7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</p:grpSp>
          </p:grpSp>
          <p:sp>
            <p:nvSpPr>
              <p:cNvPr id="167" name="Sottotitolo 2">
                <a:extLst>
                  <a:ext uri="{FF2B5EF4-FFF2-40B4-BE49-F238E27FC236}">
                    <a16:creationId xmlns:a16="http://schemas.microsoft.com/office/drawing/2014/main" id="{446C822E-E006-4BDF-B96F-8415E4B20C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552024" y="4364301"/>
                <a:ext cx="3467353" cy="468269"/>
              </a:xfrm>
              <a:prstGeom prst="rect">
                <a:avLst/>
              </a:prstGeom>
              <a:effectLst>
                <a:glow rad="63500">
                  <a:srgbClr val="FF7575"/>
                </a:glow>
              </a:effectLst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600" dirty="0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Simple shear </a:t>
                </a:r>
                <a:r>
                  <a:rPr lang="it-IT" sz="1600" dirty="0" err="1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asymmetric</a:t>
                </a:r>
                <a:r>
                  <a:rPr lang="it-IT" sz="1600" dirty="0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600" dirty="0" err="1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folding</a:t>
                </a:r>
                <a:endParaRPr lang="it-IT" sz="1600" dirty="0">
                  <a:solidFill>
                    <a:srgbClr val="FF0000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" name="Gruppo 2"/>
          <p:cNvGrpSpPr/>
          <p:nvPr/>
        </p:nvGrpSpPr>
        <p:grpSpPr>
          <a:xfrm>
            <a:off x="65803" y="4363021"/>
            <a:ext cx="6274547" cy="2301081"/>
            <a:chOff x="65803" y="4363021"/>
            <a:chExt cx="6274547" cy="2301081"/>
          </a:xfrm>
        </p:grpSpPr>
        <p:sp>
          <p:nvSpPr>
            <p:cNvPr id="157" name="Rettangolo 156">
              <a:extLst>
                <a:ext uri="{FF2B5EF4-FFF2-40B4-BE49-F238E27FC236}">
                  <a16:creationId xmlns:a16="http://schemas.microsoft.com/office/drawing/2014/main" id="{3ACBB5AB-DDE8-4DB8-B7F1-7BEB10EF6A31}"/>
                </a:ext>
              </a:extLst>
            </p:cNvPr>
            <p:cNvSpPr/>
            <p:nvPr/>
          </p:nvSpPr>
          <p:spPr>
            <a:xfrm>
              <a:off x="3241010" y="4751980"/>
              <a:ext cx="3025915" cy="1724409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169" name="Gruppo 168">
              <a:extLst>
                <a:ext uri="{FF2B5EF4-FFF2-40B4-BE49-F238E27FC236}">
                  <a16:creationId xmlns:a16="http://schemas.microsoft.com/office/drawing/2014/main" id="{6591F80A-FE34-4B54-8091-C8D50EC21A47}"/>
                </a:ext>
              </a:extLst>
            </p:cNvPr>
            <p:cNvGrpSpPr/>
            <p:nvPr/>
          </p:nvGrpSpPr>
          <p:grpSpPr>
            <a:xfrm>
              <a:off x="65803" y="4363021"/>
              <a:ext cx="6274547" cy="2301081"/>
              <a:chOff x="65803" y="4363021"/>
              <a:chExt cx="6274547" cy="2301081"/>
            </a:xfrm>
          </p:grpSpPr>
          <p:grpSp>
            <p:nvGrpSpPr>
              <p:cNvPr id="88" name="Gruppo 87">
                <a:extLst>
                  <a:ext uri="{FF2B5EF4-FFF2-40B4-BE49-F238E27FC236}">
                    <a16:creationId xmlns:a16="http://schemas.microsoft.com/office/drawing/2014/main" id="{A67F4E89-A619-43D8-AF96-B82D69765EA6}"/>
                  </a:ext>
                </a:extLst>
              </p:cNvPr>
              <p:cNvGrpSpPr/>
              <p:nvPr/>
            </p:nvGrpSpPr>
            <p:grpSpPr>
              <a:xfrm>
                <a:off x="65803" y="4712371"/>
                <a:ext cx="6274547" cy="1951731"/>
                <a:chOff x="260332" y="3108035"/>
                <a:chExt cx="7678218" cy="2388351"/>
              </a:xfrm>
            </p:grpSpPr>
            <p:grpSp>
              <p:nvGrpSpPr>
                <p:cNvPr id="90" name="Gruppo 89">
                  <a:extLst>
                    <a:ext uri="{FF2B5EF4-FFF2-40B4-BE49-F238E27FC236}">
                      <a16:creationId xmlns:a16="http://schemas.microsoft.com/office/drawing/2014/main" id="{93C055AE-28F7-4401-80C5-6992FB6ECAF4}"/>
                    </a:ext>
                  </a:extLst>
                </p:cNvPr>
                <p:cNvGrpSpPr/>
                <p:nvPr/>
              </p:nvGrpSpPr>
              <p:grpSpPr>
                <a:xfrm>
                  <a:off x="260332" y="3120244"/>
                  <a:ext cx="3776525" cy="2376142"/>
                  <a:chOff x="0" y="0"/>
                  <a:chExt cx="2929205" cy="1843218"/>
                </a:xfrm>
              </p:grpSpPr>
              <p:pic>
                <p:nvPicPr>
                  <p:cNvPr id="152" name="Immagine 151">
                    <a:extLst>
                      <a:ext uri="{FF2B5EF4-FFF2-40B4-BE49-F238E27FC236}">
                        <a16:creationId xmlns:a16="http://schemas.microsoft.com/office/drawing/2014/main" id="{467FD3B7-1D59-4C9E-AD78-DAC576E08CF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b="22789"/>
                  <a:stretch/>
                </p:blipFill>
                <p:spPr bwMode="auto">
                  <a:xfrm>
                    <a:off x="26894" y="26894"/>
                    <a:ext cx="2879725" cy="166687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153" name="Casella di testo 709">
                    <a:extLst>
                      <a:ext uri="{FF2B5EF4-FFF2-40B4-BE49-F238E27FC236}">
                        <a16:creationId xmlns:a16="http://schemas.microsoft.com/office/drawing/2014/main" id="{B55C0BBF-290D-48C2-81D8-261DFCCF180E}"/>
                      </a:ext>
                    </a:extLst>
                  </p:cNvPr>
                  <p:cNvSpPr txBox="1"/>
                  <p:nvPr/>
                </p:nvSpPr>
                <p:spPr>
                  <a:xfrm>
                    <a:off x="2505637" y="0"/>
                    <a:ext cx="378459" cy="27068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SE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54" name="Casella di testo 710">
                    <a:extLst>
                      <a:ext uri="{FF2B5EF4-FFF2-40B4-BE49-F238E27FC236}">
                        <a16:creationId xmlns:a16="http://schemas.microsoft.com/office/drawing/2014/main" id="{93D6F4AC-40D8-44A7-9E74-C3DB14AD8D5D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0"/>
                    <a:ext cx="479707" cy="368642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NW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155" name="Elemento grafico 712" descr="Righello">
                    <a:extLst>
                      <a:ext uri="{FF2B5EF4-FFF2-40B4-BE49-F238E27FC236}">
                        <a16:creationId xmlns:a16="http://schemas.microsoft.com/office/drawing/2014/main" id="{DD1193A9-E08B-4F45-B035-5AD4616950A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7" cstate="hq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8"/>
                      </a:ext>
                    </a:extLst>
                  </a:blip>
                  <a:stretch>
                    <a:fillRect/>
                  </a:stretch>
                </p:blipFill>
                <p:spPr>
                  <a:xfrm rot="13481157">
                    <a:off x="2365562" y="1349188"/>
                    <a:ext cx="494030" cy="494030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schemeClr val="bg1"/>
                    </a:outerShdw>
                  </a:effectLst>
                </p:spPr>
              </p:pic>
              <p:sp>
                <p:nvSpPr>
                  <p:cNvPr id="156" name="Casella di testo 711">
                    <a:extLst>
                      <a:ext uri="{FF2B5EF4-FFF2-40B4-BE49-F238E27FC236}">
                        <a16:creationId xmlns:a16="http://schemas.microsoft.com/office/drawing/2014/main" id="{DA194F6C-A5A6-4FDB-845D-9CCCC15961FD}"/>
                      </a:ext>
                    </a:extLst>
                  </p:cNvPr>
                  <p:cNvSpPr txBox="1"/>
                  <p:nvPr/>
                </p:nvSpPr>
                <p:spPr>
                  <a:xfrm>
                    <a:off x="2434203" y="1373035"/>
                    <a:ext cx="495002" cy="25590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8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10cm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91" name="Gruppo 90">
                  <a:extLst>
                    <a:ext uri="{FF2B5EF4-FFF2-40B4-BE49-F238E27FC236}">
                      <a16:creationId xmlns:a16="http://schemas.microsoft.com/office/drawing/2014/main" id="{272058AB-92B9-4B1F-8C26-A439C2B0F4B8}"/>
                    </a:ext>
                  </a:extLst>
                </p:cNvPr>
                <p:cNvGrpSpPr/>
                <p:nvPr/>
              </p:nvGrpSpPr>
              <p:grpSpPr>
                <a:xfrm>
                  <a:off x="4138334" y="3108035"/>
                  <a:ext cx="3800216" cy="2371209"/>
                  <a:chOff x="4636050" y="4468939"/>
                  <a:chExt cx="3499012" cy="2183267"/>
                </a:xfrm>
              </p:grpSpPr>
              <p:grpSp>
                <p:nvGrpSpPr>
                  <p:cNvPr id="92" name="Gruppo 91">
                    <a:extLst>
                      <a:ext uri="{FF2B5EF4-FFF2-40B4-BE49-F238E27FC236}">
                        <a16:creationId xmlns:a16="http://schemas.microsoft.com/office/drawing/2014/main" id="{11FA23EF-BCC2-42E1-9C03-759A356AEC3F}"/>
                      </a:ext>
                    </a:extLst>
                  </p:cNvPr>
                  <p:cNvGrpSpPr/>
                  <p:nvPr/>
                </p:nvGrpSpPr>
                <p:grpSpPr>
                  <a:xfrm>
                    <a:off x="4636050" y="4468939"/>
                    <a:ext cx="3499012" cy="2183267"/>
                    <a:chOff x="0" y="0"/>
                    <a:chExt cx="2954013" cy="1843405"/>
                  </a:xfrm>
                </p:grpSpPr>
                <p:grpSp>
                  <p:nvGrpSpPr>
                    <p:cNvPr id="96" name="Gruppo 95">
                      <a:extLst>
                        <a:ext uri="{FF2B5EF4-FFF2-40B4-BE49-F238E27FC236}">
                          <a16:creationId xmlns:a16="http://schemas.microsoft.com/office/drawing/2014/main" id="{ED1E60B5-8FA9-491A-8F4F-F882A636E71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2954013" cy="1843405"/>
                      <a:chOff x="0" y="0"/>
                      <a:chExt cx="2954013" cy="1843405"/>
                    </a:xfrm>
                  </p:grpSpPr>
                  <p:grpSp>
                    <p:nvGrpSpPr>
                      <p:cNvPr id="99" name="Gruppo 98">
                        <a:extLst>
                          <a:ext uri="{FF2B5EF4-FFF2-40B4-BE49-F238E27FC236}">
                            <a16:creationId xmlns:a16="http://schemas.microsoft.com/office/drawing/2014/main" id="{30648DCB-7206-406F-87E8-B84D2F9AF4FE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2954013" cy="1843405"/>
                        <a:chOff x="0" y="0"/>
                        <a:chExt cx="2954013" cy="1843405"/>
                      </a:xfrm>
                    </p:grpSpPr>
                    <p:grpSp>
                      <p:nvGrpSpPr>
                        <p:cNvPr id="103" name="Gruppo 102">
                          <a:extLst>
                            <a:ext uri="{FF2B5EF4-FFF2-40B4-BE49-F238E27FC236}">
                              <a16:creationId xmlns:a16="http://schemas.microsoft.com/office/drawing/2014/main" id="{E66A2DA3-04DA-47E6-8CFE-73EB31C46E9A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2954013" cy="1843405"/>
                          <a:chOff x="0" y="0"/>
                          <a:chExt cx="2954052" cy="1843854"/>
                        </a:xfrm>
                      </p:grpSpPr>
                      <p:grpSp>
                        <p:nvGrpSpPr>
                          <p:cNvPr id="110" name="Gruppo 109">
                            <a:extLst>
                              <a:ext uri="{FF2B5EF4-FFF2-40B4-BE49-F238E27FC236}">
                                <a16:creationId xmlns:a16="http://schemas.microsoft.com/office/drawing/2014/main" id="{FFA46BE4-3420-4231-89B0-50987482568D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4483" y="25956"/>
                            <a:ext cx="2879725" cy="1666875"/>
                            <a:chOff x="0" y="8026"/>
                            <a:chExt cx="2879725" cy="1666875"/>
                          </a:xfrm>
                        </p:grpSpPr>
                        <p:grpSp>
                          <p:nvGrpSpPr>
                            <p:cNvPr id="117" name="Gruppo 116">
                              <a:extLst>
                                <a:ext uri="{FF2B5EF4-FFF2-40B4-BE49-F238E27FC236}">
                                  <a16:creationId xmlns:a16="http://schemas.microsoft.com/office/drawing/2014/main" id="{9740C401-4ED3-4DB1-8EDE-2B1AAA974238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0" y="8026"/>
                              <a:ext cx="2879725" cy="1666875"/>
                              <a:chOff x="0" y="8026"/>
                              <a:chExt cx="2879725" cy="1666875"/>
                            </a:xfrm>
                          </p:grpSpPr>
                          <p:grpSp>
                            <p:nvGrpSpPr>
                              <p:cNvPr id="125" name="Gruppo 124">
                                <a:extLst>
                                  <a:ext uri="{FF2B5EF4-FFF2-40B4-BE49-F238E27FC236}">
                                    <a16:creationId xmlns:a16="http://schemas.microsoft.com/office/drawing/2014/main" id="{B91CC65A-F891-416D-B387-E360EE6032CF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248479" y="347870"/>
                                <a:ext cx="2253002" cy="1153960"/>
                                <a:chOff x="0" y="0"/>
                                <a:chExt cx="2253002" cy="1153960"/>
                              </a:xfrm>
                            </p:grpSpPr>
                            <p:sp>
                              <p:nvSpPr>
                                <p:cNvPr id="127" name="Figura a mano libera: forma 126">
                                  <a:extLst>
                                    <a:ext uri="{FF2B5EF4-FFF2-40B4-BE49-F238E27FC236}">
                                      <a16:creationId xmlns:a16="http://schemas.microsoft.com/office/drawing/2014/main" id="{5D5AA59F-E910-45C7-80C6-8987912959D6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393371" y="337458"/>
                                  <a:ext cx="411892" cy="313038"/>
                                </a:xfrm>
                                <a:custGeom>
                                  <a:avLst/>
                                  <a:gdLst>
                                    <a:gd name="connsiteX0" fmla="*/ 0 w 411892"/>
                                    <a:gd name="connsiteY0" fmla="*/ 0 h 313038"/>
                                    <a:gd name="connsiteX1" fmla="*/ 411892 w 411892"/>
                                    <a:gd name="connsiteY1" fmla="*/ 313038 h 31303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411892" h="313038">
                                      <a:moveTo>
                                        <a:pt x="0" y="0"/>
                                      </a:moveTo>
                                      <a:lnTo>
                                        <a:pt x="411892" y="313038"/>
                                      </a:ln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28" name="Figura a mano libera: forma 127">
                                  <a:extLst>
                                    <a:ext uri="{FF2B5EF4-FFF2-40B4-BE49-F238E27FC236}">
                                      <a16:creationId xmlns:a16="http://schemas.microsoft.com/office/drawing/2014/main" id="{2B2D4690-90E4-46B3-8EE1-47B77D8A2B0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194707" y="389165"/>
                                  <a:ext cx="391298" cy="94735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grpSp>
                              <p:nvGrpSpPr>
                                <p:cNvPr id="129" name="Gruppo 128">
                                  <a:extLst>
                                    <a:ext uri="{FF2B5EF4-FFF2-40B4-BE49-F238E27FC236}">
                                      <a16:creationId xmlns:a16="http://schemas.microsoft.com/office/drawing/2014/main" id="{E8C47D2D-B4C5-4C90-8528-2AC689E9C933}"/>
                                    </a:ext>
                                  </a:extLst>
                                </p:cNvPr>
                                <p:cNvGrpSpPr/>
                                <p:nvPr/>
                              </p:nvGrpSpPr>
                              <p:grpSpPr>
                                <a:xfrm>
                                  <a:off x="0" y="0"/>
                                  <a:ext cx="2253002" cy="1153960"/>
                                  <a:chOff x="0" y="0"/>
                                  <a:chExt cx="2253002" cy="1153960"/>
                                </a:xfrm>
                              </p:grpSpPr>
                              <p:sp>
                                <p:nvSpPr>
                                  <p:cNvPr id="130" name="Figura a mano libera: forma 129">
                                    <a:extLst>
                                      <a:ext uri="{FF2B5EF4-FFF2-40B4-BE49-F238E27FC236}">
                                        <a16:creationId xmlns:a16="http://schemas.microsoft.com/office/drawing/2014/main" id="{6ACB3244-ED65-4B9A-B981-2273338723E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242207" y="97972"/>
                                    <a:ext cx="735227" cy="817605"/>
                                  </a:xfrm>
                                  <a:custGeom>
                                    <a:avLst/>
                                    <a:gdLst>
                                      <a:gd name="connsiteX0" fmla="*/ 0 w 735227"/>
                                      <a:gd name="connsiteY0" fmla="*/ 0 h 817605"/>
                                      <a:gd name="connsiteX1" fmla="*/ 348049 w 735227"/>
                                      <a:gd name="connsiteY1" fmla="*/ 378940 h 817605"/>
                                      <a:gd name="connsiteX2" fmla="*/ 601362 w 735227"/>
                                      <a:gd name="connsiteY2" fmla="*/ 677562 h 817605"/>
                                      <a:gd name="connsiteX3" fmla="*/ 735227 w 735227"/>
                                      <a:gd name="connsiteY3" fmla="*/ 817605 h 81760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735227" h="817605">
                                        <a:moveTo>
                                          <a:pt x="0" y="0"/>
                                        </a:moveTo>
                                        <a:cubicBezTo>
                                          <a:pt x="123911" y="133006"/>
                                          <a:pt x="247822" y="266013"/>
                                          <a:pt x="348049" y="378940"/>
                                        </a:cubicBezTo>
                                        <a:cubicBezTo>
                                          <a:pt x="448276" y="491867"/>
                                          <a:pt x="536832" y="604451"/>
                                          <a:pt x="601362" y="677562"/>
                                        </a:cubicBezTo>
                                        <a:cubicBezTo>
                                          <a:pt x="665892" y="750673"/>
                                          <a:pt x="700559" y="784139"/>
                                          <a:pt x="735227" y="81760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1" name="Figura a mano libera: forma 130">
                                    <a:extLst>
                                      <a:ext uri="{FF2B5EF4-FFF2-40B4-BE49-F238E27FC236}">
                                        <a16:creationId xmlns:a16="http://schemas.microsoft.com/office/drawing/2014/main" id="{7C278238-89D9-43EF-AC2F-FBC82451FFB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8328" y="84365"/>
                                    <a:ext cx="1007075" cy="687860"/>
                                  </a:xfrm>
                                  <a:custGeom>
                                    <a:avLst/>
                                    <a:gdLst>
                                      <a:gd name="connsiteX0" fmla="*/ 1007075 w 1007075"/>
                                      <a:gd name="connsiteY0" fmla="*/ 687860 h 687860"/>
                                      <a:gd name="connsiteX1" fmla="*/ 551935 w 1007075"/>
                                      <a:gd name="connsiteY1" fmla="*/ 393357 h 687860"/>
                                      <a:gd name="connsiteX2" fmla="*/ 142102 w 1007075"/>
                                      <a:gd name="connsiteY2" fmla="*/ 123568 h 687860"/>
                                      <a:gd name="connsiteX3" fmla="*/ 0 w 1007075"/>
                                      <a:gd name="connsiteY3" fmla="*/ 0 h 687860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1007075" h="687860">
                                        <a:moveTo>
                                          <a:pt x="1007075" y="687860"/>
                                        </a:moveTo>
                                        <a:lnTo>
                                          <a:pt x="551935" y="393357"/>
                                        </a:lnTo>
                                        <a:cubicBezTo>
                                          <a:pt x="407773" y="299308"/>
                                          <a:pt x="234091" y="189127"/>
                                          <a:pt x="142102" y="123568"/>
                                        </a:cubicBezTo>
                                        <a:cubicBezTo>
                                          <a:pt x="50113" y="58008"/>
                                          <a:pt x="25056" y="29004"/>
                                          <a:pt x="0" y="0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2" name="Figura a mano libera: forma 131">
                                    <a:extLst>
                                      <a:ext uri="{FF2B5EF4-FFF2-40B4-BE49-F238E27FC236}">
                                        <a16:creationId xmlns:a16="http://schemas.microsoft.com/office/drawing/2014/main" id="{74EB422B-76C6-4267-B3D3-51981CB8691A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71600" y="500743"/>
                                    <a:ext cx="315098" cy="65902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3" name="Figura a mano libera: forma 132">
                                    <a:extLst>
                                      <a:ext uri="{FF2B5EF4-FFF2-40B4-BE49-F238E27FC236}">
                                        <a16:creationId xmlns:a16="http://schemas.microsoft.com/office/drawing/2014/main" id="{AB03B1B0-EE1E-4B4A-8F7F-F6CFA122D69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26621" y="340179"/>
                                    <a:ext cx="671384" cy="183292"/>
                                  </a:xfrm>
                                  <a:custGeom>
                                    <a:avLst/>
                                    <a:gdLst>
                                      <a:gd name="connsiteX0" fmla="*/ 0 w 671384"/>
                                      <a:gd name="connsiteY0" fmla="*/ 0 h 183292"/>
                                      <a:gd name="connsiteX1" fmla="*/ 92676 w 671384"/>
                                      <a:gd name="connsiteY1" fmla="*/ 61784 h 183292"/>
                                      <a:gd name="connsiteX2" fmla="*/ 327454 w 671384"/>
                                      <a:gd name="connsiteY2" fmla="*/ 72081 h 183292"/>
                                      <a:gd name="connsiteX3" fmla="*/ 512806 w 671384"/>
                                      <a:gd name="connsiteY3" fmla="*/ 109151 h 183292"/>
                                      <a:gd name="connsiteX4" fmla="*/ 671384 w 671384"/>
                                      <a:gd name="connsiteY4" fmla="*/ 183292 h 18329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671384" h="183292">
                                        <a:moveTo>
                                          <a:pt x="0" y="0"/>
                                        </a:moveTo>
                                        <a:cubicBezTo>
                                          <a:pt x="19050" y="24885"/>
                                          <a:pt x="38100" y="49771"/>
                                          <a:pt x="92676" y="61784"/>
                                        </a:cubicBezTo>
                                        <a:cubicBezTo>
                                          <a:pt x="147252" y="73798"/>
                                          <a:pt x="257432" y="64187"/>
                                          <a:pt x="327454" y="72081"/>
                                        </a:cubicBezTo>
                                        <a:cubicBezTo>
                                          <a:pt x="397476" y="79975"/>
                                          <a:pt x="455484" y="90616"/>
                                          <a:pt x="512806" y="109151"/>
                                        </a:cubicBezTo>
                                        <a:cubicBezTo>
                                          <a:pt x="570128" y="127686"/>
                                          <a:pt x="620756" y="155489"/>
                                          <a:pt x="671384" y="183292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4" name="Figura a mano libera: forma 133">
                                    <a:extLst>
                                      <a:ext uri="{FF2B5EF4-FFF2-40B4-BE49-F238E27FC236}">
                                        <a16:creationId xmlns:a16="http://schemas.microsoft.com/office/drawing/2014/main" id="{C436C2FD-046B-4A75-950E-C5A986A8C51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0" y="138793"/>
                                    <a:ext cx="541638" cy="284205"/>
                                  </a:xfrm>
                                  <a:custGeom>
                                    <a:avLst/>
                                    <a:gdLst>
                                      <a:gd name="connsiteX0" fmla="*/ 0 w 541638"/>
                                      <a:gd name="connsiteY0" fmla="*/ 0 h 284205"/>
                                      <a:gd name="connsiteX1" fmla="*/ 63844 w 541638"/>
                                      <a:gd name="connsiteY1" fmla="*/ 67962 h 284205"/>
                                      <a:gd name="connsiteX2" fmla="*/ 278027 w 541638"/>
                                      <a:gd name="connsiteY2" fmla="*/ 148281 h 284205"/>
                                      <a:gd name="connsiteX3" fmla="*/ 407773 w 541638"/>
                                      <a:gd name="connsiteY3" fmla="*/ 205946 h 284205"/>
                                      <a:gd name="connsiteX4" fmla="*/ 541638 w 541638"/>
                                      <a:gd name="connsiteY4" fmla="*/ 284205 h 28420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  <a:cxn ang="0">
                                        <a:pos x="connsiteX4" y="connsiteY4"/>
                                      </a:cxn>
                                    </a:cxnLst>
                                    <a:rect l="l" t="t" r="r" b="b"/>
                                    <a:pathLst>
                                      <a:path w="541638" h="284205">
                                        <a:moveTo>
                                          <a:pt x="0" y="0"/>
                                        </a:moveTo>
                                        <a:cubicBezTo>
                                          <a:pt x="8753" y="21624"/>
                                          <a:pt x="17506" y="43249"/>
                                          <a:pt x="63844" y="67962"/>
                                        </a:cubicBezTo>
                                        <a:cubicBezTo>
                                          <a:pt x="110182" y="92675"/>
                                          <a:pt x="220706" y="125284"/>
                                          <a:pt x="278027" y="148281"/>
                                        </a:cubicBezTo>
                                        <a:cubicBezTo>
                                          <a:pt x="335349" y="171278"/>
                                          <a:pt x="363838" y="183292"/>
                                          <a:pt x="407773" y="205946"/>
                                        </a:cubicBezTo>
                                        <a:cubicBezTo>
                                          <a:pt x="451708" y="228600"/>
                                          <a:pt x="496673" y="256402"/>
                                          <a:pt x="541638" y="28420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5" name="Figura a mano libera: forma 134">
                                    <a:extLst>
                                      <a:ext uri="{FF2B5EF4-FFF2-40B4-BE49-F238E27FC236}">
                                        <a16:creationId xmlns:a16="http://schemas.microsoft.com/office/drawing/2014/main" id="{17D7F063-91B9-4435-BCC3-FD1C38D7AE0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75607" y="525236"/>
                                    <a:ext cx="349885" cy="455453"/>
                                  </a:xfrm>
                                  <a:custGeom>
                                    <a:avLst/>
                                    <a:gdLst>
                                      <a:gd name="connsiteX0" fmla="*/ 0 w 195649"/>
                                      <a:gd name="connsiteY0" fmla="*/ 0 h 243016"/>
                                      <a:gd name="connsiteX1" fmla="*/ 195649 w 195649"/>
                                      <a:gd name="connsiteY1" fmla="*/ 243016 h 24301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</a:cxnLst>
                                    <a:rect l="l" t="t" r="r" b="b"/>
                                    <a:pathLst>
                                      <a:path w="195649" h="243016">
                                        <a:moveTo>
                                          <a:pt x="0" y="0"/>
                                        </a:moveTo>
                                        <a:lnTo>
                                          <a:pt x="195649" y="243016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6" name="Figura a mano libera: forma 135">
                                    <a:extLst>
                                      <a:ext uri="{FF2B5EF4-FFF2-40B4-BE49-F238E27FC236}">
                                        <a16:creationId xmlns:a16="http://schemas.microsoft.com/office/drawing/2014/main" id="{F8466225-66B2-4296-8216-22F96901F1B3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873578" y="642258"/>
                                    <a:ext cx="315098" cy="137984"/>
                                  </a:xfrm>
                                  <a:custGeom>
                                    <a:avLst/>
                                    <a:gdLst>
                                      <a:gd name="connsiteX0" fmla="*/ 0 w 315098"/>
                                      <a:gd name="connsiteY0" fmla="*/ 0 h 137984"/>
                                      <a:gd name="connsiteX1" fmla="*/ 94735 w 315098"/>
                                      <a:gd name="connsiteY1" fmla="*/ 47367 h 137984"/>
                                      <a:gd name="connsiteX2" fmla="*/ 240957 w 315098"/>
                                      <a:gd name="connsiteY2" fmla="*/ 92675 h 137984"/>
                                      <a:gd name="connsiteX3" fmla="*/ 315098 w 315098"/>
                                      <a:gd name="connsiteY3" fmla="*/ 137984 h 13798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15098" h="137984">
                                        <a:moveTo>
                                          <a:pt x="0" y="0"/>
                                        </a:moveTo>
                                        <a:cubicBezTo>
                                          <a:pt x="27288" y="15960"/>
                                          <a:pt x="54576" y="31921"/>
                                          <a:pt x="94735" y="47367"/>
                                        </a:cubicBezTo>
                                        <a:cubicBezTo>
                                          <a:pt x="134894" y="62813"/>
                                          <a:pt x="204230" y="77572"/>
                                          <a:pt x="240957" y="92675"/>
                                        </a:cubicBezTo>
                                        <a:cubicBezTo>
                                          <a:pt x="277684" y="107778"/>
                                          <a:pt x="296391" y="122881"/>
                                          <a:pt x="315098" y="137984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7" name="Figura a mano libera: forma 136">
                                    <a:extLst>
                                      <a:ext uri="{FF2B5EF4-FFF2-40B4-BE49-F238E27FC236}">
                                        <a16:creationId xmlns:a16="http://schemas.microsoft.com/office/drawing/2014/main" id="{391B9268-8891-465C-A050-AC9E2843ADD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47750" y="612322"/>
                                    <a:ext cx="428367" cy="541638"/>
                                  </a:xfrm>
                                  <a:custGeom>
                                    <a:avLst/>
                                    <a:gdLst>
                                      <a:gd name="connsiteX0" fmla="*/ 0 w 428367"/>
                                      <a:gd name="connsiteY0" fmla="*/ 0 h 541638"/>
                                      <a:gd name="connsiteX1" fmla="*/ 428367 w 428367"/>
                                      <a:gd name="connsiteY1" fmla="*/ 541638 h 541638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</a:cxnLst>
                                    <a:rect l="l" t="t" r="r" b="b"/>
                                    <a:pathLst>
                                      <a:path w="428367" h="541638">
                                        <a:moveTo>
                                          <a:pt x="0" y="0"/>
                                        </a:moveTo>
                                        <a:lnTo>
                                          <a:pt x="428367" y="541638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8" name="Figura a mano libera: forma 137">
                                    <a:extLst>
                                      <a:ext uri="{FF2B5EF4-FFF2-40B4-BE49-F238E27FC236}">
                                        <a16:creationId xmlns:a16="http://schemas.microsoft.com/office/drawing/2014/main" id="{DCE72094-1098-40C4-BCA7-96D2932BCE6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372835" y="0"/>
                                    <a:ext cx="477795" cy="455141"/>
                                  </a:xfrm>
                                  <a:custGeom>
                                    <a:avLst/>
                                    <a:gdLst>
                                      <a:gd name="connsiteX0" fmla="*/ 477795 w 477795"/>
                                      <a:gd name="connsiteY0" fmla="*/ 455141 h 455141"/>
                                      <a:gd name="connsiteX1" fmla="*/ 0 w 477795"/>
                                      <a:gd name="connsiteY1" fmla="*/ 0 h 455141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</a:cxnLst>
                                    <a:rect l="l" t="t" r="r" b="b"/>
                                    <a:pathLst>
                                      <a:path w="477795" h="455141">
                                        <a:moveTo>
                                          <a:pt x="477795" y="455141"/>
                                        </a:moveTo>
                                        <a:lnTo>
                                          <a:pt x="0" y="0"/>
                                        </a:ln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39" name="Figura a mano libera: forma 138">
                                    <a:extLst>
                                      <a:ext uri="{FF2B5EF4-FFF2-40B4-BE49-F238E27FC236}">
                                        <a16:creationId xmlns:a16="http://schemas.microsoft.com/office/drawing/2014/main" id="{4675476F-5B86-45DB-AFDE-BBAC352FE7E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919842" y="732065"/>
                                    <a:ext cx="315098" cy="119449"/>
                                  </a:xfrm>
                                  <a:custGeom>
                                    <a:avLst/>
                                    <a:gdLst>
                                      <a:gd name="connsiteX0" fmla="*/ 0 w 315098"/>
                                      <a:gd name="connsiteY0" fmla="*/ 0 h 137984"/>
                                      <a:gd name="connsiteX1" fmla="*/ 94735 w 315098"/>
                                      <a:gd name="connsiteY1" fmla="*/ 47367 h 137984"/>
                                      <a:gd name="connsiteX2" fmla="*/ 240957 w 315098"/>
                                      <a:gd name="connsiteY2" fmla="*/ 92675 h 137984"/>
                                      <a:gd name="connsiteX3" fmla="*/ 315098 w 315098"/>
                                      <a:gd name="connsiteY3" fmla="*/ 137984 h 13798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15098" h="137984">
                                        <a:moveTo>
                                          <a:pt x="0" y="0"/>
                                        </a:moveTo>
                                        <a:cubicBezTo>
                                          <a:pt x="27288" y="15960"/>
                                          <a:pt x="54576" y="31921"/>
                                          <a:pt x="94735" y="47367"/>
                                        </a:cubicBezTo>
                                        <a:cubicBezTo>
                                          <a:pt x="134894" y="62813"/>
                                          <a:pt x="204230" y="77572"/>
                                          <a:pt x="240957" y="92675"/>
                                        </a:cubicBezTo>
                                        <a:cubicBezTo>
                                          <a:pt x="277684" y="107778"/>
                                          <a:pt x="296391" y="122881"/>
                                          <a:pt x="315098" y="137984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0" name="Figura a mano libera: forma 139">
                                    <a:extLst>
                                      <a:ext uri="{FF2B5EF4-FFF2-40B4-BE49-F238E27FC236}">
                                        <a16:creationId xmlns:a16="http://schemas.microsoft.com/office/drawing/2014/main" id="{90CCF499-B85A-454D-987E-FF9E1EEC7CC5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314450" y="459922"/>
                                    <a:ext cx="315098" cy="65902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1" name="Figura a mano libera: forma 140">
                                    <a:extLst>
                                      <a:ext uri="{FF2B5EF4-FFF2-40B4-BE49-F238E27FC236}">
                                        <a16:creationId xmlns:a16="http://schemas.microsoft.com/office/drawing/2014/main" id="{21B0637F-D314-459A-A76B-8F8533D5E7E1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488621" y="576943"/>
                                    <a:ext cx="315098" cy="65902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2" name="Figura a mano libera: forma 141">
                                    <a:extLst>
                                      <a:ext uri="{FF2B5EF4-FFF2-40B4-BE49-F238E27FC236}">
                                        <a16:creationId xmlns:a16="http://schemas.microsoft.com/office/drawing/2014/main" id="{9BC87CA1-50AC-4E59-A549-68554DB537D7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519792" y="391886"/>
                                    <a:ext cx="329376" cy="61303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3" name="Figura a mano libera: forma 142">
                                    <a:extLst>
                                      <a:ext uri="{FF2B5EF4-FFF2-40B4-BE49-F238E27FC236}">
                                        <a16:creationId xmlns:a16="http://schemas.microsoft.com/office/drawing/2014/main" id="{22719284-1D76-46A0-84C1-A400A35B7C9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52400" y="117022"/>
                                    <a:ext cx="265671" cy="168876"/>
                                  </a:xfrm>
                                  <a:custGeom>
                                    <a:avLst/>
                                    <a:gdLst>
                                      <a:gd name="connsiteX0" fmla="*/ 0 w 265671"/>
                                      <a:gd name="connsiteY0" fmla="*/ 0 h 168876"/>
                                      <a:gd name="connsiteX1" fmla="*/ 57665 w 265671"/>
                                      <a:gd name="connsiteY1" fmla="*/ 63843 h 168876"/>
                                      <a:gd name="connsiteX2" fmla="*/ 181233 w 265671"/>
                                      <a:gd name="connsiteY2" fmla="*/ 107092 h 168876"/>
                                      <a:gd name="connsiteX3" fmla="*/ 265671 w 265671"/>
                                      <a:gd name="connsiteY3" fmla="*/ 168876 h 168876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265671" h="168876">
                                        <a:moveTo>
                                          <a:pt x="0" y="0"/>
                                        </a:moveTo>
                                        <a:cubicBezTo>
                                          <a:pt x="13729" y="22997"/>
                                          <a:pt x="27459" y="45994"/>
                                          <a:pt x="57665" y="63843"/>
                                        </a:cubicBezTo>
                                        <a:cubicBezTo>
                                          <a:pt x="87871" y="81692"/>
                                          <a:pt x="146565" y="89586"/>
                                          <a:pt x="181233" y="107092"/>
                                        </a:cubicBezTo>
                                        <a:cubicBezTo>
                                          <a:pt x="215901" y="124598"/>
                                          <a:pt x="240786" y="146737"/>
                                          <a:pt x="265671" y="168876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4" name="Figura a mano libera: forma 143">
                                    <a:extLst>
                                      <a:ext uri="{FF2B5EF4-FFF2-40B4-BE49-F238E27FC236}">
                                        <a16:creationId xmlns:a16="http://schemas.microsoft.com/office/drawing/2014/main" id="{C5543B94-7AD3-4854-8A5E-C20024805D8B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06928" y="824593"/>
                                    <a:ext cx="286265" cy="90084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5" name="Figura a mano libera: forma 144">
                                    <a:extLst>
                                      <a:ext uri="{FF2B5EF4-FFF2-40B4-BE49-F238E27FC236}">
                                        <a16:creationId xmlns:a16="http://schemas.microsoft.com/office/drawing/2014/main" id="{88F2B443-5BFE-4C58-A1EE-7894493F27D8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096735" y="326572"/>
                                    <a:ext cx="391298" cy="94735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6" name="Figura a mano libera: forma 145">
                                    <a:extLst>
                                      <a:ext uri="{FF2B5EF4-FFF2-40B4-BE49-F238E27FC236}">
                                        <a16:creationId xmlns:a16="http://schemas.microsoft.com/office/drawing/2014/main" id="{0A27584E-62B1-476E-95A3-D4B7580A42D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rot="21113209">
                                    <a:off x="1330778" y="707572"/>
                                    <a:ext cx="471805" cy="113823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7" name="Figura a mano libera: forma 146">
                                    <a:extLst>
                                      <a:ext uri="{FF2B5EF4-FFF2-40B4-BE49-F238E27FC236}">
                                        <a16:creationId xmlns:a16="http://schemas.microsoft.com/office/drawing/2014/main" id="{A0B24335-1E8A-4A39-8C78-0AEBF289F6C9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794657" y="536122"/>
                                    <a:ext cx="315098" cy="137984"/>
                                  </a:xfrm>
                                  <a:custGeom>
                                    <a:avLst/>
                                    <a:gdLst>
                                      <a:gd name="connsiteX0" fmla="*/ 0 w 315098"/>
                                      <a:gd name="connsiteY0" fmla="*/ 0 h 137984"/>
                                      <a:gd name="connsiteX1" fmla="*/ 94735 w 315098"/>
                                      <a:gd name="connsiteY1" fmla="*/ 47367 h 137984"/>
                                      <a:gd name="connsiteX2" fmla="*/ 240957 w 315098"/>
                                      <a:gd name="connsiteY2" fmla="*/ 92675 h 137984"/>
                                      <a:gd name="connsiteX3" fmla="*/ 315098 w 315098"/>
                                      <a:gd name="connsiteY3" fmla="*/ 137984 h 13798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15098" h="137984">
                                        <a:moveTo>
                                          <a:pt x="0" y="0"/>
                                        </a:moveTo>
                                        <a:cubicBezTo>
                                          <a:pt x="27288" y="15960"/>
                                          <a:pt x="54576" y="31921"/>
                                          <a:pt x="94735" y="47367"/>
                                        </a:cubicBezTo>
                                        <a:cubicBezTo>
                                          <a:pt x="134894" y="62813"/>
                                          <a:pt x="204230" y="77572"/>
                                          <a:pt x="240957" y="92675"/>
                                        </a:cubicBezTo>
                                        <a:cubicBezTo>
                                          <a:pt x="277684" y="107778"/>
                                          <a:pt x="296391" y="122881"/>
                                          <a:pt x="315098" y="137984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8" name="Figura a mano libera: forma 147">
                                    <a:extLst>
                                      <a:ext uri="{FF2B5EF4-FFF2-40B4-BE49-F238E27FC236}">
                                        <a16:creationId xmlns:a16="http://schemas.microsoft.com/office/drawing/2014/main" id="{CEA65915-9F6C-4BB7-99D8-D036B7B3EE1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583871" y="236765"/>
                                    <a:ext cx="669131" cy="531019"/>
                                  </a:xfrm>
                                  <a:custGeom>
                                    <a:avLst/>
                                    <a:gdLst>
                                      <a:gd name="connsiteX0" fmla="*/ 0 w 669131"/>
                                      <a:gd name="connsiteY0" fmla="*/ 0 h 531019"/>
                                      <a:gd name="connsiteX1" fmla="*/ 188119 w 669131"/>
                                      <a:gd name="connsiteY1" fmla="*/ 185738 h 531019"/>
                                      <a:gd name="connsiteX2" fmla="*/ 466725 w 669131"/>
                                      <a:gd name="connsiteY2" fmla="*/ 395288 h 531019"/>
                                      <a:gd name="connsiteX3" fmla="*/ 669131 w 669131"/>
                                      <a:gd name="connsiteY3" fmla="*/ 531019 h 531019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669131" h="531019">
                                        <a:moveTo>
                                          <a:pt x="0" y="0"/>
                                        </a:moveTo>
                                        <a:cubicBezTo>
                                          <a:pt x="55166" y="59928"/>
                                          <a:pt x="110332" y="119857"/>
                                          <a:pt x="188119" y="185738"/>
                                        </a:cubicBezTo>
                                        <a:cubicBezTo>
                                          <a:pt x="265907" y="251619"/>
                                          <a:pt x="386556" y="337741"/>
                                          <a:pt x="466725" y="395288"/>
                                        </a:cubicBezTo>
                                        <a:cubicBezTo>
                                          <a:pt x="546894" y="452835"/>
                                          <a:pt x="608012" y="491927"/>
                                          <a:pt x="669131" y="531019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49" name="Figura a mano libera: forma 148">
                                    <a:extLst>
                                      <a:ext uri="{FF2B5EF4-FFF2-40B4-BE49-F238E27FC236}">
                                        <a16:creationId xmlns:a16="http://schemas.microsoft.com/office/drawing/2014/main" id="{4150823D-1B6E-4188-8788-D0EFCDB7F17C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401535" y="337458"/>
                                    <a:ext cx="440531" cy="140494"/>
                                  </a:xfrm>
                                  <a:custGeom>
                                    <a:avLst/>
                                    <a:gdLst>
                                      <a:gd name="connsiteX0" fmla="*/ 0 w 440531"/>
                                      <a:gd name="connsiteY0" fmla="*/ 0 h 140494"/>
                                      <a:gd name="connsiteX1" fmla="*/ 140494 w 440531"/>
                                      <a:gd name="connsiteY1" fmla="*/ 50006 h 140494"/>
                                      <a:gd name="connsiteX2" fmla="*/ 309562 w 440531"/>
                                      <a:gd name="connsiteY2" fmla="*/ 88106 h 140494"/>
                                      <a:gd name="connsiteX3" fmla="*/ 440531 w 440531"/>
                                      <a:gd name="connsiteY3" fmla="*/ 140494 h 140494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440531" h="140494">
                                        <a:moveTo>
                                          <a:pt x="0" y="0"/>
                                        </a:moveTo>
                                        <a:cubicBezTo>
                                          <a:pt x="44450" y="17661"/>
                                          <a:pt x="88900" y="35322"/>
                                          <a:pt x="140494" y="50006"/>
                                        </a:cubicBezTo>
                                        <a:cubicBezTo>
                                          <a:pt x="192088" y="64690"/>
                                          <a:pt x="259556" y="73025"/>
                                          <a:pt x="309562" y="88106"/>
                                        </a:cubicBezTo>
                                        <a:cubicBezTo>
                                          <a:pt x="359568" y="103187"/>
                                          <a:pt x="400049" y="121840"/>
                                          <a:pt x="440531" y="140494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50" name="Figura a mano libera: forma 149">
                                    <a:extLst>
                                      <a:ext uri="{FF2B5EF4-FFF2-40B4-BE49-F238E27FC236}">
                                        <a16:creationId xmlns:a16="http://schemas.microsoft.com/office/drawing/2014/main" id="{42428A32-1DC5-406D-AE21-7878DC510556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>
                                    <a:off x="1744435" y="593272"/>
                                    <a:ext cx="450056" cy="138112"/>
                                  </a:xfrm>
                                  <a:custGeom>
                                    <a:avLst/>
                                    <a:gdLst>
                                      <a:gd name="connsiteX0" fmla="*/ 0 w 450056"/>
                                      <a:gd name="connsiteY0" fmla="*/ 0 h 138112"/>
                                      <a:gd name="connsiteX1" fmla="*/ 180975 w 450056"/>
                                      <a:gd name="connsiteY1" fmla="*/ 52387 h 138112"/>
                                      <a:gd name="connsiteX2" fmla="*/ 371475 w 450056"/>
                                      <a:gd name="connsiteY2" fmla="*/ 102393 h 138112"/>
                                      <a:gd name="connsiteX3" fmla="*/ 450056 w 450056"/>
                                      <a:gd name="connsiteY3" fmla="*/ 138112 h 138112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450056" h="138112">
                                        <a:moveTo>
                                          <a:pt x="0" y="0"/>
                                        </a:moveTo>
                                        <a:lnTo>
                                          <a:pt x="180975" y="52387"/>
                                        </a:lnTo>
                                        <a:cubicBezTo>
                                          <a:pt x="242888" y="69453"/>
                                          <a:pt x="326628" y="88106"/>
                                          <a:pt x="371475" y="102393"/>
                                        </a:cubicBezTo>
                                        <a:cubicBezTo>
                                          <a:pt x="416322" y="116681"/>
                                          <a:pt x="433189" y="127396"/>
                                          <a:pt x="450056" y="138112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  <a:effectLst>
                                    <a:outerShdw blurRad="25400" dist="38100" dir="5400000" algn="t" rotWithShape="0">
                                      <a:prstClr val="black">
                                        <a:alpha val="60000"/>
                                      </a:prstClr>
                                    </a:outerShdw>
                                  </a:effectLst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  <p:sp>
                                <p:nvSpPr>
                                  <p:cNvPr id="151" name="Figura a mano libera: forma 150">
                                    <a:extLst>
                                      <a:ext uri="{FF2B5EF4-FFF2-40B4-BE49-F238E27FC236}">
                                        <a16:creationId xmlns:a16="http://schemas.microsoft.com/office/drawing/2014/main" id="{612AFCBC-D813-43D5-A192-98CAE34C2782}"/>
                                      </a:ext>
                                    </a:extLst>
                                  </p:cNvPr>
                                  <p:cNvSpPr/>
                                  <p:nvPr/>
                                </p:nvSpPr>
                                <p:spPr>
                                  <a:xfrm rot="220065">
                                    <a:off x="1515835" y="435429"/>
                                    <a:ext cx="431347" cy="119527"/>
                                  </a:xfrm>
                                  <a:custGeom>
                                    <a:avLst/>
                                    <a:gdLst>
                                      <a:gd name="connsiteX0" fmla="*/ 0 w 391298"/>
                                      <a:gd name="connsiteY0" fmla="*/ 0 h 94735"/>
                                      <a:gd name="connsiteX1" fmla="*/ 107092 w 391298"/>
                                      <a:gd name="connsiteY1" fmla="*/ 55606 h 94735"/>
                                      <a:gd name="connsiteX2" fmla="*/ 300682 w 391298"/>
                                      <a:gd name="connsiteY2" fmla="*/ 61784 h 94735"/>
                                      <a:gd name="connsiteX3" fmla="*/ 391298 w 391298"/>
                                      <a:gd name="connsiteY3" fmla="*/ 94735 h 94735"/>
                                    </a:gdLst>
                                    <a:ahLst/>
                                    <a:cxnLst>
                                      <a:cxn ang="0">
                                        <a:pos x="connsiteX0" y="connsiteY0"/>
                                      </a:cxn>
                                      <a:cxn ang="0">
                                        <a:pos x="connsiteX1" y="connsiteY1"/>
                                      </a:cxn>
                                      <a:cxn ang="0">
                                        <a:pos x="connsiteX2" y="connsiteY2"/>
                                      </a:cxn>
                                      <a:cxn ang="0">
                                        <a:pos x="connsiteX3" y="connsiteY3"/>
                                      </a:cxn>
                                    </a:cxnLst>
                                    <a:rect l="l" t="t" r="r" b="b"/>
                                    <a:pathLst>
                                      <a:path w="391298" h="94735">
                                        <a:moveTo>
                                          <a:pt x="0" y="0"/>
                                        </a:moveTo>
                                        <a:cubicBezTo>
                                          <a:pt x="28489" y="22654"/>
                                          <a:pt x="56978" y="45309"/>
                                          <a:pt x="107092" y="55606"/>
                                        </a:cubicBezTo>
                                        <a:cubicBezTo>
                                          <a:pt x="157206" y="65903"/>
                                          <a:pt x="253314" y="55263"/>
                                          <a:pt x="300682" y="61784"/>
                                        </a:cubicBezTo>
                                        <a:cubicBezTo>
                                          <a:pt x="348050" y="68305"/>
                                          <a:pt x="369674" y="81520"/>
                                          <a:pt x="391298" y="94735"/>
                                        </a:cubicBezTo>
                                      </a:path>
                                    </a:pathLst>
                                  </a:custGeom>
                                  <a:noFill/>
                                  <a:ln w="6350">
                                    <a:solidFill>
                                      <a:schemeClr val="tx1"/>
                                    </a:solidFill>
                                  </a:ln>
                                </p:spPr>
                                <p:style>
                                  <a:lnRef idx="2">
                                    <a:schemeClr val="accent1">
                                      <a:shade val="50000"/>
                                    </a:schemeClr>
                                  </a:lnRef>
                                  <a:fillRef idx="1">
                                    <a:schemeClr val="accent1"/>
                                  </a:fillRef>
                                  <a:effectRef idx="0">
                                    <a:schemeClr val="accent1"/>
                                  </a:effectRef>
                                  <a:fontRef idx="minor">
                                    <a:schemeClr val="lt1"/>
                                  </a:fontRef>
                                </p:style>
                                <p:txBody>
  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  <a:prstTxWarp prst="textNoShape">
                                      <a:avLst/>
                                    </a:prstTxWarp>
                                    <a:noAutofit/>
                                  </a:bodyPr>
                                  <a:lstStyle/>
                                  <a:p>
                                    <a:endParaRPr lang="it-IT"/>
                                  </a:p>
                                </p:txBody>
                              </p:sp>
                            </p:grpSp>
                          </p:grpSp>
                          <p:sp>
                            <p:nvSpPr>
                              <p:cNvPr id="126" name="Rettangolo 125">
                                <a:extLst>
                                  <a:ext uri="{FF2B5EF4-FFF2-40B4-BE49-F238E27FC236}">
                                    <a16:creationId xmlns:a16="http://schemas.microsoft.com/office/drawing/2014/main" id="{F510C14D-8AFA-44A4-AE8D-8D62244C925B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0" y="8026"/>
                                <a:ext cx="2879725" cy="1666875"/>
                              </a:xfrm>
                              <a:prstGeom prst="rect">
                                <a:avLst/>
                              </a:prstGeom>
                              <a:noFill/>
                              <a:ln w="6350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endParaRPr lang="it-IT" dirty="0"/>
                              </a:p>
                            </p:txBody>
                          </p:sp>
                        </p:grpSp>
                        <p:sp>
                          <p:nvSpPr>
                            <p:cNvPr id="118" name="Figura a mano libera: forma 117">
                              <a:extLst>
                                <a:ext uri="{FF2B5EF4-FFF2-40B4-BE49-F238E27FC236}">
                                  <a16:creationId xmlns:a16="http://schemas.microsoft.com/office/drawing/2014/main" id="{14055CB9-AA8E-495C-9FC3-307C7761037A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641788" y="1161393"/>
                              <a:ext cx="507124" cy="499242"/>
                            </a:xfrm>
                            <a:custGeom>
                              <a:avLst/>
                              <a:gdLst>
                                <a:gd name="connsiteX0" fmla="*/ 144517 w 507124"/>
                                <a:gd name="connsiteY0" fmla="*/ 0 h 499242"/>
                                <a:gd name="connsiteX1" fmla="*/ 0 w 507124"/>
                                <a:gd name="connsiteY1" fmla="*/ 270642 h 499242"/>
                                <a:gd name="connsiteX2" fmla="*/ 262758 w 507124"/>
                                <a:gd name="connsiteY2" fmla="*/ 399393 h 499242"/>
                                <a:gd name="connsiteX3" fmla="*/ 286407 w 507124"/>
                                <a:gd name="connsiteY3" fmla="*/ 359980 h 499242"/>
                                <a:gd name="connsiteX4" fmla="*/ 344213 w 507124"/>
                                <a:gd name="connsiteY4" fmla="*/ 375745 h 499242"/>
                                <a:gd name="connsiteX5" fmla="*/ 325820 w 507124"/>
                                <a:gd name="connsiteY5" fmla="*/ 423042 h 499242"/>
                                <a:gd name="connsiteX6" fmla="*/ 507124 w 507124"/>
                                <a:gd name="connsiteY6" fmla="*/ 499242 h 49924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</a:cxnLst>
                              <a:rect l="l" t="t" r="r" b="b"/>
                              <a:pathLst>
                                <a:path w="507124" h="499242">
                                  <a:moveTo>
                                    <a:pt x="144517" y="0"/>
                                  </a:moveTo>
                                  <a:lnTo>
                                    <a:pt x="0" y="270642"/>
                                  </a:lnTo>
                                  <a:lnTo>
                                    <a:pt x="262758" y="399393"/>
                                  </a:lnTo>
                                  <a:lnTo>
                                    <a:pt x="286407" y="359980"/>
                                  </a:lnTo>
                                  <a:lnTo>
                                    <a:pt x="344213" y="375745"/>
                                  </a:lnTo>
                                  <a:lnTo>
                                    <a:pt x="325820" y="423042"/>
                                  </a:lnTo>
                                  <a:lnTo>
                                    <a:pt x="507124" y="499242"/>
                                  </a:lnTo>
                                </a:path>
                              </a:pathLst>
                            </a:cu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19" name="Figura a mano libera: forma 118">
                              <a:extLst>
                                <a:ext uri="{FF2B5EF4-FFF2-40B4-BE49-F238E27FC236}">
                                  <a16:creationId xmlns:a16="http://schemas.microsoft.com/office/drawing/2014/main" id="{98D20202-804C-41AD-83EA-D7645D3536F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903889" y="1558159"/>
                              <a:ext cx="60435" cy="21021"/>
                            </a:xfrm>
                            <a:custGeom>
                              <a:avLst/>
                              <a:gdLst>
                                <a:gd name="connsiteX0" fmla="*/ 0 w 60435"/>
                                <a:gd name="connsiteY0" fmla="*/ 0 h 21021"/>
                                <a:gd name="connsiteX1" fmla="*/ 60435 w 60435"/>
                                <a:gd name="connsiteY1" fmla="*/ 21021 h 2102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</a:cxnLst>
                              <a:rect l="l" t="t" r="r" b="b"/>
                              <a:pathLst>
                                <a:path w="60435" h="21021">
                                  <a:moveTo>
                                    <a:pt x="0" y="0"/>
                                  </a:moveTo>
                                  <a:lnTo>
                                    <a:pt x="60435" y="21021"/>
                                  </a:lnTo>
                                </a:path>
                              </a:pathLst>
                            </a:cu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0" name="Figura a mano libera: forma 119">
                              <a:extLst>
                                <a:ext uri="{FF2B5EF4-FFF2-40B4-BE49-F238E27FC236}">
                                  <a16:creationId xmlns:a16="http://schemas.microsoft.com/office/drawing/2014/main" id="{B5D6B49F-2784-44DC-AB56-8DCB3D46C311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785648" y="1158766"/>
                              <a:ext cx="578069" cy="509751"/>
                            </a:xfrm>
                            <a:custGeom>
                              <a:avLst/>
                              <a:gdLst>
                                <a:gd name="connsiteX0" fmla="*/ 0 w 578069"/>
                                <a:gd name="connsiteY0" fmla="*/ 0 h 509751"/>
                                <a:gd name="connsiteX1" fmla="*/ 273269 w 578069"/>
                                <a:gd name="connsiteY1" fmla="*/ 126124 h 509751"/>
                                <a:gd name="connsiteX2" fmla="*/ 325821 w 578069"/>
                                <a:gd name="connsiteY2" fmla="*/ 149772 h 509751"/>
                                <a:gd name="connsiteX3" fmla="*/ 578069 w 578069"/>
                                <a:gd name="connsiteY3" fmla="*/ 257503 h 509751"/>
                                <a:gd name="connsiteX4" fmla="*/ 465083 w 578069"/>
                                <a:gd name="connsiteY4" fmla="*/ 509751 h 50975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578069" h="509751">
                                  <a:moveTo>
                                    <a:pt x="0" y="0"/>
                                  </a:moveTo>
                                  <a:lnTo>
                                    <a:pt x="273269" y="126124"/>
                                  </a:lnTo>
                                  <a:lnTo>
                                    <a:pt x="325821" y="149772"/>
                                  </a:lnTo>
                                  <a:lnTo>
                                    <a:pt x="578069" y="257503"/>
                                  </a:lnTo>
                                  <a:lnTo>
                                    <a:pt x="465083" y="509751"/>
                                  </a:lnTo>
                                </a:path>
                              </a:pathLst>
                            </a:cu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1" name="Figura a mano libera: forma 120">
                              <a:extLst>
                                <a:ext uri="{FF2B5EF4-FFF2-40B4-BE49-F238E27FC236}">
                                  <a16:creationId xmlns:a16="http://schemas.microsoft.com/office/drawing/2014/main" id="{0DDA93A0-FAF1-40F0-9BDA-3AB505F80DF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20160" y="1282262"/>
                              <a:ext cx="78828" cy="65690"/>
                            </a:xfrm>
                            <a:custGeom>
                              <a:avLst/>
                              <a:gdLst>
                                <a:gd name="connsiteX0" fmla="*/ 18393 w 78828"/>
                                <a:gd name="connsiteY0" fmla="*/ 0 h 65690"/>
                                <a:gd name="connsiteX1" fmla="*/ 0 w 78828"/>
                                <a:gd name="connsiteY1" fmla="*/ 47297 h 65690"/>
                                <a:gd name="connsiteX2" fmla="*/ 63062 w 78828"/>
                                <a:gd name="connsiteY2" fmla="*/ 65690 h 65690"/>
                                <a:gd name="connsiteX3" fmla="*/ 78828 w 78828"/>
                                <a:gd name="connsiteY3" fmla="*/ 26276 h 65690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78828" h="65690">
                                  <a:moveTo>
                                    <a:pt x="18393" y="0"/>
                                  </a:moveTo>
                                  <a:lnTo>
                                    <a:pt x="0" y="47297"/>
                                  </a:lnTo>
                                  <a:lnTo>
                                    <a:pt x="63062" y="65690"/>
                                  </a:lnTo>
                                  <a:lnTo>
                                    <a:pt x="78828" y="26276"/>
                                  </a:lnTo>
                                </a:path>
                              </a:pathLst>
                            </a:cu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2" name="Ovale 121">
                              <a:extLst>
                                <a:ext uri="{FF2B5EF4-FFF2-40B4-BE49-F238E27FC236}">
                                  <a16:creationId xmlns:a16="http://schemas.microsoft.com/office/drawing/2014/main" id="{01B53CF4-1062-4393-8617-3B1412ABBFA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725213" y="1232338"/>
                              <a:ext cx="266400" cy="266400"/>
                            </a:xfrm>
                            <a:prstGeom prst="ellipse">
                              <a:avLst/>
                            </a:pr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3" name="Ovale 122">
                              <a:extLst>
                                <a:ext uri="{FF2B5EF4-FFF2-40B4-BE49-F238E27FC236}">
                                  <a16:creationId xmlns:a16="http://schemas.microsoft.com/office/drawing/2014/main" id="{D58C6D82-0701-434E-9A1D-FEE4576D6D19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14248" y="1361090"/>
                              <a:ext cx="266400" cy="266400"/>
                            </a:xfrm>
                            <a:prstGeom prst="ellipse">
                              <a:avLst/>
                            </a:pr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124" name="Figura a mano libera: forma 123">
                              <a:extLst>
                                <a:ext uri="{FF2B5EF4-FFF2-40B4-BE49-F238E27FC236}">
                                  <a16:creationId xmlns:a16="http://schemas.microsoft.com/office/drawing/2014/main" id="{DC49FCB9-C10F-4A89-9DD3-6A835B9E22C2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039210" y="1474733"/>
                              <a:ext cx="204951" cy="34159"/>
                            </a:xfrm>
                            <a:custGeom>
                              <a:avLst/>
                              <a:gdLst>
                                <a:gd name="connsiteX0" fmla="*/ 0 w 204951"/>
                                <a:gd name="connsiteY0" fmla="*/ 0 h 34159"/>
                                <a:gd name="connsiteX1" fmla="*/ 102476 w 204951"/>
                                <a:gd name="connsiteY1" fmla="*/ 10510 h 34159"/>
                                <a:gd name="connsiteX2" fmla="*/ 204951 w 204951"/>
                                <a:gd name="connsiteY2" fmla="*/ 26276 h 34159"/>
                                <a:gd name="connsiteX3" fmla="*/ 94593 w 204951"/>
                                <a:gd name="connsiteY3" fmla="*/ 34159 h 34159"/>
                                <a:gd name="connsiteX4" fmla="*/ 0 w 204951"/>
                                <a:gd name="connsiteY4" fmla="*/ 0 h 3415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</a:cxnLst>
                              <a:rect l="l" t="t" r="r" b="b"/>
                              <a:pathLst>
                                <a:path w="204951" h="34159">
                                  <a:moveTo>
                                    <a:pt x="0" y="0"/>
                                  </a:moveTo>
                                  <a:lnTo>
                                    <a:pt x="102476" y="10510"/>
                                  </a:lnTo>
                                  <a:lnTo>
                                    <a:pt x="204951" y="26276"/>
                                  </a:lnTo>
                                  <a:lnTo>
                                    <a:pt x="94593" y="34159"/>
                                  </a:lnTo>
                                  <a:lnTo>
                                    <a:pt x="0" y="0"/>
                                  </a:lnTo>
                                  <a:close/>
                                </a:path>
                              </a:pathLst>
                            </a:cu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  <a:effectLst>
                              <a:outerShdw blurRad="25400" dist="38100" dir="5400000" algn="t" rotWithShape="0">
                                <a:prstClr val="black">
                                  <a:alpha val="60000"/>
                                </a:prstClr>
                              </a:outerShdw>
                            </a:effectLst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  <p:sp>
                        <p:nvSpPr>
                          <p:cNvPr id="111" name="Figura a mano libera: forma 110">
                            <a:extLst>
                              <a:ext uri="{FF2B5EF4-FFF2-40B4-BE49-F238E27FC236}">
                                <a16:creationId xmlns:a16="http://schemas.microsoft.com/office/drawing/2014/main" id="{C72B7041-A4BC-4229-A868-FF3AD70EC64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20272084">
                            <a:off x="1727948" y="358589"/>
                            <a:ext cx="464091" cy="263229"/>
                          </a:xfrm>
                          <a:custGeom>
                            <a:avLst/>
                            <a:gdLst>
                              <a:gd name="connsiteX0" fmla="*/ 0 w 464127"/>
                              <a:gd name="connsiteY0" fmla="*/ 0 h 263236"/>
                              <a:gd name="connsiteX1" fmla="*/ 464127 w 464127"/>
                              <a:gd name="connsiteY1" fmla="*/ 263236 h 263236"/>
                              <a:gd name="connsiteX2" fmla="*/ 381000 w 464127"/>
                              <a:gd name="connsiteY2" fmla="*/ 110836 h 263236"/>
                              <a:gd name="connsiteX3" fmla="*/ 339436 w 464127"/>
                              <a:gd name="connsiteY3" fmla="*/ 187036 h 26323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64127" h="263236">
                                <a:moveTo>
                                  <a:pt x="0" y="0"/>
                                </a:moveTo>
                                <a:lnTo>
                                  <a:pt x="464127" y="263236"/>
                                </a:lnTo>
                                <a:lnTo>
                                  <a:pt x="381000" y="110836"/>
                                </a:lnTo>
                                <a:lnTo>
                                  <a:pt x="339436" y="187036"/>
                                </a:lnTo>
                              </a:path>
                            </a:pathLst>
                          </a:custGeom>
                          <a:solidFill>
                            <a:schemeClr val="tx1"/>
                          </a:solidFill>
                          <a:ln w="63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12" name="Casella di testo 703">
                            <a:extLst>
                              <a:ext uri="{FF2B5EF4-FFF2-40B4-BE49-F238E27FC236}">
                                <a16:creationId xmlns:a16="http://schemas.microsoft.com/office/drawing/2014/main" id="{AEA74E53-BC85-47AE-926C-3D0625D68D9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505636" y="0"/>
                            <a:ext cx="378572" cy="365800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it-IT" sz="1100" dirty="0">
                                <a:effectLst>
                                  <a:glow rad="114300">
                                    <a:schemeClr val="bg1">
                                      <a:alpha val="60000"/>
                                    </a:schemeClr>
                                  </a:glow>
                                </a:effectLst>
                                <a:latin typeface="Calibri Light" panose="020F03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SE</a:t>
                            </a:r>
                            <a:endParaRPr lang="it-IT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13" name="Casella di testo 704">
                            <a:extLst>
                              <a:ext uri="{FF2B5EF4-FFF2-40B4-BE49-F238E27FC236}">
                                <a16:creationId xmlns:a16="http://schemas.microsoft.com/office/drawing/2014/main" id="{05813489-AFBC-4314-AD72-CD1EBBA98935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0" y="0"/>
                            <a:ext cx="523468" cy="295275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it-IT" sz="1100">
                                <a:effectLst>
                                  <a:glow rad="114300">
                                    <a:schemeClr val="bg1">
                                      <a:alpha val="60000"/>
                                    </a:schemeClr>
                                  </a:glow>
                                </a:effectLst>
                                <a:latin typeface="Calibri Light" panose="020F03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NW</a:t>
                            </a:r>
                            <a:endParaRPr lang="it-IT" sz="11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pic>
                        <p:nvPicPr>
                          <p:cNvPr id="114" name="Elemento grafico 707" descr="Righello">
                            <a:extLst>
                              <a:ext uri="{FF2B5EF4-FFF2-40B4-BE49-F238E27FC236}">
                                <a16:creationId xmlns:a16="http://schemas.microsoft.com/office/drawing/2014/main" id="{2D63786A-67E9-4563-AC40-722025732459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7" cstate="hq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  <a:ext uri="{96DAC541-7B7A-43D3-8B79-37D633B846F1}">
                                <asvg:svgBlip xmlns:asvg="http://schemas.microsoft.com/office/drawing/2016/SVG/main" r:embed="rId8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 rot="13481157">
                            <a:off x="2366683" y="1349189"/>
                            <a:ext cx="494665" cy="494665"/>
                          </a:xfrm>
                          <a:prstGeom prst="rect">
                            <a:avLst/>
                          </a:prstGeom>
                          <a:effectLst>
                            <a:outerShdw blurRad="50800" dist="38100" dir="2700000" algn="tl" rotWithShape="0">
                              <a:schemeClr val="bg1"/>
                            </a:outerShdw>
                          </a:effectLst>
                        </p:spPr>
                      </p:pic>
                      <p:sp>
                        <p:nvSpPr>
                          <p:cNvPr id="115" name="Casella di testo 705">
                            <a:extLst>
                              <a:ext uri="{FF2B5EF4-FFF2-40B4-BE49-F238E27FC236}">
                                <a16:creationId xmlns:a16="http://schemas.microsoft.com/office/drawing/2014/main" id="{A2197114-D05D-4B45-B692-F666E4066D1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458939" y="1381472"/>
                            <a:ext cx="495113" cy="256541"/>
                          </a:xfrm>
                          <a:prstGeom prst="rect">
                            <a:avLst/>
                          </a:prstGeom>
                          <a:noFill/>
                          <a:ln w="6350">
                            <a:noFill/>
                          </a:ln>
                        </p:spPr>
                        <p:txBody>
                          <a:bodyPr rot="0" spcFirstLastPara="0" vert="horz" wrap="square" lIns="91440" tIns="45720" rIns="91440" bIns="45720" numCol="1" spcCol="0" rtlCol="0" fromWordArt="0" anchor="t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pPr>
                              <a:lnSpc>
                                <a:spcPct val="107000"/>
                              </a:lnSpc>
                              <a:spcAft>
                                <a:spcPts val="800"/>
                              </a:spcAft>
                            </a:pPr>
                            <a:r>
                              <a:rPr lang="it-IT" sz="800" dirty="0">
                                <a:effectLst>
                                  <a:glow rad="114300">
                                    <a:schemeClr val="bg1">
                                      <a:alpha val="60000"/>
                                    </a:schemeClr>
                                  </a:glow>
                                </a:effectLst>
                                <a:latin typeface="Calibri Light" panose="020F0302020204030204" pitchFamily="34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a:t>10cm</a:t>
                            </a:r>
                            <a:endParaRPr lang="it-IT" sz="11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116" name="Figura a mano libera: forma 115">
                            <a:extLst>
                              <a:ext uri="{FF2B5EF4-FFF2-40B4-BE49-F238E27FC236}">
                                <a16:creationId xmlns:a16="http://schemas.microsoft.com/office/drawing/2014/main" id="{20CF0E17-3D4C-483C-8857-0124ACBF98B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9553094">
                            <a:off x="276786" y="860612"/>
                            <a:ext cx="464091" cy="263229"/>
                          </a:xfrm>
                          <a:custGeom>
                            <a:avLst/>
                            <a:gdLst>
                              <a:gd name="connsiteX0" fmla="*/ 0 w 464127"/>
                              <a:gd name="connsiteY0" fmla="*/ 0 h 263236"/>
                              <a:gd name="connsiteX1" fmla="*/ 464127 w 464127"/>
                              <a:gd name="connsiteY1" fmla="*/ 263236 h 263236"/>
                              <a:gd name="connsiteX2" fmla="*/ 381000 w 464127"/>
                              <a:gd name="connsiteY2" fmla="*/ 110836 h 263236"/>
                              <a:gd name="connsiteX3" fmla="*/ 339436 w 464127"/>
                              <a:gd name="connsiteY3" fmla="*/ 187036 h 263236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464127" h="263236">
                                <a:moveTo>
                                  <a:pt x="0" y="0"/>
                                </a:moveTo>
                                <a:lnTo>
                                  <a:pt x="464127" y="263236"/>
                                </a:lnTo>
                                <a:lnTo>
                                  <a:pt x="381000" y="110836"/>
                                </a:lnTo>
                                <a:lnTo>
                                  <a:pt x="339436" y="187036"/>
                                </a:lnTo>
                              </a:path>
                            </a:pathLst>
                          </a:custGeom>
                          <a:solidFill>
                            <a:schemeClr val="tx1"/>
                          </a:solidFill>
                          <a:ln w="6350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104" name="Figura a mano libera: forma 103">
                          <a:extLst>
                            <a:ext uri="{FF2B5EF4-FFF2-40B4-BE49-F238E27FC236}">
                              <a16:creationId xmlns:a16="http://schemas.microsoft.com/office/drawing/2014/main" id="{472D3EE1-136D-4640-ABF0-4B93B5C79D1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69235" y="669234"/>
                          <a:ext cx="323828" cy="45719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5" name="Figura a mano libera: forma 104">
                          <a:extLst>
                            <a:ext uri="{FF2B5EF4-FFF2-40B4-BE49-F238E27FC236}">
                              <a16:creationId xmlns:a16="http://schemas.microsoft.com/office/drawing/2014/main" id="{2164E5ED-F261-4E54-9BBF-9B7E6BB9C09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2974" y="589721"/>
                          <a:ext cx="329372" cy="61288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6" name="Figura a mano libera: forma 105">
                          <a:extLst>
                            <a:ext uri="{FF2B5EF4-FFF2-40B4-BE49-F238E27FC236}">
                              <a16:creationId xmlns:a16="http://schemas.microsoft.com/office/drawing/2014/main" id="{41F0A58E-343F-4134-9EDD-71EA9615823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23461" y="483704"/>
                          <a:ext cx="288235" cy="61960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7" name="Figura a mano libera: forma 106">
                          <a:extLst>
                            <a:ext uri="{FF2B5EF4-FFF2-40B4-BE49-F238E27FC236}">
                              <a16:creationId xmlns:a16="http://schemas.microsoft.com/office/drawing/2014/main" id="{F12D90B1-A919-45BC-802A-9CA3C05AF402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58079" y="589721"/>
                          <a:ext cx="514460" cy="130534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8" name="Figura a mano libera: forma 107">
                          <a:extLst>
                            <a:ext uri="{FF2B5EF4-FFF2-40B4-BE49-F238E27FC236}">
                              <a16:creationId xmlns:a16="http://schemas.microsoft.com/office/drawing/2014/main" id="{DA4937E3-7B06-4C6B-AB91-34C964D4A8B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765313" y="483704"/>
                          <a:ext cx="464750" cy="131175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09" name="Figura a mano libera: forma 108">
                          <a:extLst>
                            <a:ext uri="{FF2B5EF4-FFF2-40B4-BE49-F238E27FC236}">
                              <a16:creationId xmlns:a16="http://schemas.microsoft.com/office/drawing/2014/main" id="{AC7098B6-7822-41CF-A80F-B75FDB10FBA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1113209">
                          <a:off x="1450285" y="944217"/>
                          <a:ext cx="447294" cy="154383"/>
                        </a:xfrm>
                        <a:custGeom>
                          <a:avLst/>
                          <a:gdLst>
                            <a:gd name="connsiteX0" fmla="*/ 0 w 391298"/>
                            <a:gd name="connsiteY0" fmla="*/ 0 h 94735"/>
                            <a:gd name="connsiteX1" fmla="*/ 107092 w 391298"/>
                            <a:gd name="connsiteY1" fmla="*/ 55606 h 94735"/>
                            <a:gd name="connsiteX2" fmla="*/ 300682 w 391298"/>
                            <a:gd name="connsiteY2" fmla="*/ 61784 h 94735"/>
                            <a:gd name="connsiteX3" fmla="*/ 391298 w 391298"/>
                            <a:gd name="connsiteY3" fmla="*/ 94735 h 9473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298" h="94735">
                              <a:moveTo>
                                <a:pt x="0" y="0"/>
                              </a:moveTo>
                              <a:cubicBezTo>
                                <a:pt x="28489" y="22654"/>
                                <a:pt x="56978" y="45309"/>
                                <a:pt x="107092" y="55606"/>
                              </a:cubicBezTo>
                              <a:cubicBezTo>
                                <a:pt x="157206" y="65903"/>
                                <a:pt x="253314" y="55263"/>
                                <a:pt x="300682" y="61784"/>
                              </a:cubicBezTo>
                              <a:cubicBezTo>
                                <a:pt x="348050" y="68305"/>
                                <a:pt x="369674" y="81520"/>
                                <a:pt x="391298" y="94735"/>
                              </a:cubicBezTo>
                            </a:path>
                          </a:pathLst>
                        </a:custGeom>
                        <a:noFill/>
                        <a:ln w="6350">
                          <a:solidFill>
                            <a:schemeClr val="tx1"/>
                          </a:solidFill>
                        </a:ln>
                        <a:effectLst>
                          <a:outerShdw blurRad="25400" dist="38100" dir="5400000" algn="t" rotWithShape="0">
                            <a:prstClr val="black">
                              <a:alpha val="60000"/>
                            </a:prstClr>
                          </a:outerShdw>
                        </a:effectLst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</p:grpSp>
                  <p:sp>
                    <p:nvSpPr>
                      <p:cNvPr id="100" name="Figura a mano libera: forma 99">
                        <a:extLst>
                          <a:ext uri="{FF2B5EF4-FFF2-40B4-BE49-F238E27FC236}">
                            <a16:creationId xmlns:a16="http://schemas.microsoft.com/office/drawing/2014/main" id="{BFA3BB6A-10AE-4814-BAC5-D96590A821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856678" y="1159727"/>
                        <a:ext cx="204577" cy="52138"/>
                      </a:xfrm>
                      <a:custGeom>
                        <a:avLst/>
                        <a:gdLst>
                          <a:gd name="connsiteX0" fmla="*/ 66 w 204577"/>
                          <a:gd name="connsiteY0" fmla="*/ 31612 h 52138"/>
                          <a:gd name="connsiteX1" fmla="*/ 111578 w 204577"/>
                          <a:gd name="connsiteY1" fmla="*/ 52056 h 52138"/>
                          <a:gd name="connsiteX2" fmla="*/ 204505 w 204577"/>
                          <a:gd name="connsiteY2" fmla="*/ 24178 h 52138"/>
                          <a:gd name="connsiteX3" fmla="*/ 96710 w 204577"/>
                          <a:gd name="connsiteY3" fmla="*/ 17 h 52138"/>
                          <a:gd name="connsiteX4" fmla="*/ 66 w 204577"/>
                          <a:gd name="connsiteY4" fmla="*/ 31612 h 5213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04577" h="52138">
                            <a:moveTo>
                              <a:pt x="66" y="31612"/>
                            </a:moveTo>
                            <a:cubicBezTo>
                              <a:pt x="2544" y="40285"/>
                              <a:pt x="77505" y="53295"/>
                              <a:pt x="111578" y="52056"/>
                            </a:cubicBezTo>
                            <a:cubicBezTo>
                              <a:pt x="145651" y="50817"/>
                              <a:pt x="206983" y="32851"/>
                              <a:pt x="204505" y="24178"/>
                            </a:cubicBezTo>
                            <a:cubicBezTo>
                              <a:pt x="202027" y="15505"/>
                              <a:pt x="127995" y="-603"/>
                              <a:pt x="96710" y="17"/>
                            </a:cubicBezTo>
                            <a:cubicBezTo>
                              <a:pt x="65425" y="636"/>
                              <a:pt x="-2412" y="22939"/>
                              <a:pt x="66" y="31612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1" name="Figura a mano libera: forma 100">
                        <a:extLst>
                          <a:ext uri="{FF2B5EF4-FFF2-40B4-BE49-F238E27FC236}">
                            <a16:creationId xmlns:a16="http://schemas.microsoft.com/office/drawing/2014/main" id="{312A63C1-D73E-4E20-A785-CB397EC3580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55181" y="905108"/>
                        <a:ext cx="126414" cy="31943"/>
                      </a:xfrm>
                      <a:custGeom>
                        <a:avLst/>
                        <a:gdLst>
                          <a:gd name="connsiteX0" fmla="*/ 11 w 126414"/>
                          <a:gd name="connsiteY0" fmla="*/ 15131 h 31943"/>
                          <a:gd name="connsiteX1" fmla="*/ 79928 w 126414"/>
                          <a:gd name="connsiteY1" fmla="*/ 31858 h 31943"/>
                          <a:gd name="connsiteX2" fmla="*/ 126391 w 126414"/>
                          <a:gd name="connsiteY2" fmla="*/ 20707 h 31943"/>
                          <a:gd name="connsiteX3" fmla="*/ 74352 w 126414"/>
                          <a:gd name="connsiteY3" fmla="*/ 263 h 31943"/>
                          <a:gd name="connsiteX4" fmla="*/ 11 w 126414"/>
                          <a:gd name="connsiteY4" fmla="*/ 15131 h 319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6414" h="31943">
                            <a:moveTo>
                              <a:pt x="11" y="15131"/>
                            </a:moveTo>
                            <a:cubicBezTo>
                              <a:pt x="940" y="20397"/>
                              <a:pt x="58865" y="30929"/>
                              <a:pt x="79928" y="31858"/>
                            </a:cubicBezTo>
                            <a:cubicBezTo>
                              <a:pt x="100991" y="32787"/>
                              <a:pt x="127320" y="25973"/>
                              <a:pt x="126391" y="20707"/>
                            </a:cubicBezTo>
                            <a:cubicBezTo>
                              <a:pt x="125462" y="15441"/>
                              <a:pt x="92937" y="2431"/>
                              <a:pt x="74352" y="263"/>
                            </a:cubicBezTo>
                            <a:cubicBezTo>
                              <a:pt x="55767" y="-1905"/>
                              <a:pt x="-918" y="9865"/>
                              <a:pt x="11" y="15131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2" name="Figura a mano libera: forma 101">
                        <a:extLst>
                          <a:ext uri="{FF2B5EF4-FFF2-40B4-BE49-F238E27FC236}">
                            <a16:creationId xmlns:a16="http://schemas.microsoft.com/office/drawing/2014/main" id="{F4408FAF-49FA-4FC5-BE63-3B255A77ECE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9810" y="960864"/>
                        <a:ext cx="110112" cy="50424"/>
                      </a:xfrm>
                      <a:custGeom>
                        <a:avLst/>
                        <a:gdLst>
                          <a:gd name="connsiteX0" fmla="*/ 273 w 110112"/>
                          <a:gd name="connsiteY0" fmla="*/ 1424 h 50424"/>
                          <a:gd name="connsiteX1" fmla="*/ 39302 w 110112"/>
                          <a:gd name="connsiteY1" fmla="*/ 33019 h 50424"/>
                          <a:gd name="connsiteX2" fmla="*/ 109926 w 110112"/>
                          <a:gd name="connsiteY2" fmla="*/ 49746 h 50424"/>
                          <a:gd name="connsiteX3" fmla="*/ 57887 w 110112"/>
                          <a:gd name="connsiteY3" fmla="*/ 10717 h 50424"/>
                          <a:gd name="connsiteX4" fmla="*/ 273 w 110112"/>
                          <a:gd name="connsiteY4" fmla="*/ 1424 h 504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10112" h="50424">
                            <a:moveTo>
                              <a:pt x="273" y="1424"/>
                            </a:moveTo>
                            <a:cubicBezTo>
                              <a:pt x="-2825" y="5141"/>
                              <a:pt x="21027" y="24965"/>
                              <a:pt x="39302" y="33019"/>
                            </a:cubicBezTo>
                            <a:cubicBezTo>
                              <a:pt x="57577" y="41073"/>
                              <a:pt x="106828" y="53463"/>
                              <a:pt x="109926" y="49746"/>
                            </a:cubicBezTo>
                            <a:cubicBezTo>
                              <a:pt x="113024" y="46029"/>
                              <a:pt x="76782" y="20010"/>
                              <a:pt x="57887" y="10717"/>
                            </a:cubicBezTo>
                            <a:cubicBezTo>
                              <a:pt x="38992" y="1424"/>
                              <a:pt x="3371" y="-2293"/>
                              <a:pt x="273" y="1424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lumMod val="75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97" name="Casella di testo 726">
                      <a:extLst>
                        <a:ext uri="{FF2B5EF4-FFF2-40B4-BE49-F238E27FC236}">
                          <a16:creationId xmlns:a16="http://schemas.microsoft.com/office/drawing/2014/main" id="{7182345B-194B-4213-B969-464A3353F49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70085" y="319454"/>
                      <a:ext cx="330609" cy="282964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8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98" name="Casella di testo 727">
                      <a:extLst>
                        <a:ext uri="{FF2B5EF4-FFF2-40B4-BE49-F238E27FC236}">
                          <a16:creationId xmlns:a16="http://schemas.microsoft.com/office/drawing/2014/main" id="{BA416D26-0821-40CA-9CE4-8FB7F84DA32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51794" y="650631"/>
                      <a:ext cx="290641" cy="281586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8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93" name="Figura a mano libera: forma 92">
                    <a:extLst>
                      <a:ext uri="{FF2B5EF4-FFF2-40B4-BE49-F238E27FC236}">
                        <a16:creationId xmlns:a16="http://schemas.microsoft.com/office/drawing/2014/main" id="{2441CD47-82CC-4DE8-87F3-5B94DF88DFF9}"/>
                      </a:ext>
                    </a:extLst>
                  </p:cNvPr>
                  <p:cNvSpPr/>
                  <p:nvPr/>
                </p:nvSpPr>
                <p:spPr>
                  <a:xfrm>
                    <a:off x="6960897" y="6036128"/>
                    <a:ext cx="487605" cy="86066"/>
                  </a:xfrm>
                  <a:custGeom>
                    <a:avLst/>
                    <a:gdLst>
                      <a:gd name="connsiteX0" fmla="*/ 150 w 411634"/>
                      <a:gd name="connsiteY0" fmla="*/ 38100 h 72653"/>
                      <a:gd name="connsiteX1" fmla="*/ 141120 w 411634"/>
                      <a:gd name="connsiteY1" fmla="*/ 72390 h 72653"/>
                      <a:gd name="connsiteX2" fmla="*/ 289710 w 411634"/>
                      <a:gd name="connsiteY2" fmla="*/ 53340 h 72653"/>
                      <a:gd name="connsiteX3" fmla="*/ 411630 w 411634"/>
                      <a:gd name="connsiteY3" fmla="*/ 41910 h 72653"/>
                      <a:gd name="connsiteX4" fmla="*/ 293520 w 411634"/>
                      <a:gd name="connsiteY4" fmla="*/ 0 h 72653"/>
                      <a:gd name="connsiteX5" fmla="*/ 118260 w 411634"/>
                      <a:gd name="connsiteY5" fmla="*/ 15240 h 72653"/>
                      <a:gd name="connsiteX6" fmla="*/ 150 w 411634"/>
                      <a:gd name="connsiteY6" fmla="*/ 38100 h 726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11634" h="72653">
                        <a:moveTo>
                          <a:pt x="150" y="38100"/>
                        </a:moveTo>
                        <a:cubicBezTo>
                          <a:pt x="3960" y="47625"/>
                          <a:pt x="92860" y="69850"/>
                          <a:pt x="141120" y="72390"/>
                        </a:cubicBezTo>
                        <a:cubicBezTo>
                          <a:pt x="189380" y="74930"/>
                          <a:pt x="244625" y="58420"/>
                          <a:pt x="289710" y="53340"/>
                        </a:cubicBezTo>
                        <a:cubicBezTo>
                          <a:pt x="334795" y="48260"/>
                          <a:pt x="410995" y="50800"/>
                          <a:pt x="411630" y="41910"/>
                        </a:cubicBezTo>
                        <a:cubicBezTo>
                          <a:pt x="412265" y="33020"/>
                          <a:pt x="342415" y="4445"/>
                          <a:pt x="293520" y="0"/>
                        </a:cubicBezTo>
                        <a:lnTo>
                          <a:pt x="118260" y="15240"/>
                        </a:lnTo>
                        <a:cubicBezTo>
                          <a:pt x="65555" y="20955"/>
                          <a:pt x="-3660" y="28575"/>
                          <a:pt x="150" y="38100"/>
                        </a:cubicBezTo>
                        <a:close/>
                      </a:path>
                    </a:pathLst>
                  </a:custGeom>
                  <a:solidFill>
                    <a:schemeClr val="bg2">
                      <a:alpha val="70000"/>
                    </a:schemeClr>
                  </a:solidFill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94" name="Figura a mano libera: forma 93">
                    <a:extLst>
                      <a:ext uri="{FF2B5EF4-FFF2-40B4-BE49-F238E27FC236}">
                        <a16:creationId xmlns:a16="http://schemas.microsoft.com/office/drawing/2014/main" id="{32019C75-B840-4112-9B01-8B03FC471F01}"/>
                      </a:ext>
                    </a:extLst>
                  </p:cNvPr>
                  <p:cNvSpPr/>
                  <p:nvPr/>
                </p:nvSpPr>
                <p:spPr>
                  <a:xfrm>
                    <a:off x="6726212" y="5914267"/>
                    <a:ext cx="794319" cy="54161"/>
                  </a:xfrm>
                  <a:custGeom>
                    <a:avLst/>
                    <a:gdLst>
                      <a:gd name="connsiteX0" fmla="*/ 0 w 670560"/>
                      <a:gd name="connsiteY0" fmla="*/ 7924 h 46145"/>
                      <a:gd name="connsiteX1" fmla="*/ 99060 w 670560"/>
                      <a:gd name="connsiteY1" fmla="*/ 46024 h 46145"/>
                      <a:gd name="connsiteX2" fmla="*/ 308610 w 670560"/>
                      <a:gd name="connsiteY2" fmla="*/ 19354 h 46145"/>
                      <a:gd name="connsiteX3" fmla="*/ 483870 w 670560"/>
                      <a:gd name="connsiteY3" fmla="*/ 304 h 46145"/>
                      <a:gd name="connsiteX4" fmla="*/ 670560 w 670560"/>
                      <a:gd name="connsiteY4" fmla="*/ 34594 h 46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70560" h="46145">
                        <a:moveTo>
                          <a:pt x="0" y="7924"/>
                        </a:moveTo>
                        <a:cubicBezTo>
                          <a:pt x="23812" y="26021"/>
                          <a:pt x="47625" y="44119"/>
                          <a:pt x="99060" y="46024"/>
                        </a:cubicBezTo>
                        <a:cubicBezTo>
                          <a:pt x="150495" y="47929"/>
                          <a:pt x="244475" y="26974"/>
                          <a:pt x="308610" y="19354"/>
                        </a:cubicBezTo>
                        <a:cubicBezTo>
                          <a:pt x="372745" y="11734"/>
                          <a:pt x="423545" y="-2236"/>
                          <a:pt x="483870" y="304"/>
                        </a:cubicBezTo>
                        <a:cubicBezTo>
                          <a:pt x="544195" y="2844"/>
                          <a:pt x="607377" y="18719"/>
                          <a:pt x="670560" y="34594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95" name="Figura a mano libera: forma 94">
                    <a:extLst>
                      <a:ext uri="{FF2B5EF4-FFF2-40B4-BE49-F238E27FC236}">
                        <a16:creationId xmlns:a16="http://schemas.microsoft.com/office/drawing/2014/main" id="{AF381193-1575-459D-B1FF-7ADAFB918354}"/>
                      </a:ext>
                    </a:extLst>
                  </p:cNvPr>
                  <p:cNvSpPr/>
                  <p:nvPr/>
                </p:nvSpPr>
                <p:spPr>
                  <a:xfrm>
                    <a:off x="6965410" y="6153476"/>
                    <a:ext cx="640871" cy="90268"/>
                  </a:xfrm>
                  <a:custGeom>
                    <a:avLst/>
                    <a:gdLst>
                      <a:gd name="connsiteX0" fmla="*/ 0 w 541020"/>
                      <a:gd name="connsiteY0" fmla="*/ 0 h 76416"/>
                      <a:gd name="connsiteX1" fmla="*/ 236220 w 541020"/>
                      <a:gd name="connsiteY1" fmla="*/ 76200 h 76416"/>
                      <a:gd name="connsiteX2" fmla="*/ 400050 w 541020"/>
                      <a:gd name="connsiteY2" fmla="*/ 22860 h 76416"/>
                      <a:gd name="connsiteX3" fmla="*/ 502920 w 541020"/>
                      <a:gd name="connsiteY3" fmla="*/ 19050 h 76416"/>
                      <a:gd name="connsiteX4" fmla="*/ 541020 w 541020"/>
                      <a:gd name="connsiteY4" fmla="*/ 19050 h 76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020" h="76416">
                        <a:moveTo>
                          <a:pt x="0" y="0"/>
                        </a:moveTo>
                        <a:cubicBezTo>
                          <a:pt x="84772" y="36195"/>
                          <a:pt x="169545" y="72390"/>
                          <a:pt x="236220" y="76200"/>
                        </a:cubicBezTo>
                        <a:cubicBezTo>
                          <a:pt x="302895" y="80010"/>
                          <a:pt x="355600" y="32385"/>
                          <a:pt x="400050" y="22860"/>
                        </a:cubicBezTo>
                        <a:cubicBezTo>
                          <a:pt x="444500" y="13335"/>
                          <a:pt x="479425" y="19685"/>
                          <a:pt x="502920" y="19050"/>
                        </a:cubicBezTo>
                        <a:cubicBezTo>
                          <a:pt x="526415" y="18415"/>
                          <a:pt x="533717" y="18732"/>
                          <a:pt x="541020" y="19050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</p:grpSp>
          </p:grpSp>
          <p:sp>
            <p:nvSpPr>
              <p:cNvPr id="168" name="Sottotitolo 2">
                <a:extLst>
                  <a:ext uri="{FF2B5EF4-FFF2-40B4-BE49-F238E27FC236}">
                    <a16:creationId xmlns:a16="http://schemas.microsoft.com/office/drawing/2014/main" id="{86C287B4-8267-4BF0-8C55-3FE23B5DA06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318838" y="4363021"/>
                <a:ext cx="1728084" cy="354773"/>
              </a:xfrm>
              <a:prstGeom prst="rect">
                <a:avLst/>
              </a:prstGeom>
              <a:effectLst>
                <a:glow rad="63500">
                  <a:srgbClr val="FF7575"/>
                </a:glow>
              </a:effectLst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600" dirty="0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SCC’ </a:t>
                </a:r>
                <a:r>
                  <a:rPr lang="it-IT" sz="1600" dirty="0" err="1">
                    <a:solidFill>
                      <a:srgbClr val="FF0000"/>
                    </a:solidFill>
                    <a:effectLst/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structures</a:t>
                </a:r>
                <a:endParaRPr lang="it-IT" sz="1600" dirty="0">
                  <a:solidFill>
                    <a:srgbClr val="FF0000"/>
                  </a:solidFill>
                  <a:effectLst/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" name="Gruppo 3"/>
          <p:cNvGrpSpPr/>
          <p:nvPr/>
        </p:nvGrpSpPr>
        <p:grpSpPr>
          <a:xfrm>
            <a:off x="811627" y="708019"/>
            <a:ext cx="10442404" cy="2003833"/>
            <a:chOff x="811627" y="708019"/>
            <a:chExt cx="10442404" cy="2003833"/>
          </a:xfrm>
        </p:grpSpPr>
        <p:grpSp>
          <p:nvGrpSpPr>
            <p:cNvPr id="87" name="Gruppo 86">
              <a:extLst>
                <a:ext uri="{FF2B5EF4-FFF2-40B4-BE49-F238E27FC236}">
                  <a16:creationId xmlns:a16="http://schemas.microsoft.com/office/drawing/2014/main" id="{3B78AAA3-B45E-465E-902D-8F4A3A9E20EB}"/>
                </a:ext>
              </a:extLst>
            </p:cNvPr>
            <p:cNvGrpSpPr/>
            <p:nvPr/>
          </p:nvGrpSpPr>
          <p:grpSpPr>
            <a:xfrm>
              <a:off x="811627" y="715575"/>
              <a:ext cx="10442404" cy="1996277"/>
              <a:chOff x="811627" y="715575"/>
              <a:chExt cx="10442404" cy="1996277"/>
            </a:xfrm>
          </p:grpSpPr>
          <p:grpSp>
            <p:nvGrpSpPr>
              <p:cNvPr id="53" name="Gruppo 52">
                <a:extLst>
                  <a:ext uri="{FF2B5EF4-FFF2-40B4-BE49-F238E27FC236}">
                    <a16:creationId xmlns:a16="http://schemas.microsoft.com/office/drawing/2014/main" id="{1C513D71-9DD4-4473-9584-4FE70BD241FB}"/>
                  </a:ext>
                </a:extLst>
              </p:cNvPr>
              <p:cNvGrpSpPr/>
              <p:nvPr/>
            </p:nvGrpSpPr>
            <p:grpSpPr>
              <a:xfrm>
                <a:off x="1405965" y="715575"/>
                <a:ext cx="9202928" cy="1457417"/>
                <a:chOff x="1405965" y="715575"/>
                <a:chExt cx="9202928" cy="1457417"/>
              </a:xfrm>
            </p:grpSpPr>
            <p:grpSp>
              <p:nvGrpSpPr>
                <p:cNvPr id="49" name="Gruppo 48">
                  <a:extLst>
                    <a:ext uri="{FF2B5EF4-FFF2-40B4-BE49-F238E27FC236}">
                      <a16:creationId xmlns:a16="http://schemas.microsoft.com/office/drawing/2014/main" id="{A081E535-D21D-4FE7-940D-38BE84142B36}"/>
                    </a:ext>
                  </a:extLst>
                </p:cNvPr>
                <p:cNvGrpSpPr/>
                <p:nvPr/>
              </p:nvGrpSpPr>
              <p:grpSpPr>
                <a:xfrm>
                  <a:off x="1405965" y="715575"/>
                  <a:ext cx="9202928" cy="1457417"/>
                  <a:chOff x="1121515" y="2672805"/>
                  <a:chExt cx="9202928" cy="1457417"/>
                </a:xfrm>
              </p:grpSpPr>
              <p:grpSp>
                <p:nvGrpSpPr>
                  <p:cNvPr id="21" name="Gruppo 20">
                    <a:extLst>
                      <a:ext uri="{FF2B5EF4-FFF2-40B4-BE49-F238E27FC236}">
                        <a16:creationId xmlns:a16="http://schemas.microsoft.com/office/drawing/2014/main" id="{2A03F382-7331-4E15-9694-F6FB84B61614}"/>
                      </a:ext>
                    </a:extLst>
                  </p:cNvPr>
                  <p:cNvGrpSpPr/>
                  <p:nvPr/>
                </p:nvGrpSpPr>
                <p:grpSpPr>
                  <a:xfrm>
                    <a:off x="1121515" y="2672805"/>
                    <a:ext cx="9202928" cy="1457417"/>
                    <a:chOff x="1225296" y="2773680"/>
                    <a:chExt cx="9202928" cy="1457417"/>
                  </a:xfrm>
                </p:grpSpPr>
                <p:sp>
                  <p:nvSpPr>
                    <p:cNvPr id="22" name="Figura a mano libera: forma 21">
                      <a:extLst>
                        <a:ext uri="{FF2B5EF4-FFF2-40B4-BE49-F238E27FC236}">
                          <a16:creationId xmlns:a16="http://schemas.microsoft.com/office/drawing/2014/main" id="{12BA1DE6-0C03-47DD-AFB8-B3624F99A07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5296" y="2773680"/>
                      <a:ext cx="3921760" cy="1450097"/>
                    </a:xfrm>
                    <a:custGeom>
                      <a:avLst/>
                      <a:gdLst>
                        <a:gd name="connsiteX0" fmla="*/ 20320 w 3921760"/>
                        <a:gd name="connsiteY0" fmla="*/ 10160 h 1818640"/>
                        <a:gd name="connsiteX1" fmla="*/ 0 w 3921760"/>
                        <a:gd name="connsiteY1" fmla="*/ 1818640 h 1818640"/>
                        <a:gd name="connsiteX2" fmla="*/ 3921760 w 3921760"/>
                        <a:gd name="connsiteY2" fmla="*/ 1818640 h 1818640"/>
                        <a:gd name="connsiteX3" fmla="*/ 1798320 w 3921760"/>
                        <a:gd name="connsiteY3" fmla="*/ 0 h 1818640"/>
                        <a:gd name="connsiteX4" fmla="*/ 20320 w 3921760"/>
                        <a:gd name="connsiteY4" fmla="*/ 10160 h 18186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921760" h="1818640">
                          <a:moveTo>
                            <a:pt x="20320" y="10160"/>
                          </a:moveTo>
                          <a:lnTo>
                            <a:pt x="0" y="1818640"/>
                          </a:lnTo>
                          <a:lnTo>
                            <a:pt x="3921760" y="1818640"/>
                          </a:lnTo>
                          <a:lnTo>
                            <a:pt x="1798320" y="0"/>
                          </a:lnTo>
                          <a:lnTo>
                            <a:pt x="20320" y="1016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96633"/>
                        </a:gs>
                        <a:gs pos="76000">
                          <a:srgbClr val="F4B310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/>
                    </a:p>
                  </p:txBody>
                </p:sp>
                <p:sp>
                  <p:nvSpPr>
                    <p:cNvPr id="23" name="Figura a mano libera: forma 22">
                      <a:extLst>
                        <a:ext uri="{FF2B5EF4-FFF2-40B4-BE49-F238E27FC236}">
                          <a16:creationId xmlns:a16="http://schemas.microsoft.com/office/drawing/2014/main" id="{4261D3C2-D127-4D73-AA69-59016606B8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547104" y="2773680"/>
                      <a:ext cx="3881120" cy="1457417"/>
                    </a:xfrm>
                    <a:custGeom>
                      <a:avLst/>
                      <a:gdLst>
                        <a:gd name="connsiteX0" fmla="*/ 0 w 3881120"/>
                        <a:gd name="connsiteY0" fmla="*/ 0 h 1828800"/>
                        <a:gd name="connsiteX1" fmla="*/ 3881120 w 3881120"/>
                        <a:gd name="connsiteY1" fmla="*/ 10160 h 1828800"/>
                        <a:gd name="connsiteX2" fmla="*/ 3881120 w 3881120"/>
                        <a:gd name="connsiteY2" fmla="*/ 1808480 h 1828800"/>
                        <a:gd name="connsiteX3" fmla="*/ 2133600 w 3881120"/>
                        <a:gd name="connsiteY3" fmla="*/ 1828800 h 1828800"/>
                        <a:gd name="connsiteX4" fmla="*/ 0 w 3881120"/>
                        <a:gd name="connsiteY4" fmla="*/ 0 h 18288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881120" h="1828800">
                          <a:moveTo>
                            <a:pt x="0" y="0"/>
                          </a:moveTo>
                          <a:lnTo>
                            <a:pt x="3881120" y="10160"/>
                          </a:lnTo>
                          <a:lnTo>
                            <a:pt x="3881120" y="1808480"/>
                          </a:lnTo>
                          <a:lnTo>
                            <a:pt x="2133600" y="18288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74000">
                          <a:srgbClr val="FF99CC"/>
                        </a:gs>
                        <a:gs pos="0">
                          <a:srgbClr val="FF53A9"/>
                        </a:gs>
                        <a:gs pos="100000">
                          <a:srgbClr val="649600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/>
                    </a:p>
                  </p:txBody>
                </p:sp>
                <p:sp>
                  <p:nvSpPr>
                    <p:cNvPr id="24" name="Figura a mano libera: forma 23">
                      <a:extLst>
                        <a:ext uri="{FF2B5EF4-FFF2-40B4-BE49-F238E27FC236}">
                          <a16:creationId xmlns:a16="http://schemas.microsoft.com/office/drawing/2014/main" id="{F79A72E1-C20A-45ED-8396-B508B8F0142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66720" y="2773680"/>
                      <a:ext cx="5770880" cy="1457417"/>
                    </a:xfrm>
                    <a:custGeom>
                      <a:avLst/>
                      <a:gdLst>
                        <a:gd name="connsiteX0" fmla="*/ 0 w 5770880"/>
                        <a:gd name="connsiteY0" fmla="*/ 0 h 1838960"/>
                        <a:gd name="connsiteX1" fmla="*/ 3586480 w 5770880"/>
                        <a:gd name="connsiteY1" fmla="*/ 0 h 1838960"/>
                        <a:gd name="connsiteX2" fmla="*/ 5770880 w 5770880"/>
                        <a:gd name="connsiteY2" fmla="*/ 1838960 h 1838960"/>
                        <a:gd name="connsiteX3" fmla="*/ 2153920 w 5770880"/>
                        <a:gd name="connsiteY3" fmla="*/ 1828800 h 1838960"/>
                        <a:gd name="connsiteX4" fmla="*/ 0 w 5770880"/>
                        <a:gd name="connsiteY4" fmla="*/ 0 h 18389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5770880" h="1838960">
                          <a:moveTo>
                            <a:pt x="0" y="0"/>
                          </a:moveTo>
                          <a:lnTo>
                            <a:pt x="3586480" y="0"/>
                          </a:lnTo>
                          <a:lnTo>
                            <a:pt x="5770880" y="1838960"/>
                          </a:lnTo>
                          <a:lnTo>
                            <a:pt x="2153920" y="182880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70A8DA"/>
                        </a:gs>
                        <a:gs pos="69000">
                          <a:srgbClr val="94C3C4"/>
                        </a:gs>
                        <a:gs pos="86000">
                          <a:srgbClr val="60C000"/>
                        </a:gs>
                        <a:gs pos="100000">
                          <a:srgbClr val="3A7400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 dirty="0"/>
                    </a:p>
                  </p:txBody>
                </p:sp>
              </p:grpSp>
              <p:sp>
                <p:nvSpPr>
                  <p:cNvPr id="25" name="Rettangolo 24">
                    <a:extLst>
                      <a:ext uri="{FF2B5EF4-FFF2-40B4-BE49-F238E27FC236}">
                        <a16:creationId xmlns:a16="http://schemas.microsoft.com/office/drawing/2014/main" id="{3ACBB5AB-DDE8-4DB8-B7F1-7BEB10EF6A31}"/>
                      </a:ext>
                    </a:extLst>
                  </p:cNvPr>
                  <p:cNvSpPr/>
                  <p:nvPr/>
                </p:nvSpPr>
                <p:spPr>
                  <a:xfrm>
                    <a:off x="1121515" y="2686526"/>
                    <a:ext cx="9202928" cy="1434586"/>
                  </a:xfrm>
                  <a:prstGeom prst="rect">
                    <a:avLst/>
                  </a:prstGeom>
                  <a:solidFill>
                    <a:schemeClr val="bg1">
                      <a:alpha val="3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t-IT" dirty="0"/>
                  </a:p>
                </p:txBody>
              </p:sp>
              <p:sp>
                <p:nvSpPr>
                  <p:cNvPr id="26" name="Figura a mano libera: forma 25">
                    <a:extLst>
                      <a:ext uri="{FF2B5EF4-FFF2-40B4-BE49-F238E27FC236}">
                        <a16:creationId xmlns:a16="http://schemas.microsoft.com/office/drawing/2014/main" id="{3A9E5E0C-E06F-4A94-9103-B74A0975EE38}"/>
                      </a:ext>
                    </a:extLst>
                  </p:cNvPr>
                  <p:cNvSpPr/>
                  <p:nvPr/>
                </p:nvSpPr>
                <p:spPr>
                  <a:xfrm>
                    <a:off x="1148149" y="2700224"/>
                    <a:ext cx="9142920" cy="829509"/>
                  </a:xfrm>
                  <a:custGeom>
                    <a:avLst/>
                    <a:gdLst>
                      <a:gd name="connsiteX0" fmla="*/ 0 w 5957887"/>
                      <a:gd name="connsiteY0" fmla="*/ 239428 h 787115"/>
                      <a:gd name="connsiteX1" fmla="*/ 80962 w 5957887"/>
                      <a:gd name="connsiteY1" fmla="*/ 225140 h 787115"/>
                      <a:gd name="connsiteX2" fmla="*/ 195262 w 5957887"/>
                      <a:gd name="connsiteY2" fmla="*/ 167990 h 787115"/>
                      <a:gd name="connsiteX3" fmla="*/ 385762 w 5957887"/>
                      <a:gd name="connsiteY3" fmla="*/ 82265 h 787115"/>
                      <a:gd name="connsiteX4" fmla="*/ 414337 w 5957887"/>
                      <a:gd name="connsiteY4" fmla="*/ 96553 h 787115"/>
                      <a:gd name="connsiteX5" fmla="*/ 447675 w 5957887"/>
                      <a:gd name="connsiteY5" fmla="*/ 139415 h 787115"/>
                      <a:gd name="connsiteX6" fmla="*/ 461962 w 5957887"/>
                      <a:gd name="connsiteY6" fmla="*/ 125128 h 787115"/>
                      <a:gd name="connsiteX7" fmla="*/ 500062 w 5957887"/>
                      <a:gd name="connsiteY7" fmla="*/ 167990 h 787115"/>
                      <a:gd name="connsiteX8" fmla="*/ 519112 w 5957887"/>
                      <a:gd name="connsiteY8" fmla="*/ 158465 h 787115"/>
                      <a:gd name="connsiteX9" fmla="*/ 538162 w 5957887"/>
                      <a:gd name="connsiteY9" fmla="*/ 177515 h 787115"/>
                      <a:gd name="connsiteX10" fmla="*/ 561975 w 5957887"/>
                      <a:gd name="connsiteY10" fmla="*/ 191803 h 787115"/>
                      <a:gd name="connsiteX11" fmla="*/ 585787 w 5957887"/>
                      <a:gd name="connsiteY11" fmla="*/ 196565 h 787115"/>
                      <a:gd name="connsiteX12" fmla="*/ 595312 w 5957887"/>
                      <a:gd name="connsiteY12" fmla="*/ 225140 h 787115"/>
                      <a:gd name="connsiteX13" fmla="*/ 661987 w 5957887"/>
                      <a:gd name="connsiteY13" fmla="*/ 220378 h 787115"/>
                      <a:gd name="connsiteX14" fmla="*/ 738187 w 5957887"/>
                      <a:gd name="connsiteY14" fmla="*/ 210853 h 787115"/>
                      <a:gd name="connsiteX15" fmla="*/ 771525 w 5957887"/>
                      <a:gd name="connsiteY15" fmla="*/ 182278 h 787115"/>
                      <a:gd name="connsiteX16" fmla="*/ 800100 w 5957887"/>
                      <a:gd name="connsiteY16" fmla="*/ 187040 h 787115"/>
                      <a:gd name="connsiteX17" fmla="*/ 847725 w 5957887"/>
                      <a:gd name="connsiteY17" fmla="*/ 158465 h 787115"/>
                      <a:gd name="connsiteX18" fmla="*/ 890587 w 5957887"/>
                      <a:gd name="connsiteY18" fmla="*/ 177515 h 787115"/>
                      <a:gd name="connsiteX19" fmla="*/ 947737 w 5957887"/>
                      <a:gd name="connsiteY19" fmla="*/ 158465 h 787115"/>
                      <a:gd name="connsiteX20" fmla="*/ 1047750 w 5957887"/>
                      <a:gd name="connsiteY20" fmla="*/ 101315 h 787115"/>
                      <a:gd name="connsiteX21" fmla="*/ 1147762 w 5957887"/>
                      <a:gd name="connsiteY21" fmla="*/ 1303 h 787115"/>
                      <a:gd name="connsiteX22" fmla="*/ 1214437 w 5957887"/>
                      <a:gd name="connsiteY22" fmla="*/ 48928 h 787115"/>
                      <a:gd name="connsiteX23" fmla="*/ 1281112 w 5957887"/>
                      <a:gd name="connsiteY23" fmla="*/ 115603 h 787115"/>
                      <a:gd name="connsiteX24" fmla="*/ 1319212 w 5957887"/>
                      <a:gd name="connsiteY24" fmla="*/ 129890 h 787115"/>
                      <a:gd name="connsiteX25" fmla="*/ 1362075 w 5957887"/>
                      <a:gd name="connsiteY25" fmla="*/ 187040 h 787115"/>
                      <a:gd name="connsiteX26" fmla="*/ 1400175 w 5957887"/>
                      <a:gd name="connsiteY26" fmla="*/ 234665 h 787115"/>
                      <a:gd name="connsiteX27" fmla="*/ 1423987 w 5957887"/>
                      <a:gd name="connsiteY27" fmla="*/ 239428 h 787115"/>
                      <a:gd name="connsiteX28" fmla="*/ 1490662 w 5957887"/>
                      <a:gd name="connsiteY28" fmla="*/ 282290 h 787115"/>
                      <a:gd name="connsiteX29" fmla="*/ 1552575 w 5957887"/>
                      <a:gd name="connsiteY29" fmla="*/ 296578 h 787115"/>
                      <a:gd name="connsiteX30" fmla="*/ 1662112 w 5957887"/>
                      <a:gd name="connsiteY30" fmla="*/ 363253 h 787115"/>
                      <a:gd name="connsiteX31" fmla="*/ 1685925 w 5957887"/>
                      <a:gd name="connsiteY31" fmla="*/ 358490 h 787115"/>
                      <a:gd name="connsiteX32" fmla="*/ 1785937 w 5957887"/>
                      <a:gd name="connsiteY32" fmla="*/ 444215 h 787115"/>
                      <a:gd name="connsiteX33" fmla="*/ 1871662 w 5957887"/>
                      <a:gd name="connsiteY33" fmla="*/ 468028 h 787115"/>
                      <a:gd name="connsiteX34" fmla="*/ 1933575 w 5957887"/>
                      <a:gd name="connsiteY34" fmla="*/ 491840 h 787115"/>
                      <a:gd name="connsiteX35" fmla="*/ 1962150 w 5957887"/>
                      <a:gd name="connsiteY35" fmla="*/ 515653 h 787115"/>
                      <a:gd name="connsiteX36" fmla="*/ 2009775 w 5957887"/>
                      <a:gd name="connsiteY36" fmla="*/ 515653 h 787115"/>
                      <a:gd name="connsiteX37" fmla="*/ 2057400 w 5957887"/>
                      <a:gd name="connsiteY37" fmla="*/ 525178 h 787115"/>
                      <a:gd name="connsiteX38" fmla="*/ 2181225 w 5957887"/>
                      <a:gd name="connsiteY38" fmla="*/ 568040 h 787115"/>
                      <a:gd name="connsiteX39" fmla="*/ 2381250 w 5957887"/>
                      <a:gd name="connsiteY39" fmla="*/ 625190 h 787115"/>
                      <a:gd name="connsiteX40" fmla="*/ 2576512 w 5957887"/>
                      <a:gd name="connsiteY40" fmla="*/ 639478 h 787115"/>
                      <a:gd name="connsiteX41" fmla="*/ 2671762 w 5957887"/>
                      <a:gd name="connsiteY41" fmla="*/ 639478 h 787115"/>
                      <a:gd name="connsiteX42" fmla="*/ 2714625 w 5957887"/>
                      <a:gd name="connsiteY42" fmla="*/ 625190 h 787115"/>
                      <a:gd name="connsiteX43" fmla="*/ 2819400 w 5957887"/>
                      <a:gd name="connsiteY43" fmla="*/ 663290 h 787115"/>
                      <a:gd name="connsiteX44" fmla="*/ 2895600 w 5957887"/>
                      <a:gd name="connsiteY44" fmla="*/ 663290 h 787115"/>
                      <a:gd name="connsiteX45" fmla="*/ 2933700 w 5957887"/>
                      <a:gd name="connsiteY45" fmla="*/ 682340 h 787115"/>
                      <a:gd name="connsiteX46" fmla="*/ 2981325 w 5957887"/>
                      <a:gd name="connsiteY46" fmla="*/ 677578 h 787115"/>
                      <a:gd name="connsiteX47" fmla="*/ 3024187 w 5957887"/>
                      <a:gd name="connsiteY47" fmla="*/ 668053 h 787115"/>
                      <a:gd name="connsiteX48" fmla="*/ 3081337 w 5957887"/>
                      <a:gd name="connsiteY48" fmla="*/ 615665 h 787115"/>
                      <a:gd name="connsiteX49" fmla="*/ 3176587 w 5957887"/>
                      <a:gd name="connsiteY49" fmla="*/ 591853 h 787115"/>
                      <a:gd name="connsiteX50" fmla="*/ 3248025 w 5957887"/>
                      <a:gd name="connsiteY50" fmla="*/ 572803 h 787115"/>
                      <a:gd name="connsiteX51" fmla="*/ 3314700 w 5957887"/>
                      <a:gd name="connsiteY51" fmla="*/ 601378 h 787115"/>
                      <a:gd name="connsiteX52" fmla="*/ 3395662 w 5957887"/>
                      <a:gd name="connsiteY52" fmla="*/ 529940 h 787115"/>
                      <a:gd name="connsiteX53" fmla="*/ 3448050 w 5957887"/>
                      <a:gd name="connsiteY53" fmla="*/ 515653 h 787115"/>
                      <a:gd name="connsiteX54" fmla="*/ 3505200 w 5957887"/>
                      <a:gd name="connsiteY54" fmla="*/ 444215 h 787115"/>
                      <a:gd name="connsiteX55" fmla="*/ 3571875 w 5957887"/>
                      <a:gd name="connsiteY55" fmla="*/ 458503 h 787115"/>
                      <a:gd name="connsiteX56" fmla="*/ 3614737 w 5957887"/>
                      <a:gd name="connsiteY56" fmla="*/ 448978 h 787115"/>
                      <a:gd name="connsiteX57" fmla="*/ 3681412 w 5957887"/>
                      <a:gd name="connsiteY57" fmla="*/ 477553 h 787115"/>
                      <a:gd name="connsiteX58" fmla="*/ 3748087 w 5957887"/>
                      <a:gd name="connsiteY58" fmla="*/ 434690 h 787115"/>
                      <a:gd name="connsiteX59" fmla="*/ 3810000 w 5957887"/>
                      <a:gd name="connsiteY59" fmla="*/ 434690 h 787115"/>
                      <a:gd name="connsiteX60" fmla="*/ 3862387 w 5957887"/>
                      <a:gd name="connsiteY60" fmla="*/ 401353 h 787115"/>
                      <a:gd name="connsiteX61" fmla="*/ 3938587 w 5957887"/>
                      <a:gd name="connsiteY61" fmla="*/ 401353 h 787115"/>
                      <a:gd name="connsiteX62" fmla="*/ 4000500 w 5957887"/>
                      <a:gd name="connsiteY62" fmla="*/ 401353 h 787115"/>
                      <a:gd name="connsiteX63" fmla="*/ 4071937 w 5957887"/>
                      <a:gd name="connsiteY63" fmla="*/ 377540 h 787115"/>
                      <a:gd name="connsiteX64" fmla="*/ 4152900 w 5957887"/>
                      <a:gd name="connsiteY64" fmla="*/ 363253 h 787115"/>
                      <a:gd name="connsiteX65" fmla="*/ 4224337 w 5957887"/>
                      <a:gd name="connsiteY65" fmla="*/ 306103 h 787115"/>
                      <a:gd name="connsiteX66" fmla="*/ 4281487 w 5957887"/>
                      <a:gd name="connsiteY66" fmla="*/ 277528 h 787115"/>
                      <a:gd name="connsiteX67" fmla="*/ 4381500 w 5957887"/>
                      <a:gd name="connsiteY67" fmla="*/ 191803 h 787115"/>
                      <a:gd name="connsiteX68" fmla="*/ 4433887 w 5957887"/>
                      <a:gd name="connsiteY68" fmla="*/ 77503 h 787115"/>
                      <a:gd name="connsiteX69" fmla="*/ 4529137 w 5957887"/>
                      <a:gd name="connsiteY69" fmla="*/ 115603 h 787115"/>
                      <a:gd name="connsiteX70" fmla="*/ 4652962 w 5957887"/>
                      <a:gd name="connsiteY70" fmla="*/ 201328 h 787115"/>
                      <a:gd name="connsiteX71" fmla="*/ 4733925 w 5957887"/>
                      <a:gd name="connsiteY71" fmla="*/ 220378 h 787115"/>
                      <a:gd name="connsiteX72" fmla="*/ 4762500 w 5957887"/>
                      <a:gd name="connsiteY72" fmla="*/ 244190 h 787115"/>
                      <a:gd name="connsiteX73" fmla="*/ 4819650 w 5957887"/>
                      <a:gd name="connsiteY73" fmla="*/ 244190 h 787115"/>
                      <a:gd name="connsiteX74" fmla="*/ 4953000 w 5957887"/>
                      <a:gd name="connsiteY74" fmla="*/ 315628 h 787115"/>
                      <a:gd name="connsiteX75" fmla="*/ 5000625 w 5957887"/>
                      <a:gd name="connsiteY75" fmla="*/ 320390 h 787115"/>
                      <a:gd name="connsiteX76" fmla="*/ 5091112 w 5957887"/>
                      <a:gd name="connsiteY76" fmla="*/ 334678 h 787115"/>
                      <a:gd name="connsiteX77" fmla="*/ 5233987 w 5957887"/>
                      <a:gd name="connsiteY77" fmla="*/ 420403 h 787115"/>
                      <a:gd name="connsiteX78" fmla="*/ 5348287 w 5957887"/>
                      <a:gd name="connsiteY78" fmla="*/ 448978 h 787115"/>
                      <a:gd name="connsiteX79" fmla="*/ 5481637 w 5957887"/>
                      <a:gd name="connsiteY79" fmla="*/ 534703 h 787115"/>
                      <a:gd name="connsiteX80" fmla="*/ 5595937 w 5957887"/>
                      <a:gd name="connsiteY80" fmla="*/ 553753 h 787115"/>
                      <a:gd name="connsiteX81" fmla="*/ 5676900 w 5957887"/>
                      <a:gd name="connsiteY81" fmla="*/ 615665 h 787115"/>
                      <a:gd name="connsiteX82" fmla="*/ 5767387 w 5957887"/>
                      <a:gd name="connsiteY82" fmla="*/ 644240 h 787115"/>
                      <a:gd name="connsiteX83" fmla="*/ 5957887 w 5957887"/>
                      <a:gd name="connsiteY83" fmla="*/ 787115 h 787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</a:cxnLst>
                    <a:rect l="l" t="t" r="r" b="b"/>
                    <a:pathLst>
                      <a:path w="5957887" h="787115">
                        <a:moveTo>
                          <a:pt x="0" y="239428"/>
                        </a:moveTo>
                        <a:cubicBezTo>
                          <a:pt x="24209" y="238237"/>
                          <a:pt x="48418" y="237046"/>
                          <a:pt x="80962" y="225140"/>
                        </a:cubicBezTo>
                        <a:cubicBezTo>
                          <a:pt x="113506" y="213234"/>
                          <a:pt x="144462" y="191802"/>
                          <a:pt x="195262" y="167990"/>
                        </a:cubicBezTo>
                        <a:cubicBezTo>
                          <a:pt x="246062" y="144178"/>
                          <a:pt x="349250" y="94171"/>
                          <a:pt x="385762" y="82265"/>
                        </a:cubicBezTo>
                        <a:cubicBezTo>
                          <a:pt x="422274" y="70359"/>
                          <a:pt x="404018" y="87028"/>
                          <a:pt x="414337" y="96553"/>
                        </a:cubicBezTo>
                        <a:cubicBezTo>
                          <a:pt x="424656" y="106078"/>
                          <a:pt x="447675" y="139415"/>
                          <a:pt x="447675" y="139415"/>
                        </a:cubicBezTo>
                        <a:cubicBezTo>
                          <a:pt x="455613" y="144177"/>
                          <a:pt x="453231" y="120366"/>
                          <a:pt x="461962" y="125128"/>
                        </a:cubicBezTo>
                        <a:cubicBezTo>
                          <a:pt x="470693" y="129890"/>
                          <a:pt x="500062" y="167990"/>
                          <a:pt x="500062" y="167990"/>
                        </a:cubicBezTo>
                        <a:cubicBezTo>
                          <a:pt x="509587" y="173546"/>
                          <a:pt x="519112" y="158465"/>
                          <a:pt x="519112" y="158465"/>
                        </a:cubicBezTo>
                        <a:cubicBezTo>
                          <a:pt x="525462" y="160052"/>
                          <a:pt x="531018" y="171959"/>
                          <a:pt x="538162" y="177515"/>
                        </a:cubicBezTo>
                        <a:cubicBezTo>
                          <a:pt x="545306" y="183071"/>
                          <a:pt x="554037" y="188628"/>
                          <a:pt x="561975" y="191803"/>
                        </a:cubicBezTo>
                        <a:cubicBezTo>
                          <a:pt x="569913" y="194978"/>
                          <a:pt x="580231" y="191009"/>
                          <a:pt x="585787" y="196565"/>
                        </a:cubicBezTo>
                        <a:cubicBezTo>
                          <a:pt x="591343" y="202121"/>
                          <a:pt x="582612" y="221171"/>
                          <a:pt x="595312" y="225140"/>
                        </a:cubicBezTo>
                        <a:cubicBezTo>
                          <a:pt x="608012" y="229109"/>
                          <a:pt x="638174" y="222759"/>
                          <a:pt x="661987" y="220378"/>
                        </a:cubicBezTo>
                        <a:cubicBezTo>
                          <a:pt x="685800" y="217997"/>
                          <a:pt x="719931" y="217203"/>
                          <a:pt x="738187" y="210853"/>
                        </a:cubicBezTo>
                        <a:cubicBezTo>
                          <a:pt x="756443" y="204503"/>
                          <a:pt x="761206" y="186247"/>
                          <a:pt x="771525" y="182278"/>
                        </a:cubicBezTo>
                        <a:cubicBezTo>
                          <a:pt x="781844" y="178309"/>
                          <a:pt x="787400" y="191009"/>
                          <a:pt x="800100" y="187040"/>
                        </a:cubicBezTo>
                        <a:cubicBezTo>
                          <a:pt x="812800" y="183071"/>
                          <a:pt x="832644" y="160052"/>
                          <a:pt x="847725" y="158465"/>
                        </a:cubicBezTo>
                        <a:cubicBezTo>
                          <a:pt x="862806" y="156878"/>
                          <a:pt x="873918" y="177515"/>
                          <a:pt x="890587" y="177515"/>
                        </a:cubicBezTo>
                        <a:cubicBezTo>
                          <a:pt x="907256" y="177515"/>
                          <a:pt x="921543" y="171165"/>
                          <a:pt x="947737" y="158465"/>
                        </a:cubicBezTo>
                        <a:cubicBezTo>
                          <a:pt x="973931" y="145765"/>
                          <a:pt x="1014413" y="127509"/>
                          <a:pt x="1047750" y="101315"/>
                        </a:cubicBezTo>
                        <a:cubicBezTo>
                          <a:pt x="1081087" y="75121"/>
                          <a:pt x="1119981" y="10034"/>
                          <a:pt x="1147762" y="1303"/>
                        </a:cubicBezTo>
                        <a:cubicBezTo>
                          <a:pt x="1175543" y="-7428"/>
                          <a:pt x="1192212" y="29878"/>
                          <a:pt x="1214437" y="48928"/>
                        </a:cubicBezTo>
                        <a:cubicBezTo>
                          <a:pt x="1236662" y="67978"/>
                          <a:pt x="1263650" y="102109"/>
                          <a:pt x="1281112" y="115603"/>
                        </a:cubicBezTo>
                        <a:cubicBezTo>
                          <a:pt x="1298575" y="129097"/>
                          <a:pt x="1305718" y="117984"/>
                          <a:pt x="1319212" y="129890"/>
                        </a:cubicBezTo>
                        <a:cubicBezTo>
                          <a:pt x="1332706" y="141796"/>
                          <a:pt x="1348581" y="169578"/>
                          <a:pt x="1362075" y="187040"/>
                        </a:cubicBezTo>
                        <a:cubicBezTo>
                          <a:pt x="1375569" y="204502"/>
                          <a:pt x="1389856" y="225934"/>
                          <a:pt x="1400175" y="234665"/>
                        </a:cubicBezTo>
                        <a:cubicBezTo>
                          <a:pt x="1410494" y="243396"/>
                          <a:pt x="1408906" y="231491"/>
                          <a:pt x="1423987" y="239428"/>
                        </a:cubicBezTo>
                        <a:cubicBezTo>
                          <a:pt x="1439068" y="247365"/>
                          <a:pt x="1469231" y="272765"/>
                          <a:pt x="1490662" y="282290"/>
                        </a:cubicBezTo>
                        <a:cubicBezTo>
                          <a:pt x="1512093" y="291815"/>
                          <a:pt x="1524000" y="283084"/>
                          <a:pt x="1552575" y="296578"/>
                        </a:cubicBezTo>
                        <a:cubicBezTo>
                          <a:pt x="1581150" y="310072"/>
                          <a:pt x="1639887" y="352934"/>
                          <a:pt x="1662112" y="363253"/>
                        </a:cubicBezTo>
                        <a:cubicBezTo>
                          <a:pt x="1684337" y="373572"/>
                          <a:pt x="1665288" y="344996"/>
                          <a:pt x="1685925" y="358490"/>
                        </a:cubicBezTo>
                        <a:cubicBezTo>
                          <a:pt x="1706562" y="371984"/>
                          <a:pt x="1754981" y="425959"/>
                          <a:pt x="1785937" y="444215"/>
                        </a:cubicBezTo>
                        <a:cubicBezTo>
                          <a:pt x="1816893" y="462471"/>
                          <a:pt x="1847056" y="460091"/>
                          <a:pt x="1871662" y="468028"/>
                        </a:cubicBezTo>
                        <a:cubicBezTo>
                          <a:pt x="1896268" y="475965"/>
                          <a:pt x="1918494" y="483903"/>
                          <a:pt x="1933575" y="491840"/>
                        </a:cubicBezTo>
                        <a:cubicBezTo>
                          <a:pt x="1948656" y="499778"/>
                          <a:pt x="1949450" y="511684"/>
                          <a:pt x="1962150" y="515653"/>
                        </a:cubicBezTo>
                        <a:cubicBezTo>
                          <a:pt x="1974850" y="519622"/>
                          <a:pt x="1993900" y="514066"/>
                          <a:pt x="2009775" y="515653"/>
                        </a:cubicBezTo>
                        <a:cubicBezTo>
                          <a:pt x="2025650" y="517241"/>
                          <a:pt x="2028825" y="516447"/>
                          <a:pt x="2057400" y="525178"/>
                        </a:cubicBezTo>
                        <a:cubicBezTo>
                          <a:pt x="2085975" y="533909"/>
                          <a:pt x="2127250" y="551371"/>
                          <a:pt x="2181225" y="568040"/>
                        </a:cubicBezTo>
                        <a:cubicBezTo>
                          <a:pt x="2235200" y="584709"/>
                          <a:pt x="2315369" y="613284"/>
                          <a:pt x="2381250" y="625190"/>
                        </a:cubicBezTo>
                        <a:cubicBezTo>
                          <a:pt x="2447131" y="637096"/>
                          <a:pt x="2528093" y="637097"/>
                          <a:pt x="2576512" y="639478"/>
                        </a:cubicBezTo>
                        <a:cubicBezTo>
                          <a:pt x="2624931" y="641859"/>
                          <a:pt x="2648743" y="641859"/>
                          <a:pt x="2671762" y="639478"/>
                        </a:cubicBezTo>
                        <a:cubicBezTo>
                          <a:pt x="2694781" y="637097"/>
                          <a:pt x="2690019" y="621221"/>
                          <a:pt x="2714625" y="625190"/>
                        </a:cubicBezTo>
                        <a:cubicBezTo>
                          <a:pt x="2739231" y="629159"/>
                          <a:pt x="2789238" y="656940"/>
                          <a:pt x="2819400" y="663290"/>
                        </a:cubicBezTo>
                        <a:cubicBezTo>
                          <a:pt x="2849562" y="669640"/>
                          <a:pt x="2876550" y="660115"/>
                          <a:pt x="2895600" y="663290"/>
                        </a:cubicBezTo>
                        <a:cubicBezTo>
                          <a:pt x="2914650" y="666465"/>
                          <a:pt x="2919413" y="679959"/>
                          <a:pt x="2933700" y="682340"/>
                        </a:cubicBezTo>
                        <a:cubicBezTo>
                          <a:pt x="2947987" y="684721"/>
                          <a:pt x="2966244" y="679959"/>
                          <a:pt x="2981325" y="677578"/>
                        </a:cubicBezTo>
                        <a:cubicBezTo>
                          <a:pt x="2996406" y="675197"/>
                          <a:pt x="3007518" y="678372"/>
                          <a:pt x="3024187" y="668053"/>
                        </a:cubicBezTo>
                        <a:cubicBezTo>
                          <a:pt x="3040856" y="657734"/>
                          <a:pt x="3055937" y="628365"/>
                          <a:pt x="3081337" y="615665"/>
                        </a:cubicBezTo>
                        <a:cubicBezTo>
                          <a:pt x="3106737" y="602965"/>
                          <a:pt x="3176587" y="591853"/>
                          <a:pt x="3176587" y="591853"/>
                        </a:cubicBezTo>
                        <a:cubicBezTo>
                          <a:pt x="3204368" y="584709"/>
                          <a:pt x="3225006" y="571216"/>
                          <a:pt x="3248025" y="572803"/>
                        </a:cubicBezTo>
                        <a:cubicBezTo>
                          <a:pt x="3271044" y="574390"/>
                          <a:pt x="3290094" y="608522"/>
                          <a:pt x="3314700" y="601378"/>
                        </a:cubicBezTo>
                        <a:cubicBezTo>
                          <a:pt x="3339306" y="594234"/>
                          <a:pt x="3373437" y="544228"/>
                          <a:pt x="3395662" y="529940"/>
                        </a:cubicBezTo>
                        <a:cubicBezTo>
                          <a:pt x="3417887" y="515652"/>
                          <a:pt x="3429794" y="529941"/>
                          <a:pt x="3448050" y="515653"/>
                        </a:cubicBezTo>
                        <a:cubicBezTo>
                          <a:pt x="3466306" y="501365"/>
                          <a:pt x="3484563" y="453740"/>
                          <a:pt x="3505200" y="444215"/>
                        </a:cubicBezTo>
                        <a:cubicBezTo>
                          <a:pt x="3525837" y="434690"/>
                          <a:pt x="3553619" y="457709"/>
                          <a:pt x="3571875" y="458503"/>
                        </a:cubicBezTo>
                        <a:cubicBezTo>
                          <a:pt x="3590131" y="459297"/>
                          <a:pt x="3596481" y="445803"/>
                          <a:pt x="3614737" y="448978"/>
                        </a:cubicBezTo>
                        <a:cubicBezTo>
                          <a:pt x="3632993" y="452153"/>
                          <a:pt x="3659187" y="479934"/>
                          <a:pt x="3681412" y="477553"/>
                        </a:cubicBezTo>
                        <a:cubicBezTo>
                          <a:pt x="3703637" y="475172"/>
                          <a:pt x="3726656" y="441834"/>
                          <a:pt x="3748087" y="434690"/>
                        </a:cubicBezTo>
                        <a:cubicBezTo>
                          <a:pt x="3769518" y="427546"/>
                          <a:pt x="3790950" y="440246"/>
                          <a:pt x="3810000" y="434690"/>
                        </a:cubicBezTo>
                        <a:cubicBezTo>
                          <a:pt x="3829050" y="429134"/>
                          <a:pt x="3840956" y="406909"/>
                          <a:pt x="3862387" y="401353"/>
                        </a:cubicBezTo>
                        <a:cubicBezTo>
                          <a:pt x="3883818" y="395797"/>
                          <a:pt x="3938587" y="401353"/>
                          <a:pt x="3938587" y="401353"/>
                        </a:cubicBezTo>
                        <a:cubicBezTo>
                          <a:pt x="3961606" y="401353"/>
                          <a:pt x="3978275" y="405322"/>
                          <a:pt x="4000500" y="401353"/>
                        </a:cubicBezTo>
                        <a:cubicBezTo>
                          <a:pt x="4022725" y="397384"/>
                          <a:pt x="4046537" y="383890"/>
                          <a:pt x="4071937" y="377540"/>
                        </a:cubicBezTo>
                        <a:cubicBezTo>
                          <a:pt x="4097337" y="371190"/>
                          <a:pt x="4127500" y="375159"/>
                          <a:pt x="4152900" y="363253"/>
                        </a:cubicBezTo>
                        <a:cubicBezTo>
                          <a:pt x="4178300" y="351347"/>
                          <a:pt x="4202906" y="320391"/>
                          <a:pt x="4224337" y="306103"/>
                        </a:cubicBezTo>
                        <a:cubicBezTo>
                          <a:pt x="4245768" y="291816"/>
                          <a:pt x="4255293" y="296578"/>
                          <a:pt x="4281487" y="277528"/>
                        </a:cubicBezTo>
                        <a:cubicBezTo>
                          <a:pt x="4307681" y="258478"/>
                          <a:pt x="4356100" y="225140"/>
                          <a:pt x="4381500" y="191803"/>
                        </a:cubicBezTo>
                        <a:cubicBezTo>
                          <a:pt x="4406900" y="158466"/>
                          <a:pt x="4409281" y="90203"/>
                          <a:pt x="4433887" y="77503"/>
                        </a:cubicBezTo>
                        <a:cubicBezTo>
                          <a:pt x="4458493" y="64803"/>
                          <a:pt x="4492625" y="94965"/>
                          <a:pt x="4529137" y="115603"/>
                        </a:cubicBezTo>
                        <a:cubicBezTo>
                          <a:pt x="4565650" y="136240"/>
                          <a:pt x="4618831" y="183866"/>
                          <a:pt x="4652962" y="201328"/>
                        </a:cubicBezTo>
                        <a:cubicBezTo>
                          <a:pt x="4687093" y="218790"/>
                          <a:pt x="4715669" y="213234"/>
                          <a:pt x="4733925" y="220378"/>
                        </a:cubicBezTo>
                        <a:cubicBezTo>
                          <a:pt x="4752181" y="227522"/>
                          <a:pt x="4748213" y="240221"/>
                          <a:pt x="4762500" y="244190"/>
                        </a:cubicBezTo>
                        <a:cubicBezTo>
                          <a:pt x="4776787" y="248159"/>
                          <a:pt x="4787900" y="232284"/>
                          <a:pt x="4819650" y="244190"/>
                        </a:cubicBezTo>
                        <a:cubicBezTo>
                          <a:pt x="4851400" y="256096"/>
                          <a:pt x="4922838" y="302928"/>
                          <a:pt x="4953000" y="315628"/>
                        </a:cubicBezTo>
                        <a:cubicBezTo>
                          <a:pt x="4983163" y="328328"/>
                          <a:pt x="4977606" y="317215"/>
                          <a:pt x="5000625" y="320390"/>
                        </a:cubicBezTo>
                        <a:cubicBezTo>
                          <a:pt x="5023644" y="323565"/>
                          <a:pt x="5052218" y="318009"/>
                          <a:pt x="5091112" y="334678"/>
                        </a:cubicBezTo>
                        <a:cubicBezTo>
                          <a:pt x="5130006" y="351347"/>
                          <a:pt x="5191125" y="401353"/>
                          <a:pt x="5233987" y="420403"/>
                        </a:cubicBezTo>
                        <a:cubicBezTo>
                          <a:pt x="5276850" y="439453"/>
                          <a:pt x="5307012" y="429928"/>
                          <a:pt x="5348287" y="448978"/>
                        </a:cubicBezTo>
                        <a:cubicBezTo>
                          <a:pt x="5389562" y="468028"/>
                          <a:pt x="5440362" y="517241"/>
                          <a:pt x="5481637" y="534703"/>
                        </a:cubicBezTo>
                        <a:cubicBezTo>
                          <a:pt x="5522912" y="552166"/>
                          <a:pt x="5563393" y="540259"/>
                          <a:pt x="5595937" y="553753"/>
                        </a:cubicBezTo>
                        <a:cubicBezTo>
                          <a:pt x="5628481" y="567247"/>
                          <a:pt x="5648325" y="600584"/>
                          <a:pt x="5676900" y="615665"/>
                        </a:cubicBezTo>
                        <a:cubicBezTo>
                          <a:pt x="5705475" y="630746"/>
                          <a:pt x="5720556" y="615665"/>
                          <a:pt x="5767387" y="644240"/>
                        </a:cubicBezTo>
                        <a:cubicBezTo>
                          <a:pt x="5814218" y="672815"/>
                          <a:pt x="5934868" y="760921"/>
                          <a:pt x="5957887" y="787115"/>
                        </a:cubicBezTo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grpSp>
                <p:nvGrpSpPr>
                  <p:cNvPr id="27" name="Gruppo 26">
                    <a:extLst>
                      <a:ext uri="{FF2B5EF4-FFF2-40B4-BE49-F238E27FC236}">
                        <a16:creationId xmlns:a16="http://schemas.microsoft.com/office/drawing/2014/main" id="{6B1B8101-E001-4822-B6B9-C25938ECE5B5}"/>
                      </a:ext>
                    </a:extLst>
                  </p:cNvPr>
                  <p:cNvGrpSpPr/>
                  <p:nvPr/>
                </p:nvGrpSpPr>
                <p:grpSpPr>
                  <a:xfrm>
                    <a:off x="2801750" y="2672805"/>
                    <a:ext cx="5832069" cy="1457417"/>
                    <a:chOff x="2801750" y="2672805"/>
                    <a:chExt cx="5832069" cy="1457417"/>
                  </a:xfrm>
                </p:grpSpPr>
                <p:grpSp>
                  <p:nvGrpSpPr>
                    <p:cNvPr id="28" name="Gruppo 27">
                      <a:extLst>
                        <a:ext uri="{FF2B5EF4-FFF2-40B4-BE49-F238E27FC236}">
                          <a16:creationId xmlns:a16="http://schemas.microsoft.com/office/drawing/2014/main" id="{886279A0-6483-4592-B33D-FC71DD68FC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801750" y="2672805"/>
                      <a:ext cx="5832069" cy="1457417"/>
                      <a:chOff x="2801750" y="2672805"/>
                      <a:chExt cx="5832069" cy="1457417"/>
                    </a:xfrm>
                  </p:grpSpPr>
                  <p:grpSp>
                    <p:nvGrpSpPr>
                      <p:cNvPr id="33" name="Gruppo 32">
                        <a:extLst>
                          <a:ext uri="{FF2B5EF4-FFF2-40B4-BE49-F238E27FC236}">
                            <a16:creationId xmlns:a16="http://schemas.microsoft.com/office/drawing/2014/main" id="{552FF3CA-1F55-41F6-AD38-83A6352ABD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868238" y="2672805"/>
                        <a:ext cx="5765581" cy="1457417"/>
                        <a:chOff x="2862222" y="2751026"/>
                        <a:chExt cx="5765581" cy="1457417"/>
                      </a:xfrm>
                      <a:solidFill>
                        <a:schemeClr val="accent1">
                          <a:lumMod val="75000"/>
                        </a:schemeClr>
                      </a:solidFill>
                    </p:grpSpPr>
                    <p:cxnSp>
                      <p:nvCxnSpPr>
                        <p:cNvPr id="38" name="Connettore diritto 37">
                          <a:extLst>
                            <a:ext uri="{FF2B5EF4-FFF2-40B4-BE49-F238E27FC236}">
                              <a16:creationId xmlns:a16="http://schemas.microsoft.com/office/drawing/2014/main" id="{4831684D-6351-48FB-8CE2-9281B4C9309D}"/>
                            </a:ext>
                          </a:extLst>
                        </p:cNvPr>
                        <p:cNvCxnSpPr>
                          <a:cxnSpLocks/>
                          <a:endCxn id="24" idx="3"/>
                        </p:cNvCxnSpPr>
                        <p:nvPr/>
                      </p:nvCxnSpPr>
                      <p:spPr>
                        <a:xfrm>
                          <a:off x="2862222" y="2760008"/>
                          <a:ext cx="2148621" cy="1440383"/>
                        </a:xfrm>
                        <a:prstGeom prst="line">
                          <a:avLst/>
                        </a:prstGeom>
                        <a:grpFill/>
                        <a:ln w="19050">
                          <a:solidFill>
                            <a:srgbClr val="0000FF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9" name="Connettore diritto 38">
                          <a:extLst>
                            <a:ext uri="{FF2B5EF4-FFF2-40B4-BE49-F238E27FC236}">
                              <a16:creationId xmlns:a16="http://schemas.microsoft.com/office/drawing/2014/main" id="{BEE9355A-1F67-4F9F-A9C9-D277A7453179}"/>
                            </a:ext>
                          </a:extLst>
                        </p:cNvPr>
                        <p:cNvCxnSpPr>
                          <a:cxnSpLocks/>
                          <a:endCxn id="24" idx="2"/>
                        </p:cNvCxnSpPr>
                        <p:nvPr/>
                      </p:nvCxnSpPr>
                      <p:spPr>
                        <a:xfrm>
                          <a:off x="6437307" y="2751026"/>
                          <a:ext cx="2190496" cy="1457417"/>
                        </a:xfrm>
                        <a:prstGeom prst="line">
                          <a:avLst/>
                        </a:prstGeom>
                        <a:grpFill/>
                        <a:ln w="19050">
                          <a:solidFill>
                            <a:srgbClr val="0000FF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40" name="Gruppo 39">
                          <a:extLst>
                            <a:ext uri="{FF2B5EF4-FFF2-40B4-BE49-F238E27FC236}">
                              <a16:creationId xmlns:a16="http://schemas.microsoft.com/office/drawing/2014/main" id="{53CDC76E-3AE6-41F1-AA95-6AFCA9BC72D5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rot="9173303">
                          <a:off x="6458310" y="2825810"/>
                          <a:ext cx="148283" cy="309864"/>
                          <a:chOff x="8084946" y="2238227"/>
                          <a:chExt cx="551044" cy="1151507"/>
                        </a:xfrm>
                        <a:grpFill/>
                      </p:grpSpPr>
                      <p:cxnSp>
                        <p:nvCxnSpPr>
                          <p:cNvPr id="44" name="Connettore diritto 43">
                            <a:extLst>
                              <a:ext uri="{FF2B5EF4-FFF2-40B4-BE49-F238E27FC236}">
                                <a16:creationId xmlns:a16="http://schemas.microsoft.com/office/drawing/2014/main" id="{AFD4E525-EEF4-4201-A25F-C43D866F9FA1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8084946" y="2238227"/>
                            <a:ext cx="482356" cy="1151507"/>
                          </a:xfrm>
                          <a:prstGeom prst="line">
                            <a:avLst/>
                          </a:prstGeom>
                          <a:grpFill/>
                          <a:ln w="19050">
                            <a:solidFill>
                              <a:srgbClr val="0000FF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45" name="Triangolo isoscele 44">
                            <a:extLst>
                              <a:ext uri="{FF2B5EF4-FFF2-40B4-BE49-F238E27FC236}">
                                <a16:creationId xmlns:a16="http://schemas.microsoft.com/office/drawing/2014/main" id="{74605ED2-BD65-4C31-825C-3A675BBA0582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0490410">
                            <a:off x="8480717" y="3144509"/>
                            <a:ext cx="155273" cy="242387"/>
                          </a:xfrm>
                          <a:prstGeom prst="triangle">
                            <a:avLst/>
                          </a:prstGeom>
                          <a:solidFill>
                            <a:srgbClr val="0000FF"/>
                          </a:solidFill>
                          <a:ln w="12700">
                            <a:solidFill>
                              <a:srgbClr val="0000FF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t-IT"/>
                          </a:p>
                        </p:txBody>
                      </p:sp>
                    </p:grpSp>
                    <p:grpSp>
                      <p:nvGrpSpPr>
                        <p:cNvPr id="41" name="Gruppo 40">
                          <a:extLst>
                            <a:ext uri="{FF2B5EF4-FFF2-40B4-BE49-F238E27FC236}">
                              <a16:creationId xmlns:a16="http://schemas.microsoft.com/office/drawing/2014/main" id="{A20D2568-4F92-46FE-8CEA-E06DA17675C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 rot="19983690">
                          <a:off x="6961395" y="2797228"/>
                          <a:ext cx="148289" cy="309864"/>
                          <a:chOff x="8597376" y="3011871"/>
                          <a:chExt cx="551068" cy="1151506"/>
                        </a:xfrm>
                        <a:grpFill/>
                      </p:grpSpPr>
                      <p:cxnSp>
                        <p:nvCxnSpPr>
                          <p:cNvPr id="42" name="Connettore diritto 41">
                            <a:extLst>
                              <a:ext uri="{FF2B5EF4-FFF2-40B4-BE49-F238E27FC236}">
                                <a16:creationId xmlns:a16="http://schemas.microsoft.com/office/drawing/2014/main" id="{1869998C-59DD-4E53-BFB1-DCE0192EB0CB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8597376" y="3011871"/>
                            <a:ext cx="482356" cy="1151506"/>
                          </a:xfrm>
                          <a:prstGeom prst="line">
                            <a:avLst/>
                          </a:prstGeom>
                          <a:grpFill/>
                          <a:ln w="19050">
                            <a:solidFill>
                              <a:srgbClr val="0000FF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43" name="Triangolo isoscele 42">
                            <a:extLst>
                              <a:ext uri="{FF2B5EF4-FFF2-40B4-BE49-F238E27FC236}">
                                <a16:creationId xmlns:a16="http://schemas.microsoft.com/office/drawing/2014/main" id="{766FFD7D-583F-48BA-9807-D40E54B448F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 rot="10490410">
                            <a:off x="8993171" y="3918159"/>
                            <a:ext cx="155273" cy="242387"/>
                          </a:xfrm>
                          <a:prstGeom prst="triangle">
                            <a:avLst/>
                          </a:prstGeom>
                          <a:solidFill>
                            <a:srgbClr val="0000FF"/>
                          </a:solidFill>
                          <a:ln w="12700">
                            <a:solidFill>
                              <a:srgbClr val="0000FF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it-IT" dirty="0"/>
                          </a:p>
                        </p:txBody>
                      </p:sp>
                    </p:grpSp>
                  </p:grpSp>
                  <p:cxnSp>
                    <p:nvCxnSpPr>
                      <p:cNvPr id="34" name="Connettore diritto 33">
                        <a:extLst>
                          <a:ext uri="{FF2B5EF4-FFF2-40B4-BE49-F238E27FC236}">
                            <a16:creationId xmlns:a16="http://schemas.microsoft.com/office/drawing/2014/main" id="{C9C43469-DEFC-4FFB-87FA-BE15242B8E1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9173303">
                        <a:off x="2868763" y="2738153"/>
                        <a:ext cx="129799" cy="309864"/>
                      </a:xfrm>
                      <a:prstGeom prst="line">
                        <a:avLst/>
                      </a:prstGeom>
                      <a:solidFill>
                        <a:schemeClr val="accent1">
                          <a:lumMod val="75000"/>
                        </a:schemeClr>
                      </a:solidFill>
                      <a:ln w="19050"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5" name="Triangolo isoscele 34">
                        <a:extLst>
                          <a:ext uri="{FF2B5EF4-FFF2-40B4-BE49-F238E27FC236}">
                            <a16:creationId xmlns:a16="http://schemas.microsoft.com/office/drawing/2014/main" id="{8EEAA7AE-D68A-4EF0-AEED-4C0BE2B91984}"/>
                          </a:ext>
                        </a:extLst>
                      </p:cNvPr>
                      <p:cNvSpPr/>
                      <p:nvPr/>
                    </p:nvSpPr>
                    <p:spPr>
                      <a:xfrm rot="19663713">
                        <a:off x="2801750" y="2780753"/>
                        <a:ext cx="41783" cy="65225"/>
                      </a:xfrm>
                      <a:prstGeom prst="triangle">
                        <a:avLst/>
                      </a:prstGeom>
                      <a:solidFill>
                        <a:srgbClr val="0000FF"/>
                      </a:solidFill>
                      <a:ln w="12700"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/>
                      </a:p>
                    </p:txBody>
                  </p:sp>
                  <p:cxnSp>
                    <p:nvCxnSpPr>
                      <p:cNvPr id="36" name="Connettore diritto 35">
                        <a:extLst>
                          <a:ext uri="{FF2B5EF4-FFF2-40B4-BE49-F238E27FC236}">
                            <a16:creationId xmlns:a16="http://schemas.microsoft.com/office/drawing/2014/main" id="{5CC615EE-ED5E-4423-B1FF-1C20CC03A1C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 rot="19983690">
                        <a:off x="3271457" y="2703189"/>
                        <a:ext cx="129799" cy="309864"/>
                      </a:xfrm>
                      <a:prstGeom prst="line">
                        <a:avLst/>
                      </a:prstGeom>
                      <a:solidFill>
                        <a:schemeClr val="accent1">
                          <a:lumMod val="75000"/>
                        </a:schemeClr>
                      </a:solidFill>
                      <a:ln w="19050"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7" name="Triangolo isoscele 36">
                        <a:extLst>
                          <a:ext uri="{FF2B5EF4-FFF2-40B4-BE49-F238E27FC236}">
                            <a16:creationId xmlns:a16="http://schemas.microsoft.com/office/drawing/2014/main" id="{3049E6B9-9A99-402F-BEEC-8EC5FE6D826C}"/>
                          </a:ext>
                        </a:extLst>
                      </p:cNvPr>
                      <p:cNvSpPr/>
                      <p:nvPr/>
                    </p:nvSpPr>
                    <p:spPr>
                      <a:xfrm rot="8874100">
                        <a:off x="3426254" y="2905561"/>
                        <a:ext cx="41783" cy="65225"/>
                      </a:xfrm>
                      <a:prstGeom prst="triangle">
                        <a:avLst/>
                      </a:prstGeom>
                      <a:solidFill>
                        <a:srgbClr val="0000FF"/>
                      </a:solidFill>
                      <a:ln w="12700">
                        <a:solidFill>
                          <a:srgbClr val="0000FF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it-IT"/>
                      </a:p>
                    </p:txBody>
                  </p:sp>
                </p:grpSp>
                <p:sp>
                  <p:nvSpPr>
                    <p:cNvPr id="29" name="Figura a mano libera: forma 28">
                      <a:extLst>
                        <a:ext uri="{FF2B5EF4-FFF2-40B4-BE49-F238E27FC236}">
                          <a16:creationId xmlns:a16="http://schemas.microsoft.com/office/drawing/2014/main" id="{E04E3018-F00A-4400-9023-F3CD40BE677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959100" y="2956560"/>
                      <a:ext cx="83820" cy="38100"/>
                    </a:xfrm>
                    <a:custGeom>
                      <a:avLst/>
                      <a:gdLst>
                        <a:gd name="connsiteX0" fmla="*/ 83820 w 83820"/>
                        <a:gd name="connsiteY0" fmla="*/ 38100 h 38100"/>
                        <a:gd name="connsiteX1" fmla="*/ 0 w 83820"/>
                        <a:gd name="connsiteY1" fmla="*/ 27940 h 38100"/>
                        <a:gd name="connsiteX2" fmla="*/ 25400 w 83820"/>
                        <a:gd name="connsiteY2" fmla="*/ 0 h 38100"/>
                        <a:gd name="connsiteX3" fmla="*/ 25400 w 83820"/>
                        <a:gd name="connsiteY3" fmla="*/ 0 h 38100"/>
                        <a:gd name="connsiteX4" fmla="*/ 83820 w 83820"/>
                        <a:gd name="connsiteY4" fmla="*/ 38100 h 38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38100">
                          <a:moveTo>
                            <a:pt x="83820" y="38100"/>
                          </a:moveTo>
                          <a:lnTo>
                            <a:pt x="0" y="27940"/>
                          </a:lnTo>
                          <a:lnTo>
                            <a:pt x="25400" y="0"/>
                          </a:lnTo>
                          <a:lnTo>
                            <a:pt x="25400" y="0"/>
                          </a:lnTo>
                          <a:lnTo>
                            <a:pt x="83820" y="38100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 w="12700"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0" name="Figura a mano libera: forma 29">
                      <a:extLst>
                        <a:ext uri="{FF2B5EF4-FFF2-40B4-BE49-F238E27FC236}">
                          <a16:creationId xmlns:a16="http://schemas.microsoft.com/office/drawing/2014/main" id="{CABCBE3C-FCF0-4817-A506-E0639E91B334}"/>
                        </a:ext>
                      </a:extLst>
                    </p:cNvPr>
                    <p:cNvSpPr/>
                    <p:nvPr/>
                  </p:nvSpPr>
                  <p:spPr>
                    <a:xfrm rot="11445618">
                      <a:off x="3230481" y="2765234"/>
                      <a:ext cx="83820" cy="38100"/>
                    </a:xfrm>
                    <a:custGeom>
                      <a:avLst/>
                      <a:gdLst>
                        <a:gd name="connsiteX0" fmla="*/ 83820 w 83820"/>
                        <a:gd name="connsiteY0" fmla="*/ 38100 h 38100"/>
                        <a:gd name="connsiteX1" fmla="*/ 0 w 83820"/>
                        <a:gd name="connsiteY1" fmla="*/ 27940 h 38100"/>
                        <a:gd name="connsiteX2" fmla="*/ 25400 w 83820"/>
                        <a:gd name="connsiteY2" fmla="*/ 0 h 38100"/>
                        <a:gd name="connsiteX3" fmla="*/ 25400 w 83820"/>
                        <a:gd name="connsiteY3" fmla="*/ 0 h 38100"/>
                        <a:gd name="connsiteX4" fmla="*/ 83820 w 83820"/>
                        <a:gd name="connsiteY4" fmla="*/ 38100 h 38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38100">
                          <a:moveTo>
                            <a:pt x="83820" y="38100"/>
                          </a:moveTo>
                          <a:lnTo>
                            <a:pt x="0" y="27940"/>
                          </a:lnTo>
                          <a:lnTo>
                            <a:pt x="25400" y="0"/>
                          </a:lnTo>
                          <a:lnTo>
                            <a:pt x="25400" y="0"/>
                          </a:lnTo>
                          <a:lnTo>
                            <a:pt x="83820" y="38100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 w="12700"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1" name="Figura a mano libera: forma 30">
                      <a:extLst>
                        <a:ext uri="{FF2B5EF4-FFF2-40B4-BE49-F238E27FC236}">
                          <a16:creationId xmlns:a16="http://schemas.microsoft.com/office/drawing/2014/main" id="{38526F0B-EE58-4080-A1A0-157AE2AF9984}"/>
                        </a:ext>
                      </a:extLst>
                    </p:cNvPr>
                    <p:cNvSpPr/>
                    <p:nvPr/>
                  </p:nvSpPr>
                  <p:spPr>
                    <a:xfrm rot="365197">
                      <a:off x="6571786" y="2955672"/>
                      <a:ext cx="83820" cy="38100"/>
                    </a:xfrm>
                    <a:custGeom>
                      <a:avLst/>
                      <a:gdLst>
                        <a:gd name="connsiteX0" fmla="*/ 83820 w 83820"/>
                        <a:gd name="connsiteY0" fmla="*/ 38100 h 38100"/>
                        <a:gd name="connsiteX1" fmla="*/ 0 w 83820"/>
                        <a:gd name="connsiteY1" fmla="*/ 27940 h 38100"/>
                        <a:gd name="connsiteX2" fmla="*/ 25400 w 83820"/>
                        <a:gd name="connsiteY2" fmla="*/ 0 h 38100"/>
                        <a:gd name="connsiteX3" fmla="*/ 25400 w 83820"/>
                        <a:gd name="connsiteY3" fmla="*/ 0 h 38100"/>
                        <a:gd name="connsiteX4" fmla="*/ 83820 w 83820"/>
                        <a:gd name="connsiteY4" fmla="*/ 38100 h 38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38100">
                          <a:moveTo>
                            <a:pt x="83820" y="38100"/>
                          </a:moveTo>
                          <a:lnTo>
                            <a:pt x="0" y="27940"/>
                          </a:lnTo>
                          <a:lnTo>
                            <a:pt x="25400" y="0"/>
                          </a:lnTo>
                          <a:lnTo>
                            <a:pt x="25400" y="0"/>
                          </a:lnTo>
                          <a:lnTo>
                            <a:pt x="83820" y="38100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 w="12700"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32" name="Figura a mano libera: forma 31">
                      <a:extLst>
                        <a:ext uri="{FF2B5EF4-FFF2-40B4-BE49-F238E27FC236}">
                          <a16:creationId xmlns:a16="http://schemas.microsoft.com/office/drawing/2014/main" id="{0B82DB2F-3A58-49C5-9016-6997DD5AAD7C}"/>
                        </a:ext>
                      </a:extLst>
                    </p:cNvPr>
                    <p:cNvSpPr/>
                    <p:nvPr/>
                  </p:nvSpPr>
                  <p:spPr>
                    <a:xfrm rot="11151509">
                      <a:off x="6929527" y="2784666"/>
                      <a:ext cx="83820" cy="38100"/>
                    </a:xfrm>
                    <a:custGeom>
                      <a:avLst/>
                      <a:gdLst>
                        <a:gd name="connsiteX0" fmla="*/ 83820 w 83820"/>
                        <a:gd name="connsiteY0" fmla="*/ 38100 h 38100"/>
                        <a:gd name="connsiteX1" fmla="*/ 0 w 83820"/>
                        <a:gd name="connsiteY1" fmla="*/ 27940 h 38100"/>
                        <a:gd name="connsiteX2" fmla="*/ 25400 w 83820"/>
                        <a:gd name="connsiteY2" fmla="*/ 0 h 38100"/>
                        <a:gd name="connsiteX3" fmla="*/ 25400 w 83820"/>
                        <a:gd name="connsiteY3" fmla="*/ 0 h 38100"/>
                        <a:gd name="connsiteX4" fmla="*/ 83820 w 83820"/>
                        <a:gd name="connsiteY4" fmla="*/ 38100 h 381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38100">
                          <a:moveTo>
                            <a:pt x="83820" y="38100"/>
                          </a:moveTo>
                          <a:lnTo>
                            <a:pt x="0" y="27940"/>
                          </a:lnTo>
                          <a:lnTo>
                            <a:pt x="25400" y="0"/>
                          </a:lnTo>
                          <a:lnTo>
                            <a:pt x="25400" y="0"/>
                          </a:lnTo>
                          <a:lnTo>
                            <a:pt x="83820" y="38100"/>
                          </a:lnTo>
                          <a:close/>
                        </a:path>
                      </a:pathLst>
                    </a:custGeom>
                    <a:solidFill>
                      <a:srgbClr val="0000FF"/>
                    </a:solidFill>
                    <a:ln w="12700">
                      <a:solidFill>
                        <a:srgbClr val="0000FF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it-IT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46" name="CasellaDiTesto 45">
                    <a:extLst>
                      <a:ext uri="{FF2B5EF4-FFF2-40B4-BE49-F238E27FC236}">
                        <a16:creationId xmlns:a16="http://schemas.microsoft.com/office/drawing/2014/main" id="{FD9ABCAD-4161-4DAB-8B9B-04CAB641F77F}"/>
                      </a:ext>
                    </a:extLst>
                  </p:cNvPr>
                  <p:cNvSpPr txBox="1"/>
                  <p:nvPr/>
                </p:nvSpPr>
                <p:spPr>
                  <a:xfrm>
                    <a:off x="1620347" y="3380645"/>
                    <a:ext cx="1954739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cap="small" dirty="0"/>
                      <a:t>Gran San Bernardo </a:t>
                    </a:r>
                  </a:p>
                  <a:p>
                    <a:r>
                      <a:rPr lang="it-IT" sz="1200" cap="small" dirty="0"/>
                      <a:t>multi-nappe system</a:t>
                    </a:r>
                  </a:p>
                </p:txBody>
              </p:sp>
              <p:sp>
                <p:nvSpPr>
                  <p:cNvPr id="47" name="CasellaDiTesto 46">
                    <a:extLst>
                      <a:ext uri="{FF2B5EF4-FFF2-40B4-BE49-F238E27FC236}">
                        <a16:creationId xmlns:a16="http://schemas.microsoft.com/office/drawing/2014/main" id="{B1551878-AFCD-44CC-8122-B3DB07CE2713}"/>
                      </a:ext>
                    </a:extLst>
                  </p:cNvPr>
                  <p:cNvSpPr txBox="1"/>
                  <p:nvPr/>
                </p:nvSpPr>
                <p:spPr>
                  <a:xfrm>
                    <a:off x="5265710" y="3519145"/>
                    <a:ext cx="1954739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cap="small" dirty="0"/>
                      <a:t>Combin Zone</a:t>
                    </a:r>
                  </a:p>
                </p:txBody>
              </p:sp>
              <p:sp>
                <p:nvSpPr>
                  <p:cNvPr id="48" name="CasellaDiTesto 47">
                    <a:extLst>
                      <a:ext uri="{FF2B5EF4-FFF2-40B4-BE49-F238E27FC236}">
                        <a16:creationId xmlns:a16="http://schemas.microsoft.com/office/drawing/2014/main" id="{67B5A8FC-DC61-44F3-ACE9-AC42DACE32EB}"/>
                      </a:ext>
                    </a:extLst>
                  </p:cNvPr>
                  <p:cNvSpPr txBox="1"/>
                  <p:nvPr/>
                </p:nvSpPr>
                <p:spPr>
                  <a:xfrm>
                    <a:off x="8348233" y="3449483"/>
                    <a:ext cx="1375857" cy="27699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it-IT" sz="1200" cap="small" dirty="0" err="1"/>
                      <a:t>Dent</a:t>
                    </a:r>
                    <a:r>
                      <a:rPr lang="it-IT" sz="1200" cap="small" dirty="0"/>
                      <a:t> Blanche nappe</a:t>
                    </a:r>
                  </a:p>
                </p:txBody>
              </p:sp>
            </p:grpSp>
            <p:sp>
              <p:nvSpPr>
                <p:cNvPr id="51" name="CasellaDiTesto 50">
                  <a:extLst>
                    <a:ext uri="{FF2B5EF4-FFF2-40B4-BE49-F238E27FC236}">
                      <a16:creationId xmlns:a16="http://schemas.microsoft.com/office/drawing/2014/main" id="{C1D7E21E-F3B0-4805-B0F5-3CAFF4C0AE69}"/>
                    </a:ext>
                  </a:extLst>
                </p:cNvPr>
                <p:cNvSpPr txBox="1"/>
                <p:nvPr/>
              </p:nvSpPr>
              <p:spPr>
                <a:xfrm rot="2128393">
                  <a:off x="7789201" y="1372230"/>
                  <a:ext cx="5446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200" b="1" dirty="0">
                      <a:solidFill>
                        <a:srgbClr val="0000FF"/>
                      </a:solidFill>
                    </a:rPr>
                    <a:t>DBBT</a:t>
                  </a:r>
                </a:p>
              </p:txBody>
            </p:sp>
            <p:sp>
              <p:nvSpPr>
                <p:cNvPr id="52" name="CasellaDiTesto 51">
                  <a:extLst>
                    <a:ext uri="{FF2B5EF4-FFF2-40B4-BE49-F238E27FC236}">
                      <a16:creationId xmlns:a16="http://schemas.microsoft.com/office/drawing/2014/main" id="{A30680B1-0BB4-4647-9434-DCFC1DD5AD6C}"/>
                    </a:ext>
                  </a:extLst>
                </p:cNvPr>
                <p:cNvSpPr txBox="1"/>
                <p:nvPr/>
              </p:nvSpPr>
              <p:spPr>
                <a:xfrm rot="2128393">
                  <a:off x="4265857" y="1391190"/>
                  <a:ext cx="54467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it-IT" sz="1200" b="1" dirty="0">
                      <a:solidFill>
                        <a:srgbClr val="0000FF"/>
                      </a:solidFill>
                    </a:rPr>
                    <a:t>CF</a:t>
                  </a:r>
                </a:p>
              </p:txBody>
            </p:sp>
          </p:grpSp>
          <p:sp>
            <p:nvSpPr>
              <p:cNvPr id="50" name="Sottotitolo 2">
                <a:extLst>
                  <a:ext uri="{FF2B5EF4-FFF2-40B4-BE49-F238E27FC236}">
                    <a16:creationId xmlns:a16="http://schemas.microsoft.com/office/drawing/2014/main" id="{466485AC-EA8C-472D-B884-1876019871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627" y="2182422"/>
                <a:ext cx="10442404" cy="5294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Dent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Blanche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Basal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Thrust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and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Combin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Fault,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bounding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major tectonic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nappes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, are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reactivated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as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normal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 faults. Wust &amp; </a:t>
                </a:r>
                <a:r>
                  <a:rPr lang="it-IT" sz="1200" dirty="0" err="1">
                    <a:solidFill>
                      <a:schemeClr val="bg2"/>
                    </a:solidFill>
                    <a:latin typeface="+mj-lt"/>
                  </a:rPr>
                  <a:t>Silverberg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, 1989; </a:t>
                </a:r>
                <a:r>
                  <a:rPr lang="en-GB" sz="1200" dirty="0" err="1">
                    <a:solidFill>
                      <a:schemeClr val="bg2"/>
                    </a:solidFill>
                    <a:latin typeface="+mj-lt"/>
                  </a:rPr>
                  <a:t>Ballèvre</a:t>
                </a:r>
                <a:r>
                  <a:rPr lang="en-GB" sz="1200" dirty="0">
                    <a:solidFill>
                      <a:schemeClr val="bg2"/>
                    </a:solidFill>
                    <a:latin typeface="+mj-lt"/>
                  </a:rPr>
                  <a:t>, M., Merle</a:t>
                </a:r>
                <a:r>
                  <a:rPr lang="it-IT" sz="1200" dirty="0">
                    <a:solidFill>
                      <a:schemeClr val="bg2"/>
                    </a:solidFill>
                    <a:latin typeface="+mj-lt"/>
                  </a:rPr>
                  <a:t>, 1993. </a:t>
                </a:r>
              </a:p>
            </p:txBody>
          </p:sp>
        </p:grpSp>
        <p:sp>
          <p:nvSpPr>
            <p:cNvPr id="159" name="Casella di testo 161">
              <a:extLst>
                <a:ext uri="{FF2B5EF4-FFF2-40B4-BE49-F238E27FC236}">
                  <a16:creationId xmlns:a16="http://schemas.microsoft.com/office/drawing/2014/main" id="{3AEA711A-05D8-4987-9404-C0C61B7D1767}"/>
                </a:ext>
              </a:extLst>
            </p:cNvPr>
            <p:cNvSpPr txBox="1"/>
            <p:nvPr/>
          </p:nvSpPr>
          <p:spPr>
            <a:xfrm>
              <a:off x="10259028" y="731847"/>
              <a:ext cx="407353" cy="26909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Casella di testo 162">
              <a:extLst>
                <a:ext uri="{FF2B5EF4-FFF2-40B4-BE49-F238E27FC236}">
                  <a16:creationId xmlns:a16="http://schemas.microsoft.com/office/drawing/2014/main" id="{8C8DDCC3-ED4E-48EE-89D3-8CF7094156FC}"/>
                </a:ext>
              </a:extLst>
            </p:cNvPr>
            <p:cNvSpPr txBox="1"/>
            <p:nvPr/>
          </p:nvSpPr>
          <p:spPr>
            <a:xfrm>
              <a:off x="1411747" y="708019"/>
              <a:ext cx="423762" cy="29433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/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NW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A9D46F0E-CCD8-4169-8993-F9AA45CB2059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164" name="Gruppo 163">
              <a:extLst>
                <a:ext uri="{FF2B5EF4-FFF2-40B4-BE49-F238E27FC236}">
                  <a16:creationId xmlns:a16="http://schemas.microsoft.com/office/drawing/2014/main" id="{88D58867-7100-46E5-BB46-270A5D25A08B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166" name="Gruppo 165">
                <a:extLst>
                  <a:ext uri="{FF2B5EF4-FFF2-40B4-BE49-F238E27FC236}">
                    <a16:creationId xmlns:a16="http://schemas.microsoft.com/office/drawing/2014/main" id="{1B348E24-0558-4C5D-BF28-E892C28208AA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90" name="Freccia a pentagono 189">
                  <a:extLst>
                    <a:ext uri="{FF2B5EF4-FFF2-40B4-BE49-F238E27FC236}">
                      <a16:creationId xmlns:a16="http://schemas.microsoft.com/office/drawing/2014/main" id="{74FA3D45-1261-4AED-9A4A-D0B00412CE59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91" name="Freccia a pentagono 4">
                  <a:hlinkClick r:id="rId10" action="ppaction://hlinksldjump"/>
                  <a:extLst>
                    <a:ext uri="{FF2B5EF4-FFF2-40B4-BE49-F238E27FC236}">
                      <a16:creationId xmlns:a16="http://schemas.microsoft.com/office/drawing/2014/main" id="{C3AFE94C-DEE1-47F2-AFA9-A4A303EB680A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171" name="Gruppo 170">
                <a:extLst>
                  <a:ext uri="{FF2B5EF4-FFF2-40B4-BE49-F238E27FC236}">
                    <a16:creationId xmlns:a16="http://schemas.microsoft.com/office/drawing/2014/main" id="{1FCB1F57-A73E-43B1-A722-700333DD0131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88" name="Freccia a gallone 187">
                  <a:extLst>
                    <a:ext uri="{FF2B5EF4-FFF2-40B4-BE49-F238E27FC236}">
                      <a16:creationId xmlns:a16="http://schemas.microsoft.com/office/drawing/2014/main" id="{1C1C095A-D295-442B-8E45-A7A2FF354AA9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189" name="Freccia a gallone 4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1025022F-5A3A-40DF-A091-B08077243FAB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172" name="Gruppo 171">
                <a:extLst>
                  <a:ext uri="{FF2B5EF4-FFF2-40B4-BE49-F238E27FC236}">
                    <a16:creationId xmlns:a16="http://schemas.microsoft.com/office/drawing/2014/main" id="{F85B52FD-AD1C-4266-BE66-38E0BEE1079A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73" name="Freccia a gallone 172">
                  <a:extLst>
                    <a:ext uri="{FF2B5EF4-FFF2-40B4-BE49-F238E27FC236}">
                      <a16:creationId xmlns:a16="http://schemas.microsoft.com/office/drawing/2014/main" id="{A5AFDA2C-CA3C-45E1-A4CA-1850F6FA3BE0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74" name="Freccia a gallone 4">
                  <a:hlinkClick r:id="rId12" action="ppaction://hlinksldjump"/>
                  <a:extLst>
                    <a:ext uri="{FF2B5EF4-FFF2-40B4-BE49-F238E27FC236}">
                      <a16:creationId xmlns:a16="http://schemas.microsoft.com/office/drawing/2014/main" id="{5089D653-AF21-4C6F-A2B3-2C72F629AF5F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196" name="Freccia a gallone 195">
              <a:extLst>
                <a:ext uri="{FF2B5EF4-FFF2-40B4-BE49-F238E27FC236}">
                  <a16:creationId xmlns:a16="http://schemas.microsoft.com/office/drawing/2014/main" id="{3A24CB0E-B804-4ECB-A229-2D366326351E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95" name="Freccia a gallone 4">
              <a:hlinkClick r:id="rId13" action="ppaction://hlinksldjump"/>
              <a:extLst>
                <a:ext uri="{FF2B5EF4-FFF2-40B4-BE49-F238E27FC236}">
                  <a16:creationId xmlns:a16="http://schemas.microsoft.com/office/drawing/2014/main" id="{4E2693EB-FE10-4296-BBDC-A6994154E40F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sp>
        <p:nvSpPr>
          <p:cNvPr id="214" name="Sottotitolo 2">
            <a:extLst>
              <a:ext uri="{FF2B5EF4-FFF2-40B4-BE49-F238E27FC236}">
                <a16:creationId xmlns:a16="http://schemas.microsoft.com/office/drawing/2014/main" id="{068DFA87-CCF0-4E2F-B2A6-1F2B609CF502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1/2</a:t>
            </a:r>
          </a:p>
        </p:txBody>
      </p:sp>
      <p:pic>
        <p:nvPicPr>
          <p:cNvPr id="216" name="Elemento grafico 215" descr="Cerchio con freccia sinistra con riempimento a tinta unita">
            <a:hlinkClick r:id="rId14" action="ppaction://hlinksldjump"/>
            <a:extLst>
              <a:ext uri="{FF2B5EF4-FFF2-40B4-BE49-F238E27FC236}">
                <a16:creationId xmlns:a16="http://schemas.microsoft.com/office/drawing/2014/main" id="{17771A15-AFA1-4C1A-8F08-4E89A0382A9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9B4938F9-BAD7-44FC-913A-6AC5DF4BB63F}"/>
              </a:ext>
            </a:extLst>
          </p:cNvPr>
          <p:cNvGrpSpPr/>
          <p:nvPr/>
        </p:nvGrpSpPr>
        <p:grpSpPr>
          <a:xfrm>
            <a:off x="5510313" y="3483932"/>
            <a:ext cx="1737984" cy="1218737"/>
            <a:chOff x="5510313" y="3483932"/>
            <a:chExt cx="1737984" cy="1218737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F66474DE-57DC-4EA0-9A78-DD929753EC81}"/>
                </a:ext>
              </a:extLst>
            </p:cNvPr>
            <p:cNvGrpSpPr/>
            <p:nvPr/>
          </p:nvGrpSpPr>
          <p:grpSpPr>
            <a:xfrm>
              <a:off x="5510313" y="3584529"/>
              <a:ext cx="1737984" cy="1118140"/>
              <a:chOff x="5477410" y="3328403"/>
              <a:chExt cx="1737984" cy="1118140"/>
            </a:xfrm>
          </p:grpSpPr>
          <p:pic>
            <p:nvPicPr>
              <p:cNvPr id="217" name="Elemento grafico 216" descr="Badge Segui con riempimento a tinta unita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3605F006-4D18-4384-AE4D-D89CD13051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038191" y="3328403"/>
                <a:ext cx="610890" cy="610890"/>
              </a:xfrm>
              <a:prstGeom prst="rect">
                <a:avLst/>
              </a:prstGeom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218" name="Sottotitolo 2">
                <a:hlinkClick r:id="rId17" action="ppaction://hlinksldjump"/>
                <a:extLst>
                  <a:ext uri="{FF2B5EF4-FFF2-40B4-BE49-F238E27FC236}">
                    <a16:creationId xmlns:a16="http://schemas.microsoft.com/office/drawing/2014/main" id="{8AFC9A39-C9F5-4342-A706-CB50A316AD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7410" y="3917113"/>
                <a:ext cx="1737984" cy="5294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More 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</a:rPr>
                  <a:t>Structural</a:t>
                </a: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 Data</a:t>
                </a:r>
              </a:p>
            </p:txBody>
          </p:sp>
        </p:grpSp>
        <p:pic>
          <p:nvPicPr>
            <p:cNvPr id="219" name="Elemento grafico 218" descr="Cursore con riempimento a tinta unita">
              <a:extLst>
                <a:ext uri="{FF2B5EF4-FFF2-40B4-BE49-F238E27FC236}">
                  <a16:creationId xmlns:a16="http://schemas.microsoft.com/office/drawing/2014/main" id="{9F766C55-A3B6-408B-ADE1-D7E19F0F7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1435444">
              <a:off x="5843022" y="3483932"/>
              <a:ext cx="340285" cy="340285"/>
            </a:xfrm>
            <a:prstGeom prst="rect">
              <a:avLst/>
            </a:prstGeom>
          </p:spPr>
        </p:pic>
      </p:grpSp>
      <p:pic>
        <p:nvPicPr>
          <p:cNvPr id="221" name="Elemento grafico 220" descr="Home con riempimento a tinta unita">
            <a:hlinkClick r:id="rId22" action="ppaction://hlinksldjump"/>
            <a:extLst>
              <a:ext uri="{FF2B5EF4-FFF2-40B4-BE49-F238E27FC236}">
                <a16:creationId xmlns:a16="http://schemas.microsoft.com/office/drawing/2014/main" id="{5129AF8B-FEFE-4349-A8FB-9BC29FF6E3E8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222" name="Elemento grafico 221" descr="Cerchio con freccia sinistra con riempimento a tinta unita">
            <a:hlinkClick r:id="rId25" action="ppaction://hlinksldjump"/>
            <a:extLst>
              <a:ext uri="{FF2B5EF4-FFF2-40B4-BE49-F238E27FC236}">
                <a16:creationId xmlns:a16="http://schemas.microsoft.com/office/drawing/2014/main" id="{BE469398-849E-4BB3-809D-229B9CD492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75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po 45">
            <a:extLst>
              <a:ext uri="{FF2B5EF4-FFF2-40B4-BE49-F238E27FC236}">
                <a16:creationId xmlns:a16="http://schemas.microsoft.com/office/drawing/2014/main" id="{2880D9D3-A489-4FCC-BC2D-98D9EEF87457}"/>
              </a:ext>
            </a:extLst>
          </p:cNvPr>
          <p:cNvGrpSpPr/>
          <p:nvPr/>
        </p:nvGrpSpPr>
        <p:grpSpPr>
          <a:xfrm>
            <a:off x="924551" y="4247536"/>
            <a:ext cx="7639207" cy="2157491"/>
            <a:chOff x="3365817" y="2483485"/>
            <a:chExt cx="5460365" cy="1542135"/>
          </a:xfrm>
        </p:grpSpPr>
        <p:sp>
          <p:nvSpPr>
            <p:cNvPr id="45" name="Rettangolo 44">
              <a:extLst>
                <a:ext uri="{FF2B5EF4-FFF2-40B4-BE49-F238E27FC236}">
                  <a16:creationId xmlns:a16="http://schemas.microsoft.com/office/drawing/2014/main" id="{47403F52-19F2-4E50-B8D1-2CBF76ADABF6}"/>
                </a:ext>
              </a:extLst>
            </p:cNvPr>
            <p:cNvSpPr/>
            <p:nvPr/>
          </p:nvSpPr>
          <p:spPr>
            <a:xfrm>
              <a:off x="6266151" y="2490513"/>
              <a:ext cx="2560031" cy="1465777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4" name="Gruppo 3">
              <a:extLst>
                <a:ext uri="{FF2B5EF4-FFF2-40B4-BE49-F238E27FC236}">
                  <a16:creationId xmlns:a16="http://schemas.microsoft.com/office/drawing/2014/main" id="{7B42AD3D-7165-4A25-A610-0AB0617E6776}"/>
                </a:ext>
              </a:extLst>
            </p:cNvPr>
            <p:cNvGrpSpPr/>
            <p:nvPr/>
          </p:nvGrpSpPr>
          <p:grpSpPr>
            <a:xfrm>
              <a:off x="3365817" y="2483485"/>
              <a:ext cx="5460365" cy="1542135"/>
              <a:chOff x="0" y="0"/>
              <a:chExt cx="6111875" cy="1726184"/>
            </a:xfrm>
          </p:grpSpPr>
          <p:grpSp>
            <p:nvGrpSpPr>
              <p:cNvPr id="5" name="Gruppo 4">
                <a:extLst>
                  <a:ext uri="{FF2B5EF4-FFF2-40B4-BE49-F238E27FC236}">
                    <a16:creationId xmlns:a16="http://schemas.microsoft.com/office/drawing/2014/main" id="{144A3F86-4E22-40A2-AC07-82124A12A3C6}"/>
                  </a:ext>
                </a:extLst>
              </p:cNvPr>
              <p:cNvGrpSpPr/>
              <p:nvPr/>
            </p:nvGrpSpPr>
            <p:grpSpPr>
              <a:xfrm>
                <a:off x="0" y="0"/>
                <a:ext cx="6111875" cy="1726184"/>
                <a:chOff x="0" y="0"/>
                <a:chExt cx="6111875" cy="1726184"/>
              </a:xfrm>
            </p:grpSpPr>
            <p:grpSp>
              <p:nvGrpSpPr>
                <p:cNvPr id="7" name="Gruppo 6">
                  <a:extLst>
                    <a:ext uri="{FF2B5EF4-FFF2-40B4-BE49-F238E27FC236}">
                      <a16:creationId xmlns:a16="http://schemas.microsoft.com/office/drawing/2014/main" id="{45967891-F359-4850-8CCD-963FD646E5C1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6111875" cy="1726184"/>
                  <a:chOff x="0" y="0"/>
                  <a:chExt cx="6112129" cy="1726184"/>
                </a:xfrm>
              </p:grpSpPr>
              <p:grpSp>
                <p:nvGrpSpPr>
                  <p:cNvPr id="13" name="Gruppo 12">
                    <a:extLst>
                      <a:ext uri="{FF2B5EF4-FFF2-40B4-BE49-F238E27FC236}">
                        <a16:creationId xmlns:a16="http://schemas.microsoft.com/office/drawing/2014/main" id="{CF02562F-81A1-49FC-87B5-7CFA9B7BC661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6112129" cy="1726184"/>
                    <a:chOff x="0" y="0"/>
                    <a:chExt cx="6112129" cy="1726184"/>
                  </a:xfrm>
                </p:grpSpPr>
                <p:pic>
                  <p:nvPicPr>
                    <p:cNvPr id="14" name="Immagine 13">
                      <a:extLst>
                        <a:ext uri="{FF2B5EF4-FFF2-40B4-BE49-F238E27FC236}">
                          <a16:creationId xmlns:a16="http://schemas.microsoft.com/office/drawing/2014/main" id="{9D4C9F7B-6375-478D-B2C2-16F185172C9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467" b="30874"/>
                    <a:stretch/>
                  </p:blipFill>
                  <p:spPr bwMode="auto">
                    <a:xfrm>
                      <a:off x="0" y="0"/>
                      <a:ext cx="2879090" cy="163068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53640926-AAD7-44D8-BBD7-CCE9431645EC}">
                        <a14:shadowObscured xmlns:a14="http://schemas.microsoft.com/office/drawing/2010/main"/>
                      </a:ext>
                    </a:extLst>
                  </p:spPr>
                </p:pic>
                <p:grpSp>
                  <p:nvGrpSpPr>
                    <p:cNvPr id="15" name="Gruppo 14">
                      <a:extLst>
                        <a:ext uri="{FF2B5EF4-FFF2-40B4-BE49-F238E27FC236}">
                          <a16:creationId xmlns:a16="http://schemas.microsoft.com/office/drawing/2014/main" id="{145A388E-E1EC-439B-ADD6-A9900310413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225800" y="5079"/>
                      <a:ext cx="2886329" cy="1721105"/>
                      <a:chOff x="0" y="-1"/>
                      <a:chExt cx="2886329" cy="1721105"/>
                    </a:xfrm>
                  </p:grpSpPr>
                  <p:sp>
                    <p:nvSpPr>
                      <p:cNvPr id="20" name="Figura a mano libera: forma 19">
                        <a:extLst>
                          <a:ext uri="{FF2B5EF4-FFF2-40B4-BE49-F238E27FC236}">
                            <a16:creationId xmlns:a16="http://schemas.microsoft.com/office/drawing/2014/main" id="{75BA85EB-F1A7-4961-88FD-BA5D5D79237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67284" y="320040"/>
                        <a:ext cx="166037" cy="905086"/>
                      </a:xfrm>
                      <a:custGeom>
                        <a:avLst/>
                        <a:gdLst>
                          <a:gd name="connsiteX0" fmla="*/ 135255 w 166037"/>
                          <a:gd name="connsiteY0" fmla="*/ 15 h 905086"/>
                          <a:gd name="connsiteX1" fmla="*/ 126111 w 166037"/>
                          <a:gd name="connsiteY1" fmla="*/ 231663 h 905086"/>
                          <a:gd name="connsiteX2" fmla="*/ 25527 w 166037"/>
                          <a:gd name="connsiteY2" fmla="*/ 725439 h 905086"/>
                          <a:gd name="connsiteX3" fmla="*/ 4191 w 166037"/>
                          <a:gd name="connsiteY3" fmla="*/ 850407 h 905086"/>
                          <a:gd name="connsiteX4" fmla="*/ 16383 w 166037"/>
                          <a:gd name="connsiteY4" fmla="*/ 856503 h 905086"/>
                          <a:gd name="connsiteX5" fmla="*/ 159639 w 166037"/>
                          <a:gd name="connsiteY5" fmla="*/ 240807 h 905086"/>
                          <a:gd name="connsiteX6" fmla="*/ 135255 w 166037"/>
                          <a:gd name="connsiteY6" fmla="*/ 15 h 9050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66037" h="905086">
                            <a:moveTo>
                              <a:pt x="135255" y="15"/>
                            </a:moveTo>
                            <a:cubicBezTo>
                              <a:pt x="129667" y="-1509"/>
                              <a:pt x="144399" y="110759"/>
                              <a:pt x="126111" y="231663"/>
                            </a:cubicBezTo>
                            <a:cubicBezTo>
                              <a:pt x="107823" y="352567"/>
                              <a:pt x="45847" y="622315"/>
                              <a:pt x="25527" y="725439"/>
                            </a:cubicBezTo>
                            <a:cubicBezTo>
                              <a:pt x="5207" y="828563"/>
                              <a:pt x="4191" y="850407"/>
                              <a:pt x="4191" y="850407"/>
                            </a:cubicBezTo>
                            <a:cubicBezTo>
                              <a:pt x="2667" y="872251"/>
                              <a:pt x="-9525" y="958103"/>
                              <a:pt x="16383" y="856503"/>
                            </a:cubicBezTo>
                            <a:cubicBezTo>
                              <a:pt x="42291" y="754903"/>
                              <a:pt x="137795" y="385587"/>
                              <a:pt x="159639" y="240807"/>
                            </a:cubicBezTo>
                            <a:cubicBezTo>
                              <a:pt x="181483" y="96027"/>
                              <a:pt x="140843" y="1539"/>
                              <a:pt x="135255" y="15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1" name="Figura a mano libera: forma 20">
                        <a:extLst>
                          <a:ext uri="{FF2B5EF4-FFF2-40B4-BE49-F238E27FC236}">
                            <a16:creationId xmlns:a16="http://schemas.microsoft.com/office/drawing/2014/main" id="{E5A2FFB9-BB46-4E83-92F4-86C0767707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64108" y="353568"/>
                        <a:ext cx="183969" cy="313972"/>
                      </a:xfrm>
                      <a:custGeom>
                        <a:avLst/>
                        <a:gdLst>
                          <a:gd name="connsiteX0" fmla="*/ 177264 w 183969"/>
                          <a:gd name="connsiteY0" fmla="*/ 7 h 313972"/>
                          <a:gd name="connsiteX1" fmla="*/ 143736 w 183969"/>
                          <a:gd name="connsiteY1" fmla="*/ 128023 h 313972"/>
                          <a:gd name="connsiteX2" fmla="*/ 104112 w 183969"/>
                          <a:gd name="connsiteY2" fmla="*/ 192031 h 313972"/>
                          <a:gd name="connsiteX3" fmla="*/ 30960 w 183969"/>
                          <a:gd name="connsiteY3" fmla="*/ 243847 h 313972"/>
                          <a:gd name="connsiteX4" fmla="*/ 480 w 183969"/>
                          <a:gd name="connsiteY4" fmla="*/ 313951 h 313972"/>
                          <a:gd name="connsiteX5" fmla="*/ 52296 w 183969"/>
                          <a:gd name="connsiteY5" fmla="*/ 249943 h 313972"/>
                          <a:gd name="connsiteX6" fmla="*/ 168120 w 183969"/>
                          <a:gd name="connsiteY6" fmla="*/ 134119 h 313972"/>
                          <a:gd name="connsiteX7" fmla="*/ 177264 w 183969"/>
                          <a:gd name="connsiteY7" fmla="*/ 7 h 31397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183969" h="313972">
                            <a:moveTo>
                              <a:pt x="177264" y="7"/>
                            </a:moveTo>
                            <a:cubicBezTo>
                              <a:pt x="173200" y="-1009"/>
                              <a:pt x="155928" y="96019"/>
                              <a:pt x="143736" y="128023"/>
                            </a:cubicBezTo>
                            <a:cubicBezTo>
                              <a:pt x="131544" y="160027"/>
                              <a:pt x="122908" y="172727"/>
                              <a:pt x="104112" y="192031"/>
                            </a:cubicBezTo>
                            <a:cubicBezTo>
                              <a:pt x="85316" y="211335"/>
                              <a:pt x="48232" y="223527"/>
                              <a:pt x="30960" y="243847"/>
                            </a:cubicBezTo>
                            <a:cubicBezTo>
                              <a:pt x="13688" y="264167"/>
                              <a:pt x="-3076" y="312935"/>
                              <a:pt x="480" y="313951"/>
                            </a:cubicBezTo>
                            <a:cubicBezTo>
                              <a:pt x="4036" y="314967"/>
                              <a:pt x="24356" y="279915"/>
                              <a:pt x="52296" y="249943"/>
                            </a:cubicBezTo>
                            <a:cubicBezTo>
                              <a:pt x="80236" y="219971"/>
                              <a:pt x="142212" y="175775"/>
                              <a:pt x="168120" y="134119"/>
                            </a:cubicBezTo>
                            <a:cubicBezTo>
                              <a:pt x="194028" y="92463"/>
                              <a:pt x="181328" y="1023"/>
                              <a:pt x="177264" y="7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2" name="Figura a mano libera: forma 21">
                        <a:extLst>
                          <a:ext uri="{FF2B5EF4-FFF2-40B4-BE49-F238E27FC236}">
                            <a16:creationId xmlns:a16="http://schemas.microsoft.com/office/drawing/2014/main" id="{A2A740FC-E652-4F06-8CBA-60B466C7195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23316" y="213360"/>
                        <a:ext cx="34768" cy="411343"/>
                      </a:xfrm>
                      <a:custGeom>
                        <a:avLst/>
                        <a:gdLst>
                          <a:gd name="connsiteX0" fmla="*/ 1146 w 34768"/>
                          <a:gd name="connsiteY0" fmla="*/ 5603 h 411343"/>
                          <a:gd name="connsiteX1" fmla="*/ 10290 w 34768"/>
                          <a:gd name="connsiteY1" fmla="*/ 407939 h 411343"/>
                          <a:gd name="connsiteX2" fmla="*/ 34674 w 34768"/>
                          <a:gd name="connsiteY2" fmla="*/ 188483 h 411343"/>
                          <a:gd name="connsiteX3" fmla="*/ 1146 w 34768"/>
                          <a:gd name="connsiteY3" fmla="*/ 5603 h 41134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4768" h="411343">
                            <a:moveTo>
                              <a:pt x="1146" y="5603"/>
                            </a:moveTo>
                            <a:cubicBezTo>
                              <a:pt x="-2918" y="42179"/>
                              <a:pt x="4702" y="377459"/>
                              <a:pt x="10290" y="407939"/>
                            </a:cubicBezTo>
                            <a:cubicBezTo>
                              <a:pt x="15878" y="438419"/>
                              <a:pt x="32642" y="256047"/>
                              <a:pt x="34674" y="188483"/>
                            </a:cubicBezTo>
                            <a:cubicBezTo>
                              <a:pt x="36706" y="120919"/>
                              <a:pt x="5210" y="-30973"/>
                              <a:pt x="1146" y="5603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3" name="Figura a mano libera: forma 22">
                        <a:extLst>
                          <a:ext uri="{FF2B5EF4-FFF2-40B4-BE49-F238E27FC236}">
                            <a16:creationId xmlns:a16="http://schemas.microsoft.com/office/drawing/2014/main" id="{61CFFB40-E9E5-4A20-B04F-9B12F5658E0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5820" y="371856"/>
                        <a:ext cx="84328" cy="114376"/>
                      </a:xfrm>
                      <a:custGeom>
                        <a:avLst/>
                        <a:gdLst>
                          <a:gd name="connsiteX0" fmla="*/ 83793 w 84328"/>
                          <a:gd name="connsiteY0" fmla="*/ 19 h 114376"/>
                          <a:gd name="connsiteX1" fmla="*/ 1497 w 84328"/>
                          <a:gd name="connsiteY1" fmla="*/ 106699 h 114376"/>
                          <a:gd name="connsiteX2" fmla="*/ 35025 w 84328"/>
                          <a:gd name="connsiteY2" fmla="*/ 97555 h 114376"/>
                          <a:gd name="connsiteX3" fmla="*/ 83793 w 84328"/>
                          <a:gd name="connsiteY3" fmla="*/ 19 h 11437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328" h="114376">
                            <a:moveTo>
                              <a:pt x="83793" y="19"/>
                            </a:moveTo>
                            <a:cubicBezTo>
                              <a:pt x="78205" y="1543"/>
                              <a:pt x="9625" y="90443"/>
                              <a:pt x="1497" y="106699"/>
                            </a:cubicBezTo>
                            <a:cubicBezTo>
                              <a:pt x="-6631" y="122955"/>
                              <a:pt x="20293" y="110255"/>
                              <a:pt x="35025" y="97555"/>
                            </a:cubicBezTo>
                            <a:cubicBezTo>
                              <a:pt x="49757" y="84855"/>
                              <a:pt x="89381" y="-1505"/>
                              <a:pt x="83793" y="19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4" name="Figura a mano libera: forma 23">
                        <a:extLst>
                          <a:ext uri="{FF2B5EF4-FFF2-40B4-BE49-F238E27FC236}">
                            <a16:creationId xmlns:a16="http://schemas.microsoft.com/office/drawing/2014/main" id="{1279979B-CF3B-4C0A-B5B3-8EC0FD30FA9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56260" y="612648"/>
                        <a:ext cx="91238" cy="442891"/>
                      </a:xfrm>
                      <a:custGeom>
                        <a:avLst/>
                        <a:gdLst>
                          <a:gd name="connsiteX0" fmla="*/ 2683 w 91238"/>
                          <a:gd name="connsiteY0" fmla="*/ 442130 h 442891"/>
                          <a:gd name="connsiteX1" fmla="*/ 20971 w 91238"/>
                          <a:gd name="connsiteY1" fmla="*/ 234866 h 442891"/>
                          <a:gd name="connsiteX2" fmla="*/ 69739 w 91238"/>
                          <a:gd name="connsiteY2" fmla="*/ 18458 h 442891"/>
                          <a:gd name="connsiteX3" fmla="*/ 91075 w 91238"/>
                          <a:gd name="connsiteY3" fmla="*/ 27602 h 442891"/>
                          <a:gd name="connsiteX4" fmla="*/ 75835 w 91238"/>
                          <a:gd name="connsiteY4" fmla="*/ 158666 h 442891"/>
                          <a:gd name="connsiteX5" fmla="*/ 2683 w 91238"/>
                          <a:gd name="connsiteY5" fmla="*/ 442130 h 4428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91238" h="442891">
                            <a:moveTo>
                              <a:pt x="2683" y="442130"/>
                            </a:moveTo>
                            <a:cubicBezTo>
                              <a:pt x="-6461" y="454830"/>
                              <a:pt x="9795" y="305478"/>
                              <a:pt x="20971" y="234866"/>
                            </a:cubicBezTo>
                            <a:cubicBezTo>
                              <a:pt x="32147" y="164254"/>
                              <a:pt x="58055" y="53002"/>
                              <a:pt x="69739" y="18458"/>
                            </a:cubicBezTo>
                            <a:cubicBezTo>
                              <a:pt x="81423" y="-16086"/>
                              <a:pt x="90059" y="4234"/>
                              <a:pt x="91075" y="27602"/>
                            </a:cubicBezTo>
                            <a:cubicBezTo>
                              <a:pt x="92091" y="50970"/>
                              <a:pt x="88535" y="90086"/>
                              <a:pt x="75835" y="158666"/>
                            </a:cubicBezTo>
                            <a:cubicBezTo>
                              <a:pt x="63135" y="227246"/>
                              <a:pt x="11827" y="429430"/>
                              <a:pt x="2683" y="442130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5" name="Figura a mano libera: forma 24">
                        <a:extLst>
                          <a:ext uri="{FF2B5EF4-FFF2-40B4-BE49-F238E27FC236}">
                            <a16:creationId xmlns:a16="http://schemas.microsoft.com/office/drawing/2014/main" id="{74577C91-0DAE-4B42-8C7B-BBB773F7B49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48868" y="527304"/>
                        <a:ext cx="227615" cy="246951"/>
                      </a:xfrm>
                      <a:custGeom>
                        <a:avLst/>
                        <a:gdLst>
                          <a:gd name="connsiteX0" fmla="*/ 225871 w 227615"/>
                          <a:gd name="connsiteY0" fmla="*/ 5 h 246951"/>
                          <a:gd name="connsiteX1" fmla="*/ 183199 w 227615"/>
                          <a:gd name="connsiteY1" fmla="*/ 54869 h 246951"/>
                          <a:gd name="connsiteX2" fmla="*/ 116143 w 227615"/>
                          <a:gd name="connsiteY2" fmla="*/ 103637 h 246951"/>
                          <a:gd name="connsiteX3" fmla="*/ 42991 w 227615"/>
                          <a:gd name="connsiteY3" fmla="*/ 164597 h 246951"/>
                          <a:gd name="connsiteX4" fmla="*/ 319 w 227615"/>
                          <a:gd name="connsiteY4" fmla="*/ 246893 h 246951"/>
                          <a:gd name="connsiteX5" fmla="*/ 64327 w 227615"/>
                          <a:gd name="connsiteY5" fmla="*/ 176789 h 246951"/>
                          <a:gd name="connsiteX6" fmla="*/ 161863 w 227615"/>
                          <a:gd name="connsiteY6" fmla="*/ 121925 h 246951"/>
                          <a:gd name="connsiteX7" fmla="*/ 213679 w 227615"/>
                          <a:gd name="connsiteY7" fmla="*/ 51821 h 246951"/>
                          <a:gd name="connsiteX8" fmla="*/ 225871 w 227615"/>
                          <a:gd name="connsiteY8" fmla="*/ 5 h 2469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27615" h="246951">
                            <a:moveTo>
                              <a:pt x="225871" y="5"/>
                            </a:moveTo>
                            <a:cubicBezTo>
                              <a:pt x="220791" y="513"/>
                              <a:pt x="201487" y="37597"/>
                              <a:pt x="183199" y="54869"/>
                            </a:cubicBezTo>
                            <a:cubicBezTo>
                              <a:pt x="164911" y="72141"/>
                              <a:pt x="139511" y="85349"/>
                              <a:pt x="116143" y="103637"/>
                            </a:cubicBezTo>
                            <a:cubicBezTo>
                              <a:pt x="92775" y="121925"/>
                              <a:pt x="62295" y="140721"/>
                              <a:pt x="42991" y="164597"/>
                            </a:cubicBezTo>
                            <a:cubicBezTo>
                              <a:pt x="23687" y="188473"/>
                              <a:pt x="-3237" y="244861"/>
                              <a:pt x="319" y="246893"/>
                            </a:cubicBezTo>
                            <a:cubicBezTo>
                              <a:pt x="3875" y="248925"/>
                              <a:pt x="37403" y="197617"/>
                              <a:pt x="64327" y="176789"/>
                            </a:cubicBezTo>
                            <a:cubicBezTo>
                              <a:pt x="91251" y="155961"/>
                              <a:pt x="136971" y="142753"/>
                              <a:pt x="161863" y="121925"/>
                            </a:cubicBezTo>
                            <a:cubicBezTo>
                              <a:pt x="186755" y="101097"/>
                              <a:pt x="203011" y="69093"/>
                              <a:pt x="213679" y="51821"/>
                            </a:cubicBezTo>
                            <a:cubicBezTo>
                              <a:pt x="224347" y="34549"/>
                              <a:pt x="230951" y="-503"/>
                              <a:pt x="225871" y="5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6" name="Figura a mano libera: forma 25">
                        <a:extLst>
                          <a:ext uri="{FF2B5EF4-FFF2-40B4-BE49-F238E27FC236}">
                            <a16:creationId xmlns:a16="http://schemas.microsoft.com/office/drawing/2014/main" id="{7132FB3C-405B-4D86-851B-EE8F04F9F83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91540" y="707136"/>
                        <a:ext cx="132164" cy="170883"/>
                      </a:xfrm>
                      <a:custGeom>
                        <a:avLst/>
                        <a:gdLst>
                          <a:gd name="connsiteX0" fmla="*/ 1975 w 132164"/>
                          <a:gd name="connsiteY0" fmla="*/ 170855 h 170883"/>
                          <a:gd name="connsiteX1" fmla="*/ 38551 w 132164"/>
                          <a:gd name="connsiteY1" fmla="*/ 91607 h 170883"/>
                          <a:gd name="connsiteX2" fmla="*/ 129991 w 132164"/>
                          <a:gd name="connsiteY2" fmla="*/ 167 h 170883"/>
                          <a:gd name="connsiteX3" fmla="*/ 105607 w 132164"/>
                          <a:gd name="connsiteY3" fmla="*/ 67223 h 170883"/>
                          <a:gd name="connsiteX4" fmla="*/ 93415 w 132164"/>
                          <a:gd name="connsiteY4" fmla="*/ 100751 h 170883"/>
                          <a:gd name="connsiteX5" fmla="*/ 1975 w 132164"/>
                          <a:gd name="connsiteY5" fmla="*/ 170855 h 17088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32164" h="170883">
                            <a:moveTo>
                              <a:pt x="1975" y="170855"/>
                            </a:moveTo>
                            <a:cubicBezTo>
                              <a:pt x="-7169" y="169331"/>
                              <a:pt x="17215" y="120055"/>
                              <a:pt x="38551" y="91607"/>
                            </a:cubicBezTo>
                            <a:cubicBezTo>
                              <a:pt x="59887" y="63159"/>
                              <a:pt x="118815" y="4231"/>
                              <a:pt x="129991" y="167"/>
                            </a:cubicBezTo>
                            <a:cubicBezTo>
                              <a:pt x="141167" y="-3897"/>
                              <a:pt x="105607" y="67223"/>
                              <a:pt x="105607" y="67223"/>
                            </a:cubicBezTo>
                            <a:cubicBezTo>
                              <a:pt x="99511" y="83987"/>
                              <a:pt x="107639" y="89067"/>
                              <a:pt x="93415" y="100751"/>
                            </a:cubicBezTo>
                            <a:cubicBezTo>
                              <a:pt x="79191" y="112435"/>
                              <a:pt x="11119" y="172379"/>
                              <a:pt x="1975" y="170855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7" name="Figura a mano libera: forma 26">
                        <a:extLst>
                          <a:ext uri="{FF2B5EF4-FFF2-40B4-BE49-F238E27FC236}">
                            <a16:creationId xmlns:a16="http://schemas.microsoft.com/office/drawing/2014/main" id="{B33482EF-56D7-4BAC-9552-653407CC7F3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46404" y="640080"/>
                        <a:ext cx="216413" cy="384830"/>
                      </a:xfrm>
                      <a:custGeom>
                        <a:avLst/>
                        <a:gdLst>
                          <a:gd name="connsiteX0" fmla="*/ 216408 w 216413"/>
                          <a:gd name="connsiteY0" fmla="*/ 2461 h 384830"/>
                          <a:gd name="connsiteX1" fmla="*/ 167640 w 216413"/>
                          <a:gd name="connsiteY1" fmla="*/ 81709 h 384830"/>
                          <a:gd name="connsiteX2" fmla="*/ 140208 w 216413"/>
                          <a:gd name="connsiteY2" fmla="*/ 164005 h 384830"/>
                          <a:gd name="connsiteX3" fmla="*/ 64008 w 216413"/>
                          <a:gd name="connsiteY3" fmla="*/ 246301 h 384830"/>
                          <a:gd name="connsiteX4" fmla="*/ 0 w 216413"/>
                          <a:gd name="connsiteY4" fmla="*/ 383461 h 384830"/>
                          <a:gd name="connsiteX5" fmla="*/ 64008 w 216413"/>
                          <a:gd name="connsiteY5" fmla="*/ 316405 h 384830"/>
                          <a:gd name="connsiteX6" fmla="*/ 128016 w 216413"/>
                          <a:gd name="connsiteY6" fmla="*/ 310309 h 384830"/>
                          <a:gd name="connsiteX7" fmla="*/ 164592 w 216413"/>
                          <a:gd name="connsiteY7" fmla="*/ 179245 h 384830"/>
                          <a:gd name="connsiteX8" fmla="*/ 216408 w 216413"/>
                          <a:gd name="connsiteY8" fmla="*/ 2461 h 38483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216413" h="384830">
                            <a:moveTo>
                              <a:pt x="216408" y="2461"/>
                            </a:moveTo>
                            <a:cubicBezTo>
                              <a:pt x="216916" y="-13795"/>
                              <a:pt x="180340" y="54785"/>
                              <a:pt x="167640" y="81709"/>
                            </a:cubicBezTo>
                            <a:cubicBezTo>
                              <a:pt x="154940" y="108633"/>
                              <a:pt x="157480" y="136573"/>
                              <a:pt x="140208" y="164005"/>
                            </a:cubicBezTo>
                            <a:cubicBezTo>
                              <a:pt x="122936" y="191437"/>
                              <a:pt x="87376" y="209725"/>
                              <a:pt x="64008" y="246301"/>
                            </a:cubicBezTo>
                            <a:cubicBezTo>
                              <a:pt x="40640" y="282877"/>
                              <a:pt x="0" y="371777"/>
                              <a:pt x="0" y="383461"/>
                            </a:cubicBezTo>
                            <a:cubicBezTo>
                              <a:pt x="0" y="395145"/>
                              <a:pt x="42672" y="328597"/>
                              <a:pt x="64008" y="316405"/>
                            </a:cubicBezTo>
                            <a:cubicBezTo>
                              <a:pt x="85344" y="304213"/>
                              <a:pt x="111252" y="333169"/>
                              <a:pt x="128016" y="310309"/>
                            </a:cubicBezTo>
                            <a:cubicBezTo>
                              <a:pt x="144780" y="287449"/>
                              <a:pt x="150368" y="228013"/>
                              <a:pt x="164592" y="179245"/>
                            </a:cubicBezTo>
                            <a:cubicBezTo>
                              <a:pt x="178816" y="130477"/>
                              <a:pt x="215900" y="18717"/>
                              <a:pt x="216408" y="2461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8" name="Figura a mano libera: forma 27">
                        <a:extLst>
                          <a:ext uri="{FF2B5EF4-FFF2-40B4-BE49-F238E27FC236}">
                            <a16:creationId xmlns:a16="http://schemas.microsoft.com/office/drawing/2014/main" id="{0DFBF540-1BDA-472F-A160-4CB786D396D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43228" y="310896"/>
                        <a:ext cx="103395" cy="514825"/>
                      </a:xfrm>
                      <a:custGeom>
                        <a:avLst/>
                        <a:gdLst>
                          <a:gd name="connsiteX0" fmla="*/ 100590 w 103395"/>
                          <a:gd name="connsiteY0" fmla="*/ 3323 h 514825"/>
                          <a:gd name="connsiteX1" fmla="*/ 70110 w 103395"/>
                          <a:gd name="connsiteY1" fmla="*/ 61235 h 514825"/>
                          <a:gd name="connsiteX2" fmla="*/ 64014 w 103395"/>
                          <a:gd name="connsiteY2" fmla="*/ 164867 h 514825"/>
                          <a:gd name="connsiteX3" fmla="*/ 45726 w 103395"/>
                          <a:gd name="connsiteY3" fmla="*/ 216683 h 514825"/>
                          <a:gd name="connsiteX4" fmla="*/ 6 w 103395"/>
                          <a:gd name="connsiteY4" fmla="*/ 506243 h 514825"/>
                          <a:gd name="connsiteX5" fmla="*/ 42678 w 103395"/>
                          <a:gd name="connsiteY5" fmla="*/ 417851 h 514825"/>
                          <a:gd name="connsiteX6" fmla="*/ 73158 w 103395"/>
                          <a:gd name="connsiteY6" fmla="*/ 207539 h 514825"/>
                          <a:gd name="connsiteX7" fmla="*/ 97542 w 103395"/>
                          <a:gd name="connsiteY7" fmla="*/ 158771 h 514825"/>
                          <a:gd name="connsiteX8" fmla="*/ 100590 w 103395"/>
                          <a:gd name="connsiteY8" fmla="*/ 3323 h 5148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103395" h="514825">
                            <a:moveTo>
                              <a:pt x="100590" y="3323"/>
                            </a:moveTo>
                            <a:cubicBezTo>
                              <a:pt x="96018" y="-12933"/>
                              <a:pt x="76206" y="34311"/>
                              <a:pt x="70110" y="61235"/>
                            </a:cubicBezTo>
                            <a:cubicBezTo>
                              <a:pt x="64014" y="88159"/>
                              <a:pt x="68078" y="138959"/>
                              <a:pt x="64014" y="164867"/>
                            </a:cubicBezTo>
                            <a:cubicBezTo>
                              <a:pt x="59950" y="190775"/>
                              <a:pt x="56394" y="159787"/>
                              <a:pt x="45726" y="216683"/>
                            </a:cubicBezTo>
                            <a:cubicBezTo>
                              <a:pt x="35058" y="273579"/>
                              <a:pt x="514" y="472715"/>
                              <a:pt x="6" y="506243"/>
                            </a:cubicBezTo>
                            <a:cubicBezTo>
                              <a:pt x="-502" y="539771"/>
                              <a:pt x="30486" y="467635"/>
                              <a:pt x="42678" y="417851"/>
                            </a:cubicBezTo>
                            <a:cubicBezTo>
                              <a:pt x="54870" y="368067"/>
                              <a:pt x="64014" y="250719"/>
                              <a:pt x="73158" y="207539"/>
                            </a:cubicBezTo>
                            <a:cubicBezTo>
                              <a:pt x="82302" y="164359"/>
                              <a:pt x="90938" y="189251"/>
                              <a:pt x="97542" y="158771"/>
                            </a:cubicBezTo>
                            <a:cubicBezTo>
                              <a:pt x="104146" y="128291"/>
                              <a:pt x="105162" y="19579"/>
                              <a:pt x="100590" y="3323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29" name="Figura a mano libera: forma 28">
                        <a:extLst>
                          <a:ext uri="{FF2B5EF4-FFF2-40B4-BE49-F238E27FC236}">
                            <a16:creationId xmlns:a16="http://schemas.microsoft.com/office/drawing/2014/main" id="{FF602DDB-F5F0-4398-85F8-5F17E6610E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50748" y="1069848"/>
                        <a:ext cx="47045" cy="167646"/>
                      </a:xfrm>
                      <a:custGeom>
                        <a:avLst/>
                        <a:gdLst>
                          <a:gd name="connsiteX0" fmla="*/ 46253 w 47045"/>
                          <a:gd name="connsiteY0" fmla="*/ 4 h 167646"/>
                          <a:gd name="connsiteX1" fmla="*/ 15773 w 47045"/>
                          <a:gd name="connsiteY1" fmla="*/ 73156 h 167646"/>
                          <a:gd name="connsiteX2" fmla="*/ 533 w 47045"/>
                          <a:gd name="connsiteY2" fmla="*/ 167644 h 167646"/>
                          <a:gd name="connsiteX3" fmla="*/ 34061 w 47045"/>
                          <a:gd name="connsiteY3" fmla="*/ 70108 h 167646"/>
                          <a:gd name="connsiteX4" fmla="*/ 46253 w 47045"/>
                          <a:gd name="connsiteY4" fmla="*/ 4 h 16764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47045" h="167646">
                            <a:moveTo>
                              <a:pt x="46253" y="4"/>
                            </a:moveTo>
                            <a:cubicBezTo>
                              <a:pt x="43205" y="512"/>
                              <a:pt x="23393" y="45216"/>
                              <a:pt x="15773" y="73156"/>
                            </a:cubicBezTo>
                            <a:cubicBezTo>
                              <a:pt x="8153" y="101096"/>
                              <a:pt x="-2515" y="168152"/>
                              <a:pt x="533" y="167644"/>
                            </a:cubicBezTo>
                            <a:cubicBezTo>
                              <a:pt x="3581" y="167136"/>
                              <a:pt x="24917" y="97032"/>
                              <a:pt x="34061" y="70108"/>
                            </a:cubicBezTo>
                            <a:cubicBezTo>
                              <a:pt x="43205" y="43184"/>
                              <a:pt x="49301" y="-504"/>
                              <a:pt x="46253" y="4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0" name="Figura a mano libera: forma 29">
                        <a:extLst>
                          <a:ext uri="{FF2B5EF4-FFF2-40B4-BE49-F238E27FC236}">
                            <a16:creationId xmlns:a16="http://schemas.microsoft.com/office/drawing/2014/main" id="{1C2BAD25-6A72-495E-818B-B4F2D1006D3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24484" y="466344"/>
                        <a:ext cx="94737" cy="123302"/>
                      </a:xfrm>
                      <a:custGeom>
                        <a:avLst/>
                        <a:gdLst>
                          <a:gd name="connsiteX0" fmla="*/ 94656 w 94737"/>
                          <a:gd name="connsiteY0" fmla="*/ 887 h 123302"/>
                          <a:gd name="connsiteX1" fmla="*/ 30648 w 94737"/>
                          <a:gd name="connsiteY1" fmla="*/ 37463 h 123302"/>
                          <a:gd name="connsiteX2" fmla="*/ 168 w 94737"/>
                          <a:gd name="connsiteY2" fmla="*/ 122807 h 123302"/>
                          <a:gd name="connsiteX3" fmla="*/ 42840 w 94737"/>
                          <a:gd name="connsiteY3" fmla="*/ 70991 h 123302"/>
                          <a:gd name="connsiteX4" fmla="*/ 94656 w 94737"/>
                          <a:gd name="connsiteY4" fmla="*/ 887 h 12330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4737" h="123302">
                            <a:moveTo>
                              <a:pt x="94656" y="887"/>
                            </a:moveTo>
                            <a:cubicBezTo>
                              <a:pt x="92624" y="-4701"/>
                              <a:pt x="46396" y="17143"/>
                              <a:pt x="30648" y="37463"/>
                            </a:cubicBezTo>
                            <a:cubicBezTo>
                              <a:pt x="14900" y="57783"/>
                              <a:pt x="-1864" y="117219"/>
                              <a:pt x="168" y="122807"/>
                            </a:cubicBezTo>
                            <a:cubicBezTo>
                              <a:pt x="2200" y="128395"/>
                              <a:pt x="25568" y="85215"/>
                              <a:pt x="42840" y="70991"/>
                            </a:cubicBezTo>
                            <a:cubicBezTo>
                              <a:pt x="60112" y="56767"/>
                              <a:pt x="96688" y="6475"/>
                              <a:pt x="94656" y="887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1" name="Figura a mano libera: forma 30">
                        <a:extLst>
                          <a:ext uri="{FF2B5EF4-FFF2-40B4-BE49-F238E27FC236}">
                            <a16:creationId xmlns:a16="http://schemas.microsoft.com/office/drawing/2014/main" id="{3DC3D4E4-A414-4F46-91E5-AB0FC507027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36242" y="363474"/>
                        <a:ext cx="487680" cy="301752"/>
                      </a:xfrm>
                      <a:custGeom>
                        <a:avLst/>
                        <a:gdLst>
                          <a:gd name="connsiteX0" fmla="*/ 9144 w 487680"/>
                          <a:gd name="connsiteY0" fmla="*/ 57912 h 301752"/>
                          <a:gd name="connsiteX1" fmla="*/ 0 w 487680"/>
                          <a:gd name="connsiteY1" fmla="*/ 301752 h 301752"/>
                          <a:gd name="connsiteX2" fmla="*/ 249936 w 487680"/>
                          <a:gd name="connsiteY2" fmla="*/ 289560 h 301752"/>
                          <a:gd name="connsiteX3" fmla="*/ 289560 w 487680"/>
                          <a:gd name="connsiteY3" fmla="*/ 283464 h 301752"/>
                          <a:gd name="connsiteX4" fmla="*/ 484632 w 487680"/>
                          <a:gd name="connsiteY4" fmla="*/ 274320 h 301752"/>
                          <a:gd name="connsiteX5" fmla="*/ 487680 w 487680"/>
                          <a:gd name="connsiteY5" fmla="*/ 0 h 301752"/>
                          <a:gd name="connsiteX6" fmla="*/ 298704 w 487680"/>
                          <a:gd name="connsiteY6" fmla="*/ 42672 h 301752"/>
                          <a:gd name="connsiteX7" fmla="*/ 243840 w 487680"/>
                          <a:gd name="connsiteY7" fmla="*/ 42672 h 301752"/>
                          <a:gd name="connsiteX8" fmla="*/ 9144 w 487680"/>
                          <a:gd name="connsiteY8" fmla="*/ 57912 h 30175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87680" h="301752">
                            <a:moveTo>
                              <a:pt x="9144" y="57912"/>
                            </a:moveTo>
                            <a:lnTo>
                              <a:pt x="0" y="301752"/>
                            </a:lnTo>
                            <a:lnTo>
                              <a:pt x="249936" y="289560"/>
                            </a:lnTo>
                            <a:lnTo>
                              <a:pt x="289560" y="283464"/>
                            </a:lnTo>
                            <a:lnTo>
                              <a:pt x="484632" y="274320"/>
                            </a:lnTo>
                            <a:lnTo>
                              <a:pt x="487680" y="0"/>
                            </a:lnTo>
                            <a:lnTo>
                              <a:pt x="298704" y="42672"/>
                            </a:lnTo>
                            <a:lnTo>
                              <a:pt x="243840" y="42672"/>
                            </a:lnTo>
                            <a:lnTo>
                              <a:pt x="9144" y="57912"/>
                            </a:lnTo>
                            <a:close/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2" name="Figura a mano libera: forma 31">
                        <a:extLst>
                          <a:ext uri="{FF2B5EF4-FFF2-40B4-BE49-F238E27FC236}">
                            <a16:creationId xmlns:a16="http://schemas.microsoft.com/office/drawing/2014/main" id="{CF07BA20-A552-4268-B29F-244E0B908C5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647444" y="646176"/>
                        <a:ext cx="126566" cy="378462"/>
                      </a:xfrm>
                      <a:custGeom>
                        <a:avLst/>
                        <a:gdLst>
                          <a:gd name="connsiteX0" fmla="*/ 125718 w 126566"/>
                          <a:gd name="connsiteY0" fmla="*/ 293 h 378462"/>
                          <a:gd name="connsiteX1" fmla="*/ 73902 w 126566"/>
                          <a:gd name="connsiteY1" fmla="*/ 100877 h 378462"/>
                          <a:gd name="connsiteX2" fmla="*/ 22086 w 126566"/>
                          <a:gd name="connsiteY2" fmla="*/ 183173 h 378462"/>
                          <a:gd name="connsiteX3" fmla="*/ 750 w 126566"/>
                          <a:gd name="connsiteY3" fmla="*/ 378245 h 378462"/>
                          <a:gd name="connsiteX4" fmla="*/ 46470 w 126566"/>
                          <a:gd name="connsiteY4" fmla="*/ 219749 h 378462"/>
                          <a:gd name="connsiteX5" fmla="*/ 101334 w 126566"/>
                          <a:gd name="connsiteY5" fmla="*/ 134405 h 378462"/>
                          <a:gd name="connsiteX6" fmla="*/ 125718 w 126566"/>
                          <a:gd name="connsiteY6" fmla="*/ 293 h 37846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26566" h="378462">
                            <a:moveTo>
                              <a:pt x="125718" y="293"/>
                            </a:moveTo>
                            <a:cubicBezTo>
                              <a:pt x="121146" y="-5295"/>
                              <a:pt x="91174" y="70397"/>
                              <a:pt x="73902" y="100877"/>
                            </a:cubicBezTo>
                            <a:cubicBezTo>
                              <a:pt x="56630" y="131357"/>
                              <a:pt x="34278" y="136945"/>
                              <a:pt x="22086" y="183173"/>
                            </a:cubicBezTo>
                            <a:cubicBezTo>
                              <a:pt x="9894" y="229401"/>
                              <a:pt x="-3314" y="372149"/>
                              <a:pt x="750" y="378245"/>
                            </a:cubicBezTo>
                            <a:cubicBezTo>
                              <a:pt x="4814" y="384341"/>
                              <a:pt x="29706" y="260389"/>
                              <a:pt x="46470" y="219749"/>
                            </a:cubicBezTo>
                            <a:cubicBezTo>
                              <a:pt x="63234" y="179109"/>
                              <a:pt x="87110" y="167933"/>
                              <a:pt x="101334" y="134405"/>
                            </a:cubicBezTo>
                            <a:cubicBezTo>
                              <a:pt x="115558" y="100877"/>
                              <a:pt x="130290" y="5881"/>
                              <a:pt x="125718" y="293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3" name="Ovale 32">
                        <a:extLst>
                          <a:ext uri="{FF2B5EF4-FFF2-40B4-BE49-F238E27FC236}">
                            <a16:creationId xmlns:a16="http://schemas.microsoft.com/office/drawing/2014/main" id="{C10D688E-2628-4BC6-B237-A6D47E83659D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65960" y="429768"/>
                        <a:ext cx="207264" cy="207264"/>
                      </a:xfrm>
                      <a:prstGeom prst="ellips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4" name="Figura a mano libera: forma 33">
                        <a:extLst>
                          <a:ext uri="{FF2B5EF4-FFF2-40B4-BE49-F238E27FC236}">
                            <a16:creationId xmlns:a16="http://schemas.microsoft.com/office/drawing/2014/main" id="{776822B9-894E-4C31-915C-4A3972A033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36092" y="1124712"/>
                        <a:ext cx="50094" cy="223310"/>
                      </a:xfrm>
                      <a:custGeom>
                        <a:avLst/>
                        <a:gdLst>
                          <a:gd name="connsiteX0" fmla="*/ 30633 w 50094"/>
                          <a:gd name="connsiteY0" fmla="*/ 787 h 223310"/>
                          <a:gd name="connsiteX1" fmla="*/ 153 w 50094"/>
                          <a:gd name="connsiteY1" fmla="*/ 58699 h 223310"/>
                          <a:gd name="connsiteX2" fmla="*/ 18441 w 50094"/>
                          <a:gd name="connsiteY2" fmla="*/ 95275 h 223310"/>
                          <a:gd name="connsiteX3" fmla="*/ 9297 w 50094"/>
                          <a:gd name="connsiteY3" fmla="*/ 223291 h 223310"/>
                          <a:gd name="connsiteX4" fmla="*/ 48921 w 50094"/>
                          <a:gd name="connsiteY4" fmla="*/ 104419 h 223310"/>
                          <a:gd name="connsiteX5" fmla="*/ 30633 w 50094"/>
                          <a:gd name="connsiteY5" fmla="*/ 787 h 22331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50094" h="223310">
                            <a:moveTo>
                              <a:pt x="30633" y="787"/>
                            </a:moveTo>
                            <a:cubicBezTo>
                              <a:pt x="22505" y="-6833"/>
                              <a:pt x="2185" y="42951"/>
                              <a:pt x="153" y="58699"/>
                            </a:cubicBezTo>
                            <a:cubicBezTo>
                              <a:pt x="-1879" y="74447"/>
                              <a:pt x="16917" y="67843"/>
                              <a:pt x="18441" y="95275"/>
                            </a:cubicBezTo>
                            <a:cubicBezTo>
                              <a:pt x="19965" y="122707"/>
                              <a:pt x="4217" y="221767"/>
                              <a:pt x="9297" y="223291"/>
                            </a:cubicBezTo>
                            <a:cubicBezTo>
                              <a:pt x="14377" y="224815"/>
                              <a:pt x="43333" y="134391"/>
                              <a:pt x="48921" y="104419"/>
                            </a:cubicBezTo>
                            <a:cubicBezTo>
                              <a:pt x="54509" y="74447"/>
                              <a:pt x="38761" y="8407"/>
                              <a:pt x="30633" y="787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5" name="Figura a mano libera: forma 34">
                        <a:extLst>
                          <a:ext uri="{FF2B5EF4-FFF2-40B4-BE49-F238E27FC236}">
                            <a16:creationId xmlns:a16="http://schemas.microsoft.com/office/drawing/2014/main" id="{C5AAFCB4-1E3E-4E3C-B6BB-A0DBE53B956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51204" y="765048"/>
                        <a:ext cx="102085" cy="504435"/>
                      </a:xfrm>
                      <a:custGeom>
                        <a:avLst/>
                        <a:gdLst>
                          <a:gd name="connsiteX0" fmla="*/ 101552 w 102085"/>
                          <a:gd name="connsiteY0" fmla="*/ 585 h 504435"/>
                          <a:gd name="connsiteX1" fmla="*/ 28400 w 102085"/>
                          <a:gd name="connsiteY1" fmla="*/ 253569 h 504435"/>
                          <a:gd name="connsiteX2" fmla="*/ 968 w 102085"/>
                          <a:gd name="connsiteY2" fmla="*/ 503505 h 504435"/>
                          <a:gd name="connsiteX3" fmla="*/ 58880 w 102085"/>
                          <a:gd name="connsiteY3" fmla="*/ 326721 h 504435"/>
                          <a:gd name="connsiteX4" fmla="*/ 101552 w 102085"/>
                          <a:gd name="connsiteY4" fmla="*/ 585 h 5044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2085" h="504435">
                            <a:moveTo>
                              <a:pt x="101552" y="585"/>
                            </a:moveTo>
                            <a:cubicBezTo>
                              <a:pt x="96472" y="-11607"/>
                              <a:pt x="45164" y="169749"/>
                              <a:pt x="28400" y="253569"/>
                            </a:cubicBezTo>
                            <a:cubicBezTo>
                              <a:pt x="11636" y="337389"/>
                              <a:pt x="-4112" y="491313"/>
                              <a:pt x="968" y="503505"/>
                            </a:cubicBezTo>
                            <a:cubicBezTo>
                              <a:pt x="6048" y="515697"/>
                              <a:pt x="43640" y="405461"/>
                              <a:pt x="58880" y="326721"/>
                            </a:cubicBezTo>
                            <a:cubicBezTo>
                              <a:pt x="74120" y="247981"/>
                              <a:pt x="106632" y="12777"/>
                              <a:pt x="101552" y="585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6" name="Figura a mano libera: forma 35">
                        <a:extLst>
                          <a:ext uri="{FF2B5EF4-FFF2-40B4-BE49-F238E27FC236}">
                            <a16:creationId xmlns:a16="http://schemas.microsoft.com/office/drawing/2014/main" id="{95FF474F-B34F-40BF-B3A6-EF3731A54AE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95756" y="1078992"/>
                        <a:ext cx="47659" cy="197149"/>
                      </a:xfrm>
                      <a:custGeom>
                        <a:avLst/>
                        <a:gdLst>
                          <a:gd name="connsiteX0" fmla="*/ 43087 w 47659"/>
                          <a:gd name="connsiteY0" fmla="*/ 1477 h 197149"/>
                          <a:gd name="connsiteX1" fmla="*/ 3463 w 47659"/>
                          <a:gd name="connsiteY1" fmla="*/ 120349 h 197149"/>
                          <a:gd name="connsiteX2" fmla="*/ 6511 w 47659"/>
                          <a:gd name="connsiteY2" fmla="*/ 181309 h 197149"/>
                          <a:gd name="connsiteX3" fmla="*/ 43087 w 47659"/>
                          <a:gd name="connsiteY3" fmla="*/ 187405 h 197149"/>
                          <a:gd name="connsiteX4" fmla="*/ 46135 w 47659"/>
                          <a:gd name="connsiteY4" fmla="*/ 62437 h 197149"/>
                          <a:gd name="connsiteX5" fmla="*/ 43087 w 47659"/>
                          <a:gd name="connsiteY5" fmla="*/ 1477 h 19714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47659" h="197149">
                            <a:moveTo>
                              <a:pt x="43087" y="1477"/>
                            </a:moveTo>
                            <a:cubicBezTo>
                              <a:pt x="35975" y="11129"/>
                              <a:pt x="9559" y="90377"/>
                              <a:pt x="3463" y="120349"/>
                            </a:cubicBezTo>
                            <a:cubicBezTo>
                              <a:pt x="-2633" y="150321"/>
                              <a:pt x="-93" y="170133"/>
                              <a:pt x="6511" y="181309"/>
                            </a:cubicBezTo>
                            <a:cubicBezTo>
                              <a:pt x="13115" y="192485"/>
                              <a:pt x="36483" y="207217"/>
                              <a:pt x="43087" y="187405"/>
                            </a:cubicBezTo>
                            <a:cubicBezTo>
                              <a:pt x="49691" y="167593"/>
                              <a:pt x="45119" y="93425"/>
                              <a:pt x="46135" y="62437"/>
                            </a:cubicBezTo>
                            <a:cubicBezTo>
                              <a:pt x="47151" y="31449"/>
                              <a:pt x="50199" y="-8175"/>
                              <a:pt x="43087" y="1477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7" name="Figura a mano libera: forma 36">
                        <a:extLst>
                          <a:ext uri="{FF2B5EF4-FFF2-40B4-BE49-F238E27FC236}">
                            <a16:creationId xmlns:a16="http://schemas.microsoft.com/office/drawing/2014/main" id="{09CC9C9F-33BB-4021-8D55-8E4B228FC3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327404" y="1219200"/>
                        <a:ext cx="33111" cy="354033"/>
                      </a:xfrm>
                      <a:custGeom>
                        <a:avLst/>
                        <a:gdLst>
                          <a:gd name="connsiteX0" fmla="*/ 30673 w 33111"/>
                          <a:gd name="connsiteY0" fmla="*/ 307 h 354033"/>
                          <a:gd name="connsiteX1" fmla="*/ 3241 w 33111"/>
                          <a:gd name="connsiteY1" fmla="*/ 125275 h 354033"/>
                          <a:gd name="connsiteX2" fmla="*/ 3241 w 33111"/>
                          <a:gd name="connsiteY2" fmla="*/ 353875 h 354033"/>
                          <a:gd name="connsiteX3" fmla="*/ 27625 w 33111"/>
                          <a:gd name="connsiteY3" fmla="*/ 158803 h 354033"/>
                          <a:gd name="connsiteX4" fmla="*/ 30673 w 33111"/>
                          <a:gd name="connsiteY4" fmla="*/ 307 h 3540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33111" h="354033">
                            <a:moveTo>
                              <a:pt x="30673" y="307"/>
                            </a:moveTo>
                            <a:cubicBezTo>
                              <a:pt x="26609" y="-5281"/>
                              <a:pt x="7813" y="66347"/>
                              <a:pt x="3241" y="125275"/>
                            </a:cubicBezTo>
                            <a:cubicBezTo>
                              <a:pt x="-1331" y="184203"/>
                              <a:pt x="-823" y="348287"/>
                              <a:pt x="3241" y="353875"/>
                            </a:cubicBezTo>
                            <a:cubicBezTo>
                              <a:pt x="7305" y="359463"/>
                              <a:pt x="21529" y="215699"/>
                              <a:pt x="27625" y="158803"/>
                            </a:cubicBezTo>
                            <a:cubicBezTo>
                              <a:pt x="33721" y="101907"/>
                              <a:pt x="34737" y="5895"/>
                              <a:pt x="30673" y="307"/>
                            </a:cubicBezTo>
                            <a:close/>
                          </a:path>
                        </a:pathLst>
                      </a:custGeom>
                      <a:solidFill>
                        <a:schemeClr val="bg2">
                          <a:alpha val="70000"/>
                        </a:schemeClr>
                      </a:solidFill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8" name="Ovale 37">
                        <a:extLst>
                          <a:ext uri="{FF2B5EF4-FFF2-40B4-BE49-F238E27FC236}">
                            <a16:creationId xmlns:a16="http://schemas.microsoft.com/office/drawing/2014/main" id="{2E352350-7E63-407A-9D5C-B6944C0F9F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225040" y="408432"/>
                        <a:ext cx="170688" cy="222250"/>
                      </a:xfrm>
                      <a:prstGeom prst="ellipse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39" name="Figura a mano libera: forma 38">
                        <a:extLst>
                          <a:ext uri="{FF2B5EF4-FFF2-40B4-BE49-F238E27FC236}">
                            <a16:creationId xmlns:a16="http://schemas.microsoft.com/office/drawing/2014/main" id="{07C3A9A7-5C20-4C73-AA18-81E3872DD28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993392" y="505968"/>
                        <a:ext cx="152530" cy="62197"/>
                      </a:xfrm>
                      <a:custGeom>
                        <a:avLst/>
                        <a:gdLst>
                          <a:gd name="connsiteX0" fmla="*/ 62 w 152530"/>
                          <a:gd name="connsiteY0" fmla="*/ 61501 h 62197"/>
                          <a:gd name="connsiteX1" fmla="*/ 85406 w 152530"/>
                          <a:gd name="connsiteY1" fmla="*/ 21877 h 62197"/>
                          <a:gd name="connsiteX2" fmla="*/ 152462 w 152530"/>
                          <a:gd name="connsiteY2" fmla="*/ 541 h 62197"/>
                          <a:gd name="connsiteX3" fmla="*/ 73214 w 152530"/>
                          <a:gd name="connsiteY3" fmla="*/ 43213 h 62197"/>
                          <a:gd name="connsiteX4" fmla="*/ 62 w 152530"/>
                          <a:gd name="connsiteY4" fmla="*/ 61501 h 6219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52530" h="62197">
                            <a:moveTo>
                              <a:pt x="62" y="61501"/>
                            </a:moveTo>
                            <a:cubicBezTo>
                              <a:pt x="2094" y="57945"/>
                              <a:pt x="60006" y="32037"/>
                              <a:pt x="85406" y="21877"/>
                            </a:cubicBezTo>
                            <a:cubicBezTo>
                              <a:pt x="110806" y="11717"/>
                              <a:pt x="154494" y="-3015"/>
                              <a:pt x="152462" y="541"/>
                            </a:cubicBezTo>
                            <a:cubicBezTo>
                              <a:pt x="150430" y="4097"/>
                              <a:pt x="100138" y="32037"/>
                              <a:pt x="73214" y="43213"/>
                            </a:cubicBezTo>
                            <a:cubicBezTo>
                              <a:pt x="46290" y="54389"/>
                              <a:pt x="-1970" y="65057"/>
                              <a:pt x="62" y="61501"/>
                            </a:cubicBezTo>
                            <a:close/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40" name="Rettangolo 39">
                        <a:extLst>
                          <a:ext uri="{FF2B5EF4-FFF2-40B4-BE49-F238E27FC236}">
                            <a16:creationId xmlns:a16="http://schemas.microsoft.com/office/drawing/2014/main" id="{5D03CD42-84BF-4624-BB42-0DE43D7B768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3048"/>
                        <a:ext cx="2879090" cy="1630680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41" name="Casella di testo 872">
                        <a:extLst>
                          <a:ext uri="{FF2B5EF4-FFF2-40B4-BE49-F238E27FC236}">
                            <a16:creationId xmlns:a16="http://schemas.microsoft.com/office/drawing/2014/main" id="{18D6913B-B189-4B21-9109-EA62DFAEA5B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08504" y="15240"/>
                        <a:ext cx="377825" cy="29464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SE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2" name="Casella di testo 873">
                        <a:extLst>
                          <a:ext uri="{FF2B5EF4-FFF2-40B4-BE49-F238E27FC236}">
                            <a16:creationId xmlns:a16="http://schemas.microsoft.com/office/drawing/2014/main" id="{390C7709-CCB3-4C1F-B7BA-845778D7F65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144" y="-1"/>
                        <a:ext cx="524177" cy="429768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NW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pic>
                    <p:nvPicPr>
                      <p:cNvPr id="43" name="Elemento grafico 875" descr="Righello">
                        <a:extLst>
                          <a:ext uri="{FF2B5EF4-FFF2-40B4-BE49-F238E27FC236}">
                            <a16:creationId xmlns:a16="http://schemas.microsoft.com/office/drawing/2014/main" id="{6036062E-4201-45F1-AD75-7F49A128EB69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  <a:ext uri="{96DAC541-7B7A-43D3-8B79-37D633B846F1}">
                            <asvg:svgBlip xmlns:asvg="http://schemas.microsoft.com/office/drawing/2016/SVG/main" r:embed="rId4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 rot="13481157">
                        <a:off x="2291334" y="1228344"/>
                        <a:ext cx="492125" cy="492760"/>
                      </a:xfrm>
                      <a:prstGeom prst="rect">
                        <a:avLst/>
                      </a:prstGeom>
                      <a:effectLst>
                        <a:outerShdw blurRad="25400" dist="12700" dir="2700000" algn="tl" rotWithShape="0">
                          <a:schemeClr val="bg1"/>
                        </a:outerShdw>
                      </a:effectLst>
                    </p:spPr>
                  </p:pic>
                  <p:sp>
                    <p:nvSpPr>
                      <p:cNvPr id="44" name="Casella di testo 874">
                        <a:extLst>
                          <a:ext uri="{FF2B5EF4-FFF2-40B4-BE49-F238E27FC236}">
                            <a16:creationId xmlns:a16="http://schemas.microsoft.com/office/drawing/2014/main" id="{EE65B67B-DD6F-470C-894D-5C4870EC49BF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395184" y="1219508"/>
                        <a:ext cx="467440" cy="25463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8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10cm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16" name="Casella di testo 880">
                      <a:extLst>
                        <a:ext uri="{FF2B5EF4-FFF2-40B4-BE49-F238E27FC236}">
                          <a16:creationId xmlns:a16="http://schemas.microsoft.com/office/drawing/2014/main" id="{DBCB685F-A7E1-4F3D-A74B-F6656D704E0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34920" y="15239"/>
                      <a:ext cx="377191" cy="353314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7" name="Casella di testo 881">
                      <a:extLst>
                        <a:ext uri="{FF2B5EF4-FFF2-40B4-BE49-F238E27FC236}">
                          <a16:creationId xmlns:a16="http://schemas.microsoft.com/office/drawing/2014/main" id="{622754F7-DA5A-4FE9-9508-87B849E3BE4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559" y="0"/>
                      <a:ext cx="494614" cy="376936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NW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pic>
                  <p:nvPicPr>
                    <p:cNvPr id="18" name="Elemento grafico 883" descr="Righello">
                      <a:extLst>
                        <a:ext uri="{FF2B5EF4-FFF2-40B4-BE49-F238E27FC236}">
                          <a16:creationId xmlns:a16="http://schemas.microsoft.com/office/drawing/2014/main" id="{C1861F5B-F97B-4E8F-8229-424091351E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  <a:ext uri="{96DAC541-7B7A-43D3-8B79-37D633B846F1}">
                          <asvg:svgBlip xmlns:asvg="http://schemas.microsoft.com/office/drawing/2016/SVG/main" r:embed="rId4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13481157">
                      <a:off x="2321560" y="1229360"/>
                      <a:ext cx="491490" cy="492125"/>
                    </a:xfrm>
                    <a:prstGeom prst="rect">
                      <a:avLst/>
                    </a:prstGeom>
                    <a:effectLst>
                      <a:outerShdw blurRad="25400" dist="12700" dir="2700000" algn="tl" rotWithShape="0">
                        <a:schemeClr val="bg1"/>
                      </a:outerShdw>
                    </a:effectLst>
                  </p:spPr>
                </p:pic>
                <p:sp>
                  <p:nvSpPr>
                    <p:cNvPr id="19" name="Casella di testo 882">
                      <a:extLst>
                        <a:ext uri="{FF2B5EF4-FFF2-40B4-BE49-F238E27FC236}">
                          <a16:creationId xmlns:a16="http://schemas.microsoft.com/office/drawing/2014/main" id="{87BACFA9-F4F5-4BE9-99B9-092A97A7C7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19377" y="1224280"/>
                      <a:ext cx="521970" cy="25400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800" dirty="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10cm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1" name="Figura a mano libera: forma 10">
                    <a:extLst>
                      <a:ext uri="{FF2B5EF4-FFF2-40B4-BE49-F238E27FC236}">
                        <a16:creationId xmlns:a16="http://schemas.microsoft.com/office/drawing/2014/main" id="{D1EFE98B-FDA1-4395-A726-9348D68F6402}"/>
                      </a:ext>
                    </a:extLst>
                  </p:cNvPr>
                  <p:cNvSpPr/>
                  <p:nvPr/>
                </p:nvSpPr>
                <p:spPr>
                  <a:xfrm>
                    <a:off x="5420360" y="416560"/>
                    <a:ext cx="10160" cy="228600"/>
                  </a:xfrm>
                  <a:custGeom>
                    <a:avLst/>
                    <a:gdLst>
                      <a:gd name="connsiteX0" fmla="*/ 0 w 10160"/>
                      <a:gd name="connsiteY0" fmla="*/ 0 h 228600"/>
                      <a:gd name="connsiteX1" fmla="*/ 10160 w 10160"/>
                      <a:gd name="connsiteY1" fmla="*/ 228600 h 228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0160" h="228600">
                        <a:moveTo>
                          <a:pt x="0" y="0"/>
                        </a:moveTo>
                        <a:cubicBezTo>
                          <a:pt x="4233" y="94826"/>
                          <a:pt x="8467" y="189653"/>
                          <a:pt x="10160" y="228600"/>
                        </a:cubicBezTo>
                      </a:path>
                    </a:pathLst>
                  </a:cu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</p:grpSp>
            <p:sp>
              <p:nvSpPr>
                <p:cNvPr id="8" name="Figura a mano libera: forma 7">
                  <a:extLst>
                    <a:ext uri="{FF2B5EF4-FFF2-40B4-BE49-F238E27FC236}">
                      <a16:creationId xmlns:a16="http://schemas.microsoft.com/office/drawing/2014/main" id="{5E8AB4F8-2F81-4D07-9717-FC96B3DE47F6}"/>
                    </a:ext>
                  </a:extLst>
                </p:cNvPr>
                <p:cNvSpPr/>
                <p:nvPr/>
              </p:nvSpPr>
              <p:spPr>
                <a:xfrm rot="20456475">
                  <a:off x="4056380" y="121920"/>
                  <a:ext cx="463550" cy="262890"/>
                </a:xfrm>
                <a:custGeom>
                  <a:avLst/>
                  <a:gdLst>
                    <a:gd name="connsiteX0" fmla="*/ 0 w 464127"/>
                    <a:gd name="connsiteY0" fmla="*/ 0 h 263236"/>
                    <a:gd name="connsiteX1" fmla="*/ 464127 w 464127"/>
                    <a:gd name="connsiteY1" fmla="*/ 263236 h 263236"/>
                    <a:gd name="connsiteX2" fmla="*/ 381000 w 464127"/>
                    <a:gd name="connsiteY2" fmla="*/ 110836 h 263236"/>
                    <a:gd name="connsiteX3" fmla="*/ 339436 w 464127"/>
                    <a:gd name="connsiteY3" fmla="*/ 187036 h 263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127" h="263236">
                      <a:moveTo>
                        <a:pt x="0" y="0"/>
                      </a:moveTo>
                      <a:lnTo>
                        <a:pt x="464127" y="263236"/>
                      </a:lnTo>
                      <a:lnTo>
                        <a:pt x="381000" y="110836"/>
                      </a:lnTo>
                      <a:lnTo>
                        <a:pt x="339436" y="187036"/>
                      </a:lnTo>
                    </a:path>
                  </a:pathLst>
                </a:custGeom>
                <a:solidFill>
                  <a:schemeClr val="tx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9" name="Figura a mano libera: forma 8">
                  <a:extLst>
                    <a:ext uri="{FF2B5EF4-FFF2-40B4-BE49-F238E27FC236}">
                      <a16:creationId xmlns:a16="http://schemas.microsoft.com/office/drawing/2014/main" id="{AD39A28F-9895-495C-B382-B3667DCCBC6E}"/>
                    </a:ext>
                  </a:extLst>
                </p:cNvPr>
                <p:cNvSpPr/>
                <p:nvPr/>
              </p:nvSpPr>
              <p:spPr>
                <a:xfrm rot="9742972">
                  <a:off x="3601720" y="1295400"/>
                  <a:ext cx="464059" cy="263109"/>
                </a:xfrm>
                <a:custGeom>
                  <a:avLst/>
                  <a:gdLst>
                    <a:gd name="connsiteX0" fmla="*/ 0 w 464127"/>
                    <a:gd name="connsiteY0" fmla="*/ 0 h 263236"/>
                    <a:gd name="connsiteX1" fmla="*/ 464127 w 464127"/>
                    <a:gd name="connsiteY1" fmla="*/ 263236 h 263236"/>
                    <a:gd name="connsiteX2" fmla="*/ 381000 w 464127"/>
                    <a:gd name="connsiteY2" fmla="*/ 110836 h 263236"/>
                    <a:gd name="connsiteX3" fmla="*/ 339436 w 464127"/>
                    <a:gd name="connsiteY3" fmla="*/ 187036 h 2632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64127" h="263236">
                      <a:moveTo>
                        <a:pt x="0" y="0"/>
                      </a:moveTo>
                      <a:lnTo>
                        <a:pt x="464127" y="263236"/>
                      </a:lnTo>
                      <a:lnTo>
                        <a:pt x="381000" y="110836"/>
                      </a:lnTo>
                      <a:lnTo>
                        <a:pt x="339436" y="187036"/>
                      </a:lnTo>
                    </a:path>
                  </a:pathLst>
                </a:custGeom>
                <a:solidFill>
                  <a:schemeClr val="tx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</p:grpSp>
          <p:sp>
            <p:nvSpPr>
              <p:cNvPr id="6" name="Figura a mano libera: forma 5">
                <a:extLst>
                  <a:ext uri="{FF2B5EF4-FFF2-40B4-BE49-F238E27FC236}">
                    <a16:creationId xmlns:a16="http://schemas.microsoft.com/office/drawing/2014/main" id="{2BEC90E2-CFFA-451E-8483-F59FDE13E30A}"/>
                  </a:ext>
                </a:extLst>
              </p:cNvPr>
              <p:cNvSpPr/>
              <p:nvPr/>
            </p:nvSpPr>
            <p:spPr>
              <a:xfrm>
                <a:off x="5661660" y="369570"/>
                <a:ext cx="0" cy="266700"/>
              </a:xfrm>
              <a:custGeom>
                <a:avLst/>
                <a:gdLst>
                  <a:gd name="connsiteX0" fmla="*/ 0 w 0"/>
                  <a:gd name="connsiteY0" fmla="*/ 0 h 266700"/>
                  <a:gd name="connsiteX1" fmla="*/ 0 w 0"/>
                  <a:gd name="connsiteY1" fmla="*/ 266700 h 266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h="266700">
                    <a:moveTo>
                      <a:pt x="0" y="0"/>
                    </a:moveTo>
                    <a:lnTo>
                      <a:pt x="0" y="266700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</p:grpSp>
      </p:grp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934C4FD5-75AB-4FE2-977E-1FDE0D99BF04}"/>
              </a:ext>
            </a:extLst>
          </p:cNvPr>
          <p:cNvCxnSpPr>
            <a:cxnSpLocks/>
          </p:cNvCxnSpPr>
          <p:nvPr/>
        </p:nvCxnSpPr>
        <p:spPr>
          <a:xfrm flipH="1" flipV="1">
            <a:off x="550749" y="3936505"/>
            <a:ext cx="11030778" cy="33807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25400" dist="38100" dir="5400000" algn="t" rotWithShape="0">
              <a:srgbClr val="FF0000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Elemento grafico 744">
            <a:extLst>
              <a:ext uri="{FF2B5EF4-FFF2-40B4-BE49-F238E27FC236}">
                <a16:creationId xmlns:a16="http://schemas.microsoft.com/office/drawing/2014/main" id="{7F20836D-6685-4413-83C5-9562BF7C6B7A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56422"/>
          <a:stretch/>
        </p:blipFill>
        <p:spPr bwMode="auto">
          <a:xfrm>
            <a:off x="8897729" y="4251422"/>
            <a:ext cx="1620000" cy="1566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2" name="Sottotitolo 2">
            <a:extLst>
              <a:ext uri="{FF2B5EF4-FFF2-40B4-BE49-F238E27FC236}">
                <a16:creationId xmlns:a16="http://schemas.microsoft.com/office/drawing/2014/main" id="{019A2DCD-C9DD-4E03-978B-C737F09C6C37}"/>
              </a:ext>
            </a:extLst>
          </p:cNvPr>
          <p:cNvSpPr txBox="1">
            <a:spLocks/>
          </p:cNvSpPr>
          <p:nvPr/>
        </p:nvSpPr>
        <p:spPr>
          <a:xfrm>
            <a:off x="8883895" y="5924983"/>
            <a:ext cx="2383554" cy="659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En-</a:t>
            </a: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chelon</a:t>
            </a:r>
            <a:r>
              <a:rPr lang="it-IT" sz="18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Quartz</a:t>
            </a:r>
            <a:r>
              <a:rPr lang="it-IT" sz="18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Veins</a:t>
            </a:r>
            <a:endParaRPr lang="it-IT" sz="1800" b="1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4" name="Connettore diritto 53">
            <a:extLst>
              <a:ext uri="{FF2B5EF4-FFF2-40B4-BE49-F238E27FC236}">
                <a16:creationId xmlns:a16="http://schemas.microsoft.com/office/drawing/2014/main" id="{2F031046-86AC-479D-B25C-D49E7FF53634}"/>
              </a:ext>
            </a:extLst>
          </p:cNvPr>
          <p:cNvCxnSpPr>
            <a:cxnSpLocks/>
          </p:cNvCxnSpPr>
          <p:nvPr/>
        </p:nvCxnSpPr>
        <p:spPr>
          <a:xfrm flipH="1">
            <a:off x="6096000" y="442452"/>
            <a:ext cx="9179" cy="3501959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Elemento grafico 655">
            <a:extLst>
              <a:ext uri="{FF2B5EF4-FFF2-40B4-BE49-F238E27FC236}">
                <a16:creationId xmlns:a16="http://schemas.microsoft.com/office/drawing/2014/main" id="{665C50F9-866E-4B69-B72F-FA61E6A14A22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56161"/>
          <a:stretch/>
        </p:blipFill>
        <p:spPr bwMode="auto">
          <a:xfrm>
            <a:off x="3900084" y="1344500"/>
            <a:ext cx="1619021" cy="1566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4" name="Sottotitolo 2">
            <a:extLst>
              <a:ext uri="{FF2B5EF4-FFF2-40B4-BE49-F238E27FC236}">
                <a16:creationId xmlns:a16="http://schemas.microsoft.com/office/drawing/2014/main" id="{32316209-2A1A-4799-BEDA-B55B53BD6744}"/>
              </a:ext>
            </a:extLst>
          </p:cNvPr>
          <p:cNvSpPr txBox="1">
            <a:spLocks/>
          </p:cNvSpPr>
          <p:nvPr/>
        </p:nvSpPr>
        <p:spPr>
          <a:xfrm>
            <a:off x="3739752" y="537516"/>
            <a:ext cx="1889365" cy="450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SCC’ </a:t>
            </a: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Structures</a:t>
            </a:r>
            <a:endParaRPr lang="it-IT" sz="1800" b="1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5" name="Casella di testo 196">
            <a:extLst>
              <a:ext uri="{FF2B5EF4-FFF2-40B4-BE49-F238E27FC236}">
                <a16:creationId xmlns:a16="http://schemas.microsoft.com/office/drawing/2014/main" id="{55B94B1C-7937-497D-8CBE-837FDC6C39E9}"/>
              </a:ext>
            </a:extLst>
          </p:cNvPr>
          <p:cNvSpPr txBox="1"/>
          <p:nvPr/>
        </p:nvSpPr>
        <p:spPr>
          <a:xfrm>
            <a:off x="3827435" y="2887898"/>
            <a:ext cx="1608041" cy="6847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2000" b="1" dirty="0">
                <a:solidFill>
                  <a:srgbClr val="00FF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it-IT" sz="1200" dirty="0">
                <a:solidFill>
                  <a:srgbClr val="00FF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138/29 k 34.4</a:t>
            </a:r>
          </a:p>
          <a:p>
            <a:pPr algn="ctr">
              <a:lnSpc>
                <a:spcPct val="107000"/>
              </a:lnSpc>
            </a:pPr>
            <a:r>
              <a:rPr lang="it-IT" sz="20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C’</a:t>
            </a:r>
            <a:r>
              <a:rPr lang="it-IT" sz="1200" dirty="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157/54 k 178.0</a:t>
            </a:r>
            <a:endParaRPr lang="it-IT" sz="1200" dirty="0">
              <a:solidFill>
                <a:schemeClr val="accent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8" name="Gruppo 207">
            <a:extLst>
              <a:ext uri="{FF2B5EF4-FFF2-40B4-BE49-F238E27FC236}">
                <a16:creationId xmlns:a16="http://schemas.microsoft.com/office/drawing/2014/main" id="{B1628EDB-FC35-49FD-BB5B-7D72B8C7A48B}"/>
              </a:ext>
            </a:extLst>
          </p:cNvPr>
          <p:cNvGrpSpPr/>
          <p:nvPr/>
        </p:nvGrpSpPr>
        <p:grpSpPr>
          <a:xfrm>
            <a:off x="237058" y="171707"/>
            <a:ext cx="3119400" cy="3772704"/>
            <a:chOff x="237058" y="171707"/>
            <a:chExt cx="3119400" cy="3772704"/>
          </a:xfrm>
        </p:grpSpPr>
        <p:grpSp>
          <p:nvGrpSpPr>
            <p:cNvPr id="133" name="Gruppo 132">
              <a:extLst>
                <a:ext uri="{FF2B5EF4-FFF2-40B4-BE49-F238E27FC236}">
                  <a16:creationId xmlns:a16="http://schemas.microsoft.com/office/drawing/2014/main" id="{53373BCE-837A-48C0-BB8F-B31275B23A57}"/>
                </a:ext>
              </a:extLst>
            </p:cNvPr>
            <p:cNvGrpSpPr/>
            <p:nvPr/>
          </p:nvGrpSpPr>
          <p:grpSpPr>
            <a:xfrm>
              <a:off x="237058" y="171707"/>
              <a:ext cx="3086131" cy="1941754"/>
              <a:chOff x="390267" y="1800799"/>
              <a:chExt cx="3086131" cy="1941754"/>
            </a:xfrm>
          </p:grpSpPr>
          <p:pic>
            <p:nvPicPr>
              <p:cNvPr id="128" name="Immagine 127">
                <a:extLst>
                  <a:ext uri="{FF2B5EF4-FFF2-40B4-BE49-F238E27FC236}">
                    <a16:creationId xmlns:a16="http://schemas.microsoft.com/office/drawing/2014/main" id="{9F587F4F-348C-4FE3-BD89-2ED4563305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2789"/>
              <a:stretch/>
            </p:blipFill>
            <p:spPr bwMode="auto">
              <a:xfrm>
                <a:off x="418602" y="1829131"/>
                <a:ext cx="3034000" cy="1755984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129" name="Casella di testo 709">
                <a:extLst>
                  <a:ext uri="{FF2B5EF4-FFF2-40B4-BE49-F238E27FC236}">
                    <a16:creationId xmlns:a16="http://schemas.microsoft.com/office/drawing/2014/main" id="{0BBCE82C-88F8-42AE-B374-8471FE91DF15}"/>
                  </a:ext>
                </a:extLst>
              </p:cNvPr>
              <p:cNvSpPr txBox="1"/>
              <p:nvPr/>
            </p:nvSpPr>
            <p:spPr>
              <a:xfrm>
                <a:off x="3030138" y="1800799"/>
                <a:ext cx="398734" cy="28515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Casella di testo 710">
                <a:extLst>
                  <a:ext uri="{FF2B5EF4-FFF2-40B4-BE49-F238E27FC236}">
                    <a16:creationId xmlns:a16="http://schemas.microsoft.com/office/drawing/2014/main" id="{293525A3-CD11-4502-89C7-1C684A38EC2D}"/>
                  </a:ext>
                </a:extLst>
              </p:cNvPr>
              <p:cNvSpPr txBox="1"/>
              <p:nvPr/>
            </p:nvSpPr>
            <p:spPr>
              <a:xfrm>
                <a:off x="390267" y="1800799"/>
                <a:ext cx="505406" cy="38834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NW</a:t>
                </a:r>
                <a:endParaRPr lang="it-IT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31" name="Elemento grafico 712" descr="Righello">
                <a:extLst>
                  <a:ext uri="{FF2B5EF4-FFF2-40B4-BE49-F238E27FC236}">
                    <a16:creationId xmlns:a16="http://schemas.microsoft.com/office/drawing/2014/main" id="{1574E988-7165-47CE-917C-11C8434A37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3481157">
                <a:off x="2882559" y="3222113"/>
                <a:ext cx="520497" cy="520440"/>
              </a:xfrm>
              <a:prstGeom prst="rect">
                <a:avLst/>
              </a:prstGeom>
              <a:effectLst>
                <a:outerShdw blurRad="50800" dist="38100" dir="2700000" algn="tl" rotWithShape="0">
                  <a:schemeClr val="bg1"/>
                </a:outerShdw>
              </a:effectLst>
            </p:spPr>
          </p:pic>
          <p:sp>
            <p:nvSpPr>
              <p:cNvPr id="132" name="Casella di testo 711">
                <a:extLst>
                  <a:ext uri="{FF2B5EF4-FFF2-40B4-BE49-F238E27FC236}">
                    <a16:creationId xmlns:a16="http://schemas.microsoft.com/office/drawing/2014/main" id="{71A3C472-5204-4CD6-BAF5-81FE7FB24389}"/>
                  </a:ext>
                </a:extLst>
              </p:cNvPr>
              <p:cNvSpPr txBox="1"/>
              <p:nvPr/>
            </p:nvSpPr>
            <p:spPr>
              <a:xfrm>
                <a:off x="2954877" y="3247235"/>
                <a:ext cx="521521" cy="26958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8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10cm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6" name="Gruppo 135">
              <a:extLst>
                <a:ext uri="{FF2B5EF4-FFF2-40B4-BE49-F238E27FC236}">
                  <a16:creationId xmlns:a16="http://schemas.microsoft.com/office/drawing/2014/main" id="{4EC0DFD4-C0B5-41CF-A44E-EE1607CB2322}"/>
                </a:ext>
              </a:extLst>
            </p:cNvPr>
            <p:cNvGrpSpPr/>
            <p:nvPr/>
          </p:nvGrpSpPr>
          <p:grpSpPr>
            <a:xfrm>
              <a:off x="250967" y="2006688"/>
              <a:ext cx="3105491" cy="1937723"/>
              <a:chOff x="3234859" y="4712371"/>
              <a:chExt cx="3105491" cy="1937723"/>
            </a:xfrm>
          </p:grpSpPr>
          <p:sp>
            <p:nvSpPr>
              <p:cNvPr id="137" name="Rettangolo 136">
                <a:extLst>
                  <a:ext uri="{FF2B5EF4-FFF2-40B4-BE49-F238E27FC236}">
                    <a16:creationId xmlns:a16="http://schemas.microsoft.com/office/drawing/2014/main" id="{CF0F8FC7-ED6D-4715-883F-A4E97DC2D7FE}"/>
                  </a:ext>
                </a:extLst>
              </p:cNvPr>
              <p:cNvSpPr/>
              <p:nvPr/>
            </p:nvSpPr>
            <p:spPr>
              <a:xfrm>
                <a:off x="3241010" y="4751980"/>
                <a:ext cx="3025915" cy="1724409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dirty="0"/>
              </a:p>
            </p:txBody>
          </p:sp>
          <p:grpSp>
            <p:nvGrpSpPr>
              <p:cNvPr id="142" name="Gruppo 141">
                <a:extLst>
                  <a:ext uri="{FF2B5EF4-FFF2-40B4-BE49-F238E27FC236}">
                    <a16:creationId xmlns:a16="http://schemas.microsoft.com/office/drawing/2014/main" id="{99A55058-CBE6-46BB-A8B6-3854C98C6A9A}"/>
                  </a:ext>
                </a:extLst>
              </p:cNvPr>
              <p:cNvGrpSpPr/>
              <p:nvPr/>
            </p:nvGrpSpPr>
            <p:grpSpPr>
              <a:xfrm>
                <a:off x="3234859" y="4712371"/>
                <a:ext cx="3105491" cy="1937723"/>
                <a:chOff x="4636050" y="4468939"/>
                <a:chExt cx="3499012" cy="2183267"/>
              </a:xfrm>
            </p:grpSpPr>
            <p:grpSp>
              <p:nvGrpSpPr>
                <p:cNvPr id="143" name="Gruppo 142">
                  <a:extLst>
                    <a:ext uri="{FF2B5EF4-FFF2-40B4-BE49-F238E27FC236}">
                      <a16:creationId xmlns:a16="http://schemas.microsoft.com/office/drawing/2014/main" id="{357FC201-0319-474E-83E8-29C51E735D51}"/>
                    </a:ext>
                  </a:extLst>
                </p:cNvPr>
                <p:cNvGrpSpPr/>
                <p:nvPr/>
              </p:nvGrpSpPr>
              <p:grpSpPr>
                <a:xfrm>
                  <a:off x="4636050" y="4468939"/>
                  <a:ext cx="3499012" cy="2183267"/>
                  <a:chOff x="0" y="0"/>
                  <a:chExt cx="2954013" cy="1843405"/>
                </a:xfrm>
              </p:grpSpPr>
              <p:grpSp>
                <p:nvGrpSpPr>
                  <p:cNvPr id="147" name="Gruppo 146">
                    <a:extLst>
                      <a:ext uri="{FF2B5EF4-FFF2-40B4-BE49-F238E27FC236}">
                        <a16:creationId xmlns:a16="http://schemas.microsoft.com/office/drawing/2014/main" id="{53828DBF-B9BA-4850-8379-EF9DE0A79AA2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0"/>
                    <a:ext cx="2954013" cy="1843405"/>
                    <a:chOff x="0" y="0"/>
                    <a:chExt cx="2954013" cy="1843405"/>
                  </a:xfrm>
                </p:grpSpPr>
                <p:grpSp>
                  <p:nvGrpSpPr>
                    <p:cNvPr id="150" name="Gruppo 149">
                      <a:extLst>
                        <a:ext uri="{FF2B5EF4-FFF2-40B4-BE49-F238E27FC236}">
                          <a16:creationId xmlns:a16="http://schemas.microsoft.com/office/drawing/2014/main" id="{C95DD1CE-05EF-4425-BC4E-CE87DD84B97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2954013" cy="1843405"/>
                      <a:chOff x="0" y="0"/>
                      <a:chExt cx="2954013" cy="1843405"/>
                    </a:xfrm>
                  </p:grpSpPr>
                  <p:grpSp>
                    <p:nvGrpSpPr>
                      <p:cNvPr id="154" name="Gruppo 153">
                        <a:extLst>
                          <a:ext uri="{FF2B5EF4-FFF2-40B4-BE49-F238E27FC236}">
                            <a16:creationId xmlns:a16="http://schemas.microsoft.com/office/drawing/2014/main" id="{EACB0748-7FDB-46D1-8FA7-07811AB7CE01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2954013" cy="1843405"/>
                        <a:chOff x="0" y="0"/>
                        <a:chExt cx="2954052" cy="1843854"/>
                      </a:xfrm>
                    </p:grpSpPr>
                    <p:grpSp>
                      <p:nvGrpSpPr>
                        <p:cNvPr id="161" name="Gruppo 160">
                          <a:extLst>
                            <a:ext uri="{FF2B5EF4-FFF2-40B4-BE49-F238E27FC236}">
                              <a16:creationId xmlns:a16="http://schemas.microsoft.com/office/drawing/2014/main" id="{3E1AA82C-E54C-43A7-B643-D819202CB56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483" y="25956"/>
                          <a:ext cx="2879725" cy="1666875"/>
                          <a:chOff x="0" y="8026"/>
                          <a:chExt cx="2879725" cy="1666875"/>
                        </a:xfrm>
                      </p:grpSpPr>
                      <p:grpSp>
                        <p:nvGrpSpPr>
                          <p:cNvPr id="168" name="Gruppo 167">
                            <a:extLst>
                              <a:ext uri="{FF2B5EF4-FFF2-40B4-BE49-F238E27FC236}">
                                <a16:creationId xmlns:a16="http://schemas.microsoft.com/office/drawing/2014/main" id="{90E8E00B-6965-473F-8EA6-2E82C2B39082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8026"/>
                            <a:ext cx="2879725" cy="1666875"/>
                            <a:chOff x="0" y="8026"/>
                            <a:chExt cx="2879725" cy="1666875"/>
                          </a:xfrm>
                        </p:grpSpPr>
                        <p:grpSp>
                          <p:nvGrpSpPr>
                            <p:cNvPr id="176" name="Gruppo 175">
                              <a:extLst>
                                <a:ext uri="{FF2B5EF4-FFF2-40B4-BE49-F238E27FC236}">
                                  <a16:creationId xmlns:a16="http://schemas.microsoft.com/office/drawing/2014/main" id="{8F0009A9-0A0D-417F-8DA7-913FCF1E39D1}"/>
                                </a:ext>
                              </a:extLst>
                            </p:cNvPr>
                            <p:cNvGrpSpPr/>
                            <p:nvPr/>
                          </p:nvGrpSpPr>
                          <p:grpSpPr>
                            <a:xfrm>
                              <a:off x="248479" y="347870"/>
                              <a:ext cx="2253002" cy="1153960"/>
                              <a:chOff x="0" y="0"/>
                              <a:chExt cx="2253002" cy="1153960"/>
                            </a:xfrm>
                          </p:grpSpPr>
                          <p:sp>
                            <p:nvSpPr>
                              <p:cNvPr id="178" name="Figura a mano libera: forma 177">
                                <a:extLst>
                                  <a:ext uri="{FF2B5EF4-FFF2-40B4-BE49-F238E27FC236}">
                                    <a16:creationId xmlns:a16="http://schemas.microsoft.com/office/drawing/2014/main" id="{2E56F0CA-2C90-45EB-8648-03B6C5FB8D90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393371" y="337458"/>
                                <a:ext cx="411892" cy="313038"/>
                              </a:xfrm>
                              <a:custGeom>
                                <a:avLst/>
                                <a:gdLst>
                                  <a:gd name="connsiteX0" fmla="*/ 0 w 411892"/>
                                  <a:gd name="connsiteY0" fmla="*/ 0 h 313038"/>
                                  <a:gd name="connsiteX1" fmla="*/ 411892 w 411892"/>
                                  <a:gd name="connsiteY1" fmla="*/ 313038 h 313038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</a:cxnLst>
                                <a:rect l="l" t="t" r="r" b="b"/>
                                <a:pathLst>
                                  <a:path w="411892" h="313038">
                                    <a:moveTo>
                                      <a:pt x="0" y="0"/>
                                    </a:moveTo>
                                    <a:lnTo>
                                      <a:pt x="411892" y="313038"/>
                                    </a:lnTo>
                                  </a:path>
                                </a:pathLst>
                              </a:custGeom>
                              <a:noFill/>
                              <a:ln w="6350">
                                <a:solidFill>
                                  <a:schemeClr val="tx1"/>
                                </a:solidFill>
                              </a:ln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sp>
                            <p:nvSpPr>
                              <p:cNvPr id="179" name="Figura a mano libera: forma 178">
                                <a:extLst>
                                  <a:ext uri="{FF2B5EF4-FFF2-40B4-BE49-F238E27FC236}">
                                    <a16:creationId xmlns:a16="http://schemas.microsoft.com/office/drawing/2014/main" id="{02E21E81-BDBC-4D79-9E88-B5B872926BC3}"/>
                                  </a:ext>
                                </a:extLst>
                              </p:cNvPr>
                              <p:cNvSpPr/>
                              <p:nvPr/>
                            </p:nvSpPr>
                            <p:spPr>
                              <a:xfrm>
                                <a:off x="1194707" y="389165"/>
                                <a:ext cx="391298" cy="94735"/>
                              </a:xfrm>
                              <a:custGeom>
                                <a:avLst/>
                                <a:gdLst>
                                  <a:gd name="connsiteX0" fmla="*/ 0 w 391298"/>
                                  <a:gd name="connsiteY0" fmla="*/ 0 h 94735"/>
                                  <a:gd name="connsiteX1" fmla="*/ 107092 w 391298"/>
                                  <a:gd name="connsiteY1" fmla="*/ 55606 h 94735"/>
                                  <a:gd name="connsiteX2" fmla="*/ 300682 w 391298"/>
                                  <a:gd name="connsiteY2" fmla="*/ 61784 h 94735"/>
                                  <a:gd name="connsiteX3" fmla="*/ 391298 w 391298"/>
                                  <a:gd name="connsiteY3" fmla="*/ 94735 h 94735"/>
                                </a:gdLst>
                                <a:ahLst/>
                                <a:cxnLst>
                                  <a:cxn ang="0">
                                    <a:pos x="connsiteX0" y="connsiteY0"/>
                                  </a:cxn>
                                  <a:cxn ang="0">
                                    <a:pos x="connsiteX1" y="connsiteY1"/>
                                  </a:cxn>
                                  <a:cxn ang="0">
                                    <a:pos x="connsiteX2" y="connsiteY2"/>
                                  </a:cxn>
                                  <a:cxn ang="0">
                                    <a:pos x="connsiteX3" y="connsiteY3"/>
                                  </a:cxn>
                                </a:cxnLst>
                                <a:rect l="l" t="t" r="r" b="b"/>
                                <a:pathLst>
                                  <a:path w="391298" h="94735">
                                    <a:moveTo>
                                      <a:pt x="0" y="0"/>
                                    </a:moveTo>
                                    <a:cubicBezTo>
                                      <a:pt x="28489" y="22654"/>
                                      <a:pt x="56978" y="45309"/>
                                      <a:pt x="107092" y="55606"/>
                                    </a:cubicBezTo>
                                    <a:cubicBezTo>
                                      <a:pt x="157206" y="65903"/>
                                      <a:pt x="253314" y="55263"/>
                                      <a:pt x="300682" y="61784"/>
                                    </a:cubicBezTo>
                                    <a:cubicBezTo>
                                      <a:pt x="348050" y="68305"/>
                                      <a:pt x="369674" y="81520"/>
                                      <a:pt x="391298" y="94735"/>
                                    </a:cubicBezTo>
                                  </a:path>
                                </a:pathLst>
                              </a:custGeom>
                              <a:noFill/>
                              <a:ln w="6350">
                                <a:solidFill>
                                  <a:schemeClr val="tx1"/>
                                </a:solidFill>
                              </a:ln>
                              <a:effectLst>
                                <a:outerShdw blurRad="25400" dist="38100" dir="5400000" algn="t" rotWithShape="0">
                                  <a:prstClr val="black">
                                    <a:alpha val="60000"/>
                                  </a:prstClr>
                                </a:outerShdw>
                              </a:effectLst>
                            </p:spPr>
                            <p:style>
                              <a:lnRef idx="2">
                                <a:schemeClr val="accent1">
                                  <a:shade val="50000"/>
                                </a:schemeClr>
                              </a:lnRef>
                              <a:fillRef idx="1">
                                <a:schemeClr val="accent1"/>
                              </a:fillRef>
                              <a:effectRef idx="0">
                                <a:schemeClr val="accent1"/>
                              </a:effectRef>
                              <a:fontRef idx="minor">
                                <a:schemeClr val="lt1"/>
                              </a:fontRef>
                            </p:style>
                            <p:txBody>
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<a:prstTxWarp prst="textNoShape">
                                  <a:avLst/>
                                </a:prstTxWarp>
                                <a:noAutofit/>
                              </a:bodyPr>
                              <a:lstStyle/>
                              <a:p>
                                <a:endParaRPr lang="it-IT"/>
                              </a:p>
                            </p:txBody>
                          </p:sp>
                          <p:grpSp>
                            <p:nvGrpSpPr>
                              <p:cNvPr id="180" name="Gruppo 179">
                                <a:extLst>
                                  <a:ext uri="{FF2B5EF4-FFF2-40B4-BE49-F238E27FC236}">
                                    <a16:creationId xmlns:a16="http://schemas.microsoft.com/office/drawing/2014/main" id="{C6D5F104-E941-4D5E-B36B-1A84F8A6E9D0}"/>
                                  </a:ext>
                                </a:extLst>
                              </p:cNvPr>
                              <p:cNvGrpSpPr/>
                              <p:nvPr/>
                            </p:nvGrpSpPr>
                            <p:grpSpPr>
                              <a:xfrm>
                                <a:off x="0" y="0"/>
                                <a:ext cx="2253002" cy="1153960"/>
                                <a:chOff x="0" y="0"/>
                                <a:chExt cx="2253002" cy="1153960"/>
                              </a:xfrm>
                            </p:grpSpPr>
                            <p:sp>
                              <p:nvSpPr>
                                <p:cNvPr id="181" name="Figura a mano libera: forma 180">
                                  <a:extLst>
                                    <a:ext uri="{FF2B5EF4-FFF2-40B4-BE49-F238E27FC236}">
                                      <a16:creationId xmlns:a16="http://schemas.microsoft.com/office/drawing/2014/main" id="{532F7100-8EE2-40CD-BA8F-638BD4746531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242207" y="97972"/>
                                  <a:ext cx="735227" cy="817605"/>
                                </a:xfrm>
                                <a:custGeom>
                                  <a:avLst/>
                                  <a:gdLst>
                                    <a:gd name="connsiteX0" fmla="*/ 0 w 735227"/>
                                    <a:gd name="connsiteY0" fmla="*/ 0 h 817605"/>
                                    <a:gd name="connsiteX1" fmla="*/ 348049 w 735227"/>
                                    <a:gd name="connsiteY1" fmla="*/ 378940 h 817605"/>
                                    <a:gd name="connsiteX2" fmla="*/ 601362 w 735227"/>
                                    <a:gd name="connsiteY2" fmla="*/ 677562 h 817605"/>
                                    <a:gd name="connsiteX3" fmla="*/ 735227 w 735227"/>
                                    <a:gd name="connsiteY3" fmla="*/ 817605 h 81760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735227" h="817605">
                                      <a:moveTo>
                                        <a:pt x="0" y="0"/>
                                      </a:moveTo>
                                      <a:cubicBezTo>
                                        <a:pt x="123911" y="133006"/>
                                        <a:pt x="247822" y="266013"/>
                                        <a:pt x="348049" y="378940"/>
                                      </a:cubicBezTo>
                                      <a:cubicBezTo>
                                        <a:pt x="448276" y="491867"/>
                                        <a:pt x="536832" y="604451"/>
                                        <a:pt x="601362" y="677562"/>
                                      </a:cubicBezTo>
                                      <a:cubicBezTo>
                                        <a:pt x="665892" y="750673"/>
                                        <a:pt x="700559" y="784139"/>
                                        <a:pt x="735227" y="81760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2" name="Figura a mano libera: forma 181">
                                  <a:extLst>
                                    <a:ext uri="{FF2B5EF4-FFF2-40B4-BE49-F238E27FC236}">
                                      <a16:creationId xmlns:a16="http://schemas.microsoft.com/office/drawing/2014/main" id="{AEF042E4-B36A-4928-B4A6-04DC7DD2216C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778328" y="84365"/>
                                  <a:ext cx="1007075" cy="687860"/>
                                </a:xfrm>
                                <a:custGeom>
                                  <a:avLst/>
                                  <a:gdLst>
                                    <a:gd name="connsiteX0" fmla="*/ 1007075 w 1007075"/>
                                    <a:gd name="connsiteY0" fmla="*/ 687860 h 687860"/>
                                    <a:gd name="connsiteX1" fmla="*/ 551935 w 1007075"/>
                                    <a:gd name="connsiteY1" fmla="*/ 393357 h 687860"/>
                                    <a:gd name="connsiteX2" fmla="*/ 142102 w 1007075"/>
                                    <a:gd name="connsiteY2" fmla="*/ 123568 h 687860"/>
                                    <a:gd name="connsiteX3" fmla="*/ 0 w 1007075"/>
                                    <a:gd name="connsiteY3" fmla="*/ 0 h 687860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1007075" h="687860">
                                      <a:moveTo>
                                        <a:pt x="1007075" y="687860"/>
                                      </a:moveTo>
                                      <a:lnTo>
                                        <a:pt x="551935" y="393357"/>
                                      </a:lnTo>
                                      <a:cubicBezTo>
                                        <a:pt x="407773" y="299308"/>
                                        <a:pt x="234091" y="189127"/>
                                        <a:pt x="142102" y="123568"/>
                                      </a:cubicBezTo>
                                      <a:cubicBezTo>
                                        <a:pt x="50113" y="58008"/>
                                        <a:pt x="25056" y="29004"/>
                                        <a:pt x="0" y="0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3" name="Figura a mano libera: forma 182">
                                  <a:extLst>
                                    <a:ext uri="{FF2B5EF4-FFF2-40B4-BE49-F238E27FC236}">
                                      <a16:creationId xmlns:a16="http://schemas.microsoft.com/office/drawing/2014/main" id="{C5293137-8BA1-4899-86D2-E0AA5EBB4A4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371600" y="500743"/>
                                  <a:ext cx="315098" cy="65902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4" name="Figura a mano libera: forma 183">
                                  <a:extLst>
                                    <a:ext uri="{FF2B5EF4-FFF2-40B4-BE49-F238E27FC236}">
                                      <a16:creationId xmlns:a16="http://schemas.microsoft.com/office/drawing/2014/main" id="{2C613B50-328A-47A3-930F-9471E1522B8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726621" y="340179"/>
                                  <a:ext cx="671384" cy="183292"/>
                                </a:xfrm>
                                <a:custGeom>
                                  <a:avLst/>
                                  <a:gdLst>
                                    <a:gd name="connsiteX0" fmla="*/ 0 w 671384"/>
                                    <a:gd name="connsiteY0" fmla="*/ 0 h 183292"/>
                                    <a:gd name="connsiteX1" fmla="*/ 92676 w 671384"/>
                                    <a:gd name="connsiteY1" fmla="*/ 61784 h 183292"/>
                                    <a:gd name="connsiteX2" fmla="*/ 327454 w 671384"/>
                                    <a:gd name="connsiteY2" fmla="*/ 72081 h 183292"/>
                                    <a:gd name="connsiteX3" fmla="*/ 512806 w 671384"/>
                                    <a:gd name="connsiteY3" fmla="*/ 109151 h 183292"/>
                                    <a:gd name="connsiteX4" fmla="*/ 671384 w 671384"/>
                                    <a:gd name="connsiteY4" fmla="*/ 183292 h 18329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671384" h="183292">
                                      <a:moveTo>
                                        <a:pt x="0" y="0"/>
                                      </a:moveTo>
                                      <a:cubicBezTo>
                                        <a:pt x="19050" y="24885"/>
                                        <a:pt x="38100" y="49771"/>
                                        <a:pt x="92676" y="61784"/>
                                      </a:cubicBezTo>
                                      <a:cubicBezTo>
                                        <a:pt x="147252" y="73798"/>
                                        <a:pt x="257432" y="64187"/>
                                        <a:pt x="327454" y="72081"/>
                                      </a:cubicBezTo>
                                      <a:cubicBezTo>
                                        <a:pt x="397476" y="79975"/>
                                        <a:pt x="455484" y="90616"/>
                                        <a:pt x="512806" y="109151"/>
                                      </a:cubicBezTo>
                                      <a:cubicBezTo>
                                        <a:pt x="570128" y="127686"/>
                                        <a:pt x="620756" y="155489"/>
                                        <a:pt x="671384" y="183292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5" name="Figura a mano libera: forma 184">
                                  <a:extLst>
                                    <a:ext uri="{FF2B5EF4-FFF2-40B4-BE49-F238E27FC236}">
                                      <a16:creationId xmlns:a16="http://schemas.microsoft.com/office/drawing/2014/main" id="{FA27C9C5-B2A9-4BFD-BF94-5F11807EADC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0" y="138793"/>
                                  <a:ext cx="541638" cy="284205"/>
                                </a:xfrm>
                                <a:custGeom>
                                  <a:avLst/>
                                  <a:gdLst>
                                    <a:gd name="connsiteX0" fmla="*/ 0 w 541638"/>
                                    <a:gd name="connsiteY0" fmla="*/ 0 h 284205"/>
                                    <a:gd name="connsiteX1" fmla="*/ 63844 w 541638"/>
                                    <a:gd name="connsiteY1" fmla="*/ 67962 h 284205"/>
                                    <a:gd name="connsiteX2" fmla="*/ 278027 w 541638"/>
                                    <a:gd name="connsiteY2" fmla="*/ 148281 h 284205"/>
                                    <a:gd name="connsiteX3" fmla="*/ 407773 w 541638"/>
                                    <a:gd name="connsiteY3" fmla="*/ 205946 h 284205"/>
                                    <a:gd name="connsiteX4" fmla="*/ 541638 w 541638"/>
                                    <a:gd name="connsiteY4" fmla="*/ 284205 h 28420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  <a:cxn ang="0">
                                      <a:pos x="connsiteX4" y="connsiteY4"/>
                                    </a:cxn>
                                  </a:cxnLst>
                                  <a:rect l="l" t="t" r="r" b="b"/>
                                  <a:pathLst>
                                    <a:path w="541638" h="284205">
                                      <a:moveTo>
                                        <a:pt x="0" y="0"/>
                                      </a:moveTo>
                                      <a:cubicBezTo>
                                        <a:pt x="8753" y="21624"/>
                                        <a:pt x="17506" y="43249"/>
                                        <a:pt x="63844" y="67962"/>
                                      </a:cubicBezTo>
                                      <a:cubicBezTo>
                                        <a:pt x="110182" y="92675"/>
                                        <a:pt x="220706" y="125284"/>
                                        <a:pt x="278027" y="148281"/>
                                      </a:cubicBezTo>
                                      <a:cubicBezTo>
                                        <a:pt x="335349" y="171278"/>
                                        <a:pt x="363838" y="183292"/>
                                        <a:pt x="407773" y="205946"/>
                                      </a:cubicBezTo>
                                      <a:cubicBezTo>
                                        <a:pt x="451708" y="228600"/>
                                        <a:pt x="496673" y="256402"/>
                                        <a:pt x="541638" y="28420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6" name="Figura a mano libera: forma 185">
                                  <a:extLst>
                                    <a:ext uri="{FF2B5EF4-FFF2-40B4-BE49-F238E27FC236}">
                                      <a16:creationId xmlns:a16="http://schemas.microsoft.com/office/drawing/2014/main" id="{F938F5B4-E401-445B-894C-09870B0AE1B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775607" y="525236"/>
                                  <a:ext cx="349885" cy="455453"/>
                                </a:xfrm>
                                <a:custGeom>
                                  <a:avLst/>
                                  <a:gdLst>
                                    <a:gd name="connsiteX0" fmla="*/ 0 w 195649"/>
                                    <a:gd name="connsiteY0" fmla="*/ 0 h 243016"/>
                                    <a:gd name="connsiteX1" fmla="*/ 195649 w 195649"/>
                                    <a:gd name="connsiteY1" fmla="*/ 243016 h 24301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195649" h="243016">
                                      <a:moveTo>
                                        <a:pt x="0" y="0"/>
                                      </a:moveTo>
                                      <a:lnTo>
                                        <a:pt x="195649" y="243016"/>
                                      </a:ln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7" name="Figura a mano libera: forma 186">
                                  <a:extLst>
                                    <a:ext uri="{FF2B5EF4-FFF2-40B4-BE49-F238E27FC236}">
                                      <a16:creationId xmlns:a16="http://schemas.microsoft.com/office/drawing/2014/main" id="{DF2E30DE-24FE-4B75-81A9-13875802B30F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873578" y="642258"/>
                                  <a:ext cx="315098" cy="137984"/>
                                </a:xfrm>
                                <a:custGeom>
                                  <a:avLst/>
                                  <a:gdLst>
                                    <a:gd name="connsiteX0" fmla="*/ 0 w 315098"/>
                                    <a:gd name="connsiteY0" fmla="*/ 0 h 137984"/>
                                    <a:gd name="connsiteX1" fmla="*/ 94735 w 315098"/>
                                    <a:gd name="connsiteY1" fmla="*/ 47367 h 137984"/>
                                    <a:gd name="connsiteX2" fmla="*/ 240957 w 315098"/>
                                    <a:gd name="connsiteY2" fmla="*/ 92675 h 137984"/>
                                    <a:gd name="connsiteX3" fmla="*/ 315098 w 315098"/>
                                    <a:gd name="connsiteY3" fmla="*/ 137984 h 137984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15098" h="137984">
                                      <a:moveTo>
                                        <a:pt x="0" y="0"/>
                                      </a:moveTo>
                                      <a:cubicBezTo>
                                        <a:pt x="27288" y="15960"/>
                                        <a:pt x="54576" y="31921"/>
                                        <a:pt x="94735" y="47367"/>
                                      </a:cubicBezTo>
                                      <a:cubicBezTo>
                                        <a:pt x="134894" y="62813"/>
                                        <a:pt x="204230" y="77572"/>
                                        <a:pt x="240957" y="92675"/>
                                      </a:cubicBezTo>
                                      <a:cubicBezTo>
                                        <a:pt x="277684" y="107778"/>
                                        <a:pt x="296391" y="122881"/>
                                        <a:pt x="315098" y="137984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8" name="Figura a mano libera: forma 187">
                                  <a:extLst>
                                    <a:ext uri="{FF2B5EF4-FFF2-40B4-BE49-F238E27FC236}">
                                      <a16:creationId xmlns:a16="http://schemas.microsoft.com/office/drawing/2014/main" id="{50D4FBD4-7AD1-46A5-AC6A-7675FF65A895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047750" y="612322"/>
                                  <a:ext cx="428367" cy="541638"/>
                                </a:xfrm>
                                <a:custGeom>
                                  <a:avLst/>
                                  <a:gdLst>
                                    <a:gd name="connsiteX0" fmla="*/ 0 w 428367"/>
                                    <a:gd name="connsiteY0" fmla="*/ 0 h 541638"/>
                                    <a:gd name="connsiteX1" fmla="*/ 428367 w 428367"/>
                                    <a:gd name="connsiteY1" fmla="*/ 541638 h 541638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428367" h="541638">
                                      <a:moveTo>
                                        <a:pt x="0" y="0"/>
                                      </a:moveTo>
                                      <a:lnTo>
                                        <a:pt x="428367" y="541638"/>
                                      </a:ln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89" name="Figura a mano libera: forma 188">
                                  <a:extLst>
                                    <a:ext uri="{FF2B5EF4-FFF2-40B4-BE49-F238E27FC236}">
                                      <a16:creationId xmlns:a16="http://schemas.microsoft.com/office/drawing/2014/main" id="{EAAEF48B-353D-4272-B7A0-BC0B2B89972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372835" y="0"/>
                                  <a:ext cx="477795" cy="455141"/>
                                </a:xfrm>
                                <a:custGeom>
                                  <a:avLst/>
                                  <a:gdLst>
                                    <a:gd name="connsiteX0" fmla="*/ 477795 w 477795"/>
                                    <a:gd name="connsiteY0" fmla="*/ 455141 h 455141"/>
                                    <a:gd name="connsiteX1" fmla="*/ 0 w 477795"/>
                                    <a:gd name="connsiteY1" fmla="*/ 0 h 455141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</a:cxnLst>
                                  <a:rect l="l" t="t" r="r" b="b"/>
                                  <a:pathLst>
                                    <a:path w="477795" h="455141">
                                      <a:moveTo>
                                        <a:pt x="477795" y="455141"/>
                                      </a:moveTo>
                                      <a:lnTo>
                                        <a:pt x="0" y="0"/>
                                      </a:ln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0" name="Figura a mano libera: forma 189">
                                  <a:extLst>
                                    <a:ext uri="{FF2B5EF4-FFF2-40B4-BE49-F238E27FC236}">
                                      <a16:creationId xmlns:a16="http://schemas.microsoft.com/office/drawing/2014/main" id="{5FDF2E9F-D5BE-406B-8F11-54CE4D5ECAE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919842" y="732065"/>
                                  <a:ext cx="315098" cy="119449"/>
                                </a:xfrm>
                                <a:custGeom>
                                  <a:avLst/>
                                  <a:gdLst>
                                    <a:gd name="connsiteX0" fmla="*/ 0 w 315098"/>
                                    <a:gd name="connsiteY0" fmla="*/ 0 h 137984"/>
                                    <a:gd name="connsiteX1" fmla="*/ 94735 w 315098"/>
                                    <a:gd name="connsiteY1" fmla="*/ 47367 h 137984"/>
                                    <a:gd name="connsiteX2" fmla="*/ 240957 w 315098"/>
                                    <a:gd name="connsiteY2" fmla="*/ 92675 h 137984"/>
                                    <a:gd name="connsiteX3" fmla="*/ 315098 w 315098"/>
                                    <a:gd name="connsiteY3" fmla="*/ 137984 h 137984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15098" h="137984">
                                      <a:moveTo>
                                        <a:pt x="0" y="0"/>
                                      </a:moveTo>
                                      <a:cubicBezTo>
                                        <a:pt x="27288" y="15960"/>
                                        <a:pt x="54576" y="31921"/>
                                        <a:pt x="94735" y="47367"/>
                                      </a:cubicBezTo>
                                      <a:cubicBezTo>
                                        <a:pt x="134894" y="62813"/>
                                        <a:pt x="204230" y="77572"/>
                                        <a:pt x="240957" y="92675"/>
                                      </a:cubicBezTo>
                                      <a:cubicBezTo>
                                        <a:pt x="277684" y="107778"/>
                                        <a:pt x="296391" y="122881"/>
                                        <a:pt x="315098" y="137984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1" name="Figura a mano libera: forma 190">
                                  <a:extLst>
                                    <a:ext uri="{FF2B5EF4-FFF2-40B4-BE49-F238E27FC236}">
                                      <a16:creationId xmlns:a16="http://schemas.microsoft.com/office/drawing/2014/main" id="{326E3C18-0BDA-401E-8867-B8A71F0866B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314450" y="459922"/>
                                  <a:ext cx="315098" cy="65902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2" name="Figura a mano libera: forma 191">
                                  <a:extLst>
                                    <a:ext uri="{FF2B5EF4-FFF2-40B4-BE49-F238E27FC236}">
                                      <a16:creationId xmlns:a16="http://schemas.microsoft.com/office/drawing/2014/main" id="{67CF69B0-ABBB-4101-BD01-B47672BBE06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88621" y="576943"/>
                                  <a:ext cx="315098" cy="65902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3" name="Figura a mano libera: forma 192">
                                  <a:extLst>
                                    <a:ext uri="{FF2B5EF4-FFF2-40B4-BE49-F238E27FC236}">
                                      <a16:creationId xmlns:a16="http://schemas.microsoft.com/office/drawing/2014/main" id="{408B4E56-E4F4-4D7A-B61F-AE929533AACC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519792" y="391886"/>
                                  <a:ext cx="329376" cy="61303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4" name="Figura a mano libera: forma 193">
                                  <a:extLst>
                                    <a:ext uri="{FF2B5EF4-FFF2-40B4-BE49-F238E27FC236}">
                                      <a16:creationId xmlns:a16="http://schemas.microsoft.com/office/drawing/2014/main" id="{9096DAE9-611E-42A7-873C-1BFD6DB0D72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2400" y="117022"/>
                                  <a:ext cx="265671" cy="168876"/>
                                </a:xfrm>
                                <a:custGeom>
                                  <a:avLst/>
                                  <a:gdLst>
                                    <a:gd name="connsiteX0" fmla="*/ 0 w 265671"/>
                                    <a:gd name="connsiteY0" fmla="*/ 0 h 168876"/>
                                    <a:gd name="connsiteX1" fmla="*/ 57665 w 265671"/>
                                    <a:gd name="connsiteY1" fmla="*/ 63843 h 168876"/>
                                    <a:gd name="connsiteX2" fmla="*/ 181233 w 265671"/>
                                    <a:gd name="connsiteY2" fmla="*/ 107092 h 168876"/>
                                    <a:gd name="connsiteX3" fmla="*/ 265671 w 265671"/>
                                    <a:gd name="connsiteY3" fmla="*/ 168876 h 168876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265671" h="168876">
                                      <a:moveTo>
                                        <a:pt x="0" y="0"/>
                                      </a:moveTo>
                                      <a:cubicBezTo>
                                        <a:pt x="13729" y="22997"/>
                                        <a:pt x="27459" y="45994"/>
                                        <a:pt x="57665" y="63843"/>
                                      </a:cubicBezTo>
                                      <a:cubicBezTo>
                                        <a:pt x="87871" y="81692"/>
                                        <a:pt x="146565" y="89586"/>
                                        <a:pt x="181233" y="107092"/>
                                      </a:cubicBezTo>
                                      <a:cubicBezTo>
                                        <a:pt x="215901" y="124598"/>
                                        <a:pt x="240786" y="146737"/>
                                        <a:pt x="265671" y="168876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5" name="Figura a mano libera: forma 194">
                                  <a:extLst>
                                    <a:ext uri="{FF2B5EF4-FFF2-40B4-BE49-F238E27FC236}">
                                      <a16:creationId xmlns:a16="http://schemas.microsoft.com/office/drawing/2014/main" id="{A761E925-B5BF-417C-98DC-D8B8627FC52C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006928" y="824593"/>
                                  <a:ext cx="286265" cy="90084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6" name="Figura a mano libera: forma 195">
                                  <a:extLst>
                                    <a:ext uri="{FF2B5EF4-FFF2-40B4-BE49-F238E27FC236}">
                                      <a16:creationId xmlns:a16="http://schemas.microsoft.com/office/drawing/2014/main" id="{32786FB4-9932-42D0-9BD3-1FF9EB78C628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096735" y="326572"/>
                                  <a:ext cx="391298" cy="94735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7" name="Figura a mano libera: forma 196">
                                  <a:extLst>
                                    <a:ext uri="{FF2B5EF4-FFF2-40B4-BE49-F238E27FC236}">
                                      <a16:creationId xmlns:a16="http://schemas.microsoft.com/office/drawing/2014/main" id="{526790BD-38D7-453C-81E2-519C4E376CB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rot="21113209">
                                  <a:off x="1330778" y="707572"/>
                                  <a:ext cx="471805" cy="113823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8" name="Figura a mano libera: forma 197">
                                  <a:extLst>
                                    <a:ext uri="{FF2B5EF4-FFF2-40B4-BE49-F238E27FC236}">
                                      <a16:creationId xmlns:a16="http://schemas.microsoft.com/office/drawing/2014/main" id="{AE011E85-ADAB-419B-82B1-3D2CA92194B3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794657" y="536122"/>
                                  <a:ext cx="315098" cy="137984"/>
                                </a:xfrm>
                                <a:custGeom>
                                  <a:avLst/>
                                  <a:gdLst>
                                    <a:gd name="connsiteX0" fmla="*/ 0 w 315098"/>
                                    <a:gd name="connsiteY0" fmla="*/ 0 h 137984"/>
                                    <a:gd name="connsiteX1" fmla="*/ 94735 w 315098"/>
                                    <a:gd name="connsiteY1" fmla="*/ 47367 h 137984"/>
                                    <a:gd name="connsiteX2" fmla="*/ 240957 w 315098"/>
                                    <a:gd name="connsiteY2" fmla="*/ 92675 h 137984"/>
                                    <a:gd name="connsiteX3" fmla="*/ 315098 w 315098"/>
                                    <a:gd name="connsiteY3" fmla="*/ 137984 h 137984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15098" h="137984">
                                      <a:moveTo>
                                        <a:pt x="0" y="0"/>
                                      </a:moveTo>
                                      <a:cubicBezTo>
                                        <a:pt x="27288" y="15960"/>
                                        <a:pt x="54576" y="31921"/>
                                        <a:pt x="94735" y="47367"/>
                                      </a:cubicBezTo>
                                      <a:cubicBezTo>
                                        <a:pt x="134894" y="62813"/>
                                        <a:pt x="204230" y="77572"/>
                                        <a:pt x="240957" y="92675"/>
                                      </a:cubicBezTo>
                                      <a:cubicBezTo>
                                        <a:pt x="277684" y="107778"/>
                                        <a:pt x="296391" y="122881"/>
                                        <a:pt x="315098" y="137984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199" name="Figura a mano libera: forma 198">
                                  <a:extLst>
                                    <a:ext uri="{FF2B5EF4-FFF2-40B4-BE49-F238E27FC236}">
                                      <a16:creationId xmlns:a16="http://schemas.microsoft.com/office/drawing/2014/main" id="{9E9F4A8F-CADF-4B22-957C-A39AC99B058E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583871" y="236765"/>
                                  <a:ext cx="669131" cy="531019"/>
                                </a:xfrm>
                                <a:custGeom>
                                  <a:avLst/>
                                  <a:gdLst>
                                    <a:gd name="connsiteX0" fmla="*/ 0 w 669131"/>
                                    <a:gd name="connsiteY0" fmla="*/ 0 h 531019"/>
                                    <a:gd name="connsiteX1" fmla="*/ 188119 w 669131"/>
                                    <a:gd name="connsiteY1" fmla="*/ 185738 h 531019"/>
                                    <a:gd name="connsiteX2" fmla="*/ 466725 w 669131"/>
                                    <a:gd name="connsiteY2" fmla="*/ 395288 h 531019"/>
                                    <a:gd name="connsiteX3" fmla="*/ 669131 w 669131"/>
                                    <a:gd name="connsiteY3" fmla="*/ 531019 h 531019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669131" h="531019">
                                      <a:moveTo>
                                        <a:pt x="0" y="0"/>
                                      </a:moveTo>
                                      <a:cubicBezTo>
                                        <a:pt x="55166" y="59928"/>
                                        <a:pt x="110332" y="119857"/>
                                        <a:pt x="188119" y="185738"/>
                                      </a:cubicBezTo>
                                      <a:cubicBezTo>
                                        <a:pt x="265907" y="251619"/>
                                        <a:pt x="386556" y="337741"/>
                                        <a:pt x="466725" y="395288"/>
                                      </a:cubicBezTo>
                                      <a:cubicBezTo>
                                        <a:pt x="546894" y="452835"/>
                                        <a:pt x="608012" y="491927"/>
                                        <a:pt x="669131" y="531019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200" name="Figura a mano libera: forma 199">
                                  <a:extLst>
                                    <a:ext uri="{FF2B5EF4-FFF2-40B4-BE49-F238E27FC236}">
                                      <a16:creationId xmlns:a16="http://schemas.microsoft.com/office/drawing/2014/main" id="{D9D9807D-77C4-42E0-88CA-338514CA3052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401535" y="337458"/>
                                  <a:ext cx="440531" cy="140494"/>
                                </a:xfrm>
                                <a:custGeom>
                                  <a:avLst/>
                                  <a:gdLst>
                                    <a:gd name="connsiteX0" fmla="*/ 0 w 440531"/>
                                    <a:gd name="connsiteY0" fmla="*/ 0 h 140494"/>
                                    <a:gd name="connsiteX1" fmla="*/ 140494 w 440531"/>
                                    <a:gd name="connsiteY1" fmla="*/ 50006 h 140494"/>
                                    <a:gd name="connsiteX2" fmla="*/ 309562 w 440531"/>
                                    <a:gd name="connsiteY2" fmla="*/ 88106 h 140494"/>
                                    <a:gd name="connsiteX3" fmla="*/ 440531 w 440531"/>
                                    <a:gd name="connsiteY3" fmla="*/ 140494 h 140494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440531" h="140494">
                                      <a:moveTo>
                                        <a:pt x="0" y="0"/>
                                      </a:moveTo>
                                      <a:cubicBezTo>
                                        <a:pt x="44450" y="17661"/>
                                        <a:pt x="88900" y="35322"/>
                                        <a:pt x="140494" y="50006"/>
                                      </a:cubicBezTo>
                                      <a:cubicBezTo>
                                        <a:pt x="192088" y="64690"/>
                                        <a:pt x="259556" y="73025"/>
                                        <a:pt x="309562" y="88106"/>
                                      </a:cubicBezTo>
                                      <a:cubicBezTo>
                                        <a:pt x="359568" y="103187"/>
                                        <a:pt x="400049" y="121840"/>
                                        <a:pt x="440531" y="140494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201" name="Figura a mano libera: forma 200">
                                  <a:extLst>
                                    <a:ext uri="{FF2B5EF4-FFF2-40B4-BE49-F238E27FC236}">
                                      <a16:creationId xmlns:a16="http://schemas.microsoft.com/office/drawing/2014/main" id="{25F6BE53-B3F7-4B12-B4FA-5817C73B38D7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>
                                  <a:off x="1744435" y="593272"/>
                                  <a:ext cx="450056" cy="138112"/>
                                </a:xfrm>
                                <a:custGeom>
                                  <a:avLst/>
                                  <a:gdLst>
                                    <a:gd name="connsiteX0" fmla="*/ 0 w 450056"/>
                                    <a:gd name="connsiteY0" fmla="*/ 0 h 138112"/>
                                    <a:gd name="connsiteX1" fmla="*/ 180975 w 450056"/>
                                    <a:gd name="connsiteY1" fmla="*/ 52387 h 138112"/>
                                    <a:gd name="connsiteX2" fmla="*/ 371475 w 450056"/>
                                    <a:gd name="connsiteY2" fmla="*/ 102393 h 138112"/>
                                    <a:gd name="connsiteX3" fmla="*/ 450056 w 450056"/>
                                    <a:gd name="connsiteY3" fmla="*/ 138112 h 138112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450056" h="138112">
                                      <a:moveTo>
                                        <a:pt x="0" y="0"/>
                                      </a:moveTo>
                                      <a:lnTo>
                                        <a:pt x="180975" y="52387"/>
                                      </a:lnTo>
                                      <a:cubicBezTo>
                                        <a:pt x="242888" y="69453"/>
                                        <a:pt x="326628" y="88106"/>
                                        <a:pt x="371475" y="102393"/>
                                      </a:cubicBezTo>
                                      <a:cubicBezTo>
                                        <a:pt x="416322" y="116681"/>
                                        <a:pt x="433189" y="127396"/>
                                        <a:pt x="450056" y="138112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  <a:effectLst>
                                  <a:outerShdw blurRad="25400" dist="38100" dir="5400000" algn="t" rotWithShape="0">
                                    <a:prstClr val="black">
                                      <a:alpha val="60000"/>
                                    </a:prstClr>
                                  </a:outerShdw>
                                </a:effectLst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  <p:sp>
                              <p:nvSpPr>
                                <p:cNvPr id="202" name="Figura a mano libera: forma 201">
                                  <a:extLst>
                                    <a:ext uri="{FF2B5EF4-FFF2-40B4-BE49-F238E27FC236}">
                                      <a16:creationId xmlns:a16="http://schemas.microsoft.com/office/drawing/2014/main" id="{8A158339-0291-4885-9B9F-CA18A61BE3C9}"/>
                                    </a:ext>
                                  </a:extLst>
                                </p:cNvPr>
                                <p:cNvSpPr/>
                                <p:nvPr/>
                              </p:nvSpPr>
                              <p:spPr>
                                <a:xfrm rot="220065">
                                  <a:off x="1515835" y="435429"/>
                                  <a:ext cx="431347" cy="119527"/>
                                </a:xfrm>
                                <a:custGeom>
                                  <a:avLst/>
                                  <a:gdLst>
                                    <a:gd name="connsiteX0" fmla="*/ 0 w 391298"/>
                                    <a:gd name="connsiteY0" fmla="*/ 0 h 94735"/>
                                    <a:gd name="connsiteX1" fmla="*/ 107092 w 391298"/>
                                    <a:gd name="connsiteY1" fmla="*/ 55606 h 94735"/>
                                    <a:gd name="connsiteX2" fmla="*/ 300682 w 391298"/>
                                    <a:gd name="connsiteY2" fmla="*/ 61784 h 94735"/>
                                    <a:gd name="connsiteX3" fmla="*/ 391298 w 391298"/>
                                    <a:gd name="connsiteY3" fmla="*/ 94735 h 94735"/>
                                  </a:gdLst>
                                  <a:ahLst/>
                                  <a:cxnLst>
                                    <a:cxn ang="0">
                                      <a:pos x="connsiteX0" y="connsiteY0"/>
                                    </a:cxn>
                                    <a:cxn ang="0">
                                      <a:pos x="connsiteX1" y="connsiteY1"/>
                                    </a:cxn>
                                    <a:cxn ang="0">
                                      <a:pos x="connsiteX2" y="connsiteY2"/>
                                    </a:cxn>
                                    <a:cxn ang="0">
                                      <a:pos x="connsiteX3" y="connsiteY3"/>
                                    </a:cxn>
                                  </a:cxnLst>
                                  <a:rect l="l" t="t" r="r" b="b"/>
                                  <a:pathLst>
                                    <a:path w="391298" h="94735">
                                      <a:moveTo>
                                        <a:pt x="0" y="0"/>
                                      </a:moveTo>
                                      <a:cubicBezTo>
                                        <a:pt x="28489" y="22654"/>
                                        <a:pt x="56978" y="45309"/>
                                        <a:pt x="107092" y="55606"/>
                                      </a:cubicBezTo>
                                      <a:cubicBezTo>
                                        <a:pt x="157206" y="65903"/>
                                        <a:pt x="253314" y="55263"/>
                                        <a:pt x="300682" y="61784"/>
                                      </a:cubicBezTo>
                                      <a:cubicBezTo>
                                        <a:pt x="348050" y="68305"/>
                                        <a:pt x="369674" y="81520"/>
                                        <a:pt x="391298" y="94735"/>
                                      </a:cubicBezTo>
                                    </a:path>
                                  </a:pathLst>
                                </a:custGeom>
                                <a:noFill/>
                                <a:ln w="6350">
                                  <a:solidFill>
                                    <a:schemeClr val="tx1"/>
                                  </a:solidFill>
                                </a:ln>
                              </p:spPr>
                              <p:style>
                                <a:lnRef idx="2">
                                  <a:schemeClr val="accent1">
                                    <a:shade val="50000"/>
                                  </a:schemeClr>
                                </a:lnRef>
                                <a:fillRef idx="1">
                                  <a:schemeClr val="accent1"/>
                                </a:fillRef>
                                <a:effectRef idx="0">
                                  <a:schemeClr val="accent1"/>
                                </a:effectRef>
                                <a:fontRef idx="minor">
                                  <a:schemeClr val="lt1"/>
                                </a:fontRef>
                              </p:style>
                              <p:txBody>
    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    <a:prstTxWarp prst="textNoShape">
                                    <a:avLst/>
                                  </a:prstTxWarp>
                                  <a:noAutofit/>
                                </a:bodyPr>
                                <a:lstStyle/>
                                <a:p>
                                  <a:endParaRPr lang="it-IT"/>
                                </a:p>
                              </p:txBody>
                            </p:sp>
                          </p:grpSp>
                        </p:grpSp>
                        <p:sp>
                          <p:nvSpPr>
                            <p:cNvPr id="177" name="Rettangolo 176">
                              <a:extLst>
                                <a:ext uri="{FF2B5EF4-FFF2-40B4-BE49-F238E27FC236}">
                                  <a16:creationId xmlns:a16="http://schemas.microsoft.com/office/drawing/2014/main" id="{F1AE89AE-092D-49C3-97D2-BDAFDB10A8E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8026"/>
                              <a:ext cx="2879725" cy="1666875"/>
                            </a:xfrm>
                            <a:prstGeom prst="rect">
                              <a:avLst/>
                            </a:prstGeom>
                            <a:noFill/>
                            <a:ln w="6350">
                              <a:solidFill>
                                <a:schemeClr val="tx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ot="0" spcFirstLastPara="0" vert="horz" wrap="square" lIns="91440" tIns="45720" rIns="91440" bIns="45720" numCol="1" spcCol="0" rtlCol="0" fromWordArt="0" anchor="ctr" anchorCtr="0" forceAA="0" compatLnSpc="1">
                              <a:prstTxWarp prst="textNoShape">
                                <a:avLst/>
                              </a:prstTxWarp>
                              <a:noAutofit/>
                            </a:bodyPr>
                            <a:lstStyle/>
                            <a:p>
                              <a:endParaRPr lang="it-IT" dirty="0"/>
                            </a:p>
                          </p:txBody>
                        </p:sp>
                      </p:grpSp>
                      <p:sp>
                        <p:nvSpPr>
                          <p:cNvPr id="169" name="Figura a mano libera: forma 168">
                            <a:extLst>
                              <a:ext uri="{FF2B5EF4-FFF2-40B4-BE49-F238E27FC236}">
                                <a16:creationId xmlns:a16="http://schemas.microsoft.com/office/drawing/2014/main" id="{D4005C2A-DE04-4748-B7DC-E78D686D0AC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41788" y="1161393"/>
                            <a:ext cx="507124" cy="499242"/>
                          </a:xfrm>
                          <a:custGeom>
                            <a:avLst/>
                            <a:gdLst>
                              <a:gd name="connsiteX0" fmla="*/ 144517 w 507124"/>
                              <a:gd name="connsiteY0" fmla="*/ 0 h 499242"/>
                              <a:gd name="connsiteX1" fmla="*/ 0 w 507124"/>
                              <a:gd name="connsiteY1" fmla="*/ 270642 h 499242"/>
                              <a:gd name="connsiteX2" fmla="*/ 262758 w 507124"/>
                              <a:gd name="connsiteY2" fmla="*/ 399393 h 499242"/>
                              <a:gd name="connsiteX3" fmla="*/ 286407 w 507124"/>
                              <a:gd name="connsiteY3" fmla="*/ 359980 h 499242"/>
                              <a:gd name="connsiteX4" fmla="*/ 344213 w 507124"/>
                              <a:gd name="connsiteY4" fmla="*/ 375745 h 499242"/>
                              <a:gd name="connsiteX5" fmla="*/ 325820 w 507124"/>
                              <a:gd name="connsiteY5" fmla="*/ 423042 h 499242"/>
                              <a:gd name="connsiteX6" fmla="*/ 507124 w 507124"/>
                              <a:gd name="connsiteY6" fmla="*/ 499242 h 499242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507124" h="499242">
                                <a:moveTo>
                                  <a:pt x="144517" y="0"/>
                                </a:moveTo>
                                <a:lnTo>
                                  <a:pt x="0" y="270642"/>
                                </a:lnTo>
                                <a:lnTo>
                                  <a:pt x="262758" y="399393"/>
                                </a:lnTo>
                                <a:lnTo>
                                  <a:pt x="286407" y="359980"/>
                                </a:lnTo>
                                <a:lnTo>
                                  <a:pt x="344213" y="375745"/>
                                </a:lnTo>
                                <a:lnTo>
                                  <a:pt x="325820" y="423042"/>
                                </a:lnTo>
                                <a:lnTo>
                                  <a:pt x="507124" y="499242"/>
                                </a:lnTo>
                              </a:path>
                            </a:pathLst>
                          </a:cu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0" name="Figura a mano libera: forma 169">
                            <a:extLst>
                              <a:ext uri="{FF2B5EF4-FFF2-40B4-BE49-F238E27FC236}">
                                <a16:creationId xmlns:a16="http://schemas.microsoft.com/office/drawing/2014/main" id="{808F7F5F-132B-4B15-8032-F95E1D800D9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03889" y="1558159"/>
                            <a:ext cx="60435" cy="21021"/>
                          </a:xfrm>
                          <a:custGeom>
                            <a:avLst/>
                            <a:gdLst>
                              <a:gd name="connsiteX0" fmla="*/ 0 w 60435"/>
                              <a:gd name="connsiteY0" fmla="*/ 0 h 21021"/>
                              <a:gd name="connsiteX1" fmla="*/ 60435 w 60435"/>
                              <a:gd name="connsiteY1" fmla="*/ 21021 h 2102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</a:cxnLst>
                            <a:rect l="l" t="t" r="r" b="b"/>
                            <a:pathLst>
                              <a:path w="60435" h="21021">
                                <a:moveTo>
                                  <a:pt x="0" y="0"/>
                                </a:moveTo>
                                <a:lnTo>
                                  <a:pt x="60435" y="21021"/>
                                </a:lnTo>
                              </a:path>
                            </a:pathLst>
                          </a:cu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1" name="Figura a mano libera: forma 170">
                            <a:extLst>
                              <a:ext uri="{FF2B5EF4-FFF2-40B4-BE49-F238E27FC236}">
                                <a16:creationId xmlns:a16="http://schemas.microsoft.com/office/drawing/2014/main" id="{D2D9801D-74BF-4683-B2CA-34E4BA4B500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5648" y="1158766"/>
                            <a:ext cx="578069" cy="509751"/>
                          </a:xfrm>
                          <a:custGeom>
                            <a:avLst/>
                            <a:gdLst>
                              <a:gd name="connsiteX0" fmla="*/ 0 w 578069"/>
                              <a:gd name="connsiteY0" fmla="*/ 0 h 509751"/>
                              <a:gd name="connsiteX1" fmla="*/ 273269 w 578069"/>
                              <a:gd name="connsiteY1" fmla="*/ 126124 h 509751"/>
                              <a:gd name="connsiteX2" fmla="*/ 325821 w 578069"/>
                              <a:gd name="connsiteY2" fmla="*/ 149772 h 509751"/>
                              <a:gd name="connsiteX3" fmla="*/ 578069 w 578069"/>
                              <a:gd name="connsiteY3" fmla="*/ 257503 h 509751"/>
                              <a:gd name="connsiteX4" fmla="*/ 465083 w 578069"/>
                              <a:gd name="connsiteY4" fmla="*/ 509751 h 509751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578069" h="509751">
                                <a:moveTo>
                                  <a:pt x="0" y="0"/>
                                </a:moveTo>
                                <a:lnTo>
                                  <a:pt x="273269" y="126124"/>
                                </a:lnTo>
                                <a:lnTo>
                                  <a:pt x="325821" y="149772"/>
                                </a:lnTo>
                                <a:lnTo>
                                  <a:pt x="578069" y="257503"/>
                                </a:lnTo>
                                <a:lnTo>
                                  <a:pt x="465083" y="509751"/>
                                </a:lnTo>
                              </a:path>
                            </a:pathLst>
                          </a:cu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2" name="Figura a mano libera: forma 171">
                            <a:extLst>
                              <a:ext uri="{FF2B5EF4-FFF2-40B4-BE49-F238E27FC236}">
                                <a16:creationId xmlns:a16="http://schemas.microsoft.com/office/drawing/2014/main" id="{B1A0DF9C-F497-4F26-BB38-90023363A3F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20160" y="1282262"/>
                            <a:ext cx="78828" cy="65690"/>
                          </a:xfrm>
                          <a:custGeom>
                            <a:avLst/>
                            <a:gdLst>
                              <a:gd name="connsiteX0" fmla="*/ 18393 w 78828"/>
                              <a:gd name="connsiteY0" fmla="*/ 0 h 65690"/>
                              <a:gd name="connsiteX1" fmla="*/ 0 w 78828"/>
                              <a:gd name="connsiteY1" fmla="*/ 47297 h 65690"/>
                              <a:gd name="connsiteX2" fmla="*/ 63062 w 78828"/>
                              <a:gd name="connsiteY2" fmla="*/ 65690 h 65690"/>
                              <a:gd name="connsiteX3" fmla="*/ 78828 w 78828"/>
                              <a:gd name="connsiteY3" fmla="*/ 26276 h 6569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</a:cxnLst>
                            <a:rect l="l" t="t" r="r" b="b"/>
                            <a:pathLst>
                              <a:path w="78828" h="65690">
                                <a:moveTo>
                                  <a:pt x="18393" y="0"/>
                                </a:moveTo>
                                <a:lnTo>
                                  <a:pt x="0" y="47297"/>
                                </a:lnTo>
                                <a:lnTo>
                                  <a:pt x="63062" y="65690"/>
                                </a:lnTo>
                                <a:lnTo>
                                  <a:pt x="78828" y="26276"/>
                                </a:lnTo>
                              </a:path>
                            </a:pathLst>
                          </a:cu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3" name="Ovale 172">
                            <a:extLst>
                              <a:ext uri="{FF2B5EF4-FFF2-40B4-BE49-F238E27FC236}">
                                <a16:creationId xmlns:a16="http://schemas.microsoft.com/office/drawing/2014/main" id="{2231E110-E2FA-450D-BB97-19ECB03253A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25213" y="1232338"/>
                            <a:ext cx="266400" cy="266400"/>
                          </a:xfrm>
                          <a:prstGeom prst="ellipse">
                            <a:avLst/>
                          </a:pr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4" name="Ovale 173">
                            <a:extLst>
                              <a:ext uri="{FF2B5EF4-FFF2-40B4-BE49-F238E27FC236}">
                                <a16:creationId xmlns:a16="http://schemas.microsoft.com/office/drawing/2014/main" id="{E9C22B7E-1B9A-40CE-B943-2C624CD2E8F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14248" y="1361090"/>
                            <a:ext cx="266400" cy="266400"/>
                          </a:xfrm>
                          <a:prstGeom prst="ellipse">
                            <a:avLst/>
                          </a:pr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175" name="Figura a mano libera: forma 174">
                            <a:extLst>
                              <a:ext uri="{FF2B5EF4-FFF2-40B4-BE49-F238E27FC236}">
                                <a16:creationId xmlns:a16="http://schemas.microsoft.com/office/drawing/2014/main" id="{2CE1D361-8B46-43A0-967F-5F69CCD22188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39210" y="1474733"/>
                            <a:ext cx="204951" cy="34159"/>
                          </a:xfrm>
                          <a:custGeom>
                            <a:avLst/>
                            <a:gdLst>
                              <a:gd name="connsiteX0" fmla="*/ 0 w 204951"/>
                              <a:gd name="connsiteY0" fmla="*/ 0 h 34159"/>
                              <a:gd name="connsiteX1" fmla="*/ 102476 w 204951"/>
                              <a:gd name="connsiteY1" fmla="*/ 10510 h 34159"/>
                              <a:gd name="connsiteX2" fmla="*/ 204951 w 204951"/>
                              <a:gd name="connsiteY2" fmla="*/ 26276 h 34159"/>
                              <a:gd name="connsiteX3" fmla="*/ 94593 w 204951"/>
                              <a:gd name="connsiteY3" fmla="*/ 34159 h 34159"/>
                              <a:gd name="connsiteX4" fmla="*/ 0 w 204951"/>
                              <a:gd name="connsiteY4" fmla="*/ 0 h 34159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</a:cxnLst>
                            <a:rect l="l" t="t" r="r" b="b"/>
                            <a:pathLst>
                              <a:path w="204951" h="34159">
                                <a:moveTo>
                                  <a:pt x="0" y="0"/>
                                </a:moveTo>
                                <a:lnTo>
                                  <a:pt x="102476" y="10510"/>
                                </a:lnTo>
                                <a:lnTo>
                                  <a:pt x="204951" y="26276"/>
                                </a:lnTo>
                                <a:lnTo>
                                  <a:pt x="94593" y="34159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noFill/>
                          <a:ln w="6350">
                            <a:solidFill>
                              <a:schemeClr val="tx1"/>
                            </a:solidFill>
                          </a:ln>
                          <a:effectLst>
                            <a:outerShdw blurRad="25400" dist="38100" dir="5400000" algn="t" rotWithShape="0">
                              <a:prstClr val="black">
                                <a:alpha val="60000"/>
                              </a:prstClr>
                            </a:outerShdw>
                          </a:effectLst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ot="0" spcFirstLastPara="0" vert="horz" wrap="square" lIns="91440" tIns="45720" rIns="91440" bIns="45720" numCol="1" spcCol="0" rtlCol="0" fromWordArt="0" anchor="ctr" anchorCtr="0" forceAA="0" compatLnSpc="1">
                            <a:prstTxWarp prst="textNoShape">
                              <a:avLst/>
                            </a:prstTxWarp>
                            <a:noAutofit/>
                          </a:bodyPr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162" name="Figura a mano libera: forma 161">
                          <a:extLst>
                            <a:ext uri="{FF2B5EF4-FFF2-40B4-BE49-F238E27FC236}">
                              <a16:creationId xmlns:a16="http://schemas.microsoft.com/office/drawing/2014/main" id="{070F2A4C-58D6-42B2-9FB5-610EE0E1F46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20272084">
                          <a:off x="1727948" y="358589"/>
                          <a:ext cx="464091" cy="263229"/>
                        </a:xfrm>
                        <a:custGeom>
                          <a:avLst/>
                          <a:gdLst>
                            <a:gd name="connsiteX0" fmla="*/ 0 w 464127"/>
                            <a:gd name="connsiteY0" fmla="*/ 0 h 263236"/>
                            <a:gd name="connsiteX1" fmla="*/ 464127 w 464127"/>
                            <a:gd name="connsiteY1" fmla="*/ 263236 h 263236"/>
                            <a:gd name="connsiteX2" fmla="*/ 381000 w 464127"/>
                            <a:gd name="connsiteY2" fmla="*/ 110836 h 263236"/>
                            <a:gd name="connsiteX3" fmla="*/ 339436 w 464127"/>
                            <a:gd name="connsiteY3" fmla="*/ 187036 h 2632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64127" h="263236">
                              <a:moveTo>
                                <a:pt x="0" y="0"/>
                              </a:moveTo>
                              <a:lnTo>
                                <a:pt x="464127" y="263236"/>
                              </a:lnTo>
                              <a:lnTo>
                                <a:pt x="381000" y="110836"/>
                              </a:lnTo>
                              <a:lnTo>
                                <a:pt x="339436" y="187036"/>
                              </a:lnTo>
                            </a:path>
                          </a:pathLst>
                        </a:custGeom>
                        <a:solidFill>
                          <a:schemeClr val="tx1"/>
                        </a:solidFill>
                        <a:ln w="63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163" name="Casella di testo 703">
                          <a:extLst>
                            <a:ext uri="{FF2B5EF4-FFF2-40B4-BE49-F238E27FC236}">
                              <a16:creationId xmlns:a16="http://schemas.microsoft.com/office/drawing/2014/main" id="{48AC035E-3991-40FB-8121-BF238FCC101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505636" y="0"/>
                          <a:ext cx="378572" cy="365800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it-IT" sz="1100" dirty="0">
                              <a:effectLst>
                                <a:glow rad="114300">
                                  <a:schemeClr val="bg1">
                                    <a:alpha val="60000"/>
                                  </a:schemeClr>
                                </a:glow>
                              </a:effectLst>
                              <a:latin typeface="Calibri Light" panose="020F03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SE</a:t>
                          </a:r>
                          <a:endParaRPr lang="it-IT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4" name="Casella di testo 704">
                          <a:extLst>
                            <a:ext uri="{FF2B5EF4-FFF2-40B4-BE49-F238E27FC236}">
                              <a16:creationId xmlns:a16="http://schemas.microsoft.com/office/drawing/2014/main" id="{B1C31718-92EE-428F-A465-BA33424FB96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0" y="0"/>
                          <a:ext cx="523468" cy="295275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it-IT" sz="1100">
                              <a:effectLst>
                                <a:glow rad="114300">
                                  <a:schemeClr val="bg1">
                                    <a:alpha val="60000"/>
                                  </a:schemeClr>
                                </a:glow>
                              </a:effectLst>
                              <a:latin typeface="Calibri Light" panose="020F03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NW</a:t>
                          </a:r>
                          <a:endParaRPr lang="it-IT" sz="11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pic>
                      <p:nvPicPr>
                        <p:cNvPr id="165" name="Elemento grafico 707" descr="Righello">
                          <a:extLst>
                            <a:ext uri="{FF2B5EF4-FFF2-40B4-BE49-F238E27FC236}">
                              <a16:creationId xmlns:a16="http://schemas.microsoft.com/office/drawing/2014/main" id="{4C0C50C1-0F49-4F68-AAFF-E33C87A2D3A5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3" cstate="hq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  <a:ext uri="{96DAC541-7B7A-43D3-8B79-37D633B846F1}">
                              <asvg:svgBlip xmlns:asvg="http://schemas.microsoft.com/office/drawing/2016/SVG/main" r:embed="rId4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 rot="13481157">
                          <a:off x="2366683" y="1349189"/>
                          <a:ext cx="494665" cy="494665"/>
                        </a:xfrm>
                        <a:prstGeom prst="rect">
                          <a:avLst/>
                        </a:prstGeom>
                        <a:effectLst>
                          <a:outerShdw blurRad="50800" dist="38100" dir="2700000" algn="tl" rotWithShape="0">
                            <a:schemeClr val="bg1"/>
                          </a:outerShdw>
                        </a:effectLst>
                      </p:spPr>
                    </p:pic>
                    <p:sp>
                      <p:nvSpPr>
                        <p:cNvPr id="166" name="Casella di testo 705">
                          <a:extLst>
                            <a:ext uri="{FF2B5EF4-FFF2-40B4-BE49-F238E27FC236}">
                              <a16:creationId xmlns:a16="http://schemas.microsoft.com/office/drawing/2014/main" id="{7C58F0BD-5139-4DD7-B799-832894825E39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2458939" y="1381472"/>
                          <a:ext cx="495113" cy="256541"/>
                        </a:xfrm>
                        <a:prstGeom prst="rect">
                          <a:avLst/>
                        </a:prstGeom>
                        <a:noFill/>
                        <a:ln w="6350">
                          <a:noFill/>
                        </a:ln>
                      </p:spPr>
                      <p:txBody>
                        <a:bodyPr rot="0" spcFirstLastPara="0" vert="horz" wrap="square" lIns="91440" tIns="45720" rIns="91440" bIns="45720" numCol="1" spcCol="0" rtlCol="0" fromWordArt="0" anchor="t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pPr>
                            <a:lnSpc>
                              <a:spcPct val="107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it-IT" sz="800" dirty="0">
                              <a:effectLst>
                                <a:glow rad="114300">
                                  <a:schemeClr val="bg1">
                                    <a:alpha val="60000"/>
                                  </a:schemeClr>
                                </a:glow>
                              </a:effectLst>
                              <a:latin typeface="Calibri Light" panose="020F0302020204030204" pitchFamily="34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a:t>10cm</a:t>
                          </a:r>
                          <a:endParaRPr lang="it-IT" sz="11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167" name="Figura a mano libera: forma 166">
                          <a:extLst>
                            <a:ext uri="{FF2B5EF4-FFF2-40B4-BE49-F238E27FC236}">
                              <a16:creationId xmlns:a16="http://schemas.microsoft.com/office/drawing/2014/main" id="{BF401FAE-3C37-499D-9355-10D3472AC7C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rot="9553094">
                          <a:off x="276786" y="860612"/>
                          <a:ext cx="464091" cy="263229"/>
                        </a:xfrm>
                        <a:custGeom>
                          <a:avLst/>
                          <a:gdLst>
                            <a:gd name="connsiteX0" fmla="*/ 0 w 464127"/>
                            <a:gd name="connsiteY0" fmla="*/ 0 h 263236"/>
                            <a:gd name="connsiteX1" fmla="*/ 464127 w 464127"/>
                            <a:gd name="connsiteY1" fmla="*/ 263236 h 263236"/>
                            <a:gd name="connsiteX2" fmla="*/ 381000 w 464127"/>
                            <a:gd name="connsiteY2" fmla="*/ 110836 h 263236"/>
                            <a:gd name="connsiteX3" fmla="*/ 339436 w 464127"/>
                            <a:gd name="connsiteY3" fmla="*/ 187036 h 26323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464127" h="263236">
                              <a:moveTo>
                                <a:pt x="0" y="0"/>
                              </a:moveTo>
                              <a:lnTo>
                                <a:pt x="464127" y="263236"/>
                              </a:lnTo>
                              <a:lnTo>
                                <a:pt x="381000" y="110836"/>
                              </a:lnTo>
                              <a:lnTo>
                                <a:pt x="339436" y="187036"/>
                              </a:lnTo>
                            </a:path>
                          </a:pathLst>
                        </a:custGeom>
                        <a:solidFill>
                          <a:schemeClr val="tx1"/>
                        </a:solidFill>
                        <a:ln w="6350">
                          <a:solidFill>
                            <a:schemeClr val="tx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</p:grpSp>
                  <p:sp>
                    <p:nvSpPr>
                      <p:cNvPr id="155" name="Figura a mano libera: forma 154">
                        <a:extLst>
                          <a:ext uri="{FF2B5EF4-FFF2-40B4-BE49-F238E27FC236}">
                            <a16:creationId xmlns:a16="http://schemas.microsoft.com/office/drawing/2014/main" id="{B496CAAC-1732-4FBE-BEDB-E373C0D08CD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9235" y="669234"/>
                        <a:ext cx="323828" cy="45719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56" name="Figura a mano libera: forma 155">
                        <a:extLst>
                          <a:ext uri="{FF2B5EF4-FFF2-40B4-BE49-F238E27FC236}">
                            <a16:creationId xmlns:a16="http://schemas.microsoft.com/office/drawing/2014/main" id="{C91FEB2C-393B-46A4-B79C-471CE77D518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02974" y="589721"/>
                        <a:ext cx="329372" cy="61288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57" name="Figura a mano libera: forma 156">
                        <a:extLst>
                          <a:ext uri="{FF2B5EF4-FFF2-40B4-BE49-F238E27FC236}">
                            <a16:creationId xmlns:a16="http://schemas.microsoft.com/office/drawing/2014/main" id="{EE632D91-2BB6-4B10-8C17-8684010061B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3461" y="483704"/>
                        <a:ext cx="288235" cy="61960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58" name="Figura a mano libera: forma 157">
                        <a:extLst>
                          <a:ext uri="{FF2B5EF4-FFF2-40B4-BE49-F238E27FC236}">
                            <a16:creationId xmlns:a16="http://schemas.microsoft.com/office/drawing/2014/main" id="{15282D92-B51B-4BB2-8801-5D33A0E586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858079" y="589721"/>
                        <a:ext cx="514460" cy="130534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59" name="Figura a mano libera: forma 158">
                        <a:extLst>
                          <a:ext uri="{FF2B5EF4-FFF2-40B4-BE49-F238E27FC236}">
                            <a16:creationId xmlns:a16="http://schemas.microsoft.com/office/drawing/2014/main" id="{706C4CC4-56C2-4DAC-A83E-D945375768C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65313" y="483704"/>
                        <a:ext cx="464750" cy="131175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60" name="Figura a mano libera: forma 159">
                        <a:extLst>
                          <a:ext uri="{FF2B5EF4-FFF2-40B4-BE49-F238E27FC236}">
                            <a16:creationId xmlns:a16="http://schemas.microsoft.com/office/drawing/2014/main" id="{1ED8EAE5-9240-4546-BBDA-B7DCB2CFCD56}"/>
                          </a:ext>
                        </a:extLst>
                      </p:cNvPr>
                      <p:cNvSpPr/>
                      <p:nvPr/>
                    </p:nvSpPr>
                    <p:spPr>
                      <a:xfrm rot="21113209">
                        <a:off x="1450285" y="944217"/>
                        <a:ext cx="447294" cy="154383"/>
                      </a:xfrm>
                      <a:custGeom>
                        <a:avLst/>
                        <a:gdLst>
                          <a:gd name="connsiteX0" fmla="*/ 0 w 391298"/>
                          <a:gd name="connsiteY0" fmla="*/ 0 h 94735"/>
                          <a:gd name="connsiteX1" fmla="*/ 107092 w 391298"/>
                          <a:gd name="connsiteY1" fmla="*/ 55606 h 94735"/>
                          <a:gd name="connsiteX2" fmla="*/ 300682 w 391298"/>
                          <a:gd name="connsiteY2" fmla="*/ 61784 h 94735"/>
                          <a:gd name="connsiteX3" fmla="*/ 391298 w 391298"/>
                          <a:gd name="connsiteY3" fmla="*/ 94735 h 9473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298" h="94735">
                            <a:moveTo>
                              <a:pt x="0" y="0"/>
                            </a:moveTo>
                            <a:cubicBezTo>
                              <a:pt x="28489" y="22654"/>
                              <a:pt x="56978" y="45309"/>
                              <a:pt x="107092" y="55606"/>
                            </a:cubicBezTo>
                            <a:cubicBezTo>
                              <a:pt x="157206" y="65903"/>
                              <a:pt x="253314" y="55263"/>
                              <a:pt x="300682" y="61784"/>
                            </a:cubicBezTo>
                            <a:cubicBezTo>
                              <a:pt x="348050" y="68305"/>
                              <a:pt x="369674" y="81520"/>
                              <a:pt x="391298" y="94735"/>
                            </a:cubicBezTo>
                          </a:path>
                        </a:pathLst>
                      </a:custGeom>
                      <a:noFill/>
                      <a:ln w="6350">
                        <a:solidFill>
                          <a:schemeClr val="tx1"/>
                        </a:solidFill>
                      </a:ln>
                      <a:effectLst>
                        <a:outerShdw blurRad="25400" dist="38100" dir="5400000" algn="t" rotWithShape="0">
                          <a:prstClr val="black">
                            <a:alpha val="60000"/>
                          </a:prstClr>
                        </a:outerShdw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151" name="Figura a mano libera: forma 150">
                      <a:extLst>
                        <a:ext uri="{FF2B5EF4-FFF2-40B4-BE49-F238E27FC236}">
                          <a16:creationId xmlns:a16="http://schemas.microsoft.com/office/drawing/2014/main" id="{3E8CAAFE-E57D-4D93-82B8-67068780FF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56678" y="1159727"/>
                      <a:ext cx="204577" cy="52138"/>
                    </a:xfrm>
                    <a:custGeom>
                      <a:avLst/>
                      <a:gdLst>
                        <a:gd name="connsiteX0" fmla="*/ 66 w 204577"/>
                        <a:gd name="connsiteY0" fmla="*/ 31612 h 52138"/>
                        <a:gd name="connsiteX1" fmla="*/ 111578 w 204577"/>
                        <a:gd name="connsiteY1" fmla="*/ 52056 h 52138"/>
                        <a:gd name="connsiteX2" fmla="*/ 204505 w 204577"/>
                        <a:gd name="connsiteY2" fmla="*/ 24178 h 52138"/>
                        <a:gd name="connsiteX3" fmla="*/ 96710 w 204577"/>
                        <a:gd name="connsiteY3" fmla="*/ 17 h 52138"/>
                        <a:gd name="connsiteX4" fmla="*/ 66 w 204577"/>
                        <a:gd name="connsiteY4" fmla="*/ 31612 h 5213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4577" h="52138">
                          <a:moveTo>
                            <a:pt x="66" y="31612"/>
                          </a:moveTo>
                          <a:cubicBezTo>
                            <a:pt x="2544" y="40285"/>
                            <a:pt x="77505" y="53295"/>
                            <a:pt x="111578" y="52056"/>
                          </a:cubicBezTo>
                          <a:cubicBezTo>
                            <a:pt x="145651" y="50817"/>
                            <a:pt x="206983" y="32851"/>
                            <a:pt x="204505" y="24178"/>
                          </a:cubicBezTo>
                          <a:cubicBezTo>
                            <a:pt x="202027" y="15505"/>
                            <a:pt x="127995" y="-603"/>
                            <a:pt x="96710" y="17"/>
                          </a:cubicBezTo>
                          <a:cubicBezTo>
                            <a:pt x="65425" y="636"/>
                            <a:pt x="-2412" y="22939"/>
                            <a:pt x="66" y="31612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alpha val="60000"/>
                      </a:schemeClr>
                    </a:solidFill>
                    <a:ln w="6350">
                      <a:solidFill>
                        <a:schemeClr val="tx1"/>
                      </a:solidFill>
                    </a:ln>
                    <a:effectLst>
                      <a:outerShdw blurRad="25400" dist="38100" dir="5400000" algn="t" rotWithShape="0">
                        <a:prstClr val="black">
                          <a:alpha val="6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52" name="Figura a mano libera: forma 151">
                      <a:extLst>
                        <a:ext uri="{FF2B5EF4-FFF2-40B4-BE49-F238E27FC236}">
                          <a16:creationId xmlns:a16="http://schemas.microsoft.com/office/drawing/2014/main" id="{E1FD523F-489F-4532-A9B2-597F816962C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5181" y="905108"/>
                      <a:ext cx="126414" cy="31943"/>
                    </a:xfrm>
                    <a:custGeom>
                      <a:avLst/>
                      <a:gdLst>
                        <a:gd name="connsiteX0" fmla="*/ 11 w 126414"/>
                        <a:gd name="connsiteY0" fmla="*/ 15131 h 31943"/>
                        <a:gd name="connsiteX1" fmla="*/ 79928 w 126414"/>
                        <a:gd name="connsiteY1" fmla="*/ 31858 h 31943"/>
                        <a:gd name="connsiteX2" fmla="*/ 126391 w 126414"/>
                        <a:gd name="connsiteY2" fmla="*/ 20707 h 31943"/>
                        <a:gd name="connsiteX3" fmla="*/ 74352 w 126414"/>
                        <a:gd name="connsiteY3" fmla="*/ 263 h 31943"/>
                        <a:gd name="connsiteX4" fmla="*/ 11 w 126414"/>
                        <a:gd name="connsiteY4" fmla="*/ 15131 h 3194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26414" h="31943">
                          <a:moveTo>
                            <a:pt x="11" y="15131"/>
                          </a:moveTo>
                          <a:cubicBezTo>
                            <a:pt x="940" y="20397"/>
                            <a:pt x="58865" y="30929"/>
                            <a:pt x="79928" y="31858"/>
                          </a:cubicBezTo>
                          <a:cubicBezTo>
                            <a:pt x="100991" y="32787"/>
                            <a:pt x="127320" y="25973"/>
                            <a:pt x="126391" y="20707"/>
                          </a:cubicBezTo>
                          <a:cubicBezTo>
                            <a:pt x="125462" y="15441"/>
                            <a:pt x="92937" y="2431"/>
                            <a:pt x="74352" y="263"/>
                          </a:cubicBezTo>
                          <a:cubicBezTo>
                            <a:pt x="55767" y="-1905"/>
                            <a:pt x="-918" y="9865"/>
                            <a:pt x="11" y="15131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alpha val="60000"/>
                      </a:schemeClr>
                    </a:solidFill>
                    <a:ln w="6350">
                      <a:solidFill>
                        <a:schemeClr val="tx1"/>
                      </a:solidFill>
                    </a:ln>
                    <a:effectLst>
                      <a:outerShdw blurRad="25400" dist="38100" dir="5400000" algn="t" rotWithShape="0">
                        <a:prstClr val="black">
                          <a:alpha val="6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it-IT"/>
                    </a:p>
                  </p:txBody>
                </p:sp>
                <p:sp>
                  <p:nvSpPr>
                    <p:cNvPr id="153" name="Figura a mano libera: forma 152">
                      <a:extLst>
                        <a:ext uri="{FF2B5EF4-FFF2-40B4-BE49-F238E27FC236}">
                          <a16:creationId xmlns:a16="http://schemas.microsoft.com/office/drawing/2014/main" id="{ACDE5E8E-E103-4077-9D97-421B0D53E0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79810" y="960864"/>
                      <a:ext cx="110112" cy="50424"/>
                    </a:xfrm>
                    <a:custGeom>
                      <a:avLst/>
                      <a:gdLst>
                        <a:gd name="connsiteX0" fmla="*/ 273 w 110112"/>
                        <a:gd name="connsiteY0" fmla="*/ 1424 h 50424"/>
                        <a:gd name="connsiteX1" fmla="*/ 39302 w 110112"/>
                        <a:gd name="connsiteY1" fmla="*/ 33019 h 50424"/>
                        <a:gd name="connsiteX2" fmla="*/ 109926 w 110112"/>
                        <a:gd name="connsiteY2" fmla="*/ 49746 h 50424"/>
                        <a:gd name="connsiteX3" fmla="*/ 57887 w 110112"/>
                        <a:gd name="connsiteY3" fmla="*/ 10717 h 50424"/>
                        <a:gd name="connsiteX4" fmla="*/ 273 w 110112"/>
                        <a:gd name="connsiteY4" fmla="*/ 1424 h 5042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0112" h="50424">
                          <a:moveTo>
                            <a:pt x="273" y="1424"/>
                          </a:moveTo>
                          <a:cubicBezTo>
                            <a:pt x="-2825" y="5141"/>
                            <a:pt x="21027" y="24965"/>
                            <a:pt x="39302" y="33019"/>
                          </a:cubicBezTo>
                          <a:cubicBezTo>
                            <a:pt x="57577" y="41073"/>
                            <a:pt x="106828" y="53463"/>
                            <a:pt x="109926" y="49746"/>
                          </a:cubicBezTo>
                          <a:cubicBezTo>
                            <a:pt x="113024" y="46029"/>
                            <a:pt x="76782" y="20010"/>
                            <a:pt x="57887" y="10717"/>
                          </a:cubicBezTo>
                          <a:cubicBezTo>
                            <a:pt x="38992" y="1424"/>
                            <a:pt x="3371" y="-2293"/>
                            <a:pt x="273" y="1424"/>
                          </a:cubicBezTo>
                          <a:close/>
                        </a:path>
                      </a:pathLst>
                    </a:custGeom>
                    <a:solidFill>
                      <a:schemeClr val="bg2">
                        <a:lumMod val="75000"/>
                        <a:alpha val="60000"/>
                      </a:schemeClr>
                    </a:solidFill>
                    <a:ln w="6350">
                      <a:solidFill>
                        <a:schemeClr val="tx1"/>
                      </a:solidFill>
                    </a:ln>
                    <a:effectLst>
                      <a:outerShdw blurRad="25400" dist="38100" dir="5400000" algn="t" rotWithShape="0">
                        <a:prstClr val="black">
                          <a:alpha val="6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148" name="Casella di testo 726">
                    <a:extLst>
                      <a:ext uri="{FF2B5EF4-FFF2-40B4-BE49-F238E27FC236}">
                        <a16:creationId xmlns:a16="http://schemas.microsoft.com/office/drawing/2014/main" id="{7D34B9A7-3098-4414-B2CF-30FD839E6131}"/>
                      </a:ext>
                    </a:extLst>
                  </p:cNvPr>
                  <p:cNvSpPr txBox="1"/>
                  <p:nvPr/>
                </p:nvSpPr>
                <p:spPr>
                  <a:xfrm>
                    <a:off x="970085" y="319454"/>
                    <a:ext cx="330609" cy="282964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8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C’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49" name="Casella di testo 727">
                    <a:extLst>
                      <a:ext uri="{FF2B5EF4-FFF2-40B4-BE49-F238E27FC236}">
                        <a16:creationId xmlns:a16="http://schemas.microsoft.com/office/drawing/2014/main" id="{05827BA4-D18D-443A-B8AF-A4A49D83D7B3}"/>
                      </a:ext>
                    </a:extLst>
                  </p:cNvPr>
                  <p:cNvSpPr txBox="1"/>
                  <p:nvPr/>
                </p:nvSpPr>
                <p:spPr>
                  <a:xfrm>
                    <a:off x="1151794" y="650631"/>
                    <a:ext cx="290641" cy="28158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8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44" name="Figura a mano libera: forma 143">
                  <a:extLst>
                    <a:ext uri="{FF2B5EF4-FFF2-40B4-BE49-F238E27FC236}">
                      <a16:creationId xmlns:a16="http://schemas.microsoft.com/office/drawing/2014/main" id="{519B50C7-63C1-44CA-BEAB-9EA4A9804088}"/>
                    </a:ext>
                  </a:extLst>
                </p:cNvPr>
                <p:cNvSpPr/>
                <p:nvPr/>
              </p:nvSpPr>
              <p:spPr>
                <a:xfrm>
                  <a:off x="6960897" y="6036128"/>
                  <a:ext cx="487605" cy="86066"/>
                </a:xfrm>
                <a:custGeom>
                  <a:avLst/>
                  <a:gdLst>
                    <a:gd name="connsiteX0" fmla="*/ 150 w 411634"/>
                    <a:gd name="connsiteY0" fmla="*/ 38100 h 72653"/>
                    <a:gd name="connsiteX1" fmla="*/ 141120 w 411634"/>
                    <a:gd name="connsiteY1" fmla="*/ 72390 h 72653"/>
                    <a:gd name="connsiteX2" fmla="*/ 289710 w 411634"/>
                    <a:gd name="connsiteY2" fmla="*/ 53340 h 72653"/>
                    <a:gd name="connsiteX3" fmla="*/ 411630 w 411634"/>
                    <a:gd name="connsiteY3" fmla="*/ 41910 h 72653"/>
                    <a:gd name="connsiteX4" fmla="*/ 293520 w 411634"/>
                    <a:gd name="connsiteY4" fmla="*/ 0 h 72653"/>
                    <a:gd name="connsiteX5" fmla="*/ 118260 w 411634"/>
                    <a:gd name="connsiteY5" fmla="*/ 15240 h 72653"/>
                    <a:gd name="connsiteX6" fmla="*/ 150 w 411634"/>
                    <a:gd name="connsiteY6" fmla="*/ 38100 h 72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11634" h="72653">
                      <a:moveTo>
                        <a:pt x="150" y="38100"/>
                      </a:moveTo>
                      <a:cubicBezTo>
                        <a:pt x="3960" y="47625"/>
                        <a:pt x="92860" y="69850"/>
                        <a:pt x="141120" y="72390"/>
                      </a:cubicBezTo>
                      <a:cubicBezTo>
                        <a:pt x="189380" y="74930"/>
                        <a:pt x="244625" y="58420"/>
                        <a:pt x="289710" y="53340"/>
                      </a:cubicBezTo>
                      <a:cubicBezTo>
                        <a:pt x="334795" y="48260"/>
                        <a:pt x="410995" y="50800"/>
                        <a:pt x="411630" y="41910"/>
                      </a:cubicBezTo>
                      <a:cubicBezTo>
                        <a:pt x="412265" y="33020"/>
                        <a:pt x="342415" y="4445"/>
                        <a:pt x="293520" y="0"/>
                      </a:cubicBezTo>
                      <a:lnTo>
                        <a:pt x="118260" y="15240"/>
                      </a:lnTo>
                      <a:cubicBezTo>
                        <a:pt x="65555" y="20955"/>
                        <a:pt x="-3660" y="28575"/>
                        <a:pt x="150" y="38100"/>
                      </a:cubicBezTo>
                      <a:close/>
                    </a:path>
                  </a:pathLst>
                </a:custGeom>
                <a:solidFill>
                  <a:schemeClr val="bg2">
                    <a:alpha val="6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45" name="Figura a mano libera: forma 144">
                  <a:extLst>
                    <a:ext uri="{FF2B5EF4-FFF2-40B4-BE49-F238E27FC236}">
                      <a16:creationId xmlns:a16="http://schemas.microsoft.com/office/drawing/2014/main" id="{F76B24FF-8E35-42C9-A92A-118FA5CD90E5}"/>
                    </a:ext>
                  </a:extLst>
                </p:cNvPr>
                <p:cNvSpPr/>
                <p:nvPr/>
              </p:nvSpPr>
              <p:spPr>
                <a:xfrm>
                  <a:off x="6726212" y="5914267"/>
                  <a:ext cx="794319" cy="54161"/>
                </a:xfrm>
                <a:custGeom>
                  <a:avLst/>
                  <a:gdLst>
                    <a:gd name="connsiteX0" fmla="*/ 0 w 670560"/>
                    <a:gd name="connsiteY0" fmla="*/ 7924 h 46145"/>
                    <a:gd name="connsiteX1" fmla="*/ 99060 w 670560"/>
                    <a:gd name="connsiteY1" fmla="*/ 46024 h 46145"/>
                    <a:gd name="connsiteX2" fmla="*/ 308610 w 670560"/>
                    <a:gd name="connsiteY2" fmla="*/ 19354 h 46145"/>
                    <a:gd name="connsiteX3" fmla="*/ 483870 w 670560"/>
                    <a:gd name="connsiteY3" fmla="*/ 304 h 46145"/>
                    <a:gd name="connsiteX4" fmla="*/ 670560 w 670560"/>
                    <a:gd name="connsiteY4" fmla="*/ 34594 h 461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560" h="46145">
                      <a:moveTo>
                        <a:pt x="0" y="7924"/>
                      </a:moveTo>
                      <a:cubicBezTo>
                        <a:pt x="23812" y="26021"/>
                        <a:pt x="47625" y="44119"/>
                        <a:pt x="99060" y="46024"/>
                      </a:cubicBezTo>
                      <a:cubicBezTo>
                        <a:pt x="150495" y="47929"/>
                        <a:pt x="244475" y="26974"/>
                        <a:pt x="308610" y="19354"/>
                      </a:cubicBezTo>
                      <a:cubicBezTo>
                        <a:pt x="372745" y="11734"/>
                        <a:pt x="423545" y="-2236"/>
                        <a:pt x="483870" y="304"/>
                      </a:cubicBezTo>
                      <a:cubicBezTo>
                        <a:pt x="544195" y="2844"/>
                        <a:pt x="607377" y="18719"/>
                        <a:pt x="670560" y="34594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46" name="Figura a mano libera: forma 145">
                  <a:extLst>
                    <a:ext uri="{FF2B5EF4-FFF2-40B4-BE49-F238E27FC236}">
                      <a16:creationId xmlns:a16="http://schemas.microsoft.com/office/drawing/2014/main" id="{207AC0B7-B1E7-422A-88F8-22E1FC606F4A}"/>
                    </a:ext>
                  </a:extLst>
                </p:cNvPr>
                <p:cNvSpPr/>
                <p:nvPr/>
              </p:nvSpPr>
              <p:spPr>
                <a:xfrm>
                  <a:off x="6965410" y="6153476"/>
                  <a:ext cx="640871" cy="90268"/>
                </a:xfrm>
                <a:custGeom>
                  <a:avLst/>
                  <a:gdLst>
                    <a:gd name="connsiteX0" fmla="*/ 0 w 541020"/>
                    <a:gd name="connsiteY0" fmla="*/ 0 h 76416"/>
                    <a:gd name="connsiteX1" fmla="*/ 236220 w 541020"/>
                    <a:gd name="connsiteY1" fmla="*/ 76200 h 76416"/>
                    <a:gd name="connsiteX2" fmla="*/ 400050 w 541020"/>
                    <a:gd name="connsiteY2" fmla="*/ 22860 h 76416"/>
                    <a:gd name="connsiteX3" fmla="*/ 502920 w 541020"/>
                    <a:gd name="connsiteY3" fmla="*/ 19050 h 76416"/>
                    <a:gd name="connsiteX4" fmla="*/ 541020 w 541020"/>
                    <a:gd name="connsiteY4" fmla="*/ 19050 h 76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1020" h="76416">
                      <a:moveTo>
                        <a:pt x="0" y="0"/>
                      </a:moveTo>
                      <a:cubicBezTo>
                        <a:pt x="84772" y="36195"/>
                        <a:pt x="169545" y="72390"/>
                        <a:pt x="236220" y="76200"/>
                      </a:cubicBezTo>
                      <a:cubicBezTo>
                        <a:pt x="302895" y="80010"/>
                        <a:pt x="355600" y="32385"/>
                        <a:pt x="400050" y="22860"/>
                      </a:cubicBezTo>
                      <a:cubicBezTo>
                        <a:pt x="444500" y="13335"/>
                        <a:pt x="479425" y="19685"/>
                        <a:pt x="502920" y="19050"/>
                      </a:cubicBezTo>
                      <a:cubicBezTo>
                        <a:pt x="526415" y="18415"/>
                        <a:pt x="533717" y="18732"/>
                        <a:pt x="541020" y="190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</p:grpSp>
        </p:grpSp>
      </p:grpSp>
      <p:sp>
        <p:nvSpPr>
          <p:cNvPr id="209" name="Casella di testo 196">
            <a:extLst>
              <a:ext uri="{FF2B5EF4-FFF2-40B4-BE49-F238E27FC236}">
                <a16:creationId xmlns:a16="http://schemas.microsoft.com/office/drawing/2014/main" id="{9A4307DA-A3D9-4209-8B8A-ACF21B1D1070}"/>
              </a:ext>
            </a:extLst>
          </p:cNvPr>
          <p:cNvSpPr txBox="1"/>
          <p:nvPr/>
        </p:nvSpPr>
        <p:spPr>
          <a:xfrm>
            <a:off x="10315944" y="4777296"/>
            <a:ext cx="1608041" cy="68473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2000" b="1" dirty="0">
                <a:solidFill>
                  <a:srgbClr val="CC0099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 </a:t>
            </a:r>
            <a:r>
              <a:rPr lang="it-IT" sz="1200" dirty="0">
                <a:solidFill>
                  <a:srgbClr val="CC009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319</a:t>
            </a:r>
            <a:r>
              <a:rPr lang="it-IT" sz="1200" dirty="0">
                <a:solidFill>
                  <a:srgbClr val="CC0099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/54 k </a:t>
            </a:r>
            <a:r>
              <a:rPr lang="it-IT" sz="1200" dirty="0">
                <a:solidFill>
                  <a:srgbClr val="CC0099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27</a:t>
            </a:r>
            <a:r>
              <a:rPr lang="it-IT" sz="1200" dirty="0">
                <a:solidFill>
                  <a:srgbClr val="CC0099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.4</a:t>
            </a:r>
            <a:endParaRPr lang="it-IT" sz="1200" dirty="0">
              <a:solidFill>
                <a:srgbClr val="CC0099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Sottotitolo 2">
            <a:extLst>
              <a:ext uri="{FF2B5EF4-FFF2-40B4-BE49-F238E27FC236}">
                <a16:creationId xmlns:a16="http://schemas.microsoft.com/office/drawing/2014/main" id="{17129AAA-FCAA-42D0-8088-369F4D14357A}"/>
              </a:ext>
            </a:extLst>
          </p:cNvPr>
          <p:cNvSpPr txBox="1">
            <a:spLocks/>
          </p:cNvSpPr>
          <p:nvPr/>
        </p:nvSpPr>
        <p:spPr>
          <a:xfrm>
            <a:off x="6202171" y="545677"/>
            <a:ext cx="1889365" cy="450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Asymmetric</a:t>
            </a:r>
            <a:r>
              <a:rPr lang="it-IT" sz="18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Folds</a:t>
            </a:r>
            <a:endParaRPr lang="it-IT" sz="1800" b="1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13" name="Gruppo 212">
            <a:extLst>
              <a:ext uri="{FF2B5EF4-FFF2-40B4-BE49-F238E27FC236}">
                <a16:creationId xmlns:a16="http://schemas.microsoft.com/office/drawing/2014/main" id="{979B78C1-DC75-4DA4-81DA-71481920156B}"/>
              </a:ext>
            </a:extLst>
          </p:cNvPr>
          <p:cNvGrpSpPr/>
          <p:nvPr/>
        </p:nvGrpSpPr>
        <p:grpSpPr>
          <a:xfrm>
            <a:off x="9213535" y="131449"/>
            <a:ext cx="2672018" cy="3728748"/>
            <a:chOff x="3241490" y="-1863665"/>
            <a:chExt cx="3062542" cy="4273490"/>
          </a:xfrm>
        </p:grpSpPr>
        <p:pic>
          <p:nvPicPr>
            <p:cNvPr id="215" name="Immagine 214">
              <a:extLst>
                <a:ext uri="{FF2B5EF4-FFF2-40B4-BE49-F238E27FC236}">
                  <a16:creationId xmlns:a16="http://schemas.microsoft.com/office/drawing/2014/main" id="{5E3B1F1E-0687-4B86-BBAE-511139361A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25" b="8205"/>
            <a:stretch/>
          </p:blipFill>
          <p:spPr bwMode="auto">
            <a:xfrm>
              <a:off x="3244602" y="-1863665"/>
              <a:ext cx="3059430" cy="17724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Immagine 215">
              <a:extLst>
                <a:ext uri="{FF2B5EF4-FFF2-40B4-BE49-F238E27FC236}">
                  <a16:creationId xmlns:a16="http://schemas.microsoft.com/office/drawing/2014/main" id="{AF037BFF-26F9-49B0-9F2C-77D2CC02A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41490" y="0"/>
              <a:ext cx="3059429" cy="229679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" name="Casella di testo 208">
              <a:extLst>
                <a:ext uri="{FF2B5EF4-FFF2-40B4-BE49-F238E27FC236}">
                  <a16:creationId xmlns:a16="http://schemas.microsoft.com/office/drawing/2014/main" id="{709BE9E4-49C8-4499-A851-156D0060513E}"/>
                </a:ext>
              </a:extLst>
            </p:cNvPr>
            <p:cNvSpPr txBox="1"/>
            <p:nvPr/>
          </p:nvSpPr>
          <p:spPr>
            <a:xfrm>
              <a:off x="3304989" y="-1825885"/>
              <a:ext cx="297815" cy="3105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8" name="Casella di testo 209">
              <a:extLst>
                <a:ext uri="{FF2B5EF4-FFF2-40B4-BE49-F238E27FC236}">
                  <a16:creationId xmlns:a16="http://schemas.microsoft.com/office/drawing/2014/main" id="{EC3DC191-F2F4-42D6-9C9E-2AAACBC28A1C}"/>
                </a:ext>
              </a:extLst>
            </p:cNvPr>
            <p:cNvSpPr txBox="1"/>
            <p:nvPr/>
          </p:nvSpPr>
          <p:spPr>
            <a:xfrm>
              <a:off x="5889440" y="-1794135"/>
              <a:ext cx="346212" cy="34226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9" name="Casella di testo 210">
              <a:extLst>
                <a:ext uri="{FF2B5EF4-FFF2-40B4-BE49-F238E27FC236}">
                  <a16:creationId xmlns:a16="http://schemas.microsoft.com/office/drawing/2014/main" id="{925C7984-2B54-474D-BB22-A2D5B839C4E3}"/>
                </a:ext>
              </a:extLst>
            </p:cNvPr>
            <p:cNvSpPr txBox="1"/>
            <p:nvPr/>
          </p:nvSpPr>
          <p:spPr>
            <a:xfrm>
              <a:off x="5870390" y="88900"/>
              <a:ext cx="361314" cy="3105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0" name="Casella di testo 211">
              <a:extLst>
                <a:ext uri="{FF2B5EF4-FFF2-40B4-BE49-F238E27FC236}">
                  <a16:creationId xmlns:a16="http://schemas.microsoft.com/office/drawing/2014/main" id="{03A0533C-EEBB-4398-83AE-265B7A8AEDC8}"/>
                </a:ext>
              </a:extLst>
            </p:cNvPr>
            <p:cNvSpPr txBox="1"/>
            <p:nvPr/>
          </p:nvSpPr>
          <p:spPr>
            <a:xfrm>
              <a:off x="3285939" y="57149"/>
              <a:ext cx="586358" cy="34226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NW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1" name="Casella di testo 212">
              <a:extLst>
                <a:ext uri="{FF2B5EF4-FFF2-40B4-BE49-F238E27FC236}">
                  <a16:creationId xmlns:a16="http://schemas.microsoft.com/office/drawing/2014/main" id="{5772C919-1FB1-481D-87EA-119E6DF435D6}"/>
                </a:ext>
              </a:extLst>
            </p:cNvPr>
            <p:cNvSpPr txBox="1"/>
            <p:nvPr/>
          </p:nvSpPr>
          <p:spPr>
            <a:xfrm>
              <a:off x="4254252" y="-1113730"/>
              <a:ext cx="658091" cy="3105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 dirty="0">
                  <a:solidFill>
                    <a:schemeClr val="bg2">
                      <a:lumMod val="25000"/>
                    </a:schemeClr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200/11</a:t>
              </a:r>
              <a:endParaRPr lang="it-IT" sz="11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2" name="Casella di testo 213">
              <a:extLst>
                <a:ext uri="{FF2B5EF4-FFF2-40B4-BE49-F238E27FC236}">
                  <a16:creationId xmlns:a16="http://schemas.microsoft.com/office/drawing/2014/main" id="{3217E2DD-7956-4607-9751-CE505D0EA9BD}"/>
                </a:ext>
              </a:extLst>
            </p:cNvPr>
            <p:cNvSpPr txBox="1"/>
            <p:nvPr/>
          </p:nvSpPr>
          <p:spPr>
            <a:xfrm>
              <a:off x="4422590" y="234950"/>
              <a:ext cx="658091" cy="3105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 dirty="0">
                  <a:solidFill>
                    <a:schemeClr val="bg2">
                      <a:lumMod val="25000"/>
                    </a:schemeClr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 060/15</a:t>
              </a:r>
              <a:endParaRPr lang="it-IT" sz="11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3" name="Figura a mano libera: forma 222">
              <a:extLst>
                <a:ext uri="{FF2B5EF4-FFF2-40B4-BE49-F238E27FC236}">
                  <a16:creationId xmlns:a16="http://schemas.microsoft.com/office/drawing/2014/main" id="{52948896-0775-4290-9000-8047E63F720B}"/>
                </a:ext>
              </a:extLst>
            </p:cNvPr>
            <p:cNvSpPr/>
            <p:nvPr/>
          </p:nvSpPr>
          <p:spPr>
            <a:xfrm>
              <a:off x="3358902" y="-1062930"/>
              <a:ext cx="2311400" cy="630805"/>
            </a:xfrm>
            <a:custGeom>
              <a:avLst/>
              <a:gdLst>
                <a:gd name="connsiteX0" fmla="*/ 0 w 2311400"/>
                <a:gd name="connsiteY0" fmla="*/ 630805 h 630805"/>
                <a:gd name="connsiteX1" fmla="*/ 838200 w 2311400"/>
                <a:gd name="connsiteY1" fmla="*/ 436072 h 630805"/>
                <a:gd name="connsiteX2" fmla="*/ 944034 w 2311400"/>
                <a:gd name="connsiteY2" fmla="*/ 427605 h 630805"/>
                <a:gd name="connsiteX3" fmla="*/ 982134 w 2311400"/>
                <a:gd name="connsiteY3" fmla="*/ 440305 h 630805"/>
                <a:gd name="connsiteX4" fmla="*/ 990600 w 2311400"/>
                <a:gd name="connsiteY4" fmla="*/ 389505 h 630805"/>
                <a:gd name="connsiteX5" fmla="*/ 1045634 w 2311400"/>
                <a:gd name="connsiteY5" fmla="*/ 368339 h 630805"/>
                <a:gd name="connsiteX6" fmla="*/ 1159934 w 2311400"/>
                <a:gd name="connsiteY6" fmla="*/ 334472 h 630805"/>
                <a:gd name="connsiteX7" fmla="*/ 1202267 w 2311400"/>
                <a:gd name="connsiteY7" fmla="*/ 279439 h 630805"/>
                <a:gd name="connsiteX8" fmla="*/ 1261534 w 2311400"/>
                <a:gd name="connsiteY8" fmla="*/ 245572 h 630805"/>
                <a:gd name="connsiteX9" fmla="*/ 1397000 w 2311400"/>
                <a:gd name="connsiteY9" fmla="*/ 224405 h 630805"/>
                <a:gd name="connsiteX10" fmla="*/ 1536700 w 2311400"/>
                <a:gd name="connsiteY10" fmla="*/ 211705 h 630805"/>
                <a:gd name="connsiteX11" fmla="*/ 1595967 w 2311400"/>
                <a:gd name="connsiteY11" fmla="*/ 194772 h 630805"/>
                <a:gd name="connsiteX12" fmla="*/ 1524000 w 2311400"/>
                <a:gd name="connsiteY12" fmla="*/ 84705 h 630805"/>
                <a:gd name="connsiteX13" fmla="*/ 1545167 w 2311400"/>
                <a:gd name="connsiteY13" fmla="*/ 12739 h 630805"/>
                <a:gd name="connsiteX14" fmla="*/ 1629834 w 2311400"/>
                <a:gd name="connsiteY14" fmla="*/ 39 h 630805"/>
                <a:gd name="connsiteX15" fmla="*/ 1680634 w 2311400"/>
                <a:gd name="connsiteY15" fmla="*/ 12739 h 630805"/>
                <a:gd name="connsiteX16" fmla="*/ 1799167 w 2311400"/>
                <a:gd name="connsiteY16" fmla="*/ 63539 h 630805"/>
                <a:gd name="connsiteX17" fmla="*/ 1930400 w 2311400"/>
                <a:gd name="connsiteY17" fmla="*/ 101639 h 630805"/>
                <a:gd name="connsiteX18" fmla="*/ 2057400 w 2311400"/>
                <a:gd name="connsiteY18" fmla="*/ 122805 h 630805"/>
                <a:gd name="connsiteX19" fmla="*/ 2163234 w 2311400"/>
                <a:gd name="connsiteY19" fmla="*/ 122805 h 630805"/>
                <a:gd name="connsiteX20" fmla="*/ 2311400 w 2311400"/>
                <a:gd name="connsiteY20" fmla="*/ 97405 h 630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11400" h="630805">
                  <a:moveTo>
                    <a:pt x="0" y="630805"/>
                  </a:moveTo>
                  <a:lnTo>
                    <a:pt x="838200" y="436072"/>
                  </a:lnTo>
                  <a:cubicBezTo>
                    <a:pt x="995539" y="402205"/>
                    <a:pt x="920045" y="426899"/>
                    <a:pt x="944034" y="427605"/>
                  </a:cubicBezTo>
                  <a:cubicBezTo>
                    <a:pt x="968023" y="428310"/>
                    <a:pt x="974373" y="446655"/>
                    <a:pt x="982134" y="440305"/>
                  </a:cubicBezTo>
                  <a:cubicBezTo>
                    <a:pt x="989895" y="433955"/>
                    <a:pt x="980017" y="401499"/>
                    <a:pt x="990600" y="389505"/>
                  </a:cubicBezTo>
                  <a:cubicBezTo>
                    <a:pt x="1001183" y="377511"/>
                    <a:pt x="1017412" y="377511"/>
                    <a:pt x="1045634" y="368339"/>
                  </a:cubicBezTo>
                  <a:cubicBezTo>
                    <a:pt x="1073856" y="359167"/>
                    <a:pt x="1133829" y="349289"/>
                    <a:pt x="1159934" y="334472"/>
                  </a:cubicBezTo>
                  <a:cubicBezTo>
                    <a:pt x="1186040" y="319655"/>
                    <a:pt x="1185334" y="294256"/>
                    <a:pt x="1202267" y="279439"/>
                  </a:cubicBezTo>
                  <a:cubicBezTo>
                    <a:pt x="1219200" y="264622"/>
                    <a:pt x="1229079" y="254744"/>
                    <a:pt x="1261534" y="245572"/>
                  </a:cubicBezTo>
                  <a:cubicBezTo>
                    <a:pt x="1293990" y="236400"/>
                    <a:pt x="1351139" y="230049"/>
                    <a:pt x="1397000" y="224405"/>
                  </a:cubicBezTo>
                  <a:cubicBezTo>
                    <a:pt x="1442861" y="218760"/>
                    <a:pt x="1503539" y="216644"/>
                    <a:pt x="1536700" y="211705"/>
                  </a:cubicBezTo>
                  <a:cubicBezTo>
                    <a:pt x="1569861" y="206766"/>
                    <a:pt x="1598084" y="215939"/>
                    <a:pt x="1595967" y="194772"/>
                  </a:cubicBezTo>
                  <a:cubicBezTo>
                    <a:pt x="1593850" y="173605"/>
                    <a:pt x="1532467" y="115044"/>
                    <a:pt x="1524000" y="84705"/>
                  </a:cubicBezTo>
                  <a:cubicBezTo>
                    <a:pt x="1515533" y="54366"/>
                    <a:pt x="1527528" y="26850"/>
                    <a:pt x="1545167" y="12739"/>
                  </a:cubicBezTo>
                  <a:cubicBezTo>
                    <a:pt x="1562806" y="-1372"/>
                    <a:pt x="1607256" y="39"/>
                    <a:pt x="1629834" y="39"/>
                  </a:cubicBezTo>
                  <a:cubicBezTo>
                    <a:pt x="1652412" y="39"/>
                    <a:pt x="1652412" y="2156"/>
                    <a:pt x="1680634" y="12739"/>
                  </a:cubicBezTo>
                  <a:cubicBezTo>
                    <a:pt x="1708856" y="23322"/>
                    <a:pt x="1757539" y="48722"/>
                    <a:pt x="1799167" y="63539"/>
                  </a:cubicBezTo>
                  <a:cubicBezTo>
                    <a:pt x="1840795" y="78356"/>
                    <a:pt x="1887361" y="91761"/>
                    <a:pt x="1930400" y="101639"/>
                  </a:cubicBezTo>
                  <a:cubicBezTo>
                    <a:pt x="1973439" y="111517"/>
                    <a:pt x="2018594" y="119277"/>
                    <a:pt x="2057400" y="122805"/>
                  </a:cubicBezTo>
                  <a:cubicBezTo>
                    <a:pt x="2096206" y="126333"/>
                    <a:pt x="2120901" y="127038"/>
                    <a:pt x="2163234" y="122805"/>
                  </a:cubicBezTo>
                  <a:cubicBezTo>
                    <a:pt x="2205567" y="118572"/>
                    <a:pt x="2258483" y="107988"/>
                    <a:pt x="2311400" y="97405"/>
                  </a:cubicBezTo>
                </a:path>
              </a:pathLst>
            </a:custGeom>
            <a:noFill/>
            <a:ln w="19050">
              <a:solidFill>
                <a:schemeClr val="bg2">
                  <a:alpha val="50000"/>
                </a:schemeClr>
              </a:solidFill>
            </a:ln>
            <a:effectLst>
              <a:outerShdw blurRad="12700" dist="12700" dir="16200000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224" name="Figura a mano libera: forma 223">
              <a:extLst>
                <a:ext uri="{FF2B5EF4-FFF2-40B4-BE49-F238E27FC236}">
                  <a16:creationId xmlns:a16="http://schemas.microsoft.com/office/drawing/2014/main" id="{8B3E7B0D-AD70-44D4-A2FB-44097BA2F78A}"/>
                </a:ext>
              </a:extLst>
            </p:cNvPr>
            <p:cNvSpPr/>
            <p:nvPr/>
          </p:nvSpPr>
          <p:spPr>
            <a:xfrm>
              <a:off x="3584390" y="12700"/>
              <a:ext cx="2688862" cy="2226733"/>
            </a:xfrm>
            <a:custGeom>
              <a:avLst/>
              <a:gdLst>
                <a:gd name="connsiteX0" fmla="*/ 2688862 w 2688862"/>
                <a:gd name="connsiteY0" fmla="*/ 2226733 h 2226733"/>
                <a:gd name="connsiteX1" fmla="*/ 2549162 w 2688862"/>
                <a:gd name="connsiteY1" fmla="*/ 2218267 h 2226733"/>
                <a:gd name="connsiteX2" fmla="*/ 2422162 w 2688862"/>
                <a:gd name="connsiteY2" fmla="*/ 2180167 h 2226733"/>
                <a:gd name="connsiteX3" fmla="*/ 2354429 w 2688862"/>
                <a:gd name="connsiteY3" fmla="*/ 2180167 h 2226733"/>
                <a:gd name="connsiteX4" fmla="*/ 2295162 w 2688862"/>
                <a:gd name="connsiteY4" fmla="*/ 2167467 h 2226733"/>
                <a:gd name="connsiteX5" fmla="*/ 2210496 w 2688862"/>
                <a:gd name="connsiteY5" fmla="*/ 2175933 h 2226733"/>
                <a:gd name="connsiteX6" fmla="*/ 2011529 w 2688862"/>
                <a:gd name="connsiteY6" fmla="*/ 2146300 h 2226733"/>
                <a:gd name="connsiteX7" fmla="*/ 1926862 w 2688862"/>
                <a:gd name="connsiteY7" fmla="*/ 2150533 h 2226733"/>
                <a:gd name="connsiteX8" fmla="*/ 1567029 w 2688862"/>
                <a:gd name="connsiteY8" fmla="*/ 2006600 h 2226733"/>
                <a:gd name="connsiteX9" fmla="*/ 1283396 w 2688862"/>
                <a:gd name="connsiteY9" fmla="*/ 1913467 h 2226733"/>
                <a:gd name="connsiteX10" fmla="*/ 1139462 w 2688862"/>
                <a:gd name="connsiteY10" fmla="*/ 1824567 h 2226733"/>
                <a:gd name="connsiteX11" fmla="*/ 1033629 w 2688862"/>
                <a:gd name="connsiteY11" fmla="*/ 1786467 h 2226733"/>
                <a:gd name="connsiteX12" fmla="*/ 1224129 w 2688862"/>
                <a:gd name="connsiteY12" fmla="*/ 1612900 h 2226733"/>
                <a:gd name="connsiteX13" fmla="*/ 1020929 w 2688862"/>
                <a:gd name="connsiteY13" fmla="*/ 1439333 h 2226733"/>
                <a:gd name="connsiteX14" fmla="*/ 915096 w 2688862"/>
                <a:gd name="connsiteY14" fmla="*/ 1325033 h 2226733"/>
                <a:gd name="connsiteX15" fmla="*/ 483296 w 2688862"/>
                <a:gd name="connsiteY15" fmla="*/ 1016000 h 2226733"/>
                <a:gd name="connsiteX16" fmla="*/ 696 w 2688862"/>
                <a:gd name="connsiteY16" fmla="*/ 601133 h 2226733"/>
                <a:gd name="connsiteX17" fmla="*/ 593362 w 2688862"/>
                <a:gd name="connsiteY17" fmla="*/ 486833 h 2226733"/>
                <a:gd name="connsiteX18" fmla="*/ 1241062 w 2688862"/>
                <a:gd name="connsiteY18" fmla="*/ 503767 h 2226733"/>
                <a:gd name="connsiteX19" fmla="*/ 1613596 w 2688862"/>
                <a:gd name="connsiteY19" fmla="*/ 503767 h 2226733"/>
                <a:gd name="connsiteX20" fmla="*/ 1444262 w 2688862"/>
                <a:gd name="connsiteY20" fmla="*/ 334433 h 2226733"/>
                <a:gd name="connsiteX21" fmla="*/ 1037862 w 2688862"/>
                <a:gd name="connsiteY21" fmla="*/ 0 h 2226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88862" h="2226733">
                  <a:moveTo>
                    <a:pt x="2688862" y="2226733"/>
                  </a:moveTo>
                  <a:cubicBezTo>
                    <a:pt x="2641237" y="2226380"/>
                    <a:pt x="2593612" y="2226028"/>
                    <a:pt x="2549162" y="2218267"/>
                  </a:cubicBezTo>
                  <a:cubicBezTo>
                    <a:pt x="2504712" y="2210506"/>
                    <a:pt x="2454617" y="2186517"/>
                    <a:pt x="2422162" y="2180167"/>
                  </a:cubicBezTo>
                  <a:cubicBezTo>
                    <a:pt x="2389707" y="2173817"/>
                    <a:pt x="2375596" y="2182284"/>
                    <a:pt x="2354429" y="2180167"/>
                  </a:cubicBezTo>
                  <a:cubicBezTo>
                    <a:pt x="2333262" y="2178050"/>
                    <a:pt x="2319151" y="2168173"/>
                    <a:pt x="2295162" y="2167467"/>
                  </a:cubicBezTo>
                  <a:cubicBezTo>
                    <a:pt x="2271173" y="2166761"/>
                    <a:pt x="2257768" y="2179461"/>
                    <a:pt x="2210496" y="2175933"/>
                  </a:cubicBezTo>
                  <a:cubicBezTo>
                    <a:pt x="2163224" y="2172405"/>
                    <a:pt x="2058801" y="2150533"/>
                    <a:pt x="2011529" y="2146300"/>
                  </a:cubicBezTo>
                  <a:cubicBezTo>
                    <a:pt x="1964257" y="2142067"/>
                    <a:pt x="2000945" y="2173816"/>
                    <a:pt x="1926862" y="2150533"/>
                  </a:cubicBezTo>
                  <a:cubicBezTo>
                    <a:pt x="1852779" y="2127250"/>
                    <a:pt x="1674273" y="2046111"/>
                    <a:pt x="1567029" y="2006600"/>
                  </a:cubicBezTo>
                  <a:cubicBezTo>
                    <a:pt x="1459785" y="1967089"/>
                    <a:pt x="1354657" y="1943806"/>
                    <a:pt x="1283396" y="1913467"/>
                  </a:cubicBezTo>
                  <a:cubicBezTo>
                    <a:pt x="1212135" y="1883128"/>
                    <a:pt x="1181090" y="1845734"/>
                    <a:pt x="1139462" y="1824567"/>
                  </a:cubicBezTo>
                  <a:cubicBezTo>
                    <a:pt x="1097834" y="1803400"/>
                    <a:pt x="1019518" y="1821745"/>
                    <a:pt x="1033629" y="1786467"/>
                  </a:cubicBezTo>
                  <a:cubicBezTo>
                    <a:pt x="1047740" y="1751189"/>
                    <a:pt x="1226246" y="1670756"/>
                    <a:pt x="1224129" y="1612900"/>
                  </a:cubicBezTo>
                  <a:cubicBezTo>
                    <a:pt x="1222012" y="1555044"/>
                    <a:pt x="1072434" y="1487311"/>
                    <a:pt x="1020929" y="1439333"/>
                  </a:cubicBezTo>
                  <a:cubicBezTo>
                    <a:pt x="969424" y="1391355"/>
                    <a:pt x="1004702" y="1395589"/>
                    <a:pt x="915096" y="1325033"/>
                  </a:cubicBezTo>
                  <a:cubicBezTo>
                    <a:pt x="825490" y="1254477"/>
                    <a:pt x="635696" y="1136650"/>
                    <a:pt x="483296" y="1016000"/>
                  </a:cubicBezTo>
                  <a:cubicBezTo>
                    <a:pt x="330896" y="895350"/>
                    <a:pt x="-17648" y="689327"/>
                    <a:pt x="696" y="601133"/>
                  </a:cubicBezTo>
                  <a:cubicBezTo>
                    <a:pt x="19040" y="512939"/>
                    <a:pt x="386634" y="503061"/>
                    <a:pt x="593362" y="486833"/>
                  </a:cubicBezTo>
                  <a:cubicBezTo>
                    <a:pt x="800090" y="470605"/>
                    <a:pt x="1071023" y="500945"/>
                    <a:pt x="1241062" y="503767"/>
                  </a:cubicBezTo>
                  <a:cubicBezTo>
                    <a:pt x="1411101" y="506589"/>
                    <a:pt x="1579729" y="531989"/>
                    <a:pt x="1613596" y="503767"/>
                  </a:cubicBezTo>
                  <a:cubicBezTo>
                    <a:pt x="1647463" y="475545"/>
                    <a:pt x="1540218" y="418394"/>
                    <a:pt x="1444262" y="334433"/>
                  </a:cubicBezTo>
                  <a:cubicBezTo>
                    <a:pt x="1348306" y="250472"/>
                    <a:pt x="1193084" y="125236"/>
                    <a:pt x="1037862" y="0"/>
                  </a:cubicBezTo>
                </a:path>
              </a:pathLst>
            </a:custGeom>
            <a:noFill/>
            <a:ln w="19050">
              <a:solidFill>
                <a:schemeClr val="bg2">
                  <a:alpha val="50000"/>
                </a:schemeClr>
              </a:solidFill>
            </a:ln>
            <a:effectLst>
              <a:outerShdw blurRad="12700" dist="12700" dir="16200000" rotWithShape="0">
                <a:schemeClr val="bg2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pic>
          <p:nvPicPr>
            <p:cNvPr id="225" name="Elemento grafico 217" descr="Righello">
              <a:extLst>
                <a:ext uri="{FF2B5EF4-FFF2-40B4-BE49-F238E27FC236}">
                  <a16:creationId xmlns:a16="http://schemas.microsoft.com/office/drawing/2014/main" id="{F631E4CF-C5F6-44A7-AA12-414FE6F0B2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3481157">
              <a:off x="5518281" y="-620911"/>
              <a:ext cx="620396" cy="619125"/>
            </a:xfrm>
            <a:prstGeom prst="rect">
              <a:avLst/>
            </a:prstGeom>
            <a:effectLst>
              <a:outerShdw blurRad="50800" dist="38100" dir="2700000" algn="tl" rotWithShape="0">
                <a:schemeClr val="bg1"/>
              </a:outerShdw>
            </a:effectLst>
          </p:spPr>
        </p:pic>
        <p:sp>
          <p:nvSpPr>
            <p:cNvPr id="226" name="Casella di testo 216">
              <a:extLst>
                <a:ext uri="{FF2B5EF4-FFF2-40B4-BE49-F238E27FC236}">
                  <a16:creationId xmlns:a16="http://schemas.microsoft.com/office/drawing/2014/main" id="{642DECC2-9BF5-4799-8998-03469DB19DC6}"/>
                </a:ext>
              </a:extLst>
            </p:cNvPr>
            <p:cNvSpPr txBox="1"/>
            <p:nvPr/>
          </p:nvSpPr>
          <p:spPr>
            <a:xfrm>
              <a:off x="5626231" y="-651136"/>
              <a:ext cx="526416" cy="3108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10cm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227" name="Elemento grafico 219" descr="Righello">
              <a:extLst>
                <a:ext uri="{FF2B5EF4-FFF2-40B4-BE49-F238E27FC236}">
                  <a16:creationId xmlns:a16="http://schemas.microsoft.com/office/drawing/2014/main" id="{D0D1AA60-DD6A-41A7-AC17-F85F60343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rot="13481157">
              <a:off x="3324040" y="1790700"/>
              <a:ext cx="620395" cy="619125"/>
            </a:xfrm>
            <a:prstGeom prst="rect">
              <a:avLst/>
            </a:prstGeom>
            <a:effectLst>
              <a:outerShdw blurRad="50800" dist="38100" dir="2700000" algn="tl" rotWithShape="0">
                <a:schemeClr val="bg1"/>
              </a:outerShdw>
            </a:effectLst>
          </p:spPr>
        </p:pic>
        <p:sp>
          <p:nvSpPr>
            <p:cNvPr id="228" name="Casella di testo 218">
              <a:extLst>
                <a:ext uri="{FF2B5EF4-FFF2-40B4-BE49-F238E27FC236}">
                  <a16:creationId xmlns:a16="http://schemas.microsoft.com/office/drawing/2014/main" id="{8F6BCA89-845F-40D3-A451-21AE4CC70504}"/>
                </a:ext>
              </a:extLst>
            </p:cNvPr>
            <p:cNvSpPr txBox="1"/>
            <p:nvPr/>
          </p:nvSpPr>
          <p:spPr>
            <a:xfrm>
              <a:off x="3375489" y="1767454"/>
              <a:ext cx="526415" cy="310814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10cm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29" name="Elemento grafico 182">
            <a:extLst>
              <a:ext uri="{FF2B5EF4-FFF2-40B4-BE49-F238E27FC236}">
                <a16:creationId xmlns:a16="http://schemas.microsoft.com/office/drawing/2014/main" id="{03861389-E7A0-4713-BA16-50165C47EE72}"/>
              </a:ext>
            </a:extLst>
          </p:cNvPr>
          <p:cNvPicPr/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r="56875"/>
          <a:stretch/>
        </p:blipFill>
        <p:spPr bwMode="auto">
          <a:xfrm>
            <a:off x="6626986" y="1344500"/>
            <a:ext cx="1619021" cy="1592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0" name="Casella di testo 196">
            <a:extLst>
              <a:ext uri="{FF2B5EF4-FFF2-40B4-BE49-F238E27FC236}">
                <a16:creationId xmlns:a16="http://schemas.microsoft.com/office/drawing/2014/main" id="{F284B3F6-A649-47B7-B530-6179BAC2B934}"/>
              </a:ext>
            </a:extLst>
          </p:cNvPr>
          <p:cNvSpPr txBox="1"/>
          <p:nvPr/>
        </p:nvSpPr>
        <p:spPr>
          <a:xfrm>
            <a:off x="7116407" y="2954520"/>
            <a:ext cx="548143" cy="43615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2000" b="1" dirty="0">
                <a:solidFill>
                  <a:schemeClr val="bg2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endParaRPr lang="it-IT" sz="1200" dirty="0">
              <a:solidFill>
                <a:schemeClr val="bg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2" name="Sottotitolo 2">
            <a:extLst>
              <a:ext uri="{FF2B5EF4-FFF2-40B4-BE49-F238E27FC236}">
                <a16:creationId xmlns:a16="http://schemas.microsoft.com/office/drawing/2014/main" id="{37FCCC40-F1B9-4BFF-87EE-C9D7F68944FD}"/>
              </a:ext>
            </a:extLst>
          </p:cNvPr>
          <p:cNvSpPr txBox="1">
            <a:spLocks/>
          </p:cNvSpPr>
          <p:nvPr/>
        </p:nvSpPr>
        <p:spPr>
          <a:xfrm>
            <a:off x="11342880" y="6526255"/>
            <a:ext cx="715044" cy="519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1.1/2</a:t>
            </a:r>
          </a:p>
        </p:txBody>
      </p:sp>
      <p:pic>
        <p:nvPicPr>
          <p:cNvPr id="233" name="Elemento grafico 232" descr="Cerchio con freccia sinistra con riempimento a tinta unita">
            <a:hlinkClick r:id="rId16" action="ppaction://hlinksldjump"/>
            <a:extLst>
              <a:ext uri="{FF2B5EF4-FFF2-40B4-BE49-F238E27FC236}">
                <a16:creationId xmlns:a16="http://schemas.microsoft.com/office/drawing/2014/main" id="{8C27F097-5CBF-4481-9260-9D95AB31E0B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pic>
        <p:nvPicPr>
          <p:cNvPr id="235" name="Elemento grafico 234" descr="Home con riempimento a tinta unita">
            <a:hlinkClick r:id="rId19" action="ppaction://hlinksldjump"/>
            <a:extLst>
              <a:ext uri="{FF2B5EF4-FFF2-40B4-BE49-F238E27FC236}">
                <a16:creationId xmlns:a16="http://schemas.microsoft.com/office/drawing/2014/main" id="{AAAEA81F-0EDC-4CA4-A3DD-C05123A81BF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236" name="Elemento grafico 235" descr="Cerchio con freccia sinistra con riempimento a tinta unita">
            <a:hlinkClick r:id="rId16" action="ppaction://hlinksldjump"/>
            <a:extLst>
              <a:ext uri="{FF2B5EF4-FFF2-40B4-BE49-F238E27FC236}">
                <a16:creationId xmlns:a16="http://schemas.microsoft.com/office/drawing/2014/main" id="{31F9128C-6C0D-4F6F-85BE-C29DB7D098C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10D625E4-E780-440E-85E8-A476EEF7B59C}"/>
              </a:ext>
            </a:extLst>
          </p:cNvPr>
          <p:cNvCxnSpPr>
            <a:cxnSpLocks/>
          </p:cNvCxnSpPr>
          <p:nvPr/>
        </p:nvCxnSpPr>
        <p:spPr>
          <a:xfrm>
            <a:off x="5950045" y="971790"/>
            <a:ext cx="0" cy="5458507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BD11B3CB-6C8B-4984-8D8C-57ABCFCF24E3}"/>
              </a:ext>
            </a:extLst>
          </p:cNvPr>
          <p:cNvGrpSpPr/>
          <p:nvPr/>
        </p:nvGrpSpPr>
        <p:grpSpPr>
          <a:xfrm>
            <a:off x="186804" y="1581404"/>
            <a:ext cx="4137597" cy="2093595"/>
            <a:chOff x="121489" y="1299890"/>
            <a:chExt cx="4137597" cy="2093595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5107F243-ADDF-4D13-AEEA-0EEB14B49E7C}"/>
                </a:ext>
              </a:extLst>
            </p:cNvPr>
            <p:cNvGrpSpPr/>
            <p:nvPr/>
          </p:nvGrpSpPr>
          <p:grpSpPr>
            <a:xfrm>
              <a:off x="121489" y="1299890"/>
              <a:ext cx="2740025" cy="2093595"/>
              <a:chOff x="144657" y="1511934"/>
              <a:chExt cx="2740025" cy="2093595"/>
            </a:xfrm>
          </p:grpSpPr>
          <p:pic>
            <p:nvPicPr>
              <p:cNvPr id="20" name="Immagine 19">
                <a:extLst>
                  <a:ext uri="{FF2B5EF4-FFF2-40B4-BE49-F238E27FC236}">
                    <a16:creationId xmlns:a16="http://schemas.microsoft.com/office/drawing/2014/main" id="{F8077DC5-9B30-4903-8555-827A0FAA54A1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4657" y="1511934"/>
                <a:ext cx="2740025" cy="2093595"/>
              </a:xfrm>
              <a:prstGeom prst="rect">
                <a:avLst/>
              </a:prstGeom>
            </p:spPr>
          </p:pic>
          <p:pic>
            <p:nvPicPr>
              <p:cNvPr id="21" name="Elemento grafico 1250" descr="Bussola">
                <a:extLst>
                  <a:ext uri="{FF2B5EF4-FFF2-40B4-BE49-F238E27FC236}">
                    <a16:creationId xmlns:a16="http://schemas.microsoft.com/office/drawing/2014/main" id="{C666D20D-D846-482F-885C-5D719EAE57B3}"/>
                  </a:ext>
                </a:extLst>
              </p:cNvPr>
              <p:cNvPicPr/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6379" y="1534057"/>
                <a:ext cx="251460" cy="251460"/>
              </a:xfrm>
              <a:prstGeom prst="rect">
                <a:avLst/>
              </a:prstGeom>
            </p:spPr>
          </p:pic>
        </p:grpSp>
        <p:sp>
          <p:nvSpPr>
            <p:cNvPr id="29" name="Sottotitolo 2">
              <a:extLst>
                <a:ext uri="{FF2B5EF4-FFF2-40B4-BE49-F238E27FC236}">
                  <a16:creationId xmlns:a16="http://schemas.microsoft.com/office/drawing/2014/main" id="{43D9295E-7686-4C2C-9D8F-FC4C6C7C7B32}"/>
                </a:ext>
              </a:extLst>
            </p:cNvPr>
            <p:cNvSpPr txBox="1">
              <a:spLocks/>
            </p:cNvSpPr>
            <p:nvPr/>
          </p:nvSpPr>
          <p:spPr>
            <a:xfrm>
              <a:off x="2896779" y="2971800"/>
              <a:ext cx="1362307" cy="40452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Lineaments</a:t>
              </a:r>
              <a:endPara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uppo 30">
            <a:extLst>
              <a:ext uri="{FF2B5EF4-FFF2-40B4-BE49-F238E27FC236}">
                <a16:creationId xmlns:a16="http://schemas.microsoft.com/office/drawing/2014/main" id="{F13DD7F3-919E-410A-BA50-498EA0094792}"/>
              </a:ext>
            </a:extLst>
          </p:cNvPr>
          <p:cNvGrpSpPr/>
          <p:nvPr/>
        </p:nvGrpSpPr>
        <p:grpSpPr>
          <a:xfrm>
            <a:off x="588995" y="4215399"/>
            <a:ext cx="5170154" cy="2066925"/>
            <a:chOff x="573279" y="2924760"/>
            <a:chExt cx="5170154" cy="2066925"/>
          </a:xfrm>
        </p:grpSpPr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4283A086-AF33-4FDF-B3B8-B529EABE6F55}"/>
                </a:ext>
              </a:extLst>
            </p:cNvPr>
            <p:cNvGrpSpPr/>
            <p:nvPr/>
          </p:nvGrpSpPr>
          <p:grpSpPr>
            <a:xfrm>
              <a:off x="3033888" y="2924760"/>
              <a:ext cx="2709545" cy="2066925"/>
              <a:chOff x="3752182" y="2675457"/>
              <a:chExt cx="2709545" cy="2066925"/>
            </a:xfrm>
          </p:grpSpPr>
          <p:pic>
            <p:nvPicPr>
              <p:cNvPr id="22" name="Immagine 21">
                <a:extLst>
                  <a:ext uri="{FF2B5EF4-FFF2-40B4-BE49-F238E27FC236}">
                    <a16:creationId xmlns:a16="http://schemas.microsoft.com/office/drawing/2014/main" id="{4F388351-E438-4265-A917-3F15DE946FF2}"/>
                  </a:ext>
                </a:extLst>
              </p:cNvPr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52182" y="2675457"/>
                <a:ext cx="2709545" cy="2066925"/>
              </a:xfrm>
              <a:prstGeom prst="rect">
                <a:avLst/>
              </a:prstGeom>
            </p:spPr>
          </p:pic>
          <p:pic>
            <p:nvPicPr>
              <p:cNvPr id="23" name="Elemento grafico 1247" descr="Bussola">
                <a:extLst>
                  <a:ext uri="{FF2B5EF4-FFF2-40B4-BE49-F238E27FC236}">
                    <a16:creationId xmlns:a16="http://schemas.microsoft.com/office/drawing/2014/main" id="{22CAB4D4-351D-4B19-82A3-0A70798BE885}"/>
                  </a:ext>
                </a:extLst>
              </p:cNvPr>
              <p:cNvPicPr/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3807466" y="2723236"/>
                <a:ext cx="251460" cy="251460"/>
              </a:xfrm>
              <a:prstGeom prst="rect">
                <a:avLst/>
              </a:prstGeom>
            </p:spPr>
          </p:pic>
        </p:grpSp>
        <p:sp>
          <p:nvSpPr>
            <p:cNvPr id="30" name="Sottotitolo 2">
              <a:extLst>
                <a:ext uri="{FF2B5EF4-FFF2-40B4-BE49-F238E27FC236}">
                  <a16:creationId xmlns:a16="http://schemas.microsoft.com/office/drawing/2014/main" id="{7A1C5EC0-4F31-4FCE-B072-EB9655B049C0}"/>
                </a:ext>
              </a:extLst>
            </p:cNvPr>
            <p:cNvSpPr txBox="1">
              <a:spLocks/>
            </p:cNvSpPr>
            <p:nvPr/>
          </p:nvSpPr>
          <p:spPr>
            <a:xfrm>
              <a:off x="573279" y="4293557"/>
              <a:ext cx="2485123" cy="69812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Hypothetic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Faults</a:t>
              </a:r>
            </a:p>
            <a:p>
              <a:pPr marL="0" indent="0" algn="r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4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Drawn</a:t>
              </a:r>
              <a:r>
                <a:rPr lang="it-IT" sz="14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it-IT" sz="14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based</a:t>
              </a:r>
              <a:r>
                <a:rPr lang="it-IT" sz="14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on </a:t>
              </a:r>
            </a:p>
            <a:p>
              <a:pPr marL="0" indent="0" algn="r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4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morphological</a:t>
              </a:r>
              <a:r>
                <a:rPr lang="it-IT" sz="14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it-IT" sz="14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evidence</a:t>
              </a:r>
              <a:endParaRPr lang="it-IT" sz="18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3" name="Gruppo 62">
            <a:extLst>
              <a:ext uri="{FF2B5EF4-FFF2-40B4-BE49-F238E27FC236}">
                <a16:creationId xmlns:a16="http://schemas.microsoft.com/office/drawing/2014/main" id="{7CF9FDA2-C5CD-41E4-8FD8-670D50A2E5C4}"/>
              </a:ext>
            </a:extLst>
          </p:cNvPr>
          <p:cNvGrpSpPr/>
          <p:nvPr/>
        </p:nvGrpSpPr>
        <p:grpSpPr>
          <a:xfrm>
            <a:off x="610745" y="727767"/>
            <a:ext cx="4295724" cy="647618"/>
            <a:chOff x="610745" y="727767"/>
            <a:chExt cx="4295724" cy="647618"/>
          </a:xfrm>
        </p:grpSpPr>
        <p:sp>
          <p:nvSpPr>
            <p:cNvPr id="19" name="Sottotitolo 2">
              <a:extLst>
                <a:ext uri="{FF2B5EF4-FFF2-40B4-BE49-F238E27FC236}">
                  <a16:creationId xmlns:a16="http://schemas.microsoft.com/office/drawing/2014/main" id="{C315E8E6-1F2A-4775-AEE4-9150F1C54B90}"/>
                </a:ext>
              </a:extLst>
            </p:cNvPr>
            <p:cNvSpPr txBox="1">
              <a:spLocks/>
            </p:cNvSpPr>
            <p:nvPr/>
          </p:nvSpPr>
          <p:spPr>
            <a:xfrm>
              <a:off x="610745" y="727767"/>
              <a:ext cx="3893941" cy="6476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Remote Sensing Mapping</a:t>
              </a:r>
            </a:p>
          </p:txBody>
        </p:sp>
        <p:pic>
          <p:nvPicPr>
            <p:cNvPr id="35" name="Elemento grafico 34" descr="Badge Punto interrogativo con riempimento a tinta unita">
              <a:extLst>
                <a:ext uri="{FF2B5EF4-FFF2-40B4-BE49-F238E27FC236}">
                  <a16:creationId xmlns:a16="http://schemas.microsoft.com/office/drawing/2014/main" id="{5726DE0F-0709-4E55-B4DE-CEDB373E5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66469" y="727767"/>
              <a:ext cx="540000" cy="540000"/>
            </a:xfrm>
            <a:prstGeom prst="rect">
              <a:avLst/>
            </a:prstGeom>
          </p:spPr>
        </p:pic>
      </p:grpSp>
      <p:pic>
        <p:nvPicPr>
          <p:cNvPr id="38" name="Elemento grafico 37" descr="Freccia: diritta con riempimento a tinta unita">
            <a:extLst>
              <a:ext uri="{FF2B5EF4-FFF2-40B4-BE49-F238E27FC236}">
                <a16:creationId xmlns:a16="http://schemas.microsoft.com/office/drawing/2014/main" id="{1001ED59-2D54-443D-AB55-69C82BE6E51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836302">
            <a:off x="1948917" y="3844124"/>
            <a:ext cx="914400" cy="914400"/>
          </a:xfrm>
          <a:prstGeom prst="rect">
            <a:avLst/>
          </a:prstGeom>
        </p:spPr>
      </p:pic>
      <p:pic>
        <p:nvPicPr>
          <p:cNvPr id="39" name="Elemento grafico 38" descr="Freccia: diritta con riempimento a tinta unita">
            <a:extLst>
              <a:ext uri="{FF2B5EF4-FFF2-40B4-BE49-F238E27FC236}">
                <a16:creationId xmlns:a16="http://schemas.microsoft.com/office/drawing/2014/main" id="{37C798CC-77AA-47CB-838F-EB2AE9BA71F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5991654" y="5159470"/>
            <a:ext cx="717993" cy="717993"/>
          </a:xfrm>
          <a:prstGeom prst="rect">
            <a:avLst/>
          </a:prstGeom>
        </p:spPr>
      </p:pic>
      <p:grpSp>
        <p:nvGrpSpPr>
          <p:cNvPr id="56" name="Gruppo 55">
            <a:extLst>
              <a:ext uri="{FF2B5EF4-FFF2-40B4-BE49-F238E27FC236}">
                <a16:creationId xmlns:a16="http://schemas.microsoft.com/office/drawing/2014/main" id="{67B63A6C-6FB7-4221-87A5-1518CE3E1900}"/>
              </a:ext>
            </a:extLst>
          </p:cNvPr>
          <p:cNvGrpSpPr/>
          <p:nvPr/>
        </p:nvGrpSpPr>
        <p:grpSpPr>
          <a:xfrm>
            <a:off x="9298888" y="1631562"/>
            <a:ext cx="2724213" cy="2008829"/>
            <a:chOff x="368971" y="3887672"/>
            <a:chExt cx="3648145" cy="2690135"/>
          </a:xfrm>
        </p:grpSpPr>
        <p:pic>
          <p:nvPicPr>
            <p:cNvPr id="51" name="Immagine 50">
              <a:extLst>
                <a:ext uri="{FF2B5EF4-FFF2-40B4-BE49-F238E27FC236}">
                  <a16:creationId xmlns:a16="http://schemas.microsoft.com/office/drawing/2014/main" id="{812A80DE-CBEE-4ACE-94AD-9D4E876B4918}"/>
                </a:ext>
              </a:extLst>
            </p:cNvPr>
            <p:cNvPicPr/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80"/>
            <a:stretch/>
          </p:blipFill>
          <p:spPr bwMode="auto">
            <a:xfrm>
              <a:off x="368971" y="3887672"/>
              <a:ext cx="3619374" cy="249775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52" name="Casella di testo 494">
              <a:extLst>
                <a:ext uri="{FF2B5EF4-FFF2-40B4-BE49-F238E27FC236}">
                  <a16:creationId xmlns:a16="http://schemas.microsoft.com/office/drawing/2014/main" id="{16F1DBFE-F5D6-4AB3-88E3-04E98FDDE4C9}"/>
                </a:ext>
              </a:extLst>
            </p:cNvPr>
            <p:cNvSpPr txBox="1"/>
            <p:nvPr/>
          </p:nvSpPr>
          <p:spPr>
            <a:xfrm>
              <a:off x="3526789" y="3975085"/>
              <a:ext cx="490327" cy="37009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NE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Casella di testo 494">
              <a:extLst>
                <a:ext uri="{FF2B5EF4-FFF2-40B4-BE49-F238E27FC236}">
                  <a16:creationId xmlns:a16="http://schemas.microsoft.com/office/drawing/2014/main" id="{94CE1212-6CC8-4D2B-90F8-0436F427ED8D}"/>
                </a:ext>
              </a:extLst>
            </p:cNvPr>
            <p:cNvSpPr txBox="1"/>
            <p:nvPr/>
          </p:nvSpPr>
          <p:spPr>
            <a:xfrm>
              <a:off x="391860" y="3986147"/>
              <a:ext cx="781798" cy="37009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SW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54" name="Elemento grafico 504" descr="Righello">
              <a:extLst>
                <a:ext uri="{FF2B5EF4-FFF2-40B4-BE49-F238E27FC236}">
                  <a16:creationId xmlns:a16="http://schemas.microsoft.com/office/drawing/2014/main" id="{AC9DF74B-55E0-4B73-BDF3-C45A1AD6A7E4}"/>
                </a:ext>
              </a:extLst>
            </p:cNvPr>
            <p:cNvPicPr/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3481157">
              <a:off x="3105321" y="5815881"/>
              <a:ext cx="763374" cy="761926"/>
            </a:xfrm>
            <a:prstGeom prst="rect">
              <a:avLst/>
            </a:prstGeom>
            <a:effectLst>
              <a:outerShdw blurRad="25400" dist="12700" dir="2700000" algn="tl" rotWithShape="0">
                <a:schemeClr val="bg1"/>
              </a:outerShdw>
            </a:effectLst>
          </p:spPr>
        </p:pic>
        <p:sp>
          <p:nvSpPr>
            <p:cNvPr id="55" name="Casella di testo 503">
              <a:extLst>
                <a:ext uri="{FF2B5EF4-FFF2-40B4-BE49-F238E27FC236}">
                  <a16:creationId xmlns:a16="http://schemas.microsoft.com/office/drawing/2014/main" id="{13E73735-F1D8-4DC0-8FAF-84B2D17FAC74}"/>
                </a:ext>
              </a:extLst>
            </p:cNvPr>
            <p:cNvSpPr txBox="1"/>
            <p:nvPr/>
          </p:nvSpPr>
          <p:spPr>
            <a:xfrm>
              <a:off x="3240758" y="5857164"/>
              <a:ext cx="626488" cy="37009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10cm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7EE9823F-A32E-4DA9-9CCD-C728986F764D}"/>
              </a:ext>
            </a:extLst>
          </p:cNvPr>
          <p:cNvGrpSpPr/>
          <p:nvPr/>
        </p:nvGrpSpPr>
        <p:grpSpPr>
          <a:xfrm>
            <a:off x="6211777" y="1640893"/>
            <a:ext cx="3027004" cy="2042302"/>
            <a:chOff x="6211777" y="1640893"/>
            <a:chExt cx="3027004" cy="2042302"/>
          </a:xfrm>
        </p:grpSpPr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680024DB-F1A4-4544-9E4A-EFF5C97AA788}"/>
                </a:ext>
              </a:extLst>
            </p:cNvPr>
            <p:cNvGrpSpPr/>
            <p:nvPr/>
          </p:nvGrpSpPr>
          <p:grpSpPr>
            <a:xfrm>
              <a:off x="6211777" y="1640893"/>
              <a:ext cx="3027004" cy="1848235"/>
              <a:chOff x="7347617" y="1445990"/>
              <a:chExt cx="4093928" cy="2499680"/>
            </a:xfrm>
          </p:grpSpPr>
          <p:pic>
            <p:nvPicPr>
              <p:cNvPr id="47" name="Immagine 46">
                <a:extLst>
                  <a:ext uri="{FF2B5EF4-FFF2-40B4-BE49-F238E27FC236}">
                    <a16:creationId xmlns:a16="http://schemas.microsoft.com/office/drawing/2014/main" id="{735CA022-910B-48DF-B6E7-041811BE513A}"/>
                  </a:ext>
                </a:extLst>
              </p:cNvPr>
              <p:cNvPicPr/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429"/>
              <a:stretch/>
            </p:blipFill>
            <p:spPr bwMode="auto">
              <a:xfrm>
                <a:off x="7347617" y="1445990"/>
                <a:ext cx="4036384" cy="249968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sp>
            <p:nvSpPr>
              <p:cNvPr id="48" name="Casella di testo 494">
                <a:extLst>
                  <a:ext uri="{FF2B5EF4-FFF2-40B4-BE49-F238E27FC236}">
                    <a16:creationId xmlns:a16="http://schemas.microsoft.com/office/drawing/2014/main" id="{5721AE54-3FCC-4D76-862B-A3CA79754D49}"/>
                  </a:ext>
                </a:extLst>
              </p:cNvPr>
              <p:cNvSpPr txBox="1"/>
              <p:nvPr/>
            </p:nvSpPr>
            <p:spPr>
              <a:xfrm>
                <a:off x="10951218" y="1546395"/>
                <a:ext cx="490327" cy="37009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SE</a:t>
                </a:r>
                <a:endParaRPr lang="it-IT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Casella di testo 494">
                <a:extLst>
                  <a:ext uri="{FF2B5EF4-FFF2-40B4-BE49-F238E27FC236}">
                    <a16:creationId xmlns:a16="http://schemas.microsoft.com/office/drawing/2014/main" id="{CDDA94E4-5742-4BB8-9229-A03BDDBAE356}"/>
                  </a:ext>
                </a:extLst>
              </p:cNvPr>
              <p:cNvSpPr txBox="1"/>
              <p:nvPr/>
            </p:nvSpPr>
            <p:spPr>
              <a:xfrm>
                <a:off x="7436756" y="1523942"/>
                <a:ext cx="717248" cy="37009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NW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57" name="Elemento grafico 496" descr="Righello">
              <a:extLst>
                <a:ext uri="{FF2B5EF4-FFF2-40B4-BE49-F238E27FC236}">
                  <a16:creationId xmlns:a16="http://schemas.microsoft.com/office/drawing/2014/main" id="{5443A287-4655-4388-A99D-23DDB85F7423}"/>
                </a:ext>
              </a:extLst>
            </p:cNvPr>
            <p:cNvPicPr/>
            <p:nvPr/>
          </p:nvPicPr>
          <p:blipFill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3481157">
              <a:off x="6326469" y="2921269"/>
              <a:ext cx="763374" cy="761926"/>
            </a:xfrm>
            <a:prstGeom prst="rect">
              <a:avLst/>
            </a:prstGeom>
            <a:effectLst>
              <a:outerShdw blurRad="25400" dist="12700" dir="2700000" algn="tl" rotWithShape="0">
                <a:schemeClr val="bg1"/>
              </a:outerShdw>
            </a:effectLst>
          </p:spPr>
        </p:pic>
        <p:sp>
          <p:nvSpPr>
            <p:cNvPr id="58" name="Casella di testo 493">
              <a:extLst>
                <a:ext uri="{FF2B5EF4-FFF2-40B4-BE49-F238E27FC236}">
                  <a16:creationId xmlns:a16="http://schemas.microsoft.com/office/drawing/2014/main" id="{E44B940E-6B60-4EE8-BE59-1D95CBE30485}"/>
                </a:ext>
              </a:extLst>
            </p:cNvPr>
            <p:cNvSpPr txBox="1"/>
            <p:nvPr/>
          </p:nvSpPr>
          <p:spPr>
            <a:xfrm>
              <a:off x="6457984" y="2962552"/>
              <a:ext cx="627213" cy="37009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8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10cm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2" name="Gruppo 61">
            <a:extLst>
              <a:ext uri="{FF2B5EF4-FFF2-40B4-BE49-F238E27FC236}">
                <a16:creationId xmlns:a16="http://schemas.microsoft.com/office/drawing/2014/main" id="{1FBBA2A8-27E3-46C2-98F3-299AEF52F5AE}"/>
              </a:ext>
            </a:extLst>
          </p:cNvPr>
          <p:cNvGrpSpPr/>
          <p:nvPr/>
        </p:nvGrpSpPr>
        <p:grpSpPr>
          <a:xfrm>
            <a:off x="7260240" y="727767"/>
            <a:ext cx="3470392" cy="647618"/>
            <a:chOff x="7321774" y="727767"/>
            <a:chExt cx="3470392" cy="647618"/>
          </a:xfrm>
        </p:grpSpPr>
        <p:sp>
          <p:nvSpPr>
            <p:cNvPr id="18" name="Sottotitolo 2">
              <a:extLst>
                <a:ext uri="{FF2B5EF4-FFF2-40B4-BE49-F238E27FC236}">
                  <a16:creationId xmlns:a16="http://schemas.microsoft.com/office/drawing/2014/main" id="{3DD2E241-0AB7-4AC3-BDF1-584933799643}"/>
                </a:ext>
              </a:extLst>
            </p:cNvPr>
            <p:cNvSpPr txBox="1">
              <a:spLocks/>
            </p:cNvSpPr>
            <p:nvPr/>
          </p:nvSpPr>
          <p:spPr>
            <a:xfrm>
              <a:off x="7321774" y="727767"/>
              <a:ext cx="3328478" cy="6476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b="1" dirty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Ground </a:t>
              </a:r>
              <a:r>
                <a:rPr lang="it-IT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truthing</a:t>
              </a:r>
              <a:endPara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61" name="Elemento grafico 60" descr="Badge Tick1 con riempimento a tinta unita">
              <a:extLst>
                <a:ext uri="{FF2B5EF4-FFF2-40B4-BE49-F238E27FC236}">
                  <a16:creationId xmlns:a16="http://schemas.microsoft.com/office/drawing/2014/main" id="{582FC98A-345A-4406-B6D6-6C2C3D26B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252166" y="751856"/>
              <a:ext cx="540000" cy="540000"/>
            </a:xfrm>
            <a:prstGeom prst="rect">
              <a:avLst/>
            </a:prstGeom>
          </p:spPr>
        </p:pic>
      </p:grpSp>
      <p:grpSp>
        <p:nvGrpSpPr>
          <p:cNvPr id="109" name="Gruppo 108">
            <a:extLst>
              <a:ext uri="{FF2B5EF4-FFF2-40B4-BE49-F238E27FC236}">
                <a16:creationId xmlns:a16="http://schemas.microsoft.com/office/drawing/2014/main" id="{5D1B8806-D6F0-4EE4-98F9-525115CFF8E1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110" name="Gruppo 109">
              <a:extLst>
                <a:ext uri="{FF2B5EF4-FFF2-40B4-BE49-F238E27FC236}">
                  <a16:creationId xmlns:a16="http://schemas.microsoft.com/office/drawing/2014/main" id="{5AEBFE59-9656-4165-88E6-747A595E785F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113" name="Gruppo 112">
                <a:extLst>
                  <a:ext uri="{FF2B5EF4-FFF2-40B4-BE49-F238E27FC236}">
                    <a16:creationId xmlns:a16="http://schemas.microsoft.com/office/drawing/2014/main" id="{DADCF3C2-F0D1-460D-9FDF-BF00F78985DA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20" name="Freccia a pentagono 119">
                  <a:extLst>
                    <a:ext uri="{FF2B5EF4-FFF2-40B4-BE49-F238E27FC236}">
                      <a16:creationId xmlns:a16="http://schemas.microsoft.com/office/drawing/2014/main" id="{A5FC7E51-0F48-448A-A63B-77D46657BBCE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21" name="Freccia a pentagono 4">
                  <a:hlinkClick r:id="rId16" action="ppaction://hlinksldjump"/>
                  <a:extLst>
                    <a:ext uri="{FF2B5EF4-FFF2-40B4-BE49-F238E27FC236}">
                      <a16:creationId xmlns:a16="http://schemas.microsoft.com/office/drawing/2014/main" id="{7FC7EAA0-D217-42F3-AA37-6F353F0268CD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114" name="Gruppo 113">
                <a:extLst>
                  <a:ext uri="{FF2B5EF4-FFF2-40B4-BE49-F238E27FC236}">
                    <a16:creationId xmlns:a16="http://schemas.microsoft.com/office/drawing/2014/main" id="{7DE0540F-49AD-49EE-B3E5-5CB4E8F2C762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18" name="Freccia a gallone 117">
                  <a:extLst>
                    <a:ext uri="{FF2B5EF4-FFF2-40B4-BE49-F238E27FC236}">
                      <a16:creationId xmlns:a16="http://schemas.microsoft.com/office/drawing/2014/main" id="{5B0F1AEE-4AE9-4573-888B-499763931B35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119" name="Freccia a gallone 4">
                  <a:hlinkClick r:id="rId17" action="ppaction://hlinksldjump"/>
                  <a:extLst>
                    <a:ext uri="{FF2B5EF4-FFF2-40B4-BE49-F238E27FC236}">
                      <a16:creationId xmlns:a16="http://schemas.microsoft.com/office/drawing/2014/main" id="{FEAF6EB0-6EAA-4BF8-9494-60522994B806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115" name="Gruppo 114">
                <a:extLst>
                  <a:ext uri="{FF2B5EF4-FFF2-40B4-BE49-F238E27FC236}">
                    <a16:creationId xmlns:a16="http://schemas.microsoft.com/office/drawing/2014/main" id="{89365312-6188-492C-AF2C-1588682A1CFF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116" name="Freccia a gallone 115">
                  <a:extLst>
                    <a:ext uri="{FF2B5EF4-FFF2-40B4-BE49-F238E27FC236}">
                      <a16:creationId xmlns:a16="http://schemas.microsoft.com/office/drawing/2014/main" id="{BB377D4F-83E9-4E7B-944D-A246DDE95872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17" name="Freccia a gallone 4">
                  <a:hlinkClick r:id="rId18" action="ppaction://hlinksldjump"/>
                  <a:extLst>
                    <a:ext uri="{FF2B5EF4-FFF2-40B4-BE49-F238E27FC236}">
                      <a16:creationId xmlns:a16="http://schemas.microsoft.com/office/drawing/2014/main" id="{E9D6E0F0-DBAB-4478-B4C2-374823BDB2CE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111" name="Freccia a gallone 110">
              <a:extLst>
                <a:ext uri="{FF2B5EF4-FFF2-40B4-BE49-F238E27FC236}">
                  <a16:creationId xmlns:a16="http://schemas.microsoft.com/office/drawing/2014/main" id="{C185CADE-4130-4E32-819C-D964EB9A6813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12" name="Freccia a gallone 4">
              <a:hlinkClick r:id="rId19" action="ppaction://hlinksldjump"/>
              <a:extLst>
                <a:ext uri="{FF2B5EF4-FFF2-40B4-BE49-F238E27FC236}">
                  <a16:creationId xmlns:a16="http://schemas.microsoft.com/office/drawing/2014/main" id="{CCFCEE2A-6423-4D72-B34A-2F331283BB09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sp>
        <p:nvSpPr>
          <p:cNvPr id="124" name="Sottotitolo 2">
            <a:extLst>
              <a:ext uri="{FF2B5EF4-FFF2-40B4-BE49-F238E27FC236}">
                <a16:creationId xmlns:a16="http://schemas.microsoft.com/office/drawing/2014/main" id="{6C3076D4-0BD7-47C0-BA51-1704B6D3CA9D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2/2</a:t>
            </a:r>
          </a:p>
        </p:txBody>
      </p:sp>
      <p:pic>
        <p:nvPicPr>
          <p:cNvPr id="126" name="Elemento grafico 125" descr="Cerchio con freccia sinistra con riempimento a tinta unita">
            <a:hlinkClick r:id="rId17" action="ppaction://hlinksldjump"/>
            <a:extLst>
              <a:ext uri="{FF2B5EF4-FFF2-40B4-BE49-F238E27FC236}">
                <a16:creationId xmlns:a16="http://schemas.microsoft.com/office/drawing/2014/main" id="{1AE2331A-99C6-4A55-BFF3-1BE486BBFB9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127" name="Gruppo 126">
            <a:extLst>
              <a:ext uri="{FF2B5EF4-FFF2-40B4-BE49-F238E27FC236}">
                <a16:creationId xmlns:a16="http://schemas.microsoft.com/office/drawing/2014/main" id="{C8E9520E-1005-4481-B6B6-4DD46BB57DC1}"/>
              </a:ext>
            </a:extLst>
          </p:cNvPr>
          <p:cNvGrpSpPr/>
          <p:nvPr/>
        </p:nvGrpSpPr>
        <p:grpSpPr>
          <a:xfrm>
            <a:off x="76067" y="4197929"/>
            <a:ext cx="1737984" cy="1118140"/>
            <a:chOff x="5510313" y="3584529"/>
            <a:chExt cx="1737984" cy="1118140"/>
          </a:xfrm>
        </p:grpSpPr>
        <p:grpSp>
          <p:nvGrpSpPr>
            <p:cNvPr id="128" name="Gruppo 127">
              <a:extLst>
                <a:ext uri="{FF2B5EF4-FFF2-40B4-BE49-F238E27FC236}">
                  <a16:creationId xmlns:a16="http://schemas.microsoft.com/office/drawing/2014/main" id="{9EEE9FD3-22BE-43C2-A3A4-224EEA5CC33C}"/>
                </a:ext>
              </a:extLst>
            </p:cNvPr>
            <p:cNvGrpSpPr/>
            <p:nvPr/>
          </p:nvGrpSpPr>
          <p:grpSpPr>
            <a:xfrm>
              <a:off x="5510313" y="3584529"/>
              <a:ext cx="1737984" cy="1118140"/>
              <a:chOff x="5477410" y="3328403"/>
              <a:chExt cx="1737984" cy="1118140"/>
            </a:xfrm>
          </p:grpSpPr>
          <p:pic>
            <p:nvPicPr>
              <p:cNvPr id="130" name="Elemento grafico 129" descr="Badge Segui con riempimento a tinta unita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6CF43D52-6FCF-422A-9F72-0310254F64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6038191" y="3328403"/>
                <a:ext cx="610890" cy="610890"/>
              </a:xfrm>
              <a:prstGeom prst="rect">
                <a:avLst/>
              </a:prstGeom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131" name="Sottotitolo 2">
                <a:hlinkClick r:id="rId22" action="ppaction://hlinksldjump"/>
                <a:extLst>
                  <a:ext uri="{FF2B5EF4-FFF2-40B4-BE49-F238E27FC236}">
                    <a16:creationId xmlns:a16="http://schemas.microsoft.com/office/drawing/2014/main" id="{3668672A-A470-4A6F-BD0C-CC1912956B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7410" y="3917113"/>
                <a:ext cx="1737984" cy="5294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More 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</a:rPr>
                  <a:t>about</a:t>
                </a: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 remote sensing</a:t>
                </a:r>
              </a:p>
            </p:txBody>
          </p:sp>
        </p:grpSp>
        <p:pic>
          <p:nvPicPr>
            <p:cNvPr id="129" name="Elemento grafico 128" descr="Cursore con riempimento a tinta unita">
              <a:extLst>
                <a:ext uri="{FF2B5EF4-FFF2-40B4-BE49-F238E27FC236}">
                  <a16:creationId xmlns:a16="http://schemas.microsoft.com/office/drawing/2014/main" id="{15C4E0B7-AF44-41CC-B888-25D18CD6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rot="6823444">
              <a:off x="5767693" y="3827740"/>
              <a:ext cx="340285" cy="340285"/>
            </a:xfrm>
            <a:prstGeom prst="rect">
              <a:avLst/>
            </a:prstGeom>
          </p:spPr>
        </p:pic>
      </p:grpSp>
      <p:grpSp>
        <p:nvGrpSpPr>
          <p:cNvPr id="132" name="Gruppo 131">
            <a:extLst>
              <a:ext uri="{FF2B5EF4-FFF2-40B4-BE49-F238E27FC236}">
                <a16:creationId xmlns:a16="http://schemas.microsoft.com/office/drawing/2014/main" id="{84937D82-9C24-44C4-856D-FE537C723433}"/>
              </a:ext>
            </a:extLst>
          </p:cNvPr>
          <p:cNvGrpSpPr/>
          <p:nvPr/>
        </p:nvGrpSpPr>
        <p:grpSpPr>
          <a:xfrm>
            <a:off x="5952913" y="483346"/>
            <a:ext cx="1737984" cy="856843"/>
            <a:chOff x="5516571" y="3584529"/>
            <a:chExt cx="1737984" cy="856843"/>
          </a:xfrm>
        </p:grpSpPr>
        <p:grpSp>
          <p:nvGrpSpPr>
            <p:cNvPr id="133" name="Gruppo 132">
              <a:extLst>
                <a:ext uri="{FF2B5EF4-FFF2-40B4-BE49-F238E27FC236}">
                  <a16:creationId xmlns:a16="http://schemas.microsoft.com/office/drawing/2014/main" id="{E30D6825-DC32-4939-8D7A-A508170C5549}"/>
                </a:ext>
              </a:extLst>
            </p:cNvPr>
            <p:cNvGrpSpPr/>
            <p:nvPr/>
          </p:nvGrpSpPr>
          <p:grpSpPr>
            <a:xfrm>
              <a:off x="5516571" y="3584529"/>
              <a:ext cx="1737984" cy="856843"/>
              <a:chOff x="5483668" y="3328403"/>
              <a:chExt cx="1737984" cy="856843"/>
            </a:xfrm>
          </p:grpSpPr>
          <p:pic>
            <p:nvPicPr>
              <p:cNvPr id="135" name="Elemento grafico 134" descr="Badge Segui con riempimento a tinta unita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4144CC1F-435A-4789-90F1-A0FAE25F2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6038191" y="3328403"/>
                <a:ext cx="610890" cy="610890"/>
              </a:xfrm>
              <a:prstGeom prst="rect">
                <a:avLst/>
              </a:prstGeom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136" name="Sottotitolo 2">
                <a:hlinkClick r:id="rId27" action="ppaction://hlinksldjump"/>
                <a:extLst>
                  <a:ext uri="{FF2B5EF4-FFF2-40B4-BE49-F238E27FC236}">
                    <a16:creationId xmlns:a16="http://schemas.microsoft.com/office/drawing/2014/main" id="{49E0580E-8728-42B2-BFF1-5298913BB8A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83668" y="3858676"/>
                <a:ext cx="1737984" cy="3265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More 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</a:rPr>
                  <a:t>about</a:t>
                </a: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 Faults</a:t>
                </a:r>
              </a:p>
            </p:txBody>
          </p:sp>
        </p:grpSp>
        <p:pic>
          <p:nvPicPr>
            <p:cNvPr id="134" name="Elemento grafico 133" descr="Cursore con riempimento a tinta unita">
              <a:extLst>
                <a:ext uri="{FF2B5EF4-FFF2-40B4-BE49-F238E27FC236}">
                  <a16:creationId xmlns:a16="http://schemas.microsoft.com/office/drawing/2014/main" id="{00C5F2A2-6C7F-4AF5-A232-60FB1A212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 rot="6823444">
              <a:off x="5767693" y="3827740"/>
              <a:ext cx="340285" cy="340285"/>
            </a:xfrm>
            <a:prstGeom prst="rect">
              <a:avLst/>
            </a:prstGeom>
          </p:spPr>
        </p:pic>
      </p:grp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259CC3AA-6829-4E70-8E0E-35EEA58D22F4}"/>
              </a:ext>
            </a:extLst>
          </p:cNvPr>
          <p:cNvGrpSpPr/>
          <p:nvPr/>
        </p:nvGrpSpPr>
        <p:grpSpPr>
          <a:xfrm>
            <a:off x="6963158" y="3834370"/>
            <a:ext cx="4550416" cy="2750101"/>
            <a:chOff x="6963158" y="3834370"/>
            <a:chExt cx="4550416" cy="2750101"/>
          </a:xfrm>
        </p:grpSpPr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81739D05-AB1B-400E-86D1-7C8DA19088A1}"/>
                </a:ext>
              </a:extLst>
            </p:cNvPr>
            <p:cNvGrpSpPr/>
            <p:nvPr/>
          </p:nvGrpSpPr>
          <p:grpSpPr>
            <a:xfrm>
              <a:off x="6963158" y="3834370"/>
              <a:ext cx="4550416" cy="2750101"/>
              <a:chOff x="6963158" y="3834370"/>
              <a:chExt cx="4550416" cy="2750101"/>
            </a:xfrm>
          </p:grpSpPr>
          <p:grpSp>
            <p:nvGrpSpPr>
              <p:cNvPr id="36" name="Gruppo 35">
                <a:extLst>
                  <a:ext uri="{FF2B5EF4-FFF2-40B4-BE49-F238E27FC236}">
                    <a16:creationId xmlns:a16="http://schemas.microsoft.com/office/drawing/2014/main" id="{216CB6DB-F521-4CB8-B539-D4708B7519B3}"/>
                  </a:ext>
                </a:extLst>
              </p:cNvPr>
              <p:cNvGrpSpPr/>
              <p:nvPr/>
            </p:nvGrpSpPr>
            <p:grpSpPr>
              <a:xfrm>
                <a:off x="6963158" y="4279918"/>
                <a:ext cx="2765607" cy="2093595"/>
                <a:chOff x="120097" y="4589596"/>
                <a:chExt cx="2765607" cy="2093595"/>
              </a:xfrm>
            </p:grpSpPr>
            <p:pic>
              <p:nvPicPr>
                <p:cNvPr id="28" name="Immagine 27">
                  <a:extLst>
                    <a:ext uri="{FF2B5EF4-FFF2-40B4-BE49-F238E27FC236}">
                      <a16:creationId xmlns:a16="http://schemas.microsoft.com/office/drawing/2014/main" id="{2689BF7D-3657-4CC2-A443-9824518291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8"/>
                <a:srcRect l="1365" t="1828" r="1482" b="1604"/>
                <a:stretch/>
              </p:blipFill>
              <p:spPr>
                <a:xfrm>
                  <a:off x="120097" y="4589596"/>
                  <a:ext cx="2765607" cy="2093595"/>
                </a:xfrm>
                <a:prstGeom prst="rect">
                  <a:avLst/>
                </a:prstGeom>
                <a:ln w="50800">
                  <a:solidFill>
                    <a:srgbClr val="FF0000"/>
                  </a:solidFill>
                </a:ln>
              </p:spPr>
            </p:pic>
            <p:pic>
              <p:nvPicPr>
                <p:cNvPr id="33" name="Elemento grafico 1247" descr="Bussola">
                  <a:extLst>
                    <a:ext uri="{FF2B5EF4-FFF2-40B4-BE49-F238E27FC236}">
                      <a16:creationId xmlns:a16="http://schemas.microsoft.com/office/drawing/2014/main" id="{1A287681-9024-4318-B0A8-A5D8351F73E8}"/>
                    </a:ext>
                  </a:extLst>
                </p:cNvPr>
                <p:cNvPicPr/>
                <p:nvPr/>
              </p:nvPicPr>
              <p:blipFill>
                <a:blip r:embed="rId3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8759" y="4608258"/>
                  <a:ext cx="251460" cy="251460"/>
                </a:xfrm>
                <a:prstGeom prst="rect">
                  <a:avLst/>
                </a:prstGeom>
              </p:spPr>
            </p:pic>
          </p:grpSp>
          <p:sp>
            <p:nvSpPr>
              <p:cNvPr id="34" name="Sottotitolo 2">
                <a:extLst>
                  <a:ext uri="{FF2B5EF4-FFF2-40B4-BE49-F238E27FC236}">
                    <a16:creationId xmlns:a16="http://schemas.microsoft.com/office/drawing/2014/main" id="{01C5877D-066B-4585-AFA6-497016F45E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62193" y="3834370"/>
                <a:ext cx="2626230" cy="40452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2000" b="1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Mapped</a:t>
                </a:r>
                <a:r>
                  <a:rPr lang="it-IT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2000" b="1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Normal</a:t>
                </a:r>
                <a:r>
                  <a:rPr lang="it-IT" sz="20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Faults</a:t>
                </a:r>
              </a:p>
            </p:txBody>
          </p:sp>
          <p:sp>
            <p:nvSpPr>
              <p:cNvPr id="60" name="Sottotitolo 2">
                <a:extLst>
                  <a:ext uri="{FF2B5EF4-FFF2-40B4-BE49-F238E27FC236}">
                    <a16:creationId xmlns:a16="http://schemas.microsoft.com/office/drawing/2014/main" id="{C3CEF7FC-9B5F-4972-B0D0-39368FACB8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848991" y="5980177"/>
                <a:ext cx="1664583" cy="60429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55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Bef>
                    <a:spcPts val="0"/>
                  </a:spcBef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D1</a:t>
                </a:r>
                <a:r>
                  <a:rPr lang="it-IT" sz="1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(Oligocene) and </a:t>
                </a:r>
                <a:r>
                  <a:rPr lang="it-IT" sz="1800" b="1" dirty="0">
                    <a:solidFill>
                      <a:srgbClr val="00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D2</a:t>
                </a:r>
                <a:r>
                  <a:rPr lang="it-IT" sz="1800" dirty="0"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800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(Miocene) fault sets. Bistacchi &amp; Massironi, 2000</a:t>
                </a: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BB1A6BA9-4011-40AA-B40B-5F22DBBB6CF5}"/>
                </a:ext>
              </a:extLst>
            </p:cNvPr>
            <p:cNvGrpSpPr/>
            <p:nvPr/>
          </p:nvGrpSpPr>
          <p:grpSpPr>
            <a:xfrm>
              <a:off x="9868423" y="4238893"/>
              <a:ext cx="1584883" cy="1698581"/>
              <a:chOff x="9868423" y="4238893"/>
              <a:chExt cx="1584883" cy="1698581"/>
            </a:xfrm>
          </p:grpSpPr>
          <p:pic>
            <p:nvPicPr>
              <p:cNvPr id="138" name="Immagine 137">
                <a:extLst>
                  <a:ext uri="{FF2B5EF4-FFF2-40B4-BE49-F238E27FC236}">
                    <a16:creationId xmlns:a16="http://schemas.microsoft.com/office/drawing/2014/main" id="{62B46128-C032-4C0C-AEB1-895BDC72C636}"/>
                  </a:ext>
                </a:extLst>
              </p:cNvPr>
              <p:cNvPicPr/>
              <p:nvPr/>
            </p:nvPicPr>
            <p:blipFill>
              <a:blip r:embed="rId2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68423" y="4238893"/>
                <a:ext cx="1584883" cy="1698581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cxnSp>
            <p:nvCxnSpPr>
              <p:cNvPr id="6" name="Connettore diritto 5">
                <a:extLst>
                  <a:ext uri="{FF2B5EF4-FFF2-40B4-BE49-F238E27FC236}">
                    <a16:creationId xmlns:a16="http://schemas.microsoft.com/office/drawing/2014/main" id="{33AEA880-3DA3-4496-BD4B-801B783A7A37}"/>
                  </a:ext>
                </a:extLst>
              </p:cNvPr>
              <p:cNvCxnSpPr/>
              <p:nvPr/>
            </p:nvCxnSpPr>
            <p:spPr>
              <a:xfrm flipV="1">
                <a:off x="10146891" y="4689987"/>
                <a:ext cx="1038335" cy="884377"/>
              </a:xfrm>
              <a:prstGeom prst="line">
                <a:avLst/>
              </a:prstGeom>
              <a:ln w="101600">
                <a:solidFill>
                  <a:srgbClr val="FF0000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Connettore diritto 140">
                <a:extLst>
                  <a:ext uri="{FF2B5EF4-FFF2-40B4-BE49-F238E27FC236}">
                    <a16:creationId xmlns:a16="http://schemas.microsoft.com/office/drawing/2014/main" id="{60FE9881-3BDE-4738-BBCC-777C7AB7D49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203873" y="4616672"/>
                <a:ext cx="922219" cy="1026782"/>
              </a:xfrm>
              <a:prstGeom prst="line">
                <a:avLst/>
              </a:prstGeom>
              <a:ln w="101600">
                <a:solidFill>
                  <a:srgbClr val="00FFFF">
                    <a:alpha val="6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3" name="Elemento grafico 142" descr="Home con riempimento a tinta unita">
            <a:hlinkClick r:id="rId30" action="ppaction://hlinksldjump"/>
            <a:extLst>
              <a:ext uri="{FF2B5EF4-FFF2-40B4-BE49-F238E27FC236}">
                <a16:creationId xmlns:a16="http://schemas.microsoft.com/office/drawing/2014/main" id="{960CDFE6-1952-4367-B9F3-C9C67613D8E7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44" name="Elemento grafico 143" descr="Cerchio con freccia sinistra con riempimento a tinta unita">
            <a:hlinkClick r:id="rId19" action="ppaction://hlinksldjump"/>
            <a:extLst>
              <a:ext uri="{FF2B5EF4-FFF2-40B4-BE49-F238E27FC236}">
                <a16:creationId xmlns:a16="http://schemas.microsoft.com/office/drawing/2014/main" id="{2CB072BE-4AFD-4D14-AC82-36DDF1CA0BF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61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>
            <a:extLst>
              <a:ext uri="{FF2B5EF4-FFF2-40B4-BE49-F238E27FC236}">
                <a16:creationId xmlns:a16="http://schemas.microsoft.com/office/drawing/2014/main" id="{54EE30EB-A5F6-4FEB-A8A3-E0E9310A98B5}"/>
              </a:ext>
            </a:extLst>
          </p:cNvPr>
          <p:cNvSpPr txBox="1">
            <a:spLocks/>
          </p:cNvSpPr>
          <p:nvPr/>
        </p:nvSpPr>
        <p:spPr>
          <a:xfrm>
            <a:off x="11346463" y="6528798"/>
            <a:ext cx="725624" cy="491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2.1/2</a:t>
            </a:r>
          </a:p>
        </p:txBody>
      </p:sp>
      <p:pic>
        <p:nvPicPr>
          <p:cNvPr id="6" name="Elemento grafico 5" descr="Cerchio con freccia sinistra con riempimento a tinta unita">
            <a:hlinkClick r:id="rId2" action="ppaction://hlinksldjump"/>
            <a:extLst>
              <a:ext uri="{FF2B5EF4-FFF2-40B4-BE49-F238E27FC236}">
                <a16:creationId xmlns:a16="http://schemas.microsoft.com/office/drawing/2014/main" id="{E7201C9B-6691-4CD4-8D54-3DC678008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26" name="Gruppo 25">
            <a:extLst>
              <a:ext uri="{FF2B5EF4-FFF2-40B4-BE49-F238E27FC236}">
                <a16:creationId xmlns:a16="http://schemas.microsoft.com/office/drawing/2014/main" id="{267A44C5-009F-4E5C-A8F1-0E26EF04C441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BE6A106F-BB4A-46F1-9392-ECC5514E3EF8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38" name="Gruppo 37">
                <a:extLst>
                  <a:ext uri="{FF2B5EF4-FFF2-40B4-BE49-F238E27FC236}">
                    <a16:creationId xmlns:a16="http://schemas.microsoft.com/office/drawing/2014/main" id="{F0360839-765C-465A-9FF3-9F0A528DE4A0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5" name="Freccia a pentagono 44">
                  <a:extLst>
                    <a:ext uri="{FF2B5EF4-FFF2-40B4-BE49-F238E27FC236}">
                      <a16:creationId xmlns:a16="http://schemas.microsoft.com/office/drawing/2014/main" id="{50233B3A-3375-4B77-A08E-399F9A37835A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6" name="Freccia a pentagono 4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8C9B4A22-03C5-4E5F-A59D-15FD4BEB619C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39" name="Gruppo 38">
                <a:extLst>
                  <a:ext uri="{FF2B5EF4-FFF2-40B4-BE49-F238E27FC236}">
                    <a16:creationId xmlns:a16="http://schemas.microsoft.com/office/drawing/2014/main" id="{072327EC-6E06-417F-BAE3-72E86B4DAEEC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3" name="Freccia a gallone 42">
                  <a:extLst>
                    <a:ext uri="{FF2B5EF4-FFF2-40B4-BE49-F238E27FC236}">
                      <a16:creationId xmlns:a16="http://schemas.microsoft.com/office/drawing/2014/main" id="{5FCF6310-DD8A-493D-8D5E-6D935899BB91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44" name="Freccia a gallone 4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184AC0A2-D61C-44D6-ABA8-A03DDBD27544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40" name="Gruppo 39">
                <a:extLst>
                  <a:ext uri="{FF2B5EF4-FFF2-40B4-BE49-F238E27FC236}">
                    <a16:creationId xmlns:a16="http://schemas.microsoft.com/office/drawing/2014/main" id="{9A3134EA-A214-4BAD-9B0B-7A53FCDDB74D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1" name="Freccia a gallone 40">
                  <a:extLst>
                    <a:ext uri="{FF2B5EF4-FFF2-40B4-BE49-F238E27FC236}">
                      <a16:creationId xmlns:a16="http://schemas.microsoft.com/office/drawing/2014/main" id="{B4D7A178-5238-4DB4-A68E-4F3A3C38E9E6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2" name="Freccia a gallone 4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734FCF75-D0E0-4EED-876E-3E1F92FB07BD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30" name="Freccia a gallone 29">
              <a:extLst>
                <a:ext uri="{FF2B5EF4-FFF2-40B4-BE49-F238E27FC236}">
                  <a16:creationId xmlns:a16="http://schemas.microsoft.com/office/drawing/2014/main" id="{93C2EA67-84A8-4F66-A9A0-4AFF9E01FBD8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37" name="Freccia a gallone 4">
              <a:hlinkClick r:id="rId8" action="ppaction://hlinksldjump"/>
              <a:extLst>
                <a:ext uri="{FF2B5EF4-FFF2-40B4-BE49-F238E27FC236}">
                  <a16:creationId xmlns:a16="http://schemas.microsoft.com/office/drawing/2014/main" id="{5A481E4B-7066-42A6-922E-E70E8538E4FC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grpSp>
        <p:nvGrpSpPr>
          <p:cNvPr id="75" name="Gruppo 74">
            <a:extLst>
              <a:ext uri="{FF2B5EF4-FFF2-40B4-BE49-F238E27FC236}">
                <a16:creationId xmlns:a16="http://schemas.microsoft.com/office/drawing/2014/main" id="{9AE1FB9E-0E57-4530-AC05-8BD86365CB17}"/>
              </a:ext>
            </a:extLst>
          </p:cNvPr>
          <p:cNvGrpSpPr/>
          <p:nvPr/>
        </p:nvGrpSpPr>
        <p:grpSpPr>
          <a:xfrm>
            <a:off x="165388" y="1126603"/>
            <a:ext cx="11752015" cy="4398639"/>
            <a:chOff x="165388" y="595663"/>
            <a:chExt cx="11752015" cy="4398639"/>
          </a:xfrm>
        </p:grpSpPr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1AD06C5F-FBFD-4E44-9797-A64006318DE4}"/>
                </a:ext>
              </a:extLst>
            </p:cNvPr>
            <p:cNvGrpSpPr/>
            <p:nvPr/>
          </p:nvGrpSpPr>
          <p:grpSpPr>
            <a:xfrm>
              <a:off x="165388" y="595663"/>
              <a:ext cx="8215591" cy="3670948"/>
              <a:chOff x="332537" y="1372411"/>
              <a:chExt cx="8215591" cy="3670948"/>
            </a:xfrm>
          </p:grpSpPr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F7A850F7-9ED6-4B4B-B5D7-1D73A6B90448}"/>
                  </a:ext>
                </a:extLst>
              </p:cNvPr>
              <p:cNvGrpSpPr/>
              <p:nvPr/>
            </p:nvGrpSpPr>
            <p:grpSpPr>
              <a:xfrm>
                <a:off x="332537" y="1375385"/>
                <a:ext cx="2612749" cy="1992069"/>
                <a:chOff x="554265" y="1428716"/>
                <a:chExt cx="2612749" cy="1992069"/>
              </a:xfrm>
            </p:grpSpPr>
            <p:pic>
              <p:nvPicPr>
                <p:cNvPr id="54" name="Immagine 53">
                  <a:extLst>
                    <a:ext uri="{FF2B5EF4-FFF2-40B4-BE49-F238E27FC236}">
                      <a16:creationId xmlns:a16="http://schemas.microsoft.com/office/drawing/2014/main" id="{8EBFDB54-B6AB-4A57-8D0B-D5BCD2808FE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4265" y="1428716"/>
                  <a:ext cx="2612749" cy="1992069"/>
                </a:xfrm>
                <a:prstGeom prst="rect">
                  <a:avLst/>
                </a:prstGeom>
              </p:spPr>
            </p:pic>
            <p:pic>
              <p:nvPicPr>
                <p:cNvPr id="49" name="Elemento grafico 6" descr="Bussola">
                  <a:extLst>
                    <a:ext uri="{FF2B5EF4-FFF2-40B4-BE49-F238E27FC236}">
                      <a16:creationId xmlns:a16="http://schemas.microsoft.com/office/drawing/2014/main" id="{650535CB-C0EC-4EA3-BB7B-0E2D1AE574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1065" y="1441416"/>
                  <a:ext cx="251460" cy="251460"/>
                </a:xfrm>
                <a:prstGeom prst="rect">
                  <a:avLst/>
                </a:prstGeom>
              </p:spPr>
            </p:pic>
          </p:grpSp>
          <p:grpSp>
            <p:nvGrpSpPr>
              <p:cNvPr id="9" name="Gruppo 8">
                <a:extLst>
                  <a:ext uri="{FF2B5EF4-FFF2-40B4-BE49-F238E27FC236}">
                    <a16:creationId xmlns:a16="http://schemas.microsoft.com/office/drawing/2014/main" id="{70B81ABD-2347-4F6B-BD9F-4B3AC10489E2}"/>
                  </a:ext>
                </a:extLst>
              </p:cNvPr>
              <p:cNvGrpSpPr/>
              <p:nvPr/>
            </p:nvGrpSpPr>
            <p:grpSpPr>
              <a:xfrm>
                <a:off x="5935255" y="1372411"/>
                <a:ext cx="2612873" cy="1995043"/>
                <a:chOff x="9058848" y="1206364"/>
                <a:chExt cx="2612873" cy="1995043"/>
              </a:xfrm>
            </p:grpSpPr>
            <p:pic>
              <p:nvPicPr>
                <p:cNvPr id="55" name="Immagine 54">
                  <a:extLst>
                    <a:ext uri="{FF2B5EF4-FFF2-40B4-BE49-F238E27FC236}">
                      <a16:creationId xmlns:a16="http://schemas.microsoft.com/office/drawing/2014/main" id="{F50F3D37-1F72-4D4E-B799-40D0C841C40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058848" y="1206364"/>
                  <a:ext cx="2612873" cy="1995043"/>
                </a:xfrm>
                <a:prstGeom prst="rect">
                  <a:avLst/>
                </a:prstGeom>
              </p:spPr>
            </p:pic>
            <p:pic>
              <p:nvPicPr>
                <p:cNvPr id="50" name="Elemento grafico 1242" descr="Bussola">
                  <a:extLst>
                    <a:ext uri="{FF2B5EF4-FFF2-40B4-BE49-F238E27FC236}">
                      <a16:creationId xmlns:a16="http://schemas.microsoft.com/office/drawing/2014/main" id="{C9B7AF8E-58C9-4F95-B1D8-BE125868DE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402482" y="1219064"/>
                  <a:ext cx="251460" cy="251460"/>
                </a:xfrm>
                <a:prstGeom prst="rect">
                  <a:avLst/>
                </a:prstGeom>
              </p:spPr>
            </p:pic>
          </p:grpSp>
          <p:grpSp>
            <p:nvGrpSpPr>
              <p:cNvPr id="7" name="Gruppo 6">
                <a:extLst>
                  <a:ext uri="{FF2B5EF4-FFF2-40B4-BE49-F238E27FC236}">
                    <a16:creationId xmlns:a16="http://schemas.microsoft.com/office/drawing/2014/main" id="{13D6F23C-375C-43F1-8E48-1D2D48188FF0}"/>
                  </a:ext>
                </a:extLst>
              </p:cNvPr>
              <p:cNvGrpSpPr/>
              <p:nvPr/>
            </p:nvGrpSpPr>
            <p:grpSpPr>
              <a:xfrm>
                <a:off x="3159068" y="1375385"/>
                <a:ext cx="2612902" cy="1995642"/>
                <a:chOff x="1914663" y="3433641"/>
                <a:chExt cx="2612902" cy="1995642"/>
              </a:xfrm>
            </p:grpSpPr>
            <p:pic>
              <p:nvPicPr>
                <p:cNvPr id="56" name="Immagine 55">
                  <a:extLst>
                    <a:ext uri="{FF2B5EF4-FFF2-40B4-BE49-F238E27FC236}">
                      <a16:creationId xmlns:a16="http://schemas.microsoft.com/office/drawing/2014/main" id="{D81F572B-C0B0-4890-AE96-0786235EE5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14663" y="3433641"/>
                  <a:ext cx="2612902" cy="1995642"/>
                </a:xfrm>
                <a:prstGeom prst="rect">
                  <a:avLst/>
                </a:prstGeom>
              </p:spPr>
            </p:pic>
            <p:pic>
              <p:nvPicPr>
                <p:cNvPr id="51" name="Elemento grafico 1243" descr="Bussola">
                  <a:extLst>
                    <a:ext uri="{FF2B5EF4-FFF2-40B4-BE49-F238E27FC236}">
                      <a16:creationId xmlns:a16="http://schemas.microsoft.com/office/drawing/2014/main" id="{77A669E0-8B87-4EBF-B5CB-C038DBD173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49965" y="3448016"/>
                  <a:ext cx="251460" cy="251460"/>
                </a:xfrm>
                <a:prstGeom prst="rect">
                  <a:avLst/>
                </a:prstGeom>
              </p:spPr>
            </p:pic>
          </p:grpSp>
          <p:pic>
            <p:nvPicPr>
              <p:cNvPr id="60" name="Immagine 59">
                <a:extLst>
                  <a:ext uri="{FF2B5EF4-FFF2-40B4-BE49-F238E27FC236}">
                    <a16:creationId xmlns:a16="http://schemas.microsoft.com/office/drawing/2014/main" id="{4AE96BE9-5D40-48F2-AA8D-659B15ED3134}"/>
                  </a:ext>
                </a:extLst>
              </p:cNvPr>
              <p:cNvPicPr/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2537" y="3481894"/>
                <a:ext cx="2612749" cy="1548853"/>
              </a:xfrm>
              <a:prstGeom prst="rect">
                <a:avLst/>
              </a:prstGeom>
            </p:spPr>
          </p:pic>
          <p:pic>
            <p:nvPicPr>
              <p:cNvPr id="61" name="Immagine 60">
                <a:extLst>
                  <a:ext uri="{FF2B5EF4-FFF2-40B4-BE49-F238E27FC236}">
                    <a16:creationId xmlns:a16="http://schemas.microsoft.com/office/drawing/2014/main" id="{DA6BCEA4-9A89-4094-ADE9-C57E976E624A}"/>
                  </a:ext>
                </a:extLst>
              </p:cNvPr>
              <p:cNvPicPr/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58370" y="3481894"/>
                <a:ext cx="2613600" cy="1561465"/>
              </a:xfrm>
              <a:prstGeom prst="rect">
                <a:avLst/>
              </a:prstGeom>
            </p:spPr>
          </p:pic>
          <p:pic>
            <p:nvPicPr>
              <p:cNvPr id="62" name="Immagine 61">
                <a:extLst>
                  <a:ext uri="{FF2B5EF4-FFF2-40B4-BE49-F238E27FC236}">
                    <a16:creationId xmlns:a16="http://schemas.microsoft.com/office/drawing/2014/main" id="{00A21767-BAC6-41DA-83CD-8671626C7552}"/>
                  </a:ext>
                </a:extLst>
              </p:cNvPr>
              <p:cNvPicPr/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34528" y="3486974"/>
                <a:ext cx="2613600" cy="1556385"/>
              </a:xfrm>
              <a:prstGeom prst="rect">
                <a:avLst/>
              </a:prstGeom>
            </p:spPr>
          </p:pic>
        </p:grpSp>
        <p:sp>
          <p:nvSpPr>
            <p:cNvPr id="66" name="Sottotitolo 2">
              <a:extLst>
                <a:ext uri="{FF2B5EF4-FFF2-40B4-BE49-F238E27FC236}">
                  <a16:creationId xmlns:a16="http://schemas.microsoft.com/office/drawing/2014/main" id="{1542C2EE-EC50-424F-8FFD-ACF76FDB8BD3}"/>
                </a:ext>
              </a:extLst>
            </p:cNvPr>
            <p:cNvSpPr txBox="1">
              <a:spLocks/>
            </p:cNvSpPr>
            <p:nvPr/>
          </p:nvSpPr>
          <p:spPr>
            <a:xfrm>
              <a:off x="165388" y="4452390"/>
              <a:ext cx="798173" cy="4261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DEM</a:t>
              </a:r>
            </a:p>
          </p:txBody>
        </p:sp>
        <p:sp>
          <p:nvSpPr>
            <p:cNvPr id="67" name="Sottotitolo 2">
              <a:extLst>
                <a:ext uri="{FF2B5EF4-FFF2-40B4-BE49-F238E27FC236}">
                  <a16:creationId xmlns:a16="http://schemas.microsoft.com/office/drawing/2014/main" id="{74C5574C-C4E5-40C5-8D4E-BECD64DB3F6A}"/>
                </a:ext>
              </a:extLst>
            </p:cNvPr>
            <p:cNvSpPr txBox="1">
              <a:spLocks/>
            </p:cNvSpPr>
            <p:nvPr/>
          </p:nvSpPr>
          <p:spPr>
            <a:xfrm>
              <a:off x="2991221" y="4452390"/>
              <a:ext cx="1497462" cy="4261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DEM + </a:t>
              </a:r>
              <a:r>
                <a:rPr lang="it-IT" sz="1800" b="1" i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Slope</a:t>
              </a:r>
              <a:endParaRPr lang="it-IT" sz="1800" b="1" i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Sottotitolo 2">
              <a:extLst>
                <a:ext uri="{FF2B5EF4-FFF2-40B4-BE49-F238E27FC236}">
                  <a16:creationId xmlns:a16="http://schemas.microsoft.com/office/drawing/2014/main" id="{4895962B-6036-48F8-AD62-D9DBC06D54F2}"/>
                </a:ext>
              </a:extLst>
            </p:cNvPr>
            <p:cNvSpPr txBox="1">
              <a:spLocks/>
            </p:cNvSpPr>
            <p:nvPr/>
          </p:nvSpPr>
          <p:spPr>
            <a:xfrm>
              <a:off x="5686464" y="4457415"/>
              <a:ext cx="1862735" cy="4261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DEM + </a:t>
              </a:r>
              <a:r>
                <a:rPr lang="it-IT" sz="1800" b="1" i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Hillshade</a:t>
              </a:r>
              <a:endParaRPr lang="it-IT" sz="1800" b="1" i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3BEED71C-7E42-4DF8-BC54-7B3D219791D1}"/>
                </a:ext>
              </a:extLst>
            </p:cNvPr>
            <p:cNvGrpSpPr/>
            <p:nvPr/>
          </p:nvGrpSpPr>
          <p:grpSpPr>
            <a:xfrm>
              <a:off x="9282390" y="595663"/>
              <a:ext cx="2635013" cy="3680173"/>
              <a:chOff x="9282390" y="595663"/>
              <a:chExt cx="2635013" cy="3680173"/>
            </a:xfrm>
          </p:grpSpPr>
          <p:pic>
            <p:nvPicPr>
              <p:cNvPr id="69" name="Immagine 68">
                <a:extLst>
                  <a:ext uri="{FF2B5EF4-FFF2-40B4-BE49-F238E27FC236}">
                    <a16:creationId xmlns:a16="http://schemas.microsoft.com/office/drawing/2014/main" id="{120A30F7-0DC6-4C24-967A-F222422D10AB}"/>
                  </a:ext>
                </a:extLst>
              </p:cNvPr>
              <p:cNvPicPr/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2391" y="2714370"/>
                <a:ext cx="2635012" cy="1561466"/>
              </a:xfrm>
              <a:prstGeom prst="rect">
                <a:avLst/>
              </a:prstGeom>
            </p:spPr>
          </p:pic>
          <p:pic>
            <p:nvPicPr>
              <p:cNvPr id="70" name="Immagine 69">
                <a:extLst>
                  <a:ext uri="{FF2B5EF4-FFF2-40B4-BE49-F238E27FC236}">
                    <a16:creationId xmlns:a16="http://schemas.microsoft.com/office/drawing/2014/main" id="{C77B7729-CB02-4F0D-8B65-90D8C356D277}"/>
                  </a:ext>
                </a:extLst>
              </p:cNvPr>
              <p:cNvPicPr/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82390" y="595663"/>
                <a:ext cx="2612874" cy="1996442"/>
              </a:xfrm>
              <a:prstGeom prst="rect">
                <a:avLst/>
              </a:prstGeom>
            </p:spPr>
          </p:pic>
          <p:pic>
            <p:nvPicPr>
              <p:cNvPr id="71" name="Elemento grafico 1250" descr="Bussola">
                <a:extLst>
                  <a:ext uri="{FF2B5EF4-FFF2-40B4-BE49-F238E27FC236}">
                    <a16:creationId xmlns:a16="http://schemas.microsoft.com/office/drawing/2014/main" id="{2158AE9F-66A4-4B27-B809-B6C0150777F2}"/>
                  </a:ext>
                </a:extLst>
              </p:cNvPr>
              <p:cNvPicPr/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11612905" y="624267"/>
                <a:ext cx="251460" cy="251460"/>
              </a:xfrm>
              <a:prstGeom prst="rect">
                <a:avLst/>
              </a:prstGeom>
            </p:spPr>
          </p:pic>
        </p:grpSp>
        <p:sp>
          <p:nvSpPr>
            <p:cNvPr id="72" name="Sottotitolo 2">
              <a:extLst>
                <a:ext uri="{FF2B5EF4-FFF2-40B4-BE49-F238E27FC236}">
                  <a16:creationId xmlns:a16="http://schemas.microsoft.com/office/drawing/2014/main" id="{6D03F8AB-33DD-4694-8575-200DB9E23FF0}"/>
                </a:ext>
              </a:extLst>
            </p:cNvPr>
            <p:cNvSpPr txBox="1">
              <a:spLocks/>
            </p:cNvSpPr>
            <p:nvPr/>
          </p:nvSpPr>
          <p:spPr>
            <a:xfrm>
              <a:off x="9251492" y="4346684"/>
              <a:ext cx="2612873" cy="64761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Lineaments</a:t>
              </a:r>
              <a:endPara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Elemento grafico 13" descr="Aggiungere con riempimento a tinta unita">
              <a:extLst>
                <a:ext uri="{FF2B5EF4-FFF2-40B4-BE49-F238E27FC236}">
                  <a16:creationId xmlns:a16="http://schemas.microsoft.com/office/drawing/2014/main" id="{4B8FBEED-A43A-45D1-8780-1A1255CD8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2525028" y="1279317"/>
              <a:ext cx="720000" cy="720000"/>
            </a:xfrm>
            <a:prstGeom prst="rect">
              <a:avLst/>
            </a:prstGeom>
          </p:spPr>
        </p:pic>
        <p:pic>
          <p:nvPicPr>
            <p:cNvPr id="73" name="Elemento grafico 72" descr="Aggiungere con riempimento a tinta unita">
              <a:extLst>
                <a:ext uri="{FF2B5EF4-FFF2-40B4-BE49-F238E27FC236}">
                  <a16:creationId xmlns:a16="http://schemas.microsoft.com/office/drawing/2014/main" id="{7154A63B-B7AC-483F-B715-3BCAEBDE9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5326464" y="1253957"/>
              <a:ext cx="720000" cy="720000"/>
            </a:xfrm>
            <a:prstGeom prst="rect">
              <a:avLst/>
            </a:prstGeom>
          </p:spPr>
        </p:pic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36F953AF-81EF-48D1-AD13-9EB86E06D36A}"/>
                </a:ext>
              </a:extLst>
            </p:cNvPr>
            <p:cNvGrpSpPr/>
            <p:nvPr/>
          </p:nvGrpSpPr>
          <p:grpSpPr>
            <a:xfrm>
              <a:off x="8587376" y="1493512"/>
              <a:ext cx="434978" cy="240890"/>
              <a:chOff x="8642554" y="1376516"/>
              <a:chExt cx="434978" cy="240890"/>
            </a:xfrm>
            <a:solidFill>
              <a:schemeClr val="bg2"/>
            </a:solidFill>
          </p:grpSpPr>
          <p:sp>
            <p:nvSpPr>
              <p:cNvPr id="16" name="Rettangolo 15">
                <a:extLst>
                  <a:ext uri="{FF2B5EF4-FFF2-40B4-BE49-F238E27FC236}">
                    <a16:creationId xmlns:a16="http://schemas.microsoft.com/office/drawing/2014/main" id="{A3007141-7FCC-48A9-AF87-C0AB4987C505}"/>
                  </a:ext>
                </a:extLst>
              </p:cNvPr>
              <p:cNvSpPr/>
              <p:nvPr/>
            </p:nvSpPr>
            <p:spPr>
              <a:xfrm>
                <a:off x="8642555" y="1376516"/>
                <a:ext cx="434977" cy="8849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74" name="Rettangolo 73">
                <a:extLst>
                  <a:ext uri="{FF2B5EF4-FFF2-40B4-BE49-F238E27FC236}">
                    <a16:creationId xmlns:a16="http://schemas.microsoft.com/office/drawing/2014/main" id="{273FD776-BB30-45A8-8A56-9B130D04A84D}"/>
                  </a:ext>
                </a:extLst>
              </p:cNvPr>
              <p:cNvSpPr/>
              <p:nvPr/>
            </p:nvSpPr>
            <p:spPr>
              <a:xfrm>
                <a:off x="8642554" y="1528916"/>
                <a:ext cx="434977" cy="88490"/>
              </a:xfrm>
              <a:prstGeom prst="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sp>
        <p:nvSpPr>
          <p:cNvPr id="76" name="Sottotitolo 2">
            <a:extLst>
              <a:ext uri="{FF2B5EF4-FFF2-40B4-BE49-F238E27FC236}">
                <a16:creationId xmlns:a16="http://schemas.microsoft.com/office/drawing/2014/main" id="{82EE286D-8FEB-4A16-A3A9-D2F7CCC3622C}"/>
              </a:ext>
            </a:extLst>
          </p:cNvPr>
          <p:cNvSpPr txBox="1">
            <a:spLocks/>
          </p:cNvSpPr>
          <p:nvPr/>
        </p:nvSpPr>
        <p:spPr>
          <a:xfrm>
            <a:off x="623817" y="5457685"/>
            <a:ext cx="10506299" cy="734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Remote sensing was carried on in 2D and 3D simultaneously with the goal of detecting persistent sets of brittle structures (= lineaments) at the macro scale. Lineaments have been ground-truthed in the field. </a:t>
            </a:r>
          </a:p>
        </p:txBody>
      </p:sp>
      <p:pic>
        <p:nvPicPr>
          <p:cNvPr id="78" name="Elemento grafico 77" descr="Home con riempimento a tinta unita">
            <a:hlinkClick r:id="rId21" action="ppaction://hlinksldjump"/>
            <a:extLst>
              <a:ext uri="{FF2B5EF4-FFF2-40B4-BE49-F238E27FC236}">
                <a16:creationId xmlns:a16="http://schemas.microsoft.com/office/drawing/2014/main" id="{D33E14D5-F163-4BB3-9EEB-DAFF28F125F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79" name="Elemento grafico 78" descr="Cerchio con freccia sinistra con riempimento a tinta unita">
            <a:hlinkClick r:id="rId2" action="ppaction://hlinksldjump"/>
            <a:extLst>
              <a:ext uri="{FF2B5EF4-FFF2-40B4-BE49-F238E27FC236}">
                <a16:creationId xmlns:a16="http://schemas.microsoft.com/office/drawing/2014/main" id="{D725DEDF-80E3-406B-B457-F907D5C73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ttotitolo 2">
            <a:extLst>
              <a:ext uri="{FF2B5EF4-FFF2-40B4-BE49-F238E27FC236}">
                <a16:creationId xmlns:a16="http://schemas.microsoft.com/office/drawing/2014/main" id="{EAC1E459-F9E9-4B61-B949-7969A89A8855}"/>
              </a:ext>
            </a:extLst>
          </p:cNvPr>
          <p:cNvSpPr txBox="1">
            <a:spLocks/>
          </p:cNvSpPr>
          <p:nvPr/>
        </p:nvSpPr>
        <p:spPr>
          <a:xfrm>
            <a:off x="11326799" y="6528798"/>
            <a:ext cx="725624" cy="491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2.2/2</a:t>
            </a:r>
          </a:p>
        </p:txBody>
      </p:sp>
      <p:pic>
        <p:nvPicPr>
          <p:cNvPr id="6" name="Elemento grafico 5" descr="Cerchio con freccia sinistra con riempimento a tinta unita">
            <a:hlinkClick r:id="rId2" action="ppaction://hlinksldjump"/>
            <a:extLst>
              <a:ext uri="{FF2B5EF4-FFF2-40B4-BE49-F238E27FC236}">
                <a16:creationId xmlns:a16="http://schemas.microsoft.com/office/drawing/2014/main" id="{B4709D69-0B48-4FAE-8D20-8F1D05B05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23" name="Gruppo 22">
            <a:extLst>
              <a:ext uri="{FF2B5EF4-FFF2-40B4-BE49-F238E27FC236}">
                <a16:creationId xmlns:a16="http://schemas.microsoft.com/office/drawing/2014/main" id="{814F7398-52E9-40A6-89EB-56864AB122E0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24" name="Gruppo 23">
              <a:extLst>
                <a:ext uri="{FF2B5EF4-FFF2-40B4-BE49-F238E27FC236}">
                  <a16:creationId xmlns:a16="http://schemas.microsoft.com/office/drawing/2014/main" id="{CF125CE0-0B29-4A6A-A4F6-F5D6BD22BDC4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27" name="Gruppo 26">
                <a:extLst>
                  <a:ext uri="{FF2B5EF4-FFF2-40B4-BE49-F238E27FC236}">
                    <a16:creationId xmlns:a16="http://schemas.microsoft.com/office/drawing/2014/main" id="{7F016CC2-ED6A-4CBD-B43C-B0021E8D6042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34" name="Freccia a pentagono 33">
                  <a:extLst>
                    <a:ext uri="{FF2B5EF4-FFF2-40B4-BE49-F238E27FC236}">
                      <a16:creationId xmlns:a16="http://schemas.microsoft.com/office/drawing/2014/main" id="{F9E7EA0B-409A-495D-9AAA-844AEF4765C8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5" name="Freccia a pentagono 4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1497D0B6-52E4-4E59-9594-2688C7C5CE1F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28" name="Gruppo 27">
                <a:extLst>
                  <a:ext uri="{FF2B5EF4-FFF2-40B4-BE49-F238E27FC236}">
                    <a16:creationId xmlns:a16="http://schemas.microsoft.com/office/drawing/2014/main" id="{B783E5AD-8C92-480A-8AEB-0BB213A5DE85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32" name="Freccia a gallone 31">
                  <a:extLst>
                    <a:ext uri="{FF2B5EF4-FFF2-40B4-BE49-F238E27FC236}">
                      <a16:creationId xmlns:a16="http://schemas.microsoft.com/office/drawing/2014/main" id="{1C3008F9-B325-4BF7-A9E3-A19D6C6B2BA2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33" name="Freccia a gallone 4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C74C5409-0ABB-4CA4-8DEE-F6A2D6707E8A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29" name="Gruppo 28">
                <a:extLst>
                  <a:ext uri="{FF2B5EF4-FFF2-40B4-BE49-F238E27FC236}">
                    <a16:creationId xmlns:a16="http://schemas.microsoft.com/office/drawing/2014/main" id="{EDAA8F0B-EFD9-4B36-8555-1A378A40A36D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30" name="Freccia a gallone 29">
                  <a:extLst>
                    <a:ext uri="{FF2B5EF4-FFF2-40B4-BE49-F238E27FC236}">
                      <a16:creationId xmlns:a16="http://schemas.microsoft.com/office/drawing/2014/main" id="{861A832C-58F7-48EF-BE6C-BB6859DC8E11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1" name="Freccia a gallone 4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BD15E7F3-2AA7-4AF1-885D-CDD0F6E2C4CD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25" name="Freccia a gallone 24">
              <a:extLst>
                <a:ext uri="{FF2B5EF4-FFF2-40B4-BE49-F238E27FC236}">
                  <a16:creationId xmlns:a16="http://schemas.microsoft.com/office/drawing/2014/main" id="{A3E0F02C-EDE3-4E60-B45D-3CBCC7D86274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26" name="Freccia a gallone 4">
              <a:hlinkClick r:id="rId8" action="ppaction://hlinksldjump"/>
              <a:extLst>
                <a:ext uri="{FF2B5EF4-FFF2-40B4-BE49-F238E27FC236}">
                  <a16:creationId xmlns:a16="http://schemas.microsoft.com/office/drawing/2014/main" id="{57C5042A-0D10-41C0-B91D-879F9F9884C6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sp>
        <p:nvSpPr>
          <p:cNvPr id="39" name="Sottotitolo 2">
            <a:extLst>
              <a:ext uri="{FF2B5EF4-FFF2-40B4-BE49-F238E27FC236}">
                <a16:creationId xmlns:a16="http://schemas.microsoft.com/office/drawing/2014/main" id="{8DAAE808-15D3-4ACF-90D2-5A5C27C59569}"/>
              </a:ext>
            </a:extLst>
          </p:cNvPr>
          <p:cNvSpPr txBox="1">
            <a:spLocks/>
          </p:cNvSpPr>
          <p:nvPr/>
        </p:nvSpPr>
        <p:spPr>
          <a:xfrm>
            <a:off x="314320" y="601024"/>
            <a:ext cx="3717868" cy="753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Normal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Faults</a:t>
            </a:r>
          </a:p>
        </p:txBody>
      </p:sp>
      <p:pic>
        <p:nvPicPr>
          <p:cNvPr id="43" name="Elemento grafico 1247" descr="Bussola">
            <a:extLst>
              <a:ext uri="{FF2B5EF4-FFF2-40B4-BE49-F238E27FC236}">
                <a16:creationId xmlns:a16="http://schemas.microsoft.com/office/drawing/2014/main" id="{3F62127C-BDFF-4DF7-B1B7-94DD37DFAFF6}"/>
              </a:ext>
            </a:extLst>
          </p:cNvPr>
          <p:cNvPicPr/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1199" y="3861248"/>
            <a:ext cx="251460" cy="251460"/>
          </a:xfrm>
          <a:prstGeom prst="rect">
            <a:avLst/>
          </a:prstGeom>
        </p:spPr>
      </p:pic>
      <p:sp>
        <p:nvSpPr>
          <p:cNvPr id="44" name="Sottotitolo 2">
            <a:extLst>
              <a:ext uri="{FF2B5EF4-FFF2-40B4-BE49-F238E27FC236}">
                <a16:creationId xmlns:a16="http://schemas.microsoft.com/office/drawing/2014/main" id="{EE7AF83A-C3D1-46AD-B64C-8493434840FC}"/>
              </a:ext>
            </a:extLst>
          </p:cNvPr>
          <p:cNvSpPr txBox="1">
            <a:spLocks/>
          </p:cNvSpPr>
          <p:nvPr/>
        </p:nvSpPr>
        <p:spPr>
          <a:xfrm>
            <a:off x="322837" y="1245027"/>
            <a:ext cx="3472145" cy="38480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Faults are first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hypothesised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with remote sensing, and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later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confirmed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in the field.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Two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phases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faulting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are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recognised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20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D1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2000" b="1" dirty="0">
                <a:solidFill>
                  <a:srgbClr val="00FFFF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D2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according to literature (Bistacchi &amp; Massironi, 2000), with a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total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four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conjugate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fault sets.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93679F1A-34F1-4D27-85B8-1F778AD16549}"/>
              </a:ext>
            </a:extLst>
          </p:cNvPr>
          <p:cNvGrpSpPr/>
          <p:nvPr/>
        </p:nvGrpSpPr>
        <p:grpSpPr>
          <a:xfrm>
            <a:off x="4085770" y="1559289"/>
            <a:ext cx="7606343" cy="4261788"/>
            <a:chOff x="4085770" y="1414510"/>
            <a:chExt cx="7606343" cy="4261788"/>
          </a:xfrm>
        </p:grpSpPr>
        <p:pic>
          <p:nvPicPr>
            <p:cNvPr id="16" name="Immagine 15" descr="Immagine che contiene torta, tavolo, sedendo, largo&#10;&#10;Descrizione generata automaticamente">
              <a:extLst>
                <a:ext uri="{FF2B5EF4-FFF2-40B4-BE49-F238E27FC236}">
                  <a16:creationId xmlns:a16="http://schemas.microsoft.com/office/drawing/2014/main" id="{9E53B34C-EBEF-4E8F-AB66-7F994DD476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161" b="2071"/>
            <a:stretch/>
          </p:blipFill>
          <p:spPr>
            <a:xfrm>
              <a:off x="4085770" y="1414510"/>
              <a:ext cx="7606343" cy="4261788"/>
            </a:xfrm>
            <a:prstGeom prst="rect">
              <a:avLst/>
            </a:prstGeom>
          </p:spPr>
        </p:pic>
        <p:sp>
          <p:nvSpPr>
            <p:cNvPr id="48" name="Sottotitolo 2">
              <a:extLst>
                <a:ext uri="{FF2B5EF4-FFF2-40B4-BE49-F238E27FC236}">
                  <a16:creationId xmlns:a16="http://schemas.microsoft.com/office/drawing/2014/main" id="{38AD9797-1A3E-456A-BB70-FC64ED75F2B8}"/>
                </a:ext>
              </a:extLst>
            </p:cNvPr>
            <p:cNvSpPr txBox="1">
              <a:spLocks/>
            </p:cNvSpPr>
            <p:nvPr/>
          </p:nvSpPr>
          <p:spPr>
            <a:xfrm>
              <a:off x="10875860" y="1520331"/>
              <a:ext cx="798173" cy="42615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MOVE</a:t>
              </a:r>
            </a:p>
          </p:txBody>
        </p: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17EC1C90-7D2C-468C-B8B6-4D79A39B8080}"/>
              </a:ext>
            </a:extLst>
          </p:cNvPr>
          <p:cNvGrpSpPr/>
          <p:nvPr/>
        </p:nvGrpSpPr>
        <p:grpSpPr>
          <a:xfrm>
            <a:off x="2173254" y="4122496"/>
            <a:ext cx="1584883" cy="1698581"/>
            <a:chOff x="3090220" y="5069672"/>
            <a:chExt cx="1584883" cy="1698581"/>
          </a:xfrm>
        </p:grpSpPr>
        <p:pic>
          <p:nvPicPr>
            <p:cNvPr id="45" name="Immagine 44">
              <a:extLst>
                <a:ext uri="{FF2B5EF4-FFF2-40B4-BE49-F238E27FC236}">
                  <a16:creationId xmlns:a16="http://schemas.microsoft.com/office/drawing/2014/main" id="{D74EDC78-6EC0-4ECF-9B4D-0F961CE29FBA}"/>
                </a:ext>
              </a:extLst>
            </p:cNvPr>
            <p:cNvPicPr/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20" y="5069672"/>
              <a:ext cx="1584883" cy="169858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46" name="Connettore diritto 45">
              <a:extLst>
                <a:ext uri="{FF2B5EF4-FFF2-40B4-BE49-F238E27FC236}">
                  <a16:creationId xmlns:a16="http://schemas.microsoft.com/office/drawing/2014/main" id="{8111AD0B-DA66-43E2-B94E-695D09EE74EA}"/>
                </a:ext>
              </a:extLst>
            </p:cNvPr>
            <p:cNvCxnSpPr/>
            <p:nvPr/>
          </p:nvCxnSpPr>
          <p:spPr>
            <a:xfrm flipV="1">
              <a:off x="3381008" y="5512126"/>
              <a:ext cx="1038335" cy="884377"/>
            </a:xfrm>
            <a:prstGeom prst="line">
              <a:avLst/>
            </a:prstGeom>
            <a:ln w="101600">
              <a:solidFill>
                <a:srgbClr val="FF0000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ttore diritto 46">
              <a:extLst>
                <a:ext uri="{FF2B5EF4-FFF2-40B4-BE49-F238E27FC236}">
                  <a16:creationId xmlns:a16="http://schemas.microsoft.com/office/drawing/2014/main" id="{FB8BE576-FBC6-4F4A-B859-6E559481DC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28158" y="5448643"/>
              <a:ext cx="922219" cy="1026782"/>
            </a:xfrm>
            <a:prstGeom prst="line">
              <a:avLst/>
            </a:prstGeom>
            <a:ln w="101600">
              <a:solidFill>
                <a:srgbClr val="00FFFF">
                  <a:alpha val="6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" name="Elemento grafico 50" descr="Home con riempimento a tinta unita">
            <a:hlinkClick r:id="rId13" action="ppaction://hlinksldjump"/>
            <a:extLst>
              <a:ext uri="{FF2B5EF4-FFF2-40B4-BE49-F238E27FC236}">
                <a16:creationId xmlns:a16="http://schemas.microsoft.com/office/drawing/2014/main" id="{A03D4E1E-4784-4B70-8446-F01C5CB9884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52" name="Elemento grafico 51" descr="Cerchio con freccia sinistra con riempimento a tinta unita">
            <a:hlinkClick r:id="rId2" action="ppaction://hlinksldjump"/>
            <a:extLst>
              <a:ext uri="{FF2B5EF4-FFF2-40B4-BE49-F238E27FC236}">
                <a16:creationId xmlns:a16="http://schemas.microsoft.com/office/drawing/2014/main" id="{61463B97-782E-4CA8-A286-115A86389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05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ttotitolo 2">
            <a:extLst>
              <a:ext uri="{FF2B5EF4-FFF2-40B4-BE49-F238E27FC236}">
                <a16:creationId xmlns:a16="http://schemas.microsoft.com/office/drawing/2014/main" id="{FB17D0C2-721A-4A85-8FC4-C7FAAF4A5214}"/>
              </a:ext>
            </a:extLst>
          </p:cNvPr>
          <p:cNvSpPr txBox="1">
            <a:spLocks/>
          </p:cNvSpPr>
          <p:nvPr/>
        </p:nvSpPr>
        <p:spPr>
          <a:xfrm>
            <a:off x="433498" y="672499"/>
            <a:ext cx="9866846" cy="647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Structural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interpretation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cross-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Move </a:t>
            </a:r>
            <a:r>
              <a:rPr lang="it-IT" sz="21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it-IT" sz="1800" u="sng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  <a:hlinkClick r:id="rId2"/>
              </a:rPr>
              <a:t>https://www.petex.com/products/</a:t>
            </a:r>
            <a:r>
              <a:rPr lang="it-IT" sz="1800" u="sng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  <a:hlinkClick r:id="rId2"/>
              </a:rPr>
              <a:t>movesuite</a:t>
            </a:r>
            <a:r>
              <a:rPr lang="it-IT" sz="1800" u="sng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  <a:hlinkClick r:id="rId2"/>
              </a:rPr>
              <a:t>/</a:t>
            </a:r>
            <a:r>
              <a:rPr lang="it-IT" sz="2100" u="sng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)</a:t>
            </a:r>
            <a:endParaRPr lang="it-IT" sz="1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319AE89F-DAF1-4526-87E7-45141B516EEE}"/>
              </a:ext>
            </a:extLst>
          </p:cNvPr>
          <p:cNvSpPr txBox="1">
            <a:spLocks/>
          </p:cNvSpPr>
          <p:nvPr/>
        </p:nvSpPr>
        <p:spPr>
          <a:xfrm>
            <a:off x="433499" y="1265894"/>
            <a:ext cx="6125922" cy="758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Two sets of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vertical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cross-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chosen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perpendicular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to the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main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fault systems, to the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fold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axes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to the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mean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foliation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</p:txBody>
      </p:sp>
      <p:sp>
        <p:nvSpPr>
          <p:cNvPr id="19" name="Sottotitolo 2">
            <a:extLst>
              <a:ext uri="{FF2B5EF4-FFF2-40B4-BE49-F238E27FC236}">
                <a16:creationId xmlns:a16="http://schemas.microsoft.com/office/drawing/2014/main" id="{361A6E92-66C2-450B-BB82-694511664521}"/>
              </a:ext>
            </a:extLst>
          </p:cNvPr>
          <p:cNvSpPr txBox="1">
            <a:spLocks/>
          </p:cNvSpPr>
          <p:nvPr/>
        </p:nvSpPr>
        <p:spPr>
          <a:xfrm>
            <a:off x="2351475" y="2246796"/>
            <a:ext cx="1304310" cy="352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NW – SE set</a:t>
            </a:r>
          </a:p>
        </p:txBody>
      </p:sp>
      <p:sp>
        <p:nvSpPr>
          <p:cNvPr id="20" name="Sottotitolo 2">
            <a:extLst>
              <a:ext uri="{FF2B5EF4-FFF2-40B4-BE49-F238E27FC236}">
                <a16:creationId xmlns:a16="http://schemas.microsoft.com/office/drawing/2014/main" id="{BB55E11C-D66A-4472-853B-838F85FFBCB8}"/>
              </a:ext>
            </a:extLst>
          </p:cNvPr>
          <p:cNvSpPr txBox="1">
            <a:spLocks/>
          </p:cNvSpPr>
          <p:nvPr/>
        </p:nvSpPr>
        <p:spPr>
          <a:xfrm>
            <a:off x="8484954" y="1519694"/>
            <a:ext cx="1633147" cy="50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 – SW set</a:t>
            </a: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679F403E-4FB8-448D-BEC4-88065D890222}"/>
              </a:ext>
            </a:extLst>
          </p:cNvPr>
          <p:cNvCxnSpPr>
            <a:cxnSpLocks/>
          </p:cNvCxnSpPr>
          <p:nvPr/>
        </p:nvCxnSpPr>
        <p:spPr>
          <a:xfrm>
            <a:off x="6088067" y="2314697"/>
            <a:ext cx="0" cy="4125636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4D03509D-EEDB-4C90-951E-3CF3BFD90890}"/>
              </a:ext>
            </a:extLst>
          </p:cNvPr>
          <p:cNvGrpSpPr/>
          <p:nvPr/>
        </p:nvGrpSpPr>
        <p:grpSpPr>
          <a:xfrm>
            <a:off x="1392487" y="5816049"/>
            <a:ext cx="3222286" cy="398303"/>
            <a:chOff x="7056043" y="908733"/>
            <a:chExt cx="3222286" cy="398303"/>
          </a:xfrm>
        </p:grpSpPr>
        <p:sp>
          <p:nvSpPr>
            <p:cNvPr id="23" name="Sottotitolo 2">
              <a:extLst>
                <a:ext uri="{FF2B5EF4-FFF2-40B4-BE49-F238E27FC236}">
                  <a16:creationId xmlns:a16="http://schemas.microsoft.com/office/drawing/2014/main" id="{019B6099-ABBD-46D3-96E6-3A66C57E8755}"/>
                </a:ext>
              </a:extLst>
            </p:cNvPr>
            <p:cNvSpPr txBox="1">
              <a:spLocks/>
            </p:cNvSpPr>
            <p:nvPr/>
          </p:nvSpPr>
          <p:spPr>
            <a:xfrm>
              <a:off x="7056043" y="908733"/>
              <a:ext cx="3222286" cy="39830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69875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600" b="1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B</a:t>
              </a:r>
              <a:r>
                <a:rPr lang="it-IT" sz="16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oundary</a:t>
              </a:r>
              <a:r>
                <a:rPr lang="it-IT" sz="1600" b="1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REP</a:t>
              </a:r>
              <a:r>
                <a:rPr lang="it-IT" sz="16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resentation</a:t>
              </a:r>
              <a:r>
                <a:rPr lang="it-IT" sz="16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it-IT" sz="16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method</a:t>
              </a:r>
              <a:endPara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4" name="Elemento grafico 23" descr="Badge Croce con riempimento a tinta unita">
              <a:extLst>
                <a:ext uri="{FF2B5EF4-FFF2-40B4-BE49-F238E27FC236}">
                  <a16:creationId xmlns:a16="http://schemas.microsoft.com/office/drawing/2014/main" id="{0FBA97A0-E975-41BF-9349-66C6854B9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02284" y="943172"/>
              <a:ext cx="288000" cy="288000"/>
            </a:xfrm>
            <a:prstGeom prst="rect">
              <a:avLst/>
            </a:prstGeom>
          </p:spPr>
        </p:pic>
      </p:grpSp>
      <p:grpSp>
        <p:nvGrpSpPr>
          <p:cNvPr id="18" name="Gruppo 17"/>
          <p:cNvGrpSpPr/>
          <p:nvPr/>
        </p:nvGrpSpPr>
        <p:grpSpPr>
          <a:xfrm>
            <a:off x="6446812" y="1992352"/>
            <a:ext cx="5439566" cy="4530989"/>
            <a:chOff x="6446812" y="1992352"/>
            <a:chExt cx="5439566" cy="4530989"/>
          </a:xfrm>
        </p:grpSpPr>
        <p:grpSp>
          <p:nvGrpSpPr>
            <p:cNvPr id="14" name="Gruppo 13"/>
            <p:cNvGrpSpPr/>
            <p:nvPr/>
          </p:nvGrpSpPr>
          <p:grpSpPr>
            <a:xfrm>
              <a:off x="6446812" y="1992352"/>
              <a:ext cx="5439565" cy="2450454"/>
              <a:chOff x="6494469" y="1427279"/>
              <a:chExt cx="5439565" cy="2450454"/>
            </a:xfrm>
          </p:grpSpPr>
          <p:pic>
            <p:nvPicPr>
              <p:cNvPr id="13" name="Immagine 1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94469" y="1427279"/>
                <a:ext cx="5439565" cy="2450454"/>
              </a:xfrm>
              <a:prstGeom prst="rect">
                <a:avLst/>
              </a:prstGeom>
            </p:spPr>
          </p:pic>
          <p:grpSp>
            <p:nvGrpSpPr>
              <p:cNvPr id="10" name="Gruppo 9"/>
              <p:cNvGrpSpPr/>
              <p:nvPr/>
            </p:nvGrpSpPr>
            <p:grpSpPr>
              <a:xfrm>
                <a:off x="6836933" y="1465276"/>
                <a:ext cx="4800699" cy="294337"/>
                <a:chOff x="6836933" y="1465276"/>
                <a:chExt cx="4800699" cy="294337"/>
              </a:xfrm>
            </p:grpSpPr>
            <p:sp>
              <p:nvSpPr>
                <p:cNvPr id="41" name="Casella di testo 161">
                  <a:extLst>
                    <a:ext uri="{FF2B5EF4-FFF2-40B4-BE49-F238E27FC236}">
                      <a16:creationId xmlns:a16="http://schemas.microsoft.com/office/drawing/2014/main" id="{3AEA711A-05D8-4987-9404-C0C61B7D1767}"/>
                    </a:ext>
                  </a:extLst>
                </p:cNvPr>
                <p:cNvSpPr txBox="1"/>
                <p:nvPr/>
              </p:nvSpPr>
              <p:spPr>
                <a:xfrm>
                  <a:off x="11230279" y="1477899"/>
                  <a:ext cx="407353" cy="26909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SW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2" name="Casella di testo 162">
                  <a:extLst>
                    <a:ext uri="{FF2B5EF4-FFF2-40B4-BE49-F238E27FC236}">
                      <a16:creationId xmlns:a16="http://schemas.microsoft.com/office/drawing/2014/main" id="{8C8DDCC3-ED4E-48EE-89D3-8CF7094156FC}"/>
                    </a:ext>
                  </a:extLst>
                </p:cNvPr>
                <p:cNvSpPr txBox="1"/>
                <p:nvPr/>
              </p:nvSpPr>
              <p:spPr>
                <a:xfrm>
                  <a:off x="6836933" y="1465276"/>
                  <a:ext cx="423762" cy="29433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NE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2" name="Gruppo 11"/>
            <p:cNvGrpSpPr/>
            <p:nvPr/>
          </p:nvGrpSpPr>
          <p:grpSpPr>
            <a:xfrm>
              <a:off x="6446813" y="4563856"/>
              <a:ext cx="5439565" cy="1959485"/>
              <a:chOff x="6506114" y="4193911"/>
              <a:chExt cx="5439565" cy="1959485"/>
            </a:xfrm>
          </p:grpSpPr>
          <p:pic>
            <p:nvPicPr>
              <p:cNvPr id="11" name="Immagine 10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06114" y="4193911"/>
                <a:ext cx="5439565" cy="1959485"/>
              </a:xfrm>
              <a:prstGeom prst="rect">
                <a:avLst/>
              </a:prstGeom>
            </p:spPr>
          </p:pic>
          <p:grpSp>
            <p:nvGrpSpPr>
              <p:cNvPr id="9" name="Gruppo 8"/>
              <p:cNvGrpSpPr/>
              <p:nvPr/>
            </p:nvGrpSpPr>
            <p:grpSpPr>
              <a:xfrm>
                <a:off x="6836933" y="4231479"/>
                <a:ext cx="4800699" cy="294337"/>
                <a:chOff x="6836933" y="4231479"/>
                <a:chExt cx="4800699" cy="294337"/>
              </a:xfrm>
            </p:grpSpPr>
            <p:sp>
              <p:nvSpPr>
                <p:cNvPr id="43" name="Casella di testo 161">
                  <a:extLst>
                    <a:ext uri="{FF2B5EF4-FFF2-40B4-BE49-F238E27FC236}">
                      <a16:creationId xmlns:a16="http://schemas.microsoft.com/office/drawing/2014/main" id="{3AEA711A-05D8-4987-9404-C0C61B7D1767}"/>
                    </a:ext>
                  </a:extLst>
                </p:cNvPr>
                <p:cNvSpPr txBox="1"/>
                <p:nvPr/>
              </p:nvSpPr>
              <p:spPr>
                <a:xfrm>
                  <a:off x="11230279" y="4244102"/>
                  <a:ext cx="407353" cy="26909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SW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4" name="Casella di testo 162">
                  <a:extLst>
                    <a:ext uri="{FF2B5EF4-FFF2-40B4-BE49-F238E27FC236}">
                      <a16:creationId xmlns:a16="http://schemas.microsoft.com/office/drawing/2014/main" id="{8C8DDCC3-ED4E-48EE-89D3-8CF7094156FC}"/>
                    </a:ext>
                  </a:extLst>
                </p:cNvPr>
                <p:cNvSpPr txBox="1"/>
                <p:nvPr/>
              </p:nvSpPr>
              <p:spPr>
                <a:xfrm>
                  <a:off x="6836933" y="4231479"/>
                  <a:ext cx="423762" cy="29433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NE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46" name="Casella di testo 637"/>
            <p:cNvSpPr txBox="1"/>
            <p:nvPr/>
          </p:nvSpPr>
          <p:spPr>
            <a:xfrm>
              <a:off x="9551212" y="3660093"/>
              <a:ext cx="824060" cy="20695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Casella di testo 637"/>
            <p:cNvSpPr txBox="1"/>
            <p:nvPr/>
          </p:nvSpPr>
          <p:spPr>
            <a:xfrm>
              <a:off x="10346918" y="5692509"/>
              <a:ext cx="824060" cy="20695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Casella di testo 638"/>
            <p:cNvSpPr txBox="1"/>
            <p:nvPr/>
          </p:nvSpPr>
          <p:spPr>
            <a:xfrm>
              <a:off x="9274231" y="4915464"/>
              <a:ext cx="1687739" cy="21537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Casella di testo 257"/>
            <p:cNvSpPr txBox="1"/>
            <p:nvPr/>
          </p:nvSpPr>
          <p:spPr>
            <a:xfrm>
              <a:off x="9301527" y="2376351"/>
              <a:ext cx="1070932" cy="20686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4" name="Casella di testo 638"/>
            <p:cNvSpPr txBox="1"/>
            <p:nvPr/>
          </p:nvSpPr>
          <p:spPr>
            <a:xfrm>
              <a:off x="9823316" y="2955979"/>
              <a:ext cx="1687739" cy="21537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Casella di testo 257"/>
            <p:cNvSpPr txBox="1"/>
            <p:nvPr/>
          </p:nvSpPr>
          <p:spPr>
            <a:xfrm>
              <a:off x="7801134" y="5478238"/>
              <a:ext cx="1070932" cy="20686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Prasinites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Casella di testo 413">
              <a:extLst>
                <a:ext uri="{FF2B5EF4-FFF2-40B4-BE49-F238E27FC236}">
                  <a16:creationId xmlns:a16="http://schemas.microsoft.com/office/drawing/2014/main" id="{095C4E8B-80DF-43A4-B626-3908B5A75FE7}"/>
                </a:ext>
              </a:extLst>
            </p:cNvPr>
            <p:cNvSpPr txBox="1"/>
            <p:nvPr/>
          </p:nvSpPr>
          <p:spPr>
            <a:xfrm>
              <a:off x="7925862" y="3295941"/>
              <a:ext cx="821475" cy="29207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Casella di testo 1374">
              <a:extLst>
                <a:ext uri="{FF2B5EF4-FFF2-40B4-BE49-F238E27FC236}">
                  <a16:creationId xmlns:a16="http://schemas.microsoft.com/office/drawing/2014/main" id="{413B3174-E120-4410-B897-168607ACF32A}"/>
                </a:ext>
              </a:extLst>
            </p:cNvPr>
            <p:cNvSpPr txBox="1"/>
            <p:nvPr/>
          </p:nvSpPr>
          <p:spPr>
            <a:xfrm>
              <a:off x="9055261" y="3337697"/>
              <a:ext cx="715978" cy="2977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64" name="Casella di testo 1374">
              <a:extLst>
                <a:ext uri="{FF2B5EF4-FFF2-40B4-BE49-F238E27FC236}">
                  <a16:creationId xmlns:a16="http://schemas.microsoft.com/office/drawing/2014/main" id="{413B3174-E120-4410-B897-168607ACF32A}"/>
                </a:ext>
              </a:extLst>
            </p:cNvPr>
            <p:cNvSpPr txBox="1"/>
            <p:nvPr/>
          </p:nvSpPr>
          <p:spPr>
            <a:xfrm>
              <a:off x="9378580" y="5221960"/>
              <a:ext cx="715978" cy="29772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</p:grp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CEE88A04-A8ED-4568-87AF-D8554A2F17CE}"/>
              </a:ext>
            </a:extLst>
          </p:cNvPr>
          <p:cNvGrpSpPr/>
          <p:nvPr/>
        </p:nvGrpSpPr>
        <p:grpSpPr>
          <a:xfrm>
            <a:off x="363785" y="2644287"/>
            <a:ext cx="5348960" cy="2268712"/>
            <a:chOff x="363785" y="2644287"/>
            <a:chExt cx="5348960" cy="2268712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A88D13DD-D920-4E4F-B753-6B3C6DA7D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785" y="2644287"/>
              <a:ext cx="5348960" cy="2268712"/>
            </a:xfrm>
            <a:prstGeom prst="rect">
              <a:avLst/>
            </a:prstGeom>
          </p:spPr>
        </p:pic>
        <p:grpSp>
          <p:nvGrpSpPr>
            <p:cNvPr id="15" name="Gruppo 14"/>
            <p:cNvGrpSpPr/>
            <p:nvPr/>
          </p:nvGrpSpPr>
          <p:grpSpPr>
            <a:xfrm>
              <a:off x="433499" y="2693266"/>
              <a:ext cx="5236522" cy="1515028"/>
              <a:chOff x="433499" y="2693266"/>
              <a:chExt cx="5236522" cy="1515028"/>
            </a:xfrm>
          </p:grpSpPr>
          <p:grpSp>
            <p:nvGrpSpPr>
              <p:cNvPr id="8" name="Gruppo 7"/>
              <p:cNvGrpSpPr/>
              <p:nvPr/>
            </p:nvGrpSpPr>
            <p:grpSpPr>
              <a:xfrm>
                <a:off x="753523" y="2693266"/>
                <a:ext cx="4916498" cy="336925"/>
                <a:chOff x="753523" y="2693266"/>
                <a:chExt cx="4916498" cy="336925"/>
              </a:xfrm>
            </p:grpSpPr>
            <p:sp>
              <p:nvSpPr>
                <p:cNvPr id="39" name="Casella di testo 161">
                  <a:extLst>
                    <a:ext uri="{FF2B5EF4-FFF2-40B4-BE49-F238E27FC236}">
                      <a16:creationId xmlns:a16="http://schemas.microsoft.com/office/drawing/2014/main" id="{3AEA711A-05D8-4987-9404-C0C61B7D1767}"/>
                    </a:ext>
                  </a:extLst>
                </p:cNvPr>
                <p:cNvSpPr txBox="1"/>
                <p:nvPr/>
              </p:nvSpPr>
              <p:spPr>
                <a:xfrm>
                  <a:off x="5262668" y="2761101"/>
                  <a:ext cx="407353" cy="26909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SE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Casella di testo 162">
                  <a:extLst>
                    <a:ext uri="{FF2B5EF4-FFF2-40B4-BE49-F238E27FC236}">
                      <a16:creationId xmlns:a16="http://schemas.microsoft.com/office/drawing/2014/main" id="{8C8DDCC3-ED4E-48EE-89D3-8CF7094156FC}"/>
                    </a:ext>
                  </a:extLst>
                </p:cNvPr>
                <p:cNvSpPr txBox="1"/>
                <p:nvPr/>
              </p:nvSpPr>
              <p:spPr>
                <a:xfrm>
                  <a:off x="753523" y="2693266"/>
                  <a:ext cx="423762" cy="29433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NW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8" name="Casella di testo 637"/>
              <p:cNvSpPr txBox="1"/>
              <p:nvPr/>
            </p:nvSpPr>
            <p:spPr>
              <a:xfrm>
                <a:off x="2257351" y="3629037"/>
                <a:ext cx="824060" cy="20695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Calcschists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s.l. CO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1" name="Casella di testo 256"/>
              <p:cNvSpPr txBox="1"/>
              <p:nvPr/>
            </p:nvSpPr>
            <p:spPr>
              <a:xfrm>
                <a:off x="965404" y="3207976"/>
                <a:ext cx="686985" cy="21530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Pleureur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Unit</a:t>
                </a:r>
              </a:p>
            </p:txBody>
          </p:sp>
          <p:sp>
            <p:nvSpPr>
              <p:cNvPr id="55" name="Casella di testo 638"/>
              <p:cNvSpPr txBox="1"/>
              <p:nvPr/>
            </p:nvSpPr>
            <p:spPr>
              <a:xfrm>
                <a:off x="3422806" y="3437680"/>
                <a:ext cx="806568" cy="139367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U.G.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Gneisses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DB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Casella di testo 257"/>
              <p:cNvSpPr txBox="1"/>
              <p:nvPr/>
            </p:nvSpPr>
            <p:spPr>
              <a:xfrm>
                <a:off x="3812161" y="3285859"/>
                <a:ext cx="1070932" cy="20686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Metagranitoids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DB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9" name="Casella di testo 413">
                <a:extLst>
                  <a:ext uri="{FF2B5EF4-FFF2-40B4-BE49-F238E27FC236}">
                    <a16:creationId xmlns:a16="http://schemas.microsoft.com/office/drawing/2014/main" id="{095C4E8B-80DF-43A4-B626-3908B5A75FE7}"/>
                  </a:ext>
                </a:extLst>
              </p:cNvPr>
              <p:cNvSpPr txBox="1"/>
              <p:nvPr/>
            </p:nvSpPr>
            <p:spPr>
              <a:xfrm>
                <a:off x="3871078" y="3887467"/>
                <a:ext cx="821475" cy="29207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Berio G.C. DB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Casella di testo 1374">
                <a:extLst>
                  <a:ext uri="{FF2B5EF4-FFF2-40B4-BE49-F238E27FC236}">
                    <a16:creationId xmlns:a16="http://schemas.microsoft.com/office/drawing/2014/main" id="{413B3174-E120-4410-B897-168607ACF32A}"/>
                  </a:ext>
                </a:extLst>
              </p:cNvPr>
              <p:cNvSpPr txBox="1"/>
              <p:nvPr/>
            </p:nvSpPr>
            <p:spPr>
              <a:xfrm>
                <a:off x="433499" y="3385914"/>
                <a:ext cx="1510257" cy="2977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Micaschists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and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Paragneisses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GSB</a:t>
                </a:r>
              </a:p>
            </p:txBody>
          </p:sp>
          <p:sp>
            <p:nvSpPr>
              <p:cNvPr id="61" name="Casella di testo 1374">
                <a:extLst>
                  <a:ext uri="{FF2B5EF4-FFF2-40B4-BE49-F238E27FC236}">
                    <a16:creationId xmlns:a16="http://schemas.microsoft.com/office/drawing/2014/main" id="{413B3174-E120-4410-B897-168607ACF32A}"/>
                  </a:ext>
                </a:extLst>
              </p:cNvPr>
              <p:cNvSpPr txBox="1"/>
              <p:nvPr/>
            </p:nvSpPr>
            <p:spPr>
              <a:xfrm>
                <a:off x="1078322" y="3910574"/>
                <a:ext cx="715978" cy="2977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Gneisses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GSB</a:t>
                </a:r>
              </a:p>
            </p:txBody>
          </p:sp>
          <p:sp>
            <p:nvSpPr>
              <p:cNvPr id="62" name="Casella di testo 1374">
                <a:extLst>
                  <a:ext uri="{FF2B5EF4-FFF2-40B4-BE49-F238E27FC236}">
                    <a16:creationId xmlns:a16="http://schemas.microsoft.com/office/drawing/2014/main" id="{413B3174-E120-4410-B897-168607ACF32A}"/>
                  </a:ext>
                </a:extLst>
              </p:cNvPr>
              <p:cNvSpPr txBox="1"/>
              <p:nvPr/>
            </p:nvSpPr>
            <p:spPr>
              <a:xfrm>
                <a:off x="2534935" y="3385914"/>
                <a:ext cx="715978" cy="2977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900" b="1" dirty="0">
                    <a:solidFill>
                      <a:srgbClr val="0000FF"/>
                    </a:solidFill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DBBT</a:t>
                </a:r>
              </a:p>
            </p:txBody>
          </p:sp>
          <p:sp>
            <p:nvSpPr>
              <p:cNvPr id="65" name="Casella di testo 1374">
                <a:extLst>
                  <a:ext uri="{FF2B5EF4-FFF2-40B4-BE49-F238E27FC236}">
                    <a16:creationId xmlns:a16="http://schemas.microsoft.com/office/drawing/2014/main" id="{413B3174-E120-4410-B897-168607ACF32A}"/>
                  </a:ext>
                </a:extLst>
              </p:cNvPr>
              <p:cNvSpPr txBox="1"/>
              <p:nvPr/>
            </p:nvSpPr>
            <p:spPr>
              <a:xfrm>
                <a:off x="1639600" y="3563852"/>
                <a:ext cx="334087" cy="297720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900" b="1" dirty="0">
                    <a:solidFill>
                      <a:srgbClr val="0000FF"/>
                    </a:solidFill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CF</a:t>
                </a:r>
              </a:p>
            </p:txBody>
          </p:sp>
        </p:grpSp>
      </p:grpSp>
      <p:grpSp>
        <p:nvGrpSpPr>
          <p:cNvPr id="2" name="Gruppo 1">
            <a:extLst>
              <a:ext uri="{FF2B5EF4-FFF2-40B4-BE49-F238E27FC236}">
                <a16:creationId xmlns:a16="http://schemas.microsoft.com/office/drawing/2014/main" id="{AE1F421B-DBA4-442D-B34E-DCD19C54DC2A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9BE57550-238C-4CD4-A255-5ADBF44750E5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68" name="Gruppo 67">
                <a:extLst>
                  <a:ext uri="{FF2B5EF4-FFF2-40B4-BE49-F238E27FC236}">
                    <a16:creationId xmlns:a16="http://schemas.microsoft.com/office/drawing/2014/main" id="{199B7944-1158-4586-9039-05DA4EFFE418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71" name="Gruppo 70">
                  <a:extLst>
                    <a:ext uri="{FF2B5EF4-FFF2-40B4-BE49-F238E27FC236}">
                      <a16:creationId xmlns:a16="http://schemas.microsoft.com/office/drawing/2014/main" id="{5C9A24E5-7E8B-4507-A6B2-44830A69D658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78" name="Freccia a pentagono 77">
                    <a:extLst>
                      <a:ext uri="{FF2B5EF4-FFF2-40B4-BE49-F238E27FC236}">
                        <a16:creationId xmlns:a16="http://schemas.microsoft.com/office/drawing/2014/main" id="{4D4991D3-B13D-4F3F-847A-893BE668D4A6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79" name="Freccia a pentagono 4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2D480231-8737-4575-97FD-CA1B7BC9B288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73" name="Gruppo 72">
                  <a:extLst>
                    <a:ext uri="{FF2B5EF4-FFF2-40B4-BE49-F238E27FC236}">
                      <a16:creationId xmlns:a16="http://schemas.microsoft.com/office/drawing/2014/main" id="{D0AD7536-F0A4-450F-8130-688FE02B10E2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74" name="Freccia a gallone 73">
                    <a:extLst>
                      <a:ext uri="{FF2B5EF4-FFF2-40B4-BE49-F238E27FC236}">
                        <a16:creationId xmlns:a16="http://schemas.microsoft.com/office/drawing/2014/main" id="{59AD9546-155D-44B9-8920-69EAE51B2632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75" name="Freccia a gallone 4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64E5F90C-FE1A-40F8-AA70-5286EF34CC9E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69" name="Freccia a gallone 68">
                <a:extLst>
                  <a:ext uri="{FF2B5EF4-FFF2-40B4-BE49-F238E27FC236}">
                    <a16:creationId xmlns:a16="http://schemas.microsoft.com/office/drawing/2014/main" id="{EDB6E421-BB26-4D84-A9B4-EF0E25373E6A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70" name="Freccia a gallone 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98F338AC-AC6B-48F1-BF43-CBD5B430DBC6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80" name="Freccia a gallone 79">
              <a:extLst>
                <a:ext uri="{FF2B5EF4-FFF2-40B4-BE49-F238E27FC236}">
                  <a16:creationId xmlns:a16="http://schemas.microsoft.com/office/drawing/2014/main" id="{5017EC30-C548-4887-ABAA-0B55217EB077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81" name="Freccia a gallone 4">
              <a:hlinkClick r:id="rId11" action="ppaction://hlinksldjump"/>
              <a:extLst>
                <a:ext uri="{FF2B5EF4-FFF2-40B4-BE49-F238E27FC236}">
                  <a16:creationId xmlns:a16="http://schemas.microsoft.com/office/drawing/2014/main" id="{A09C59F7-79B1-4D89-9666-8F0112080638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86" name="Sottotitolo 2">
            <a:extLst>
              <a:ext uri="{FF2B5EF4-FFF2-40B4-BE49-F238E27FC236}">
                <a16:creationId xmlns:a16="http://schemas.microsoft.com/office/drawing/2014/main" id="{222CE982-C719-47E7-A864-834225C34DCC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1/5</a:t>
            </a:r>
          </a:p>
        </p:txBody>
      </p:sp>
      <p:pic>
        <p:nvPicPr>
          <p:cNvPr id="88" name="Elemento grafico 87" descr="Cerchio con freccia sinistra con riempimento a tinta unita">
            <a:hlinkClick r:id="rId12" action="ppaction://hlinksldjump"/>
            <a:extLst>
              <a:ext uri="{FF2B5EF4-FFF2-40B4-BE49-F238E27FC236}">
                <a16:creationId xmlns:a16="http://schemas.microsoft.com/office/drawing/2014/main" id="{9E299949-BE9E-4D22-B5E5-B83D3EC466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89" name="Gruppo 88">
            <a:extLst>
              <a:ext uri="{FF2B5EF4-FFF2-40B4-BE49-F238E27FC236}">
                <a16:creationId xmlns:a16="http://schemas.microsoft.com/office/drawing/2014/main" id="{547B4C74-4546-4586-8CED-B7DFAAB9804A}"/>
              </a:ext>
            </a:extLst>
          </p:cNvPr>
          <p:cNvGrpSpPr/>
          <p:nvPr/>
        </p:nvGrpSpPr>
        <p:grpSpPr>
          <a:xfrm>
            <a:off x="10300344" y="587282"/>
            <a:ext cx="1737984" cy="1118140"/>
            <a:chOff x="5510313" y="3584529"/>
            <a:chExt cx="1737984" cy="1118140"/>
          </a:xfrm>
        </p:grpSpPr>
        <p:grpSp>
          <p:nvGrpSpPr>
            <p:cNvPr id="90" name="Gruppo 89">
              <a:extLst>
                <a:ext uri="{FF2B5EF4-FFF2-40B4-BE49-F238E27FC236}">
                  <a16:creationId xmlns:a16="http://schemas.microsoft.com/office/drawing/2014/main" id="{D8BAE47A-1F4F-4B32-BAFD-0E76F86F470D}"/>
                </a:ext>
              </a:extLst>
            </p:cNvPr>
            <p:cNvGrpSpPr/>
            <p:nvPr/>
          </p:nvGrpSpPr>
          <p:grpSpPr>
            <a:xfrm>
              <a:off x="5510313" y="3584529"/>
              <a:ext cx="1737984" cy="1118140"/>
              <a:chOff x="5477410" y="3328403"/>
              <a:chExt cx="1737984" cy="1118140"/>
            </a:xfrm>
          </p:grpSpPr>
          <p:pic>
            <p:nvPicPr>
              <p:cNvPr id="92" name="Elemento grafico 91" descr="Badge Segui con riempimento a tinta unita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84771219-BA19-4A9F-A99E-C3E0ED611F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p:blipFill>
            <p:spPr>
              <a:xfrm>
                <a:off x="6038191" y="3328403"/>
                <a:ext cx="610890" cy="610890"/>
              </a:xfrm>
              <a:prstGeom prst="rect">
                <a:avLst/>
              </a:prstGeom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93" name="Sottotitolo 2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169E1C83-248A-4622-A250-083586CD4A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7410" y="3917113"/>
                <a:ext cx="1737984" cy="52943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850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800" b="1" dirty="0">
                    <a:solidFill>
                      <a:srgbClr val="FF0000"/>
                    </a:solidFill>
                    <a:latin typeface="+mj-lt"/>
                  </a:rPr>
                  <a:t>More Cross-</a:t>
                </a:r>
                <a:r>
                  <a:rPr lang="it-IT" sz="1800" b="1" dirty="0" err="1">
                    <a:solidFill>
                      <a:srgbClr val="FF0000"/>
                    </a:solidFill>
                    <a:latin typeface="+mj-lt"/>
                  </a:rPr>
                  <a:t>sections</a:t>
                </a:r>
                <a:endParaRPr lang="it-IT" sz="18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</p:grpSp>
        <p:pic>
          <p:nvPicPr>
            <p:cNvPr id="91" name="Elemento grafico 90" descr="Cursore con riempimento a tinta unita">
              <a:extLst>
                <a:ext uri="{FF2B5EF4-FFF2-40B4-BE49-F238E27FC236}">
                  <a16:creationId xmlns:a16="http://schemas.microsoft.com/office/drawing/2014/main" id="{A7871ADC-1D4F-4713-A27D-7571EF1AF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9868954">
              <a:off x="6629801" y="3887043"/>
              <a:ext cx="340285" cy="340285"/>
            </a:xfrm>
            <a:prstGeom prst="rect">
              <a:avLst/>
            </a:prstGeom>
          </p:spPr>
        </p:pic>
      </p:grpSp>
      <p:pic>
        <p:nvPicPr>
          <p:cNvPr id="95" name="Elemento grafico 94" descr="Home con riempimento a tinta unita">
            <a:hlinkClick r:id="rId20" action="ppaction://hlinksldjump"/>
            <a:extLst>
              <a:ext uri="{FF2B5EF4-FFF2-40B4-BE49-F238E27FC236}">
                <a16:creationId xmlns:a16="http://schemas.microsoft.com/office/drawing/2014/main" id="{EB599702-454D-489A-9386-D75FD79DC7F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96" name="Elemento grafico 95" descr="Cerchio con freccia sinistra con riempimento a tinta unita">
            <a:hlinkClick r:id="rId23" action="ppaction://hlinksldjump"/>
            <a:extLst>
              <a:ext uri="{FF2B5EF4-FFF2-40B4-BE49-F238E27FC236}">
                <a16:creationId xmlns:a16="http://schemas.microsoft.com/office/drawing/2014/main" id="{CBF87321-F351-429F-BF3D-2B1C04A6C8E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7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1">
            <a:extLst>
              <a:ext uri="{FF2B5EF4-FFF2-40B4-BE49-F238E27FC236}">
                <a16:creationId xmlns:a16="http://schemas.microsoft.com/office/drawing/2014/main" id="{ADBA0C68-7FB1-408E-97B6-0A1AC58DC6D8}"/>
              </a:ext>
            </a:extLst>
          </p:cNvPr>
          <p:cNvGrpSpPr/>
          <p:nvPr/>
        </p:nvGrpSpPr>
        <p:grpSpPr>
          <a:xfrm>
            <a:off x="737069" y="511087"/>
            <a:ext cx="4934130" cy="2092766"/>
            <a:chOff x="702151" y="296103"/>
            <a:chExt cx="4934130" cy="2092766"/>
          </a:xfrm>
        </p:grpSpPr>
        <p:pic>
          <p:nvPicPr>
            <p:cNvPr id="91" name="Immagine 90">
              <a:extLst>
                <a:ext uri="{FF2B5EF4-FFF2-40B4-BE49-F238E27FC236}">
                  <a16:creationId xmlns:a16="http://schemas.microsoft.com/office/drawing/2014/main" id="{08223BDE-0688-4D8C-A252-8985BFA351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151" y="296103"/>
              <a:ext cx="4934130" cy="2092766"/>
            </a:xfrm>
            <a:prstGeom prst="rect">
              <a:avLst/>
            </a:prstGeom>
          </p:spPr>
        </p:pic>
        <p:sp>
          <p:nvSpPr>
            <p:cNvPr id="26" name="Casella di testo 637">
              <a:extLst>
                <a:ext uri="{FF2B5EF4-FFF2-40B4-BE49-F238E27FC236}">
                  <a16:creationId xmlns:a16="http://schemas.microsoft.com/office/drawing/2014/main" id="{E1F63DFE-B090-4EB0-AF24-E735EC6FFC1A}"/>
                </a:ext>
              </a:extLst>
            </p:cNvPr>
            <p:cNvSpPr txBox="1"/>
            <p:nvPr/>
          </p:nvSpPr>
          <p:spPr>
            <a:xfrm>
              <a:off x="2391444" y="1210549"/>
              <a:ext cx="836725" cy="210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Casella di testo 256">
              <a:extLst>
                <a:ext uri="{FF2B5EF4-FFF2-40B4-BE49-F238E27FC236}">
                  <a16:creationId xmlns:a16="http://schemas.microsoft.com/office/drawing/2014/main" id="{31560A91-F9D3-4B1D-9B43-9D4A65E3D103}"/>
                </a:ext>
              </a:extLst>
            </p:cNvPr>
            <p:cNvSpPr txBox="1"/>
            <p:nvPr/>
          </p:nvSpPr>
          <p:spPr>
            <a:xfrm>
              <a:off x="1219544" y="828613"/>
              <a:ext cx="751876" cy="19530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Pleureur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Unit</a:t>
              </a:r>
            </a:p>
          </p:txBody>
        </p:sp>
        <p:sp>
          <p:nvSpPr>
            <p:cNvPr id="28" name="Casella di testo 638">
              <a:extLst>
                <a:ext uri="{FF2B5EF4-FFF2-40B4-BE49-F238E27FC236}">
                  <a16:creationId xmlns:a16="http://schemas.microsoft.com/office/drawing/2014/main" id="{605F53DF-EE72-44A4-8806-43984522B933}"/>
                </a:ext>
              </a:extLst>
            </p:cNvPr>
            <p:cNvSpPr txBox="1"/>
            <p:nvPr/>
          </p:nvSpPr>
          <p:spPr>
            <a:xfrm>
              <a:off x="3225109" y="1013495"/>
              <a:ext cx="855170" cy="17357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U.G.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Casella di testo 257">
              <a:extLst>
                <a:ext uri="{FF2B5EF4-FFF2-40B4-BE49-F238E27FC236}">
                  <a16:creationId xmlns:a16="http://schemas.microsoft.com/office/drawing/2014/main" id="{1AC247A9-D25D-47E7-A3F0-7100A2CB1686}"/>
                </a:ext>
              </a:extLst>
            </p:cNvPr>
            <p:cNvSpPr txBox="1"/>
            <p:nvPr/>
          </p:nvSpPr>
          <p:spPr>
            <a:xfrm>
              <a:off x="3801782" y="899259"/>
              <a:ext cx="971422" cy="18764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Casella di testo 413">
              <a:extLst>
                <a:ext uri="{FF2B5EF4-FFF2-40B4-BE49-F238E27FC236}">
                  <a16:creationId xmlns:a16="http://schemas.microsoft.com/office/drawing/2014/main" id="{D6627F67-DC1F-460E-816F-2838FD15791B}"/>
                </a:ext>
              </a:extLst>
            </p:cNvPr>
            <p:cNvSpPr txBox="1"/>
            <p:nvPr/>
          </p:nvSpPr>
          <p:spPr>
            <a:xfrm>
              <a:off x="3855225" y="1444966"/>
              <a:ext cx="745144" cy="26493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Casella di testo 1374">
              <a:extLst>
                <a:ext uri="{FF2B5EF4-FFF2-40B4-BE49-F238E27FC236}">
                  <a16:creationId xmlns:a16="http://schemas.microsoft.com/office/drawing/2014/main" id="{2665F545-7AC8-4A3F-9649-FF99404D7D52}"/>
                </a:ext>
              </a:extLst>
            </p:cNvPr>
            <p:cNvSpPr txBox="1"/>
            <p:nvPr/>
          </p:nvSpPr>
          <p:spPr>
            <a:xfrm>
              <a:off x="737063" y="990017"/>
              <a:ext cx="1489293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Micaschists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Paragneisses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32" name="Casella di testo 1374">
              <a:extLst>
                <a:ext uri="{FF2B5EF4-FFF2-40B4-BE49-F238E27FC236}">
                  <a16:creationId xmlns:a16="http://schemas.microsoft.com/office/drawing/2014/main" id="{EE6F4525-2F4C-405B-B4A9-0FC716E1F3F4}"/>
                </a:ext>
              </a:extLst>
            </p:cNvPr>
            <p:cNvSpPr txBox="1"/>
            <p:nvPr/>
          </p:nvSpPr>
          <p:spPr>
            <a:xfrm>
              <a:off x="1321970" y="1465926"/>
              <a:ext cx="745144" cy="24397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33" name="Casella di testo 1374">
              <a:extLst>
                <a:ext uri="{FF2B5EF4-FFF2-40B4-BE49-F238E27FC236}">
                  <a16:creationId xmlns:a16="http://schemas.microsoft.com/office/drawing/2014/main" id="{432530EC-7505-4E8C-B8F8-2C932E06AB67}"/>
                </a:ext>
              </a:extLst>
            </p:cNvPr>
            <p:cNvSpPr txBox="1"/>
            <p:nvPr/>
          </p:nvSpPr>
          <p:spPr>
            <a:xfrm>
              <a:off x="2643235" y="990017"/>
              <a:ext cx="649450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34" name="Casella di testo 1374">
              <a:extLst>
                <a:ext uri="{FF2B5EF4-FFF2-40B4-BE49-F238E27FC236}">
                  <a16:creationId xmlns:a16="http://schemas.microsoft.com/office/drawing/2014/main" id="{89D6463E-C183-4C56-B815-586E5E6AEB04}"/>
                </a:ext>
              </a:extLst>
            </p:cNvPr>
            <p:cNvSpPr txBox="1"/>
            <p:nvPr/>
          </p:nvSpPr>
          <p:spPr>
            <a:xfrm>
              <a:off x="1831094" y="1151421"/>
              <a:ext cx="303044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  <p:sp>
        <p:nvSpPr>
          <p:cNvPr id="5" name="Sottotitolo 2">
            <a:extLst>
              <a:ext uri="{FF2B5EF4-FFF2-40B4-BE49-F238E27FC236}">
                <a16:creationId xmlns:a16="http://schemas.microsoft.com/office/drawing/2014/main" id="{7619674D-EE5D-47D6-9691-345C4293184B}"/>
              </a:ext>
            </a:extLst>
          </p:cNvPr>
          <p:cNvSpPr txBox="1">
            <a:spLocks/>
          </p:cNvSpPr>
          <p:nvPr/>
        </p:nvSpPr>
        <p:spPr>
          <a:xfrm>
            <a:off x="11361740" y="6528797"/>
            <a:ext cx="725624" cy="51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1.1/5</a:t>
            </a:r>
          </a:p>
        </p:txBody>
      </p:sp>
      <p:pic>
        <p:nvPicPr>
          <p:cNvPr id="6" name="Elemento grafico 5" descr="Cerchio con freccia sinistra con riempimento a tinta unita">
            <a:hlinkClick r:id="rId3" action="ppaction://hlinksldjump"/>
            <a:extLst>
              <a:ext uri="{FF2B5EF4-FFF2-40B4-BE49-F238E27FC236}">
                <a16:creationId xmlns:a16="http://schemas.microsoft.com/office/drawing/2014/main" id="{E762FE24-6F3E-44CE-B869-EBC0960098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732A048D-7FB5-419A-B10B-89874F561596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8" name="Gruppo 7">
              <a:extLst>
                <a:ext uri="{FF2B5EF4-FFF2-40B4-BE49-F238E27FC236}">
                  <a16:creationId xmlns:a16="http://schemas.microsoft.com/office/drawing/2014/main" id="{4BAAC7DF-EDA4-4BCF-9135-CE0E69AF9CE5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11" name="Gruppo 10">
                <a:extLst>
                  <a:ext uri="{FF2B5EF4-FFF2-40B4-BE49-F238E27FC236}">
                    <a16:creationId xmlns:a16="http://schemas.microsoft.com/office/drawing/2014/main" id="{9DAA2D04-B34E-42E7-ABF1-4E6AB818D220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14" name="Gruppo 13">
                  <a:extLst>
                    <a:ext uri="{FF2B5EF4-FFF2-40B4-BE49-F238E27FC236}">
                      <a16:creationId xmlns:a16="http://schemas.microsoft.com/office/drawing/2014/main" id="{3012AE50-002C-40B3-835C-DD1C55F76392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8" name="Freccia a pentagono 17">
                    <a:extLst>
                      <a:ext uri="{FF2B5EF4-FFF2-40B4-BE49-F238E27FC236}">
                        <a16:creationId xmlns:a16="http://schemas.microsoft.com/office/drawing/2014/main" id="{16487BDA-E710-4AC5-962C-3F7A66DC4BF0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9" name="Freccia a pentagono 4">
                    <a:hlinkClick r:id="rId6" action="ppaction://hlinksldjump"/>
                    <a:extLst>
                      <a:ext uri="{FF2B5EF4-FFF2-40B4-BE49-F238E27FC236}">
                        <a16:creationId xmlns:a16="http://schemas.microsoft.com/office/drawing/2014/main" id="{EB19EFBE-0A25-4521-9C8E-7F4B38F74FED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15" name="Gruppo 14">
                  <a:extLst>
                    <a:ext uri="{FF2B5EF4-FFF2-40B4-BE49-F238E27FC236}">
                      <a16:creationId xmlns:a16="http://schemas.microsoft.com/office/drawing/2014/main" id="{35C59C26-3446-490B-AE7D-09A3944FAAA0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6" name="Freccia a gallone 15">
                    <a:extLst>
                      <a:ext uri="{FF2B5EF4-FFF2-40B4-BE49-F238E27FC236}">
                        <a16:creationId xmlns:a16="http://schemas.microsoft.com/office/drawing/2014/main" id="{A4006F4D-5626-4DC9-84B4-BFB113D868C2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7" name="Freccia a gallone 4">
                    <a:hlinkClick r:id="rId7" action="ppaction://hlinksldjump"/>
                    <a:extLst>
                      <a:ext uri="{FF2B5EF4-FFF2-40B4-BE49-F238E27FC236}">
                        <a16:creationId xmlns:a16="http://schemas.microsoft.com/office/drawing/2014/main" id="{DD37A82D-2A5D-4A82-8636-2F770B18A744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12" name="Freccia a gallone 11">
                <a:extLst>
                  <a:ext uri="{FF2B5EF4-FFF2-40B4-BE49-F238E27FC236}">
                    <a16:creationId xmlns:a16="http://schemas.microsoft.com/office/drawing/2014/main" id="{C70E16D6-FC17-4BC6-B84E-E075D48D94E8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3" name="Freccia a gallone 4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B360A7E0-0BAE-49EC-A9F5-72696709216B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9" name="Freccia a gallone 8">
              <a:extLst>
                <a:ext uri="{FF2B5EF4-FFF2-40B4-BE49-F238E27FC236}">
                  <a16:creationId xmlns:a16="http://schemas.microsoft.com/office/drawing/2014/main" id="{29100349-E96A-41F4-9D18-C4639632F432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0" name="Freccia a gallone 4">
              <a:hlinkClick r:id="rId3" action="ppaction://hlinksldjump"/>
              <a:extLst>
                <a:ext uri="{FF2B5EF4-FFF2-40B4-BE49-F238E27FC236}">
                  <a16:creationId xmlns:a16="http://schemas.microsoft.com/office/drawing/2014/main" id="{B809E7F7-59BF-484B-96C9-A8730B2453AC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20" name="Sottotitolo 2">
            <a:extLst>
              <a:ext uri="{FF2B5EF4-FFF2-40B4-BE49-F238E27FC236}">
                <a16:creationId xmlns:a16="http://schemas.microsoft.com/office/drawing/2014/main" id="{C60725F4-4254-4CC8-BE20-494B5B65492D}"/>
              </a:ext>
            </a:extLst>
          </p:cNvPr>
          <p:cNvSpPr txBox="1">
            <a:spLocks/>
          </p:cNvSpPr>
          <p:nvPr/>
        </p:nvSpPr>
        <p:spPr>
          <a:xfrm rot="16200000">
            <a:off x="-973220" y="3252749"/>
            <a:ext cx="2841575" cy="352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NW – SE </a:t>
            </a:r>
            <a:r>
              <a:rPr lang="it-IT" sz="1800" b="1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vertical</a:t>
            </a: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endParaRPr lang="it-IT" sz="1800" b="1" dirty="0">
              <a:solidFill>
                <a:schemeClr val="bg2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Sottotitolo 2">
            <a:extLst>
              <a:ext uri="{FF2B5EF4-FFF2-40B4-BE49-F238E27FC236}">
                <a16:creationId xmlns:a16="http://schemas.microsoft.com/office/drawing/2014/main" id="{59041580-CEC4-4BCF-BB5D-17492F42E223}"/>
              </a:ext>
            </a:extLst>
          </p:cNvPr>
          <p:cNvSpPr txBox="1">
            <a:spLocks/>
          </p:cNvSpPr>
          <p:nvPr/>
        </p:nvSpPr>
        <p:spPr>
          <a:xfrm rot="16200000">
            <a:off x="10293387" y="3107190"/>
            <a:ext cx="2838806" cy="505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 – SW </a:t>
            </a:r>
            <a:r>
              <a:rPr lang="it-IT" sz="1800" b="1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vertical</a:t>
            </a:r>
            <a:r>
              <a:rPr lang="it-IT" sz="18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b="1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endParaRPr lang="it-IT" sz="1800" b="1" dirty="0">
              <a:solidFill>
                <a:schemeClr val="bg2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46C527EC-8998-47DA-A85A-78A403D9A813}"/>
              </a:ext>
            </a:extLst>
          </p:cNvPr>
          <p:cNvCxnSpPr>
            <a:cxnSpLocks/>
          </p:cNvCxnSpPr>
          <p:nvPr/>
        </p:nvCxnSpPr>
        <p:spPr>
          <a:xfrm>
            <a:off x="5935255" y="629964"/>
            <a:ext cx="0" cy="5820901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sella di testo 161">
            <a:extLst>
              <a:ext uri="{FF2B5EF4-FFF2-40B4-BE49-F238E27FC236}">
                <a16:creationId xmlns:a16="http://schemas.microsoft.com/office/drawing/2014/main" id="{9E89E879-5037-4CC8-B869-9BABA54D0B55}"/>
              </a:ext>
            </a:extLst>
          </p:cNvPr>
          <p:cNvSpPr txBox="1"/>
          <p:nvPr/>
        </p:nvSpPr>
        <p:spPr>
          <a:xfrm>
            <a:off x="5035182" y="576716"/>
            <a:ext cx="454808" cy="24408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</a:t>
            </a:r>
            <a:endParaRPr lang="it-IT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Casella di testo 162">
            <a:extLst>
              <a:ext uri="{FF2B5EF4-FFF2-40B4-BE49-F238E27FC236}">
                <a16:creationId xmlns:a16="http://schemas.microsoft.com/office/drawing/2014/main" id="{FB986F34-2BD8-4AC9-B55E-A8B46549546B}"/>
              </a:ext>
            </a:extLst>
          </p:cNvPr>
          <p:cNvSpPr txBox="1"/>
          <p:nvPr/>
        </p:nvSpPr>
        <p:spPr>
          <a:xfrm>
            <a:off x="1026090" y="556104"/>
            <a:ext cx="623150" cy="33937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NW</a:t>
            </a:r>
            <a:endParaRPr lang="it-IT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8" name="Gruppo 77">
            <a:extLst>
              <a:ext uri="{FF2B5EF4-FFF2-40B4-BE49-F238E27FC236}">
                <a16:creationId xmlns:a16="http://schemas.microsoft.com/office/drawing/2014/main" id="{A0F1CC68-271F-4E44-820C-A127A5D9E449}"/>
              </a:ext>
            </a:extLst>
          </p:cNvPr>
          <p:cNvGrpSpPr/>
          <p:nvPr/>
        </p:nvGrpSpPr>
        <p:grpSpPr>
          <a:xfrm>
            <a:off x="6171538" y="431025"/>
            <a:ext cx="5145095" cy="2317799"/>
            <a:chOff x="6384131" y="441135"/>
            <a:chExt cx="5145095" cy="2317799"/>
          </a:xfrm>
        </p:grpSpPr>
        <p:grpSp>
          <p:nvGrpSpPr>
            <p:cNvPr id="58" name="Gruppo 57">
              <a:extLst>
                <a:ext uri="{FF2B5EF4-FFF2-40B4-BE49-F238E27FC236}">
                  <a16:creationId xmlns:a16="http://schemas.microsoft.com/office/drawing/2014/main" id="{AE28854C-59E6-484F-9B7C-38816F6E61DE}"/>
                </a:ext>
              </a:extLst>
            </p:cNvPr>
            <p:cNvGrpSpPr/>
            <p:nvPr/>
          </p:nvGrpSpPr>
          <p:grpSpPr>
            <a:xfrm>
              <a:off x="6384131" y="441135"/>
              <a:ext cx="5145095" cy="2317799"/>
              <a:chOff x="6494469" y="1427279"/>
              <a:chExt cx="5439565" cy="2450454"/>
            </a:xfrm>
          </p:grpSpPr>
          <p:pic>
            <p:nvPicPr>
              <p:cNvPr id="73" name="Immagine 72">
                <a:extLst>
                  <a:ext uri="{FF2B5EF4-FFF2-40B4-BE49-F238E27FC236}">
                    <a16:creationId xmlns:a16="http://schemas.microsoft.com/office/drawing/2014/main" id="{631E3955-8D29-4832-92AE-E645852C1B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94469" y="1427279"/>
                <a:ext cx="5439565" cy="2450454"/>
              </a:xfrm>
              <a:prstGeom prst="rect">
                <a:avLst/>
              </a:prstGeom>
            </p:spPr>
          </p:pic>
          <p:grpSp>
            <p:nvGrpSpPr>
              <p:cNvPr id="74" name="Gruppo 73">
                <a:extLst>
                  <a:ext uri="{FF2B5EF4-FFF2-40B4-BE49-F238E27FC236}">
                    <a16:creationId xmlns:a16="http://schemas.microsoft.com/office/drawing/2014/main" id="{98499CFF-9896-49A9-BD78-1CF8CD196A1B}"/>
                  </a:ext>
                </a:extLst>
              </p:cNvPr>
              <p:cNvGrpSpPr/>
              <p:nvPr/>
            </p:nvGrpSpPr>
            <p:grpSpPr>
              <a:xfrm>
                <a:off x="6935197" y="1588979"/>
                <a:ext cx="4931311" cy="294337"/>
                <a:chOff x="6935197" y="1588979"/>
                <a:chExt cx="4931311" cy="294337"/>
              </a:xfrm>
            </p:grpSpPr>
            <p:sp>
              <p:nvSpPr>
                <p:cNvPr id="75" name="Casella di testo 161">
                  <a:extLst>
                    <a:ext uri="{FF2B5EF4-FFF2-40B4-BE49-F238E27FC236}">
                      <a16:creationId xmlns:a16="http://schemas.microsoft.com/office/drawing/2014/main" id="{AFD68929-9EDE-43D4-97A0-5C664A73CB50}"/>
                    </a:ext>
                  </a:extLst>
                </p:cNvPr>
                <p:cNvSpPr txBox="1"/>
                <p:nvPr/>
              </p:nvSpPr>
              <p:spPr>
                <a:xfrm>
                  <a:off x="11328544" y="1601602"/>
                  <a:ext cx="537964" cy="269090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600" b="1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SW</a:t>
                  </a:r>
                  <a:endParaRPr lang="it-IT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Casella di testo 162">
                  <a:extLst>
                    <a:ext uri="{FF2B5EF4-FFF2-40B4-BE49-F238E27FC236}">
                      <a16:creationId xmlns:a16="http://schemas.microsoft.com/office/drawing/2014/main" id="{2EBF97F7-5B12-49FF-B64C-9ED57CD6B617}"/>
                    </a:ext>
                  </a:extLst>
                </p:cNvPr>
                <p:cNvSpPr txBox="1"/>
                <p:nvPr/>
              </p:nvSpPr>
              <p:spPr>
                <a:xfrm>
                  <a:off x="6935197" y="1588979"/>
                  <a:ext cx="537964" cy="29433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600" b="1" dirty="0">
                      <a:effectLst/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NE</a:t>
                  </a:r>
                  <a:endParaRPr lang="it-IT" sz="16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60" name="Casella di testo 637">
              <a:extLst>
                <a:ext uri="{FF2B5EF4-FFF2-40B4-BE49-F238E27FC236}">
                  <a16:creationId xmlns:a16="http://schemas.microsoft.com/office/drawing/2014/main" id="{FB1FD7EC-D209-42BB-8D3F-025D47E5160E}"/>
                </a:ext>
              </a:extLst>
            </p:cNvPr>
            <p:cNvSpPr txBox="1"/>
            <p:nvPr/>
          </p:nvSpPr>
          <p:spPr>
            <a:xfrm>
              <a:off x="9320475" y="2018593"/>
              <a:ext cx="889558" cy="20371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Casella di testo 257">
              <a:extLst>
                <a:ext uri="{FF2B5EF4-FFF2-40B4-BE49-F238E27FC236}">
                  <a16:creationId xmlns:a16="http://schemas.microsoft.com/office/drawing/2014/main" id="{EEC8052A-2EEA-450A-8F26-9BFD582F712E}"/>
                </a:ext>
              </a:extLst>
            </p:cNvPr>
            <p:cNvSpPr txBox="1"/>
            <p:nvPr/>
          </p:nvSpPr>
          <p:spPr>
            <a:xfrm>
              <a:off x="9084306" y="804346"/>
              <a:ext cx="1012957" cy="1956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Casella di testo 638">
              <a:extLst>
                <a:ext uri="{FF2B5EF4-FFF2-40B4-BE49-F238E27FC236}">
                  <a16:creationId xmlns:a16="http://schemas.microsoft.com/office/drawing/2014/main" id="{EF641BA0-D89D-4B71-A577-EBA31E1C2DCA}"/>
                </a:ext>
              </a:extLst>
            </p:cNvPr>
            <p:cNvSpPr txBox="1"/>
            <p:nvPr/>
          </p:nvSpPr>
          <p:spPr>
            <a:xfrm>
              <a:off x="9577849" y="1352596"/>
              <a:ext cx="1596374" cy="20371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6" name="Casella di testo 413">
              <a:extLst>
                <a:ext uri="{FF2B5EF4-FFF2-40B4-BE49-F238E27FC236}">
                  <a16:creationId xmlns:a16="http://schemas.microsoft.com/office/drawing/2014/main" id="{2CC95559-E2FC-404D-97EE-7761289C277B}"/>
                </a:ext>
              </a:extLst>
            </p:cNvPr>
            <p:cNvSpPr txBox="1"/>
            <p:nvPr/>
          </p:nvSpPr>
          <p:spPr>
            <a:xfrm>
              <a:off x="7783113" y="1674155"/>
              <a:ext cx="777005" cy="27626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7" name="Casella di testo 1374">
              <a:extLst>
                <a:ext uri="{FF2B5EF4-FFF2-40B4-BE49-F238E27FC236}">
                  <a16:creationId xmlns:a16="http://schemas.microsoft.com/office/drawing/2014/main" id="{DB20E714-7286-45CE-BD9C-0498CC1578ED}"/>
                </a:ext>
              </a:extLst>
            </p:cNvPr>
            <p:cNvSpPr txBox="1"/>
            <p:nvPr/>
          </p:nvSpPr>
          <p:spPr>
            <a:xfrm>
              <a:off x="8851372" y="1713650"/>
              <a:ext cx="677219" cy="28160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</p:grpSp>
      <p:grpSp>
        <p:nvGrpSpPr>
          <p:cNvPr id="77" name="Gruppo 76">
            <a:extLst>
              <a:ext uri="{FF2B5EF4-FFF2-40B4-BE49-F238E27FC236}">
                <a16:creationId xmlns:a16="http://schemas.microsoft.com/office/drawing/2014/main" id="{824FC9C2-40E8-467F-B8A1-0951486F40E0}"/>
              </a:ext>
            </a:extLst>
          </p:cNvPr>
          <p:cNvGrpSpPr/>
          <p:nvPr/>
        </p:nvGrpSpPr>
        <p:grpSpPr>
          <a:xfrm>
            <a:off x="6171539" y="2873481"/>
            <a:ext cx="5145095" cy="1853409"/>
            <a:chOff x="6384132" y="2873431"/>
            <a:chExt cx="5145095" cy="1853409"/>
          </a:xfrm>
        </p:grpSpPr>
        <p:pic>
          <p:nvPicPr>
            <p:cNvPr id="69" name="Immagine 68">
              <a:extLst>
                <a:ext uri="{FF2B5EF4-FFF2-40B4-BE49-F238E27FC236}">
                  <a16:creationId xmlns:a16="http://schemas.microsoft.com/office/drawing/2014/main" id="{D163A6A1-6DD2-4CF1-B564-875D5910E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84132" y="2873431"/>
              <a:ext cx="5145095" cy="1853409"/>
            </a:xfrm>
            <a:prstGeom prst="rect">
              <a:avLst/>
            </a:prstGeom>
          </p:spPr>
        </p:pic>
        <p:sp>
          <p:nvSpPr>
            <p:cNvPr id="61" name="Casella di testo 637">
              <a:extLst>
                <a:ext uri="{FF2B5EF4-FFF2-40B4-BE49-F238E27FC236}">
                  <a16:creationId xmlns:a16="http://schemas.microsoft.com/office/drawing/2014/main" id="{7BD1B249-D7CB-40BA-98AF-16219F7044A4}"/>
                </a:ext>
              </a:extLst>
            </p:cNvPr>
            <p:cNvSpPr txBox="1"/>
            <p:nvPr/>
          </p:nvSpPr>
          <p:spPr>
            <a:xfrm>
              <a:off x="10073105" y="3940985"/>
              <a:ext cx="972100" cy="20371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Casella di testo 638">
              <a:extLst>
                <a:ext uri="{FF2B5EF4-FFF2-40B4-BE49-F238E27FC236}">
                  <a16:creationId xmlns:a16="http://schemas.microsoft.com/office/drawing/2014/main" id="{D46B7139-9984-4A1A-A147-8861E39F630F}"/>
                </a:ext>
              </a:extLst>
            </p:cNvPr>
            <p:cNvSpPr txBox="1"/>
            <p:nvPr/>
          </p:nvSpPr>
          <p:spPr>
            <a:xfrm>
              <a:off x="9058488" y="3206005"/>
              <a:ext cx="1596374" cy="20371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5" name="Casella di testo 257">
              <a:extLst>
                <a:ext uri="{FF2B5EF4-FFF2-40B4-BE49-F238E27FC236}">
                  <a16:creationId xmlns:a16="http://schemas.microsoft.com/office/drawing/2014/main" id="{380C2E66-3A2D-4BF5-807F-7A53908B7DB9}"/>
                </a:ext>
              </a:extLst>
            </p:cNvPr>
            <p:cNvSpPr txBox="1"/>
            <p:nvPr/>
          </p:nvSpPr>
          <p:spPr>
            <a:xfrm>
              <a:off x="7665137" y="3738313"/>
              <a:ext cx="1012957" cy="1956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Prasinites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Casella di testo 1374">
              <a:extLst>
                <a:ext uri="{FF2B5EF4-FFF2-40B4-BE49-F238E27FC236}">
                  <a16:creationId xmlns:a16="http://schemas.microsoft.com/office/drawing/2014/main" id="{BFF73CBD-D601-42CC-B54B-A4A01A2BC8B2}"/>
                </a:ext>
              </a:extLst>
            </p:cNvPr>
            <p:cNvSpPr txBox="1"/>
            <p:nvPr/>
          </p:nvSpPr>
          <p:spPr>
            <a:xfrm>
              <a:off x="9157188" y="3495909"/>
              <a:ext cx="677219" cy="28160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</p:grpSp>
      <p:grpSp>
        <p:nvGrpSpPr>
          <p:cNvPr id="104" name="Gruppo 103">
            <a:extLst>
              <a:ext uri="{FF2B5EF4-FFF2-40B4-BE49-F238E27FC236}">
                <a16:creationId xmlns:a16="http://schemas.microsoft.com/office/drawing/2014/main" id="{4C7A9F43-23BF-46FE-BBFC-C02E0C5D4C31}"/>
              </a:ext>
            </a:extLst>
          </p:cNvPr>
          <p:cNvGrpSpPr/>
          <p:nvPr/>
        </p:nvGrpSpPr>
        <p:grpSpPr>
          <a:xfrm>
            <a:off x="6171537" y="4849787"/>
            <a:ext cx="5145096" cy="1947891"/>
            <a:chOff x="6171537" y="4849787"/>
            <a:chExt cx="5145096" cy="1947891"/>
          </a:xfrm>
        </p:grpSpPr>
        <p:pic>
          <p:nvPicPr>
            <p:cNvPr id="56" name="Immagine 55">
              <a:extLst>
                <a:ext uri="{FF2B5EF4-FFF2-40B4-BE49-F238E27FC236}">
                  <a16:creationId xmlns:a16="http://schemas.microsoft.com/office/drawing/2014/main" id="{228B4168-A6A0-494A-A21B-10EA73C75F0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t="17374"/>
            <a:stretch/>
          </p:blipFill>
          <p:spPr>
            <a:xfrm>
              <a:off x="6171537" y="4849787"/>
              <a:ext cx="5145096" cy="1947891"/>
            </a:xfrm>
            <a:prstGeom prst="rect">
              <a:avLst/>
            </a:prstGeom>
          </p:spPr>
        </p:pic>
        <p:sp>
          <p:nvSpPr>
            <p:cNvPr id="80" name="Casella di testo 256">
              <a:extLst>
                <a:ext uri="{FF2B5EF4-FFF2-40B4-BE49-F238E27FC236}">
                  <a16:creationId xmlns:a16="http://schemas.microsoft.com/office/drawing/2014/main" id="{00F753DE-21C7-49D2-A414-58A23CE22D41}"/>
                </a:ext>
              </a:extLst>
            </p:cNvPr>
            <p:cNvSpPr txBox="1"/>
            <p:nvPr/>
          </p:nvSpPr>
          <p:spPr>
            <a:xfrm>
              <a:off x="8752586" y="5528936"/>
              <a:ext cx="751876" cy="19530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Pleureur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Unit</a:t>
              </a:r>
            </a:p>
          </p:txBody>
        </p:sp>
        <p:sp>
          <p:nvSpPr>
            <p:cNvPr id="81" name="Casella di testo 1374">
              <a:extLst>
                <a:ext uri="{FF2B5EF4-FFF2-40B4-BE49-F238E27FC236}">
                  <a16:creationId xmlns:a16="http://schemas.microsoft.com/office/drawing/2014/main" id="{C9A1CA7C-7340-4013-A6C2-213C7202F11E}"/>
                </a:ext>
              </a:extLst>
            </p:cNvPr>
            <p:cNvSpPr txBox="1"/>
            <p:nvPr/>
          </p:nvSpPr>
          <p:spPr>
            <a:xfrm>
              <a:off x="10155393" y="5243181"/>
              <a:ext cx="677219" cy="28160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86" name="Casella di testo 1374">
              <a:extLst>
                <a:ext uri="{FF2B5EF4-FFF2-40B4-BE49-F238E27FC236}">
                  <a16:creationId xmlns:a16="http://schemas.microsoft.com/office/drawing/2014/main" id="{7EE54877-3A7C-4522-97BF-58D4D6817FC2}"/>
                </a:ext>
              </a:extLst>
            </p:cNvPr>
            <p:cNvSpPr txBox="1"/>
            <p:nvPr/>
          </p:nvSpPr>
          <p:spPr>
            <a:xfrm>
              <a:off x="8481711" y="6062587"/>
              <a:ext cx="745144" cy="24397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89" name="Casella di testo 637">
              <a:extLst>
                <a:ext uri="{FF2B5EF4-FFF2-40B4-BE49-F238E27FC236}">
                  <a16:creationId xmlns:a16="http://schemas.microsoft.com/office/drawing/2014/main" id="{678C58E5-C66A-4F82-9496-8A9B72539567}"/>
                </a:ext>
              </a:extLst>
            </p:cNvPr>
            <p:cNvSpPr txBox="1"/>
            <p:nvPr/>
          </p:nvSpPr>
          <p:spPr>
            <a:xfrm>
              <a:off x="10054352" y="5524784"/>
              <a:ext cx="836725" cy="210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Casella di testo 1374">
              <a:extLst>
                <a:ext uri="{FF2B5EF4-FFF2-40B4-BE49-F238E27FC236}">
                  <a16:creationId xmlns:a16="http://schemas.microsoft.com/office/drawing/2014/main" id="{84369E22-8355-4915-9938-2121A5E7A27C}"/>
                </a:ext>
              </a:extLst>
            </p:cNvPr>
            <p:cNvSpPr txBox="1"/>
            <p:nvPr/>
          </p:nvSpPr>
          <p:spPr>
            <a:xfrm>
              <a:off x="7860421" y="5376041"/>
              <a:ext cx="303044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  <p:sp>
          <p:nvSpPr>
            <p:cNvPr id="96" name="Casella di testo 1374">
              <a:extLst>
                <a:ext uri="{FF2B5EF4-FFF2-40B4-BE49-F238E27FC236}">
                  <a16:creationId xmlns:a16="http://schemas.microsoft.com/office/drawing/2014/main" id="{CFA6D951-1BDF-47DF-B2E4-A53EE73C83B1}"/>
                </a:ext>
              </a:extLst>
            </p:cNvPr>
            <p:cNvSpPr txBox="1"/>
            <p:nvPr/>
          </p:nvSpPr>
          <p:spPr>
            <a:xfrm>
              <a:off x="6762975" y="5584054"/>
              <a:ext cx="1489293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Micaschists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Paragneisses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</p:grpSp>
      <p:grpSp>
        <p:nvGrpSpPr>
          <p:cNvPr id="103" name="Gruppo 102">
            <a:extLst>
              <a:ext uri="{FF2B5EF4-FFF2-40B4-BE49-F238E27FC236}">
                <a16:creationId xmlns:a16="http://schemas.microsoft.com/office/drawing/2014/main" id="{762A9FF6-3455-47A5-A19E-A078EDE003CD}"/>
              </a:ext>
            </a:extLst>
          </p:cNvPr>
          <p:cNvGrpSpPr/>
          <p:nvPr/>
        </p:nvGrpSpPr>
        <p:grpSpPr>
          <a:xfrm>
            <a:off x="737065" y="4725191"/>
            <a:ext cx="4934154" cy="2082597"/>
            <a:chOff x="737065" y="4725191"/>
            <a:chExt cx="4934154" cy="2082597"/>
          </a:xfrm>
        </p:grpSpPr>
        <p:pic>
          <p:nvPicPr>
            <p:cNvPr id="39" name="Immagine 38">
              <a:extLst>
                <a:ext uri="{FF2B5EF4-FFF2-40B4-BE49-F238E27FC236}">
                  <a16:creationId xmlns:a16="http://schemas.microsoft.com/office/drawing/2014/main" id="{C1271552-1B53-496E-A450-DEA6DE66F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37065" y="4725191"/>
              <a:ext cx="4934154" cy="2082597"/>
            </a:xfrm>
            <a:prstGeom prst="rect">
              <a:avLst/>
            </a:prstGeom>
          </p:spPr>
        </p:pic>
        <p:sp>
          <p:nvSpPr>
            <p:cNvPr id="79" name="Casella di testo 256">
              <a:extLst>
                <a:ext uri="{FF2B5EF4-FFF2-40B4-BE49-F238E27FC236}">
                  <a16:creationId xmlns:a16="http://schemas.microsoft.com/office/drawing/2014/main" id="{41CC22D5-DC7F-4B96-8837-2A3944284595}"/>
                </a:ext>
              </a:extLst>
            </p:cNvPr>
            <p:cNvSpPr txBox="1"/>
            <p:nvPr/>
          </p:nvSpPr>
          <p:spPr>
            <a:xfrm>
              <a:off x="1051150" y="5524784"/>
              <a:ext cx="751876" cy="19530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Pleureur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Unit</a:t>
              </a:r>
            </a:p>
          </p:txBody>
        </p:sp>
        <p:sp>
          <p:nvSpPr>
            <p:cNvPr id="82" name="Casella di testo 1374">
              <a:extLst>
                <a:ext uri="{FF2B5EF4-FFF2-40B4-BE49-F238E27FC236}">
                  <a16:creationId xmlns:a16="http://schemas.microsoft.com/office/drawing/2014/main" id="{46CC019B-F387-4982-8FBE-BE4DB723E0A6}"/>
                </a:ext>
              </a:extLst>
            </p:cNvPr>
            <p:cNvSpPr txBox="1"/>
            <p:nvPr/>
          </p:nvSpPr>
          <p:spPr>
            <a:xfrm>
              <a:off x="2886499" y="5579913"/>
              <a:ext cx="677219" cy="28160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85" name="Casella di testo 1374">
              <a:extLst>
                <a:ext uri="{FF2B5EF4-FFF2-40B4-BE49-F238E27FC236}">
                  <a16:creationId xmlns:a16="http://schemas.microsoft.com/office/drawing/2014/main" id="{7C848097-0955-4F8D-8783-8E0E3874C4AC}"/>
                </a:ext>
              </a:extLst>
            </p:cNvPr>
            <p:cNvSpPr txBox="1"/>
            <p:nvPr/>
          </p:nvSpPr>
          <p:spPr>
            <a:xfrm>
              <a:off x="1313226" y="5907548"/>
              <a:ext cx="745144" cy="24397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88" name="Casella di testo 637">
              <a:extLst>
                <a:ext uri="{FF2B5EF4-FFF2-40B4-BE49-F238E27FC236}">
                  <a16:creationId xmlns:a16="http://schemas.microsoft.com/office/drawing/2014/main" id="{55AC9821-66A8-4155-902F-214FB3E46686}"/>
                </a:ext>
              </a:extLst>
            </p:cNvPr>
            <p:cNvSpPr txBox="1"/>
            <p:nvPr/>
          </p:nvSpPr>
          <p:spPr>
            <a:xfrm>
              <a:off x="2739211" y="5935510"/>
              <a:ext cx="836725" cy="210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Casella di testo 257">
              <a:extLst>
                <a:ext uri="{FF2B5EF4-FFF2-40B4-BE49-F238E27FC236}">
                  <a16:creationId xmlns:a16="http://schemas.microsoft.com/office/drawing/2014/main" id="{2DD353C0-70BE-4B86-A305-29409237F637}"/>
                </a:ext>
              </a:extLst>
            </p:cNvPr>
            <p:cNvSpPr txBox="1"/>
            <p:nvPr/>
          </p:nvSpPr>
          <p:spPr>
            <a:xfrm>
              <a:off x="3652694" y="5301438"/>
              <a:ext cx="971422" cy="18764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2" name="Casella di testo 1374">
              <a:extLst>
                <a:ext uri="{FF2B5EF4-FFF2-40B4-BE49-F238E27FC236}">
                  <a16:creationId xmlns:a16="http://schemas.microsoft.com/office/drawing/2014/main" id="{EB8B31AB-8732-4453-8D8A-B134CDD316A5}"/>
                </a:ext>
              </a:extLst>
            </p:cNvPr>
            <p:cNvSpPr txBox="1"/>
            <p:nvPr/>
          </p:nvSpPr>
          <p:spPr>
            <a:xfrm>
              <a:off x="1857687" y="5755367"/>
              <a:ext cx="303044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  <p:sp>
          <p:nvSpPr>
            <p:cNvPr id="100" name="Casella di testo 638">
              <a:extLst>
                <a:ext uri="{FF2B5EF4-FFF2-40B4-BE49-F238E27FC236}">
                  <a16:creationId xmlns:a16="http://schemas.microsoft.com/office/drawing/2014/main" id="{CF2BFB55-75AC-46B8-9BE4-AB4EBF6D746C}"/>
                </a:ext>
              </a:extLst>
            </p:cNvPr>
            <p:cNvSpPr txBox="1"/>
            <p:nvPr/>
          </p:nvSpPr>
          <p:spPr>
            <a:xfrm>
              <a:off x="3397985" y="5668579"/>
              <a:ext cx="855170" cy="17357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U.G.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2" name="Gruppo 101">
            <a:extLst>
              <a:ext uri="{FF2B5EF4-FFF2-40B4-BE49-F238E27FC236}">
                <a16:creationId xmlns:a16="http://schemas.microsoft.com/office/drawing/2014/main" id="{B3E1B454-9251-449F-9FC9-1229C9776AED}"/>
              </a:ext>
            </a:extLst>
          </p:cNvPr>
          <p:cNvGrpSpPr/>
          <p:nvPr/>
        </p:nvGrpSpPr>
        <p:grpSpPr>
          <a:xfrm>
            <a:off x="737064" y="2734947"/>
            <a:ext cx="4934135" cy="1939504"/>
            <a:chOff x="737064" y="2745107"/>
            <a:chExt cx="4934135" cy="1939504"/>
          </a:xfrm>
        </p:grpSpPr>
        <p:pic>
          <p:nvPicPr>
            <p:cNvPr id="38" name="Immagine 37">
              <a:extLst>
                <a:ext uri="{FF2B5EF4-FFF2-40B4-BE49-F238E27FC236}">
                  <a16:creationId xmlns:a16="http://schemas.microsoft.com/office/drawing/2014/main" id="{ADFC8C74-0733-458B-A2F8-849789D029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/>
            <a:srcRect t="9424"/>
            <a:stretch/>
          </p:blipFill>
          <p:spPr>
            <a:xfrm>
              <a:off x="737064" y="2745107"/>
              <a:ext cx="4934135" cy="1939504"/>
            </a:xfrm>
            <a:prstGeom prst="rect">
              <a:avLst/>
            </a:prstGeom>
          </p:spPr>
        </p:pic>
        <p:sp>
          <p:nvSpPr>
            <p:cNvPr id="83" name="Casella di testo 1374">
              <a:extLst>
                <a:ext uri="{FF2B5EF4-FFF2-40B4-BE49-F238E27FC236}">
                  <a16:creationId xmlns:a16="http://schemas.microsoft.com/office/drawing/2014/main" id="{86F47F44-7215-43E4-8B45-6DF63FB91966}"/>
                </a:ext>
              </a:extLst>
            </p:cNvPr>
            <p:cNvSpPr txBox="1"/>
            <p:nvPr/>
          </p:nvSpPr>
          <p:spPr>
            <a:xfrm>
              <a:off x="3575936" y="3268972"/>
              <a:ext cx="677219" cy="28160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84" name="Casella di testo 1374">
              <a:extLst>
                <a:ext uri="{FF2B5EF4-FFF2-40B4-BE49-F238E27FC236}">
                  <a16:creationId xmlns:a16="http://schemas.microsoft.com/office/drawing/2014/main" id="{1ABBDADB-C354-4B02-B79D-C9048EB04744}"/>
                </a:ext>
              </a:extLst>
            </p:cNvPr>
            <p:cNvSpPr txBox="1"/>
            <p:nvPr/>
          </p:nvSpPr>
          <p:spPr>
            <a:xfrm>
              <a:off x="1274123" y="3612751"/>
              <a:ext cx="745144" cy="24397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87" name="Casella di testo 637">
              <a:extLst>
                <a:ext uri="{FF2B5EF4-FFF2-40B4-BE49-F238E27FC236}">
                  <a16:creationId xmlns:a16="http://schemas.microsoft.com/office/drawing/2014/main" id="{00E73D3C-E3C9-4F11-9170-D8C7D62C5DF2}"/>
                </a:ext>
              </a:extLst>
            </p:cNvPr>
            <p:cNvSpPr txBox="1"/>
            <p:nvPr/>
          </p:nvSpPr>
          <p:spPr>
            <a:xfrm>
              <a:off x="2570186" y="3304309"/>
              <a:ext cx="836725" cy="21092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Casella di testo 1374">
              <a:extLst>
                <a:ext uri="{FF2B5EF4-FFF2-40B4-BE49-F238E27FC236}">
                  <a16:creationId xmlns:a16="http://schemas.microsoft.com/office/drawing/2014/main" id="{A9F4178F-C80E-4161-8D37-27D3CAF93A47}"/>
                </a:ext>
              </a:extLst>
            </p:cNvPr>
            <p:cNvSpPr txBox="1"/>
            <p:nvPr/>
          </p:nvSpPr>
          <p:spPr>
            <a:xfrm>
              <a:off x="2050463" y="3068011"/>
              <a:ext cx="303044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900" b="1" dirty="0">
                  <a:solidFill>
                    <a:srgbClr val="0000FF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  <p:sp>
          <p:nvSpPr>
            <p:cNvPr id="95" name="Casella di testo 1374">
              <a:extLst>
                <a:ext uri="{FF2B5EF4-FFF2-40B4-BE49-F238E27FC236}">
                  <a16:creationId xmlns:a16="http://schemas.microsoft.com/office/drawing/2014/main" id="{991500AF-1091-4937-9780-354ADD6E828B}"/>
                </a:ext>
              </a:extLst>
            </p:cNvPr>
            <p:cNvSpPr txBox="1"/>
            <p:nvPr/>
          </p:nvSpPr>
          <p:spPr>
            <a:xfrm>
              <a:off x="949895" y="2920955"/>
              <a:ext cx="1489293" cy="27005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Micaschists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Paragneisses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</a:p>
          </p:txBody>
        </p:sp>
        <p:sp>
          <p:nvSpPr>
            <p:cNvPr id="97" name="Casella di testo 257">
              <a:extLst>
                <a:ext uri="{FF2B5EF4-FFF2-40B4-BE49-F238E27FC236}">
                  <a16:creationId xmlns:a16="http://schemas.microsoft.com/office/drawing/2014/main" id="{A84448E3-1BB8-4BFA-B213-C4B64FF05625}"/>
                </a:ext>
              </a:extLst>
            </p:cNvPr>
            <p:cNvSpPr txBox="1"/>
            <p:nvPr/>
          </p:nvSpPr>
          <p:spPr>
            <a:xfrm>
              <a:off x="3631926" y="3702350"/>
              <a:ext cx="1012957" cy="1956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Prasinites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Casella di testo 413">
              <a:extLst>
                <a:ext uri="{FF2B5EF4-FFF2-40B4-BE49-F238E27FC236}">
                  <a16:creationId xmlns:a16="http://schemas.microsoft.com/office/drawing/2014/main" id="{A3816252-05B5-4F20-AB0F-A95770ABB572}"/>
                </a:ext>
              </a:extLst>
            </p:cNvPr>
            <p:cNvSpPr txBox="1"/>
            <p:nvPr/>
          </p:nvSpPr>
          <p:spPr>
            <a:xfrm>
              <a:off x="4287493" y="3808565"/>
              <a:ext cx="745144" cy="26493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Casella di testo 638">
              <a:extLst>
                <a:ext uri="{FF2B5EF4-FFF2-40B4-BE49-F238E27FC236}">
                  <a16:creationId xmlns:a16="http://schemas.microsoft.com/office/drawing/2014/main" id="{81CFDB70-7516-4EE8-ACC2-A4954311CF03}"/>
                </a:ext>
              </a:extLst>
            </p:cNvPr>
            <p:cNvSpPr txBox="1"/>
            <p:nvPr/>
          </p:nvSpPr>
          <p:spPr>
            <a:xfrm>
              <a:off x="4242418" y="3404249"/>
              <a:ext cx="855170" cy="17357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U.G. </a:t>
              </a:r>
              <a:r>
                <a:rPr lang="it-IT" sz="7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7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06" name="Elemento grafico 105" descr="Home con riempimento a tinta unita">
            <a:hlinkClick r:id="rId14" action="ppaction://hlinksldjump"/>
            <a:extLst>
              <a:ext uri="{FF2B5EF4-FFF2-40B4-BE49-F238E27FC236}">
                <a16:creationId xmlns:a16="http://schemas.microsoft.com/office/drawing/2014/main" id="{0C5E2801-5CA9-4556-959B-FE4C84BBB0C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1079" y="5704954"/>
            <a:ext cx="582561" cy="582561"/>
          </a:xfrm>
          <a:prstGeom prst="rect">
            <a:avLst/>
          </a:prstGeom>
        </p:spPr>
      </p:pic>
      <p:pic>
        <p:nvPicPr>
          <p:cNvPr id="107" name="Elemento grafico 106" descr="Cerchio con freccia sinistra con riempimento a tinta unita">
            <a:hlinkClick r:id="rId3" action="ppaction://hlinksldjump"/>
            <a:extLst>
              <a:ext uri="{FF2B5EF4-FFF2-40B4-BE49-F238E27FC236}">
                <a16:creationId xmlns:a16="http://schemas.microsoft.com/office/drawing/2014/main" id="{D842D3A7-44BD-4519-BFA0-6D01A31CC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6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ottotitolo 2">
            <a:extLst>
              <a:ext uri="{FF2B5EF4-FFF2-40B4-BE49-F238E27FC236}">
                <a16:creationId xmlns:a16="http://schemas.microsoft.com/office/drawing/2014/main" id="{24734107-0ABE-4461-A87B-9B6E93606C6D}"/>
              </a:ext>
            </a:extLst>
          </p:cNvPr>
          <p:cNvSpPr txBox="1">
            <a:spLocks/>
          </p:cNvSpPr>
          <p:nvPr/>
        </p:nvSpPr>
        <p:spPr>
          <a:xfrm>
            <a:off x="4793756" y="419323"/>
            <a:ext cx="6919023" cy="64761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Structural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interpretation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cross-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Move</a:t>
            </a:r>
          </a:p>
        </p:txBody>
      </p:sp>
      <p:grpSp>
        <p:nvGrpSpPr>
          <p:cNvPr id="61" name="Gruppo 60">
            <a:extLst>
              <a:ext uri="{FF2B5EF4-FFF2-40B4-BE49-F238E27FC236}">
                <a16:creationId xmlns:a16="http://schemas.microsoft.com/office/drawing/2014/main" id="{49D8FBA0-FCA4-4543-A657-4DF6FADAE735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62" name="Gruppo 61">
              <a:extLst>
                <a:ext uri="{FF2B5EF4-FFF2-40B4-BE49-F238E27FC236}">
                  <a16:creationId xmlns:a16="http://schemas.microsoft.com/office/drawing/2014/main" id="{6DF48F6C-7817-464E-A3FA-BA4700F94452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65" name="Gruppo 64">
                <a:extLst>
                  <a:ext uri="{FF2B5EF4-FFF2-40B4-BE49-F238E27FC236}">
                    <a16:creationId xmlns:a16="http://schemas.microsoft.com/office/drawing/2014/main" id="{37F7B089-7F34-410F-B2A5-56DE29CEAD77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68" name="Gruppo 67">
                  <a:extLst>
                    <a:ext uri="{FF2B5EF4-FFF2-40B4-BE49-F238E27FC236}">
                      <a16:creationId xmlns:a16="http://schemas.microsoft.com/office/drawing/2014/main" id="{F5DD53DC-803B-4894-86D6-461772562D6F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72" name="Freccia a pentagono 71">
                    <a:extLst>
                      <a:ext uri="{FF2B5EF4-FFF2-40B4-BE49-F238E27FC236}">
                        <a16:creationId xmlns:a16="http://schemas.microsoft.com/office/drawing/2014/main" id="{1E714DA1-F7E1-4B34-95C9-EC048DC5E0FC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73" name="Freccia a pentagono 4">
                    <a:hlinkClick r:id="rId4" action="ppaction://hlinksldjump"/>
                    <a:extLst>
                      <a:ext uri="{FF2B5EF4-FFF2-40B4-BE49-F238E27FC236}">
                        <a16:creationId xmlns:a16="http://schemas.microsoft.com/office/drawing/2014/main" id="{068C42C0-ABCD-4117-8526-72F4FEDAD3F4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69" name="Gruppo 68">
                  <a:extLst>
                    <a:ext uri="{FF2B5EF4-FFF2-40B4-BE49-F238E27FC236}">
                      <a16:creationId xmlns:a16="http://schemas.microsoft.com/office/drawing/2014/main" id="{E6BE96FD-2D28-413B-88E1-972DA9D413DF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70" name="Freccia a gallone 69">
                    <a:extLst>
                      <a:ext uri="{FF2B5EF4-FFF2-40B4-BE49-F238E27FC236}">
                        <a16:creationId xmlns:a16="http://schemas.microsoft.com/office/drawing/2014/main" id="{00B1B7BF-68D6-4908-AED0-E3D065A79995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71" name="Freccia a gallone 4">
                    <a:hlinkClick r:id="rId5" action="ppaction://hlinksldjump"/>
                    <a:extLst>
                      <a:ext uri="{FF2B5EF4-FFF2-40B4-BE49-F238E27FC236}">
                        <a16:creationId xmlns:a16="http://schemas.microsoft.com/office/drawing/2014/main" id="{4DFEC2B6-E19A-4C2F-BF5B-57F6C5FDA88C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66" name="Freccia a gallone 65">
                <a:extLst>
                  <a:ext uri="{FF2B5EF4-FFF2-40B4-BE49-F238E27FC236}">
                    <a16:creationId xmlns:a16="http://schemas.microsoft.com/office/drawing/2014/main" id="{1CE5928B-B795-42E5-BBC2-6AD44DD52B12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67" name="Freccia a gallone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D55D8B52-A9B9-4AD5-893B-EA38B486EFE1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63" name="Freccia a gallone 62">
              <a:extLst>
                <a:ext uri="{FF2B5EF4-FFF2-40B4-BE49-F238E27FC236}">
                  <a16:creationId xmlns:a16="http://schemas.microsoft.com/office/drawing/2014/main" id="{AB7EA7F8-5338-421C-9FCA-A29050777CDD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64" name="Freccia a gallone 4">
              <a:hlinkClick r:id="rId7" action="ppaction://hlinksldjump"/>
              <a:extLst>
                <a:ext uri="{FF2B5EF4-FFF2-40B4-BE49-F238E27FC236}">
                  <a16:creationId xmlns:a16="http://schemas.microsoft.com/office/drawing/2014/main" id="{CD41D0D5-2CD0-4AA9-A611-108F7507A253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76" name="Sottotitolo 2">
            <a:extLst>
              <a:ext uri="{FF2B5EF4-FFF2-40B4-BE49-F238E27FC236}">
                <a16:creationId xmlns:a16="http://schemas.microsoft.com/office/drawing/2014/main" id="{13B21C59-9877-4375-9AD1-247DDBD61371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2/5</a:t>
            </a:r>
          </a:p>
        </p:txBody>
      </p:sp>
      <p:pic>
        <p:nvPicPr>
          <p:cNvPr id="78" name="Elemento grafico 77" descr="Cerchio con freccia sinistra con riempimento a tinta unita">
            <a:hlinkClick r:id="rId8" action="ppaction://hlinksldjump"/>
            <a:extLst>
              <a:ext uri="{FF2B5EF4-FFF2-40B4-BE49-F238E27FC236}">
                <a16:creationId xmlns:a16="http://schemas.microsoft.com/office/drawing/2014/main" id="{6F8E8293-9B37-44FD-BE98-C81BC95B42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pic>
        <p:nvPicPr>
          <p:cNvPr id="86" name="Elemento grafico 85" descr="Home con riempimento a tinta unita">
            <a:hlinkClick r:id="rId11" action="ppaction://hlinksldjump"/>
            <a:extLst>
              <a:ext uri="{FF2B5EF4-FFF2-40B4-BE49-F238E27FC236}">
                <a16:creationId xmlns:a16="http://schemas.microsoft.com/office/drawing/2014/main" id="{A89401A8-B08F-4639-94CD-F76E5CA45D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87" name="Elemento grafico 86" descr="Cerchio con freccia sinistra con riempimento a tinta unita">
            <a:hlinkClick r:id="rId7" action="ppaction://hlinksldjump"/>
            <a:extLst>
              <a:ext uri="{FF2B5EF4-FFF2-40B4-BE49-F238E27FC236}">
                <a16:creationId xmlns:a16="http://schemas.microsoft.com/office/drawing/2014/main" id="{0EEB16FE-67AF-4620-B572-440F855DCF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B1AF8107-1B93-4041-BCF3-73BD79310C86}"/>
              </a:ext>
            </a:extLst>
          </p:cNvPr>
          <p:cNvGrpSpPr/>
          <p:nvPr/>
        </p:nvGrpSpPr>
        <p:grpSpPr>
          <a:xfrm>
            <a:off x="789613" y="743132"/>
            <a:ext cx="9884358" cy="5515942"/>
            <a:chOff x="789613" y="743132"/>
            <a:chExt cx="9884358" cy="5515942"/>
          </a:xfrm>
        </p:grpSpPr>
        <p:pic>
          <p:nvPicPr>
            <p:cNvPr id="5" name="Elemento grafico 4" descr="Videocamera con riempimento a tinta unita">
              <a:extLst>
                <a:ext uri="{FF2B5EF4-FFF2-40B4-BE49-F238E27FC236}">
                  <a16:creationId xmlns:a16="http://schemas.microsoft.com/office/drawing/2014/main" id="{1728B212-DECE-44E1-99D7-2D575A489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89613" y="743132"/>
              <a:ext cx="914400" cy="914400"/>
            </a:xfrm>
            <a:prstGeom prst="rect">
              <a:avLst/>
            </a:prstGeom>
          </p:spPr>
        </p:pic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A77725E8-6D2E-4F07-8826-7602CD35A55E}"/>
                </a:ext>
              </a:extLst>
            </p:cNvPr>
            <p:cNvGrpSpPr/>
            <p:nvPr/>
          </p:nvGrpSpPr>
          <p:grpSpPr>
            <a:xfrm>
              <a:off x="1757004" y="1083315"/>
              <a:ext cx="8916967" cy="5175759"/>
              <a:chOff x="1757004" y="1083315"/>
              <a:chExt cx="8916967" cy="5175759"/>
            </a:xfrm>
          </p:grpSpPr>
          <p:pic>
            <p:nvPicPr>
              <p:cNvPr id="84" name="D608F10">
                <a:hlinkClick r:id="" action="ppaction://media"/>
                <a:extLst>
                  <a:ext uri="{FF2B5EF4-FFF2-40B4-BE49-F238E27FC236}">
                    <a16:creationId xmlns:a16="http://schemas.microsoft.com/office/drawing/2014/main" id="{E81FF18B-4764-46E7-81E8-04821CE50970}"/>
                  </a:ext>
                </a:extLst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>
              <a:blip r:embed="rId16"/>
              <a:stretch>
                <a:fillRect/>
              </a:stretch>
            </p:blipFill>
            <p:spPr>
              <a:xfrm>
                <a:off x="1757004" y="1093283"/>
                <a:ext cx="8916967" cy="5165791"/>
              </a:xfrm>
              <a:prstGeom prst="rect">
                <a:avLst/>
              </a:prstGeom>
            </p:spPr>
          </p:pic>
          <p:sp>
            <p:nvSpPr>
              <p:cNvPr id="22" name="Sottotitolo 2">
                <a:extLst>
                  <a:ext uri="{FF2B5EF4-FFF2-40B4-BE49-F238E27FC236}">
                    <a16:creationId xmlns:a16="http://schemas.microsoft.com/office/drawing/2014/main" id="{8ECE3876-4CFB-4FB2-A8ED-C0B8524E15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86708" y="1083315"/>
                <a:ext cx="1283602" cy="51522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VIDEO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253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ttotitolo 2">
            <a:extLst>
              <a:ext uri="{FF2B5EF4-FFF2-40B4-BE49-F238E27FC236}">
                <a16:creationId xmlns:a16="http://schemas.microsoft.com/office/drawing/2014/main" id="{FB17D0C2-721A-4A85-8FC4-C7FAAF4A5214}"/>
              </a:ext>
            </a:extLst>
          </p:cNvPr>
          <p:cNvSpPr txBox="1">
            <a:spLocks/>
          </p:cNvSpPr>
          <p:nvPr/>
        </p:nvSpPr>
        <p:spPr>
          <a:xfrm>
            <a:off x="490020" y="689166"/>
            <a:ext cx="5190894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8" name="Sottotitolo 2">
            <a:extLst>
              <a:ext uri="{FF2B5EF4-FFF2-40B4-BE49-F238E27FC236}">
                <a16:creationId xmlns:a16="http://schemas.microsoft.com/office/drawing/2014/main" id="{85CE22FA-1172-4C09-9D79-739618748E0D}"/>
              </a:ext>
            </a:extLst>
          </p:cNvPr>
          <p:cNvSpPr txBox="1">
            <a:spLocks/>
          </p:cNvSpPr>
          <p:nvPr/>
        </p:nvSpPr>
        <p:spPr>
          <a:xfrm>
            <a:off x="7924875" y="595213"/>
            <a:ext cx="3984171" cy="13557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SKUA/GOCAD </a:t>
            </a:r>
            <a:r>
              <a:rPr lang="it-IT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it-IT" sz="1400" dirty="0">
                <a:hlinkClick r:id="rId2"/>
              </a:rPr>
              <a:t>https://www.pdgm.com/products/</a:t>
            </a:r>
            <a:r>
              <a:rPr lang="it-IT" sz="1400" dirty="0" err="1">
                <a:hlinkClick r:id="rId2"/>
              </a:rPr>
              <a:t>skua-gocad</a:t>
            </a:r>
            <a:r>
              <a:rPr lang="it-IT" sz="1400" dirty="0">
                <a:hlinkClick r:id="rId2"/>
              </a:rPr>
              <a:t>/</a:t>
            </a:r>
            <a:r>
              <a:rPr lang="it-IT" sz="1600" dirty="0">
                <a:latin typeface="+mj-lt"/>
                <a:cs typeface="Times New Roman" panose="02020603050405020304" pitchFamily="18" charset="0"/>
              </a:rPr>
              <a:t>)</a:t>
            </a:r>
          </a:p>
          <a:p>
            <a:pPr marL="447675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Originally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implemented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to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represent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gently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deformed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sedimentary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sequences</a:t>
            </a:r>
            <a:r>
              <a:rPr lang="it-IT" sz="16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Sottotitolo 2">
            <a:extLst>
              <a:ext uri="{FF2B5EF4-FFF2-40B4-BE49-F238E27FC236}">
                <a16:creationId xmlns:a16="http://schemas.microsoft.com/office/drawing/2014/main" id="{8C7D8785-F79B-40DC-9FF8-495E0A72BB0D}"/>
              </a:ext>
            </a:extLst>
          </p:cNvPr>
          <p:cNvSpPr txBox="1">
            <a:spLocks/>
          </p:cNvSpPr>
          <p:nvPr/>
        </p:nvSpPr>
        <p:spPr>
          <a:xfrm>
            <a:off x="490019" y="1181277"/>
            <a:ext cx="6529137" cy="7313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No out-of-the-box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We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chose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to «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cheat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» on the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geological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meaning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of some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entities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 a more </a:t>
            </a:r>
            <a:r>
              <a:rPr lang="it-IT" sz="18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realistic</a:t>
            </a: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final model. </a:t>
            </a:r>
          </a:p>
        </p:txBody>
      </p:sp>
      <p:sp>
        <p:nvSpPr>
          <p:cNvPr id="21" name="Sottotitolo 2">
            <a:extLst>
              <a:ext uri="{FF2B5EF4-FFF2-40B4-BE49-F238E27FC236}">
                <a16:creationId xmlns:a16="http://schemas.microsoft.com/office/drawing/2014/main" id="{A2533F08-D4A4-4A98-86C2-19633986CDF7}"/>
              </a:ext>
            </a:extLst>
          </p:cNvPr>
          <p:cNvSpPr txBox="1">
            <a:spLocks/>
          </p:cNvSpPr>
          <p:nvPr/>
        </p:nvSpPr>
        <p:spPr>
          <a:xfrm>
            <a:off x="490020" y="2133261"/>
            <a:ext cx="11102011" cy="7588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19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1) TECTONIC CONTACTS AS UNCONFORMITIES: </a:t>
            </a:r>
            <a:r>
              <a:rPr lang="it-IT" sz="16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Lithological</a:t>
            </a:r>
            <a:r>
              <a:rPr lang="it-IT" sz="16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it-IT" sz="16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oundaries</a:t>
            </a:r>
            <a:r>
              <a:rPr lang="it-IT" sz="16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 (</a:t>
            </a:r>
            <a:r>
              <a:rPr lang="it-IT" sz="16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different</a:t>
            </a:r>
            <a:r>
              <a:rPr lang="it-IT" sz="16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 colors </a:t>
            </a:r>
            <a:r>
              <a:rPr lang="it-IT" sz="16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surfaces</a:t>
            </a:r>
            <a:r>
              <a:rPr lang="it-IT" sz="16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) 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stop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the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intersection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with the </a:t>
            </a:r>
            <a:r>
              <a:rPr lang="it-IT" sz="1600" dirty="0">
                <a:solidFill>
                  <a:srgbClr val="0000FF"/>
                </a:solidFill>
                <a:effectLst>
                  <a:glow rad="63500">
                    <a:srgbClr val="0000FF">
                      <a:alpha val="40000"/>
                    </a:srgbClr>
                  </a:glow>
                </a:effectLst>
                <a:latin typeface="+mj-lt"/>
                <a:cs typeface="Times New Roman" panose="02020603050405020304" pitchFamily="18" charset="0"/>
              </a:rPr>
              <a:t>major Tectonic </a:t>
            </a:r>
            <a:r>
              <a:rPr lang="it-IT" sz="1600" dirty="0" err="1">
                <a:solidFill>
                  <a:srgbClr val="0000FF"/>
                </a:solidFill>
                <a:effectLst>
                  <a:glow rad="63500">
                    <a:srgbClr val="0000FF">
                      <a:alpha val="40000"/>
                    </a:srgbClr>
                  </a:glow>
                </a:effectLst>
                <a:latin typeface="+mj-lt"/>
                <a:cs typeface="Times New Roman" panose="02020603050405020304" pitchFamily="18" charset="0"/>
              </a:rPr>
              <a:t>Contacts</a:t>
            </a:r>
            <a:r>
              <a:rPr lang="it-IT" sz="1600" dirty="0">
                <a:solidFill>
                  <a:srgbClr val="0000FF"/>
                </a:solidFill>
                <a:effectLst>
                  <a:glow rad="63500">
                    <a:srgbClr val="0000FF">
                      <a:alpha val="40000"/>
                    </a:srgbClr>
                  </a:glow>
                </a:effectLst>
                <a:latin typeface="+mj-lt"/>
                <a:cs typeface="Times New Roman" panose="02020603050405020304" pitchFamily="18" charset="0"/>
              </a:rPr>
              <a:t> (blue </a:t>
            </a:r>
            <a:r>
              <a:rPr lang="it-IT" sz="1600" dirty="0" err="1">
                <a:solidFill>
                  <a:srgbClr val="0000FF"/>
                </a:solidFill>
                <a:effectLst>
                  <a:glow rad="63500">
                    <a:srgbClr val="0000FF">
                      <a:alpha val="40000"/>
                    </a:srgbClr>
                  </a:glow>
                </a:effectLst>
                <a:latin typeface="+mj-lt"/>
                <a:cs typeface="Times New Roman" panose="02020603050405020304" pitchFamily="18" charset="0"/>
              </a:rPr>
              <a:t>surfaces</a:t>
            </a:r>
            <a:r>
              <a:rPr lang="it-IT" sz="1600" dirty="0">
                <a:solidFill>
                  <a:srgbClr val="0000FF"/>
                </a:solidFill>
                <a:effectLst>
                  <a:glow rad="63500">
                    <a:srgbClr val="0000FF">
                      <a:alpha val="40000"/>
                    </a:srgbClr>
                  </a:glow>
                </a:effectLst>
                <a:latin typeface="+mj-lt"/>
                <a:cs typeface="Times New Roman" panose="02020603050405020304" pitchFamily="18" charset="0"/>
              </a:rPr>
              <a:t>)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When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TC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were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treated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as fault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surfaces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they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did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not act as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boundaries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for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lithological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6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units</a:t>
            </a:r>
            <a:r>
              <a:rPr lang="it-IT" sz="16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it-IT" sz="16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26611C-EC1C-4C03-9556-7C7CC53E32EC}"/>
              </a:ext>
            </a:extLst>
          </p:cNvPr>
          <p:cNvCxnSpPr>
            <a:cxnSpLocks/>
          </p:cNvCxnSpPr>
          <p:nvPr/>
        </p:nvCxnSpPr>
        <p:spPr>
          <a:xfrm>
            <a:off x="5950045" y="2864498"/>
            <a:ext cx="0" cy="3565799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Elemento grafico 25" descr="Badge Croce con riempimento a tinta unita">
            <a:extLst>
              <a:ext uri="{FF2B5EF4-FFF2-40B4-BE49-F238E27FC236}">
                <a16:creationId xmlns:a16="http://schemas.microsoft.com/office/drawing/2014/main" id="{D66C7333-305E-4E96-AD9F-C7882041B3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99875" y="1443227"/>
            <a:ext cx="288000" cy="28800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C8EE6AD4-9D59-4BEC-AF8C-2A124C19E69B}"/>
              </a:ext>
            </a:extLst>
          </p:cNvPr>
          <p:cNvGrpSpPr/>
          <p:nvPr/>
        </p:nvGrpSpPr>
        <p:grpSpPr>
          <a:xfrm>
            <a:off x="6208402" y="2760170"/>
            <a:ext cx="5341703" cy="3846044"/>
            <a:chOff x="6208402" y="2657529"/>
            <a:chExt cx="5341703" cy="3846044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8A8CD88E-2489-4FAD-8999-E28727481EAB}"/>
                </a:ext>
              </a:extLst>
            </p:cNvPr>
            <p:cNvGrpSpPr/>
            <p:nvPr/>
          </p:nvGrpSpPr>
          <p:grpSpPr>
            <a:xfrm>
              <a:off x="6208402" y="2657529"/>
              <a:ext cx="5341703" cy="3846044"/>
              <a:chOff x="6241956" y="2807768"/>
              <a:chExt cx="5341703" cy="3846044"/>
            </a:xfrm>
          </p:grpSpPr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92E80F96-DA4C-44DE-BA6D-3EE84455EF44}"/>
                  </a:ext>
                </a:extLst>
              </p:cNvPr>
              <p:cNvGrpSpPr/>
              <p:nvPr/>
            </p:nvGrpSpPr>
            <p:grpSpPr>
              <a:xfrm>
                <a:off x="6241956" y="2807768"/>
                <a:ext cx="5333332" cy="3846044"/>
                <a:chOff x="6241956" y="2807768"/>
                <a:chExt cx="5333332" cy="3846044"/>
              </a:xfrm>
            </p:grpSpPr>
            <p:grpSp>
              <p:nvGrpSpPr>
                <p:cNvPr id="4" name="Gruppo 3">
                  <a:extLst>
                    <a:ext uri="{FF2B5EF4-FFF2-40B4-BE49-F238E27FC236}">
                      <a16:creationId xmlns:a16="http://schemas.microsoft.com/office/drawing/2014/main" id="{65240992-9FD0-4740-AD6C-61ED9E0FF58A}"/>
                    </a:ext>
                  </a:extLst>
                </p:cNvPr>
                <p:cNvGrpSpPr/>
                <p:nvPr/>
              </p:nvGrpSpPr>
              <p:grpSpPr>
                <a:xfrm>
                  <a:off x="6241956" y="2807768"/>
                  <a:ext cx="5333332" cy="3846044"/>
                  <a:chOff x="6241956" y="2583830"/>
                  <a:chExt cx="5333332" cy="3846044"/>
                </a:xfrm>
              </p:grpSpPr>
              <p:pic>
                <p:nvPicPr>
                  <p:cNvPr id="2" name="Immagine 1"/>
                  <p:cNvPicPr>
                    <a:picLocks noChangeAspect="1"/>
                  </p:cNvPicPr>
                  <p:nvPr/>
                </p:nvPicPr>
                <p:blipFill rotWithShape="1">
                  <a:blip r:embed="rId5"/>
                  <a:srcRect t="6235"/>
                  <a:stretch/>
                </p:blipFill>
                <p:spPr>
                  <a:xfrm>
                    <a:off x="6243564" y="2902190"/>
                    <a:ext cx="5331724" cy="3527684"/>
                  </a:xfrm>
                  <a:prstGeom prst="rect">
                    <a:avLst/>
                  </a:prstGeom>
                </p:spPr>
              </p:pic>
              <p:sp>
                <p:nvSpPr>
                  <p:cNvPr id="32" name="Sottotitolo 2">
                    <a:extLst>
                      <a:ext uri="{FF2B5EF4-FFF2-40B4-BE49-F238E27FC236}">
                        <a16:creationId xmlns:a16="http://schemas.microsoft.com/office/drawing/2014/main" id="{8C7D8785-F79B-40DC-9FF8-495E0A72BB0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6241956" y="2583830"/>
                    <a:ext cx="3379364" cy="447003"/>
                  </a:xfrm>
                  <a:prstGeom prst="rect">
                    <a:avLst/>
                  </a:prstGeom>
                </p:spPr>
                <p:txBody>
                  <a:bodyPr vert="horz" lIns="91440" tIns="45720" rIns="91440" bIns="45720" rtlCol="0">
                    <a:norm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>
                      <a:lnSpc>
                        <a:spcPct val="107000"/>
                      </a:lnSpc>
                      <a:spcAft>
                        <a:spcPts val="800"/>
                      </a:spcAft>
                      <a:buNone/>
                    </a:pPr>
                    <a:r>
                      <a:rPr lang="it-IT" sz="1400" b="1" dirty="0" err="1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Tectonic</a:t>
                    </a:r>
                    <a:r>
                      <a:rPr lang="it-IT" sz="1400" b="1" dirty="0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1400" b="1" dirty="0" err="1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Contacts</a:t>
                    </a:r>
                    <a:r>
                      <a:rPr lang="it-IT" sz="1400" b="1" dirty="0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1400" b="1" dirty="0" err="1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as</a:t>
                    </a:r>
                    <a:r>
                      <a:rPr lang="it-IT" sz="1400" b="1" dirty="0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1400" b="1" dirty="0" err="1">
                        <a:solidFill>
                          <a:schemeClr val="bg2"/>
                        </a:solidFill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unconformities</a:t>
                    </a:r>
                    <a:endParaRPr lang="it-IT" sz="1400" b="1" dirty="0">
                      <a:solidFill>
                        <a:schemeClr val="bg2"/>
                      </a:solidFill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pic>
              <p:nvPicPr>
                <p:cNvPr id="25" name="Elemento grafico 24" descr="Badge Tick1 con riempimento a tinta unita">
                  <a:extLst>
                    <a:ext uri="{FF2B5EF4-FFF2-40B4-BE49-F238E27FC236}">
                      <a16:creationId xmlns:a16="http://schemas.microsoft.com/office/drawing/2014/main" id="{25C2C3DE-AA29-4E3F-8026-38D7D2636B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14625" y="3142084"/>
                  <a:ext cx="758849" cy="758849"/>
                </a:xfrm>
                <a:prstGeom prst="rect">
                  <a:avLst/>
                </a:prstGeom>
              </p:spPr>
            </p:pic>
          </p:grpSp>
          <p:sp>
            <p:nvSpPr>
              <p:cNvPr id="30" name="Sottotitolo 2">
                <a:extLst>
                  <a:ext uri="{FF2B5EF4-FFF2-40B4-BE49-F238E27FC236}">
                    <a16:creationId xmlns:a16="http://schemas.microsoft.com/office/drawing/2014/main" id="{8C7D8785-F79B-40DC-9FF8-495E0A72BB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794046" y="3116798"/>
                <a:ext cx="1789613" cy="4470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Horizontal</a:t>
                </a:r>
                <a:r>
                  <a:rPr lang="it-IT" sz="1400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section</a:t>
                </a:r>
                <a:r>
                  <a:rPr lang="it-IT" sz="1400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view</a:t>
                </a:r>
                <a:endParaRPr lang="it-IT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" name="Rettangolo 2"/>
            <p:cNvSpPr/>
            <p:nvPr/>
          </p:nvSpPr>
          <p:spPr>
            <a:xfrm>
              <a:off x="7394835" y="3788246"/>
              <a:ext cx="652065" cy="79206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7" name="Rettangolo 26"/>
            <p:cNvSpPr/>
            <p:nvPr/>
          </p:nvSpPr>
          <p:spPr>
            <a:xfrm>
              <a:off x="9077532" y="4281468"/>
              <a:ext cx="298845" cy="2988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8" name="Rettangolo 27"/>
            <p:cNvSpPr/>
            <p:nvPr/>
          </p:nvSpPr>
          <p:spPr>
            <a:xfrm>
              <a:off x="8760004" y="4924319"/>
              <a:ext cx="298845" cy="2988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9" name="Rettangolo 28"/>
            <p:cNvSpPr/>
            <p:nvPr/>
          </p:nvSpPr>
          <p:spPr>
            <a:xfrm>
              <a:off x="8253560" y="5556086"/>
              <a:ext cx="298845" cy="29884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1075507" y="2972306"/>
            <a:ext cx="4686322" cy="3720840"/>
            <a:chOff x="1075507" y="2795017"/>
            <a:chExt cx="4686322" cy="3720840"/>
          </a:xfrm>
        </p:grpSpPr>
        <p:grpSp>
          <p:nvGrpSpPr>
            <p:cNvPr id="6" name="Gruppo 5"/>
            <p:cNvGrpSpPr/>
            <p:nvPr/>
          </p:nvGrpSpPr>
          <p:grpSpPr>
            <a:xfrm>
              <a:off x="1075507" y="2795017"/>
              <a:ext cx="4686322" cy="3622412"/>
              <a:chOff x="1075507" y="2795017"/>
              <a:chExt cx="4686322" cy="3622412"/>
            </a:xfrm>
          </p:grpSpPr>
          <p:pic>
            <p:nvPicPr>
              <p:cNvPr id="5" name="Immagine 4"/>
              <p:cNvPicPr>
                <a:picLocks noChangeAspect="1"/>
              </p:cNvPicPr>
              <p:nvPr/>
            </p:nvPicPr>
            <p:blipFill rotWithShape="1">
              <a:blip r:embed="rId8"/>
              <a:srcRect t="7351"/>
              <a:stretch/>
            </p:blipFill>
            <p:spPr>
              <a:xfrm>
                <a:off x="1145270" y="3115404"/>
                <a:ext cx="4608188" cy="3302025"/>
              </a:xfrm>
              <a:prstGeom prst="rect">
                <a:avLst/>
              </a:prstGeom>
            </p:spPr>
          </p:pic>
          <p:pic>
            <p:nvPicPr>
              <p:cNvPr id="24" name="Elemento grafico 23" descr="Badge Croce con riempimento a tinta unita">
                <a:extLst>
                  <a:ext uri="{FF2B5EF4-FFF2-40B4-BE49-F238E27FC236}">
                    <a16:creationId xmlns:a16="http://schemas.microsoft.com/office/drawing/2014/main" id="{BCB868AA-8744-4906-9200-5C936D41D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002980" y="3195486"/>
                <a:ext cx="758849" cy="758849"/>
              </a:xfrm>
              <a:prstGeom prst="rect">
                <a:avLst/>
              </a:prstGeom>
            </p:spPr>
          </p:pic>
          <p:sp>
            <p:nvSpPr>
              <p:cNvPr id="33" name="Sottotitolo 2">
                <a:extLst>
                  <a:ext uri="{FF2B5EF4-FFF2-40B4-BE49-F238E27FC236}">
                    <a16:creationId xmlns:a16="http://schemas.microsoft.com/office/drawing/2014/main" id="{8C7D8785-F79B-40DC-9FF8-495E0A72BB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75507" y="2795017"/>
                <a:ext cx="3379364" cy="4470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4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Tectonic</a:t>
                </a:r>
                <a:r>
                  <a:rPr lang="it-IT" sz="14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Contacts</a:t>
                </a:r>
                <a:r>
                  <a:rPr lang="it-IT" sz="14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</a:t>
                </a:r>
                <a:r>
                  <a:rPr lang="it-IT" sz="14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faults</a:t>
                </a:r>
                <a:r>
                  <a:rPr lang="it-IT" sz="14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surfaces</a:t>
                </a:r>
                <a:endParaRPr lang="it-IT" sz="14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4" name="Rettangolo 33"/>
              <p:cNvSpPr/>
              <p:nvPr/>
            </p:nvSpPr>
            <p:spPr>
              <a:xfrm>
                <a:off x="4305449" y="3523750"/>
                <a:ext cx="298845" cy="29884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254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5" name="Rettangolo 34"/>
              <p:cNvSpPr/>
              <p:nvPr/>
            </p:nvSpPr>
            <p:spPr>
              <a:xfrm>
                <a:off x="3324880" y="4191733"/>
                <a:ext cx="298845" cy="29884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254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>
              <a:xfrm flipH="1">
                <a:off x="2716195" y="4793267"/>
                <a:ext cx="1030413" cy="89542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25400">
                  <a:srgbClr val="FF0000">
                    <a:alpha val="40000"/>
                  </a:srgb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38" name="Sottotitolo 2">
              <a:extLst>
                <a:ext uri="{FF2B5EF4-FFF2-40B4-BE49-F238E27FC236}">
                  <a16:creationId xmlns:a16="http://schemas.microsoft.com/office/drawing/2014/main" id="{8C7D8785-F79B-40DC-9FF8-495E0A72BB0D}"/>
                </a:ext>
              </a:extLst>
            </p:cNvPr>
            <p:cNvSpPr txBox="1">
              <a:spLocks/>
            </p:cNvSpPr>
            <p:nvPr/>
          </p:nvSpPr>
          <p:spPr>
            <a:xfrm>
              <a:off x="1136899" y="6068854"/>
              <a:ext cx="1789613" cy="44700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400" dirty="0" err="1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Horizontal</a:t>
              </a:r>
              <a:r>
                <a:rPr lang="it-IT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dirty="0" err="1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section</a:t>
              </a:r>
              <a:r>
                <a:rPr lang="it-IT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dirty="0" err="1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view</a:t>
              </a:r>
              <a:endParaRPr lang="it-IT" sz="1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Gruppo 83">
            <a:extLst>
              <a:ext uri="{FF2B5EF4-FFF2-40B4-BE49-F238E27FC236}">
                <a16:creationId xmlns:a16="http://schemas.microsoft.com/office/drawing/2014/main" id="{A85CB371-EC8B-4805-8F61-61574D397367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85" name="Gruppo 84">
              <a:extLst>
                <a:ext uri="{FF2B5EF4-FFF2-40B4-BE49-F238E27FC236}">
                  <a16:creationId xmlns:a16="http://schemas.microsoft.com/office/drawing/2014/main" id="{ABFD05DC-68E9-4E8C-92EB-62C2DA399847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88" name="Gruppo 87">
                <a:extLst>
                  <a:ext uri="{FF2B5EF4-FFF2-40B4-BE49-F238E27FC236}">
                    <a16:creationId xmlns:a16="http://schemas.microsoft.com/office/drawing/2014/main" id="{0D63E0E2-73AF-46E0-9854-61C9106A5BA8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91" name="Gruppo 90">
                  <a:extLst>
                    <a:ext uri="{FF2B5EF4-FFF2-40B4-BE49-F238E27FC236}">
                      <a16:creationId xmlns:a16="http://schemas.microsoft.com/office/drawing/2014/main" id="{6C1604A6-E456-4F4B-89AA-5DD6CA5D5B3B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95" name="Freccia a pentagono 94">
                    <a:extLst>
                      <a:ext uri="{FF2B5EF4-FFF2-40B4-BE49-F238E27FC236}">
                        <a16:creationId xmlns:a16="http://schemas.microsoft.com/office/drawing/2014/main" id="{B072B645-2319-48AB-A058-F8C484FE0AF1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96" name="Freccia a pentagono 4">
                    <a:hlinkClick r:id="rId10" action="ppaction://hlinksldjump"/>
                    <a:extLst>
                      <a:ext uri="{FF2B5EF4-FFF2-40B4-BE49-F238E27FC236}">
                        <a16:creationId xmlns:a16="http://schemas.microsoft.com/office/drawing/2014/main" id="{43A05636-34BE-4CE0-9F84-757794C88B2A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92" name="Gruppo 91">
                  <a:extLst>
                    <a:ext uri="{FF2B5EF4-FFF2-40B4-BE49-F238E27FC236}">
                      <a16:creationId xmlns:a16="http://schemas.microsoft.com/office/drawing/2014/main" id="{05A22EC5-C56C-4A06-8A62-B4B809519D37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93" name="Freccia a gallone 92">
                    <a:extLst>
                      <a:ext uri="{FF2B5EF4-FFF2-40B4-BE49-F238E27FC236}">
                        <a16:creationId xmlns:a16="http://schemas.microsoft.com/office/drawing/2014/main" id="{56934C31-A9B5-41CC-A49E-62C240E43846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94" name="Freccia a gallone 4">
                    <a:hlinkClick r:id="rId11" action="ppaction://hlinksldjump"/>
                    <a:extLst>
                      <a:ext uri="{FF2B5EF4-FFF2-40B4-BE49-F238E27FC236}">
                        <a16:creationId xmlns:a16="http://schemas.microsoft.com/office/drawing/2014/main" id="{867BB939-62DD-41E2-936E-EDD15E88E734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89" name="Freccia a gallone 88">
                <a:extLst>
                  <a:ext uri="{FF2B5EF4-FFF2-40B4-BE49-F238E27FC236}">
                    <a16:creationId xmlns:a16="http://schemas.microsoft.com/office/drawing/2014/main" id="{1582E1DA-342E-4EEF-975C-E94D04189FBF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90" name="Freccia a gallone 4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7D36DD78-CE06-4A6C-9F16-EB9EFB90A72C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86" name="Freccia a gallone 85">
              <a:extLst>
                <a:ext uri="{FF2B5EF4-FFF2-40B4-BE49-F238E27FC236}">
                  <a16:creationId xmlns:a16="http://schemas.microsoft.com/office/drawing/2014/main" id="{779F1D26-16E1-492F-A52B-4159944FE178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87" name="Freccia a gallone 4">
              <a:hlinkClick r:id="rId13" action="ppaction://hlinksldjump"/>
              <a:extLst>
                <a:ext uri="{FF2B5EF4-FFF2-40B4-BE49-F238E27FC236}">
                  <a16:creationId xmlns:a16="http://schemas.microsoft.com/office/drawing/2014/main" id="{09F7915B-A8B5-49F1-A4B9-A9785ACCFEA5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99" name="Sottotitolo 2">
            <a:extLst>
              <a:ext uri="{FF2B5EF4-FFF2-40B4-BE49-F238E27FC236}">
                <a16:creationId xmlns:a16="http://schemas.microsoft.com/office/drawing/2014/main" id="{D013035C-7EA7-4D1C-BDA1-7C62A3D7A987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3/5</a:t>
            </a:r>
          </a:p>
        </p:txBody>
      </p:sp>
      <p:pic>
        <p:nvPicPr>
          <p:cNvPr id="101" name="Elemento grafico 100" descr="Cerchio con freccia sinistra con riempimento a tinta unita">
            <a:hlinkClick r:id="rId14" action="ppaction://hlinksldjump"/>
            <a:extLst>
              <a:ext uri="{FF2B5EF4-FFF2-40B4-BE49-F238E27FC236}">
                <a16:creationId xmlns:a16="http://schemas.microsoft.com/office/drawing/2014/main" id="{C9F1264A-5D5A-4A5B-9585-D2FBAFF2F01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pic>
        <p:nvPicPr>
          <p:cNvPr id="108" name="Elemento grafico 107" descr="Home con riempimento a tinta unita">
            <a:hlinkClick r:id="rId17" action="ppaction://hlinksldjump"/>
            <a:extLst>
              <a:ext uri="{FF2B5EF4-FFF2-40B4-BE49-F238E27FC236}">
                <a16:creationId xmlns:a16="http://schemas.microsoft.com/office/drawing/2014/main" id="{DEFA7B88-C1A2-4EBC-AC49-76B7750DC9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09" name="Elemento grafico 108" descr="Cerchio con freccia sinistra con riempimento a tinta unita">
            <a:hlinkClick r:id="rId20" action="ppaction://hlinksldjump"/>
            <a:extLst>
              <a:ext uri="{FF2B5EF4-FFF2-40B4-BE49-F238E27FC236}">
                <a16:creationId xmlns:a16="http://schemas.microsoft.com/office/drawing/2014/main" id="{8F99C147-1C8E-4104-A8F0-00929AC3EE1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5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ottotitolo 2">
            <a:extLst>
              <a:ext uri="{FF2B5EF4-FFF2-40B4-BE49-F238E27FC236}">
                <a16:creationId xmlns:a16="http://schemas.microsoft.com/office/drawing/2014/main" id="{A2533F08-D4A4-4A98-86C2-19633986CDF7}"/>
              </a:ext>
            </a:extLst>
          </p:cNvPr>
          <p:cNvSpPr txBox="1">
            <a:spLocks/>
          </p:cNvSpPr>
          <p:nvPr/>
        </p:nvSpPr>
        <p:spPr>
          <a:xfrm>
            <a:off x="519386" y="1263838"/>
            <a:ext cx="8689928" cy="8639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1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2) LITHOLOGICAL BOUNDARIES AS UNCONFORMITIES: 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model large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thickness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variations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lenticular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bodies,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also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19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it-IT" sz="19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ithological</a:t>
            </a:r>
            <a:r>
              <a:rPr lang="it-IT" sz="19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900" dirty="0" err="1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Boundaries</a:t>
            </a:r>
            <a:r>
              <a:rPr lang="it-IT" sz="1900" dirty="0">
                <a:solidFill>
                  <a:schemeClr val="bg2"/>
                </a:solidFill>
                <a:effectLst>
                  <a:glow rad="63500">
                    <a:schemeClr val="bg2">
                      <a:alpha val="40000"/>
                    </a:schemeClr>
                  </a:glo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need to be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treated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it-IT" sz="1900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unconformities</a:t>
            </a:r>
            <a:r>
              <a:rPr lang="it-IT" sz="19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6FC8BF96-03BD-427D-BF86-D60B0B57AD50}"/>
              </a:ext>
            </a:extLst>
          </p:cNvPr>
          <p:cNvCxnSpPr>
            <a:cxnSpLocks/>
          </p:cNvCxnSpPr>
          <p:nvPr/>
        </p:nvCxnSpPr>
        <p:spPr>
          <a:xfrm>
            <a:off x="5950045" y="2295330"/>
            <a:ext cx="0" cy="4236099"/>
          </a:xfrm>
          <a:prstGeom prst="line">
            <a:avLst/>
          </a:prstGeom>
          <a:ln w="12700">
            <a:solidFill>
              <a:srgbClr val="FF0000"/>
            </a:solidFill>
          </a:ln>
          <a:effectLst>
            <a:outerShdw blurRad="50800" dist="25400" algn="l" rotWithShape="0">
              <a:srgbClr val="FF0000">
                <a:alpha val="70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po 4"/>
          <p:cNvGrpSpPr/>
          <p:nvPr/>
        </p:nvGrpSpPr>
        <p:grpSpPr>
          <a:xfrm>
            <a:off x="610745" y="2443910"/>
            <a:ext cx="5137812" cy="3988003"/>
            <a:chOff x="610745" y="2443910"/>
            <a:chExt cx="5137812" cy="3988003"/>
          </a:xfrm>
        </p:grpSpPr>
        <p:grpSp>
          <p:nvGrpSpPr>
            <p:cNvPr id="3" name="Gruppo 2"/>
            <p:cNvGrpSpPr/>
            <p:nvPr/>
          </p:nvGrpSpPr>
          <p:grpSpPr>
            <a:xfrm>
              <a:off x="621279" y="2722642"/>
              <a:ext cx="5127278" cy="3709271"/>
              <a:chOff x="621279" y="2722642"/>
              <a:chExt cx="5127278" cy="3709271"/>
            </a:xfrm>
          </p:grpSpPr>
          <p:pic>
            <p:nvPicPr>
              <p:cNvPr id="42" name="Immagine 4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21279" y="2722642"/>
                <a:ext cx="5127278" cy="3577959"/>
              </a:xfrm>
              <a:prstGeom prst="rect">
                <a:avLst/>
              </a:prstGeom>
            </p:spPr>
          </p:pic>
          <p:pic>
            <p:nvPicPr>
              <p:cNvPr id="22" name="Elemento grafico 21" descr="Badge Croce con riempimento a tinta unita">
                <a:extLst>
                  <a:ext uri="{FF2B5EF4-FFF2-40B4-BE49-F238E27FC236}">
                    <a16:creationId xmlns:a16="http://schemas.microsoft.com/office/drawing/2014/main" id="{FFEC1A9C-9766-43FE-AFC8-AC406A3BA1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989707" y="2730792"/>
                <a:ext cx="758849" cy="758849"/>
              </a:xfrm>
              <a:prstGeom prst="rect">
                <a:avLst/>
              </a:prstGeom>
            </p:spPr>
          </p:pic>
          <p:sp>
            <p:nvSpPr>
              <p:cNvPr id="43" name="Sottotitolo 2">
                <a:extLst>
                  <a:ext uri="{FF2B5EF4-FFF2-40B4-BE49-F238E27FC236}">
                    <a16:creationId xmlns:a16="http://schemas.microsoft.com/office/drawing/2014/main" id="{8C7D8785-F79B-40DC-9FF8-495E0A72BB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1279" y="5984910"/>
                <a:ext cx="1789613" cy="4470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Horizontal</a:t>
                </a:r>
                <a:r>
                  <a:rPr lang="it-IT" sz="1400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section</a:t>
                </a:r>
                <a:r>
                  <a:rPr lang="it-IT" sz="1400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400" dirty="0" err="1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view</a:t>
                </a:r>
                <a:endParaRPr lang="it-IT" sz="1400" dirty="0">
                  <a:solidFill>
                    <a:schemeClr val="bg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4" name="Sottotitolo 2">
              <a:extLst>
                <a:ext uri="{FF2B5EF4-FFF2-40B4-BE49-F238E27FC236}">
                  <a16:creationId xmlns:a16="http://schemas.microsoft.com/office/drawing/2014/main" id="{8C7D8785-F79B-40DC-9FF8-495E0A72BB0D}"/>
                </a:ext>
              </a:extLst>
            </p:cNvPr>
            <p:cNvSpPr txBox="1">
              <a:spLocks/>
            </p:cNvSpPr>
            <p:nvPr/>
          </p:nvSpPr>
          <p:spPr>
            <a:xfrm>
              <a:off x="610745" y="2443910"/>
              <a:ext cx="3379364" cy="44700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4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Lithological</a:t>
              </a:r>
              <a:r>
                <a:rPr lang="it-IT" sz="14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Boudaries</a:t>
              </a:r>
              <a:r>
                <a:rPr lang="it-IT" sz="14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as</a:t>
              </a:r>
              <a:r>
                <a:rPr lang="it-IT" sz="14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Conformable</a:t>
              </a:r>
              <a:r>
                <a:rPr lang="it-IT" sz="14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4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surfaces</a:t>
              </a:r>
              <a:endParaRPr lang="it-IT" sz="14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uppo 6"/>
          <p:cNvGrpSpPr/>
          <p:nvPr/>
        </p:nvGrpSpPr>
        <p:grpSpPr>
          <a:xfrm>
            <a:off x="6271500" y="2433356"/>
            <a:ext cx="5577649" cy="3867246"/>
            <a:chOff x="6271500" y="2433356"/>
            <a:chExt cx="5577649" cy="3867246"/>
          </a:xfrm>
        </p:grpSpPr>
        <p:grpSp>
          <p:nvGrpSpPr>
            <p:cNvPr id="6" name="Gruppo 5"/>
            <p:cNvGrpSpPr/>
            <p:nvPr/>
          </p:nvGrpSpPr>
          <p:grpSpPr>
            <a:xfrm>
              <a:off x="6271500" y="2433356"/>
              <a:ext cx="5577649" cy="3867246"/>
              <a:chOff x="6271500" y="2433356"/>
              <a:chExt cx="5577649" cy="3867246"/>
            </a:xfrm>
          </p:grpSpPr>
          <p:grpSp>
            <p:nvGrpSpPr>
              <p:cNvPr id="4" name="Gruppo 3"/>
              <p:cNvGrpSpPr/>
              <p:nvPr/>
            </p:nvGrpSpPr>
            <p:grpSpPr>
              <a:xfrm>
                <a:off x="6305914" y="2722643"/>
                <a:ext cx="5543235" cy="3577959"/>
                <a:chOff x="6305914" y="2722643"/>
                <a:chExt cx="5543235" cy="3577959"/>
              </a:xfrm>
            </p:grpSpPr>
            <p:pic>
              <p:nvPicPr>
                <p:cNvPr id="2" name="Immagine 1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305914" y="2722643"/>
                  <a:ext cx="5543235" cy="3577959"/>
                </a:xfrm>
                <a:prstGeom prst="rect">
                  <a:avLst/>
                </a:prstGeom>
              </p:spPr>
            </p:pic>
            <p:pic>
              <p:nvPicPr>
                <p:cNvPr id="23" name="Elemento grafico 22" descr="Badge Tick1 con riempimento a tinta unita">
                  <a:extLst>
                    <a:ext uri="{FF2B5EF4-FFF2-40B4-BE49-F238E27FC236}">
                      <a16:creationId xmlns:a16="http://schemas.microsoft.com/office/drawing/2014/main" id="{C4F2EAC8-54BD-4831-8A9F-D6B34FA0CB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hq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75515" y="2729373"/>
                  <a:ext cx="758849" cy="758849"/>
                </a:xfrm>
                <a:prstGeom prst="rect">
                  <a:avLst/>
                </a:prstGeom>
              </p:spPr>
            </p:pic>
            <p:sp>
              <p:nvSpPr>
                <p:cNvPr id="41" name="Sottotitolo 2">
                  <a:extLst>
                    <a:ext uri="{FF2B5EF4-FFF2-40B4-BE49-F238E27FC236}">
                      <a16:creationId xmlns:a16="http://schemas.microsoft.com/office/drawing/2014/main" id="{8C7D8785-F79B-40DC-9FF8-495E0A72BB0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059536" y="2781739"/>
                  <a:ext cx="1789613" cy="447003"/>
                </a:xfrm>
                <a:prstGeom prst="rect">
                  <a:avLst/>
                </a:prstGeom>
              </p:spPr>
              <p:txBody>
                <a:bodyPr vert="horz" lIns="91440" tIns="45720" rIns="91440" bIns="45720" rtlCol="0">
                  <a:normAutofit fontScale="92500"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it-IT" sz="1400" dirty="0" err="1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Horizontal</a:t>
                  </a:r>
                  <a:r>
                    <a:rPr lang="it-IT" sz="1400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it-IT" sz="1400" dirty="0" err="1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section</a:t>
                  </a:r>
                  <a:r>
                    <a:rPr lang="it-IT" sz="1400" dirty="0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it-IT" sz="1400" dirty="0" err="1">
                      <a:solidFill>
                        <a:schemeClr val="bg2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j-lt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view</a:t>
                  </a:r>
                  <a:endParaRPr lang="it-IT" sz="1400" dirty="0">
                    <a:solidFill>
                      <a:schemeClr val="bg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5" name="Sottotitolo 2">
                <a:extLst>
                  <a:ext uri="{FF2B5EF4-FFF2-40B4-BE49-F238E27FC236}">
                    <a16:creationId xmlns:a16="http://schemas.microsoft.com/office/drawing/2014/main" id="{8C7D8785-F79B-40DC-9FF8-495E0A72BB0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71500" y="2433356"/>
                <a:ext cx="3788036" cy="4470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sz="13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Lithological</a:t>
                </a:r>
                <a:r>
                  <a:rPr lang="it-IT" sz="13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3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Boundaries</a:t>
                </a:r>
                <a:r>
                  <a:rPr lang="it-IT" sz="13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3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as</a:t>
                </a:r>
                <a:r>
                  <a:rPr lang="it-IT" sz="1300" b="1" dirty="0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it-IT" sz="1300" b="1" dirty="0" err="1">
                    <a:solidFill>
                      <a:schemeClr val="bg2"/>
                    </a:solidFill>
                    <a:latin typeface="+mj-lt"/>
                    <a:ea typeface="Calibri" panose="020F0502020204030204" pitchFamily="34" charset="0"/>
                    <a:cs typeface="Times New Roman" panose="02020603050405020304" pitchFamily="18" charset="0"/>
                  </a:rPr>
                  <a:t>unconformities</a:t>
                </a:r>
                <a:endParaRPr lang="it-IT" sz="13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6" name="Rettangolo 45"/>
            <p:cNvSpPr/>
            <p:nvPr/>
          </p:nvSpPr>
          <p:spPr>
            <a:xfrm>
              <a:off x="8165518" y="4898353"/>
              <a:ext cx="479718" cy="46270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7" name="Rettangolo 46"/>
            <p:cNvSpPr/>
            <p:nvPr/>
          </p:nvSpPr>
          <p:spPr>
            <a:xfrm>
              <a:off x="8992855" y="4280268"/>
              <a:ext cx="479718" cy="46270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8" name="Rettangolo 47"/>
            <p:cNvSpPr/>
            <p:nvPr/>
          </p:nvSpPr>
          <p:spPr>
            <a:xfrm>
              <a:off x="8929106" y="5059082"/>
              <a:ext cx="479718" cy="46270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9" name="Rettangolo 48"/>
            <p:cNvSpPr/>
            <p:nvPr/>
          </p:nvSpPr>
          <p:spPr>
            <a:xfrm>
              <a:off x="8579131" y="3452016"/>
              <a:ext cx="479718" cy="462706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Rettangolo 49"/>
            <p:cNvSpPr/>
            <p:nvPr/>
          </p:nvSpPr>
          <p:spPr>
            <a:xfrm>
              <a:off x="10007332" y="4280268"/>
              <a:ext cx="691147" cy="1010167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glow rad="25400">
                <a:srgbClr val="FF0000">
                  <a:alpha val="4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sp>
        <p:nvSpPr>
          <p:cNvPr id="52" name="Sottotitolo 2">
            <a:extLst>
              <a:ext uri="{FF2B5EF4-FFF2-40B4-BE49-F238E27FC236}">
                <a16:creationId xmlns:a16="http://schemas.microsoft.com/office/drawing/2014/main" id="{FB17D0C2-721A-4A85-8FC4-C7FAAF4A5214}"/>
              </a:ext>
            </a:extLst>
          </p:cNvPr>
          <p:cNvSpPr txBox="1">
            <a:spLocks/>
          </p:cNvSpPr>
          <p:nvPr/>
        </p:nvSpPr>
        <p:spPr>
          <a:xfrm>
            <a:off x="490020" y="689166"/>
            <a:ext cx="5190894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Implicit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Modelling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DA9837CA-F422-4963-9B66-3B78BC1611E4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82" name="Gruppo 81">
              <a:extLst>
                <a:ext uri="{FF2B5EF4-FFF2-40B4-BE49-F238E27FC236}">
                  <a16:creationId xmlns:a16="http://schemas.microsoft.com/office/drawing/2014/main" id="{EAC23062-392B-4000-82D5-2D2070144E9E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85" name="Gruppo 84">
                <a:extLst>
                  <a:ext uri="{FF2B5EF4-FFF2-40B4-BE49-F238E27FC236}">
                    <a16:creationId xmlns:a16="http://schemas.microsoft.com/office/drawing/2014/main" id="{3794E141-4B1F-46D9-BC54-AAFCE52ECC40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88" name="Gruppo 87">
                  <a:extLst>
                    <a:ext uri="{FF2B5EF4-FFF2-40B4-BE49-F238E27FC236}">
                      <a16:creationId xmlns:a16="http://schemas.microsoft.com/office/drawing/2014/main" id="{65EB1C91-FE71-4C53-B50A-810165140BB6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92" name="Freccia a pentagono 91">
                    <a:extLst>
                      <a:ext uri="{FF2B5EF4-FFF2-40B4-BE49-F238E27FC236}">
                        <a16:creationId xmlns:a16="http://schemas.microsoft.com/office/drawing/2014/main" id="{CFE97E9B-2D77-4D3A-9A7F-3B73BA5EA9F8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93" name="Freccia a pentagono 4">
                    <a:hlinkClick r:id="rId8" action="ppaction://hlinksldjump"/>
                    <a:extLst>
                      <a:ext uri="{FF2B5EF4-FFF2-40B4-BE49-F238E27FC236}">
                        <a16:creationId xmlns:a16="http://schemas.microsoft.com/office/drawing/2014/main" id="{BDE0DB2D-8FA2-4E10-9275-FB91D589FD1E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89" name="Gruppo 88">
                  <a:extLst>
                    <a:ext uri="{FF2B5EF4-FFF2-40B4-BE49-F238E27FC236}">
                      <a16:creationId xmlns:a16="http://schemas.microsoft.com/office/drawing/2014/main" id="{921DD9B2-D3A8-4933-BB68-4456078260AC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90" name="Freccia a gallone 89">
                    <a:extLst>
                      <a:ext uri="{FF2B5EF4-FFF2-40B4-BE49-F238E27FC236}">
                        <a16:creationId xmlns:a16="http://schemas.microsoft.com/office/drawing/2014/main" id="{6AB44908-15D1-4B5C-B576-5BFB4560FAF9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91" name="Freccia a gallone 4">
                    <a:hlinkClick r:id="rId9" action="ppaction://hlinksldjump"/>
                    <a:extLst>
                      <a:ext uri="{FF2B5EF4-FFF2-40B4-BE49-F238E27FC236}">
                        <a16:creationId xmlns:a16="http://schemas.microsoft.com/office/drawing/2014/main" id="{7AF68EB2-F6C0-47EA-A768-FE6602DB6906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86" name="Freccia a gallone 85">
                <a:extLst>
                  <a:ext uri="{FF2B5EF4-FFF2-40B4-BE49-F238E27FC236}">
                    <a16:creationId xmlns:a16="http://schemas.microsoft.com/office/drawing/2014/main" id="{B815AC9F-DF65-41E3-8D41-56B017625F40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87" name="Freccia a gallone 4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FFF199AE-FC2E-4829-AA2B-B98F5F29ADA1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83" name="Freccia a gallone 82">
              <a:extLst>
                <a:ext uri="{FF2B5EF4-FFF2-40B4-BE49-F238E27FC236}">
                  <a16:creationId xmlns:a16="http://schemas.microsoft.com/office/drawing/2014/main" id="{5BE69FCB-99A8-47F6-AD29-0E816A2110AF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84" name="Freccia a gallone 4">
              <a:hlinkClick r:id="rId11" action="ppaction://hlinksldjump"/>
              <a:extLst>
                <a:ext uri="{FF2B5EF4-FFF2-40B4-BE49-F238E27FC236}">
                  <a16:creationId xmlns:a16="http://schemas.microsoft.com/office/drawing/2014/main" id="{0533157D-9894-41FD-B415-602DF71E9724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96" name="Sottotitolo 2">
            <a:extLst>
              <a:ext uri="{FF2B5EF4-FFF2-40B4-BE49-F238E27FC236}">
                <a16:creationId xmlns:a16="http://schemas.microsoft.com/office/drawing/2014/main" id="{FC97B6D9-C859-4EC1-A353-5A6C09228E35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4/5</a:t>
            </a:r>
          </a:p>
        </p:txBody>
      </p:sp>
      <p:pic>
        <p:nvPicPr>
          <p:cNvPr id="98" name="Elemento grafico 97" descr="Cerchio con freccia sinistra con riempimento a tinta unita">
            <a:hlinkClick r:id="rId12" action="ppaction://hlinksldjump"/>
            <a:extLst>
              <a:ext uri="{FF2B5EF4-FFF2-40B4-BE49-F238E27FC236}">
                <a16:creationId xmlns:a16="http://schemas.microsoft.com/office/drawing/2014/main" id="{617DE408-F8B1-496D-AC3F-B8279A92B4D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15" name="Gruppo 14">
            <a:extLst>
              <a:ext uri="{FF2B5EF4-FFF2-40B4-BE49-F238E27FC236}">
                <a16:creationId xmlns:a16="http://schemas.microsoft.com/office/drawing/2014/main" id="{27F869EA-4CD7-474C-82F3-674F332A0E13}"/>
              </a:ext>
            </a:extLst>
          </p:cNvPr>
          <p:cNvGrpSpPr/>
          <p:nvPr/>
        </p:nvGrpSpPr>
        <p:grpSpPr>
          <a:xfrm>
            <a:off x="9386360" y="583437"/>
            <a:ext cx="2607434" cy="1539447"/>
            <a:chOff x="9386360" y="583437"/>
            <a:chExt cx="2607434" cy="1539447"/>
          </a:xfrm>
        </p:grpSpPr>
        <p:sp>
          <p:nvSpPr>
            <p:cNvPr id="28" name="Sottotitolo 2">
              <a:extLst>
                <a:ext uri="{FF2B5EF4-FFF2-40B4-BE49-F238E27FC236}">
                  <a16:creationId xmlns:a16="http://schemas.microsoft.com/office/drawing/2014/main" id="{A3236960-902A-4465-889F-D723BC2409A6}"/>
                </a:ext>
              </a:extLst>
            </p:cNvPr>
            <p:cNvSpPr txBox="1">
              <a:spLocks/>
            </p:cNvSpPr>
            <p:nvPr/>
          </p:nvSpPr>
          <p:spPr>
            <a:xfrm>
              <a:off x="9386360" y="1364035"/>
              <a:ext cx="2607434" cy="75884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Use of the </a:t>
              </a:r>
              <a:r>
                <a:rPr lang="it-IT" sz="18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Erosion</a:t>
              </a:r>
              <a:r>
                <a:rPr lang="it-IT" sz="18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Outline</a:t>
              </a:r>
              <a:r>
                <a:rPr lang="it-IT" sz="18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tool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to impose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termination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of one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lithology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pic>
          <p:nvPicPr>
            <p:cNvPr id="99" name="Elemento grafico 98" descr="Badge Tick1 con riempimento a tinta unita">
              <a:extLst>
                <a:ext uri="{FF2B5EF4-FFF2-40B4-BE49-F238E27FC236}">
                  <a16:creationId xmlns:a16="http://schemas.microsoft.com/office/drawing/2014/main" id="{19AE3DE5-5D6C-4AFF-AAFC-DCF0FBF88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310652" y="583437"/>
              <a:ext cx="758849" cy="758849"/>
            </a:xfrm>
            <a:prstGeom prst="rect">
              <a:avLst/>
            </a:prstGeom>
          </p:spPr>
        </p:pic>
      </p:grpSp>
      <p:pic>
        <p:nvPicPr>
          <p:cNvPr id="101" name="Elemento grafico 100" descr="Home con riempimento a tinta unita">
            <a:hlinkClick r:id="rId15" action="ppaction://hlinksldjump"/>
            <a:extLst>
              <a:ext uri="{FF2B5EF4-FFF2-40B4-BE49-F238E27FC236}">
                <a16:creationId xmlns:a16="http://schemas.microsoft.com/office/drawing/2014/main" id="{83785D4F-71DF-4CB4-A8B4-70029978CCE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02" name="Elemento grafico 101" descr="Cerchio con freccia sinistra con riempimento a tinta unita">
            <a:hlinkClick r:id="rId18" action="ppaction://hlinksldjump"/>
            <a:extLst>
              <a:ext uri="{FF2B5EF4-FFF2-40B4-BE49-F238E27FC236}">
                <a16:creationId xmlns:a16="http://schemas.microsoft.com/office/drawing/2014/main" id="{18E7FCF3-F8B3-4ACB-8F2B-DDEA188F4B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9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ttotitolo 2">
            <a:extLst>
              <a:ext uri="{FF2B5EF4-FFF2-40B4-BE49-F238E27FC236}">
                <a16:creationId xmlns:a16="http://schemas.microsoft.com/office/drawing/2014/main" id="{B1F4E0D4-C77F-422B-90CF-C67670F9ED19}"/>
              </a:ext>
            </a:extLst>
          </p:cNvPr>
          <p:cNvSpPr txBox="1">
            <a:spLocks/>
          </p:cNvSpPr>
          <p:nvPr/>
        </p:nvSpPr>
        <p:spPr>
          <a:xfrm>
            <a:off x="3957927" y="447719"/>
            <a:ext cx="7880112" cy="6308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3D </a:t>
            </a:r>
            <a:r>
              <a:rPr lang="it-IT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geological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it-IT" sz="2400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structural</a:t>
            </a:r>
            <a:r>
              <a:rPr lang="it-IT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Model – SKUA/GOCAD </a:t>
            </a: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44328A79-A6E5-436E-B731-787DF2F0F4AB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49" name="Gruppo 48">
              <a:extLst>
                <a:ext uri="{FF2B5EF4-FFF2-40B4-BE49-F238E27FC236}">
                  <a16:creationId xmlns:a16="http://schemas.microsoft.com/office/drawing/2014/main" id="{FB07ED7D-2B62-45F8-ACFC-834F4B9B4946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52" name="Gruppo 51">
                <a:extLst>
                  <a:ext uri="{FF2B5EF4-FFF2-40B4-BE49-F238E27FC236}">
                    <a16:creationId xmlns:a16="http://schemas.microsoft.com/office/drawing/2014/main" id="{45BF7E31-4FD3-46FD-AF27-91E8DBE24874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55" name="Gruppo 54">
                  <a:extLst>
                    <a:ext uri="{FF2B5EF4-FFF2-40B4-BE49-F238E27FC236}">
                      <a16:creationId xmlns:a16="http://schemas.microsoft.com/office/drawing/2014/main" id="{38271381-DC2A-4C01-88A1-FC1774BD7334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59" name="Freccia a pentagono 58">
                    <a:extLst>
                      <a:ext uri="{FF2B5EF4-FFF2-40B4-BE49-F238E27FC236}">
                        <a16:creationId xmlns:a16="http://schemas.microsoft.com/office/drawing/2014/main" id="{B6A0A92B-6B2A-4CC4-9ABD-877A117DA08A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60" name="Freccia a pentagono 4">
                    <a:hlinkClick r:id="rId4" action="ppaction://hlinksldjump"/>
                    <a:extLst>
                      <a:ext uri="{FF2B5EF4-FFF2-40B4-BE49-F238E27FC236}">
                        <a16:creationId xmlns:a16="http://schemas.microsoft.com/office/drawing/2014/main" id="{87218263-C80A-4B63-B935-5C7AEB249A27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56" name="Gruppo 55">
                  <a:extLst>
                    <a:ext uri="{FF2B5EF4-FFF2-40B4-BE49-F238E27FC236}">
                      <a16:creationId xmlns:a16="http://schemas.microsoft.com/office/drawing/2014/main" id="{99F0A791-501D-42CB-A5E6-D57396ECC620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57" name="Freccia a gallone 56">
                    <a:extLst>
                      <a:ext uri="{FF2B5EF4-FFF2-40B4-BE49-F238E27FC236}">
                        <a16:creationId xmlns:a16="http://schemas.microsoft.com/office/drawing/2014/main" id="{32A96ED3-E751-4CFD-B826-FA51CBA6565A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58" name="Freccia a gallone 4">
                    <a:hlinkClick r:id="rId5" action="ppaction://hlinksldjump"/>
                    <a:extLst>
                      <a:ext uri="{FF2B5EF4-FFF2-40B4-BE49-F238E27FC236}">
                        <a16:creationId xmlns:a16="http://schemas.microsoft.com/office/drawing/2014/main" id="{5DD8671B-378D-419C-BBF6-CD785D61C9BE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53" name="Freccia a gallone 52">
                <a:extLst>
                  <a:ext uri="{FF2B5EF4-FFF2-40B4-BE49-F238E27FC236}">
                    <a16:creationId xmlns:a16="http://schemas.microsoft.com/office/drawing/2014/main" id="{676379C6-8857-49B9-BDA0-0E7586356081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54" name="Freccia a gallone 4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E39032EC-397A-4DA7-942F-13822503DD5B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50" name="Freccia a gallone 49">
              <a:extLst>
                <a:ext uri="{FF2B5EF4-FFF2-40B4-BE49-F238E27FC236}">
                  <a16:creationId xmlns:a16="http://schemas.microsoft.com/office/drawing/2014/main" id="{3F5C4C53-311F-4D49-846B-ED93A4E988CD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51" name="Freccia a gallone 4">
              <a:hlinkClick r:id="rId7" action="ppaction://hlinksldjump"/>
              <a:extLst>
                <a:ext uri="{FF2B5EF4-FFF2-40B4-BE49-F238E27FC236}">
                  <a16:creationId xmlns:a16="http://schemas.microsoft.com/office/drawing/2014/main" id="{3083C33E-DD15-4933-8F7F-F6D885DAA892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sp>
        <p:nvSpPr>
          <p:cNvPr id="63" name="Sottotitolo 2">
            <a:extLst>
              <a:ext uri="{FF2B5EF4-FFF2-40B4-BE49-F238E27FC236}">
                <a16:creationId xmlns:a16="http://schemas.microsoft.com/office/drawing/2014/main" id="{F2E9FA27-5494-4169-B161-4525FA752AA2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5/5</a:t>
            </a:r>
          </a:p>
        </p:txBody>
      </p:sp>
      <p:pic>
        <p:nvPicPr>
          <p:cNvPr id="65" name="Elemento grafico 64" descr="Cerchio con freccia sinistra con riempimento a tinta unita">
            <a:hlinkClick r:id="rId5" action="ppaction://hlinksldjump"/>
            <a:extLst>
              <a:ext uri="{FF2B5EF4-FFF2-40B4-BE49-F238E27FC236}">
                <a16:creationId xmlns:a16="http://schemas.microsoft.com/office/drawing/2014/main" id="{59AB89CA-6FD4-46FF-BDD3-01273AAEC3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grpSp>
        <p:nvGrpSpPr>
          <p:cNvPr id="66" name="Gruppo 65">
            <a:extLst>
              <a:ext uri="{FF2B5EF4-FFF2-40B4-BE49-F238E27FC236}">
                <a16:creationId xmlns:a16="http://schemas.microsoft.com/office/drawing/2014/main" id="{16D77391-1386-4F3E-A9B7-C5E35E15E70D}"/>
              </a:ext>
            </a:extLst>
          </p:cNvPr>
          <p:cNvGrpSpPr/>
          <p:nvPr/>
        </p:nvGrpSpPr>
        <p:grpSpPr>
          <a:xfrm>
            <a:off x="9806785" y="3289560"/>
            <a:ext cx="1897021" cy="1361096"/>
            <a:chOff x="5510312" y="3584529"/>
            <a:chExt cx="1897021" cy="1361096"/>
          </a:xfrm>
        </p:grpSpPr>
        <p:grpSp>
          <p:nvGrpSpPr>
            <p:cNvPr id="67" name="Gruppo 66">
              <a:extLst>
                <a:ext uri="{FF2B5EF4-FFF2-40B4-BE49-F238E27FC236}">
                  <a16:creationId xmlns:a16="http://schemas.microsoft.com/office/drawing/2014/main" id="{98EF5F24-B467-4ECE-8065-456B3307711C}"/>
                </a:ext>
              </a:extLst>
            </p:cNvPr>
            <p:cNvGrpSpPr/>
            <p:nvPr/>
          </p:nvGrpSpPr>
          <p:grpSpPr>
            <a:xfrm>
              <a:off x="5510312" y="3584529"/>
              <a:ext cx="1897021" cy="1361096"/>
              <a:chOff x="5477409" y="3328403"/>
              <a:chExt cx="1897021" cy="1361096"/>
            </a:xfrm>
          </p:grpSpPr>
          <p:pic>
            <p:nvPicPr>
              <p:cNvPr id="69" name="Elemento grafico 68" descr="Badge Segui con riempimento a tinta unita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B8E359A8-6E2B-4AE3-B4C3-FDAA468C3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hq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038191" y="3328403"/>
                <a:ext cx="610890" cy="610890"/>
              </a:xfrm>
              <a:prstGeom prst="rect">
                <a:avLst/>
              </a:prstGeom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sp>
            <p:nvSpPr>
              <p:cNvPr id="70" name="Sottotitolo 2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747A67CB-BD77-4F6D-A4EA-FB6AC75D58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7409" y="3917112"/>
                <a:ext cx="1897021" cy="77238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600" b="1" dirty="0" err="1">
                    <a:solidFill>
                      <a:srgbClr val="FF0000"/>
                    </a:solidFill>
                    <a:latin typeface="+mj-lt"/>
                  </a:rPr>
                  <a:t>Panoramic</a:t>
                </a:r>
                <a:r>
                  <a:rPr lang="it-IT" sz="1600" b="1" dirty="0">
                    <a:solidFill>
                      <a:srgbClr val="FF0000"/>
                    </a:solidFill>
                    <a:latin typeface="+mj-lt"/>
                  </a:rPr>
                  <a:t> and </a:t>
                </a:r>
              </a:p>
              <a:p>
                <a:pPr marL="0" indent="0" algn="ctr" defTabSz="711200">
                  <a:lnSpc>
                    <a:spcPct val="110000"/>
                  </a:lnSpc>
                  <a:spcBef>
                    <a:spcPct val="0"/>
                  </a:spcBef>
                  <a:buNone/>
                </a:pPr>
                <a:r>
                  <a:rPr lang="it-IT" sz="1600" b="1" dirty="0">
                    <a:solidFill>
                      <a:srgbClr val="FF0000"/>
                    </a:solidFill>
                    <a:latin typeface="+mj-lt"/>
                  </a:rPr>
                  <a:t>3D model</a:t>
                </a:r>
              </a:p>
            </p:txBody>
          </p:sp>
        </p:grpSp>
        <p:pic>
          <p:nvPicPr>
            <p:cNvPr id="68" name="Elemento grafico 67" descr="Cursore con riempimento a tinta unita">
              <a:extLst>
                <a:ext uri="{FF2B5EF4-FFF2-40B4-BE49-F238E27FC236}">
                  <a16:creationId xmlns:a16="http://schemas.microsoft.com/office/drawing/2014/main" id="{A39F6F7B-E673-4F5A-8137-CC4D1F81E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8139677">
              <a:off x="5705333" y="3736448"/>
              <a:ext cx="340285" cy="340285"/>
            </a:xfrm>
            <a:prstGeom prst="rect">
              <a:avLst/>
            </a:prstGeom>
          </p:spPr>
        </p:pic>
      </p:grpSp>
      <p:pic>
        <p:nvPicPr>
          <p:cNvPr id="78" name="Elemento grafico 77" descr="Home con riempimento a tinta unita">
            <a:hlinkClick r:id="rId15" action="ppaction://hlinksldjump"/>
            <a:extLst>
              <a:ext uri="{FF2B5EF4-FFF2-40B4-BE49-F238E27FC236}">
                <a16:creationId xmlns:a16="http://schemas.microsoft.com/office/drawing/2014/main" id="{DED6F1FC-266D-411C-ABC2-E9821ABA032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79" name="Elemento grafico 78" descr="Cerchio con freccia sinistra con riempimento a tinta unita">
            <a:hlinkClick r:id="rId18" action="ppaction://hlinksldjump"/>
            <a:extLst>
              <a:ext uri="{FF2B5EF4-FFF2-40B4-BE49-F238E27FC236}">
                <a16:creationId xmlns:a16="http://schemas.microsoft.com/office/drawing/2014/main" id="{1FC6FE29-EE66-4177-9FD5-CB02562E1D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A5C78625-0D58-423F-9E22-AC5AE40EFD38}"/>
              </a:ext>
            </a:extLst>
          </p:cNvPr>
          <p:cNvGrpSpPr/>
          <p:nvPr/>
        </p:nvGrpSpPr>
        <p:grpSpPr>
          <a:xfrm>
            <a:off x="1155393" y="763128"/>
            <a:ext cx="8250387" cy="5604376"/>
            <a:chOff x="1155393" y="763128"/>
            <a:chExt cx="8250387" cy="5604376"/>
          </a:xfrm>
        </p:grpSpPr>
        <p:pic>
          <p:nvPicPr>
            <p:cNvPr id="24" name="Elemento grafico 23" descr="Videocamera con riempimento a tinta unita">
              <a:extLst>
                <a:ext uri="{FF2B5EF4-FFF2-40B4-BE49-F238E27FC236}">
                  <a16:creationId xmlns:a16="http://schemas.microsoft.com/office/drawing/2014/main" id="{D0D4C07B-147A-4F91-A7D7-638107FDA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55393" y="763128"/>
              <a:ext cx="914400" cy="914400"/>
            </a:xfrm>
            <a:prstGeom prst="rect">
              <a:avLst/>
            </a:prstGeom>
          </p:spPr>
        </p:pic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E3B5758D-B600-4EE3-89EF-8F27363AAC23}"/>
                </a:ext>
              </a:extLst>
            </p:cNvPr>
            <p:cNvGrpSpPr/>
            <p:nvPr/>
          </p:nvGrpSpPr>
          <p:grpSpPr>
            <a:xfrm>
              <a:off x="2138159" y="999035"/>
              <a:ext cx="7267621" cy="5368469"/>
              <a:chOff x="2138159" y="999035"/>
              <a:chExt cx="7267621" cy="5368469"/>
            </a:xfrm>
          </p:grpSpPr>
          <p:pic>
            <p:nvPicPr>
              <p:cNvPr id="76" name="064DB32">
                <a:hlinkClick r:id="" action="ppaction://media"/>
                <a:extLst>
                  <a:ext uri="{FF2B5EF4-FFF2-40B4-BE49-F238E27FC236}">
                    <a16:creationId xmlns:a16="http://schemas.microsoft.com/office/drawing/2014/main" id="{69D631F4-E081-447B-990B-26792201C8AB}"/>
                  </a:ext>
                </a:extLst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138159" y="999035"/>
                <a:ext cx="7267621" cy="5368469"/>
              </a:xfrm>
              <a:prstGeom prst="rect">
                <a:avLst/>
              </a:prstGeom>
            </p:spPr>
          </p:pic>
          <p:sp>
            <p:nvSpPr>
              <p:cNvPr id="27" name="Sottotitolo 2">
                <a:extLst>
                  <a:ext uri="{FF2B5EF4-FFF2-40B4-BE49-F238E27FC236}">
                    <a16:creationId xmlns:a16="http://schemas.microsoft.com/office/drawing/2014/main" id="{DADFE966-6011-49AA-BB3F-C0BCC7EF0F3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07265" y="1078537"/>
                <a:ext cx="1283602" cy="51522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it-IT" b="1" dirty="0">
                    <a:solidFill>
                      <a:schemeClr val="bg2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VIDEO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595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ottotitolo 2">
            <a:extLst>
              <a:ext uri="{FF2B5EF4-FFF2-40B4-BE49-F238E27FC236}">
                <a16:creationId xmlns:a16="http://schemas.microsoft.com/office/drawing/2014/main" id="{432BC6CB-45AA-4579-8A49-D7931F50FEAB}"/>
              </a:ext>
            </a:extLst>
          </p:cNvPr>
          <p:cNvSpPr txBox="1">
            <a:spLocks/>
          </p:cNvSpPr>
          <p:nvPr/>
        </p:nvSpPr>
        <p:spPr>
          <a:xfrm>
            <a:off x="3243461" y="2878876"/>
            <a:ext cx="5190894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Gelè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Mont de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Berrio</a:t>
            </a: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ridge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-33871" y="429210"/>
            <a:ext cx="12225871" cy="2467501"/>
            <a:chOff x="-33871" y="429210"/>
            <a:chExt cx="12225871" cy="2467501"/>
          </a:xfrm>
        </p:grpSpPr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70553ED3-F302-420C-93FB-C8B47A4F1A3A}"/>
                </a:ext>
              </a:extLst>
            </p:cNvPr>
            <p:cNvGrpSpPr/>
            <p:nvPr/>
          </p:nvGrpSpPr>
          <p:grpSpPr>
            <a:xfrm>
              <a:off x="-33871" y="429210"/>
              <a:ext cx="12225871" cy="2467501"/>
              <a:chOff x="-33871" y="429210"/>
              <a:chExt cx="12225871" cy="2467501"/>
            </a:xfrm>
          </p:grpSpPr>
          <p:grpSp>
            <p:nvGrpSpPr>
              <p:cNvPr id="24" name="Gruppo 23">
                <a:extLst>
                  <a:ext uri="{FF2B5EF4-FFF2-40B4-BE49-F238E27FC236}">
                    <a16:creationId xmlns:a16="http://schemas.microsoft.com/office/drawing/2014/main" id="{20FF16F1-B051-45C8-BC16-45BDB6A63FF1}"/>
                  </a:ext>
                </a:extLst>
              </p:cNvPr>
              <p:cNvGrpSpPr/>
              <p:nvPr/>
            </p:nvGrpSpPr>
            <p:grpSpPr>
              <a:xfrm>
                <a:off x="-33871" y="429210"/>
                <a:ext cx="6138357" cy="2467501"/>
                <a:chOff x="451518" y="699974"/>
                <a:chExt cx="5398105" cy="2176021"/>
              </a:xfrm>
            </p:grpSpPr>
            <p:grpSp>
              <p:nvGrpSpPr>
                <p:cNvPr id="26" name="Gruppo 25">
                  <a:extLst>
                    <a:ext uri="{FF2B5EF4-FFF2-40B4-BE49-F238E27FC236}">
                      <a16:creationId xmlns:a16="http://schemas.microsoft.com/office/drawing/2014/main" id="{6BC05EF8-3CD2-478F-92C2-8404BD31A24A}"/>
                    </a:ext>
                  </a:extLst>
                </p:cNvPr>
                <p:cNvGrpSpPr/>
                <p:nvPr/>
              </p:nvGrpSpPr>
              <p:grpSpPr>
                <a:xfrm>
                  <a:off x="476480" y="699974"/>
                  <a:ext cx="5373143" cy="2176021"/>
                  <a:chOff x="-6738" y="32481"/>
                  <a:chExt cx="6120130" cy="2478405"/>
                </a:xfrm>
              </p:grpSpPr>
              <p:pic>
                <p:nvPicPr>
                  <p:cNvPr id="31" name="Immagine 30" descr="Immagine che contiene esterni, erba, natura, montagna&#10;&#10;Descrizione generata automaticamente">
                    <a:extLst>
                      <a:ext uri="{FF2B5EF4-FFF2-40B4-BE49-F238E27FC236}">
                        <a16:creationId xmlns:a16="http://schemas.microsoft.com/office/drawing/2014/main" id="{4E1B7F0D-40C1-4526-AB6E-664E7DE42DF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6738" y="32481"/>
                    <a:ext cx="6120130" cy="2478405"/>
                  </a:xfrm>
                  <a:prstGeom prst="rect">
                    <a:avLst/>
                  </a:prstGeom>
                </p:spPr>
              </p:pic>
              <p:sp>
                <p:nvSpPr>
                  <p:cNvPr id="32" name="Casella di testo 407">
                    <a:extLst>
                      <a:ext uri="{FF2B5EF4-FFF2-40B4-BE49-F238E27FC236}">
                        <a16:creationId xmlns:a16="http://schemas.microsoft.com/office/drawing/2014/main" id="{26B81D56-C262-4821-9330-BE7736AAEED9}"/>
                      </a:ext>
                    </a:extLst>
                  </p:cNvPr>
                  <p:cNvSpPr txBox="1"/>
                  <p:nvPr/>
                </p:nvSpPr>
                <p:spPr>
                  <a:xfrm>
                    <a:off x="641350" y="857250"/>
                    <a:ext cx="781355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Gelé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3" name="Casella di testo 408">
                    <a:extLst>
                      <a:ext uri="{FF2B5EF4-FFF2-40B4-BE49-F238E27FC236}">
                        <a16:creationId xmlns:a16="http://schemas.microsoft.com/office/drawing/2014/main" id="{9251486B-EE50-4635-B650-06491EB9C87C}"/>
                      </a:ext>
                    </a:extLst>
                  </p:cNvPr>
                  <p:cNvSpPr txBox="1"/>
                  <p:nvPr/>
                </p:nvSpPr>
                <p:spPr>
                  <a:xfrm>
                    <a:off x="5664561" y="89721"/>
                    <a:ext cx="429240" cy="425579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SW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4" name="Casella di testo 419">
                    <a:extLst>
                      <a:ext uri="{FF2B5EF4-FFF2-40B4-BE49-F238E27FC236}">
                        <a16:creationId xmlns:a16="http://schemas.microsoft.com/office/drawing/2014/main" id="{F5830234-A647-44C4-892E-1B14CF00D062}"/>
                      </a:ext>
                    </a:extLst>
                  </p:cNvPr>
                  <p:cNvSpPr txBox="1"/>
                  <p:nvPr/>
                </p:nvSpPr>
                <p:spPr>
                  <a:xfrm>
                    <a:off x="4210050" y="1047750"/>
                    <a:ext cx="961048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de Berrio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5" name="Casella di testo 420">
                    <a:extLst>
                      <a:ext uri="{FF2B5EF4-FFF2-40B4-BE49-F238E27FC236}">
                        <a16:creationId xmlns:a16="http://schemas.microsoft.com/office/drawing/2014/main" id="{24894C03-EF74-404F-94A3-0464DAC439F6}"/>
                      </a:ext>
                    </a:extLst>
                  </p:cNvPr>
                  <p:cNvSpPr txBox="1"/>
                  <p:nvPr/>
                </p:nvSpPr>
                <p:spPr>
                  <a:xfrm>
                    <a:off x="2698750" y="793750"/>
                    <a:ext cx="781355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Mont Rion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Casella di testo 421">
                    <a:extLst>
                      <a:ext uri="{FF2B5EF4-FFF2-40B4-BE49-F238E27FC236}">
                        <a16:creationId xmlns:a16="http://schemas.microsoft.com/office/drawing/2014/main" id="{5E006741-82D9-42C9-AC0D-A41825E075EE}"/>
                      </a:ext>
                    </a:extLst>
                  </p:cNvPr>
                  <p:cNvSpPr txBox="1"/>
                  <p:nvPr/>
                </p:nvSpPr>
                <p:spPr>
                  <a:xfrm>
                    <a:off x="66516" y="95981"/>
                    <a:ext cx="429240" cy="412879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NE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" name="Casella di testo 13">
                  <a:extLst>
                    <a:ext uri="{FF2B5EF4-FFF2-40B4-BE49-F238E27FC236}">
                      <a16:creationId xmlns:a16="http://schemas.microsoft.com/office/drawing/2014/main" id="{8BDC4E81-8E4B-46F3-AFF7-2B40527267EE}"/>
                    </a:ext>
                  </a:extLst>
                </p:cNvPr>
                <p:cNvSpPr txBox="1"/>
                <p:nvPr/>
              </p:nvSpPr>
              <p:spPr>
                <a:xfrm>
                  <a:off x="451518" y="1772783"/>
                  <a:ext cx="884037" cy="25757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7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Fenêtre</a:t>
                  </a:r>
                  <a:r>
                    <a:rPr lang="it-IT" sz="7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Durand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Casella di testo 450">
                  <a:extLst>
                    <a:ext uri="{FF2B5EF4-FFF2-40B4-BE49-F238E27FC236}">
                      <a16:creationId xmlns:a16="http://schemas.microsoft.com/office/drawing/2014/main" id="{D146632E-3D2B-451C-AA28-3E5216D0790F}"/>
                    </a:ext>
                  </a:extLst>
                </p:cNvPr>
                <p:cNvSpPr txBox="1"/>
                <p:nvPr/>
              </p:nvSpPr>
              <p:spPr>
                <a:xfrm>
                  <a:off x="4969807" y="1896296"/>
                  <a:ext cx="703530" cy="25776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70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Col Cormet</a:t>
                  </a:r>
                  <a:endParaRPr lang="it-IT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Gruppo 36">
                <a:extLst>
                  <a:ext uri="{FF2B5EF4-FFF2-40B4-BE49-F238E27FC236}">
                    <a16:creationId xmlns:a16="http://schemas.microsoft.com/office/drawing/2014/main" id="{22529657-4618-40D2-BEE6-CC87751FDB24}"/>
                  </a:ext>
                </a:extLst>
              </p:cNvPr>
              <p:cNvGrpSpPr/>
              <p:nvPr/>
            </p:nvGrpSpPr>
            <p:grpSpPr>
              <a:xfrm>
                <a:off x="6099120" y="429210"/>
                <a:ext cx="6092880" cy="2467501"/>
                <a:chOff x="489086" y="2932779"/>
                <a:chExt cx="5373143" cy="2176021"/>
              </a:xfrm>
            </p:grpSpPr>
            <p:grpSp>
              <p:nvGrpSpPr>
                <p:cNvPr id="38" name="Gruppo 37">
                  <a:extLst>
                    <a:ext uri="{FF2B5EF4-FFF2-40B4-BE49-F238E27FC236}">
                      <a16:creationId xmlns:a16="http://schemas.microsoft.com/office/drawing/2014/main" id="{87513CAC-C1F4-4B95-9744-327CFAF26571}"/>
                    </a:ext>
                  </a:extLst>
                </p:cNvPr>
                <p:cNvGrpSpPr/>
                <p:nvPr/>
              </p:nvGrpSpPr>
              <p:grpSpPr>
                <a:xfrm>
                  <a:off x="489086" y="2932779"/>
                  <a:ext cx="5373143" cy="2176021"/>
                  <a:chOff x="0" y="0"/>
                  <a:chExt cx="6120130" cy="2478405"/>
                </a:xfrm>
              </p:grpSpPr>
              <p:pic>
                <p:nvPicPr>
                  <p:cNvPr id="41" name="Immagine 40" descr="Immagine che contiene esterni, erba, natura, montagna&#10;&#10;Descrizione generata automaticamente">
                    <a:extLst>
                      <a:ext uri="{FF2B5EF4-FFF2-40B4-BE49-F238E27FC236}">
                        <a16:creationId xmlns:a16="http://schemas.microsoft.com/office/drawing/2014/main" id="{9170FDE7-9354-4047-81C1-564A29DEC0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0" y="0"/>
                    <a:ext cx="6120130" cy="2478405"/>
                  </a:xfrm>
                  <a:prstGeom prst="rect">
                    <a:avLst/>
                  </a:prstGeom>
                </p:spPr>
              </p:pic>
              <p:grpSp>
                <p:nvGrpSpPr>
                  <p:cNvPr id="42" name="Gruppo 41">
                    <a:extLst>
                      <a:ext uri="{FF2B5EF4-FFF2-40B4-BE49-F238E27FC236}">
                        <a16:creationId xmlns:a16="http://schemas.microsoft.com/office/drawing/2014/main" id="{311B00E6-97BD-481E-B2C9-BEF68C447498}"/>
                      </a:ext>
                    </a:extLst>
                  </p:cNvPr>
                  <p:cNvGrpSpPr/>
                  <p:nvPr/>
                </p:nvGrpSpPr>
                <p:grpSpPr>
                  <a:xfrm>
                    <a:off x="6350" y="996950"/>
                    <a:ext cx="5576041" cy="1021840"/>
                    <a:chOff x="0" y="0"/>
                    <a:chExt cx="5576041" cy="1021840"/>
                  </a:xfrm>
                </p:grpSpPr>
                <p:grpSp>
                  <p:nvGrpSpPr>
                    <p:cNvPr id="53" name="Gruppo 52">
                      <a:extLst>
                        <a:ext uri="{FF2B5EF4-FFF2-40B4-BE49-F238E27FC236}">
                          <a16:creationId xmlns:a16="http://schemas.microsoft.com/office/drawing/2014/main" id="{8A8CC138-E047-4498-BA5E-26DBDB6C33A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5576041" cy="1021840"/>
                      <a:chOff x="0" y="1711175"/>
                      <a:chExt cx="11079480" cy="1987020"/>
                    </a:xfrm>
                  </p:grpSpPr>
                  <p:grpSp>
                    <p:nvGrpSpPr>
                      <p:cNvPr id="55" name="Gruppo 54">
                        <a:extLst>
                          <a:ext uri="{FF2B5EF4-FFF2-40B4-BE49-F238E27FC236}">
                            <a16:creationId xmlns:a16="http://schemas.microsoft.com/office/drawing/2014/main" id="{46537879-6A6C-4806-B9C7-185B64F8332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1711175"/>
                        <a:ext cx="11079480" cy="1551940"/>
                        <a:chOff x="0" y="1711175"/>
                        <a:chExt cx="11079480" cy="1551940"/>
                      </a:xfrm>
                    </p:grpSpPr>
                    <p:grpSp>
                      <p:nvGrpSpPr>
                        <p:cNvPr id="57" name="Gruppo 56">
                          <a:extLst>
                            <a:ext uri="{FF2B5EF4-FFF2-40B4-BE49-F238E27FC236}">
                              <a16:creationId xmlns:a16="http://schemas.microsoft.com/office/drawing/2014/main" id="{CAF2BCF2-7CEC-4D3C-AA17-E3C2E878D46E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1711175"/>
                          <a:ext cx="11079480" cy="1551940"/>
                          <a:chOff x="0" y="1711175"/>
                          <a:chExt cx="11079480" cy="1551940"/>
                        </a:xfrm>
                      </p:grpSpPr>
                      <p:sp>
                        <p:nvSpPr>
                          <p:cNvPr id="70" name="Figura a mano libera: forma 69">
                            <a:extLst>
                              <a:ext uri="{FF2B5EF4-FFF2-40B4-BE49-F238E27FC236}">
                                <a16:creationId xmlns:a16="http://schemas.microsoft.com/office/drawing/2014/main" id="{7A5D3D8E-2A70-4C25-801A-F1FF62C4BF0C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5280660" y="2573505"/>
                            <a:ext cx="3703320" cy="281940"/>
                          </a:xfrm>
                          <a:custGeom>
                            <a:avLst/>
                            <a:gdLst>
                              <a:gd name="connsiteX0" fmla="*/ 3810 w 3703320"/>
                              <a:gd name="connsiteY0" fmla="*/ 156210 h 281940"/>
                              <a:gd name="connsiteX1" fmla="*/ 240030 w 3703320"/>
                              <a:gd name="connsiteY1" fmla="*/ 163830 h 281940"/>
                              <a:gd name="connsiteX2" fmla="*/ 354330 w 3703320"/>
                              <a:gd name="connsiteY2" fmla="*/ 190500 h 281940"/>
                              <a:gd name="connsiteX3" fmla="*/ 506730 w 3703320"/>
                              <a:gd name="connsiteY3" fmla="*/ 137160 h 281940"/>
                              <a:gd name="connsiteX4" fmla="*/ 590550 w 3703320"/>
                              <a:gd name="connsiteY4" fmla="*/ 106680 h 281940"/>
                              <a:gd name="connsiteX5" fmla="*/ 857250 w 3703320"/>
                              <a:gd name="connsiteY5" fmla="*/ 91440 h 281940"/>
                              <a:gd name="connsiteX6" fmla="*/ 990600 w 3703320"/>
                              <a:gd name="connsiteY6" fmla="*/ 102870 h 281940"/>
                              <a:gd name="connsiteX7" fmla="*/ 1200150 w 3703320"/>
                              <a:gd name="connsiteY7" fmla="*/ 198120 h 281940"/>
                              <a:gd name="connsiteX8" fmla="*/ 1295400 w 3703320"/>
                              <a:gd name="connsiteY8" fmla="*/ 194310 h 281940"/>
                              <a:gd name="connsiteX9" fmla="*/ 1474470 w 3703320"/>
                              <a:gd name="connsiteY9" fmla="*/ 137160 h 281940"/>
                              <a:gd name="connsiteX10" fmla="*/ 1714500 w 3703320"/>
                              <a:gd name="connsiteY10" fmla="*/ 106680 h 281940"/>
                              <a:gd name="connsiteX11" fmla="*/ 1924050 w 3703320"/>
                              <a:gd name="connsiteY11" fmla="*/ 91440 h 281940"/>
                              <a:gd name="connsiteX12" fmla="*/ 2137410 w 3703320"/>
                              <a:gd name="connsiteY12" fmla="*/ 64770 h 281940"/>
                              <a:gd name="connsiteX13" fmla="*/ 2392680 w 3703320"/>
                              <a:gd name="connsiteY13" fmla="*/ 64770 h 281940"/>
                              <a:gd name="connsiteX14" fmla="*/ 2606040 w 3703320"/>
                              <a:gd name="connsiteY14" fmla="*/ 64770 h 281940"/>
                              <a:gd name="connsiteX15" fmla="*/ 2708910 w 3703320"/>
                              <a:gd name="connsiteY15" fmla="*/ 72390 h 281940"/>
                              <a:gd name="connsiteX16" fmla="*/ 2804160 w 3703320"/>
                              <a:gd name="connsiteY16" fmla="*/ 38100 h 281940"/>
                              <a:gd name="connsiteX17" fmla="*/ 2979420 w 3703320"/>
                              <a:gd name="connsiteY17" fmla="*/ 15240 h 281940"/>
                              <a:gd name="connsiteX18" fmla="*/ 3055620 w 3703320"/>
                              <a:gd name="connsiteY18" fmla="*/ 0 h 281940"/>
                              <a:gd name="connsiteX19" fmla="*/ 3097530 w 3703320"/>
                              <a:gd name="connsiteY19" fmla="*/ 60960 h 281940"/>
                              <a:gd name="connsiteX20" fmla="*/ 3238500 w 3703320"/>
                              <a:gd name="connsiteY20" fmla="*/ 34290 h 281940"/>
                              <a:gd name="connsiteX21" fmla="*/ 3387090 w 3703320"/>
                              <a:gd name="connsiteY21" fmla="*/ 60960 h 281940"/>
                              <a:gd name="connsiteX22" fmla="*/ 3429000 w 3703320"/>
                              <a:gd name="connsiteY22" fmla="*/ 64770 h 281940"/>
                              <a:gd name="connsiteX23" fmla="*/ 3569970 w 3703320"/>
                              <a:gd name="connsiteY23" fmla="*/ 106680 h 281940"/>
                              <a:gd name="connsiteX24" fmla="*/ 3604260 w 3703320"/>
                              <a:gd name="connsiteY24" fmla="*/ 129540 h 281940"/>
                              <a:gd name="connsiteX25" fmla="*/ 3703320 w 3703320"/>
                              <a:gd name="connsiteY25" fmla="*/ 182880 h 281940"/>
                              <a:gd name="connsiteX26" fmla="*/ 3550920 w 3703320"/>
                              <a:gd name="connsiteY26" fmla="*/ 209550 h 281940"/>
                              <a:gd name="connsiteX27" fmla="*/ 3360420 w 3703320"/>
                              <a:gd name="connsiteY27" fmla="*/ 182880 h 281940"/>
                              <a:gd name="connsiteX28" fmla="*/ 3143250 w 3703320"/>
                              <a:gd name="connsiteY28" fmla="*/ 144780 h 281940"/>
                              <a:gd name="connsiteX29" fmla="*/ 3017520 w 3703320"/>
                              <a:gd name="connsiteY29" fmla="*/ 125730 h 281940"/>
                              <a:gd name="connsiteX30" fmla="*/ 2846070 w 3703320"/>
                              <a:gd name="connsiteY30" fmla="*/ 156210 h 281940"/>
                              <a:gd name="connsiteX31" fmla="*/ 2522220 w 3703320"/>
                              <a:gd name="connsiteY31" fmla="*/ 167640 h 281940"/>
                              <a:gd name="connsiteX32" fmla="*/ 2240280 w 3703320"/>
                              <a:gd name="connsiteY32" fmla="*/ 148590 h 281940"/>
                              <a:gd name="connsiteX33" fmla="*/ 2061210 w 3703320"/>
                              <a:gd name="connsiteY33" fmla="*/ 148590 h 281940"/>
                              <a:gd name="connsiteX34" fmla="*/ 1927860 w 3703320"/>
                              <a:gd name="connsiteY34" fmla="*/ 182880 h 281940"/>
                              <a:gd name="connsiteX35" fmla="*/ 1691640 w 3703320"/>
                              <a:gd name="connsiteY35" fmla="*/ 217170 h 281940"/>
                              <a:gd name="connsiteX36" fmla="*/ 1493520 w 3703320"/>
                              <a:gd name="connsiteY36" fmla="*/ 259080 h 281940"/>
                              <a:gd name="connsiteX37" fmla="*/ 1356360 w 3703320"/>
                              <a:gd name="connsiteY37" fmla="*/ 281940 h 281940"/>
                              <a:gd name="connsiteX38" fmla="*/ 1322070 w 3703320"/>
                              <a:gd name="connsiteY38" fmla="*/ 281940 h 281940"/>
                              <a:gd name="connsiteX39" fmla="*/ 1219200 w 3703320"/>
                              <a:gd name="connsiteY39" fmla="*/ 281940 h 281940"/>
                              <a:gd name="connsiteX40" fmla="*/ 1169670 w 3703320"/>
                              <a:gd name="connsiteY40" fmla="*/ 281940 h 281940"/>
                              <a:gd name="connsiteX41" fmla="*/ 1059180 w 3703320"/>
                              <a:gd name="connsiteY41" fmla="*/ 266700 h 281940"/>
                              <a:gd name="connsiteX42" fmla="*/ 883920 w 3703320"/>
                              <a:gd name="connsiteY42" fmla="*/ 228600 h 281940"/>
                              <a:gd name="connsiteX43" fmla="*/ 704850 w 3703320"/>
                              <a:gd name="connsiteY43" fmla="*/ 232410 h 281940"/>
                              <a:gd name="connsiteX44" fmla="*/ 514350 w 3703320"/>
                              <a:gd name="connsiteY44" fmla="*/ 236220 h 281940"/>
                              <a:gd name="connsiteX45" fmla="*/ 407670 w 3703320"/>
                              <a:gd name="connsiteY45" fmla="*/ 240030 h 281940"/>
                              <a:gd name="connsiteX46" fmla="*/ 243840 w 3703320"/>
                              <a:gd name="connsiteY46" fmla="*/ 240030 h 281940"/>
                              <a:gd name="connsiteX47" fmla="*/ 114300 w 3703320"/>
                              <a:gd name="connsiteY47" fmla="*/ 224790 h 281940"/>
                              <a:gd name="connsiteX48" fmla="*/ 38100 w 3703320"/>
                              <a:gd name="connsiteY48" fmla="*/ 224790 h 281940"/>
                              <a:gd name="connsiteX49" fmla="*/ 0 w 3703320"/>
                              <a:gd name="connsiteY49" fmla="*/ 217170 h 281940"/>
                              <a:gd name="connsiteX50" fmla="*/ 3810 w 3703320"/>
                              <a:gd name="connsiteY50" fmla="*/ 156210 h 2819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</a:cxnLst>
                            <a:rect l="l" t="t" r="r" b="b"/>
                            <a:pathLst>
                              <a:path w="3703320" h="281940">
                                <a:moveTo>
                                  <a:pt x="3810" y="156210"/>
                                </a:moveTo>
                                <a:lnTo>
                                  <a:pt x="240030" y="163830"/>
                                </a:lnTo>
                                <a:lnTo>
                                  <a:pt x="354330" y="190500"/>
                                </a:lnTo>
                                <a:lnTo>
                                  <a:pt x="506730" y="137160"/>
                                </a:lnTo>
                                <a:lnTo>
                                  <a:pt x="590550" y="106680"/>
                                </a:lnTo>
                                <a:lnTo>
                                  <a:pt x="857250" y="91440"/>
                                </a:lnTo>
                                <a:lnTo>
                                  <a:pt x="990600" y="102870"/>
                                </a:lnTo>
                                <a:lnTo>
                                  <a:pt x="1200150" y="198120"/>
                                </a:lnTo>
                                <a:lnTo>
                                  <a:pt x="1295400" y="194310"/>
                                </a:lnTo>
                                <a:lnTo>
                                  <a:pt x="1474470" y="137160"/>
                                </a:lnTo>
                                <a:lnTo>
                                  <a:pt x="1714500" y="106680"/>
                                </a:lnTo>
                                <a:lnTo>
                                  <a:pt x="1924050" y="91440"/>
                                </a:lnTo>
                                <a:lnTo>
                                  <a:pt x="2137410" y="64770"/>
                                </a:lnTo>
                                <a:lnTo>
                                  <a:pt x="2392680" y="64770"/>
                                </a:lnTo>
                                <a:lnTo>
                                  <a:pt x="2606040" y="64770"/>
                                </a:lnTo>
                                <a:lnTo>
                                  <a:pt x="2708910" y="72390"/>
                                </a:lnTo>
                                <a:lnTo>
                                  <a:pt x="2804160" y="38100"/>
                                </a:lnTo>
                                <a:lnTo>
                                  <a:pt x="2979420" y="15240"/>
                                </a:lnTo>
                                <a:lnTo>
                                  <a:pt x="3055620" y="0"/>
                                </a:lnTo>
                                <a:lnTo>
                                  <a:pt x="3097530" y="60960"/>
                                </a:lnTo>
                                <a:lnTo>
                                  <a:pt x="3238500" y="34290"/>
                                </a:lnTo>
                                <a:lnTo>
                                  <a:pt x="3387090" y="60960"/>
                                </a:lnTo>
                                <a:lnTo>
                                  <a:pt x="3429000" y="64770"/>
                                </a:lnTo>
                                <a:lnTo>
                                  <a:pt x="3569970" y="106680"/>
                                </a:lnTo>
                                <a:cubicBezTo>
                                  <a:pt x="3601973" y="126682"/>
                                  <a:pt x="3591978" y="117258"/>
                                  <a:pt x="3604260" y="129540"/>
                                </a:cubicBezTo>
                                <a:lnTo>
                                  <a:pt x="3703320" y="182880"/>
                                </a:lnTo>
                                <a:lnTo>
                                  <a:pt x="3550920" y="209550"/>
                                </a:lnTo>
                                <a:lnTo>
                                  <a:pt x="3360420" y="182880"/>
                                </a:lnTo>
                                <a:lnTo>
                                  <a:pt x="3143250" y="144780"/>
                                </a:lnTo>
                                <a:lnTo>
                                  <a:pt x="3017520" y="125730"/>
                                </a:lnTo>
                                <a:lnTo>
                                  <a:pt x="2846070" y="156210"/>
                                </a:lnTo>
                                <a:lnTo>
                                  <a:pt x="2522220" y="167640"/>
                                </a:lnTo>
                                <a:lnTo>
                                  <a:pt x="2240280" y="148590"/>
                                </a:lnTo>
                                <a:lnTo>
                                  <a:pt x="2061210" y="148590"/>
                                </a:lnTo>
                                <a:lnTo>
                                  <a:pt x="1927860" y="182880"/>
                                </a:lnTo>
                                <a:lnTo>
                                  <a:pt x="1691640" y="217170"/>
                                </a:lnTo>
                                <a:lnTo>
                                  <a:pt x="1493520" y="259080"/>
                                </a:lnTo>
                                <a:lnTo>
                                  <a:pt x="1356360" y="281940"/>
                                </a:lnTo>
                                <a:lnTo>
                                  <a:pt x="1322070" y="281940"/>
                                </a:lnTo>
                                <a:lnTo>
                                  <a:pt x="1219200" y="281940"/>
                                </a:lnTo>
                                <a:lnTo>
                                  <a:pt x="1169670" y="281940"/>
                                </a:lnTo>
                                <a:lnTo>
                                  <a:pt x="1059180" y="266700"/>
                                </a:lnTo>
                                <a:lnTo>
                                  <a:pt x="883920" y="228600"/>
                                </a:lnTo>
                                <a:lnTo>
                                  <a:pt x="704850" y="232410"/>
                                </a:lnTo>
                                <a:lnTo>
                                  <a:pt x="514350" y="236220"/>
                                </a:lnTo>
                                <a:lnTo>
                                  <a:pt x="407670" y="240030"/>
                                </a:lnTo>
                                <a:lnTo>
                                  <a:pt x="243840" y="240030"/>
                                </a:lnTo>
                                <a:lnTo>
                                  <a:pt x="114300" y="224790"/>
                                </a:lnTo>
                                <a:lnTo>
                                  <a:pt x="38100" y="224790"/>
                                </a:lnTo>
                                <a:lnTo>
                                  <a:pt x="0" y="217170"/>
                                </a:lnTo>
                                <a:lnTo>
                                  <a:pt x="3810" y="15621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37D79">
                              <a:alpha val="49804"/>
                            </a:srgbClr>
                          </a:solidFill>
                          <a:ln>
                            <a:solidFill>
                              <a:srgbClr val="337D7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1" name="Figura a mano libera: forma 70">
                            <a:extLst>
                              <a:ext uri="{FF2B5EF4-FFF2-40B4-BE49-F238E27FC236}">
                                <a16:creationId xmlns:a16="http://schemas.microsoft.com/office/drawing/2014/main" id="{0F64AC98-AD38-4221-A59F-E3AAE8D748D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3482340" y="1711175"/>
                            <a:ext cx="5410200" cy="802640"/>
                          </a:xfrm>
                          <a:custGeom>
                            <a:avLst/>
                            <a:gdLst>
                              <a:gd name="connsiteX0" fmla="*/ 0 w 5410200"/>
                              <a:gd name="connsiteY0" fmla="*/ 558800 h 802640"/>
                              <a:gd name="connsiteX1" fmla="*/ 66040 w 5410200"/>
                              <a:gd name="connsiteY1" fmla="*/ 482600 h 802640"/>
                              <a:gd name="connsiteX2" fmla="*/ 127000 w 5410200"/>
                              <a:gd name="connsiteY2" fmla="*/ 472440 h 802640"/>
                              <a:gd name="connsiteX3" fmla="*/ 162560 w 5410200"/>
                              <a:gd name="connsiteY3" fmla="*/ 502920 h 802640"/>
                              <a:gd name="connsiteX4" fmla="*/ 248920 w 5410200"/>
                              <a:gd name="connsiteY4" fmla="*/ 508000 h 802640"/>
                              <a:gd name="connsiteX5" fmla="*/ 345440 w 5410200"/>
                              <a:gd name="connsiteY5" fmla="*/ 421640 h 802640"/>
                              <a:gd name="connsiteX6" fmla="*/ 421640 w 5410200"/>
                              <a:gd name="connsiteY6" fmla="*/ 441960 h 802640"/>
                              <a:gd name="connsiteX7" fmla="*/ 513080 w 5410200"/>
                              <a:gd name="connsiteY7" fmla="*/ 462280 h 802640"/>
                              <a:gd name="connsiteX8" fmla="*/ 624840 w 5410200"/>
                              <a:gd name="connsiteY8" fmla="*/ 304800 h 802640"/>
                              <a:gd name="connsiteX9" fmla="*/ 660400 w 5410200"/>
                              <a:gd name="connsiteY9" fmla="*/ 325120 h 802640"/>
                              <a:gd name="connsiteX10" fmla="*/ 706120 w 5410200"/>
                              <a:gd name="connsiteY10" fmla="*/ 294640 h 802640"/>
                              <a:gd name="connsiteX11" fmla="*/ 736600 w 5410200"/>
                              <a:gd name="connsiteY11" fmla="*/ 335280 h 802640"/>
                              <a:gd name="connsiteX12" fmla="*/ 802640 w 5410200"/>
                              <a:gd name="connsiteY12" fmla="*/ 264160 h 802640"/>
                              <a:gd name="connsiteX13" fmla="*/ 868680 w 5410200"/>
                              <a:gd name="connsiteY13" fmla="*/ 370840 h 802640"/>
                              <a:gd name="connsiteX14" fmla="*/ 899160 w 5410200"/>
                              <a:gd name="connsiteY14" fmla="*/ 289560 h 802640"/>
                              <a:gd name="connsiteX15" fmla="*/ 985520 w 5410200"/>
                              <a:gd name="connsiteY15" fmla="*/ 274320 h 802640"/>
                              <a:gd name="connsiteX16" fmla="*/ 1148080 w 5410200"/>
                              <a:gd name="connsiteY16" fmla="*/ 147320 h 802640"/>
                              <a:gd name="connsiteX17" fmla="*/ 1295400 w 5410200"/>
                              <a:gd name="connsiteY17" fmla="*/ 101600 h 802640"/>
                              <a:gd name="connsiteX18" fmla="*/ 1427480 w 5410200"/>
                              <a:gd name="connsiteY18" fmla="*/ 50800 h 802640"/>
                              <a:gd name="connsiteX19" fmla="*/ 1559560 w 5410200"/>
                              <a:gd name="connsiteY19" fmla="*/ 66040 h 802640"/>
                              <a:gd name="connsiteX20" fmla="*/ 1676400 w 5410200"/>
                              <a:gd name="connsiteY20" fmla="*/ 86360 h 802640"/>
                              <a:gd name="connsiteX21" fmla="*/ 1757680 w 5410200"/>
                              <a:gd name="connsiteY21" fmla="*/ 96520 h 802640"/>
                              <a:gd name="connsiteX22" fmla="*/ 1894840 w 5410200"/>
                              <a:gd name="connsiteY22" fmla="*/ 45720 h 802640"/>
                              <a:gd name="connsiteX23" fmla="*/ 1950720 w 5410200"/>
                              <a:gd name="connsiteY23" fmla="*/ 40640 h 802640"/>
                              <a:gd name="connsiteX24" fmla="*/ 2016760 w 5410200"/>
                              <a:gd name="connsiteY24" fmla="*/ 0 h 802640"/>
                              <a:gd name="connsiteX25" fmla="*/ 2118360 w 5410200"/>
                              <a:gd name="connsiteY25" fmla="*/ 71120 h 802640"/>
                              <a:gd name="connsiteX26" fmla="*/ 2164080 w 5410200"/>
                              <a:gd name="connsiteY26" fmla="*/ 177800 h 802640"/>
                              <a:gd name="connsiteX27" fmla="*/ 2291080 w 5410200"/>
                              <a:gd name="connsiteY27" fmla="*/ 20320 h 802640"/>
                              <a:gd name="connsiteX28" fmla="*/ 2413000 w 5410200"/>
                              <a:gd name="connsiteY28" fmla="*/ 40640 h 802640"/>
                              <a:gd name="connsiteX29" fmla="*/ 2524760 w 5410200"/>
                              <a:gd name="connsiteY29" fmla="*/ 25400 h 802640"/>
                              <a:gd name="connsiteX30" fmla="*/ 2646680 w 5410200"/>
                              <a:gd name="connsiteY30" fmla="*/ 66040 h 802640"/>
                              <a:gd name="connsiteX31" fmla="*/ 2900680 w 5410200"/>
                              <a:gd name="connsiteY31" fmla="*/ 5080 h 802640"/>
                              <a:gd name="connsiteX32" fmla="*/ 2941320 w 5410200"/>
                              <a:gd name="connsiteY32" fmla="*/ 96520 h 802640"/>
                              <a:gd name="connsiteX33" fmla="*/ 2981960 w 5410200"/>
                              <a:gd name="connsiteY33" fmla="*/ 66040 h 802640"/>
                              <a:gd name="connsiteX34" fmla="*/ 3088640 w 5410200"/>
                              <a:gd name="connsiteY34" fmla="*/ 142240 h 802640"/>
                              <a:gd name="connsiteX35" fmla="*/ 3164840 w 5410200"/>
                              <a:gd name="connsiteY35" fmla="*/ 142240 h 802640"/>
                              <a:gd name="connsiteX36" fmla="*/ 3312160 w 5410200"/>
                              <a:gd name="connsiteY36" fmla="*/ 259080 h 802640"/>
                              <a:gd name="connsiteX37" fmla="*/ 3434080 w 5410200"/>
                              <a:gd name="connsiteY37" fmla="*/ 228600 h 802640"/>
                              <a:gd name="connsiteX38" fmla="*/ 3520440 w 5410200"/>
                              <a:gd name="connsiteY38" fmla="*/ 228600 h 802640"/>
                              <a:gd name="connsiteX39" fmla="*/ 3652520 w 5410200"/>
                              <a:gd name="connsiteY39" fmla="*/ 309880 h 802640"/>
                              <a:gd name="connsiteX40" fmla="*/ 3881120 w 5410200"/>
                              <a:gd name="connsiteY40" fmla="*/ 167640 h 802640"/>
                              <a:gd name="connsiteX41" fmla="*/ 3937000 w 5410200"/>
                              <a:gd name="connsiteY41" fmla="*/ 177800 h 802640"/>
                              <a:gd name="connsiteX42" fmla="*/ 4069080 w 5410200"/>
                              <a:gd name="connsiteY42" fmla="*/ 269240 h 802640"/>
                              <a:gd name="connsiteX43" fmla="*/ 4155440 w 5410200"/>
                              <a:gd name="connsiteY43" fmla="*/ 289560 h 802640"/>
                              <a:gd name="connsiteX44" fmla="*/ 4368800 w 5410200"/>
                              <a:gd name="connsiteY44" fmla="*/ 248920 h 802640"/>
                              <a:gd name="connsiteX45" fmla="*/ 4536440 w 5410200"/>
                              <a:gd name="connsiteY45" fmla="*/ 238760 h 802640"/>
                              <a:gd name="connsiteX46" fmla="*/ 4683760 w 5410200"/>
                              <a:gd name="connsiteY46" fmla="*/ 330200 h 802640"/>
                              <a:gd name="connsiteX47" fmla="*/ 4790440 w 5410200"/>
                              <a:gd name="connsiteY47" fmla="*/ 309880 h 802640"/>
                              <a:gd name="connsiteX48" fmla="*/ 4907280 w 5410200"/>
                              <a:gd name="connsiteY48" fmla="*/ 447040 h 802640"/>
                              <a:gd name="connsiteX49" fmla="*/ 4963160 w 5410200"/>
                              <a:gd name="connsiteY49" fmla="*/ 482600 h 802640"/>
                              <a:gd name="connsiteX50" fmla="*/ 4998720 w 5410200"/>
                              <a:gd name="connsiteY50" fmla="*/ 452120 h 802640"/>
                              <a:gd name="connsiteX51" fmla="*/ 5080000 w 5410200"/>
                              <a:gd name="connsiteY51" fmla="*/ 528320 h 802640"/>
                              <a:gd name="connsiteX52" fmla="*/ 5156200 w 5410200"/>
                              <a:gd name="connsiteY52" fmla="*/ 528320 h 802640"/>
                              <a:gd name="connsiteX53" fmla="*/ 5293360 w 5410200"/>
                              <a:gd name="connsiteY53" fmla="*/ 518160 h 802640"/>
                              <a:gd name="connsiteX54" fmla="*/ 5384800 w 5410200"/>
                              <a:gd name="connsiteY54" fmla="*/ 563880 h 802640"/>
                              <a:gd name="connsiteX55" fmla="*/ 5410200 w 5410200"/>
                              <a:gd name="connsiteY55" fmla="*/ 650240 h 802640"/>
                              <a:gd name="connsiteX56" fmla="*/ 5247640 w 5410200"/>
                              <a:gd name="connsiteY56" fmla="*/ 706120 h 802640"/>
                              <a:gd name="connsiteX57" fmla="*/ 4902200 w 5410200"/>
                              <a:gd name="connsiteY57" fmla="*/ 589280 h 802640"/>
                              <a:gd name="connsiteX58" fmla="*/ 4699000 w 5410200"/>
                              <a:gd name="connsiteY58" fmla="*/ 594360 h 802640"/>
                              <a:gd name="connsiteX59" fmla="*/ 4480560 w 5410200"/>
                              <a:gd name="connsiteY59" fmla="*/ 619760 h 802640"/>
                              <a:gd name="connsiteX60" fmla="*/ 4307840 w 5410200"/>
                              <a:gd name="connsiteY60" fmla="*/ 670560 h 802640"/>
                              <a:gd name="connsiteX61" fmla="*/ 4109720 w 5410200"/>
                              <a:gd name="connsiteY61" fmla="*/ 706120 h 802640"/>
                              <a:gd name="connsiteX62" fmla="*/ 3830320 w 5410200"/>
                              <a:gd name="connsiteY62" fmla="*/ 746760 h 802640"/>
                              <a:gd name="connsiteX63" fmla="*/ 3703320 w 5410200"/>
                              <a:gd name="connsiteY63" fmla="*/ 792480 h 802640"/>
                              <a:gd name="connsiteX64" fmla="*/ 3403600 w 5410200"/>
                              <a:gd name="connsiteY64" fmla="*/ 701040 h 802640"/>
                              <a:gd name="connsiteX65" fmla="*/ 3271520 w 5410200"/>
                              <a:gd name="connsiteY65" fmla="*/ 690880 h 802640"/>
                              <a:gd name="connsiteX66" fmla="*/ 3093720 w 5410200"/>
                              <a:gd name="connsiteY66" fmla="*/ 706120 h 802640"/>
                              <a:gd name="connsiteX67" fmla="*/ 2966720 w 5410200"/>
                              <a:gd name="connsiteY67" fmla="*/ 767080 h 802640"/>
                              <a:gd name="connsiteX68" fmla="*/ 2661920 w 5410200"/>
                              <a:gd name="connsiteY68" fmla="*/ 782320 h 802640"/>
                              <a:gd name="connsiteX69" fmla="*/ 2519680 w 5410200"/>
                              <a:gd name="connsiteY69" fmla="*/ 782320 h 802640"/>
                              <a:gd name="connsiteX70" fmla="*/ 2392680 w 5410200"/>
                              <a:gd name="connsiteY70" fmla="*/ 782320 h 802640"/>
                              <a:gd name="connsiteX71" fmla="*/ 2341880 w 5410200"/>
                              <a:gd name="connsiteY71" fmla="*/ 792480 h 802640"/>
                              <a:gd name="connsiteX72" fmla="*/ 2143760 w 5410200"/>
                              <a:gd name="connsiteY72" fmla="*/ 802640 h 802640"/>
                              <a:gd name="connsiteX73" fmla="*/ 1960880 w 5410200"/>
                              <a:gd name="connsiteY73" fmla="*/ 797560 h 802640"/>
                              <a:gd name="connsiteX74" fmla="*/ 1869440 w 5410200"/>
                              <a:gd name="connsiteY74" fmla="*/ 762000 h 802640"/>
                              <a:gd name="connsiteX75" fmla="*/ 1437640 w 5410200"/>
                              <a:gd name="connsiteY75" fmla="*/ 660400 h 802640"/>
                              <a:gd name="connsiteX76" fmla="*/ 1224280 w 5410200"/>
                              <a:gd name="connsiteY76" fmla="*/ 629920 h 802640"/>
                              <a:gd name="connsiteX77" fmla="*/ 904240 w 5410200"/>
                              <a:gd name="connsiteY77" fmla="*/ 589280 h 802640"/>
                              <a:gd name="connsiteX78" fmla="*/ 731520 w 5410200"/>
                              <a:gd name="connsiteY78" fmla="*/ 558800 h 802640"/>
                              <a:gd name="connsiteX79" fmla="*/ 518160 w 5410200"/>
                              <a:gd name="connsiteY79" fmla="*/ 528320 h 802640"/>
                              <a:gd name="connsiteX80" fmla="*/ 223520 w 5410200"/>
                              <a:gd name="connsiteY80" fmla="*/ 538480 h 802640"/>
                              <a:gd name="connsiteX81" fmla="*/ 0 w 5410200"/>
                              <a:gd name="connsiteY81" fmla="*/ 558800 h 8026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  <a:cxn ang="0">
                                <a:pos x="connsiteX75" y="connsiteY75"/>
                              </a:cxn>
                              <a:cxn ang="0">
                                <a:pos x="connsiteX76" y="connsiteY76"/>
                              </a:cxn>
                              <a:cxn ang="0">
                                <a:pos x="connsiteX77" y="connsiteY77"/>
                              </a:cxn>
                              <a:cxn ang="0">
                                <a:pos x="connsiteX78" y="connsiteY78"/>
                              </a:cxn>
                              <a:cxn ang="0">
                                <a:pos x="connsiteX79" y="connsiteY79"/>
                              </a:cxn>
                              <a:cxn ang="0">
                                <a:pos x="connsiteX80" y="connsiteY80"/>
                              </a:cxn>
                              <a:cxn ang="0">
                                <a:pos x="connsiteX81" y="connsiteY81"/>
                              </a:cxn>
                            </a:cxnLst>
                            <a:rect l="l" t="t" r="r" b="b"/>
                            <a:pathLst>
                              <a:path w="5410200" h="802640">
                                <a:moveTo>
                                  <a:pt x="0" y="558800"/>
                                </a:moveTo>
                                <a:lnTo>
                                  <a:pt x="66040" y="482600"/>
                                </a:lnTo>
                                <a:lnTo>
                                  <a:pt x="127000" y="472440"/>
                                </a:lnTo>
                                <a:lnTo>
                                  <a:pt x="162560" y="502920"/>
                                </a:lnTo>
                                <a:lnTo>
                                  <a:pt x="248920" y="508000"/>
                                </a:lnTo>
                                <a:lnTo>
                                  <a:pt x="345440" y="421640"/>
                                </a:lnTo>
                                <a:lnTo>
                                  <a:pt x="421640" y="441960"/>
                                </a:lnTo>
                                <a:lnTo>
                                  <a:pt x="513080" y="462280"/>
                                </a:lnTo>
                                <a:lnTo>
                                  <a:pt x="624840" y="304800"/>
                                </a:lnTo>
                                <a:lnTo>
                                  <a:pt x="660400" y="325120"/>
                                </a:lnTo>
                                <a:lnTo>
                                  <a:pt x="706120" y="294640"/>
                                </a:lnTo>
                                <a:lnTo>
                                  <a:pt x="736600" y="335280"/>
                                </a:lnTo>
                                <a:lnTo>
                                  <a:pt x="802640" y="264160"/>
                                </a:lnTo>
                                <a:lnTo>
                                  <a:pt x="868680" y="370840"/>
                                </a:lnTo>
                                <a:lnTo>
                                  <a:pt x="899160" y="289560"/>
                                </a:lnTo>
                                <a:lnTo>
                                  <a:pt x="985520" y="274320"/>
                                </a:lnTo>
                                <a:lnTo>
                                  <a:pt x="1148080" y="147320"/>
                                </a:lnTo>
                                <a:lnTo>
                                  <a:pt x="1295400" y="101600"/>
                                </a:lnTo>
                                <a:lnTo>
                                  <a:pt x="1427480" y="50800"/>
                                </a:lnTo>
                                <a:lnTo>
                                  <a:pt x="1559560" y="66040"/>
                                </a:lnTo>
                                <a:lnTo>
                                  <a:pt x="1676400" y="86360"/>
                                </a:lnTo>
                                <a:lnTo>
                                  <a:pt x="1757680" y="96520"/>
                                </a:lnTo>
                                <a:lnTo>
                                  <a:pt x="1894840" y="45720"/>
                                </a:lnTo>
                                <a:lnTo>
                                  <a:pt x="1950720" y="40640"/>
                                </a:lnTo>
                                <a:lnTo>
                                  <a:pt x="2016760" y="0"/>
                                </a:lnTo>
                                <a:lnTo>
                                  <a:pt x="2118360" y="71120"/>
                                </a:lnTo>
                                <a:lnTo>
                                  <a:pt x="2164080" y="177800"/>
                                </a:lnTo>
                                <a:lnTo>
                                  <a:pt x="2291080" y="20320"/>
                                </a:lnTo>
                                <a:lnTo>
                                  <a:pt x="2413000" y="40640"/>
                                </a:lnTo>
                                <a:lnTo>
                                  <a:pt x="2524760" y="25400"/>
                                </a:lnTo>
                                <a:lnTo>
                                  <a:pt x="2646680" y="66040"/>
                                </a:lnTo>
                                <a:lnTo>
                                  <a:pt x="2900680" y="5080"/>
                                </a:lnTo>
                                <a:lnTo>
                                  <a:pt x="2941320" y="96520"/>
                                </a:lnTo>
                                <a:lnTo>
                                  <a:pt x="2981960" y="66040"/>
                                </a:lnTo>
                                <a:lnTo>
                                  <a:pt x="3088640" y="142240"/>
                                </a:lnTo>
                                <a:lnTo>
                                  <a:pt x="3164840" y="142240"/>
                                </a:lnTo>
                                <a:lnTo>
                                  <a:pt x="3312160" y="259080"/>
                                </a:lnTo>
                                <a:lnTo>
                                  <a:pt x="3434080" y="228600"/>
                                </a:lnTo>
                                <a:lnTo>
                                  <a:pt x="3520440" y="228600"/>
                                </a:lnTo>
                                <a:lnTo>
                                  <a:pt x="3652520" y="309880"/>
                                </a:lnTo>
                                <a:lnTo>
                                  <a:pt x="3881120" y="167640"/>
                                </a:lnTo>
                                <a:lnTo>
                                  <a:pt x="3937000" y="177800"/>
                                </a:lnTo>
                                <a:lnTo>
                                  <a:pt x="4069080" y="269240"/>
                                </a:lnTo>
                                <a:lnTo>
                                  <a:pt x="4155440" y="289560"/>
                                </a:lnTo>
                                <a:lnTo>
                                  <a:pt x="4368800" y="248920"/>
                                </a:lnTo>
                                <a:lnTo>
                                  <a:pt x="4536440" y="238760"/>
                                </a:lnTo>
                                <a:lnTo>
                                  <a:pt x="4683760" y="330200"/>
                                </a:lnTo>
                                <a:lnTo>
                                  <a:pt x="4790440" y="309880"/>
                                </a:lnTo>
                                <a:lnTo>
                                  <a:pt x="4907280" y="447040"/>
                                </a:lnTo>
                                <a:lnTo>
                                  <a:pt x="4963160" y="482600"/>
                                </a:lnTo>
                                <a:lnTo>
                                  <a:pt x="4998720" y="452120"/>
                                </a:lnTo>
                                <a:lnTo>
                                  <a:pt x="5080000" y="528320"/>
                                </a:lnTo>
                                <a:lnTo>
                                  <a:pt x="5156200" y="528320"/>
                                </a:lnTo>
                                <a:lnTo>
                                  <a:pt x="5293360" y="518160"/>
                                </a:lnTo>
                                <a:lnTo>
                                  <a:pt x="5384800" y="563880"/>
                                </a:lnTo>
                                <a:lnTo>
                                  <a:pt x="5410200" y="650240"/>
                                </a:lnTo>
                                <a:lnTo>
                                  <a:pt x="5247640" y="706120"/>
                                </a:lnTo>
                                <a:lnTo>
                                  <a:pt x="4902200" y="589280"/>
                                </a:lnTo>
                                <a:lnTo>
                                  <a:pt x="4699000" y="594360"/>
                                </a:lnTo>
                                <a:lnTo>
                                  <a:pt x="4480560" y="619760"/>
                                </a:lnTo>
                                <a:lnTo>
                                  <a:pt x="4307840" y="670560"/>
                                </a:lnTo>
                                <a:lnTo>
                                  <a:pt x="4109720" y="706120"/>
                                </a:lnTo>
                                <a:lnTo>
                                  <a:pt x="3830320" y="746760"/>
                                </a:lnTo>
                                <a:lnTo>
                                  <a:pt x="3703320" y="792480"/>
                                </a:lnTo>
                                <a:lnTo>
                                  <a:pt x="3403600" y="701040"/>
                                </a:lnTo>
                                <a:lnTo>
                                  <a:pt x="3271520" y="690880"/>
                                </a:lnTo>
                                <a:lnTo>
                                  <a:pt x="3093720" y="706120"/>
                                </a:lnTo>
                                <a:lnTo>
                                  <a:pt x="2966720" y="767080"/>
                                </a:lnTo>
                                <a:lnTo>
                                  <a:pt x="2661920" y="782320"/>
                                </a:lnTo>
                                <a:lnTo>
                                  <a:pt x="2519680" y="782320"/>
                                </a:lnTo>
                                <a:lnTo>
                                  <a:pt x="2392680" y="782320"/>
                                </a:lnTo>
                                <a:cubicBezTo>
                                  <a:pt x="2345307" y="792847"/>
                                  <a:pt x="2362572" y="792480"/>
                                  <a:pt x="2341880" y="792480"/>
                                </a:cubicBezTo>
                                <a:lnTo>
                                  <a:pt x="2143760" y="802640"/>
                                </a:lnTo>
                                <a:lnTo>
                                  <a:pt x="1960880" y="797560"/>
                                </a:lnTo>
                                <a:lnTo>
                                  <a:pt x="1869440" y="762000"/>
                                </a:lnTo>
                                <a:lnTo>
                                  <a:pt x="1437640" y="660400"/>
                                </a:lnTo>
                                <a:lnTo>
                                  <a:pt x="1224280" y="629920"/>
                                </a:lnTo>
                                <a:lnTo>
                                  <a:pt x="904240" y="589280"/>
                                </a:lnTo>
                                <a:lnTo>
                                  <a:pt x="731520" y="558800"/>
                                </a:lnTo>
                                <a:lnTo>
                                  <a:pt x="518160" y="528320"/>
                                </a:lnTo>
                                <a:lnTo>
                                  <a:pt x="223520" y="538480"/>
                                </a:lnTo>
                                <a:lnTo>
                                  <a:pt x="0" y="5588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6699">
                              <a:alpha val="49804"/>
                            </a:srgbClr>
                          </a:solidFill>
                          <a:ln>
                            <a:solidFill>
                              <a:srgbClr val="FF669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2" name="Figura a mano libera: forma 71">
                            <a:extLst>
                              <a:ext uri="{FF2B5EF4-FFF2-40B4-BE49-F238E27FC236}">
                                <a16:creationId xmlns:a16="http://schemas.microsoft.com/office/drawing/2014/main" id="{0880B09A-46A2-4106-9A5F-54529A979AB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800340" y="2488415"/>
                            <a:ext cx="330200" cy="147320"/>
                          </a:xfrm>
                          <a:custGeom>
                            <a:avLst/>
                            <a:gdLst>
                              <a:gd name="connsiteX0" fmla="*/ 137160 w 330200"/>
                              <a:gd name="connsiteY0" fmla="*/ 0 h 147320"/>
                              <a:gd name="connsiteX1" fmla="*/ 0 w 330200"/>
                              <a:gd name="connsiteY1" fmla="*/ 15240 h 147320"/>
                              <a:gd name="connsiteX2" fmla="*/ 5080 w 330200"/>
                              <a:gd name="connsiteY2" fmla="*/ 60960 h 147320"/>
                              <a:gd name="connsiteX3" fmla="*/ 101600 w 330200"/>
                              <a:gd name="connsiteY3" fmla="*/ 147320 h 147320"/>
                              <a:gd name="connsiteX4" fmla="*/ 259080 w 330200"/>
                              <a:gd name="connsiteY4" fmla="*/ 121920 h 147320"/>
                              <a:gd name="connsiteX5" fmla="*/ 330200 w 330200"/>
                              <a:gd name="connsiteY5" fmla="*/ 76200 h 147320"/>
                              <a:gd name="connsiteX6" fmla="*/ 233680 w 330200"/>
                              <a:gd name="connsiteY6" fmla="*/ 20320 h 147320"/>
                              <a:gd name="connsiteX7" fmla="*/ 137160 w 330200"/>
                              <a:gd name="connsiteY7" fmla="*/ 0 h 14732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330200" h="147320">
                                <a:moveTo>
                                  <a:pt x="137160" y="0"/>
                                </a:moveTo>
                                <a:lnTo>
                                  <a:pt x="0" y="15240"/>
                                </a:lnTo>
                                <a:lnTo>
                                  <a:pt x="5080" y="60960"/>
                                </a:lnTo>
                                <a:lnTo>
                                  <a:pt x="101600" y="147320"/>
                                </a:lnTo>
                                <a:lnTo>
                                  <a:pt x="259080" y="121920"/>
                                </a:lnTo>
                                <a:lnTo>
                                  <a:pt x="330200" y="76200"/>
                                </a:lnTo>
                                <a:lnTo>
                                  <a:pt x="233680" y="20320"/>
                                </a:lnTo>
                                <a:lnTo>
                                  <a:pt x="13716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99">
                              <a:alpha val="49804"/>
                            </a:srgbClr>
                          </a:solidFill>
                          <a:ln>
                            <a:solidFill>
                              <a:srgbClr val="FF999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3" name="Figura a mano libera: forma 72">
                            <a:extLst>
                              <a:ext uri="{FF2B5EF4-FFF2-40B4-BE49-F238E27FC236}">
                                <a16:creationId xmlns:a16="http://schemas.microsoft.com/office/drawing/2014/main" id="{4B556BD3-5832-4FBE-98C3-5D68896CDBD3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7922260" y="2310615"/>
                            <a:ext cx="1762760" cy="482600"/>
                          </a:xfrm>
                          <a:custGeom>
                            <a:avLst/>
                            <a:gdLst>
                              <a:gd name="connsiteX0" fmla="*/ 142240 w 1762760"/>
                              <a:gd name="connsiteY0" fmla="*/ 15240 h 482600"/>
                              <a:gd name="connsiteX1" fmla="*/ 0 w 1762760"/>
                              <a:gd name="connsiteY1" fmla="*/ 76200 h 482600"/>
                              <a:gd name="connsiteX2" fmla="*/ 30480 w 1762760"/>
                              <a:gd name="connsiteY2" fmla="*/ 137160 h 482600"/>
                              <a:gd name="connsiteX3" fmla="*/ 177800 w 1762760"/>
                              <a:gd name="connsiteY3" fmla="*/ 142240 h 482600"/>
                              <a:gd name="connsiteX4" fmla="*/ 320040 w 1762760"/>
                              <a:gd name="connsiteY4" fmla="*/ 142240 h 482600"/>
                              <a:gd name="connsiteX5" fmla="*/ 431800 w 1762760"/>
                              <a:gd name="connsiteY5" fmla="*/ 137160 h 482600"/>
                              <a:gd name="connsiteX6" fmla="*/ 508000 w 1762760"/>
                              <a:gd name="connsiteY6" fmla="*/ 172720 h 482600"/>
                              <a:gd name="connsiteX7" fmla="*/ 614680 w 1762760"/>
                              <a:gd name="connsiteY7" fmla="*/ 259080 h 482600"/>
                              <a:gd name="connsiteX8" fmla="*/ 782320 w 1762760"/>
                              <a:gd name="connsiteY8" fmla="*/ 304800 h 482600"/>
                              <a:gd name="connsiteX9" fmla="*/ 833120 w 1762760"/>
                              <a:gd name="connsiteY9" fmla="*/ 238760 h 482600"/>
                              <a:gd name="connsiteX10" fmla="*/ 949960 w 1762760"/>
                              <a:gd name="connsiteY10" fmla="*/ 284480 h 482600"/>
                              <a:gd name="connsiteX11" fmla="*/ 1076960 w 1762760"/>
                              <a:gd name="connsiteY11" fmla="*/ 340360 h 482600"/>
                              <a:gd name="connsiteX12" fmla="*/ 1397000 w 1762760"/>
                              <a:gd name="connsiteY12" fmla="*/ 457200 h 482600"/>
                              <a:gd name="connsiteX13" fmla="*/ 1513840 w 1762760"/>
                              <a:gd name="connsiteY13" fmla="*/ 472440 h 482600"/>
                              <a:gd name="connsiteX14" fmla="*/ 1651000 w 1762760"/>
                              <a:gd name="connsiteY14" fmla="*/ 482600 h 482600"/>
                              <a:gd name="connsiteX15" fmla="*/ 1762760 w 1762760"/>
                              <a:gd name="connsiteY15" fmla="*/ 482600 h 482600"/>
                              <a:gd name="connsiteX16" fmla="*/ 1747520 w 1762760"/>
                              <a:gd name="connsiteY16" fmla="*/ 421640 h 482600"/>
                              <a:gd name="connsiteX17" fmla="*/ 1605280 w 1762760"/>
                              <a:gd name="connsiteY17" fmla="*/ 391160 h 482600"/>
                              <a:gd name="connsiteX18" fmla="*/ 1503680 w 1762760"/>
                              <a:gd name="connsiteY18" fmla="*/ 320040 h 482600"/>
                              <a:gd name="connsiteX19" fmla="*/ 1386840 w 1762760"/>
                              <a:gd name="connsiteY19" fmla="*/ 314960 h 482600"/>
                              <a:gd name="connsiteX20" fmla="*/ 1295400 w 1762760"/>
                              <a:gd name="connsiteY20" fmla="*/ 248920 h 482600"/>
                              <a:gd name="connsiteX21" fmla="*/ 1193800 w 1762760"/>
                              <a:gd name="connsiteY21" fmla="*/ 228600 h 482600"/>
                              <a:gd name="connsiteX22" fmla="*/ 1082040 w 1762760"/>
                              <a:gd name="connsiteY22" fmla="*/ 127000 h 482600"/>
                              <a:gd name="connsiteX23" fmla="*/ 1005840 w 1762760"/>
                              <a:gd name="connsiteY23" fmla="*/ 132080 h 482600"/>
                              <a:gd name="connsiteX24" fmla="*/ 980440 w 1762760"/>
                              <a:gd name="connsiteY24" fmla="*/ 60960 h 482600"/>
                              <a:gd name="connsiteX25" fmla="*/ 802640 w 1762760"/>
                              <a:gd name="connsiteY25" fmla="*/ 116840 h 482600"/>
                              <a:gd name="connsiteX26" fmla="*/ 538480 w 1762760"/>
                              <a:gd name="connsiteY26" fmla="*/ 35560 h 482600"/>
                              <a:gd name="connsiteX27" fmla="*/ 436880 w 1762760"/>
                              <a:gd name="connsiteY27" fmla="*/ 0 h 482600"/>
                              <a:gd name="connsiteX28" fmla="*/ 142240 w 1762760"/>
                              <a:gd name="connsiteY28" fmla="*/ 15240 h 4826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</a:cxnLst>
                            <a:rect l="l" t="t" r="r" b="b"/>
                            <a:pathLst>
                              <a:path w="1762760" h="482600">
                                <a:moveTo>
                                  <a:pt x="142240" y="15240"/>
                                </a:moveTo>
                                <a:lnTo>
                                  <a:pt x="0" y="76200"/>
                                </a:lnTo>
                                <a:lnTo>
                                  <a:pt x="30480" y="137160"/>
                                </a:lnTo>
                                <a:lnTo>
                                  <a:pt x="177800" y="142240"/>
                                </a:lnTo>
                                <a:lnTo>
                                  <a:pt x="320040" y="142240"/>
                                </a:lnTo>
                                <a:lnTo>
                                  <a:pt x="431800" y="137160"/>
                                </a:lnTo>
                                <a:lnTo>
                                  <a:pt x="508000" y="172720"/>
                                </a:lnTo>
                                <a:lnTo>
                                  <a:pt x="614680" y="259080"/>
                                </a:lnTo>
                                <a:lnTo>
                                  <a:pt x="782320" y="304800"/>
                                </a:lnTo>
                                <a:lnTo>
                                  <a:pt x="833120" y="238760"/>
                                </a:lnTo>
                                <a:lnTo>
                                  <a:pt x="949960" y="284480"/>
                                </a:lnTo>
                                <a:lnTo>
                                  <a:pt x="1076960" y="340360"/>
                                </a:lnTo>
                                <a:lnTo>
                                  <a:pt x="1397000" y="457200"/>
                                </a:lnTo>
                                <a:lnTo>
                                  <a:pt x="1513840" y="472440"/>
                                </a:lnTo>
                                <a:lnTo>
                                  <a:pt x="1651000" y="482600"/>
                                </a:lnTo>
                                <a:lnTo>
                                  <a:pt x="1762760" y="482600"/>
                                </a:lnTo>
                                <a:lnTo>
                                  <a:pt x="1747520" y="421640"/>
                                </a:lnTo>
                                <a:lnTo>
                                  <a:pt x="1605280" y="391160"/>
                                </a:lnTo>
                                <a:lnTo>
                                  <a:pt x="1503680" y="320040"/>
                                </a:lnTo>
                                <a:lnTo>
                                  <a:pt x="1386840" y="314960"/>
                                </a:lnTo>
                                <a:lnTo>
                                  <a:pt x="1295400" y="248920"/>
                                </a:lnTo>
                                <a:lnTo>
                                  <a:pt x="1193800" y="228600"/>
                                </a:lnTo>
                                <a:lnTo>
                                  <a:pt x="1082040" y="127000"/>
                                </a:lnTo>
                                <a:lnTo>
                                  <a:pt x="1005840" y="132080"/>
                                </a:lnTo>
                                <a:lnTo>
                                  <a:pt x="980440" y="60960"/>
                                </a:lnTo>
                                <a:lnTo>
                                  <a:pt x="802640" y="116840"/>
                                </a:lnTo>
                                <a:lnTo>
                                  <a:pt x="538480" y="35560"/>
                                </a:lnTo>
                                <a:lnTo>
                                  <a:pt x="436880" y="0"/>
                                </a:lnTo>
                                <a:lnTo>
                                  <a:pt x="142240" y="1524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99">
                              <a:alpha val="49804"/>
                            </a:srgbClr>
                          </a:solidFill>
                          <a:ln>
                            <a:solidFill>
                              <a:srgbClr val="FF999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4" name="Figura a mano libera: forma 73">
                            <a:extLst>
                              <a:ext uri="{FF2B5EF4-FFF2-40B4-BE49-F238E27FC236}">
                                <a16:creationId xmlns:a16="http://schemas.microsoft.com/office/drawing/2014/main" id="{6417CC75-9D36-4D3C-9BF5-F7B78F03B1CA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469380" y="2432535"/>
                            <a:ext cx="426720" cy="116840"/>
                          </a:xfrm>
                          <a:custGeom>
                            <a:avLst/>
                            <a:gdLst>
                              <a:gd name="connsiteX0" fmla="*/ 0 w 426720"/>
                              <a:gd name="connsiteY0" fmla="*/ 55880 h 116840"/>
                              <a:gd name="connsiteX1" fmla="*/ 137160 w 426720"/>
                              <a:gd name="connsiteY1" fmla="*/ 5080 h 116840"/>
                              <a:gd name="connsiteX2" fmla="*/ 259080 w 426720"/>
                              <a:gd name="connsiteY2" fmla="*/ 0 h 116840"/>
                              <a:gd name="connsiteX3" fmla="*/ 426720 w 426720"/>
                              <a:gd name="connsiteY3" fmla="*/ 5080 h 116840"/>
                              <a:gd name="connsiteX4" fmla="*/ 421640 w 426720"/>
                              <a:gd name="connsiteY4" fmla="*/ 45720 h 116840"/>
                              <a:gd name="connsiteX5" fmla="*/ 320040 w 426720"/>
                              <a:gd name="connsiteY5" fmla="*/ 116840 h 116840"/>
                              <a:gd name="connsiteX6" fmla="*/ 157480 w 426720"/>
                              <a:gd name="connsiteY6" fmla="*/ 101600 h 116840"/>
                              <a:gd name="connsiteX7" fmla="*/ 0 w 426720"/>
                              <a:gd name="connsiteY7" fmla="*/ 55880 h 1168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</a:cxnLst>
                            <a:rect l="l" t="t" r="r" b="b"/>
                            <a:pathLst>
                              <a:path w="426720" h="116840">
                                <a:moveTo>
                                  <a:pt x="0" y="55880"/>
                                </a:moveTo>
                                <a:lnTo>
                                  <a:pt x="137160" y="5080"/>
                                </a:lnTo>
                                <a:lnTo>
                                  <a:pt x="259080" y="0"/>
                                </a:lnTo>
                                <a:lnTo>
                                  <a:pt x="426720" y="5080"/>
                                </a:lnTo>
                                <a:lnTo>
                                  <a:pt x="421640" y="45720"/>
                                </a:lnTo>
                                <a:lnTo>
                                  <a:pt x="320040" y="116840"/>
                                </a:lnTo>
                                <a:lnTo>
                                  <a:pt x="157480" y="101600"/>
                                </a:lnTo>
                                <a:lnTo>
                                  <a:pt x="0" y="5588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99">
                              <a:alpha val="49804"/>
                            </a:srgbClr>
                          </a:solidFill>
                          <a:ln>
                            <a:solidFill>
                              <a:srgbClr val="FF999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5" name="Figura a mano libera: forma 74">
                            <a:extLst>
                              <a:ext uri="{FF2B5EF4-FFF2-40B4-BE49-F238E27FC236}">
                                <a16:creationId xmlns:a16="http://schemas.microsoft.com/office/drawing/2014/main" id="{08F6DDD9-57B1-48BA-9E94-73037C124ED1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66800" y="1876275"/>
                            <a:ext cx="8229600" cy="1386840"/>
                          </a:xfrm>
                          <a:custGeom>
                            <a:avLst/>
                            <a:gdLst>
                              <a:gd name="connsiteX0" fmla="*/ 3893820 w 8229600"/>
                              <a:gd name="connsiteY0" fmla="*/ 800100 h 1386840"/>
                              <a:gd name="connsiteX1" fmla="*/ 4175760 w 8229600"/>
                              <a:gd name="connsiteY1" fmla="*/ 800100 h 1386840"/>
                              <a:gd name="connsiteX2" fmla="*/ 4343400 w 8229600"/>
                              <a:gd name="connsiteY2" fmla="*/ 762000 h 1386840"/>
                              <a:gd name="connsiteX3" fmla="*/ 4564380 w 8229600"/>
                              <a:gd name="connsiteY3" fmla="*/ 746760 h 1386840"/>
                              <a:gd name="connsiteX4" fmla="*/ 4610100 w 8229600"/>
                              <a:gd name="connsiteY4" fmla="*/ 701040 h 1386840"/>
                              <a:gd name="connsiteX5" fmla="*/ 4191000 w 8229600"/>
                              <a:gd name="connsiteY5" fmla="*/ 601980 h 1386840"/>
                              <a:gd name="connsiteX6" fmla="*/ 3863340 w 8229600"/>
                              <a:gd name="connsiteY6" fmla="*/ 533400 h 1386840"/>
                              <a:gd name="connsiteX7" fmla="*/ 3695700 w 8229600"/>
                              <a:gd name="connsiteY7" fmla="*/ 487680 h 1386840"/>
                              <a:gd name="connsiteX8" fmla="*/ 3322320 w 8229600"/>
                              <a:gd name="connsiteY8" fmla="*/ 441960 h 1386840"/>
                              <a:gd name="connsiteX9" fmla="*/ 3009900 w 8229600"/>
                              <a:gd name="connsiteY9" fmla="*/ 381000 h 1386840"/>
                              <a:gd name="connsiteX10" fmla="*/ 2819400 w 8229600"/>
                              <a:gd name="connsiteY10" fmla="*/ 381000 h 1386840"/>
                              <a:gd name="connsiteX11" fmla="*/ 2552700 w 8229600"/>
                              <a:gd name="connsiteY11" fmla="*/ 411480 h 1386840"/>
                              <a:gd name="connsiteX12" fmla="*/ 2407920 w 8229600"/>
                              <a:gd name="connsiteY12" fmla="*/ 434340 h 1386840"/>
                              <a:gd name="connsiteX13" fmla="*/ 2278380 w 8229600"/>
                              <a:gd name="connsiteY13" fmla="*/ 434340 h 1386840"/>
                              <a:gd name="connsiteX14" fmla="*/ 2087880 w 8229600"/>
                              <a:gd name="connsiteY14" fmla="*/ 320040 h 1386840"/>
                              <a:gd name="connsiteX15" fmla="*/ 1866900 w 8229600"/>
                              <a:gd name="connsiteY15" fmla="*/ 274320 h 1386840"/>
                              <a:gd name="connsiteX16" fmla="*/ 1668780 w 8229600"/>
                              <a:gd name="connsiteY16" fmla="*/ 243840 h 1386840"/>
                              <a:gd name="connsiteX17" fmla="*/ 1333500 w 8229600"/>
                              <a:gd name="connsiteY17" fmla="*/ 198120 h 1386840"/>
                              <a:gd name="connsiteX18" fmla="*/ 1165860 w 8229600"/>
                              <a:gd name="connsiteY18" fmla="*/ 198120 h 1386840"/>
                              <a:gd name="connsiteX19" fmla="*/ 967740 w 8229600"/>
                              <a:gd name="connsiteY19" fmla="*/ 137160 h 1386840"/>
                              <a:gd name="connsiteX20" fmla="*/ 838200 w 8229600"/>
                              <a:gd name="connsiteY20" fmla="*/ 91440 h 1386840"/>
                              <a:gd name="connsiteX21" fmla="*/ 739140 w 8229600"/>
                              <a:gd name="connsiteY21" fmla="*/ 7620 h 1386840"/>
                              <a:gd name="connsiteX22" fmla="*/ 624840 w 8229600"/>
                              <a:gd name="connsiteY22" fmla="*/ 0 h 1386840"/>
                              <a:gd name="connsiteX23" fmla="*/ 533400 w 8229600"/>
                              <a:gd name="connsiteY23" fmla="*/ 91440 h 1386840"/>
                              <a:gd name="connsiteX24" fmla="*/ 449580 w 8229600"/>
                              <a:gd name="connsiteY24" fmla="*/ 190500 h 1386840"/>
                              <a:gd name="connsiteX25" fmla="*/ 381000 w 8229600"/>
                              <a:gd name="connsiteY25" fmla="*/ 289560 h 1386840"/>
                              <a:gd name="connsiteX26" fmla="*/ 320040 w 8229600"/>
                              <a:gd name="connsiteY26" fmla="*/ 396240 h 1386840"/>
                              <a:gd name="connsiteX27" fmla="*/ 243840 w 8229600"/>
                              <a:gd name="connsiteY27" fmla="*/ 487680 h 1386840"/>
                              <a:gd name="connsiteX28" fmla="*/ 144780 w 8229600"/>
                              <a:gd name="connsiteY28" fmla="*/ 541020 h 1386840"/>
                              <a:gd name="connsiteX29" fmla="*/ 38100 w 8229600"/>
                              <a:gd name="connsiteY29" fmla="*/ 624840 h 1386840"/>
                              <a:gd name="connsiteX30" fmla="*/ 0 w 8229600"/>
                              <a:gd name="connsiteY30" fmla="*/ 655320 h 1386840"/>
                              <a:gd name="connsiteX31" fmla="*/ 53340 w 8229600"/>
                              <a:gd name="connsiteY31" fmla="*/ 701040 h 1386840"/>
                              <a:gd name="connsiteX32" fmla="*/ 266700 w 8229600"/>
                              <a:gd name="connsiteY32" fmla="*/ 678180 h 1386840"/>
                              <a:gd name="connsiteX33" fmla="*/ 373380 w 8229600"/>
                              <a:gd name="connsiteY33" fmla="*/ 655320 h 1386840"/>
                              <a:gd name="connsiteX34" fmla="*/ 518160 w 8229600"/>
                              <a:gd name="connsiteY34" fmla="*/ 601980 h 1386840"/>
                              <a:gd name="connsiteX35" fmla="*/ 571500 w 8229600"/>
                              <a:gd name="connsiteY35" fmla="*/ 701040 h 1386840"/>
                              <a:gd name="connsiteX36" fmla="*/ 510540 w 8229600"/>
                              <a:gd name="connsiteY36" fmla="*/ 807720 h 1386840"/>
                              <a:gd name="connsiteX37" fmla="*/ 502920 w 8229600"/>
                              <a:gd name="connsiteY37" fmla="*/ 891540 h 1386840"/>
                              <a:gd name="connsiteX38" fmla="*/ 518160 w 8229600"/>
                              <a:gd name="connsiteY38" fmla="*/ 960120 h 1386840"/>
                              <a:gd name="connsiteX39" fmla="*/ 716280 w 8229600"/>
                              <a:gd name="connsiteY39" fmla="*/ 1005840 h 1386840"/>
                              <a:gd name="connsiteX40" fmla="*/ 822960 w 8229600"/>
                              <a:gd name="connsiteY40" fmla="*/ 1005840 h 1386840"/>
                              <a:gd name="connsiteX41" fmla="*/ 891540 w 8229600"/>
                              <a:gd name="connsiteY41" fmla="*/ 960120 h 1386840"/>
                              <a:gd name="connsiteX42" fmla="*/ 944880 w 8229600"/>
                              <a:gd name="connsiteY42" fmla="*/ 914400 h 1386840"/>
                              <a:gd name="connsiteX43" fmla="*/ 1005840 w 8229600"/>
                              <a:gd name="connsiteY43" fmla="*/ 868680 h 1386840"/>
                              <a:gd name="connsiteX44" fmla="*/ 1082040 w 8229600"/>
                              <a:gd name="connsiteY44" fmla="*/ 815340 h 1386840"/>
                              <a:gd name="connsiteX45" fmla="*/ 1234440 w 8229600"/>
                              <a:gd name="connsiteY45" fmla="*/ 777240 h 1386840"/>
                              <a:gd name="connsiteX46" fmla="*/ 1303020 w 8229600"/>
                              <a:gd name="connsiteY46" fmla="*/ 838200 h 1386840"/>
                              <a:gd name="connsiteX47" fmla="*/ 1463040 w 8229600"/>
                              <a:gd name="connsiteY47" fmla="*/ 815340 h 1386840"/>
                              <a:gd name="connsiteX48" fmla="*/ 1615440 w 8229600"/>
                              <a:gd name="connsiteY48" fmla="*/ 861060 h 1386840"/>
                              <a:gd name="connsiteX49" fmla="*/ 1676400 w 8229600"/>
                              <a:gd name="connsiteY49" fmla="*/ 922020 h 1386840"/>
                              <a:gd name="connsiteX50" fmla="*/ 1729740 w 8229600"/>
                              <a:gd name="connsiteY50" fmla="*/ 937260 h 1386840"/>
                              <a:gd name="connsiteX51" fmla="*/ 1790700 w 8229600"/>
                              <a:gd name="connsiteY51" fmla="*/ 967740 h 1386840"/>
                              <a:gd name="connsiteX52" fmla="*/ 1813560 w 8229600"/>
                              <a:gd name="connsiteY52" fmla="*/ 982980 h 1386840"/>
                              <a:gd name="connsiteX53" fmla="*/ 1813560 w 8229600"/>
                              <a:gd name="connsiteY53" fmla="*/ 982980 h 1386840"/>
                              <a:gd name="connsiteX54" fmla="*/ 1882140 w 8229600"/>
                              <a:gd name="connsiteY54" fmla="*/ 998220 h 1386840"/>
                              <a:gd name="connsiteX55" fmla="*/ 2072640 w 8229600"/>
                              <a:gd name="connsiteY55" fmla="*/ 944880 h 1386840"/>
                              <a:gd name="connsiteX56" fmla="*/ 2156460 w 8229600"/>
                              <a:gd name="connsiteY56" fmla="*/ 899160 h 1386840"/>
                              <a:gd name="connsiteX57" fmla="*/ 2255520 w 8229600"/>
                              <a:gd name="connsiteY57" fmla="*/ 876300 h 1386840"/>
                              <a:gd name="connsiteX58" fmla="*/ 2324100 w 8229600"/>
                              <a:gd name="connsiteY58" fmla="*/ 899160 h 1386840"/>
                              <a:gd name="connsiteX59" fmla="*/ 2423160 w 8229600"/>
                              <a:gd name="connsiteY59" fmla="*/ 929640 h 1386840"/>
                              <a:gd name="connsiteX60" fmla="*/ 2545080 w 8229600"/>
                              <a:gd name="connsiteY60" fmla="*/ 1043940 h 1386840"/>
                              <a:gd name="connsiteX61" fmla="*/ 2682240 w 8229600"/>
                              <a:gd name="connsiteY61" fmla="*/ 1097280 h 1386840"/>
                              <a:gd name="connsiteX62" fmla="*/ 2827020 w 8229600"/>
                              <a:gd name="connsiteY62" fmla="*/ 1051560 h 1386840"/>
                              <a:gd name="connsiteX63" fmla="*/ 2910840 w 8229600"/>
                              <a:gd name="connsiteY63" fmla="*/ 1082040 h 1386840"/>
                              <a:gd name="connsiteX64" fmla="*/ 2979420 w 8229600"/>
                              <a:gd name="connsiteY64" fmla="*/ 1150620 h 1386840"/>
                              <a:gd name="connsiteX65" fmla="*/ 3116580 w 8229600"/>
                              <a:gd name="connsiteY65" fmla="*/ 1112520 h 1386840"/>
                              <a:gd name="connsiteX66" fmla="*/ 3230880 w 8229600"/>
                              <a:gd name="connsiteY66" fmla="*/ 1066800 h 1386840"/>
                              <a:gd name="connsiteX67" fmla="*/ 3314700 w 8229600"/>
                              <a:gd name="connsiteY67" fmla="*/ 1097280 h 1386840"/>
                              <a:gd name="connsiteX68" fmla="*/ 3398520 w 8229600"/>
                              <a:gd name="connsiteY68" fmla="*/ 1196340 h 1386840"/>
                              <a:gd name="connsiteX69" fmla="*/ 3375660 w 8229600"/>
                              <a:gd name="connsiteY69" fmla="*/ 1295400 h 1386840"/>
                              <a:gd name="connsiteX70" fmla="*/ 3467100 w 8229600"/>
                              <a:gd name="connsiteY70" fmla="*/ 1295400 h 1386840"/>
                              <a:gd name="connsiteX71" fmla="*/ 3596640 w 8229600"/>
                              <a:gd name="connsiteY71" fmla="*/ 1173480 h 1386840"/>
                              <a:gd name="connsiteX72" fmla="*/ 3672840 w 8229600"/>
                              <a:gd name="connsiteY72" fmla="*/ 1112520 h 1386840"/>
                              <a:gd name="connsiteX73" fmla="*/ 3810000 w 8229600"/>
                              <a:gd name="connsiteY73" fmla="*/ 1097280 h 1386840"/>
                              <a:gd name="connsiteX74" fmla="*/ 3924300 w 8229600"/>
                              <a:gd name="connsiteY74" fmla="*/ 1150620 h 1386840"/>
                              <a:gd name="connsiteX75" fmla="*/ 4023360 w 8229600"/>
                              <a:gd name="connsiteY75" fmla="*/ 1287780 h 1386840"/>
                              <a:gd name="connsiteX76" fmla="*/ 4145280 w 8229600"/>
                              <a:gd name="connsiteY76" fmla="*/ 1363980 h 1386840"/>
                              <a:gd name="connsiteX77" fmla="*/ 4229100 w 8229600"/>
                              <a:gd name="connsiteY77" fmla="*/ 1386840 h 1386840"/>
                              <a:gd name="connsiteX78" fmla="*/ 4358640 w 8229600"/>
                              <a:gd name="connsiteY78" fmla="*/ 1386840 h 1386840"/>
                              <a:gd name="connsiteX79" fmla="*/ 4472940 w 8229600"/>
                              <a:gd name="connsiteY79" fmla="*/ 1386840 h 1386840"/>
                              <a:gd name="connsiteX80" fmla="*/ 4655820 w 8229600"/>
                              <a:gd name="connsiteY80" fmla="*/ 1371600 h 1386840"/>
                              <a:gd name="connsiteX81" fmla="*/ 4777740 w 8229600"/>
                              <a:gd name="connsiteY81" fmla="*/ 1371600 h 1386840"/>
                              <a:gd name="connsiteX82" fmla="*/ 4998720 w 8229600"/>
                              <a:gd name="connsiteY82" fmla="*/ 1341120 h 1386840"/>
                              <a:gd name="connsiteX83" fmla="*/ 5234940 w 8229600"/>
                              <a:gd name="connsiteY83" fmla="*/ 1287780 h 1386840"/>
                              <a:gd name="connsiteX84" fmla="*/ 5326380 w 8229600"/>
                              <a:gd name="connsiteY84" fmla="*/ 1287780 h 1386840"/>
                              <a:gd name="connsiteX85" fmla="*/ 5623560 w 8229600"/>
                              <a:gd name="connsiteY85" fmla="*/ 1264920 h 1386840"/>
                              <a:gd name="connsiteX86" fmla="*/ 6156960 w 8229600"/>
                              <a:gd name="connsiteY86" fmla="*/ 1120140 h 1386840"/>
                              <a:gd name="connsiteX87" fmla="*/ 6545580 w 8229600"/>
                              <a:gd name="connsiteY87" fmla="*/ 1089660 h 1386840"/>
                              <a:gd name="connsiteX88" fmla="*/ 7018020 w 8229600"/>
                              <a:gd name="connsiteY88" fmla="*/ 1082040 h 1386840"/>
                              <a:gd name="connsiteX89" fmla="*/ 7429500 w 8229600"/>
                              <a:gd name="connsiteY89" fmla="*/ 1181100 h 1386840"/>
                              <a:gd name="connsiteX90" fmla="*/ 7749540 w 8229600"/>
                              <a:gd name="connsiteY90" fmla="*/ 1264920 h 1386840"/>
                              <a:gd name="connsiteX91" fmla="*/ 8054340 w 8229600"/>
                              <a:gd name="connsiteY91" fmla="*/ 1310640 h 1386840"/>
                              <a:gd name="connsiteX92" fmla="*/ 8199120 w 8229600"/>
                              <a:gd name="connsiteY92" fmla="*/ 1303020 h 1386840"/>
                              <a:gd name="connsiteX93" fmla="*/ 8229600 w 8229600"/>
                              <a:gd name="connsiteY93" fmla="*/ 1234440 h 1386840"/>
                              <a:gd name="connsiteX94" fmla="*/ 8183880 w 8229600"/>
                              <a:gd name="connsiteY94" fmla="*/ 1074420 h 1386840"/>
                              <a:gd name="connsiteX95" fmla="*/ 8145780 w 8229600"/>
                              <a:gd name="connsiteY95" fmla="*/ 967740 h 1386840"/>
                              <a:gd name="connsiteX96" fmla="*/ 8008620 w 8229600"/>
                              <a:gd name="connsiteY96" fmla="*/ 906780 h 1386840"/>
                              <a:gd name="connsiteX97" fmla="*/ 7833360 w 8229600"/>
                              <a:gd name="connsiteY97" fmla="*/ 922020 h 1386840"/>
                              <a:gd name="connsiteX98" fmla="*/ 7551420 w 8229600"/>
                              <a:gd name="connsiteY98" fmla="*/ 899160 h 1386840"/>
                              <a:gd name="connsiteX99" fmla="*/ 7277100 w 8229600"/>
                              <a:gd name="connsiteY99" fmla="*/ 868680 h 1386840"/>
                              <a:gd name="connsiteX100" fmla="*/ 7155180 w 8229600"/>
                              <a:gd name="connsiteY100" fmla="*/ 868680 h 1386840"/>
                              <a:gd name="connsiteX101" fmla="*/ 6918960 w 8229600"/>
                              <a:gd name="connsiteY101" fmla="*/ 883920 h 1386840"/>
                              <a:gd name="connsiteX102" fmla="*/ 6720840 w 8229600"/>
                              <a:gd name="connsiteY102" fmla="*/ 883920 h 1386840"/>
                              <a:gd name="connsiteX103" fmla="*/ 6537960 w 8229600"/>
                              <a:gd name="connsiteY103" fmla="*/ 883920 h 1386840"/>
                              <a:gd name="connsiteX104" fmla="*/ 6400800 w 8229600"/>
                              <a:gd name="connsiteY104" fmla="*/ 861060 h 1386840"/>
                              <a:gd name="connsiteX105" fmla="*/ 6202680 w 8229600"/>
                              <a:gd name="connsiteY105" fmla="*/ 876300 h 1386840"/>
                              <a:gd name="connsiteX106" fmla="*/ 6065520 w 8229600"/>
                              <a:gd name="connsiteY106" fmla="*/ 906780 h 1386840"/>
                              <a:gd name="connsiteX107" fmla="*/ 5943600 w 8229600"/>
                              <a:gd name="connsiteY107" fmla="*/ 929640 h 1386840"/>
                              <a:gd name="connsiteX108" fmla="*/ 5798820 w 8229600"/>
                              <a:gd name="connsiteY108" fmla="*/ 967740 h 1386840"/>
                              <a:gd name="connsiteX109" fmla="*/ 5730240 w 8229600"/>
                              <a:gd name="connsiteY109" fmla="*/ 975360 h 1386840"/>
                              <a:gd name="connsiteX110" fmla="*/ 5615940 w 8229600"/>
                              <a:gd name="connsiteY110" fmla="*/ 1005840 h 1386840"/>
                              <a:gd name="connsiteX111" fmla="*/ 5486400 w 8229600"/>
                              <a:gd name="connsiteY111" fmla="*/ 1005840 h 1386840"/>
                              <a:gd name="connsiteX112" fmla="*/ 5334000 w 8229600"/>
                              <a:gd name="connsiteY112" fmla="*/ 982980 h 1386840"/>
                              <a:gd name="connsiteX113" fmla="*/ 5143500 w 8229600"/>
                              <a:gd name="connsiteY113" fmla="*/ 944880 h 1386840"/>
                              <a:gd name="connsiteX114" fmla="*/ 5021580 w 8229600"/>
                              <a:gd name="connsiteY114" fmla="*/ 937260 h 1386840"/>
                              <a:gd name="connsiteX115" fmla="*/ 4876800 w 8229600"/>
                              <a:gd name="connsiteY115" fmla="*/ 937260 h 1386840"/>
                              <a:gd name="connsiteX116" fmla="*/ 4709160 w 8229600"/>
                              <a:gd name="connsiteY116" fmla="*/ 937260 h 1386840"/>
                              <a:gd name="connsiteX117" fmla="*/ 4610100 w 8229600"/>
                              <a:gd name="connsiteY117" fmla="*/ 967740 h 1386840"/>
                              <a:gd name="connsiteX118" fmla="*/ 4411980 w 8229600"/>
                              <a:gd name="connsiteY118" fmla="*/ 975360 h 1386840"/>
                              <a:gd name="connsiteX119" fmla="*/ 4251960 w 8229600"/>
                              <a:gd name="connsiteY119" fmla="*/ 960120 h 1386840"/>
                              <a:gd name="connsiteX120" fmla="*/ 4122420 w 8229600"/>
                              <a:gd name="connsiteY120" fmla="*/ 883920 h 1386840"/>
                              <a:gd name="connsiteX121" fmla="*/ 4145280 w 8229600"/>
                              <a:gd name="connsiteY121" fmla="*/ 845820 h 1386840"/>
                              <a:gd name="connsiteX122" fmla="*/ 3893820 w 8229600"/>
                              <a:gd name="connsiteY122" fmla="*/ 800100 h 13868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  <a:cxn ang="0">
                                <a:pos x="connsiteX13" y="connsiteY13"/>
                              </a:cxn>
                              <a:cxn ang="0">
                                <a:pos x="connsiteX14" y="connsiteY14"/>
                              </a:cxn>
                              <a:cxn ang="0">
                                <a:pos x="connsiteX15" y="connsiteY15"/>
                              </a:cxn>
                              <a:cxn ang="0">
                                <a:pos x="connsiteX16" y="connsiteY16"/>
                              </a:cxn>
                              <a:cxn ang="0">
                                <a:pos x="connsiteX17" y="connsiteY17"/>
                              </a:cxn>
                              <a:cxn ang="0">
                                <a:pos x="connsiteX18" y="connsiteY18"/>
                              </a:cxn>
                              <a:cxn ang="0">
                                <a:pos x="connsiteX19" y="connsiteY19"/>
                              </a:cxn>
                              <a:cxn ang="0">
                                <a:pos x="connsiteX20" y="connsiteY20"/>
                              </a:cxn>
                              <a:cxn ang="0">
                                <a:pos x="connsiteX21" y="connsiteY21"/>
                              </a:cxn>
                              <a:cxn ang="0">
                                <a:pos x="connsiteX22" y="connsiteY22"/>
                              </a:cxn>
                              <a:cxn ang="0">
                                <a:pos x="connsiteX23" y="connsiteY23"/>
                              </a:cxn>
                              <a:cxn ang="0">
                                <a:pos x="connsiteX24" y="connsiteY24"/>
                              </a:cxn>
                              <a:cxn ang="0">
                                <a:pos x="connsiteX25" y="connsiteY25"/>
                              </a:cxn>
                              <a:cxn ang="0">
                                <a:pos x="connsiteX26" y="connsiteY26"/>
                              </a:cxn>
                              <a:cxn ang="0">
                                <a:pos x="connsiteX27" y="connsiteY27"/>
                              </a:cxn>
                              <a:cxn ang="0">
                                <a:pos x="connsiteX28" y="connsiteY28"/>
                              </a:cxn>
                              <a:cxn ang="0">
                                <a:pos x="connsiteX29" y="connsiteY29"/>
                              </a:cxn>
                              <a:cxn ang="0">
                                <a:pos x="connsiteX30" y="connsiteY30"/>
                              </a:cxn>
                              <a:cxn ang="0">
                                <a:pos x="connsiteX31" y="connsiteY31"/>
                              </a:cxn>
                              <a:cxn ang="0">
                                <a:pos x="connsiteX32" y="connsiteY32"/>
                              </a:cxn>
                              <a:cxn ang="0">
                                <a:pos x="connsiteX33" y="connsiteY33"/>
                              </a:cxn>
                              <a:cxn ang="0">
                                <a:pos x="connsiteX34" y="connsiteY34"/>
                              </a:cxn>
                              <a:cxn ang="0">
                                <a:pos x="connsiteX35" y="connsiteY35"/>
                              </a:cxn>
                              <a:cxn ang="0">
                                <a:pos x="connsiteX36" y="connsiteY36"/>
                              </a:cxn>
                              <a:cxn ang="0">
                                <a:pos x="connsiteX37" y="connsiteY37"/>
                              </a:cxn>
                              <a:cxn ang="0">
                                <a:pos x="connsiteX38" y="connsiteY38"/>
                              </a:cxn>
                              <a:cxn ang="0">
                                <a:pos x="connsiteX39" y="connsiteY39"/>
                              </a:cxn>
                              <a:cxn ang="0">
                                <a:pos x="connsiteX40" y="connsiteY40"/>
                              </a:cxn>
                              <a:cxn ang="0">
                                <a:pos x="connsiteX41" y="connsiteY41"/>
                              </a:cxn>
                              <a:cxn ang="0">
                                <a:pos x="connsiteX42" y="connsiteY42"/>
                              </a:cxn>
                              <a:cxn ang="0">
                                <a:pos x="connsiteX43" y="connsiteY43"/>
                              </a:cxn>
                              <a:cxn ang="0">
                                <a:pos x="connsiteX44" y="connsiteY44"/>
                              </a:cxn>
                              <a:cxn ang="0">
                                <a:pos x="connsiteX45" y="connsiteY45"/>
                              </a:cxn>
                              <a:cxn ang="0">
                                <a:pos x="connsiteX46" y="connsiteY46"/>
                              </a:cxn>
                              <a:cxn ang="0">
                                <a:pos x="connsiteX47" y="connsiteY47"/>
                              </a:cxn>
                              <a:cxn ang="0">
                                <a:pos x="connsiteX48" y="connsiteY48"/>
                              </a:cxn>
                              <a:cxn ang="0">
                                <a:pos x="connsiteX49" y="connsiteY49"/>
                              </a:cxn>
                              <a:cxn ang="0">
                                <a:pos x="connsiteX50" y="connsiteY50"/>
                              </a:cxn>
                              <a:cxn ang="0">
                                <a:pos x="connsiteX51" y="connsiteY51"/>
                              </a:cxn>
                              <a:cxn ang="0">
                                <a:pos x="connsiteX52" y="connsiteY52"/>
                              </a:cxn>
                              <a:cxn ang="0">
                                <a:pos x="connsiteX53" y="connsiteY53"/>
                              </a:cxn>
                              <a:cxn ang="0">
                                <a:pos x="connsiteX54" y="connsiteY54"/>
                              </a:cxn>
                              <a:cxn ang="0">
                                <a:pos x="connsiteX55" y="connsiteY55"/>
                              </a:cxn>
                              <a:cxn ang="0">
                                <a:pos x="connsiteX56" y="connsiteY56"/>
                              </a:cxn>
                              <a:cxn ang="0">
                                <a:pos x="connsiteX57" y="connsiteY57"/>
                              </a:cxn>
                              <a:cxn ang="0">
                                <a:pos x="connsiteX58" y="connsiteY58"/>
                              </a:cxn>
                              <a:cxn ang="0">
                                <a:pos x="connsiteX59" y="connsiteY59"/>
                              </a:cxn>
                              <a:cxn ang="0">
                                <a:pos x="connsiteX60" y="connsiteY60"/>
                              </a:cxn>
                              <a:cxn ang="0">
                                <a:pos x="connsiteX61" y="connsiteY61"/>
                              </a:cxn>
                              <a:cxn ang="0">
                                <a:pos x="connsiteX62" y="connsiteY62"/>
                              </a:cxn>
                              <a:cxn ang="0">
                                <a:pos x="connsiteX63" y="connsiteY63"/>
                              </a:cxn>
                              <a:cxn ang="0">
                                <a:pos x="connsiteX64" y="connsiteY64"/>
                              </a:cxn>
                              <a:cxn ang="0">
                                <a:pos x="connsiteX65" y="connsiteY65"/>
                              </a:cxn>
                              <a:cxn ang="0">
                                <a:pos x="connsiteX66" y="connsiteY66"/>
                              </a:cxn>
                              <a:cxn ang="0">
                                <a:pos x="connsiteX67" y="connsiteY67"/>
                              </a:cxn>
                              <a:cxn ang="0">
                                <a:pos x="connsiteX68" y="connsiteY68"/>
                              </a:cxn>
                              <a:cxn ang="0">
                                <a:pos x="connsiteX69" y="connsiteY69"/>
                              </a:cxn>
                              <a:cxn ang="0">
                                <a:pos x="connsiteX70" y="connsiteY70"/>
                              </a:cxn>
                              <a:cxn ang="0">
                                <a:pos x="connsiteX71" y="connsiteY71"/>
                              </a:cxn>
                              <a:cxn ang="0">
                                <a:pos x="connsiteX72" y="connsiteY72"/>
                              </a:cxn>
                              <a:cxn ang="0">
                                <a:pos x="connsiteX73" y="connsiteY73"/>
                              </a:cxn>
                              <a:cxn ang="0">
                                <a:pos x="connsiteX74" y="connsiteY74"/>
                              </a:cxn>
                              <a:cxn ang="0">
                                <a:pos x="connsiteX75" y="connsiteY75"/>
                              </a:cxn>
                              <a:cxn ang="0">
                                <a:pos x="connsiteX76" y="connsiteY76"/>
                              </a:cxn>
                              <a:cxn ang="0">
                                <a:pos x="connsiteX77" y="connsiteY77"/>
                              </a:cxn>
                              <a:cxn ang="0">
                                <a:pos x="connsiteX78" y="connsiteY78"/>
                              </a:cxn>
                              <a:cxn ang="0">
                                <a:pos x="connsiteX79" y="connsiteY79"/>
                              </a:cxn>
                              <a:cxn ang="0">
                                <a:pos x="connsiteX80" y="connsiteY80"/>
                              </a:cxn>
                              <a:cxn ang="0">
                                <a:pos x="connsiteX81" y="connsiteY81"/>
                              </a:cxn>
                              <a:cxn ang="0">
                                <a:pos x="connsiteX82" y="connsiteY82"/>
                              </a:cxn>
                              <a:cxn ang="0">
                                <a:pos x="connsiteX83" y="connsiteY83"/>
                              </a:cxn>
                              <a:cxn ang="0">
                                <a:pos x="connsiteX84" y="connsiteY84"/>
                              </a:cxn>
                              <a:cxn ang="0">
                                <a:pos x="connsiteX85" y="connsiteY85"/>
                              </a:cxn>
                              <a:cxn ang="0">
                                <a:pos x="connsiteX86" y="connsiteY86"/>
                              </a:cxn>
                              <a:cxn ang="0">
                                <a:pos x="connsiteX87" y="connsiteY87"/>
                              </a:cxn>
                              <a:cxn ang="0">
                                <a:pos x="connsiteX88" y="connsiteY88"/>
                              </a:cxn>
                              <a:cxn ang="0">
                                <a:pos x="connsiteX89" y="connsiteY89"/>
                              </a:cxn>
                              <a:cxn ang="0">
                                <a:pos x="connsiteX90" y="connsiteY90"/>
                              </a:cxn>
                              <a:cxn ang="0">
                                <a:pos x="connsiteX91" y="connsiteY91"/>
                              </a:cxn>
                              <a:cxn ang="0">
                                <a:pos x="connsiteX92" y="connsiteY92"/>
                              </a:cxn>
                              <a:cxn ang="0">
                                <a:pos x="connsiteX93" y="connsiteY93"/>
                              </a:cxn>
                              <a:cxn ang="0">
                                <a:pos x="connsiteX94" y="connsiteY94"/>
                              </a:cxn>
                              <a:cxn ang="0">
                                <a:pos x="connsiteX95" y="connsiteY95"/>
                              </a:cxn>
                              <a:cxn ang="0">
                                <a:pos x="connsiteX96" y="connsiteY96"/>
                              </a:cxn>
                              <a:cxn ang="0">
                                <a:pos x="connsiteX97" y="connsiteY97"/>
                              </a:cxn>
                              <a:cxn ang="0">
                                <a:pos x="connsiteX98" y="connsiteY98"/>
                              </a:cxn>
                              <a:cxn ang="0">
                                <a:pos x="connsiteX99" y="connsiteY99"/>
                              </a:cxn>
                              <a:cxn ang="0">
                                <a:pos x="connsiteX100" y="connsiteY100"/>
                              </a:cxn>
                              <a:cxn ang="0">
                                <a:pos x="connsiteX101" y="connsiteY101"/>
                              </a:cxn>
                              <a:cxn ang="0">
                                <a:pos x="connsiteX102" y="connsiteY102"/>
                              </a:cxn>
                              <a:cxn ang="0">
                                <a:pos x="connsiteX103" y="connsiteY103"/>
                              </a:cxn>
                              <a:cxn ang="0">
                                <a:pos x="connsiteX104" y="connsiteY104"/>
                              </a:cxn>
                              <a:cxn ang="0">
                                <a:pos x="connsiteX105" y="connsiteY105"/>
                              </a:cxn>
                              <a:cxn ang="0">
                                <a:pos x="connsiteX106" y="connsiteY106"/>
                              </a:cxn>
                              <a:cxn ang="0">
                                <a:pos x="connsiteX107" y="connsiteY107"/>
                              </a:cxn>
                              <a:cxn ang="0">
                                <a:pos x="connsiteX108" y="connsiteY108"/>
                              </a:cxn>
                              <a:cxn ang="0">
                                <a:pos x="connsiteX109" y="connsiteY109"/>
                              </a:cxn>
                              <a:cxn ang="0">
                                <a:pos x="connsiteX110" y="connsiteY110"/>
                              </a:cxn>
                              <a:cxn ang="0">
                                <a:pos x="connsiteX111" y="connsiteY111"/>
                              </a:cxn>
                              <a:cxn ang="0">
                                <a:pos x="connsiteX112" y="connsiteY112"/>
                              </a:cxn>
                              <a:cxn ang="0">
                                <a:pos x="connsiteX113" y="connsiteY113"/>
                              </a:cxn>
                              <a:cxn ang="0">
                                <a:pos x="connsiteX114" y="connsiteY114"/>
                              </a:cxn>
                              <a:cxn ang="0">
                                <a:pos x="connsiteX115" y="connsiteY115"/>
                              </a:cxn>
                              <a:cxn ang="0">
                                <a:pos x="connsiteX116" y="connsiteY116"/>
                              </a:cxn>
                              <a:cxn ang="0">
                                <a:pos x="connsiteX117" y="connsiteY117"/>
                              </a:cxn>
                              <a:cxn ang="0">
                                <a:pos x="connsiteX118" y="connsiteY118"/>
                              </a:cxn>
                              <a:cxn ang="0">
                                <a:pos x="connsiteX119" y="connsiteY119"/>
                              </a:cxn>
                              <a:cxn ang="0">
                                <a:pos x="connsiteX120" y="connsiteY120"/>
                              </a:cxn>
                              <a:cxn ang="0">
                                <a:pos x="connsiteX121" y="connsiteY121"/>
                              </a:cxn>
                              <a:cxn ang="0">
                                <a:pos x="connsiteX122" y="connsiteY122"/>
                              </a:cxn>
                            </a:cxnLst>
                            <a:rect l="l" t="t" r="r" b="b"/>
                            <a:pathLst>
                              <a:path w="8229600" h="1386840">
                                <a:moveTo>
                                  <a:pt x="3893820" y="800100"/>
                                </a:moveTo>
                                <a:lnTo>
                                  <a:pt x="4175760" y="800100"/>
                                </a:lnTo>
                                <a:lnTo>
                                  <a:pt x="4343400" y="762000"/>
                                </a:lnTo>
                                <a:lnTo>
                                  <a:pt x="4564380" y="746760"/>
                                </a:lnTo>
                                <a:lnTo>
                                  <a:pt x="4610100" y="701040"/>
                                </a:lnTo>
                                <a:lnTo>
                                  <a:pt x="4191000" y="601980"/>
                                </a:lnTo>
                                <a:lnTo>
                                  <a:pt x="3863340" y="533400"/>
                                </a:lnTo>
                                <a:lnTo>
                                  <a:pt x="3695700" y="487680"/>
                                </a:lnTo>
                                <a:lnTo>
                                  <a:pt x="3322320" y="441960"/>
                                </a:lnTo>
                                <a:lnTo>
                                  <a:pt x="3009900" y="381000"/>
                                </a:lnTo>
                                <a:lnTo>
                                  <a:pt x="2819400" y="381000"/>
                                </a:lnTo>
                                <a:lnTo>
                                  <a:pt x="2552700" y="411480"/>
                                </a:lnTo>
                                <a:lnTo>
                                  <a:pt x="2407920" y="434340"/>
                                </a:lnTo>
                                <a:lnTo>
                                  <a:pt x="2278380" y="434340"/>
                                </a:lnTo>
                                <a:lnTo>
                                  <a:pt x="2087880" y="320040"/>
                                </a:lnTo>
                                <a:lnTo>
                                  <a:pt x="1866900" y="274320"/>
                                </a:lnTo>
                                <a:lnTo>
                                  <a:pt x="1668780" y="243840"/>
                                </a:lnTo>
                                <a:lnTo>
                                  <a:pt x="1333500" y="198120"/>
                                </a:lnTo>
                                <a:lnTo>
                                  <a:pt x="1165860" y="198120"/>
                                </a:lnTo>
                                <a:lnTo>
                                  <a:pt x="967740" y="137160"/>
                                </a:lnTo>
                                <a:lnTo>
                                  <a:pt x="838200" y="91440"/>
                                </a:lnTo>
                                <a:lnTo>
                                  <a:pt x="739140" y="7620"/>
                                </a:lnTo>
                                <a:lnTo>
                                  <a:pt x="624840" y="0"/>
                                </a:lnTo>
                                <a:lnTo>
                                  <a:pt x="533400" y="91440"/>
                                </a:lnTo>
                                <a:lnTo>
                                  <a:pt x="449580" y="190500"/>
                                </a:lnTo>
                                <a:lnTo>
                                  <a:pt x="381000" y="289560"/>
                                </a:lnTo>
                                <a:lnTo>
                                  <a:pt x="320040" y="396240"/>
                                </a:lnTo>
                                <a:lnTo>
                                  <a:pt x="243840" y="487680"/>
                                </a:lnTo>
                                <a:lnTo>
                                  <a:pt x="144780" y="541020"/>
                                </a:lnTo>
                                <a:lnTo>
                                  <a:pt x="38100" y="624840"/>
                                </a:lnTo>
                                <a:lnTo>
                                  <a:pt x="0" y="655320"/>
                                </a:lnTo>
                                <a:lnTo>
                                  <a:pt x="53340" y="701040"/>
                                </a:lnTo>
                                <a:lnTo>
                                  <a:pt x="266700" y="678180"/>
                                </a:lnTo>
                                <a:cubicBezTo>
                                  <a:pt x="363742" y="662006"/>
                                  <a:pt x="330502" y="676759"/>
                                  <a:pt x="373380" y="655320"/>
                                </a:cubicBezTo>
                                <a:lnTo>
                                  <a:pt x="518160" y="601980"/>
                                </a:lnTo>
                                <a:lnTo>
                                  <a:pt x="571500" y="701040"/>
                                </a:lnTo>
                                <a:lnTo>
                                  <a:pt x="510540" y="807720"/>
                                </a:lnTo>
                                <a:cubicBezTo>
                                  <a:pt x="502359" y="881349"/>
                                  <a:pt x="502920" y="853299"/>
                                  <a:pt x="502920" y="891540"/>
                                </a:cubicBezTo>
                                <a:lnTo>
                                  <a:pt x="518160" y="960120"/>
                                </a:lnTo>
                                <a:lnTo>
                                  <a:pt x="716280" y="1005840"/>
                                </a:lnTo>
                                <a:lnTo>
                                  <a:pt x="822960" y="1005840"/>
                                </a:lnTo>
                                <a:lnTo>
                                  <a:pt x="891540" y="960120"/>
                                </a:lnTo>
                                <a:cubicBezTo>
                                  <a:pt x="909320" y="944880"/>
                                  <a:pt x="926319" y="928678"/>
                                  <a:pt x="944880" y="914400"/>
                                </a:cubicBezTo>
                                <a:cubicBezTo>
                                  <a:pt x="1019554" y="856958"/>
                                  <a:pt x="968636" y="905884"/>
                                  <a:pt x="1005840" y="868680"/>
                                </a:cubicBezTo>
                                <a:lnTo>
                                  <a:pt x="1082040" y="815340"/>
                                </a:lnTo>
                                <a:lnTo>
                                  <a:pt x="1234440" y="777240"/>
                                </a:lnTo>
                                <a:lnTo>
                                  <a:pt x="1303020" y="838200"/>
                                </a:lnTo>
                                <a:lnTo>
                                  <a:pt x="1463040" y="815340"/>
                                </a:lnTo>
                                <a:lnTo>
                                  <a:pt x="1615440" y="861060"/>
                                </a:lnTo>
                                <a:lnTo>
                                  <a:pt x="1676400" y="922020"/>
                                </a:lnTo>
                                <a:lnTo>
                                  <a:pt x="1729740" y="937260"/>
                                </a:lnTo>
                                <a:cubicBezTo>
                                  <a:pt x="1750060" y="947420"/>
                                  <a:pt x="1770756" y="956861"/>
                                  <a:pt x="1790700" y="967740"/>
                                </a:cubicBezTo>
                                <a:cubicBezTo>
                                  <a:pt x="1798740" y="972125"/>
                                  <a:pt x="1813560" y="982980"/>
                                  <a:pt x="1813560" y="982980"/>
                                </a:cubicBezTo>
                                <a:lnTo>
                                  <a:pt x="1813560" y="982980"/>
                                </a:lnTo>
                                <a:lnTo>
                                  <a:pt x="1882140" y="998220"/>
                                </a:lnTo>
                                <a:lnTo>
                                  <a:pt x="2072640" y="944880"/>
                                </a:lnTo>
                                <a:lnTo>
                                  <a:pt x="2156460" y="899160"/>
                                </a:lnTo>
                                <a:lnTo>
                                  <a:pt x="2255520" y="876300"/>
                                </a:lnTo>
                                <a:cubicBezTo>
                                  <a:pt x="2318858" y="900052"/>
                                  <a:pt x="2294778" y="899160"/>
                                  <a:pt x="2324100" y="899160"/>
                                </a:cubicBezTo>
                                <a:lnTo>
                                  <a:pt x="2423160" y="929640"/>
                                </a:lnTo>
                                <a:lnTo>
                                  <a:pt x="2545080" y="1043940"/>
                                </a:lnTo>
                                <a:lnTo>
                                  <a:pt x="2682240" y="1097280"/>
                                </a:lnTo>
                                <a:lnTo>
                                  <a:pt x="2827020" y="1051560"/>
                                </a:lnTo>
                                <a:lnTo>
                                  <a:pt x="2910840" y="1082040"/>
                                </a:lnTo>
                                <a:lnTo>
                                  <a:pt x="2979420" y="1150620"/>
                                </a:lnTo>
                                <a:lnTo>
                                  <a:pt x="3116580" y="1112520"/>
                                </a:lnTo>
                                <a:lnTo>
                                  <a:pt x="3230880" y="1066800"/>
                                </a:lnTo>
                                <a:lnTo>
                                  <a:pt x="3314700" y="1097280"/>
                                </a:lnTo>
                                <a:lnTo>
                                  <a:pt x="3398520" y="1196340"/>
                                </a:lnTo>
                                <a:lnTo>
                                  <a:pt x="3375660" y="1295400"/>
                                </a:lnTo>
                                <a:lnTo>
                                  <a:pt x="3467100" y="1295400"/>
                                </a:lnTo>
                                <a:lnTo>
                                  <a:pt x="3596640" y="1173480"/>
                                </a:lnTo>
                                <a:lnTo>
                                  <a:pt x="3672840" y="1112520"/>
                                </a:lnTo>
                                <a:lnTo>
                                  <a:pt x="3810000" y="1097280"/>
                                </a:lnTo>
                                <a:lnTo>
                                  <a:pt x="3924300" y="1150620"/>
                                </a:lnTo>
                                <a:lnTo>
                                  <a:pt x="4023360" y="1287780"/>
                                </a:lnTo>
                                <a:lnTo>
                                  <a:pt x="4145280" y="1363980"/>
                                </a:lnTo>
                                <a:lnTo>
                                  <a:pt x="4229100" y="1386840"/>
                                </a:lnTo>
                                <a:lnTo>
                                  <a:pt x="4358640" y="1386840"/>
                                </a:lnTo>
                                <a:lnTo>
                                  <a:pt x="4472940" y="1386840"/>
                                </a:lnTo>
                                <a:lnTo>
                                  <a:pt x="4655820" y="1371600"/>
                                </a:lnTo>
                                <a:lnTo>
                                  <a:pt x="4777740" y="1371600"/>
                                </a:lnTo>
                                <a:lnTo>
                                  <a:pt x="4998720" y="1341120"/>
                                </a:lnTo>
                                <a:lnTo>
                                  <a:pt x="5234940" y="1287780"/>
                                </a:lnTo>
                                <a:lnTo>
                                  <a:pt x="5326380" y="1287780"/>
                                </a:lnTo>
                                <a:lnTo>
                                  <a:pt x="5623560" y="1264920"/>
                                </a:lnTo>
                                <a:lnTo>
                                  <a:pt x="6156960" y="1120140"/>
                                </a:lnTo>
                                <a:lnTo>
                                  <a:pt x="6545580" y="1089660"/>
                                </a:lnTo>
                                <a:lnTo>
                                  <a:pt x="7018020" y="1082040"/>
                                </a:lnTo>
                                <a:lnTo>
                                  <a:pt x="7429500" y="1181100"/>
                                </a:lnTo>
                                <a:lnTo>
                                  <a:pt x="7749540" y="1264920"/>
                                </a:lnTo>
                                <a:lnTo>
                                  <a:pt x="8054340" y="1310640"/>
                                </a:lnTo>
                                <a:lnTo>
                                  <a:pt x="8199120" y="1303020"/>
                                </a:lnTo>
                                <a:lnTo>
                                  <a:pt x="8229600" y="1234440"/>
                                </a:lnTo>
                                <a:lnTo>
                                  <a:pt x="8183880" y="1074420"/>
                                </a:lnTo>
                                <a:lnTo>
                                  <a:pt x="8145780" y="967740"/>
                                </a:lnTo>
                                <a:lnTo>
                                  <a:pt x="8008620" y="906780"/>
                                </a:lnTo>
                                <a:lnTo>
                                  <a:pt x="7833360" y="922020"/>
                                </a:lnTo>
                                <a:lnTo>
                                  <a:pt x="7551420" y="899160"/>
                                </a:lnTo>
                                <a:lnTo>
                                  <a:pt x="7277100" y="868680"/>
                                </a:lnTo>
                                <a:lnTo>
                                  <a:pt x="7155180" y="868680"/>
                                </a:lnTo>
                                <a:lnTo>
                                  <a:pt x="6918960" y="883920"/>
                                </a:lnTo>
                                <a:lnTo>
                                  <a:pt x="6720840" y="883920"/>
                                </a:lnTo>
                                <a:lnTo>
                                  <a:pt x="6537960" y="883920"/>
                                </a:lnTo>
                                <a:lnTo>
                                  <a:pt x="6400800" y="861060"/>
                                </a:lnTo>
                                <a:lnTo>
                                  <a:pt x="6202680" y="876300"/>
                                </a:lnTo>
                                <a:lnTo>
                                  <a:pt x="6065520" y="906780"/>
                                </a:lnTo>
                                <a:lnTo>
                                  <a:pt x="5943600" y="929640"/>
                                </a:lnTo>
                                <a:lnTo>
                                  <a:pt x="5798820" y="967740"/>
                                </a:lnTo>
                                <a:lnTo>
                                  <a:pt x="5730240" y="975360"/>
                                </a:lnTo>
                                <a:lnTo>
                                  <a:pt x="5615940" y="1005840"/>
                                </a:lnTo>
                                <a:lnTo>
                                  <a:pt x="5486400" y="1005840"/>
                                </a:lnTo>
                                <a:lnTo>
                                  <a:pt x="5334000" y="982980"/>
                                </a:lnTo>
                                <a:lnTo>
                                  <a:pt x="5143500" y="944880"/>
                                </a:lnTo>
                                <a:lnTo>
                                  <a:pt x="5021580" y="937260"/>
                                </a:lnTo>
                                <a:lnTo>
                                  <a:pt x="4876800" y="937260"/>
                                </a:lnTo>
                                <a:lnTo>
                                  <a:pt x="4709160" y="937260"/>
                                </a:lnTo>
                                <a:lnTo>
                                  <a:pt x="4610100" y="967740"/>
                                </a:lnTo>
                                <a:lnTo>
                                  <a:pt x="4411980" y="975360"/>
                                </a:lnTo>
                                <a:lnTo>
                                  <a:pt x="4251960" y="960120"/>
                                </a:lnTo>
                                <a:lnTo>
                                  <a:pt x="4122420" y="883920"/>
                                </a:lnTo>
                                <a:lnTo>
                                  <a:pt x="4145280" y="845820"/>
                                </a:lnTo>
                                <a:lnTo>
                                  <a:pt x="3893820" y="8001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9999">
                              <a:alpha val="49804"/>
                            </a:srgbClr>
                          </a:solidFill>
                          <a:ln>
                            <a:solidFill>
                              <a:srgbClr val="FF999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6" name="Figura a mano libera: forma 75">
                            <a:extLst>
                              <a:ext uri="{FF2B5EF4-FFF2-40B4-BE49-F238E27FC236}">
                                <a16:creationId xmlns:a16="http://schemas.microsoft.com/office/drawing/2014/main" id="{C375C6C9-6005-4F28-80D0-25EB33E9F8F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464040" y="2760195"/>
                            <a:ext cx="457200" cy="114300"/>
                          </a:xfrm>
                          <a:custGeom>
                            <a:avLst/>
                            <a:gdLst>
                              <a:gd name="connsiteX0" fmla="*/ 0 w 457200"/>
                              <a:gd name="connsiteY0" fmla="*/ 45720 h 114300"/>
                              <a:gd name="connsiteX1" fmla="*/ 137160 w 457200"/>
                              <a:gd name="connsiteY1" fmla="*/ 114300 h 114300"/>
                              <a:gd name="connsiteX2" fmla="*/ 320040 w 457200"/>
                              <a:gd name="connsiteY2" fmla="*/ 99060 h 114300"/>
                              <a:gd name="connsiteX3" fmla="*/ 457200 w 457200"/>
                              <a:gd name="connsiteY3" fmla="*/ 91440 h 114300"/>
                              <a:gd name="connsiteX4" fmla="*/ 388620 w 457200"/>
                              <a:gd name="connsiteY4" fmla="*/ 15240 h 114300"/>
                              <a:gd name="connsiteX5" fmla="*/ 342900 w 457200"/>
                              <a:gd name="connsiteY5" fmla="*/ 30480 h 114300"/>
                              <a:gd name="connsiteX6" fmla="*/ 281940 w 457200"/>
                              <a:gd name="connsiteY6" fmla="*/ 0 h 114300"/>
                              <a:gd name="connsiteX7" fmla="*/ 251460 w 457200"/>
                              <a:gd name="connsiteY7" fmla="*/ 22860 h 114300"/>
                              <a:gd name="connsiteX8" fmla="*/ 0 w 457200"/>
                              <a:gd name="connsiteY8" fmla="*/ 45720 h 1143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</a:cxnLst>
                            <a:rect l="l" t="t" r="r" b="b"/>
                            <a:pathLst>
                              <a:path w="457200" h="114300">
                                <a:moveTo>
                                  <a:pt x="0" y="45720"/>
                                </a:moveTo>
                                <a:lnTo>
                                  <a:pt x="137160" y="114300"/>
                                </a:lnTo>
                                <a:lnTo>
                                  <a:pt x="320040" y="99060"/>
                                </a:lnTo>
                                <a:lnTo>
                                  <a:pt x="457200" y="91440"/>
                                </a:lnTo>
                                <a:lnTo>
                                  <a:pt x="388620" y="15240"/>
                                </a:lnTo>
                                <a:lnTo>
                                  <a:pt x="342900" y="30480"/>
                                </a:lnTo>
                                <a:lnTo>
                                  <a:pt x="281940" y="0"/>
                                </a:lnTo>
                                <a:lnTo>
                                  <a:pt x="251460" y="22860"/>
                                </a:lnTo>
                                <a:lnTo>
                                  <a:pt x="0" y="4572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337D79">
                              <a:alpha val="49804"/>
                            </a:srgbClr>
                          </a:solidFill>
                          <a:ln>
                            <a:solidFill>
                              <a:srgbClr val="337D79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7" name="Figura a mano libera: forma 76">
                            <a:extLst>
                              <a:ext uri="{FF2B5EF4-FFF2-40B4-BE49-F238E27FC236}">
                                <a16:creationId xmlns:a16="http://schemas.microsoft.com/office/drawing/2014/main" id="{5DF6C67C-52A6-4755-8DE0-2C5DA82C0CE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853440" y="2554455"/>
                            <a:ext cx="251460" cy="114300"/>
                          </a:xfrm>
                          <a:custGeom>
                            <a:avLst/>
                            <a:gdLst>
                              <a:gd name="connsiteX0" fmla="*/ 0 w 251460"/>
                              <a:gd name="connsiteY0" fmla="*/ 114300 h 114300"/>
                              <a:gd name="connsiteX1" fmla="*/ 76200 w 251460"/>
                              <a:gd name="connsiteY1" fmla="*/ 38100 h 114300"/>
                              <a:gd name="connsiteX2" fmla="*/ 198120 w 251460"/>
                              <a:gd name="connsiteY2" fmla="*/ 0 h 114300"/>
                              <a:gd name="connsiteX3" fmla="*/ 251460 w 251460"/>
                              <a:gd name="connsiteY3" fmla="*/ 38100 h 114300"/>
                              <a:gd name="connsiteX4" fmla="*/ 144780 w 251460"/>
                              <a:gd name="connsiteY4" fmla="*/ 91440 h 114300"/>
                              <a:gd name="connsiteX5" fmla="*/ 0 w 251460"/>
                              <a:gd name="connsiteY5" fmla="*/ 114300 h 11430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</a:cxnLst>
                            <a:rect l="l" t="t" r="r" b="b"/>
                            <a:pathLst>
                              <a:path w="251460" h="114300">
                                <a:moveTo>
                                  <a:pt x="0" y="114300"/>
                                </a:moveTo>
                                <a:lnTo>
                                  <a:pt x="76200" y="38100"/>
                                </a:lnTo>
                                <a:lnTo>
                                  <a:pt x="198120" y="0"/>
                                </a:lnTo>
                                <a:lnTo>
                                  <a:pt x="251460" y="38100"/>
                                </a:lnTo>
                                <a:lnTo>
                                  <a:pt x="144780" y="91440"/>
                                </a:lnTo>
                                <a:lnTo>
                                  <a:pt x="0" y="11430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70AD47">
                              <a:alpha val="49804"/>
                            </a:srgbClr>
                          </a:solidFill>
                          <a:ln>
                            <a:solidFill>
                              <a:srgbClr val="70AD47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8" name="Figura a mano libera: forma 77">
                            <a:extLst>
                              <a:ext uri="{FF2B5EF4-FFF2-40B4-BE49-F238E27FC236}">
                                <a16:creationId xmlns:a16="http://schemas.microsoft.com/office/drawing/2014/main" id="{42AEE916-234A-4693-A223-F8EBC9DA6B17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0" y="2440155"/>
                            <a:ext cx="655320" cy="396240"/>
                          </a:xfrm>
                          <a:custGeom>
                            <a:avLst/>
                            <a:gdLst>
                              <a:gd name="connsiteX0" fmla="*/ 0 w 655320"/>
                              <a:gd name="connsiteY0" fmla="*/ 0 h 396240"/>
                              <a:gd name="connsiteX1" fmla="*/ 251460 w 655320"/>
                              <a:gd name="connsiteY1" fmla="*/ 76200 h 396240"/>
                              <a:gd name="connsiteX2" fmla="*/ 655320 w 655320"/>
                              <a:gd name="connsiteY2" fmla="*/ 274320 h 396240"/>
                              <a:gd name="connsiteX3" fmla="*/ 571500 w 655320"/>
                              <a:gd name="connsiteY3" fmla="*/ 320040 h 396240"/>
                              <a:gd name="connsiteX4" fmla="*/ 160020 w 655320"/>
                              <a:gd name="connsiteY4" fmla="*/ 373380 h 396240"/>
                              <a:gd name="connsiteX5" fmla="*/ 0 w 655320"/>
                              <a:gd name="connsiteY5" fmla="*/ 396240 h 396240"/>
                              <a:gd name="connsiteX6" fmla="*/ 0 w 655320"/>
                              <a:gd name="connsiteY6" fmla="*/ 0 h 3962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</a:cxnLst>
                            <a:rect l="l" t="t" r="r" b="b"/>
                            <a:pathLst>
                              <a:path w="655320" h="396240">
                                <a:moveTo>
                                  <a:pt x="0" y="0"/>
                                </a:moveTo>
                                <a:lnTo>
                                  <a:pt x="251460" y="76200"/>
                                </a:lnTo>
                                <a:lnTo>
                                  <a:pt x="655320" y="274320"/>
                                </a:lnTo>
                                <a:lnTo>
                                  <a:pt x="571500" y="320040"/>
                                </a:lnTo>
                                <a:lnTo>
                                  <a:pt x="160020" y="373380"/>
                                </a:lnTo>
                                <a:lnTo>
                                  <a:pt x="0" y="396240"/>
                                </a:lnTo>
                                <a:lnTo>
                                  <a:pt x="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EC4E4">
                              <a:alpha val="49804"/>
                            </a:srgbClr>
                          </a:solidFill>
                          <a:ln>
                            <a:solidFill>
                              <a:srgbClr val="9EC4E4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79" name="Figura a mano libera: forma 78">
                            <a:extLst>
                              <a:ext uri="{FF2B5EF4-FFF2-40B4-BE49-F238E27FC236}">
                                <a16:creationId xmlns:a16="http://schemas.microsoft.com/office/drawing/2014/main" id="{EF18AF79-1702-4974-A8EF-C843E080BDDE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799320" y="2851635"/>
                            <a:ext cx="762000" cy="182880"/>
                          </a:xfrm>
                          <a:custGeom>
                            <a:avLst/>
                            <a:gdLst>
                              <a:gd name="connsiteX0" fmla="*/ 137160 w 762000"/>
                              <a:gd name="connsiteY0" fmla="*/ 0 h 182880"/>
                              <a:gd name="connsiteX1" fmla="*/ 0 w 762000"/>
                              <a:gd name="connsiteY1" fmla="*/ 30480 h 182880"/>
                              <a:gd name="connsiteX2" fmla="*/ 83820 w 762000"/>
                              <a:gd name="connsiteY2" fmla="*/ 76200 h 182880"/>
                              <a:gd name="connsiteX3" fmla="*/ 312420 w 762000"/>
                              <a:gd name="connsiteY3" fmla="*/ 121920 h 182880"/>
                              <a:gd name="connsiteX4" fmla="*/ 563880 w 762000"/>
                              <a:gd name="connsiteY4" fmla="*/ 182880 h 182880"/>
                              <a:gd name="connsiteX5" fmla="*/ 708660 w 762000"/>
                              <a:gd name="connsiteY5" fmla="*/ 182880 h 182880"/>
                              <a:gd name="connsiteX6" fmla="*/ 762000 w 762000"/>
                              <a:gd name="connsiteY6" fmla="*/ 152400 h 182880"/>
                              <a:gd name="connsiteX7" fmla="*/ 563880 w 762000"/>
                              <a:gd name="connsiteY7" fmla="*/ 68580 h 182880"/>
                              <a:gd name="connsiteX8" fmla="*/ 449580 w 762000"/>
                              <a:gd name="connsiteY8" fmla="*/ 68580 h 182880"/>
                              <a:gd name="connsiteX9" fmla="*/ 297180 w 762000"/>
                              <a:gd name="connsiteY9" fmla="*/ 30480 h 182880"/>
                              <a:gd name="connsiteX10" fmla="*/ 137160 w 762000"/>
                              <a:gd name="connsiteY10" fmla="*/ 0 h 18288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</a:cxnLst>
                            <a:rect l="l" t="t" r="r" b="b"/>
                            <a:pathLst>
                              <a:path w="762000" h="182880">
                                <a:moveTo>
                                  <a:pt x="137160" y="0"/>
                                </a:moveTo>
                                <a:lnTo>
                                  <a:pt x="0" y="30480"/>
                                </a:lnTo>
                                <a:lnTo>
                                  <a:pt x="83820" y="76200"/>
                                </a:lnTo>
                                <a:lnTo>
                                  <a:pt x="312420" y="121920"/>
                                </a:lnTo>
                                <a:lnTo>
                                  <a:pt x="563880" y="182880"/>
                                </a:lnTo>
                                <a:lnTo>
                                  <a:pt x="708660" y="182880"/>
                                </a:lnTo>
                                <a:lnTo>
                                  <a:pt x="762000" y="152400"/>
                                </a:lnTo>
                                <a:lnTo>
                                  <a:pt x="563880" y="68580"/>
                                </a:lnTo>
                                <a:lnTo>
                                  <a:pt x="449580" y="68580"/>
                                </a:lnTo>
                                <a:lnTo>
                                  <a:pt x="297180" y="30480"/>
                                </a:lnTo>
                                <a:lnTo>
                                  <a:pt x="137160" y="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9EC4E4">
                              <a:alpha val="49804"/>
                            </a:srgbClr>
                          </a:solidFill>
                          <a:ln>
                            <a:solidFill>
                              <a:srgbClr val="9EC4E4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  <p:sp>
                        <p:nvSpPr>
                          <p:cNvPr id="80" name="Figura a mano libera: forma 79">
                            <a:extLst>
                              <a:ext uri="{FF2B5EF4-FFF2-40B4-BE49-F238E27FC236}">
                                <a16:creationId xmlns:a16="http://schemas.microsoft.com/office/drawing/2014/main" id="{4FC59AA8-6BE6-4D38-89A1-6C92AF50BB3F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10424160" y="2965935"/>
                            <a:ext cx="655320" cy="205740"/>
                          </a:xfrm>
                          <a:custGeom>
                            <a:avLst/>
                            <a:gdLst>
                              <a:gd name="connsiteX0" fmla="*/ 144780 w 655320"/>
                              <a:gd name="connsiteY0" fmla="*/ 53340 h 205740"/>
                              <a:gd name="connsiteX1" fmla="*/ 236220 w 655320"/>
                              <a:gd name="connsiteY1" fmla="*/ 7620 h 205740"/>
                              <a:gd name="connsiteX2" fmla="*/ 358140 w 655320"/>
                              <a:gd name="connsiteY2" fmla="*/ 30480 h 205740"/>
                              <a:gd name="connsiteX3" fmla="*/ 487680 w 655320"/>
                              <a:gd name="connsiteY3" fmla="*/ 0 h 205740"/>
                              <a:gd name="connsiteX4" fmla="*/ 563880 w 655320"/>
                              <a:gd name="connsiteY4" fmla="*/ 53340 h 205740"/>
                              <a:gd name="connsiteX5" fmla="*/ 655320 w 655320"/>
                              <a:gd name="connsiteY5" fmla="*/ 129540 h 205740"/>
                              <a:gd name="connsiteX6" fmla="*/ 655320 w 655320"/>
                              <a:gd name="connsiteY6" fmla="*/ 182880 h 205740"/>
                              <a:gd name="connsiteX7" fmla="*/ 487680 w 655320"/>
                              <a:gd name="connsiteY7" fmla="*/ 205740 h 205740"/>
                              <a:gd name="connsiteX8" fmla="*/ 381000 w 655320"/>
                              <a:gd name="connsiteY8" fmla="*/ 205740 h 205740"/>
                              <a:gd name="connsiteX9" fmla="*/ 205740 w 655320"/>
                              <a:gd name="connsiteY9" fmla="*/ 167640 h 205740"/>
                              <a:gd name="connsiteX10" fmla="*/ 0 w 655320"/>
                              <a:gd name="connsiteY10" fmla="*/ 129540 h 205740"/>
                              <a:gd name="connsiteX11" fmla="*/ 76200 w 655320"/>
                              <a:gd name="connsiteY11" fmla="*/ 53340 h 205740"/>
                              <a:gd name="connsiteX12" fmla="*/ 144780 w 655320"/>
                              <a:gd name="connsiteY12" fmla="*/ 53340 h 205740"/>
                            </a:gdLst>
                            <a:ahLst/>
                            <a:cxnLst>
                              <a:cxn ang="0">
                                <a:pos x="connsiteX0" y="connsiteY0"/>
                              </a:cxn>
                              <a:cxn ang="0">
                                <a:pos x="connsiteX1" y="connsiteY1"/>
                              </a:cxn>
                              <a:cxn ang="0">
                                <a:pos x="connsiteX2" y="connsiteY2"/>
                              </a:cxn>
                              <a:cxn ang="0">
                                <a:pos x="connsiteX3" y="connsiteY3"/>
                              </a:cxn>
                              <a:cxn ang="0">
                                <a:pos x="connsiteX4" y="connsiteY4"/>
                              </a:cxn>
                              <a:cxn ang="0">
                                <a:pos x="connsiteX5" y="connsiteY5"/>
                              </a:cxn>
                              <a:cxn ang="0">
                                <a:pos x="connsiteX6" y="connsiteY6"/>
                              </a:cxn>
                              <a:cxn ang="0">
                                <a:pos x="connsiteX7" y="connsiteY7"/>
                              </a:cxn>
                              <a:cxn ang="0">
                                <a:pos x="connsiteX8" y="connsiteY8"/>
                              </a:cxn>
                              <a:cxn ang="0">
                                <a:pos x="connsiteX9" y="connsiteY9"/>
                              </a:cxn>
                              <a:cxn ang="0">
                                <a:pos x="connsiteX10" y="connsiteY10"/>
                              </a:cxn>
                              <a:cxn ang="0">
                                <a:pos x="connsiteX11" y="connsiteY11"/>
                              </a:cxn>
                              <a:cxn ang="0">
                                <a:pos x="connsiteX12" y="connsiteY12"/>
                              </a:cxn>
                            </a:cxnLst>
                            <a:rect l="l" t="t" r="r" b="b"/>
                            <a:pathLst>
                              <a:path w="655320" h="205740">
                                <a:moveTo>
                                  <a:pt x="144780" y="53340"/>
                                </a:moveTo>
                                <a:lnTo>
                                  <a:pt x="236220" y="7620"/>
                                </a:lnTo>
                                <a:lnTo>
                                  <a:pt x="358140" y="30480"/>
                                </a:lnTo>
                                <a:lnTo>
                                  <a:pt x="487680" y="0"/>
                                </a:lnTo>
                                <a:lnTo>
                                  <a:pt x="563880" y="53340"/>
                                </a:lnTo>
                                <a:lnTo>
                                  <a:pt x="655320" y="129540"/>
                                </a:lnTo>
                                <a:lnTo>
                                  <a:pt x="655320" y="182880"/>
                                </a:lnTo>
                                <a:lnTo>
                                  <a:pt x="487680" y="205740"/>
                                </a:lnTo>
                                <a:lnTo>
                                  <a:pt x="381000" y="205740"/>
                                </a:lnTo>
                                <a:lnTo>
                                  <a:pt x="205740" y="167640"/>
                                </a:lnTo>
                                <a:lnTo>
                                  <a:pt x="0" y="129540"/>
                                </a:lnTo>
                                <a:lnTo>
                                  <a:pt x="76200" y="53340"/>
                                </a:lnTo>
                                <a:lnTo>
                                  <a:pt x="144780" y="5334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00B050">
                              <a:alpha val="49804"/>
                            </a:srgbClr>
                          </a:solidFill>
                          <a:ln>
                            <a:solidFill>
                              <a:srgbClr val="00B050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endParaRPr lang="it-IT"/>
                          </a:p>
                        </p:txBody>
                      </p:sp>
                    </p:grpSp>
                    <p:sp>
                      <p:nvSpPr>
                        <p:cNvPr id="58" name="Figura a mano libera: forma 57">
                          <a:extLst>
                            <a:ext uri="{FF2B5EF4-FFF2-40B4-BE49-F238E27FC236}">
                              <a16:creationId xmlns:a16="http://schemas.microsoft.com/office/drawing/2014/main" id="{9E16750E-CAAA-40C0-8C89-55C773C97CE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742798" y="2489685"/>
                          <a:ext cx="160330" cy="249484"/>
                        </a:xfrm>
                        <a:custGeom>
                          <a:avLst/>
                          <a:gdLst>
                            <a:gd name="connsiteX0" fmla="*/ 106957 w 160330"/>
                            <a:gd name="connsiteY0" fmla="*/ 0 h 249484"/>
                            <a:gd name="connsiteX1" fmla="*/ 30757 w 160330"/>
                            <a:gd name="connsiteY1" fmla="*/ 66675 h 249484"/>
                            <a:gd name="connsiteX2" fmla="*/ 42187 w 160330"/>
                            <a:gd name="connsiteY2" fmla="*/ 93345 h 249484"/>
                            <a:gd name="connsiteX3" fmla="*/ 150772 w 160330"/>
                            <a:gd name="connsiteY3" fmla="*/ 99060 h 249484"/>
                            <a:gd name="connsiteX4" fmla="*/ 150772 w 160330"/>
                            <a:gd name="connsiteY4" fmla="*/ 135255 h 249484"/>
                            <a:gd name="connsiteX5" fmla="*/ 114577 w 160330"/>
                            <a:gd name="connsiteY5" fmla="*/ 171450 h 249484"/>
                            <a:gd name="connsiteX6" fmla="*/ 40282 w 160330"/>
                            <a:gd name="connsiteY6" fmla="*/ 203835 h 249484"/>
                            <a:gd name="connsiteX7" fmla="*/ 5992 w 160330"/>
                            <a:gd name="connsiteY7" fmla="*/ 222885 h 249484"/>
                            <a:gd name="connsiteX8" fmla="*/ 4087 w 160330"/>
                            <a:gd name="connsiteY8" fmla="*/ 247650 h 249484"/>
                            <a:gd name="connsiteX9" fmla="*/ 47902 w 160330"/>
                            <a:gd name="connsiteY9" fmla="*/ 247650 h 249484"/>
                            <a:gd name="connsiteX10" fmla="*/ 93622 w 160330"/>
                            <a:gd name="connsiteY10" fmla="*/ 247650 h 24948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</a:cxnLst>
                          <a:rect l="l" t="t" r="r" b="b"/>
                          <a:pathLst>
                            <a:path w="160330" h="249484">
                              <a:moveTo>
                                <a:pt x="106957" y="0"/>
                              </a:moveTo>
                              <a:cubicBezTo>
                                <a:pt x="74254" y="25559"/>
                                <a:pt x="41552" y="51118"/>
                                <a:pt x="30757" y="66675"/>
                              </a:cubicBezTo>
                              <a:cubicBezTo>
                                <a:pt x="19962" y="82232"/>
                                <a:pt x="22185" y="87948"/>
                                <a:pt x="42187" y="93345"/>
                              </a:cubicBezTo>
                              <a:cubicBezTo>
                                <a:pt x="62189" y="98742"/>
                                <a:pt x="132675" y="92075"/>
                                <a:pt x="150772" y="99060"/>
                              </a:cubicBezTo>
                              <a:cubicBezTo>
                                <a:pt x="168870" y="106045"/>
                                <a:pt x="156804" y="123190"/>
                                <a:pt x="150772" y="135255"/>
                              </a:cubicBezTo>
                              <a:cubicBezTo>
                                <a:pt x="144740" y="147320"/>
                                <a:pt x="132992" y="160020"/>
                                <a:pt x="114577" y="171450"/>
                              </a:cubicBezTo>
                              <a:cubicBezTo>
                                <a:pt x="96162" y="182880"/>
                                <a:pt x="58379" y="195263"/>
                                <a:pt x="40282" y="203835"/>
                              </a:cubicBezTo>
                              <a:cubicBezTo>
                                <a:pt x="22185" y="212407"/>
                                <a:pt x="12024" y="215583"/>
                                <a:pt x="5992" y="222885"/>
                              </a:cubicBezTo>
                              <a:cubicBezTo>
                                <a:pt x="-41" y="230188"/>
                                <a:pt x="-2898" y="243523"/>
                                <a:pt x="4087" y="247650"/>
                              </a:cubicBezTo>
                              <a:cubicBezTo>
                                <a:pt x="11072" y="251777"/>
                                <a:pt x="47902" y="247650"/>
                                <a:pt x="47902" y="247650"/>
                              </a:cubicBezTo>
                              <a:lnTo>
                                <a:pt x="93622" y="247650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59" name="Figura a mano libera: forma 58">
                          <a:extLst>
                            <a:ext uri="{FF2B5EF4-FFF2-40B4-BE49-F238E27FC236}">
                              <a16:creationId xmlns:a16="http://schemas.microsoft.com/office/drawing/2014/main" id="{939251C6-A5F4-4156-9692-A575EB36D1E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577590" y="2644447"/>
                          <a:ext cx="630867" cy="120021"/>
                        </a:xfrm>
                        <a:custGeom>
                          <a:avLst/>
                          <a:gdLst>
                            <a:gd name="connsiteX0" fmla="*/ 0 w 630867"/>
                            <a:gd name="connsiteY0" fmla="*/ 108128 h 120021"/>
                            <a:gd name="connsiteX1" fmla="*/ 167640 w 630867"/>
                            <a:gd name="connsiteY1" fmla="*/ 49073 h 120021"/>
                            <a:gd name="connsiteX2" fmla="*/ 325755 w 630867"/>
                            <a:gd name="connsiteY2" fmla="*/ 1448 h 120021"/>
                            <a:gd name="connsiteX3" fmla="*/ 430530 w 630867"/>
                            <a:gd name="connsiteY3" fmla="*/ 18593 h 120021"/>
                            <a:gd name="connsiteX4" fmla="*/ 516255 w 630867"/>
                            <a:gd name="connsiteY4" fmla="*/ 81458 h 120021"/>
                            <a:gd name="connsiteX5" fmla="*/ 563880 w 630867"/>
                            <a:gd name="connsiteY5" fmla="*/ 119558 h 120021"/>
                            <a:gd name="connsiteX6" fmla="*/ 622935 w 630867"/>
                            <a:gd name="connsiteY6" fmla="*/ 96698 h 120021"/>
                            <a:gd name="connsiteX7" fmla="*/ 628650 w 630867"/>
                            <a:gd name="connsiteY7" fmla="*/ 14783 h 12002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630867" h="120021">
                              <a:moveTo>
                                <a:pt x="0" y="108128"/>
                              </a:moveTo>
                              <a:cubicBezTo>
                                <a:pt x="56674" y="87490"/>
                                <a:pt x="113348" y="66853"/>
                                <a:pt x="167640" y="49073"/>
                              </a:cubicBezTo>
                              <a:cubicBezTo>
                                <a:pt x="221932" y="31293"/>
                                <a:pt x="281940" y="6528"/>
                                <a:pt x="325755" y="1448"/>
                              </a:cubicBezTo>
                              <a:cubicBezTo>
                                <a:pt x="369570" y="-3632"/>
                                <a:pt x="398780" y="5258"/>
                                <a:pt x="430530" y="18593"/>
                              </a:cubicBezTo>
                              <a:cubicBezTo>
                                <a:pt x="462280" y="31928"/>
                                <a:pt x="494030" y="64630"/>
                                <a:pt x="516255" y="81458"/>
                              </a:cubicBezTo>
                              <a:cubicBezTo>
                                <a:pt x="538480" y="98285"/>
                                <a:pt x="546100" y="117018"/>
                                <a:pt x="563880" y="119558"/>
                              </a:cubicBezTo>
                              <a:cubicBezTo>
                                <a:pt x="581660" y="122098"/>
                                <a:pt x="612140" y="114160"/>
                                <a:pt x="622935" y="96698"/>
                              </a:cubicBezTo>
                              <a:cubicBezTo>
                                <a:pt x="633730" y="79236"/>
                                <a:pt x="631190" y="47009"/>
                                <a:pt x="628650" y="14783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0" name="Figura a mano libera: forma 59">
                          <a:extLst>
                            <a:ext uri="{FF2B5EF4-FFF2-40B4-BE49-F238E27FC236}">
                              <a16:creationId xmlns:a16="http://schemas.microsoft.com/office/drawing/2014/main" id="{41AB8668-1A84-468E-B294-64EF3AA30BDF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234815" y="2634465"/>
                          <a:ext cx="38100" cy="182880"/>
                        </a:xfrm>
                        <a:custGeom>
                          <a:avLst/>
                          <a:gdLst>
                            <a:gd name="connsiteX0" fmla="*/ 0 w 38100"/>
                            <a:gd name="connsiteY0" fmla="*/ 182880 h 182880"/>
                            <a:gd name="connsiteX1" fmla="*/ 38100 w 38100"/>
                            <a:gd name="connsiteY1" fmla="*/ 0 h 18288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38100" h="182880">
                              <a:moveTo>
                                <a:pt x="0" y="182880"/>
                              </a:moveTo>
                              <a:lnTo>
                                <a:pt x="38100" y="0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1" name="Figura a mano libera: forma 60">
                          <a:extLst>
                            <a:ext uri="{FF2B5EF4-FFF2-40B4-BE49-F238E27FC236}">
                              <a16:creationId xmlns:a16="http://schemas.microsoft.com/office/drawing/2014/main" id="{680050E1-77E0-463A-B951-D4D56A100C7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665220" y="2784850"/>
                          <a:ext cx="473275" cy="163940"/>
                        </a:xfrm>
                        <a:custGeom>
                          <a:avLst/>
                          <a:gdLst>
                            <a:gd name="connsiteX0" fmla="*/ 0 w 473275"/>
                            <a:gd name="connsiteY0" fmla="*/ 61070 h 163940"/>
                            <a:gd name="connsiteX1" fmla="*/ 179070 w 473275"/>
                            <a:gd name="connsiteY1" fmla="*/ 7730 h 163940"/>
                            <a:gd name="connsiteX2" fmla="*/ 278130 w 473275"/>
                            <a:gd name="connsiteY2" fmla="*/ 110 h 163940"/>
                            <a:gd name="connsiteX3" fmla="*/ 331470 w 473275"/>
                            <a:gd name="connsiteY3" fmla="*/ 3920 h 163940"/>
                            <a:gd name="connsiteX4" fmla="*/ 384810 w 473275"/>
                            <a:gd name="connsiteY4" fmla="*/ 13445 h 163940"/>
                            <a:gd name="connsiteX5" fmla="*/ 445770 w 473275"/>
                            <a:gd name="connsiteY5" fmla="*/ 34400 h 163940"/>
                            <a:gd name="connsiteX6" fmla="*/ 470535 w 473275"/>
                            <a:gd name="connsiteY6" fmla="*/ 61070 h 163940"/>
                            <a:gd name="connsiteX7" fmla="*/ 472440 w 473275"/>
                            <a:gd name="connsiteY7" fmla="*/ 97265 h 163940"/>
                            <a:gd name="connsiteX8" fmla="*/ 468630 w 473275"/>
                            <a:gd name="connsiteY8" fmla="*/ 118220 h 163940"/>
                            <a:gd name="connsiteX9" fmla="*/ 441960 w 473275"/>
                            <a:gd name="connsiteY9" fmla="*/ 142985 h 163940"/>
                            <a:gd name="connsiteX10" fmla="*/ 400050 w 473275"/>
                            <a:gd name="connsiteY10" fmla="*/ 152510 h 163940"/>
                            <a:gd name="connsiteX11" fmla="*/ 375285 w 473275"/>
                            <a:gd name="connsiteY11" fmla="*/ 163940 h 1639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</a:cxnLst>
                          <a:rect l="l" t="t" r="r" b="b"/>
                          <a:pathLst>
                            <a:path w="473275" h="163940">
                              <a:moveTo>
                                <a:pt x="0" y="61070"/>
                              </a:moveTo>
                              <a:cubicBezTo>
                                <a:pt x="66357" y="39480"/>
                                <a:pt x="132715" y="17890"/>
                                <a:pt x="179070" y="7730"/>
                              </a:cubicBezTo>
                              <a:cubicBezTo>
                                <a:pt x="225425" y="-2430"/>
                                <a:pt x="252730" y="745"/>
                                <a:pt x="278130" y="110"/>
                              </a:cubicBezTo>
                              <a:cubicBezTo>
                                <a:pt x="303530" y="-525"/>
                                <a:pt x="313690" y="1698"/>
                                <a:pt x="331470" y="3920"/>
                              </a:cubicBezTo>
                              <a:cubicBezTo>
                                <a:pt x="349250" y="6142"/>
                                <a:pt x="365760" y="8365"/>
                                <a:pt x="384810" y="13445"/>
                              </a:cubicBezTo>
                              <a:cubicBezTo>
                                <a:pt x="403860" y="18525"/>
                                <a:pt x="431483" y="26463"/>
                                <a:pt x="445770" y="34400"/>
                              </a:cubicBezTo>
                              <a:cubicBezTo>
                                <a:pt x="460057" y="42337"/>
                                <a:pt x="466090" y="50593"/>
                                <a:pt x="470535" y="61070"/>
                              </a:cubicBezTo>
                              <a:cubicBezTo>
                                <a:pt x="474980" y="71547"/>
                                <a:pt x="472758" y="87740"/>
                                <a:pt x="472440" y="97265"/>
                              </a:cubicBezTo>
                              <a:cubicBezTo>
                                <a:pt x="472123" y="106790"/>
                                <a:pt x="473710" y="110600"/>
                                <a:pt x="468630" y="118220"/>
                              </a:cubicBezTo>
                              <a:cubicBezTo>
                                <a:pt x="463550" y="125840"/>
                                <a:pt x="453390" y="137270"/>
                                <a:pt x="441960" y="142985"/>
                              </a:cubicBezTo>
                              <a:cubicBezTo>
                                <a:pt x="430530" y="148700"/>
                                <a:pt x="411162" y="149018"/>
                                <a:pt x="400050" y="152510"/>
                              </a:cubicBezTo>
                              <a:cubicBezTo>
                                <a:pt x="388938" y="156002"/>
                                <a:pt x="382111" y="159971"/>
                                <a:pt x="375285" y="163940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2" name="Figura a mano libera: forma 61">
                          <a:extLst>
                            <a:ext uri="{FF2B5EF4-FFF2-40B4-BE49-F238E27FC236}">
                              <a16:creationId xmlns:a16="http://schemas.microsoft.com/office/drawing/2014/main" id="{8F68CE83-CA2E-4EAD-B460-23005537A40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63955" y="2478255"/>
                          <a:ext cx="194310" cy="70485"/>
                        </a:xfrm>
                        <a:custGeom>
                          <a:avLst/>
                          <a:gdLst>
                            <a:gd name="connsiteX0" fmla="*/ 0 w 194310"/>
                            <a:gd name="connsiteY0" fmla="*/ 0 h 70485"/>
                            <a:gd name="connsiteX1" fmla="*/ 194310 w 194310"/>
                            <a:gd name="connsiteY1" fmla="*/ 70485 h 704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4310" h="70485">
                              <a:moveTo>
                                <a:pt x="0" y="0"/>
                              </a:moveTo>
                              <a:lnTo>
                                <a:pt x="194310" y="70485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3" name="Figura a mano libera: forma 62">
                          <a:extLst>
                            <a:ext uri="{FF2B5EF4-FFF2-40B4-BE49-F238E27FC236}">
                              <a16:creationId xmlns:a16="http://schemas.microsoft.com/office/drawing/2014/main" id="{91881D16-C1B0-4968-BC71-FB24B11D55E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261110" y="2388720"/>
                          <a:ext cx="190500" cy="74295"/>
                        </a:xfrm>
                        <a:custGeom>
                          <a:avLst/>
                          <a:gdLst>
                            <a:gd name="connsiteX0" fmla="*/ 0 w 190500"/>
                            <a:gd name="connsiteY0" fmla="*/ 0 h 74295"/>
                            <a:gd name="connsiteX1" fmla="*/ 190500 w 190500"/>
                            <a:gd name="connsiteY1" fmla="*/ 74295 h 7429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190500" h="74295">
                              <a:moveTo>
                                <a:pt x="0" y="0"/>
                              </a:moveTo>
                              <a:lnTo>
                                <a:pt x="190500" y="74295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4" name="Figura a mano libera: forma 63">
                          <a:extLst>
                            <a:ext uri="{FF2B5EF4-FFF2-40B4-BE49-F238E27FC236}">
                              <a16:creationId xmlns:a16="http://schemas.microsoft.com/office/drawing/2014/main" id="{A7470835-867E-4BD4-973C-A972D20BF62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01240" y="2188695"/>
                          <a:ext cx="228600" cy="133350"/>
                        </a:xfrm>
                        <a:custGeom>
                          <a:avLst/>
                          <a:gdLst>
                            <a:gd name="connsiteX0" fmla="*/ 0 w 228600"/>
                            <a:gd name="connsiteY0" fmla="*/ 0 h 133350"/>
                            <a:gd name="connsiteX1" fmla="*/ 228600 w 228600"/>
                            <a:gd name="connsiteY1" fmla="*/ 133350 h 1333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228600" h="133350">
                              <a:moveTo>
                                <a:pt x="0" y="0"/>
                              </a:moveTo>
                              <a:lnTo>
                                <a:pt x="228600" y="133350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5" name="Figura a mano libera: forma 64">
                          <a:extLst>
                            <a:ext uri="{FF2B5EF4-FFF2-40B4-BE49-F238E27FC236}">
                              <a16:creationId xmlns:a16="http://schemas.microsoft.com/office/drawing/2014/main" id="{48E3AA25-869D-4FBF-830E-D063D305883E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249805" y="2106780"/>
                          <a:ext cx="384810" cy="213360"/>
                        </a:xfrm>
                        <a:custGeom>
                          <a:avLst/>
                          <a:gdLst>
                            <a:gd name="connsiteX0" fmla="*/ 0 w 384810"/>
                            <a:gd name="connsiteY0" fmla="*/ 0 h 213360"/>
                            <a:gd name="connsiteX1" fmla="*/ 304800 w 384810"/>
                            <a:gd name="connsiteY1" fmla="*/ 171450 h 213360"/>
                            <a:gd name="connsiteX2" fmla="*/ 384810 w 384810"/>
                            <a:gd name="connsiteY2" fmla="*/ 213360 h 21336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384810" h="213360">
                              <a:moveTo>
                                <a:pt x="0" y="0"/>
                              </a:moveTo>
                              <a:lnTo>
                                <a:pt x="304800" y="171450"/>
                              </a:lnTo>
                              <a:cubicBezTo>
                                <a:pt x="368935" y="207010"/>
                                <a:pt x="376872" y="210185"/>
                                <a:pt x="384810" y="213360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6" name="Figura a mano libera: forma 65">
                          <a:extLst>
                            <a:ext uri="{FF2B5EF4-FFF2-40B4-BE49-F238E27FC236}">
                              <a16:creationId xmlns:a16="http://schemas.microsoft.com/office/drawing/2014/main" id="{F6DF0CDB-4319-43F3-ADC6-40BE8222EDE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2367915" y="2080110"/>
                          <a:ext cx="436245" cy="257175"/>
                        </a:xfrm>
                        <a:custGeom>
                          <a:avLst/>
                          <a:gdLst>
                            <a:gd name="connsiteX0" fmla="*/ 0 w 436245"/>
                            <a:gd name="connsiteY0" fmla="*/ 0 h 257175"/>
                            <a:gd name="connsiteX1" fmla="*/ 436245 w 436245"/>
                            <a:gd name="connsiteY1" fmla="*/ 257175 h 257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</a:cxnLst>
                          <a:rect l="l" t="t" r="r" b="b"/>
                          <a:pathLst>
                            <a:path w="436245" h="257175">
                              <a:moveTo>
                                <a:pt x="0" y="0"/>
                              </a:moveTo>
                              <a:lnTo>
                                <a:pt x="436245" y="257175"/>
                              </a:ln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7" name="Figura a mano libera: forma 66">
                          <a:extLst>
                            <a:ext uri="{FF2B5EF4-FFF2-40B4-BE49-F238E27FC236}">
                              <a16:creationId xmlns:a16="http://schemas.microsoft.com/office/drawing/2014/main" id="{F2834C5F-7428-423A-B840-09981F57C5F4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311015" y="2691615"/>
                          <a:ext cx="108190" cy="198120"/>
                        </a:xfrm>
                        <a:custGeom>
                          <a:avLst/>
                          <a:gdLst>
                            <a:gd name="connsiteX0" fmla="*/ 0 w 108190"/>
                            <a:gd name="connsiteY0" fmla="*/ 198120 h 198120"/>
                            <a:gd name="connsiteX1" fmla="*/ 95250 w 108190"/>
                            <a:gd name="connsiteY1" fmla="*/ 70485 h 198120"/>
                            <a:gd name="connsiteX2" fmla="*/ 104775 w 108190"/>
                            <a:gd name="connsiteY2" fmla="*/ 0 h 19812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8190" h="198120">
                              <a:moveTo>
                                <a:pt x="0" y="198120"/>
                              </a:moveTo>
                              <a:cubicBezTo>
                                <a:pt x="38894" y="150812"/>
                                <a:pt x="77788" y="103505"/>
                                <a:pt x="95250" y="70485"/>
                              </a:cubicBezTo>
                              <a:cubicBezTo>
                                <a:pt x="112712" y="37465"/>
                                <a:pt x="108743" y="18732"/>
                                <a:pt x="104775" y="0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8" name="Figura a mano libera: forma 67">
                          <a:extLst>
                            <a:ext uri="{FF2B5EF4-FFF2-40B4-BE49-F238E27FC236}">
                              <a16:creationId xmlns:a16="http://schemas.microsoft.com/office/drawing/2014/main" id="{A5AD63B1-35AF-46B4-9284-16F337EDA3A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526280" y="2834490"/>
                          <a:ext cx="121920" cy="169545"/>
                        </a:xfrm>
                        <a:custGeom>
                          <a:avLst/>
                          <a:gdLst>
                            <a:gd name="connsiteX0" fmla="*/ 121920 w 121920"/>
                            <a:gd name="connsiteY0" fmla="*/ 0 h 169545"/>
                            <a:gd name="connsiteX1" fmla="*/ 89535 w 121920"/>
                            <a:gd name="connsiteY1" fmla="*/ 85725 h 169545"/>
                            <a:gd name="connsiteX2" fmla="*/ 0 w 121920"/>
                            <a:gd name="connsiteY2" fmla="*/ 169545 h 16954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21920" h="169545">
                              <a:moveTo>
                                <a:pt x="121920" y="0"/>
                              </a:moveTo>
                              <a:cubicBezTo>
                                <a:pt x="115887" y="28734"/>
                                <a:pt x="109855" y="57468"/>
                                <a:pt x="89535" y="85725"/>
                              </a:cubicBezTo>
                              <a:cubicBezTo>
                                <a:pt x="69215" y="113983"/>
                                <a:pt x="34607" y="141764"/>
                                <a:pt x="0" y="169545"/>
                              </a:cubicBezTo>
                            </a:path>
                          </a:pathLst>
                        </a:custGeom>
                        <a:noFill/>
                        <a:ln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69" name="Figura a mano libera: forma 68">
                          <a:extLst>
                            <a:ext uri="{FF2B5EF4-FFF2-40B4-BE49-F238E27FC236}">
                              <a16:creationId xmlns:a16="http://schemas.microsoft.com/office/drawing/2014/main" id="{1EECB32E-62B6-4891-9343-72E6A8DA9F5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8726489" y="2561132"/>
                          <a:ext cx="284755" cy="172393"/>
                        </a:xfrm>
                        <a:custGeom>
                          <a:avLst/>
                          <a:gdLst>
                            <a:gd name="connsiteX0" fmla="*/ 6031 w 284755"/>
                            <a:gd name="connsiteY0" fmla="*/ 73333 h 172393"/>
                            <a:gd name="connsiteX1" fmla="*/ 36511 w 284755"/>
                            <a:gd name="connsiteY1" fmla="*/ 943 h 172393"/>
                            <a:gd name="connsiteX2" fmla="*/ 120331 w 284755"/>
                            <a:gd name="connsiteY2" fmla="*/ 35233 h 172393"/>
                            <a:gd name="connsiteX3" fmla="*/ 196531 w 284755"/>
                            <a:gd name="connsiteY3" fmla="*/ 80953 h 172393"/>
                            <a:gd name="connsiteX4" fmla="*/ 284161 w 284755"/>
                            <a:gd name="connsiteY4" fmla="*/ 107623 h 172393"/>
                            <a:gd name="connsiteX5" fmla="*/ 230821 w 284755"/>
                            <a:gd name="connsiteY5" fmla="*/ 172393 h 172393"/>
                            <a:gd name="connsiteX6" fmla="*/ 150811 w 284755"/>
                            <a:gd name="connsiteY6" fmla="*/ 107623 h 172393"/>
                            <a:gd name="connsiteX7" fmla="*/ 6031 w 284755"/>
                            <a:gd name="connsiteY7" fmla="*/ 73333 h 172393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284755" h="172393">
                              <a:moveTo>
                                <a:pt x="6031" y="73333"/>
                              </a:moveTo>
                              <a:cubicBezTo>
                                <a:pt x="-13019" y="55553"/>
                                <a:pt x="17461" y="7293"/>
                                <a:pt x="36511" y="943"/>
                              </a:cubicBezTo>
                              <a:cubicBezTo>
                                <a:pt x="55561" y="-5407"/>
                                <a:pt x="93661" y="21898"/>
                                <a:pt x="120331" y="35233"/>
                              </a:cubicBezTo>
                              <a:cubicBezTo>
                                <a:pt x="147001" y="48568"/>
                                <a:pt x="169226" y="68888"/>
                                <a:pt x="196531" y="80953"/>
                              </a:cubicBezTo>
                              <a:cubicBezTo>
                                <a:pt x="223836" y="93018"/>
                                <a:pt x="278446" y="92383"/>
                                <a:pt x="284161" y="107623"/>
                              </a:cubicBezTo>
                              <a:cubicBezTo>
                                <a:pt x="289876" y="122863"/>
                                <a:pt x="253046" y="172393"/>
                                <a:pt x="230821" y="172393"/>
                              </a:cubicBezTo>
                              <a:cubicBezTo>
                                <a:pt x="208596" y="172393"/>
                                <a:pt x="183196" y="124768"/>
                                <a:pt x="150811" y="107623"/>
                              </a:cubicBezTo>
                              <a:cubicBezTo>
                                <a:pt x="118426" y="90478"/>
                                <a:pt x="25081" y="91113"/>
                                <a:pt x="6031" y="73333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337D79">
                            <a:alpha val="49804"/>
                          </a:srgbClr>
                        </a:solidFill>
                        <a:ln>
                          <a:solidFill>
                            <a:srgbClr val="337D7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endParaRPr lang="it-IT"/>
                        </a:p>
                      </p:txBody>
                    </p:sp>
                  </p:grpSp>
                  <p:sp>
                    <p:nvSpPr>
                      <p:cNvPr id="56" name="Figura a mano libera: forma 55">
                        <a:extLst>
                          <a:ext uri="{FF2B5EF4-FFF2-40B4-BE49-F238E27FC236}">
                            <a16:creationId xmlns:a16="http://schemas.microsoft.com/office/drawing/2014/main" id="{0DBE249A-F7D8-4E4D-8184-129EBC0F38D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3572" y="3254311"/>
                        <a:ext cx="736847" cy="443884"/>
                      </a:xfrm>
                      <a:custGeom>
                        <a:avLst/>
                        <a:gdLst>
                          <a:gd name="connsiteX0" fmla="*/ 150921 w 736847"/>
                          <a:gd name="connsiteY0" fmla="*/ 26633 h 443884"/>
                          <a:gd name="connsiteX1" fmla="*/ 26633 w 736847"/>
                          <a:gd name="connsiteY1" fmla="*/ 168676 h 443884"/>
                          <a:gd name="connsiteX2" fmla="*/ 0 w 736847"/>
                          <a:gd name="connsiteY2" fmla="*/ 257453 h 443884"/>
                          <a:gd name="connsiteX3" fmla="*/ 97655 w 736847"/>
                          <a:gd name="connsiteY3" fmla="*/ 337352 h 443884"/>
                          <a:gd name="connsiteX4" fmla="*/ 381740 w 736847"/>
                          <a:gd name="connsiteY4" fmla="*/ 372862 h 443884"/>
                          <a:gd name="connsiteX5" fmla="*/ 585926 w 736847"/>
                          <a:gd name="connsiteY5" fmla="*/ 443884 h 443884"/>
                          <a:gd name="connsiteX6" fmla="*/ 665825 w 736847"/>
                          <a:gd name="connsiteY6" fmla="*/ 301841 h 443884"/>
                          <a:gd name="connsiteX7" fmla="*/ 701336 w 736847"/>
                          <a:gd name="connsiteY7" fmla="*/ 204187 h 443884"/>
                          <a:gd name="connsiteX8" fmla="*/ 727969 w 736847"/>
                          <a:gd name="connsiteY8" fmla="*/ 44389 h 443884"/>
                          <a:gd name="connsiteX9" fmla="*/ 736847 w 736847"/>
                          <a:gd name="connsiteY9" fmla="*/ 0 h 443884"/>
                          <a:gd name="connsiteX10" fmla="*/ 523783 w 736847"/>
                          <a:gd name="connsiteY10" fmla="*/ 8878 h 443884"/>
                          <a:gd name="connsiteX11" fmla="*/ 239697 w 736847"/>
                          <a:gd name="connsiteY11" fmla="*/ 35511 h 443884"/>
                          <a:gd name="connsiteX12" fmla="*/ 150921 w 736847"/>
                          <a:gd name="connsiteY12" fmla="*/ 26633 h 4438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736847" h="443884">
                            <a:moveTo>
                              <a:pt x="150921" y="26633"/>
                            </a:moveTo>
                            <a:lnTo>
                              <a:pt x="26633" y="168676"/>
                            </a:lnTo>
                            <a:lnTo>
                              <a:pt x="0" y="257453"/>
                            </a:lnTo>
                            <a:lnTo>
                              <a:pt x="97655" y="337352"/>
                            </a:lnTo>
                            <a:lnTo>
                              <a:pt x="381740" y="372862"/>
                            </a:lnTo>
                            <a:lnTo>
                              <a:pt x="585926" y="443884"/>
                            </a:lnTo>
                            <a:lnTo>
                              <a:pt x="665825" y="301841"/>
                            </a:lnTo>
                            <a:lnTo>
                              <a:pt x="701336" y="204187"/>
                            </a:lnTo>
                            <a:lnTo>
                              <a:pt x="727969" y="44389"/>
                            </a:lnTo>
                            <a:lnTo>
                              <a:pt x="736847" y="0"/>
                            </a:lnTo>
                            <a:lnTo>
                              <a:pt x="523783" y="8878"/>
                            </a:lnTo>
                            <a:lnTo>
                              <a:pt x="239697" y="35511"/>
                            </a:lnTo>
                            <a:lnTo>
                              <a:pt x="150921" y="26633"/>
                            </a:lnTo>
                            <a:close/>
                          </a:path>
                        </a:pathLst>
                      </a:custGeom>
                      <a:solidFill>
                        <a:srgbClr val="9EC4E4">
                          <a:alpha val="49804"/>
                        </a:srgbClr>
                      </a:solidFill>
                      <a:ln>
                        <a:solidFill>
                          <a:srgbClr val="9EC4E4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54" name="Figura a mano libera: forma 53">
                      <a:extLst>
                        <a:ext uri="{FF2B5EF4-FFF2-40B4-BE49-F238E27FC236}">
                          <a16:creationId xmlns:a16="http://schemas.microsoft.com/office/drawing/2014/main" id="{B61B88EB-9CEA-4318-ADBE-BC09894259D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54674" y="766483"/>
                      <a:ext cx="377190" cy="45719"/>
                    </a:xfrm>
                    <a:custGeom>
                      <a:avLst/>
                      <a:gdLst>
                        <a:gd name="connsiteX0" fmla="*/ 0 w 896645"/>
                        <a:gd name="connsiteY0" fmla="*/ 35510 h 62246"/>
                        <a:gd name="connsiteX1" fmla="*/ 204187 w 896645"/>
                        <a:gd name="connsiteY1" fmla="*/ 62143 h 62246"/>
                        <a:gd name="connsiteX2" fmla="*/ 452761 w 896645"/>
                        <a:gd name="connsiteY2" fmla="*/ 44388 h 62246"/>
                        <a:gd name="connsiteX3" fmla="*/ 763480 w 896645"/>
                        <a:gd name="connsiteY3" fmla="*/ 35510 h 62246"/>
                        <a:gd name="connsiteX4" fmla="*/ 896645 w 896645"/>
                        <a:gd name="connsiteY4" fmla="*/ 0 h 6224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96645" h="62246">
                          <a:moveTo>
                            <a:pt x="0" y="35510"/>
                          </a:moveTo>
                          <a:cubicBezTo>
                            <a:pt x="64363" y="48086"/>
                            <a:pt x="128727" y="60663"/>
                            <a:pt x="204187" y="62143"/>
                          </a:cubicBezTo>
                          <a:cubicBezTo>
                            <a:pt x="279647" y="63623"/>
                            <a:pt x="359546" y="48827"/>
                            <a:pt x="452761" y="44388"/>
                          </a:cubicBezTo>
                          <a:cubicBezTo>
                            <a:pt x="545976" y="39949"/>
                            <a:pt x="689499" y="42908"/>
                            <a:pt x="763480" y="35510"/>
                          </a:cubicBezTo>
                          <a:cubicBezTo>
                            <a:pt x="837461" y="28112"/>
                            <a:pt x="892206" y="4439"/>
                            <a:pt x="896645" y="0"/>
                          </a:cubicBezTo>
                        </a:path>
                      </a:pathLst>
                    </a:custGeom>
                    <a:noFill/>
                    <a:ln w="28575">
                      <a:solidFill>
                        <a:srgbClr val="002060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it-IT"/>
                    </a:p>
                  </p:txBody>
                </p:sp>
              </p:grpSp>
              <p:sp>
                <p:nvSpPr>
                  <p:cNvPr id="43" name="Casella di testo 410">
                    <a:extLst>
                      <a:ext uri="{FF2B5EF4-FFF2-40B4-BE49-F238E27FC236}">
                        <a16:creationId xmlns:a16="http://schemas.microsoft.com/office/drawing/2014/main" id="{147D49D5-D37E-4307-898E-BAA0A4B095E8}"/>
                      </a:ext>
                    </a:extLst>
                  </p:cNvPr>
                  <p:cNvSpPr txBox="1"/>
                  <p:nvPr/>
                </p:nvSpPr>
                <p:spPr>
                  <a:xfrm>
                    <a:off x="2660650" y="1778000"/>
                    <a:ext cx="443987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4" name="Casella di testo 411">
                    <a:extLst>
                      <a:ext uri="{FF2B5EF4-FFF2-40B4-BE49-F238E27FC236}">
                        <a16:creationId xmlns:a16="http://schemas.microsoft.com/office/drawing/2014/main" id="{1885F3CC-4286-48EB-A68B-B6E3CEBFB249}"/>
                      </a:ext>
                    </a:extLst>
                  </p:cNvPr>
                  <p:cNvSpPr txBox="1"/>
                  <p:nvPr/>
                </p:nvSpPr>
                <p:spPr>
                  <a:xfrm>
                    <a:off x="2393950" y="1073150"/>
                    <a:ext cx="1018329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Metagranitoids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DB</a:t>
                    </a:r>
                  </a:p>
                </p:txBody>
              </p:sp>
              <p:sp>
                <p:nvSpPr>
                  <p:cNvPr id="45" name="Casella di testo 412">
                    <a:extLst>
                      <a:ext uri="{FF2B5EF4-FFF2-40B4-BE49-F238E27FC236}">
                        <a16:creationId xmlns:a16="http://schemas.microsoft.com/office/drawing/2014/main" id="{B34924E0-0AEE-4B40-AB8A-9097EACF9E3A}"/>
                      </a:ext>
                    </a:extLst>
                  </p:cNvPr>
                  <p:cNvSpPr txBox="1"/>
                  <p:nvPr/>
                </p:nvSpPr>
                <p:spPr>
                  <a:xfrm>
                    <a:off x="971550" y="1289050"/>
                    <a:ext cx="1873250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Undifferentiated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Granitoid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Gneisses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DB</a:t>
                    </a:r>
                  </a:p>
                </p:txBody>
              </p:sp>
              <p:sp>
                <p:nvSpPr>
                  <p:cNvPr id="46" name="Casella di testo 413">
                    <a:extLst>
                      <a:ext uri="{FF2B5EF4-FFF2-40B4-BE49-F238E27FC236}">
                        <a16:creationId xmlns:a16="http://schemas.microsoft.com/office/drawing/2014/main" id="{095C4E8B-80DF-43A4-B626-3908B5A75FE7}"/>
                      </a:ext>
                    </a:extLst>
                  </p:cNvPr>
                  <p:cNvSpPr txBox="1"/>
                  <p:nvPr/>
                </p:nvSpPr>
                <p:spPr>
                  <a:xfrm>
                    <a:off x="3035299" y="1390650"/>
                    <a:ext cx="825149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Berio G.C.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7" name="Casella di testo 414">
                    <a:extLst>
                      <a:ext uri="{FF2B5EF4-FFF2-40B4-BE49-F238E27FC236}">
                        <a16:creationId xmlns:a16="http://schemas.microsoft.com/office/drawing/2014/main" id="{A5A74FF2-7FDC-4AD2-9965-8609D5E7B0E7}"/>
                      </a:ext>
                    </a:extLst>
                  </p:cNvPr>
                  <p:cNvSpPr txBox="1"/>
                  <p:nvPr/>
                </p:nvSpPr>
                <p:spPr>
                  <a:xfrm>
                    <a:off x="5105400" y="1549400"/>
                    <a:ext cx="397275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8" name="Casella di testo 415">
                    <a:extLst>
                      <a:ext uri="{FF2B5EF4-FFF2-40B4-BE49-F238E27FC236}">
                        <a16:creationId xmlns:a16="http://schemas.microsoft.com/office/drawing/2014/main" id="{DC1D35B5-AD8B-4A12-A061-622D45F24BDD}"/>
                      </a:ext>
                    </a:extLst>
                  </p:cNvPr>
                  <p:cNvSpPr txBox="1"/>
                  <p:nvPr/>
                </p:nvSpPr>
                <p:spPr>
                  <a:xfrm>
                    <a:off x="6350" y="1384300"/>
                    <a:ext cx="429516" cy="29337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49" name="Figura a mano libera: forma 48">
                    <a:extLst>
                      <a:ext uri="{FF2B5EF4-FFF2-40B4-BE49-F238E27FC236}">
                        <a16:creationId xmlns:a16="http://schemas.microsoft.com/office/drawing/2014/main" id="{A3199BE8-4AF1-48C2-9CC3-85D148417D25}"/>
                      </a:ext>
                    </a:extLst>
                  </p:cNvPr>
                  <p:cNvSpPr/>
                  <p:nvPr/>
                </p:nvSpPr>
                <p:spPr>
                  <a:xfrm>
                    <a:off x="4870450" y="1562100"/>
                    <a:ext cx="146050" cy="57150"/>
                  </a:xfrm>
                  <a:custGeom>
                    <a:avLst/>
                    <a:gdLst>
                      <a:gd name="connsiteX0" fmla="*/ 146050 w 146050"/>
                      <a:gd name="connsiteY0" fmla="*/ 0 h 57150"/>
                      <a:gd name="connsiteX1" fmla="*/ 0 w 146050"/>
                      <a:gd name="connsiteY1" fmla="*/ 57150 h 57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6050" h="57150">
                        <a:moveTo>
                          <a:pt x="146050" y="0"/>
                        </a:moveTo>
                        <a:lnTo>
                          <a:pt x="0" y="57150"/>
                        </a:lnTo>
                      </a:path>
                    </a:pathLst>
                  </a:custGeom>
                  <a:noFill/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50" name="Figura a mano libera: forma 49">
                    <a:extLst>
                      <a:ext uri="{FF2B5EF4-FFF2-40B4-BE49-F238E27FC236}">
                        <a16:creationId xmlns:a16="http://schemas.microsoft.com/office/drawing/2014/main" id="{3F95C896-E5D2-41B7-A930-7222D252612C}"/>
                      </a:ext>
                    </a:extLst>
                  </p:cNvPr>
                  <p:cNvSpPr/>
                  <p:nvPr/>
                </p:nvSpPr>
                <p:spPr>
                  <a:xfrm>
                    <a:off x="514350" y="1409700"/>
                    <a:ext cx="139700" cy="63500"/>
                  </a:xfrm>
                  <a:custGeom>
                    <a:avLst/>
                    <a:gdLst>
                      <a:gd name="connsiteX0" fmla="*/ 0 w 139700"/>
                      <a:gd name="connsiteY0" fmla="*/ 0 h 63500"/>
                      <a:gd name="connsiteX1" fmla="*/ 139700 w 139700"/>
                      <a:gd name="connsiteY1" fmla="*/ 63500 h 6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39700" h="63500">
                        <a:moveTo>
                          <a:pt x="0" y="0"/>
                        </a:moveTo>
                        <a:lnTo>
                          <a:pt x="139700" y="63500"/>
                        </a:lnTo>
                      </a:path>
                    </a:pathLst>
                  </a:custGeom>
                  <a:noFill/>
                  <a:ln w="28575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it-IT"/>
                  </a:p>
                </p:txBody>
              </p:sp>
              <p:sp>
                <p:nvSpPr>
                  <p:cNvPr id="51" name="Casella di testo 423">
                    <a:extLst>
                      <a:ext uri="{FF2B5EF4-FFF2-40B4-BE49-F238E27FC236}">
                        <a16:creationId xmlns:a16="http://schemas.microsoft.com/office/drawing/2014/main" id="{496BCA4D-63AA-4F80-B615-2EA180D89808}"/>
                      </a:ext>
                    </a:extLst>
                  </p:cNvPr>
                  <p:cNvSpPr txBox="1"/>
                  <p:nvPr/>
                </p:nvSpPr>
                <p:spPr>
                  <a:xfrm>
                    <a:off x="5581650" y="44450"/>
                    <a:ext cx="429240" cy="39334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SW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2" name="Casella di testo 424">
                    <a:extLst>
                      <a:ext uri="{FF2B5EF4-FFF2-40B4-BE49-F238E27FC236}">
                        <a16:creationId xmlns:a16="http://schemas.microsoft.com/office/drawing/2014/main" id="{972B1ABA-2FD8-4401-9843-B37829794DC8}"/>
                      </a:ext>
                    </a:extLst>
                  </p:cNvPr>
                  <p:cNvSpPr txBox="1"/>
                  <p:nvPr/>
                </p:nvSpPr>
                <p:spPr>
                  <a:xfrm>
                    <a:off x="63500" y="63500"/>
                    <a:ext cx="428625" cy="37429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NE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9" name="Figura a mano libera: forma 38">
                  <a:extLst>
                    <a:ext uri="{FF2B5EF4-FFF2-40B4-BE49-F238E27FC236}">
                      <a16:creationId xmlns:a16="http://schemas.microsoft.com/office/drawing/2014/main" id="{F29A5AC5-DA7C-4A4D-87EA-E8F700ADA844}"/>
                    </a:ext>
                  </a:extLst>
                </p:cNvPr>
                <p:cNvSpPr/>
                <p:nvPr/>
              </p:nvSpPr>
              <p:spPr>
                <a:xfrm>
                  <a:off x="1060046" y="4228896"/>
                  <a:ext cx="1775410" cy="299967"/>
                </a:xfrm>
                <a:custGeom>
                  <a:avLst/>
                  <a:gdLst>
                    <a:gd name="connsiteX0" fmla="*/ 0 w 2022231"/>
                    <a:gd name="connsiteY0" fmla="*/ 0 h 341651"/>
                    <a:gd name="connsiteX1" fmla="*/ 128954 w 2022231"/>
                    <a:gd name="connsiteY1" fmla="*/ 87923 h 341651"/>
                    <a:gd name="connsiteX2" fmla="*/ 304800 w 2022231"/>
                    <a:gd name="connsiteY2" fmla="*/ 164123 h 341651"/>
                    <a:gd name="connsiteX3" fmla="*/ 720969 w 2022231"/>
                    <a:gd name="connsiteY3" fmla="*/ 205154 h 341651"/>
                    <a:gd name="connsiteX4" fmla="*/ 1107831 w 2022231"/>
                    <a:gd name="connsiteY4" fmla="*/ 263769 h 341651"/>
                    <a:gd name="connsiteX5" fmla="*/ 1735015 w 2022231"/>
                    <a:gd name="connsiteY5" fmla="*/ 339969 h 341651"/>
                    <a:gd name="connsiteX6" fmla="*/ 1922585 w 2022231"/>
                    <a:gd name="connsiteY6" fmla="*/ 316523 h 341651"/>
                    <a:gd name="connsiteX7" fmla="*/ 2022231 w 2022231"/>
                    <a:gd name="connsiteY7" fmla="*/ 316523 h 3416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022231" h="341651">
                      <a:moveTo>
                        <a:pt x="0" y="0"/>
                      </a:moveTo>
                      <a:cubicBezTo>
                        <a:pt x="39077" y="30284"/>
                        <a:pt x="78154" y="60569"/>
                        <a:pt x="128954" y="87923"/>
                      </a:cubicBezTo>
                      <a:cubicBezTo>
                        <a:pt x="179754" y="115277"/>
                        <a:pt x="206131" y="144585"/>
                        <a:pt x="304800" y="164123"/>
                      </a:cubicBezTo>
                      <a:cubicBezTo>
                        <a:pt x="403469" y="183662"/>
                        <a:pt x="587131" y="188546"/>
                        <a:pt x="720969" y="205154"/>
                      </a:cubicBezTo>
                      <a:cubicBezTo>
                        <a:pt x="854808" y="221762"/>
                        <a:pt x="938823" y="241300"/>
                        <a:pt x="1107831" y="263769"/>
                      </a:cubicBezTo>
                      <a:cubicBezTo>
                        <a:pt x="1276839" y="286238"/>
                        <a:pt x="1599223" y="331177"/>
                        <a:pt x="1735015" y="339969"/>
                      </a:cubicBezTo>
                      <a:cubicBezTo>
                        <a:pt x="1870807" y="348761"/>
                        <a:pt x="1874716" y="320431"/>
                        <a:pt x="1922585" y="316523"/>
                      </a:cubicBezTo>
                      <a:cubicBezTo>
                        <a:pt x="1970454" y="312615"/>
                        <a:pt x="2002693" y="315546"/>
                        <a:pt x="2022231" y="316523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40" name="Figura a mano libera: forma 39">
                  <a:extLst>
                    <a:ext uri="{FF2B5EF4-FFF2-40B4-BE49-F238E27FC236}">
                      <a16:creationId xmlns:a16="http://schemas.microsoft.com/office/drawing/2014/main" id="{36BBD429-B606-4BA3-8E9D-CCAB64E1A921}"/>
                    </a:ext>
                  </a:extLst>
                </p:cNvPr>
                <p:cNvSpPr/>
                <p:nvPr/>
              </p:nvSpPr>
              <p:spPr>
                <a:xfrm>
                  <a:off x="3149369" y="4352409"/>
                  <a:ext cx="1621025" cy="138952"/>
                </a:xfrm>
                <a:custGeom>
                  <a:avLst/>
                  <a:gdLst>
                    <a:gd name="connsiteX0" fmla="*/ 0 w 1846384"/>
                    <a:gd name="connsiteY0" fmla="*/ 158261 h 158261"/>
                    <a:gd name="connsiteX1" fmla="*/ 257907 w 1846384"/>
                    <a:gd name="connsiteY1" fmla="*/ 128954 h 158261"/>
                    <a:gd name="connsiteX2" fmla="*/ 521677 w 1846384"/>
                    <a:gd name="connsiteY2" fmla="*/ 76200 h 158261"/>
                    <a:gd name="connsiteX3" fmla="*/ 920261 w 1846384"/>
                    <a:gd name="connsiteY3" fmla="*/ 23446 h 158261"/>
                    <a:gd name="connsiteX4" fmla="*/ 1365738 w 1846384"/>
                    <a:gd name="connsiteY4" fmla="*/ 111369 h 158261"/>
                    <a:gd name="connsiteX5" fmla="*/ 1658815 w 1846384"/>
                    <a:gd name="connsiteY5" fmla="*/ 152400 h 158261"/>
                    <a:gd name="connsiteX6" fmla="*/ 1846384 w 1846384"/>
                    <a:gd name="connsiteY6" fmla="*/ 0 h 158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846384" h="158261">
                      <a:moveTo>
                        <a:pt x="0" y="158261"/>
                      </a:moveTo>
                      <a:cubicBezTo>
                        <a:pt x="85480" y="150446"/>
                        <a:pt x="170961" y="142631"/>
                        <a:pt x="257907" y="128954"/>
                      </a:cubicBezTo>
                      <a:cubicBezTo>
                        <a:pt x="344853" y="115277"/>
                        <a:pt x="411285" y="93785"/>
                        <a:pt x="521677" y="76200"/>
                      </a:cubicBezTo>
                      <a:cubicBezTo>
                        <a:pt x="632069" y="58615"/>
                        <a:pt x="779584" y="17584"/>
                        <a:pt x="920261" y="23446"/>
                      </a:cubicBezTo>
                      <a:cubicBezTo>
                        <a:pt x="1060938" y="29307"/>
                        <a:pt x="1242646" y="89877"/>
                        <a:pt x="1365738" y="111369"/>
                      </a:cubicBezTo>
                      <a:cubicBezTo>
                        <a:pt x="1488830" y="132861"/>
                        <a:pt x="1578707" y="170961"/>
                        <a:pt x="1658815" y="152400"/>
                      </a:cubicBezTo>
                      <a:cubicBezTo>
                        <a:pt x="1738923" y="133839"/>
                        <a:pt x="1792653" y="66919"/>
                        <a:pt x="1846384" y="0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</p:grpSp>
        </p:grpSp>
        <p:sp>
          <p:nvSpPr>
            <p:cNvPr id="95" name="Casella di testo 174"/>
            <p:cNvSpPr txBox="1"/>
            <p:nvPr/>
          </p:nvSpPr>
          <p:spPr>
            <a:xfrm>
              <a:off x="6502210" y="1813292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</p:grpSp>
      <p:grpSp>
        <p:nvGrpSpPr>
          <p:cNvPr id="124" name="Gruppo 123">
            <a:extLst>
              <a:ext uri="{FF2B5EF4-FFF2-40B4-BE49-F238E27FC236}">
                <a16:creationId xmlns:a16="http://schemas.microsoft.com/office/drawing/2014/main" id="{7175B134-4BEE-4FC2-95F7-E71AC873C16C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125" name="Gruppo 124">
              <a:extLst>
                <a:ext uri="{FF2B5EF4-FFF2-40B4-BE49-F238E27FC236}">
                  <a16:creationId xmlns:a16="http://schemas.microsoft.com/office/drawing/2014/main" id="{A7E0E049-A4B1-4CA0-8A3A-CF6D8BEFD775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128" name="Gruppo 127">
                <a:extLst>
                  <a:ext uri="{FF2B5EF4-FFF2-40B4-BE49-F238E27FC236}">
                    <a16:creationId xmlns:a16="http://schemas.microsoft.com/office/drawing/2014/main" id="{2852DC81-582C-4BC8-A545-E72AD9793F70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131" name="Gruppo 130">
                  <a:extLst>
                    <a:ext uri="{FF2B5EF4-FFF2-40B4-BE49-F238E27FC236}">
                      <a16:creationId xmlns:a16="http://schemas.microsoft.com/office/drawing/2014/main" id="{D0065568-8A0D-46D8-8C09-984B8C9840A4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35" name="Freccia a pentagono 134">
                    <a:extLst>
                      <a:ext uri="{FF2B5EF4-FFF2-40B4-BE49-F238E27FC236}">
                        <a16:creationId xmlns:a16="http://schemas.microsoft.com/office/drawing/2014/main" id="{80F39F38-1270-4B99-8631-F76367C4C142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36" name="Freccia a pentagono 4">
                    <a:hlinkClick r:id="rId3" action="ppaction://hlinksldjump"/>
                    <a:extLst>
                      <a:ext uri="{FF2B5EF4-FFF2-40B4-BE49-F238E27FC236}">
                        <a16:creationId xmlns:a16="http://schemas.microsoft.com/office/drawing/2014/main" id="{638DAC2A-6697-406B-89D7-554E9ED467AF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132" name="Gruppo 131">
                  <a:extLst>
                    <a:ext uri="{FF2B5EF4-FFF2-40B4-BE49-F238E27FC236}">
                      <a16:creationId xmlns:a16="http://schemas.microsoft.com/office/drawing/2014/main" id="{693F61C4-4EF6-4E85-AB79-72173E0531DC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33" name="Freccia a gallone 132">
                    <a:extLst>
                      <a:ext uri="{FF2B5EF4-FFF2-40B4-BE49-F238E27FC236}">
                        <a16:creationId xmlns:a16="http://schemas.microsoft.com/office/drawing/2014/main" id="{5D8609B3-7CC6-4E79-8532-3D501FE8A6E6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34" name="Freccia a gallone 4">
                    <a:hlinkClick r:id="rId4" action="ppaction://hlinksldjump"/>
                    <a:extLst>
                      <a:ext uri="{FF2B5EF4-FFF2-40B4-BE49-F238E27FC236}">
                        <a16:creationId xmlns:a16="http://schemas.microsoft.com/office/drawing/2014/main" id="{F5B9EA80-33DB-4CCE-9892-434C2C4A1494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129" name="Freccia a gallone 128">
                <a:extLst>
                  <a:ext uri="{FF2B5EF4-FFF2-40B4-BE49-F238E27FC236}">
                    <a16:creationId xmlns:a16="http://schemas.microsoft.com/office/drawing/2014/main" id="{A7B103F6-BB28-47D1-85AE-35F4B2E629D8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30" name="Freccia a gallone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C0429B5E-0CE3-4F9F-B529-CAFB4C519678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126" name="Freccia a gallone 125">
              <a:extLst>
                <a:ext uri="{FF2B5EF4-FFF2-40B4-BE49-F238E27FC236}">
                  <a16:creationId xmlns:a16="http://schemas.microsoft.com/office/drawing/2014/main" id="{BE7236FA-D3C3-4CDB-B0B4-9FB46271FE6A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27" name="Freccia a gallone 4">
              <a:hlinkClick r:id="rId6" action="ppaction://hlinksldjump"/>
              <a:extLst>
                <a:ext uri="{FF2B5EF4-FFF2-40B4-BE49-F238E27FC236}">
                  <a16:creationId xmlns:a16="http://schemas.microsoft.com/office/drawing/2014/main" id="{71A8AB6F-34ED-46AC-AF40-575B9B1A2195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pic>
        <p:nvPicPr>
          <p:cNvPr id="141" name="Elemento grafico 140" descr="Cerchio con freccia sinistra con riempimento a tinta unita">
            <a:hlinkClick r:id="rId7" action="ppaction://hlinksldjump"/>
            <a:extLst>
              <a:ext uri="{FF2B5EF4-FFF2-40B4-BE49-F238E27FC236}">
                <a16:creationId xmlns:a16="http://schemas.microsoft.com/office/drawing/2014/main" id="{02899FFC-6B11-4AA7-9737-B5C53ACB3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sp>
        <p:nvSpPr>
          <p:cNvPr id="142" name="Sottotitolo 2">
            <a:extLst>
              <a:ext uri="{FF2B5EF4-FFF2-40B4-BE49-F238E27FC236}">
                <a16:creationId xmlns:a16="http://schemas.microsoft.com/office/drawing/2014/main" id="{8419A2FD-BA31-4F18-976D-BB8071CCAE2F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1/3</a:t>
            </a:r>
          </a:p>
        </p:txBody>
      </p:sp>
      <p:pic>
        <p:nvPicPr>
          <p:cNvPr id="145" name="Elemento grafico 144" descr="Home con riempimento a tinta unita">
            <a:hlinkClick r:id="rId10" action="ppaction://hlinksldjump"/>
            <a:extLst>
              <a:ext uri="{FF2B5EF4-FFF2-40B4-BE49-F238E27FC236}">
                <a16:creationId xmlns:a16="http://schemas.microsoft.com/office/drawing/2014/main" id="{3157F108-E1CB-4B40-A9B4-BBA6D85B08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46" name="Elemento grafico 145" descr="Cerchio con freccia sinistra con riempimento a tinta unita">
            <a:hlinkClick r:id="rId13" action="ppaction://hlinksldjump"/>
            <a:extLst>
              <a:ext uri="{FF2B5EF4-FFF2-40B4-BE49-F238E27FC236}">
                <a16:creationId xmlns:a16="http://schemas.microsoft.com/office/drawing/2014/main" id="{BEBB194D-3768-4845-A803-D7DE8DA1E2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8665475F-BC80-49A2-8C7F-2AF5422271ED}"/>
              </a:ext>
            </a:extLst>
          </p:cNvPr>
          <p:cNvGrpSpPr/>
          <p:nvPr/>
        </p:nvGrpSpPr>
        <p:grpSpPr>
          <a:xfrm>
            <a:off x="2649847" y="3347544"/>
            <a:ext cx="7357543" cy="3457481"/>
            <a:chOff x="2649847" y="3347544"/>
            <a:chExt cx="7357543" cy="3457481"/>
          </a:xfrm>
        </p:grpSpPr>
        <p:pic>
          <p:nvPicPr>
            <p:cNvPr id="3" name="Immagine 2"/>
            <p:cNvPicPr>
              <a:picLocks noChangeAspect="1"/>
            </p:cNvPicPr>
            <p:nvPr/>
          </p:nvPicPr>
          <p:blipFill rotWithShape="1">
            <a:blip r:embed="rId14"/>
            <a:srcRect t="2183" b="7470"/>
            <a:stretch/>
          </p:blipFill>
          <p:spPr>
            <a:xfrm>
              <a:off x="2649847" y="3347544"/>
              <a:ext cx="7357543" cy="3457481"/>
            </a:xfrm>
            <a:prstGeom prst="rect">
              <a:avLst/>
            </a:prstGeom>
          </p:spPr>
        </p:pic>
        <p:sp>
          <p:nvSpPr>
            <p:cNvPr id="82" name="Casella di testo 412">
              <a:extLst>
                <a:ext uri="{FF2B5EF4-FFF2-40B4-BE49-F238E27FC236}">
                  <a16:creationId xmlns:a16="http://schemas.microsoft.com/office/drawing/2014/main" id="{7338E6D2-71A6-4997-870A-1804DDDECF12}"/>
                </a:ext>
              </a:extLst>
            </p:cNvPr>
            <p:cNvSpPr txBox="1"/>
            <p:nvPr/>
          </p:nvSpPr>
          <p:spPr>
            <a:xfrm>
              <a:off x="4794638" y="4868822"/>
              <a:ext cx="2438036" cy="2765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</a:p>
          </p:txBody>
        </p:sp>
        <p:sp>
          <p:nvSpPr>
            <p:cNvPr id="84" name="Casella di testo 411">
              <a:extLst>
                <a:ext uri="{FF2B5EF4-FFF2-40B4-BE49-F238E27FC236}">
                  <a16:creationId xmlns:a16="http://schemas.microsoft.com/office/drawing/2014/main" id="{73F3C6EF-1F51-49D4-9A50-17839297287F}"/>
                </a:ext>
              </a:extLst>
            </p:cNvPr>
            <p:cNvSpPr txBox="1"/>
            <p:nvPr/>
          </p:nvSpPr>
          <p:spPr>
            <a:xfrm>
              <a:off x="6533046" y="3831700"/>
              <a:ext cx="1301901" cy="3388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</a:p>
          </p:txBody>
        </p:sp>
        <p:sp>
          <p:nvSpPr>
            <p:cNvPr id="85" name="Casella di testo 413">
              <a:extLst>
                <a:ext uri="{FF2B5EF4-FFF2-40B4-BE49-F238E27FC236}">
                  <a16:creationId xmlns:a16="http://schemas.microsoft.com/office/drawing/2014/main" id="{91B8669A-3DD2-44A7-A971-7E9C841B35C0}"/>
                </a:ext>
              </a:extLst>
            </p:cNvPr>
            <p:cNvSpPr txBox="1"/>
            <p:nvPr/>
          </p:nvSpPr>
          <p:spPr>
            <a:xfrm>
              <a:off x="7753175" y="5527323"/>
              <a:ext cx="994748" cy="29202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Casella di testo 174">
              <a:extLst>
                <a:ext uri="{FF2B5EF4-FFF2-40B4-BE49-F238E27FC236}">
                  <a16:creationId xmlns:a16="http://schemas.microsoft.com/office/drawing/2014/main" id="{C4AB78A4-AC67-46DA-9ECB-398D324C2286}"/>
                </a:ext>
              </a:extLst>
            </p:cNvPr>
            <p:cNvSpPr txBox="1"/>
            <p:nvPr/>
          </p:nvSpPr>
          <p:spPr>
            <a:xfrm>
              <a:off x="6632268" y="5644509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87" name="Casella di testo 637">
              <a:extLst>
                <a:ext uri="{FF2B5EF4-FFF2-40B4-BE49-F238E27FC236}">
                  <a16:creationId xmlns:a16="http://schemas.microsoft.com/office/drawing/2014/main" id="{0DAE8E54-A59E-4D91-988B-0F58FBD7EC5C}"/>
                </a:ext>
              </a:extLst>
            </p:cNvPr>
            <p:cNvSpPr txBox="1"/>
            <p:nvPr/>
          </p:nvSpPr>
          <p:spPr>
            <a:xfrm>
              <a:off x="6408026" y="5893127"/>
              <a:ext cx="1301901" cy="3388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8" name="Casella di testo 257">
              <a:extLst>
                <a:ext uri="{FF2B5EF4-FFF2-40B4-BE49-F238E27FC236}">
                  <a16:creationId xmlns:a16="http://schemas.microsoft.com/office/drawing/2014/main" id="{5B3F13BF-1E78-4811-A59D-D77AAA708B5E}"/>
                </a:ext>
              </a:extLst>
            </p:cNvPr>
            <p:cNvSpPr txBox="1"/>
            <p:nvPr/>
          </p:nvSpPr>
          <p:spPr>
            <a:xfrm>
              <a:off x="4288159" y="5697458"/>
              <a:ext cx="1012957" cy="1956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Prasinites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521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ottotitolo 2">
            <a:extLst>
              <a:ext uri="{FF2B5EF4-FFF2-40B4-BE49-F238E27FC236}">
                <a16:creationId xmlns:a16="http://schemas.microsoft.com/office/drawing/2014/main" id="{432BC6CB-45AA-4579-8A49-D7931F50FEAB}"/>
              </a:ext>
            </a:extLst>
          </p:cNvPr>
          <p:cNvSpPr txBox="1">
            <a:spLocks/>
          </p:cNvSpPr>
          <p:nvPr/>
        </p:nvSpPr>
        <p:spPr>
          <a:xfrm>
            <a:off x="3510821" y="2693548"/>
            <a:ext cx="5190894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Acque Bianche Valley – By Valley</a:t>
            </a:r>
          </a:p>
        </p:txBody>
      </p:sp>
      <p:sp>
        <p:nvSpPr>
          <p:cNvPr id="67" name="Casella di testo 174"/>
          <p:cNvSpPr txBox="1"/>
          <p:nvPr/>
        </p:nvSpPr>
        <p:spPr>
          <a:xfrm>
            <a:off x="10246659" y="1657896"/>
            <a:ext cx="625430" cy="174835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700" dirty="0">
                <a:solidFill>
                  <a:srgbClr val="002060"/>
                </a:solidFill>
                <a:effectLst>
                  <a:glow rad="114300">
                    <a:schemeClr val="bg1">
                      <a:alpha val="60000"/>
                    </a:schemeClr>
                  </a:glow>
                </a:effectLst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CF</a:t>
            </a:r>
          </a:p>
        </p:txBody>
      </p:sp>
      <p:grpSp>
        <p:nvGrpSpPr>
          <p:cNvPr id="7" name="Gruppo 6"/>
          <p:cNvGrpSpPr/>
          <p:nvPr/>
        </p:nvGrpSpPr>
        <p:grpSpPr>
          <a:xfrm>
            <a:off x="-87126" y="540337"/>
            <a:ext cx="12414696" cy="2175297"/>
            <a:chOff x="-87126" y="540337"/>
            <a:chExt cx="12414696" cy="2175297"/>
          </a:xfrm>
        </p:grpSpPr>
        <p:grpSp>
          <p:nvGrpSpPr>
            <p:cNvPr id="5" name="Gruppo 4"/>
            <p:cNvGrpSpPr/>
            <p:nvPr/>
          </p:nvGrpSpPr>
          <p:grpSpPr>
            <a:xfrm>
              <a:off x="-87126" y="540337"/>
              <a:ext cx="12414696" cy="2175297"/>
              <a:chOff x="-87126" y="540337"/>
              <a:chExt cx="12414696" cy="2175297"/>
            </a:xfrm>
          </p:grpSpPr>
          <p:grpSp>
            <p:nvGrpSpPr>
              <p:cNvPr id="17" name="Gruppo 16">
                <a:extLst>
                  <a:ext uri="{FF2B5EF4-FFF2-40B4-BE49-F238E27FC236}">
                    <a16:creationId xmlns:a16="http://schemas.microsoft.com/office/drawing/2014/main" id="{1E6062B8-F2A4-48EF-9332-E9F67BF7F4E9}"/>
                  </a:ext>
                </a:extLst>
              </p:cNvPr>
              <p:cNvGrpSpPr/>
              <p:nvPr/>
            </p:nvGrpSpPr>
            <p:grpSpPr>
              <a:xfrm>
                <a:off x="-87126" y="540337"/>
                <a:ext cx="12414696" cy="2175297"/>
                <a:chOff x="-87126" y="540337"/>
                <a:chExt cx="12414696" cy="2175297"/>
              </a:xfrm>
            </p:grpSpPr>
            <p:grpSp>
              <p:nvGrpSpPr>
                <p:cNvPr id="82" name="Gruppo 81">
                  <a:extLst>
                    <a:ext uri="{FF2B5EF4-FFF2-40B4-BE49-F238E27FC236}">
                      <a16:creationId xmlns:a16="http://schemas.microsoft.com/office/drawing/2014/main" id="{14E9D0C8-DA60-4715-BF1D-5B6A11179420}"/>
                    </a:ext>
                  </a:extLst>
                </p:cNvPr>
                <p:cNvGrpSpPr/>
                <p:nvPr/>
              </p:nvGrpSpPr>
              <p:grpSpPr>
                <a:xfrm>
                  <a:off x="-87126" y="540337"/>
                  <a:ext cx="6216044" cy="2175297"/>
                  <a:chOff x="0" y="0"/>
                  <a:chExt cx="5389245" cy="1885950"/>
                </a:xfrm>
              </p:grpSpPr>
              <p:pic>
                <p:nvPicPr>
                  <p:cNvPr id="83" name="Immagine 82">
                    <a:extLst>
                      <a:ext uri="{FF2B5EF4-FFF2-40B4-BE49-F238E27FC236}">
                        <a16:creationId xmlns:a16="http://schemas.microsoft.com/office/drawing/2014/main" id="{A484B92C-971F-4127-AD3F-6680F7C097C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18852" b="18920"/>
                  <a:stretch/>
                </p:blipFill>
                <p:spPr bwMode="auto">
                  <a:xfrm>
                    <a:off x="0" y="0"/>
                    <a:ext cx="5389245" cy="1885950"/>
                  </a:xfrm>
                  <a:prstGeom prst="rect">
                    <a:avLst/>
                  </a:prstGeom>
                  <a:ln>
                    <a:noFill/>
                  </a:ln>
                  <a:extLst>
                    <a:ext uri="{53640926-AAD7-44D8-BBD7-CCE9431645EC}">
                      <a14:shadowObscured xmlns:a14="http://schemas.microsoft.com/office/drawing/2010/main"/>
                    </a:ext>
                  </a:extLst>
                </p:spPr>
              </p:pic>
              <p:sp>
                <p:nvSpPr>
                  <p:cNvPr id="84" name="Casella di testo 1348">
                    <a:extLst>
                      <a:ext uri="{FF2B5EF4-FFF2-40B4-BE49-F238E27FC236}">
                        <a16:creationId xmlns:a16="http://schemas.microsoft.com/office/drawing/2014/main" id="{6142C024-E239-412C-95CA-ED8A0C6A6367}"/>
                      </a:ext>
                    </a:extLst>
                  </p:cNvPr>
                  <p:cNvSpPr txBox="1"/>
                  <p:nvPr/>
                </p:nvSpPr>
                <p:spPr>
                  <a:xfrm>
                    <a:off x="4931833" y="46567"/>
                    <a:ext cx="453178" cy="38608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NW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5" name="Casella di testo 1349">
                    <a:extLst>
                      <a:ext uri="{FF2B5EF4-FFF2-40B4-BE49-F238E27FC236}">
                        <a16:creationId xmlns:a16="http://schemas.microsoft.com/office/drawing/2014/main" id="{DAB8C191-B63D-4944-80C0-206A5EEA0341}"/>
                      </a:ext>
                    </a:extLst>
                  </p:cNvPr>
                  <p:cNvSpPr txBox="1"/>
                  <p:nvPr/>
                </p:nvSpPr>
                <p:spPr>
                  <a:xfrm>
                    <a:off x="93133" y="50800"/>
                    <a:ext cx="575310" cy="37973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11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SE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6" name="Casella di testo 1350">
                    <a:extLst>
                      <a:ext uri="{FF2B5EF4-FFF2-40B4-BE49-F238E27FC236}">
                        <a16:creationId xmlns:a16="http://schemas.microsoft.com/office/drawing/2014/main" id="{A67D1C16-3779-4869-9650-4CAD6CF1FDB1}"/>
                      </a:ext>
                    </a:extLst>
                  </p:cNvPr>
                  <p:cNvSpPr txBox="1"/>
                  <p:nvPr/>
                </p:nvSpPr>
                <p:spPr>
                  <a:xfrm>
                    <a:off x="1566333" y="677333"/>
                    <a:ext cx="855134" cy="2794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Col Cormet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7" name="Casella di testo 1351">
                    <a:extLst>
                      <a:ext uri="{FF2B5EF4-FFF2-40B4-BE49-F238E27FC236}">
                        <a16:creationId xmlns:a16="http://schemas.microsoft.com/office/drawing/2014/main" id="{0C52106D-DF01-4B04-A06C-7D9D9766AE79}"/>
                      </a:ext>
                    </a:extLst>
                  </p:cNvPr>
                  <p:cNvSpPr txBox="1"/>
                  <p:nvPr/>
                </p:nvSpPr>
                <p:spPr>
                  <a:xfrm>
                    <a:off x="1968500" y="1350433"/>
                    <a:ext cx="1236134" cy="24341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Acque Bianche Valley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88" name="Casella di testo 1352">
                    <a:extLst>
                      <a:ext uri="{FF2B5EF4-FFF2-40B4-BE49-F238E27FC236}">
                        <a16:creationId xmlns:a16="http://schemas.microsoft.com/office/drawing/2014/main" id="{0C1F652C-7479-4E29-9181-089ACCAC0CB5}"/>
                      </a:ext>
                    </a:extLst>
                  </p:cNvPr>
                  <p:cNvSpPr txBox="1"/>
                  <p:nvPr/>
                </p:nvSpPr>
                <p:spPr>
                  <a:xfrm>
                    <a:off x="4220633" y="376767"/>
                    <a:ext cx="855134" cy="27940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Dents du Velan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89" name="Gruppo 88">
                  <a:extLst>
                    <a:ext uri="{FF2B5EF4-FFF2-40B4-BE49-F238E27FC236}">
                      <a16:creationId xmlns:a16="http://schemas.microsoft.com/office/drawing/2014/main" id="{F5B072A7-1FBF-4152-9ED7-3CE9FC8543F4}"/>
                    </a:ext>
                  </a:extLst>
                </p:cNvPr>
                <p:cNvGrpSpPr/>
                <p:nvPr/>
              </p:nvGrpSpPr>
              <p:grpSpPr>
                <a:xfrm>
                  <a:off x="5936336" y="543080"/>
                  <a:ext cx="6391234" cy="2172554"/>
                  <a:chOff x="0" y="2381"/>
                  <a:chExt cx="5548127" cy="1885950"/>
                </a:xfrm>
              </p:grpSpPr>
              <p:grpSp>
                <p:nvGrpSpPr>
                  <p:cNvPr id="90" name="Gruppo 89">
                    <a:extLst>
                      <a:ext uri="{FF2B5EF4-FFF2-40B4-BE49-F238E27FC236}">
                        <a16:creationId xmlns:a16="http://schemas.microsoft.com/office/drawing/2014/main" id="{279C3BCC-297C-4134-9E0B-B661C5EDBF00}"/>
                      </a:ext>
                    </a:extLst>
                  </p:cNvPr>
                  <p:cNvGrpSpPr/>
                  <p:nvPr/>
                </p:nvGrpSpPr>
                <p:grpSpPr>
                  <a:xfrm>
                    <a:off x="0" y="2381"/>
                    <a:ext cx="5458302" cy="1885950"/>
                    <a:chOff x="0" y="2381"/>
                    <a:chExt cx="5458302" cy="1885950"/>
                  </a:xfrm>
                </p:grpSpPr>
                <p:grpSp>
                  <p:nvGrpSpPr>
                    <p:cNvPr id="94" name="Gruppo 93">
                      <a:extLst>
                        <a:ext uri="{FF2B5EF4-FFF2-40B4-BE49-F238E27FC236}">
                          <a16:creationId xmlns:a16="http://schemas.microsoft.com/office/drawing/2014/main" id="{2C4AE5FF-20CE-4FB9-9004-0E3892218BC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2381"/>
                      <a:ext cx="5458302" cy="1885950"/>
                      <a:chOff x="0" y="2381"/>
                      <a:chExt cx="5458302" cy="1885950"/>
                    </a:xfrm>
                  </p:grpSpPr>
                  <p:pic>
                    <p:nvPicPr>
                      <p:cNvPr id="99" name="Immagine 98">
                        <a:extLst>
                          <a:ext uri="{FF2B5EF4-FFF2-40B4-BE49-F238E27FC236}">
                            <a16:creationId xmlns:a16="http://schemas.microsoft.com/office/drawing/2014/main" id="{5234F41D-A894-4123-8DF9-2A8E0B007D57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8852" b="18920"/>
                      <a:stretch/>
                    </p:blipFill>
                    <p:spPr bwMode="auto">
                      <a:xfrm>
                        <a:off x="69057" y="2381"/>
                        <a:ext cx="5389245" cy="1885950"/>
                      </a:xfrm>
                      <a:prstGeom prst="rect">
                        <a:avLst/>
                      </a:prstGeom>
                      <a:solidFill>
                        <a:srgbClr val="9EC4E4">
                          <a:alpha val="50000"/>
                        </a:srgbClr>
                      </a:solidFill>
                      <a:ln>
                        <a:noFill/>
                      </a:ln>
                      <a:extLst>
                        <a:ext uri="{53640926-AAD7-44D8-BBD7-CCE9431645EC}">
                          <a14:shadowObscured xmlns:a14="http://schemas.microsoft.com/office/drawing/2010/main"/>
                        </a:ext>
                      </a:extLst>
                    </p:spPr>
                  </p:pic>
                  <p:sp>
                    <p:nvSpPr>
                      <p:cNvPr id="100" name="Casella di testo 1357">
                        <a:extLst>
                          <a:ext uri="{FF2B5EF4-FFF2-40B4-BE49-F238E27FC236}">
                            <a16:creationId xmlns:a16="http://schemas.microsoft.com/office/drawing/2014/main" id="{B04BE6A1-0A93-4C09-BE2A-D79E9DCCAAC7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5002265" y="41196"/>
                        <a:ext cx="453178" cy="38608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NW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1" name="Casella di testo 1358">
                        <a:extLst>
                          <a:ext uri="{FF2B5EF4-FFF2-40B4-BE49-F238E27FC236}">
                            <a16:creationId xmlns:a16="http://schemas.microsoft.com/office/drawing/2014/main" id="{018C060C-7509-4F2A-B352-148D29BACDEC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49207" y="55403"/>
                        <a:ext cx="575310" cy="37973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11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SE</a:t>
                        </a:r>
                        <a:endPara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2" name="Figura a mano libera: forma 101">
                        <a:extLst>
                          <a:ext uri="{FF2B5EF4-FFF2-40B4-BE49-F238E27FC236}">
                            <a16:creationId xmlns:a16="http://schemas.microsoft.com/office/drawing/2014/main" id="{1699268D-C7BE-4EBC-BCF9-814BA5A47F0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913" y="595312"/>
                        <a:ext cx="749935" cy="120015"/>
                      </a:xfrm>
                      <a:custGeom>
                        <a:avLst/>
                        <a:gdLst>
                          <a:gd name="connsiteX0" fmla="*/ 34252 w 750002"/>
                          <a:gd name="connsiteY0" fmla="*/ 1656 h 120370"/>
                          <a:gd name="connsiteX1" fmla="*/ 118919 w 750002"/>
                          <a:gd name="connsiteY1" fmla="*/ 18589 h 120370"/>
                          <a:gd name="connsiteX2" fmla="*/ 250152 w 750002"/>
                          <a:gd name="connsiteY2" fmla="*/ 18589 h 120370"/>
                          <a:gd name="connsiteX3" fmla="*/ 305186 w 750002"/>
                          <a:gd name="connsiteY3" fmla="*/ 31289 h 120370"/>
                          <a:gd name="connsiteX4" fmla="*/ 436419 w 750002"/>
                          <a:gd name="connsiteY4" fmla="*/ 69389 h 120370"/>
                          <a:gd name="connsiteX5" fmla="*/ 665019 w 750002"/>
                          <a:gd name="connsiteY5" fmla="*/ 82089 h 120370"/>
                          <a:gd name="connsiteX6" fmla="*/ 686186 w 750002"/>
                          <a:gd name="connsiteY6" fmla="*/ 77856 h 120370"/>
                          <a:gd name="connsiteX7" fmla="*/ 749686 w 750002"/>
                          <a:gd name="connsiteY7" fmla="*/ 107489 h 120370"/>
                          <a:gd name="connsiteX8" fmla="*/ 656552 w 750002"/>
                          <a:gd name="connsiteY8" fmla="*/ 120189 h 120370"/>
                          <a:gd name="connsiteX9" fmla="*/ 419486 w 750002"/>
                          <a:gd name="connsiteY9" fmla="*/ 99023 h 120370"/>
                          <a:gd name="connsiteX10" fmla="*/ 207819 w 750002"/>
                          <a:gd name="connsiteY10" fmla="*/ 69389 h 120370"/>
                          <a:gd name="connsiteX11" fmla="*/ 13086 w 750002"/>
                          <a:gd name="connsiteY11" fmla="*/ 65156 h 120370"/>
                          <a:gd name="connsiteX12" fmla="*/ 34252 w 750002"/>
                          <a:gd name="connsiteY12" fmla="*/ 1656 h 12037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</a:cxnLst>
                        <a:rect l="l" t="t" r="r" b="b"/>
                        <a:pathLst>
                          <a:path w="750002" h="120370">
                            <a:moveTo>
                              <a:pt x="34252" y="1656"/>
                            </a:moveTo>
                            <a:cubicBezTo>
                              <a:pt x="51891" y="-6105"/>
                              <a:pt x="82936" y="15767"/>
                              <a:pt x="118919" y="18589"/>
                            </a:cubicBezTo>
                            <a:cubicBezTo>
                              <a:pt x="154902" y="21411"/>
                              <a:pt x="219108" y="16472"/>
                              <a:pt x="250152" y="18589"/>
                            </a:cubicBezTo>
                            <a:cubicBezTo>
                              <a:pt x="281196" y="20706"/>
                              <a:pt x="274142" y="22822"/>
                              <a:pt x="305186" y="31289"/>
                            </a:cubicBezTo>
                            <a:cubicBezTo>
                              <a:pt x="336230" y="39756"/>
                              <a:pt x="376447" y="60922"/>
                              <a:pt x="436419" y="69389"/>
                            </a:cubicBezTo>
                            <a:cubicBezTo>
                              <a:pt x="496391" y="77856"/>
                              <a:pt x="623391" y="80678"/>
                              <a:pt x="665019" y="82089"/>
                            </a:cubicBezTo>
                            <a:cubicBezTo>
                              <a:pt x="706647" y="83500"/>
                              <a:pt x="672075" y="73623"/>
                              <a:pt x="686186" y="77856"/>
                            </a:cubicBezTo>
                            <a:cubicBezTo>
                              <a:pt x="700297" y="82089"/>
                              <a:pt x="754625" y="100434"/>
                              <a:pt x="749686" y="107489"/>
                            </a:cubicBezTo>
                            <a:cubicBezTo>
                              <a:pt x="744747" y="114544"/>
                              <a:pt x="711585" y="121600"/>
                              <a:pt x="656552" y="120189"/>
                            </a:cubicBezTo>
                            <a:cubicBezTo>
                              <a:pt x="601519" y="118778"/>
                              <a:pt x="494275" y="107490"/>
                              <a:pt x="419486" y="99023"/>
                            </a:cubicBezTo>
                            <a:cubicBezTo>
                              <a:pt x="344697" y="90556"/>
                              <a:pt x="275552" y="75033"/>
                              <a:pt x="207819" y="69389"/>
                            </a:cubicBezTo>
                            <a:cubicBezTo>
                              <a:pt x="140086" y="63745"/>
                              <a:pt x="45542" y="72917"/>
                              <a:pt x="13086" y="65156"/>
                            </a:cubicBezTo>
                            <a:cubicBezTo>
                              <a:pt x="-19370" y="57395"/>
                              <a:pt x="16613" y="9417"/>
                              <a:pt x="34252" y="1656"/>
                            </a:cubicBezTo>
                            <a:close/>
                          </a:path>
                        </a:pathLst>
                      </a:custGeom>
                      <a:solidFill>
                        <a:srgbClr val="337D79">
                          <a:alpha val="49804"/>
                        </a:srgbClr>
                      </a:solidFill>
                      <a:ln w="6350">
                        <a:solidFill>
                          <a:srgbClr val="337D7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3" name="Figura a mano libera: forma 102">
                        <a:extLst>
                          <a:ext uri="{FF2B5EF4-FFF2-40B4-BE49-F238E27FC236}">
                            <a16:creationId xmlns:a16="http://schemas.microsoft.com/office/drawing/2014/main" id="{57B700DC-CCE0-4BFE-93A4-09A26DF317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71563" y="711993"/>
                        <a:ext cx="245110" cy="63500"/>
                      </a:xfrm>
                      <a:custGeom>
                        <a:avLst/>
                        <a:gdLst>
                          <a:gd name="connsiteX0" fmla="*/ 0 w 245533"/>
                          <a:gd name="connsiteY0" fmla="*/ 25400 h 63500"/>
                          <a:gd name="connsiteX1" fmla="*/ 93133 w 245533"/>
                          <a:gd name="connsiteY1" fmla="*/ 59267 h 63500"/>
                          <a:gd name="connsiteX2" fmla="*/ 245533 w 245533"/>
                          <a:gd name="connsiteY2" fmla="*/ 63500 h 63500"/>
                          <a:gd name="connsiteX3" fmla="*/ 131233 w 245533"/>
                          <a:gd name="connsiteY3" fmla="*/ 0 h 63500"/>
                          <a:gd name="connsiteX4" fmla="*/ 101600 w 245533"/>
                          <a:gd name="connsiteY4" fmla="*/ 29634 h 63500"/>
                          <a:gd name="connsiteX5" fmla="*/ 0 w 245533"/>
                          <a:gd name="connsiteY5" fmla="*/ 25400 h 635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245533" h="63500">
                            <a:moveTo>
                              <a:pt x="0" y="25400"/>
                            </a:moveTo>
                            <a:lnTo>
                              <a:pt x="93133" y="59267"/>
                            </a:lnTo>
                            <a:lnTo>
                              <a:pt x="245533" y="63500"/>
                            </a:lnTo>
                            <a:lnTo>
                              <a:pt x="131233" y="0"/>
                            </a:lnTo>
                            <a:lnTo>
                              <a:pt x="101600" y="29634"/>
                            </a:lnTo>
                            <a:lnTo>
                              <a:pt x="0" y="25400"/>
                            </a:lnTo>
                            <a:close/>
                          </a:path>
                        </a:pathLst>
                      </a:custGeom>
                      <a:solidFill>
                        <a:srgbClr val="337D79">
                          <a:alpha val="49804"/>
                        </a:srgbClr>
                      </a:solidFill>
                      <a:ln w="6350">
                        <a:solidFill>
                          <a:srgbClr val="337D7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4" name="Figura a mano libera: forma 103">
                        <a:extLst>
                          <a:ext uri="{FF2B5EF4-FFF2-40B4-BE49-F238E27FC236}">
                            <a16:creationId xmlns:a16="http://schemas.microsoft.com/office/drawing/2014/main" id="{D96DE5D1-D8FC-4B18-82F4-3B7AA087259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913" y="435768"/>
                        <a:ext cx="952500" cy="295910"/>
                      </a:xfrm>
                      <a:custGeom>
                        <a:avLst/>
                        <a:gdLst>
                          <a:gd name="connsiteX0" fmla="*/ 4234 w 952500"/>
                          <a:gd name="connsiteY0" fmla="*/ 0 h 296333"/>
                          <a:gd name="connsiteX1" fmla="*/ 173567 w 952500"/>
                          <a:gd name="connsiteY1" fmla="*/ 63500 h 296333"/>
                          <a:gd name="connsiteX2" fmla="*/ 334434 w 952500"/>
                          <a:gd name="connsiteY2" fmla="*/ 80433 h 296333"/>
                          <a:gd name="connsiteX3" fmla="*/ 414867 w 952500"/>
                          <a:gd name="connsiteY3" fmla="*/ 80433 h 296333"/>
                          <a:gd name="connsiteX4" fmla="*/ 571500 w 952500"/>
                          <a:gd name="connsiteY4" fmla="*/ 160866 h 296333"/>
                          <a:gd name="connsiteX5" fmla="*/ 639234 w 952500"/>
                          <a:gd name="connsiteY5" fmla="*/ 156633 h 296333"/>
                          <a:gd name="connsiteX6" fmla="*/ 698500 w 952500"/>
                          <a:gd name="connsiteY6" fmla="*/ 194733 h 296333"/>
                          <a:gd name="connsiteX7" fmla="*/ 757767 w 952500"/>
                          <a:gd name="connsiteY7" fmla="*/ 182033 h 296333"/>
                          <a:gd name="connsiteX8" fmla="*/ 817034 w 952500"/>
                          <a:gd name="connsiteY8" fmla="*/ 224366 h 296333"/>
                          <a:gd name="connsiteX9" fmla="*/ 944034 w 952500"/>
                          <a:gd name="connsiteY9" fmla="*/ 249766 h 296333"/>
                          <a:gd name="connsiteX10" fmla="*/ 952500 w 952500"/>
                          <a:gd name="connsiteY10" fmla="*/ 287866 h 296333"/>
                          <a:gd name="connsiteX11" fmla="*/ 821267 w 952500"/>
                          <a:gd name="connsiteY11" fmla="*/ 296333 h 296333"/>
                          <a:gd name="connsiteX12" fmla="*/ 681567 w 952500"/>
                          <a:gd name="connsiteY12" fmla="*/ 228600 h 296333"/>
                          <a:gd name="connsiteX13" fmla="*/ 571500 w 952500"/>
                          <a:gd name="connsiteY13" fmla="*/ 228600 h 296333"/>
                          <a:gd name="connsiteX14" fmla="*/ 427567 w 952500"/>
                          <a:gd name="connsiteY14" fmla="*/ 207433 h 296333"/>
                          <a:gd name="connsiteX15" fmla="*/ 287867 w 952500"/>
                          <a:gd name="connsiteY15" fmla="*/ 173566 h 296333"/>
                          <a:gd name="connsiteX16" fmla="*/ 207434 w 952500"/>
                          <a:gd name="connsiteY16" fmla="*/ 169333 h 296333"/>
                          <a:gd name="connsiteX17" fmla="*/ 122767 w 952500"/>
                          <a:gd name="connsiteY17" fmla="*/ 156633 h 296333"/>
                          <a:gd name="connsiteX18" fmla="*/ 25400 w 952500"/>
                          <a:gd name="connsiteY18" fmla="*/ 148166 h 296333"/>
                          <a:gd name="connsiteX19" fmla="*/ 0 w 952500"/>
                          <a:gd name="connsiteY19" fmla="*/ 160866 h 296333"/>
                          <a:gd name="connsiteX20" fmla="*/ 4234 w 952500"/>
                          <a:gd name="connsiteY20" fmla="*/ 0 h 2963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</a:cxnLst>
                        <a:rect l="l" t="t" r="r" b="b"/>
                        <a:pathLst>
                          <a:path w="952500" h="296333">
                            <a:moveTo>
                              <a:pt x="4234" y="0"/>
                            </a:moveTo>
                            <a:lnTo>
                              <a:pt x="173567" y="63500"/>
                            </a:lnTo>
                            <a:lnTo>
                              <a:pt x="334434" y="80433"/>
                            </a:lnTo>
                            <a:lnTo>
                              <a:pt x="414867" y="80433"/>
                            </a:lnTo>
                            <a:lnTo>
                              <a:pt x="571500" y="160866"/>
                            </a:lnTo>
                            <a:lnTo>
                              <a:pt x="639234" y="156633"/>
                            </a:lnTo>
                            <a:lnTo>
                              <a:pt x="698500" y="194733"/>
                            </a:lnTo>
                            <a:lnTo>
                              <a:pt x="757767" y="182033"/>
                            </a:lnTo>
                            <a:lnTo>
                              <a:pt x="817034" y="224366"/>
                            </a:lnTo>
                            <a:lnTo>
                              <a:pt x="944034" y="249766"/>
                            </a:lnTo>
                            <a:lnTo>
                              <a:pt x="952500" y="287866"/>
                            </a:lnTo>
                            <a:lnTo>
                              <a:pt x="821267" y="296333"/>
                            </a:lnTo>
                            <a:lnTo>
                              <a:pt x="681567" y="228600"/>
                            </a:lnTo>
                            <a:lnTo>
                              <a:pt x="571500" y="228600"/>
                            </a:lnTo>
                            <a:lnTo>
                              <a:pt x="427567" y="207433"/>
                            </a:lnTo>
                            <a:lnTo>
                              <a:pt x="287867" y="173566"/>
                            </a:lnTo>
                            <a:lnTo>
                              <a:pt x="207434" y="169333"/>
                            </a:lnTo>
                            <a:lnTo>
                              <a:pt x="122767" y="156633"/>
                            </a:lnTo>
                            <a:lnTo>
                              <a:pt x="25400" y="148166"/>
                            </a:lnTo>
                            <a:lnTo>
                              <a:pt x="0" y="160866"/>
                            </a:lnTo>
                            <a:lnTo>
                              <a:pt x="4234" y="0"/>
                            </a:lnTo>
                            <a:close/>
                          </a:path>
                        </a:pathLst>
                      </a:custGeom>
                      <a:solidFill>
                        <a:srgbClr val="FF9999">
                          <a:alpha val="49804"/>
                        </a:srgbClr>
                      </a:solidFill>
                      <a:ln w="6350">
                        <a:solidFill>
                          <a:srgbClr val="FF999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5" name="Figura a mano libera: forma 104">
                        <a:extLst>
                          <a:ext uri="{FF2B5EF4-FFF2-40B4-BE49-F238E27FC236}">
                            <a16:creationId xmlns:a16="http://schemas.microsoft.com/office/drawing/2014/main" id="{52EF32ED-25E4-4A35-9152-E4B51E6A76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6675" y="240506"/>
                        <a:ext cx="300355" cy="266700"/>
                      </a:xfrm>
                      <a:custGeom>
                        <a:avLst/>
                        <a:gdLst>
                          <a:gd name="connsiteX0" fmla="*/ 0 w 300567"/>
                          <a:gd name="connsiteY0" fmla="*/ 0 h 266700"/>
                          <a:gd name="connsiteX1" fmla="*/ 50800 w 300567"/>
                          <a:gd name="connsiteY1" fmla="*/ 38100 h 266700"/>
                          <a:gd name="connsiteX2" fmla="*/ 135467 w 300567"/>
                          <a:gd name="connsiteY2" fmla="*/ 173567 h 266700"/>
                          <a:gd name="connsiteX3" fmla="*/ 198967 w 300567"/>
                          <a:gd name="connsiteY3" fmla="*/ 165100 h 266700"/>
                          <a:gd name="connsiteX4" fmla="*/ 300567 w 300567"/>
                          <a:gd name="connsiteY4" fmla="*/ 266700 h 266700"/>
                          <a:gd name="connsiteX5" fmla="*/ 173567 w 300567"/>
                          <a:gd name="connsiteY5" fmla="*/ 254000 h 266700"/>
                          <a:gd name="connsiteX6" fmla="*/ 0 w 300567"/>
                          <a:gd name="connsiteY6" fmla="*/ 186267 h 266700"/>
                          <a:gd name="connsiteX7" fmla="*/ 0 w 300567"/>
                          <a:gd name="connsiteY7" fmla="*/ 0 h 2667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00567" h="266700">
                            <a:moveTo>
                              <a:pt x="0" y="0"/>
                            </a:moveTo>
                            <a:lnTo>
                              <a:pt x="50800" y="38100"/>
                            </a:lnTo>
                            <a:lnTo>
                              <a:pt x="135467" y="173567"/>
                            </a:lnTo>
                            <a:lnTo>
                              <a:pt x="198967" y="165100"/>
                            </a:lnTo>
                            <a:lnTo>
                              <a:pt x="300567" y="266700"/>
                            </a:lnTo>
                            <a:lnTo>
                              <a:pt x="173567" y="254000"/>
                            </a:lnTo>
                            <a:lnTo>
                              <a:pt x="0" y="186267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solidFill>
                        <a:srgbClr val="FF6699">
                          <a:alpha val="49804"/>
                        </a:srgbClr>
                      </a:solidFill>
                      <a:ln w="6350">
                        <a:solidFill>
                          <a:srgbClr val="FF669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6" name="Figura a mano libera: forma 105">
                        <a:extLst>
                          <a:ext uri="{FF2B5EF4-FFF2-40B4-BE49-F238E27FC236}">
                            <a16:creationId xmlns:a16="http://schemas.microsoft.com/office/drawing/2014/main" id="{75982961-C1EF-4523-90C1-1D23CC7186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1913" y="676275"/>
                        <a:ext cx="1197610" cy="342900"/>
                      </a:xfrm>
                      <a:custGeom>
                        <a:avLst/>
                        <a:gdLst>
                          <a:gd name="connsiteX0" fmla="*/ 1198034 w 1198034"/>
                          <a:gd name="connsiteY0" fmla="*/ 114300 h 342900"/>
                          <a:gd name="connsiteX1" fmla="*/ 1147234 w 1198034"/>
                          <a:gd name="connsiteY1" fmla="*/ 198967 h 342900"/>
                          <a:gd name="connsiteX2" fmla="*/ 905934 w 1198034"/>
                          <a:gd name="connsiteY2" fmla="*/ 258234 h 342900"/>
                          <a:gd name="connsiteX3" fmla="*/ 618067 w 1198034"/>
                          <a:gd name="connsiteY3" fmla="*/ 287867 h 342900"/>
                          <a:gd name="connsiteX4" fmla="*/ 347134 w 1198034"/>
                          <a:gd name="connsiteY4" fmla="*/ 309034 h 342900"/>
                          <a:gd name="connsiteX5" fmla="*/ 4234 w 1198034"/>
                          <a:gd name="connsiteY5" fmla="*/ 342900 h 342900"/>
                          <a:gd name="connsiteX6" fmla="*/ 0 w 1198034"/>
                          <a:gd name="connsiteY6" fmla="*/ 0 h 342900"/>
                          <a:gd name="connsiteX7" fmla="*/ 152400 w 1198034"/>
                          <a:gd name="connsiteY7" fmla="*/ 0 h 342900"/>
                          <a:gd name="connsiteX8" fmla="*/ 296334 w 1198034"/>
                          <a:gd name="connsiteY8" fmla="*/ 12700 h 342900"/>
                          <a:gd name="connsiteX9" fmla="*/ 613834 w 1198034"/>
                          <a:gd name="connsiteY9" fmla="*/ 46567 h 342900"/>
                          <a:gd name="connsiteX10" fmla="*/ 762000 w 1198034"/>
                          <a:gd name="connsiteY10" fmla="*/ 38100 h 342900"/>
                          <a:gd name="connsiteX11" fmla="*/ 838200 w 1198034"/>
                          <a:gd name="connsiteY11" fmla="*/ 55034 h 342900"/>
                          <a:gd name="connsiteX12" fmla="*/ 948267 w 1198034"/>
                          <a:gd name="connsiteY12" fmla="*/ 55034 h 342900"/>
                          <a:gd name="connsiteX13" fmla="*/ 1087967 w 1198034"/>
                          <a:gd name="connsiteY13" fmla="*/ 97367 h 342900"/>
                          <a:gd name="connsiteX14" fmla="*/ 1198034 w 1198034"/>
                          <a:gd name="connsiteY14" fmla="*/ 114300 h 3429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198034" h="342900">
                            <a:moveTo>
                              <a:pt x="1198034" y="114300"/>
                            </a:moveTo>
                            <a:lnTo>
                              <a:pt x="1147234" y="198967"/>
                            </a:lnTo>
                            <a:lnTo>
                              <a:pt x="905934" y="258234"/>
                            </a:lnTo>
                            <a:lnTo>
                              <a:pt x="618067" y="287867"/>
                            </a:lnTo>
                            <a:lnTo>
                              <a:pt x="347134" y="309034"/>
                            </a:lnTo>
                            <a:lnTo>
                              <a:pt x="4234" y="342900"/>
                            </a:lnTo>
                            <a:cubicBezTo>
                              <a:pt x="2823" y="228600"/>
                              <a:pt x="1411" y="114300"/>
                              <a:pt x="0" y="0"/>
                            </a:cubicBezTo>
                            <a:lnTo>
                              <a:pt x="152400" y="0"/>
                            </a:lnTo>
                            <a:lnTo>
                              <a:pt x="296334" y="12700"/>
                            </a:lnTo>
                            <a:lnTo>
                              <a:pt x="613834" y="46567"/>
                            </a:lnTo>
                            <a:lnTo>
                              <a:pt x="762000" y="38100"/>
                            </a:lnTo>
                            <a:lnTo>
                              <a:pt x="838200" y="55034"/>
                            </a:lnTo>
                            <a:lnTo>
                              <a:pt x="948267" y="55034"/>
                            </a:lnTo>
                            <a:lnTo>
                              <a:pt x="1087967" y="97367"/>
                            </a:lnTo>
                            <a:lnTo>
                              <a:pt x="1198034" y="114300"/>
                            </a:lnTo>
                            <a:close/>
                          </a:path>
                        </a:pathLst>
                      </a:custGeom>
                      <a:solidFill>
                        <a:srgbClr val="FF9999">
                          <a:alpha val="49804"/>
                        </a:srgbClr>
                      </a:solidFill>
                      <a:ln w="6350">
                        <a:solidFill>
                          <a:srgbClr val="FF999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7" name="Figura a mano libera: forma 106">
                        <a:extLst>
                          <a:ext uri="{FF2B5EF4-FFF2-40B4-BE49-F238E27FC236}">
                            <a16:creationId xmlns:a16="http://schemas.microsoft.com/office/drawing/2014/main" id="{4B9BB8B7-AE1C-4D73-B29C-86A03E5B77C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243013" y="785812"/>
                        <a:ext cx="2472055" cy="473710"/>
                      </a:xfrm>
                      <a:custGeom>
                        <a:avLst/>
                        <a:gdLst>
                          <a:gd name="connsiteX0" fmla="*/ 21166 w 2472266"/>
                          <a:gd name="connsiteY0" fmla="*/ 0 h 474133"/>
                          <a:gd name="connsiteX1" fmla="*/ 152400 w 2472266"/>
                          <a:gd name="connsiteY1" fmla="*/ 0 h 474133"/>
                          <a:gd name="connsiteX2" fmla="*/ 461433 w 2472266"/>
                          <a:gd name="connsiteY2" fmla="*/ 63500 h 474133"/>
                          <a:gd name="connsiteX3" fmla="*/ 524933 w 2472266"/>
                          <a:gd name="connsiteY3" fmla="*/ 110067 h 474133"/>
                          <a:gd name="connsiteX4" fmla="*/ 592666 w 2472266"/>
                          <a:gd name="connsiteY4" fmla="*/ 110067 h 474133"/>
                          <a:gd name="connsiteX5" fmla="*/ 719666 w 2472266"/>
                          <a:gd name="connsiteY5" fmla="*/ 148167 h 474133"/>
                          <a:gd name="connsiteX6" fmla="*/ 872066 w 2472266"/>
                          <a:gd name="connsiteY6" fmla="*/ 114300 h 474133"/>
                          <a:gd name="connsiteX7" fmla="*/ 977900 w 2472266"/>
                          <a:gd name="connsiteY7" fmla="*/ 127000 h 474133"/>
                          <a:gd name="connsiteX8" fmla="*/ 1143000 w 2472266"/>
                          <a:gd name="connsiteY8" fmla="*/ 84667 h 474133"/>
                          <a:gd name="connsiteX9" fmla="*/ 1227666 w 2472266"/>
                          <a:gd name="connsiteY9" fmla="*/ 143933 h 474133"/>
                          <a:gd name="connsiteX10" fmla="*/ 1278466 w 2472266"/>
                          <a:gd name="connsiteY10" fmla="*/ 160867 h 474133"/>
                          <a:gd name="connsiteX11" fmla="*/ 1494366 w 2472266"/>
                          <a:gd name="connsiteY11" fmla="*/ 93133 h 474133"/>
                          <a:gd name="connsiteX12" fmla="*/ 1540933 w 2472266"/>
                          <a:gd name="connsiteY12" fmla="*/ 131233 h 474133"/>
                          <a:gd name="connsiteX13" fmla="*/ 1617133 w 2472266"/>
                          <a:gd name="connsiteY13" fmla="*/ 215900 h 474133"/>
                          <a:gd name="connsiteX14" fmla="*/ 1828800 w 2472266"/>
                          <a:gd name="connsiteY14" fmla="*/ 279400 h 474133"/>
                          <a:gd name="connsiteX15" fmla="*/ 1985433 w 2472266"/>
                          <a:gd name="connsiteY15" fmla="*/ 296333 h 474133"/>
                          <a:gd name="connsiteX16" fmla="*/ 2150533 w 2472266"/>
                          <a:gd name="connsiteY16" fmla="*/ 275167 h 474133"/>
                          <a:gd name="connsiteX17" fmla="*/ 2218266 w 2472266"/>
                          <a:gd name="connsiteY17" fmla="*/ 317500 h 474133"/>
                          <a:gd name="connsiteX18" fmla="*/ 2315633 w 2472266"/>
                          <a:gd name="connsiteY18" fmla="*/ 368300 h 474133"/>
                          <a:gd name="connsiteX19" fmla="*/ 2463800 w 2472266"/>
                          <a:gd name="connsiteY19" fmla="*/ 427567 h 474133"/>
                          <a:gd name="connsiteX20" fmla="*/ 2472266 w 2472266"/>
                          <a:gd name="connsiteY20" fmla="*/ 427567 h 474133"/>
                          <a:gd name="connsiteX21" fmla="*/ 2429933 w 2472266"/>
                          <a:gd name="connsiteY21" fmla="*/ 448733 h 474133"/>
                          <a:gd name="connsiteX22" fmla="*/ 2070100 w 2472266"/>
                          <a:gd name="connsiteY22" fmla="*/ 452967 h 474133"/>
                          <a:gd name="connsiteX23" fmla="*/ 1240366 w 2472266"/>
                          <a:gd name="connsiteY23" fmla="*/ 452967 h 474133"/>
                          <a:gd name="connsiteX24" fmla="*/ 198966 w 2472266"/>
                          <a:gd name="connsiteY24" fmla="*/ 474133 h 474133"/>
                          <a:gd name="connsiteX25" fmla="*/ 131233 w 2472266"/>
                          <a:gd name="connsiteY25" fmla="*/ 402167 h 474133"/>
                          <a:gd name="connsiteX26" fmla="*/ 173566 w 2472266"/>
                          <a:gd name="connsiteY26" fmla="*/ 283633 h 474133"/>
                          <a:gd name="connsiteX27" fmla="*/ 148166 w 2472266"/>
                          <a:gd name="connsiteY27" fmla="*/ 203200 h 474133"/>
                          <a:gd name="connsiteX28" fmla="*/ 0 w 2472266"/>
                          <a:gd name="connsiteY28" fmla="*/ 114300 h 474133"/>
                          <a:gd name="connsiteX29" fmla="*/ 21166 w 2472266"/>
                          <a:gd name="connsiteY29" fmla="*/ 0 h 47413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</a:cxnLst>
                        <a:rect l="l" t="t" r="r" b="b"/>
                        <a:pathLst>
                          <a:path w="2472266" h="474133">
                            <a:moveTo>
                              <a:pt x="21166" y="0"/>
                            </a:moveTo>
                            <a:lnTo>
                              <a:pt x="152400" y="0"/>
                            </a:lnTo>
                            <a:lnTo>
                              <a:pt x="461433" y="63500"/>
                            </a:lnTo>
                            <a:lnTo>
                              <a:pt x="524933" y="110067"/>
                            </a:lnTo>
                            <a:lnTo>
                              <a:pt x="592666" y="110067"/>
                            </a:lnTo>
                            <a:lnTo>
                              <a:pt x="719666" y="148167"/>
                            </a:lnTo>
                            <a:lnTo>
                              <a:pt x="872066" y="114300"/>
                            </a:lnTo>
                            <a:lnTo>
                              <a:pt x="977900" y="127000"/>
                            </a:lnTo>
                            <a:lnTo>
                              <a:pt x="1143000" y="84667"/>
                            </a:lnTo>
                            <a:lnTo>
                              <a:pt x="1227666" y="143933"/>
                            </a:lnTo>
                            <a:lnTo>
                              <a:pt x="1278466" y="160867"/>
                            </a:lnTo>
                            <a:lnTo>
                              <a:pt x="1494366" y="93133"/>
                            </a:lnTo>
                            <a:lnTo>
                              <a:pt x="1540933" y="131233"/>
                            </a:lnTo>
                            <a:lnTo>
                              <a:pt x="1617133" y="215900"/>
                            </a:lnTo>
                            <a:lnTo>
                              <a:pt x="1828800" y="279400"/>
                            </a:lnTo>
                            <a:lnTo>
                              <a:pt x="1985433" y="296333"/>
                            </a:lnTo>
                            <a:lnTo>
                              <a:pt x="2150533" y="275167"/>
                            </a:lnTo>
                            <a:lnTo>
                              <a:pt x="2218266" y="317500"/>
                            </a:lnTo>
                            <a:lnTo>
                              <a:pt x="2315633" y="368300"/>
                            </a:lnTo>
                            <a:lnTo>
                              <a:pt x="2463800" y="427567"/>
                            </a:lnTo>
                            <a:lnTo>
                              <a:pt x="2472266" y="427567"/>
                            </a:lnTo>
                            <a:lnTo>
                              <a:pt x="2429933" y="448733"/>
                            </a:lnTo>
                            <a:lnTo>
                              <a:pt x="2070100" y="452967"/>
                            </a:lnTo>
                            <a:lnTo>
                              <a:pt x="1240366" y="452967"/>
                            </a:lnTo>
                            <a:lnTo>
                              <a:pt x="198966" y="474133"/>
                            </a:lnTo>
                            <a:lnTo>
                              <a:pt x="131233" y="402167"/>
                            </a:lnTo>
                            <a:lnTo>
                              <a:pt x="173566" y="283633"/>
                            </a:lnTo>
                            <a:lnTo>
                              <a:pt x="148166" y="203200"/>
                            </a:lnTo>
                            <a:lnTo>
                              <a:pt x="0" y="114300"/>
                            </a:lnTo>
                            <a:lnTo>
                              <a:pt x="21166" y="0"/>
                            </a:lnTo>
                            <a:close/>
                          </a:path>
                        </a:pathLst>
                      </a:custGeom>
                      <a:solidFill>
                        <a:srgbClr val="9EC4E4">
                          <a:alpha val="50000"/>
                        </a:srgbClr>
                      </a:solidFill>
                      <a:ln>
                        <a:solidFill>
                          <a:srgbClr val="9EC4E4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08" name="Casella di testo 1365">
                        <a:extLst>
                          <a:ext uri="{FF2B5EF4-FFF2-40B4-BE49-F238E27FC236}">
                            <a16:creationId xmlns:a16="http://schemas.microsoft.com/office/drawing/2014/main" id="{ED44633D-1E79-4C40-ADFC-B183CBDC497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1707357" y="935831"/>
                        <a:ext cx="881494" cy="258602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700" dirty="0" err="1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Calcschists</a:t>
                        </a: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 s.l. CO</a:t>
                        </a:r>
                      </a:p>
                    </p:txBody>
                  </p:sp>
                  <p:sp>
                    <p:nvSpPr>
                      <p:cNvPr id="109" name="Casella di testo 1366">
                        <a:extLst>
                          <a:ext uri="{FF2B5EF4-FFF2-40B4-BE49-F238E27FC236}">
                            <a16:creationId xmlns:a16="http://schemas.microsoft.com/office/drawing/2014/main" id="{459AD107-CF21-4D30-8F66-996AF4A44349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14313" y="723900"/>
                        <a:ext cx="881494" cy="258602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U.G. </a:t>
                        </a:r>
                        <a:r>
                          <a:rPr lang="it-IT" sz="700" dirty="0" err="1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Gneisses</a:t>
                        </a: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DB</a:t>
                        </a:r>
                      </a:p>
                    </p:txBody>
                  </p:sp>
                  <p:sp>
                    <p:nvSpPr>
                      <p:cNvPr id="110" name="Casella di testo 1367">
                        <a:extLst>
                          <a:ext uri="{FF2B5EF4-FFF2-40B4-BE49-F238E27FC236}">
                            <a16:creationId xmlns:a16="http://schemas.microsoft.com/office/drawing/2014/main" id="{7C351B9A-48E3-4E0D-ADEF-B611ED19578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6194" y="526256"/>
                        <a:ext cx="648677" cy="2584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Berio G.C. DB</a:t>
                        </a:r>
                        <a:endParaRPr lang="it-IT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1" name="Casella di testo 1368">
                        <a:extLst>
                          <a:ext uri="{FF2B5EF4-FFF2-40B4-BE49-F238E27FC236}">
                            <a16:creationId xmlns:a16="http://schemas.microsoft.com/office/drawing/2014/main" id="{7DE67154-1565-4CBD-895C-9B01CA9AC1A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0" y="269081"/>
                        <a:ext cx="295031" cy="218830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70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DB</a:t>
                        </a:r>
                        <a:endParaRPr lang="it-IT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2" name="Figura a mano libera: forma 111">
                        <a:extLst>
                          <a:ext uri="{FF2B5EF4-FFF2-40B4-BE49-F238E27FC236}">
                            <a16:creationId xmlns:a16="http://schemas.microsoft.com/office/drawing/2014/main" id="{75563363-D8DD-4DE7-BC7F-404C1DE828E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702844" y="621506"/>
                        <a:ext cx="1752600" cy="622300"/>
                      </a:xfrm>
                      <a:custGeom>
                        <a:avLst/>
                        <a:gdLst>
                          <a:gd name="connsiteX0" fmla="*/ 0 w 1752600"/>
                          <a:gd name="connsiteY0" fmla="*/ 601133 h 622300"/>
                          <a:gd name="connsiteX1" fmla="*/ 55034 w 1752600"/>
                          <a:gd name="connsiteY1" fmla="*/ 588433 h 622300"/>
                          <a:gd name="connsiteX2" fmla="*/ 160867 w 1752600"/>
                          <a:gd name="connsiteY2" fmla="*/ 571500 h 622300"/>
                          <a:gd name="connsiteX3" fmla="*/ 275167 w 1752600"/>
                          <a:gd name="connsiteY3" fmla="*/ 558800 h 622300"/>
                          <a:gd name="connsiteX4" fmla="*/ 406400 w 1752600"/>
                          <a:gd name="connsiteY4" fmla="*/ 529167 h 622300"/>
                          <a:gd name="connsiteX5" fmla="*/ 639234 w 1752600"/>
                          <a:gd name="connsiteY5" fmla="*/ 461433 h 622300"/>
                          <a:gd name="connsiteX6" fmla="*/ 850900 w 1752600"/>
                          <a:gd name="connsiteY6" fmla="*/ 440267 h 622300"/>
                          <a:gd name="connsiteX7" fmla="*/ 994834 w 1752600"/>
                          <a:gd name="connsiteY7" fmla="*/ 410633 h 622300"/>
                          <a:gd name="connsiteX8" fmla="*/ 1193800 w 1752600"/>
                          <a:gd name="connsiteY8" fmla="*/ 376767 h 622300"/>
                          <a:gd name="connsiteX9" fmla="*/ 1312334 w 1752600"/>
                          <a:gd name="connsiteY9" fmla="*/ 275167 h 622300"/>
                          <a:gd name="connsiteX10" fmla="*/ 1524000 w 1752600"/>
                          <a:gd name="connsiteY10" fmla="*/ 118533 h 622300"/>
                          <a:gd name="connsiteX11" fmla="*/ 1748367 w 1752600"/>
                          <a:gd name="connsiteY11" fmla="*/ 0 h 622300"/>
                          <a:gd name="connsiteX12" fmla="*/ 1752600 w 1752600"/>
                          <a:gd name="connsiteY12" fmla="*/ 579967 h 622300"/>
                          <a:gd name="connsiteX13" fmla="*/ 910167 w 1752600"/>
                          <a:gd name="connsiteY13" fmla="*/ 613833 h 622300"/>
                          <a:gd name="connsiteX14" fmla="*/ 342900 w 1752600"/>
                          <a:gd name="connsiteY14" fmla="*/ 622300 h 622300"/>
                          <a:gd name="connsiteX15" fmla="*/ 0 w 1752600"/>
                          <a:gd name="connsiteY15" fmla="*/ 601133 h 6223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</a:cxnLst>
                        <a:rect l="l" t="t" r="r" b="b"/>
                        <a:pathLst>
                          <a:path w="1752600" h="622300">
                            <a:moveTo>
                              <a:pt x="0" y="601133"/>
                            </a:moveTo>
                            <a:lnTo>
                              <a:pt x="55034" y="588433"/>
                            </a:lnTo>
                            <a:lnTo>
                              <a:pt x="160867" y="571500"/>
                            </a:lnTo>
                            <a:lnTo>
                              <a:pt x="275167" y="558800"/>
                            </a:lnTo>
                            <a:lnTo>
                              <a:pt x="406400" y="529167"/>
                            </a:lnTo>
                            <a:lnTo>
                              <a:pt x="639234" y="461433"/>
                            </a:lnTo>
                            <a:lnTo>
                              <a:pt x="850900" y="440267"/>
                            </a:lnTo>
                            <a:lnTo>
                              <a:pt x="994834" y="410633"/>
                            </a:lnTo>
                            <a:lnTo>
                              <a:pt x="1193800" y="376767"/>
                            </a:lnTo>
                            <a:lnTo>
                              <a:pt x="1312334" y="275167"/>
                            </a:lnTo>
                            <a:lnTo>
                              <a:pt x="1524000" y="118533"/>
                            </a:lnTo>
                            <a:lnTo>
                              <a:pt x="1748367" y="0"/>
                            </a:lnTo>
                            <a:lnTo>
                              <a:pt x="1752600" y="579967"/>
                            </a:lnTo>
                            <a:lnTo>
                              <a:pt x="910167" y="613833"/>
                            </a:lnTo>
                            <a:lnTo>
                              <a:pt x="342900" y="622300"/>
                            </a:lnTo>
                            <a:lnTo>
                              <a:pt x="0" y="601133"/>
                            </a:lnTo>
                            <a:close/>
                          </a:path>
                        </a:pathLst>
                      </a:custGeom>
                      <a:solidFill>
                        <a:srgbClr val="9EC4E4">
                          <a:alpha val="50000"/>
                        </a:srgbClr>
                      </a:solidFill>
                      <a:ln>
                        <a:solidFill>
                          <a:srgbClr val="9EC4E4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13" name="Figura a mano libera: forma 112">
                        <a:extLst>
                          <a:ext uri="{FF2B5EF4-FFF2-40B4-BE49-F238E27FC236}">
                            <a16:creationId xmlns:a16="http://schemas.microsoft.com/office/drawing/2014/main" id="{9A6F272B-3F05-419D-9D5D-012E6DA748B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421857" y="957262"/>
                        <a:ext cx="287867" cy="198966"/>
                      </a:xfrm>
                      <a:custGeom>
                        <a:avLst/>
                        <a:gdLst>
                          <a:gd name="connsiteX0" fmla="*/ 0 w 287867"/>
                          <a:gd name="connsiteY0" fmla="*/ 97366 h 198966"/>
                          <a:gd name="connsiteX1" fmla="*/ 80433 w 287867"/>
                          <a:gd name="connsiteY1" fmla="*/ 33866 h 198966"/>
                          <a:gd name="connsiteX2" fmla="*/ 203200 w 287867"/>
                          <a:gd name="connsiteY2" fmla="*/ 0 h 198966"/>
                          <a:gd name="connsiteX3" fmla="*/ 287867 w 287867"/>
                          <a:gd name="connsiteY3" fmla="*/ 80433 h 198966"/>
                          <a:gd name="connsiteX4" fmla="*/ 262467 w 287867"/>
                          <a:gd name="connsiteY4" fmla="*/ 169333 h 198966"/>
                          <a:gd name="connsiteX5" fmla="*/ 173567 w 287867"/>
                          <a:gd name="connsiteY5" fmla="*/ 198966 h 198966"/>
                          <a:gd name="connsiteX6" fmla="*/ 84667 w 287867"/>
                          <a:gd name="connsiteY6" fmla="*/ 156633 h 198966"/>
                          <a:gd name="connsiteX7" fmla="*/ 0 w 287867"/>
                          <a:gd name="connsiteY7" fmla="*/ 97366 h 1989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287867" h="198966">
                            <a:moveTo>
                              <a:pt x="0" y="97366"/>
                            </a:moveTo>
                            <a:lnTo>
                              <a:pt x="80433" y="33866"/>
                            </a:lnTo>
                            <a:lnTo>
                              <a:pt x="203200" y="0"/>
                            </a:lnTo>
                            <a:lnTo>
                              <a:pt x="287867" y="80433"/>
                            </a:lnTo>
                            <a:lnTo>
                              <a:pt x="262467" y="169333"/>
                            </a:lnTo>
                            <a:lnTo>
                              <a:pt x="173567" y="198966"/>
                            </a:lnTo>
                            <a:lnTo>
                              <a:pt x="84667" y="156633"/>
                            </a:lnTo>
                            <a:lnTo>
                              <a:pt x="0" y="97366"/>
                            </a:lnTo>
                            <a:close/>
                          </a:path>
                        </a:pathLst>
                      </a:custGeom>
                      <a:solidFill>
                        <a:srgbClr val="9EC4E4">
                          <a:alpha val="50000"/>
                        </a:srgbClr>
                      </a:solidFill>
                      <a:ln>
                        <a:solidFill>
                          <a:srgbClr val="9EC4E4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14" name="Figura a mano libera: forma 113">
                        <a:extLst>
                          <a:ext uri="{FF2B5EF4-FFF2-40B4-BE49-F238E27FC236}">
                            <a16:creationId xmlns:a16="http://schemas.microsoft.com/office/drawing/2014/main" id="{0ED94DD2-612D-4B80-AE4A-2290F6E4660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386138" y="883443"/>
                        <a:ext cx="401955" cy="139700"/>
                      </a:xfrm>
                      <a:custGeom>
                        <a:avLst/>
                        <a:gdLst>
                          <a:gd name="connsiteX0" fmla="*/ 0 w 402167"/>
                          <a:gd name="connsiteY0" fmla="*/ 38100 h 139700"/>
                          <a:gd name="connsiteX1" fmla="*/ 139700 w 402167"/>
                          <a:gd name="connsiteY1" fmla="*/ 0 h 139700"/>
                          <a:gd name="connsiteX2" fmla="*/ 364067 w 402167"/>
                          <a:gd name="connsiteY2" fmla="*/ 0 h 139700"/>
                          <a:gd name="connsiteX3" fmla="*/ 402167 w 402167"/>
                          <a:gd name="connsiteY3" fmla="*/ 0 h 139700"/>
                          <a:gd name="connsiteX4" fmla="*/ 397934 w 402167"/>
                          <a:gd name="connsiteY4" fmla="*/ 93133 h 139700"/>
                          <a:gd name="connsiteX5" fmla="*/ 321734 w 402167"/>
                          <a:gd name="connsiteY5" fmla="*/ 139700 h 139700"/>
                          <a:gd name="connsiteX6" fmla="*/ 254000 w 402167"/>
                          <a:gd name="connsiteY6" fmla="*/ 71966 h 139700"/>
                          <a:gd name="connsiteX7" fmla="*/ 139700 w 402167"/>
                          <a:gd name="connsiteY7" fmla="*/ 71966 h 139700"/>
                          <a:gd name="connsiteX8" fmla="*/ 0 w 402167"/>
                          <a:gd name="connsiteY8" fmla="*/ 38100 h 1397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</a:cxnLst>
                        <a:rect l="l" t="t" r="r" b="b"/>
                        <a:pathLst>
                          <a:path w="402167" h="139700">
                            <a:moveTo>
                              <a:pt x="0" y="38100"/>
                            </a:moveTo>
                            <a:lnTo>
                              <a:pt x="139700" y="0"/>
                            </a:lnTo>
                            <a:lnTo>
                              <a:pt x="364067" y="0"/>
                            </a:lnTo>
                            <a:lnTo>
                              <a:pt x="402167" y="0"/>
                            </a:lnTo>
                            <a:lnTo>
                              <a:pt x="397934" y="93133"/>
                            </a:lnTo>
                            <a:lnTo>
                              <a:pt x="321734" y="139700"/>
                            </a:lnTo>
                            <a:lnTo>
                              <a:pt x="254000" y="71966"/>
                            </a:lnTo>
                            <a:lnTo>
                              <a:pt x="139700" y="71966"/>
                            </a:lnTo>
                            <a:lnTo>
                              <a:pt x="0" y="38100"/>
                            </a:lnTo>
                            <a:close/>
                          </a:path>
                        </a:pathLst>
                      </a:custGeom>
                      <a:solidFill>
                        <a:srgbClr val="FFCC66">
                          <a:alpha val="49804"/>
                        </a:srgbClr>
                      </a:solidFill>
                      <a:ln w="6350">
                        <a:solidFill>
                          <a:srgbClr val="FFCC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15" name="Figura a mano libera: forma 114">
                        <a:extLst>
                          <a:ext uri="{FF2B5EF4-FFF2-40B4-BE49-F238E27FC236}">
                            <a16:creationId xmlns:a16="http://schemas.microsoft.com/office/drawing/2014/main" id="{9CE95D72-5936-4957-BE0B-DEC1967B65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276600" y="623887"/>
                        <a:ext cx="1887855" cy="363855"/>
                      </a:xfrm>
                      <a:custGeom>
                        <a:avLst/>
                        <a:gdLst>
                          <a:gd name="connsiteX0" fmla="*/ 0 w 1888066"/>
                          <a:gd name="connsiteY0" fmla="*/ 254000 h 364067"/>
                          <a:gd name="connsiteX1" fmla="*/ 122766 w 1888066"/>
                          <a:gd name="connsiteY1" fmla="*/ 279400 h 364067"/>
                          <a:gd name="connsiteX2" fmla="*/ 228600 w 1888066"/>
                          <a:gd name="connsiteY2" fmla="*/ 249767 h 364067"/>
                          <a:gd name="connsiteX3" fmla="*/ 508000 w 1888066"/>
                          <a:gd name="connsiteY3" fmla="*/ 245534 h 364067"/>
                          <a:gd name="connsiteX4" fmla="*/ 546100 w 1888066"/>
                          <a:gd name="connsiteY4" fmla="*/ 304800 h 364067"/>
                          <a:gd name="connsiteX5" fmla="*/ 668866 w 1888066"/>
                          <a:gd name="connsiteY5" fmla="*/ 351367 h 364067"/>
                          <a:gd name="connsiteX6" fmla="*/ 812800 w 1888066"/>
                          <a:gd name="connsiteY6" fmla="*/ 364067 h 364067"/>
                          <a:gd name="connsiteX7" fmla="*/ 1011766 w 1888066"/>
                          <a:gd name="connsiteY7" fmla="*/ 334434 h 364067"/>
                          <a:gd name="connsiteX8" fmla="*/ 1155700 w 1888066"/>
                          <a:gd name="connsiteY8" fmla="*/ 313267 h 364067"/>
                          <a:gd name="connsiteX9" fmla="*/ 1312333 w 1888066"/>
                          <a:gd name="connsiteY9" fmla="*/ 296334 h 364067"/>
                          <a:gd name="connsiteX10" fmla="*/ 1574800 w 1888066"/>
                          <a:gd name="connsiteY10" fmla="*/ 203200 h 364067"/>
                          <a:gd name="connsiteX11" fmla="*/ 1778000 w 1888066"/>
                          <a:gd name="connsiteY11" fmla="*/ 186267 h 364067"/>
                          <a:gd name="connsiteX12" fmla="*/ 1879600 w 1888066"/>
                          <a:gd name="connsiteY12" fmla="*/ 160867 h 364067"/>
                          <a:gd name="connsiteX13" fmla="*/ 1888066 w 1888066"/>
                          <a:gd name="connsiteY13" fmla="*/ 127000 h 364067"/>
                          <a:gd name="connsiteX14" fmla="*/ 1833033 w 1888066"/>
                          <a:gd name="connsiteY14" fmla="*/ 97367 h 364067"/>
                          <a:gd name="connsiteX15" fmla="*/ 1773766 w 1888066"/>
                          <a:gd name="connsiteY15" fmla="*/ 93134 h 364067"/>
                          <a:gd name="connsiteX16" fmla="*/ 1722966 w 1888066"/>
                          <a:gd name="connsiteY16" fmla="*/ 63500 h 364067"/>
                          <a:gd name="connsiteX17" fmla="*/ 1642533 w 1888066"/>
                          <a:gd name="connsiteY17" fmla="*/ 67734 h 364067"/>
                          <a:gd name="connsiteX18" fmla="*/ 1587500 w 1888066"/>
                          <a:gd name="connsiteY18" fmla="*/ 50800 h 364067"/>
                          <a:gd name="connsiteX19" fmla="*/ 1464733 w 1888066"/>
                          <a:gd name="connsiteY19" fmla="*/ 33867 h 364067"/>
                          <a:gd name="connsiteX20" fmla="*/ 1333500 w 1888066"/>
                          <a:gd name="connsiteY20" fmla="*/ 0 h 364067"/>
                          <a:gd name="connsiteX21" fmla="*/ 1240366 w 1888066"/>
                          <a:gd name="connsiteY21" fmla="*/ 0 h 364067"/>
                          <a:gd name="connsiteX22" fmla="*/ 1193800 w 1888066"/>
                          <a:gd name="connsiteY22" fmla="*/ 4234 h 364067"/>
                          <a:gd name="connsiteX23" fmla="*/ 1100666 w 1888066"/>
                          <a:gd name="connsiteY23" fmla="*/ 88900 h 364067"/>
                          <a:gd name="connsiteX24" fmla="*/ 1007533 w 1888066"/>
                          <a:gd name="connsiteY24" fmla="*/ 139700 h 364067"/>
                          <a:gd name="connsiteX25" fmla="*/ 952500 w 1888066"/>
                          <a:gd name="connsiteY25" fmla="*/ 156634 h 364067"/>
                          <a:gd name="connsiteX26" fmla="*/ 914400 w 1888066"/>
                          <a:gd name="connsiteY26" fmla="*/ 122767 h 364067"/>
                          <a:gd name="connsiteX27" fmla="*/ 808566 w 1888066"/>
                          <a:gd name="connsiteY27" fmla="*/ 148167 h 364067"/>
                          <a:gd name="connsiteX28" fmla="*/ 762000 w 1888066"/>
                          <a:gd name="connsiteY28" fmla="*/ 169334 h 364067"/>
                          <a:gd name="connsiteX29" fmla="*/ 715433 w 1888066"/>
                          <a:gd name="connsiteY29" fmla="*/ 152400 h 364067"/>
                          <a:gd name="connsiteX30" fmla="*/ 651933 w 1888066"/>
                          <a:gd name="connsiteY30" fmla="*/ 156634 h 364067"/>
                          <a:gd name="connsiteX31" fmla="*/ 609600 w 1888066"/>
                          <a:gd name="connsiteY31" fmla="*/ 160867 h 364067"/>
                          <a:gd name="connsiteX32" fmla="*/ 558800 w 1888066"/>
                          <a:gd name="connsiteY32" fmla="*/ 165100 h 364067"/>
                          <a:gd name="connsiteX33" fmla="*/ 508000 w 1888066"/>
                          <a:gd name="connsiteY33" fmla="*/ 152400 h 364067"/>
                          <a:gd name="connsiteX34" fmla="*/ 461433 w 1888066"/>
                          <a:gd name="connsiteY34" fmla="*/ 156634 h 364067"/>
                          <a:gd name="connsiteX35" fmla="*/ 440266 w 1888066"/>
                          <a:gd name="connsiteY35" fmla="*/ 148167 h 364067"/>
                          <a:gd name="connsiteX36" fmla="*/ 355600 w 1888066"/>
                          <a:gd name="connsiteY36" fmla="*/ 135467 h 364067"/>
                          <a:gd name="connsiteX37" fmla="*/ 309033 w 1888066"/>
                          <a:gd name="connsiteY37" fmla="*/ 182034 h 364067"/>
                          <a:gd name="connsiteX38" fmla="*/ 203200 w 1888066"/>
                          <a:gd name="connsiteY38" fmla="*/ 207434 h 364067"/>
                          <a:gd name="connsiteX39" fmla="*/ 169333 w 1888066"/>
                          <a:gd name="connsiteY39" fmla="*/ 207434 h 364067"/>
                          <a:gd name="connsiteX40" fmla="*/ 118533 w 1888066"/>
                          <a:gd name="connsiteY40" fmla="*/ 232834 h 364067"/>
                          <a:gd name="connsiteX41" fmla="*/ 0 w 1888066"/>
                          <a:gd name="connsiteY41" fmla="*/ 254000 h 3640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</a:cxnLst>
                        <a:rect l="l" t="t" r="r" b="b"/>
                        <a:pathLst>
                          <a:path w="1888066" h="364067">
                            <a:moveTo>
                              <a:pt x="0" y="254000"/>
                            </a:moveTo>
                            <a:lnTo>
                              <a:pt x="122766" y="279400"/>
                            </a:lnTo>
                            <a:lnTo>
                              <a:pt x="228600" y="249767"/>
                            </a:lnTo>
                            <a:lnTo>
                              <a:pt x="508000" y="245534"/>
                            </a:lnTo>
                            <a:lnTo>
                              <a:pt x="546100" y="304800"/>
                            </a:lnTo>
                            <a:lnTo>
                              <a:pt x="668866" y="351367"/>
                            </a:lnTo>
                            <a:lnTo>
                              <a:pt x="812800" y="364067"/>
                            </a:lnTo>
                            <a:lnTo>
                              <a:pt x="1011766" y="334434"/>
                            </a:lnTo>
                            <a:lnTo>
                              <a:pt x="1155700" y="313267"/>
                            </a:lnTo>
                            <a:lnTo>
                              <a:pt x="1312333" y="296334"/>
                            </a:lnTo>
                            <a:lnTo>
                              <a:pt x="1574800" y="203200"/>
                            </a:lnTo>
                            <a:lnTo>
                              <a:pt x="1778000" y="186267"/>
                            </a:lnTo>
                            <a:lnTo>
                              <a:pt x="1879600" y="160867"/>
                            </a:lnTo>
                            <a:lnTo>
                              <a:pt x="1888066" y="127000"/>
                            </a:lnTo>
                            <a:lnTo>
                              <a:pt x="1833033" y="97367"/>
                            </a:lnTo>
                            <a:lnTo>
                              <a:pt x="1773766" y="93134"/>
                            </a:lnTo>
                            <a:lnTo>
                              <a:pt x="1722966" y="63500"/>
                            </a:lnTo>
                            <a:lnTo>
                              <a:pt x="1642533" y="67734"/>
                            </a:lnTo>
                            <a:lnTo>
                              <a:pt x="1587500" y="50800"/>
                            </a:lnTo>
                            <a:lnTo>
                              <a:pt x="1464733" y="33867"/>
                            </a:lnTo>
                            <a:lnTo>
                              <a:pt x="1333500" y="0"/>
                            </a:lnTo>
                            <a:lnTo>
                              <a:pt x="1240366" y="0"/>
                            </a:lnTo>
                            <a:lnTo>
                              <a:pt x="1193800" y="4234"/>
                            </a:lnTo>
                            <a:lnTo>
                              <a:pt x="1100666" y="88900"/>
                            </a:lnTo>
                            <a:lnTo>
                              <a:pt x="1007533" y="139700"/>
                            </a:lnTo>
                            <a:lnTo>
                              <a:pt x="952500" y="156634"/>
                            </a:lnTo>
                            <a:lnTo>
                              <a:pt x="914400" y="122767"/>
                            </a:lnTo>
                            <a:lnTo>
                              <a:pt x="808566" y="148167"/>
                            </a:lnTo>
                            <a:lnTo>
                              <a:pt x="762000" y="169334"/>
                            </a:lnTo>
                            <a:lnTo>
                              <a:pt x="715433" y="152400"/>
                            </a:lnTo>
                            <a:lnTo>
                              <a:pt x="651933" y="156634"/>
                            </a:lnTo>
                            <a:lnTo>
                              <a:pt x="609600" y="160867"/>
                            </a:lnTo>
                            <a:lnTo>
                              <a:pt x="558800" y="165100"/>
                            </a:lnTo>
                            <a:lnTo>
                              <a:pt x="508000" y="152400"/>
                            </a:lnTo>
                            <a:lnTo>
                              <a:pt x="461433" y="156634"/>
                            </a:lnTo>
                            <a:lnTo>
                              <a:pt x="440266" y="148167"/>
                            </a:lnTo>
                            <a:lnTo>
                              <a:pt x="355600" y="135467"/>
                            </a:lnTo>
                            <a:lnTo>
                              <a:pt x="309033" y="182034"/>
                            </a:lnTo>
                            <a:lnTo>
                              <a:pt x="203200" y="207434"/>
                            </a:lnTo>
                            <a:lnTo>
                              <a:pt x="169333" y="207434"/>
                            </a:lnTo>
                            <a:lnTo>
                              <a:pt x="118533" y="232834"/>
                            </a:lnTo>
                            <a:lnTo>
                              <a:pt x="0" y="254000"/>
                            </a:lnTo>
                            <a:close/>
                          </a:path>
                        </a:pathLst>
                      </a:custGeom>
                      <a:solidFill>
                        <a:srgbClr val="CF9F6F">
                          <a:alpha val="49804"/>
                        </a:srgbClr>
                      </a:solidFill>
                      <a:ln w="6350">
                        <a:solidFill>
                          <a:srgbClr val="CF9F6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16" name="Figura a mano libera: forma 115">
                        <a:extLst>
                          <a:ext uri="{FF2B5EF4-FFF2-40B4-BE49-F238E27FC236}">
                            <a16:creationId xmlns:a16="http://schemas.microsoft.com/office/drawing/2014/main" id="{08BF0A47-8C86-4AA8-925A-75B192C5877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3045619" y="881062"/>
                        <a:ext cx="482600" cy="160866"/>
                      </a:xfrm>
                      <a:custGeom>
                        <a:avLst/>
                        <a:gdLst>
                          <a:gd name="connsiteX0" fmla="*/ 0 w 482600"/>
                          <a:gd name="connsiteY0" fmla="*/ 101600 h 160866"/>
                          <a:gd name="connsiteX1" fmla="*/ 105833 w 482600"/>
                          <a:gd name="connsiteY1" fmla="*/ 46566 h 160866"/>
                          <a:gd name="connsiteX2" fmla="*/ 220133 w 482600"/>
                          <a:gd name="connsiteY2" fmla="*/ 0 h 160866"/>
                          <a:gd name="connsiteX3" fmla="*/ 330200 w 482600"/>
                          <a:gd name="connsiteY3" fmla="*/ 29633 h 160866"/>
                          <a:gd name="connsiteX4" fmla="*/ 313266 w 482600"/>
                          <a:gd name="connsiteY4" fmla="*/ 38100 h 160866"/>
                          <a:gd name="connsiteX5" fmla="*/ 482600 w 482600"/>
                          <a:gd name="connsiteY5" fmla="*/ 84666 h 160866"/>
                          <a:gd name="connsiteX6" fmla="*/ 359833 w 482600"/>
                          <a:gd name="connsiteY6" fmla="*/ 160866 h 160866"/>
                          <a:gd name="connsiteX7" fmla="*/ 287866 w 482600"/>
                          <a:gd name="connsiteY7" fmla="*/ 160866 h 160866"/>
                          <a:gd name="connsiteX8" fmla="*/ 118533 w 482600"/>
                          <a:gd name="connsiteY8" fmla="*/ 93133 h 160866"/>
                          <a:gd name="connsiteX9" fmla="*/ 50800 w 482600"/>
                          <a:gd name="connsiteY9" fmla="*/ 114300 h 160866"/>
                          <a:gd name="connsiteX10" fmla="*/ 0 w 482600"/>
                          <a:gd name="connsiteY10" fmla="*/ 101600 h 1608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</a:cxnLst>
                        <a:rect l="l" t="t" r="r" b="b"/>
                        <a:pathLst>
                          <a:path w="482600" h="160866">
                            <a:moveTo>
                              <a:pt x="0" y="101600"/>
                            </a:moveTo>
                            <a:lnTo>
                              <a:pt x="105833" y="46566"/>
                            </a:lnTo>
                            <a:lnTo>
                              <a:pt x="220133" y="0"/>
                            </a:lnTo>
                            <a:lnTo>
                              <a:pt x="330200" y="29633"/>
                            </a:lnTo>
                            <a:lnTo>
                              <a:pt x="313266" y="38100"/>
                            </a:lnTo>
                            <a:lnTo>
                              <a:pt x="482600" y="84666"/>
                            </a:lnTo>
                            <a:lnTo>
                              <a:pt x="359833" y="160866"/>
                            </a:lnTo>
                            <a:lnTo>
                              <a:pt x="287866" y="160866"/>
                            </a:lnTo>
                            <a:lnTo>
                              <a:pt x="118533" y="93133"/>
                            </a:lnTo>
                            <a:lnTo>
                              <a:pt x="50800" y="114300"/>
                            </a:lnTo>
                            <a:lnTo>
                              <a:pt x="0" y="101600"/>
                            </a:lnTo>
                            <a:close/>
                          </a:path>
                        </a:pathLst>
                      </a:custGeom>
                      <a:solidFill>
                        <a:srgbClr val="9EC4E4">
                          <a:alpha val="50000"/>
                        </a:srgbClr>
                      </a:solidFill>
                      <a:ln>
                        <a:solidFill>
                          <a:srgbClr val="9EC4E4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117" name="Casella di testo 1374">
                        <a:extLst>
                          <a:ext uri="{FF2B5EF4-FFF2-40B4-BE49-F238E27FC236}">
                            <a16:creationId xmlns:a16="http://schemas.microsoft.com/office/drawing/2014/main" id="{413B3174-E120-4410-B897-168607ACF32A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3740944" y="664368"/>
                        <a:ext cx="1311030" cy="258445"/>
                      </a:xfrm>
                      <a:prstGeom prst="rect">
                        <a:avLst/>
                      </a:prstGeom>
                      <a:noFill/>
                      <a:ln w="6350">
                        <a:noFill/>
                      </a:ln>
                    </p:spPr>
                    <p:txBody>
                      <a:bodyPr rot="0" spcFirstLastPara="0" vert="horz" wrap="square" lIns="91440" tIns="45720" rIns="91440" bIns="45720" numCol="1" spcCol="0" rtlCol="0" fromWordArt="0" anchor="t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>
                          <a:lnSpc>
                            <a:spcPct val="107000"/>
                          </a:lnSpc>
                          <a:spcAft>
                            <a:spcPts val="800"/>
                          </a:spcAft>
                        </a:pPr>
                        <a:r>
                          <a:rPr lang="it-IT" sz="700" dirty="0" err="1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Micaschists</a:t>
                        </a: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and </a:t>
                        </a:r>
                        <a:r>
                          <a:rPr lang="it-IT" sz="700" dirty="0" err="1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Paragneisses</a:t>
                        </a:r>
                        <a:r>
                          <a:rPr lang="it-IT" sz="700" dirty="0">
                            <a:effectLst>
                              <a:glow rad="114300">
                                <a:schemeClr val="bg1">
                                  <a:alpha val="60000"/>
                                </a:schemeClr>
                              </a:glow>
                            </a:effectLst>
                            <a:latin typeface="Calibri Light" panose="020F0302020204030204" pitchFamily="34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a:t> GSB</a:t>
                        </a:r>
                      </a:p>
                    </p:txBody>
                  </p:sp>
                </p:grpSp>
                <p:grpSp>
                  <p:nvGrpSpPr>
                    <p:cNvPr id="95" name="Gruppo 94">
                      <a:extLst>
                        <a:ext uri="{FF2B5EF4-FFF2-40B4-BE49-F238E27FC236}">
                          <a16:creationId xmlns:a16="http://schemas.microsoft.com/office/drawing/2014/main" id="{44E1EDBB-D140-4883-B14C-7B7E9E59EB5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781300" y="690880"/>
                      <a:ext cx="2531110" cy="383964"/>
                      <a:chOff x="0" y="0"/>
                      <a:chExt cx="2531110" cy="383964"/>
                    </a:xfrm>
                  </p:grpSpPr>
                  <p:sp>
                    <p:nvSpPr>
                      <p:cNvPr id="96" name="Figura a mano libera: forma 95">
                        <a:extLst>
                          <a:ext uri="{FF2B5EF4-FFF2-40B4-BE49-F238E27FC236}">
                            <a16:creationId xmlns:a16="http://schemas.microsoft.com/office/drawing/2014/main" id="{0F5F614A-5F75-4A9B-8794-8ADAB0386C4A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0" y="201930"/>
                        <a:ext cx="524934" cy="182034"/>
                      </a:xfrm>
                      <a:custGeom>
                        <a:avLst/>
                        <a:gdLst>
                          <a:gd name="connsiteX0" fmla="*/ 524934 w 524934"/>
                          <a:gd name="connsiteY0" fmla="*/ 165100 h 182034"/>
                          <a:gd name="connsiteX1" fmla="*/ 427567 w 524934"/>
                          <a:gd name="connsiteY1" fmla="*/ 122767 h 182034"/>
                          <a:gd name="connsiteX2" fmla="*/ 364067 w 524934"/>
                          <a:gd name="connsiteY2" fmla="*/ 105834 h 182034"/>
                          <a:gd name="connsiteX3" fmla="*/ 292100 w 524934"/>
                          <a:gd name="connsiteY3" fmla="*/ 122767 h 182034"/>
                          <a:gd name="connsiteX4" fmla="*/ 198967 w 524934"/>
                          <a:gd name="connsiteY4" fmla="*/ 88900 h 182034"/>
                          <a:gd name="connsiteX5" fmla="*/ 131234 w 524934"/>
                          <a:gd name="connsiteY5" fmla="*/ 42334 h 182034"/>
                          <a:gd name="connsiteX6" fmla="*/ 0 w 524934"/>
                          <a:gd name="connsiteY6" fmla="*/ 0 h 182034"/>
                          <a:gd name="connsiteX7" fmla="*/ 84667 w 524934"/>
                          <a:gd name="connsiteY7" fmla="*/ 88900 h 182034"/>
                          <a:gd name="connsiteX8" fmla="*/ 135467 w 524934"/>
                          <a:gd name="connsiteY8" fmla="*/ 118534 h 182034"/>
                          <a:gd name="connsiteX9" fmla="*/ 309034 w 524934"/>
                          <a:gd name="connsiteY9" fmla="*/ 160867 h 182034"/>
                          <a:gd name="connsiteX10" fmla="*/ 436034 w 524934"/>
                          <a:gd name="connsiteY10" fmla="*/ 182034 h 182034"/>
                          <a:gd name="connsiteX11" fmla="*/ 524934 w 524934"/>
                          <a:gd name="connsiteY11" fmla="*/ 165100 h 18203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</a:cxnLst>
                        <a:rect l="l" t="t" r="r" b="b"/>
                        <a:pathLst>
                          <a:path w="524934" h="182034">
                            <a:moveTo>
                              <a:pt x="524934" y="165100"/>
                            </a:moveTo>
                            <a:lnTo>
                              <a:pt x="427567" y="122767"/>
                            </a:lnTo>
                            <a:lnTo>
                              <a:pt x="364067" y="105834"/>
                            </a:lnTo>
                            <a:lnTo>
                              <a:pt x="292100" y="122767"/>
                            </a:lnTo>
                            <a:lnTo>
                              <a:pt x="198967" y="88900"/>
                            </a:lnTo>
                            <a:lnTo>
                              <a:pt x="131234" y="42334"/>
                            </a:lnTo>
                            <a:lnTo>
                              <a:pt x="0" y="0"/>
                            </a:lnTo>
                            <a:lnTo>
                              <a:pt x="84667" y="88900"/>
                            </a:lnTo>
                            <a:lnTo>
                              <a:pt x="135467" y="118534"/>
                            </a:lnTo>
                            <a:lnTo>
                              <a:pt x="309034" y="160867"/>
                            </a:lnTo>
                            <a:lnTo>
                              <a:pt x="436034" y="182034"/>
                            </a:lnTo>
                            <a:lnTo>
                              <a:pt x="524934" y="165100"/>
                            </a:lnTo>
                            <a:close/>
                          </a:path>
                        </a:pathLst>
                      </a:custGeom>
                      <a:solidFill>
                        <a:srgbClr val="00B050">
                          <a:alpha val="49804"/>
                        </a:srgbClr>
                      </a:solidFill>
                      <a:ln w="6350">
                        <a:solidFill>
                          <a:srgbClr val="00B050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97" name="Figura a mano libera: forma 96">
                        <a:extLst>
                          <a:ext uri="{FF2B5EF4-FFF2-40B4-BE49-F238E27FC236}">
                            <a16:creationId xmlns:a16="http://schemas.microsoft.com/office/drawing/2014/main" id="{EB845EC3-186F-4D76-B0A3-4991047F741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404110" y="0"/>
                        <a:ext cx="127000" cy="71755"/>
                      </a:xfrm>
                      <a:custGeom>
                        <a:avLst/>
                        <a:gdLst>
                          <a:gd name="connsiteX0" fmla="*/ 0 w 127000"/>
                          <a:gd name="connsiteY0" fmla="*/ 71967 h 71967"/>
                          <a:gd name="connsiteX1" fmla="*/ 38100 w 127000"/>
                          <a:gd name="connsiteY1" fmla="*/ 4233 h 71967"/>
                          <a:gd name="connsiteX2" fmla="*/ 67733 w 127000"/>
                          <a:gd name="connsiteY2" fmla="*/ 0 h 71967"/>
                          <a:gd name="connsiteX3" fmla="*/ 127000 w 127000"/>
                          <a:gd name="connsiteY3" fmla="*/ 0 h 71967"/>
                          <a:gd name="connsiteX4" fmla="*/ 84666 w 127000"/>
                          <a:gd name="connsiteY4" fmla="*/ 33867 h 71967"/>
                          <a:gd name="connsiteX5" fmla="*/ 0 w 127000"/>
                          <a:gd name="connsiteY5" fmla="*/ 71967 h 719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</a:cxnLst>
                        <a:rect l="l" t="t" r="r" b="b"/>
                        <a:pathLst>
                          <a:path w="127000" h="71967">
                            <a:moveTo>
                              <a:pt x="0" y="71967"/>
                            </a:moveTo>
                            <a:lnTo>
                              <a:pt x="38100" y="4233"/>
                            </a:lnTo>
                            <a:lnTo>
                              <a:pt x="67733" y="0"/>
                            </a:lnTo>
                            <a:lnTo>
                              <a:pt x="127000" y="0"/>
                            </a:lnTo>
                            <a:lnTo>
                              <a:pt x="84666" y="33867"/>
                            </a:lnTo>
                            <a:lnTo>
                              <a:pt x="0" y="71967"/>
                            </a:lnTo>
                            <a:close/>
                          </a:path>
                        </a:pathLst>
                      </a:custGeom>
                      <a:solidFill>
                        <a:srgbClr val="2F5597">
                          <a:alpha val="49804"/>
                        </a:srgbClr>
                      </a:solidFill>
                      <a:ln w="6350">
                        <a:solidFill>
                          <a:srgbClr val="2F5597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  <p:sp>
                    <p:nvSpPr>
                      <p:cNvPr id="98" name="Figura a mano libera: forma 97">
                        <a:extLst>
                          <a:ext uri="{FF2B5EF4-FFF2-40B4-BE49-F238E27FC236}">
                            <a16:creationId xmlns:a16="http://schemas.microsoft.com/office/drawing/2014/main" id="{32A146FB-DF30-49DE-8B10-74602383852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08430" y="247650"/>
                        <a:ext cx="368300" cy="127000"/>
                      </a:xfrm>
                      <a:custGeom>
                        <a:avLst/>
                        <a:gdLst>
                          <a:gd name="connsiteX0" fmla="*/ 33867 w 368300"/>
                          <a:gd name="connsiteY0" fmla="*/ 76200 h 127000"/>
                          <a:gd name="connsiteX1" fmla="*/ 88900 w 368300"/>
                          <a:gd name="connsiteY1" fmla="*/ 25400 h 127000"/>
                          <a:gd name="connsiteX2" fmla="*/ 262467 w 368300"/>
                          <a:gd name="connsiteY2" fmla="*/ 0 h 127000"/>
                          <a:gd name="connsiteX3" fmla="*/ 368300 w 368300"/>
                          <a:gd name="connsiteY3" fmla="*/ 42333 h 127000"/>
                          <a:gd name="connsiteX4" fmla="*/ 258233 w 368300"/>
                          <a:gd name="connsiteY4" fmla="*/ 80433 h 127000"/>
                          <a:gd name="connsiteX5" fmla="*/ 114300 w 368300"/>
                          <a:gd name="connsiteY5" fmla="*/ 110067 h 127000"/>
                          <a:gd name="connsiteX6" fmla="*/ 0 w 368300"/>
                          <a:gd name="connsiteY6" fmla="*/ 127000 h 127000"/>
                          <a:gd name="connsiteX7" fmla="*/ 33867 w 368300"/>
                          <a:gd name="connsiteY7" fmla="*/ 76200 h 127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</a:cxnLst>
                        <a:rect l="l" t="t" r="r" b="b"/>
                        <a:pathLst>
                          <a:path w="368300" h="127000">
                            <a:moveTo>
                              <a:pt x="33867" y="76200"/>
                            </a:moveTo>
                            <a:lnTo>
                              <a:pt x="88900" y="25400"/>
                            </a:lnTo>
                            <a:lnTo>
                              <a:pt x="262467" y="0"/>
                            </a:lnTo>
                            <a:lnTo>
                              <a:pt x="368300" y="42333"/>
                            </a:lnTo>
                            <a:lnTo>
                              <a:pt x="258233" y="80433"/>
                            </a:lnTo>
                            <a:lnTo>
                              <a:pt x="114300" y="110067"/>
                            </a:lnTo>
                            <a:lnTo>
                              <a:pt x="0" y="127000"/>
                            </a:lnTo>
                            <a:lnTo>
                              <a:pt x="33867" y="76200"/>
                            </a:lnTo>
                            <a:close/>
                          </a:path>
                        </a:pathLst>
                      </a:custGeom>
                      <a:solidFill>
                        <a:srgbClr val="FFCC66">
                          <a:alpha val="49804"/>
                        </a:srgbClr>
                      </a:solidFill>
                      <a:ln w="6350">
                        <a:solidFill>
                          <a:srgbClr val="FFCC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</p:grpSp>
              <p:sp>
                <p:nvSpPr>
                  <p:cNvPr id="91" name="Casella di testo 208">
                    <a:extLst>
                      <a:ext uri="{FF2B5EF4-FFF2-40B4-BE49-F238E27FC236}">
                        <a16:creationId xmlns:a16="http://schemas.microsoft.com/office/drawing/2014/main" id="{5471A5CF-772E-411F-BE8D-23F039927D38}"/>
                      </a:ext>
                    </a:extLst>
                  </p:cNvPr>
                  <p:cNvSpPr txBox="1"/>
                  <p:nvPr/>
                </p:nvSpPr>
                <p:spPr>
                  <a:xfrm>
                    <a:off x="2701677" y="878840"/>
                    <a:ext cx="604557" cy="25838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Prasinites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 CO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2" name="Casella di testo 221">
                    <a:extLst>
                      <a:ext uri="{FF2B5EF4-FFF2-40B4-BE49-F238E27FC236}">
                        <a16:creationId xmlns:a16="http://schemas.microsoft.com/office/drawing/2014/main" id="{CAF5AD6A-21B8-4815-A0AF-F35E9DF81C48}"/>
                      </a:ext>
                    </a:extLst>
                  </p:cNvPr>
                  <p:cNvSpPr txBox="1"/>
                  <p:nvPr/>
                </p:nvSpPr>
                <p:spPr>
                  <a:xfrm>
                    <a:off x="4949693" y="596348"/>
                    <a:ext cx="598434" cy="16753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Pleureur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U.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93" name="Casella di testo 220">
                    <a:extLst>
                      <a:ext uri="{FF2B5EF4-FFF2-40B4-BE49-F238E27FC236}">
                        <a16:creationId xmlns:a16="http://schemas.microsoft.com/office/drawing/2014/main" id="{75C26E5A-137F-4A99-8040-AE6BD38E6D55}"/>
                      </a:ext>
                    </a:extLst>
                  </p:cNvPr>
                  <p:cNvSpPr txBox="1"/>
                  <p:nvPr/>
                </p:nvSpPr>
                <p:spPr>
                  <a:xfrm>
                    <a:off x="4231640" y="878840"/>
                    <a:ext cx="372500" cy="258537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GSB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" name="Figura a mano libera 2"/>
              <p:cNvSpPr/>
              <p:nvPr/>
            </p:nvSpPr>
            <p:spPr>
              <a:xfrm>
                <a:off x="7368742" y="1442031"/>
                <a:ext cx="127527" cy="142325"/>
              </a:xfrm>
              <a:custGeom>
                <a:avLst/>
                <a:gdLst>
                  <a:gd name="connsiteX0" fmla="*/ 127527 w 127527"/>
                  <a:gd name="connsiteY0" fmla="*/ 6523 h 142325"/>
                  <a:gd name="connsiteX1" fmla="*/ 18886 w 127527"/>
                  <a:gd name="connsiteY1" fmla="*/ 15577 h 142325"/>
                  <a:gd name="connsiteX2" fmla="*/ 779 w 127527"/>
                  <a:gd name="connsiteY2" fmla="*/ 142325 h 142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7527" h="142325">
                    <a:moveTo>
                      <a:pt x="127527" y="6523"/>
                    </a:moveTo>
                    <a:cubicBezTo>
                      <a:pt x="83769" y="-267"/>
                      <a:pt x="40011" y="-7057"/>
                      <a:pt x="18886" y="15577"/>
                    </a:cubicBezTo>
                    <a:cubicBezTo>
                      <a:pt x="-2239" y="38211"/>
                      <a:pt x="-730" y="90268"/>
                      <a:pt x="779" y="142325"/>
                    </a:cubicBezTo>
                  </a:path>
                </a:pathLst>
              </a:custGeom>
              <a:noFill/>
              <a:ln w="254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  <p:sp>
            <p:nvSpPr>
              <p:cNvPr id="4" name="Figura a mano libera 3"/>
              <p:cNvSpPr/>
              <p:nvPr/>
            </p:nvSpPr>
            <p:spPr>
              <a:xfrm>
                <a:off x="9714368" y="1539089"/>
                <a:ext cx="506994" cy="199176"/>
              </a:xfrm>
              <a:custGeom>
                <a:avLst/>
                <a:gdLst>
                  <a:gd name="connsiteX0" fmla="*/ 0 w 506994"/>
                  <a:gd name="connsiteY0" fmla="*/ 0 h 199176"/>
                  <a:gd name="connsiteX1" fmla="*/ 190123 w 506994"/>
                  <a:gd name="connsiteY1" fmla="*/ 81481 h 199176"/>
                  <a:gd name="connsiteX2" fmla="*/ 298765 w 506994"/>
                  <a:gd name="connsiteY2" fmla="*/ 108642 h 199176"/>
                  <a:gd name="connsiteX3" fmla="*/ 425513 w 506994"/>
                  <a:gd name="connsiteY3" fmla="*/ 108642 h 199176"/>
                  <a:gd name="connsiteX4" fmla="*/ 488887 w 506994"/>
                  <a:gd name="connsiteY4" fmla="*/ 172016 h 199176"/>
                  <a:gd name="connsiteX5" fmla="*/ 506994 w 506994"/>
                  <a:gd name="connsiteY5" fmla="*/ 199176 h 199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6994" h="199176">
                    <a:moveTo>
                      <a:pt x="0" y="0"/>
                    </a:moveTo>
                    <a:cubicBezTo>
                      <a:pt x="70164" y="31687"/>
                      <a:pt x="140329" y="63374"/>
                      <a:pt x="190123" y="81481"/>
                    </a:cubicBezTo>
                    <a:cubicBezTo>
                      <a:pt x="239917" y="99588"/>
                      <a:pt x="259534" y="104115"/>
                      <a:pt x="298765" y="108642"/>
                    </a:cubicBezTo>
                    <a:cubicBezTo>
                      <a:pt x="337996" y="113169"/>
                      <a:pt x="393826" y="98080"/>
                      <a:pt x="425513" y="108642"/>
                    </a:cubicBezTo>
                    <a:cubicBezTo>
                      <a:pt x="457200" y="119204"/>
                      <a:pt x="488887" y="172016"/>
                      <a:pt x="488887" y="172016"/>
                    </a:cubicBezTo>
                    <a:cubicBezTo>
                      <a:pt x="502467" y="187105"/>
                      <a:pt x="504730" y="193140"/>
                      <a:pt x="506994" y="199176"/>
                    </a:cubicBezTo>
                  </a:path>
                </a:pathLst>
              </a:custGeom>
              <a:noFill/>
              <a:ln w="254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it-IT"/>
              </a:p>
            </p:txBody>
          </p:sp>
          <p:sp>
            <p:nvSpPr>
              <p:cNvPr id="66" name="Casella di testo 174"/>
              <p:cNvSpPr txBox="1"/>
              <p:nvPr/>
            </p:nvSpPr>
            <p:spPr>
              <a:xfrm>
                <a:off x="7275705" y="1319221"/>
                <a:ext cx="625430" cy="1748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solidFill>
                      <a:srgbClr val="002060"/>
                    </a:solidFill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DBBT</a:t>
                </a:r>
              </a:p>
            </p:txBody>
          </p:sp>
        </p:grpSp>
        <p:sp>
          <p:nvSpPr>
            <p:cNvPr id="6" name="Figura a mano libera 5"/>
            <p:cNvSpPr/>
            <p:nvPr/>
          </p:nvSpPr>
          <p:spPr>
            <a:xfrm>
              <a:off x="11869093" y="1376127"/>
              <a:ext cx="208230" cy="63374"/>
            </a:xfrm>
            <a:custGeom>
              <a:avLst/>
              <a:gdLst>
                <a:gd name="connsiteX0" fmla="*/ 0 w 208230"/>
                <a:gd name="connsiteY0" fmla="*/ 0 h 63374"/>
                <a:gd name="connsiteX1" fmla="*/ 54321 w 208230"/>
                <a:gd name="connsiteY1" fmla="*/ 63374 h 63374"/>
                <a:gd name="connsiteX2" fmla="*/ 208230 w 208230"/>
                <a:gd name="connsiteY2" fmla="*/ 0 h 63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8230" h="63374">
                  <a:moveTo>
                    <a:pt x="0" y="0"/>
                  </a:moveTo>
                  <a:cubicBezTo>
                    <a:pt x="9808" y="31687"/>
                    <a:pt x="19616" y="63374"/>
                    <a:pt x="54321" y="63374"/>
                  </a:cubicBezTo>
                  <a:cubicBezTo>
                    <a:pt x="89026" y="63374"/>
                    <a:pt x="148628" y="31687"/>
                    <a:pt x="208230" y="0"/>
                  </a:cubicBezTo>
                </a:path>
              </a:pathLst>
            </a:cu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it-IT"/>
            </a:p>
          </p:txBody>
        </p:sp>
        <p:sp>
          <p:nvSpPr>
            <p:cNvPr id="68" name="Casella di testo 174"/>
            <p:cNvSpPr txBox="1"/>
            <p:nvPr/>
          </p:nvSpPr>
          <p:spPr>
            <a:xfrm>
              <a:off x="9622618" y="1385185"/>
              <a:ext cx="351822" cy="15587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  <p:grpSp>
        <p:nvGrpSpPr>
          <p:cNvPr id="134" name="Gruppo 133">
            <a:extLst>
              <a:ext uri="{FF2B5EF4-FFF2-40B4-BE49-F238E27FC236}">
                <a16:creationId xmlns:a16="http://schemas.microsoft.com/office/drawing/2014/main" id="{6A64887C-CBD8-4BCB-8BEB-E15360D310D7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135" name="Gruppo 134">
              <a:extLst>
                <a:ext uri="{FF2B5EF4-FFF2-40B4-BE49-F238E27FC236}">
                  <a16:creationId xmlns:a16="http://schemas.microsoft.com/office/drawing/2014/main" id="{FB6DFE23-2197-4A84-A0AF-E033E4B2DDE3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138" name="Gruppo 137">
                <a:extLst>
                  <a:ext uri="{FF2B5EF4-FFF2-40B4-BE49-F238E27FC236}">
                    <a16:creationId xmlns:a16="http://schemas.microsoft.com/office/drawing/2014/main" id="{E67D86FF-B169-4106-B553-3806D22550F8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141" name="Gruppo 140">
                  <a:extLst>
                    <a:ext uri="{FF2B5EF4-FFF2-40B4-BE49-F238E27FC236}">
                      <a16:creationId xmlns:a16="http://schemas.microsoft.com/office/drawing/2014/main" id="{5FF183F1-49AF-478A-87B8-D74327D474AB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45" name="Freccia a pentagono 144">
                    <a:extLst>
                      <a:ext uri="{FF2B5EF4-FFF2-40B4-BE49-F238E27FC236}">
                        <a16:creationId xmlns:a16="http://schemas.microsoft.com/office/drawing/2014/main" id="{20D5F54E-F9DD-4FED-A1C3-21F375AEBCEE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46" name="Freccia a pentagono 4">
                    <a:hlinkClick r:id="rId3" action="ppaction://hlinksldjump"/>
                    <a:extLst>
                      <a:ext uri="{FF2B5EF4-FFF2-40B4-BE49-F238E27FC236}">
                        <a16:creationId xmlns:a16="http://schemas.microsoft.com/office/drawing/2014/main" id="{FC26F185-FC77-453D-BA95-6CB29774AEB6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142" name="Gruppo 141">
                  <a:extLst>
                    <a:ext uri="{FF2B5EF4-FFF2-40B4-BE49-F238E27FC236}">
                      <a16:creationId xmlns:a16="http://schemas.microsoft.com/office/drawing/2014/main" id="{C5CCAA3C-997A-459C-8081-F27AD012FCF0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143" name="Freccia a gallone 142">
                    <a:extLst>
                      <a:ext uri="{FF2B5EF4-FFF2-40B4-BE49-F238E27FC236}">
                        <a16:creationId xmlns:a16="http://schemas.microsoft.com/office/drawing/2014/main" id="{55029504-04EA-4DDF-8110-606F5C40E9B3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144" name="Freccia a gallone 4">
                    <a:hlinkClick r:id="rId4" action="ppaction://hlinksldjump"/>
                    <a:extLst>
                      <a:ext uri="{FF2B5EF4-FFF2-40B4-BE49-F238E27FC236}">
                        <a16:creationId xmlns:a16="http://schemas.microsoft.com/office/drawing/2014/main" id="{B67A5320-FFDE-4329-BECF-8200CEC9F25A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139" name="Freccia a gallone 138">
                <a:extLst>
                  <a:ext uri="{FF2B5EF4-FFF2-40B4-BE49-F238E27FC236}">
                    <a16:creationId xmlns:a16="http://schemas.microsoft.com/office/drawing/2014/main" id="{36C21D86-006D-4606-B583-C77F4A93F04F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140" name="Freccia a gallone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181B6569-EDAA-4763-9E47-9BA4A3F24F90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136" name="Freccia a gallone 135">
              <a:extLst>
                <a:ext uri="{FF2B5EF4-FFF2-40B4-BE49-F238E27FC236}">
                  <a16:creationId xmlns:a16="http://schemas.microsoft.com/office/drawing/2014/main" id="{71180AD9-B0E9-4EA6-9A46-0F81E664DBEB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137" name="Freccia a gallone 4">
              <a:hlinkClick r:id="rId6" action="ppaction://hlinksldjump"/>
              <a:extLst>
                <a:ext uri="{FF2B5EF4-FFF2-40B4-BE49-F238E27FC236}">
                  <a16:creationId xmlns:a16="http://schemas.microsoft.com/office/drawing/2014/main" id="{03AF6DA6-4977-441A-86CD-58F4B32BECC8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pic>
        <p:nvPicPr>
          <p:cNvPr id="151" name="Elemento grafico 150" descr="Cerchio con freccia sinistra con riempimento a tinta unita">
            <a:hlinkClick r:id="rId7" action="ppaction://hlinksldjump"/>
            <a:extLst>
              <a:ext uri="{FF2B5EF4-FFF2-40B4-BE49-F238E27FC236}">
                <a16:creationId xmlns:a16="http://schemas.microsoft.com/office/drawing/2014/main" id="{C2747ABA-DB56-492D-871A-CD9A82AD37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sp>
        <p:nvSpPr>
          <p:cNvPr id="152" name="Sottotitolo 2">
            <a:extLst>
              <a:ext uri="{FF2B5EF4-FFF2-40B4-BE49-F238E27FC236}">
                <a16:creationId xmlns:a16="http://schemas.microsoft.com/office/drawing/2014/main" id="{D22EF472-E05F-4ED1-8B35-B56B0D426771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2/3</a:t>
            </a:r>
          </a:p>
        </p:txBody>
      </p:sp>
      <p:pic>
        <p:nvPicPr>
          <p:cNvPr id="153" name="Elemento grafico 152" descr="Home con riempimento a tinta unita">
            <a:hlinkClick r:id="rId10" action="ppaction://hlinksldjump"/>
            <a:extLst>
              <a:ext uri="{FF2B5EF4-FFF2-40B4-BE49-F238E27FC236}">
                <a16:creationId xmlns:a16="http://schemas.microsoft.com/office/drawing/2014/main" id="{DA969668-E080-46AF-80F0-EF59EB775A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154" name="Elemento grafico 153" descr="Cerchio con freccia sinistra con riempimento a tinta unita">
            <a:hlinkClick r:id="rId13" action="ppaction://hlinksldjump"/>
            <a:extLst>
              <a:ext uri="{FF2B5EF4-FFF2-40B4-BE49-F238E27FC236}">
                <a16:creationId xmlns:a16="http://schemas.microsoft.com/office/drawing/2014/main" id="{90A2A0F2-4659-4EB1-8553-9767DA9E13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630543EC-1CDB-4D73-88E4-D59390DDE62A}"/>
              </a:ext>
            </a:extLst>
          </p:cNvPr>
          <p:cNvGrpSpPr/>
          <p:nvPr/>
        </p:nvGrpSpPr>
        <p:grpSpPr>
          <a:xfrm>
            <a:off x="1143538" y="3150206"/>
            <a:ext cx="9744697" cy="3634031"/>
            <a:chOff x="1143538" y="3150206"/>
            <a:chExt cx="9744697" cy="3634031"/>
          </a:xfrm>
        </p:grpSpPr>
        <p:grpSp>
          <p:nvGrpSpPr>
            <p:cNvPr id="9" name="Gruppo 8">
              <a:extLst>
                <a:ext uri="{FF2B5EF4-FFF2-40B4-BE49-F238E27FC236}">
                  <a16:creationId xmlns:a16="http://schemas.microsoft.com/office/drawing/2014/main" id="{A67704D2-B504-4A5C-80C3-6C86EA7C0780}"/>
                </a:ext>
              </a:extLst>
            </p:cNvPr>
            <p:cNvGrpSpPr/>
            <p:nvPr/>
          </p:nvGrpSpPr>
          <p:grpSpPr>
            <a:xfrm>
              <a:off x="1143538" y="3150206"/>
              <a:ext cx="9744697" cy="3634031"/>
              <a:chOff x="1143538" y="3150206"/>
              <a:chExt cx="9744697" cy="3634031"/>
            </a:xfrm>
          </p:grpSpPr>
          <p:grpSp>
            <p:nvGrpSpPr>
              <p:cNvPr id="8" name="Gruppo 7">
                <a:extLst>
                  <a:ext uri="{FF2B5EF4-FFF2-40B4-BE49-F238E27FC236}">
                    <a16:creationId xmlns:a16="http://schemas.microsoft.com/office/drawing/2014/main" id="{4AC41EAE-BEC1-4B4D-B446-F47187ADC053}"/>
                  </a:ext>
                </a:extLst>
              </p:cNvPr>
              <p:cNvGrpSpPr/>
              <p:nvPr/>
            </p:nvGrpSpPr>
            <p:grpSpPr>
              <a:xfrm>
                <a:off x="1143538" y="3150206"/>
                <a:ext cx="9744697" cy="3634031"/>
                <a:chOff x="1143538" y="3150206"/>
                <a:chExt cx="9744697" cy="3634031"/>
              </a:xfrm>
            </p:grpSpPr>
            <p:pic>
              <p:nvPicPr>
                <p:cNvPr id="2" name="Immagine 1"/>
                <p:cNvPicPr>
                  <a:picLocks noChangeAspect="1"/>
                </p:cNvPicPr>
                <p:nvPr/>
              </p:nvPicPr>
              <p:blipFill rotWithShape="1">
                <a:blip r:embed="rId14"/>
                <a:srcRect t="8831" b="4759"/>
                <a:stretch/>
              </p:blipFill>
              <p:spPr>
                <a:xfrm>
                  <a:off x="1143538" y="3150206"/>
                  <a:ext cx="9744697" cy="3634031"/>
                </a:xfrm>
                <a:prstGeom prst="rect">
                  <a:avLst/>
                </a:prstGeom>
              </p:spPr>
            </p:pic>
            <p:sp>
              <p:nvSpPr>
                <p:cNvPr id="69" name="Casella di testo 412">
                  <a:extLst>
                    <a:ext uri="{FF2B5EF4-FFF2-40B4-BE49-F238E27FC236}">
                      <a16:creationId xmlns:a16="http://schemas.microsoft.com/office/drawing/2014/main" id="{1100F5B7-16B5-4F39-8834-45A0846D0CB8}"/>
                    </a:ext>
                  </a:extLst>
                </p:cNvPr>
                <p:cNvSpPr txBox="1"/>
                <p:nvPr/>
              </p:nvSpPr>
              <p:spPr>
                <a:xfrm rot="20218680">
                  <a:off x="3297087" y="3963880"/>
                  <a:ext cx="2438036" cy="27658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Undifferentiated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Granitoid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Gneisses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DB</a:t>
                  </a:r>
                </a:p>
              </p:txBody>
            </p:sp>
            <p:sp>
              <p:nvSpPr>
                <p:cNvPr id="70" name="Casella di testo 411">
                  <a:extLst>
                    <a:ext uri="{FF2B5EF4-FFF2-40B4-BE49-F238E27FC236}">
                      <a16:creationId xmlns:a16="http://schemas.microsoft.com/office/drawing/2014/main" id="{2A5F7061-4D2F-404B-A00D-FD4C3329054D}"/>
                    </a:ext>
                  </a:extLst>
                </p:cNvPr>
                <p:cNvSpPr txBox="1"/>
                <p:nvPr/>
              </p:nvSpPr>
              <p:spPr>
                <a:xfrm rot="20297290">
                  <a:off x="3037389" y="3755332"/>
                  <a:ext cx="1301901" cy="33883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Metagranitoids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DB</a:t>
                  </a:r>
                </a:p>
              </p:txBody>
            </p:sp>
            <p:sp>
              <p:nvSpPr>
                <p:cNvPr id="71" name="Casella di testo 413">
                  <a:extLst>
                    <a:ext uri="{FF2B5EF4-FFF2-40B4-BE49-F238E27FC236}">
                      <a16:creationId xmlns:a16="http://schemas.microsoft.com/office/drawing/2014/main" id="{FFED4B74-EA03-47F9-9962-A019913048DC}"/>
                    </a:ext>
                  </a:extLst>
                </p:cNvPr>
                <p:cNvSpPr txBox="1"/>
                <p:nvPr/>
              </p:nvSpPr>
              <p:spPr>
                <a:xfrm rot="20220747">
                  <a:off x="3152051" y="4899433"/>
                  <a:ext cx="994748" cy="292022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Berio G.C. DB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2" name="Casella di testo 174">
                  <a:extLst>
                    <a:ext uri="{FF2B5EF4-FFF2-40B4-BE49-F238E27FC236}">
                      <a16:creationId xmlns:a16="http://schemas.microsoft.com/office/drawing/2014/main" id="{0313CFE4-42CC-4088-8A1F-448B79FF9437}"/>
                    </a:ext>
                  </a:extLst>
                </p:cNvPr>
                <p:cNvSpPr txBox="1"/>
                <p:nvPr/>
              </p:nvSpPr>
              <p:spPr>
                <a:xfrm>
                  <a:off x="5950045" y="4024589"/>
                  <a:ext cx="625430" cy="174835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>
                      <a:solidFill>
                        <a:srgbClr val="002060"/>
                      </a:solidFill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DBBT</a:t>
                  </a:r>
                </a:p>
              </p:txBody>
            </p:sp>
            <p:sp>
              <p:nvSpPr>
                <p:cNvPr id="73" name="Casella di testo 637">
                  <a:extLst>
                    <a:ext uri="{FF2B5EF4-FFF2-40B4-BE49-F238E27FC236}">
                      <a16:creationId xmlns:a16="http://schemas.microsoft.com/office/drawing/2014/main" id="{DF74BCBC-A990-45A8-A79F-15125624E68F}"/>
                    </a:ext>
                  </a:extLst>
                </p:cNvPr>
                <p:cNvSpPr txBox="1"/>
                <p:nvPr/>
              </p:nvSpPr>
              <p:spPr>
                <a:xfrm rot="20119976">
                  <a:off x="6727613" y="3994142"/>
                  <a:ext cx="1301901" cy="338838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Calcschists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s.l. CO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Casella di testo 257">
                  <a:extLst>
                    <a:ext uri="{FF2B5EF4-FFF2-40B4-BE49-F238E27FC236}">
                      <a16:creationId xmlns:a16="http://schemas.microsoft.com/office/drawing/2014/main" id="{05F6862F-B138-4A89-9FAC-D6CFE7B1BA60}"/>
                    </a:ext>
                  </a:extLst>
                </p:cNvPr>
                <p:cNvSpPr txBox="1"/>
                <p:nvPr/>
              </p:nvSpPr>
              <p:spPr>
                <a:xfrm rot="20238162">
                  <a:off x="4855293" y="4691971"/>
                  <a:ext cx="1012957" cy="19566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Prasinites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CO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Casella di testo 257">
                  <a:extLst>
                    <a:ext uri="{FF2B5EF4-FFF2-40B4-BE49-F238E27FC236}">
                      <a16:creationId xmlns:a16="http://schemas.microsoft.com/office/drawing/2014/main" id="{03C71727-B2BA-4DDF-B2FC-D937712EE43D}"/>
                    </a:ext>
                  </a:extLst>
                </p:cNvPr>
                <p:cNvSpPr txBox="1"/>
                <p:nvPr/>
              </p:nvSpPr>
              <p:spPr>
                <a:xfrm rot="20238162">
                  <a:off x="5247089" y="5155093"/>
                  <a:ext cx="1012957" cy="195669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Prasinites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CO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8" name="Casella di testo 745">
                  <a:extLst>
                    <a:ext uri="{FF2B5EF4-FFF2-40B4-BE49-F238E27FC236}">
                      <a16:creationId xmlns:a16="http://schemas.microsoft.com/office/drawing/2014/main" id="{8128711E-6AAA-46F0-AF6E-2E5865AD4F16}"/>
                    </a:ext>
                  </a:extLst>
                </p:cNvPr>
                <p:cNvSpPr txBox="1"/>
                <p:nvPr/>
              </p:nvSpPr>
              <p:spPr>
                <a:xfrm>
                  <a:off x="8533404" y="3999594"/>
                  <a:ext cx="2178428" cy="357833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Micaschists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and </a:t>
                  </a: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Paragneisses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GSB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9" name="Casella di testo 772">
                  <a:extLst>
                    <a:ext uri="{FF2B5EF4-FFF2-40B4-BE49-F238E27FC236}">
                      <a16:creationId xmlns:a16="http://schemas.microsoft.com/office/drawing/2014/main" id="{DB11E87E-6478-47E4-B0E2-2055BC01E259}"/>
                    </a:ext>
                  </a:extLst>
                </p:cNvPr>
                <p:cNvSpPr txBox="1"/>
                <p:nvPr/>
              </p:nvSpPr>
              <p:spPr>
                <a:xfrm>
                  <a:off x="9205185" y="3603410"/>
                  <a:ext cx="1079616" cy="321341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11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Pleureur</a:t>
                  </a:r>
                  <a:r>
                    <a:rPr lang="it-IT" sz="11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Unit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7" name="Casella di testo 676">
                <a:extLst>
                  <a:ext uri="{FF2B5EF4-FFF2-40B4-BE49-F238E27FC236}">
                    <a16:creationId xmlns:a16="http://schemas.microsoft.com/office/drawing/2014/main" id="{FD6FD646-4D90-46C4-9768-AC48692CDE36}"/>
                  </a:ext>
                </a:extLst>
              </p:cNvPr>
              <p:cNvSpPr txBox="1"/>
              <p:nvPr/>
            </p:nvSpPr>
            <p:spPr>
              <a:xfrm>
                <a:off x="8865537" y="4569918"/>
                <a:ext cx="1079617" cy="293738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11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Gneisses</a:t>
                </a:r>
                <a:r>
                  <a:rPr lang="it-IT" sz="11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GSB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0" name="Casella di testo 174">
              <a:extLst>
                <a:ext uri="{FF2B5EF4-FFF2-40B4-BE49-F238E27FC236}">
                  <a16:creationId xmlns:a16="http://schemas.microsoft.com/office/drawing/2014/main" id="{8DB3E529-F141-481C-9E2A-B5ABCA25C411}"/>
                </a:ext>
              </a:extLst>
            </p:cNvPr>
            <p:cNvSpPr txBox="1"/>
            <p:nvPr/>
          </p:nvSpPr>
          <p:spPr>
            <a:xfrm>
              <a:off x="7973581" y="4433668"/>
              <a:ext cx="397438" cy="32147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00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o 52">
            <a:extLst>
              <a:ext uri="{FF2B5EF4-FFF2-40B4-BE49-F238E27FC236}">
                <a16:creationId xmlns:a16="http://schemas.microsoft.com/office/drawing/2014/main" id="{6031563E-E2ED-4AA8-81F2-26C6D4EB74CD}"/>
              </a:ext>
            </a:extLst>
          </p:cNvPr>
          <p:cNvGrpSpPr/>
          <p:nvPr/>
        </p:nvGrpSpPr>
        <p:grpSpPr>
          <a:xfrm>
            <a:off x="-4711" y="454192"/>
            <a:ext cx="6128069" cy="2741292"/>
            <a:chOff x="2773927" y="1306903"/>
            <a:chExt cx="5462063" cy="2443365"/>
          </a:xfrm>
        </p:grpSpPr>
        <p:pic>
          <p:nvPicPr>
            <p:cNvPr id="47" name="Immagine 46" descr="Immagine che contiene natura, montagna, erba, esterni&#10;&#10;Descrizione generata automaticamente">
              <a:extLst>
                <a:ext uri="{FF2B5EF4-FFF2-40B4-BE49-F238E27FC236}">
                  <a16:creationId xmlns:a16="http://schemas.microsoft.com/office/drawing/2014/main" id="{3D6C24B9-E7FE-4623-A2C3-4B779A4BC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3927" y="1306903"/>
              <a:ext cx="5462063" cy="2443365"/>
            </a:xfrm>
            <a:prstGeom prst="rect">
              <a:avLst/>
            </a:prstGeom>
          </p:spPr>
        </p:pic>
        <p:sp>
          <p:nvSpPr>
            <p:cNvPr id="48" name="Casella di testo 792">
              <a:extLst>
                <a:ext uri="{FF2B5EF4-FFF2-40B4-BE49-F238E27FC236}">
                  <a16:creationId xmlns:a16="http://schemas.microsoft.com/office/drawing/2014/main" id="{95DA4454-3261-4BF5-BB07-4EEE0DF188DF}"/>
                </a:ext>
              </a:extLst>
            </p:cNvPr>
            <p:cNvSpPr txBox="1"/>
            <p:nvPr/>
          </p:nvSpPr>
          <p:spPr>
            <a:xfrm>
              <a:off x="6167456" y="2245482"/>
              <a:ext cx="697319" cy="2617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Mont Gelé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Casella di testo 799">
              <a:extLst>
                <a:ext uri="{FF2B5EF4-FFF2-40B4-BE49-F238E27FC236}">
                  <a16:creationId xmlns:a16="http://schemas.microsoft.com/office/drawing/2014/main" id="{76431B71-324E-4488-A387-96A1343E3AFE}"/>
                </a:ext>
              </a:extLst>
            </p:cNvPr>
            <p:cNvSpPr txBox="1"/>
            <p:nvPr/>
          </p:nvSpPr>
          <p:spPr>
            <a:xfrm>
              <a:off x="7105947" y="2143462"/>
              <a:ext cx="697068" cy="26128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Mont Rion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Casella di testo 794">
              <a:extLst>
                <a:ext uri="{FF2B5EF4-FFF2-40B4-BE49-F238E27FC236}">
                  <a16:creationId xmlns:a16="http://schemas.microsoft.com/office/drawing/2014/main" id="{4E7FBB80-E121-4A5A-B43C-FF27E36D7833}"/>
                </a:ext>
              </a:extLst>
            </p:cNvPr>
            <p:cNvSpPr txBox="1"/>
            <p:nvPr/>
          </p:nvSpPr>
          <p:spPr>
            <a:xfrm>
              <a:off x="3882434" y="1939423"/>
              <a:ext cx="1102840" cy="261283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Les Molaires du Valsorey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Casella di testo 876">
              <a:extLst>
                <a:ext uri="{FF2B5EF4-FFF2-40B4-BE49-F238E27FC236}">
                  <a16:creationId xmlns:a16="http://schemas.microsoft.com/office/drawing/2014/main" id="{3BF03087-D7FD-484F-AEDC-BC051F2050D8}"/>
                </a:ext>
              </a:extLst>
            </p:cNvPr>
            <p:cNvSpPr txBox="1"/>
            <p:nvPr/>
          </p:nvSpPr>
          <p:spPr>
            <a:xfrm>
              <a:off x="4657710" y="2116257"/>
              <a:ext cx="697319" cy="26178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 Combin</a:t>
              </a:r>
              <a:endParaRPr lang="it-IT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5" name="Casella di testo 777">
              <a:extLst>
                <a:ext uri="{FF2B5EF4-FFF2-40B4-BE49-F238E27FC236}">
                  <a16:creationId xmlns:a16="http://schemas.microsoft.com/office/drawing/2014/main" id="{4BBF1AF0-A4EB-448A-BB14-B220A9BDB2C3}"/>
                </a:ext>
              </a:extLst>
            </p:cNvPr>
            <p:cNvSpPr txBox="1"/>
            <p:nvPr/>
          </p:nvSpPr>
          <p:spPr>
            <a:xfrm>
              <a:off x="7760692" y="1322571"/>
              <a:ext cx="455644" cy="319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ESE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6" name="Casella di testo 780">
              <a:extLst>
                <a:ext uri="{FF2B5EF4-FFF2-40B4-BE49-F238E27FC236}">
                  <a16:creationId xmlns:a16="http://schemas.microsoft.com/office/drawing/2014/main" id="{DEEEA971-17A4-4B0F-A6D5-806BDF685ABC}"/>
                </a:ext>
              </a:extLst>
            </p:cNvPr>
            <p:cNvSpPr txBox="1"/>
            <p:nvPr/>
          </p:nvSpPr>
          <p:spPr>
            <a:xfrm>
              <a:off x="2820342" y="1322570"/>
              <a:ext cx="536119" cy="31991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WNW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Gruppo 53">
            <a:extLst>
              <a:ext uri="{FF2B5EF4-FFF2-40B4-BE49-F238E27FC236}">
                <a16:creationId xmlns:a16="http://schemas.microsoft.com/office/drawing/2014/main" id="{5BB3EFEF-6457-4DEA-8F89-7118103A3B79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55" name="Gruppo 54">
              <a:extLst>
                <a:ext uri="{FF2B5EF4-FFF2-40B4-BE49-F238E27FC236}">
                  <a16:creationId xmlns:a16="http://schemas.microsoft.com/office/drawing/2014/main" id="{4B045BC0-39AF-41DF-88FB-441BE9BC0F94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0" y="24847"/>
              <a:chExt cx="12186753" cy="332155"/>
            </a:xfrm>
          </p:grpSpPr>
          <p:grpSp>
            <p:nvGrpSpPr>
              <p:cNvPr id="58" name="Gruppo 57">
                <a:extLst>
                  <a:ext uri="{FF2B5EF4-FFF2-40B4-BE49-F238E27FC236}">
                    <a16:creationId xmlns:a16="http://schemas.microsoft.com/office/drawing/2014/main" id="{5679A0CD-16DD-4A24-87B7-3E310051EAF5}"/>
                  </a:ext>
                </a:extLst>
              </p:cNvPr>
              <p:cNvGrpSpPr/>
              <p:nvPr/>
            </p:nvGrpSpPr>
            <p:grpSpPr>
              <a:xfrm>
                <a:off x="0" y="24847"/>
                <a:ext cx="12186753" cy="332155"/>
                <a:chOff x="5247" y="429625"/>
                <a:chExt cx="12186753" cy="332155"/>
              </a:xfrm>
            </p:grpSpPr>
            <p:grpSp>
              <p:nvGrpSpPr>
                <p:cNvPr id="61" name="Gruppo 60">
                  <a:extLst>
                    <a:ext uri="{FF2B5EF4-FFF2-40B4-BE49-F238E27FC236}">
                      <a16:creationId xmlns:a16="http://schemas.microsoft.com/office/drawing/2014/main" id="{B52B8AB8-60A5-44CC-AC9D-5AFFDC42278A}"/>
                    </a:ext>
                  </a:extLst>
                </p:cNvPr>
                <p:cNvGrpSpPr/>
                <p:nvPr/>
              </p:nvGrpSpPr>
              <p:grpSpPr>
                <a:xfrm>
                  <a:off x="5247" y="429625"/>
                  <a:ext cx="2485123" cy="326570"/>
                  <a:chOff x="2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65" name="Freccia a pentagono 64">
                    <a:extLst>
                      <a:ext uri="{FF2B5EF4-FFF2-40B4-BE49-F238E27FC236}">
                        <a16:creationId xmlns:a16="http://schemas.microsoft.com/office/drawing/2014/main" id="{03562DDF-74E9-4AD6-BA89-B1220702B049}"/>
                      </a:ext>
                    </a:extLst>
                  </p:cNvPr>
                  <p:cNvSpPr/>
                  <p:nvPr/>
                </p:nvSpPr>
                <p:spPr>
                  <a:xfrm>
                    <a:off x="2" y="0"/>
                    <a:ext cx="3583780" cy="326570"/>
                  </a:xfrm>
                  <a:prstGeom prst="homePlate">
                    <a:avLst/>
                  </a:prstGeom>
                  <a:solidFill>
                    <a:schemeClr val="tx1"/>
                  </a:solidFill>
                  <a:ln>
                    <a:noFill/>
                  </a:ln>
                  <a:effectLst/>
                  <a:sp3d prstMaterial="dkEdge">
                    <a:bevelT w="8200" h="38100"/>
                  </a:sp3d>
                </p:spPr>
                <p:style>
                  <a:lnRef idx="0">
                    <a:scrgbClr r="0" g="0" b="0"/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66" name="Freccia a pentagono 4">
                    <a:hlinkClick r:id="rId3" action="ppaction://hlinksldjump"/>
                    <a:extLst>
                      <a:ext uri="{FF2B5EF4-FFF2-40B4-BE49-F238E27FC236}">
                        <a16:creationId xmlns:a16="http://schemas.microsoft.com/office/drawing/2014/main" id="{4D7B133B-2A6D-4CA2-ADD1-DF0E64ACFDCA}"/>
                      </a:ext>
                    </a:extLst>
                  </p:cNvPr>
                  <p:cNvSpPr txBox="1"/>
                  <p:nvPr/>
                </p:nvSpPr>
                <p:spPr>
                  <a:xfrm>
                    <a:off x="2" y="0"/>
                    <a:ext cx="3502138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/>
                      <a:t>Introduction</a:t>
                    </a:r>
                  </a:p>
                </p:txBody>
              </p:sp>
            </p:grpSp>
            <p:grpSp>
              <p:nvGrpSpPr>
                <p:cNvPr id="62" name="Gruppo 61">
                  <a:extLst>
                    <a:ext uri="{FF2B5EF4-FFF2-40B4-BE49-F238E27FC236}">
                      <a16:creationId xmlns:a16="http://schemas.microsoft.com/office/drawing/2014/main" id="{0F5EF0B4-2811-48A1-91D7-2EBA33240FBF}"/>
                    </a:ext>
                  </a:extLst>
                </p:cNvPr>
                <p:cNvGrpSpPr/>
                <p:nvPr/>
              </p:nvGrpSpPr>
              <p:grpSpPr>
                <a:xfrm>
                  <a:off x="8934353" y="435210"/>
                  <a:ext cx="3257647" cy="326570"/>
                  <a:chOff x="8604646" y="0"/>
                  <a:chExt cx="3583780" cy="326570"/>
                </a:xfrm>
                <a:scene3d>
                  <a:camera prst="orthographicFront"/>
                  <a:lightRig rig="flat" dir="t"/>
                </a:scene3d>
              </p:grpSpPr>
              <p:sp>
                <p:nvSpPr>
                  <p:cNvPr id="63" name="Freccia a gallone 62">
                    <a:extLst>
                      <a:ext uri="{FF2B5EF4-FFF2-40B4-BE49-F238E27FC236}">
                        <a16:creationId xmlns:a16="http://schemas.microsoft.com/office/drawing/2014/main" id="{DF35BAC6-5ED9-4682-8D4F-45FBBA787CB3}"/>
                      </a:ext>
                    </a:extLst>
                  </p:cNvPr>
                  <p:cNvSpPr/>
                  <p:nvPr/>
                </p:nvSpPr>
                <p:spPr>
                  <a:xfrm>
                    <a:off x="8604646" y="0"/>
                    <a:ext cx="3583780" cy="326570"/>
                  </a:xfrm>
                  <a:prstGeom prst="chevron">
                    <a:avLst/>
                  </a:prstGeom>
                  <a:solidFill>
                    <a:schemeClr val="tx1"/>
                  </a:solidFill>
                  <a:effectLst/>
                  <a:scene3d>
                    <a:camera prst="orthographicFront"/>
                    <a:lightRig rig="flat" dir="t"/>
                  </a:scene3d>
                  <a:sp3d prstMaterial="dkEdge">
                    <a:bevelT w="8200" h="38100"/>
                  </a:sp3d>
                </p:spPr>
                <p:style>
                  <a:lnRef idx="0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</p:sp>
              <p:sp>
                <p:nvSpPr>
                  <p:cNvPr id="64" name="Freccia a gallone 4">
                    <a:hlinkClick r:id="rId4" action="ppaction://hlinksldjump"/>
                    <a:extLst>
                      <a:ext uri="{FF2B5EF4-FFF2-40B4-BE49-F238E27FC236}">
                        <a16:creationId xmlns:a16="http://schemas.microsoft.com/office/drawing/2014/main" id="{B95BB978-69BF-4167-A527-0ABB439C26F2}"/>
                      </a:ext>
                    </a:extLst>
                  </p:cNvPr>
                  <p:cNvSpPr txBox="1"/>
                  <p:nvPr/>
                </p:nvSpPr>
                <p:spPr>
                  <a:xfrm>
                    <a:off x="8767931" y="0"/>
                    <a:ext cx="3257210" cy="326570"/>
                  </a:xfrm>
                  <a:prstGeom prst="rect">
                    <a:avLst/>
                  </a:prstGeom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64008" tIns="42672" rIns="21336" bIns="42672" numCol="1" spcCol="1270" anchor="ctr" anchorCtr="0">
                    <a:noAutofit/>
                  </a:bodyPr>
                  <a:lstStyle>
                    <a:defPPr>
                      <a:defRPr lang="it-IT"/>
                    </a:defPPr>
                    <a:lvl1pPr lvl="0" indent="0" algn="ctr" defTabSz="7112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  <a:defRPr sz="1600">
                        <a:solidFill>
                          <a:schemeClr val="bg2"/>
                        </a:solidFill>
                      </a:defRPr>
                    </a:lvl1pPr>
                  </a:lstStyle>
                  <a:p>
                    <a:r>
                      <a:rPr lang="it-IT" dirty="0" err="1"/>
                      <a:t>Conclusions</a:t>
                    </a:r>
                    <a:endParaRPr lang="it-IT" dirty="0"/>
                  </a:p>
                </p:txBody>
              </p:sp>
            </p:grpSp>
          </p:grpSp>
          <p:sp>
            <p:nvSpPr>
              <p:cNvPr id="59" name="Freccia a gallone 58">
                <a:extLst>
                  <a:ext uri="{FF2B5EF4-FFF2-40B4-BE49-F238E27FC236}">
                    <a16:creationId xmlns:a16="http://schemas.microsoft.com/office/drawing/2014/main" id="{3FA28DE7-D6E7-4940-8858-35095416C42E}"/>
                  </a:ext>
                </a:extLst>
              </p:cNvPr>
              <p:cNvSpPr/>
              <p:nvPr/>
            </p:nvSpPr>
            <p:spPr>
              <a:xfrm>
                <a:off x="2351475" y="26099"/>
                <a:ext cx="3583780" cy="326570"/>
              </a:xfrm>
              <a:prstGeom prst="chevron">
                <a:avLst/>
              </a:prstGeom>
              <a:solidFill>
                <a:schemeClr val="tx1"/>
              </a:solidFill>
              <a:effectLst/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it-IT" dirty="0"/>
              </a:p>
            </p:txBody>
          </p:sp>
          <p:sp>
            <p:nvSpPr>
              <p:cNvPr id="60" name="Freccia a gallone 4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6C99FBA2-C7D1-456A-AADE-DBD8AE98D3EC}"/>
                  </a:ext>
                </a:extLst>
              </p:cNvPr>
              <p:cNvSpPr txBox="1"/>
              <p:nvPr/>
            </p:nvSpPr>
            <p:spPr>
              <a:xfrm>
                <a:off x="2514760" y="26099"/>
                <a:ext cx="3257210" cy="326570"/>
              </a:xfrm>
              <a:prstGeom prst="rect">
                <a:avLst/>
              </a:prstGeom>
              <a:scene3d>
                <a:camera prst="orthographicFront"/>
                <a:lightRig rig="flat" dir="t"/>
              </a:scene3d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42672" rIns="21336" bIns="42672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it-IT" sz="1600" kern="1200" dirty="0">
                    <a:solidFill>
                      <a:schemeClr val="bg2"/>
                    </a:solidFill>
                  </a:rPr>
                  <a:t>Collecting and </a:t>
                </a:r>
                <a:r>
                  <a:rPr lang="it-IT" sz="1600" kern="1200" dirty="0" err="1">
                    <a:solidFill>
                      <a:schemeClr val="bg2"/>
                    </a:solidFill>
                  </a:rPr>
                  <a:t>analysing</a:t>
                </a:r>
                <a:r>
                  <a:rPr lang="it-IT" sz="1600" kern="1200" dirty="0">
                    <a:solidFill>
                      <a:schemeClr val="bg2"/>
                    </a:solidFill>
                  </a:rPr>
                  <a:t> Data</a:t>
                </a:r>
              </a:p>
            </p:txBody>
          </p:sp>
        </p:grpSp>
        <p:sp>
          <p:nvSpPr>
            <p:cNvPr id="56" name="Freccia a gallone 55">
              <a:extLst>
                <a:ext uri="{FF2B5EF4-FFF2-40B4-BE49-F238E27FC236}">
                  <a16:creationId xmlns:a16="http://schemas.microsoft.com/office/drawing/2014/main" id="{F71167FB-4A4B-4CA3-AFC3-FDE622C135D0}"/>
                </a:ext>
              </a:extLst>
            </p:cNvPr>
            <p:cNvSpPr/>
            <p:nvPr/>
          </p:nvSpPr>
          <p:spPr>
            <a:xfrm>
              <a:off x="5801639" y="24847"/>
              <a:ext cx="3257210" cy="326570"/>
            </a:xfrm>
            <a:prstGeom prst="chevron">
              <a:avLst/>
            </a:prstGeom>
            <a:solidFill>
              <a:schemeClr val="tx1"/>
            </a:solidFill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57" name="Freccia a gallone 4">
              <a:hlinkClick r:id="rId6" action="ppaction://hlinksldjump"/>
              <a:extLst>
                <a:ext uri="{FF2B5EF4-FFF2-40B4-BE49-F238E27FC236}">
                  <a16:creationId xmlns:a16="http://schemas.microsoft.com/office/drawing/2014/main" id="{CAA5D2F1-F8BF-49DA-B4B5-2F8AC71E7DD1}"/>
                </a:ext>
              </a:extLst>
            </p:cNvPr>
            <p:cNvSpPr txBox="1"/>
            <p:nvPr/>
          </p:nvSpPr>
          <p:spPr>
            <a:xfrm>
              <a:off x="5950045" y="24847"/>
              <a:ext cx="2960399" cy="326570"/>
            </a:xfrm>
            <a:prstGeom prst="rect">
              <a:avLst/>
            </a:prstGeom>
            <a:noFill/>
            <a:ln>
              <a:noFill/>
            </a:ln>
            <a:effectLst>
              <a:glow rad="228600">
                <a:schemeClr val="bg2">
                  <a:alpha val="40000"/>
                </a:schemeClr>
              </a:glow>
            </a:effectLst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>
              <a:defPPr>
                <a:defRPr lang="it-IT"/>
              </a:defPPr>
              <a:lvl1pPr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defRPr sz="1600">
                  <a:solidFill>
                    <a:schemeClr val="bg2"/>
                  </a:solidFill>
                </a:defRPr>
              </a:lvl1pPr>
            </a:lstStyle>
            <a:p>
              <a:r>
                <a:rPr lang="it-IT" dirty="0"/>
                <a:t>3D </a:t>
              </a:r>
              <a:r>
                <a:rPr lang="it-IT" dirty="0" err="1"/>
                <a:t>geomodelling</a:t>
              </a:r>
              <a:endParaRPr lang="it-IT" dirty="0"/>
            </a:p>
          </p:txBody>
        </p:sp>
      </p:grpSp>
      <p:pic>
        <p:nvPicPr>
          <p:cNvPr id="68" name="Elemento grafico 67" descr="Cerchio con freccia sinistra con riempimento a tinta unita">
            <a:hlinkClick r:id="rId7" action="ppaction://hlinksldjump"/>
            <a:extLst>
              <a:ext uri="{FF2B5EF4-FFF2-40B4-BE49-F238E27FC236}">
                <a16:creationId xmlns:a16="http://schemas.microsoft.com/office/drawing/2014/main" id="{0AE5CBF5-8093-4C86-BC8C-8D34FA7D1F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sp>
        <p:nvSpPr>
          <p:cNvPr id="69" name="Sottotitolo 2">
            <a:extLst>
              <a:ext uri="{FF2B5EF4-FFF2-40B4-BE49-F238E27FC236}">
                <a16:creationId xmlns:a16="http://schemas.microsoft.com/office/drawing/2014/main" id="{10554005-1407-46C5-81E5-C5B5DAEBCDAC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3/3</a:t>
            </a:r>
          </a:p>
        </p:txBody>
      </p:sp>
      <p:sp>
        <p:nvSpPr>
          <p:cNvPr id="72" name="Sottotitolo 2">
            <a:extLst>
              <a:ext uri="{FF2B5EF4-FFF2-40B4-BE49-F238E27FC236}">
                <a16:creationId xmlns:a16="http://schemas.microsoft.com/office/drawing/2014/main" id="{116C3ECD-A209-49ED-A003-8B6EC44BC170}"/>
              </a:ext>
            </a:extLst>
          </p:cNvPr>
          <p:cNvSpPr txBox="1">
            <a:spLocks/>
          </p:cNvSpPr>
          <p:nvPr/>
        </p:nvSpPr>
        <p:spPr>
          <a:xfrm>
            <a:off x="3594503" y="3156477"/>
            <a:ext cx="5190894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By Valley panorama</a:t>
            </a:r>
          </a:p>
        </p:txBody>
      </p:sp>
      <p:pic>
        <p:nvPicPr>
          <p:cNvPr id="75" name="Elemento grafico 74" descr="Home con riempimento a tinta unita">
            <a:hlinkClick r:id="rId10" action="ppaction://hlinksldjump"/>
            <a:extLst>
              <a:ext uri="{FF2B5EF4-FFF2-40B4-BE49-F238E27FC236}">
                <a16:creationId xmlns:a16="http://schemas.microsoft.com/office/drawing/2014/main" id="{169BFC6F-1ABA-4C1F-A9D2-BB885BA704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76" name="Elemento grafico 75" descr="Cerchio con freccia sinistra con riempimento a tinta unita">
            <a:hlinkClick r:id="rId13" action="ppaction://hlinksldjump"/>
            <a:extLst>
              <a:ext uri="{FF2B5EF4-FFF2-40B4-BE49-F238E27FC236}">
                <a16:creationId xmlns:a16="http://schemas.microsoft.com/office/drawing/2014/main" id="{CA0D30A2-91D1-4B2D-82A5-069AB8D0C5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5ACBB3FC-1903-4CD2-9B1D-C33E5B4A0D8C}"/>
              </a:ext>
            </a:extLst>
          </p:cNvPr>
          <p:cNvGrpSpPr/>
          <p:nvPr/>
        </p:nvGrpSpPr>
        <p:grpSpPr>
          <a:xfrm>
            <a:off x="6006955" y="454192"/>
            <a:ext cx="6301969" cy="2741292"/>
            <a:chOff x="6006955" y="454192"/>
            <a:chExt cx="6301969" cy="2741292"/>
          </a:xfrm>
        </p:grpSpPr>
        <p:grpSp>
          <p:nvGrpSpPr>
            <p:cNvPr id="74" name="Gruppo 73">
              <a:extLst>
                <a:ext uri="{FF2B5EF4-FFF2-40B4-BE49-F238E27FC236}">
                  <a16:creationId xmlns:a16="http://schemas.microsoft.com/office/drawing/2014/main" id="{40E8F615-4FEB-419B-BBBE-1951B955175B}"/>
                </a:ext>
              </a:extLst>
            </p:cNvPr>
            <p:cNvGrpSpPr/>
            <p:nvPr/>
          </p:nvGrpSpPr>
          <p:grpSpPr>
            <a:xfrm>
              <a:off x="6006955" y="454192"/>
              <a:ext cx="6181480" cy="2741292"/>
              <a:chOff x="6006955" y="454192"/>
              <a:chExt cx="6181480" cy="2741292"/>
            </a:xfrm>
          </p:grpSpPr>
          <p:grpSp>
            <p:nvGrpSpPr>
              <p:cNvPr id="52" name="Gruppo 51">
                <a:extLst>
                  <a:ext uri="{FF2B5EF4-FFF2-40B4-BE49-F238E27FC236}">
                    <a16:creationId xmlns:a16="http://schemas.microsoft.com/office/drawing/2014/main" id="{5C89FE39-8143-43FF-964C-9234075E2AE0}"/>
                  </a:ext>
                </a:extLst>
              </p:cNvPr>
              <p:cNvGrpSpPr/>
              <p:nvPr/>
            </p:nvGrpSpPr>
            <p:grpSpPr>
              <a:xfrm>
                <a:off x="6006955" y="454192"/>
                <a:ext cx="6181480" cy="2741292"/>
                <a:chOff x="2726321" y="3802979"/>
                <a:chExt cx="5509669" cy="2443365"/>
              </a:xfrm>
            </p:grpSpPr>
            <p:grpSp>
              <p:nvGrpSpPr>
                <p:cNvPr id="14" name="Gruppo 13">
                  <a:extLst>
                    <a:ext uri="{FF2B5EF4-FFF2-40B4-BE49-F238E27FC236}">
                      <a16:creationId xmlns:a16="http://schemas.microsoft.com/office/drawing/2014/main" id="{57E38270-B0D6-41B7-A24B-042645A88D04}"/>
                    </a:ext>
                  </a:extLst>
                </p:cNvPr>
                <p:cNvGrpSpPr/>
                <p:nvPr/>
              </p:nvGrpSpPr>
              <p:grpSpPr>
                <a:xfrm>
                  <a:off x="2726321" y="3802979"/>
                  <a:ext cx="5509669" cy="2443365"/>
                  <a:chOff x="-1" y="0"/>
                  <a:chExt cx="6173471" cy="2737485"/>
                </a:xfrm>
              </p:grpSpPr>
              <p:grpSp>
                <p:nvGrpSpPr>
                  <p:cNvPr id="17" name="Gruppo 16">
                    <a:extLst>
                      <a:ext uri="{FF2B5EF4-FFF2-40B4-BE49-F238E27FC236}">
                        <a16:creationId xmlns:a16="http://schemas.microsoft.com/office/drawing/2014/main" id="{F2FCC432-06FB-4047-A480-01CF46B9A0C1}"/>
                      </a:ext>
                    </a:extLst>
                  </p:cNvPr>
                  <p:cNvGrpSpPr/>
                  <p:nvPr/>
                </p:nvGrpSpPr>
                <p:grpSpPr>
                  <a:xfrm>
                    <a:off x="49530" y="0"/>
                    <a:ext cx="6123940" cy="2737485"/>
                    <a:chOff x="0" y="0"/>
                    <a:chExt cx="6123940" cy="2737485"/>
                  </a:xfrm>
                </p:grpSpPr>
                <p:grpSp>
                  <p:nvGrpSpPr>
                    <p:cNvPr id="24" name="Gruppo 23">
                      <a:extLst>
                        <a:ext uri="{FF2B5EF4-FFF2-40B4-BE49-F238E27FC236}">
                          <a16:creationId xmlns:a16="http://schemas.microsoft.com/office/drawing/2014/main" id="{D0E3A178-B19B-4A98-BEEF-F2D4A7E06EF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0" y="0"/>
                      <a:ext cx="6123940" cy="2737485"/>
                      <a:chOff x="0" y="0"/>
                      <a:chExt cx="6123940" cy="2737485"/>
                    </a:xfrm>
                  </p:grpSpPr>
                  <p:grpSp>
                    <p:nvGrpSpPr>
                      <p:cNvPr id="28" name="Gruppo 27">
                        <a:extLst>
                          <a:ext uri="{FF2B5EF4-FFF2-40B4-BE49-F238E27FC236}">
                            <a16:creationId xmlns:a16="http://schemas.microsoft.com/office/drawing/2014/main" id="{0B4A2B43-2CF2-4080-B4A1-8EF7AD2C47B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0" y="0"/>
                        <a:ext cx="6123940" cy="2737485"/>
                        <a:chOff x="0" y="0"/>
                        <a:chExt cx="6123940" cy="2737485"/>
                      </a:xfrm>
                    </p:grpSpPr>
                    <p:grpSp>
                      <p:nvGrpSpPr>
                        <p:cNvPr id="30" name="Gruppo 29">
                          <a:extLst>
                            <a:ext uri="{FF2B5EF4-FFF2-40B4-BE49-F238E27FC236}">
                              <a16:creationId xmlns:a16="http://schemas.microsoft.com/office/drawing/2014/main" id="{5EE1D223-2B2B-4447-BEF5-6EC565C28969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0" y="0"/>
                          <a:ext cx="6123940" cy="2737485"/>
                          <a:chOff x="0" y="0"/>
                          <a:chExt cx="6123940" cy="2737485"/>
                        </a:xfrm>
                      </p:grpSpPr>
                      <p:pic>
                        <p:nvPicPr>
                          <p:cNvPr id="36" name="Immagine 35" descr="Immagine che contiene natura, montagna, erba, esterni&#10;&#10;Descrizione generata automaticamente">
                            <a:extLst>
                              <a:ext uri="{FF2B5EF4-FFF2-40B4-BE49-F238E27FC236}">
                                <a16:creationId xmlns:a16="http://schemas.microsoft.com/office/drawing/2014/main" id="{D253DBCE-6E41-4AFE-88AC-FCDDDDB48C30}"/>
                              </a:ext>
                            </a:extLst>
                          </p:cNvPr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2" cstate="print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tretch>
                            <a:fillRect/>
                          </a:stretch>
                        </p:blipFill>
                        <p:spPr>
                          <a:xfrm>
                            <a:off x="3810" y="0"/>
                            <a:ext cx="6120130" cy="2737485"/>
                          </a:xfrm>
                          <a:prstGeom prst="rect">
                            <a:avLst/>
                          </a:prstGeom>
                        </p:spPr>
                      </p:pic>
                      <p:grpSp>
                        <p:nvGrpSpPr>
                          <p:cNvPr id="37" name="Gruppo 36">
                            <a:extLst>
                              <a:ext uri="{FF2B5EF4-FFF2-40B4-BE49-F238E27FC236}">
                                <a16:creationId xmlns:a16="http://schemas.microsoft.com/office/drawing/2014/main" id="{5E5AE582-8F71-416F-A00F-12E23FC50900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0" y="422909"/>
                            <a:ext cx="4081232" cy="1301481"/>
                            <a:chOff x="0" y="869281"/>
                            <a:chExt cx="8069802" cy="2574527"/>
                          </a:xfrm>
                        </p:grpSpPr>
                        <p:sp>
                          <p:nvSpPr>
                            <p:cNvPr id="38" name="Figura a mano libera: forma 37">
                              <a:extLst>
                                <a:ext uri="{FF2B5EF4-FFF2-40B4-BE49-F238E27FC236}">
                                  <a16:creationId xmlns:a16="http://schemas.microsoft.com/office/drawing/2014/main" id="{684E3318-64C0-4165-BFAE-24CF557D904F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3027285" y="1810314"/>
                              <a:ext cx="861134" cy="488271"/>
                            </a:xfrm>
                            <a:custGeom>
                              <a:avLst/>
                              <a:gdLst>
                                <a:gd name="connsiteX0" fmla="*/ 0 w 861134"/>
                                <a:gd name="connsiteY0" fmla="*/ 230819 h 488271"/>
                                <a:gd name="connsiteX1" fmla="*/ 133165 w 861134"/>
                                <a:gd name="connsiteY1" fmla="*/ 97654 h 488271"/>
                                <a:gd name="connsiteX2" fmla="*/ 239698 w 861134"/>
                                <a:gd name="connsiteY2" fmla="*/ 0 h 488271"/>
                                <a:gd name="connsiteX3" fmla="*/ 328474 w 861134"/>
                                <a:gd name="connsiteY3" fmla="*/ 35510 h 488271"/>
                                <a:gd name="connsiteX4" fmla="*/ 426129 w 861134"/>
                                <a:gd name="connsiteY4" fmla="*/ 133165 h 488271"/>
                                <a:gd name="connsiteX5" fmla="*/ 532661 w 861134"/>
                                <a:gd name="connsiteY5" fmla="*/ 213064 h 488271"/>
                                <a:gd name="connsiteX6" fmla="*/ 648070 w 861134"/>
                                <a:gd name="connsiteY6" fmla="*/ 355106 h 488271"/>
                                <a:gd name="connsiteX7" fmla="*/ 701336 w 861134"/>
                                <a:gd name="connsiteY7" fmla="*/ 372862 h 488271"/>
                                <a:gd name="connsiteX8" fmla="*/ 790113 w 861134"/>
                                <a:gd name="connsiteY8" fmla="*/ 372862 h 488271"/>
                                <a:gd name="connsiteX9" fmla="*/ 861134 w 861134"/>
                                <a:gd name="connsiteY9" fmla="*/ 443883 h 488271"/>
                                <a:gd name="connsiteX10" fmla="*/ 816746 w 861134"/>
                                <a:gd name="connsiteY10" fmla="*/ 452761 h 488271"/>
                                <a:gd name="connsiteX11" fmla="*/ 550416 w 861134"/>
                                <a:gd name="connsiteY11" fmla="*/ 488271 h 488271"/>
                                <a:gd name="connsiteX12" fmla="*/ 275208 w 861134"/>
                                <a:gd name="connsiteY12" fmla="*/ 443883 h 488271"/>
                                <a:gd name="connsiteX13" fmla="*/ 168676 w 861134"/>
                                <a:gd name="connsiteY13" fmla="*/ 390617 h 488271"/>
                                <a:gd name="connsiteX14" fmla="*/ 0 w 861134"/>
                                <a:gd name="connsiteY14" fmla="*/ 230819 h 488271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</a:cxnLst>
                              <a:rect l="l" t="t" r="r" b="b"/>
                              <a:pathLst>
                                <a:path w="861134" h="488271">
                                  <a:moveTo>
                                    <a:pt x="0" y="230819"/>
                                  </a:moveTo>
                                  <a:lnTo>
                                    <a:pt x="133165" y="97654"/>
                                  </a:lnTo>
                                  <a:lnTo>
                                    <a:pt x="239698" y="0"/>
                                  </a:lnTo>
                                  <a:lnTo>
                                    <a:pt x="328474" y="35510"/>
                                  </a:lnTo>
                                  <a:lnTo>
                                    <a:pt x="426129" y="133165"/>
                                  </a:lnTo>
                                  <a:lnTo>
                                    <a:pt x="532661" y="213064"/>
                                  </a:lnTo>
                                  <a:lnTo>
                                    <a:pt x="648070" y="355106"/>
                                  </a:lnTo>
                                  <a:lnTo>
                                    <a:pt x="701336" y="372862"/>
                                  </a:lnTo>
                                  <a:lnTo>
                                    <a:pt x="790113" y="372862"/>
                                  </a:lnTo>
                                  <a:lnTo>
                                    <a:pt x="861134" y="443883"/>
                                  </a:lnTo>
                                  <a:lnTo>
                                    <a:pt x="816746" y="452761"/>
                                  </a:lnTo>
                                  <a:lnTo>
                                    <a:pt x="550416" y="488271"/>
                                  </a:lnTo>
                                  <a:lnTo>
                                    <a:pt x="275208" y="443883"/>
                                  </a:lnTo>
                                  <a:lnTo>
                                    <a:pt x="168676" y="390617"/>
                                  </a:lnTo>
                                  <a:lnTo>
                                    <a:pt x="0" y="230819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chemeClr val="accent1">
                                <a:lumMod val="75000"/>
                                <a:alpha val="49804"/>
                              </a:schemeClr>
                            </a:solidFill>
                            <a:ln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39" name="Figura a mano libera: forma 38">
                              <a:extLst>
                                <a:ext uri="{FF2B5EF4-FFF2-40B4-BE49-F238E27FC236}">
                                  <a16:creationId xmlns:a16="http://schemas.microsoft.com/office/drawing/2014/main" id="{AA3BF78B-1F66-481E-8CB5-124ADF7EB0BD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0" y="869281"/>
                              <a:ext cx="2956264" cy="1233996"/>
                            </a:xfrm>
                            <a:custGeom>
                              <a:avLst/>
                              <a:gdLst>
                                <a:gd name="connsiteX0" fmla="*/ 0 w 2956264"/>
                                <a:gd name="connsiteY0" fmla="*/ 781235 h 1233996"/>
                                <a:gd name="connsiteX1" fmla="*/ 239697 w 2956264"/>
                                <a:gd name="connsiteY1" fmla="*/ 781235 h 1233996"/>
                                <a:gd name="connsiteX2" fmla="*/ 372862 w 2956264"/>
                                <a:gd name="connsiteY2" fmla="*/ 843378 h 1233996"/>
                                <a:gd name="connsiteX3" fmla="*/ 452761 w 2956264"/>
                                <a:gd name="connsiteY3" fmla="*/ 843378 h 1233996"/>
                                <a:gd name="connsiteX4" fmla="*/ 612559 w 2956264"/>
                                <a:gd name="connsiteY4" fmla="*/ 843378 h 1233996"/>
                                <a:gd name="connsiteX5" fmla="*/ 763480 w 2956264"/>
                                <a:gd name="connsiteY5" fmla="*/ 870011 h 1233996"/>
                                <a:gd name="connsiteX6" fmla="*/ 1065320 w 2956264"/>
                                <a:gd name="connsiteY6" fmla="*/ 976543 h 1233996"/>
                                <a:gd name="connsiteX7" fmla="*/ 1154097 w 2956264"/>
                                <a:gd name="connsiteY7" fmla="*/ 1012054 h 1233996"/>
                                <a:gd name="connsiteX8" fmla="*/ 1269507 w 2956264"/>
                                <a:gd name="connsiteY8" fmla="*/ 1056442 h 1233996"/>
                                <a:gd name="connsiteX9" fmla="*/ 1340528 w 2956264"/>
                                <a:gd name="connsiteY9" fmla="*/ 1100831 h 1233996"/>
                                <a:gd name="connsiteX10" fmla="*/ 1473693 w 2956264"/>
                                <a:gd name="connsiteY10" fmla="*/ 1136341 h 1233996"/>
                                <a:gd name="connsiteX11" fmla="*/ 1580225 w 2956264"/>
                                <a:gd name="connsiteY11" fmla="*/ 1136341 h 1233996"/>
                                <a:gd name="connsiteX12" fmla="*/ 1695635 w 2956264"/>
                                <a:gd name="connsiteY12" fmla="*/ 1074198 h 1233996"/>
                                <a:gd name="connsiteX13" fmla="*/ 1890944 w 2956264"/>
                                <a:gd name="connsiteY13" fmla="*/ 1091953 h 1233996"/>
                                <a:gd name="connsiteX14" fmla="*/ 2130641 w 2956264"/>
                                <a:gd name="connsiteY14" fmla="*/ 1180730 h 1233996"/>
                                <a:gd name="connsiteX15" fmla="*/ 2263806 w 2956264"/>
                                <a:gd name="connsiteY15" fmla="*/ 1233996 h 1233996"/>
                                <a:gd name="connsiteX16" fmla="*/ 2361460 w 2956264"/>
                                <a:gd name="connsiteY16" fmla="*/ 1216240 h 1233996"/>
                                <a:gd name="connsiteX17" fmla="*/ 2450237 w 2956264"/>
                                <a:gd name="connsiteY17" fmla="*/ 1198485 h 1233996"/>
                                <a:gd name="connsiteX18" fmla="*/ 2530136 w 2956264"/>
                                <a:gd name="connsiteY18" fmla="*/ 1189607 h 1233996"/>
                                <a:gd name="connsiteX19" fmla="*/ 2636668 w 2956264"/>
                                <a:gd name="connsiteY19" fmla="*/ 1189607 h 1233996"/>
                                <a:gd name="connsiteX20" fmla="*/ 2743200 w 2956264"/>
                                <a:gd name="connsiteY20" fmla="*/ 1189607 h 1233996"/>
                                <a:gd name="connsiteX21" fmla="*/ 2956264 w 2956264"/>
                                <a:gd name="connsiteY21" fmla="*/ 1189607 h 1233996"/>
                                <a:gd name="connsiteX22" fmla="*/ 2902998 w 2956264"/>
                                <a:gd name="connsiteY22" fmla="*/ 1083075 h 1233996"/>
                                <a:gd name="connsiteX23" fmla="*/ 2805344 w 2956264"/>
                                <a:gd name="connsiteY23" fmla="*/ 1047565 h 1233996"/>
                                <a:gd name="connsiteX24" fmla="*/ 2636668 w 2956264"/>
                                <a:gd name="connsiteY24" fmla="*/ 958788 h 1233996"/>
                                <a:gd name="connsiteX25" fmla="*/ 2592280 w 2956264"/>
                                <a:gd name="connsiteY25" fmla="*/ 949910 h 1233996"/>
                                <a:gd name="connsiteX26" fmla="*/ 2476870 w 2956264"/>
                                <a:gd name="connsiteY26" fmla="*/ 878889 h 1233996"/>
                                <a:gd name="connsiteX27" fmla="*/ 2379216 w 2956264"/>
                                <a:gd name="connsiteY27" fmla="*/ 878889 h 1233996"/>
                                <a:gd name="connsiteX28" fmla="*/ 2254928 w 2956264"/>
                                <a:gd name="connsiteY28" fmla="*/ 719091 h 1233996"/>
                                <a:gd name="connsiteX29" fmla="*/ 2104008 w 2956264"/>
                                <a:gd name="connsiteY29" fmla="*/ 719091 h 1233996"/>
                                <a:gd name="connsiteX30" fmla="*/ 2104008 w 2956264"/>
                                <a:gd name="connsiteY30" fmla="*/ 719091 h 1233996"/>
                                <a:gd name="connsiteX31" fmla="*/ 1961965 w 2956264"/>
                                <a:gd name="connsiteY31" fmla="*/ 790112 h 1233996"/>
                                <a:gd name="connsiteX32" fmla="*/ 1908699 w 2956264"/>
                                <a:gd name="connsiteY32" fmla="*/ 692458 h 1233996"/>
                                <a:gd name="connsiteX33" fmla="*/ 1802167 w 2956264"/>
                                <a:gd name="connsiteY33" fmla="*/ 656947 h 1233996"/>
                                <a:gd name="connsiteX34" fmla="*/ 1677880 w 2956264"/>
                                <a:gd name="connsiteY34" fmla="*/ 621436 h 1233996"/>
                                <a:gd name="connsiteX35" fmla="*/ 1482571 w 2956264"/>
                                <a:gd name="connsiteY35" fmla="*/ 417250 h 1233996"/>
                                <a:gd name="connsiteX36" fmla="*/ 1384917 w 2956264"/>
                                <a:gd name="connsiteY36" fmla="*/ 497149 h 1233996"/>
                                <a:gd name="connsiteX37" fmla="*/ 1296140 w 2956264"/>
                                <a:gd name="connsiteY37" fmla="*/ 497149 h 1233996"/>
                                <a:gd name="connsiteX38" fmla="*/ 1225118 w 2956264"/>
                                <a:gd name="connsiteY38" fmla="*/ 488271 h 1233996"/>
                                <a:gd name="connsiteX39" fmla="*/ 1136342 w 2956264"/>
                                <a:gd name="connsiteY39" fmla="*/ 479394 h 1233996"/>
                                <a:gd name="connsiteX40" fmla="*/ 1074198 w 2956264"/>
                                <a:gd name="connsiteY40" fmla="*/ 381739 h 1233996"/>
                                <a:gd name="connsiteX41" fmla="*/ 985421 w 2956264"/>
                                <a:gd name="connsiteY41" fmla="*/ 301840 h 1233996"/>
                                <a:gd name="connsiteX42" fmla="*/ 896645 w 2956264"/>
                                <a:gd name="connsiteY42" fmla="*/ 221941 h 1233996"/>
                                <a:gd name="connsiteX43" fmla="*/ 754602 w 2956264"/>
                                <a:gd name="connsiteY43" fmla="*/ 159798 h 1233996"/>
                                <a:gd name="connsiteX44" fmla="*/ 665825 w 2956264"/>
                                <a:gd name="connsiteY44" fmla="*/ 159798 h 1233996"/>
                                <a:gd name="connsiteX45" fmla="*/ 594804 w 2956264"/>
                                <a:gd name="connsiteY45" fmla="*/ 115409 h 1233996"/>
                                <a:gd name="connsiteX46" fmla="*/ 506027 w 2956264"/>
                                <a:gd name="connsiteY46" fmla="*/ 53266 h 1233996"/>
                                <a:gd name="connsiteX47" fmla="*/ 363984 w 2956264"/>
                                <a:gd name="connsiteY47" fmla="*/ 0 h 1233996"/>
                                <a:gd name="connsiteX48" fmla="*/ 257452 w 2956264"/>
                                <a:gd name="connsiteY48" fmla="*/ 8877 h 1233996"/>
                                <a:gd name="connsiteX49" fmla="*/ 150920 w 2956264"/>
                                <a:gd name="connsiteY49" fmla="*/ 53266 h 1233996"/>
                                <a:gd name="connsiteX50" fmla="*/ 17755 w 2956264"/>
                                <a:gd name="connsiteY50" fmla="*/ 88776 h 1233996"/>
                                <a:gd name="connsiteX51" fmla="*/ 0 w 2956264"/>
                                <a:gd name="connsiteY51" fmla="*/ 781235 h 1233996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  <a:cxn ang="0">
                                  <a:pos x="connsiteX27" y="connsiteY27"/>
                                </a:cxn>
                                <a:cxn ang="0">
                                  <a:pos x="connsiteX28" y="connsiteY28"/>
                                </a:cxn>
                                <a:cxn ang="0">
                                  <a:pos x="connsiteX29" y="connsiteY29"/>
                                </a:cxn>
                                <a:cxn ang="0">
                                  <a:pos x="connsiteX30" y="connsiteY30"/>
                                </a:cxn>
                                <a:cxn ang="0">
                                  <a:pos x="connsiteX31" y="connsiteY31"/>
                                </a:cxn>
                                <a:cxn ang="0">
                                  <a:pos x="connsiteX32" y="connsiteY32"/>
                                </a:cxn>
                                <a:cxn ang="0">
                                  <a:pos x="connsiteX33" y="connsiteY33"/>
                                </a:cxn>
                                <a:cxn ang="0">
                                  <a:pos x="connsiteX34" y="connsiteY34"/>
                                </a:cxn>
                                <a:cxn ang="0">
                                  <a:pos x="connsiteX35" y="connsiteY35"/>
                                </a:cxn>
                                <a:cxn ang="0">
                                  <a:pos x="connsiteX36" y="connsiteY36"/>
                                </a:cxn>
                                <a:cxn ang="0">
                                  <a:pos x="connsiteX37" y="connsiteY37"/>
                                </a:cxn>
                                <a:cxn ang="0">
                                  <a:pos x="connsiteX38" y="connsiteY38"/>
                                </a:cxn>
                                <a:cxn ang="0">
                                  <a:pos x="connsiteX39" y="connsiteY39"/>
                                </a:cxn>
                                <a:cxn ang="0">
                                  <a:pos x="connsiteX40" y="connsiteY40"/>
                                </a:cxn>
                                <a:cxn ang="0">
                                  <a:pos x="connsiteX41" y="connsiteY41"/>
                                </a:cxn>
                                <a:cxn ang="0">
                                  <a:pos x="connsiteX42" y="connsiteY42"/>
                                </a:cxn>
                                <a:cxn ang="0">
                                  <a:pos x="connsiteX43" y="connsiteY43"/>
                                </a:cxn>
                                <a:cxn ang="0">
                                  <a:pos x="connsiteX44" y="connsiteY44"/>
                                </a:cxn>
                                <a:cxn ang="0">
                                  <a:pos x="connsiteX45" y="connsiteY45"/>
                                </a:cxn>
                                <a:cxn ang="0">
                                  <a:pos x="connsiteX46" y="connsiteY46"/>
                                </a:cxn>
                                <a:cxn ang="0">
                                  <a:pos x="connsiteX47" y="connsiteY47"/>
                                </a:cxn>
                                <a:cxn ang="0">
                                  <a:pos x="connsiteX48" y="connsiteY48"/>
                                </a:cxn>
                                <a:cxn ang="0">
                                  <a:pos x="connsiteX49" y="connsiteY49"/>
                                </a:cxn>
                                <a:cxn ang="0">
                                  <a:pos x="connsiteX50" y="connsiteY50"/>
                                </a:cxn>
                                <a:cxn ang="0">
                                  <a:pos x="connsiteX51" y="connsiteY51"/>
                                </a:cxn>
                              </a:cxnLst>
                              <a:rect l="l" t="t" r="r" b="b"/>
                              <a:pathLst>
                                <a:path w="2956264" h="1233996">
                                  <a:moveTo>
                                    <a:pt x="0" y="781235"/>
                                  </a:moveTo>
                                  <a:lnTo>
                                    <a:pt x="239697" y="781235"/>
                                  </a:lnTo>
                                  <a:lnTo>
                                    <a:pt x="372862" y="843378"/>
                                  </a:lnTo>
                                  <a:lnTo>
                                    <a:pt x="452761" y="843378"/>
                                  </a:lnTo>
                                  <a:lnTo>
                                    <a:pt x="612559" y="843378"/>
                                  </a:lnTo>
                                  <a:lnTo>
                                    <a:pt x="763480" y="870011"/>
                                  </a:lnTo>
                                  <a:lnTo>
                                    <a:pt x="1065320" y="976543"/>
                                  </a:lnTo>
                                  <a:lnTo>
                                    <a:pt x="1154097" y="1012054"/>
                                  </a:lnTo>
                                  <a:lnTo>
                                    <a:pt x="1269507" y="1056442"/>
                                  </a:lnTo>
                                  <a:lnTo>
                                    <a:pt x="1340528" y="1100831"/>
                                  </a:lnTo>
                                  <a:lnTo>
                                    <a:pt x="1473693" y="1136341"/>
                                  </a:lnTo>
                                  <a:lnTo>
                                    <a:pt x="1580225" y="1136341"/>
                                  </a:lnTo>
                                  <a:lnTo>
                                    <a:pt x="1695635" y="1074198"/>
                                  </a:lnTo>
                                  <a:lnTo>
                                    <a:pt x="1890944" y="1091953"/>
                                  </a:lnTo>
                                  <a:lnTo>
                                    <a:pt x="2130641" y="1180730"/>
                                  </a:lnTo>
                                  <a:lnTo>
                                    <a:pt x="2263806" y="1233996"/>
                                  </a:lnTo>
                                  <a:lnTo>
                                    <a:pt x="2361460" y="1216240"/>
                                  </a:lnTo>
                                  <a:lnTo>
                                    <a:pt x="2450237" y="1198485"/>
                                  </a:lnTo>
                                  <a:lnTo>
                                    <a:pt x="2530136" y="1189607"/>
                                  </a:lnTo>
                                  <a:lnTo>
                                    <a:pt x="2636668" y="1189607"/>
                                  </a:lnTo>
                                  <a:lnTo>
                                    <a:pt x="2743200" y="1189607"/>
                                  </a:lnTo>
                                  <a:lnTo>
                                    <a:pt x="2956264" y="1189607"/>
                                  </a:lnTo>
                                  <a:lnTo>
                                    <a:pt x="2902998" y="1083075"/>
                                  </a:lnTo>
                                  <a:lnTo>
                                    <a:pt x="2805344" y="1047565"/>
                                  </a:lnTo>
                                  <a:lnTo>
                                    <a:pt x="2636668" y="958788"/>
                                  </a:lnTo>
                                  <a:lnTo>
                                    <a:pt x="2592280" y="949910"/>
                                  </a:lnTo>
                                  <a:lnTo>
                                    <a:pt x="2476870" y="878889"/>
                                  </a:lnTo>
                                  <a:lnTo>
                                    <a:pt x="2379216" y="878889"/>
                                  </a:lnTo>
                                  <a:lnTo>
                                    <a:pt x="2254928" y="719091"/>
                                  </a:lnTo>
                                  <a:lnTo>
                                    <a:pt x="2104008" y="719091"/>
                                  </a:lnTo>
                                  <a:lnTo>
                                    <a:pt x="2104008" y="719091"/>
                                  </a:lnTo>
                                  <a:lnTo>
                                    <a:pt x="1961965" y="790112"/>
                                  </a:lnTo>
                                  <a:lnTo>
                                    <a:pt x="1908699" y="692458"/>
                                  </a:lnTo>
                                  <a:lnTo>
                                    <a:pt x="1802167" y="656947"/>
                                  </a:lnTo>
                                  <a:lnTo>
                                    <a:pt x="1677880" y="621436"/>
                                  </a:lnTo>
                                  <a:lnTo>
                                    <a:pt x="1482571" y="417250"/>
                                  </a:lnTo>
                                  <a:lnTo>
                                    <a:pt x="1384917" y="497149"/>
                                  </a:lnTo>
                                  <a:lnTo>
                                    <a:pt x="1296140" y="497149"/>
                                  </a:lnTo>
                                  <a:lnTo>
                                    <a:pt x="1225118" y="488271"/>
                                  </a:lnTo>
                                  <a:lnTo>
                                    <a:pt x="1136342" y="479394"/>
                                  </a:lnTo>
                                  <a:lnTo>
                                    <a:pt x="1074198" y="381739"/>
                                  </a:lnTo>
                                  <a:lnTo>
                                    <a:pt x="985421" y="301840"/>
                                  </a:lnTo>
                                  <a:lnTo>
                                    <a:pt x="896645" y="221941"/>
                                  </a:lnTo>
                                  <a:lnTo>
                                    <a:pt x="754602" y="159798"/>
                                  </a:lnTo>
                                  <a:lnTo>
                                    <a:pt x="665825" y="159798"/>
                                  </a:lnTo>
                                  <a:lnTo>
                                    <a:pt x="594804" y="115409"/>
                                  </a:lnTo>
                                  <a:lnTo>
                                    <a:pt x="506027" y="53266"/>
                                  </a:lnTo>
                                  <a:lnTo>
                                    <a:pt x="363984" y="0"/>
                                  </a:lnTo>
                                  <a:lnTo>
                                    <a:pt x="257452" y="8877"/>
                                  </a:lnTo>
                                  <a:lnTo>
                                    <a:pt x="150920" y="53266"/>
                                  </a:lnTo>
                                  <a:lnTo>
                                    <a:pt x="17755" y="88776"/>
                                  </a:lnTo>
                                  <a:lnTo>
                                    <a:pt x="0" y="78123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CF9F6F">
                                <a:alpha val="49804"/>
                              </a:srgbClr>
                            </a:solidFill>
                            <a:ln>
                              <a:solidFill>
                                <a:srgbClr val="CF9F6F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40" name="Figura a mano libera: forma 39">
                              <a:extLst>
                                <a:ext uri="{FF2B5EF4-FFF2-40B4-BE49-F238E27FC236}">
                                  <a16:creationId xmlns:a16="http://schemas.microsoft.com/office/drawing/2014/main" id="{E2D14D20-3474-419D-83CD-B0AFF0DA6F03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1331650" y="2307463"/>
                              <a:ext cx="4057096" cy="1136342"/>
                            </a:xfrm>
                            <a:custGeom>
                              <a:avLst/>
                              <a:gdLst>
                                <a:gd name="connsiteX0" fmla="*/ 124288 w 4057096"/>
                                <a:gd name="connsiteY0" fmla="*/ 363985 h 1136342"/>
                                <a:gd name="connsiteX1" fmla="*/ 310719 w 4057096"/>
                                <a:gd name="connsiteY1" fmla="*/ 612559 h 1136342"/>
                                <a:gd name="connsiteX2" fmla="*/ 355107 w 4057096"/>
                                <a:gd name="connsiteY2" fmla="*/ 674703 h 1136342"/>
                                <a:gd name="connsiteX3" fmla="*/ 372863 w 4057096"/>
                                <a:gd name="connsiteY3" fmla="*/ 710214 h 1136342"/>
                                <a:gd name="connsiteX4" fmla="*/ 399496 w 4057096"/>
                                <a:gd name="connsiteY4" fmla="*/ 736847 h 1136342"/>
                                <a:gd name="connsiteX5" fmla="*/ 532661 w 4057096"/>
                                <a:gd name="connsiteY5" fmla="*/ 798990 h 1136342"/>
                                <a:gd name="connsiteX6" fmla="*/ 798991 w 4057096"/>
                                <a:gd name="connsiteY6" fmla="*/ 852256 h 1136342"/>
                                <a:gd name="connsiteX7" fmla="*/ 870012 w 4057096"/>
                                <a:gd name="connsiteY7" fmla="*/ 878889 h 1136342"/>
                                <a:gd name="connsiteX8" fmla="*/ 1029810 w 4057096"/>
                                <a:gd name="connsiteY8" fmla="*/ 949911 h 1136342"/>
                                <a:gd name="connsiteX9" fmla="*/ 1109709 w 4057096"/>
                                <a:gd name="connsiteY9" fmla="*/ 994299 h 1136342"/>
                                <a:gd name="connsiteX10" fmla="*/ 1313896 w 4057096"/>
                                <a:gd name="connsiteY10" fmla="*/ 1065320 h 1136342"/>
                                <a:gd name="connsiteX11" fmla="*/ 1384917 w 4057096"/>
                                <a:gd name="connsiteY11" fmla="*/ 1100831 h 1136342"/>
                                <a:gd name="connsiteX12" fmla="*/ 1420428 w 4057096"/>
                                <a:gd name="connsiteY12" fmla="*/ 1109709 h 1136342"/>
                                <a:gd name="connsiteX13" fmla="*/ 1447061 w 4057096"/>
                                <a:gd name="connsiteY13" fmla="*/ 1136342 h 1136342"/>
                                <a:gd name="connsiteX14" fmla="*/ 1953088 w 4057096"/>
                                <a:gd name="connsiteY14" fmla="*/ 1012054 h 1136342"/>
                                <a:gd name="connsiteX15" fmla="*/ 2175030 w 4057096"/>
                                <a:gd name="connsiteY15" fmla="*/ 941033 h 1136342"/>
                                <a:gd name="connsiteX16" fmla="*/ 2494626 w 4057096"/>
                                <a:gd name="connsiteY16" fmla="*/ 923278 h 1136342"/>
                                <a:gd name="connsiteX17" fmla="*/ 3266983 w 4057096"/>
                                <a:gd name="connsiteY17" fmla="*/ 976544 h 1136342"/>
                                <a:gd name="connsiteX18" fmla="*/ 3648723 w 4057096"/>
                                <a:gd name="connsiteY18" fmla="*/ 994299 h 1136342"/>
                                <a:gd name="connsiteX19" fmla="*/ 3746377 w 4057096"/>
                                <a:gd name="connsiteY19" fmla="*/ 994299 h 1136342"/>
                                <a:gd name="connsiteX20" fmla="*/ 3932808 w 4057096"/>
                                <a:gd name="connsiteY20" fmla="*/ 994299 h 1136342"/>
                                <a:gd name="connsiteX21" fmla="*/ 4057096 w 4057096"/>
                                <a:gd name="connsiteY21" fmla="*/ 932155 h 1136342"/>
                                <a:gd name="connsiteX22" fmla="*/ 3977197 w 4057096"/>
                                <a:gd name="connsiteY22" fmla="*/ 852256 h 1136342"/>
                                <a:gd name="connsiteX23" fmla="*/ 3817399 w 4057096"/>
                                <a:gd name="connsiteY23" fmla="*/ 772357 h 1136342"/>
                                <a:gd name="connsiteX24" fmla="*/ 3657600 w 4057096"/>
                                <a:gd name="connsiteY24" fmla="*/ 648070 h 1136342"/>
                                <a:gd name="connsiteX25" fmla="*/ 3506680 w 4057096"/>
                                <a:gd name="connsiteY25" fmla="*/ 559293 h 1136342"/>
                                <a:gd name="connsiteX26" fmla="*/ 3364637 w 4057096"/>
                                <a:gd name="connsiteY26" fmla="*/ 532660 h 1136342"/>
                                <a:gd name="connsiteX27" fmla="*/ 3089430 w 4057096"/>
                                <a:gd name="connsiteY27" fmla="*/ 479394 h 1136342"/>
                                <a:gd name="connsiteX28" fmla="*/ 2974020 w 4057096"/>
                                <a:gd name="connsiteY28" fmla="*/ 461639 h 1136342"/>
                                <a:gd name="connsiteX29" fmla="*/ 2823100 w 4057096"/>
                                <a:gd name="connsiteY29" fmla="*/ 408373 h 1136342"/>
                                <a:gd name="connsiteX30" fmla="*/ 2610035 w 4057096"/>
                                <a:gd name="connsiteY30" fmla="*/ 310719 h 1136342"/>
                                <a:gd name="connsiteX31" fmla="*/ 2485748 w 4057096"/>
                                <a:gd name="connsiteY31" fmla="*/ 248575 h 1136342"/>
                                <a:gd name="connsiteX32" fmla="*/ 2263806 w 4057096"/>
                                <a:gd name="connsiteY32" fmla="*/ 195309 h 1136342"/>
                                <a:gd name="connsiteX33" fmla="*/ 2157274 w 4057096"/>
                                <a:gd name="connsiteY33" fmla="*/ 168676 h 1136342"/>
                                <a:gd name="connsiteX34" fmla="*/ 1970843 w 4057096"/>
                                <a:gd name="connsiteY34" fmla="*/ 150920 h 1136342"/>
                                <a:gd name="connsiteX35" fmla="*/ 1526960 w 4057096"/>
                                <a:gd name="connsiteY35" fmla="*/ 44388 h 1136342"/>
                                <a:gd name="connsiteX36" fmla="*/ 1367162 w 4057096"/>
                                <a:gd name="connsiteY36" fmla="*/ 44388 h 1136342"/>
                                <a:gd name="connsiteX37" fmla="*/ 1269507 w 4057096"/>
                                <a:gd name="connsiteY37" fmla="*/ 53266 h 1136342"/>
                                <a:gd name="connsiteX38" fmla="*/ 1003177 w 4057096"/>
                                <a:gd name="connsiteY38" fmla="*/ 62144 h 1136342"/>
                                <a:gd name="connsiteX39" fmla="*/ 896645 w 4057096"/>
                                <a:gd name="connsiteY39" fmla="*/ 0 h 1136342"/>
                                <a:gd name="connsiteX40" fmla="*/ 541538 w 4057096"/>
                                <a:gd name="connsiteY40" fmla="*/ 35511 h 1136342"/>
                                <a:gd name="connsiteX41" fmla="*/ 284086 w 4057096"/>
                                <a:gd name="connsiteY41" fmla="*/ 17755 h 1136342"/>
                                <a:gd name="connsiteX42" fmla="*/ 159799 w 4057096"/>
                                <a:gd name="connsiteY42" fmla="*/ 17755 h 1136342"/>
                                <a:gd name="connsiteX43" fmla="*/ 62144 w 4057096"/>
                                <a:gd name="connsiteY43" fmla="*/ 88777 h 1136342"/>
                                <a:gd name="connsiteX44" fmla="*/ 0 w 4057096"/>
                                <a:gd name="connsiteY44" fmla="*/ 150920 h 1136342"/>
                                <a:gd name="connsiteX45" fmla="*/ 124288 w 4057096"/>
                                <a:gd name="connsiteY45" fmla="*/ 363985 h 1136342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  <a:cxn ang="0">
                                  <a:pos x="connsiteX27" y="connsiteY27"/>
                                </a:cxn>
                                <a:cxn ang="0">
                                  <a:pos x="connsiteX28" y="connsiteY28"/>
                                </a:cxn>
                                <a:cxn ang="0">
                                  <a:pos x="connsiteX29" y="connsiteY29"/>
                                </a:cxn>
                                <a:cxn ang="0">
                                  <a:pos x="connsiteX30" y="connsiteY30"/>
                                </a:cxn>
                                <a:cxn ang="0">
                                  <a:pos x="connsiteX31" y="connsiteY31"/>
                                </a:cxn>
                                <a:cxn ang="0">
                                  <a:pos x="connsiteX32" y="connsiteY32"/>
                                </a:cxn>
                                <a:cxn ang="0">
                                  <a:pos x="connsiteX33" y="connsiteY33"/>
                                </a:cxn>
                                <a:cxn ang="0">
                                  <a:pos x="connsiteX34" y="connsiteY34"/>
                                </a:cxn>
                                <a:cxn ang="0">
                                  <a:pos x="connsiteX35" y="connsiteY35"/>
                                </a:cxn>
                                <a:cxn ang="0">
                                  <a:pos x="connsiteX36" y="connsiteY36"/>
                                </a:cxn>
                                <a:cxn ang="0">
                                  <a:pos x="connsiteX37" y="connsiteY37"/>
                                </a:cxn>
                                <a:cxn ang="0">
                                  <a:pos x="connsiteX38" y="connsiteY38"/>
                                </a:cxn>
                                <a:cxn ang="0">
                                  <a:pos x="connsiteX39" y="connsiteY39"/>
                                </a:cxn>
                                <a:cxn ang="0">
                                  <a:pos x="connsiteX40" y="connsiteY40"/>
                                </a:cxn>
                                <a:cxn ang="0">
                                  <a:pos x="connsiteX41" y="connsiteY41"/>
                                </a:cxn>
                                <a:cxn ang="0">
                                  <a:pos x="connsiteX42" y="connsiteY42"/>
                                </a:cxn>
                                <a:cxn ang="0">
                                  <a:pos x="connsiteX43" y="connsiteY43"/>
                                </a:cxn>
                                <a:cxn ang="0">
                                  <a:pos x="connsiteX44" y="connsiteY44"/>
                                </a:cxn>
                                <a:cxn ang="0">
                                  <a:pos x="connsiteX45" y="connsiteY45"/>
                                </a:cxn>
                              </a:cxnLst>
                              <a:rect l="l" t="t" r="r" b="b"/>
                              <a:pathLst>
                                <a:path w="4057096" h="1136342">
                                  <a:moveTo>
                                    <a:pt x="124288" y="363985"/>
                                  </a:moveTo>
                                  <a:lnTo>
                                    <a:pt x="310719" y="612559"/>
                                  </a:lnTo>
                                  <a:cubicBezTo>
                                    <a:pt x="325515" y="633274"/>
                                    <a:pt x="341440" y="653227"/>
                                    <a:pt x="355107" y="674703"/>
                                  </a:cubicBezTo>
                                  <a:cubicBezTo>
                                    <a:pt x="362212" y="685868"/>
                                    <a:pt x="365171" y="699445"/>
                                    <a:pt x="372863" y="710214"/>
                                  </a:cubicBezTo>
                                  <a:cubicBezTo>
                                    <a:pt x="380160" y="720430"/>
                                    <a:pt x="399496" y="736847"/>
                                    <a:pt x="399496" y="736847"/>
                                  </a:cubicBezTo>
                                  <a:lnTo>
                                    <a:pt x="532661" y="798990"/>
                                  </a:lnTo>
                                  <a:lnTo>
                                    <a:pt x="798991" y="852256"/>
                                  </a:lnTo>
                                  <a:lnTo>
                                    <a:pt x="870012" y="878889"/>
                                  </a:lnTo>
                                  <a:lnTo>
                                    <a:pt x="1029810" y="949911"/>
                                  </a:lnTo>
                                  <a:cubicBezTo>
                                    <a:pt x="1103341" y="995867"/>
                                    <a:pt x="1072915" y="994299"/>
                                    <a:pt x="1109709" y="994299"/>
                                  </a:cubicBezTo>
                                  <a:lnTo>
                                    <a:pt x="1313896" y="1065320"/>
                                  </a:lnTo>
                                  <a:cubicBezTo>
                                    <a:pt x="1337570" y="1077157"/>
                                    <a:pt x="1360485" y="1090651"/>
                                    <a:pt x="1384917" y="1100831"/>
                                  </a:cubicBezTo>
                                  <a:cubicBezTo>
                                    <a:pt x="1396180" y="1105524"/>
                                    <a:pt x="1409834" y="1103655"/>
                                    <a:pt x="1420428" y="1109709"/>
                                  </a:cubicBezTo>
                                  <a:cubicBezTo>
                                    <a:pt x="1431329" y="1115938"/>
                                    <a:pt x="1447061" y="1136342"/>
                                    <a:pt x="1447061" y="1136342"/>
                                  </a:cubicBezTo>
                                  <a:lnTo>
                                    <a:pt x="1953088" y="1012054"/>
                                  </a:lnTo>
                                  <a:lnTo>
                                    <a:pt x="2175030" y="941033"/>
                                  </a:lnTo>
                                  <a:lnTo>
                                    <a:pt x="2494626" y="923278"/>
                                  </a:lnTo>
                                  <a:lnTo>
                                    <a:pt x="3266983" y="976544"/>
                                  </a:lnTo>
                                  <a:lnTo>
                                    <a:pt x="3648723" y="994299"/>
                                  </a:lnTo>
                                  <a:lnTo>
                                    <a:pt x="3746377" y="994299"/>
                                  </a:lnTo>
                                  <a:lnTo>
                                    <a:pt x="3932808" y="994299"/>
                                  </a:lnTo>
                                  <a:lnTo>
                                    <a:pt x="4057096" y="932155"/>
                                  </a:lnTo>
                                  <a:lnTo>
                                    <a:pt x="3977197" y="852256"/>
                                  </a:lnTo>
                                  <a:lnTo>
                                    <a:pt x="3817399" y="772357"/>
                                  </a:lnTo>
                                  <a:lnTo>
                                    <a:pt x="3657600" y="648070"/>
                                  </a:lnTo>
                                  <a:lnTo>
                                    <a:pt x="3506680" y="559293"/>
                                  </a:lnTo>
                                  <a:lnTo>
                                    <a:pt x="3364637" y="532660"/>
                                  </a:lnTo>
                                  <a:lnTo>
                                    <a:pt x="3089430" y="479394"/>
                                  </a:lnTo>
                                  <a:cubicBezTo>
                                    <a:pt x="2991948" y="459898"/>
                                    <a:pt x="3030831" y="461639"/>
                                    <a:pt x="2974020" y="461639"/>
                                  </a:cubicBezTo>
                                  <a:lnTo>
                                    <a:pt x="2823100" y="408373"/>
                                  </a:lnTo>
                                  <a:lnTo>
                                    <a:pt x="2610035" y="310719"/>
                                  </a:lnTo>
                                  <a:lnTo>
                                    <a:pt x="2485748" y="248575"/>
                                  </a:lnTo>
                                  <a:lnTo>
                                    <a:pt x="2263806" y="195309"/>
                                  </a:lnTo>
                                  <a:cubicBezTo>
                                    <a:pt x="2175485" y="165869"/>
                                    <a:pt x="2211981" y="168676"/>
                                    <a:pt x="2157274" y="168676"/>
                                  </a:cubicBezTo>
                                  <a:lnTo>
                                    <a:pt x="1970843" y="150920"/>
                                  </a:lnTo>
                                  <a:lnTo>
                                    <a:pt x="1526960" y="44388"/>
                                  </a:lnTo>
                                  <a:lnTo>
                                    <a:pt x="1367162" y="44388"/>
                                  </a:lnTo>
                                  <a:lnTo>
                                    <a:pt x="1269507" y="53266"/>
                                  </a:lnTo>
                                  <a:lnTo>
                                    <a:pt x="1003177" y="62144"/>
                                  </a:lnTo>
                                  <a:lnTo>
                                    <a:pt x="896645" y="0"/>
                                  </a:lnTo>
                                  <a:lnTo>
                                    <a:pt x="541538" y="35511"/>
                                  </a:lnTo>
                                  <a:lnTo>
                                    <a:pt x="284086" y="17755"/>
                                  </a:lnTo>
                                  <a:lnTo>
                                    <a:pt x="159799" y="17755"/>
                                  </a:lnTo>
                                  <a:lnTo>
                                    <a:pt x="62144" y="88777"/>
                                  </a:lnTo>
                                  <a:lnTo>
                                    <a:pt x="0" y="150920"/>
                                  </a:lnTo>
                                  <a:lnTo>
                                    <a:pt x="124288" y="363985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rgbClr val="FFCC66">
                                <a:alpha val="49804"/>
                              </a:srgbClr>
                            </a:solidFill>
                            <a:ln>
                              <a:solidFill>
                                <a:srgbClr val="FFCC6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41" name="Figura a mano libera: forma 40">
                              <a:extLst>
                                <a:ext uri="{FF2B5EF4-FFF2-40B4-BE49-F238E27FC236}">
                                  <a16:creationId xmlns:a16="http://schemas.microsoft.com/office/drawing/2014/main" id="{DAF36FA7-2070-417A-959D-3463A45FEC2E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731798" y="2485016"/>
                              <a:ext cx="3338004" cy="692459"/>
                            </a:xfrm>
                            <a:custGeom>
                              <a:avLst/>
                              <a:gdLst>
                                <a:gd name="connsiteX0" fmla="*/ 150920 w 3338004"/>
                                <a:gd name="connsiteY0" fmla="*/ 0 h 692459"/>
                                <a:gd name="connsiteX1" fmla="*/ 0 w 3338004"/>
                                <a:gd name="connsiteY1" fmla="*/ 142043 h 692459"/>
                                <a:gd name="connsiteX2" fmla="*/ 239697 w 3338004"/>
                                <a:gd name="connsiteY2" fmla="*/ 186432 h 692459"/>
                                <a:gd name="connsiteX3" fmla="*/ 506027 w 3338004"/>
                                <a:gd name="connsiteY3" fmla="*/ 230820 h 692459"/>
                                <a:gd name="connsiteX4" fmla="*/ 594804 w 3338004"/>
                                <a:gd name="connsiteY4" fmla="*/ 266331 h 692459"/>
                                <a:gd name="connsiteX5" fmla="*/ 630315 w 3338004"/>
                                <a:gd name="connsiteY5" fmla="*/ 284086 h 692459"/>
                                <a:gd name="connsiteX6" fmla="*/ 790113 w 3338004"/>
                                <a:gd name="connsiteY6" fmla="*/ 337352 h 692459"/>
                                <a:gd name="connsiteX7" fmla="*/ 852256 w 3338004"/>
                                <a:gd name="connsiteY7" fmla="*/ 381740 h 692459"/>
                                <a:gd name="connsiteX8" fmla="*/ 905522 w 3338004"/>
                                <a:gd name="connsiteY8" fmla="*/ 408373 h 692459"/>
                                <a:gd name="connsiteX9" fmla="*/ 1065320 w 3338004"/>
                                <a:gd name="connsiteY9" fmla="*/ 479395 h 692459"/>
                                <a:gd name="connsiteX10" fmla="*/ 1198485 w 3338004"/>
                                <a:gd name="connsiteY10" fmla="*/ 506028 h 692459"/>
                                <a:gd name="connsiteX11" fmla="*/ 1349406 w 3338004"/>
                                <a:gd name="connsiteY11" fmla="*/ 532661 h 692459"/>
                                <a:gd name="connsiteX12" fmla="*/ 1651247 w 3338004"/>
                                <a:gd name="connsiteY12" fmla="*/ 603682 h 692459"/>
                                <a:gd name="connsiteX13" fmla="*/ 1740023 w 3338004"/>
                                <a:gd name="connsiteY13" fmla="*/ 621437 h 692459"/>
                                <a:gd name="connsiteX14" fmla="*/ 1775534 w 3338004"/>
                                <a:gd name="connsiteY14" fmla="*/ 630315 h 692459"/>
                                <a:gd name="connsiteX15" fmla="*/ 1997476 w 3338004"/>
                                <a:gd name="connsiteY15" fmla="*/ 665826 h 692459"/>
                                <a:gd name="connsiteX16" fmla="*/ 2175029 w 3338004"/>
                                <a:gd name="connsiteY16" fmla="*/ 683581 h 692459"/>
                                <a:gd name="connsiteX17" fmla="*/ 2521258 w 3338004"/>
                                <a:gd name="connsiteY17" fmla="*/ 692459 h 692459"/>
                                <a:gd name="connsiteX18" fmla="*/ 2938509 w 3338004"/>
                                <a:gd name="connsiteY18" fmla="*/ 665826 h 692459"/>
                                <a:gd name="connsiteX19" fmla="*/ 3036163 w 3338004"/>
                                <a:gd name="connsiteY19" fmla="*/ 656948 h 692459"/>
                                <a:gd name="connsiteX20" fmla="*/ 3204839 w 3338004"/>
                                <a:gd name="connsiteY20" fmla="*/ 621437 h 692459"/>
                                <a:gd name="connsiteX21" fmla="*/ 3338004 w 3338004"/>
                                <a:gd name="connsiteY21" fmla="*/ 568171 h 692459"/>
                                <a:gd name="connsiteX22" fmla="*/ 3169328 w 3338004"/>
                                <a:gd name="connsiteY22" fmla="*/ 426129 h 692459"/>
                                <a:gd name="connsiteX23" fmla="*/ 2938509 w 3338004"/>
                                <a:gd name="connsiteY23" fmla="*/ 363985 h 692459"/>
                                <a:gd name="connsiteX24" fmla="*/ 2840854 w 3338004"/>
                                <a:gd name="connsiteY24" fmla="*/ 363985 h 692459"/>
                                <a:gd name="connsiteX25" fmla="*/ 2565647 w 3338004"/>
                                <a:gd name="connsiteY25" fmla="*/ 328474 h 692459"/>
                                <a:gd name="connsiteX26" fmla="*/ 2476870 w 3338004"/>
                                <a:gd name="connsiteY26" fmla="*/ 301841 h 692459"/>
                                <a:gd name="connsiteX27" fmla="*/ 2281561 w 3338004"/>
                                <a:gd name="connsiteY27" fmla="*/ 266331 h 692459"/>
                                <a:gd name="connsiteX28" fmla="*/ 2121763 w 3338004"/>
                                <a:gd name="connsiteY28" fmla="*/ 257453 h 692459"/>
                                <a:gd name="connsiteX29" fmla="*/ 1953087 w 3338004"/>
                                <a:gd name="connsiteY29" fmla="*/ 230820 h 692459"/>
                                <a:gd name="connsiteX30" fmla="*/ 1669002 w 3338004"/>
                                <a:gd name="connsiteY30" fmla="*/ 142043 h 692459"/>
                                <a:gd name="connsiteX31" fmla="*/ 1491449 w 3338004"/>
                                <a:gd name="connsiteY31" fmla="*/ 106533 h 692459"/>
                                <a:gd name="connsiteX32" fmla="*/ 1340528 w 3338004"/>
                                <a:gd name="connsiteY32" fmla="*/ 106533 h 692459"/>
                                <a:gd name="connsiteX33" fmla="*/ 1251752 w 3338004"/>
                                <a:gd name="connsiteY33" fmla="*/ 106533 h 692459"/>
                                <a:gd name="connsiteX34" fmla="*/ 1154097 w 3338004"/>
                                <a:gd name="connsiteY34" fmla="*/ 124288 h 692459"/>
                                <a:gd name="connsiteX35" fmla="*/ 1029810 w 3338004"/>
                                <a:gd name="connsiteY35" fmla="*/ 44389 h 692459"/>
                                <a:gd name="connsiteX36" fmla="*/ 781235 w 3338004"/>
                                <a:gd name="connsiteY36" fmla="*/ 8878 h 692459"/>
                                <a:gd name="connsiteX37" fmla="*/ 648070 w 3338004"/>
                                <a:gd name="connsiteY37" fmla="*/ 8878 h 692459"/>
                                <a:gd name="connsiteX38" fmla="*/ 532660 w 3338004"/>
                                <a:gd name="connsiteY38" fmla="*/ 17756 h 692459"/>
                                <a:gd name="connsiteX39" fmla="*/ 337352 w 3338004"/>
                                <a:gd name="connsiteY39" fmla="*/ 17756 h 692459"/>
                                <a:gd name="connsiteX40" fmla="*/ 150920 w 3338004"/>
                                <a:gd name="connsiteY40" fmla="*/ 0 h 692459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  <a:cxn ang="0">
                                  <a:pos x="connsiteX4" y="connsiteY4"/>
                                </a:cxn>
                                <a:cxn ang="0">
                                  <a:pos x="connsiteX5" y="connsiteY5"/>
                                </a:cxn>
                                <a:cxn ang="0">
                                  <a:pos x="connsiteX6" y="connsiteY6"/>
                                </a:cxn>
                                <a:cxn ang="0">
                                  <a:pos x="connsiteX7" y="connsiteY7"/>
                                </a:cxn>
                                <a:cxn ang="0">
                                  <a:pos x="connsiteX8" y="connsiteY8"/>
                                </a:cxn>
                                <a:cxn ang="0">
                                  <a:pos x="connsiteX9" y="connsiteY9"/>
                                </a:cxn>
                                <a:cxn ang="0">
                                  <a:pos x="connsiteX10" y="connsiteY10"/>
                                </a:cxn>
                                <a:cxn ang="0">
                                  <a:pos x="connsiteX11" y="connsiteY11"/>
                                </a:cxn>
                                <a:cxn ang="0">
                                  <a:pos x="connsiteX12" y="connsiteY12"/>
                                </a:cxn>
                                <a:cxn ang="0">
                                  <a:pos x="connsiteX13" y="connsiteY13"/>
                                </a:cxn>
                                <a:cxn ang="0">
                                  <a:pos x="connsiteX14" y="connsiteY14"/>
                                </a:cxn>
                                <a:cxn ang="0">
                                  <a:pos x="connsiteX15" y="connsiteY15"/>
                                </a:cxn>
                                <a:cxn ang="0">
                                  <a:pos x="connsiteX16" y="connsiteY16"/>
                                </a:cxn>
                                <a:cxn ang="0">
                                  <a:pos x="connsiteX17" y="connsiteY17"/>
                                </a:cxn>
                                <a:cxn ang="0">
                                  <a:pos x="connsiteX18" y="connsiteY18"/>
                                </a:cxn>
                                <a:cxn ang="0">
                                  <a:pos x="connsiteX19" y="connsiteY19"/>
                                </a:cxn>
                                <a:cxn ang="0">
                                  <a:pos x="connsiteX20" y="connsiteY20"/>
                                </a:cxn>
                                <a:cxn ang="0">
                                  <a:pos x="connsiteX21" y="connsiteY21"/>
                                </a:cxn>
                                <a:cxn ang="0">
                                  <a:pos x="connsiteX22" y="connsiteY22"/>
                                </a:cxn>
                                <a:cxn ang="0">
                                  <a:pos x="connsiteX23" y="connsiteY23"/>
                                </a:cxn>
                                <a:cxn ang="0">
                                  <a:pos x="connsiteX24" y="connsiteY24"/>
                                </a:cxn>
                                <a:cxn ang="0">
                                  <a:pos x="connsiteX25" y="connsiteY25"/>
                                </a:cxn>
                                <a:cxn ang="0">
                                  <a:pos x="connsiteX26" y="connsiteY26"/>
                                </a:cxn>
                                <a:cxn ang="0">
                                  <a:pos x="connsiteX27" y="connsiteY27"/>
                                </a:cxn>
                                <a:cxn ang="0">
                                  <a:pos x="connsiteX28" y="connsiteY28"/>
                                </a:cxn>
                                <a:cxn ang="0">
                                  <a:pos x="connsiteX29" y="connsiteY29"/>
                                </a:cxn>
                                <a:cxn ang="0">
                                  <a:pos x="connsiteX30" y="connsiteY30"/>
                                </a:cxn>
                                <a:cxn ang="0">
                                  <a:pos x="connsiteX31" y="connsiteY31"/>
                                </a:cxn>
                                <a:cxn ang="0">
                                  <a:pos x="connsiteX32" y="connsiteY32"/>
                                </a:cxn>
                                <a:cxn ang="0">
                                  <a:pos x="connsiteX33" y="connsiteY33"/>
                                </a:cxn>
                                <a:cxn ang="0">
                                  <a:pos x="connsiteX34" y="connsiteY34"/>
                                </a:cxn>
                                <a:cxn ang="0">
                                  <a:pos x="connsiteX35" y="connsiteY35"/>
                                </a:cxn>
                                <a:cxn ang="0">
                                  <a:pos x="connsiteX36" y="connsiteY36"/>
                                </a:cxn>
                                <a:cxn ang="0">
                                  <a:pos x="connsiteX37" y="connsiteY37"/>
                                </a:cxn>
                                <a:cxn ang="0">
                                  <a:pos x="connsiteX38" y="connsiteY38"/>
                                </a:cxn>
                                <a:cxn ang="0">
                                  <a:pos x="connsiteX39" y="connsiteY39"/>
                                </a:cxn>
                                <a:cxn ang="0">
                                  <a:pos x="connsiteX40" y="connsiteY40"/>
                                </a:cxn>
                              </a:cxnLst>
                              <a:rect l="l" t="t" r="r" b="b"/>
                              <a:pathLst>
                                <a:path w="3338004" h="692459">
                                  <a:moveTo>
                                    <a:pt x="150920" y="0"/>
                                  </a:moveTo>
                                  <a:lnTo>
                                    <a:pt x="0" y="142043"/>
                                  </a:lnTo>
                                  <a:lnTo>
                                    <a:pt x="239697" y="186432"/>
                                  </a:lnTo>
                                  <a:lnTo>
                                    <a:pt x="506027" y="230820"/>
                                  </a:lnTo>
                                  <a:cubicBezTo>
                                    <a:pt x="535619" y="242657"/>
                                    <a:pt x="565509" y="253776"/>
                                    <a:pt x="594804" y="266331"/>
                                  </a:cubicBezTo>
                                  <a:cubicBezTo>
                                    <a:pt x="606968" y="271544"/>
                                    <a:pt x="630315" y="284086"/>
                                    <a:pt x="630315" y="284086"/>
                                  </a:cubicBezTo>
                                  <a:lnTo>
                                    <a:pt x="790113" y="337352"/>
                                  </a:lnTo>
                                  <a:lnTo>
                                    <a:pt x="852256" y="381740"/>
                                  </a:lnTo>
                                  <a:lnTo>
                                    <a:pt x="905522" y="408373"/>
                                  </a:lnTo>
                                  <a:lnTo>
                                    <a:pt x="1065320" y="479395"/>
                                  </a:lnTo>
                                  <a:cubicBezTo>
                                    <a:pt x="1174395" y="509142"/>
                                    <a:pt x="1129234" y="506028"/>
                                    <a:pt x="1198485" y="506028"/>
                                  </a:cubicBezTo>
                                  <a:lnTo>
                                    <a:pt x="1349406" y="532661"/>
                                  </a:lnTo>
                                  <a:lnTo>
                                    <a:pt x="1651247" y="603682"/>
                                  </a:lnTo>
                                  <a:lnTo>
                                    <a:pt x="1740023" y="621437"/>
                                  </a:lnTo>
                                  <a:cubicBezTo>
                                    <a:pt x="1751953" y="623994"/>
                                    <a:pt x="1775534" y="630315"/>
                                    <a:pt x="1775534" y="630315"/>
                                  </a:cubicBezTo>
                                  <a:lnTo>
                                    <a:pt x="1997476" y="665826"/>
                                  </a:lnTo>
                                  <a:lnTo>
                                    <a:pt x="2175029" y="683581"/>
                                  </a:lnTo>
                                  <a:lnTo>
                                    <a:pt x="2521258" y="692459"/>
                                  </a:lnTo>
                                  <a:lnTo>
                                    <a:pt x="2938509" y="665826"/>
                                  </a:lnTo>
                                  <a:lnTo>
                                    <a:pt x="3036163" y="656948"/>
                                  </a:lnTo>
                                  <a:lnTo>
                                    <a:pt x="3204839" y="621437"/>
                                  </a:lnTo>
                                  <a:lnTo>
                                    <a:pt x="3338004" y="568171"/>
                                  </a:lnTo>
                                  <a:lnTo>
                                    <a:pt x="3169328" y="426129"/>
                                  </a:lnTo>
                                  <a:lnTo>
                                    <a:pt x="2938509" y="363985"/>
                                  </a:lnTo>
                                  <a:lnTo>
                                    <a:pt x="2840854" y="363985"/>
                                  </a:lnTo>
                                  <a:lnTo>
                                    <a:pt x="2565647" y="328474"/>
                                  </a:lnTo>
                                  <a:lnTo>
                                    <a:pt x="2476870" y="301841"/>
                                  </a:lnTo>
                                  <a:lnTo>
                                    <a:pt x="2281561" y="266331"/>
                                  </a:lnTo>
                                  <a:cubicBezTo>
                                    <a:pt x="2175192" y="254512"/>
                                    <a:pt x="2228459" y="257453"/>
                                    <a:pt x="2121763" y="257453"/>
                                  </a:cubicBezTo>
                                  <a:lnTo>
                                    <a:pt x="1953087" y="230820"/>
                                  </a:lnTo>
                                  <a:lnTo>
                                    <a:pt x="1669002" y="142043"/>
                                  </a:lnTo>
                                  <a:lnTo>
                                    <a:pt x="1491449" y="106533"/>
                                  </a:lnTo>
                                  <a:lnTo>
                                    <a:pt x="1340528" y="106533"/>
                                  </a:lnTo>
                                  <a:lnTo>
                                    <a:pt x="1251752" y="106533"/>
                                  </a:lnTo>
                                  <a:lnTo>
                                    <a:pt x="1154097" y="124288"/>
                                  </a:lnTo>
                                  <a:lnTo>
                                    <a:pt x="1029810" y="44389"/>
                                  </a:lnTo>
                                  <a:lnTo>
                                    <a:pt x="781235" y="8878"/>
                                  </a:lnTo>
                                  <a:lnTo>
                                    <a:pt x="648070" y="8878"/>
                                  </a:lnTo>
                                  <a:cubicBezTo>
                                    <a:pt x="544522" y="18292"/>
                                    <a:pt x="583102" y="17756"/>
                                    <a:pt x="532660" y="17756"/>
                                  </a:cubicBezTo>
                                  <a:lnTo>
                                    <a:pt x="337352" y="17756"/>
                                  </a:lnTo>
                                  <a:lnTo>
                                    <a:pt x="150920" y="0"/>
                                  </a:lnTo>
                                  <a:close/>
                                </a:path>
                              </a:pathLst>
                            </a:custGeom>
                            <a:solidFill>
                              <a:schemeClr val="accent5">
                                <a:alpha val="49804"/>
                              </a:schemeClr>
                            </a:solidFill>
                            <a:ln>
                              <a:solidFill>
                                <a:schemeClr val="accent5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endParaRPr lang="it-IT"/>
                            </a:p>
                          </p:txBody>
                        </p:sp>
                        <p:sp>
                          <p:nvSpPr>
                            <p:cNvPr id="42" name="Figura a mano libera: forma 41">
                              <a:extLst>
                                <a:ext uri="{FF2B5EF4-FFF2-40B4-BE49-F238E27FC236}">
                                  <a16:creationId xmlns:a16="http://schemas.microsoft.com/office/drawing/2014/main" id="{4A0937C0-2748-472C-B5EC-57046E889E6C}"/>
                                </a:ext>
                              </a:extLst>
                            </p:cNvPr>
                            <p:cNvSpPr/>
                            <p:nvPr/>
                          </p:nvSpPr>
                          <p:spPr>
                            <a:xfrm>
                              <a:off x="4527635" y="2640418"/>
                              <a:ext cx="1868308" cy="803390"/>
                            </a:xfrm>
                            <a:custGeom>
                              <a:avLst/>
                              <a:gdLst>
                                <a:gd name="connsiteX0" fmla="*/ 0 w 2299317"/>
                                <a:gd name="connsiteY0" fmla="*/ 0 h 1154097"/>
                                <a:gd name="connsiteX1" fmla="*/ 1003177 w 2299317"/>
                                <a:gd name="connsiteY1" fmla="*/ 470517 h 1154097"/>
                                <a:gd name="connsiteX2" fmla="*/ 1766656 w 2299317"/>
                                <a:gd name="connsiteY2" fmla="*/ 870012 h 1154097"/>
                                <a:gd name="connsiteX3" fmla="*/ 2299317 w 2299317"/>
                                <a:gd name="connsiteY3" fmla="*/ 1154097 h 1154097"/>
                              </a:gdLst>
                              <a:ahLst/>
                              <a:cxnLst>
                                <a:cxn ang="0">
                                  <a:pos x="connsiteX0" y="connsiteY0"/>
                                </a:cxn>
                                <a:cxn ang="0">
                                  <a:pos x="connsiteX1" y="connsiteY1"/>
                                </a:cxn>
                                <a:cxn ang="0">
                                  <a:pos x="connsiteX2" y="connsiteY2"/>
                                </a:cxn>
                                <a:cxn ang="0">
                                  <a:pos x="connsiteX3" y="connsiteY3"/>
                                </a:cxn>
                              </a:cxnLst>
                              <a:rect l="l" t="t" r="r" b="b"/>
                              <a:pathLst>
                                <a:path w="2299317" h="1154097">
                                  <a:moveTo>
                                    <a:pt x="0" y="0"/>
                                  </a:moveTo>
                                  <a:lnTo>
                                    <a:pt x="1003177" y="470517"/>
                                  </a:lnTo>
                                  <a:cubicBezTo>
                                    <a:pt x="1297620" y="615519"/>
                                    <a:pt x="1766656" y="870012"/>
                                    <a:pt x="1766656" y="870012"/>
                                  </a:cubicBezTo>
                                  <a:lnTo>
                                    <a:pt x="2299317" y="1154097"/>
                                  </a:lnTo>
                                </a:path>
                              </a:pathLst>
                            </a:custGeom>
                            <a:noFill/>
                            <a:ln w="28575">
                              <a:solidFill>
                                <a:schemeClr val="accent1">
                                  <a:lumMod val="50000"/>
                                </a:schemeClr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endParaRPr lang="it-IT"/>
                            </a:p>
                          </p:txBody>
                        </p:sp>
                      </p:grpSp>
                    </p:grpSp>
                    <p:sp>
                      <p:nvSpPr>
                        <p:cNvPr id="31" name="Figura a mano libera: forma 30">
                          <a:extLst>
                            <a:ext uri="{FF2B5EF4-FFF2-40B4-BE49-F238E27FC236}">
                              <a16:creationId xmlns:a16="http://schemas.microsoft.com/office/drawing/2014/main" id="{148CD145-3529-4ECA-9E8A-AF2DAE55989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956810" y="1409700"/>
                          <a:ext cx="869315" cy="188595"/>
                        </a:xfrm>
                        <a:custGeom>
                          <a:avLst/>
                          <a:gdLst>
                            <a:gd name="connsiteX0" fmla="*/ 1130 w 869810"/>
                            <a:gd name="connsiteY0" fmla="*/ 63364 h 189151"/>
                            <a:gd name="connsiteX1" fmla="*/ 77330 w 869810"/>
                            <a:gd name="connsiteY1" fmla="*/ 25264 h 189151"/>
                            <a:gd name="connsiteX2" fmla="*/ 153530 w 869810"/>
                            <a:gd name="connsiteY2" fmla="*/ 25264 h 189151"/>
                            <a:gd name="connsiteX3" fmla="*/ 283070 w 869810"/>
                            <a:gd name="connsiteY3" fmla="*/ 2404 h 189151"/>
                            <a:gd name="connsiteX4" fmla="*/ 374510 w 869810"/>
                            <a:gd name="connsiteY4" fmla="*/ 2404 h 189151"/>
                            <a:gd name="connsiteX5" fmla="*/ 496430 w 869810"/>
                            <a:gd name="connsiteY5" fmla="*/ 17644 h 189151"/>
                            <a:gd name="connsiteX6" fmla="*/ 618350 w 869810"/>
                            <a:gd name="connsiteY6" fmla="*/ 17644 h 189151"/>
                            <a:gd name="connsiteX7" fmla="*/ 755510 w 869810"/>
                            <a:gd name="connsiteY7" fmla="*/ 55744 h 189151"/>
                            <a:gd name="connsiteX8" fmla="*/ 869810 w 869810"/>
                            <a:gd name="connsiteY8" fmla="*/ 147184 h 189151"/>
                            <a:gd name="connsiteX9" fmla="*/ 755510 w 869810"/>
                            <a:gd name="connsiteY9" fmla="*/ 185284 h 189151"/>
                            <a:gd name="connsiteX10" fmla="*/ 587870 w 869810"/>
                            <a:gd name="connsiteY10" fmla="*/ 185284 h 189151"/>
                            <a:gd name="connsiteX11" fmla="*/ 305930 w 869810"/>
                            <a:gd name="connsiteY11" fmla="*/ 162424 h 189151"/>
                            <a:gd name="connsiteX12" fmla="*/ 138290 w 869810"/>
                            <a:gd name="connsiteY12" fmla="*/ 109084 h 189151"/>
                            <a:gd name="connsiteX13" fmla="*/ 1130 w 869810"/>
                            <a:gd name="connsiteY13" fmla="*/ 63364 h 1891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</a:cxnLst>
                          <a:rect l="l" t="t" r="r" b="b"/>
                          <a:pathLst>
                            <a:path w="869810" h="189151">
                              <a:moveTo>
                                <a:pt x="1130" y="63364"/>
                              </a:moveTo>
                              <a:cubicBezTo>
                                <a:pt x="-9030" y="49394"/>
                                <a:pt x="51930" y="31614"/>
                                <a:pt x="77330" y="25264"/>
                              </a:cubicBezTo>
                              <a:cubicBezTo>
                                <a:pt x="102730" y="18914"/>
                                <a:pt x="119240" y="29074"/>
                                <a:pt x="153530" y="25264"/>
                              </a:cubicBezTo>
                              <a:cubicBezTo>
                                <a:pt x="187820" y="21454"/>
                                <a:pt x="246240" y="6214"/>
                                <a:pt x="283070" y="2404"/>
                              </a:cubicBezTo>
                              <a:cubicBezTo>
                                <a:pt x="319900" y="-1406"/>
                                <a:pt x="338950" y="-136"/>
                                <a:pt x="374510" y="2404"/>
                              </a:cubicBezTo>
                              <a:cubicBezTo>
                                <a:pt x="410070" y="4944"/>
                                <a:pt x="455790" y="15104"/>
                                <a:pt x="496430" y="17644"/>
                              </a:cubicBezTo>
                              <a:cubicBezTo>
                                <a:pt x="537070" y="20184"/>
                                <a:pt x="575170" y="11294"/>
                                <a:pt x="618350" y="17644"/>
                              </a:cubicBezTo>
                              <a:cubicBezTo>
                                <a:pt x="661530" y="23994"/>
                                <a:pt x="713600" y="34154"/>
                                <a:pt x="755510" y="55744"/>
                              </a:cubicBezTo>
                              <a:cubicBezTo>
                                <a:pt x="797420" y="77334"/>
                                <a:pt x="869810" y="125594"/>
                                <a:pt x="869810" y="147184"/>
                              </a:cubicBezTo>
                              <a:cubicBezTo>
                                <a:pt x="869810" y="168774"/>
                                <a:pt x="802500" y="178934"/>
                                <a:pt x="755510" y="185284"/>
                              </a:cubicBezTo>
                              <a:cubicBezTo>
                                <a:pt x="708520" y="191634"/>
                                <a:pt x="662800" y="189094"/>
                                <a:pt x="587870" y="185284"/>
                              </a:cubicBezTo>
                              <a:cubicBezTo>
                                <a:pt x="512940" y="181474"/>
                                <a:pt x="380860" y="175124"/>
                                <a:pt x="305930" y="162424"/>
                              </a:cubicBezTo>
                              <a:cubicBezTo>
                                <a:pt x="231000" y="149724"/>
                                <a:pt x="187820" y="123054"/>
                                <a:pt x="138290" y="109084"/>
                              </a:cubicBezTo>
                              <a:cubicBezTo>
                                <a:pt x="88760" y="95114"/>
                                <a:pt x="11290" y="77334"/>
                                <a:pt x="1130" y="6336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B050">
                            <a:alpha val="49804"/>
                          </a:srgbClr>
                        </a:solidFill>
                        <a:ln w="6350">
                          <a:solidFill>
                            <a:srgbClr val="00B05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32" name="Figura a mano libera: forma 31">
                          <a:extLst>
                            <a:ext uri="{FF2B5EF4-FFF2-40B4-BE49-F238E27FC236}">
                              <a16:creationId xmlns:a16="http://schemas.microsoft.com/office/drawing/2014/main" id="{58A094FE-5CC8-4DD4-9770-50EF6B59B9E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697730" y="1638300"/>
                          <a:ext cx="613410" cy="183515"/>
                        </a:xfrm>
                        <a:custGeom>
                          <a:avLst/>
                          <a:gdLst>
                            <a:gd name="connsiteX0" fmla="*/ 8525 w 613734"/>
                            <a:gd name="connsiteY0" fmla="*/ 53744 h 183911"/>
                            <a:gd name="connsiteX1" fmla="*/ 69485 w 613734"/>
                            <a:gd name="connsiteY1" fmla="*/ 404 h 183911"/>
                            <a:gd name="connsiteX2" fmla="*/ 343805 w 613734"/>
                            <a:gd name="connsiteY2" fmla="*/ 30884 h 183911"/>
                            <a:gd name="connsiteX3" fmla="*/ 465725 w 613734"/>
                            <a:gd name="connsiteY3" fmla="*/ 61364 h 183911"/>
                            <a:gd name="connsiteX4" fmla="*/ 602885 w 613734"/>
                            <a:gd name="connsiteY4" fmla="*/ 152804 h 183911"/>
                            <a:gd name="connsiteX5" fmla="*/ 580025 w 613734"/>
                            <a:gd name="connsiteY5" fmla="*/ 183284 h 183911"/>
                            <a:gd name="connsiteX6" fmla="*/ 381905 w 613734"/>
                            <a:gd name="connsiteY6" fmla="*/ 129944 h 183911"/>
                            <a:gd name="connsiteX7" fmla="*/ 214265 w 613734"/>
                            <a:gd name="connsiteY7" fmla="*/ 68984 h 183911"/>
                            <a:gd name="connsiteX8" fmla="*/ 8525 w 613734"/>
                            <a:gd name="connsiteY8" fmla="*/ 53744 h 18391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</a:cxnLst>
                          <a:rect l="l" t="t" r="r" b="b"/>
                          <a:pathLst>
                            <a:path w="613734" h="183911">
                              <a:moveTo>
                                <a:pt x="8525" y="53744"/>
                              </a:moveTo>
                              <a:cubicBezTo>
                                <a:pt x="-15605" y="42314"/>
                                <a:pt x="13605" y="4214"/>
                                <a:pt x="69485" y="404"/>
                              </a:cubicBezTo>
                              <a:cubicBezTo>
                                <a:pt x="125365" y="-3406"/>
                                <a:pt x="277765" y="20724"/>
                                <a:pt x="343805" y="30884"/>
                              </a:cubicBezTo>
                              <a:cubicBezTo>
                                <a:pt x="409845" y="41044"/>
                                <a:pt x="422545" y="41044"/>
                                <a:pt x="465725" y="61364"/>
                              </a:cubicBezTo>
                              <a:cubicBezTo>
                                <a:pt x="508905" y="81684"/>
                                <a:pt x="602885" y="152804"/>
                                <a:pt x="602885" y="152804"/>
                              </a:cubicBezTo>
                              <a:cubicBezTo>
                                <a:pt x="621935" y="173124"/>
                                <a:pt x="616855" y="187094"/>
                                <a:pt x="580025" y="183284"/>
                              </a:cubicBezTo>
                              <a:cubicBezTo>
                                <a:pt x="543195" y="179474"/>
                                <a:pt x="442865" y="148994"/>
                                <a:pt x="381905" y="129944"/>
                              </a:cubicBezTo>
                              <a:cubicBezTo>
                                <a:pt x="320945" y="110894"/>
                                <a:pt x="271415" y="82954"/>
                                <a:pt x="214265" y="68984"/>
                              </a:cubicBezTo>
                              <a:cubicBezTo>
                                <a:pt x="157115" y="55014"/>
                                <a:pt x="32655" y="65174"/>
                                <a:pt x="8525" y="53744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00B050">
                            <a:alpha val="49804"/>
                          </a:srgbClr>
                        </a:solidFill>
                        <a:ln w="6350">
                          <a:solidFill>
                            <a:srgbClr val="00B050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33" name="Figura a mano libera: forma 32">
                          <a:extLst>
                            <a:ext uri="{FF2B5EF4-FFF2-40B4-BE49-F238E27FC236}">
                              <a16:creationId xmlns:a16="http://schemas.microsoft.com/office/drawing/2014/main" id="{1EE9A0FA-DB7A-43FD-BDA4-D347765410FC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453890" y="1150620"/>
                          <a:ext cx="1154430" cy="198120"/>
                        </a:xfrm>
                        <a:custGeom>
                          <a:avLst/>
                          <a:gdLst>
                            <a:gd name="connsiteX0" fmla="*/ 2328 w 1154494"/>
                            <a:gd name="connsiteY0" fmla="*/ 144958 h 198582"/>
                            <a:gd name="connsiteX1" fmla="*/ 78528 w 1154494"/>
                            <a:gd name="connsiteY1" fmla="*/ 129718 h 198582"/>
                            <a:gd name="connsiteX2" fmla="*/ 169968 w 1154494"/>
                            <a:gd name="connsiteY2" fmla="*/ 83998 h 198582"/>
                            <a:gd name="connsiteX3" fmla="*/ 215688 w 1154494"/>
                            <a:gd name="connsiteY3" fmla="*/ 83998 h 198582"/>
                            <a:gd name="connsiteX4" fmla="*/ 307128 w 1154494"/>
                            <a:gd name="connsiteY4" fmla="*/ 30658 h 198582"/>
                            <a:gd name="connsiteX5" fmla="*/ 390948 w 1154494"/>
                            <a:gd name="connsiteY5" fmla="*/ 30658 h 198582"/>
                            <a:gd name="connsiteX6" fmla="*/ 429048 w 1154494"/>
                            <a:gd name="connsiteY6" fmla="*/ 15418 h 198582"/>
                            <a:gd name="connsiteX7" fmla="*/ 474768 w 1154494"/>
                            <a:gd name="connsiteY7" fmla="*/ 30658 h 198582"/>
                            <a:gd name="connsiteX8" fmla="*/ 573828 w 1154494"/>
                            <a:gd name="connsiteY8" fmla="*/ 7798 h 198582"/>
                            <a:gd name="connsiteX9" fmla="*/ 703368 w 1154494"/>
                            <a:gd name="connsiteY9" fmla="*/ 45898 h 198582"/>
                            <a:gd name="connsiteX10" fmla="*/ 764328 w 1154494"/>
                            <a:gd name="connsiteY10" fmla="*/ 38278 h 198582"/>
                            <a:gd name="connsiteX11" fmla="*/ 787188 w 1154494"/>
                            <a:gd name="connsiteY11" fmla="*/ 178 h 198582"/>
                            <a:gd name="connsiteX12" fmla="*/ 871008 w 1154494"/>
                            <a:gd name="connsiteY12" fmla="*/ 23038 h 198582"/>
                            <a:gd name="connsiteX13" fmla="*/ 954828 w 1154494"/>
                            <a:gd name="connsiteY13" fmla="*/ 45898 h 198582"/>
                            <a:gd name="connsiteX14" fmla="*/ 1076748 w 1154494"/>
                            <a:gd name="connsiteY14" fmla="*/ 15418 h 198582"/>
                            <a:gd name="connsiteX15" fmla="*/ 1152948 w 1154494"/>
                            <a:gd name="connsiteY15" fmla="*/ 83998 h 198582"/>
                            <a:gd name="connsiteX16" fmla="*/ 1008168 w 1154494"/>
                            <a:gd name="connsiteY16" fmla="*/ 106858 h 198582"/>
                            <a:gd name="connsiteX17" fmla="*/ 825288 w 1154494"/>
                            <a:gd name="connsiteY17" fmla="*/ 122098 h 198582"/>
                            <a:gd name="connsiteX18" fmla="*/ 604308 w 1154494"/>
                            <a:gd name="connsiteY18" fmla="*/ 167818 h 198582"/>
                            <a:gd name="connsiteX19" fmla="*/ 436668 w 1154494"/>
                            <a:gd name="connsiteY19" fmla="*/ 198298 h 198582"/>
                            <a:gd name="connsiteX20" fmla="*/ 269028 w 1154494"/>
                            <a:gd name="connsiteY20" fmla="*/ 183058 h 198582"/>
                            <a:gd name="connsiteX21" fmla="*/ 169968 w 1154494"/>
                            <a:gd name="connsiteY21" fmla="*/ 183058 h 198582"/>
                            <a:gd name="connsiteX22" fmla="*/ 2328 w 1154494"/>
                            <a:gd name="connsiteY22" fmla="*/ 144958 h 19858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  <a:cxn ang="0">
                              <a:pos x="connsiteX22" y="connsiteY22"/>
                            </a:cxn>
                          </a:cxnLst>
                          <a:rect l="l" t="t" r="r" b="b"/>
                          <a:pathLst>
                            <a:path w="1154494" h="198582">
                              <a:moveTo>
                                <a:pt x="2328" y="144958"/>
                              </a:moveTo>
                              <a:cubicBezTo>
                                <a:pt x="-12912" y="136068"/>
                                <a:pt x="50588" y="139878"/>
                                <a:pt x="78528" y="129718"/>
                              </a:cubicBezTo>
                              <a:cubicBezTo>
                                <a:pt x="106468" y="119558"/>
                                <a:pt x="147108" y="91618"/>
                                <a:pt x="169968" y="83998"/>
                              </a:cubicBezTo>
                              <a:cubicBezTo>
                                <a:pt x="192828" y="76378"/>
                                <a:pt x="192828" y="92888"/>
                                <a:pt x="215688" y="83998"/>
                              </a:cubicBezTo>
                              <a:cubicBezTo>
                                <a:pt x="238548" y="75108"/>
                                <a:pt x="277918" y="39548"/>
                                <a:pt x="307128" y="30658"/>
                              </a:cubicBezTo>
                              <a:cubicBezTo>
                                <a:pt x="336338" y="21768"/>
                                <a:pt x="370628" y="33198"/>
                                <a:pt x="390948" y="30658"/>
                              </a:cubicBezTo>
                              <a:cubicBezTo>
                                <a:pt x="411268" y="28118"/>
                                <a:pt x="415078" y="15418"/>
                                <a:pt x="429048" y="15418"/>
                              </a:cubicBezTo>
                              <a:cubicBezTo>
                                <a:pt x="443018" y="15418"/>
                                <a:pt x="450638" y="31928"/>
                                <a:pt x="474768" y="30658"/>
                              </a:cubicBezTo>
                              <a:cubicBezTo>
                                <a:pt x="498898" y="29388"/>
                                <a:pt x="535728" y="5258"/>
                                <a:pt x="573828" y="7798"/>
                              </a:cubicBezTo>
                              <a:cubicBezTo>
                                <a:pt x="611928" y="10338"/>
                                <a:pt x="671618" y="40818"/>
                                <a:pt x="703368" y="45898"/>
                              </a:cubicBezTo>
                              <a:cubicBezTo>
                                <a:pt x="735118" y="50978"/>
                                <a:pt x="750358" y="45898"/>
                                <a:pt x="764328" y="38278"/>
                              </a:cubicBezTo>
                              <a:cubicBezTo>
                                <a:pt x="778298" y="30658"/>
                                <a:pt x="769408" y="2718"/>
                                <a:pt x="787188" y="178"/>
                              </a:cubicBezTo>
                              <a:cubicBezTo>
                                <a:pt x="804968" y="-2362"/>
                                <a:pt x="871008" y="23038"/>
                                <a:pt x="871008" y="23038"/>
                              </a:cubicBezTo>
                              <a:cubicBezTo>
                                <a:pt x="898948" y="30658"/>
                                <a:pt x="920538" y="47168"/>
                                <a:pt x="954828" y="45898"/>
                              </a:cubicBezTo>
                              <a:cubicBezTo>
                                <a:pt x="989118" y="44628"/>
                                <a:pt x="1043728" y="9068"/>
                                <a:pt x="1076748" y="15418"/>
                              </a:cubicBezTo>
                              <a:cubicBezTo>
                                <a:pt x="1109768" y="21768"/>
                                <a:pt x="1164378" y="68758"/>
                                <a:pt x="1152948" y="83998"/>
                              </a:cubicBezTo>
                              <a:cubicBezTo>
                                <a:pt x="1141518" y="99238"/>
                                <a:pt x="1062778" y="100508"/>
                                <a:pt x="1008168" y="106858"/>
                              </a:cubicBezTo>
                              <a:cubicBezTo>
                                <a:pt x="953558" y="113208"/>
                                <a:pt x="892598" y="111938"/>
                                <a:pt x="825288" y="122098"/>
                              </a:cubicBezTo>
                              <a:cubicBezTo>
                                <a:pt x="757978" y="132258"/>
                                <a:pt x="669078" y="155118"/>
                                <a:pt x="604308" y="167818"/>
                              </a:cubicBezTo>
                              <a:cubicBezTo>
                                <a:pt x="539538" y="180518"/>
                                <a:pt x="492548" y="195758"/>
                                <a:pt x="436668" y="198298"/>
                              </a:cubicBezTo>
                              <a:cubicBezTo>
                                <a:pt x="380788" y="200838"/>
                                <a:pt x="313478" y="185598"/>
                                <a:pt x="269028" y="183058"/>
                              </a:cubicBezTo>
                              <a:cubicBezTo>
                                <a:pt x="224578" y="180518"/>
                                <a:pt x="215688" y="185598"/>
                                <a:pt x="169968" y="183058"/>
                              </a:cubicBezTo>
                              <a:cubicBezTo>
                                <a:pt x="124248" y="180518"/>
                                <a:pt x="17568" y="153848"/>
                                <a:pt x="2328" y="144958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6699">
                            <a:alpha val="49804"/>
                          </a:srgbClr>
                        </a:solidFill>
                        <a:ln w="6350">
                          <a:solidFill>
                            <a:srgbClr val="FF66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34" name="Figura a mano libera: forma 33">
                          <a:extLst>
                            <a:ext uri="{FF2B5EF4-FFF2-40B4-BE49-F238E27FC236}">
                              <a16:creationId xmlns:a16="http://schemas.microsoft.com/office/drawing/2014/main" id="{622B0745-1C91-4702-9B6F-E891E7E2196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3966210" y="1226820"/>
                          <a:ext cx="2059940" cy="307975"/>
                        </a:xfrm>
                        <a:custGeom>
                          <a:avLst/>
                          <a:gdLst>
                            <a:gd name="connsiteX0" fmla="*/ 32871 w 2060430"/>
                            <a:gd name="connsiteY0" fmla="*/ 110106 h 308554"/>
                            <a:gd name="connsiteX1" fmla="*/ 131931 w 2060430"/>
                            <a:gd name="connsiteY1" fmla="*/ 3426 h 308554"/>
                            <a:gd name="connsiteX2" fmla="*/ 208131 w 2060430"/>
                            <a:gd name="connsiteY2" fmla="*/ 33906 h 308554"/>
                            <a:gd name="connsiteX3" fmla="*/ 436731 w 2060430"/>
                            <a:gd name="connsiteY3" fmla="*/ 110106 h 308554"/>
                            <a:gd name="connsiteX4" fmla="*/ 490071 w 2060430"/>
                            <a:gd name="connsiteY4" fmla="*/ 87246 h 308554"/>
                            <a:gd name="connsiteX5" fmla="*/ 688191 w 2060430"/>
                            <a:gd name="connsiteY5" fmla="*/ 132966 h 308554"/>
                            <a:gd name="connsiteX6" fmla="*/ 863451 w 2060430"/>
                            <a:gd name="connsiteY6" fmla="*/ 132966 h 308554"/>
                            <a:gd name="connsiteX7" fmla="*/ 1259691 w 2060430"/>
                            <a:gd name="connsiteY7" fmla="*/ 94866 h 308554"/>
                            <a:gd name="connsiteX8" fmla="*/ 1305411 w 2060430"/>
                            <a:gd name="connsiteY8" fmla="*/ 72006 h 308554"/>
                            <a:gd name="connsiteX9" fmla="*/ 1663551 w 2060430"/>
                            <a:gd name="connsiteY9" fmla="*/ 33906 h 308554"/>
                            <a:gd name="connsiteX10" fmla="*/ 1747371 w 2060430"/>
                            <a:gd name="connsiteY10" fmla="*/ 64386 h 308554"/>
                            <a:gd name="connsiteX11" fmla="*/ 2059791 w 2060430"/>
                            <a:gd name="connsiteY11" fmla="*/ 193926 h 308554"/>
                            <a:gd name="connsiteX12" fmla="*/ 1655931 w 2060430"/>
                            <a:gd name="connsiteY12" fmla="*/ 140586 h 308554"/>
                            <a:gd name="connsiteX13" fmla="*/ 1473051 w 2060430"/>
                            <a:gd name="connsiteY13" fmla="*/ 125346 h 308554"/>
                            <a:gd name="connsiteX14" fmla="*/ 1274931 w 2060430"/>
                            <a:gd name="connsiteY14" fmla="*/ 140586 h 308554"/>
                            <a:gd name="connsiteX15" fmla="*/ 1191111 w 2060430"/>
                            <a:gd name="connsiteY15" fmla="*/ 193926 h 308554"/>
                            <a:gd name="connsiteX16" fmla="*/ 1069191 w 2060430"/>
                            <a:gd name="connsiteY16" fmla="*/ 193926 h 308554"/>
                            <a:gd name="connsiteX17" fmla="*/ 977751 w 2060430"/>
                            <a:gd name="connsiteY17" fmla="*/ 239646 h 308554"/>
                            <a:gd name="connsiteX18" fmla="*/ 863451 w 2060430"/>
                            <a:gd name="connsiteY18" fmla="*/ 247266 h 308554"/>
                            <a:gd name="connsiteX19" fmla="*/ 802491 w 2060430"/>
                            <a:gd name="connsiteY19" fmla="*/ 270126 h 308554"/>
                            <a:gd name="connsiteX20" fmla="*/ 756771 w 2060430"/>
                            <a:gd name="connsiteY20" fmla="*/ 300606 h 308554"/>
                            <a:gd name="connsiteX21" fmla="*/ 32871 w 2060430"/>
                            <a:gd name="connsiteY21" fmla="*/ 110106 h 308554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  <a:cxn ang="0">
                              <a:pos x="connsiteX8" y="connsiteY8"/>
                            </a:cxn>
                            <a:cxn ang="0">
                              <a:pos x="connsiteX9" y="connsiteY9"/>
                            </a:cxn>
                            <a:cxn ang="0">
                              <a:pos x="connsiteX10" y="connsiteY10"/>
                            </a:cxn>
                            <a:cxn ang="0">
                              <a:pos x="connsiteX11" y="connsiteY11"/>
                            </a:cxn>
                            <a:cxn ang="0">
                              <a:pos x="connsiteX12" y="connsiteY12"/>
                            </a:cxn>
                            <a:cxn ang="0">
                              <a:pos x="connsiteX13" y="connsiteY13"/>
                            </a:cxn>
                            <a:cxn ang="0">
                              <a:pos x="connsiteX14" y="connsiteY14"/>
                            </a:cxn>
                            <a:cxn ang="0">
                              <a:pos x="connsiteX15" y="connsiteY15"/>
                            </a:cxn>
                            <a:cxn ang="0">
                              <a:pos x="connsiteX16" y="connsiteY16"/>
                            </a:cxn>
                            <a:cxn ang="0">
                              <a:pos x="connsiteX17" y="connsiteY17"/>
                            </a:cxn>
                            <a:cxn ang="0">
                              <a:pos x="connsiteX18" y="connsiteY18"/>
                            </a:cxn>
                            <a:cxn ang="0">
                              <a:pos x="connsiteX19" y="connsiteY19"/>
                            </a:cxn>
                            <a:cxn ang="0">
                              <a:pos x="connsiteX20" y="connsiteY20"/>
                            </a:cxn>
                            <a:cxn ang="0">
                              <a:pos x="connsiteX21" y="connsiteY21"/>
                            </a:cxn>
                          </a:cxnLst>
                          <a:rect l="l" t="t" r="r" b="b"/>
                          <a:pathLst>
                            <a:path w="2060430" h="308554">
                              <a:moveTo>
                                <a:pt x="32871" y="110106"/>
                              </a:moveTo>
                              <a:cubicBezTo>
                                <a:pt x="-71269" y="60576"/>
                                <a:pt x="102721" y="16126"/>
                                <a:pt x="131931" y="3426"/>
                              </a:cubicBezTo>
                              <a:cubicBezTo>
                                <a:pt x="161141" y="-9274"/>
                                <a:pt x="157331" y="16126"/>
                                <a:pt x="208131" y="33906"/>
                              </a:cubicBezTo>
                              <a:cubicBezTo>
                                <a:pt x="258931" y="51686"/>
                                <a:pt x="389741" y="101216"/>
                                <a:pt x="436731" y="110106"/>
                              </a:cubicBezTo>
                              <a:cubicBezTo>
                                <a:pt x="483721" y="118996"/>
                                <a:pt x="448161" y="83436"/>
                                <a:pt x="490071" y="87246"/>
                              </a:cubicBezTo>
                              <a:cubicBezTo>
                                <a:pt x="531981" y="91056"/>
                                <a:pt x="625961" y="125346"/>
                                <a:pt x="688191" y="132966"/>
                              </a:cubicBezTo>
                              <a:cubicBezTo>
                                <a:pt x="750421" y="140586"/>
                                <a:pt x="768201" y="139316"/>
                                <a:pt x="863451" y="132966"/>
                              </a:cubicBezTo>
                              <a:cubicBezTo>
                                <a:pt x="958701" y="126616"/>
                                <a:pt x="1186031" y="105026"/>
                                <a:pt x="1259691" y="94866"/>
                              </a:cubicBezTo>
                              <a:cubicBezTo>
                                <a:pt x="1333351" y="84706"/>
                                <a:pt x="1238101" y="82166"/>
                                <a:pt x="1305411" y="72006"/>
                              </a:cubicBezTo>
                              <a:cubicBezTo>
                                <a:pt x="1372721" y="61846"/>
                                <a:pt x="1589891" y="35176"/>
                                <a:pt x="1663551" y="33906"/>
                              </a:cubicBezTo>
                              <a:cubicBezTo>
                                <a:pt x="1737211" y="32636"/>
                                <a:pt x="1681331" y="37716"/>
                                <a:pt x="1747371" y="64386"/>
                              </a:cubicBezTo>
                              <a:cubicBezTo>
                                <a:pt x="1813411" y="91056"/>
                                <a:pt x="2075031" y="181226"/>
                                <a:pt x="2059791" y="193926"/>
                              </a:cubicBezTo>
                              <a:cubicBezTo>
                                <a:pt x="2044551" y="206626"/>
                                <a:pt x="1753721" y="152016"/>
                                <a:pt x="1655931" y="140586"/>
                              </a:cubicBezTo>
                              <a:cubicBezTo>
                                <a:pt x="1558141" y="129156"/>
                                <a:pt x="1536551" y="125346"/>
                                <a:pt x="1473051" y="125346"/>
                              </a:cubicBezTo>
                              <a:cubicBezTo>
                                <a:pt x="1409551" y="125346"/>
                                <a:pt x="1321921" y="129156"/>
                                <a:pt x="1274931" y="140586"/>
                              </a:cubicBezTo>
                              <a:cubicBezTo>
                                <a:pt x="1227941" y="152016"/>
                                <a:pt x="1225401" y="185036"/>
                                <a:pt x="1191111" y="193926"/>
                              </a:cubicBezTo>
                              <a:cubicBezTo>
                                <a:pt x="1156821" y="202816"/>
                                <a:pt x="1104751" y="186306"/>
                                <a:pt x="1069191" y="193926"/>
                              </a:cubicBezTo>
                              <a:cubicBezTo>
                                <a:pt x="1033631" y="201546"/>
                                <a:pt x="1012041" y="230756"/>
                                <a:pt x="977751" y="239646"/>
                              </a:cubicBezTo>
                              <a:cubicBezTo>
                                <a:pt x="943461" y="248536"/>
                                <a:pt x="892661" y="242186"/>
                                <a:pt x="863451" y="247266"/>
                              </a:cubicBezTo>
                              <a:cubicBezTo>
                                <a:pt x="834241" y="252346"/>
                                <a:pt x="820271" y="261236"/>
                                <a:pt x="802491" y="270126"/>
                              </a:cubicBezTo>
                              <a:cubicBezTo>
                                <a:pt x="784711" y="279016"/>
                                <a:pt x="879961" y="327276"/>
                                <a:pt x="756771" y="300606"/>
                              </a:cubicBezTo>
                              <a:cubicBezTo>
                                <a:pt x="633581" y="273936"/>
                                <a:pt x="137011" y="159636"/>
                                <a:pt x="32871" y="110106"/>
                              </a:cubicBezTo>
                              <a:close/>
                            </a:path>
                          </a:pathLst>
                        </a:custGeom>
                        <a:solidFill>
                          <a:srgbClr val="FF9999">
                            <a:alpha val="49804"/>
                          </a:srgbClr>
                        </a:solidFill>
                        <a:ln w="6350">
                          <a:solidFill>
                            <a:srgbClr val="FF9999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  <p:sp>
                      <p:nvSpPr>
                        <p:cNvPr id="35" name="Figura a mano libera: forma 34">
                          <a:extLst>
                            <a:ext uri="{FF2B5EF4-FFF2-40B4-BE49-F238E27FC236}">
                              <a16:creationId xmlns:a16="http://schemas.microsoft.com/office/drawing/2014/main" id="{E5677514-103C-466A-8F4E-C7AC6E5DD6A7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5181600" y="1413510"/>
                          <a:ext cx="586740" cy="76342"/>
                        </a:xfrm>
                        <a:custGeom>
                          <a:avLst/>
                          <a:gdLst>
                            <a:gd name="connsiteX0" fmla="*/ 0 w 586740"/>
                            <a:gd name="connsiteY0" fmla="*/ 15382 h 76342"/>
                            <a:gd name="connsiteX1" fmla="*/ 91440 w 586740"/>
                            <a:gd name="connsiteY1" fmla="*/ 142 h 76342"/>
                            <a:gd name="connsiteX2" fmla="*/ 243840 w 586740"/>
                            <a:gd name="connsiteY2" fmla="*/ 7762 h 76342"/>
                            <a:gd name="connsiteX3" fmla="*/ 411480 w 586740"/>
                            <a:gd name="connsiteY3" fmla="*/ 7762 h 76342"/>
                            <a:gd name="connsiteX4" fmla="*/ 586740 w 586740"/>
                            <a:gd name="connsiteY4" fmla="*/ 76342 h 76342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</a:cxnLst>
                          <a:rect l="l" t="t" r="r" b="b"/>
                          <a:pathLst>
                            <a:path w="586740" h="76342">
                              <a:moveTo>
                                <a:pt x="0" y="15382"/>
                              </a:moveTo>
                              <a:cubicBezTo>
                                <a:pt x="25400" y="8397"/>
                                <a:pt x="50800" y="1412"/>
                                <a:pt x="91440" y="142"/>
                              </a:cubicBezTo>
                              <a:cubicBezTo>
                                <a:pt x="132080" y="-1128"/>
                                <a:pt x="190500" y="6492"/>
                                <a:pt x="243840" y="7762"/>
                              </a:cubicBezTo>
                              <a:cubicBezTo>
                                <a:pt x="297180" y="9032"/>
                                <a:pt x="354330" y="-3668"/>
                                <a:pt x="411480" y="7762"/>
                              </a:cubicBezTo>
                              <a:cubicBezTo>
                                <a:pt x="468630" y="19192"/>
                                <a:pt x="527685" y="47767"/>
                                <a:pt x="586740" y="76342"/>
                              </a:cubicBezTo>
                            </a:path>
                          </a:pathLst>
                        </a:custGeom>
                        <a:noFill/>
                        <a:ln w="28575">
                          <a:solidFill>
                            <a:schemeClr val="accent1">
                              <a:lumMod val="50000"/>
                            </a:schemeClr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ot="0" spcFirstLastPara="0" vert="horz" wrap="square" lIns="91440" tIns="45720" rIns="91440" bIns="45720" numCol="1" spcCol="0" rtlCol="0" fromWordArt="0" anchor="ctr" anchorCtr="0" forceAA="0" compatLnSpc="1">
                          <a:prstTxWarp prst="textNoShape">
                            <a:avLst/>
                          </a:prstTxWarp>
                          <a:noAutofit/>
                        </a:bodyPr>
                        <a:lstStyle/>
                        <a:p>
                          <a:endParaRPr lang="it-IT"/>
                        </a:p>
                      </p:txBody>
                    </p:sp>
                  </p:grpSp>
                  <p:sp>
                    <p:nvSpPr>
                      <p:cNvPr id="29" name="Figura a mano libera: forma 28">
                        <a:extLst>
                          <a:ext uri="{FF2B5EF4-FFF2-40B4-BE49-F238E27FC236}">
                            <a16:creationId xmlns:a16="http://schemas.microsoft.com/office/drawing/2014/main" id="{C544F705-3713-4BFF-A445-C898C602992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208270" y="1356360"/>
                        <a:ext cx="560417" cy="96639"/>
                      </a:xfrm>
                      <a:custGeom>
                        <a:avLst/>
                        <a:gdLst>
                          <a:gd name="connsiteX0" fmla="*/ 789 w 560417"/>
                          <a:gd name="connsiteY0" fmla="*/ 42399 h 96639"/>
                          <a:gd name="connsiteX1" fmla="*/ 69369 w 560417"/>
                          <a:gd name="connsiteY1" fmla="*/ 4299 h 96639"/>
                          <a:gd name="connsiteX2" fmla="*/ 328449 w 560417"/>
                          <a:gd name="connsiteY2" fmla="*/ 4299 h 96639"/>
                          <a:gd name="connsiteX3" fmla="*/ 541809 w 560417"/>
                          <a:gd name="connsiteY3" fmla="*/ 34779 h 96639"/>
                          <a:gd name="connsiteX4" fmla="*/ 549429 w 560417"/>
                          <a:gd name="connsiteY4" fmla="*/ 80499 h 96639"/>
                          <a:gd name="connsiteX5" fmla="*/ 526569 w 560417"/>
                          <a:gd name="connsiteY5" fmla="*/ 95739 h 96639"/>
                          <a:gd name="connsiteX6" fmla="*/ 419889 w 560417"/>
                          <a:gd name="connsiteY6" fmla="*/ 57639 h 96639"/>
                          <a:gd name="connsiteX7" fmla="*/ 267489 w 560417"/>
                          <a:gd name="connsiteY7" fmla="*/ 57639 h 96639"/>
                          <a:gd name="connsiteX8" fmla="*/ 99849 w 560417"/>
                          <a:gd name="connsiteY8" fmla="*/ 27159 h 96639"/>
                          <a:gd name="connsiteX9" fmla="*/ 789 w 560417"/>
                          <a:gd name="connsiteY9" fmla="*/ 42399 h 96639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560417" h="96639">
                            <a:moveTo>
                              <a:pt x="789" y="42399"/>
                            </a:moveTo>
                            <a:cubicBezTo>
                              <a:pt x="-4291" y="38589"/>
                              <a:pt x="14759" y="10649"/>
                              <a:pt x="69369" y="4299"/>
                            </a:cubicBezTo>
                            <a:cubicBezTo>
                              <a:pt x="123979" y="-2051"/>
                              <a:pt x="249709" y="-781"/>
                              <a:pt x="328449" y="4299"/>
                            </a:cubicBezTo>
                            <a:cubicBezTo>
                              <a:pt x="407189" y="9379"/>
                              <a:pt x="504979" y="22079"/>
                              <a:pt x="541809" y="34779"/>
                            </a:cubicBezTo>
                            <a:cubicBezTo>
                              <a:pt x="578639" y="47479"/>
                              <a:pt x="549429" y="80499"/>
                              <a:pt x="549429" y="80499"/>
                            </a:cubicBezTo>
                            <a:cubicBezTo>
                              <a:pt x="546889" y="90659"/>
                              <a:pt x="548159" y="99549"/>
                              <a:pt x="526569" y="95739"/>
                            </a:cubicBezTo>
                            <a:cubicBezTo>
                              <a:pt x="504979" y="91929"/>
                              <a:pt x="463069" y="63989"/>
                              <a:pt x="419889" y="57639"/>
                            </a:cubicBezTo>
                            <a:cubicBezTo>
                              <a:pt x="376709" y="51289"/>
                              <a:pt x="320829" y="62719"/>
                              <a:pt x="267489" y="57639"/>
                            </a:cubicBezTo>
                            <a:cubicBezTo>
                              <a:pt x="214149" y="52559"/>
                              <a:pt x="141759" y="29699"/>
                              <a:pt x="99849" y="27159"/>
                            </a:cubicBezTo>
                            <a:cubicBezTo>
                              <a:pt x="57939" y="24619"/>
                              <a:pt x="5869" y="46209"/>
                              <a:pt x="789" y="42399"/>
                            </a:cubicBezTo>
                            <a:close/>
                          </a:path>
                        </a:pathLst>
                      </a:custGeom>
                      <a:solidFill>
                        <a:srgbClr val="337D79">
                          <a:alpha val="49804"/>
                        </a:srgbClr>
                      </a:solidFill>
                      <a:ln>
                        <a:solidFill>
                          <a:srgbClr val="337D79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it-IT"/>
                      </a:p>
                    </p:txBody>
                  </p:sp>
                </p:grpSp>
                <p:sp>
                  <p:nvSpPr>
                    <p:cNvPr id="25" name="Casella di testo 638">
                      <a:extLst>
                        <a:ext uri="{FF2B5EF4-FFF2-40B4-BE49-F238E27FC236}">
                          <a16:creationId xmlns:a16="http://schemas.microsoft.com/office/drawing/2014/main" id="{AC994394-3FF3-48C0-B583-E2A8B89E5F7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08320" y="22860"/>
                      <a:ext cx="510540" cy="40005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ESE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6" name="Casella di testo 639">
                      <a:extLst>
                        <a:ext uri="{FF2B5EF4-FFF2-40B4-BE49-F238E27FC236}">
                          <a16:creationId xmlns:a16="http://schemas.microsoft.com/office/drawing/2014/main" id="{E077C525-82DB-41E0-836D-C59DB48FF72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2390" y="22860"/>
                      <a:ext cx="601080" cy="400050"/>
                    </a:xfrm>
                    <a:prstGeom prst="rect">
                      <a:avLst/>
                    </a:prstGeom>
                    <a:noFill/>
                    <a:ln w="6350">
                      <a:noFill/>
                    </a:ln>
                  </p:spPr>
                  <p:txBody>
                    <a:bodyPr rot="0" spcFirstLastPara="0" vert="horz" wrap="square" lIns="91440" tIns="45720" rIns="91440" bIns="45720" numCol="1" spcCol="0" rtlCol="0" fromWordArt="0" anchor="t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it-IT" sz="1100">
                          <a:effectLst>
                            <a:glow rad="114300">
                              <a:schemeClr val="bg1">
                                <a:alpha val="60000"/>
                              </a:schemeClr>
                            </a:glow>
                          </a:effectLst>
                          <a:latin typeface="Calibri Light" panose="020F03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WNW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8" name="Casella di testo 676">
                    <a:extLst>
                      <a:ext uri="{FF2B5EF4-FFF2-40B4-BE49-F238E27FC236}">
                        <a16:creationId xmlns:a16="http://schemas.microsoft.com/office/drawing/2014/main" id="{01EEEFA4-3FBA-4CCF-A314-00CB004450AD}"/>
                      </a:ext>
                    </a:extLst>
                  </p:cNvPr>
                  <p:cNvSpPr txBox="1"/>
                  <p:nvPr/>
                </p:nvSpPr>
                <p:spPr>
                  <a:xfrm>
                    <a:off x="1219200" y="1325880"/>
                    <a:ext cx="1078218" cy="29333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Gneisses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GSB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Casella di testo 682">
                    <a:extLst>
                      <a:ext uri="{FF2B5EF4-FFF2-40B4-BE49-F238E27FC236}">
                        <a16:creationId xmlns:a16="http://schemas.microsoft.com/office/drawing/2014/main" id="{5A291419-B6A9-45D7-AA2B-3D97F5C05434}"/>
                      </a:ext>
                    </a:extLst>
                  </p:cNvPr>
                  <p:cNvSpPr txBox="1"/>
                  <p:nvPr/>
                </p:nvSpPr>
                <p:spPr>
                  <a:xfrm>
                    <a:off x="4922521" y="1592581"/>
                    <a:ext cx="394139" cy="29333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CO</a:t>
                    </a:r>
                    <a:endParaRPr lang="it-IT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Casella di testo 723">
                    <a:extLst>
                      <a:ext uri="{FF2B5EF4-FFF2-40B4-BE49-F238E27FC236}">
                        <a16:creationId xmlns:a16="http://schemas.microsoft.com/office/drawing/2014/main" id="{5843025B-212E-4F9C-8E5E-07B809127975}"/>
                      </a:ext>
                    </a:extLst>
                  </p:cNvPr>
                  <p:cNvSpPr txBox="1"/>
                  <p:nvPr/>
                </p:nvSpPr>
                <p:spPr>
                  <a:xfrm>
                    <a:off x="4569367" y="1083715"/>
                    <a:ext cx="896523" cy="203736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Metagranitoids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Casella di testo 742">
                    <a:extLst>
                      <a:ext uri="{FF2B5EF4-FFF2-40B4-BE49-F238E27FC236}">
                        <a16:creationId xmlns:a16="http://schemas.microsoft.com/office/drawing/2014/main" id="{1E191CE7-995C-4D11-9367-BCBAFD38A837}"/>
                      </a:ext>
                    </a:extLst>
                  </p:cNvPr>
                  <p:cNvSpPr txBox="1"/>
                  <p:nvPr/>
                </p:nvSpPr>
                <p:spPr>
                  <a:xfrm>
                    <a:off x="5166359" y="1249680"/>
                    <a:ext cx="848839" cy="29333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Berio G.C. DB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2" name="Casella di testo 745">
                    <a:extLst>
                      <a:ext uri="{FF2B5EF4-FFF2-40B4-BE49-F238E27FC236}">
                        <a16:creationId xmlns:a16="http://schemas.microsoft.com/office/drawing/2014/main" id="{B3B31095-0B44-40B7-8BEC-FA9369BBB1D7}"/>
                      </a:ext>
                    </a:extLst>
                  </p:cNvPr>
                  <p:cNvSpPr txBox="1"/>
                  <p:nvPr/>
                </p:nvSpPr>
                <p:spPr>
                  <a:xfrm>
                    <a:off x="-1" y="708660"/>
                    <a:ext cx="1482455" cy="292735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Micaschists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and </a:t>
                    </a: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Paragneisses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GSB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" name="Casella di testo 772">
                    <a:extLst>
                      <a:ext uri="{FF2B5EF4-FFF2-40B4-BE49-F238E27FC236}">
                        <a16:creationId xmlns:a16="http://schemas.microsoft.com/office/drawing/2014/main" id="{9DB1E30C-A117-486C-9F61-0A42825F14B5}"/>
                      </a:ext>
                    </a:extLst>
                  </p:cNvPr>
                  <p:cNvSpPr txBox="1"/>
                  <p:nvPr/>
                </p:nvSpPr>
                <p:spPr>
                  <a:xfrm>
                    <a:off x="1417321" y="899160"/>
                    <a:ext cx="922020" cy="293330"/>
                  </a:xfrm>
                  <a:prstGeom prst="rect">
                    <a:avLst/>
                  </a:prstGeom>
                  <a:noFill/>
                  <a:ln w="6350">
                    <a:noFill/>
                  </a:ln>
                </p:spPr>
                <p:txBody>
                  <a:bodyPr rot="0" spcFirstLastPara="0" vert="horz" wrap="square" lIns="91440" tIns="45720" rIns="91440" bIns="45720" numCol="1" spcCol="0" rtlCol="0" fromWordArt="0" anchor="t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>
                      <a:lnSpc>
                        <a:spcPct val="107000"/>
                      </a:lnSpc>
                      <a:spcAft>
                        <a:spcPts val="800"/>
                      </a:spcAft>
                    </a:pPr>
                    <a:r>
                      <a:rPr lang="it-IT" sz="700" dirty="0" err="1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Pleureur</a:t>
                    </a:r>
                    <a:r>
                      <a:rPr lang="it-IT" sz="700" dirty="0">
                        <a:effectLst>
                          <a:glow rad="114300">
                            <a:schemeClr val="bg1">
                              <a:alpha val="60000"/>
                            </a:schemeClr>
                          </a:glow>
                        </a:effectLst>
                        <a:latin typeface="Calibri Light" panose="020F03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 Unit</a:t>
                    </a:r>
                    <a:endParaRPr lang="it-IT" sz="1100" dirty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5" name="Figura a mano libera: forma 14">
                  <a:extLst>
                    <a:ext uri="{FF2B5EF4-FFF2-40B4-BE49-F238E27FC236}">
                      <a16:creationId xmlns:a16="http://schemas.microsoft.com/office/drawing/2014/main" id="{A719F060-FD8E-4522-8429-4B504BAC548A}"/>
                    </a:ext>
                  </a:extLst>
                </p:cNvPr>
                <p:cNvSpPr/>
                <p:nvPr/>
              </p:nvSpPr>
              <p:spPr>
                <a:xfrm>
                  <a:off x="5113354" y="4850378"/>
                  <a:ext cx="2820574" cy="462488"/>
                </a:xfrm>
                <a:custGeom>
                  <a:avLst/>
                  <a:gdLst>
                    <a:gd name="connsiteX0" fmla="*/ 40 w 3160482"/>
                    <a:gd name="connsiteY0" fmla="*/ 38579 h 518684"/>
                    <a:gd name="connsiteX1" fmla="*/ 175300 w 3160482"/>
                    <a:gd name="connsiteY1" fmla="*/ 38579 h 518684"/>
                    <a:gd name="connsiteX2" fmla="*/ 358180 w 3160482"/>
                    <a:gd name="connsiteY2" fmla="*/ 479 h 518684"/>
                    <a:gd name="connsiteX3" fmla="*/ 525820 w 3160482"/>
                    <a:gd name="connsiteY3" fmla="*/ 69059 h 518684"/>
                    <a:gd name="connsiteX4" fmla="*/ 739180 w 3160482"/>
                    <a:gd name="connsiteY4" fmla="*/ 15719 h 518684"/>
                    <a:gd name="connsiteX5" fmla="*/ 807760 w 3160482"/>
                    <a:gd name="connsiteY5" fmla="*/ 38579 h 518684"/>
                    <a:gd name="connsiteX6" fmla="*/ 1165900 w 3160482"/>
                    <a:gd name="connsiteY6" fmla="*/ 183359 h 518684"/>
                    <a:gd name="connsiteX7" fmla="*/ 1280200 w 3160482"/>
                    <a:gd name="connsiteY7" fmla="*/ 152879 h 518684"/>
                    <a:gd name="connsiteX8" fmla="*/ 2164120 w 3160482"/>
                    <a:gd name="connsiteY8" fmla="*/ 366239 h 518684"/>
                    <a:gd name="connsiteX9" fmla="*/ 2164120 w 3160482"/>
                    <a:gd name="connsiteY9" fmla="*/ 312899 h 518684"/>
                    <a:gd name="connsiteX10" fmla="*/ 2385100 w 3160482"/>
                    <a:gd name="connsiteY10" fmla="*/ 335759 h 518684"/>
                    <a:gd name="connsiteX11" fmla="*/ 2621320 w 3160482"/>
                    <a:gd name="connsiteY11" fmla="*/ 411959 h 518684"/>
                    <a:gd name="connsiteX12" fmla="*/ 3101380 w 3160482"/>
                    <a:gd name="connsiteY12" fmla="*/ 450059 h 518684"/>
                    <a:gd name="connsiteX13" fmla="*/ 3131860 w 3160482"/>
                    <a:gd name="connsiteY13" fmla="*/ 465299 h 518684"/>
                    <a:gd name="connsiteX14" fmla="*/ 2910880 w 3160482"/>
                    <a:gd name="connsiteY14" fmla="*/ 503399 h 518684"/>
                    <a:gd name="connsiteX15" fmla="*/ 2499400 w 3160482"/>
                    <a:gd name="connsiteY15" fmla="*/ 472919 h 518684"/>
                    <a:gd name="connsiteX16" fmla="*/ 2293660 w 3160482"/>
                    <a:gd name="connsiteY16" fmla="*/ 450059 h 518684"/>
                    <a:gd name="connsiteX17" fmla="*/ 2133640 w 3160482"/>
                    <a:gd name="connsiteY17" fmla="*/ 450059 h 518684"/>
                    <a:gd name="connsiteX18" fmla="*/ 2034580 w 3160482"/>
                    <a:gd name="connsiteY18" fmla="*/ 518639 h 518684"/>
                    <a:gd name="connsiteX19" fmla="*/ 1821220 w 3160482"/>
                    <a:gd name="connsiteY19" fmla="*/ 457679 h 518684"/>
                    <a:gd name="connsiteX20" fmla="*/ 1409740 w 3160482"/>
                    <a:gd name="connsiteY20" fmla="*/ 297659 h 518684"/>
                    <a:gd name="connsiteX21" fmla="*/ 1188760 w 3160482"/>
                    <a:gd name="connsiteY21" fmla="*/ 244319 h 518684"/>
                    <a:gd name="connsiteX22" fmla="*/ 876340 w 3160482"/>
                    <a:gd name="connsiteY22" fmla="*/ 213839 h 518684"/>
                    <a:gd name="connsiteX23" fmla="*/ 769660 w 3160482"/>
                    <a:gd name="connsiteY23" fmla="*/ 206219 h 518684"/>
                    <a:gd name="connsiteX24" fmla="*/ 510580 w 3160482"/>
                    <a:gd name="connsiteY24" fmla="*/ 137639 h 518684"/>
                    <a:gd name="connsiteX25" fmla="*/ 342940 w 3160482"/>
                    <a:gd name="connsiteY25" fmla="*/ 122399 h 518684"/>
                    <a:gd name="connsiteX26" fmla="*/ 190540 w 3160482"/>
                    <a:gd name="connsiteY26" fmla="*/ 76679 h 518684"/>
                    <a:gd name="connsiteX27" fmla="*/ 40 w 3160482"/>
                    <a:gd name="connsiteY27" fmla="*/ 38579 h 5186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160482" h="518684">
                      <a:moveTo>
                        <a:pt x="40" y="38579"/>
                      </a:moveTo>
                      <a:cubicBezTo>
                        <a:pt x="-2500" y="32229"/>
                        <a:pt x="115610" y="44929"/>
                        <a:pt x="175300" y="38579"/>
                      </a:cubicBezTo>
                      <a:cubicBezTo>
                        <a:pt x="234990" y="32229"/>
                        <a:pt x="299760" y="-4601"/>
                        <a:pt x="358180" y="479"/>
                      </a:cubicBezTo>
                      <a:cubicBezTo>
                        <a:pt x="416600" y="5559"/>
                        <a:pt x="462320" y="66519"/>
                        <a:pt x="525820" y="69059"/>
                      </a:cubicBezTo>
                      <a:cubicBezTo>
                        <a:pt x="589320" y="71599"/>
                        <a:pt x="692190" y="20799"/>
                        <a:pt x="739180" y="15719"/>
                      </a:cubicBezTo>
                      <a:cubicBezTo>
                        <a:pt x="786170" y="10639"/>
                        <a:pt x="736640" y="10639"/>
                        <a:pt x="807760" y="38579"/>
                      </a:cubicBezTo>
                      <a:cubicBezTo>
                        <a:pt x="878880" y="66519"/>
                        <a:pt x="1087160" y="164309"/>
                        <a:pt x="1165900" y="183359"/>
                      </a:cubicBezTo>
                      <a:cubicBezTo>
                        <a:pt x="1244640" y="202409"/>
                        <a:pt x="1113830" y="122399"/>
                        <a:pt x="1280200" y="152879"/>
                      </a:cubicBezTo>
                      <a:cubicBezTo>
                        <a:pt x="1446570" y="183359"/>
                        <a:pt x="2016800" y="339569"/>
                        <a:pt x="2164120" y="366239"/>
                      </a:cubicBezTo>
                      <a:cubicBezTo>
                        <a:pt x="2311440" y="392909"/>
                        <a:pt x="2127290" y="317979"/>
                        <a:pt x="2164120" y="312899"/>
                      </a:cubicBezTo>
                      <a:cubicBezTo>
                        <a:pt x="2200950" y="307819"/>
                        <a:pt x="2308900" y="319249"/>
                        <a:pt x="2385100" y="335759"/>
                      </a:cubicBezTo>
                      <a:cubicBezTo>
                        <a:pt x="2461300" y="352269"/>
                        <a:pt x="2501940" y="392909"/>
                        <a:pt x="2621320" y="411959"/>
                      </a:cubicBezTo>
                      <a:cubicBezTo>
                        <a:pt x="2740700" y="431009"/>
                        <a:pt x="3101380" y="450059"/>
                        <a:pt x="3101380" y="450059"/>
                      </a:cubicBezTo>
                      <a:cubicBezTo>
                        <a:pt x="3186470" y="458949"/>
                        <a:pt x="3163610" y="456409"/>
                        <a:pt x="3131860" y="465299"/>
                      </a:cubicBezTo>
                      <a:cubicBezTo>
                        <a:pt x="3100110" y="474189"/>
                        <a:pt x="3016290" y="502129"/>
                        <a:pt x="2910880" y="503399"/>
                      </a:cubicBezTo>
                      <a:cubicBezTo>
                        <a:pt x="2805470" y="504669"/>
                        <a:pt x="2602270" y="481809"/>
                        <a:pt x="2499400" y="472919"/>
                      </a:cubicBezTo>
                      <a:cubicBezTo>
                        <a:pt x="2396530" y="464029"/>
                        <a:pt x="2354620" y="453869"/>
                        <a:pt x="2293660" y="450059"/>
                      </a:cubicBezTo>
                      <a:cubicBezTo>
                        <a:pt x="2232700" y="446249"/>
                        <a:pt x="2176820" y="438629"/>
                        <a:pt x="2133640" y="450059"/>
                      </a:cubicBezTo>
                      <a:cubicBezTo>
                        <a:pt x="2090460" y="461489"/>
                        <a:pt x="2086650" y="517369"/>
                        <a:pt x="2034580" y="518639"/>
                      </a:cubicBezTo>
                      <a:cubicBezTo>
                        <a:pt x="1982510" y="519909"/>
                        <a:pt x="1925360" y="494509"/>
                        <a:pt x="1821220" y="457679"/>
                      </a:cubicBezTo>
                      <a:cubicBezTo>
                        <a:pt x="1717080" y="420849"/>
                        <a:pt x="1515150" y="333219"/>
                        <a:pt x="1409740" y="297659"/>
                      </a:cubicBezTo>
                      <a:cubicBezTo>
                        <a:pt x="1304330" y="262099"/>
                        <a:pt x="1277660" y="258289"/>
                        <a:pt x="1188760" y="244319"/>
                      </a:cubicBezTo>
                      <a:cubicBezTo>
                        <a:pt x="1099860" y="230349"/>
                        <a:pt x="946190" y="220189"/>
                        <a:pt x="876340" y="213839"/>
                      </a:cubicBezTo>
                      <a:cubicBezTo>
                        <a:pt x="806490" y="207489"/>
                        <a:pt x="830620" y="218919"/>
                        <a:pt x="769660" y="206219"/>
                      </a:cubicBezTo>
                      <a:cubicBezTo>
                        <a:pt x="708700" y="193519"/>
                        <a:pt x="581700" y="151609"/>
                        <a:pt x="510580" y="137639"/>
                      </a:cubicBezTo>
                      <a:cubicBezTo>
                        <a:pt x="439460" y="123669"/>
                        <a:pt x="396280" y="132559"/>
                        <a:pt x="342940" y="122399"/>
                      </a:cubicBezTo>
                      <a:cubicBezTo>
                        <a:pt x="289600" y="112239"/>
                        <a:pt x="243880" y="88109"/>
                        <a:pt x="190540" y="76679"/>
                      </a:cubicBezTo>
                      <a:cubicBezTo>
                        <a:pt x="137200" y="65249"/>
                        <a:pt x="2580" y="44929"/>
                        <a:pt x="40" y="38579"/>
                      </a:cubicBezTo>
                      <a:close/>
                    </a:path>
                  </a:pathLst>
                </a:custGeom>
                <a:solidFill>
                  <a:schemeClr val="accent5">
                    <a:alpha val="49804"/>
                  </a:schemeClr>
                </a:solidFill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it-IT"/>
                </a:p>
              </p:txBody>
            </p:sp>
            <p:sp>
              <p:nvSpPr>
                <p:cNvPr id="16" name="Casella di testo 743">
                  <a:extLst>
                    <a:ext uri="{FF2B5EF4-FFF2-40B4-BE49-F238E27FC236}">
                      <a16:creationId xmlns:a16="http://schemas.microsoft.com/office/drawing/2014/main" id="{F36DD871-5F30-4A2A-993E-E3E73D56C9DE}"/>
                    </a:ext>
                  </a:extLst>
                </p:cNvPr>
                <p:cNvSpPr txBox="1"/>
                <p:nvPr/>
              </p:nvSpPr>
              <p:spPr>
                <a:xfrm>
                  <a:off x="5318412" y="4941293"/>
                  <a:ext cx="981562" cy="201877"/>
                </a:xfrm>
                <a:prstGeom prst="rect">
                  <a:avLst/>
                </a:prstGeom>
                <a:noFill/>
                <a:ln w="6350">
                  <a:noFill/>
                </a:ln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</a:pPr>
                  <a:r>
                    <a:rPr lang="it-IT" sz="700" dirty="0" err="1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Calcschists</a:t>
                  </a:r>
                  <a:r>
                    <a:rPr lang="it-IT" sz="700" dirty="0">
                      <a:effectLst>
                        <a:glow rad="114300">
                          <a:schemeClr val="bg1">
                            <a:alpha val="60000"/>
                          </a:schemeClr>
                        </a:glow>
                      </a:effectLst>
                      <a:latin typeface="Calibri Light" panose="020F03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s.l. CO</a:t>
                  </a:r>
                  <a:endParaRPr lang="it-IT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73" name="Casella di testo 723">
                <a:extLst>
                  <a:ext uri="{FF2B5EF4-FFF2-40B4-BE49-F238E27FC236}">
                    <a16:creationId xmlns:a16="http://schemas.microsoft.com/office/drawing/2014/main" id="{4C33C1B8-E2B5-490D-BCE6-F8B84986AE0E}"/>
                  </a:ext>
                </a:extLst>
              </p:cNvPr>
              <p:cNvSpPr txBox="1"/>
              <p:nvPr/>
            </p:nvSpPr>
            <p:spPr>
              <a:xfrm>
                <a:off x="10267293" y="1766325"/>
                <a:ext cx="897686" cy="204019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U.G. </a:t>
                </a:r>
                <a:r>
                  <a:rPr lang="it-IT" sz="700" dirty="0" err="1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Gneisses</a:t>
                </a:r>
                <a:r>
                  <a:rPr lang="it-IT" sz="700" dirty="0">
                    <a:effectLst>
                      <a:glow rad="114300">
                        <a:schemeClr val="bg1">
                          <a:alpha val="60000"/>
                        </a:schemeClr>
                      </a:glow>
                    </a:effectLst>
                    <a:latin typeface="Calibri Light" panose="020F03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DB</a:t>
                </a:r>
                <a:endParaRPr lang="it-IT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7" name="Casella di testo 174">
              <a:extLst>
                <a:ext uri="{FF2B5EF4-FFF2-40B4-BE49-F238E27FC236}">
                  <a16:creationId xmlns:a16="http://schemas.microsoft.com/office/drawing/2014/main" id="{F9DDF7D3-2EEF-41E7-A838-260CAE9736D4}"/>
                </a:ext>
              </a:extLst>
            </p:cNvPr>
            <p:cNvSpPr txBox="1"/>
            <p:nvPr/>
          </p:nvSpPr>
          <p:spPr>
            <a:xfrm>
              <a:off x="11683494" y="1818309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70" name="Casella di testo 174">
              <a:extLst>
                <a:ext uri="{FF2B5EF4-FFF2-40B4-BE49-F238E27FC236}">
                  <a16:creationId xmlns:a16="http://schemas.microsoft.com/office/drawing/2014/main" id="{44B8E632-C3D5-4163-901B-A0451CE5C3CF}"/>
                </a:ext>
              </a:extLst>
            </p:cNvPr>
            <p:cNvSpPr txBox="1"/>
            <p:nvPr/>
          </p:nvSpPr>
          <p:spPr>
            <a:xfrm>
              <a:off x="8808395" y="1926074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7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27083EF7-CB96-4D47-9C16-28FB25468246}"/>
              </a:ext>
            </a:extLst>
          </p:cNvPr>
          <p:cNvGrpSpPr/>
          <p:nvPr/>
        </p:nvGrpSpPr>
        <p:grpSpPr>
          <a:xfrm>
            <a:off x="2012528" y="3618868"/>
            <a:ext cx="8503690" cy="3087034"/>
            <a:chOff x="2012528" y="3618868"/>
            <a:chExt cx="8503690" cy="3087034"/>
          </a:xfrm>
        </p:grpSpPr>
        <p:pic>
          <p:nvPicPr>
            <p:cNvPr id="71" name="Immagine 70" descr="Immagine che contiene testo, nero, laser&#10;&#10;Descrizione generata automaticamente">
              <a:extLst>
                <a:ext uri="{FF2B5EF4-FFF2-40B4-BE49-F238E27FC236}">
                  <a16:creationId xmlns:a16="http://schemas.microsoft.com/office/drawing/2014/main" id="{ED05881C-0FF3-4D0E-8868-73113D53B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2528" y="3618868"/>
              <a:ext cx="8503690" cy="3087034"/>
            </a:xfrm>
            <a:prstGeom prst="rect">
              <a:avLst/>
            </a:prstGeom>
          </p:spPr>
        </p:pic>
        <p:sp>
          <p:nvSpPr>
            <p:cNvPr id="77" name="Casella di testo 412">
              <a:extLst>
                <a:ext uri="{FF2B5EF4-FFF2-40B4-BE49-F238E27FC236}">
                  <a16:creationId xmlns:a16="http://schemas.microsoft.com/office/drawing/2014/main" id="{89C99FDC-B21C-4F6E-A93A-F7C4894C4B37}"/>
                </a:ext>
              </a:extLst>
            </p:cNvPr>
            <p:cNvSpPr txBox="1"/>
            <p:nvPr/>
          </p:nvSpPr>
          <p:spPr>
            <a:xfrm>
              <a:off x="8275372" y="4430231"/>
              <a:ext cx="1492470" cy="27658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Undifferentiated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Granitoid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</a:p>
          </p:txBody>
        </p:sp>
        <p:sp>
          <p:nvSpPr>
            <p:cNvPr id="78" name="Casella di testo 411">
              <a:extLst>
                <a:ext uri="{FF2B5EF4-FFF2-40B4-BE49-F238E27FC236}">
                  <a16:creationId xmlns:a16="http://schemas.microsoft.com/office/drawing/2014/main" id="{0D14220E-FF74-4258-A504-22277F9D0D7F}"/>
                </a:ext>
              </a:extLst>
            </p:cNvPr>
            <p:cNvSpPr txBox="1"/>
            <p:nvPr/>
          </p:nvSpPr>
          <p:spPr>
            <a:xfrm>
              <a:off x="8929106" y="3947603"/>
              <a:ext cx="1301901" cy="3388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Metagranitoids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DB</a:t>
              </a:r>
            </a:p>
          </p:txBody>
        </p:sp>
        <p:sp>
          <p:nvSpPr>
            <p:cNvPr id="79" name="Casella di testo 413">
              <a:extLst>
                <a:ext uri="{FF2B5EF4-FFF2-40B4-BE49-F238E27FC236}">
                  <a16:creationId xmlns:a16="http://schemas.microsoft.com/office/drawing/2014/main" id="{5C5D2D36-14B0-4545-9552-EE5D71DF37A4}"/>
                </a:ext>
              </a:extLst>
            </p:cNvPr>
            <p:cNvSpPr txBox="1"/>
            <p:nvPr/>
          </p:nvSpPr>
          <p:spPr>
            <a:xfrm>
              <a:off x="9021607" y="5001506"/>
              <a:ext cx="994748" cy="29202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Berio G.C. DB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0" name="Casella di testo 174">
              <a:extLst>
                <a:ext uri="{FF2B5EF4-FFF2-40B4-BE49-F238E27FC236}">
                  <a16:creationId xmlns:a16="http://schemas.microsoft.com/office/drawing/2014/main" id="{C8B06841-247E-434D-961E-9CACEC7F9243}"/>
                </a:ext>
              </a:extLst>
            </p:cNvPr>
            <p:cNvSpPr txBox="1"/>
            <p:nvPr/>
          </p:nvSpPr>
          <p:spPr>
            <a:xfrm>
              <a:off x="6573517" y="4476678"/>
              <a:ext cx="625430" cy="174835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DBBT</a:t>
              </a:r>
            </a:p>
          </p:txBody>
        </p:sp>
        <p:sp>
          <p:nvSpPr>
            <p:cNvPr id="81" name="Casella di testo 637">
              <a:extLst>
                <a:ext uri="{FF2B5EF4-FFF2-40B4-BE49-F238E27FC236}">
                  <a16:creationId xmlns:a16="http://schemas.microsoft.com/office/drawing/2014/main" id="{5804F161-3FAC-491E-9ABB-336455BCC71C}"/>
                </a:ext>
              </a:extLst>
            </p:cNvPr>
            <p:cNvSpPr txBox="1"/>
            <p:nvPr/>
          </p:nvSpPr>
          <p:spPr>
            <a:xfrm>
              <a:off x="7156646" y="5392332"/>
              <a:ext cx="1301901" cy="3388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Calcschists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s.l.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2" name="Casella di testo 257">
              <a:extLst>
                <a:ext uri="{FF2B5EF4-FFF2-40B4-BE49-F238E27FC236}">
                  <a16:creationId xmlns:a16="http://schemas.microsoft.com/office/drawing/2014/main" id="{17B234F9-005F-4209-B70C-670E1AA978E7}"/>
                </a:ext>
              </a:extLst>
            </p:cNvPr>
            <p:cNvSpPr txBox="1"/>
            <p:nvPr/>
          </p:nvSpPr>
          <p:spPr>
            <a:xfrm>
              <a:off x="8614631" y="5186989"/>
              <a:ext cx="1012957" cy="19566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Prasinites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CO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3" name="Casella di testo 745">
              <a:extLst>
                <a:ext uri="{FF2B5EF4-FFF2-40B4-BE49-F238E27FC236}">
                  <a16:creationId xmlns:a16="http://schemas.microsoft.com/office/drawing/2014/main" id="{85057A36-F2BA-4350-A7E7-0B10055AD19C}"/>
                </a:ext>
              </a:extLst>
            </p:cNvPr>
            <p:cNvSpPr txBox="1"/>
            <p:nvPr/>
          </p:nvSpPr>
          <p:spPr>
            <a:xfrm>
              <a:off x="2952468" y="4285632"/>
              <a:ext cx="1359944" cy="490859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Micaschists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Paragneisses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4" name="Casella di testo 772">
              <a:extLst>
                <a:ext uri="{FF2B5EF4-FFF2-40B4-BE49-F238E27FC236}">
                  <a16:creationId xmlns:a16="http://schemas.microsoft.com/office/drawing/2014/main" id="{CF7C8CCC-C76F-4578-80A3-0238F8A2F604}"/>
                </a:ext>
              </a:extLst>
            </p:cNvPr>
            <p:cNvSpPr txBox="1"/>
            <p:nvPr/>
          </p:nvSpPr>
          <p:spPr>
            <a:xfrm>
              <a:off x="3913439" y="4242755"/>
              <a:ext cx="1079616" cy="321341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Pleureur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Unit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5" name="Casella di testo 676">
              <a:extLst>
                <a:ext uri="{FF2B5EF4-FFF2-40B4-BE49-F238E27FC236}">
                  <a16:creationId xmlns:a16="http://schemas.microsoft.com/office/drawing/2014/main" id="{1FA37255-12EE-4F57-BF8B-86C5499AEC51}"/>
                </a:ext>
              </a:extLst>
            </p:cNvPr>
            <p:cNvSpPr txBox="1"/>
            <p:nvPr/>
          </p:nvSpPr>
          <p:spPr>
            <a:xfrm>
              <a:off x="3205481" y="4916762"/>
              <a:ext cx="1079617" cy="293738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 err="1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Gneisses</a:t>
              </a:r>
              <a:r>
                <a:rPr lang="it-IT" sz="1100" dirty="0"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GSB</a:t>
              </a:r>
              <a:endParaRPr lang="it-IT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6" name="Casella di testo 174">
              <a:extLst>
                <a:ext uri="{FF2B5EF4-FFF2-40B4-BE49-F238E27FC236}">
                  <a16:creationId xmlns:a16="http://schemas.microsoft.com/office/drawing/2014/main" id="{11299516-AF1E-4D00-B841-C1E51B112BF0}"/>
                </a:ext>
              </a:extLst>
            </p:cNvPr>
            <p:cNvSpPr txBox="1"/>
            <p:nvPr/>
          </p:nvSpPr>
          <p:spPr>
            <a:xfrm>
              <a:off x="5192667" y="5046863"/>
              <a:ext cx="397438" cy="321476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it-IT" sz="1100" dirty="0">
                  <a:solidFill>
                    <a:srgbClr val="002060"/>
                  </a:solidFill>
                  <a:effectLst>
                    <a:glow rad="114300">
                      <a:schemeClr val="bg1">
                        <a:alpha val="60000"/>
                      </a:schemeClr>
                    </a:glow>
                  </a:effectLst>
                  <a:latin typeface="Calibri Light" panose="020F03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CF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88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ttotitolo 2">
            <a:extLst>
              <a:ext uri="{FF2B5EF4-FFF2-40B4-BE49-F238E27FC236}">
                <a16:creationId xmlns:a16="http://schemas.microsoft.com/office/drawing/2014/main" id="{A409FA4D-AC7E-4A49-8299-F81853109B91}"/>
              </a:ext>
            </a:extLst>
          </p:cNvPr>
          <p:cNvSpPr txBox="1">
            <a:spLocks/>
          </p:cNvSpPr>
          <p:nvPr/>
        </p:nvSpPr>
        <p:spPr>
          <a:xfrm>
            <a:off x="610743" y="593956"/>
            <a:ext cx="2300407" cy="4908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b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6615640B-F648-4CF0-B7F1-16DBD3FD005D}"/>
              </a:ext>
            </a:extLst>
          </p:cNvPr>
          <p:cNvGrpSpPr/>
          <p:nvPr/>
        </p:nvGrpSpPr>
        <p:grpSpPr>
          <a:xfrm>
            <a:off x="6239468" y="593956"/>
            <a:ext cx="5675724" cy="5573578"/>
            <a:chOff x="6239468" y="593956"/>
            <a:chExt cx="5675724" cy="5573578"/>
          </a:xfrm>
        </p:grpSpPr>
        <p:sp>
          <p:nvSpPr>
            <p:cNvPr id="36" name="Sottotitolo 2">
              <a:extLst>
                <a:ext uri="{FF2B5EF4-FFF2-40B4-BE49-F238E27FC236}">
                  <a16:creationId xmlns:a16="http://schemas.microsoft.com/office/drawing/2014/main" id="{772C2505-316E-484A-8591-C2B9858961B2}"/>
                </a:ext>
              </a:extLst>
            </p:cNvPr>
            <p:cNvSpPr txBox="1">
              <a:spLocks/>
            </p:cNvSpPr>
            <p:nvPr/>
          </p:nvSpPr>
          <p:spPr>
            <a:xfrm>
              <a:off x="6239468" y="593956"/>
              <a:ext cx="2300407" cy="49085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it-IT" b="1" dirty="0" err="1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References</a:t>
              </a:r>
              <a:endParaRPr lang="it-IT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Sottotitolo 2">
              <a:extLst>
                <a:ext uri="{FF2B5EF4-FFF2-40B4-BE49-F238E27FC236}">
                  <a16:creationId xmlns:a16="http://schemas.microsoft.com/office/drawing/2014/main" id="{2ACD597F-EC21-42F1-B14F-AFC72FCC860C}"/>
                </a:ext>
              </a:extLst>
            </p:cNvPr>
            <p:cNvSpPr txBox="1">
              <a:spLocks/>
            </p:cNvSpPr>
            <p:nvPr/>
          </p:nvSpPr>
          <p:spPr>
            <a:xfrm>
              <a:off x="6239468" y="1281794"/>
              <a:ext cx="5675724" cy="488574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Ballèvre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, M., Merle, O., 1993. The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Combin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Fault: compressional reactivation of a Late Cretaceous-Early Tertiary detachment fault in the Western Alps.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Schweizerische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Mineralogische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und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Petrographische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Mitteilungen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73, 205-227. </a:t>
              </a:r>
              <a:r>
                <a:rPr lang="it-IT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  <a:hlinkClick r:id="rId2"/>
                </a:rPr>
                <a:t>http://doi.org/10.5169/seals-55570</a:t>
              </a:r>
              <a:r>
                <a:rPr lang="it-IT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</a:p>
            <a:p>
              <a:pPr marL="0" indent="0" algn="just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Bistacchi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, A.,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Massironi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, M., 2000. Post-nappe brittle tectonics and kinematic evolution of the north-western Alps: an integrated approach. </a:t>
              </a:r>
              <a:r>
                <a:rPr lang="it-IT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Tectonophysics</a:t>
              </a:r>
              <a:r>
                <a:rPr lang="it-IT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327, 267-292. </a:t>
              </a:r>
              <a:r>
                <a:rPr lang="it-IT" sz="1100" b="0" i="0" u="none" strike="noStrike" dirty="0">
                  <a:solidFill>
                    <a:srgbClr val="0C7DBB"/>
                  </a:solidFill>
                  <a:effectLst/>
                  <a:latin typeface="NexusSans"/>
                  <a:hlinkClick r:id="rId3" tooltip="Persistent link using digital object identifier"/>
                </a:rPr>
                <a:t>https://doi.org/10.1016/S0040-1951(00)00206-7</a:t>
              </a:r>
              <a:endParaRPr lang="it-IT" sz="11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endParaRPr>
            </a:p>
            <a:p>
              <a:pPr marL="0" indent="0" algn="just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Escher, A., Masson, H.,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Steck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, A., 1993. Nappe geometry in the Western Swiss Alps. Journal of Structural Geology 15, 501-509. </a:t>
              </a:r>
              <a:r>
                <a:rPr lang="it-IT" sz="1100" b="0" i="0" u="none" strike="noStrike" dirty="0">
                  <a:solidFill>
                    <a:srgbClr val="0C7DBB"/>
                  </a:solidFill>
                  <a:effectLst/>
                  <a:latin typeface="NexusSans"/>
                  <a:hlinkClick r:id="rId4" tooltip="Persistent link using digital object identifier"/>
                </a:rPr>
                <a:t>https://doi.org/10.1016/0191-8141(93)90144-Y</a:t>
              </a:r>
              <a:endParaRPr lang="it-IT" sz="11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endParaRPr>
            </a:p>
            <a:p>
              <a:pPr marL="0" indent="0" algn="just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Kirst, F.,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Leiss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, B., 2017. Kinematics of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syn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- and post-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exhumational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shear zones at Lago di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Cignana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(Western Alps, Italy): constraints on the exhumation of Zermatt-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Saas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(ultra)high-pressure rocks and deformation along the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Combin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Fault and Dent Blanche Basal Thrust. International Journal of Earth Sciences 106, 215-236. </a:t>
              </a:r>
              <a:r>
                <a:rPr lang="it-IT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DOI 10.1007/s00531-016-1316-1</a:t>
              </a:r>
            </a:p>
            <a:p>
              <a:pPr marL="0" indent="0" algn="just">
                <a:lnSpc>
                  <a:spcPct val="150000"/>
                </a:lnSpc>
                <a:spcAft>
                  <a:spcPts val="800"/>
                </a:spcAft>
                <a:buNone/>
              </a:pP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Wust, G.H., Silverberg, D.,S., 1989. Northern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Combin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zone complex-Dent Blanche nappe contact: extension within the convergent Alpine belt.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Schweizerische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Mineralogische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und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Petrographische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GB" sz="11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Mitteilungen</a:t>
              </a:r>
              <a:r>
                <a:rPr lang="en-GB" sz="11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69, 251-259. </a:t>
              </a:r>
              <a:endParaRPr lang="it-IT" sz="1100" dirty="0">
                <a:solidFill>
                  <a:schemeClr val="bg2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52BE742E-EC10-4A36-B77C-9D9E2DE816E4}"/>
              </a:ext>
            </a:extLst>
          </p:cNvPr>
          <p:cNvGrpSpPr/>
          <p:nvPr/>
        </p:nvGrpSpPr>
        <p:grpSpPr>
          <a:xfrm>
            <a:off x="429209" y="1454026"/>
            <a:ext cx="4499997" cy="695776"/>
            <a:chOff x="429209" y="1361852"/>
            <a:chExt cx="4499997" cy="695776"/>
          </a:xfrm>
        </p:grpSpPr>
        <p:sp>
          <p:nvSpPr>
            <p:cNvPr id="17" name="Sottotitolo 2">
              <a:extLst>
                <a:ext uri="{FF2B5EF4-FFF2-40B4-BE49-F238E27FC236}">
                  <a16:creationId xmlns:a16="http://schemas.microsoft.com/office/drawing/2014/main" id="{FEAB9D13-633D-40E9-BEA5-7CC428C412D0}"/>
                </a:ext>
              </a:extLst>
            </p:cNvPr>
            <p:cNvSpPr txBox="1">
              <a:spLocks/>
            </p:cNvSpPr>
            <p:nvPr/>
          </p:nvSpPr>
          <p:spPr>
            <a:xfrm>
              <a:off x="610745" y="1361852"/>
              <a:ext cx="4318461" cy="6957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5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Remote sensing and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validation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through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field work.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Structural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study.</a:t>
              </a:r>
            </a:p>
          </p:txBody>
        </p:sp>
        <p:sp>
          <p:nvSpPr>
            <p:cNvPr id="2" name="Rettangolo 1">
              <a:extLst>
                <a:ext uri="{FF2B5EF4-FFF2-40B4-BE49-F238E27FC236}">
                  <a16:creationId xmlns:a16="http://schemas.microsoft.com/office/drawing/2014/main" id="{25D649C2-A168-4804-8F33-C6DE0A59817A}"/>
                </a:ext>
              </a:extLst>
            </p:cNvPr>
            <p:cNvSpPr/>
            <p:nvPr/>
          </p:nvSpPr>
          <p:spPr>
            <a:xfrm>
              <a:off x="429209" y="1493847"/>
              <a:ext cx="115078" cy="11507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CE92F486-7DB5-4757-B714-238A44C8DA23}"/>
              </a:ext>
            </a:extLst>
          </p:cNvPr>
          <p:cNvGrpSpPr/>
          <p:nvPr/>
        </p:nvGrpSpPr>
        <p:grpSpPr>
          <a:xfrm>
            <a:off x="429209" y="2401910"/>
            <a:ext cx="4499996" cy="978492"/>
            <a:chOff x="429209" y="2401910"/>
            <a:chExt cx="4499996" cy="978492"/>
          </a:xfrm>
        </p:grpSpPr>
        <p:sp>
          <p:nvSpPr>
            <p:cNvPr id="21" name="Sottotitolo 2">
              <a:extLst>
                <a:ext uri="{FF2B5EF4-FFF2-40B4-BE49-F238E27FC236}">
                  <a16:creationId xmlns:a16="http://schemas.microsoft.com/office/drawing/2014/main" id="{B79B3684-0BC0-43B8-AEC0-CAC35F8127E0}"/>
                </a:ext>
              </a:extLst>
            </p:cNvPr>
            <p:cNvSpPr txBox="1">
              <a:spLocks/>
            </p:cNvSpPr>
            <p:nvPr/>
          </p:nvSpPr>
          <p:spPr>
            <a:xfrm>
              <a:off x="610743" y="2401910"/>
              <a:ext cx="4318461" cy="38954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500" b="1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3D </a:t>
              </a:r>
              <a:r>
                <a:rPr lang="it-IT" sz="1500" b="1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Geomodelling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:</a:t>
              </a:r>
            </a:p>
          </p:txBody>
        </p:sp>
        <p:sp>
          <p:nvSpPr>
            <p:cNvPr id="22" name="Sottotitolo 2">
              <a:extLst>
                <a:ext uri="{FF2B5EF4-FFF2-40B4-BE49-F238E27FC236}">
                  <a16:creationId xmlns:a16="http://schemas.microsoft.com/office/drawing/2014/main" id="{3160E027-A3EB-4063-841F-8E856745CC44}"/>
                </a:ext>
              </a:extLst>
            </p:cNvPr>
            <p:cNvSpPr txBox="1">
              <a:spLocks/>
            </p:cNvSpPr>
            <p:nvPr/>
          </p:nvSpPr>
          <p:spPr>
            <a:xfrm>
              <a:off x="610744" y="2684626"/>
              <a:ext cx="4318461" cy="6957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5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High mountain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environment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with very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continuous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outcrops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but sparse input data. No </a:t>
              </a:r>
              <a:r>
                <a:rPr lang="it-IT" sz="1500" dirty="0" err="1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subsurface</a:t>
              </a:r>
              <a:r>
                <a:rPr lang="it-IT" sz="1500" dirty="0">
                  <a:solidFill>
                    <a:schemeClr val="bg2"/>
                  </a:solidFill>
                  <a:latin typeface="+mj-lt"/>
                  <a:cs typeface="Times New Roman" panose="02020603050405020304" pitchFamily="18" charset="0"/>
                </a:rPr>
                <a:t> data.</a:t>
              </a:r>
            </a:p>
          </p:txBody>
        </p:sp>
        <p:sp>
          <p:nvSpPr>
            <p:cNvPr id="38" name="Rettangolo 37">
              <a:extLst>
                <a:ext uri="{FF2B5EF4-FFF2-40B4-BE49-F238E27FC236}">
                  <a16:creationId xmlns:a16="http://schemas.microsoft.com/office/drawing/2014/main" id="{1B70DFC7-52C3-4282-81D3-F0A705653DB0}"/>
                </a:ext>
              </a:extLst>
            </p:cNvPr>
            <p:cNvSpPr/>
            <p:nvPr/>
          </p:nvSpPr>
          <p:spPr>
            <a:xfrm>
              <a:off x="429209" y="2790643"/>
              <a:ext cx="115078" cy="11507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id="{5D03E5BF-8A0F-4486-9C9A-5D8AD98BB808}"/>
              </a:ext>
            </a:extLst>
          </p:cNvPr>
          <p:cNvGrpSpPr/>
          <p:nvPr/>
        </p:nvGrpSpPr>
        <p:grpSpPr>
          <a:xfrm>
            <a:off x="429209" y="3548108"/>
            <a:ext cx="4499996" cy="695776"/>
            <a:chOff x="429209" y="3548108"/>
            <a:chExt cx="4499996" cy="695776"/>
          </a:xfrm>
        </p:grpSpPr>
        <p:sp>
          <p:nvSpPr>
            <p:cNvPr id="18" name="Sottotitolo 2">
              <a:extLst>
                <a:ext uri="{FF2B5EF4-FFF2-40B4-BE49-F238E27FC236}">
                  <a16:creationId xmlns:a16="http://schemas.microsoft.com/office/drawing/2014/main" id="{7524BF01-642E-4D03-A8BD-D0F43A545B73}"/>
                </a:ext>
              </a:extLst>
            </p:cNvPr>
            <p:cNvSpPr txBox="1">
              <a:spLocks/>
            </p:cNvSpPr>
            <p:nvPr/>
          </p:nvSpPr>
          <p:spPr>
            <a:xfrm>
              <a:off x="610744" y="3548108"/>
              <a:ext cx="4318461" cy="6957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b="1" dirty="0">
                  <a:solidFill>
                    <a:srgbClr val="FF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Move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Great for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modelling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vertical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cross-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sections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BREP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method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is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not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suitable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for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complexity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of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studied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geological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setting.</a:t>
              </a:r>
            </a:p>
          </p:txBody>
        </p:sp>
        <p:sp>
          <p:nvSpPr>
            <p:cNvPr id="39" name="Rettangolo 38">
              <a:extLst>
                <a:ext uri="{FF2B5EF4-FFF2-40B4-BE49-F238E27FC236}">
                  <a16:creationId xmlns:a16="http://schemas.microsoft.com/office/drawing/2014/main" id="{DCA21964-05F2-4E64-B69A-23CFBAAEAA2D}"/>
                </a:ext>
              </a:extLst>
            </p:cNvPr>
            <p:cNvSpPr/>
            <p:nvPr/>
          </p:nvSpPr>
          <p:spPr>
            <a:xfrm>
              <a:off x="429209" y="3611881"/>
              <a:ext cx="115078" cy="11507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6" name="Gruppo 5">
            <a:extLst>
              <a:ext uri="{FF2B5EF4-FFF2-40B4-BE49-F238E27FC236}">
                <a16:creationId xmlns:a16="http://schemas.microsoft.com/office/drawing/2014/main" id="{0A805040-08CC-4FD9-A22C-10118F47494A}"/>
              </a:ext>
            </a:extLst>
          </p:cNvPr>
          <p:cNvGrpSpPr/>
          <p:nvPr/>
        </p:nvGrpSpPr>
        <p:grpSpPr>
          <a:xfrm>
            <a:off x="429209" y="4495992"/>
            <a:ext cx="5190799" cy="1307648"/>
            <a:chOff x="429209" y="4495992"/>
            <a:chExt cx="5190799" cy="1307648"/>
          </a:xfrm>
        </p:grpSpPr>
        <p:sp>
          <p:nvSpPr>
            <p:cNvPr id="19" name="Sottotitolo 2">
              <a:extLst>
                <a:ext uri="{FF2B5EF4-FFF2-40B4-BE49-F238E27FC236}">
                  <a16:creationId xmlns:a16="http://schemas.microsoft.com/office/drawing/2014/main" id="{DC4244A0-D2D2-4ED5-8D44-B3C28E54863B}"/>
                </a:ext>
              </a:extLst>
            </p:cNvPr>
            <p:cNvSpPr txBox="1">
              <a:spLocks/>
            </p:cNvSpPr>
            <p:nvPr/>
          </p:nvSpPr>
          <p:spPr>
            <a:xfrm>
              <a:off x="610744" y="4495992"/>
              <a:ext cx="5009264" cy="1307648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b="1" dirty="0">
                  <a:solidFill>
                    <a:srgbClr val="FF0000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SKUA/GOCAD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Implements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implicit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method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As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algorithms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were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created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to model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gently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deformed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sedimentary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sequences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, SKUA must be «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fooled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» by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changing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geological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meaning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of the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modelled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entities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Tectonic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contacts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as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unconformities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Lithological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boundaries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 as </a:t>
              </a:r>
              <a:r>
                <a:rPr lang="it-IT" sz="1800" dirty="0" err="1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unconformities</a:t>
              </a: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  <p:sp>
          <p:nvSpPr>
            <p:cNvPr id="40" name="Rettangolo 39">
              <a:extLst>
                <a:ext uri="{FF2B5EF4-FFF2-40B4-BE49-F238E27FC236}">
                  <a16:creationId xmlns:a16="http://schemas.microsoft.com/office/drawing/2014/main" id="{D8DEDE37-7910-4853-AF63-23F0E2CC808E}"/>
                </a:ext>
              </a:extLst>
            </p:cNvPr>
            <p:cNvSpPr/>
            <p:nvPr/>
          </p:nvSpPr>
          <p:spPr>
            <a:xfrm>
              <a:off x="429209" y="4580974"/>
              <a:ext cx="115078" cy="11507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2" name="Gruppo 41">
            <a:extLst>
              <a:ext uri="{FF2B5EF4-FFF2-40B4-BE49-F238E27FC236}">
                <a16:creationId xmlns:a16="http://schemas.microsoft.com/office/drawing/2014/main" id="{23234517-7A9A-4ED8-A053-D0338F422AAB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43" name="Gruppo 42">
              <a:extLst>
                <a:ext uri="{FF2B5EF4-FFF2-40B4-BE49-F238E27FC236}">
                  <a16:creationId xmlns:a16="http://schemas.microsoft.com/office/drawing/2014/main" id="{3772D7FC-C866-4117-BCC3-E9386294F3F0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46" name="Gruppo 45">
                <a:extLst>
                  <a:ext uri="{FF2B5EF4-FFF2-40B4-BE49-F238E27FC236}">
                    <a16:creationId xmlns:a16="http://schemas.microsoft.com/office/drawing/2014/main" id="{A752DFB5-284D-4E5D-84EA-01B35F6617BA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53" name="Freccia a pentagono 52">
                  <a:extLst>
                    <a:ext uri="{FF2B5EF4-FFF2-40B4-BE49-F238E27FC236}">
                      <a16:creationId xmlns:a16="http://schemas.microsoft.com/office/drawing/2014/main" id="{C25801C7-FD49-449E-A696-DCB924167A38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4" name="Freccia a pentagono 4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D627BCEF-578C-402C-9AD2-BC442A89ED81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47" name="Gruppo 46">
                <a:extLst>
                  <a:ext uri="{FF2B5EF4-FFF2-40B4-BE49-F238E27FC236}">
                    <a16:creationId xmlns:a16="http://schemas.microsoft.com/office/drawing/2014/main" id="{014636F5-DC3D-4A73-91CE-0B14AF0B0847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51" name="Freccia a gallone 50">
                  <a:extLst>
                    <a:ext uri="{FF2B5EF4-FFF2-40B4-BE49-F238E27FC236}">
                      <a16:creationId xmlns:a16="http://schemas.microsoft.com/office/drawing/2014/main" id="{4013BE42-FFED-48A3-8DBB-F3CCCD73930A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52" name="Freccia a gallone 4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F40E03AB-5289-4030-9F65-F2A0E063935B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48" name="Gruppo 47">
                <a:extLst>
                  <a:ext uri="{FF2B5EF4-FFF2-40B4-BE49-F238E27FC236}">
                    <a16:creationId xmlns:a16="http://schemas.microsoft.com/office/drawing/2014/main" id="{4246082A-11CD-481F-9FD7-B10C8806909A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9" name="Freccia a gallone 48">
                  <a:extLst>
                    <a:ext uri="{FF2B5EF4-FFF2-40B4-BE49-F238E27FC236}">
                      <a16:creationId xmlns:a16="http://schemas.microsoft.com/office/drawing/2014/main" id="{FDBED894-BA3F-4215-94EA-E14463B2DE2D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effectLst>
                  <a:glow rad="228600">
                    <a:schemeClr val="bg2">
                      <a:alpha val="40000"/>
                    </a:schemeClr>
                  </a:glow>
                </a:effectLst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0" name="Freccia a gallone 4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9C369167-F22E-4438-957F-DCA13B811FED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44" name="Freccia a gallone 43">
              <a:extLst>
                <a:ext uri="{FF2B5EF4-FFF2-40B4-BE49-F238E27FC236}">
                  <a16:creationId xmlns:a16="http://schemas.microsoft.com/office/drawing/2014/main" id="{D1D55B3F-420D-4512-B649-E676146B9E6D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45" name="Freccia a gallone 4">
              <a:hlinkClick r:id="rId8" action="ppaction://hlinksldjump"/>
              <a:extLst>
                <a:ext uri="{FF2B5EF4-FFF2-40B4-BE49-F238E27FC236}">
                  <a16:creationId xmlns:a16="http://schemas.microsoft.com/office/drawing/2014/main" id="{D74E2566-C525-4606-9A2D-98260D335C27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sp>
        <p:nvSpPr>
          <p:cNvPr id="59" name="Sottotitolo 2">
            <a:extLst>
              <a:ext uri="{FF2B5EF4-FFF2-40B4-BE49-F238E27FC236}">
                <a16:creationId xmlns:a16="http://schemas.microsoft.com/office/drawing/2014/main" id="{94A4179A-4D90-4858-84FD-9986BC9A7B2D}"/>
              </a:ext>
            </a:extLst>
          </p:cNvPr>
          <p:cNvSpPr txBox="1">
            <a:spLocks/>
          </p:cNvSpPr>
          <p:nvPr/>
        </p:nvSpPr>
        <p:spPr>
          <a:xfrm>
            <a:off x="11425119" y="6528798"/>
            <a:ext cx="557374" cy="37099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18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1/2</a:t>
            </a:r>
          </a:p>
        </p:txBody>
      </p:sp>
      <p:pic>
        <p:nvPicPr>
          <p:cNvPr id="61" name="Elemento grafico 60" descr="Cerchio con freccia sinistra con riempimento a tinta unita">
            <a:hlinkClick r:id="rId9" action="ppaction://hlinksldjump"/>
            <a:extLst>
              <a:ext uri="{FF2B5EF4-FFF2-40B4-BE49-F238E27FC236}">
                <a16:creationId xmlns:a16="http://schemas.microsoft.com/office/drawing/2014/main" id="{9BF4CBAC-8A79-4A47-86C7-BCD7AD263EA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0800000">
            <a:off x="11382753" y="6056985"/>
            <a:ext cx="582561" cy="582561"/>
          </a:xfrm>
          <a:prstGeom prst="rect">
            <a:avLst/>
          </a:prstGeom>
        </p:spPr>
      </p:pic>
      <p:pic>
        <p:nvPicPr>
          <p:cNvPr id="62" name="Elemento grafico 61" descr="Home con riempimento a tinta unita">
            <a:hlinkClick r:id="rId12" action="ppaction://hlinksldjump"/>
            <a:extLst>
              <a:ext uri="{FF2B5EF4-FFF2-40B4-BE49-F238E27FC236}">
                <a16:creationId xmlns:a16="http://schemas.microsoft.com/office/drawing/2014/main" id="{264B24AC-020D-471D-AD41-72C72DBF2AE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1478" y="6231636"/>
            <a:ext cx="582561" cy="582561"/>
          </a:xfrm>
          <a:prstGeom prst="rect">
            <a:avLst/>
          </a:prstGeom>
        </p:spPr>
      </p:pic>
      <p:pic>
        <p:nvPicPr>
          <p:cNvPr id="63" name="Elemento grafico 62" descr="Cerchio con freccia sinistra con riempimento a tinta unita">
            <a:hlinkClick r:id="rId15" action="ppaction://hlinksldjump"/>
            <a:extLst>
              <a:ext uri="{FF2B5EF4-FFF2-40B4-BE49-F238E27FC236}">
                <a16:creationId xmlns:a16="http://schemas.microsoft.com/office/drawing/2014/main" id="{FBEF1533-850A-482A-B7F2-3446C72A5D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9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2">
            <a:extLst>
              <a:ext uri="{FF2B5EF4-FFF2-40B4-BE49-F238E27FC236}">
                <a16:creationId xmlns:a16="http://schemas.microsoft.com/office/drawing/2014/main" id="{2F058CF1-1DF3-4B72-B648-435E807E0619}"/>
              </a:ext>
            </a:extLst>
          </p:cNvPr>
          <p:cNvSpPr txBox="1">
            <a:spLocks/>
          </p:cNvSpPr>
          <p:nvPr/>
        </p:nvSpPr>
        <p:spPr>
          <a:xfrm>
            <a:off x="592084" y="472889"/>
            <a:ext cx="7031026" cy="10388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We will be happy to answer any question!</a:t>
            </a:r>
            <a:endParaRPr lang="it-IT" dirty="0">
              <a:solidFill>
                <a:schemeClr val="bg1">
                  <a:lumMod val="6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it-IT" sz="1500" dirty="0">
              <a:solidFill>
                <a:schemeClr val="bg2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it-IT" sz="24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Gloria Arienti</a:t>
            </a:r>
            <a:r>
              <a:rPr lang="it-IT" sz="2400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it-IT" sz="2400" b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g.arienti5@campus.unimib.it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70A652E4-1254-43B5-93E2-FEF20F46E553}"/>
              </a:ext>
            </a:extLst>
          </p:cNvPr>
          <p:cNvSpPr txBox="1">
            <a:spLocks/>
          </p:cNvSpPr>
          <p:nvPr/>
        </p:nvSpPr>
        <p:spPr>
          <a:xfrm>
            <a:off x="592084" y="5171440"/>
            <a:ext cx="10660634" cy="13573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it-IT" sz="2400" b="1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Acknowledgements</a:t>
            </a:r>
            <a:endParaRPr lang="it-IT" sz="1800" b="1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>
                <a:solidFill>
                  <a:schemeClr val="bg2"/>
                </a:solidFill>
              </a:rPr>
              <a:t>We warmly thank the RESERVAQUA project for the opportunity to work on the geomodelling of the Western Alps as part of a bigger Italian-Swiss project (https://interreg-italiasvizzera.eu/progetti/reservaqua/). </a:t>
            </a:r>
            <a:endParaRPr lang="it-IT" sz="2400" dirty="0">
              <a:solidFill>
                <a:schemeClr val="bg2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0E62F422-EB09-43F8-A369-8ED0344DA9E5}"/>
              </a:ext>
            </a:extLst>
          </p:cNvPr>
          <p:cNvGrpSpPr/>
          <p:nvPr/>
        </p:nvGrpSpPr>
        <p:grpSpPr>
          <a:xfrm>
            <a:off x="0" y="24847"/>
            <a:ext cx="12186753" cy="332155"/>
            <a:chOff x="0" y="24847"/>
            <a:chExt cx="12186753" cy="332155"/>
          </a:xfrm>
        </p:grpSpPr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45144D2D-D77D-442C-8254-8C7FFF331283}"/>
                </a:ext>
              </a:extLst>
            </p:cNvPr>
            <p:cNvGrpSpPr/>
            <p:nvPr/>
          </p:nvGrpSpPr>
          <p:grpSpPr>
            <a:xfrm>
              <a:off x="0" y="24847"/>
              <a:ext cx="12186753" cy="332155"/>
              <a:chOff x="5247" y="429625"/>
              <a:chExt cx="12186753" cy="332155"/>
            </a:xfrm>
          </p:grpSpPr>
          <p:grpSp>
            <p:nvGrpSpPr>
              <p:cNvPr id="38" name="Gruppo 37">
                <a:extLst>
                  <a:ext uri="{FF2B5EF4-FFF2-40B4-BE49-F238E27FC236}">
                    <a16:creationId xmlns:a16="http://schemas.microsoft.com/office/drawing/2014/main" id="{ED3882A2-A816-4AD0-826C-14CF3F04C1CB}"/>
                  </a:ext>
                </a:extLst>
              </p:cNvPr>
              <p:cNvGrpSpPr/>
              <p:nvPr/>
            </p:nvGrpSpPr>
            <p:grpSpPr>
              <a:xfrm>
                <a:off x="5247" y="429625"/>
                <a:ext cx="2485123" cy="326570"/>
                <a:chOff x="2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5" name="Freccia a pentagono 44">
                  <a:extLst>
                    <a:ext uri="{FF2B5EF4-FFF2-40B4-BE49-F238E27FC236}">
                      <a16:creationId xmlns:a16="http://schemas.microsoft.com/office/drawing/2014/main" id="{AE854ED2-148B-4421-A145-B57D0B4DFE76}"/>
                    </a:ext>
                  </a:extLst>
                </p:cNvPr>
                <p:cNvSpPr/>
                <p:nvPr/>
              </p:nvSpPr>
              <p:spPr>
                <a:xfrm>
                  <a:off x="2" y="0"/>
                  <a:ext cx="3583780" cy="326570"/>
                </a:xfrm>
                <a:prstGeom prst="homePlate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sp3d prstMaterial="dkEdge">
                  <a:bevelT w="8200" h="38100"/>
                </a:sp3d>
              </p:spPr>
              <p:style>
                <a:lnRef idx="0">
                  <a:scrgbClr r="0" g="0" b="0"/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6" name="Freccia a pentagono 4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9BECDE43-80B3-4D9E-B09C-2455A3174AED}"/>
                    </a:ext>
                  </a:extLst>
                </p:cNvPr>
                <p:cNvSpPr txBox="1"/>
                <p:nvPr/>
              </p:nvSpPr>
              <p:spPr>
                <a:xfrm>
                  <a:off x="2" y="0"/>
                  <a:ext cx="3502138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Introduction</a:t>
                  </a:r>
                </a:p>
              </p:txBody>
            </p:sp>
          </p:grpSp>
          <p:grpSp>
            <p:nvGrpSpPr>
              <p:cNvPr id="39" name="Gruppo 38">
                <a:extLst>
                  <a:ext uri="{FF2B5EF4-FFF2-40B4-BE49-F238E27FC236}">
                    <a16:creationId xmlns:a16="http://schemas.microsoft.com/office/drawing/2014/main" id="{0BE1B351-33A7-4963-84AB-563C3FA04E8F}"/>
                  </a:ext>
                </a:extLst>
              </p:cNvPr>
              <p:cNvGrpSpPr/>
              <p:nvPr/>
            </p:nvGrpSpPr>
            <p:grpSpPr>
              <a:xfrm>
                <a:off x="5806886" y="429625"/>
                <a:ext cx="3257210" cy="326570"/>
                <a:chOff x="5737621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3" name="Freccia a gallone 42">
                  <a:extLst>
                    <a:ext uri="{FF2B5EF4-FFF2-40B4-BE49-F238E27FC236}">
                      <a16:creationId xmlns:a16="http://schemas.microsoft.com/office/drawing/2014/main" id="{67211781-27EE-44AF-9CCC-3BDC63009718}"/>
                    </a:ext>
                  </a:extLst>
                </p:cNvPr>
                <p:cNvSpPr/>
                <p:nvPr/>
              </p:nvSpPr>
              <p:spPr>
                <a:xfrm>
                  <a:off x="5737621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/>
                <a:lstStyle/>
                <a:p>
                  <a:endParaRPr lang="it-IT" dirty="0"/>
                </a:p>
              </p:txBody>
            </p:sp>
            <p:sp>
              <p:nvSpPr>
                <p:cNvPr id="44" name="Freccia a gallone 4">
                  <a:hlinkClick r:id="rId3" action="ppaction://hlinksldjump"/>
                  <a:extLst>
                    <a:ext uri="{FF2B5EF4-FFF2-40B4-BE49-F238E27FC236}">
                      <a16:creationId xmlns:a16="http://schemas.microsoft.com/office/drawing/2014/main" id="{2432DE57-8FF9-4D7A-8D4D-FB2BAC0B86DC}"/>
                    </a:ext>
                  </a:extLst>
                </p:cNvPr>
                <p:cNvSpPr txBox="1"/>
                <p:nvPr/>
              </p:nvSpPr>
              <p:spPr>
                <a:xfrm>
                  <a:off x="5900906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/>
                    <a:t>3D </a:t>
                  </a:r>
                  <a:r>
                    <a:rPr lang="it-IT" dirty="0" err="1"/>
                    <a:t>geomodelling</a:t>
                  </a:r>
                  <a:endParaRPr lang="it-IT" dirty="0"/>
                </a:p>
              </p:txBody>
            </p:sp>
          </p:grpSp>
          <p:grpSp>
            <p:nvGrpSpPr>
              <p:cNvPr id="40" name="Gruppo 39">
                <a:extLst>
                  <a:ext uri="{FF2B5EF4-FFF2-40B4-BE49-F238E27FC236}">
                    <a16:creationId xmlns:a16="http://schemas.microsoft.com/office/drawing/2014/main" id="{8D303B34-0751-42FE-8B8D-E266EAD1113E}"/>
                  </a:ext>
                </a:extLst>
              </p:cNvPr>
              <p:cNvGrpSpPr/>
              <p:nvPr/>
            </p:nvGrpSpPr>
            <p:grpSpPr>
              <a:xfrm>
                <a:off x="8934353" y="435210"/>
                <a:ext cx="3257647" cy="326570"/>
                <a:chOff x="8604646" y="0"/>
                <a:chExt cx="3583780" cy="326570"/>
              </a:xfrm>
              <a:scene3d>
                <a:camera prst="orthographicFront"/>
                <a:lightRig rig="flat" dir="t"/>
              </a:scene3d>
            </p:grpSpPr>
            <p:sp>
              <p:nvSpPr>
                <p:cNvPr id="41" name="Freccia a gallone 40">
                  <a:extLst>
                    <a:ext uri="{FF2B5EF4-FFF2-40B4-BE49-F238E27FC236}">
                      <a16:creationId xmlns:a16="http://schemas.microsoft.com/office/drawing/2014/main" id="{3707D188-43C1-4843-9E97-5FB4CBA476E7}"/>
                    </a:ext>
                  </a:extLst>
                </p:cNvPr>
                <p:cNvSpPr/>
                <p:nvPr/>
              </p:nvSpPr>
              <p:spPr>
                <a:xfrm>
                  <a:off x="8604646" y="0"/>
                  <a:ext cx="3583780" cy="326570"/>
                </a:xfrm>
                <a:prstGeom prst="chevron">
                  <a:avLst/>
                </a:prstGeom>
                <a:solidFill>
                  <a:schemeClr val="tx1"/>
                </a:solidFill>
                <a:effectLst>
                  <a:glow rad="228600">
                    <a:schemeClr val="bg2">
                      <a:alpha val="40000"/>
                    </a:schemeClr>
                  </a:glow>
                </a:effectLst>
                <a:scene3d>
                  <a:camera prst="orthographicFront"/>
                  <a:lightRig rig="flat" dir="t"/>
                </a:scene3d>
                <a:sp3d prstMaterial="dkEdge">
                  <a:bevelT w="8200" h="38100"/>
                </a:sp3d>
              </p:spPr>
              <p:style>
                <a:lnRef idx="0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2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1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42" name="Freccia a gallone 4">
                  <a:hlinkClick r:id="rId4" action="ppaction://hlinksldjump"/>
                  <a:extLst>
                    <a:ext uri="{FF2B5EF4-FFF2-40B4-BE49-F238E27FC236}">
                      <a16:creationId xmlns:a16="http://schemas.microsoft.com/office/drawing/2014/main" id="{1E3E9EBE-45C0-4BF4-B26A-EA816C5BCF0D}"/>
                    </a:ext>
                  </a:extLst>
                </p:cNvPr>
                <p:cNvSpPr txBox="1"/>
                <p:nvPr/>
              </p:nvSpPr>
              <p:spPr>
                <a:xfrm>
                  <a:off x="8767931" y="0"/>
                  <a:ext cx="3257210" cy="326570"/>
                </a:xfrm>
                <a:prstGeom prst="rect">
                  <a:avLst/>
                </a:prstGeom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64008" tIns="42672" rIns="21336" bIns="42672" numCol="1" spcCol="1270" anchor="ctr" anchorCtr="0">
                  <a:noAutofit/>
                </a:bodyPr>
                <a:lstStyle>
                  <a:defPPr>
                    <a:defRPr lang="it-IT"/>
                  </a:defPPr>
                  <a:lvl1pPr lvl="0" indent="0" algn="ctr" defTabSz="7112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  <a:defRPr sz="1600">
                      <a:solidFill>
                        <a:schemeClr val="bg2"/>
                      </a:solidFill>
                    </a:defRPr>
                  </a:lvl1pPr>
                </a:lstStyle>
                <a:p>
                  <a:r>
                    <a:rPr lang="it-IT" dirty="0" err="1"/>
                    <a:t>Conclusions</a:t>
                  </a:r>
                  <a:endParaRPr lang="it-IT" dirty="0"/>
                </a:p>
              </p:txBody>
            </p:sp>
          </p:grpSp>
        </p:grpSp>
        <p:sp>
          <p:nvSpPr>
            <p:cNvPr id="36" name="Freccia a gallone 35">
              <a:extLst>
                <a:ext uri="{FF2B5EF4-FFF2-40B4-BE49-F238E27FC236}">
                  <a16:creationId xmlns:a16="http://schemas.microsoft.com/office/drawing/2014/main" id="{CB1C351B-9822-440A-BE10-F7C4EDFCA4D4}"/>
                </a:ext>
              </a:extLst>
            </p:cNvPr>
            <p:cNvSpPr/>
            <p:nvPr/>
          </p:nvSpPr>
          <p:spPr>
            <a:xfrm>
              <a:off x="2351475" y="26099"/>
              <a:ext cx="3583780" cy="326570"/>
            </a:xfrm>
            <a:prstGeom prst="chevron">
              <a:avLst/>
            </a:prstGeom>
            <a:solidFill>
              <a:schemeClr val="tx1"/>
            </a:solidFill>
            <a:effectLst/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2">
              <a:schemeClr val="lt1">
                <a:hueOff val="0"/>
                <a:satOff val="0"/>
                <a:lumOff val="0"/>
                <a:alphaOff val="0"/>
              </a:schemeClr>
            </a:fillRef>
            <a:effectRef idx="1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it-IT" dirty="0"/>
            </a:p>
          </p:txBody>
        </p:sp>
        <p:sp>
          <p:nvSpPr>
            <p:cNvPr id="37" name="Freccia a gallone 4">
              <a:hlinkClick r:id="rId5" action="ppaction://hlinksldjump"/>
              <a:extLst>
                <a:ext uri="{FF2B5EF4-FFF2-40B4-BE49-F238E27FC236}">
                  <a16:creationId xmlns:a16="http://schemas.microsoft.com/office/drawing/2014/main" id="{4BEDB32D-F59E-4300-BAEE-6693EE462DFA}"/>
                </a:ext>
              </a:extLst>
            </p:cNvPr>
            <p:cNvSpPr txBox="1"/>
            <p:nvPr/>
          </p:nvSpPr>
          <p:spPr>
            <a:xfrm>
              <a:off x="2514760" y="26099"/>
              <a:ext cx="3257210" cy="326570"/>
            </a:xfrm>
            <a:prstGeom prst="rect">
              <a:avLst/>
            </a:prstGeom>
            <a:scene3d>
              <a:camera prst="orthographicFront"/>
              <a:lightRig rig="flat" dir="t"/>
            </a:scene3d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4008" tIns="42672" rIns="21336" bIns="42672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1600" kern="1200" dirty="0">
                  <a:solidFill>
                    <a:schemeClr val="bg2"/>
                  </a:solidFill>
                </a:rPr>
                <a:t>Collecting and </a:t>
              </a:r>
              <a:r>
                <a:rPr lang="it-IT" sz="1600" kern="1200" dirty="0" err="1">
                  <a:solidFill>
                    <a:schemeClr val="bg2"/>
                  </a:solidFill>
                </a:rPr>
                <a:t>analysing</a:t>
              </a:r>
              <a:r>
                <a:rPr lang="it-IT" sz="1600" kern="1200" dirty="0">
                  <a:solidFill>
                    <a:schemeClr val="bg2"/>
                  </a:solidFill>
                </a:rPr>
                <a:t> Data</a:t>
              </a: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44F4688E-ECCB-4864-BB1B-5ED7978C2B54}"/>
              </a:ext>
            </a:extLst>
          </p:cNvPr>
          <p:cNvGrpSpPr/>
          <p:nvPr/>
        </p:nvGrpSpPr>
        <p:grpSpPr>
          <a:xfrm>
            <a:off x="11370436" y="6050705"/>
            <a:ext cx="612057" cy="849086"/>
            <a:chOff x="11370436" y="6050705"/>
            <a:chExt cx="612057" cy="849086"/>
          </a:xfrm>
        </p:grpSpPr>
        <p:sp>
          <p:nvSpPr>
            <p:cNvPr id="49" name="Sottotitolo 2">
              <a:extLst>
                <a:ext uri="{FF2B5EF4-FFF2-40B4-BE49-F238E27FC236}">
                  <a16:creationId xmlns:a16="http://schemas.microsoft.com/office/drawing/2014/main" id="{00AAAF00-E104-434B-9710-646EE4DE90C7}"/>
                </a:ext>
              </a:extLst>
            </p:cNvPr>
            <p:cNvSpPr txBox="1">
              <a:spLocks/>
            </p:cNvSpPr>
            <p:nvPr/>
          </p:nvSpPr>
          <p:spPr>
            <a:xfrm>
              <a:off x="11425119" y="6528798"/>
              <a:ext cx="557374" cy="370993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7000"/>
                </a:lnSpc>
                <a:spcBef>
                  <a:spcPts val="0"/>
                </a:spcBef>
                <a:buNone/>
              </a:pPr>
              <a:r>
                <a:rPr lang="it-IT" sz="1800" dirty="0">
                  <a:solidFill>
                    <a:schemeClr val="bg2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2/2</a:t>
              </a:r>
            </a:p>
          </p:txBody>
        </p:sp>
        <p:pic>
          <p:nvPicPr>
            <p:cNvPr id="50" name="Elemento grafico 49" descr="Home con riempimento a tinta unita">
              <a:hlinkClick r:id="rId6" action="ppaction://hlinksldjump"/>
              <a:extLst>
                <a:ext uri="{FF2B5EF4-FFF2-40B4-BE49-F238E27FC236}">
                  <a16:creationId xmlns:a16="http://schemas.microsoft.com/office/drawing/2014/main" id="{8F420A11-D449-441E-9B75-3E9CD2417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370436" y="6050705"/>
              <a:ext cx="582561" cy="582561"/>
            </a:xfrm>
            <a:prstGeom prst="rect">
              <a:avLst/>
            </a:prstGeom>
          </p:spPr>
        </p:pic>
      </p:grpSp>
      <p:pic>
        <p:nvPicPr>
          <p:cNvPr id="52" name="Elemento grafico 51" descr="Cerchio con freccia sinistra con riempimento a tinta unita">
            <a:hlinkClick r:id="rId4" action="ppaction://hlinksldjump"/>
            <a:extLst>
              <a:ext uri="{FF2B5EF4-FFF2-40B4-BE49-F238E27FC236}">
                <a16:creationId xmlns:a16="http://schemas.microsoft.com/office/drawing/2014/main" id="{60E21E11-4CF9-4159-8E12-DA8575AC848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17" y="6257035"/>
            <a:ext cx="582561" cy="582561"/>
          </a:xfrm>
          <a:prstGeom prst="rect">
            <a:avLst/>
          </a:prstGeom>
        </p:spPr>
      </p:pic>
      <p:pic>
        <p:nvPicPr>
          <p:cNvPr id="54" name="Immagine 53" descr="Immagine che contiene natura, montagna, esterni, collina&#10;&#10;Descrizione generata automaticamente">
            <a:extLst>
              <a:ext uri="{FF2B5EF4-FFF2-40B4-BE49-F238E27FC236}">
                <a16:creationId xmlns:a16="http://schemas.microsoft.com/office/drawing/2014/main" id="{AC02988F-B97C-4EF9-82A2-68728A27867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75" b="25802"/>
          <a:stretch/>
        </p:blipFill>
        <p:spPr>
          <a:xfrm>
            <a:off x="0" y="1716528"/>
            <a:ext cx="12192000" cy="331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05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1705</TotalTime>
  <Words>1897</Words>
  <Application>Microsoft Office PowerPoint</Application>
  <PresentationFormat>Widescreen</PresentationFormat>
  <Paragraphs>459</Paragraphs>
  <Slides>21</Slides>
  <Notes>0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NexusSans</vt:lpstr>
      <vt:lpstr>Tema di Office</vt:lpstr>
      <vt:lpstr>3D geomodelling in the complex metamorphic and  poly-deformed units of the Italian Western Alps  (Conca di By, Aosta Valley, Italy)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geomodelling in the complex metamorphic and poly-deformed units of the Italian Western Alps (Conca di By, Aosta Valley, Italy)</dc:title>
  <dc:creator>g.arienti5@campus.unimib.it</dc:creator>
  <cp:lastModifiedBy>g.arienti5@campus.unimib.it</cp:lastModifiedBy>
  <cp:revision>204</cp:revision>
  <dcterms:created xsi:type="dcterms:W3CDTF">2021-04-14T08:11:14Z</dcterms:created>
  <dcterms:modified xsi:type="dcterms:W3CDTF">2021-04-22T08:13:00Z</dcterms:modified>
</cp:coreProperties>
</file>