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zquierdollavall@gmail.com" userId="71a7c0110bb2513f" providerId="LiveId" clId="{0AA55FFD-ED3B-4B58-BD46-F10B17D9F9DA}"/>
    <pc:docChg chg="undo redo custSel addSld delSld modSld">
      <pc:chgData name="eizquierdollavall@gmail.com" userId="71a7c0110bb2513f" providerId="LiveId" clId="{0AA55FFD-ED3B-4B58-BD46-F10B17D9F9DA}" dt="2021-04-29T12:43:49.611" v="2581" actId="1076"/>
      <pc:docMkLst>
        <pc:docMk/>
      </pc:docMkLst>
      <pc:sldChg chg="addSp delSp modSp mod">
        <pc:chgData name="eizquierdollavall@gmail.com" userId="71a7c0110bb2513f" providerId="LiveId" clId="{0AA55FFD-ED3B-4B58-BD46-F10B17D9F9DA}" dt="2021-04-28T08:18:01.215" v="2566" actId="948"/>
        <pc:sldMkLst>
          <pc:docMk/>
          <pc:sldMk cId="4054553061" sldId="256"/>
        </pc:sldMkLst>
        <pc:spChg chg="mod ord">
          <ac:chgData name="eizquierdollavall@gmail.com" userId="71a7c0110bb2513f" providerId="LiveId" clId="{0AA55FFD-ED3B-4B58-BD46-F10B17D9F9DA}" dt="2021-04-28T07:46:05.277" v="2352" actId="166"/>
          <ac:spMkLst>
            <pc:docMk/>
            <pc:sldMk cId="4054553061" sldId="256"/>
            <ac:spMk id="4" creationId="{A00AEF03-1C04-45BD-A9AA-64C27793AC85}"/>
          </ac:spMkLst>
        </pc:spChg>
        <pc:spChg chg="mod">
          <ac:chgData name="eizquierdollavall@gmail.com" userId="71a7c0110bb2513f" providerId="LiveId" clId="{0AA55FFD-ED3B-4B58-BD46-F10B17D9F9DA}" dt="2021-04-28T07:44:53.978" v="2327" actId="1036"/>
          <ac:spMkLst>
            <pc:docMk/>
            <pc:sldMk cId="4054553061" sldId="256"/>
            <ac:spMk id="6" creationId="{BA028414-8C77-48E1-91EE-433CA548FE45}"/>
          </ac:spMkLst>
        </pc:spChg>
        <pc:spChg chg="mod">
          <ac:chgData name="eizquierdollavall@gmail.com" userId="71a7c0110bb2513f" providerId="LiveId" clId="{0AA55FFD-ED3B-4B58-BD46-F10B17D9F9DA}" dt="2021-04-28T07:34:18.129" v="2127" actId="1076"/>
          <ac:spMkLst>
            <pc:docMk/>
            <pc:sldMk cId="4054553061" sldId="256"/>
            <ac:spMk id="7" creationId="{30BD0B15-DDC6-4EC0-BFB2-5A24F624A317}"/>
          </ac:spMkLst>
        </pc:spChg>
        <pc:spChg chg="mod">
          <ac:chgData name="eizquierdollavall@gmail.com" userId="71a7c0110bb2513f" providerId="LiveId" clId="{0AA55FFD-ED3B-4B58-BD46-F10B17D9F9DA}" dt="2021-04-25T14:55:57.970" v="563" actId="1035"/>
          <ac:spMkLst>
            <pc:docMk/>
            <pc:sldMk cId="4054553061" sldId="256"/>
            <ac:spMk id="8" creationId="{74C10950-8BCB-4018-8CBD-EADC1DAE0610}"/>
          </ac:spMkLst>
        </pc:spChg>
        <pc:spChg chg="mod">
          <ac:chgData name="eizquierdollavall@gmail.com" userId="71a7c0110bb2513f" providerId="LiveId" clId="{0AA55FFD-ED3B-4B58-BD46-F10B17D9F9DA}" dt="2021-04-28T08:15:46.054" v="2528" actId="164"/>
          <ac:spMkLst>
            <pc:docMk/>
            <pc:sldMk cId="4054553061" sldId="256"/>
            <ac:spMk id="13" creationId="{B3C86C6E-46C8-42BE-A879-9FF1575D15D4}"/>
          </ac:spMkLst>
        </pc:spChg>
        <pc:spChg chg="add mod">
          <ac:chgData name="eizquierdollavall@gmail.com" userId="71a7c0110bb2513f" providerId="LiveId" clId="{0AA55FFD-ED3B-4B58-BD46-F10B17D9F9DA}" dt="2021-04-28T08:14:32.533" v="2516" actId="164"/>
          <ac:spMkLst>
            <pc:docMk/>
            <pc:sldMk cId="4054553061" sldId="256"/>
            <ac:spMk id="17" creationId="{DAB0FBF0-6AE2-4223-A203-7DA13B0905BB}"/>
          </ac:spMkLst>
        </pc:spChg>
        <pc:spChg chg="mod">
          <ac:chgData name="eizquierdollavall@gmail.com" userId="71a7c0110bb2513f" providerId="LiveId" clId="{0AA55FFD-ED3B-4B58-BD46-F10B17D9F9DA}" dt="2021-04-25T16:03:40.456" v="909" actId="1035"/>
          <ac:spMkLst>
            <pc:docMk/>
            <pc:sldMk cId="4054553061" sldId="256"/>
            <ac:spMk id="18" creationId="{A4CDD4D8-DAF1-48EC-AD74-1B2B255326A8}"/>
          </ac:spMkLst>
        </pc:spChg>
        <pc:spChg chg="mod">
          <ac:chgData name="eizquierdollavall@gmail.com" userId="71a7c0110bb2513f" providerId="LiveId" clId="{0AA55FFD-ED3B-4B58-BD46-F10B17D9F9DA}" dt="2021-04-25T14:54:06.951" v="371" actId="2711"/>
          <ac:spMkLst>
            <pc:docMk/>
            <pc:sldMk cId="4054553061" sldId="256"/>
            <ac:spMk id="25" creationId="{3A69F3EE-10AC-4623-9C87-E3693E1E9420}"/>
          </ac:spMkLst>
        </pc:spChg>
        <pc:spChg chg="mod">
          <ac:chgData name="eizquierdollavall@gmail.com" userId="71a7c0110bb2513f" providerId="LiveId" clId="{0AA55FFD-ED3B-4B58-BD46-F10B17D9F9DA}" dt="2021-04-25T16:03:40.456" v="909" actId="1035"/>
          <ac:spMkLst>
            <pc:docMk/>
            <pc:sldMk cId="4054553061" sldId="256"/>
            <ac:spMk id="29" creationId="{13C0FBCD-F03A-48AA-A8F7-51E3D86A558B}"/>
          </ac:spMkLst>
        </pc:spChg>
        <pc:spChg chg="mod">
          <ac:chgData name="eizquierdollavall@gmail.com" userId="71a7c0110bb2513f" providerId="LiveId" clId="{0AA55FFD-ED3B-4B58-BD46-F10B17D9F9DA}" dt="2021-04-28T07:47:16.651" v="2356" actId="1076"/>
          <ac:spMkLst>
            <pc:docMk/>
            <pc:sldMk cId="4054553061" sldId="256"/>
            <ac:spMk id="30" creationId="{39D9B644-3F44-4A53-A1B1-7638ED21130E}"/>
          </ac:spMkLst>
        </pc:spChg>
        <pc:spChg chg="mod">
          <ac:chgData name="eizquierdollavall@gmail.com" userId="71a7c0110bb2513f" providerId="LiveId" clId="{0AA55FFD-ED3B-4B58-BD46-F10B17D9F9DA}" dt="2021-04-25T16:22:16.003" v="1829" actId="1076"/>
          <ac:spMkLst>
            <pc:docMk/>
            <pc:sldMk cId="4054553061" sldId="256"/>
            <ac:spMk id="33" creationId="{10B7B170-0A06-4E6D-B03E-41E58DB4EB98}"/>
          </ac:spMkLst>
        </pc:spChg>
        <pc:spChg chg="mod">
          <ac:chgData name="eizquierdollavall@gmail.com" userId="71a7c0110bb2513f" providerId="LiveId" clId="{0AA55FFD-ED3B-4B58-BD46-F10B17D9F9DA}" dt="2021-04-28T08:15:46.054" v="2528" actId="164"/>
          <ac:spMkLst>
            <pc:docMk/>
            <pc:sldMk cId="4054553061" sldId="256"/>
            <ac:spMk id="35" creationId="{A51D3E4A-B63B-41FB-954A-932787AF69F0}"/>
          </ac:spMkLst>
        </pc:spChg>
        <pc:spChg chg="add mod">
          <ac:chgData name="eizquierdollavall@gmail.com" userId="71a7c0110bb2513f" providerId="LiveId" clId="{0AA55FFD-ED3B-4B58-BD46-F10B17D9F9DA}" dt="2021-04-28T08:17:18.676" v="2558" actId="1076"/>
          <ac:spMkLst>
            <pc:docMk/>
            <pc:sldMk cId="4054553061" sldId="256"/>
            <ac:spMk id="45" creationId="{215430BC-0F49-49A0-AD15-E69D7B4CE30D}"/>
          </ac:spMkLst>
        </pc:spChg>
        <pc:spChg chg="add mod">
          <ac:chgData name="eizquierdollavall@gmail.com" userId="71a7c0110bb2513f" providerId="LiveId" clId="{0AA55FFD-ED3B-4B58-BD46-F10B17D9F9DA}" dt="2021-04-28T07:35:27.945" v="2176" actId="1038"/>
          <ac:spMkLst>
            <pc:docMk/>
            <pc:sldMk cId="4054553061" sldId="256"/>
            <ac:spMk id="51" creationId="{14B9E87E-3FB8-4CD6-9016-1077B03255CB}"/>
          </ac:spMkLst>
        </pc:spChg>
        <pc:spChg chg="add del mod">
          <ac:chgData name="eizquierdollavall@gmail.com" userId="71a7c0110bb2513f" providerId="LiveId" clId="{0AA55FFD-ED3B-4B58-BD46-F10B17D9F9DA}" dt="2021-04-28T07:35:06.436" v="2158"/>
          <ac:spMkLst>
            <pc:docMk/>
            <pc:sldMk cId="4054553061" sldId="256"/>
            <ac:spMk id="55" creationId="{F6876FAA-A55A-403F-8729-590A862C43F4}"/>
          </ac:spMkLst>
        </pc:spChg>
        <pc:spChg chg="add mod">
          <ac:chgData name="eizquierdollavall@gmail.com" userId="71a7c0110bb2513f" providerId="LiveId" clId="{0AA55FFD-ED3B-4B58-BD46-F10B17D9F9DA}" dt="2021-04-25T15:47:06.352" v="696" actId="1076"/>
          <ac:spMkLst>
            <pc:docMk/>
            <pc:sldMk cId="4054553061" sldId="256"/>
            <ac:spMk id="56" creationId="{6B42D0FE-9DE7-46D7-999F-D5EC28B9614B}"/>
          </ac:spMkLst>
        </pc:spChg>
        <pc:spChg chg="add mod">
          <ac:chgData name="eizquierdollavall@gmail.com" userId="71a7c0110bb2513f" providerId="LiveId" clId="{0AA55FFD-ED3B-4B58-BD46-F10B17D9F9DA}" dt="2021-04-25T15:00:29.470" v="676" actId="14100"/>
          <ac:spMkLst>
            <pc:docMk/>
            <pc:sldMk cId="4054553061" sldId="256"/>
            <ac:spMk id="57" creationId="{9EE175BC-735C-41E1-BBF2-9F68F3252AEB}"/>
          </ac:spMkLst>
        </pc:spChg>
        <pc:spChg chg="add mod">
          <ac:chgData name="eizquierdollavall@gmail.com" userId="71a7c0110bb2513f" providerId="LiveId" clId="{0AA55FFD-ED3B-4B58-BD46-F10B17D9F9DA}" dt="2021-04-25T15:00:58.958" v="682" actId="1076"/>
          <ac:spMkLst>
            <pc:docMk/>
            <pc:sldMk cId="4054553061" sldId="256"/>
            <ac:spMk id="58" creationId="{CFDB0040-6CD7-461D-9F32-6B9942BA26BF}"/>
          </ac:spMkLst>
        </pc:spChg>
        <pc:spChg chg="add mod">
          <ac:chgData name="eizquierdollavall@gmail.com" userId="71a7c0110bb2513f" providerId="LiveId" clId="{0AA55FFD-ED3B-4B58-BD46-F10B17D9F9DA}" dt="2021-04-25T15:01:22.248" v="684" actId="1076"/>
          <ac:spMkLst>
            <pc:docMk/>
            <pc:sldMk cId="4054553061" sldId="256"/>
            <ac:spMk id="59" creationId="{03E9D716-BEF5-4187-9C44-94291C7D5A22}"/>
          </ac:spMkLst>
        </pc:spChg>
        <pc:spChg chg="add mod">
          <ac:chgData name="eizquierdollavall@gmail.com" userId="71a7c0110bb2513f" providerId="LiveId" clId="{0AA55FFD-ED3B-4B58-BD46-F10B17D9F9DA}" dt="2021-04-25T15:01:49.913" v="686" actId="1076"/>
          <ac:spMkLst>
            <pc:docMk/>
            <pc:sldMk cId="4054553061" sldId="256"/>
            <ac:spMk id="60" creationId="{003C2E2F-90EC-4DAB-95C3-F6A85972C4C6}"/>
          </ac:spMkLst>
        </pc:spChg>
        <pc:spChg chg="add mod">
          <ac:chgData name="eizquierdollavall@gmail.com" userId="71a7c0110bb2513f" providerId="LiveId" clId="{0AA55FFD-ED3B-4B58-BD46-F10B17D9F9DA}" dt="2021-04-25T15:01:53.393" v="688" actId="1076"/>
          <ac:spMkLst>
            <pc:docMk/>
            <pc:sldMk cId="4054553061" sldId="256"/>
            <ac:spMk id="61" creationId="{671DC8A7-49E4-4FD9-9DEC-4C01BCDD6F77}"/>
          </ac:spMkLst>
        </pc:spChg>
        <pc:spChg chg="add mod">
          <ac:chgData name="eizquierdollavall@gmail.com" userId="71a7c0110bb2513f" providerId="LiveId" clId="{0AA55FFD-ED3B-4B58-BD46-F10B17D9F9DA}" dt="2021-04-28T08:13:46.366" v="2510" actId="14100"/>
          <ac:spMkLst>
            <pc:docMk/>
            <pc:sldMk cId="4054553061" sldId="256"/>
            <ac:spMk id="62" creationId="{5931FF65-9B49-4C3D-A1E8-E27F72589D54}"/>
          </ac:spMkLst>
        </pc:spChg>
        <pc:spChg chg="add mod">
          <ac:chgData name="eizquierdollavall@gmail.com" userId="71a7c0110bb2513f" providerId="LiveId" clId="{0AA55FFD-ED3B-4B58-BD46-F10B17D9F9DA}" dt="2021-04-28T08:18:01.215" v="2566" actId="948"/>
          <ac:spMkLst>
            <pc:docMk/>
            <pc:sldMk cId="4054553061" sldId="256"/>
            <ac:spMk id="64" creationId="{036F05A0-1657-425E-9E76-E32288E83F61}"/>
          </ac:spMkLst>
        </pc:spChg>
        <pc:spChg chg="add mod">
          <ac:chgData name="eizquierdollavall@gmail.com" userId="71a7c0110bb2513f" providerId="LiveId" clId="{0AA55FFD-ED3B-4B58-BD46-F10B17D9F9DA}" dt="2021-04-25T16:06:29.811" v="960" actId="1076"/>
          <ac:spMkLst>
            <pc:docMk/>
            <pc:sldMk cId="4054553061" sldId="256"/>
            <ac:spMk id="69" creationId="{FFBB27E2-AFA6-4C21-A455-F2D375861DA3}"/>
          </ac:spMkLst>
        </pc:spChg>
        <pc:spChg chg="add mod">
          <ac:chgData name="eizquierdollavall@gmail.com" userId="71a7c0110bb2513f" providerId="LiveId" clId="{0AA55FFD-ED3B-4B58-BD46-F10B17D9F9DA}" dt="2021-04-25T16:06:43.155" v="965" actId="20577"/>
          <ac:spMkLst>
            <pc:docMk/>
            <pc:sldMk cId="4054553061" sldId="256"/>
            <ac:spMk id="70" creationId="{B45E21AA-0096-4225-B24B-AC288DE0C7AC}"/>
          </ac:spMkLst>
        </pc:spChg>
        <pc:spChg chg="add mod">
          <ac:chgData name="eizquierdollavall@gmail.com" userId="71a7c0110bb2513f" providerId="LiveId" clId="{0AA55FFD-ED3B-4B58-BD46-F10B17D9F9DA}" dt="2021-04-25T16:06:45.349" v="966" actId="20577"/>
          <ac:spMkLst>
            <pc:docMk/>
            <pc:sldMk cId="4054553061" sldId="256"/>
            <ac:spMk id="71" creationId="{A980F786-DE46-40B5-A925-6AA9FE5047EA}"/>
          </ac:spMkLst>
        </pc:spChg>
        <pc:spChg chg="add mod">
          <ac:chgData name="eizquierdollavall@gmail.com" userId="71a7c0110bb2513f" providerId="LiveId" clId="{0AA55FFD-ED3B-4B58-BD46-F10B17D9F9DA}" dt="2021-04-28T08:15:19.161" v="2520" actId="164"/>
          <ac:spMkLst>
            <pc:docMk/>
            <pc:sldMk cId="4054553061" sldId="256"/>
            <ac:spMk id="72" creationId="{DED4EEA8-E934-4D78-A6BC-2A3CE5C39DC7}"/>
          </ac:spMkLst>
        </pc:spChg>
        <pc:spChg chg="add mod ord">
          <ac:chgData name="eizquierdollavall@gmail.com" userId="71a7c0110bb2513f" providerId="LiveId" clId="{0AA55FFD-ED3B-4B58-BD46-F10B17D9F9DA}" dt="2021-04-25T16:10:08.222" v="989" actId="167"/>
          <ac:spMkLst>
            <pc:docMk/>
            <pc:sldMk cId="4054553061" sldId="256"/>
            <ac:spMk id="73" creationId="{30D5B016-1F12-4709-BE2C-9866966BC892}"/>
          </ac:spMkLst>
        </pc:spChg>
        <pc:spChg chg="add mod">
          <ac:chgData name="eizquierdollavall@gmail.com" userId="71a7c0110bb2513f" providerId="LiveId" clId="{0AA55FFD-ED3B-4B58-BD46-F10B17D9F9DA}" dt="2021-04-28T08:15:19.161" v="2520" actId="164"/>
          <ac:spMkLst>
            <pc:docMk/>
            <pc:sldMk cId="4054553061" sldId="256"/>
            <ac:spMk id="74" creationId="{B12657DD-96BD-45C5-AE1E-C376B5BE7CC1}"/>
          </ac:spMkLst>
        </pc:spChg>
        <pc:spChg chg="add mod">
          <ac:chgData name="eizquierdollavall@gmail.com" userId="71a7c0110bb2513f" providerId="LiveId" clId="{0AA55FFD-ED3B-4B58-BD46-F10B17D9F9DA}" dt="2021-04-28T08:15:19.161" v="2520" actId="164"/>
          <ac:spMkLst>
            <pc:docMk/>
            <pc:sldMk cId="4054553061" sldId="256"/>
            <ac:spMk id="75" creationId="{F8B47FDF-28D5-4A94-BF36-8CCC525440F9}"/>
          </ac:spMkLst>
        </pc:spChg>
        <pc:spChg chg="add mod">
          <ac:chgData name="eizquierdollavall@gmail.com" userId="71a7c0110bb2513f" providerId="LiveId" clId="{0AA55FFD-ED3B-4B58-BD46-F10B17D9F9DA}" dt="2021-04-28T08:15:19.161" v="2520" actId="164"/>
          <ac:spMkLst>
            <pc:docMk/>
            <pc:sldMk cId="4054553061" sldId="256"/>
            <ac:spMk id="76" creationId="{0DA0B1FC-6A44-47DB-B6DF-7AFF97BCE16F}"/>
          </ac:spMkLst>
        </pc:spChg>
        <pc:spChg chg="add mod">
          <ac:chgData name="eizquierdollavall@gmail.com" userId="71a7c0110bb2513f" providerId="LiveId" clId="{0AA55FFD-ED3B-4B58-BD46-F10B17D9F9DA}" dt="2021-04-28T08:15:19.161" v="2520" actId="164"/>
          <ac:spMkLst>
            <pc:docMk/>
            <pc:sldMk cId="4054553061" sldId="256"/>
            <ac:spMk id="77" creationId="{55807F2D-76FD-44DB-A5FD-49D76E540FB0}"/>
          </ac:spMkLst>
        </pc:spChg>
        <pc:spChg chg="add mod">
          <ac:chgData name="eizquierdollavall@gmail.com" userId="71a7c0110bb2513f" providerId="LiveId" clId="{0AA55FFD-ED3B-4B58-BD46-F10B17D9F9DA}" dt="2021-04-28T08:17:43.518" v="2562" actId="1076"/>
          <ac:spMkLst>
            <pc:docMk/>
            <pc:sldMk cId="4054553061" sldId="256"/>
            <ac:spMk id="78" creationId="{86243A74-EB56-4D8D-AD69-1B8275ED2CB6}"/>
          </ac:spMkLst>
        </pc:spChg>
        <pc:spChg chg="add del mod">
          <ac:chgData name="eizquierdollavall@gmail.com" userId="71a7c0110bb2513f" providerId="LiveId" clId="{0AA55FFD-ED3B-4B58-BD46-F10B17D9F9DA}" dt="2021-04-28T07:51:08.663" v="2482" actId="478"/>
          <ac:spMkLst>
            <pc:docMk/>
            <pc:sldMk cId="4054553061" sldId="256"/>
            <ac:spMk id="79" creationId="{3BA7EF3C-C30B-4A59-B849-70A173E53B07}"/>
          </ac:spMkLst>
        </pc:spChg>
        <pc:spChg chg="add del mod">
          <ac:chgData name="eizquierdollavall@gmail.com" userId="71a7c0110bb2513f" providerId="LiveId" clId="{0AA55FFD-ED3B-4B58-BD46-F10B17D9F9DA}" dt="2021-04-28T07:37:43.593" v="2179" actId="478"/>
          <ac:spMkLst>
            <pc:docMk/>
            <pc:sldMk cId="4054553061" sldId="256"/>
            <ac:spMk id="80" creationId="{2DBD9D05-AB14-48A8-ABEE-3CB907F9BAF9}"/>
          </ac:spMkLst>
        </pc:spChg>
        <pc:grpChg chg="add mod">
          <ac:chgData name="eizquierdollavall@gmail.com" userId="71a7c0110bb2513f" providerId="LiveId" clId="{0AA55FFD-ED3B-4B58-BD46-F10B17D9F9DA}" dt="2021-04-28T08:17:50.717" v="2565" actId="14100"/>
          <ac:grpSpMkLst>
            <pc:docMk/>
            <pc:sldMk cId="4054553061" sldId="256"/>
            <ac:grpSpMk id="19" creationId="{A9657CE9-B49F-4B03-9298-53775B6EAB49}"/>
          </ac:grpSpMkLst>
        </pc:grpChg>
        <pc:grpChg chg="add mod">
          <ac:chgData name="eizquierdollavall@gmail.com" userId="71a7c0110bb2513f" providerId="LiveId" clId="{0AA55FFD-ED3B-4B58-BD46-F10B17D9F9DA}" dt="2021-04-28T08:16:00.786" v="2533" actId="1076"/>
          <ac:grpSpMkLst>
            <pc:docMk/>
            <pc:sldMk cId="4054553061" sldId="256"/>
            <ac:grpSpMk id="21" creationId="{A0AA9D13-E66A-4719-8C4D-7FF7A4DB2C3C}"/>
          </ac:grpSpMkLst>
        </pc:grpChg>
        <pc:grpChg chg="add mod">
          <ac:chgData name="eizquierdollavall@gmail.com" userId="71a7c0110bb2513f" providerId="LiveId" clId="{0AA55FFD-ED3B-4B58-BD46-F10B17D9F9DA}" dt="2021-04-28T08:15:48.874" v="2529" actId="1076"/>
          <ac:grpSpMkLst>
            <pc:docMk/>
            <pc:sldMk cId="4054553061" sldId="256"/>
            <ac:grpSpMk id="23" creationId="{4ACE8B42-F920-4916-B221-08B374C8B214}"/>
          </ac:grpSpMkLst>
        </pc:grpChg>
        <pc:grpChg chg="mod ord">
          <ac:chgData name="eizquierdollavall@gmail.com" userId="71a7c0110bb2513f" providerId="LiveId" clId="{0AA55FFD-ED3B-4B58-BD46-F10B17D9F9DA}" dt="2021-04-25T16:10:21.113" v="991" actId="167"/>
          <ac:grpSpMkLst>
            <pc:docMk/>
            <pc:sldMk cId="4054553061" sldId="256"/>
            <ac:grpSpMk id="28" creationId="{2263A373-BFFB-41E7-BBF0-1AA807676428}"/>
          </ac:grpSpMkLst>
        </pc:grpChg>
        <pc:picChg chg="add del mod">
          <ac:chgData name="eizquierdollavall@gmail.com" userId="71a7c0110bb2513f" providerId="LiveId" clId="{0AA55FFD-ED3B-4B58-BD46-F10B17D9F9DA}" dt="2021-04-28T07:40:45.319" v="2252" actId="478"/>
          <ac:picMkLst>
            <pc:docMk/>
            <pc:sldMk cId="4054553061" sldId="256"/>
            <ac:picMk id="3" creationId="{5A42B255-5A66-4E2D-9B6C-2CEE06A24252}"/>
          </ac:picMkLst>
        </pc:picChg>
        <pc:picChg chg="add mod">
          <ac:chgData name="eizquierdollavall@gmail.com" userId="71a7c0110bb2513f" providerId="LiveId" clId="{0AA55FFD-ED3B-4B58-BD46-F10B17D9F9DA}" dt="2021-04-28T07:46:11.497" v="2353" actId="1076"/>
          <ac:picMkLst>
            <pc:docMk/>
            <pc:sldMk cId="4054553061" sldId="256"/>
            <ac:picMk id="9" creationId="{8C84927B-D46C-4BC5-88E6-F8F82503C8C3}"/>
          </ac:picMkLst>
        </pc:picChg>
        <pc:picChg chg="add mod">
          <ac:chgData name="eizquierdollavall@gmail.com" userId="71a7c0110bb2513f" providerId="LiveId" clId="{0AA55FFD-ED3B-4B58-BD46-F10B17D9F9DA}" dt="2021-04-28T07:45:35.065" v="2339" actId="1076"/>
          <ac:picMkLst>
            <pc:docMk/>
            <pc:sldMk cId="4054553061" sldId="256"/>
            <ac:picMk id="11" creationId="{2E03911C-2C30-4BE7-87E7-51CA561E7EEE}"/>
          </ac:picMkLst>
        </pc:picChg>
        <pc:picChg chg="add mod ord">
          <ac:chgData name="eizquierdollavall@gmail.com" userId="71a7c0110bb2513f" providerId="LiveId" clId="{0AA55FFD-ED3B-4B58-BD46-F10B17D9F9DA}" dt="2021-04-28T07:45:50.357" v="2341" actId="171"/>
          <ac:picMkLst>
            <pc:docMk/>
            <pc:sldMk cId="4054553061" sldId="256"/>
            <ac:picMk id="14" creationId="{029764C3-547A-4A83-94D1-9F578EDBA4B6}"/>
          </ac:picMkLst>
        </pc:picChg>
        <pc:picChg chg="add mod">
          <ac:chgData name="eizquierdollavall@gmail.com" userId="71a7c0110bb2513f" providerId="LiveId" clId="{0AA55FFD-ED3B-4B58-BD46-F10B17D9F9DA}" dt="2021-04-28T08:14:32.533" v="2516" actId="164"/>
          <ac:picMkLst>
            <pc:docMk/>
            <pc:sldMk cId="4054553061" sldId="256"/>
            <ac:picMk id="16" creationId="{D74E9490-E19D-43FE-B41E-E0D353C89748}"/>
          </ac:picMkLst>
        </pc:picChg>
        <pc:picChg chg="del mod">
          <ac:chgData name="eizquierdollavall@gmail.com" userId="71a7c0110bb2513f" providerId="LiveId" clId="{0AA55FFD-ED3B-4B58-BD46-F10B17D9F9DA}" dt="2021-04-25T16:02:27.131" v="880" actId="478"/>
          <ac:picMkLst>
            <pc:docMk/>
            <pc:sldMk cId="4054553061" sldId="256"/>
            <ac:picMk id="32" creationId="{64FF83D1-9383-4764-B835-88108266CAE0}"/>
          </ac:picMkLst>
        </pc:picChg>
        <pc:picChg chg="mod">
          <ac:chgData name="eizquierdollavall@gmail.com" userId="71a7c0110bb2513f" providerId="LiveId" clId="{0AA55FFD-ED3B-4B58-BD46-F10B17D9F9DA}" dt="2021-04-25T15:47:06.352" v="696" actId="1076"/>
          <ac:picMkLst>
            <pc:docMk/>
            <pc:sldMk cId="4054553061" sldId="256"/>
            <ac:picMk id="37" creationId="{DD79BBD1-36DB-4C41-843A-F6974EE1A7D2}"/>
          </ac:picMkLst>
        </pc:picChg>
        <pc:picChg chg="del mod">
          <ac:chgData name="eizquierdollavall@gmail.com" userId="71a7c0110bb2513f" providerId="LiveId" clId="{0AA55FFD-ED3B-4B58-BD46-F10B17D9F9DA}" dt="2021-04-28T07:50:13.110" v="2481" actId="478"/>
          <ac:picMkLst>
            <pc:docMk/>
            <pc:sldMk cId="4054553061" sldId="256"/>
            <ac:picMk id="42" creationId="{149A70BF-9EC6-453D-8FAE-CAB8F0058AD8}"/>
          </ac:picMkLst>
        </pc:picChg>
        <pc:picChg chg="add mod ord">
          <ac:chgData name="eizquierdollavall@gmail.com" userId="71a7c0110bb2513f" providerId="LiveId" clId="{0AA55FFD-ED3B-4B58-BD46-F10B17D9F9DA}" dt="2021-04-28T08:15:19.161" v="2520" actId="164"/>
          <ac:picMkLst>
            <pc:docMk/>
            <pc:sldMk cId="4054553061" sldId="256"/>
            <ac:picMk id="44" creationId="{168A5928-0B82-4CBC-9F8D-62ABC2863BE8}"/>
          </ac:picMkLst>
        </pc:picChg>
        <pc:picChg chg="add del mod">
          <ac:chgData name="eizquierdollavall@gmail.com" userId="71a7c0110bb2513f" providerId="LiveId" clId="{0AA55FFD-ED3B-4B58-BD46-F10B17D9F9DA}" dt="2021-04-25T08:48:32.700" v="62" actId="478"/>
          <ac:picMkLst>
            <pc:docMk/>
            <pc:sldMk cId="4054553061" sldId="256"/>
            <ac:picMk id="47" creationId="{6D501C78-DBEF-4542-A4DD-E222EF231219}"/>
          </ac:picMkLst>
        </pc:picChg>
        <pc:picChg chg="add mod ord">
          <ac:chgData name="eizquierdollavall@gmail.com" userId="71a7c0110bb2513f" providerId="LiveId" clId="{0AA55FFD-ED3B-4B58-BD46-F10B17D9F9DA}" dt="2021-04-28T08:16:34.099" v="2544" actId="1076"/>
          <ac:picMkLst>
            <pc:docMk/>
            <pc:sldMk cId="4054553061" sldId="256"/>
            <ac:picMk id="49" creationId="{D75A4106-18E5-448C-A3CD-D1063F36CC8D}"/>
          </ac:picMkLst>
        </pc:picChg>
        <pc:picChg chg="add mod modCrop">
          <ac:chgData name="eizquierdollavall@gmail.com" userId="71a7c0110bb2513f" providerId="LiveId" clId="{0AA55FFD-ED3B-4B58-BD46-F10B17D9F9DA}" dt="2021-04-28T07:35:30.458" v="2177" actId="1076"/>
          <ac:picMkLst>
            <pc:docMk/>
            <pc:sldMk cId="4054553061" sldId="256"/>
            <ac:picMk id="53" creationId="{B948C33C-0846-4B56-A25A-9B88C4166BF8}"/>
          </ac:picMkLst>
        </pc:picChg>
        <pc:picChg chg="add mod modCrop">
          <ac:chgData name="eizquierdollavall@gmail.com" userId="71a7c0110bb2513f" providerId="LiveId" clId="{0AA55FFD-ED3B-4B58-BD46-F10B17D9F9DA}" dt="2021-04-28T07:35:33.770" v="2178" actId="1076"/>
          <ac:picMkLst>
            <pc:docMk/>
            <pc:sldMk cId="4054553061" sldId="256"/>
            <ac:picMk id="54" creationId="{BAAAB55D-F8B2-4E0D-B0CF-CD53AFCC544A}"/>
          </ac:picMkLst>
        </pc:picChg>
        <pc:picChg chg="add del mod modCrop">
          <ac:chgData name="eizquierdollavall@gmail.com" userId="71a7c0110bb2513f" providerId="LiveId" clId="{0AA55FFD-ED3B-4B58-BD46-F10B17D9F9DA}" dt="2021-04-25T15:53:47.571" v="878" actId="478"/>
          <ac:picMkLst>
            <pc:docMk/>
            <pc:sldMk cId="4054553061" sldId="256"/>
            <ac:picMk id="63" creationId="{7EAD6854-2846-4B6A-A2BC-7DF6953EA303}"/>
          </ac:picMkLst>
        </pc:picChg>
        <pc:picChg chg="add mod modCrop">
          <ac:chgData name="eizquierdollavall@gmail.com" userId="71a7c0110bb2513f" providerId="LiveId" clId="{0AA55FFD-ED3B-4B58-BD46-F10B17D9F9DA}" dt="2021-04-25T16:03:23.340" v="888" actId="1076"/>
          <ac:picMkLst>
            <pc:docMk/>
            <pc:sldMk cId="4054553061" sldId="256"/>
            <ac:picMk id="66" creationId="{99EEA2B7-87E0-4341-9C63-ACF12073C5B3}"/>
          </ac:picMkLst>
        </pc:picChg>
        <pc:picChg chg="add mod">
          <ac:chgData name="eizquierdollavall@gmail.com" userId="71a7c0110bb2513f" providerId="LiveId" clId="{0AA55FFD-ED3B-4B58-BD46-F10B17D9F9DA}" dt="2021-04-25T16:04:43.391" v="936" actId="1038"/>
          <ac:picMkLst>
            <pc:docMk/>
            <pc:sldMk cId="4054553061" sldId="256"/>
            <ac:picMk id="68" creationId="{8485983B-C3A7-412A-8994-FCF09D07CC69}"/>
          </ac:picMkLst>
        </pc:picChg>
        <pc:cxnChg chg="mod">
          <ac:chgData name="eizquierdollavall@gmail.com" userId="71a7c0110bb2513f" providerId="LiveId" clId="{0AA55FFD-ED3B-4B58-BD46-F10B17D9F9DA}" dt="2021-04-25T14:54:06.951" v="371" actId="2711"/>
          <ac:cxnSpMkLst>
            <pc:docMk/>
            <pc:sldMk cId="4054553061" sldId="256"/>
            <ac:cxnSpMk id="20" creationId="{358D58C6-6510-4D7D-B0E0-455BEF261961}"/>
          </ac:cxnSpMkLst>
        </pc:cxnChg>
      </pc:sldChg>
      <pc:sldChg chg="del">
        <pc:chgData name="eizquierdollavall@gmail.com" userId="71a7c0110bb2513f" providerId="LiveId" clId="{0AA55FFD-ED3B-4B58-BD46-F10B17D9F9DA}" dt="2021-04-25T16:32:31.703" v="2125" actId="2696"/>
        <pc:sldMkLst>
          <pc:docMk/>
          <pc:sldMk cId="79317554" sldId="257"/>
        </pc:sldMkLst>
      </pc:sldChg>
      <pc:sldChg chg="addSp delSp modSp new mod">
        <pc:chgData name="eizquierdollavall@gmail.com" userId="71a7c0110bb2513f" providerId="LiveId" clId="{0AA55FFD-ED3B-4B58-BD46-F10B17D9F9DA}" dt="2021-04-29T12:43:49.611" v="2581" actId="1076"/>
        <pc:sldMkLst>
          <pc:docMk/>
          <pc:sldMk cId="1938065577" sldId="257"/>
        </pc:sldMkLst>
        <pc:spChg chg="del">
          <ac:chgData name="eizquierdollavall@gmail.com" userId="71a7c0110bb2513f" providerId="LiveId" clId="{0AA55FFD-ED3B-4B58-BD46-F10B17D9F9DA}" dt="2021-04-29T12:43:12.449" v="2571" actId="478"/>
          <ac:spMkLst>
            <pc:docMk/>
            <pc:sldMk cId="1938065577" sldId="257"/>
            <ac:spMk id="2" creationId="{BA10F89A-701D-4F6A-99B6-055374D44F70}"/>
          </ac:spMkLst>
        </pc:spChg>
        <pc:spChg chg="mod">
          <ac:chgData name="eizquierdollavall@gmail.com" userId="71a7c0110bb2513f" providerId="LiveId" clId="{0AA55FFD-ED3B-4B58-BD46-F10B17D9F9DA}" dt="2021-04-29T12:43:49.611" v="2581" actId="1076"/>
          <ac:spMkLst>
            <pc:docMk/>
            <pc:sldMk cId="1938065577" sldId="257"/>
            <ac:spMk id="3" creationId="{5E1B380F-81BA-4406-A4C7-E04409B20F28}"/>
          </ac:spMkLst>
        </pc:spChg>
        <pc:spChg chg="add mod">
          <ac:chgData name="eizquierdollavall@gmail.com" userId="71a7c0110bb2513f" providerId="LiveId" clId="{0AA55FFD-ED3B-4B58-BD46-F10B17D9F9DA}" dt="2021-04-29T12:43:06.376" v="2570"/>
          <ac:spMkLst>
            <pc:docMk/>
            <pc:sldMk cId="1938065577" sldId="257"/>
            <ac:spMk id="4" creationId="{67232EE0-895D-49B9-9DCA-9D2ADA2B719B}"/>
          </ac:spMkLst>
        </pc:spChg>
        <pc:spChg chg="add mod">
          <ac:chgData name="eizquierdollavall@gmail.com" userId="71a7c0110bb2513f" providerId="LiveId" clId="{0AA55FFD-ED3B-4B58-BD46-F10B17D9F9DA}" dt="2021-04-29T12:43:06.376" v="2570"/>
          <ac:spMkLst>
            <pc:docMk/>
            <pc:sldMk cId="1938065577" sldId="257"/>
            <ac:spMk id="5" creationId="{769579D3-31B8-4824-A60A-ED0F8537A810}"/>
          </ac:spMkLst>
        </pc:spChg>
      </pc:sldChg>
      <pc:sldChg chg="del">
        <pc:chgData name="eizquierdollavall@gmail.com" userId="71a7c0110bb2513f" providerId="LiveId" clId="{0AA55FFD-ED3B-4B58-BD46-F10B17D9F9DA}" dt="2021-04-25T16:32:31.703" v="2125" actId="2696"/>
        <pc:sldMkLst>
          <pc:docMk/>
          <pc:sldMk cId="244126364" sldId="258"/>
        </pc:sldMkLst>
      </pc:sldChg>
      <pc:sldChg chg="del">
        <pc:chgData name="eizquierdollavall@gmail.com" userId="71a7c0110bb2513f" providerId="LiveId" clId="{0AA55FFD-ED3B-4B58-BD46-F10B17D9F9DA}" dt="2021-04-25T16:32:31.703" v="2125" actId="2696"/>
        <pc:sldMkLst>
          <pc:docMk/>
          <pc:sldMk cId="1229141117"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68598A-36B2-48C4-A699-373B7296E89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E6808AB-36BF-4049-9BAA-85F5624E1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55622E3-17C5-4EDD-9A30-08296AA6142F}"/>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6F658938-A139-49FF-8407-FCDA90CD3E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C62AA4-5F66-4A51-AD14-7BF07994D6FE}"/>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30185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3DFACE-E2E9-4DBD-8F44-A21083CFC04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99EA6EE-713C-4A31-AC77-9870D98346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26480-BE20-48C0-AF1D-BE0C1FA2BF3D}"/>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2B3D3635-96BC-49D8-9B4A-022F7A5048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9450F-D0BB-4AA5-978F-D6314C4DB874}"/>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185202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8765129-0D6A-45C1-BBD3-B0797CB864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DA918A6-F8F1-4207-A78C-DAF285754E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5A8E59-A6F8-4DEB-9AAB-9F7CD8797936}"/>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E2C6A5C9-2EEB-4859-A0CA-7E294B77AE2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5E36C-CF86-4339-8C82-3A3312BC1793}"/>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213438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59106C-4654-4DD7-8BF0-87B9431B767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204120B-2741-4423-9F57-F1C0E53168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D95113-D25A-4F61-94A1-FCE876183D9F}"/>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B686A549-1C17-4E66-BA09-6C4C5D8BB7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589FD3-97E1-4CE4-89EC-73EF71E223BB}"/>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303779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E7A69-AE2B-40C0-8FA1-89007493675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C521A8-0A0D-41AE-BF0B-C9C04DCD2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2AC81-119F-4B1F-A18E-AD27F47EA959}"/>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0E77EEE7-67DA-4FFE-9A24-B47DE6D863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A38D742-FCCD-4AD6-A94D-66BD02772A29}"/>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266863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CDCEA0-BD0F-4252-8141-776EE27C85E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531C765-7886-4DD1-B473-9D385DA7101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60EF21D-6B0C-484D-90B4-3534B548A1A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821AC5-9C5A-4A3C-93F4-848ACDC067D1}"/>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6" name="Marcador de pie de página 5">
            <a:extLst>
              <a:ext uri="{FF2B5EF4-FFF2-40B4-BE49-F238E27FC236}">
                <a16:creationId xmlns:a16="http://schemas.microsoft.com/office/drawing/2014/main" id="{0C3A31DA-DD44-481A-A7D5-7CB461F026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345A90-02EA-4C6C-BD10-67085F9C3E13}"/>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318440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3FC955-F785-4F9F-BF50-5D5ADA3B622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90EEB0-9902-4FCF-96AE-F9824F3665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CFED08C-8617-4458-A546-64F083B6B63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704CC82-0B16-415B-9118-D3A2CDAFE3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17B45F1-245C-4F9C-AB83-F13299D332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6C47754-738F-471D-90FE-380628CE51A5}"/>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8" name="Marcador de pie de página 7">
            <a:extLst>
              <a:ext uri="{FF2B5EF4-FFF2-40B4-BE49-F238E27FC236}">
                <a16:creationId xmlns:a16="http://schemas.microsoft.com/office/drawing/2014/main" id="{B6FBDBAF-82A5-4114-855B-3DDD2815DBA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9FCED8A-0B6A-4F25-A28A-2904627D99C3}"/>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28210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0B40E-660F-40D9-BBBF-4586C208C7C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2C633DA-1941-45B8-A116-1A69DD405EB5}"/>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4" name="Marcador de pie de página 3">
            <a:extLst>
              <a:ext uri="{FF2B5EF4-FFF2-40B4-BE49-F238E27FC236}">
                <a16:creationId xmlns:a16="http://schemas.microsoft.com/office/drawing/2014/main" id="{5DFDBC44-B1FC-456A-8AF9-FD44D6631EA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1F8397C-76B3-45D8-BF59-5ECABCDD5BDC}"/>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262166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FF131D2-EB91-40D4-8713-F4D2531EF2C8}"/>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3" name="Marcador de pie de página 2">
            <a:extLst>
              <a:ext uri="{FF2B5EF4-FFF2-40B4-BE49-F238E27FC236}">
                <a16:creationId xmlns:a16="http://schemas.microsoft.com/office/drawing/2014/main" id="{E6D6593E-6071-4393-AFD3-E70E444C44F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6FE678-60E3-4F47-9271-F621AA4A1F59}"/>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263244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99D2D-185C-4B9E-BA74-DCB8E3AA41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CDF011B-83E3-4236-84AE-21DBF7F8B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45273EA-7F2A-4266-9382-4E1233958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F756AA-83CA-458F-A2BB-90950AEBBB20}"/>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6" name="Marcador de pie de página 5">
            <a:extLst>
              <a:ext uri="{FF2B5EF4-FFF2-40B4-BE49-F238E27FC236}">
                <a16:creationId xmlns:a16="http://schemas.microsoft.com/office/drawing/2014/main" id="{03AA34DD-3C0E-4EC9-9ACB-EE718D98A5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B2C049-5053-4774-AF64-D7C073B035F3}"/>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353673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502C2-2577-41CA-A9E7-F875E7EC0A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7DBC3A-6EC3-4AFA-8E53-7E668E708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93A00A-EA32-4206-9CAE-C1C6BBCFF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96EF08B-338A-4E02-A288-F1F6A8E98B48}"/>
              </a:ext>
            </a:extLst>
          </p:cNvPr>
          <p:cNvSpPr>
            <a:spLocks noGrp="1"/>
          </p:cNvSpPr>
          <p:nvPr>
            <p:ph type="dt" sz="half" idx="10"/>
          </p:nvPr>
        </p:nvSpPr>
        <p:spPr/>
        <p:txBody>
          <a:bodyPr/>
          <a:lstStyle/>
          <a:p>
            <a:fld id="{9E0EC2B1-5E9C-43CC-A5C9-2C70C1759A39}" type="datetimeFigureOut">
              <a:rPr lang="es-ES" smtClean="0"/>
              <a:t>29/04/2021</a:t>
            </a:fld>
            <a:endParaRPr lang="es-ES"/>
          </a:p>
        </p:txBody>
      </p:sp>
      <p:sp>
        <p:nvSpPr>
          <p:cNvPr id="6" name="Marcador de pie de página 5">
            <a:extLst>
              <a:ext uri="{FF2B5EF4-FFF2-40B4-BE49-F238E27FC236}">
                <a16:creationId xmlns:a16="http://schemas.microsoft.com/office/drawing/2014/main" id="{CAB73975-5494-42E2-B3A2-AF72F33E4B7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2E17536-03F0-4278-B4A8-C2F4189198D2}"/>
              </a:ext>
            </a:extLst>
          </p:cNvPr>
          <p:cNvSpPr>
            <a:spLocks noGrp="1"/>
          </p:cNvSpPr>
          <p:nvPr>
            <p:ph type="sldNum" sz="quarter" idx="12"/>
          </p:nvPr>
        </p:nvSpPr>
        <p:spPr/>
        <p:txBody>
          <a:bodyPr/>
          <a:lstStyle/>
          <a:p>
            <a:fld id="{94155B0A-5536-44A7-B716-A1C62FEA013A}" type="slidenum">
              <a:rPr lang="es-ES" smtClean="0"/>
              <a:t>‹Nº›</a:t>
            </a:fld>
            <a:endParaRPr lang="es-ES"/>
          </a:p>
        </p:txBody>
      </p:sp>
    </p:spTree>
    <p:extLst>
      <p:ext uri="{BB962C8B-B14F-4D97-AF65-F5344CB8AC3E}">
        <p14:creationId xmlns:p14="http://schemas.microsoft.com/office/powerpoint/2010/main" val="736624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8C5F1CE-BC88-41B9-A403-251FBA4C5E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8BAAF8-FC43-4221-A1B3-B419BDBD7D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E519A95-8CE8-4804-ABC8-CEFBB77D04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EC2B1-5E9C-43CC-A5C9-2C70C1759A39}" type="datetimeFigureOut">
              <a:rPr lang="es-ES" smtClean="0"/>
              <a:t>29/04/2021</a:t>
            </a:fld>
            <a:endParaRPr lang="es-ES"/>
          </a:p>
        </p:txBody>
      </p:sp>
      <p:sp>
        <p:nvSpPr>
          <p:cNvPr id="5" name="Marcador de pie de página 4">
            <a:extLst>
              <a:ext uri="{FF2B5EF4-FFF2-40B4-BE49-F238E27FC236}">
                <a16:creationId xmlns:a16="http://schemas.microsoft.com/office/drawing/2014/main" id="{729EF2D6-E344-43F0-BC17-3483B9791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AE2CECB-522F-4E81-B886-FB8FAC4A5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55B0A-5536-44A7-B716-A1C62FEA013A}" type="slidenum">
              <a:rPr lang="es-ES" smtClean="0"/>
              <a:t>‹Nº›</a:t>
            </a:fld>
            <a:endParaRPr lang="es-ES"/>
          </a:p>
        </p:txBody>
      </p:sp>
    </p:spTree>
    <p:extLst>
      <p:ext uri="{BB962C8B-B14F-4D97-AF65-F5344CB8AC3E}">
        <p14:creationId xmlns:p14="http://schemas.microsoft.com/office/powerpoint/2010/main" val="1911293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casas@unizar.es" TargetMode="External"/><Relationship Id="rId2" Type="http://schemas.openxmlformats.org/officeDocument/2006/relationships/hyperlink" Target="mailto:ingrosibethtoro@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hyperlink" Target="mailto:ingrosibethtoro@gmail.com"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mailto:acasas@unizar.es" TargetMode="External"/><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E1B380F-81BA-4406-A4C7-E04409B20F28}"/>
              </a:ext>
            </a:extLst>
          </p:cNvPr>
          <p:cNvSpPr>
            <a:spLocks noGrp="1"/>
          </p:cNvSpPr>
          <p:nvPr>
            <p:ph type="subTitle" idx="1"/>
          </p:nvPr>
        </p:nvSpPr>
        <p:spPr>
          <a:xfrm>
            <a:off x="451596" y="1618026"/>
            <a:ext cx="11360103" cy="3621947"/>
          </a:xfrm>
        </p:spPr>
        <p:txBody>
          <a:bodyPr>
            <a:normAutofit fontScale="25000" lnSpcReduction="20000"/>
          </a:bodyPr>
          <a:lstStyle/>
          <a:p>
            <a:pPr>
              <a:lnSpc>
                <a:spcPct val="170000"/>
              </a:lnSpc>
            </a:pPr>
            <a:r>
              <a:rPr lang="en-US" sz="4800" dirty="0">
                <a:effectLst/>
                <a:latin typeface="Arial" panose="020B0604020202020204" pitchFamily="34" charset="0"/>
                <a:ea typeface="Times New Roman" panose="02020603050405020304" pitchFamily="18" charset="0"/>
                <a:cs typeface="Arial" panose="020B0604020202020204" pitchFamily="34" charset="0"/>
              </a:rPr>
              <a:t>The Southwestern Pyrenees display some of the key geometric features of the range: 1) the westward termination of the main outcrop of the Axial Zone, the backbone of the chain where the basement rocks emerge 2) the outcrop of isolated basement units further west (the so-called Basque Massifs) and 3) the lateral variation in crustal geometries, characterized by the </a:t>
            </a:r>
            <a:r>
              <a:rPr lang="en-US" sz="4800" dirty="0" err="1">
                <a:effectLst/>
                <a:latin typeface="Arial" panose="020B0604020202020204" pitchFamily="34" charset="0"/>
                <a:ea typeface="Times New Roman" panose="02020603050405020304" pitchFamily="18" charset="0"/>
                <a:cs typeface="Arial" panose="020B0604020202020204" pitchFamily="34" charset="0"/>
              </a:rPr>
              <a:t>underthrusting</a:t>
            </a:r>
            <a:r>
              <a:rPr lang="en-US" sz="4800" dirty="0">
                <a:effectLst/>
                <a:latin typeface="Arial" panose="020B0604020202020204" pitchFamily="34" charset="0"/>
                <a:ea typeface="Times New Roman" panose="02020603050405020304" pitchFamily="18" charset="0"/>
                <a:cs typeface="Arial" panose="020B0604020202020204" pitchFamily="34" charset="0"/>
              </a:rPr>
              <a:t> of the lower Iberian crust beneath the European one, with the upper crust forming an orogenic wedge. The number, sequence, chronology and lateral relationships of the basement thrusts forming this upper crust wedge are complex and the focus of scientific debate. In this work, we show the first 3D model based on the interpretation of 142 available time seismic reflection sections in the region (PP, DP, JAT, JA, JAW, PJ &amp; DP campaigns, comprising in total more than 1600 km of subsurface images that cover more than 9,000 km</a:t>
            </a:r>
            <a:r>
              <a:rPr lang="en-US" sz="4800" baseline="30000" dirty="0">
                <a:effectLst/>
                <a:latin typeface="Arial" panose="020B0604020202020204" pitchFamily="34" charset="0"/>
                <a:ea typeface="Times New Roman" panose="02020603050405020304" pitchFamily="18" charset="0"/>
                <a:cs typeface="Arial" panose="020B0604020202020204" pitchFamily="34" charset="0"/>
              </a:rPr>
              <a:t>2</a:t>
            </a:r>
            <a:r>
              <a:rPr lang="en-US" sz="4800" dirty="0">
                <a:effectLst/>
                <a:latin typeface="Arial" panose="020B0604020202020204" pitchFamily="34" charset="0"/>
                <a:ea typeface="Times New Roman" panose="02020603050405020304" pitchFamily="18" charset="0"/>
                <a:cs typeface="Arial" panose="020B0604020202020204" pitchFamily="34" charset="0"/>
              </a:rPr>
              <a:t>). To carry out the time to depth conversion, we consider a seismic velocity model based on sonic logs from several wells (average time-depth equation obtained from Roncal-1, Sangüesa-1, Aoiz-1 and Pamplona south wells). Preliminary results from s</a:t>
            </a:r>
            <a:r>
              <a:rPr lang="en-US" sz="4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eismic, surface and well data evidence that the structure of the study area consists of a basement imbricate thrust system that is south-directed and connects to the fold-and-thrust cover system forming the External Sierras. The basement thrust system is detached within the Paleozoic (with a detachment level identified at a depth of ~4 km below the top of the basement) and stepping up into the Upper Triassic evaporites to the South. The basement thrust system involves two main thrusts that partly result from the reactivation of inherited Permian-Triassic extensional faults during the Cenozoic convergence. They produce all in all differences in height of the reference stratigraphic level (Upper Cretaceous) of more than 8000 m. Basement units in the hanging-wall of the northern thrust (Gavarnie thrust) progressively shallow eastwards whereas basement units in the southern thrust sheet (</a:t>
            </a:r>
            <a:r>
              <a:rPr lang="en-US" sz="4800" dirty="0" err="1">
                <a:solidFill>
                  <a:srgbClr val="222222"/>
                </a:solidFill>
                <a:effectLst/>
                <a:latin typeface="Arial" panose="020B0604020202020204" pitchFamily="34" charset="0"/>
                <a:ea typeface="Times New Roman" panose="02020603050405020304" pitchFamily="18" charset="0"/>
                <a:cs typeface="Arial" panose="020B0604020202020204" pitchFamily="34" charset="0"/>
              </a:rPr>
              <a:t>Guarga</a:t>
            </a:r>
            <a:r>
              <a:rPr lang="en-US" sz="4800" dirty="0">
                <a:solidFill>
                  <a:srgbClr val="222222"/>
                </a:solidFill>
                <a:effectLst/>
                <a:latin typeface="Arial" panose="020B0604020202020204" pitchFamily="34" charset="0"/>
                <a:ea typeface="Times New Roman" panose="02020603050405020304" pitchFamily="18" charset="0"/>
                <a:cs typeface="Arial" panose="020B0604020202020204" pitchFamily="34" charset="0"/>
              </a:rPr>
              <a:t> thrust) shallow westwards. Hanging-wall geometries consist of large, stepped flat panels that can be also complicated by smaller-scale thrusts oblique to the main Pyrenean trend. The geometry of thrust sheets can only be partly reconstructed from the seismic reflection profiles that evidence intermediate dips towards the North for the thrust surfaces, progressively horizontalizing towards the tip line. Additionally, we plan to complement in the short term the preliminary 3D model based on reflection seismic sections with a new vast densely and evenly distributed dataset of gravimetric measurements (several thousands).</a:t>
            </a:r>
            <a:endParaRPr lang="es-ES" sz="4800" dirty="0">
              <a:effectLst/>
              <a:latin typeface="Arial" panose="020B0604020202020204" pitchFamily="34" charset="0"/>
              <a:ea typeface="Times New Roman" panose="02020603050405020304" pitchFamily="18" charset="0"/>
              <a:cs typeface="Arial" panose="020B0604020202020204" pitchFamily="34" charset="0"/>
            </a:endParaRPr>
          </a:p>
          <a:p>
            <a:endParaRPr lang="es-ES" dirty="0"/>
          </a:p>
        </p:txBody>
      </p:sp>
      <p:sp>
        <p:nvSpPr>
          <p:cNvPr id="4" name="Rectangle 1">
            <a:extLst>
              <a:ext uri="{FF2B5EF4-FFF2-40B4-BE49-F238E27FC236}">
                <a16:creationId xmlns:a16="http://schemas.microsoft.com/office/drawing/2014/main" id="{67232EE0-895D-49B9-9DCA-9D2ADA2B719B}"/>
              </a:ext>
            </a:extLst>
          </p:cNvPr>
          <p:cNvSpPr>
            <a:spLocks noChangeArrowheads="1"/>
          </p:cNvSpPr>
          <p:nvPr/>
        </p:nvSpPr>
        <p:spPr bwMode="auto">
          <a:xfrm>
            <a:off x="322143" y="690652"/>
            <a:ext cx="10620462" cy="507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dirty="0" err="1">
                <a:ln>
                  <a:noFill/>
                </a:ln>
                <a:solidFill>
                  <a:schemeClr val="tx1"/>
                </a:solidFill>
                <a:effectLst/>
                <a:latin typeface="Open Sans"/>
              </a:rPr>
              <a:t>Rosibeth</a:t>
            </a:r>
            <a:r>
              <a:rPr kumimoji="0" lang="es-ES" altLang="es-ES" sz="900" b="0" i="0" u="none" strike="noStrike" cap="none" normalizeH="0" baseline="0" dirty="0">
                <a:ln>
                  <a:noFill/>
                </a:ln>
                <a:solidFill>
                  <a:schemeClr val="tx1"/>
                </a:solidFill>
                <a:effectLst/>
                <a:latin typeface="Open Sans"/>
              </a:rPr>
              <a:t> Toro</a:t>
            </a:r>
            <a:r>
              <a:rPr kumimoji="0" lang="es-ES" altLang="es-ES" sz="900" b="0" i="0" u="none" strike="noStrike" cap="none" normalizeH="0" baseline="30000" dirty="0">
                <a:ln>
                  <a:noFill/>
                </a:ln>
                <a:solidFill>
                  <a:schemeClr val="tx1"/>
                </a:solidFill>
                <a:effectLst/>
                <a:latin typeface="Open Sans"/>
              </a:rPr>
              <a:t>1</a:t>
            </a:r>
            <a:r>
              <a:rPr kumimoji="0" lang="es-ES" altLang="es-ES" sz="900" b="0" i="0" u="none" strike="noStrike" cap="none" normalizeH="0" baseline="0" dirty="0">
                <a:ln>
                  <a:noFill/>
                </a:ln>
                <a:solidFill>
                  <a:schemeClr val="tx1"/>
                </a:solidFill>
                <a:effectLst/>
                <a:latin typeface="Open Sans"/>
              </a:rPr>
              <a:t>, Antonio Casas</a:t>
            </a:r>
            <a:r>
              <a:rPr kumimoji="0" lang="es-ES" altLang="es-ES" sz="900" b="0" i="0" u="none" strike="noStrike" cap="none" normalizeH="0" baseline="30000" dirty="0">
                <a:ln>
                  <a:noFill/>
                </a:ln>
                <a:solidFill>
                  <a:schemeClr val="tx1"/>
                </a:solidFill>
                <a:effectLst/>
                <a:latin typeface="Open Sans"/>
              </a:rPr>
              <a:t>1,2</a:t>
            </a:r>
            <a:r>
              <a:rPr kumimoji="0" lang="es-ES" altLang="es-ES" sz="900" b="0" i="0" u="none" strike="noStrike" cap="none" normalizeH="0" baseline="0" dirty="0">
                <a:ln>
                  <a:noFill/>
                </a:ln>
                <a:solidFill>
                  <a:schemeClr val="tx1"/>
                </a:solidFill>
                <a:effectLst/>
                <a:latin typeface="Open Sans"/>
              </a:rPr>
              <a:t>, </a:t>
            </a:r>
            <a:r>
              <a:rPr kumimoji="0" lang="es-ES" altLang="es-ES" sz="900" b="1" i="0" u="none" strike="noStrike" cap="none" normalizeH="0" baseline="0" dirty="0">
                <a:ln>
                  <a:noFill/>
                </a:ln>
                <a:solidFill>
                  <a:schemeClr val="tx1"/>
                </a:solidFill>
                <a:effectLst/>
                <a:latin typeface="Open Sans"/>
              </a:rPr>
              <a:t>Esther Izquierdo</a:t>
            </a:r>
            <a:r>
              <a:rPr kumimoji="0" lang="es-ES" altLang="es-ES" sz="900" b="0" i="0" u="none" strike="noStrike" cap="none" normalizeH="0" baseline="30000" dirty="0">
                <a:ln>
                  <a:noFill/>
                </a:ln>
                <a:solidFill>
                  <a:schemeClr val="tx1"/>
                </a:solidFill>
                <a:effectLst/>
                <a:latin typeface="Open Sans"/>
              </a:rPr>
              <a:t>3</a:t>
            </a:r>
            <a:r>
              <a:rPr kumimoji="0" lang="es-ES" altLang="es-ES" sz="900" b="0" i="0" u="none" strike="noStrike" cap="none" normalizeH="0" baseline="0" dirty="0">
                <a:ln>
                  <a:noFill/>
                </a:ln>
                <a:solidFill>
                  <a:schemeClr val="tx1"/>
                </a:solidFill>
                <a:effectLst/>
                <a:latin typeface="Open Sans"/>
              </a:rPr>
              <a:t>, Emilio Pueyo</a:t>
            </a:r>
            <a:r>
              <a:rPr kumimoji="0" lang="es-ES" altLang="es-ES" sz="900" b="0" i="0" u="none" strike="noStrike" cap="none" normalizeH="0" baseline="30000" dirty="0">
                <a:ln>
                  <a:noFill/>
                </a:ln>
                <a:solidFill>
                  <a:schemeClr val="tx1"/>
                </a:solidFill>
                <a:effectLst/>
                <a:latin typeface="Open Sans"/>
              </a:rPr>
              <a:t>2,4</a:t>
            </a:r>
            <a:r>
              <a:rPr kumimoji="0" lang="es-ES" altLang="es-ES" sz="900" b="0" i="0" u="none" strike="noStrike" cap="none" normalizeH="0" baseline="0" dirty="0">
                <a:ln>
                  <a:noFill/>
                </a:ln>
                <a:solidFill>
                  <a:schemeClr val="tx1"/>
                </a:solidFill>
                <a:effectLst/>
                <a:latin typeface="Open Sans"/>
              </a:rPr>
              <a:t>, Javier Navas</a:t>
            </a:r>
            <a:r>
              <a:rPr kumimoji="0" lang="es-ES" altLang="es-ES" sz="900" b="0" i="0" u="none" strike="noStrike" cap="none" normalizeH="0" baseline="30000" dirty="0">
                <a:ln>
                  <a:noFill/>
                </a:ln>
                <a:solidFill>
                  <a:schemeClr val="tx1"/>
                </a:solidFill>
                <a:effectLst/>
                <a:latin typeface="Open Sans"/>
              </a:rPr>
              <a:t>4</a:t>
            </a:r>
            <a:r>
              <a:rPr kumimoji="0" lang="es-ES" altLang="es-ES" sz="900" b="0" i="0" u="none" strike="noStrike" cap="none" normalizeH="0" baseline="0" dirty="0">
                <a:ln>
                  <a:noFill/>
                </a:ln>
                <a:solidFill>
                  <a:schemeClr val="tx1"/>
                </a:solidFill>
                <a:effectLst/>
                <a:latin typeface="Open Sans"/>
              </a:rPr>
              <a:t>, Juliana Martín</a:t>
            </a:r>
            <a:r>
              <a:rPr lang="es-ES" altLang="es-ES" sz="900" baseline="30000" dirty="0">
                <a:latin typeface="Open Sans"/>
              </a:rPr>
              <a:t>4</a:t>
            </a:r>
            <a:r>
              <a:rPr kumimoji="0" lang="es-ES" altLang="es-ES" sz="900" b="0" i="0" u="none" strike="noStrike" cap="none" normalizeH="0" baseline="0" dirty="0">
                <a:ln>
                  <a:noFill/>
                </a:ln>
                <a:solidFill>
                  <a:schemeClr val="tx1"/>
                </a:solidFill>
                <a:effectLst/>
                <a:latin typeface="Open Sans"/>
              </a:rPr>
              <a:t>, Carlos Peropadre</a:t>
            </a:r>
            <a:r>
              <a:rPr lang="es-ES" altLang="es-ES" sz="900" baseline="30000" dirty="0">
                <a:latin typeface="Open Sans"/>
              </a:rPr>
              <a:t>4</a:t>
            </a:r>
            <a:r>
              <a:rPr kumimoji="0" lang="es-ES" altLang="es-ES" sz="900" b="0" i="0" u="none" strike="noStrike" cap="none" normalizeH="0" baseline="0" dirty="0">
                <a:ln>
                  <a:noFill/>
                </a:ln>
                <a:solidFill>
                  <a:schemeClr val="tx1"/>
                </a:solidFill>
                <a:effectLst/>
                <a:latin typeface="Open Sans"/>
              </a:rPr>
              <a:t>, and Jon Jiménez</a:t>
            </a:r>
            <a:r>
              <a:rPr lang="es-ES" altLang="es-ES" sz="900" baseline="30000" dirty="0">
                <a:latin typeface="Open Sans"/>
              </a:rPr>
              <a:t>1</a:t>
            </a:r>
            <a:endParaRPr kumimoji="0" lang="es-ES" altLang="es-ES" sz="900" b="0" i="0" u="none" strike="noStrike" cap="none" normalizeH="0" baseline="30000" dirty="0">
              <a:ln>
                <a:noFill/>
              </a:ln>
              <a:solidFill>
                <a:schemeClr val="tx1"/>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ES" altLang="es-ES" sz="600" b="0" i="0" u="none" strike="noStrike" cap="none" normalizeH="0" baseline="30000" dirty="0">
                <a:ln>
                  <a:noFill/>
                </a:ln>
                <a:solidFill>
                  <a:schemeClr val="tx1"/>
                </a:solidFill>
                <a:effectLst/>
                <a:latin typeface="Open Sans"/>
              </a:rPr>
              <a:t>1</a:t>
            </a:r>
            <a:r>
              <a:rPr kumimoji="0" lang="es-ES" altLang="es-ES" sz="600" b="0" i="0" u="none" strike="noStrike" cap="none" normalizeH="0" baseline="0" dirty="0">
                <a:ln>
                  <a:noFill/>
                </a:ln>
                <a:solidFill>
                  <a:schemeClr val="tx1"/>
                </a:solidFill>
                <a:effectLst/>
                <a:latin typeface="Open Sans"/>
              </a:rPr>
              <a:t>Geotransfer. Dpto. Ciencias de la Tierra. IUCA. Universidad de Zaragoza, Ciencias de la Tierra, Zaragoza,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hlinkClick r:id="rId2"/>
              </a:rPr>
              <a:t>ingrosibethtoro@gmail.com</a:t>
            </a:r>
            <a:r>
              <a:rPr kumimoji="0" lang="es-ES" altLang="es-ES" sz="600" b="0" i="0" u="none" strike="noStrike" cap="none" normalizeH="0" baseline="0" dirty="0">
                <a:ln>
                  <a:noFill/>
                </a:ln>
                <a:solidFill>
                  <a:schemeClr val="accent1">
                    <a:lumMod val="75000"/>
                  </a:schemeClr>
                </a:solidFill>
                <a:effectLst/>
                <a:latin typeface="Open Sans"/>
              </a:rPr>
              <a:t>, jimenezbjon@unizar.es</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2</a:t>
            </a:r>
            <a:r>
              <a:rPr kumimoji="0" lang="es-ES" altLang="es-ES" sz="600" b="0" i="0" u="none" strike="noStrike" cap="none" normalizeH="0" baseline="0" dirty="0">
                <a:ln>
                  <a:noFill/>
                </a:ln>
                <a:solidFill>
                  <a:schemeClr val="tx1"/>
                </a:solidFill>
                <a:effectLst/>
                <a:latin typeface="Open Sans"/>
              </a:rPr>
              <a:t>Unidad Asociada en Ciencias de la Tierra IGME/Universidad de Zaragoza, Zaragoza,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hlinkClick r:id="rId3"/>
              </a:rPr>
              <a:t>acasas@unizar.es</a:t>
            </a:r>
            <a:r>
              <a:rPr kumimoji="0" lang="es-ES" altLang="es-ES" sz="600" b="0" i="0" u="none" strike="noStrike" cap="none" normalizeH="0" baseline="0" dirty="0">
                <a:ln>
                  <a:noFill/>
                </a:ln>
                <a:solidFill>
                  <a:schemeClr val="tx1"/>
                </a:solidFill>
                <a:effectLst/>
                <a:latin typeface="Open Sans"/>
              </a:rPr>
              <a:t>)</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3</a:t>
            </a:r>
            <a:r>
              <a:rPr kumimoji="0" lang="es-ES" altLang="es-ES" sz="600" b="0" i="0" u="none" strike="noStrike" cap="none" normalizeH="0" baseline="0" dirty="0">
                <a:ln>
                  <a:noFill/>
                </a:ln>
                <a:solidFill>
                  <a:schemeClr val="tx1"/>
                </a:solidFill>
                <a:effectLst/>
                <a:latin typeface="Open Sans"/>
              </a:rPr>
              <a:t>Université de Pau et des </a:t>
            </a:r>
            <a:r>
              <a:rPr kumimoji="0" lang="es-ES" altLang="es-ES" sz="600" b="0" i="0" u="none" strike="noStrike" cap="none" normalizeH="0" baseline="0" dirty="0" err="1">
                <a:ln>
                  <a:noFill/>
                </a:ln>
                <a:solidFill>
                  <a:schemeClr val="tx1"/>
                </a:solidFill>
                <a:effectLst/>
                <a:latin typeface="Open Sans"/>
              </a:rPr>
              <a:t>Pays</a:t>
            </a:r>
            <a:r>
              <a:rPr kumimoji="0" lang="es-ES" altLang="es-ES" sz="600" b="0" i="0" u="none" strike="noStrike" cap="none" normalizeH="0" baseline="0" dirty="0">
                <a:ln>
                  <a:noFill/>
                </a:ln>
                <a:solidFill>
                  <a:schemeClr val="tx1"/>
                </a:solidFill>
                <a:effectLst/>
                <a:latin typeface="Open Sans"/>
              </a:rPr>
              <a:t> de </a:t>
            </a:r>
            <a:r>
              <a:rPr kumimoji="0" lang="es-ES" altLang="es-ES" sz="600" b="0" i="0" u="none" strike="noStrike" cap="none" normalizeH="0" baseline="0" dirty="0" err="1">
                <a:ln>
                  <a:noFill/>
                </a:ln>
                <a:solidFill>
                  <a:schemeClr val="tx1"/>
                </a:solidFill>
                <a:effectLst/>
                <a:latin typeface="Open Sans"/>
              </a:rPr>
              <a:t>l'Adour</a:t>
            </a:r>
            <a:r>
              <a:rPr kumimoji="0" lang="es-ES" altLang="es-ES" sz="600" b="0" i="0" u="none" strike="noStrike" cap="none" normalizeH="0" baseline="0" dirty="0">
                <a:ln>
                  <a:noFill/>
                </a:ln>
                <a:solidFill>
                  <a:schemeClr val="tx1"/>
                </a:solidFill>
                <a:effectLst/>
                <a:latin typeface="Open Sans"/>
              </a:rPr>
              <a:t>, E2S UPPA, CNRS, TOTAL, LFCR, Pau, France (</a:t>
            </a:r>
            <a:r>
              <a:rPr kumimoji="0" lang="es-ES" altLang="es-ES" sz="600" b="0" i="0" u="none" strike="noStrike" cap="none" normalizeH="0" baseline="0" dirty="0">
                <a:ln>
                  <a:noFill/>
                </a:ln>
                <a:solidFill>
                  <a:schemeClr val="accent1">
                    <a:lumMod val="75000"/>
                  </a:schemeClr>
                </a:solidFill>
                <a:effectLst/>
                <a:latin typeface="Open Sans"/>
              </a:rPr>
              <a:t>esther.izquierdo-llavall@univ-pau.fr</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4</a:t>
            </a:r>
            <a:r>
              <a:rPr kumimoji="0" lang="es-ES" altLang="es-ES" sz="600" b="0" i="0" u="none" strike="noStrike" cap="none" normalizeH="0" baseline="0" dirty="0">
                <a:ln>
                  <a:noFill/>
                </a:ln>
                <a:solidFill>
                  <a:schemeClr val="tx1"/>
                </a:solidFill>
                <a:effectLst/>
                <a:latin typeface="Open Sans"/>
              </a:rPr>
              <a:t>Instituto Geológico y Minero de España,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unaim@igme.es</a:t>
            </a:r>
            <a:r>
              <a:rPr lang="es-ES" altLang="es-ES" sz="600" dirty="0">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j.navas@igme.es</a:t>
            </a:r>
            <a:r>
              <a:rPr lang="es-ES" altLang="es-ES" sz="600" dirty="0">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j.martin@igme.es</a:t>
            </a:r>
            <a:r>
              <a:rPr kumimoji="0" lang="es-ES" altLang="es-ES" sz="600" b="0" i="0" u="none" strike="noStrike" cap="none" normalizeH="0" baseline="0" dirty="0">
                <a:ln>
                  <a:noFill/>
                </a:ln>
                <a:solidFill>
                  <a:schemeClr val="tx1"/>
                </a:solidFill>
                <a:effectLst/>
                <a:latin typeface="Open Sans"/>
              </a:rPr>
              <a:t>)</a:t>
            </a:r>
          </a:p>
        </p:txBody>
      </p:sp>
      <p:sp>
        <p:nvSpPr>
          <p:cNvPr id="5" name="CuadroTexto 4">
            <a:extLst>
              <a:ext uri="{FF2B5EF4-FFF2-40B4-BE49-F238E27FC236}">
                <a16:creationId xmlns:a16="http://schemas.microsoft.com/office/drawing/2014/main" id="{769579D3-31B8-4824-A60A-ED0F8537A810}"/>
              </a:ext>
            </a:extLst>
          </p:cNvPr>
          <p:cNvSpPr txBox="1"/>
          <p:nvPr/>
        </p:nvSpPr>
        <p:spPr>
          <a:xfrm>
            <a:off x="451596" y="234751"/>
            <a:ext cx="10620462" cy="353943"/>
          </a:xfrm>
          <a:prstGeom prst="rect">
            <a:avLst/>
          </a:prstGeom>
          <a:noFill/>
        </p:spPr>
        <p:txBody>
          <a:bodyPr wrap="square" rtlCol="0">
            <a:spAutoFit/>
          </a:bodyPr>
          <a:lstStyle/>
          <a:p>
            <a:pPr algn="ctr"/>
            <a:r>
              <a:rPr lang="en-US" sz="1700" b="1" i="0" strike="noStrike" dirty="0">
                <a:effectLst/>
                <a:latin typeface="Open Sans"/>
              </a:rPr>
              <a:t>3D basement geometry of the southwestern Pyrenees: Insights from seismic interpretation</a:t>
            </a:r>
            <a:endParaRPr lang="es-ES" sz="1700" dirty="0"/>
          </a:p>
        </p:txBody>
      </p:sp>
    </p:spTree>
    <p:extLst>
      <p:ext uri="{BB962C8B-B14F-4D97-AF65-F5344CB8AC3E}">
        <p14:creationId xmlns:p14="http://schemas.microsoft.com/office/powerpoint/2010/main" val="193806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2263A373-BFFB-41E7-BBF0-1AA807676428}"/>
              </a:ext>
            </a:extLst>
          </p:cNvPr>
          <p:cNvGrpSpPr/>
          <p:nvPr/>
        </p:nvGrpSpPr>
        <p:grpSpPr>
          <a:xfrm>
            <a:off x="209899" y="4952522"/>
            <a:ext cx="3166349" cy="1828253"/>
            <a:chOff x="88084" y="3290694"/>
            <a:chExt cx="4099035" cy="2366786"/>
          </a:xfrm>
        </p:grpSpPr>
        <p:cxnSp>
          <p:nvCxnSpPr>
            <p:cNvPr id="20" name="Conector recto 19">
              <a:extLst>
                <a:ext uri="{FF2B5EF4-FFF2-40B4-BE49-F238E27FC236}">
                  <a16:creationId xmlns:a16="http://schemas.microsoft.com/office/drawing/2014/main" id="{358D58C6-6510-4D7D-B0E0-455BEF261961}"/>
                </a:ext>
              </a:extLst>
            </p:cNvPr>
            <p:cNvCxnSpPr>
              <a:cxnSpLocks/>
              <a:endCxn id="25" idx="1"/>
            </p:cNvCxnSpPr>
            <p:nvPr/>
          </p:nvCxnSpPr>
          <p:spPr>
            <a:xfrm>
              <a:off x="423644" y="5328551"/>
              <a:ext cx="465589" cy="45702"/>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Elipse 21">
              <a:extLst>
                <a:ext uri="{FF2B5EF4-FFF2-40B4-BE49-F238E27FC236}">
                  <a16:creationId xmlns:a16="http://schemas.microsoft.com/office/drawing/2014/main" id="{21A90CFC-5021-4C33-B6BF-80B65E870F83}"/>
                </a:ext>
              </a:extLst>
            </p:cNvPr>
            <p:cNvSpPr/>
            <p:nvPr/>
          </p:nvSpPr>
          <p:spPr>
            <a:xfrm>
              <a:off x="590026" y="5451662"/>
              <a:ext cx="132824" cy="10225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4" name="Imagen 23">
              <a:extLst>
                <a:ext uri="{FF2B5EF4-FFF2-40B4-BE49-F238E27FC236}">
                  <a16:creationId xmlns:a16="http://schemas.microsoft.com/office/drawing/2014/main" id="{C789872D-584F-444D-B193-830132E4C56E}"/>
                </a:ext>
              </a:extLst>
            </p:cNvPr>
            <p:cNvPicPr>
              <a:picLocks noChangeAspect="1"/>
            </p:cNvPicPr>
            <p:nvPr/>
          </p:nvPicPr>
          <p:blipFill>
            <a:blip r:embed="rId2"/>
            <a:stretch>
              <a:fillRect/>
            </a:stretch>
          </p:blipFill>
          <p:spPr>
            <a:xfrm>
              <a:off x="88084" y="3290694"/>
              <a:ext cx="3594683" cy="1905309"/>
            </a:xfrm>
            <a:prstGeom prst="rect">
              <a:avLst/>
            </a:prstGeom>
          </p:spPr>
        </p:pic>
        <p:sp>
          <p:nvSpPr>
            <p:cNvPr id="25" name="CuadroTexto 24">
              <a:extLst>
                <a:ext uri="{FF2B5EF4-FFF2-40B4-BE49-F238E27FC236}">
                  <a16:creationId xmlns:a16="http://schemas.microsoft.com/office/drawing/2014/main" id="{3A69F3EE-10AC-4623-9C87-E3693E1E9420}"/>
                </a:ext>
              </a:extLst>
            </p:cNvPr>
            <p:cNvSpPr txBox="1"/>
            <p:nvPr/>
          </p:nvSpPr>
          <p:spPr>
            <a:xfrm>
              <a:off x="889233" y="5214878"/>
              <a:ext cx="3297886" cy="318748"/>
            </a:xfrm>
            <a:prstGeom prst="rect">
              <a:avLst/>
            </a:prstGeom>
            <a:noFill/>
          </p:spPr>
          <p:txBody>
            <a:bodyPr wrap="none" rtlCol="0">
              <a:spAutoFit/>
            </a:bodyPr>
            <a:lstStyle/>
            <a:p>
              <a:r>
                <a:rPr lang="es-ES" sz="1000" dirty="0"/>
                <a:t>TWT </a:t>
              </a:r>
              <a:r>
                <a:rPr lang="es-ES" sz="1000" dirty="0" err="1"/>
                <a:t>seismic</a:t>
              </a:r>
              <a:r>
                <a:rPr lang="es-ES" sz="1000" dirty="0"/>
                <a:t> </a:t>
              </a:r>
              <a:r>
                <a:rPr lang="es-ES" sz="1000" dirty="0" err="1"/>
                <a:t>profiles</a:t>
              </a:r>
              <a:r>
                <a:rPr lang="es-ES" sz="1000" dirty="0"/>
                <a:t> (142 </a:t>
              </a:r>
              <a:r>
                <a:rPr lang="es-ES" sz="1000" dirty="0" err="1"/>
                <a:t>profiles</a:t>
              </a:r>
              <a:r>
                <a:rPr lang="es-ES" sz="1000" dirty="0"/>
                <a:t>, &gt;1600 km)</a:t>
              </a:r>
            </a:p>
          </p:txBody>
        </p:sp>
        <p:sp>
          <p:nvSpPr>
            <p:cNvPr id="27" name="CuadroTexto 26">
              <a:extLst>
                <a:ext uri="{FF2B5EF4-FFF2-40B4-BE49-F238E27FC236}">
                  <a16:creationId xmlns:a16="http://schemas.microsoft.com/office/drawing/2014/main" id="{3FEA6AC9-C196-4C24-BD0B-39014EFC5D4A}"/>
                </a:ext>
              </a:extLst>
            </p:cNvPr>
            <p:cNvSpPr txBox="1"/>
            <p:nvPr/>
          </p:nvSpPr>
          <p:spPr>
            <a:xfrm>
              <a:off x="889233" y="5411259"/>
              <a:ext cx="707245" cy="246221"/>
            </a:xfrm>
            <a:prstGeom prst="rect">
              <a:avLst/>
            </a:prstGeom>
            <a:noFill/>
          </p:spPr>
          <p:txBody>
            <a:bodyPr wrap="none" rtlCol="0">
              <a:spAutoFit/>
            </a:bodyPr>
            <a:lstStyle/>
            <a:p>
              <a:r>
                <a:rPr lang="es-ES" sz="1000" dirty="0"/>
                <a:t>Wells (26)</a:t>
              </a:r>
            </a:p>
          </p:txBody>
        </p:sp>
      </p:grpSp>
      <p:sp>
        <p:nvSpPr>
          <p:cNvPr id="73" name="Rectángulo 72">
            <a:extLst>
              <a:ext uri="{FF2B5EF4-FFF2-40B4-BE49-F238E27FC236}">
                <a16:creationId xmlns:a16="http://schemas.microsoft.com/office/drawing/2014/main" id="{30D5B016-1F12-4709-BE2C-9866966BC892}"/>
              </a:ext>
            </a:extLst>
          </p:cNvPr>
          <p:cNvSpPr/>
          <p:nvPr/>
        </p:nvSpPr>
        <p:spPr>
          <a:xfrm>
            <a:off x="1550721" y="5355509"/>
            <a:ext cx="1333540" cy="106879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angle 1">
            <a:extLst>
              <a:ext uri="{FF2B5EF4-FFF2-40B4-BE49-F238E27FC236}">
                <a16:creationId xmlns:a16="http://schemas.microsoft.com/office/drawing/2014/main" id="{BA028414-8C77-48E1-91EE-433CA548FE45}"/>
              </a:ext>
            </a:extLst>
          </p:cNvPr>
          <p:cNvSpPr>
            <a:spLocks noChangeArrowheads="1"/>
          </p:cNvSpPr>
          <p:nvPr/>
        </p:nvSpPr>
        <p:spPr bwMode="auto">
          <a:xfrm>
            <a:off x="322143" y="690652"/>
            <a:ext cx="10620462" cy="5078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900" b="0" i="0" u="none" strike="noStrike" cap="none" normalizeH="0" baseline="0" dirty="0" err="1">
                <a:ln>
                  <a:noFill/>
                </a:ln>
                <a:solidFill>
                  <a:schemeClr val="tx1"/>
                </a:solidFill>
                <a:effectLst/>
                <a:latin typeface="Open Sans"/>
              </a:rPr>
              <a:t>Rosibeth</a:t>
            </a:r>
            <a:r>
              <a:rPr kumimoji="0" lang="es-ES" altLang="es-ES" sz="900" b="0" i="0" u="none" strike="noStrike" cap="none" normalizeH="0" baseline="0" dirty="0">
                <a:ln>
                  <a:noFill/>
                </a:ln>
                <a:solidFill>
                  <a:schemeClr val="tx1"/>
                </a:solidFill>
                <a:effectLst/>
                <a:latin typeface="Open Sans"/>
              </a:rPr>
              <a:t> Toro</a:t>
            </a:r>
            <a:r>
              <a:rPr kumimoji="0" lang="es-ES" altLang="es-ES" sz="900" b="0" i="0" u="none" strike="noStrike" cap="none" normalizeH="0" baseline="30000" dirty="0">
                <a:ln>
                  <a:noFill/>
                </a:ln>
                <a:solidFill>
                  <a:schemeClr val="tx1"/>
                </a:solidFill>
                <a:effectLst/>
                <a:latin typeface="Open Sans"/>
              </a:rPr>
              <a:t>1</a:t>
            </a:r>
            <a:r>
              <a:rPr kumimoji="0" lang="es-ES" altLang="es-ES" sz="900" b="0" i="0" u="none" strike="noStrike" cap="none" normalizeH="0" baseline="0" dirty="0">
                <a:ln>
                  <a:noFill/>
                </a:ln>
                <a:solidFill>
                  <a:schemeClr val="tx1"/>
                </a:solidFill>
                <a:effectLst/>
                <a:latin typeface="Open Sans"/>
              </a:rPr>
              <a:t>, Antonio Casas</a:t>
            </a:r>
            <a:r>
              <a:rPr kumimoji="0" lang="es-ES" altLang="es-ES" sz="900" b="0" i="0" u="none" strike="noStrike" cap="none" normalizeH="0" baseline="30000" dirty="0">
                <a:ln>
                  <a:noFill/>
                </a:ln>
                <a:solidFill>
                  <a:schemeClr val="tx1"/>
                </a:solidFill>
                <a:effectLst/>
                <a:latin typeface="Open Sans"/>
              </a:rPr>
              <a:t>1,2</a:t>
            </a:r>
            <a:r>
              <a:rPr kumimoji="0" lang="es-ES" altLang="es-ES" sz="900" b="0" i="0" u="none" strike="noStrike" cap="none" normalizeH="0" baseline="0" dirty="0">
                <a:ln>
                  <a:noFill/>
                </a:ln>
                <a:solidFill>
                  <a:schemeClr val="tx1"/>
                </a:solidFill>
                <a:effectLst/>
                <a:latin typeface="Open Sans"/>
              </a:rPr>
              <a:t>, </a:t>
            </a:r>
            <a:r>
              <a:rPr kumimoji="0" lang="es-ES" altLang="es-ES" sz="900" b="1" i="0" u="none" strike="noStrike" cap="none" normalizeH="0" baseline="0" dirty="0">
                <a:ln>
                  <a:noFill/>
                </a:ln>
                <a:solidFill>
                  <a:schemeClr val="tx1"/>
                </a:solidFill>
                <a:effectLst/>
                <a:latin typeface="Open Sans"/>
              </a:rPr>
              <a:t>Esther Izquierdo</a:t>
            </a:r>
            <a:r>
              <a:rPr kumimoji="0" lang="es-ES" altLang="es-ES" sz="900" b="0" i="0" u="none" strike="noStrike" cap="none" normalizeH="0" baseline="30000" dirty="0">
                <a:ln>
                  <a:noFill/>
                </a:ln>
                <a:solidFill>
                  <a:schemeClr val="tx1"/>
                </a:solidFill>
                <a:effectLst/>
                <a:latin typeface="Open Sans"/>
              </a:rPr>
              <a:t>3</a:t>
            </a:r>
            <a:r>
              <a:rPr kumimoji="0" lang="es-ES" altLang="es-ES" sz="900" b="0" i="0" u="none" strike="noStrike" cap="none" normalizeH="0" baseline="0" dirty="0">
                <a:ln>
                  <a:noFill/>
                </a:ln>
                <a:solidFill>
                  <a:schemeClr val="tx1"/>
                </a:solidFill>
                <a:effectLst/>
                <a:latin typeface="Open Sans"/>
              </a:rPr>
              <a:t>, Emilio Pueyo</a:t>
            </a:r>
            <a:r>
              <a:rPr kumimoji="0" lang="es-ES" altLang="es-ES" sz="900" b="0" i="0" u="none" strike="noStrike" cap="none" normalizeH="0" baseline="30000" dirty="0">
                <a:ln>
                  <a:noFill/>
                </a:ln>
                <a:solidFill>
                  <a:schemeClr val="tx1"/>
                </a:solidFill>
                <a:effectLst/>
                <a:latin typeface="Open Sans"/>
              </a:rPr>
              <a:t>2,4</a:t>
            </a:r>
            <a:r>
              <a:rPr kumimoji="0" lang="es-ES" altLang="es-ES" sz="900" b="0" i="0" u="none" strike="noStrike" cap="none" normalizeH="0" baseline="0" dirty="0">
                <a:ln>
                  <a:noFill/>
                </a:ln>
                <a:solidFill>
                  <a:schemeClr val="tx1"/>
                </a:solidFill>
                <a:effectLst/>
                <a:latin typeface="Open Sans"/>
              </a:rPr>
              <a:t>, Javier Navas</a:t>
            </a:r>
            <a:r>
              <a:rPr kumimoji="0" lang="es-ES" altLang="es-ES" sz="900" b="0" i="0" u="none" strike="noStrike" cap="none" normalizeH="0" baseline="30000" dirty="0">
                <a:ln>
                  <a:noFill/>
                </a:ln>
                <a:solidFill>
                  <a:schemeClr val="tx1"/>
                </a:solidFill>
                <a:effectLst/>
                <a:latin typeface="Open Sans"/>
              </a:rPr>
              <a:t>4</a:t>
            </a:r>
            <a:r>
              <a:rPr kumimoji="0" lang="es-ES" altLang="es-ES" sz="900" b="0" i="0" u="none" strike="noStrike" cap="none" normalizeH="0" baseline="0" dirty="0">
                <a:ln>
                  <a:noFill/>
                </a:ln>
                <a:solidFill>
                  <a:schemeClr val="tx1"/>
                </a:solidFill>
                <a:effectLst/>
                <a:latin typeface="Open Sans"/>
              </a:rPr>
              <a:t>, Juliana Martín</a:t>
            </a:r>
            <a:r>
              <a:rPr lang="es-ES" altLang="es-ES" sz="900" baseline="30000" dirty="0">
                <a:latin typeface="Open Sans"/>
              </a:rPr>
              <a:t>4</a:t>
            </a:r>
            <a:r>
              <a:rPr kumimoji="0" lang="es-ES" altLang="es-ES" sz="900" b="0" i="0" u="none" strike="noStrike" cap="none" normalizeH="0" baseline="0" dirty="0">
                <a:ln>
                  <a:noFill/>
                </a:ln>
                <a:solidFill>
                  <a:schemeClr val="tx1"/>
                </a:solidFill>
                <a:effectLst/>
                <a:latin typeface="Open Sans"/>
              </a:rPr>
              <a:t>, Carlos Peropadre</a:t>
            </a:r>
            <a:r>
              <a:rPr lang="es-ES" altLang="es-ES" sz="900" baseline="30000" dirty="0">
                <a:latin typeface="Open Sans"/>
              </a:rPr>
              <a:t>4</a:t>
            </a:r>
            <a:r>
              <a:rPr kumimoji="0" lang="es-ES" altLang="es-ES" sz="900" b="0" i="0" u="none" strike="noStrike" cap="none" normalizeH="0" baseline="0" dirty="0">
                <a:ln>
                  <a:noFill/>
                </a:ln>
                <a:solidFill>
                  <a:schemeClr val="tx1"/>
                </a:solidFill>
                <a:effectLst/>
                <a:latin typeface="Open Sans"/>
              </a:rPr>
              <a:t>, and Jon Jiménez</a:t>
            </a:r>
            <a:r>
              <a:rPr lang="es-ES" altLang="es-ES" sz="900" baseline="30000" dirty="0">
                <a:latin typeface="Open Sans"/>
              </a:rPr>
              <a:t>1</a:t>
            </a:r>
            <a:endParaRPr kumimoji="0" lang="es-ES" altLang="es-ES" sz="900" b="0" i="0" u="none" strike="noStrike" cap="none" normalizeH="0" baseline="30000" dirty="0">
              <a:ln>
                <a:noFill/>
              </a:ln>
              <a:solidFill>
                <a:schemeClr val="tx1"/>
              </a:solidFill>
              <a:effectLst/>
              <a:latin typeface="Open Sans"/>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ES" altLang="es-ES" sz="600" b="0" i="0" u="none" strike="noStrike" cap="none" normalizeH="0" baseline="30000" dirty="0">
                <a:ln>
                  <a:noFill/>
                </a:ln>
                <a:solidFill>
                  <a:schemeClr val="tx1"/>
                </a:solidFill>
                <a:effectLst/>
                <a:latin typeface="Open Sans"/>
              </a:rPr>
              <a:t>1</a:t>
            </a:r>
            <a:r>
              <a:rPr kumimoji="0" lang="es-ES" altLang="es-ES" sz="600" b="0" i="0" u="none" strike="noStrike" cap="none" normalizeH="0" baseline="0" dirty="0">
                <a:ln>
                  <a:noFill/>
                </a:ln>
                <a:solidFill>
                  <a:schemeClr val="tx1"/>
                </a:solidFill>
                <a:effectLst/>
                <a:latin typeface="Open Sans"/>
              </a:rPr>
              <a:t>Geotransfer. Dpto. Ciencias de la Tierra. IUCA. Universidad de Zaragoza, Ciencias de la Tierra, Zaragoza,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hlinkClick r:id="rId3"/>
              </a:rPr>
              <a:t>ingrosibethtoro@gmail.com</a:t>
            </a:r>
            <a:r>
              <a:rPr kumimoji="0" lang="es-ES" altLang="es-ES" sz="600" b="0" i="0" u="none" strike="noStrike" cap="none" normalizeH="0" baseline="0" dirty="0">
                <a:ln>
                  <a:noFill/>
                </a:ln>
                <a:solidFill>
                  <a:schemeClr val="accent1">
                    <a:lumMod val="75000"/>
                  </a:schemeClr>
                </a:solidFill>
                <a:effectLst/>
                <a:latin typeface="Open Sans"/>
              </a:rPr>
              <a:t>, jimenezbjon@unizar.es</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2</a:t>
            </a:r>
            <a:r>
              <a:rPr kumimoji="0" lang="es-ES" altLang="es-ES" sz="600" b="0" i="0" u="none" strike="noStrike" cap="none" normalizeH="0" baseline="0" dirty="0">
                <a:ln>
                  <a:noFill/>
                </a:ln>
                <a:solidFill>
                  <a:schemeClr val="tx1"/>
                </a:solidFill>
                <a:effectLst/>
                <a:latin typeface="Open Sans"/>
              </a:rPr>
              <a:t>Unidad Asociada en Ciencias de la Tierra IGME/Universidad de Zaragoza, Zaragoza,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hlinkClick r:id="rId4"/>
              </a:rPr>
              <a:t>acasas@unizar.es</a:t>
            </a:r>
            <a:r>
              <a:rPr kumimoji="0" lang="es-ES" altLang="es-ES" sz="600" b="0" i="0" u="none" strike="noStrike" cap="none" normalizeH="0" baseline="0" dirty="0">
                <a:ln>
                  <a:noFill/>
                </a:ln>
                <a:solidFill>
                  <a:schemeClr val="tx1"/>
                </a:solidFill>
                <a:effectLst/>
                <a:latin typeface="Open Sans"/>
              </a:rPr>
              <a:t>)</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3</a:t>
            </a:r>
            <a:r>
              <a:rPr kumimoji="0" lang="es-ES" altLang="es-ES" sz="600" b="0" i="0" u="none" strike="noStrike" cap="none" normalizeH="0" baseline="0" dirty="0">
                <a:ln>
                  <a:noFill/>
                </a:ln>
                <a:solidFill>
                  <a:schemeClr val="tx1"/>
                </a:solidFill>
                <a:effectLst/>
                <a:latin typeface="Open Sans"/>
              </a:rPr>
              <a:t>Université de Pau et des </a:t>
            </a:r>
            <a:r>
              <a:rPr kumimoji="0" lang="es-ES" altLang="es-ES" sz="600" b="0" i="0" u="none" strike="noStrike" cap="none" normalizeH="0" baseline="0" dirty="0" err="1">
                <a:ln>
                  <a:noFill/>
                </a:ln>
                <a:solidFill>
                  <a:schemeClr val="tx1"/>
                </a:solidFill>
                <a:effectLst/>
                <a:latin typeface="Open Sans"/>
              </a:rPr>
              <a:t>Pays</a:t>
            </a:r>
            <a:r>
              <a:rPr kumimoji="0" lang="es-ES" altLang="es-ES" sz="600" b="0" i="0" u="none" strike="noStrike" cap="none" normalizeH="0" baseline="0" dirty="0">
                <a:ln>
                  <a:noFill/>
                </a:ln>
                <a:solidFill>
                  <a:schemeClr val="tx1"/>
                </a:solidFill>
                <a:effectLst/>
                <a:latin typeface="Open Sans"/>
              </a:rPr>
              <a:t> de </a:t>
            </a:r>
            <a:r>
              <a:rPr kumimoji="0" lang="es-ES" altLang="es-ES" sz="600" b="0" i="0" u="none" strike="noStrike" cap="none" normalizeH="0" baseline="0" dirty="0" err="1">
                <a:ln>
                  <a:noFill/>
                </a:ln>
                <a:solidFill>
                  <a:schemeClr val="tx1"/>
                </a:solidFill>
                <a:effectLst/>
                <a:latin typeface="Open Sans"/>
              </a:rPr>
              <a:t>l'Adour</a:t>
            </a:r>
            <a:r>
              <a:rPr kumimoji="0" lang="es-ES" altLang="es-ES" sz="600" b="0" i="0" u="none" strike="noStrike" cap="none" normalizeH="0" baseline="0" dirty="0">
                <a:ln>
                  <a:noFill/>
                </a:ln>
                <a:solidFill>
                  <a:schemeClr val="tx1"/>
                </a:solidFill>
                <a:effectLst/>
                <a:latin typeface="Open Sans"/>
              </a:rPr>
              <a:t>, E2S UPPA, CNRS, TOTAL, LFCR, Pau, France (</a:t>
            </a:r>
            <a:r>
              <a:rPr kumimoji="0" lang="es-ES" altLang="es-ES" sz="600" b="0" i="0" u="none" strike="noStrike" cap="none" normalizeH="0" baseline="0" dirty="0">
                <a:ln>
                  <a:noFill/>
                </a:ln>
                <a:solidFill>
                  <a:schemeClr val="accent1">
                    <a:lumMod val="75000"/>
                  </a:schemeClr>
                </a:solidFill>
                <a:effectLst/>
                <a:latin typeface="Open Sans"/>
              </a:rPr>
              <a:t>esther.izquierdo-llavall@univ-pau.fr</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30000" dirty="0">
                <a:ln>
                  <a:noFill/>
                </a:ln>
                <a:solidFill>
                  <a:schemeClr val="tx1"/>
                </a:solidFill>
                <a:effectLst/>
                <a:latin typeface="Open Sans"/>
              </a:rPr>
              <a:t>4</a:t>
            </a:r>
            <a:r>
              <a:rPr kumimoji="0" lang="es-ES" altLang="es-ES" sz="600" b="0" i="0" u="none" strike="noStrike" cap="none" normalizeH="0" baseline="0" dirty="0">
                <a:ln>
                  <a:noFill/>
                </a:ln>
                <a:solidFill>
                  <a:schemeClr val="tx1"/>
                </a:solidFill>
                <a:effectLst/>
                <a:latin typeface="Open Sans"/>
              </a:rPr>
              <a:t>Instituto Geológico y Minero de España, </a:t>
            </a:r>
            <a:r>
              <a:rPr kumimoji="0" lang="es-ES" altLang="es-ES" sz="600" b="0" i="0" u="none" strike="noStrike" cap="none" normalizeH="0" baseline="0" dirty="0" err="1">
                <a:ln>
                  <a:noFill/>
                </a:ln>
                <a:solidFill>
                  <a:schemeClr val="tx1"/>
                </a:solidFill>
                <a:effectLst/>
                <a:latin typeface="Open Sans"/>
              </a:rPr>
              <a:t>Spain</a:t>
            </a:r>
            <a:r>
              <a:rPr kumimoji="0" lang="es-ES" altLang="es-ES" sz="600" b="0" i="0" u="none" strike="noStrike" cap="none" normalizeH="0" baseline="0" dirty="0">
                <a:ln>
                  <a:noFill/>
                </a:ln>
                <a:solidFill>
                  <a:schemeClr val="tx1"/>
                </a:solidFill>
                <a:effectLst/>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unaim@igme.es</a:t>
            </a:r>
            <a:r>
              <a:rPr lang="es-ES" altLang="es-ES" sz="600" dirty="0">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j.navas@igme.es</a:t>
            </a:r>
            <a:r>
              <a:rPr lang="es-ES" altLang="es-ES" sz="600" dirty="0">
                <a:latin typeface="Open Sans"/>
              </a:rPr>
              <a:t>, </a:t>
            </a:r>
            <a:r>
              <a:rPr kumimoji="0" lang="es-ES" altLang="es-ES" sz="600" b="0" i="0" u="none" strike="noStrike" cap="none" normalizeH="0" baseline="0" dirty="0">
                <a:ln>
                  <a:noFill/>
                </a:ln>
                <a:solidFill>
                  <a:schemeClr val="accent1">
                    <a:lumMod val="75000"/>
                  </a:schemeClr>
                </a:solidFill>
                <a:effectLst/>
                <a:latin typeface="Open Sans"/>
              </a:rPr>
              <a:t>j.martin@igme.es</a:t>
            </a:r>
            <a:r>
              <a:rPr kumimoji="0" lang="es-ES" altLang="es-ES" sz="600" b="0" i="0" u="none" strike="noStrike" cap="none" normalizeH="0" baseline="0" dirty="0">
                <a:ln>
                  <a:noFill/>
                </a:ln>
                <a:solidFill>
                  <a:schemeClr val="tx1"/>
                </a:solidFill>
                <a:effectLst/>
                <a:latin typeface="Open Sans"/>
              </a:rPr>
              <a:t>)</a:t>
            </a:r>
          </a:p>
        </p:txBody>
      </p:sp>
      <p:sp>
        <p:nvSpPr>
          <p:cNvPr id="7" name="CuadroTexto 6">
            <a:extLst>
              <a:ext uri="{FF2B5EF4-FFF2-40B4-BE49-F238E27FC236}">
                <a16:creationId xmlns:a16="http://schemas.microsoft.com/office/drawing/2014/main" id="{30BD0B15-DDC6-4EC0-BFB2-5A24F624A317}"/>
              </a:ext>
            </a:extLst>
          </p:cNvPr>
          <p:cNvSpPr txBox="1"/>
          <p:nvPr/>
        </p:nvSpPr>
        <p:spPr>
          <a:xfrm>
            <a:off x="184253" y="1209106"/>
            <a:ext cx="2925209" cy="246221"/>
          </a:xfrm>
          <a:prstGeom prst="rect">
            <a:avLst/>
          </a:prstGeom>
          <a:noFill/>
        </p:spPr>
        <p:txBody>
          <a:bodyPr wrap="square" rtlCol="0">
            <a:spAutoFit/>
          </a:bodyPr>
          <a:lstStyle/>
          <a:p>
            <a:r>
              <a:rPr lang="es-ES" sz="1000" b="1" u="sng" dirty="0" err="1">
                <a:latin typeface="Open Sans"/>
              </a:rPr>
              <a:t>Motivation</a:t>
            </a:r>
            <a:r>
              <a:rPr lang="es-ES" sz="1000" b="1" u="sng" dirty="0">
                <a:latin typeface="Open Sans"/>
              </a:rPr>
              <a:t> and </a:t>
            </a:r>
            <a:r>
              <a:rPr lang="es-ES" sz="1000" b="1" u="sng" dirty="0" err="1">
                <a:latin typeface="Open Sans"/>
              </a:rPr>
              <a:t>objectives</a:t>
            </a:r>
            <a:r>
              <a:rPr lang="es-ES" sz="1000" b="1" u="sng" dirty="0">
                <a:latin typeface="Open Sans"/>
              </a:rPr>
              <a:t> </a:t>
            </a:r>
            <a:r>
              <a:rPr lang="es-ES" sz="1000" b="1" u="sng" dirty="0" err="1">
                <a:latin typeface="Open Sans"/>
              </a:rPr>
              <a:t>of</a:t>
            </a:r>
            <a:r>
              <a:rPr lang="es-ES" sz="1000" b="1" u="sng" dirty="0">
                <a:latin typeface="Open Sans"/>
              </a:rPr>
              <a:t> </a:t>
            </a:r>
            <a:r>
              <a:rPr lang="es-ES" sz="1000" b="1" u="sng" dirty="0" err="1">
                <a:latin typeface="Open Sans"/>
              </a:rPr>
              <a:t>the</a:t>
            </a:r>
            <a:r>
              <a:rPr lang="es-ES" sz="1000" b="1" u="sng" dirty="0">
                <a:latin typeface="Open Sans"/>
              </a:rPr>
              <a:t> </a:t>
            </a:r>
            <a:r>
              <a:rPr lang="es-ES" sz="1000" b="1" u="sng" dirty="0" err="1">
                <a:latin typeface="Open Sans"/>
              </a:rPr>
              <a:t>study</a:t>
            </a:r>
            <a:endParaRPr lang="es-ES" sz="1000" b="1" u="sng" dirty="0">
              <a:latin typeface="Open Sans"/>
            </a:endParaRPr>
          </a:p>
        </p:txBody>
      </p:sp>
      <p:sp>
        <p:nvSpPr>
          <p:cNvPr id="8" name="CuadroTexto 7">
            <a:extLst>
              <a:ext uri="{FF2B5EF4-FFF2-40B4-BE49-F238E27FC236}">
                <a16:creationId xmlns:a16="http://schemas.microsoft.com/office/drawing/2014/main" id="{74C10950-8BCB-4018-8CBD-EADC1DAE0610}"/>
              </a:ext>
            </a:extLst>
          </p:cNvPr>
          <p:cNvSpPr txBox="1"/>
          <p:nvPr/>
        </p:nvSpPr>
        <p:spPr>
          <a:xfrm>
            <a:off x="218114" y="4657631"/>
            <a:ext cx="2776756" cy="246221"/>
          </a:xfrm>
          <a:prstGeom prst="rect">
            <a:avLst/>
          </a:prstGeom>
          <a:noFill/>
        </p:spPr>
        <p:txBody>
          <a:bodyPr wrap="square" rtlCol="0">
            <a:spAutoFit/>
          </a:bodyPr>
          <a:lstStyle/>
          <a:p>
            <a:r>
              <a:rPr lang="es-ES" sz="1000" b="1" u="sng" dirty="0" err="1">
                <a:latin typeface="Open Sans"/>
              </a:rPr>
              <a:t>Available</a:t>
            </a:r>
            <a:r>
              <a:rPr lang="es-ES" sz="1000" b="1" u="sng" dirty="0">
                <a:latin typeface="Open Sans"/>
              </a:rPr>
              <a:t> Data</a:t>
            </a:r>
          </a:p>
        </p:txBody>
      </p:sp>
      <p:sp>
        <p:nvSpPr>
          <p:cNvPr id="18" name="CuadroTexto 17">
            <a:extLst>
              <a:ext uri="{FF2B5EF4-FFF2-40B4-BE49-F238E27FC236}">
                <a16:creationId xmlns:a16="http://schemas.microsoft.com/office/drawing/2014/main" id="{A4CDD4D8-DAF1-48EC-AD74-1B2B255326A8}"/>
              </a:ext>
            </a:extLst>
          </p:cNvPr>
          <p:cNvSpPr txBox="1"/>
          <p:nvPr/>
        </p:nvSpPr>
        <p:spPr>
          <a:xfrm>
            <a:off x="3498785" y="1173033"/>
            <a:ext cx="2776756" cy="246221"/>
          </a:xfrm>
          <a:prstGeom prst="rect">
            <a:avLst/>
          </a:prstGeom>
          <a:noFill/>
        </p:spPr>
        <p:txBody>
          <a:bodyPr wrap="square" rtlCol="0">
            <a:spAutoFit/>
          </a:bodyPr>
          <a:lstStyle/>
          <a:p>
            <a:r>
              <a:rPr lang="es-ES" sz="1000" b="1" u="sng" dirty="0" err="1">
                <a:latin typeface="Open Sans"/>
              </a:rPr>
              <a:t>Methodological</a:t>
            </a:r>
            <a:r>
              <a:rPr lang="es-ES" sz="1000" b="1" u="sng" dirty="0">
                <a:latin typeface="Open Sans"/>
              </a:rPr>
              <a:t> </a:t>
            </a:r>
            <a:r>
              <a:rPr lang="es-ES" sz="1000" b="1" u="sng" dirty="0" err="1">
                <a:latin typeface="Open Sans"/>
              </a:rPr>
              <a:t>Workflow</a:t>
            </a:r>
            <a:endParaRPr lang="es-ES" sz="1000" b="1" u="sng" dirty="0">
              <a:latin typeface="Open Sans"/>
            </a:endParaRPr>
          </a:p>
        </p:txBody>
      </p:sp>
      <p:sp>
        <p:nvSpPr>
          <p:cNvPr id="29" name="CuadroTexto 28">
            <a:extLst>
              <a:ext uri="{FF2B5EF4-FFF2-40B4-BE49-F238E27FC236}">
                <a16:creationId xmlns:a16="http://schemas.microsoft.com/office/drawing/2014/main" id="{13C0FBCD-F03A-48AA-A8F7-51E3D86A558B}"/>
              </a:ext>
            </a:extLst>
          </p:cNvPr>
          <p:cNvSpPr txBox="1"/>
          <p:nvPr/>
        </p:nvSpPr>
        <p:spPr>
          <a:xfrm>
            <a:off x="3376248" y="1389002"/>
            <a:ext cx="4227439" cy="261610"/>
          </a:xfrm>
          <a:prstGeom prst="rect">
            <a:avLst/>
          </a:prstGeom>
          <a:noFill/>
        </p:spPr>
        <p:txBody>
          <a:bodyPr wrap="none" rtlCol="0">
            <a:spAutoFit/>
          </a:bodyPr>
          <a:lstStyle/>
          <a:p>
            <a:r>
              <a:rPr lang="es-ES" sz="1100" b="1" i="1" dirty="0">
                <a:solidFill>
                  <a:schemeClr val="accent1">
                    <a:lumMod val="75000"/>
                  </a:schemeClr>
                </a:solidFill>
              </a:rPr>
              <a:t>1st</a:t>
            </a:r>
            <a:r>
              <a:rPr lang="es-ES" sz="1100" i="1" dirty="0"/>
              <a:t> : Time </a:t>
            </a:r>
            <a:r>
              <a:rPr lang="es-ES" sz="1100" i="1" dirty="0" err="1"/>
              <a:t>seismic</a:t>
            </a:r>
            <a:r>
              <a:rPr lang="es-ES" sz="1100" i="1" dirty="0"/>
              <a:t> </a:t>
            </a:r>
            <a:r>
              <a:rPr lang="es-ES" sz="1100" i="1" dirty="0" err="1"/>
              <a:t>interpretation</a:t>
            </a:r>
            <a:r>
              <a:rPr lang="es-ES" sz="1100" i="1" dirty="0"/>
              <a:t>, </a:t>
            </a:r>
            <a:r>
              <a:rPr lang="es-ES" sz="1100" i="1" dirty="0" err="1"/>
              <a:t>well</a:t>
            </a:r>
            <a:r>
              <a:rPr lang="es-ES" sz="1100" i="1" dirty="0"/>
              <a:t> </a:t>
            </a:r>
            <a:r>
              <a:rPr lang="es-ES" sz="1100" i="1" dirty="0" err="1"/>
              <a:t>tying</a:t>
            </a:r>
            <a:r>
              <a:rPr lang="es-ES" sz="1100" i="1" dirty="0"/>
              <a:t> and Time-Depth </a:t>
            </a:r>
            <a:r>
              <a:rPr lang="es-ES" sz="1100" i="1" dirty="0" err="1"/>
              <a:t>conversion</a:t>
            </a:r>
            <a:endParaRPr lang="es-ES" sz="1100" i="1" dirty="0"/>
          </a:p>
        </p:txBody>
      </p:sp>
      <p:sp>
        <p:nvSpPr>
          <p:cNvPr id="30" name="CuadroTexto 29">
            <a:extLst>
              <a:ext uri="{FF2B5EF4-FFF2-40B4-BE49-F238E27FC236}">
                <a16:creationId xmlns:a16="http://schemas.microsoft.com/office/drawing/2014/main" id="{39D9B644-3F44-4A53-A1B1-7638ED21130E}"/>
              </a:ext>
            </a:extLst>
          </p:cNvPr>
          <p:cNvSpPr txBox="1"/>
          <p:nvPr/>
        </p:nvSpPr>
        <p:spPr>
          <a:xfrm>
            <a:off x="3507088" y="3492218"/>
            <a:ext cx="4727576" cy="261610"/>
          </a:xfrm>
          <a:prstGeom prst="rect">
            <a:avLst/>
          </a:prstGeom>
          <a:noFill/>
        </p:spPr>
        <p:txBody>
          <a:bodyPr wrap="none" rtlCol="0">
            <a:spAutoFit/>
          </a:bodyPr>
          <a:lstStyle/>
          <a:p>
            <a:r>
              <a:rPr lang="es-ES" sz="1100" b="1" i="1" dirty="0">
                <a:solidFill>
                  <a:schemeClr val="accent1">
                    <a:lumMod val="75000"/>
                  </a:schemeClr>
                </a:solidFill>
              </a:rPr>
              <a:t>2nd</a:t>
            </a:r>
            <a:r>
              <a:rPr lang="es-ES" sz="1100" i="1" dirty="0"/>
              <a:t> : </a:t>
            </a:r>
            <a:r>
              <a:rPr lang="es-ES" sz="1100" i="1" dirty="0" err="1"/>
              <a:t>Integration</a:t>
            </a:r>
            <a:r>
              <a:rPr lang="es-ES" sz="1100" i="1" dirty="0"/>
              <a:t> </a:t>
            </a:r>
            <a:r>
              <a:rPr lang="es-ES" sz="1100" i="1" dirty="0" err="1"/>
              <a:t>of</a:t>
            </a:r>
            <a:r>
              <a:rPr lang="es-ES" sz="1100" i="1" dirty="0"/>
              <a:t> </a:t>
            </a:r>
            <a:r>
              <a:rPr lang="es-ES" sz="1100" i="1" dirty="0" err="1"/>
              <a:t>seismic</a:t>
            </a:r>
            <a:r>
              <a:rPr lang="es-ES" sz="1100" i="1" dirty="0"/>
              <a:t> and </a:t>
            </a:r>
            <a:r>
              <a:rPr lang="es-ES" sz="1100" i="1" dirty="0" err="1"/>
              <a:t>surface</a:t>
            </a:r>
            <a:r>
              <a:rPr lang="es-ES" sz="1100" i="1" dirty="0"/>
              <a:t> data and 2D </a:t>
            </a:r>
            <a:r>
              <a:rPr lang="es-ES" sz="1100" i="1" dirty="0" err="1"/>
              <a:t>cross-sections</a:t>
            </a:r>
            <a:r>
              <a:rPr lang="es-ES" sz="1100" i="1" dirty="0"/>
              <a:t> </a:t>
            </a:r>
            <a:r>
              <a:rPr lang="es-ES" sz="1100" i="1" dirty="0" err="1"/>
              <a:t>construction</a:t>
            </a:r>
            <a:endParaRPr lang="es-ES" sz="1100" i="1" dirty="0"/>
          </a:p>
        </p:txBody>
      </p:sp>
      <p:sp>
        <p:nvSpPr>
          <p:cNvPr id="33" name="CuadroTexto 32">
            <a:extLst>
              <a:ext uri="{FF2B5EF4-FFF2-40B4-BE49-F238E27FC236}">
                <a16:creationId xmlns:a16="http://schemas.microsoft.com/office/drawing/2014/main" id="{10B7B170-0A06-4E6D-B03E-41E58DB4EB98}"/>
              </a:ext>
            </a:extLst>
          </p:cNvPr>
          <p:cNvSpPr txBox="1"/>
          <p:nvPr/>
        </p:nvSpPr>
        <p:spPr>
          <a:xfrm>
            <a:off x="7557752" y="1234888"/>
            <a:ext cx="4538671" cy="261610"/>
          </a:xfrm>
          <a:prstGeom prst="rect">
            <a:avLst/>
          </a:prstGeom>
          <a:noFill/>
        </p:spPr>
        <p:txBody>
          <a:bodyPr wrap="square" rtlCol="0">
            <a:spAutoFit/>
          </a:bodyPr>
          <a:lstStyle/>
          <a:p>
            <a:pPr algn="ctr"/>
            <a:r>
              <a:rPr lang="es-ES" sz="1100" b="1" i="1" dirty="0">
                <a:solidFill>
                  <a:schemeClr val="accent1">
                    <a:lumMod val="75000"/>
                  </a:schemeClr>
                </a:solidFill>
              </a:rPr>
              <a:t>3rd</a:t>
            </a:r>
            <a:r>
              <a:rPr lang="es-ES" sz="1100" i="1" dirty="0"/>
              <a:t> : Lateral </a:t>
            </a:r>
            <a:r>
              <a:rPr lang="es-ES" sz="1100" i="1" dirty="0" err="1"/>
              <a:t>correlation</a:t>
            </a:r>
            <a:r>
              <a:rPr lang="es-ES" sz="1100" i="1" dirty="0"/>
              <a:t> </a:t>
            </a:r>
            <a:r>
              <a:rPr lang="es-ES" sz="1100" i="1" dirty="0" err="1"/>
              <a:t>of</a:t>
            </a:r>
            <a:r>
              <a:rPr lang="es-ES" sz="1100" i="1" dirty="0"/>
              <a:t> </a:t>
            </a:r>
            <a:r>
              <a:rPr lang="es-ES" sz="1100" i="1" dirty="0" err="1"/>
              <a:t>thrusts</a:t>
            </a:r>
            <a:r>
              <a:rPr lang="es-ES" sz="1100" i="1" dirty="0"/>
              <a:t>/</a:t>
            </a:r>
            <a:r>
              <a:rPr lang="es-ES" sz="1100" i="1" dirty="0" err="1"/>
              <a:t>horizons</a:t>
            </a:r>
            <a:r>
              <a:rPr lang="es-ES" sz="1100" i="1" dirty="0"/>
              <a:t> and </a:t>
            </a:r>
            <a:r>
              <a:rPr lang="es-ES" sz="1100" i="1" dirty="0" err="1"/>
              <a:t>construction</a:t>
            </a:r>
            <a:r>
              <a:rPr lang="es-ES" sz="1100" i="1" dirty="0"/>
              <a:t> </a:t>
            </a:r>
            <a:r>
              <a:rPr lang="es-ES" sz="1100" i="1" dirty="0" err="1"/>
              <a:t>of</a:t>
            </a:r>
            <a:r>
              <a:rPr lang="es-ES" sz="1100" i="1" dirty="0"/>
              <a:t> a 3D </a:t>
            </a:r>
            <a:r>
              <a:rPr lang="es-ES" sz="1100" i="1" dirty="0" err="1"/>
              <a:t>model</a:t>
            </a:r>
            <a:endParaRPr lang="es-ES" sz="1100" i="1" dirty="0"/>
          </a:p>
        </p:txBody>
      </p:sp>
      <p:grpSp>
        <p:nvGrpSpPr>
          <p:cNvPr id="23" name="Grupo 22">
            <a:extLst>
              <a:ext uri="{FF2B5EF4-FFF2-40B4-BE49-F238E27FC236}">
                <a16:creationId xmlns:a16="http://schemas.microsoft.com/office/drawing/2014/main" id="{4ACE8B42-F920-4916-B221-08B374C8B214}"/>
              </a:ext>
            </a:extLst>
          </p:cNvPr>
          <p:cNvGrpSpPr/>
          <p:nvPr/>
        </p:nvGrpSpPr>
        <p:grpSpPr>
          <a:xfrm>
            <a:off x="8407694" y="5130240"/>
            <a:ext cx="3622007" cy="269919"/>
            <a:chOff x="8389359" y="4933207"/>
            <a:chExt cx="3622007" cy="269919"/>
          </a:xfrm>
        </p:grpSpPr>
        <p:sp>
          <p:nvSpPr>
            <p:cNvPr id="13" name="CuadroTexto 12">
              <a:extLst>
                <a:ext uri="{FF2B5EF4-FFF2-40B4-BE49-F238E27FC236}">
                  <a16:creationId xmlns:a16="http://schemas.microsoft.com/office/drawing/2014/main" id="{B3C86C6E-46C8-42BE-A879-9FF1575D15D4}"/>
                </a:ext>
              </a:extLst>
            </p:cNvPr>
            <p:cNvSpPr txBox="1"/>
            <p:nvPr/>
          </p:nvSpPr>
          <p:spPr>
            <a:xfrm>
              <a:off x="8389359" y="4933207"/>
              <a:ext cx="2776756" cy="246221"/>
            </a:xfrm>
            <a:prstGeom prst="rect">
              <a:avLst/>
            </a:prstGeom>
            <a:noFill/>
          </p:spPr>
          <p:txBody>
            <a:bodyPr wrap="square" rtlCol="0">
              <a:spAutoFit/>
            </a:bodyPr>
            <a:lstStyle/>
            <a:p>
              <a:r>
                <a:rPr lang="es-ES" sz="1000" b="1" u="sng" dirty="0" err="1">
                  <a:latin typeface="Open Sans"/>
                </a:rPr>
                <a:t>Nexts</a:t>
              </a:r>
              <a:r>
                <a:rPr lang="es-ES" sz="1000" b="1" u="sng" dirty="0">
                  <a:latin typeface="Open Sans"/>
                </a:rPr>
                <a:t> </a:t>
              </a:r>
              <a:r>
                <a:rPr lang="es-ES" sz="1000" b="1" u="sng" dirty="0" err="1">
                  <a:latin typeface="Open Sans"/>
                </a:rPr>
                <a:t>steps</a:t>
              </a:r>
              <a:endParaRPr lang="es-ES" sz="1000" b="1" u="sng" dirty="0">
                <a:latin typeface="Open Sans"/>
              </a:endParaRPr>
            </a:p>
          </p:txBody>
        </p:sp>
        <p:sp>
          <p:nvSpPr>
            <p:cNvPr id="35" name="CuadroTexto 34">
              <a:extLst>
                <a:ext uri="{FF2B5EF4-FFF2-40B4-BE49-F238E27FC236}">
                  <a16:creationId xmlns:a16="http://schemas.microsoft.com/office/drawing/2014/main" id="{A51D3E4A-B63B-41FB-954A-932787AF69F0}"/>
                </a:ext>
              </a:extLst>
            </p:cNvPr>
            <p:cNvSpPr txBox="1"/>
            <p:nvPr/>
          </p:nvSpPr>
          <p:spPr>
            <a:xfrm>
              <a:off x="9234610" y="4941516"/>
              <a:ext cx="2776756" cy="261610"/>
            </a:xfrm>
            <a:prstGeom prst="rect">
              <a:avLst/>
            </a:prstGeom>
            <a:noFill/>
          </p:spPr>
          <p:txBody>
            <a:bodyPr wrap="square" rtlCol="0">
              <a:spAutoFit/>
            </a:bodyPr>
            <a:lstStyle/>
            <a:p>
              <a:pPr algn="ctr"/>
              <a:r>
                <a:rPr lang="es-ES" sz="1100" b="1" i="1" dirty="0">
                  <a:solidFill>
                    <a:schemeClr val="accent1">
                      <a:lumMod val="75000"/>
                    </a:schemeClr>
                  </a:solidFill>
                </a:rPr>
                <a:t>4th</a:t>
              </a:r>
              <a:r>
                <a:rPr lang="es-ES" sz="1100" i="1" dirty="0"/>
                <a:t> : 2D and 3D </a:t>
              </a:r>
              <a:r>
                <a:rPr lang="es-ES" sz="1100" i="1" dirty="0" err="1"/>
                <a:t>validation</a:t>
              </a:r>
              <a:r>
                <a:rPr lang="es-ES" sz="1100" i="1" dirty="0"/>
                <a:t> </a:t>
              </a:r>
              <a:r>
                <a:rPr lang="es-ES" sz="1100" i="1" dirty="0" err="1"/>
                <a:t>using</a:t>
              </a:r>
              <a:r>
                <a:rPr lang="es-ES" sz="1100" i="1" dirty="0"/>
                <a:t> </a:t>
              </a:r>
              <a:r>
                <a:rPr lang="es-ES" sz="1100" i="1" dirty="0" err="1"/>
                <a:t>gravity</a:t>
              </a:r>
              <a:r>
                <a:rPr lang="es-ES" sz="1100" i="1" dirty="0"/>
                <a:t> data</a:t>
              </a:r>
            </a:p>
          </p:txBody>
        </p:sp>
      </p:grpSp>
      <p:pic>
        <p:nvPicPr>
          <p:cNvPr id="37" name="Imagen 36">
            <a:extLst>
              <a:ext uri="{FF2B5EF4-FFF2-40B4-BE49-F238E27FC236}">
                <a16:creationId xmlns:a16="http://schemas.microsoft.com/office/drawing/2014/main" id="{DD79BBD1-36DB-4C41-843A-F6974EE1A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940" y="1765640"/>
            <a:ext cx="2428613" cy="1208174"/>
          </a:xfrm>
          <a:prstGeom prst="rect">
            <a:avLst/>
          </a:prstGeom>
        </p:spPr>
      </p:pic>
      <p:sp>
        <p:nvSpPr>
          <p:cNvPr id="45" name="CuadroTexto 44">
            <a:extLst>
              <a:ext uri="{FF2B5EF4-FFF2-40B4-BE49-F238E27FC236}">
                <a16:creationId xmlns:a16="http://schemas.microsoft.com/office/drawing/2014/main" id="{215430BC-0F49-49A0-AD15-E69D7B4CE30D}"/>
              </a:ext>
            </a:extLst>
          </p:cNvPr>
          <p:cNvSpPr txBox="1"/>
          <p:nvPr/>
        </p:nvSpPr>
        <p:spPr>
          <a:xfrm>
            <a:off x="9863125" y="1568323"/>
            <a:ext cx="2289835" cy="900246"/>
          </a:xfrm>
          <a:prstGeom prst="rect">
            <a:avLst/>
          </a:prstGeom>
          <a:noFill/>
        </p:spPr>
        <p:txBody>
          <a:bodyPr wrap="square" rtlCol="0">
            <a:spAutoFit/>
          </a:bodyPr>
          <a:lstStyle/>
          <a:p>
            <a:pPr>
              <a:spcAft>
                <a:spcPts val="600"/>
              </a:spcAft>
            </a:pPr>
            <a:r>
              <a:rPr lang="es-ES" sz="750" dirty="0" err="1">
                <a:latin typeface="Open Sans"/>
              </a:rPr>
              <a:t>Four</a:t>
            </a:r>
            <a:r>
              <a:rPr lang="es-ES" sz="750" dirty="0">
                <a:latin typeface="Open Sans"/>
              </a:rPr>
              <a:t> </a:t>
            </a:r>
            <a:r>
              <a:rPr lang="es-ES" sz="750" dirty="0" err="1">
                <a:latin typeface="Open Sans"/>
              </a:rPr>
              <a:t>main</a:t>
            </a:r>
            <a:r>
              <a:rPr lang="es-ES" sz="750" dirty="0">
                <a:latin typeface="Open Sans"/>
              </a:rPr>
              <a:t> </a:t>
            </a:r>
            <a:r>
              <a:rPr lang="es-ES" sz="750" dirty="0" err="1">
                <a:latin typeface="Open Sans"/>
              </a:rPr>
              <a:t>basement</a:t>
            </a:r>
            <a:r>
              <a:rPr lang="es-ES" sz="750" dirty="0">
                <a:latin typeface="Open Sans"/>
              </a:rPr>
              <a:t> </a:t>
            </a:r>
            <a:r>
              <a:rPr lang="es-ES" sz="750" dirty="0" err="1">
                <a:latin typeface="Open Sans"/>
              </a:rPr>
              <a:t>thrusts</a:t>
            </a:r>
            <a:r>
              <a:rPr lang="es-ES" sz="750" dirty="0">
                <a:latin typeface="Open Sans"/>
              </a:rPr>
              <a:t> in </a:t>
            </a:r>
            <a:r>
              <a:rPr lang="es-ES" sz="750" dirty="0" err="1">
                <a:latin typeface="Open Sans"/>
              </a:rPr>
              <a:t>the</a:t>
            </a:r>
            <a:r>
              <a:rPr lang="es-ES" sz="750" dirty="0">
                <a:latin typeface="Open Sans"/>
              </a:rPr>
              <a:t> East:</a:t>
            </a:r>
          </a:p>
          <a:p>
            <a:pPr marL="171450" indent="-171450">
              <a:spcAft>
                <a:spcPts val="600"/>
              </a:spcAft>
              <a:buFont typeface="Wingdings" panose="05000000000000000000" pitchFamily="2" charset="2"/>
              <a:buChar char="q"/>
            </a:pPr>
            <a:r>
              <a:rPr lang="es-ES" sz="750" dirty="0" err="1">
                <a:latin typeface="Open Sans"/>
              </a:rPr>
              <a:t>partly</a:t>
            </a:r>
            <a:r>
              <a:rPr lang="es-ES" sz="750" dirty="0">
                <a:latin typeface="Open Sans"/>
              </a:rPr>
              <a:t> </a:t>
            </a:r>
            <a:r>
              <a:rPr lang="es-ES" sz="750" dirty="0" err="1">
                <a:latin typeface="Open Sans"/>
              </a:rPr>
              <a:t>result</a:t>
            </a:r>
            <a:r>
              <a:rPr lang="es-ES" sz="750" dirty="0">
                <a:latin typeface="Open Sans"/>
              </a:rPr>
              <a:t> </a:t>
            </a:r>
            <a:r>
              <a:rPr lang="es-ES" sz="750" dirty="0" err="1">
                <a:latin typeface="Open Sans"/>
              </a:rPr>
              <a:t>from</a:t>
            </a:r>
            <a:r>
              <a:rPr lang="es-ES" sz="750" dirty="0">
                <a:latin typeface="Open Sans"/>
              </a:rPr>
              <a:t> </a:t>
            </a:r>
            <a:r>
              <a:rPr lang="es-ES" sz="750" dirty="0" err="1">
                <a:latin typeface="Open Sans"/>
              </a:rPr>
              <a:t>the</a:t>
            </a:r>
            <a:r>
              <a:rPr lang="es-ES" sz="750" dirty="0">
                <a:latin typeface="Open Sans"/>
              </a:rPr>
              <a:t> </a:t>
            </a:r>
            <a:r>
              <a:rPr lang="es-ES" sz="750" dirty="0" err="1">
                <a:latin typeface="Open Sans"/>
              </a:rPr>
              <a:t>inversion</a:t>
            </a:r>
            <a:r>
              <a:rPr lang="es-ES" sz="750" dirty="0">
                <a:latin typeface="Open Sans"/>
              </a:rPr>
              <a:t> </a:t>
            </a:r>
            <a:r>
              <a:rPr lang="es-ES" sz="750" dirty="0" err="1">
                <a:latin typeface="Open Sans"/>
              </a:rPr>
              <a:t>of</a:t>
            </a:r>
            <a:r>
              <a:rPr lang="es-ES" sz="750" dirty="0">
                <a:latin typeface="Open Sans"/>
              </a:rPr>
              <a:t> </a:t>
            </a:r>
            <a:r>
              <a:rPr lang="es-ES" sz="750" dirty="0" err="1">
                <a:latin typeface="Open Sans"/>
              </a:rPr>
              <a:t>inherited</a:t>
            </a:r>
            <a:r>
              <a:rPr lang="es-ES" sz="750" dirty="0">
                <a:latin typeface="Open Sans"/>
              </a:rPr>
              <a:t> </a:t>
            </a:r>
            <a:r>
              <a:rPr lang="es-ES" sz="750" dirty="0" err="1">
                <a:latin typeface="Open Sans"/>
              </a:rPr>
              <a:t>Permian-Triassic</a:t>
            </a:r>
            <a:r>
              <a:rPr lang="es-ES" sz="750" dirty="0">
                <a:latin typeface="Open Sans"/>
              </a:rPr>
              <a:t> </a:t>
            </a:r>
            <a:r>
              <a:rPr lang="es-ES" sz="750" dirty="0" err="1">
                <a:latin typeface="Open Sans"/>
              </a:rPr>
              <a:t>faults</a:t>
            </a:r>
            <a:endParaRPr lang="es-ES" sz="750" dirty="0">
              <a:latin typeface="Open Sans"/>
            </a:endParaRPr>
          </a:p>
          <a:p>
            <a:pPr marL="171450" indent="-171450">
              <a:spcAft>
                <a:spcPts val="600"/>
              </a:spcAft>
              <a:buFont typeface="Wingdings" panose="05000000000000000000" pitchFamily="2" charset="2"/>
              <a:buChar char="q"/>
            </a:pPr>
            <a:r>
              <a:rPr lang="es-ES" sz="750" dirty="0" err="1">
                <a:latin typeface="Open Sans"/>
              </a:rPr>
              <a:t>uplift</a:t>
            </a:r>
            <a:r>
              <a:rPr lang="es-ES" sz="750" dirty="0">
                <a:latin typeface="Open Sans"/>
              </a:rPr>
              <a:t> </a:t>
            </a:r>
            <a:r>
              <a:rPr lang="es-ES" sz="750" dirty="0" err="1">
                <a:latin typeface="Open Sans"/>
              </a:rPr>
              <a:t>basement</a:t>
            </a:r>
            <a:r>
              <a:rPr lang="es-ES" sz="750" dirty="0">
                <a:latin typeface="Open Sans"/>
              </a:rPr>
              <a:t> </a:t>
            </a:r>
            <a:r>
              <a:rPr lang="es-ES" sz="750" dirty="0" err="1">
                <a:latin typeface="Open Sans"/>
              </a:rPr>
              <a:t>units</a:t>
            </a:r>
            <a:r>
              <a:rPr lang="es-ES" sz="750" dirty="0">
                <a:latin typeface="Open Sans"/>
              </a:rPr>
              <a:t> in </a:t>
            </a:r>
            <a:r>
              <a:rPr lang="es-ES" sz="750" dirty="0" err="1">
                <a:latin typeface="Open Sans"/>
              </a:rPr>
              <a:t>the</a:t>
            </a:r>
            <a:r>
              <a:rPr lang="es-ES" sz="750" dirty="0">
                <a:latin typeface="Open Sans"/>
              </a:rPr>
              <a:t> West</a:t>
            </a:r>
          </a:p>
          <a:p>
            <a:pPr marL="171450" indent="-171450">
              <a:spcAft>
                <a:spcPts val="600"/>
              </a:spcAft>
              <a:buFont typeface="Wingdings" panose="05000000000000000000" pitchFamily="2" charset="2"/>
              <a:buChar char="q"/>
            </a:pPr>
            <a:r>
              <a:rPr lang="es-ES" sz="750" dirty="0">
                <a:latin typeface="Open Sans"/>
              </a:rPr>
              <a:t>define </a:t>
            </a:r>
            <a:r>
              <a:rPr lang="es-ES" sz="750" dirty="0" err="1">
                <a:latin typeface="Open Sans"/>
              </a:rPr>
              <a:t>oblique</a:t>
            </a:r>
            <a:r>
              <a:rPr lang="es-ES" sz="750" dirty="0">
                <a:latin typeface="Open Sans"/>
              </a:rPr>
              <a:t> </a:t>
            </a:r>
            <a:r>
              <a:rPr lang="es-ES" sz="750" dirty="0" err="1">
                <a:latin typeface="Open Sans"/>
              </a:rPr>
              <a:t>basement</a:t>
            </a:r>
            <a:r>
              <a:rPr lang="es-ES" sz="750" dirty="0">
                <a:latin typeface="Open Sans"/>
              </a:rPr>
              <a:t> </a:t>
            </a:r>
            <a:r>
              <a:rPr lang="es-ES" sz="750" dirty="0" err="1">
                <a:latin typeface="Open Sans"/>
              </a:rPr>
              <a:t>structures</a:t>
            </a:r>
            <a:r>
              <a:rPr lang="es-ES" sz="750" dirty="0">
                <a:latin typeface="Open Sans"/>
              </a:rPr>
              <a:t>  </a:t>
            </a:r>
          </a:p>
        </p:txBody>
      </p:sp>
      <p:sp>
        <p:nvSpPr>
          <p:cNvPr id="51" name="CuadroTexto 50">
            <a:extLst>
              <a:ext uri="{FF2B5EF4-FFF2-40B4-BE49-F238E27FC236}">
                <a16:creationId xmlns:a16="http://schemas.microsoft.com/office/drawing/2014/main" id="{14B9E87E-3FB8-4CD6-9016-1077B03255CB}"/>
              </a:ext>
            </a:extLst>
          </p:cNvPr>
          <p:cNvSpPr txBox="1"/>
          <p:nvPr/>
        </p:nvSpPr>
        <p:spPr>
          <a:xfrm>
            <a:off x="196245" y="1404059"/>
            <a:ext cx="3060809" cy="553998"/>
          </a:xfrm>
          <a:prstGeom prst="rect">
            <a:avLst/>
          </a:prstGeom>
          <a:noFill/>
        </p:spPr>
        <p:txBody>
          <a:bodyPr wrap="square">
            <a:spAutoFit/>
          </a:bodyPr>
          <a:lstStyle/>
          <a:p>
            <a:pPr algn="just"/>
            <a:r>
              <a:rPr lang="en-US" sz="750" dirty="0">
                <a:effectLst/>
                <a:latin typeface="Open Sans"/>
                <a:ea typeface="Times New Roman" panose="02020603050405020304" pitchFamily="18" charset="0"/>
              </a:rPr>
              <a:t>The number, sequence and chronology of basement </a:t>
            </a:r>
            <a:r>
              <a:rPr lang="en-US" sz="750" dirty="0">
                <a:latin typeface="Open Sans"/>
                <a:ea typeface="Times New Roman" panose="02020603050405020304" pitchFamily="18" charset="0"/>
              </a:rPr>
              <a:t>thrusts in the South-Western Pyrenees change laterally. </a:t>
            </a:r>
            <a:r>
              <a:rPr lang="en-US" sz="750" u="sng" dirty="0">
                <a:effectLst/>
                <a:latin typeface="Open Sans"/>
                <a:ea typeface="Times New Roman" panose="02020603050405020304" pitchFamily="18" charset="0"/>
              </a:rPr>
              <a:t>Main Objective: </a:t>
            </a:r>
            <a:r>
              <a:rPr lang="en-US" sz="750" dirty="0">
                <a:effectLst/>
                <a:latin typeface="Open Sans"/>
                <a:ea typeface="Times New Roman" panose="02020603050405020304" pitchFamily="18" charset="0"/>
              </a:rPr>
              <a:t>Characterize the </a:t>
            </a:r>
            <a:r>
              <a:rPr lang="en-US" sz="750" b="1" dirty="0">
                <a:effectLst/>
                <a:latin typeface="Open Sans"/>
                <a:ea typeface="Times New Roman" panose="02020603050405020304" pitchFamily="18" charset="0"/>
              </a:rPr>
              <a:t>3D geometry of this thrust system</a:t>
            </a:r>
            <a:endParaRPr lang="es-ES" sz="750" b="1" dirty="0">
              <a:latin typeface="Open Sans"/>
            </a:endParaRPr>
          </a:p>
          <a:p>
            <a:pPr algn="just"/>
            <a:r>
              <a:rPr lang="en-US" sz="750" dirty="0">
                <a:latin typeface="Open Sans"/>
                <a:ea typeface="Times New Roman" panose="02020603050405020304" pitchFamily="18" charset="0"/>
              </a:rPr>
              <a:t> </a:t>
            </a:r>
            <a:endParaRPr lang="es-ES" sz="750" dirty="0">
              <a:latin typeface="Open Sans"/>
            </a:endParaRPr>
          </a:p>
        </p:txBody>
      </p:sp>
      <p:pic>
        <p:nvPicPr>
          <p:cNvPr id="53" name="Imagen 52">
            <a:extLst>
              <a:ext uri="{FF2B5EF4-FFF2-40B4-BE49-F238E27FC236}">
                <a16:creationId xmlns:a16="http://schemas.microsoft.com/office/drawing/2014/main" id="{B948C33C-0846-4B56-A25A-9B88C4166BF8}"/>
              </a:ext>
            </a:extLst>
          </p:cNvPr>
          <p:cNvPicPr>
            <a:picLocks noChangeAspect="1"/>
          </p:cNvPicPr>
          <p:nvPr/>
        </p:nvPicPr>
        <p:blipFill rotWithShape="1">
          <a:blip r:embed="rId6">
            <a:extLst>
              <a:ext uri="{28A0092B-C50C-407E-A947-70E740481C1C}">
                <a14:useLocalDpi xmlns:a14="http://schemas.microsoft.com/office/drawing/2010/main" val="0"/>
              </a:ext>
            </a:extLst>
          </a:blip>
          <a:srcRect b="66854"/>
          <a:stretch/>
        </p:blipFill>
        <p:spPr>
          <a:xfrm>
            <a:off x="409454" y="1844531"/>
            <a:ext cx="2474806" cy="1104608"/>
          </a:xfrm>
          <a:prstGeom prst="rect">
            <a:avLst/>
          </a:prstGeom>
        </p:spPr>
      </p:pic>
      <p:pic>
        <p:nvPicPr>
          <p:cNvPr id="54" name="Imagen 53">
            <a:extLst>
              <a:ext uri="{FF2B5EF4-FFF2-40B4-BE49-F238E27FC236}">
                <a16:creationId xmlns:a16="http://schemas.microsoft.com/office/drawing/2014/main" id="{BAAAB55D-F8B2-4E0D-B0CF-CD53AFCC544A}"/>
              </a:ext>
            </a:extLst>
          </p:cNvPr>
          <p:cNvPicPr>
            <a:picLocks noChangeAspect="1"/>
          </p:cNvPicPr>
          <p:nvPr/>
        </p:nvPicPr>
        <p:blipFill rotWithShape="1">
          <a:blip r:embed="rId6">
            <a:extLst>
              <a:ext uri="{28A0092B-C50C-407E-A947-70E740481C1C}">
                <a14:useLocalDpi xmlns:a14="http://schemas.microsoft.com/office/drawing/2010/main" val="0"/>
              </a:ext>
            </a:extLst>
          </a:blip>
          <a:srcRect t="32963" b="20415"/>
          <a:stretch/>
        </p:blipFill>
        <p:spPr>
          <a:xfrm>
            <a:off x="369171" y="2973417"/>
            <a:ext cx="2644120" cy="1659935"/>
          </a:xfrm>
          <a:prstGeom prst="rect">
            <a:avLst/>
          </a:prstGeom>
        </p:spPr>
      </p:pic>
      <p:sp>
        <p:nvSpPr>
          <p:cNvPr id="56" name="CuadroTexto 55">
            <a:extLst>
              <a:ext uri="{FF2B5EF4-FFF2-40B4-BE49-F238E27FC236}">
                <a16:creationId xmlns:a16="http://schemas.microsoft.com/office/drawing/2014/main" id="{6B42D0FE-9DE7-46D7-999F-D5EC28B9614B}"/>
              </a:ext>
            </a:extLst>
          </p:cNvPr>
          <p:cNvSpPr txBox="1"/>
          <p:nvPr/>
        </p:nvSpPr>
        <p:spPr>
          <a:xfrm>
            <a:off x="6229605" y="2571221"/>
            <a:ext cx="1328147" cy="246221"/>
          </a:xfrm>
          <a:prstGeom prst="rect">
            <a:avLst/>
          </a:prstGeom>
          <a:noFill/>
        </p:spPr>
        <p:txBody>
          <a:bodyPr wrap="square" rtlCol="0">
            <a:spAutoFit/>
          </a:bodyPr>
          <a:lstStyle/>
          <a:p>
            <a:r>
              <a:rPr lang="es-ES" sz="1000" b="1" dirty="0"/>
              <a:t>4 </a:t>
            </a:r>
            <a:r>
              <a:rPr lang="es-ES" sz="1000" b="1" dirty="0" err="1"/>
              <a:t>available</a:t>
            </a:r>
            <a:r>
              <a:rPr lang="es-ES" sz="1000" b="1" dirty="0"/>
              <a:t> </a:t>
            </a:r>
            <a:r>
              <a:rPr lang="es-ES" sz="1000" b="1" dirty="0" err="1"/>
              <a:t>sonic</a:t>
            </a:r>
            <a:r>
              <a:rPr lang="es-ES" sz="1000" b="1" dirty="0"/>
              <a:t> logs</a:t>
            </a:r>
          </a:p>
        </p:txBody>
      </p:sp>
      <p:sp>
        <p:nvSpPr>
          <p:cNvPr id="57" name="Estrella: 5 puntas 56">
            <a:extLst>
              <a:ext uri="{FF2B5EF4-FFF2-40B4-BE49-F238E27FC236}">
                <a16:creationId xmlns:a16="http://schemas.microsoft.com/office/drawing/2014/main" id="{9EE175BC-735C-41E1-BBF2-9F68F3252AEB}"/>
              </a:ext>
            </a:extLst>
          </p:cNvPr>
          <p:cNvSpPr/>
          <p:nvPr/>
        </p:nvSpPr>
        <p:spPr>
          <a:xfrm>
            <a:off x="6122366" y="2598964"/>
            <a:ext cx="153663" cy="162317"/>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strella: 5 puntas 57">
            <a:extLst>
              <a:ext uri="{FF2B5EF4-FFF2-40B4-BE49-F238E27FC236}">
                <a16:creationId xmlns:a16="http://schemas.microsoft.com/office/drawing/2014/main" id="{CFDB0040-6CD7-461D-9F32-6B9942BA26BF}"/>
              </a:ext>
            </a:extLst>
          </p:cNvPr>
          <p:cNvSpPr/>
          <p:nvPr/>
        </p:nvSpPr>
        <p:spPr>
          <a:xfrm>
            <a:off x="1448210" y="5323995"/>
            <a:ext cx="114715" cy="121176"/>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strella: 5 puntas 58">
            <a:extLst>
              <a:ext uri="{FF2B5EF4-FFF2-40B4-BE49-F238E27FC236}">
                <a16:creationId xmlns:a16="http://schemas.microsoft.com/office/drawing/2014/main" id="{03E9D716-BEF5-4187-9C44-94291C7D5A22}"/>
              </a:ext>
            </a:extLst>
          </p:cNvPr>
          <p:cNvSpPr/>
          <p:nvPr/>
        </p:nvSpPr>
        <p:spPr>
          <a:xfrm>
            <a:off x="642874" y="5165281"/>
            <a:ext cx="114715" cy="121176"/>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strella: 5 puntas 59">
            <a:extLst>
              <a:ext uri="{FF2B5EF4-FFF2-40B4-BE49-F238E27FC236}">
                <a16:creationId xmlns:a16="http://schemas.microsoft.com/office/drawing/2014/main" id="{003C2E2F-90EC-4DAB-95C3-F6A85972C4C6}"/>
              </a:ext>
            </a:extLst>
          </p:cNvPr>
          <p:cNvSpPr/>
          <p:nvPr/>
        </p:nvSpPr>
        <p:spPr>
          <a:xfrm>
            <a:off x="363329" y="5456163"/>
            <a:ext cx="114715" cy="121176"/>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strella: 5 puntas 60">
            <a:extLst>
              <a:ext uri="{FF2B5EF4-FFF2-40B4-BE49-F238E27FC236}">
                <a16:creationId xmlns:a16="http://schemas.microsoft.com/office/drawing/2014/main" id="{671DC8A7-49E4-4FD9-9DEC-4C01BCDD6F77}"/>
              </a:ext>
            </a:extLst>
          </p:cNvPr>
          <p:cNvSpPr/>
          <p:nvPr/>
        </p:nvSpPr>
        <p:spPr>
          <a:xfrm>
            <a:off x="875817" y="5792800"/>
            <a:ext cx="114715" cy="121176"/>
          </a:xfrm>
          <a:prstGeom prst="star5">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CuadroTexto 63">
            <a:extLst>
              <a:ext uri="{FF2B5EF4-FFF2-40B4-BE49-F238E27FC236}">
                <a16:creationId xmlns:a16="http://schemas.microsoft.com/office/drawing/2014/main" id="{036F05A0-1657-425E-9E76-E32288E83F61}"/>
              </a:ext>
            </a:extLst>
          </p:cNvPr>
          <p:cNvSpPr txBox="1"/>
          <p:nvPr/>
        </p:nvSpPr>
        <p:spPr>
          <a:xfrm>
            <a:off x="5075432" y="3011977"/>
            <a:ext cx="2930438" cy="420115"/>
          </a:xfrm>
          <a:prstGeom prst="rect">
            <a:avLst/>
          </a:prstGeom>
          <a:noFill/>
        </p:spPr>
        <p:txBody>
          <a:bodyPr wrap="square" rtlCol="0">
            <a:spAutoFit/>
          </a:bodyPr>
          <a:lstStyle/>
          <a:p>
            <a:pPr algn="ctr">
              <a:lnSpc>
                <a:spcPct val="150000"/>
              </a:lnSpc>
            </a:pPr>
            <a:r>
              <a:rPr lang="en-US" sz="750" dirty="0">
                <a:latin typeface="Open Sans"/>
                <a:ea typeface="Times New Roman" panose="02020603050405020304" pitchFamily="18" charset="0"/>
              </a:rPr>
              <a:t>Time-depth conversion based on a </a:t>
            </a:r>
            <a:r>
              <a:rPr lang="en-US" sz="750" b="1" dirty="0">
                <a:latin typeface="Open Sans"/>
                <a:ea typeface="Times New Roman" panose="02020603050405020304" pitchFamily="18" charset="0"/>
              </a:rPr>
              <a:t>linear equation </a:t>
            </a:r>
            <a:r>
              <a:rPr lang="en-US" sz="750" dirty="0">
                <a:latin typeface="Open Sans"/>
                <a:ea typeface="Times New Roman" panose="02020603050405020304" pitchFamily="18" charset="0"/>
                <a:sym typeface="Wingdings" panose="05000000000000000000" pitchFamily="2" charset="2"/>
              </a:rPr>
              <a:t> </a:t>
            </a:r>
            <a:r>
              <a:rPr lang="en-US" sz="750" dirty="0">
                <a:effectLst/>
                <a:latin typeface="Open Sans"/>
                <a:ea typeface="Times New Roman" panose="02020603050405020304" pitchFamily="18" charset="0"/>
              </a:rPr>
              <a:t>data from four sonic logs.</a:t>
            </a:r>
          </a:p>
        </p:txBody>
      </p:sp>
      <p:pic>
        <p:nvPicPr>
          <p:cNvPr id="66" name="Imagen 65">
            <a:extLst>
              <a:ext uri="{FF2B5EF4-FFF2-40B4-BE49-F238E27FC236}">
                <a16:creationId xmlns:a16="http://schemas.microsoft.com/office/drawing/2014/main" id="{99EEA2B7-87E0-4341-9C63-ACF12073C5B3}"/>
              </a:ext>
            </a:extLst>
          </p:cNvPr>
          <p:cNvPicPr>
            <a:picLocks noChangeAspect="1"/>
          </p:cNvPicPr>
          <p:nvPr/>
        </p:nvPicPr>
        <p:blipFill rotWithShape="1">
          <a:blip r:embed="rId7">
            <a:extLst>
              <a:ext uri="{28A0092B-C50C-407E-A947-70E740481C1C}">
                <a14:useLocalDpi xmlns:a14="http://schemas.microsoft.com/office/drawing/2010/main" val="0"/>
              </a:ext>
            </a:extLst>
          </a:blip>
          <a:srcRect l="42684" t="1805" r="15421"/>
          <a:stretch/>
        </p:blipFill>
        <p:spPr>
          <a:xfrm>
            <a:off x="3428743" y="1695941"/>
            <a:ext cx="1594194" cy="1790936"/>
          </a:xfrm>
          <a:prstGeom prst="rect">
            <a:avLst/>
          </a:prstGeom>
        </p:spPr>
      </p:pic>
      <p:pic>
        <p:nvPicPr>
          <p:cNvPr id="68" name="Imagen 67">
            <a:extLst>
              <a:ext uri="{FF2B5EF4-FFF2-40B4-BE49-F238E27FC236}">
                <a16:creationId xmlns:a16="http://schemas.microsoft.com/office/drawing/2014/main" id="{8485983B-C3A7-412A-8994-FCF09D07CC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3323" y="3728084"/>
            <a:ext cx="5246036" cy="3064335"/>
          </a:xfrm>
          <a:prstGeom prst="rect">
            <a:avLst/>
          </a:prstGeom>
        </p:spPr>
      </p:pic>
      <p:pic>
        <p:nvPicPr>
          <p:cNvPr id="49" name="Imagen 48">
            <a:extLst>
              <a:ext uri="{FF2B5EF4-FFF2-40B4-BE49-F238E27FC236}">
                <a16:creationId xmlns:a16="http://schemas.microsoft.com/office/drawing/2014/main" id="{D75A4106-18E5-448C-A3CD-D1063F36CC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1854" y="2678270"/>
            <a:ext cx="3622178" cy="2401401"/>
          </a:xfrm>
          <a:prstGeom prst="rect">
            <a:avLst/>
          </a:prstGeom>
        </p:spPr>
      </p:pic>
      <p:sp>
        <p:nvSpPr>
          <p:cNvPr id="69" name="CuadroTexto 68">
            <a:extLst>
              <a:ext uri="{FF2B5EF4-FFF2-40B4-BE49-F238E27FC236}">
                <a16:creationId xmlns:a16="http://schemas.microsoft.com/office/drawing/2014/main" id="{FFBB27E2-AFA6-4C21-A455-F2D375861DA3}"/>
              </a:ext>
            </a:extLst>
          </p:cNvPr>
          <p:cNvSpPr txBox="1"/>
          <p:nvPr/>
        </p:nvSpPr>
        <p:spPr>
          <a:xfrm>
            <a:off x="1418494" y="5016218"/>
            <a:ext cx="288862" cy="307777"/>
          </a:xfrm>
          <a:prstGeom prst="rect">
            <a:avLst/>
          </a:prstGeom>
          <a:noFill/>
        </p:spPr>
        <p:txBody>
          <a:bodyPr wrap="none" rtlCol="0">
            <a:spAutoFit/>
          </a:bodyPr>
          <a:lstStyle/>
          <a:p>
            <a:r>
              <a:rPr lang="es-ES" sz="1400" dirty="0"/>
              <a:t>A</a:t>
            </a:r>
          </a:p>
        </p:txBody>
      </p:sp>
      <p:sp>
        <p:nvSpPr>
          <p:cNvPr id="70" name="CuadroTexto 69">
            <a:extLst>
              <a:ext uri="{FF2B5EF4-FFF2-40B4-BE49-F238E27FC236}">
                <a16:creationId xmlns:a16="http://schemas.microsoft.com/office/drawing/2014/main" id="{B45E21AA-0096-4225-B24B-AC288DE0C7AC}"/>
              </a:ext>
            </a:extLst>
          </p:cNvPr>
          <p:cNvSpPr txBox="1"/>
          <p:nvPr/>
        </p:nvSpPr>
        <p:spPr>
          <a:xfrm>
            <a:off x="1844893" y="4918433"/>
            <a:ext cx="288862" cy="307777"/>
          </a:xfrm>
          <a:prstGeom prst="rect">
            <a:avLst/>
          </a:prstGeom>
          <a:noFill/>
        </p:spPr>
        <p:txBody>
          <a:bodyPr wrap="none" rtlCol="0">
            <a:spAutoFit/>
          </a:bodyPr>
          <a:lstStyle/>
          <a:p>
            <a:r>
              <a:rPr lang="es-ES" sz="1400" dirty="0"/>
              <a:t>B</a:t>
            </a:r>
          </a:p>
        </p:txBody>
      </p:sp>
      <p:sp>
        <p:nvSpPr>
          <p:cNvPr id="71" name="CuadroTexto 70">
            <a:extLst>
              <a:ext uri="{FF2B5EF4-FFF2-40B4-BE49-F238E27FC236}">
                <a16:creationId xmlns:a16="http://schemas.microsoft.com/office/drawing/2014/main" id="{A980F786-DE46-40B5-A925-6AA9FE5047EA}"/>
              </a:ext>
            </a:extLst>
          </p:cNvPr>
          <p:cNvSpPr txBox="1"/>
          <p:nvPr/>
        </p:nvSpPr>
        <p:spPr>
          <a:xfrm>
            <a:off x="2492542" y="5117306"/>
            <a:ext cx="288862" cy="307777"/>
          </a:xfrm>
          <a:prstGeom prst="rect">
            <a:avLst/>
          </a:prstGeom>
          <a:noFill/>
        </p:spPr>
        <p:txBody>
          <a:bodyPr wrap="none" rtlCol="0">
            <a:spAutoFit/>
          </a:bodyPr>
          <a:lstStyle/>
          <a:p>
            <a:r>
              <a:rPr lang="es-ES" sz="1400" dirty="0"/>
              <a:t>C</a:t>
            </a:r>
          </a:p>
        </p:txBody>
      </p:sp>
      <p:grpSp>
        <p:nvGrpSpPr>
          <p:cNvPr id="21" name="Grupo 20">
            <a:extLst>
              <a:ext uri="{FF2B5EF4-FFF2-40B4-BE49-F238E27FC236}">
                <a16:creationId xmlns:a16="http://schemas.microsoft.com/office/drawing/2014/main" id="{A0AA9D13-E66A-4719-8C4D-7FF7A4DB2C3C}"/>
              </a:ext>
            </a:extLst>
          </p:cNvPr>
          <p:cNvGrpSpPr/>
          <p:nvPr/>
        </p:nvGrpSpPr>
        <p:grpSpPr>
          <a:xfrm>
            <a:off x="7450514" y="1597972"/>
            <a:ext cx="2504067" cy="984514"/>
            <a:chOff x="7451877" y="1537376"/>
            <a:chExt cx="2504067" cy="984514"/>
          </a:xfrm>
        </p:grpSpPr>
        <p:pic>
          <p:nvPicPr>
            <p:cNvPr id="44" name="Imagen 43">
              <a:extLst>
                <a:ext uri="{FF2B5EF4-FFF2-40B4-BE49-F238E27FC236}">
                  <a16:creationId xmlns:a16="http://schemas.microsoft.com/office/drawing/2014/main" id="{168A5928-0B82-4CBC-9F8D-62ABC2863BE8}"/>
                </a:ext>
              </a:extLst>
            </p:cNvPr>
            <p:cNvPicPr>
              <a:picLocks noChangeAspect="1"/>
            </p:cNvPicPr>
            <p:nvPr/>
          </p:nvPicPr>
          <p:blipFill>
            <a:blip r:embed="rId10"/>
            <a:stretch>
              <a:fillRect/>
            </a:stretch>
          </p:blipFill>
          <p:spPr>
            <a:xfrm>
              <a:off x="7791908" y="1547984"/>
              <a:ext cx="1944174" cy="973906"/>
            </a:xfrm>
            <a:prstGeom prst="rect">
              <a:avLst/>
            </a:prstGeom>
          </p:spPr>
        </p:pic>
        <p:sp>
          <p:nvSpPr>
            <p:cNvPr id="72" name="Rectángulo 71">
              <a:extLst>
                <a:ext uri="{FF2B5EF4-FFF2-40B4-BE49-F238E27FC236}">
                  <a16:creationId xmlns:a16="http://schemas.microsoft.com/office/drawing/2014/main" id="{DED4EEA8-E934-4D78-A6BC-2A3CE5C39DC7}"/>
                </a:ext>
              </a:extLst>
            </p:cNvPr>
            <p:cNvSpPr/>
            <p:nvPr/>
          </p:nvSpPr>
          <p:spPr>
            <a:xfrm>
              <a:off x="7692368" y="1537376"/>
              <a:ext cx="2172120" cy="97851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4" name="CuadroTexto 73">
              <a:extLst>
                <a:ext uri="{FF2B5EF4-FFF2-40B4-BE49-F238E27FC236}">
                  <a16:creationId xmlns:a16="http://schemas.microsoft.com/office/drawing/2014/main" id="{B12657DD-96BD-45C5-AE1E-C376B5BE7CC1}"/>
                </a:ext>
              </a:extLst>
            </p:cNvPr>
            <p:cNvSpPr txBox="1"/>
            <p:nvPr/>
          </p:nvSpPr>
          <p:spPr>
            <a:xfrm>
              <a:off x="9077085" y="1604113"/>
              <a:ext cx="772969" cy="246221"/>
            </a:xfrm>
            <a:prstGeom prst="rect">
              <a:avLst/>
            </a:prstGeom>
            <a:noFill/>
          </p:spPr>
          <p:txBody>
            <a:bodyPr wrap="none" rtlCol="0">
              <a:spAutoFit/>
            </a:bodyPr>
            <a:lstStyle/>
            <a:p>
              <a:r>
                <a:rPr lang="es-ES" sz="1000" dirty="0"/>
                <a:t>Gavarnie T.</a:t>
              </a:r>
            </a:p>
          </p:txBody>
        </p:sp>
        <p:sp>
          <p:nvSpPr>
            <p:cNvPr id="75" name="CuadroTexto 74">
              <a:extLst>
                <a:ext uri="{FF2B5EF4-FFF2-40B4-BE49-F238E27FC236}">
                  <a16:creationId xmlns:a16="http://schemas.microsoft.com/office/drawing/2014/main" id="{F8B47FDF-28D5-4A94-BF36-8CCC525440F9}"/>
                </a:ext>
              </a:extLst>
            </p:cNvPr>
            <p:cNvSpPr txBox="1"/>
            <p:nvPr/>
          </p:nvSpPr>
          <p:spPr>
            <a:xfrm>
              <a:off x="9272744" y="2273725"/>
              <a:ext cx="683200" cy="246221"/>
            </a:xfrm>
            <a:prstGeom prst="rect">
              <a:avLst/>
            </a:prstGeom>
            <a:noFill/>
          </p:spPr>
          <p:txBody>
            <a:bodyPr wrap="none" rtlCol="0">
              <a:spAutoFit/>
            </a:bodyPr>
            <a:lstStyle/>
            <a:p>
              <a:r>
                <a:rPr lang="es-ES" sz="1000" dirty="0" err="1"/>
                <a:t>Guarga</a:t>
              </a:r>
              <a:r>
                <a:rPr lang="es-ES" sz="1000" dirty="0"/>
                <a:t> T.</a:t>
              </a:r>
            </a:p>
          </p:txBody>
        </p:sp>
        <p:sp>
          <p:nvSpPr>
            <p:cNvPr id="76" name="CuadroTexto 75">
              <a:extLst>
                <a:ext uri="{FF2B5EF4-FFF2-40B4-BE49-F238E27FC236}">
                  <a16:creationId xmlns:a16="http://schemas.microsoft.com/office/drawing/2014/main" id="{0DA0B1FC-6A44-47DB-B6DF-7AFF97BCE16F}"/>
                </a:ext>
              </a:extLst>
            </p:cNvPr>
            <p:cNvSpPr txBox="1"/>
            <p:nvPr/>
          </p:nvSpPr>
          <p:spPr>
            <a:xfrm>
              <a:off x="8936040" y="2035801"/>
              <a:ext cx="942887" cy="246221"/>
            </a:xfrm>
            <a:prstGeom prst="rect">
              <a:avLst/>
            </a:prstGeom>
            <a:noFill/>
          </p:spPr>
          <p:txBody>
            <a:bodyPr wrap="none" rtlCol="0">
              <a:spAutoFit/>
            </a:bodyPr>
            <a:lstStyle/>
            <a:p>
              <a:r>
                <a:rPr lang="es-ES" sz="1000" dirty="0"/>
                <a:t>Bielsa-Broto T.</a:t>
              </a:r>
            </a:p>
          </p:txBody>
        </p:sp>
        <p:sp>
          <p:nvSpPr>
            <p:cNvPr id="77" name="CuadroTexto 76">
              <a:extLst>
                <a:ext uri="{FF2B5EF4-FFF2-40B4-BE49-F238E27FC236}">
                  <a16:creationId xmlns:a16="http://schemas.microsoft.com/office/drawing/2014/main" id="{55807F2D-76FD-44DB-A5FD-49D76E540FB0}"/>
                </a:ext>
              </a:extLst>
            </p:cNvPr>
            <p:cNvSpPr txBox="1"/>
            <p:nvPr/>
          </p:nvSpPr>
          <p:spPr>
            <a:xfrm>
              <a:off x="7451877" y="1573971"/>
              <a:ext cx="1040670" cy="246221"/>
            </a:xfrm>
            <a:prstGeom prst="rect">
              <a:avLst/>
            </a:prstGeom>
            <a:noFill/>
          </p:spPr>
          <p:txBody>
            <a:bodyPr wrap="none" rtlCol="0">
              <a:spAutoFit/>
            </a:bodyPr>
            <a:lstStyle/>
            <a:p>
              <a:r>
                <a:rPr lang="es-ES" sz="1000" dirty="0"/>
                <a:t>Fiscal-Yesero? T.</a:t>
              </a:r>
            </a:p>
          </p:txBody>
        </p:sp>
      </p:grpSp>
      <p:sp>
        <p:nvSpPr>
          <p:cNvPr id="78" name="CuadroTexto 77">
            <a:extLst>
              <a:ext uri="{FF2B5EF4-FFF2-40B4-BE49-F238E27FC236}">
                <a16:creationId xmlns:a16="http://schemas.microsoft.com/office/drawing/2014/main" id="{86243A74-EB56-4D8D-AD69-1B8275ED2CB6}"/>
              </a:ext>
            </a:extLst>
          </p:cNvPr>
          <p:cNvSpPr txBox="1"/>
          <p:nvPr/>
        </p:nvSpPr>
        <p:spPr>
          <a:xfrm>
            <a:off x="10326796" y="5698742"/>
            <a:ext cx="1715307" cy="593239"/>
          </a:xfrm>
          <a:prstGeom prst="rect">
            <a:avLst/>
          </a:prstGeom>
          <a:solidFill>
            <a:schemeClr val="bg1"/>
          </a:solidFill>
        </p:spPr>
        <p:txBody>
          <a:bodyPr wrap="square" rtlCol="0">
            <a:spAutoFit/>
          </a:bodyPr>
          <a:lstStyle/>
          <a:p>
            <a:pPr algn="ctr">
              <a:lnSpc>
                <a:spcPct val="150000"/>
              </a:lnSpc>
            </a:pPr>
            <a:r>
              <a:rPr lang="es-ES" sz="750" dirty="0">
                <a:latin typeface="Open Sans"/>
              </a:rPr>
              <a:t>Dense </a:t>
            </a:r>
            <a:r>
              <a:rPr lang="es-ES" sz="750" dirty="0" err="1">
                <a:latin typeface="Open Sans"/>
              </a:rPr>
              <a:t>gravity</a:t>
            </a:r>
            <a:r>
              <a:rPr lang="es-ES" sz="750" dirty="0">
                <a:latin typeface="Open Sans"/>
              </a:rPr>
              <a:t> </a:t>
            </a:r>
            <a:r>
              <a:rPr lang="es-ES" sz="750" dirty="0" err="1">
                <a:latin typeface="Open Sans"/>
              </a:rPr>
              <a:t>survey</a:t>
            </a:r>
            <a:r>
              <a:rPr lang="es-ES" sz="750" dirty="0">
                <a:latin typeface="Open Sans"/>
              </a:rPr>
              <a:t> </a:t>
            </a:r>
            <a:r>
              <a:rPr lang="es-ES" sz="750" dirty="0" err="1">
                <a:latin typeface="Open Sans"/>
              </a:rPr>
              <a:t>will</a:t>
            </a:r>
            <a:r>
              <a:rPr lang="es-ES" sz="750" dirty="0">
                <a:latin typeface="Open Sans"/>
              </a:rPr>
              <a:t> be </a:t>
            </a:r>
          </a:p>
          <a:p>
            <a:pPr algn="ctr">
              <a:lnSpc>
                <a:spcPct val="150000"/>
              </a:lnSpc>
            </a:pPr>
            <a:r>
              <a:rPr lang="es-ES" sz="750" dirty="0" err="1">
                <a:latin typeface="Open Sans"/>
              </a:rPr>
              <a:t>used</a:t>
            </a:r>
            <a:r>
              <a:rPr lang="es-ES" sz="750" dirty="0">
                <a:latin typeface="Open Sans"/>
              </a:rPr>
              <a:t> </a:t>
            </a:r>
            <a:r>
              <a:rPr lang="es-ES" sz="750" dirty="0" err="1">
                <a:latin typeface="Open Sans"/>
              </a:rPr>
              <a:t>to</a:t>
            </a:r>
            <a:r>
              <a:rPr lang="es-ES" sz="750" dirty="0">
                <a:latin typeface="Open Sans"/>
              </a:rPr>
              <a:t> </a:t>
            </a:r>
            <a:r>
              <a:rPr lang="es-ES" sz="750" dirty="0" err="1">
                <a:latin typeface="Open Sans"/>
              </a:rPr>
              <a:t>better</a:t>
            </a:r>
            <a:r>
              <a:rPr lang="es-ES" sz="750" dirty="0">
                <a:latin typeface="Open Sans"/>
              </a:rPr>
              <a:t> </a:t>
            </a:r>
            <a:r>
              <a:rPr lang="es-ES" sz="750" dirty="0" err="1">
                <a:latin typeface="Open Sans"/>
              </a:rPr>
              <a:t>constrain</a:t>
            </a:r>
            <a:r>
              <a:rPr lang="es-ES" sz="750" dirty="0">
                <a:latin typeface="Open Sans"/>
              </a:rPr>
              <a:t> </a:t>
            </a:r>
            <a:r>
              <a:rPr lang="es-ES" sz="750" dirty="0" err="1">
                <a:latin typeface="Open Sans"/>
              </a:rPr>
              <a:t>basement</a:t>
            </a:r>
            <a:r>
              <a:rPr lang="es-ES" sz="750" dirty="0">
                <a:latin typeface="Open Sans"/>
              </a:rPr>
              <a:t> </a:t>
            </a:r>
            <a:r>
              <a:rPr lang="es-ES" sz="750" dirty="0" err="1">
                <a:latin typeface="Open Sans"/>
              </a:rPr>
              <a:t>depths</a:t>
            </a:r>
            <a:r>
              <a:rPr lang="es-ES" sz="750" dirty="0">
                <a:latin typeface="Open Sans"/>
              </a:rPr>
              <a:t>/</a:t>
            </a:r>
            <a:r>
              <a:rPr lang="es-ES" sz="750" dirty="0" err="1">
                <a:latin typeface="Open Sans"/>
              </a:rPr>
              <a:t>geometries</a:t>
            </a:r>
            <a:endParaRPr lang="es-ES" sz="750" dirty="0">
              <a:latin typeface="Open Sans"/>
            </a:endParaRPr>
          </a:p>
        </p:txBody>
      </p:sp>
      <p:pic>
        <p:nvPicPr>
          <p:cNvPr id="9" name="Imagen 8">
            <a:extLst>
              <a:ext uri="{FF2B5EF4-FFF2-40B4-BE49-F238E27FC236}">
                <a16:creationId xmlns:a16="http://schemas.microsoft.com/office/drawing/2014/main" id="{8C84927B-D46C-4BC5-88E6-F8F82503C8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79963" y="828300"/>
            <a:ext cx="1516460" cy="344733"/>
          </a:xfrm>
          <a:prstGeom prst="rect">
            <a:avLst/>
          </a:prstGeom>
        </p:spPr>
      </p:pic>
      <p:pic>
        <p:nvPicPr>
          <p:cNvPr id="14" name="Imagen 13">
            <a:extLst>
              <a:ext uri="{FF2B5EF4-FFF2-40B4-BE49-F238E27FC236}">
                <a16:creationId xmlns:a16="http://schemas.microsoft.com/office/drawing/2014/main" id="{029764C3-547A-4A83-94D1-9F578EDBA4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058" y="424162"/>
            <a:ext cx="1433621" cy="504157"/>
          </a:xfrm>
          <a:prstGeom prst="rect">
            <a:avLst/>
          </a:prstGeom>
        </p:spPr>
      </p:pic>
      <p:pic>
        <p:nvPicPr>
          <p:cNvPr id="11" name="Imagen 10">
            <a:extLst>
              <a:ext uri="{FF2B5EF4-FFF2-40B4-BE49-F238E27FC236}">
                <a16:creationId xmlns:a16="http://schemas.microsoft.com/office/drawing/2014/main" id="{2E03911C-2C30-4BE7-87E7-51CA561E7E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46481" y="280971"/>
            <a:ext cx="1659703" cy="610253"/>
          </a:xfrm>
          <a:prstGeom prst="rect">
            <a:avLst/>
          </a:prstGeom>
        </p:spPr>
      </p:pic>
      <p:sp>
        <p:nvSpPr>
          <p:cNvPr id="4" name="CuadroTexto 3">
            <a:extLst>
              <a:ext uri="{FF2B5EF4-FFF2-40B4-BE49-F238E27FC236}">
                <a16:creationId xmlns:a16="http://schemas.microsoft.com/office/drawing/2014/main" id="{A00AEF03-1C04-45BD-A9AA-64C27793AC85}"/>
              </a:ext>
            </a:extLst>
          </p:cNvPr>
          <p:cNvSpPr txBox="1"/>
          <p:nvPr/>
        </p:nvSpPr>
        <p:spPr>
          <a:xfrm>
            <a:off x="451596" y="234751"/>
            <a:ext cx="10620462" cy="353943"/>
          </a:xfrm>
          <a:prstGeom prst="rect">
            <a:avLst/>
          </a:prstGeom>
          <a:noFill/>
        </p:spPr>
        <p:txBody>
          <a:bodyPr wrap="square" rtlCol="0">
            <a:spAutoFit/>
          </a:bodyPr>
          <a:lstStyle/>
          <a:p>
            <a:pPr algn="ctr"/>
            <a:r>
              <a:rPr lang="en-US" sz="1700" b="1" i="0" strike="noStrike" dirty="0">
                <a:effectLst/>
                <a:latin typeface="Open Sans"/>
              </a:rPr>
              <a:t>3D basement geometry of the southwestern Pyrenees: Insights from seismic interpretation</a:t>
            </a:r>
            <a:endParaRPr lang="es-ES" sz="1700" dirty="0"/>
          </a:p>
        </p:txBody>
      </p:sp>
      <p:grpSp>
        <p:nvGrpSpPr>
          <p:cNvPr id="19" name="Grupo 18">
            <a:extLst>
              <a:ext uri="{FF2B5EF4-FFF2-40B4-BE49-F238E27FC236}">
                <a16:creationId xmlns:a16="http://schemas.microsoft.com/office/drawing/2014/main" id="{A9657CE9-B49F-4B03-9298-53775B6EAB49}"/>
              </a:ext>
            </a:extLst>
          </p:cNvPr>
          <p:cNvGrpSpPr/>
          <p:nvPr/>
        </p:nvGrpSpPr>
        <p:grpSpPr>
          <a:xfrm>
            <a:off x="8546027" y="5400159"/>
            <a:ext cx="1831791" cy="1300618"/>
            <a:chOff x="8483923" y="5213465"/>
            <a:chExt cx="1939931" cy="1377400"/>
          </a:xfrm>
        </p:grpSpPr>
        <p:pic>
          <p:nvPicPr>
            <p:cNvPr id="16" name="Imagen 15">
              <a:extLst>
                <a:ext uri="{FF2B5EF4-FFF2-40B4-BE49-F238E27FC236}">
                  <a16:creationId xmlns:a16="http://schemas.microsoft.com/office/drawing/2014/main" id="{D74E9490-E19D-43FE-B41E-E0D353C897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83923" y="5213465"/>
              <a:ext cx="1939931" cy="1377400"/>
            </a:xfrm>
            <a:prstGeom prst="rect">
              <a:avLst/>
            </a:prstGeom>
          </p:spPr>
        </p:pic>
        <p:sp>
          <p:nvSpPr>
            <p:cNvPr id="17" name="Rectángulo 16">
              <a:extLst>
                <a:ext uri="{FF2B5EF4-FFF2-40B4-BE49-F238E27FC236}">
                  <a16:creationId xmlns:a16="http://schemas.microsoft.com/office/drawing/2014/main" id="{DAB0FBF0-6AE2-4223-A203-7DA13B0905BB}"/>
                </a:ext>
              </a:extLst>
            </p:cNvPr>
            <p:cNvSpPr/>
            <p:nvPr/>
          </p:nvSpPr>
          <p:spPr>
            <a:xfrm>
              <a:off x="8648422" y="5456163"/>
              <a:ext cx="1444162" cy="107052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2" name="Rectángulo 61">
            <a:extLst>
              <a:ext uri="{FF2B5EF4-FFF2-40B4-BE49-F238E27FC236}">
                <a16:creationId xmlns:a16="http://schemas.microsoft.com/office/drawing/2014/main" id="{5931FF65-9B49-4C3D-A1E8-E27F72589D54}"/>
              </a:ext>
            </a:extLst>
          </p:cNvPr>
          <p:cNvSpPr/>
          <p:nvPr/>
        </p:nvSpPr>
        <p:spPr>
          <a:xfrm>
            <a:off x="478045" y="4963647"/>
            <a:ext cx="2303360" cy="14701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45530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14570</TotalTime>
  <Words>949</Words>
  <Application>Microsoft Office PowerPoint</Application>
  <PresentationFormat>Panorámica</PresentationFormat>
  <Paragraphs>38</Paragraphs>
  <Slides>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vt:i4>
      </vt:variant>
    </vt:vector>
  </HeadingPairs>
  <TitlesOfParts>
    <vt:vector size="8" baseType="lpstr">
      <vt:lpstr>Arial</vt:lpstr>
      <vt:lpstr>Calibri</vt:lpstr>
      <vt:lpstr>Calibri Light</vt:lpstr>
      <vt:lpstr>Open Sans</vt:lpstr>
      <vt:lpstr>Wingdings</vt:lpstr>
      <vt:lpstr>Tema de Office</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eizquierdollavall@gmail.com</dc:creator>
  <cp:lastModifiedBy>eizquierdollavall@gmail.com</cp:lastModifiedBy>
  <cp:revision>21</cp:revision>
  <dcterms:created xsi:type="dcterms:W3CDTF">2021-04-15T14:27:56Z</dcterms:created>
  <dcterms:modified xsi:type="dcterms:W3CDTF">2021-04-29T12:43:55Z</dcterms:modified>
</cp:coreProperties>
</file>