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4" r:id="rId2"/>
    <p:sldId id="260" r:id="rId3"/>
    <p:sldId id="264" r:id="rId4"/>
    <p:sldId id="262" r:id="rId5"/>
    <p:sldId id="263" r:id="rId6"/>
    <p:sldId id="276" r:id="rId7"/>
    <p:sldId id="275" r:id="rId8"/>
    <p:sldId id="279" r:id="rId9"/>
    <p:sldId id="278" r:id="rId10"/>
    <p:sldId id="282" r:id="rId11"/>
    <p:sldId id="277" r:id="rId12"/>
    <p:sldId id="283" r:id="rId13"/>
    <p:sldId id="261" r:id="rId14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475"/>
    <a:srgbClr val="BBA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82B39E-555E-4917-A7C0-2C599C1CADC3}" v="64" dt="2021-04-25T13:40:03.602"/>
    <p1510:client id="{EB7A514A-DA3F-4374-A79B-62D3C96DCB74}" v="51" dt="2021-04-26T09:47:43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94694"/>
  </p:normalViewPr>
  <p:slideViewPr>
    <p:cSldViewPr snapToGrid="0" snapToObjects="1">
      <p:cViewPr varScale="1">
        <p:scale>
          <a:sx n="162" d="100"/>
          <a:sy n="162" d="100"/>
        </p:scale>
        <p:origin x="166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Meier" userId="b97173fe-5eaa-48af-b7bf-f0d1276b7553" providerId="ADAL" clId="{CA82B39E-555E-4917-A7C0-2C599C1CADC3}"/>
    <pc:docChg chg="undo custSel addSld delSld modSld">
      <pc:chgData name="Robert Meier" userId="b97173fe-5eaa-48af-b7bf-f0d1276b7553" providerId="ADAL" clId="{CA82B39E-555E-4917-A7C0-2C599C1CADC3}" dt="2021-04-25T13:45:39.006" v="216" actId="14100"/>
      <pc:docMkLst>
        <pc:docMk/>
      </pc:docMkLst>
      <pc:sldChg chg="addSp modSp mod">
        <pc:chgData name="Robert Meier" userId="b97173fe-5eaa-48af-b7bf-f0d1276b7553" providerId="ADAL" clId="{CA82B39E-555E-4917-A7C0-2C599C1CADC3}" dt="2021-04-23T12:11:36.170" v="67" actId="14826"/>
        <pc:sldMkLst>
          <pc:docMk/>
          <pc:sldMk cId="3243102052" sldId="256"/>
        </pc:sldMkLst>
        <pc:picChg chg="add mod">
          <ac:chgData name="Robert Meier" userId="b97173fe-5eaa-48af-b7bf-f0d1276b7553" providerId="ADAL" clId="{CA82B39E-555E-4917-A7C0-2C599C1CADC3}" dt="2021-04-23T12:11:36.170" v="67" actId="14826"/>
          <ac:picMkLst>
            <pc:docMk/>
            <pc:sldMk cId="3243102052" sldId="256"/>
            <ac:picMk id="5" creationId="{5765DA17-1C3C-4FFA-9781-31E58377875D}"/>
          </ac:picMkLst>
        </pc:picChg>
        <pc:picChg chg="add mod">
          <ac:chgData name="Robert Meier" userId="b97173fe-5eaa-48af-b7bf-f0d1276b7553" providerId="ADAL" clId="{CA82B39E-555E-4917-A7C0-2C599C1CADC3}" dt="2021-04-23T11:44:11.141" v="64" actId="14100"/>
          <ac:picMkLst>
            <pc:docMk/>
            <pc:sldMk cId="3243102052" sldId="256"/>
            <ac:picMk id="8" creationId="{1D866E9C-DE70-4703-80EA-696543E350E7}"/>
          </ac:picMkLst>
        </pc:picChg>
        <pc:picChg chg="add mod">
          <ac:chgData name="Robert Meier" userId="b97173fe-5eaa-48af-b7bf-f0d1276b7553" providerId="ADAL" clId="{CA82B39E-555E-4917-A7C0-2C599C1CADC3}" dt="2021-04-23T11:40:01.736" v="49" actId="1076"/>
          <ac:picMkLst>
            <pc:docMk/>
            <pc:sldMk cId="3243102052" sldId="256"/>
            <ac:picMk id="10" creationId="{49982616-86EA-4F21-A5D1-00E7D44D476E}"/>
          </ac:picMkLst>
        </pc:picChg>
        <pc:picChg chg="add mod">
          <ac:chgData name="Robert Meier" userId="b97173fe-5eaa-48af-b7bf-f0d1276b7553" providerId="ADAL" clId="{CA82B39E-555E-4917-A7C0-2C599C1CADC3}" dt="2021-04-23T11:40:37.637" v="57" actId="1076"/>
          <ac:picMkLst>
            <pc:docMk/>
            <pc:sldMk cId="3243102052" sldId="256"/>
            <ac:picMk id="12" creationId="{041EB8F1-E232-4711-A752-CBEEA5C48A00}"/>
          </ac:picMkLst>
        </pc:picChg>
        <pc:picChg chg="add mod">
          <ac:chgData name="Robert Meier" userId="b97173fe-5eaa-48af-b7bf-f0d1276b7553" providerId="ADAL" clId="{CA82B39E-555E-4917-A7C0-2C599C1CADC3}" dt="2021-04-23T11:40:44.875" v="59" actId="1076"/>
          <ac:picMkLst>
            <pc:docMk/>
            <pc:sldMk cId="3243102052" sldId="256"/>
            <ac:picMk id="14" creationId="{2B161992-F24E-4F4B-BD83-B0B65A4C5051}"/>
          </ac:picMkLst>
        </pc:picChg>
      </pc:sldChg>
      <pc:sldChg chg="modSp new mod">
        <pc:chgData name="Robert Meier" userId="b97173fe-5eaa-48af-b7bf-f0d1276b7553" providerId="ADAL" clId="{CA82B39E-555E-4917-A7C0-2C599C1CADC3}" dt="2021-04-25T12:53:50.984" v="117"/>
        <pc:sldMkLst>
          <pc:docMk/>
          <pc:sldMk cId="1303413122" sldId="257"/>
        </pc:sldMkLst>
        <pc:spChg chg="mod">
          <ac:chgData name="Robert Meier" userId="b97173fe-5eaa-48af-b7bf-f0d1276b7553" providerId="ADAL" clId="{CA82B39E-555E-4917-A7C0-2C599C1CADC3}" dt="2021-04-25T12:53:50.984" v="117"/>
          <ac:spMkLst>
            <pc:docMk/>
            <pc:sldMk cId="1303413122" sldId="257"/>
            <ac:spMk id="3" creationId="{8C441CB3-4F3A-491F-B304-923B6697A982}"/>
          </ac:spMkLst>
        </pc:spChg>
      </pc:sldChg>
      <pc:sldChg chg="new del">
        <pc:chgData name="Robert Meier" userId="b97173fe-5eaa-48af-b7bf-f0d1276b7553" providerId="ADAL" clId="{CA82B39E-555E-4917-A7C0-2C599C1CADC3}" dt="2021-04-23T11:52:53.072" v="66" actId="47"/>
        <pc:sldMkLst>
          <pc:docMk/>
          <pc:sldMk cId="838030170" sldId="258"/>
        </pc:sldMkLst>
      </pc:sldChg>
      <pc:sldChg chg="addSp delSp modSp new mod">
        <pc:chgData name="Robert Meier" userId="b97173fe-5eaa-48af-b7bf-f0d1276b7553" providerId="ADAL" clId="{CA82B39E-555E-4917-A7C0-2C599C1CADC3}" dt="2021-04-25T13:37:00.321" v="207" actId="11530"/>
        <pc:sldMkLst>
          <pc:docMk/>
          <pc:sldMk cId="2668233912" sldId="258"/>
        </pc:sldMkLst>
        <pc:spChg chg="del">
          <ac:chgData name="Robert Meier" userId="b97173fe-5eaa-48af-b7bf-f0d1276b7553" providerId="ADAL" clId="{CA82B39E-555E-4917-A7C0-2C599C1CADC3}" dt="2021-04-25T13:10:49.380" v="118" actId="931"/>
          <ac:spMkLst>
            <pc:docMk/>
            <pc:sldMk cId="2668233912" sldId="258"/>
            <ac:spMk id="3" creationId="{962F71E3-6084-4CE7-ABB1-16CA3BBFC7CC}"/>
          </ac:spMkLst>
        </pc:spChg>
        <pc:spChg chg="add del mod">
          <ac:chgData name="Robert Meier" userId="b97173fe-5eaa-48af-b7bf-f0d1276b7553" providerId="ADAL" clId="{CA82B39E-555E-4917-A7C0-2C599C1CADC3}" dt="2021-04-25T13:13:08.005" v="126" actId="931"/>
          <ac:spMkLst>
            <pc:docMk/>
            <pc:sldMk cId="2668233912" sldId="258"/>
            <ac:spMk id="9" creationId="{384795FA-A006-4BAA-877E-D1BD1C459A52}"/>
          </ac:spMkLst>
        </pc:spChg>
        <pc:picChg chg="add del mod">
          <ac:chgData name="Robert Meier" userId="b97173fe-5eaa-48af-b7bf-f0d1276b7553" providerId="ADAL" clId="{CA82B39E-555E-4917-A7C0-2C599C1CADC3}" dt="2021-04-25T13:13:03.664" v="125" actId="478"/>
          <ac:picMkLst>
            <pc:docMk/>
            <pc:sldMk cId="2668233912" sldId="258"/>
            <ac:picMk id="5" creationId="{C26ADB5D-D2D8-4851-B09C-F6E977CE9709}"/>
          </ac:picMkLst>
        </pc:picChg>
        <pc:picChg chg="add del mod">
          <ac:chgData name="Robert Meier" userId="b97173fe-5eaa-48af-b7bf-f0d1276b7553" providerId="ADAL" clId="{CA82B39E-555E-4917-A7C0-2C599C1CADC3}" dt="2021-04-25T13:13:03.664" v="125" actId="478"/>
          <ac:picMkLst>
            <pc:docMk/>
            <pc:sldMk cId="2668233912" sldId="258"/>
            <ac:picMk id="7" creationId="{C094331E-A6CB-4F97-B958-AC7333C4A7E0}"/>
          </ac:picMkLst>
        </pc:picChg>
        <pc:picChg chg="add mod modCrop">
          <ac:chgData name="Robert Meier" userId="b97173fe-5eaa-48af-b7bf-f0d1276b7553" providerId="ADAL" clId="{CA82B39E-555E-4917-A7C0-2C599C1CADC3}" dt="2021-04-25T13:37:00.321" v="207" actId="11530"/>
          <ac:picMkLst>
            <pc:docMk/>
            <pc:sldMk cId="2668233912" sldId="258"/>
            <ac:picMk id="11" creationId="{79DEBE98-B747-4033-BDA1-F955C4067BFF}"/>
          </ac:picMkLst>
        </pc:picChg>
        <pc:cxnChg chg="add del">
          <ac:chgData name="Robert Meier" userId="b97173fe-5eaa-48af-b7bf-f0d1276b7553" providerId="ADAL" clId="{CA82B39E-555E-4917-A7C0-2C599C1CADC3}" dt="2021-04-25T13:28:04.658" v="191" actId="11529"/>
          <ac:cxnSpMkLst>
            <pc:docMk/>
            <pc:sldMk cId="2668233912" sldId="258"/>
            <ac:cxnSpMk id="13" creationId="{E32294E1-4C65-4AF3-8769-4CE6AE7FCB05}"/>
          </ac:cxnSpMkLst>
        </pc:cxnChg>
      </pc:sldChg>
      <pc:sldChg chg="addSp delSp modSp add mod">
        <pc:chgData name="Robert Meier" userId="b97173fe-5eaa-48af-b7bf-f0d1276b7553" providerId="ADAL" clId="{CA82B39E-555E-4917-A7C0-2C599C1CADC3}" dt="2021-04-25T13:45:39.006" v="216" actId="14100"/>
        <pc:sldMkLst>
          <pc:docMk/>
          <pc:sldMk cId="3665739580" sldId="259"/>
        </pc:sldMkLst>
        <pc:spChg chg="mod">
          <ac:chgData name="Robert Meier" userId="b97173fe-5eaa-48af-b7bf-f0d1276b7553" providerId="ADAL" clId="{CA82B39E-555E-4917-A7C0-2C599C1CADC3}" dt="2021-04-25T13:45:39.006" v="216" actId="14100"/>
          <ac:spMkLst>
            <pc:docMk/>
            <pc:sldMk cId="3665739580" sldId="259"/>
            <ac:spMk id="3" creationId="{00000000-0000-0000-0000-000000000000}"/>
          </ac:spMkLst>
        </pc:spChg>
        <pc:picChg chg="mod">
          <ac:chgData name="Robert Meier" userId="b97173fe-5eaa-48af-b7bf-f0d1276b7553" providerId="ADAL" clId="{CA82B39E-555E-4917-A7C0-2C599C1CADC3}" dt="2021-04-25T12:37:53.736" v="82" actId="14826"/>
          <ac:picMkLst>
            <pc:docMk/>
            <pc:sldMk cId="3665739580" sldId="259"/>
            <ac:picMk id="5" creationId="{5765DA17-1C3C-4FFA-9781-31E58377875D}"/>
          </ac:picMkLst>
        </pc:picChg>
        <pc:picChg chg="add del mod ord">
          <ac:chgData name="Robert Meier" userId="b97173fe-5eaa-48af-b7bf-f0d1276b7553" providerId="ADAL" clId="{CA82B39E-555E-4917-A7C0-2C599C1CADC3}" dt="2021-04-25T13:17:26.255" v="146" actId="478"/>
          <ac:picMkLst>
            <pc:docMk/>
            <pc:sldMk cId="3665739580" sldId="259"/>
            <ac:picMk id="7" creationId="{3ECC5A0A-D7E3-4802-BD6C-243E954697B4}"/>
          </ac:picMkLst>
        </pc:picChg>
        <pc:picChg chg="mod">
          <ac:chgData name="Robert Meier" userId="b97173fe-5eaa-48af-b7bf-f0d1276b7553" providerId="ADAL" clId="{CA82B39E-555E-4917-A7C0-2C599C1CADC3}" dt="2021-04-25T13:40:18.562" v="215" actId="1076"/>
          <ac:picMkLst>
            <pc:docMk/>
            <pc:sldMk cId="3665739580" sldId="259"/>
            <ac:picMk id="8" creationId="{1D866E9C-DE70-4703-80EA-696543E350E7}"/>
          </ac:picMkLst>
        </pc:picChg>
        <pc:picChg chg="mod">
          <ac:chgData name="Robert Meier" userId="b97173fe-5eaa-48af-b7bf-f0d1276b7553" providerId="ADAL" clId="{CA82B39E-555E-4917-A7C0-2C599C1CADC3}" dt="2021-04-25T13:23:15.976" v="186" actId="1076"/>
          <ac:picMkLst>
            <pc:docMk/>
            <pc:sldMk cId="3665739580" sldId="259"/>
            <ac:picMk id="10" creationId="{49982616-86EA-4F21-A5D1-00E7D44D476E}"/>
          </ac:picMkLst>
        </pc:picChg>
        <pc:picChg chg="add mod">
          <ac:chgData name="Robert Meier" userId="b97173fe-5eaa-48af-b7bf-f0d1276b7553" providerId="ADAL" clId="{CA82B39E-555E-4917-A7C0-2C599C1CADC3}" dt="2021-04-25T13:40:14.563" v="214" actId="14100"/>
          <ac:picMkLst>
            <pc:docMk/>
            <pc:sldMk cId="3665739580" sldId="259"/>
            <ac:picMk id="11" creationId="{389D5D06-DDD5-4537-B996-757E9C74C0E8}"/>
          </ac:picMkLst>
        </pc:picChg>
        <pc:picChg chg="add mod">
          <ac:chgData name="Robert Meier" userId="b97173fe-5eaa-48af-b7bf-f0d1276b7553" providerId="ADAL" clId="{CA82B39E-555E-4917-A7C0-2C599C1CADC3}" dt="2021-04-25T13:36:13.724" v="199" actId="14100"/>
          <ac:picMkLst>
            <pc:docMk/>
            <pc:sldMk cId="3665739580" sldId="259"/>
            <ac:picMk id="13" creationId="{ABA36EFD-C971-48C3-AC45-3DC96CE7BF6A}"/>
          </ac:picMkLst>
        </pc:picChg>
        <pc:picChg chg="mod">
          <ac:chgData name="Robert Meier" userId="b97173fe-5eaa-48af-b7bf-f0d1276b7553" providerId="ADAL" clId="{CA82B39E-555E-4917-A7C0-2C599C1CADC3}" dt="2021-04-23T13:37:34.863" v="80" actId="1076"/>
          <ac:picMkLst>
            <pc:docMk/>
            <pc:sldMk cId="3665739580" sldId="259"/>
            <ac:picMk id="14" creationId="{2B161992-F24E-4F4B-BD83-B0B65A4C5051}"/>
          </ac:picMkLst>
        </pc:picChg>
        <pc:picChg chg="add mod">
          <ac:chgData name="Robert Meier" userId="b97173fe-5eaa-48af-b7bf-f0d1276b7553" providerId="ADAL" clId="{CA82B39E-555E-4917-A7C0-2C599C1CADC3}" dt="2021-04-25T13:23:18.142" v="187" actId="1076"/>
          <ac:picMkLst>
            <pc:docMk/>
            <pc:sldMk cId="3665739580" sldId="259"/>
            <ac:picMk id="15" creationId="{22E1C5AD-E641-454E-AF11-34B194A491A4}"/>
          </ac:picMkLst>
        </pc:picChg>
      </pc:sldChg>
      <pc:sldChg chg="addSp delSp modSp new mod">
        <pc:chgData name="Robert Meier" userId="b97173fe-5eaa-48af-b7bf-f0d1276b7553" providerId="ADAL" clId="{CA82B39E-555E-4917-A7C0-2C599C1CADC3}" dt="2021-04-25T13:20:47.210" v="171"/>
        <pc:sldMkLst>
          <pc:docMk/>
          <pc:sldMk cId="412171813" sldId="260"/>
        </pc:sldMkLst>
        <pc:spChg chg="del">
          <ac:chgData name="Robert Meier" userId="b97173fe-5eaa-48af-b7bf-f0d1276b7553" providerId="ADAL" clId="{CA82B39E-555E-4917-A7C0-2C599C1CADC3}" dt="2021-04-25T13:18:09.223" v="153" actId="931"/>
          <ac:spMkLst>
            <pc:docMk/>
            <pc:sldMk cId="412171813" sldId="260"/>
            <ac:spMk id="3" creationId="{EFA08DD7-0B9F-436C-9B93-41BC03CC0273}"/>
          </ac:spMkLst>
        </pc:spChg>
        <pc:picChg chg="add mod">
          <ac:chgData name="Robert Meier" userId="b97173fe-5eaa-48af-b7bf-f0d1276b7553" providerId="ADAL" clId="{CA82B39E-555E-4917-A7C0-2C599C1CADC3}" dt="2021-04-25T13:20:47.210" v="171"/>
          <ac:picMkLst>
            <pc:docMk/>
            <pc:sldMk cId="412171813" sldId="260"/>
            <ac:picMk id="5" creationId="{498EF5D3-D20F-4192-B352-D06908669EA2}"/>
          </ac:picMkLst>
        </pc:picChg>
      </pc:sldChg>
      <pc:sldChg chg="addSp modSp new mod">
        <pc:chgData name="Robert Meier" userId="b97173fe-5eaa-48af-b7bf-f0d1276b7553" providerId="ADAL" clId="{CA82B39E-555E-4917-A7C0-2C599C1CADC3}" dt="2021-04-25T13:22:45.872" v="180" actId="732"/>
        <pc:sldMkLst>
          <pc:docMk/>
          <pc:sldMk cId="4069439002" sldId="261"/>
        </pc:sldMkLst>
        <pc:picChg chg="add mod modCrop">
          <ac:chgData name="Robert Meier" userId="b97173fe-5eaa-48af-b7bf-f0d1276b7553" providerId="ADAL" clId="{CA82B39E-555E-4917-A7C0-2C599C1CADC3}" dt="2021-04-25T13:22:45.872" v="180" actId="732"/>
          <ac:picMkLst>
            <pc:docMk/>
            <pc:sldMk cId="4069439002" sldId="261"/>
            <ac:picMk id="4" creationId="{C5333F62-3EDC-42AE-8684-2E09C001E0D4}"/>
          </ac:picMkLst>
        </pc:picChg>
      </pc:sldChg>
    </pc:docChg>
  </pc:docChgLst>
  <pc:docChgLst>
    <pc:chgData name="Robert Meier" userId="b97173fe-5eaa-48af-b7bf-f0d1276b7553" providerId="ADAL" clId="{EB7A514A-DA3F-4374-A79B-62D3C96DCB74}"/>
    <pc:docChg chg="undo custSel addSld delSld modSld sldOrd">
      <pc:chgData name="Robert Meier" userId="b97173fe-5eaa-48af-b7bf-f0d1276b7553" providerId="ADAL" clId="{EB7A514A-DA3F-4374-A79B-62D3C96DCB74}" dt="2021-04-26T09:49:43.106" v="999" actId="20577"/>
      <pc:docMkLst>
        <pc:docMk/>
      </pc:docMkLst>
      <pc:sldChg chg="del">
        <pc:chgData name="Robert Meier" userId="b97173fe-5eaa-48af-b7bf-f0d1276b7553" providerId="ADAL" clId="{EB7A514A-DA3F-4374-A79B-62D3C96DCB74}" dt="2021-04-25T13:53:12.516" v="0" actId="47"/>
        <pc:sldMkLst>
          <pc:docMk/>
          <pc:sldMk cId="3243102052" sldId="256"/>
        </pc:sldMkLst>
      </pc:sldChg>
      <pc:sldChg chg="del">
        <pc:chgData name="Robert Meier" userId="b97173fe-5eaa-48af-b7bf-f0d1276b7553" providerId="ADAL" clId="{EB7A514A-DA3F-4374-A79B-62D3C96DCB74}" dt="2021-04-25T13:53:15.861" v="4" actId="47"/>
        <pc:sldMkLst>
          <pc:docMk/>
          <pc:sldMk cId="1303413122" sldId="257"/>
        </pc:sldMkLst>
      </pc:sldChg>
      <pc:sldChg chg="del">
        <pc:chgData name="Robert Meier" userId="b97173fe-5eaa-48af-b7bf-f0d1276b7553" providerId="ADAL" clId="{EB7A514A-DA3F-4374-A79B-62D3C96DCB74}" dt="2021-04-25T13:53:14.914" v="1" actId="47"/>
        <pc:sldMkLst>
          <pc:docMk/>
          <pc:sldMk cId="2668233912" sldId="258"/>
        </pc:sldMkLst>
      </pc:sldChg>
      <pc:sldChg chg="addSp delSp modSp add del mod">
        <pc:chgData name="Robert Meier" userId="b97173fe-5eaa-48af-b7bf-f0d1276b7553" providerId="ADAL" clId="{EB7A514A-DA3F-4374-A79B-62D3C96DCB74}" dt="2021-04-25T15:48:13.109" v="470" actId="47"/>
        <pc:sldMkLst>
          <pc:docMk/>
          <pc:sldMk cId="3665739580" sldId="259"/>
        </pc:sldMkLst>
        <pc:spChg chg="add del mod">
          <ac:chgData name="Robert Meier" userId="b97173fe-5eaa-48af-b7bf-f0d1276b7553" providerId="ADAL" clId="{EB7A514A-DA3F-4374-A79B-62D3C96DCB74}" dt="2021-04-25T14:07:03.838" v="133"/>
          <ac:spMkLst>
            <pc:docMk/>
            <pc:sldMk cId="3665739580" sldId="259"/>
            <ac:spMk id="4" creationId="{93FA2E21-98DB-4785-8C1A-F16A340FBD07}"/>
          </ac:spMkLst>
        </pc:spChg>
        <pc:grpChg chg="add mod">
          <ac:chgData name="Robert Meier" userId="b97173fe-5eaa-48af-b7bf-f0d1276b7553" providerId="ADAL" clId="{EB7A514A-DA3F-4374-A79B-62D3C96DCB74}" dt="2021-04-25T14:10:05.949" v="150" actId="12788"/>
          <ac:grpSpMkLst>
            <pc:docMk/>
            <pc:sldMk cId="3665739580" sldId="259"/>
            <ac:grpSpMk id="7" creationId="{265BA41D-7C31-423F-8446-CFB097BDD7C5}"/>
          </ac:grpSpMkLst>
        </pc:grpChg>
        <pc:picChg chg="mod">
          <ac:chgData name="Robert Meier" userId="b97173fe-5eaa-48af-b7bf-f0d1276b7553" providerId="ADAL" clId="{EB7A514A-DA3F-4374-A79B-62D3C96DCB74}" dt="2021-04-25T14:10:05.949" v="150" actId="12788"/>
          <ac:picMkLst>
            <pc:docMk/>
            <pc:sldMk cId="3665739580" sldId="259"/>
            <ac:picMk id="5" creationId="{5765DA17-1C3C-4FFA-9781-31E58377875D}"/>
          </ac:picMkLst>
        </pc:picChg>
        <pc:picChg chg="mod">
          <ac:chgData name="Robert Meier" userId="b97173fe-5eaa-48af-b7bf-f0d1276b7553" providerId="ADAL" clId="{EB7A514A-DA3F-4374-A79B-62D3C96DCB74}" dt="2021-04-25T14:10:05.949" v="150" actId="12788"/>
          <ac:picMkLst>
            <pc:docMk/>
            <pc:sldMk cId="3665739580" sldId="259"/>
            <ac:picMk id="8" creationId="{1D866E9C-DE70-4703-80EA-696543E350E7}"/>
          </ac:picMkLst>
        </pc:picChg>
        <pc:picChg chg="mod">
          <ac:chgData name="Robert Meier" userId="b97173fe-5eaa-48af-b7bf-f0d1276b7553" providerId="ADAL" clId="{EB7A514A-DA3F-4374-A79B-62D3C96DCB74}" dt="2021-04-25T14:02:41.947" v="115" actId="1076"/>
          <ac:picMkLst>
            <pc:docMk/>
            <pc:sldMk cId="3665739580" sldId="259"/>
            <ac:picMk id="10" creationId="{49982616-86EA-4F21-A5D1-00E7D44D476E}"/>
          </ac:picMkLst>
        </pc:picChg>
        <pc:picChg chg="mod">
          <ac:chgData name="Robert Meier" userId="b97173fe-5eaa-48af-b7bf-f0d1276b7553" providerId="ADAL" clId="{EB7A514A-DA3F-4374-A79B-62D3C96DCB74}" dt="2021-04-25T14:10:45.359" v="154" actId="14100"/>
          <ac:picMkLst>
            <pc:docMk/>
            <pc:sldMk cId="3665739580" sldId="259"/>
            <ac:picMk id="11" creationId="{389D5D06-DDD5-4537-B996-757E9C74C0E8}"/>
          </ac:picMkLst>
        </pc:picChg>
        <pc:picChg chg="mod">
          <ac:chgData name="Robert Meier" userId="b97173fe-5eaa-48af-b7bf-f0d1276b7553" providerId="ADAL" clId="{EB7A514A-DA3F-4374-A79B-62D3C96DCB74}" dt="2021-04-25T14:07:51.765" v="139" actId="408"/>
          <ac:picMkLst>
            <pc:docMk/>
            <pc:sldMk cId="3665739580" sldId="259"/>
            <ac:picMk id="12" creationId="{041EB8F1-E232-4711-A752-CBEEA5C48A00}"/>
          </ac:picMkLst>
        </pc:picChg>
        <pc:picChg chg="del mod">
          <ac:chgData name="Robert Meier" userId="b97173fe-5eaa-48af-b7bf-f0d1276b7553" providerId="ADAL" clId="{EB7A514A-DA3F-4374-A79B-62D3C96DCB74}" dt="2021-04-25T14:07:03.838" v="133"/>
          <ac:picMkLst>
            <pc:docMk/>
            <pc:sldMk cId="3665739580" sldId="259"/>
            <ac:picMk id="13" creationId="{ABA36EFD-C971-48C3-AC45-3DC96CE7BF6A}"/>
          </ac:picMkLst>
        </pc:picChg>
        <pc:picChg chg="mod">
          <ac:chgData name="Robert Meier" userId="b97173fe-5eaa-48af-b7bf-f0d1276b7553" providerId="ADAL" clId="{EB7A514A-DA3F-4374-A79B-62D3C96DCB74}" dt="2021-04-25T14:02:11.906" v="109" actId="1076"/>
          <ac:picMkLst>
            <pc:docMk/>
            <pc:sldMk cId="3665739580" sldId="259"/>
            <ac:picMk id="14" creationId="{2B161992-F24E-4F4B-BD83-B0B65A4C5051}"/>
          </ac:picMkLst>
        </pc:picChg>
        <pc:picChg chg="mod">
          <ac:chgData name="Robert Meier" userId="b97173fe-5eaa-48af-b7bf-f0d1276b7553" providerId="ADAL" clId="{EB7A514A-DA3F-4374-A79B-62D3C96DCB74}" dt="2021-04-25T14:07:51.765" v="139" actId="408"/>
          <ac:picMkLst>
            <pc:docMk/>
            <pc:sldMk cId="3665739580" sldId="259"/>
            <ac:picMk id="15" creationId="{22E1C5AD-E641-454E-AF11-34B194A491A4}"/>
          </ac:picMkLst>
        </pc:picChg>
        <pc:picChg chg="mod modCrop">
          <ac:chgData name="Robert Meier" userId="b97173fe-5eaa-48af-b7bf-f0d1276b7553" providerId="ADAL" clId="{EB7A514A-DA3F-4374-A79B-62D3C96DCB74}" dt="2021-04-25T14:08:25.995" v="141" actId="1076"/>
          <ac:picMkLst>
            <pc:docMk/>
            <pc:sldMk cId="3665739580" sldId="259"/>
            <ac:picMk id="16" creationId="{15E7038A-A028-4E51-BBCF-59B6AA27315C}"/>
          </ac:picMkLst>
        </pc:picChg>
      </pc:sldChg>
      <pc:sldChg chg="del">
        <pc:chgData name="Robert Meier" userId="b97173fe-5eaa-48af-b7bf-f0d1276b7553" providerId="ADAL" clId="{EB7A514A-DA3F-4374-A79B-62D3C96DCB74}" dt="2021-04-25T13:53:15.203" v="2" actId="47"/>
        <pc:sldMkLst>
          <pc:docMk/>
          <pc:sldMk cId="412171813" sldId="260"/>
        </pc:sldMkLst>
      </pc:sldChg>
      <pc:sldChg chg="addSp delSp modSp new mod">
        <pc:chgData name="Robert Meier" userId="b97173fe-5eaa-48af-b7bf-f0d1276b7553" providerId="ADAL" clId="{EB7A514A-DA3F-4374-A79B-62D3C96DCB74}" dt="2021-04-25T15:48:42.845" v="473" actId="962"/>
        <pc:sldMkLst>
          <pc:docMk/>
          <pc:sldMk cId="3896123329" sldId="260"/>
        </pc:sldMkLst>
        <pc:spChg chg="mod">
          <ac:chgData name="Robert Meier" userId="b97173fe-5eaa-48af-b7bf-f0d1276b7553" providerId="ADAL" clId="{EB7A514A-DA3F-4374-A79B-62D3C96DCB74}" dt="2021-04-25T14:54:04.832" v="358" actId="122"/>
          <ac:spMkLst>
            <pc:docMk/>
            <pc:sldMk cId="3896123329" sldId="260"/>
            <ac:spMk id="2" creationId="{4A4B58E0-D475-4806-AB94-42B38B9AFD81}"/>
          </ac:spMkLst>
        </pc:spChg>
        <pc:spChg chg="del">
          <ac:chgData name="Robert Meier" userId="b97173fe-5eaa-48af-b7bf-f0d1276b7553" providerId="ADAL" clId="{EB7A514A-DA3F-4374-A79B-62D3C96DCB74}" dt="2021-04-25T14:25:12.932" v="239" actId="931"/>
          <ac:spMkLst>
            <pc:docMk/>
            <pc:sldMk cId="3896123329" sldId="260"/>
            <ac:spMk id="3" creationId="{D940864E-7D40-40D9-83BD-AF6B5C439B22}"/>
          </ac:spMkLst>
        </pc:spChg>
        <pc:spChg chg="add del mod">
          <ac:chgData name="Robert Meier" userId="b97173fe-5eaa-48af-b7bf-f0d1276b7553" providerId="ADAL" clId="{EB7A514A-DA3F-4374-A79B-62D3C96DCB74}" dt="2021-04-25T15:48:41.345" v="471"/>
          <ac:spMkLst>
            <pc:docMk/>
            <pc:sldMk cId="3896123329" sldId="260"/>
            <ac:spMk id="7" creationId="{DF79EA68-36B5-4FFE-BF54-939A36016480}"/>
          </ac:spMkLst>
        </pc:spChg>
        <pc:picChg chg="add del mod">
          <ac:chgData name="Robert Meier" userId="b97173fe-5eaa-48af-b7bf-f0d1276b7553" providerId="ADAL" clId="{EB7A514A-DA3F-4374-A79B-62D3C96DCB74}" dt="2021-04-25T15:45:17.943" v="466" actId="478"/>
          <ac:picMkLst>
            <pc:docMk/>
            <pc:sldMk cId="3896123329" sldId="260"/>
            <ac:picMk id="5" creationId="{5C91EC4D-876D-44A9-A62C-93A23B3CE7B2}"/>
          </ac:picMkLst>
        </pc:picChg>
        <pc:picChg chg="add mod">
          <ac:chgData name="Robert Meier" userId="b97173fe-5eaa-48af-b7bf-f0d1276b7553" providerId="ADAL" clId="{EB7A514A-DA3F-4374-A79B-62D3C96DCB74}" dt="2021-04-25T15:48:42.845" v="473" actId="962"/>
          <ac:picMkLst>
            <pc:docMk/>
            <pc:sldMk cId="3896123329" sldId="260"/>
            <ac:picMk id="9" creationId="{DAED86F4-7C43-47B5-A881-5FF824F277A6}"/>
          </ac:picMkLst>
        </pc:picChg>
      </pc:sldChg>
      <pc:sldChg chg="addSp delSp modSp new add del mod ord">
        <pc:chgData name="Robert Meier" userId="b97173fe-5eaa-48af-b7bf-f0d1276b7553" providerId="ADAL" clId="{EB7A514A-DA3F-4374-A79B-62D3C96DCB74}" dt="2021-04-26T09:17:19.196" v="989" actId="20577"/>
        <pc:sldMkLst>
          <pc:docMk/>
          <pc:sldMk cId="127621756" sldId="261"/>
        </pc:sldMkLst>
        <pc:spChg chg="mod">
          <ac:chgData name="Robert Meier" userId="b97173fe-5eaa-48af-b7bf-f0d1276b7553" providerId="ADAL" clId="{EB7A514A-DA3F-4374-A79B-62D3C96DCB74}" dt="2021-04-25T14:59:57.029" v="427" actId="20577"/>
          <ac:spMkLst>
            <pc:docMk/>
            <pc:sldMk cId="127621756" sldId="261"/>
            <ac:spMk id="2" creationId="{035E1A03-9445-49AA-B2AD-1DA5F0FD300C}"/>
          </ac:spMkLst>
        </pc:spChg>
        <pc:spChg chg="add del mod">
          <ac:chgData name="Robert Meier" userId="b97173fe-5eaa-48af-b7bf-f0d1276b7553" providerId="ADAL" clId="{EB7A514A-DA3F-4374-A79B-62D3C96DCB74}" dt="2021-04-26T09:17:19.196" v="989" actId="20577"/>
          <ac:spMkLst>
            <pc:docMk/>
            <pc:sldMk cId="127621756" sldId="261"/>
            <ac:spMk id="3" creationId="{D0A46B38-E3B1-4FA0-A3B0-78FB824DF38E}"/>
          </ac:spMkLst>
        </pc:spChg>
        <pc:picChg chg="add del mod">
          <ac:chgData name="Robert Meier" userId="b97173fe-5eaa-48af-b7bf-f0d1276b7553" providerId="ADAL" clId="{EB7A514A-DA3F-4374-A79B-62D3C96DCB74}" dt="2021-04-25T13:54:03.580" v="35"/>
          <ac:picMkLst>
            <pc:docMk/>
            <pc:sldMk cId="127621756" sldId="261"/>
            <ac:picMk id="4" creationId="{331FE06C-A24F-4CDE-A103-5C4F7DB684D6}"/>
          </ac:picMkLst>
        </pc:picChg>
        <pc:picChg chg="add del mod">
          <ac:chgData name="Robert Meier" userId="b97173fe-5eaa-48af-b7bf-f0d1276b7553" providerId="ADAL" clId="{EB7A514A-DA3F-4374-A79B-62D3C96DCB74}" dt="2021-04-25T13:54:03.038" v="34"/>
          <ac:picMkLst>
            <pc:docMk/>
            <pc:sldMk cId="127621756" sldId="261"/>
            <ac:picMk id="5" creationId="{37CAE130-AE7D-4B2A-95BE-1388991AE8B9}"/>
          </ac:picMkLst>
        </pc:picChg>
        <pc:picChg chg="add del mod">
          <ac:chgData name="Robert Meier" userId="b97173fe-5eaa-48af-b7bf-f0d1276b7553" providerId="ADAL" clId="{EB7A514A-DA3F-4374-A79B-62D3C96DCB74}" dt="2021-04-25T14:59:59.425" v="429" actId="478"/>
          <ac:picMkLst>
            <pc:docMk/>
            <pc:sldMk cId="127621756" sldId="261"/>
            <ac:picMk id="6" creationId="{5AF97E69-4343-49B9-933A-E970349545ED}"/>
          </ac:picMkLst>
        </pc:picChg>
        <pc:picChg chg="add del mod">
          <ac:chgData name="Robert Meier" userId="b97173fe-5eaa-48af-b7bf-f0d1276b7553" providerId="ADAL" clId="{EB7A514A-DA3F-4374-A79B-62D3C96DCB74}" dt="2021-04-25T14:59:58.358" v="428" actId="478"/>
          <ac:picMkLst>
            <pc:docMk/>
            <pc:sldMk cId="127621756" sldId="261"/>
            <ac:picMk id="7" creationId="{5ED91349-7606-4C82-BAB8-9122BC594BF4}"/>
          </ac:picMkLst>
        </pc:picChg>
      </pc:sldChg>
      <pc:sldChg chg="del">
        <pc:chgData name="Robert Meier" userId="b97173fe-5eaa-48af-b7bf-f0d1276b7553" providerId="ADAL" clId="{EB7A514A-DA3F-4374-A79B-62D3C96DCB74}" dt="2021-04-25T13:53:15.498" v="3" actId="47"/>
        <pc:sldMkLst>
          <pc:docMk/>
          <pc:sldMk cId="4069439002" sldId="261"/>
        </pc:sldMkLst>
      </pc:sldChg>
      <pc:sldChg chg="addSp delSp modSp new mod">
        <pc:chgData name="Robert Meier" userId="b97173fe-5eaa-48af-b7bf-f0d1276b7553" providerId="ADAL" clId="{EB7A514A-DA3F-4374-A79B-62D3C96DCB74}" dt="2021-04-26T09:45:36.818" v="990" actId="14826"/>
        <pc:sldMkLst>
          <pc:docMk/>
          <pc:sldMk cId="3965223216" sldId="262"/>
        </pc:sldMkLst>
        <pc:spChg chg="mod">
          <ac:chgData name="Robert Meier" userId="b97173fe-5eaa-48af-b7bf-f0d1276b7553" providerId="ADAL" clId="{EB7A514A-DA3F-4374-A79B-62D3C96DCB74}" dt="2021-04-25T14:54:01.316" v="357" actId="122"/>
          <ac:spMkLst>
            <pc:docMk/>
            <pc:sldMk cId="3965223216" sldId="262"/>
            <ac:spMk id="2" creationId="{50BA1AF4-03AA-461B-8E86-868764F20805}"/>
          </ac:spMkLst>
        </pc:spChg>
        <pc:spChg chg="del">
          <ac:chgData name="Robert Meier" userId="b97173fe-5eaa-48af-b7bf-f0d1276b7553" providerId="ADAL" clId="{EB7A514A-DA3F-4374-A79B-62D3C96DCB74}" dt="2021-04-25T14:25:24.869" v="242" actId="931"/>
          <ac:spMkLst>
            <pc:docMk/>
            <pc:sldMk cId="3965223216" sldId="262"/>
            <ac:spMk id="3" creationId="{D228B185-A538-4EC7-8911-DEAA7138477B}"/>
          </ac:spMkLst>
        </pc:spChg>
        <pc:spChg chg="add del mod">
          <ac:chgData name="Robert Meier" userId="b97173fe-5eaa-48af-b7bf-f0d1276b7553" providerId="ADAL" clId="{EB7A514A-DA3F-4374-A79B-62D3C96DCB74}" dt="2021-04-25T15:48:52.418" v="474"/>
          <ac:spMkLst>
            <pc:docMk/>
            <pc:sldMk cId="3965223216" sldId="262"/>
            <ac:spMk id="7" creationId="{44A35937-9487-4F4A-AB8F-55212BA8F6E0}"/>
          </ac:spMkLst>
        </pc:spChg>
        <pc:picChg chg="add del mod">
          <ac:chgData name="Robert Meier" userId="b97173fe-5eaa-48af-b7bf-f0d1276b7553" providerId="ADAL" clId="{EB7A514A-DA3F-4374-A79B-62D3C96DCB74}" dt="2021-04-25T15:45:15.226" v="465" actId="478"/>
          <ac:picMkLst>
            <pc:docMk/>
            <pc:sldMk cId="3965223216" sldId="262"/>
            <ac:picMk id="5" creationId="{D52F69AB-102C-46CD-9437-B8BC5D02918B}"/>
          </ac:picMkLst>
        </pc:picChg>
        <pc:picChg chg="add mod">
          <ac:chgData name="Robert Meier" userId="b97173fe-5eaa-48af-b7bf-f0d1276b7553" providerId="ADAL" clId="{EB7A514A-DA3F-4374-A79B-62D3C96DCB74}" dt="2021-04-26T09:45:36.818" v="990" actId="14826"/>
          <ac:picMkLst>
            <pc:docMk/>
            <pc:sldMk cId="3965223216" sldId="262"/>
            <ac:picMk id="9" creationId="{F734F08A-FE8C-44E1-9D60-48B1DDCA723A}"/>
          </ac:picMkLst>
        </pc:picChg>
      </pc:sldChg>
      <pc:sldChg chg="addSp delSp modSp new mod">
        <pc:chgData name="Robert Meier" userId="b97173fe-5eaa-48af-b7bf-f0d1276b7553" providerId="ADAL" clId="{EB7A514A-DA3F-4374-A79B-62D3C96DCB74}" dt="2021-04-26T09:45:45.488" v="991" actId="14826"/>
        <pc:sldMkLst>
          <pc:docMk/>
          <pc:sldMk cId="3481932251" sldId="263"/>
        </pc:sldMkLst>
        <pc:spChg chg="mod">
          <ac:chgData name="Robert Meier" userId="b97173fe-5eaa-48af-b7bf-f0d1276b7553" providerId="ADAL" clId="{EB7A514A-DA3F-4374-A79B-62D3C96DCB74}" dt="2021-04-25T14:53:45.170" v="356" actId="122"/>
          <ac:spMkLst>
            <pc:docMk/>
            <pc:sldMk cId="3481932251" sldId="263"/>
            <ac:spMk id="2" creationId="{152A2EA4-D89A-46CE-8D8A-B8153B89E44C}"/>
          </ac:spMkLst>
        </pc:spChg>
        <pc:spChg chg="del">
          <ac:chgData name="Robert Meier" userId="b97173fe-5eaa-48af-b7bf-f0d1276b7553" providerId="ADAL" clId="{EB7A514A-DA3F-4374-A79B-62D3C96DCB74}" dt="2021-04-25T14:27:29.684" v="245" actId="931"/>
          <ac:spMkLst>
            <pc:docMk/>
            <pc:sldMk cId="3481932251" sldId="263"/>
            <ac:spMk id="3" creationId="{BEC4DA1A-C8C5-44B7-93F1-8975695119EA}"/>
          </ac:spMkLst>
        </pc:spChg>
        <pc:spChg chg="add del mod">
          <ac:chgData name="Robert Meier" userId="b97173fe-5eaa-48af-b7bf-f0d1276b7553" providerId="ADAL" clId="{EB7A514A-DA3F-4374-A79B-62D3C96DCB74}" dt="2021-04-25T15:49:03.894" v="477"/>
          <ac:spMkLst>
            <pc:docMk/>
            <pc:sldMk cId="3481932251" sldId="263"/>
            <ac:spMk id="7" creationId="{C67D7695-1F2B-46FC-924A-ECCB1F800CAC}"/>
          </ac:spMkLst>
        </pc:spChg>
        <pc:picChg chg="add del mod">
          <ac:chgData name="Robert Meier" userId="b97173fe-5eaa-48af-b7bf-f0d1276b7553" providerId="ADAL" clId="{EB7A514A-DA3F-4374-A79B-62D3C96DCB74}" dt="2021-04-25T15:45:20.890" v="467" actId="478"/>
          <ac:picMkLst>
            <pc:docMk/>
            <pc:sldMk cId="3481932251" sldId="263"/>
            <ac:picMk id="5" creationId="{EEEE6EED-510A-4BED-8DDC-3C55AD1FFBCA}"/>
          </ac:picMkLst>
        </pc:picChg>
        <pc:picChg chg="add mod">
          <ac:chgData name="Robert Meier" userId="b97173fe-5eaa-48af-b7bf-f0d1276b7553" providerId="ADAL" clId="{EB7A514A-DA3F-4374-A79B-62D3C96DCB74}" dt="2021-04-26T09:45:45.488" v="991" actId="14826"/>
          <ac:picMkLst>
            <pc:docMk/>
            <pc:sldMk cId="3481932251" sldId="263"/>
            <ac:picMk id="9" creationId="{5F0FD15C-AE73-4717-A5C3-BAA675F2EC8A}"/>
          </ac:picMkLst>
        </pc:picChg>
      </pc:sldChg>
      <pc:sldChg chg="addSp delSp modSp new mod ord">
        <pc:chgData name="Robert Meier" userId="b97173fe-5eaa-48af-b7bf-f0d1276b7553" providerId="ADAL" clId="{EB7A514A-DA3F-4374-A79B-62D3C96DCB74}" dt="2021-04-26T09:13:58.994" v="967" actId="122"/>
        <pc:sldMkLst>
          <pc:docMk/>
          <pc:sldMk cId="3266549493" sldId="264"/>
        </pc:sldMkLst>
        <pc:spChg chg="mod">
          <ac:chgData name="Robert Meier" userId="b97173fe-5eaa-48af-b7bf-f0d1276b7553" providerId="ADAL" clId="{EB7A514A-DA3F-4374-A79B-62D3C96DCB74}" dt="2021-04-26T09:13:58.994" v="967" actId="122"/>
          <ac:spMkLst>
            <pc:docMk/>
            <pc:sldMk cId="3266549493" sldId="264"/>
            <ac:spMk id="2" creationId="{EE002815-04C6-4986-BC80-42448A018535}"/>
          </ac:spMkLst>
        </pc:spChg>
        <pc:spChg chg="del">
          <ac:chgData name="Robert Meier" userId="b97173fe-5eaa-48af-b7bf-f0d1276b7553" providerId="ADAL" clId="{EB7A514A-DA3F-4374-A79B-62D3C96DCB74}" dt="2021-04-25T15:28:34.741" v="459"/>
          <ac:spMkLst>
            <pc:docMk/>
            <pc:sldMk cId="3266549493" sldId="264"/>
            <ac:spMk id="3" creationId="{4BE44EDB-44AC-42AD-A23C-5CC294161D27}"/>
          </ac:spMkLst>
        </pc:spChg>
        <pc:spChg chg="add del mod">
          <ac:chgData name="Robert Meier" userId="b97173fe-5eaa-48af-b7bf-f0d1276b7553" providerId="ADAL" clId="{EB7A514A-DA3F-4374-A79B-62D3C96DCB74}" dt="2021-04-26T07:00:29.619" v="575" actId="931"/>
          <ac:spMkLst>
            <pc:docMk/>
            <pc:sldMk cId="3266549493" sldId="264"/>
            <ac:spMk id="7" creationId="{56C951FD-8F6E-42C2-BFBD-DE119964CF48}"/>
          </ac:spMkLst>
        </pc:spChg>
        <pc:picChg chg="add del mod">
          <ac:chgData name="Robert Meier" userId="b97173fe-5eaa-48af-b7bf-f0d1276b7553" providerId="ADAL" clId="{EB7A514A-DA3F-4374-A79B-62D3C96DCB74}" dt="2021-04-25T15:38:15.983" v="464" actId="478"/>
          <ac:picMkLst>
            <pc:docMk/>
            <pc:sldMk cId="3266549493" sldId="264"/>
            <ac:picMk id="5" creationId="{553B738C-5AA8-444D-B719-14D2C153E924}"/>
          </ac:picMkLst>
        </pc:picChg>
        <pc:picChg chg="add mod">
          <ac:chgData name="Robert Meier" userId="b97173fe-5eaa-48af-b7bf-f0d1276b7553" providerId="ADAL" clId="{EB7A514A-DA3F-4374-A79B-62D3C96DCB74}" dt="2021-04-26T07:00:32.119" v="577" actId="962"/>
          <ac:picMkLst>
            <pc:docMk/>
            <pc:sldMk cId="3266549493" sldId="264"/>
            <ac:picMk id="9" creationId="{24465997-B85D-481F-A06E-F1154CD34DB6}"/>
          </ac:picMkLst>
        </pc:picChg>
      </pc:sldChg>
      <pc:sldChg chg="new del">
        <pc:chgData name="Robert Meier" userId="b97173fe-5eaa-48af-b7bf-f0d1276b7553" providerId="ADAL" clId="{EB7A514A-DA3F-4374-A79B-62D3C96DCB74}" dt="2021-04-25T19:19:16.597" v="559" actId="47"/>
        <pc:sldMkLst>
          <pc:docMk/>
          <pc:sldMk cId="1070846342" sldId="265"/>
        </pc:sldMkLst>
      </pc:sldChg>
      <pc:sldChg chg="new del">
        <pc:chgData name="Robert Meier" userId="b97173fe-5eaa-48af-b7bf-f0d1276b7553" providerId="ADAL" clId="{EB7A514A-DA3F-4374-A79B-62D3C96DCB74}" dt="2021-04-25T19:19:17.168" v="560" actId="47"/>
        <pc:sldMkLst>
          <pc:docMk/>
          <pc:sldMk cId="3388973721" sldId="266"/>
        </pc:sldMkLst>
      </pc:sldChg>
      <pc:sldChg chg="new del">
        <pc:chgData name="Robert Meier" userId="b97173fe-5eaa-48af-b7bf-f0d1276b7553" providerId="ADAL" clId="{EB7A514A-DA3F-4374-A79B-62D3C96DCB74}" dt="2021-04-25T19:19:17.364" v="561" actId="47"/>
        <pc:sldMkLst>
          <pc:docMk/>
          <pc:sldMk cId="1164321758" sldId="267"/>
        </pc:sldMkLst>
      </pc:sldChg>
      <pc:sldChg chg="new del">
        <pc:chgData name="Robert Meier" userId="b97173fe-5eaa-48af-b7bf-f0d1276b7553" providerId="ADAL" clId="{EB7A514A-DA3F-4374-A79B-62D3C96DCB74}" dt="2021-04-25T19:19:17.518" v="562" actId="47"/>
        <pc:sldMkLst>
          <pc:docMk/>
          <pc:sldMk cId="3114453408" sldId="268"/>
        </pc:sldMkLst>
      </pc:sldChg>
      <pc:sldChg chg="new del">
        <pc:chgData name="Robert Meier" userId="b97173fe-5eaa-48af-b7bf-f0d1276b7553" providerId="ADAL" clId="{EB7A514A-DA3F-4374-A79B-62D3C96DCB74}" dt="2021-04-25T19:19:17.644" v="563" actId="47"/>
        <pc:sldMkLst>
          <pc:docMk/>
          <pc:sldMk cId="1650432985" sldId="269"/>
        </pc:sldMkLst>
      </pc:sldChg>
      <pc:sldChg chg="new del">
        <pc:chgData name="Robert Meier" userId="b97173fe-5eaa-48af-b7bf-f0d1276b7553" providerId="ADAL" clId="{EB7A514A-DA3F-4374-A79B-62D3C96DCB74}" dt="2021-04-25T19:19:17.781" v="564" actId="47"/>
        <pc:sldMkLst>
          <pc:docMk/>
          <pc:sldMk cId="254356271" sldId="270"/>
        </pc:sldMkLst>
      </pc:sldChg>
      <pc:sldChg chg="new del">
        <pc:chgData name="Robert Meier" userId="b97173fe-5eaa-48af-b7bf-f0d1276b7553" providerId="ADAL" clId="{EB7A514A-DA3F-4374-A79B-62D3C96DCB74}" dt="2021-04-25T19:19:17.911" v="565" actId="47"/>
        <pc:sldMkLst>
          <pc:docMk/>
          <pc:sldMk cId="339869578" sldId="271"/>
        </pc:sldMkLst>
      </pc:sldChg>
      <pc:sldChg chg="add del ord">
        <pc:chgData name="Robert Meier" userId="b97173fe-5eaa-48af-b7bf-f0d1276b7553" providerId="ADAL" clId="{EB7A514A-DA3F-4374-A79B-62D3C96DCB74}" dt="2021-04-25T15:47:38.483" v="469" actId="47"/>
        <pc:sldMkLst>
          <pc:docMk/>
          <pc:sldMk cId="1886222375" sldId="272"/>
        </pc:sldMkLst>
      </pc:sldChg>
      <pc:sldChg chg="add del">
        <pc:chgData name="Robert Meier" userId="b97173fe-5eaa-48af-b7bf-f0d1276b7553" providerId="ADAL" clId="{EB7A514A-DA3F-4374-A79B-62D3C96DCB74}" dt="2021-04-26T09:47:49.378" v="993" actId="47"/>
        <pc:sldMkLst>
          <pc:docMk/>
          <pc:sldMk cId="353737614" sldId="273"/>
        </pc:sldMkLst>
      </pc:sldChg>
      <pc:sldChg chg="add del">
        <pc:chgData name="Robert Meier" userId="b97173fe-5eaa-48af-b7bf-f0d1276b7553" providerId="ADAL" clId="{EB7A514A-DA3F-4374-A79B-62D3C96DCB74}" dt="2021-04-25T15:04:31.764" v="458" actId="47"/>
        <pc:sldMkLst>
          <pc:docMk/>
          <pc:sldMk cId="3047356528" sldId="273"/>
        </pc:sldMkLst>
      </pc:sldChg>
      <pc:sldChg chg="addSp delSp modSp new del mod">
        <pc:chgData name="Robert Meier" userId="b97173fe-5eaa-48af-b7bf-f0d1276b7553" providerId="ADAL" clId="{EB7A514A-DA3F-4374-A79B-62D3C96DCB74}" dt="2021-04-26T08:40:37.036" v="817" actId="47"/>
        <pc:sldMkLst>
          <pc:docMk/>
          <pc:sldMk cId="1116610686" sldId="274"/>
        </pc:sldMkLst>
        <pc:spChg chg="mod">
          <ac:chgData name="Robert Meier" userId="b97173fe-5eaa-48af-b7bf-f0d1276b7553" providerId="ADAL" clId="{EB7A514A-DA3F-4374-A79B-62D3C96DCB74}" dt="2021-04-26T08:38:18.453" v="635" actId="20577"/>
          <ac:spMkLst>
            <pc:docMk/>
            <pc:sldMk cId="1116610686" sldId="274"/>
            <ac:spMk id="2" creationId="{95C16D2F-6269-440D-95C0-CEA11DABFF66}"/>
          </ac:spMkLst>
        </pc:spChg>
        <pc:spChg chg="del">
          <ac:chgData name="Robert Meier" userId="b97173fe-5eaa-48af-b7bf-f0d1276b7553" providerId="ADAL" clId="{EB7A514A-DA3F-4374-A79B-62D3C96DCB74}" dt="2021-04-26T08:37:44.338" v="610"/>
          <ac:spMkLst>
            <pc:docMk/>
            <pc:sldMk cId="1116610686" sldId="274"/>
            <ac:spMk id="3" creationId="{2837E9D7-2D2C-4289-B2CE-7E2E7D71E7D7}"/>
          </ac:spMkLst>
        </pc:spChg>
        <pc:picChg chg="add mod">
          <ac:chgData name="Robert Meier" userId="b97173fe-5eaa-48af-b7bf-f0d1276b7553" providerId="ADAL" clId="{EB7A514A-DA3F-4374-A79B-62D3C96DCB74}" dt="2021-04-26T08:39:13.259" v="668" actId="1076"/>
          <ac:picMkLst>
            <pc:docMk/>
            <pc:sldMk cId="1116610686" sldId="274"/>
            <ac:picMk id="5" creationId="{419CC8B1-D12E-4009-A8D1-4BD170580FB8}"/>
          </ac:picMkLst>
        </pc:picChg>
        <pc:picChg chg="add mod">
          <ac:chgData name="Robert Meier" userId="b97173fe-5eaa-48af-b7bf-f0d1276b7553" providerId="ADAL" clId="{EB7A514A-DA3F-4374-A79B-62D3C96DCB74}" dt="2021-04-26T08:40:05.043" v="810" actId="1076"/>
          <ac:picMkLst>
            <pc:docMk/>
            <pc:sldMk cId="1116610686" sldId="274"/>
            <ac:picMk id="7" creationId="{8B72BF61-FDA9-4021-9157-F06F6B52FD88}"/>
          </ac:picMkLst>
        </pc:picChg>
        <pc:picChg chg="add del mod">
          <ac:chgData name="Robert Meier" userId="b97173fe-5eaa-48af-b7bf-f0d1276b7553" providerId="ADAL" clId="{EB7A514A-DA3F-4374-A79B-62D3C96DCB74}" dt="2021-04-26T08:37:51.510" v="616" actId="478"/>
          <ac:picMkLst>
            <pc:docMk/>
            <pc:sldMk cId="1116610686" sldId="274"/>
            <ac:picMk id="9" creationId="{B5CB297A-3C07-4DAD-ADD3-34A436F84E07}"/>
          </ac:picMkLst>
        </pc:picChg>
        <pc:picChg chg="add del mod">
          <ac:chgData name="Robert Meier" userId="b97173fe-5eaa-48af-b7bf-f0d1276b7553" providerId="ADAL" clId="{EB7A514A-DA3F-4374-A79B-62D3C96DCB74}" dt="2021-04-26T08:38:39.734" v="638" actId="478"/>
          <ac:picMkLst>
            <pc:docMk/>
            <pc:sldMk cId="1116610686" sldId="274"/>
            <ac:picMk id="10" creationId="{F8C5C3D4-4BD0-4A0E-BAF8-F91661748968}"/>
          </ac:picMkLst>
        </pc:picChg>
      </pc:sldChg>
      <pc:sldChg chg="addSp delSp modSp new mod">
        <pc:chgData name="Robert Meier" userId="b97173fe-5eaa-48af-b7bf-f0d1276b7553" providerId="ADAL" clId="{EB7A514A-DA3F-4374-A79B-62D3C96DCB74}" dt="2021-04-26T08:38:47.862" v="656" actId="20577"/>
        <pc:sldMkLst>
          <pc:docMk/>
          <pc:sldMk cId="1331979925" sldId="275"/>
        </pc:sldMkLst>
        <pc:spChg chg="mod">
          <ac:chgData name="Robert Meier" userId="b97173fe-5eaa-48af-b7bf-f0d1276b7553" providerId="ADAL" clId="{EB7A514A-DA3F-4374-A79B-62D3C96DCB74}" dt="2021-04-26T08:38:47.862" v="656" actId="20577"/>
          <ac:spMkLst>
            <pc:docMk/>
            <pc:sldMk cId="1331979925" sldId="275"/>
            <ac:spMk id="2" creationId="{40075C5A-28F9-469F-A664-35DAC036E7BA}"/>
          </ac:spMkLst>
        </pc:spChg>
        <pc:spChg chg="del">
          <ac:chgData name="Robert Meier" userId="b97173fe-5eaa-48af-b7bf-f0d1276b7553" providerId="ADAL" clId="{EB7A514A-DA3F-4374-A79B-62D3C96DCB74}" dt="2021-04-26T08:37:37.866" v="609"/>
          <ac:spMkLst>
            <pc:docMk/>
            <pc:sldMk cId="1331979925" sldId="275"/>
            <ac:spMk id="3" creationId="{A0176453-9330-49ED-A0E2-091B0C7DE5D9}"/>
          </ac:spMkLst>
        </pc:spChg>
        <pc:picChg chg="add mod">
          <ac:chgData name="Robert Meier" userId="b97173fe-5eaa-48af-b7bf-f0d1276b7553" providerId="ADAL" clId="{EB7A514A-DA3F-4374-A79B-62D3C96DCB74}" dt="2021-04-26T08:37:37.866" v="609"/>
          <ac:picMkLst>
            <pc:docMk/>
            <pc:sldMk cId="1331979925" sldId="275"/>
            <ac:picMk id="5" creationId="{577F68BC-93BF-447F-9302-DD3E52844895}"/>
          </ac:picMkLst>
        </pc:picChg>
      </pc:sldChg>
      <pc:sldChg chg="addSp delSp modSp new mod">
        <pc:chgData name="Robert Meier" userId="b97173fe-5eaa-48af-b7bf-f0d1276b7553" providerId="ADAL" clId="{EB7A514A-DA3F-4374-A79B-62D3C96DCB74}" dt="2021-04-26T09:16:39.009" v="985" actId="1076"/>
        <pc:sldMkLst>
          <pc:docMk/>
          <pc:sldMk cId="3054027112" sldId="276"/>
        </pc:sldMkLst>
        <pc:spChg chg="mod">
          <ac:chgData name="Robert Meier" userId="b97173fe-5eaa-48af-b7bf-f0d1276b7553" providerId="ADAL" clId="{EB7A514A-DA3F-4374-A79B-62D3C96DCB74}" dt="2021-04-26T09:14:04.945" v="968" actId="122"/>
          <ac:spMkLst>
            <pc:docMk/>
            <pc:sldMk cId="3054027112" sldId="276"/>
            <ac:spMk id="2" creationId="{3FC5B5A7-3495-4D37-9CCB-4ECDE4742B58}"/>
          </ac:spMkLst>
        </pc:spChg>
        <pc:spChg chg="del">
          <ac:chgData name="Robert Meier" userId="b97173fe-5eaa-48af-b7bf-f0d1276b7553" providerId="ADAL" clId="{EB7A514A-DA3F-4374-A79B-62D3C96DCB74}" dt="2021-04-26T08:37:15.055" v="581"/>
          <ac:spMkLst>
            <pc:docMk/>
            <pc:sldMk cId="3054027112" sldId="276"/>
            <ac:spMk id="3" creationId="{BF0D5F01-967B-461C-B8D4-DEA98BEE14E6}"/>
          </ac:spMkLst>
        </pc:spChg>
        <pc:picChg chg="add mod modCrop">
          <ac:chgData name="Robert Meier" userId="b97173fe-5eaa-48af-b7bf-f0d1276b7553" providerId="ADAL" clId="{EB7A514A-DA3F-4374-A79B-62D3C96DCB74}" dt="2021-04-26T09:16:39.009" v="985" actId="1076"/>
          <ac:picMkLst>
            <pc:docMk/>
            <pc:sldMk cId="3054027112" sldId="276"/>
            <ac:picMk id="5" creationId="{CAE5C8DD-626F-4295-BE3A-E15190A7CC3E}"/>
          </ac:picMkLst>
        </pc:picChg>
      </pc:sldChg>
      <pc:sldChg chg="addSp modSp new mod">
        <pc:chgData name="Robert Meier" userId="b97173fe-5eaa-48af-b7bf-f0d1276b7553" providerId="ADAL" clId="{EB7A514A-DA3F-4374-A79B-62D3C96DCB74}" dt="2021-04-26T09:14:26.818" v="973" actId="122"/>
        <pc:sldMkLst>
          <pc:docMk/>
          <pc:sldMk cId="466155743" sldId="277"/>
        </pc:sldMkLst>
        <pc:spChg chg="mod">
          <ac:chgData name="Robert Meier" userId="b97173fe-5eaa-48af-b7bf-f0d1276b7553" providerId="ADAL" clId="{EB7A514A-DA3F-4374-A79B-62D3C96DCB74}" dt="2021-04-26T09:14:26.818" v="973" actId="122"/>
          <ac:spMkLst>
            <pc:docMk/>
            <pc:sldMk cId="466155743" sldId="277"/>
            <ac:spMk id="2" creationId="{9B07585C-E480-419D-809F-D9FA181BB56D}"/>
          </ac:spMkLst>
        </pc:spChg>
        <pc:spChg chg="mod">
          <ac:chgData name="Robert Meier" userId="b97173fe-5eaa-48af-b7bf-f0d1276b7553" providerId="ADAL" clId="{EB7A514A-DA3F-4374-A79B-62D3C96DCB74}" dt="2021-04-26T08:47:25.576" v="895" actId="1076"/>
          <ac:spMkLst>
            <pc:docMk/>
            <pc:sldMk cId="466155743" sldId="277"/>
            <ac:spMk id="3" creationId="{DC59A07B-CF2A-429D-991E-A4C6D39B0272}"/>
          </ac:spMkLst>
        </pc:spChg>
        <pc:picChg chg="add mod">
          <ac:chgData name="Robert Meier" userId="b97173fe-5eaa-48af-b7bf-f0d1276b7553" providerId="ADAL" clId="{EB7A514A-DA3F-4374-A79B-62D3C96DCB74}" dt="2021-04-26T08:47:32.236" v="896"/>
          <ac:picMkLst>
            <pc:docMk/>
            <pc:sldMk cId="466155743" sldId="277"/>
            <ac:picMk id="5" creationId="{CEF8909E-88B8-4378-B947-54DD8D7E7C1E}"/>
          </ac:picMkLst>
        </pc:picChg>
      </pc:sldChg>
      <pc:sldChg chg="addSp modSp new mod">
        <pc:chgData name="Robert Meier" userId="b97173fe-5eaa-48af-b7bf-f0d1276b7553" providerId="ADAL" clId="{EB7A514A-DA3F-4374-A79B-62D3C96DCB74}" dt="2021-04-26T09:14:11.514" v="970" actId="122"/>
        <pc:sldMkLst>
          <pc:docMk/>
          <pc:sldMk cId="2090965048" sldId="278"/>
        </pc:sldMkLst>
        <pc:spChg chg="mod">
          <ac:chgData name="Robert Meier" userId="b97173fe-5eaa-48af-b7bf-f0d1276b7553" providerId="ADAL" clId="{EB7A514A-DA3F-4374-A79B-62D3C96DCB74}" dt="2021-04-26T09:14:11.514" v="970" actId="122"/>
          <ac:spMkLst>
            <pc:docMk/>
            <pc:sldMk cId="2090965048" sldId="278"/>
            <ac:spMk id="2" creationId="{24F716EF-416C-4246-9661-4C20116FEB41}"/>
          </ac:spMkLst>
        </pc:spChg>
        <pc:spChg chg="mod">
          <ac:chgData name="Robert Meier" userId="b97173fe-5eaa-48af-b7bf-f0d1276b7553" providerId="ADAL" clId="{EB7A514A-DA3F-4374-A79B-62D3C96DCB74}" dt="2021-04-26T08:47:11.448" v="893" actId="1076"/>
          <ac:spMkLst>
            <pc:docMk/>
            <pc:sldMk cId="2090965048" sldId="278"/>
            <ac:spMk id="3" creationId="{4A7B7560-3D21-4BE7-993C-27FA7E7136B4}"/>
          </ac:spMkLst>
        </pc:spChg>
        <pc:picChg chg="add mod">
          <ac:chgData name="Robert Meier" userId="b97173fe-5eaa-48af-b7bf-f0d1276b7553" providerId="ADAL" clId="{EB7A514A-DA3F-4374-A79B-62D3C96DCB74}" dt="2021-04-26T08:46:52.640" v="890" actId="1076"/>
          <ac:picMkLst>
            <pc:docMk/>
            <pc:sldMk cId="2090965048" sldId="278"/>
            <ac:picMk id="5" creationId="{9A42F5A0-BFED-4ADC-9FEB-03C560FBB284}"/>
          </ac:picMkLst>
        </pc:picChg>
      </pc:sldChg>
      <pc:sldChg chg="addSp modSp new mod">
        <pc:chgData name="Robert Meier" userId="b97173fe-5eaa-48af-b7bf-f0d1276b7553" providerId="ADAL" clId="{EB7A514A-DA3F-4374-A79B-62D3C96DCB74}" dt="2021-04-26T09:49:43.106" v="999" actId="20577"/>
        <pc:sldMkLst>
          <pc:docMk/>
          <pc:sldMk cId="85114228" sldId="279"/>
        </pc:sldMkLst>
        <pc:spChg chg="mod">
          <ac:chgData name="Robert Meier" userId="b97173fe-5eaa-48af-b7bf-f0d1276b7553" providerId="ADAL" clId="{EB7A514A-DA3F-4374-A79B-62D3C96DCB74}" dt="2021-04-26T09:14:08.345" v="969" actId="122"/>
          <ac:spMkLst>
            <pc:docMk/>
            <pc:sldMk cId="85114228" sldId="279"/>
            <ac:spMk id="2" creationId="{909EFC97-7741-474F-873B-81A50E877FAE}"/>
          </ac:spMkLst>
        </pc:spChg>
        <pc:spChg chg="mod">
          <ac:chgData name="Robert Meier" userId="b97173fe-5eaa-48af-b7bf-f0d1276b7553" providerId="ADAL" clId="{EB7A514A-DA3F-4374-A79B-62D3C96DCB74}" dt="2021-04-26T09:49:43.106" v="999" actId="20577"/>
          <ac:spMkLst>
            <pc:docMk/>
            <pc:sldMk cId="85114228" sldId="279"/>
            <ac:spMk id="3" creationId="{AD317219-CB96-4896-9F69-6DD27CAD0DE3}"/>
          </ac:spMkLst>
        </pc:spChg>
        <pc:picChg chg="add mod">
          <ac:chgData name="Robert Meier" userId="b97173fe-5eaa-48af-b7bf-f0d1276b7553" providerId="ADAL" clId="{EB7A514A-DA3F-4374-A79B-62D3C96DCB74}" dt="2021-04-26T08:40:32.199" v="816" actId="1076"/>
          <ac:picMkLst>
            <pc:docMk/>
            <pc:sldMk cId="85114228" sldId="279"/>
            <ac:picMk id="4" creationId="{599344E5-7BB0-481D-86C8-D3A5A3BFA0C8}"/>
          </ac:picMkLst>
        </pc:picChg>
        <pc:picChg chg="add mod">
          <ac:chgData name="Robert Meier" userId="b97173fe-5eaa-48af-b7bf-f0d1276b7553" providerId="ADAL" clId="{EB7A514A-DA3F-4374-A79B-62D3C96DCB74}" dt="2021-04-26T08:40:20.469" v="814" actId="1076"/>
          <ac:picMkLst>
            <pc:docMk/>
            <pc:sldMk cId="85114228" sldId="279"/>
            <ac:picMk id="5" creationId="{7ED6F64F-23F3-4EE7-B687-445A2F321591}"/>
          </ac:picMkLst>
        </pc:picChg>
      </pc:sldChg>
      <pc:sldChg chg="new del">
        <pc:chgData name="Robert Meier" userId="b97173fe-5eaa-48af-b7bf-f0d1276b7553" providerId="ADAL" clId="{EB7A514A-DA3F-4374-A79B-62D3C96DCB74}" dt="2021-04-26T09:08:34.478" v="900" actId="47"/>
        <pc:sldMkLst>
          <pc:docMk/>
          <pc:sldMk cId="1130018739" sldId="280"/>
        </pc:sldMkLst>
      </pc:sldChg>
      <pc:sldChg chg="new del">
        <pc:chgData name="Robert Meier" userId="b97173fe-5eaa-48af-b7bf-f0d1276b7553" providerId="ADAL" clId="{EB7A514A-DA3F-4374-A79B-62D3C96DCB74}" dt="2021-04-26T09:10:56.584" v="934" actId="47"/>
        <pc:sldMkLst>
          <pc:docMk/>
          <pc:sldMk cId="1114775035" sldId="281"/>
        </pc:sldMkLst>
      </pc:sldChg>
      <pc:sldChg chg="addSp delSp modSp add mod">
        <pc:chgData name="Robert Meier" userId="b97173fe-5eaa-48af-b7bf-f0d1276b7553" providerId="ADAL" clId="{EB7A514A-DA3F-4374-A79B-62D3C96DCB74}" dt="2021-04-26T09:14:15.329" v="971" actId="122"/>
        <pc:sldMkLst>
          <pc:docMk/>
          <pc:sldMk cId="2665656311" sldId="282"/>
        </pc:sldMkLst>
        <pc:spChg chg="mod">
          <ac:chgData name="Robert Meier" userId="b97173fe-5eaa-48af-b7bf-f0d1276b7553" providerId="ADAL" clId="{EB7A514A-DA3F-4374-A79B-62D3C96DCB74}" dt="2021-04-26T09:14:15.329" v="971" actId="122"/>
          <ac:spMkLst>
            <pc:docMk/>
            <pc:sldMk cId="2665656311" sldId="282"/>
            <ac:spMk id="2" creationId="{24F716EF-416C-4246-9661-4C20116FEB41}"/>
          </ac:spMkLst>
        </pc:spChg>
        <pc:spChg chg="mod">
          <ac:chgData name="Robert Meier" userId="b97173fe-5eaa-48af-b7bf-f0d1276b7553" providerId="ADAL" clId="{EB7A514A-DA3F-4374-A79B-62D3C96DCB74}" dt="2021-04-26T09:08:57.282" v="928"/>
          <ac:spMkLst>
            <pc:docMk/>
            <pc:sldMk cId="2665656311" sldId="282"/>
            <ac:spMk id="3" creationId="{4A7B7560-3D21-4BE7-993C-27FA7E7136B4}"/>
          </ac:spMkLst>
        </pc:spChg>
        <pc:picChg chg="del">
          <ac:chgData name="Robert Meier" userId="b97173fe-5eaa-48af-b7bf-f0d1276b7553" providerId="ADAL" clId="{EB7A514A-DA3F-4374-A79B-62D3C96DCB74}" dt="2021-04-26T09:08:48.950" v="927" actId="478"/>
          <ac:picMkLst>
            <pc:docMk/>
            <pc:sldMk cId="2665656311" sldId="282"/>
            <ac:picMk id="5" creationId="{9A42F5A0-BFED-4ADC-9FEB-03C560FBB284}"/>
          </ac:picMkLst>
        </pc:picChg>
        <pc:picChg chg="add mod">
          <ac:chgData name="Robert Meier" userId="b97173fe-5eaa-48af-b7bf-f0d1276b7553" providerId="ADAL" clId="{EB7A514A-DA3F-4374-A79B-62D3C96DCB74}" dt="2021-04-26T09:09:18.022" v="933" actId="1076"/>
          <ac:picMkLst>
            <pc:docMk/>
            <pc:sldMk cId="2665656311" sldId="282"/>
            <ac:picMk id="6" creationId="{2C24E1B6-4D22-44CF-B430-40BB789AD5F6}"/>
          </ac:picMkLst>
        </pc:picChg>
      </pc:sldChg>
      <pc:sldChg chg="addSp delSp modSp add mod">
        <pc:chgData name="Robert Meier" userId="b97173fe-5eaa-48af-b7bf-f0d1276b7553" providerId="ADAL" clId="{EB7A514A-DA3F-4374-A79B-62D3C96DCB74}" dt="2021-04-26T09:14:20.426" v="972" actId="122"/>
        <pc:sldMkLst>
          <pc:docMk/>
          <pc:sldMk cId="650164110" sldId="283"/>
        </pc:sldMkLst>
        <pc:spChg chg="mod">
          <ac:chgData name="Robert Meier" userId="b97173fe-5eaa-48af-b7bf-f0d1276b7553" providerId="ADAL" clId="{EB7A514A-DA3F-4374-A79B-62D3C96DCB74}" dt="2021-04-26T09:14:20.426" v="972" actId="122"/>
          <ac:spMkLst>
            <pc:docMk/>
            <pc:sldMk cId="650164110" sldId="283"/>
            <ac:spMk id="2" creationId="{9B07585C-E480-419D-809F-D9FA181BB56D}"/>
          </ac:spMkLst>
        </pc:spChg>
        <pc:spChg chg="mod">
          <ac:chgData name="Robert Meier" userId="b97173fe-5eaa-48af-b7bf-f0d1276b7553" providerId="ADAL" clId="{EB7A514A-DA3F-4374-A79B-62D3C96DCB74}" dt="2021-04-26T09:11:09.204" v="937"/>
          <ac:spMkLst>
            <pc:docMk/>
            <pc:sldMk cId="650164110" sldId="283"/>
            <ac:spMk id="3" creationId="{DC59A07B-CF2A-429D-991E-A4C6D39B0272}"/>
          </ac:spMkLst>
        </pc:spChg>
        <pc:picChg chg="del">
          <ac:chgData name="Robert Meier" userId="b97173fe-5eaa-48af-b7bf-f0d1276b7553" providerId="ADAL" clId="{EB7A514A-DA3F-4374-A79B-62D3C96DCB74}" dt="2021-04-26T09:11:00.280" v="936" actId="478"/>
          <ac:picMkLst>
            <pc:docMk/>
            <pc:sldMk cId="650164110" sldId="283"/>
            <ac:picMk id="5" creationId="{CEF8909E-88B8-4378-B947-54DD8D7E7C1E}"/>
          </ac:picMkLst>
        </pc:picChg>
        <pc:picChg chg="add mod">
          <ac:chgData name="Robert Meier" userId="b97173fe-5eaa-48af-b7bf-f0d1276b7553" providerId="ADAL" clId="{EB7A514A-DA3F-4374-A79B-62D3C96DCB74}" dt="2021-04-26T09:11:30.789" v="942" actId="1076"/>
          <ac:picMkLst>
            <pc:docMk/>
            <pc:sldMk cId="650164110" sldId="283"/>
            <ac:picMk id="6" creationId="{C2CAB4DD-668C-422C-8494-C1A4F8E0977D}"/>
          </ac:picMkLst>
        </pc:picChg>
      </pc:sldChg>
      <pc:sldChg chg="modSp add mod">
        <pc:chgData name="Robert Meier" userId="b97173fe-5eaa-48af-b7bf-f0d1276b7553" providerId="ADAL" clId="{EB7A514A-DA3F-4374-A79B-62D3C96DCB74}" dt="2021-04-26T09:48:20.874" v="995" actId="790"/>
        <pc:sldMkLst>
          <pc:docMk/>
          <pc:sldMk cId="1886222375" sldId="284"/>
        </pc:sldMkLst>
        <pc:spChg chg="mod">
          <ac:chgData name="Robert Meier" userId="b97173fe-5eaa-48af-b7bf-f0d1276b7553" providerId="ADAL" clId="{EB7A514A-DA3F-4374-A79B-62D3C96DCB74}" dt="2021-04-26T09:48:20.874" v="995" actId="790"/>
          <ac:spMkLst>
            <pc:docMk/>
            <pc:sldMk cId="1886222375" sldId="284"/>
            <ac:spMk id="6" creationId="{FFC39862-C639-2845-8021-A1E800754F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14753" y="2677415"/>
            <a:ext cx="7772400" cy="90109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14753" y="3645154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01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6463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4628" y="1063487"/>
            <a:ext cx="7407404" cy="5357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7" name="Plassholder for lysbildenummer 5"/>
          <p:cNvSpPr txBox="1">
            <a:spLocks/>
          </p:cNvSpPr>
          <p:nvPr userDrawn="1"/>
        </p:nvSpPr>
        <p:spPr>
          <a:xfrm>
            <a:off x="-1" y="6421247"/>
            <a:ext cx="862779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b="1" i="0" smtClean="0">
                <a:latin typeface="Arial"/>
                <a:cs typeface="Arial"/>
              </a:rPr>
              <a:pPr algn="ctr"/>
              <a:t>‹#›</a:t>
            </a:fld>
            <a:endParaRPr lang="nb-NO" b="1" i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0019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5794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5794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246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095551" y="274638"/>
            <a:ext cx="7407404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innhold 2"/>
          <p:cNvSpPr>
            <a:spLocks noGrp="1"/>
          </p:cNvSpPr>
          <p:nvPr>
            <p:ph sz="half" idx="1"/>
          </p:nvPr>
        </p:nvSpPr>
        <p:spPr>
          <a:xfrm>
            <a:off x="1114711" y="1600200"/>
            <a:ext cx="36678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innhold 3"/>
          <p:cNvSpPr>
            <a:spLocks noGrp="1"/>
          </p:cNvSpPr>
          <p:nvPr>
            <p:ph sz="half" idx="2"/>
          </p:nvPr>
        </p:nvSpPr>
        <p:spPr>
          <a:xfrm>
            <a:off x="5305711" y="1600200"/>
            <a:ext cx="367394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2914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1059523" y="274638"/>
            <a:ext cx="74074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/>
          </p:nvPr>
        </p:nvSpPr>
        <p:spPr>
          <a:xfrm>
            <a:off x="1069676" y="1535113"/>
            <a:ext cx="376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innhold 3"/>
          <p:cNvSpPr>
            <a:spLocks noGrp="1"/>
          </p:cNvSpPr>
          <p:nvPr>
            <p:ph sz="half" idx="2"/>
          </p:nvPr>
        </p:nvSpPr>
        <p:spPr>
          <a:xfrm>
            <a:off x="1069676" y="2174875"/>
            <a:ext cx="376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257502" y="1535113"/>
            <a:ext cx="38122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lassholder for innhold 5"/>
          <p:cNvSpPr>
            <a:spLocks noGrp="1"/>
          </p:cNvSpPr>
          <p:nvPr>
            <p:ph sz="quarter" idx="4"/>
          </p:nvPr>
        </p:nvSpPr>
        <p:spPr>
          <a:xfrm>
            <a:off x="5257501" y="2174875"/>
            <a:ext cx="381221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2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102464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142491" y="273050"/>
            <a:ext cx="476508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02464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648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23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385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016000" y="274638"/>
            <a:ext cx="5461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183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rip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0290" cy="6858000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6463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194628" y="1043610"/>
            <a:ext cx="7407404" cy="5539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77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67185" y="169356"/>
            <a:ext cx="7361808" cy="954107"/>
          </a:xfrm>
        </p:spPr>
        <p:txBody>
          <a:bodyPr/>
          <a:lstStyle/>
          <a:p>
            <a:pPr algn="ctr"/>
            <a:r>
              <a:rPr lang="en-US" sz="2800" dirty="0"/>
              <a:t>Spending Less Than 100$ on Real-Time Sewer Flow Measurements</a:t>
            </a:r>
            <a:endParaRPr lang="nb-NO" sz="28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267185" y="1042783"/>
            <a:ext cx="7361808" cy="488911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Robert Meier, Franz Tscheikner-Gratl, Christos Makropoulos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FC39862-C639-2845-8021-A1E800754F1E}"/>
              </a:ext>
            </a:extLst>
          </p:cNvPr>
          <p:cNvSpPr txBox="1"/>
          <p:nvPr/>
        </p:nvSpPr>
        <p:spPr>
          <a:xfrm rot="16200000">
            <a:off x="-2254454" y="3825986"/>
            <a:ext cx="528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Norwegian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University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of</a:t>
            </a:r>
            <a:r>
              <a:rPr lang="nb-NO" dirty="0">
                <a:solidFill>
                  <a:schemeClr val="bg1"/>
                </a:solidFill>
              </a:rPr>
              <a:t> Science and Technology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5DA17-1C3C-4FFA-9781-31E5837787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67782" y="4831611"/>
            <a:ext cx="2757413" cy="1857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866E9C-DE70-4703-80EA-696543E350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92398" y="4847285"/>
            <a:ext cx="2880466" cy="1870107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49982616-86EA-4F21-A5D1-00E7D44D4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105" y="1586877"/>
            <a:ext cx="486566" cy="61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1EB8F1-E232-4711-A752-CBEEA5C48A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934" y="1583155"/>
            <a:ext cx="1643931" cy="16439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161992-F24E-4F4B-BD83-B0B65A4C50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564105" y="3244889"/>
            <a:ext cx="6559243" cy="14851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E7038A-A028-4E51-BBCF-59B6AA2731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6626" t="36433" r="30085" b="26973"/>
          <a:stretch/>
        </p:blipFill>
        <p:spPr>
          <a:xfrm>
            <a:off x="4021762" y="1928488"/>
            <a:ext cx="1643931" cy="1355375"/>
          </a:xfrm>
          <a:custGeom>
            <a:avLst/>
            <a:gdLst>
              <a:gd name="connsiteX0" fmla="*/ 640058 w 1449880"/>
              <a:gd name="connsiteY0" fmla="*/ 0 h 1092308"/>
              <a:gd name="connsiteX1" fmla="*/ 1449880 w 1449880"/>
              <a:gd name="connsiteY1" fmla="*/ 0 h 1092308"/>
              <a:gd name="connsiteX2" fmla="*/ 1449880 w 1449880"/>
              <a:gd name="connsiteY2" fmla="*/ 1092308 h 1092308"/>
              <a:gd name="connsiteX3" fmla="*/ 0 w 1449880"/>
              <a:gd name="connsiteY3" fmla="*/ 1092308 h 1092308"/>
              <a:gd name="connsiteX4" fmla="*/ 0 w 1449880"/>
              <a:gd name="connsiteY4" fmla="*/ 80954 h 1092308"/>
              <a:gd name="connsiteX5" fmla="*/ 96889 w 1449880"/>
              <a:gd name="connsiteY5" fmla="*/ 285961 h 1092308"/>
              <a:gd name="connsiteX6" fmla="*/ 651360 w 1449880"/>
              <a:gd name="connsiteY6" fmla="*/ 23913 h 109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880" h="1092308">
                <a:moveTo>
                  <a:pt x="640058" y="0"/>
                </a:moveTo>
                <a:lnTo>
                  <a:pt x="1449880" y="0"/>
                </a:lnTo>
                <a:lnTo>
                  <a:pt x="1449880" y="1092308"/>
                </a:lnTo>
                <a:lnTo>
                  <a:pt x="0" y="1092308"/>
                </a:lnTo>
                <a:lnTo>
                  <a:pt x="0" y="80954"/>
                </a:lnTo>
                <a:lnTo>
                  <a:pt x="96889" y="285961"/>
                </a:lnTo>
                <a:lnTo>
                  <a:pt x="651360" y="23913"/>
                </a:lnTo>
                <a:close/>
              </a:path>
            </a:pathLst>
          </a:custGeom>
          <a:noFill/>
        </p:spPr>
      </p:pic>
      <p:pic>
        <p:nvPicPr>
          <p:cNvPr id="15" name="Content Placeholder 4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22E1C5AD-E641-454E-AF11-34B194A491A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backgroundMark x1="44900" y1="69667" x2="50825" y2="65733"/>
                        <a14:backgroundMark x1="67925" y1="56667" x2="53150" y2="65067"/>
                        <a14:backgroundMark x1="41025" y1="71467" x2="31950" y2="76767"/>
                      </a14:backgroundRemoval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5269" t="16253" r="14947" b="21880"/>
          <a:stretch/>
        </p:blipFill>
        <p:spPr>
          <a:xfrm>
            <a:off x="1606886" y="1892877"/>
            <a:ext cx="2060002" cy="1369702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89D5D06-DDD5-4537-B996-757E9C74C0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9460" y="5970494"/>
            <a:ext cx="634540" cy="88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2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B58E0-D475-4806-AB94-42B38B9A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Water Level</a:t>
            </a:r>
          </a:p>
        </p:txBody>
      </p:sp>
      <p:pic>
        <p:nvPicPr>
          <p:cNvPr id="9" name="Content Placeholder 8" descr="Chart, histogram&#10;&#10;Description automatically generated">
            <a:extLst>
              <a:ext uri="{FF2B5EF4-FFF2-40B4-BE49-F238E27FC236}">
                <a16:creationId xmlns:a16="http://schemas.microsoft.com/office/drawing/2014/main" id="{DAED86F4-7C43-47B5-A881-5FF824F27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037" y="1856151"/>
            <a:ext cx="5601976" cy="3772760"/>
          </a:xfrm>
        </p:spPr>
      </p:pic>
    </p:spTree>
    <p:extLst>
      <p:ext uri="{BB962C8B-B14F-4D97-AF65-F5344CB8AC3E}">
        <p14:creationId xmlns:p14="http://schemas.microsoft.com/office/powerpoint/2010/main" val="389612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2815-04C6-4986-BC80-42448A018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1200329"/>
          </a:xfrm>
        </p:spPr>
        <p:txBody>
          <a:bodyPr/>
          <a:lstStyle/>
          <a:p>
            <a:pPr algn="ctr"/>
            <a:r>
              <a:rPr lang="en-US" dirty="0"/>
              <a:t>Water Level </a:t>
            </a:r>
            <a:br>
              <a:rPr lang="en-US" dirty="0"/>
            </a:br>
            <a:r>
              <a:rPr lang="en-US" dirty="0"/>
              <a:t>(Gaps in Training Data)</a:t>
            </a:r>
          </a:p>
        </p:txBody>
      </p:sp>
      <p:pic>
        <p:nvPicPr>
          <p:cNvPr id="9" name="Content Placeholder 8" descr="Chart, histogram&#10;&#10;Description automatically generated">
            <a:extLst>
              <a:ext uri="{FF2B5EF4-FFF2-40B4-BE49-F238E27FC236}">
                <a16:creationId xmlns:a16="http://schemas.microsoft.com/office/drawing/2014/main" id="{24465997-B85D-481F-A06E-F1154CD34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8037" y="1856151"/>
            <a:ext cx="5601976" cy="3772760"/>
          </a:xfrm>
        </p:spPr>
      </p:pic>
    </p:spTree>
    <p:extLst>
      <p:ext uri="{BB962C8B-B14F-4D97-AF65-F5344CB8AC3E}">
        <p14:creationId xmlns:p14="http://schemas.microsoft.com/office/powerpoint/2010/main" val="326654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A1AF4-03AA-461B-8E86-868764F2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1200329"/>
          </a:xfrm>
        </p:spPr>
        <p:txBody>
          <a:bodyPr/>
          <a:lstStyle/>
          <a:p>
            <a:pPr algn="ctr"/>
            <a:r>
              <a:rPr lang="en-US" dirty="0"/>
              <a:t>Surface Velocity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734F08A-FE8C-44E1-9D60-48B1DDCA7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983711" y="1849800"/>
            <a:ext cx="5830628" cy="3785462"/>
          </a:xfrm>
        </p:spPr>
      </p:pic>
    </p:spTree>
    <p:extLst>
      <p:ext uri="{BB962C8B-B14F-4D97-AF65-F5344CB8AC3E}">
        <p14:creationId xmlns:p14="http://schemas.microsoft.com/office/powerpoint/2010/main" val="396522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A2EA4-D89A-46CE-8D8A-B8153B89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1200329"/>
          </a:xfrm>
        </p:spPr>
        <p:txBody>
          <a:bodyPr/>
          <a:lstStyle/>
          <a:p>
            <a:pPr algn="ctr"/>
            <a:r>
              <a:rPr lang="en-US" dirty="0"/>
              <a:t>Surface Velocity </a:t>
            </a:r>
            <a:br>
              <a:rPr lang="en-US" dirty="0"/>
            </a:br>
            <a:r>
              <a:rPr lang="en-US" dirty="0"/>
              <a:t>Excluding Border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F0FD15C-AE73-4717-A5C3-BAA675F2E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983711" y="1849800"/>
            <a:ext cx="5830628" cy="3785462"/>
          </a:xfrm>
        </p:spPr>
      </p:pic>
    </p:spTree>
    <p:extLst>
      <p:ext uri="{BB962C8B-B14F-4D97-AF65-F5344CB8AC3E}">
        <p14:creationId xmlns:p14="http://schemas.microsoft.com/office/powerpoint/2010/main" val="348193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5B5A7-3495-4D37-9CCB-4ECDE4742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Possible Camera Positions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E5C8DD-626F-4295-BE3A-E15190A7C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525" t="13950" r="37099" b="33739"/>
          <a:stretch/>
        </p:blipFill>
        <p:spPr>
          <a:xfrm>
            <a:off x="3591623" y="2184516"/>
            <a:ext cx="2613414" cy="2488968"/>
          </a:xfrm>
        </p:spPr>
      </p:pic>
    </p:spTree>
    <p:extLst>
      <p:ext uri="{BB962C8B-B14F-4D97-AF65-F5344CB8AC3E}">
        <p14:creationId xmlns:p14="http://schemas.microsoft.com/office/powerpoint/2010/main" val="305402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75C5A-28F9-469F-A664-35DAC036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Footage Screenshot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7F68BC-93BF-447F-9302-DD3E52844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119" y="1063625"/>
            <a:ext cx="5357813" cy="5357813"/>
          </a:xfrm>
        </p:spPr>
      </p:pic>
    </p:spTree>
    <p:extLst>
      <p:ext uri="{BB962C8B-B14F-4D97-AF65-F5344CB8AC3E}">
        <p14:creationId xmlns:p14="http://schemas.microsoft.com/office/powerpoint/2010/main" val="133197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FC97-7741-474F-873B-81A50E87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 Frames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17219-CB96-4896-9F69-6DD27CAD0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frame for water level</a:t>
            </a:r>
          </a:p>
          <a:p>
            <a:r>
              <a:rPr lang="en-US" dirty="0"/>
              <a:t>Stacked </a:t>
            </a:r>
            <a:r>
              <a:rPr lang="en-US"/>
              <a:t>frames for </a:t>
            </a:r>
            <a:r>
              <a:rPr lang="en-US" dirty="0"/>
              <a:t>surface velocity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344E5-7BB0-481D-86C8-D3A5A3BFA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44584" y="2093337"/>
            <a:ext cx="507492" cy="6858000"/>
          </a:xfrm>
          <a:prstGeom prst="rect">
            <a:avLst/>
          </a:prstGeom>
        </p:spPr>
      </p:pic>
      <p:pic>
        <p:nvPicPr>
          <p:cNvPr id="5" name="Content Placeholder 4" descr="A picture containing food, beverage, alcohol&#10;&#10;Description automatically generated">
            <a:extLst>
              <a:ext uri="{FF2B5EF4-FFF2-40B4-BE49-F238E27FC236}">
                <a16:creationId xmlns:a16="http://schemas.microsoft.com/office/drawing/2014/main" id="{7ED6F64F-23F3-4EE7-B687-445A2F321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017268" y="3266115"/>
            <a:ext cx="1762125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1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16EF-416C-4246-9661-4C20116F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Nortek Vectrino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B7560-3D21-4BE7-993C-27FA7E713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6563762"/>
            <a:ext cx="7407404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00" dirty="0"/>
              <a:t>Image Credit: https://www.nortekgroup.com/assets/software/N3015-013-NQG_VECTRINO_1017.pdf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9A42F5A0-BFED-4ADC-9FEB-03C560FBB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473" y="1661413"/>
            <a:ext cx="5885714" cy="4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6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16EF-416C-4246-9661-4C20116F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Nortek Vectrino, Specification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B7560-3D21-4BE7-993C-27FA7E713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6563762"/>
            <a:ext cx="7407404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00" dirty="0"/>
              <a:t>Image Credit: http://195.62.126.26/lib/data-sheets/datasheet-vectrino-lab</a:t>
            </a: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C24E1B6-4D22-44CF-B430-40BB789AD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056" y="1175246"/>
            <a:ext cx="6884547" cy="513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56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585C-E480-419D-809F-D9FA181B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1200329"/>
          </a:xfrm>
        </p:spPr>
        <p:txBody>
          <a:bodyPr/>
          <a:lstStyle/>
          <a:p>
            <a:pPr algn="ctr"/>
            <a:r>
              <a:rPr lang="en-US" dirty="0" err="1"/>
              <a:t>Microsonic</a:t>
            </a:r>
            <a:r>
              <a:rPr lang="en-US" dirty="0"/>
              <a:t> (mic+35/IU/TC)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A07B-CF2A-429D-991E-A4C6D39B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6583362"/>
            <a:ext cx="7407404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00" dirty="0"/>
              <a:t>Image Credit: https://www.microsonic.de/en/distance-sensors/cylindrical/micplus/standard-sensors/standard-sensors/micplus35iutc.htm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8909E-88B8-4378-B947-54DD8D7E7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476" y="1843285"/>
            <a:ext cx="4219048" cy="3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55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585C-E480-419D-809F-D9FA181B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628" y="274638"/>
            <a:ext cx="7407404" cy="1200329"/>
          </a:xfrm>
        </p:spPr>
        <p:txBody>
          <a:bodyPr/>
          <a:lstStyle/>
          <a:p>
            <a:pPr algn="ctr"/>
            <a:r>
              <a:rPr lang="en-US" dirty="0" err="1"/>
              <a:t>Microsonic</a:t>
            </a:r>
            <a:r>
              <a:rPr lang="en-US" dirty="0"/>
              <a:t> (mic+35/IU/TC)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A07B-CF2A-429D-991E-A4C6D39B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628" y="6583362"/>
            <a:ext cx="7407404" cy="5357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00" dirty="0"/>
              <a:t>Image Credit: https://www.microsonic.de/DWD/_111327/pdf/1033/microsonic_mic+35_IU_TC.pdf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2CAB4DD-668C-422C-8494-C1A4F8E09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153" y="2230119"/>
            <a:ext cx="7033694" cy="239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64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1A03-9445-49AA-B2AD-1DA5F0FD3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46B38-E3B1-4FA0-A3B0-78FB824DF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Raspberry Pi: ~39$</a:t>
            </a:r>
          </a:p>
          <a:p>
            <a:r>
              <a:rPr lang="en-US" dirty="0"/>
              <a:t>Camera Module: ~42$</a:t>
            </a:r>
          </a:p>
          <a:p>
            <a:r>
              <a:rPr lang="en-US" dirty="0"/>
              <a:t>SD-Card: ~2$</a:t>
            </a:r>
          </a:p>
          <a:p>
            <a:r>
              <a:rPr lang="en-US" dirty="0"/>
              <a:t>Case: ~10$</a:t>
            </a:r>
          </a:p>
          <a:p>
            <a:endParaRPr lang="en-US" dirty="0"/>
          </a:p>
          <a:p>
            <a:r>
              <a:rPr lang="en-US" dirty="0"/>
              <a:t>Assumptions: </a:t>
            </a:r>
          </a:p>
          <a:p>
            <a:pPr lvl="1"/>
            <a:r>
              <a:rPr lang="en-US" dirty="0"/>
              <a:t>Power supply needed in any case</a:t>
            </a:r>
          </a:p>
          <a:p>
            <a:pPr lvl="1"/>
            <a:r>
              <a:rPr lang="en-US" dirty="0"/>
              <a:t>Communication infrastructure present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TNU FARGER UU">
      <a:dk1>
        <a:srgbClr val="000000"/>
      </a:dk1>
      <a:lt1>
        <a:srgbClr val="FFFFFF"/>
      </a:lt1>
      <a:dk2>
        <a:srgbClr val="014693"/>
      </a:dk2>
      <a:lt2>
        <a:srgbClr val="D6D7D6"/>
      </a:lt2>
      <a:accent1>
        <a:srgbClr val="B6C8E9"/>
      </a:accent1>
      <a:accent2>
        <a:srgbClr val="014693"/>
      </a:accent2>
      <a:accent3>
        <a:srgbClr val="BCD024"/>
      </a:accent3>
      <a:accent4>
        <a:srgbClr val="B01B81"/>
      </a:accent4>
      <a:accent5>
        <a:srgbClr val="F7D019"/>
      </a:accent5>
      <a:accent6>
        <a:srgbClr val="ED8013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blaa_stripe_eng" id="{7B949C72-011B-EC4A-AB5D-FAB1C3AD6C1B}" vid="{DE589D6B-5E1C-1F46-961D-0F65CF67B46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ntnu_blaa_stripe_eng</Template>
  <TotalTime>0</TotalTime>
  <Words>214</Words>
  <Application>Microsoft Office PowerPoint</Application>
  <PresentationFormat>On-screen Show (4:3)</PresentationFormat>
  <Paragraphs>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Office-tema</vt:lpstr>
      <vt:lpstr>Spending Less Than 100$ on Real-Time Sewer Flow Measurements</vt:lpstr>
      <vt:lpstr>Water Level</vt:lpstr>
      <vt:lpstr>Water Level  (Gaps in Training Data)</vt:lpstr>
      <vt:lpstr>Surface Velocity </vt:lpstr>
      <vt:lpstr>Surface Velocity  Excluding Border</vt:lpstr>
      <vt:lpstr>Possible Camera Positions</vt:lpstr>
      <vt:lpstr>Footage Screenshot</vt:lpstr>
      <vt:lpstr>Example Frames </vt:lpstr>
      <vt:lpstr>Nortek Vectrino</vt:lpstr>
      <vt:lpstr>Nortek Vectrino, Specification</vt:lpstr>
      <vt:lpstr>Microsonic (mic+35/IU/TC) </vt:lpstr>
      <vt:lpstr>Microsonic (mic+35/IU/TC) </vt:lpstr>
      <vt:lpstr>Example Costs</vt:lpstr>
    </vt:vector>
  </TitlesOfParts>
  <Company>NTNU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Spending Less Than 100$ on Real-Time Sewer Flow Measurements</dc:title>
  <dc:creator>Robert Meier</dc:creator>
  <cp:lastModifiedBy>Robert Meier</cp:lastModifiedBy>
  <cp:revision>1</cp:revision>
  <dcterms:created xsi:type="dcterms:W3CDTF">2021-04-23T10:51:58Z</dcterms:created>
  <dcterms:modified xsi:type="dcterms:W3CDTF">2021-04-26T09:49:43Z</dcterms:modified>
</cp:coreProperties>
</file>