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404" r:id="rId3"/>
    <p:sldId id="306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 Renard" initials="FR" lastIdx="1" clrIdx="0">
    <p:extLst>
      <p:ext uri="{19B8F6BF-5375-455C-9EA6-DF929625EA0E}">
        <p15:presenceInfo xmlns:p15="http://schemas.microsoft.com/office/powerpoint/2012/main" userId="S-1-5-21-1927809936-1189766144-1318725885-40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99306-CAC4-4B8A-9F9F-7E3B220CD290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98D70-0C6B-4F9B-BE4D-5882AFC4B2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372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6929-8885-4BFF-8867-DE168B280BCF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C9C1-BD2F-4B9B-AB88-85A9F0E7E0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370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6929-8885-4BFF-8867-DE168B280BCF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C9C1-BD2F-4B9B-AB88-85A9F0E7E0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086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6929-8885-4BFF-8867-DE168B280BCF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C9C1-BD2F-4B9B-AB88-85A9F0E7E0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75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831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6929-8885-4BFF-8867-DE168B280BCF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C9C1-BD2F-4B9B-AB88-85A9F0E7E0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00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6929-8885-4BFF-8867-DE168B280BCF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C9C1-BD2F-4B9B-AB88-85A9F0E7E0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36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6929-8885-4BFF-8867-DE168B280BCF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C9C1-BD2F-4B9B-AB88-85A9F0E7E0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228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6929-8885-4BFF-8867-DE168B280BCF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C9C1-BD2F-4B9B-AB88-85A9F0E7E0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93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6929-8885-4BFF-8867-DE168B280BCF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C9C1-BD2F-4B9B-AB88-85A9F0E7E0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20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6929-8885-4BFF-8867-DE168B280BCF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C9C1-BD2F-4B9B-AB88-85A9F0E7E0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74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6929-8885-4BFF-8867-DE168B280BCF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C9C1-BD2F-4B9B-AB88-85A9F0E7E0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27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6929-8885-4BFF-8867-DE168B280BCF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C9C1-BD2F-4B9B-AB88-85A9F0E7E0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92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26929-8885-4BFF-8867-DE168B280BCF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2C9C1-BD2F-4B9B-AB88-85A9F0E7E0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78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900" y="6042651"/>
            <a:ext cx="1280961" cy="7882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3495"/>
            <a:ext cx="8508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Damage coalescence controls slow and fast faulting: Insights from dynamic X-ray microtomography experiments</a:t>
            </a:r>
            <a:endParaRPr lang="nb-NO" sz="3200" dirty="0"/>
          </a:p>
        </p:txBody>
      </p:sp>
      <p:sp>
        <p:nvSpPr>
          <p:cNvPr id="2" name="Rectangle 1"/>
          <p:cNvSpPr/>
          <p:nvPr/>
        </p:nvSpPr>
        <p:spPr>
          <a:xfrm>
            <a:off x="6318332" y="4422064"/>
            <a:ext cx="4119716" cy="621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56" y="6018910"/>
            <a:ext cx="1404133" cy="765174"/>
          </a:xfrm>
          <a:prstGeom prst="rect">
            <a:avLst/>
          </a:prstGeom>
        </p:spPr>
      </p:pic>
      <p:pic>
        <p:nvPicPr>
          <p:cNvPr id="9" name="Picture 6" descr="Bilderesultat for uio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1497"/>
            <a:ext cx="2780145" cy="47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861" y="6361314"/>
            <a:ext cx="773695" cy="4723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602" y="1685461"/>
            <a:ext cx="67623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/>
              <a:t>François </a:t>
            </a:r>
            <a:r>
              <a:rPr lang="nb-NO" sz="2000" dirty="0" smtClean="0"/>
              <a:t>Renard, Jessica McBeck, Benoît </a:t>
            </a:r>
            <a:r>
              <a:rPr lang="nb-NO" sz="2000" dirty="0" err="1" smtClean="0"/>
              <a:t>Cordonnier</a:t>
            </a:r>
            <a:endParaRPr lang="nb-NO" sz="2000" dirty="0"/>
          </a:p>
          <a:p>
            <a:pPr algn="ctr"/>
            <a:r>
              <a:rPr lang="nb-NO" sz="1200" dirty="0"/>
              <a:t>The Njord Centre, Department </a:t>
            </a:r>
            <a:r>
              <a:rPr lang="nb-NO" sz="1200" dirty="0" err="1"/>
              <a:t>of</a:t>
            </a:r>
            <a:r>
              <a:rPr lang="nb-NO" sz="1200" dirty="0"/>
              <a:t> </a:t>
            </a:r>
            <a:r>
              <a:rPr lang="nb-NO" sz="1200" dirty="0" err="1"/>
              <a:t>Geosciences</a:t>
            </a:r>
            <a:r>
              <a:rPr lang="nb-NO" sz="1200" dirty="0"/>
              <a:t>, </a:t>
            </a:r>
            <a:r>
              <a:rPr lang="nb-NO" sz="1200" dirty="0" err="1"/>
              <a:t>University</a:t>
            </a:r>
            <a:r>
              <a:rPr lang="nb-NO" sz="1200" dirty="0"/>
              <a:t> </a:t>
            </a:r>
            <a:r>
              <a:rPr lang="nb-NO" sz="1200" dirty="0" err="1"/>
              <a:t>of</a:t>
            </a:r>
            <a:r>
              <a:rPr lang="nb-NO" sz="1200" dirty="0"/>
              <a:t> Oslo, Norway</a:t>
            </a:r>
          </a:p>
          <a:p>
            <a:pPr algn="ctr"/>
            <a:r>
              <a:rPr lang="nb-NO" sz="1200" dirty="0" err="1"/>
              <a:t>ISTerre</a:t>
            </a:r>
            <a:r>
              <a:rPr lang="nb-NO" sz="1200" dirty="0"/>
              <a:t>, </a:t>
            </a:r>
            <a:r>
              <a:rPr lang="nb-NO" sz="1200" dirty="0" err="1"/>
              <a:t>University</a:t>
            </a:r>
            <a:r>
              <a:rPr lang="nb-NO" sz="1200" dirty="0"/>
              <a:t> Grenoble </a:t>
            </a:r>
            <a:r>
              <a:rPr lang="nb-NO" sz="1200" dirty="0" err="1"/>
              <a:t>Alpes</a:t>
            </a:r>
            <a:r>
              <a:rPr lang="nb-NO" sz="1200" dirty="0"/>
              <a:t> &amp; CNRS, France</a:t>
            </a:r>
          </a:p>
        </p:txBody>
      </p:sp>
      <p:pic>
        <p:nvPicPr>
          <p:cNvPr id="11" name="MovieS4_MONZ10C_3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60654" y="1566739"/>
            <a:ext cx="6031345" cy="45229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602" y="2687230"/>
            <a:ext cx="66325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Open Sans"/>
              </a:rPr>
              <a:t>How does strain localization controls faulting ?</a:t>
            </a:r>
          </a:p>
          <a:p>
            <a:endParaRPr lang="en-US" sz="2000" dirty="0">
              <a:latin typeface="Open Sans"/>
            </a:endParaRPr>
          </a:p>
          <a:p>
            <a:r>
              <a:rPr lang="en-US" sz="2000" b="1" dirty="0" smtClean="0">
                <a:latin typeface="Open Sans"/>
              </a:rPr>
              <a:t>Pre-existing </a:t>
            </a:r>
            <a:r>
              <a:rPr lang="en-US" sz="2000" b="1" dirty="0">
                <a:latin typeface="Open Sans"/>
              </a:rPr>
              <a:t>slip </a:t>
            </a:r>
            <a:r>
              <a:rPr lang="en-US" sz="2000" b="1" dirty="0" smtClean="0">
                <a:latin typeface="Open Sans"/>
              </a:rPr>
              <a:t>surface</a:t>
            </a:r>
            <a:r>
              <a:rPr lang="en-US" sz="2000" dirty="0" smtClean="0">
                <a:latin typeface="Open Sans"/>
              </a:rPr>
              <a:t>: slow slips </a:t>
            </a:r>
            <a:r>
              <a:rPr lang="en-US" sz="2000" dirty="0">
                <a:latin typeface="Open Sans"/>
              </a:rPr>
              <a:t>can generate damage in the volume around the fault, leading to catastrophic </a:t>
            </a:r>
            <a:r>
              <a:rPr lang="en-US" sz="2000" dirty="0" smtClean="0">
                <a:latin typeface="Open Sans"/>
              </a:rPr>
              <a:t>faulting.</a:t>
            </a:r>
          </a:p>
          <a:p>
            <a:endParaRPr lang="en-US" sz="2000" dirty="0">
              <a:latin typeface="Open Sans"/>
            </a:endParaRPr>
          </a:p>
          <a:p>
            <a:r>
              <a:rPr lang="en-US" sz="2000" b="1" dirty="0" smtClean="0">
                <a:latin typeface="Open Sans"/>
              </a:rPr>
              <a:t>No </a:t>
            </a:r>
            <a:r>
              <a:rPr lang="en-US" sz="2000" b="1" dirty="0">
                <a:latin typeface="Open Sans"/>
              </a:rPr>
              <a:t>pre-existing </a:t>
            </a:r>
            <a:r>
              <a:rPr lang="en-US" sz="2000" b="1" dirty="0" smtClean="0">
                <a:latin typeface="Open Sans"/>
              </a:rPr>
              <a:t>fault</a:t>
            </a:r>
            <a:r>
              <a:rPr lang="en-US" sz="2000" dirty="0" smtClean="0">
                <a:latin typeface="Open Sans"/>
              </a:rPr>
              <a:t>: microfractures accumulation leads </a:t>
            </a:r>
            <a:r>
              <a:rPr lang="en-US" sz="2000" dirty="0">
                <a:latin typeface="Open Sans"/>
              </a:rPr>
              <a:t>to two end-member types of </a:t>
            </a:r>
            <a:r>
              <a:rPr lang="en-US" sz="2000" dirty="0" smtClean="0">
                <a:latin typeface="Open Sans"/>
              </a:rPr>
              <a:t>earthquakes.</a:t>
            </a:r>
          </a:p>
          <a:p>
            <a:r>
              <a:rPr lang="en-US" sz="2000" dirty="0">
                <a:latin typeface="Open Sans"/>
              </a:rPr>
              <a:t>	</a:t>
            </a:r>
            <a:r>
              <a:rPr lang="en-US" sz="2000" dirty="0" smtClean="0">
                <a:latin typeface="Open Sans"/>
              </a:rPr>
              <a:t>- fast earthquake</a:t>
            </a:r>
          </a:p>
          <a:p>
            <a:r>
              <a:rPr lang="en-US" sz="2000" dirty="0">
                <a:latin typeface="Open Sans"/>
              </a:rPr>
              <a:t>	</a:t>
            </a:r>
            <a:r>
              <a:rPr lang="en-US" sz="2000" dirty="0" smtClean="0">
                <a:latin typeface="Open Sans"/>
              </a:rPr>
              <a:t>- slow earthquake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28920" y="5750982"/>
            <a:ext cx="27474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400" dirty="0" smtClean="0"/>
              <a:t>Renard et al., </a:t>
            </a:r>
            <a:r>
              <a:rPr lang="nb-NO" sz="1400" dirty="0" err="1" smtClean="0"/>
              <a:t>Tectonophysics</a:t>
            </a:r>
            <a:r>
              <a:rPr lang="nb-NO" sz="1400" dirty="0" smtClean="0"/>
              <a:t>, 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004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74" y="27335"/>
            <a:ext cx="677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Damage coalescence and slow </a:t>
            </a:r>
            <a:r>
              <a:rPr lang="en-GB" sz="3200" dirty="0" smtClean="0"/>
              <a:t>faulting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13" y="1454075"/>
            <a:ext cx="5329187" cy="5431260"/>
          </a:xfrm>
          <a:prstGeom prst="rect">
            <a:avLst/>
          </a:prstGeom>
        </p:spPr>
      </p:pic>
      <p:pic>
        <p:nvPicPr>
          <p:cNvPr id="14" name="MovieS1_M83_3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351321"/>
            <a:ext cx="5611103" cy="4885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048" y="6512888"/>
            <a:ext cx="21096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Renard et al</a:t>
            </a:r>
            <a:r>
              <a:rPr lang="en-US" sz="1400" dirty="0" smtClean="0"/>
              <a:t>., </a:t>
            </a:r>
            <a:r>
              <a:rPr lang="en-US" sz="1400" dirty="0" smtClean="0"/>
              <a:t>JGR</a:t>
            </a:r>
            <a:r>
              <a:rPr lang="en-US" sz="1400" dirty="0" smtClean="0"/>
              <a:t>, 2020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079833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313" y="169459"/>
            <a:ext cx="9287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/>
              </a:rPr>
              <a:t>Damage </a:t>
            </a:r>
            <a:r>
              <a:rPr lang="en-US" sz="3200" dirty="0">
                <a:latin typeface="Open Sans"/>
              </a:rPr>
              <a:t>coalescence influences the slow and fast </a:t>
            </a:r>
            <a:r>
              <a:rPr lang="en-US" sz="3200" dirty="0" smtClean="0">
                <a:latin typeface="Open Sans"/>
              </a:rPr>
              <a:t>behaviors </a:t>
            </a:r>
            <a:r>
              <a:rPr lang="en-US" sz="3200" dirty="0">
                <a:latin typeface="Open Sans"/>
              </a:rPr>
              <a:t>of earthquake </a:t>
            </a:r>
            <a:r>
              <a:rPr lang="en-US" sz="3200" dirty="0" smtClean="0">
                <a:latin typeface="Open Sans"/>
              </a:rPr>
              <a:t>slip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39" y="1487333"/>
            <a:ext cx="7289635" cy="48857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048" y="6512888"/>
            <a:ext cx="21096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Renard et al. PNAS, </a:t>
            </a:r>
            <a:r>
              <a:rPr lang="en-US" sz="1400" dirty="0" smtClean="0"/>
              <a:t>2019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0430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131</Words>
  <Application>Microsoft Office PowerPoint</Application>
  <PresentationFormat>Widescreen</PresentationFormat>
  <Paragraphs>16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Francois Renard</dc:creator>
  <cp:lastModifiedBy>Francois Renard</cp:lastModifiedBy>
  <cp:revision>182</cp:revision>
  <dcterms:created xsi:type="dcterms:W3CDTF">2020-04-17T06:19:36Z</dcterms:created>
  <dcterms:modified xsi:type="dcterms:W3CDTF">2021-04-22T08:50:00Z</dcterms:modified>
</cp:coreProperties>
</file>