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61650" cy="20580350"/>
  <p:notesSz cx="6858000" cy="9144000"/>
  <p:defaultTextStyle>
    <a:defPPr>
      <a:defRPr lang="en-US"/>
    </a:defPPr>
    <a:lvl1pPr marL="0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812077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624149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436224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248294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9060367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872441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684515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496591" algn="l" defTabSz="3624149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300" y="-426"/>
      </p:cViewPr>
      <p:guideLst>
        <p:guide orient="horz" pos="6482"/>
        <p:guide pos="113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4626" y="6393255"/>
            <a:ext cx="30652403" cy="4411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9248" y="11662199"/>
            <a:ext cx="25243156" cy="52594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1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24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36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48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6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7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84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9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44696" y="824171"/>
            <a:ext cx="8113871" cy="175599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3083" y="824171"/>
            <a:ext cx="23740586" cy="175599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25" y="13224785"/>
            <a:ext cx="30652403" cy="4087486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625" y="8722831"/>
            <a:ext cx="30652403" cy="4501950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812077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62414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3622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24829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906036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872441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68451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496591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3084" y="4802087"/>
            <a:ext cx="15927228" cy="13582078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31339" y="4802087"/>
            <a:ext cx="15927228" cy="13582078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3084" y="4606762"/>
            <a:ext cx="15933492" cy="1919880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12077" indent="0">
              <a:buNone/>
              <a:defRPr sz="7900" b="1"/>
            </a:lvl2pPr>
            <a:lvl3pPr marL="3624149" indent="0">
              <a:buNone/>
              <a:defRPr sz="7100" b="1"/>
            </a:lvl3pPr>
            <a:lvl4pPr marL="5436224" indent="0">
              <a:buNone/>
              <a:defRPr sz="6300" b="1"/>
            </a:lvl4pPr>
            <a:lvl5pPr marL="7248294" indent="0">
              <a:buNone/>
              <a:defRPr sz="6300" b="1"/>
            </a:lvl5pPr>
            <a:lvl6pPr marL="9060367" indent="0">
              <a:buNone/>
              <a:defRPr sz="6300" b="1"/>
            </a:lvl6pPr>
            <a:lvl7pPr marL="10872441" indent="0">
              <a:buNone/>
              <a:defRPr sz="6300" b="1"/>
            </a:lvl7pPr>
            <a:lvl8pPr marL="12684515" indent="0">
              <a:buNone/>
              <a:defRPr sz="6300" b="1"/>
            </a:lvl8pPr>
            <a:lvl9pPr marL="14496591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3084" y="6526639"/>
            <a:ext cx="15933492" cy="11857522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8829" y="4606762"/>
            <a:ext cx="15939749" cy="1919880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12077" indent="0">
              <a:buNone/>
              <a:defRPr sz="7900" b="1"/>
            </a:lvl2pPr>
            <a:lvl3pPr marL="3624149" indent="0">
              <a:buNone/>
              <a:defRPr sz="7100" b="1"/>
            </a:lvl3pPr>
            <a:lvl4pPr marL="5436224" indent="0">
              <a:buNone/>
              <a:defRPr sz="6300" b="1"/>
            </a:lvl4pPr>
            <a:lvl5pPr marL="7248294" indent="0">
              <a:buNone/>
              <a:defRPr sz="6300" b="1"/>
            </a:lvl5pPr>
            <a:lvl6pPr marL="9060367" indent="0">
              <a:buNone/>
              <a:defRPr sz="6300" b="1"/>
            </a:lvl6pPr>
            <a:lvl7pPr marL="10872441" indent="0">
              <a:buNone/>
              <a:defRPr sz="6300" b="1"/>
            </a:lvl7pPr>
            <a:lvl8pPr marL="12684515" indent="0">
              <a:buNone/>
              <a:defRPr sz="6300" b="1"/>
            </a:lvl8pPr>
            <a:lvl9pPr marL="14496591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8829" y="6526639"/>
            <a:ext cx="15939749" cy="11857522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90" y="819400"/>
            <a:ext cx="11864035" cy="3487228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9104" y="819410"/>
            <a:ext cx="20159464" cy="17564760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5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3090" y="4306638"/>
            <a:ext cx="11864035" cy="14077532"/>
          </a:xfrm>
        </p:spPr>
        <p:txBody>
          <a:bodyPr/>
          <a:lstStyle>
            <a:lvl1pPr marL="0" indent="0">
              <a:buNone/>
              <a:defRPr sz="5500"/>
            </a:lvl1pPr>
            <a:lvl2pPr marL="1812077" indent="0">
              <a:buNone/>
              <a:defRPr sz="4800"/>
            </a:lvl2pPr>
            <a:lvl3pPr marL="3624149" indent="0">
              <a:buNone/>
              <a:defRPr sz="4000"/>
            </a:lvl3pPr>
            <a:lvl4pPr marL="5436224" indent="0">
              <a:buNone/>
              <a:defRPr sz="3600"/>
            </a:lvl4pPr>
            <a:lvl5pPr marL="7248294" indent="0">
              <a:buNone/>
              <a:defRPr sz="3600"/>
            </a:lvl5pPr>
            <a:lvl6pPr marL="9060367" indent="0">
              <a:buNone/>
              <a:defRPr sz="3600"/>
            </a:lvl6pPr>
            <a:lvl7pPr marL="10872441" indent="0">
              <a:buNone/>
              <a:defRPr sz="3600"/>
            </a:lvl7pPr>
            <a:lvl8pPr marL="12684515" indent="0">
              <a:buNone/>
              <a:defRPr sz="3600"/>
            </a:lvl8pPr>
            <a:lvl9pPr marL="14496591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336" y="14406246"/>
            <a:ext cx="21636990" cy="1700740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68336" y="1838893"/>
            <a:ext cx="21636990" cy="12348210"/>
          </a:xfrm>
        </p:spPr>
        <p:txBody>
          <a:bodyPr/>
          <a:lstStyle>
            <a:lvl1pPr marL="0" indent="0">
              <a:buNone/>
              <a:defRPr sz="12700"/>
            </a:lvl1pPr>
            <a:lvl2pPr marL="1812077" indent="0">
              <a:buNone/>
              <a:defRPr sz="11100"/>
            </a:lvl2pPr>
            <a:lvl3pPr marL="3624149" indent="0">
              <a:buNone/>
              <a:defRPr sz="9500"/>
            </a:lvl3pPr>
            <a:lvl4pPr marL="5436224" indent="0">
              <a:buNone/>
              <a:defRPr sz="7900"/>
            </a:lvl4pPr>
            <a:lvl5pPr marL="7248294" indent="0">
              <a:buNone/>
              <a:defRPr sz="7900"/>
            </a:lvl5pPr>
            <a:lvl6pPr marL="9060367" indent="0">
              <a:buNone/>
              <a:defRPr sz="7900"/>
            </a:lvl6pPr>
            <a:lvl7pPr marL="10872441" indent="0">
              <a:buNone/>
              <a:defRPr sz="7900"/>
            </a:lvl7pPr>
            <a:lvl8pPr marL="12684515" indent="0">
              <a:buNone/>
              <a:defRPr sz="7900"/>
            </a:lvl8pPr>
            <a:lvl9pPr marL="14496591" indent="0">
              <a:buNone/>
              <a:defRPr sz="79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8336" y="16106985"/>
            <a:ext cx="21636990" cy="2415334"/>
          </a:xfrm>
        </p:spPr>
        <p:txBody>
          <a:bodyPr/>
          <a:lstStyle>
            <a:lvl1pPr marL="0" indent="0">
              <a:buNone/>
              <a:defRPr sz="5500"/>
            </a:lvl1pPr>
            <a:lvl2pPr marL="1812077" indent="0">
              <a:buNone/>
              <a:defRPr sz="4800"/>
            </a:lvl2pPr>
            <a:lvl3pPr marL="3624149" indent="0">
              <a:buNone/>
              <a:defRPr sz="4000"/>
            </a:lvl3pPr>
            <a:lvl4pPr marL="5436224" indent="0">
              <a:buNone/>
              <a:defRPr sz="3600"/>
            </a:lvl4pPr>
            <a:lvl5pPr marL="7248294" indent="0">
              <a:buNone/>
              <a:defRPr sz="3600"/>
            </a:lvl5pPr>
            <a:lvl6pPr marL="9060367" indent="0">
              <a:buNone/>
              <a:defRPr sz="3600"/>
            </a:lvl6pPr>
            <a:lvl7pPr marL="10872441" indent="0">
              <a:buNone/>
              <a:defRPr sz="3600"/>
            </a:lvl7pPr>
            <a:lvl8pPr marL="12684515" indent="0">
              <a:buNone/>
              <a:defRPr sz="3600"/>
            </a:lvl8pPr>
            <a:lvl9pPr marL="14496591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3083" y="824167"/>
            <a:ext cx="32455486" cy="3430058"/>
          </a:xfrm>
          <a:prstGeom prst="rect">
            <a:avLst/>
          </a:prstGeom>
        </p:spPr>
        <p:txBody>
          <a:bodyPr vert="horz" lIns="362415" tIns="181206" rIns="362415" bIns="1812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3083" y="4802087"/>
            <a:ext cx="32455486" cy="13582078"/>
          </a:xfrm>
          <a:prstGeom prst="rect">
            <a:avLst/>
          </a:prstGeom>
        </p:spPr>
        <p:txBody>
          <a:bodyPr vert="horz" lIns="362415" tIns="181206" rIns="362415" bIns="1812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3085" y="19074939"/>
            <a:ext cx="8414385" cy="1095714"/>
          </a:xfrm>
          <a:prstGeom prst="rect">
            <a:avLst/>
          </a:prstGeom>
        </p:spPr>
        <p:txBody>
          <a:bodyPr vert="horz" lIns="362415" tIns="181206" rIns="362415" bIns="181206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5A42-F078-40A1-84CF-154576361A59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21065" y="19074939"/>
            <a:ext cx="11419522" cy="1095714"/>
          </a:xfrm>
          <a:prstGeom prst="rect">
            <a:avLst/>
          </a:prstGeom>
        </p:spPr>
        <p:txBody>
          <a:bodyPr vert="horz" lIns="362415" tIns="181206" rIns="362415" bIns="1812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44183" y="19074939"/>
            <a:ext cx="8414385" cy="1095714"/>
          </a:xfrm>
          <a:prstGeom prst="rect">
            <a:avLst/>
          </a:prstGeom>
        </p:spPr>
        <p:txBody>
          <a:bodyPr vert="horz" lIns="362415" tIns="181206" rIns="362415" bIns="181206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6C860-EF1B-41DD-A615-CE6DF4D298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24149" rtl="0" eaLnBrk="1" latinLnBrk="0" hangingPunct="1">
        <a:spcBef>
          <a:spcPct val="0"/>
        </a:spcBef>
        <a:buNone/>
        <a:defRPr sz="1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9054" indent="-1359054" algn="l" defTabSz="3624149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44621" indent="-1132544" algn="l" defTabSz="3624149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530183" indent="-906035" algn="l" defTabSz="3624149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342260" indent="-906035" algn="l" defTabSz="3624149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154331" indent="-906035" algn="l" defTabSz="3624149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966407" indent="-906035" algn="l" defTabSz="3624149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778480" indent="-906035" algn="l" defTabSz="3624149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590554" indent="-906035" algn="l" defTabSz="3624149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402626" indent="-906035" algn="l" defTabSz="3624149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812077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624149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436224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248294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9060367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872441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84515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96591" algn="l" defTabSz="3624149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TF-signal.jpg"/>
          <p:cNvPicPr>
            <a:picLocks noChangeAspect="1"/>
          </p:cNvPicPr>
          <p:nvPr/>
        </p:nvPicPr>
        <p:blipFill>
          <a:blip r:embed="rId2" cstate="print"/>
          <a:srcRect l="65877" r="-425" b="15426"/>
          <a:stretch>
            <a:fillRect/>
          </a:stretch>
        </p:blipFill>
        <p:spPr>
          <a:xfrm>
            <a:off x="10974041" y="7193831"/>
            <a:ext cx="5904656" cy="7751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372" y="-6789"/>
            <a:ext cx="31486965" cy="4536324"/>
          </a:xfrm>
          <a:prstGeom prst="rect">
            <a:avLst/>
          </a:prstGeom>
          <a:noFill/>
        </p:spPr>
        <p:txBody>
          <a:bodyPr wrap="square" lIns="362415" tIns="181206" rIns="362415" bIns="181206" rtlCol="0">
            <a:spAutoFit/>
          </a:bodyPr>
          <a:lstStyle/>
          <a:p>
            <a:r>
              <a:rPr lang="en-GB" sz="9600" b="1" dirty="0"/>
              <a:t>Quantifying environmental signal propagation &amp; preservation in ancient sediment routing systems </a:t>
            </a:r>
          </a:p>
          <a:p>
            <a:r>
              <a:rPr lang="en-GB" sz="7900" dirty="0" smtClean="0"/>
              <a:t>Stephan Toby</a:t>
            </a:r>
            <a:r>
              <a:rPr lang="en-GB" sz="7900" baseline="30000" dirty="0" smtClean="0"/>
              <a:t>1</a:t>
            </a:r>
            <a:r>
              <a:rPr lang="en-GB" sz="7900" dirty="0" smtClean="0"/>
              <a:t>, </a:t>
            </a:r>
            <a:r>
              <a:rPr lang="en-GB" sz="7900" b="1" dirty="0" smtClean="0"/>
              <a:t>Robert Duller</a:t>
            </a:r>
            <a:r>
              <a:rPr lang="en-GB" sz="7900" baseline="30000" dirty="0" smtClean="0"/>
              <a:t>1</a:t>
            </a:r>
            <a:r>
              <a:rPr lang="en-GB" sz="7900" dirty="0" smtClean="0"/>
              <a:t>, Silvio De Angelis</a:t>
            </a:r>
            <a:r>
              <a:rPr lang="en-GB" sz="7900" baseline="30000" dirty="0" smtClean="0"/>
              <a:t>1</a:t>
            </a:r>
            <a:r>
              <a:rPr lang="en-GB" sz="7900" dirty="0" smtClean="0"/>
              <a:t>, and Kyle Straub</a:t>
            </a:r>
            <a:r>
              <a:rPr lang="en-GB" sz="7900" baseline="30000" dirty="0" smtClean="0"/>
              <a:t>2</a:t>
            </a:r>
            <a:endParaRPr lang="en-GB" sz="14300" dirty="0"/>
          </a:p>
        </p:txBody>
      </p:sp>
      <p:pic>
        <p:nvPicPr>
          <p:cNvPr id="5" name="Picture 2" descr="Stephan Tob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3" t="21980" r="23339" b="23717"/>
          <a:stretch/>
        </p:blipFill>
        <p:spPr bwMode="auto">
          <a:xfrm>
            <a:off x="29480098" y="173473"/>
            <a:ext cx="4032448" cy="46440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7895923" y="316866"/>
            <a:ext cx="1987871" cy="201684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2415" tIns="181206" rIns="362415" bIns="181206"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3008490" y="388874"/>
            <a:ext cx="1987871" cy="2016846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2415" tIns="181206" rIns="362415" bIns="181206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895922" y="605520"/>
            <a:ext cx="1703889" cy="1458558"/>
          </a:xfrm>
          <a:prstGeom prst="rect">
            <a:avLst/>
          </a:prstGeom>
          <a:noFill/>
        </p:spPr>
        <p:txBody>
          <a:bodyPr wrap="square" lIns="362415" tIns="181206" rIns="362415" bIns="181206" rtlCol="0">
            <a:spAutoFit/>
          </a:bodyPr>
          <a:lstStyle/>
          <a:p>
            <a:r>
              <a:rPr lang="en-GB" b="1" dirty="0" smtClean="0"/>
              <a:t>in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2862" y="639936"/>
            <a:ext cx="2271852" cy="1458558"/>
          </a:xfrm>
          <a:prstGeom prst="rect">
            <a:avLst/>
          </a:prstGeom>
          <a:noFill/>
        </p:spPr>
        <p:txBody>
          <a:bodyPr wrap="square" lIns="362415" tIns="181206" rIns="362415" bIns="181206" rtlCol="0">
            <a:spAutoFit/>
          </a:bodyPr>
          <a:lstStyle/>
          <a:p>
            <a:r>
              <a:rPr lang="en-GB" b="1" dirty="0" smtClean="0"/>
              <a:t>out</a:t>
            </a:r>
            <a:endParaRPr lang="en-GB" b="1" dirty="0"/>
          </a:p>
        </p:txBody>
      </p:sp>
      <p:pic>
        <p:nvPicPr>
          <p:cNvPr id="11" name="Picture 2" descr="Afbeeldingsresultaat voor uni liverpool logo">
            <a:extLst>
              <a:ext uri="{FF2B5EF4-FFF2-40B4-BE49-F238E27FC236}">
                <a16:creationId xmlns="" xmlns:a16="http://schemas.microsoft.com/office/drawing/2014/main" id="{1DC3703A-CB5B-4B09-9917-60AED476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508" y="18357567"/>
            <a:ext cx="5298029" cy="167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fbeeldingsresultaat voor nerc logo">
            <a:extLst>
              <a:ext uri="{FF2B5EF4-FFF2-40B4-BE49-F238E27FC236}">
                <a16:creationId xmlns="" xmlns:a16="http://schemas.microsoft.com/office/drawing/2014/main" id="{43680A1F-98A5-432C-88C6-AE1B8D77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552" y="18357567"/>
            <a:ext cx="2536367" cy="167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en/thumb/7/7e/Tulane_logo.svg/1024px-Tulane_logo.svg.png">
            <a:extLst>
              <a:ext uri="{FF2B5EF4-FFF2-40B4-BE49-F238E27FC236}">
                <a16:creationId xmlns="" xmlns:a16="http://schemas.microsoft.com/office/drawing/2014/main" id="{17F924C9-949F-4441-995F-F5C641ED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298" y="18262005"/>
            <a:ext cx="4576805" cy="167761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4" name="Picture 2" descr="C:\Users\gebruiker\Desktop\nsf1.tif">
            <a:extLst>
              <a:ext uri="{FF2B5EF4-FFF2-40B4-BE49-F238E27FC236}">
                <a16:creationId xmlns="" xmlns:a16="http://schemas.microsoft.com/office/drawing/2014/main" id="{E5CE6972-3DAB-483F-87D4-2DFC3F49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66" y="18069446"/>
            <a:ext cx="2060798" cy="1982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njali Fernandes\Desktop\LOGO_MB_amf_DD_f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683" y="17877973"/>
            <a:ext cx="3002782" cy="2510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" y="17781318"/>
            <a:ext cx="360616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AAF46753-A620-4708-B53D-D13543157B3A}"/>
              </a:ext>
            </a:extLst>
          </p:cNvPr>
          <p:cNvSpPr txBox="1">
            <a:spLocks/>
          </p:cNvSpPr>
          <p:nvPr/>
        </p:nvSpPr>
        <p:spPr>
          <a:xfrm>
            <a:off x="156198" y="18096949"/>
            <a:ext cx="13506452" cy="2134258"/>
          </a:xfrm>
          <a:prstGeom prst="rect">
            <a:avLst/>
          </a:prstGeom>
        </p:spPr>
        <p:txBody>
          <a:bodyPr vert="horz" lIns="362415" tIns="181206" rIns="362415" bIns="18120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6300" baseline="30000" dirty="0"/>
              <a:t>1 </a:t>
            </a:r>
            <a:r>
              <a:rPr lang="en-GB" sz="6300" dirty="0"/>
              <a:t>University of Liverpool, UK</a:t>
            </a:r>
          </a:p>
          <a:p>
            <a:pPr algn="l">
              <a:spcBef>
                <a:spcPts val="0"/>
              </a:spcBef>
            </a:pPr>
            <a:r>
              <a:rPr lang="en-GB" sz="6300" baseline="30000" dirty="0"/>
              <a:t>2 </a:t>
            </a:r>
            <a:r>
              <a:rPr lang="en-GB" sz="6300" dirty="0"/>
              <a:t>Tulane University, New Orleans, USA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" y="4925912"/>
            <a:ext cx="360616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KDS-photo.jpg"/>
          <p:cNvPicPr>
            <a:picLocks noChangeAspect="1"/>
          </p:cNvPicPr>
          <p:nvPr/>
        </p:nvPicPr>
        <p:blipFill>
          <a:blip r:embed="rId9" cstate="print"/>
          <a:srcRect l="48889" r="10555" b="15789"/>
          <a:stretch>
            <a:fillRect/>
          </a:stretch>
        </p:blipFill>
        <p:spPr>
          <a:xfrm>
            <a:off x="29480097" y="5465639"/>
            <a:ext cx="6064707" cy="95770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26" name="Litebulb"/>
          <p:cNvSpPr>
            <a:spLocks noEditPoints="1" noChangeArrowheads="1"/>
          </p:cNvSpPr>
          <p:nvPr/>
        </p:nvSpPr>
        <p:spPr bwMode="auto">
          <a:xfrm>
            <a:off x="27823914" y="2441303"/>
            <a:ext cx="1368152" cy="205222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2360417" y="2657327"/>
            <a:ext cx="3312367" cy="1569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GB" sz="4800" b="1" dirty="0" smtClean="0"/>
              <a:t>Toby </a:t>
            </a:r>
            <a:r>
              <a:rPr lang="en-GB" sz="4800" b="1" i="1" dirty="0" smtClean="0"/>
              <a:t>et al</a:t>
            </a:r>
            <a:r>
              <a:rPr lang="en-GB" sz="4800" b="1" dirty="0" smtClean="0"/>
              <a:t>., (2019) GRL</a:t>
            </a:r>
            <a:endParaRPr lang="en-GB" sz="4800" b="1" dirty="0"/>
          </a:p>
        </p:txBody>
      </p:sp>
      <p:pic>
        <p:nvPicPr>
          <p:cNvPr id="31" name="Picture 30" descr="ATF-signal.jpg"/>
          <p:cNvPicPr>
            <a:picLocks noChangeAspect="1"/>
          </p:cNvPicPr>
          <p:nvPr/>
        </p:nvPicPr>
        <p:blipFill>
          <a:blip r:embed="rId2" cstate="print"/>
          <a:srcRect r="34957"/>
          <a:stretch>
            <a:fillRect/>
          </a:stretch>
        </p:blipFill>
        <p:spPr>
          <a:xfrm>
            <a:off x="229038" y="7409855"/>
            <a:ext cx="10830025" cy="8928992"/>
          </a:xfrm>
          <a:prstGeom prst="rect">
            <a:avLst/>
          </a:prstGeom>
        </p:spPr>
      </p:pic>
      <p:pic>
        <p:nvPicPr>
          <p:cNvPr id="25" name="Picture 24" descr="KDS-Field.jpg"/>
          <p:cNvPicPr>
            <a:picLocks noChangeAspect="1"/>
          </p:cNvPicPr>
          <p:nvPr/>
        </p:nvPicPr>
        <p:blipFill>
          <a:blip r:embed="rId10" cstate="print"/>
          <a:srcRect l="8699"/>
          <a:stretch>
            <a:fillRect/>
          </a:stretch>
        </p:blipFill>
        <p:spPr>
          <a:xfrm>
            <a:off x="18174841" y="8057927"/>
            <a:ext cx="9793088" cy="876274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0913" y="5465639"/>
            <a:ext cx="15841760" cy="1184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en-GB" b="1" dirty="0" smtClean="0"/>
              <a:t>A. </a:t>
            </a:r>
            <a:r>
              <a:rPr lang="en-GB" dirty="0" smtClean="0"/>
              <a:t>Measured autogenic threshold function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8102833" y="5393631"/>
            <a:ext cx="11089232" cy="2277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en-GB" b="1" dirty="0" smtClean="0"/>
              <a:t>B. </a:t>
            </a:r>
            <a:r>
              <a:rPr lang="en-GB" dirty="0" smtClean="0"/>
              <a:t>Field-approximated autogenic threshold function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9768129" y="15402743"/>
            <a:ext cx="5544616" cy="15696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GB" sz="4800" b="1" dirty="0" err="1" smtClean="0"/>
              <a:t>Kerinitis</a:t>
            </a:r>
            <a:r>
              <a:rPr lang="en-GB" sz="4800" b="1" dirty="0" smtClean="0"/>
              <a:t> Delta </a:t>
            </a:r>
            <a:r>
              <a:rPr lang="en-GB" sz="4800" b="1" dirty="0" smtClean="0"/>
              <a:t>(Barrett </a:t>
            </a:r>
            <a:r>
              <a:rPr lang="en-GB" sz="4800" b="1" i="1" dirty="0" smtClean="0"/>
              <a:t>et al</a:t>
            </a:r>
            <a:r>
              <a:rPr lang="en-GB" sz="4800" b="1" dirty="0" smtClean="0"/>
              <a:t>., 2019</a:t>
            </a:r>
            <a:r>
              <a:rPr lang="en-GB" sz="4800" b="1" dirty="0" smtClean="0"/>
              <a:t>)</a:t>
            </a:r>
            <a:endParaRPr lang="en-GB" sz="4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1343193" y="16842903"/>
            <a:ext cx="5760640" cy="7694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GB" sz="4400" b="1" dirty="0" smtClean="0"/>
              <a:t>Toby </a:t>
            </a:r>
            <a:r>
              <a:rPr lang="en-GB" sz="4400" b="1" i="1" dirty="0" smtClean="0"/>
              <a:t>et al</a:t>
            </a:r>
            <a:r>
              <a:rPr lang="en-GB" sz="4400" b="1" dirty="0" smtClean="0"/>
              <a:t>., in prep.</a:t>
            </a:r>
            <a:endParaRPr lang="en-GB" sz="4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92921" y="16482863"/>
            <a:ext cx="5904656" cy="7694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GB" sz="4400" b="1" dirty="0" smtClean="0"/>
              <a:t>Toby </a:t>
            </a:r>
            <a:r>
              <a:rPr lang="en-GB" sz="4400" b="1" i="1" dirty="0" smtClean="0"/>
              <a:t>et </a:t>
            </a:r>
            <a:r>
              <a:rPr lang="en-GB" sz="4400" b="1" i="1" dirty="0" smtClean="0"/>
              <a:t>al</a:t>
            </a:r>
            <a:r>
              <a:rPr lang="en-GB" sz="4400" b="1" dirty="0" smtClean="0"/>
              <a:t>. (2019) GRL.</a:t>
            </a:r>
            <a:endParaRPr lang="en-GB" sz="4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453761" y="15618767"/>
            <a:ext cx="11305256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Evaluates signal storage for any combination of magnitude-period</a:t>
            </a:r>
            <a:endParaRPr lang="en-GB" sz="6000" dirty="0"/>
          </a:p>
        </p:txBody>
      </p:sp>
      <p:sp>
        <p:nvSpPr>
          <p:cNvPr id="47" name="Right Arrow 46"/>
          <p:cNvSpPr/>
          <p:nvPr/>
        </p:nvSpPr>
        <p:spPr>
          <a:xfrm rot="16200000">
            <a:off x="9185355" y="14413487"/>
            <a:ext cx="1224136" cy="1152128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9565412" y="15330735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The 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Duller</dc:creator>
  <cp:lastModifiedBy>Robert Duller</cp:lastModifiedBy>
  <cp:revision>18</cp:revision>
  <dcterms:created xsi:type="dcterms:W3CDTF">2021-04-27T13:32:19Z</dcterms:created>
  <dcterms:modified xsi:type="dcterms:W3CDTF">2021-04-28T09:29:38Z</dcterms:modified>
</cp:coreProperties>
</file>