
<file path=[Content_Types].xml><?xml version="1.0" encoding="utf-8"?>
<Types xmlns="http://schemas.openxmlformats.org/package/2006/content-types">
  <Default Extension="jfif" ContentType="image/jpeg"/>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48" r:id="rId5"/>
  </p:sldMasterIdLst>
  <p:notesMasterIdLst>
    <p:notesMasterId r:id="rId22"/>
  </p:notesMasterIdLst>
  <p:sldIdLst>
    <p:sldId id="256" r:id="rId6"/>
    <p:sldId id="260" r:id="rId7"/>
    <p:sldId id="258" r:id="rId8"/>
    <p:sldId id="259" r:id="rId9"/>
    <p:sldId id="271" r:id="rId10"/>
    <p:sldId id="272" r:id="rId11"/>
    <p:sldId id="273" r:id="rId12"/>
    <p:sldId id="274" r:id="rId13"/>
    <p:sldId id="275" r:id="rId14"/>
    <p:sldId id="270" r:id="rId15"/>
    <p:sldId id="278" r:id="rId16"/>
    <p:sldId id="279" r:id="rId17"/>
    <p:sldId id="280" r:id="rId18"/>
    <p:sldId id="281" r:id="rId19"/>
    <p:sldId id="276" r:id="rId20"/>
    <p:sldId id="277"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9FE42EC-E3C2-4E57-90A5-9EA16C884A58}" v="754" dt="2021-04-28T09:43:19.24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83375" autoAdjust="0"/>
  </p:normalViewPr>
  <p:slideViewPr>
    <p:cSldViewPr snapToGrid="0">
      <p:cViewPr varScale="1">
        <p:scale>
          <a:sx n="60" d="100"/>
          <a:sy n="60" d="100"/>
        </p:scale>
        <p:origin x="672" y="44"/>
      </p:cViewPr>
      <p:guideLst>
        <p:guide orient="horz" pos="2160"/>
        <p:guide pos="3840"/>
      </p:guideLst>
    </p:cSldViewPr>
  </p:slideViewPr>
  <p:notesTextViewPr>
    <p:cViewPr>
      <p:scale>
        <a:sx n="115" d="100"/>
        <a:sy n="115"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notesMaster" Target="notesMasters/notesMaster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tt Cooper" userId="9d47e1c7-e0e3-43d6-83f3-b0ff01b3b2d8" providerId="ADAL" clId="{19FE42EC-E3C2-4E57-90A5-9EA16C884A58}"/>
    <pc:docChg chg="undo custSel addSld delSld modSld sldOrd addMainMaster modMainMaster">
      <pc:chgData name="Matt Cooper" userId="9d47e1c7-e0e3-43d6-83f3-b0ff01b3b2d8" providerId="ADAL" clId="{19FE42EC-E3C2-4E57-90A5-9EA16C884A58}" dt="2021-04-28T09:43:35.396" v="9630" actId="1076"/>
      <pc:docMkLst>
        <pc:docMk/>
      </pc:docMkLst>
      <pc:sldChg chg="setBg modNotesTx">
        <pc:chgData name="Matt Cooper" userId="9d47e1c7-e0e3-43d6-83f3-b0ff01b3b2d8" providerId="ADAL" clId="{19FE42EC-E3C2-4E57-90A5-9EA16C884A58}" dt="2021-04-26T11:32:21.955" v="4582"/>
        <pc:sldMkLst>
          <pc:docMk/>
          <pc:sldMk cId="470104193" sldId="256"/>
        </pc:sldMkLst>
      </pc:sldChg>
      <pc:sldChg chg="modSp modNotesTx">
        <pc:chgData name="Matt Cooper" userId="9d47e1c7-e0e3-43d6-83f3-b0ff01b3b2d8" providerId="ADAL" clId="{19FE42EC-E3C2-4E57-90A5-9EA16C884A58}" dt="2021-04-23T15:35:25.163" v="1198" actId="20577"/>
        <pc:sldMkLst>
          <pc:docMk/>
          <pc:sldMk cId="1609221430" sldId="258"/>
        </pc:sldMkLst>
        <pc:spChg chg="mod">
          <ac:chgData name="Matt Cooper" userId="9d47e1c7-e0e3-43d6-83f3-b0ff01b3b2d8" providerId="ADAL" clId="{19FE42EC-E3C2-4E57-90A5-9EA16C884A58}" dt="2021-04-23T15:29:44.859" v="977" actId="20577"/>
          <ac:spMkLst>
            <pc:docMk/>
            <pc:sldMk cId="1609221430" sldId="258"/>
            <ac:spMk id="3" creationId="{04EE3D6F-FA79-496F-BAF6-58B2AD1C9FCC}"/>
          </ac:spMkLst>
        </pc:spChg>
      </pc:sldChg>
      <pc:sldChg chg="modSp mod modAnim modNotesTx">
        <pc:chgData name="Matt Cooper" userId="9d47e1c7-e0e3-43d6-83f3-b0ff01b3b2d8" providerId="ADAL" clId="{19FE42EC-E3C2-4E57-90A5-9EA16C884A58}" dt="2021-04-27T12:59:27.486" v="9500" actId="20577"/>
        <pc:sldMkLst>
          <pc:docMk/>
          <pc:sldMk cId="3074759865" sldId="259"/>
        </pc:sldMkLst>
        <pc:spChg chg="mod">
          <ac:chgData name="Matt Cooper" userId="9d47e1c7-e0e3-43d6-83f3-b0ff01b3b2d8" providerId="ADAL" clId="{19FE42EC-E3C2-4E57-90A5-9EA16C884A58}" dt="2021-04-23T15:32:20.813" v="1008" actId="20577"/>
          <ac:spMkLst>
            <pc:docMk/>
            <pc:sldMk cId="3074759865" sldId="259"/>
            <ac:spMk id="2" creationId="{052A35DA-C822-4ACA-AACD-E74E11159C1F}"/>
          </ac:spMkLst>
        </pc:spChg>
        <pc:spChg chg="mod">
          <ac:chgData name="Matt Cooper" userId="9d47e1c7-e0e3-43d6-83f3-b0ff01b3b2d8" providerId="ADAL" clId="{19FE42EC-E3C2-4E57-90A5-9EA16C884A58}" dt="2021-04-27T12:59:27.486" v="9500" actId="20577"/>
          <ac:spMkLst>
            <pc:docMk/>
            <pc:sldMk cId="3074759865" sldId="259"/>
            <ac:spMk id="3" creationId="{15A8F6C3-FAB4-4699-B73F-5A6C5E351F7B}"/>
          </ac:spMkLst>
        </pc:spChg>
      </pc:sldChg>
      <pc:sldChg chg="modSp mod setBg modNotesTx">
        <pc:chgData name="Matt Cooper" userId="9d47e1c7-e0e3-43d6-83f3-b0ff01b3b2d8" providerId="ADAL" clId="{19FE42EC-E3C2-4E57-90A5-9EA16C884A58}" dt="2021-04-27T11:23:37.411" v="9494" actId="20577"/>
        <pc:sldMkLst>
          <pc:docMk/>
          <pc:sldMk cId="3434566706" sldId="260"/>
        </pc:sldMkLst>
        <pc:spChg chg="mod">
          <ac:chgData name="Matt Cooper" userId="9d47e1c7-e0e3-43d6-83f3-b0ff01b3b2d8" providerId="ADAL" clId="{19FE42EC-E3C2-4E57-90A5-9EA16C884A58}" dt="2021-04-27T11:23:37.411" v="9494" actId="20577"/>
          <ac:spMkLst>
            <pc:docMk/>
            <pc:sldMk cId="3434566706" sldId="260"/>
            <ac:spMk id="2" creationId="{F5C3F14E-06E7-4D6C-914E-6F9D2978F332}"/>
          </ac:spMkLst>
        </pc:spChg>
        <pc:spChg chg="mod">
          <ac:chgData name="Matt Cooper" userId="9d47e1c7-e0e3-43d6-83f3-b0ff01b3b2d8" providerId="ADAL" clId="{19FE42EC-E3C2-4E57-90A5-9EA16C884A58}" dt="2021-04-26T11:35:00.460" v="4666" actId="207"/>
          <ac:spMkLst>
            <pc:docMk/>
            <pc:sldMk cId="3434566706" sldId="260"/>
            <ac:spMk id="3" creationId="{458DDCAE-D06F-4376-A563-A991DA26B5AB}"/>
          </ac:spMkLst>
        </pc:spChg>
      </pc:sldChg>
      <pc:sldChg chg="del">
        <pc:chgData name="Matt Cooper" userId="9d47e1c7-e0e3-43d6-83f3-b0ff01b3b2d8" providerId="ADAL" clId="{19FE42EC-E3C2-4E57-90A5-9EA16C884A58}" dt="2021-04-26T11:44:50.049" v="4680" actId="47"/>
        <pc:sldMkLst>
          <pc:docMk/>
          <pc:sldMk cId="2695946477" sldId="261"/>
        </pc:sldMkLst>
      </pc:sldChg>
      <pc:sldChg chg="del">
        <pc:chgData name="Matt Cooper" userId="9d47e1c7-e0e3-43d6-83f3-b0ff01b3b2d8" providerId="ADAL" clId="{19FE42EC-E3C2-4E57-90A5-9EA16C884A58}" dt="2021-04-26T11:44:53.410" v="4682" actId="47"/>
        <pc:sldMkLst>
          <pc:docMk/>
          <pc:sldMk cId="81434530" sldId="262"/>
        </pc:sldMkLst>
      </pc:sldChg>
      <pc:sldChg chg="del">
        <pc:chgData name="Matt Cooper" userId="9d47e1c7-e0e3-43d6-83f3-b0ff01b3b2d8" providerId="ADAL" clId="{19FE42EC-E3C2-4E57-90A5-9EA16C884A58}" dt="2021-04-26T11:44:55.909" v="4683" actId="47"/>
        <pc:sldMkLst>
          <pc:docMk/>
          <pc:sldMk cId="3837300529" sldId="263"/>
        </pc:sldMkLst>
      </pc:sldChg>
      <pc:sldChg chg="add del">
        <pc:chgData name="Matt Cooper" userId="9d47e1c7-e0e3-43d6-83f3-b0ff01b3b2d8" providerId="ADAL" clId="{19FE42EC-E3C2-4E57-90A5-9EA16C884A58}" dt="2021-04-23T15:31:24.639" v="980" actId="47"/>
        <pc:sldMkLst>
          <pc:docMk/>
          <pc:sldMk cId="1822168838" sldId="264"/>
        </pc:sldMkLst>
      </pc:sldChg>
      <pc:sldChg chg="del">
        <pc:chgData name="Matt Cooper" userId="9d47e1c7-e0e3-43d6-83f3-b0ff01b3b2d8" providerId="ADAL" clId="{19FE42EC-E3C2-4E57-90A5-9EA16C884A58}" dt="2021-04-26T11:45:00.082" v="4684" actId="47"/>
        <pc:sldMkLst>
          <pc:docMk/>
          <pc:sldMk cId="1185189766" sldId="265"/>
        </pc:sldMkLst>
      </pc:sldChg>
      <pc:sldChg chg="del">
        <pc:chgData name="Matt Cooper" userId="9d47e1c7-e0e3-43d6-83f3-b0ff01b3b2d8" providerId="ADAL" clId="{19FE42EC-E3C2-4E57-90A5-9EA16C884A58}" dt="2021-04-26T11:44:51.733" v="4681" actId="47"/>
        <pc:sldMkLst>
          <pc:docMk/>
          <pc:sldMk cId="4103752822" sldId="266"/>
        </pc:sldMkLst>
      </pc:sldChg>
      <pc:sldChg chg="del">
        <pc:chgData name="Matt Cooper" userId="9d47e1c7-e0e3-43d6-83f3-b0ff01b3b2d8" providerId="ADAL" clId="{19FE42EC-E3C2-4E57-90A5-9EA16C884A58}" dt="2021-04-23T14:56:02.877" v="0" actId="2696"/>
        <pc:sldMkLst>
          <pc:docMk/>
          <pc:sldMk cId="2598914086" sldId="267"/>
        </pc:sldMkLst>
      </pc:sldChg>
      <pc:sldChg chg="del setBg">
        <pc:chgData name="Matt Cooper" userId="9d47e1c7-e0e3-43d6-83f3-b0ff01b3b2d8" providerId="ADAL" clId="{19FE42EC-E3C2-4E57-90A5-9EA16C884A58}" dt="2021-04-26T11:44:44.192" v="4678" actId="47"/>
        <pc:sldMkLst>
          <pc:docMk/>
          <pc:sldMk cId="2697883012" sldId="268"/>
        </pc:sldMkLst>
      </pc:sldChg>
      <pc:sldChg chg="del setBg">
        <pc:chgData name="Matt Cooper" userId="9d47e1c7-e0e3-43d6-83f3-b0ff01b3b2d8" providerId="ADAL" clId="{19FE42EC-E3C2-4E57-90A5-9EA16C884A58}" dt="2021-04-26T11:44:48.436" v="4679" actId="47"/>
        <pc:sldMkLst>
          <pc:docMk/>
          <pc:sldMk cId="941458872" sldId="269"/>
        </pc:sldMkLst>
      </pc:sldChg>
      <pc:sldChg chg="addSp delSp modSp new mod ord modAnim modNotesTx">
        <pc:chgData name="Matt Cooper" userId="9d47e1c7-e0e3-43d6-83f3-b0ff01b3b2d8" providerId="ADAL" clId="{19FE42EC-E3C2-4E57-90A5-9EA16C884A58}" dt="2021-04-27T09:38:07.881" v="8927" actId="20577"/>
        <pc:sldMkLst>
          <pc:docMk/>
          <pc:sldMk cId="3736468849" sldId="270"/>
        </pc:sldMkLst>
        <pc:spChg chg="del">
          <ac:chgData name="Matt Cooper" userId="9d47e1c7-e0e3-43d6-83f3-b0ff01b3b2d8" providerId="ADAL" clId="{19FE42EC-E3C2-4E57-90A5-9EA16C884A58}" dt="2021-04-26T09:59:57.685" v="1364" actId="478"/>
          <ac:spMkLst>
            <pc:docMk/>
            <pc:sldMk cId="3736468849" sldId="270"/>
            <ac:spMk id="2" creationId="{F4A14DF6-9F9A-4722-AB60-2257D9726BD3}"/>
          </ac:spMkLst>
        </pc:spChg>
        <pc:spChg chg="del">
          <ac:chgData name="Matt Cooper" userId="9d47e1c7-e0e3-43d6-83f3-b0ff01b3b2d8" providerId="ADAL" clId="{19FE42EC-E3C2-4E57-90A5-9EA16C884A58}" dt="2021-04-26T10:00:01.788" v="1365" actId="478"/>
          <ac:spMkLst>
            <pc:docMk/>
            <pc:sldMk cId="3736468849" sldId="270"/>
            <ac:spMk id="3" creationId="{43E568D8-6A61-4334-95FE-2670B3000C53}"/>
          </ac:spMkLst>
        </pc:spChg>
        <pc:spChg chg="add mod">
          <ac:chgData name="Matt Cooper" userId="9d47e1c7-e0e3-43d6-83f3-b0ff01b3b2d8" providerId="ADAL" clId="{19FE42EC-E3C2-4E57-90A5-9EA16C884A58}" dt="2021-04-26T11:13:35.894" v="4487" actId="1076"/>
          <ac:spMkLst>
            <pc:docMk/>
            <pc:sldMk cId="3736468849" sldId="270"/>
            <ac:spMk id="19" creationId="{476B42F8-EB6E-4072-8F41-65C6698CF7FA}"/>
          </ac:spMkLst>
        </pc:spChg>
        <pc:spChg chg="add mod">
          <ac:chgData name="Matt Cooper" userId="9d47e1c7-e0e3-43d6-83f3-b0ff01b3b2d8" providerId="ADAL" clId="{19FE42EC-E3C2-4E57-90A5-9EA16C884A58}" dt="2021-04-26T11:14:32.178" v="4506" actId="1076"/>
          <ac:spMkLst>
            <pc:docMk/>
            <pc:sldMk cId="3736468849" sldId="270"/>
            <ac:spMk id="20" creationId="{26D49832-043E-44B4-9F1B-C69D091635DB}"/>
          </ac:spMkLst>
        </pc:spChg>
        <pc:spChg chg="add mod ord">
          <ac:chgData name="Matt Cooper" userId="9d47e1c7-e0e3-43d6-83f3-b0ff01b3b2d8" providerId="ADAL" clId="{19FE42EC-E3C2-4E57-90A5-9EA16C884A58}" dt="2021-04-26T12:47:47.642" v="5898" actId="167"/>
          <ac:spMkLst>
            <pc:docMk/>
            <pc:sldMk cId="3736468849" sldId="270"/>
            <ac:spMk id="21" creationId="{AA8561C0-767D-43A9-85D0-F6F8E129DC27}"/>
          </ac:spMkLst>
        </pc:spChg>
        <pc:picChg chg="add mod ord">
          <ac:chgData name="Matt Cooper" userId="9d47e1c7-e0e3-43d6-83f3-b0ff01b3b2d8" providerId="ADAL" clId="{19FE42EC-E3C2-4E57-90A5-9EA16C884A58}" dt="2021-04-26T12:47:47.642" v="5898" actId="167"/>
          <ac:picMkLst>
            <pc:docMk/>
            <pc:sldMk cId="3736468849" sldId="270"/>
            <ac:picMk id="5" creationId="{E45255F9-DBBA-48E1-8006-EF87EF4B6727}"/>
          </ac:picMkLst>
        </pc:picChg>
        <pc:picChg chg="add mod">
          <ac:chgData name="Matt Cooper" userId="9d47e1c7-e0e3-43d6-83f3-b0ff01b3b2d8" providerId="ADAL" clId="{19FE42EC-E3C2-4E57-90A5-9EA16C884A58}" dt="2021-04-26T12:48:13.304" v="5900" actId="1076"/>
          <ac:picMkLst>
            <pc:docMk/>
            <pc:sldMk cId="3736468849" sldId="270"/>
            <ac:picMk id="7" creationId="{4AA9A6C7-7792-4284-A41D-857DCE985C90}"/>
          </ac:picMkLst>
        </pc:picChg>
        <pc:picChg chg="add mod">
          <ac:chgData name="Matt Cooper" userId="9d47e1c7-e0e3-43d6-83f3-b0ff01b3b2d8" providerId="ADAL" clId="{19FE42EC-E3C2-4E57-90A5-9EA16C884A58}" dt="2021-04-26T11:02:47.386" v="4073" actId="1076"/>
          <ac:picMkLst>
            <pc:docMk/>
            <pc:sldMk cId="3736468849" sldId="270"/>
            <ac:picMk id="9" creationId="{9CC717CC-C5E6-4EB6-BAFD-F579D5DFE119}"/>
          </ac:picMkLst>
        </pc:picChg>
        <pc:picChg chg="add mod">
          <ac:chgData name="Matt Cooper" userId="9d47e1c7-e0e3-43d6-83f3-b0ff01b3b2d8" providerId="ADAL" clId="{19FE42EC-E3C2-4E57-90A5-9EA16C884A58}" dt="2021-04-26T11:02:26.872" v="4070" actId="1076"/>
          <ac:picMkLst>
            <pc:docMk/>
            <pc:sldMk cId="3736468849" sldId="270"/>
            <ac:picMk id="11" creationId="{4FE7F026-8D7E-40B6-AA97-DC1042ACEDFE}"/>
          </ac:picMkLst>
        </pc:picChg>
        <pc:picChg chg="add mod">
          <ac:chgData name="Matt Cooper" userId="9d47e1c7-e0e3-43d6-83f3-b0ff01b3b2d8" providerId="ADAL" clId="{19FE42EC-E3C2-4E57-90A5-9EA16C884A58}" dt="2021-04-26T11:04:12.508" v="4079" actId="1076"/>
          <ac:picMkLst>
            <pc:docMk/>
            <pc:sldMk cId="3736468849" sldId="270"/>
            <ac:picMk id="13" creationId="{051803F6-FE67-43E5-99BB-09ADAABEBE5E}"/>
          </ac:picMkLst>
        </pc:picChg>
        <pc:picChg chg="add mod">
          <ac:chgData name="Matt Cooper" userId="9d47e1c7-e0e3-43d6-83f3-b0ff01b3b2d8" providerId="ADAL" clId="{19FE42EC-E3C2-4E57-90A5-9EA16C884A58}" dt="2021-04-26T11:05:09.319" v="4081" actId="1076"/>
          <ac:picMkLst>
            <pc:docMk/>
            <pc:sldMk cId="3736468849" sldId="270"/>
            <ac:picMk id="14" creationId="{00B07C72-FFA7-4FBA-9BFD-B50F2845657B}"/>
          </ac:picMkLst>
        </pc:picChg>
        <pc:picChg chg="add mod">
          <ac:chgData name="Matt Cooper" userId="9d47e1c7-e0e3-43d6-83f3-b0ff01b3b2d8" providerId="ADAL" clId="{19FE42EC-E3C2-4E57-90A5-9EA16C884A58}" dt="2021-04-26T11:05:19.082" v="4083" actId="1076"/>
          <ac:picMkLst>
            <pc:docMk/>
            <pc:sldMk cId="3736468849" sldId="270"/>
            <ac:picMk id="15" creationId="{766ADC87-7359-424C-A000-366B0165DDCB}"/>
          </ac:picMkLst>
        </pc:picChg>
        <pc:picChg chg="add mod">
          <ac:chgData name="Matt Cooper" userId="9d47e1c7-e0e3-43d6-83f3-b0ff01b3b2d8" providerId="ADAL" clId="{19FE42EC-E3C2-4E57-90A5-9EA16C884A58}" dt="2021-04-26T11:05:33.502" v="4085" actId="1076"/>
          <ac:picMkLst>
            <pc:docMk/>
            <pc:sldMk cId="3736468849" sldId="270"/>
            <ac:picMk id="16" creationId="{B8931218-B271-4F15-B085-E9AFD79F9029}"/>
          </ac:picMkLst>
        </pc:picChg>
        <pc:picChg chg="add mod">
          <ac:chgData name="Matt Cooper" userId="9d47e1c7-e0e3-43d6-83f3-b0ff01b3b2d8" providerId="ADAL" clId="{19FE42EC-E3C2-4E57-90A5-9EA16C884A58}" dt="2021-04-26T11:12:21.727" v="4468" actId="1076"/>
          <ac:picMkLst>
            <pc:docMk/>
            <pc:sldMk cId="3736468849" sldId="270"/>
            <ac:picMk id="17" creationId="{D1E40362-99EF-4ED9-958F-A925FC3CBD15}"/>
          </ac:picMkLst>
        </pc:picChg>
        <pc:picChg chg="add mod">
          <ac:chgData name="Matt Cooper" userId="9d47e1c7-e0e3-43d6-83f3-b0ff01b3b2d8" providerId="ADAL" clId="{19FE42EC-E3C2-4E57-90A5-9EA16C884A58}" dt="2021-04-26T11:12:36.750" v="4470" actId="1076"/>
          <ac:picMkLst>
            <pc:docMk/>
            <pc:sldMk cId="3736468849" sldId="270"/>
            <ac:picMk id="18" creationId="{A0F5A20F-4CD5-4C57-A40C-275AD359DAB2}"/>
          </ac:picMkLst>
        </pc:picChg>
        <pc:cxnChg chg="add del">
          <ac:chgData name="Matt Cooper" userId="9d47e1c7-e0e3-43d6-83f3-b0ff01b3b2d8" providerId="ADAL" clId="{19FE42EC-E3C2-4E57-90A5-9EA16C884A58}" dt="2021-04-26T12:45:17.333" v="5887" actId="11529"/>
          <ac:cxnSpMkLst>
            <pc:docMk/>
            <pc:sldMk cId="3736468849" sldId="270"/>
            <ac:cxnSpMk id="23" creationId="{ADCFFCD2-DDED-46B3-A0B6-33D89C32DC71}"/>
          </ac:cxnSpMkLst>
        </pc:cxnChg>
        <pc:cxnChg chg="add del">
          <ac:chgData name="Matt Cooper" userId="9d47e1c7-e0e3-43d6-83f3-b0ff01b3b2d8" providerId="ADAL" clId="{19FE42EC-E3C2-4E57-90A5-9EA16C884A58}" dt="2021-04-26T12:45:50.119" v="5890" actId="11529"/>
          <ac:cxnSpMkLst>
            <pc:docMk/>
            <pc:sldMk cId="3736468849" sldId="270"/>
            <ac:cxnSpMk id="25" creationId="{AA205E76-20AB-47B5-8750-5DD85F68682D}"/>
          </ac:cxnSpMkLst>
        </pc:cxnChg>
        <pc:cxnChg chg="add mod ord">
          <ac:chgData name="Matt Cooper" userId="9d47e1c7-e0e3-43d6-83f3-b0ff01b3b2d8" providerId="ADAL" clId="{19FE42EC-E3C2-4E57-90A5-9EA16C884A58}" dt="2021-04-26T12:47:47.642" v="5898" actId="167"/>
          <ac:cxnSpMkLst>
            <pc:docMk/>
            <pc:sldMk cId="3736468849" sldId="270"/>
            <ac:cxnSpMk id="27" creationId="{631BF009-F29F-48E4-AD44-5E27538D39E6}"/>
          </ac:cxnSpMkLst>
        </pc:cxnChg>
      </pc:sldChg>
      <pc:sldChg chg="addSp delSp modSp new mod setBg modAnim modNotesTx">
        <pc:chgData name="Matt Cooper" userId="9d47e1c7-e0e3-43d6-83f3-b0ff01b3b2d8" providerId="ADAL" clId="{19FE42EC-E3C2-4E57-90A5-9EA16C884A58}" dt="2021-04-27T09:48:57.268" v="9318" actId="255"/>
        <pc:sldMkLst>
          <pc:docMk/>
          <pc:sldMk cId="3503258256" sldId="271"/>
        </pc:sldMkLst>
        <pc:spChg chg="mod">
          <ac:chgData name="Matt Cooper" userId="9d47e1c7-e0e3-43d6-83f3-b0ff01b3b2d8" providerId="ADAL" clId="{19FE42EC-E3C2-4E57-90A5-9EA16C884A58}" dt="2021-04-27T09:46:28.909" v="9279" actId="20577"/>
          <ac:spMkLst>
            <pc:docMk/>
            <pc:sldMk cId="3503258256" sldId="271"/>
            <ac:spMk id="2" creationId="{7020AFF2-4B13-4165-9260-3F91E4A114FE}"/>
          </ac:spMkLst>
        </pc:spChg>
        <pc:spChg chg="del">
          <ac:chgData name="Matt Cooper" userId="9d47e1c7-e0e3-43d6-83f3-b0ff01b3b2d8" providerId="ADAL" clId="{19FE42EC-E3C2-4E57-90A5-9EA16C884A58}" dt="2021-04-26T10:16:13.443" v="2427" actId="931"/>
          <ac:spMkLst>
            <pc:docMk/>
            <pc:sldMk cId="3503258256" sldId="271"/>
            <ac:spMk id="3" creationId="{7DCDA699-06A6-4A95-9881-C9BBA75C8101}"/>
          </ac:spMkLst>
        </pc:spChg>
        <pc:spChg chg="add del mod">
          <ac:chgData name="Matt Cooper" userId="9d47e1c7-e0e3-43d6-83f3-b0ff01b3b2d8" providerId="ADAL" clId="{19FE42EC-E3C2-4E57-90A5-9EA16C884A58}" dt="2021-04-26T10:27:24.700" v="2437" actId="478"/>
          <ac:spMkLst>
            <pc:docMk/>
            <pc:sldMk cId="3503258256" sldId="271"/>
            <ac:spMk id="6" creationId="{9537BBDF-FF53-47DD-8993-C9E5CB9E80C7}"/>
          </ac:spMkLst>
        </pc:spChg>
        <pc:spChg chg="add mod">
          <ac:chgData name="Matt Cooper" userId="9d47e1c7-e0e3-43d6-83f3-b0ff01b3b2d8" providerId="ADAL" clId="{19FE42EC-E3C2-4E57-90A5-9EA16C884A58}" dt="2021-04-26T10:27:49.796" v="2439" actId="1076"/>
          <ac:spMkLst>
            <pc:docMk/>
            <pc:sldMk cId="3503258256" sldId="271"/>
            <ac:spMk id="7" creationId="{E9A1578D-DA40-4A6A-AF9F-8A9F21D71F05}"/>
          </ac:spMkLst>
        </pc:spChg>
        <pc:spChg chg="add mod">
          <ac:chgData name="Matt Cooper" userId="9d47e1c7-e0e3-43d6-83f3-b0ff01b3b2d8" providerId="ADAL" clId="{19FE42EC-E3C2-4E57-90A5-9EA16C884A58}" dt="2021-04-26T10:31:36.555" v="2522" actId="207"/>
          <ac:spMkLst>
            <pc:docMk/>
            <pc:sldMk cId="3503258256" sldId="271"/>
            <ac:spMk id="8" creationId="{540FF69D-C5FF-4A4D-8F86-FDE67D49DAF8}"/>
          </ac:spMkLst>
        </pc:spChg>
        <pc:spChg chg="add mod">
          <ac:chgData name="Matt Cooper" userId="9d47e1c7-e0e3-43d6-83f3-b0ff01b3b2d8" providerId="ADAL" clId="{19FE42EC-E3C2-4E57-90A5-9EA16C884A58}" dt="2021-04-26T10:32:14.889" v="2524" actId="1076"/>
          <ac:spMkLst>
            <pc:docMk/>
            <pc:sldMk cId="3503258256" sldId="271"/>
            <ac:spMk id="9" creationId="{EC1FEA53-9E54-4686-A8D1-74720C0B3178}"/>
          </ac:spMkLst>
        </pc:spChg>
        <pc:spChg chg="add mod">
          <ac:chgData name="Matt Cooper" userId="9d47e1c7-e0e3-43d6-83f3-b0ff01b3b2d8" providerId="ADAL" clId="{19FE42EC-E3C2-4E57-90A5-9EA16C884A58}" dt="2021-04-26T10:33:26" v="2574" actId="207"/>
          <ac:spMkLst>
            <pc:docMk/>
            <pc:sldMk cId="3503258256" sldId="271"/>
            <ac:spMk id="10" creationId="{D0882EE6-163F-4FB0-899F-33766F4094A8}"/>
          </ac:spMkLst>
        </pc:spChg>
        <pc:spChg chg="add mod">
          <ac:chgData name="Matt Cooper" userId="9d47e1c7-e0e3-43d6-83f3-b0ff01b3b2d8" providerId="ADAL" clId="{19FE42EC-E3C2-4E57-90A5-9EA16C884A58}" dt="2021-04-27T09:48:57.268" v="9318" actId="255"/>
          <ac:spMkLst>
            <pc:docMk/>
            <pc:sldMk cId="3503258256" sldId="271"/>
            <ac:spMk id="11" creationId="{224CB597-15B0-4A40-9FBA-14DF40BC8672}"/>
          </ac:spMkLst>
        </pc:spChg>
        <pc:picChg chg="add mod">
          <ac:chgData name="Matt Cooper" userId="9d47e1c7-e0e3-43d6-83f3-b0ff01b3b2d8" providerId="ADAL" clId="{19FE42EC-E3C2-4E57-90A5-9EA16C884A58}" dt="2021-04-26T10:16:36.726" v="2431" actId="1076"/>
          <ac:picMkLst>
            <pc:docMk/>
            <pc:sldMk cId="3503258256" sldId="271"/>
            <ac:picMk id="5" creationId="{83FC9B2E-4AFD-42EB-BC59-235FA1D20405}"/>
          </ac:picMkLst>
        </pc:picChg>
      </pc:sldChg>
      <pc:sldChg chg="modSp new mod modAnim modNotesTx">
        <pc:chgData name="Matt Cooper" userId="9d47e1c7-e0e3-43d6-83f3-b0ff01b3b2d8" providerId="ADAL" clId="{19FE42EC-E3C2-4E57-90A5-9EA16C884A58}" dt="2021-04-27T14:07:37.855" v="9501" actId="20577"/>
        <pc:sldMkLst>
          <pc:docMk/>
          <pc:sldMk cId="2644812516" sldId="272"/>
        </pc:sldMkLst>
        <pc:spChg chg="mod">
          <ac:chgData name="Matt Cooper" userId="9d47e1c7-e0e3-43d6-83f3-b0ff01b3b2d8" providerId="ADAL" clId="{19FE42EC-E3C2-4E57-90A5-9EA16C884A58}" dt="2021-04-26T10:34:03.141" v="2586" actId="20577"/>
          <ac:spMkLst>
            <pc:docMk/>
            <pc:sldMk cId="2644812516" sldId="272"/>
            <ac:spMk id="2" creationId="{A7EB2330-DE4F-4A40-9B07-2D018E98EBC9}"/>
          </ac:spMkLst>
        </pc:spChg>
        <pc:spChg chg="mod">
          <ac:chgData name="Matt Cooper" userId="9d47e1c7-e0e3-43d6-83f3-b0ff01b3b2d8" providerId="ADAL" clId="{19FE42EC-E3C2-4E57-90A5-9EA16C884A58}" dt="2021-04-27T14:07:37.855" v="9501" actId="20577"/>
          <ac:spMkLst>
            <pc:docMk/>
            <pc:sldMk cId="2644812516" sldId="272"/>
            <ac:spMk id="3" creationId="{0E5BFE02-E0EC-43C9-B23C-6A0034696009}"/>
          </ac:spMkLst>
        </pc:spChg>
      </pc:sldChg>
      <pc:sldChg chg="add ord setBg modNotesTx">
        <pc:chgData name="Matt Cooper" userId="9d47e1c7-e0e3-43d6-83f3-b0ff01b3b2d8" providerId="ADAL" clId="{19FE42EC-E3C2-4E57-90A5-9EA16C884A58}" dt="2021-04-27T09:27:21.356" v="8221" actId="20577"/>
        <pc:sldMkLst>
          <pc:docMk/>
          <pc:sldMk cId="1303675959" sldId="273"/>
        </pc:sldMkLst>
      </pc:sldChg>
      <pc:sldChg chg="addSp delSp modSp new mod modAnim modNotesTx">
        <pc:chgData name="Matt Cooper" userId="9d47e1c7-e0e3-43d6-83f3-b0ff01b3b2d8" providerId="ADAL" clId="{19FE42EC-E3C2-4E57-90A5-9EA16C884A58}" dt="2021-04-27T08:45:59.142" v="7771" actId="20577"/>
        <pc:sldMkLst>
          <pc:docMk/>
          <pc:sldMk cId="2332659882" sldId="274"/>
        </pc:sldMkLst>
        <pc:spChg chg="mod">
          <ac:chgData name="Matt Cooper" userId="9d47e1c7-e0e3-43d6-83f3-b0ff01b3b2d8" providerId="ADAL" clId="{19FE42EC-E3C2-4E57-90A5-9EA16C884A58}" dt="2021-04-26T11:48:36.428" v="4725" actId="20577"/>
          <ac:spMkLst>
            <pc:docMk/>
            <pc:sldMk cId="2332659882" sldId="274"/>
            <ac:spMk id="2" creationId="{4DEF69E7-300E-4855-BBED-5007339DF9A8}"/>
          </ac:spMkLst>
        </pc:spChg>
        <pc:spChg chg="del mod">
          <ac:chgData name="Matt Cooper" userId="9d47e1c7-e0e3-43d6-83f3-b0ff01b3b2d8" providerId="ADAL" clId="{19FE42EC-E3C2-4E57-90A5-9EA16C884A58}" dt="2021-04-26T11:51:09.783" v="4910" actId="931"/>
          <ac:spMkLst>
            <pc:docMk/>
            <pc:sldMk cId="2332659882" sldId="274"/>
            <ac:spMk id="3" creationId="{ABA6E153-0589-40E7-952E-87A12479B0F1}"/>
          </ac:spMkLst>
        </pc:spChg>
        <pc:picChg chg="add mod">
          <ac:chgData name="Matt Cooper" userId="9d47e1c7-e0e3-43d6-83f3-b0ff01b3b2d8" providerId="ADAL" clId="{19FE42EC-E3C2-4E57-90A5-9EA16C884A58}" dt="2021-04-26T11:51:20.118" v="4914" actId="14100"/>
          <ac:picMkLst>
            <pc:docMk/>
            <pc:sldMk cId="2332659882" sldId="274"/>
            <ac:picMk id="5" creationId="{755CB98D-B06E-4B3E-9916-BC6110B93655}"/>
          </ac:picMkLst>
        </pc:picChg>
        <pc:picChg chg="add">
          <ac:chgData name="Matt Cooper" userId="9d47e1c7-e0e3-43d6-83f3-b0ff01b3b2d8" providerId="ADAL" clId="{19FE42EC-E3C2-4E57-90A5-9EA16C884A58}" dt="2021-04-26T12:00:40.761" v="5206" actId="931"/>
          <ac:picMkLst>
            <pc:docMk/>
            <pc:sldMk cId="2332659882" sldId="274"/>
            <ac:picMk id="7" creationId="{A0FA3392-B4AA-4EF7-9EBA-6A9626205615}"/>
          </ac:picMkLst>
        </pc:picChg>
        <pc:picChg chg="add del mod">
          <ac:chgData name="Matt Cooper" userId="9d47e1c7-e0e3-43d6-83f3-b0ff01b3b2d8" providerId="ADAL" clId="{19FE42EC-E3C2-4E57-90A5-9EA16C884A58}" dt="2021-04-26T15:15:50.942" v="6444" actId="478"/>
          <ac:picMkLst>
            <pc:docMk/>
            <pc:sldMk cId="2332659882" sldId="274"/>
            <ac:picMk id="9" creationId="{9FBF1073-605D-4AA1-B510-8F593B955041}"/>
          </ac:picMkLst>
        </pc:picChg>
        <pc:picChg chg="add mod">
          <ac:chgData name="Matt Cooper" userId="9d47e1c7-e0e3-43d6-83f3-b0ff01b3b2d8" providerId="ADAL" clId="{19FE42EC-E3C2-4E57-90A5-9EA16C884A58}" dt="2021-04-26T15:16:08.907" v="6447" actId="1076"/>
          <ac:picMkLst>
            <pc:docMk/>
            <pc:sldMk cId="2332659882" sldId="274"/>
            <ac:picMk id="11" creationId="{5ADA48B7-9790-414A-8741-B24756F28C80}"/>
          </ac:picMkLst>
        </pc:picChg>
      </pc:sldChg>
      <pc:sldChg chg="addSp modSp new mod modAnim modNotesTx">
        <pc:chgData name="Matt Cooper" userId="9d47e1c7-e0e3-43d6-83f3-b0ff01b3b2d8" providerId="ADAL" clId="{19FE42EC-E3C2-4E57-90A5-9EA16C884A58}" dt="2021-04-27T09:31:53.487" v="8332" actId="20577"/>
        <pc:sldMkLst>
          <pc:docMk/>
          <pc:sldMk cId="3434639832" sldId="275"/>
        </pc:sldMkLst>
        <pc:spChg chg="mod">
          <ac:chgData name="Matt Cooper" userId="9d47e1c7-e0e3-43d6-83f3-b0ff01b3b2d8" providerId="ADAL" clId="{19FE42EC-E3C2-4E57-90A5-9EA16C884A58}" dt="2021-04-26T12:03:15.750" v="5397" actId="20577"/>
          <ac:spMkLst>
            <pc:docMk/>
            <pc:sldMk cId="3434639832" sldId="275"/>
            <ac:spMk id="2" creationId="{8A2963F6-4C5D-4945-B32A-234976FE680F}"/>
          </ac:spMkLst>
        </pc:spChg>
        <pc:spChg chg="add mod ord">
          <ac:chgData name="Matt Cooper" userId="9d47e1c7-e0e3-43d6-83f3-b0ff01b3b2d8" providerId="ADAL" clId="{19FE42EC-E3C2-4E57-90A5-9EA16C884A58}" dt="2021-04-26T12:42:01.271" v="5863" actId="166"/>
          <ac:spMkLst>
            <pc:docMk/>
            <pc:sldMk cId="3434639832" sldId="275"/>
            <ac:spMk id="7" creationId="{F8545EE3-3A16-4A75-8750-9A8BCEC9C687}"/>
          </ac:spMkLst>
        </pc:spChg>
        <pc:spChg chg="add mod ord">
          <ac:chgData name="Matt Cooper" userId="9d47e1c7-e0e3-43d6-83f3-b0ff01b3b2d8" providerId="ADAL" clId="{19FE42EC-E3C2-4E57-90A5-9EA16C884A58}" dt="2021-04-26T12:42:16.336" v="5865" actId="166"/>
          <ac:spMkLst>
            <pc:docMk/>
            <pc:sldMk cId="3434639832" sldId="275"/>
            <ac:spMk id="8" creationId="{894AFCE0-6965-4082-AFF6-3714C84260E7}"/>
          </ac:spMkLst>
        </pc:spChg>
        <pc:spChg chg="add mod ord">
          <ac:chgData name="Matt Cooper" userId="9d47e1c7-e0e3-43d6-83f3-b0ff01b3b2d8" providerId="ADAL" clId="{19FE42EC-E3C2-4E57-90A5-9EA16C884A58}" dt="2021-04-26T12:42:11.384" v="5864" actId="166"/>
          <ac:spMkLst>
            <pc:docMk/>
            <pc:sldMk cId="3434639832" sldId="275"/>
            <ac:spMk id="9" creationId="{E06984D9-C8A6-4885-A695-188FEEB46354}"/>
          </ac:spMkLst>
        </pc:spChg>
        <pc:spChg chg="add mod">
          <ac:chgData name="Matt Cooper" userId="9d47e1c7-e0e3-43d6-83f3-b0ff01b3b2d8" providerId="ADAL" clId="{19FE42EC-E3C2-4E57-90A5-9EA16C884A58}" dt="2021-04-26T12:28:03.587" v="5835" actId="1076"/>
          <ac:spMkLst>
            <pc:docMk/>
            <pc:sldMk cId="3434639832" sldId="275"/>
            <ac:spMk id="10" creationId="{7EE070C0-EFB4-48AF-96D8-287B07130F83}"/>
          </ac:spMkLst>
        </pc:spChg>
        <pc:spChg chg="add mod ord">
          <ac:chgData name="Matt Cooper" userId="9d47e1c7-e0e3-43d6-83f3-b0ff01b3b2d8" providerId="ADAL" clId="{19FE42EC-E3C2-4E57-90A5-9EA16C884A58}" dt="2021-04-26T12:42:51.327" v="5869" actId="171"/>
          <ac:spMkLst>
            <pc:docMk/>
            <pc:sldMk cId="3434639832" sldId="275"/>
            <ac:spMk id="11" creationId="{B9419311-C0C7-400B-B8F7-DF86B42099C0}"/>
          </ac:spMkLst>
        </pc:spChg>
        <pc:picChg chg="add mod ord">
          <ac:chgData name="Matt Cooper" userId="9d47e1c7-e0e3-43d6-83f3-b0ff01b3b2d8" providerId="ADAL" clId="{19FE42EC-E3C2-4E57-90A5-9EA16C884A58}" dt="2021-04-26T12:42:40.642" v="5867" actId="1076"/>
          <ac:picMkLst>
            <pc:docMk/>
            <pc:sldMk cId="3434639832" sldId="275"/>
            <ac:picMk id="4" creationId="{421AD268-8312-4A2C-BA1B-1F91A2AF5279}"/>
          </ac:picMkLst>
        </pc:picChg>
        <pc:picChg chg="add mod ord">
          <ac:chgData name="Matt Cooper" userId="9d47e1c7-e0e3-43d6-83f3-b0ff01b3b2d8" providerId="ADAL" clId="{19FE42EC-E3C2-4E57-90A5-9EA16C884A58}" dt="2021-04-26T12:29:29.597" v="5840" actId="167"/>
          <ac:picMkLst>
            <pc:docMk/>
            <pc:sldMk cId="3434639832" sldId="275"/>
            <ac:picMk id="6" creationId="{54A3A972-FCE0-487D-94F8-0BBA04A94EAE}"/>
          </ac:picMkLst>
        </pc:picChg>
      </pc:sldChg>
      <pc:sldChg chg="modSp new mod modAnim modNotesTx">
        <pc:chgData name="Matt Cooper" userId="9d47e1c7-e0e3-43d6-83f3-b0ff01b3b2d8" providerId="ADAL" clId="{19FE42EC-E3C2-4E57-90A5-9EA16C884A58}" dt="2021-04-27T09:58:49.410" v="9493"/>
        <pc:sldMkLst>
          <pc:docMk/>
          <pc:sldMk cId="1548726431" sldId="276"/>
        </pc:sldMkLst>
        <pc:spChg chg="mod">
          <ac:chgData name="Matt Cooper" userId="9d47e1c7-e0e3-43d6-83f3-b0ff01b3b2d8" providerId="ADAL" clId="{19FE42EC-E3C2-4E57-90A5-9EA16C884A58}" dt="2021-04-26T15:35:14.569" v="7157" actId="20577"/>
          <ac:spMkLst>
            <pc:docMk/>
            <pc:sldMk cId="1548726431" sldId="276"/>
            <ac:spMk id="2" creationId="{9BC9ED0F-9D95-4931-B0FA-D6554C64F01D}"/>
          </ac:spMkLst>
        </pc:spChg>
        <pc:spChg chg="mod">
          <ac:chgData name="Matt Cooper" userId="9d47e1c7-e0e3-43d6-83f3-b0ff01b3b2d8" providerId="ADAL" clId="{19FE42EC-E3C2-4E57-90A5-9EA16C884A58}" dt="2021-04-26T15:37:14.871" v="7446" actId="20577"/>
          <ac:spMkLst>
            <pc:docMk/>
            <pc:sldMk cId="1548726431" sldId="276"/>
            <ac:spMk id="3" creationId="{A5C967D9-58AC-474D-8940-DF8C33B4542F}"/>
          </ac:spMkLst>
        </pc:spChg>
      </pc:sldChg>
      <pc:sldChg chg="modSp new del mod">
        <pc:chgData name="Matt Cooper" userId="9d47e1c7-e0e3-43d6-83f3-b0ff01b3b2d8" providerId="ADAL" clId="{19FE42EC-E3C2-4E57-90A5-9EA16C884A58}" dt="2021-04-26T15:34:58.685" v="7139" actId="47"/>
        <pc:sldMkLst>
          <pc:docMk/>
          <pc:sldMk cId="1714507653" sldId="276"/>
        </pc:sldMkLst>
        <pc:spChg chg="mod">
          <ac:chgData name="Matt Cooper" userId="9d47e1c7-e0e3-43d6-83f3-b0ff01b3b2d8" providerId="ADAL" clId="{19FE42EC-E3C2-4E57-90A5-9EA16C884A58}" dt="2021-04-26T15:33:06.163" v="6977" actId="1076"/>
          <ac:spMkLst>
            <pc:docMk/>
            <pc:sldMk cId="1714507653" sldId="276"/>
            <ac:spMk id="2" creationId="{84CB2EC2-CAD2-493F-8259-F4811AD8AFD7}"/>
          </ac:spMkLst>
        </pc:spChg>
        <pc:spChg chg="mod">
          <ac:chgData name="Matt Cooper" userId="9d47e1c7-e0e3-43d6-83f3-b0ff01b3b2d8" providerId="ADAL" clId="{19FE42EC-E3C2-4E57-90A5-9EA16C884A58}" dt="2021-04-26T15:34:51.307" v="7138" actId="20577"/>
          <ac:spMkLst>
            <pc:docMk/>
            <pc:sldMk cId="1714507653" sldId="276"/>
            <ac:spMk id="3" creationId="{F8FA9F27-E3A4-4278-BCE4-5ECC5FDAF815}"/>
          </ac:spMkLst>
        </pc:spChg>
      </pc:sldChg>
      <pc:sldChg chg="modSp new mod">
        <pc:chgData name="Matt Cooper" userId="9d47e1c7-e0e3-43d6-83f3-b0ff01b3b2d8" providerId="ADAL" clId="{19FE42EC-E3C2-4E57-90A5-9EA16C884A58}" dt="2021-04-28T09:30:11.374" v="9503" actId="20577"/>
        <pc:sldMkLst>
          <pc:docMk/>
          <pc:sldMk cId="681400309" sldId="277"/>
        </pc:sldMkLst>
        <pc:spChg chg="mod">
          <ac:chgData name="Matt Cooper" userId="9d47e1c7-e0e3-43d6-83f3-b0ff01b3b2d8" providerId="ADAL" clId="{19FE42EC-E3C2-4E57-90A5-9EA16C884A58}" dt="2021-04-26T15:39:02.690" v="7472" actId="1076"/>
          <ac:spMkLst>
            <pc:docMk/>
            <pc:sldMk cId="681400309" sldId="277"/>
            <ac:spMk id="2" creationId="{E52CC4D2-283A-45EF-8F2B-AE7E4B4DF2E9}"/>
          </ac:spMkLst>
        </pc:spChg>
        <pc:spChg chg="mod">
          <ac:chgData name="Matt Cooper" userId="9d47e1c7-e0e3-43d6-83f3-b0ff01b3b2d8" providerId="ADAL" clId="{19FE42EC-E3C2-4E57-90A5-9EA16C884A58}" dt="2021-04-28T09:30:11.374" v="9503" actId="20577"/>
          <ac:spMkLst>
            <pc:docMk/>
            <pc:sldMk cId="681400309" sldId="277"/>
            <ac:spMk id="3" creationId="{C18B0100-7893-41C6-9910-069AFCC58A69}"/>
          </ac:spMkLst>
        </pc:spChg>
      </pc:sldChg>
      <pc:sldChg chg="addSp modSp new mod">
        <pc:chgData name="Matt Cooper" userId="9d47e1c7-e0e3-43d6-83f3-b0ff01b3b2d8" providerId="ADAL" clId="{19FE42EC-E3C2-4E57-90A5-9EA16C884A58}" dt="2021-04-28T09:32:17.701" v="9531" actId="14100"/>
        <pc:sldMkLst>
          <pc:docMk/>
          <pc:sldMk cId="2881107969" sldId="278"/>
        </pc:sldMkLst>
        <pc:spChg chg="mod">
          <ac:chgData name="Matt Cooper" userId="9d47e1c7-e0e3-43d6-83f3-b0ff01b3b2d8" providerId="ADAL" clId="{19FE42EC-E3C2-4E57-90A5-9EA16C884A58}" dt="2021-04-28T09:32:17.701" v="9531" actId="14100"/>
          <ac:spMkLst>
            <pc:docMk/>
            <pc:sldMk cId="2881107969" sldId="278"/>
            <ac:spMk id="2" creationId="{AB267E9B-9F90-469B-A2D8-3426BEED5086}"/>
          </ac:spMkLst>
        </pc:spChg>
        <pc:picChg chg="add mod">
          <ac:chgData name="Matt Cooper" userId="9d47e1c7-e0e3-43d6-83f3-b0ff01b3b2d8" providerId="ADAL" clId="{19FE42EC-E3C2-4E57-90A5-9EA16C884A58}" dt="2021-04-28T09:32:07.128" v="9530" actId="1076"/>
          <ac:picMkLst>
            <pc:docMk/>
            <pc:sldMk cId="2881107969" sldId="278"/>
            <ac:picMk id="5" creationId="{CF3253CB-19A1-4095-97C3-BC806EB45119}"/>
          </ac:picMkLst>
        </pc:picChg>
      </pc:sldChg>
      <pc:sldChg chg="addSp modSp new mod modAnim">
        <pc:chgData name="Matt Cooper" userId="9d47e1c7-e0e3-43d6-83f3-b0ff01b3b2d8" providerId="ADAL" clId="{19FE42EC-E3C2-4E57-90A5-9EA16C884A58}" dt="2021-04-28T09:38:28.231" v="9571"/>
        <pc:sldMkLst>
          <pc:docMk/>
          <pc:sldMk cId="278765578" sldId="279"/>
        </pc:sldMkLst>
        <pc:spChg chg="mod">
          <ac:chgData name="Matt Cooper" userId="9d47e1c7-e0e3-43d6-83f3-b0ff01b3b2d8" providerId="ADAL" clId="{19FE42EC-E3C2-4E57-90A5-9EA16C884A58}" dt="2021-04-28T09:33:26.859" v="9561" actId="20577"/>
          <ac:spMkLst>
            <pc:docMk/>
            <pc:sldMk cId="278765578" sldId="279"/>
            <ac:spMk id="2" creationId="{6C6BBB59-81D0-4C32-858E-9E47AA1B3735}"/>
          </ac:spMkLst>
        </pc:spChg>
        <pc:picChg chg="add mod">
          <ac:chgData name="Matt Cooper" userId="9d47e1c7-e0e3-43d6-83f3-b0ff01b3b2d8" providerId="ADAL" clId="{19FE42EC-E3C2-4E57-90A5-9EA16C884A58}" dt="2021-04-28T09:35:43.978" v="9564" actId="1076"/>
          <ac:picMkLst>
            <pc:docMk/>
            <pc:sldMk cId="278765578" sldId="279"/>
            <ac:picMk id="5" creationId="{5EBBADF7-A80B-4078-A4A7-7107F5AADED2}"/>
          </ac:picMkLst>
        </pc:picChg>
        <pc:picChg chg="add mod">
          <ac:chgData name="Matt Cooper" userId="9d47e1c7-e0e3-43d6-83f3-b0ff01b3b2d8" providerId="ADAL" clId="{19FE42EC-E3C2-4E57-90A5-9EA16C884A58}" dt="2021-04-28T09:37:26.469" v="9569" actId="1076"/>
          <ac:picMkLst>
            <pc:docMk/>
            <pc:sldMk cId="278765578" sldId="279"/>
            <ac:picMk id="7" creationId="{E52B4745-7CA6-4347-AAB0-3F0BB3DAF656}"/>
          </ac:picMkLst>
        </pc:picChg>
      </pc:sldChg>
      <pc:sldChg chg="addSp modSp new mod modAnim">
        <pc:chgData name="Matt Cooper" userId="9d47e1c7-e0e3-43d6-83f3-b0ff01b3b2d8" providerId="ADAL" clId="{19FE42EC-E3C2-4E57-90A5-9EA16C884A58}" dt="2021-04-28T09:41:44.846" v="9602"/>
        <pc:sldMkLst>
          <pc:docMk/>
          <pc:sldMk cId="2014167039" sldId="280"/>
        </pc:sldMkLst>
        <pc:spChg chg="mod">
          <ac:chgData name="Matt Cooper" userId="9d47e1c7-e0e3-43d6-83f3-b0ff01b3b2d8" providerId="ADAL" clId="{19FE42EC-E3C2-4E57-90A5-9EA16C884A58}" dt="2021-04-28T09:39:24.631" v="9592" actId="1076"/>
          <ac:spMkLst>
            <pc:docMk/>
            <pc:sldMk cId="2014167039" sldId="280"/>
            <ac:spMk id="2" creationId="{4541891D-C299-4991-AC6F-79D82F8BB8C1}"/>
          </ac:spMkLst>
        </pc:spChg>
        <pc:picChg chg="add mod">
          <ac:chgData name="Matt Cooper" userId="9d47e1c7-e0e3-43d6-83f3-b0ff01b3b2d8" providerId="ADAL" clId="{19FE42EC-E3C2-4E57-90A5-9EA16C884A58}" dt="2021-04-28T09:40:40.433" v="9595" actId="1076"/>
          <ac:picMkLst>
            <pc:docMk/>
            <pc:sldMk cId="2014167039" sldId="280"/>
            <ac:picMk id="5" creationId="{B2AC12F2-1206-4767-B1E3-6DCDD966B7BC}"/>
          </ac:picMkLst>
        </pc:picChg>
        <pc:picChg chg="add mod">
          <ac:chgData name="Matt Cooper" userId="9d47e1c7-e0e3-43d6-83f3-b0ff01b3b2d8" providerId="ADAL" clId="{19FE42EC-E3C2-4E57-90A5-9EA16C884A58}" dt="2021-04-28T09:41:28.364" v="9600" actId="1076"/>
          <ac:picMkLst>
            <pc:docMk/>
            <pc:sldMk cId="2014167039" sldId="280"/>
            <ac:picMk id="7" creationId="{965016DD-B0FF-420F-B070-6196F894D801}"/>
          </ac:picMkLst>
        </pc:picChg>
      </pc:sldChg>
      <pc:sldChg chg="addSp modSp new mod">
        <pc:chgData name="Matt Cooper" userId="9d47e1c7-e0e3-43d6-83f3-b0ff01b3b2d8" providerId="ADAL" clId="{19FE42EC-E3C2-4E57-90A5-9EA16C884A58}" dt="2021-04-28T09:43:35.396" v="9630" actId="1076"/>
        <pc:sldMkLst>
          <pc:docMk/>
          <pc:sldMk cId="4071482407" sldId="281"/>
        </pc:sldMkLst>
        <pc:spChg chg="mod">
          <ac:chgData name="Matt Cooper" userId="9d47e1c7-e0e3-43d6-83f3-b0ff01b3b2d8" providerId="ADAL" clId="{19FE42EC-E3C2-4E57-90A5-9EA16C884A58}" dt="2021-04-28T09:42:33.429" v="9625" actId="1076"/>
          <ac:spMkLst>
            <pc:docMk/>
            <pc:sldMk cId="4071482407" sldId="281"/>
            <ac:spMk id="2" creationId="{543C87BD-4D2B-4442-BC9C-D8486CBB663E}"/>
          </ac:spMkLst>
        </pc:spChg>
        <pc:picChg chg="add mod">
          <ac:chgData name="Matt Cooper" userId="9d47e1c7-e0e3-43d6-83f3-b0ff01b3b2d8" providerId="ADAL" clId="{19FE42EC-E3C2-4E57-90A5-9EA16C884A58}" dt="2021-04-28T09:43:35.396" v="9630" actId="1076"/>
          <ac:picMkLst>
            <pc:docMk/>
            <pc:sldMk cId="4071482407" sldId="281"/>
            <ac:picMk id="5" creationId="{2630F96F-D750-46F1-8B80-E92FBC66352E}"/>
          </ac:picMkLst>
        </pc:picChg>
      </pc:sldChg>
      <pc:sldMasterChg chg="add setBg addSldLayout modSldLayout">
        <pc:chgData name="Matt Cooper" userId="9d47e1c7-e0e3-43d6-83f3-b0ff01b3b2d8" providerId="ADAL" clId="{19FE42EC-E3C2-4E57-90A5-9EA16C884A58}" dt="2021-04-26T11:34:12.333" v="4587"/>
        <pc:sldMasterMkLst>
          <pc:docMk/>
          <pc:sldMasterMk cId="2404069103" sldId="2147483648"/>
        </pc:sldMasterMkLst>
        <pc:sldLayoutChg chg="add setBg">
          <pc:chgData name="Matt Cooper" userId="9d47e1c7-e0e3-43d6-83f3-b0ff01b3b2d8" providerId="ADAL" clId="{19FE42EC-E3C2-4E57-90A5-9EA16C884A58}" dt="2021-04-26T11:34:12.333" v="4587"/>
          <pc:sldLayoutMkLst>
            <pc:docMk/>
            <pc:sldMasterMk cId="2404069103" sldId="2147483648"/>
            <pc:sldLayoutMk cId="1379112030" sldId="2147483649"/>
          </pc:sldLayoutMkLst>
        </pc:sldLayoutChg>
      </pc:sldMasterChg>
      <pc:sldMasterChg chg="replId setBg modSldLayout">
        <pc:chgData name="Matt Cooper" userId="9d47e1c7-e0e3-43d6-83f3-b0ff01b3b2d8" providerId="ADAL" clId="{19FE42EC-E3C2-4E57-90A5-9EA16C884A58}" dt="2021-04-26T11:34:12.333" v="4587"/>
        <pc:sldMasterMkLst>
          <pc:docMk/>
          <pc:sldMasterMk cId="2275814076" sldId="2147483660"/>
        </pc:sldMasterMkLst>
        <pc:sldLayoutChg chg="setBg">
          <pc:chgData name="Matt Cooper" userId="9d47e1c7-e0e3-43d6-83f3-b0ff01b3b2d8" providerId="ADAL" clId="{19FE42EC-E3C2-4E57-90A5-9EA16C884A58}" dt="2021-04-26T11:34:12.333" v="4587"/>
          <pc:sldLayoutMkLst>
            <pc:docMk/>
            <pc:sldMasterMk cId="2275814076" sldId="2147483660"/>
            <pc:sldLayoutMk cId="2214254964" sldId="2147483650"/>
          </pc:sldLayoutMkLst>
        </pc:sldLayoutChg>
        <pc:sldLayoutChg chg="setBg">
          <pc:chgData name="Matt Cooper" userId="9d47e1c7-e0e3-43d6-83f3-b0ff01b3b2d8" providerId="ADAL" clId="{19FE42EC-E3C2-4E57-90A5-9EA16C884A58}" dt="2021-04-26T11:34:12.333" v="4587"/>
          <pc:sldLayoutMkLst>
            <pc:docMk/>
            <pc:sldMasterMk cId="2275814076" sldId="2147483660"/>
            <pc:sldLayoutMk cId="252622910" sldId="2147483651"/>
          </pc:sldLayoutMkLst>
        </pc:sldLayoutChg>
        <pc:sldLayoutChg chg="setBg">
          <pc:chgData name="Matt Cooper" userId="9d47e1c7-e0e3-43d6-83f3-b0ff01b3b2d8" providerId="ADAL" clId="{19FE42EC-E3C2-4E57-90A5-9EA16C884A58}" dt="2021-04-26T11:34:12.333" v="4587"/>
          <pc:sldLayoutMkLst>
            <pc:docMk/>
            <pc:sldMasterMk cId="2275814076" sldId="2147483660"/>
            <pc:sldLayoutMk cId="2076417905" sldId="2147483652"/>
          </pc:sldLayoutMkLst>
        </pc:sldLayoutChg>
        <pc:sldLayoutChg chg="setBg">
          <pc:chgData name="Matt Cooper" userId="9d47e1c7-e0e3-43d6-83f3-b0ff01b3b2d8" providerId="ADAL" clId="{19FE42EC-E3C2-4E57-90A5-9EA16C884A58}" dt="2021-04-26T11:34:12.333" v="4587"/>
          <pc:sldLayoutMkLst>
            <pc:docMk/>
            <pc:sldMasterMk cId="2275814076" sldId="2147483660"/>
            <pc:sldLayoutMk cId="4281600652" sldId="2147483653"/>
          </pc:sldLayoutMkLst>
        </pc:sldLayoutChg>
        <pc:sldLayoutChg chg="setBg">
          <pc:chgData name="Matt Cooper" userId="9d47e1c7-e0e3-43d6-83f3-b0ff01b3b2d8" providerId="ADAL" clId="{19FE42EC-E3C2-4E57-90A5-9EA16C884A58}" dt="2021-04-26T11:34:12.333" v="4587"/>
          <pc:sldLayoutMkLst>
            <pc:docMk/>
            <pc:sldMasterMk cId="2275814076" sldId="2147483660"/>
            <pc:sldLayoutMk cId="31866036" sldId="2147483654"/>
          </pc:sldLayoutMkLst>
        </pc:sldLayoutChg>
        <pc:sldLayoutChg chg="setBg">
          <pc:chgData name="Matt Cooper" userId="9d47e1c7-e0e3-43d6-83f3-b0ff01b3b2d8" providerId="ADAL" clId="{19FE42EC-E3C2-4E57-90A5-9EA16C884A58}" dt="2021-04-26T11:34:12.333" v="4587"/>
          <pc:sldLayoutMkLst>
            <pc:docMk/>
            <pc:sldMasterMk cId="2275814076" sldId="2147483660"/>
            <pc:sldLayoutMk cId="2171722660" sldId="2147483655"/>
          </pc:sldLayoutMkLst>
        </pc:sldLayoutChg>
        <pc:sldLayoutChg chg="setBg">
          <pc:chgData name="Matt Cooper" userId="9d47e1c7-e0e3-43d6-83f3-b0ff01b3b2d8" providerId="ADAL" clId="{19FE42EC-E3C2-4E57-90A5-9EA16C884A58}" dt="2021-04-26T11:34:12.333" v="4587"/>
          <pc:sldLayoutMkLst>
            <pc:docMk/>
            <pc:sldMasterMk cId="2275814076" sldId="2147483660"/>
            <pc:sldLayoutMk cId="490672913" sldId="2147483656"/>
          </pc:sldLayoutMkLst>
        </pc:sldLayoutChg>
        <pc:sldLayoutChg chg="setBg">
          <pc:chgData name="Matt Cooper" userId="9d47e1c7-e0e3-43d6-83f3-b0ff01b3b2d8" providerId="ADAL" clId="{19FE42EC-E3C2-4E57-90A5-9EA16C884A58}" dt="2021-04-26T11:34:12.333" v="4587"/>
          <pc:sldLayoutMkLst>
            <pc:docMk/>
            <pc:sldMasterMk cId="2275814076" sldId="2147483660"/>
            <pc:sldLayoutMk cId="1111928092" sldId="2147483657"/>
          </pc:sldLayoutMkLst>
        </pc:sldLayoutChg>
        <pc:sldLayoutChg chg="setBg">
          <pc:chgData name="Matt Cooper" userId="9d47e1c7-e0e3-43d6-83f3-b0ff01b3b2d8" providerId="ADAL" clId="{19FE42EC-E3C2-4E57-90A5-9EA16C884A58}" dt="2021-04-26T11:34:12.333" v="4587"/>
          <pc:sldLayoutMkLst>
            <pc:docMk/>
            <pc:sldMasterMk cId="2275814076" sldId="2147483660"/>
            <pc:sldLayoutMk cId="206415289" sldId="2147483658"/>
          </pc:sldLayoutMkLst>
        </pc:sldLayoutChg>
        <pc:sldLayoutChg chg="setBg">
          <pc:chgData name="Matt Cooper" userId="9d47e1c7-e0e3-43d6-83f3-b0ff01b3b2d8" providerId="ADAL" clId="{19FE42EC-E3C2-4E57-90A5-9EA16C884A58}" dt="2021-04-26T11:34:12.333" v="4587"/>
          <pc:sldLayoutMkLst>
            <pc:docMk/>
            <pc:sldMasterMk cId="2275814076" sldId="2147483660"/>
            <pc:sldLayoutMk cId="2295041257" sldId="2147483659"/>
          </pc:sldLayoutMkLst>
        </pc:sldLayoutChg>
        <pc:sldLayoutChg chg="replId setBg">
          <pc:chgData name="Matt Cooper" userId="9d47e1c7-e0e3-43d6-83f3-b0ff01b3b2d8" providerId="ADAL" clId="{19FE42EC-E3C2-4E57-90A5-9EA16C884A58}" dt="2021-04-26T11:34:12.333" v="4587"/>
          <pc:sldLayoutMkLst>
            <pc:docMk/>
            <pc:sldMasterMk cId="2275814076" sldId="2147483660"/>
            <pc:sldLayoutMk cId="1181840434" sldId="2147483661"/>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920D7ED-F224-4CD8-A898-90D04B863690}" type="datetimeFigureOut">
              <a:rPr lang="en-GB" smtClean="0"/>
              <a:t>28/04/2021</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0C1BB-5C89-4B04-8BA6-520BF8ADE55D}" type="slidenum">
              <a:rPr lang="en-GB" smtClean="0"/>
              <a:t>‹#›</a:t>
            </a:fld>
            <a:endParaRPr lang="en-GB"/>
          </a:p>
        </p:txBody>
      </p:sp>
    </p:spTree>
    <p:extLst>
      <p:ext uri="{BB962C8B-B14F-4D97-AF65-F5344CB8AC3E}">
        <p14:creationId xmlns:p14="http://schemas.microsoft.com/office/powerpoint/2010/main" val="36051740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a:p>
            <a:r>
              <a:rPr lang="en-GB" dirty="0"/>
              <a:t>Hi, My name is Matt Cooper and I’m a PhD student at Bangor University in North Wales in the UK. I am currently working on A KESS2 and Forest Research funded study into the use of forests as natural flood management tools in Wales. As part of this study I’m developing a novel method for collecting rainfall throughfall </a:t>
            </a:r>
            <a:r>
              <a:rPr lang="en-GB" dirty="0" err="1"/>
              <a:t>daya</a:t>
            </a:r>
            <a:r>
              <a:rPr lang="en-GB" dirty="0"/>
              <a:t> in a remote forest. I will outline the overall study before going into greater detail about the data collection method.</a:t>
            </a:r>
          </a:p>
        </p:txBody>
      </p:sp>
      <p:sp>
        <p:nvSpPr>
          <p:cNvPr id="4" name="Slide Number Placeholder 3"/>
          <p:cNvSpPr>
            <a:spLocks noGrp="1"/>
          </p:cNvSpPr>
          <p:nvPr>
            <p:ph type="sldNum" sz="quarter" idx="5"/>
          </p:nvPr>
        </p:nvSpPr>
        <p:spPr/>
        <p:txBody>
          <a:bodyPr/>
          <a:lstStyle/>
          <a:p>
            <a:fld id="{3330C1BB-5C89-4B04-8BA6-520BF8ADE55D}" type="slidenum">
              <a:rPr lang="en-GB" smtClean="0"/>
              <a:t>1</a:t>
            </a:fld>
            <a:endParaRPr lang="en-GB"/>
          </a:p>
        </p:txBody>
      </p:sp>
    </p:spTree>
    <p:extLst>
      <p:ext uri="{BB962C8B-B14F-4D97-AF65-F5344CB8AC3E}">
        <p14:creationId xmlns:p14="http://schemas.microsoft.com/office/powerpoint/2010/main" val="5725621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project is designed to answer a relatively simple question based around the concept of natural flood management, which is beginning to have a stronger voice in the development of land management and flood mitigation strategies moving forward.</a:t>
            </a:r>
          </a:p>
          <a:p>
            <a:r>
              <a:rPr lang="en-GB" dirty="0"/>
              <a:t>&lt;click and read&gt;</a:t>
            </a:r>
          </a:p>
          <a:p>
            <a:r>
              <a:rPr lang="en-GB" dirty="0"/>
              <a:t>I began with several assumptions- &lt;click and read&gt;</a:t>
            </a:r>
          </a:p>
        </p:txBody>
      </p:sp>
      <p:sp>
        <p:nvSpPr>
          <p:cNvPr id="4" name="Slide Number Placeholder 3"/>
          <p:cNvSpPr>
            <a:spLocks noGrp="1"/>
          </p:cNvSpPr>
          <p:nvPr>
            <p:ph type="sldNum" sz="quarter" idx="5"/>
          </p:nvPr>
        </p:nvSpPr>
        <p:spPr/>
        <p:txBody>
          <a:bodyPr/>
          <a:lstStyle/>
          <a:p>
            <a:fld id="{3330C1BB-5C89-4B04-8BA6-520BF8ADE55D}" type="slidenum">
              <a:rPr lang="en-GB" smtClean="0"/>
              <a:t>2</a:t>
            </a:fld>
            <a:endParaRPr lang="en-GB"/>
          </a:p>
        </p:txBody>
      </p:sp>
    </p:spTree>
    <p:extLst>
      <p:ext uri="{BB962C8B-B14F-4D97-AF65-F5344CB8AC3E}">
        <p14:creationId xmlns:p14="http://schemas.microsoft.com/office/powerpoint/2010/main" val="33314968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Here are the initial aims of the project</a:t>
            </a:r>
          </a:p>
          <a:p>
            <a:r>
              <a:rPr lang="en-GB" dirty="0"/>
              <a:t>&lt;click and read through&gt;</a:t>
            </a:r>
          </a:p>
          <a:p>
            <a:endParaRPr lang="en-GB" dirty="0"/>
          </a:p>
        </p:txBody>
      </p:sp>
      <p:sp>
        <p:nvSpPr>
          <p:cNvPr id="4" name="Slide Number Placeholder 3"/>
          <p:cNvSpPr>
            <a:spLocks noGrp="1"/>
          </p:cNvSpPr>
          <p:nvPr>
            <p:ph type="sldNum" sz="quarter" idx="5"/>
          </p:nvPr>
        </p:nvSpPr>
        <p:spPr/>
        <p:txBody>
          <a:bodyPr/>
          <a:lstStyle/>
          <a:p>
            <a:fld id="{3330C1BB-5C89-4B04-8BA6-520BF8ADE55D}" type="slidenum">
              <a:rPr lang="en-GB" smtClean="0"/>
              <a:t>3</a:t>
            </a:fld>
            <a:endParaRPr lang="en-GB"/>
          </a:p>
        </p:txBody>
      </p:sp>
    </p:spTree>
    <p:extLst>
      <p:ext uri="{BB962C8B-B14F-4D97-AF65-F5344CB8AC3E}">
        <p14:creationId xmlns:p14="http://schemas.microsoft.com/office/powerpoint/2010/main" val="22938970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data collection phase of the study is due to begin shortly and will consist of: &lt;click and read through&gt;</a:t>
            </a:r>
          </a:p>
          <a:p>
            <a:endParaRPr lang="en-GB" dirty="0"/>
          </a:p>
        </p:txBody>
      </p:sp>
      <p:sp>
        <p:nvSpPr>
          <p:cNvPr id="4" name="Slide Number Placeholder 3"/>
          <p:cNvSpPr>
            <a:spLocks noGrp="1"/>
          </p:cNvSpPr>
          <p:nvPr>
            <p:ph type="sldNum" sz="quarter" idx="5"/>
          </p:nvPr>
        </p:nvSpPr>
        <p:spPr/>
        <p:txBody>
          <a:bodyPr/>
          <a:lstStyle/>
          <a:p>
            <a:fld id="{3330C1BB-5C89-4B04-8BA6-520BF8ADE55D}" type="slidenum">
              <a:rPr lang="en-GB" smtClean="0"/>
              <a:t>4</a:t>
            </a:fld>
            <a:endParaRPr lang="en-GB"/>
          </a:p>
        </p:txBody>
      </p:sp>
    </p:spTree>
    <p:extLst>
      <p:ext uri="{BB962C8B-B14F-4D97-AF65-F5344CB8AC3E}">
        <p14:creationId xmlns:p14="http://schemas.microsoft.com/office/powerpoint/2010/main" val="35594137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To develop a canopy interception model we need to collect local meteorological data and also measure the amount of rainfall which falls through the forest canopy to reach the forest floor. This is done by using tipping bucket rain gauges placed under the canopy. &lt;click&gt;Traditionally these contain data loggers and are visited regularly to download the data. It is only when these visits occur that you find out if the gauge has been recording successfully, is not blocked or has been disturbed. This potential loss of data can be a problem for a study. A method was needed to record and report the data in real time, and also to be able to discern functionality.</a:t>
            </a:r>
          </a:p>
          <a:p>
            <a:r>
              <a:rPr lang="en-GB" dirty="0"/>
              <a:t> </a:t>
            </a:r>
          </a:p>
        </p:txBody>
      </p:sp>
      <p:sp>
        <p:nvSpPr>
          <p:cNvPr id="4" name="Slide Number Placeholder 3"/>
          <p:cNvSpPr>
            <a:spLocks noGrp="1"/>
          </p:cNvSpPr>
          <p:nvPr>
            <p:ph type="sldNum" sz="quarter" idx="5"/>
          </p:nvPr>
        </p:nvSpPr>
        <p:spPr/>
        <p:txBody>
          <a:bodyPr/>
          <a:lstStyle/>
          <a:p>
            <a:fld id="{3330C1BB-5C89-4B04-8BA6-520BF8ADE55D}" type="slidenum">
              <a:rPr lang="en-GB" smtClean="0"/>
              <a:t>5</a:t>
            </a:fld>
            <a:endParaRPr lang="en-GB"/>
          </a:p>
        </p:txBody>
      </p:sp>
    </p:spTree>
    <p:extLst>
      <p:ext uri="{BB962C8B-B14F-4D97-AF65-F5344CB8AC3E}">
        <p14:creationId xmlns:p14="http://schemas.microsoft.com/office/powerpoint/2010/main" val="35921975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How will we collect this data from a remote forest site? &lt;click&gt;Long range wide area network, or LoRaWAN technology uses the internet of things technology to gather data from remote sensors and send it to a central server using mobile internet. It has a very wide potential application base, and is becoming very widespread. The system combines sensors, known as end nodes with local gateways which connect to the internet. A good analogy for this is to think of the way that the internet in your house works. The end nodes are your personal devices, and the gateway is your router.</a:t>
            </a:r>
          </a:p>
          <a:p>
            <a:r>
              <a:rPr lang="en-GB" dirty="0"/>
              <a:t>&lt;click&gt;In our case we have replaced the data logger in the rain gauge with a LoRaWAN transmitter &lt;click&gt;and installed two gateways in the study site. The gateways connect via the 4G mobile network and send the data to the things network, from where </a:t>
            </a:r>
            <a:r>
              <a:rPr lang="en-GB" dirty="0" err="1"/>
              <a:t>iMarDIS</a:t>
            </a:r>
            <a:r>
              <a:rPr lang="en-GB" dirty="0"/>
              <a:t> collects the data </a:t>
            </a:r>
          </a:p>
        </p:txBody>
      </p:sp>
      <p:sp>
        <p:nvSpPr>
          <p:cNvPr id="4" name="Slide Number Placeholder 3"/>
          <p:cNvSpPr>
            <a:spLocks noGrp="1"/>
          </p:cNvSpPr>
          <p:nvPr>
            <p:ph type="sldNum" sz="quarter" idx="5"/>
          </p:nvPr>
        </p:nvSpPr>
        <p:spPr/>
        <p:txBody>
          <a:bodyPr/>
          <a:lstStyle/>
          <a:p>
            <a:fld id="{3330C1BB-5C89-4B04-8BA6-520BF8ADE55D}" type="slidenum">
              <a:rPr lang="en-GB" smtClean="0"/>
              <a:t>6</a:t>
            </a:fld>
            <a:endParaRPr lang="en-GB"/>
          </a:p>
        </p:txBody>
      </p:sp>
    </p:spTree>
    <p:extLst>
      <p:ext uri="{BB962C8B-B14F-4D97-AF65-F5344CB8AC3E}">
        <p14:creationId xmlns:p14="http://schemas.microsoft.com/office/powerpoint/2010/main" val="17554254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schematic of the network shows the data flow, from the rain gauges, or end nodes,  to the application server. IMARDIS is the integrated marine data and information system developed by Bangor University and funded by the smart efficient energy centre project and will act as both a storage facility for our data, and provide a user dashboard for the data which will allow for real time monitoring of the study site. As this dashboard is currently under construction I cant show an image of it here, </a:t>
            </a:r>
          </a:p>
        </p:txBody>
      </p:sp>
      <p:sp>
        <p:nvSpPr>
          <p:cNvPr id="4" name="Slide Number Placeholder 3"/>
          <p:cNvSpPr>
            <a:spLocks noGrp="1"/>
          </p:cNvSpPr>
          <p:nvPr>
            <p:ph type="sldNum" sz="quarter" idx="5"/>
          </p:nvPr>
        </p:nvSpPr>
        <p:spPr/>
        <p:txBody>
          <a:bodyPr/>
          <a:lstStyle/>
          <a:p>
            <a:fld id="{3330C1BB-5C89-4B04-8BA6-520BF8ADE55D}" type="slidenum">
              <a:rPr lang="en-GB" smtClean="0"/>
              <a:t>7</a:t>
            </a:fld>
            <a:endParaRPr lang="en-GB"/>
          </a:p>
        </p:txBody>
      </p:sp>
    </p:spTree>
    <p:extLst>
      <p:ext uri="{BB962C8B-B14F-4D97-AF65-F5344CB8AC3E}">
        <p14:creationId xmlns:p14="http://schemas.microsoft.com/office/powerpoint/2010/main" val="27423470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The </a:t>
            </a:r>
            <a:r>
              <a:rPr lang="en-GB" dirty="0" err="1"/>
              <a:t>Rainwise</a:t>
            </a:r>
            <a:r>
              <a:rPr lang="en-GB" dirty="0"/>
              <a:t> </a:t>
            </a:r>
            <a:r>
              <a:rPr lang="en-GB" dirty="0" err="1"/>
              <a:t>rainew</a:t>
            </a:r>
            <a:r>
              <a:rPr lang="en-GB" dirty="0"/>
              <a:t> 111 was chosen for this study as it is an economical, reliable unit. &lt;click&gt;It was mounted on a 30 cm square paving slab to allow for easy levelling and ensure stability in the study site. &lt;click&gt; This device records the rainfall by means of a tipping bucket, (the white triangular shaped piece in the picture) One tip of the bucket is representative of 0,0254 mm of rainfall.</a:t>
            </a:r>
          </a:p>
          <a:p>
            <a:r>
              <a:rPr lang="en-GB" dirty="0"/>
              <a:t>The LoRaWAN node was located in the watertight compartment with the blue top in this picture of the partially disassembled unit.  &lt;click&gt;The node consists of a 3.7 volt, 2.6 amp hour lithium ion battery, antenna and the LoRaWAN transmitter board, which is a </a:t>
            </a:r>
            <a:r>
              <a:rPr lang="en-GB" dirty="0" err="1"/>
              <a:t>Heltec</a:t>
            </a:r>
            <a:r>
              <a:rPr lang="en-GB" dirty="0"/>
              <a:t> </a:t>
            </a:r>
            <a:r>
              <a:rPr lang="en-GB" dirty="0" err="1"/>
              <a:t>Cubecell</a:t>
            </a:r>
            <a:r>
              <a:rPr lang="en-GB" dirty="0"/>
              <a:t> dev board. This unit records the number of tips in a five minute period and then transmits that data to the gateway. If this transmission fails, the data is recorded and transmitted at the next available transmission, meaning no loss of data, but a possible loss in temporal resolution, which is acceptable </a:t>
            </a:r>
            <a:r>
              <a:rPr lang="en-GB" dirty="0" err="1"/>
              <a:t>foir</a:t>
            </a:r>
            <a:r>
              <a:rPr lang="en-GB" dirty="0"/>
              <a:t> this study/</a:t>
            </a:r>
          </a:p>
        </p:txBody>
      </p:sp>
      <p:sp>
        <p:nvSpPr>
          <p:cNvPr id="4" name="Slide Number Placeholder 3"/>
          <p:cNvSpPr>
            <a:spLocks noGrp="1"/>
          </p:cNvSpPr>
          <p:nvPr>
            <p:ph type="sldNum" sz="quarter" idx="5"/>
          </p:nvPr>
        </p:nvSpPr>
        <p:spPr/>
        <p:txBody>
          <a:bodyPr/>
          <a:lstStyle/>
          <a:p>
            <a:fld id="{3330C1BB-5C89-4B04-8BA6-520BF8ADE55D}" type="slidenum">
              <a:rPr lang="en-GB" smtClean="0"/>
              <a:t>8</a:t>
            </a:fld>
            <a:endParaRPr lang="en-GB"/>
          </a:p>
        </p:txBody>
      </p:sp>
    </p:spTree>
    <p:extLst>
      <p:ext uri="{BB962C8B-B14F-4D97-AF65-F5344CB8AC3E}">
        <p14:creationId xmlns:p14="http://schemas.microsoft.com/office/powerpoint/2010/main" val="3334038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&lt;click&gt;This is the gateway unit developed by us here at Bangor University. It consists of a one hundred watt solar panel, which can be seen here, along with the two antennae, &lt;click&gt;Antenna one is the LoRaWAN antenna which connects with the rain gauges and &lt;click&gt;antenna two is the 4G network antenna. The panel is mounted on a 90 cm by 60 cm paving slab for stability.</a:t>
            </a:r>
          </a:p>
          <a:p>
            <a:r>
              <a:rPr lang="en-GB" dirty="0"/>
              <a:t>Under the solar panel is a box containing &lt;click&gt; &lt;Click&gt;the battery, , a Yuasa 12 volt 38 amp hour unit, &lt;click&gt; the </a:t>
            </a:r>
            <a:r>
              <a:rPr lang="en-GB" dirty="0" err="1"/>
              <a:t>Renogy</a:t>
            </a:r>
            <a:r>
              <a:rPr lang="en-GB" dirty="0"/>
              <a:t> Rover charge controller which receives the power input from the panel and charges the battery, and &lt;click&gt; the gateway itself, which is a RAK </a:t>
            </a:r>
            <a:r>
              <a:rPr lang="en-GB" dirty="0" err="1"/>
              <a:t>RAK</a:t>
            </a:r>
            <a:r>
              <a:rPr lang="en-GB" dirty="0"/>
              <a:t> 7258 8 channel gateway which connects to the things network, an open source, community based initiative aiming to provide an energy saving wide area network which temporarily stores the data begore it is downloaded by </a:t>
            </a:r>
            <a:r>
              <a:rPr lang="en-GB" dirty="0" err="1"/>
              <a:t>iMarDis</a:t>
            </a:r>
            <a:endParaRPr lang="en-GB" dirty="0"/>
          </a:p>
        </p:txBody>
      </p:sp>
      <p:sp>
        <p:nvSpPr>
          <p:cNvPr id="4" name="Slide Number Placeholder 3"/>
          <p:cNvSpPr>
            <a:spLocks noGrp="1"/>
          </p:cNvSpPr>
          <p:nvPr>
            <p:ph type="sldNum" sz="quarter" idx="5"/>
          </p:nvPr>
        </p:nvSpPr>
        <p:spPr/>
        <p:txBody>
          <a:bodyPr/>
          <a:lstStyle/>
          <a:p>
            <a:fld id="{3330C1BB-5C89-4B04-8BA6-520BF8ADE55D}" type="slidenum">
              <a:rPr lang="en-GB" smtClean="0"/>
              <a:t>9</a:t>
            </a:fld>
            <a:endParaRPr lang="en-GB"/>
          </a:p>
        </p:txBody>
      </p:sp>
    </p:spTree>
    <p:extLst>
      <p:ext uri="{BB962C8B-B14F-4D97-AF65-F5344CB8AC3E}">
        <p14:creationId xmlns:p14="http://schemas.microsoft.com/office/powerpoint/2010/main" val="37262828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study site, marked with the yellow square on this overview map of Wales is an actively managed forestry area just outside the town of Machynlleth in Mid  Wales. Closer inspection &lt;click&gt; shows that the site is dominated by thick forest cover and is typical of Welsh mountain terrain, with steep slopes and narrow valleys. There is no local power supply and the only access is rough forest tracks.</a:t>
            </a:r>
          </a:p>
          <a:p>
            <a:r>
              <a:rPr lang="en-GB" dirty="0"/>
              <a:t>The gateways were installed at these points,&lt;click&gt;, they give  full coverage of the study site and are in areas with 4G connectivity.</a:t>
            </a:r>
          </a:p>
          <a:p>
            <a:r>
              <a:rPr lang="en-GB" dirty="0"/>
              <a:t>The four separate study sites are as follows &lt;click&gt; mature coniferous &lt;click&gt; immature deciduous &lt;click&gt; mature deciduous, and  &lt;click&gt; Immature coniferous</a:t>
            </a:r>
          </a:p>
        </p:txBody>
      </p:sp>
      <p:sp>
        <p:nvSpPr>
          <p:cNvPr id="4" name="Slide Number Placeholder 3"/>
          <p:cNvSpPr>
            <a:spLocks noGrp="1"/>
          </p:cNvSpPr>
          <p:nvPr>
            <p:ph type="sldNum" sz="quarter" idx="5"/>
          </p:nvPr>
        </p:nvSpPr>
        <p:spPr/>
        <p:txBody>
          <a:bodyPr/>
          <a:lstStyle/>
          <a:p>
            <a:fld id="{3330C1BB-5C89-4B04-8BA6-520BF8ADE55D}" type="slidenum">
              <a:rPr lang="en-GB" smtClean="0"/>
              <a:t>10</a:t>
            </a:fld>
            <a:endParaRPr lang="en-GB"/>
          </a:p>
        </p:txBody>
      </p:sp>
    </p:spTree>
    <p:extLst>
      <p:ext uri="{BB962C8B-B14F-4D97-AF65-F5344CB8AC3E}">
        <p14:creationId xmlns:p14="http://schemas.microsoft.com/office/powerpoint/2010/main" val="1556839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study is still in development and has only gone live in the past few days.&lt;click&gt; the gateways have been installed and are connected to the things </a:t>
            </a:r>
            <a:r>
              <a:rPr lang="en-GB" dirty="0" err="1"/>
              <a:t>networf</a:t>
            </a:r>
            <a:r>
              <a:rPr lang="en-GB" dirty="0"/>
              <a:t>. &lt;click&gt; the rain gauges have been positioned and are connecting to the gateways. &lt;click&gt; Data collection is due to start on the 1</a:t>
            </a:r>
            <a:r>
              <a:rPr lang="en-GB" baseline="30000" dirty="0"/>
              <a:t>st</a:t>
            </a:r>
            <a:r>
              <a:rPr lang="en-GB" dirty="0"/>
              <a:t> May, &lt;click&gt; and the development of the </a:t>
            </a:r>
            <a:r>
              <a:rPr lang="en-GB" dirty="0" err="1"/>
              <a:t>iMardis</a:t>
            </a:r>
            <a:r>
              <a:rPr lang="en-GB" dirty="0"/>
              <a:t> dashboard is in progress. Initial results are promising and we are confident that this network represents a novel method of collecting data from remote sites without the need for frequent visits. </a:t>
            </a:r>
          </a:p>
        </p:txBody>
      </p:sp>
      <p:sp>
        <p:nvSpPr>
          <p:cNvPr id="4" name="Slide Number Placeholder 3"/>
          <p:cNvSpPr>
            <a:spLocks noGrp="1"/>
          </p:cNvSpPr>
          <p:nvPr>
            <p:ph type="sldNum" sz="quarter" idx="5"/>
          </p:nvPr>
        </p:nvSpPr>
        <p:spPr/>
        <p:txBody>
          <a:bodyPr/>
          <a:lstStyle/>
          <a:p>
            <a:fld id="{3330C1BB-5C89-4B04-8BA6-520BF8ADE55D}" type="slidenum">
              <a:rPr lang="en-GB" smtClean="0"/>
              <a:t>15</a:t>
            </a:fld>
            <a:endParaRPr lang="en-GB"/>
          </a:p>
        </p:txBody>
      </p:sp>
    </p:spTree>
    <p:extLst>
      <p:ext uri="{BB962C8B-B14F-4D97-AF65-F5344CB8AC3E}">
        <p14:creationId xmlns:p14="http://schemas.microsoft.com/office/powerpoint/2010/main" val="515387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1ED126-1360-4410-9F51-BF7C26FC18A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B9007CCC-BE2A-4815-BD36-CC78EC65EDB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ABE4EF36-F273-4ED4-804C-31D7DBCA5B1C}"/>
              </a:ext>
            </a:extLst>
          </p:cNvPr>
          <p:cNvSpPr>
            <a:spLocks noGrp="1"/>
          </p:cNvSpPr>
          <p:nvPr>
            <p:ph type="dt" sz="half" idx="10"/>
          </p:nvPr>
        </p:nvSpPr>
        <p:spPr/>
        <p:txBody>
          <a:bodyPr/>
          <a:lstStyle/>
          <a:p>
            <a:fld id="{3C33AA8B-3649-4E41-B7D9-A9C537C95852}" type="datetimeFigureOut">
              <a:rPr lang="en-GB" smtClean="0"/>
              <a:t>28/04/2021</a:t>
            </a:fld>
            <a:endParaRPr lang="en-GB"/>
          </a:p>
        </p:txBody>
      </p:sp>
      <p:sp>
        <p:nvSpPr>
          <p:cNvPr id="5" name="Footer Placeholder 4">
            <a:extLst>
              <a:ext uri="{FF2B5EF4-FFF2-40B4-BE49-F238E27FC236}">
                <a16:creationId xmlns:a16="http://schemas.microsoft.com/office/drawing/2014/main" id="{2BE9BC13-3253-4130-A2F4-94E9718C3CC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668AAF0-8B54-422E-A4DE-113604E327A2}"/>
              </a:ext>
            </a:extLst>
          </p:cNvPr>
          <p:cNvSpPr>
            <a:spLocks noGrp="1"/>
          </p:cNvSpPr>
          <p:nvPr>
            <p:ph type="sldNum" sz="quarter" idx="12"/>
          </p:nvPr>
        </p:nvSpPr>
        <p:spPr/>
        <p:txBody>
          <a:bodyPr/>
          <a:lstStyle/>
          <a:p>
            <a:fld id="{2D307D58-93F3-470A-BC73-0B3458ADEACE}" type="slidenum">
              <a:rPr lang="en-GB" smtClean="0"/>
              <a:t>‹#›</a:t>
            </a:fld>
            <a:endParaRPr lang="en-GB"/>
          </a:p>
        </p:txBody>
      </p:sp>
    </p:spTree>
    <p:extLst>
      <p:ext uri="{BB962C8B-B14F-4D97-AF65-F5344CB8AC3E}">
        <p14:creationId xmlns:p14="http://schemas.microsoft.com/office/powerpoint/2010/main" val="11818404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8B5123-8B02-455F-A705-B04FF996C16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C5C38B00-8AA2-478B-BAA5-CF43049AAFEA}"/>
              </a:ext>
            </a:extLst>
          </p:cNvPr>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Date Placeholder 3">
            <a:extLst>
              <a:ext uri="{FF2B5EF4-FFF2-40B4-BE49-F238E27FC236}">
                <a16:creationId xmlns:a16="http://schemas.microsoft.com/office/drawing/2014/main" id="{5D4D11E3-D8D1-4F24-83F5-1FC0ECBDD6FE}"/>
              </a:ext>
            </a:extLst>
          </p:cNvPr>
          <p:cNvSpPr>
            <a:spLocks noGrp="1"/>
          </p:cNvSpPr>
          <p:nvPr>
            <p:ph type="dt" sz="half" idx="10"/>
          </p:nvPr>
        </p:nvSpPr>
        <p:spPr/>
        <p:txBody>
          <a:bodyPr/>
          <a:lstStyle/>
          <a:p>
            <a:fld id="{3C33AA8B-3649-4E41-B7D9-A9C537C95852}" type="datetimeFigureOut">
              <a:rPr lang="en-GB" smtClean="0"/>
              <a:t>28/04/2021</a:t>
            </a:fld>
            <a:endParaRPr lang="en-GB"/>
          </a:p>
        </p:txBody>
      </p:sp>
      <p:sp>
        <p:nvSpPr>
          <p:cNvPr id="5" name="Footer Placeholder 4">
            <a:extLst>
              <a:ext uri="{FF2B5EF4-FFF2-40B4-BE49-F238E27FC236}">
                <a16:creationId xmlns:a16="http://schemas.microsoft.com/office/drawing/2014/main" id="{3CCB42E4-FEF0-4521-873D-1B554F97BB82}"/>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634DF685-F392-47BC-B28D-E6155D6BFCFD}"/>
              </a:ext>
            </a:extLst>
          </p:cNvPr>
          <p:cNvSpPr>
            <a:spLocks noGrp="1"/>
          </p:cNvSpPr>
          <p:nvPr>
            <p:ph type="sldNum" sz="quarter" idx="12"/>
          </p:nvPr>
        </p:nvSpPr>
        <p:spPr/>
        <p:txBody>
          <a:bodyPr/>
          <a:lstStyle/>
          <a:p>
            <a:fld id="{2D307D58-93F3-470A-BC73-0B3458ADEACE}" type="slidenum">
              <a:rPr lang="en-GB" smtClean="0"/>
              <a:t>‹#›</a:t>
            </a:fld>
            <a:endParaRPr lang="en-GB"/>
          </a:p>
        </p:txBody>
      </p:sp>
    </p:spTree>
    <p:extLst>
      <p:ext uri="{BB962C8B-B14F-4D97-AF65-F5344CB8AC3E}">
        <p14:creationId xmlns:p14="http://schemas.microsoft.com/office/powerpoint/2010/main" val="22142549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C4C8D5-D012-42D0-B06A-9C57728C7F5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82728A54-4EB8-45BF-8753-427604EE210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A756541-7BF3-498D-93B3-19C4449336F1}"/>
              </a:ext>
            </a:extLst>
          </p:cNvPr>
          <p:cNvSpPr>
            <a:spLocks noGrp="1"/>
          </p:cNvSpPr>
          <p:nvPr>
            <p:ph type="dt" sz="half" idx="10"/>
          </p:nvPr>
        </p:nvSpPr>
        <p:spPr/>
        <p:txBody>
          <a:bodyPr/>
          <a:lstStyle/>
          <a:p>
            <a:fld id="{3C33AA8B-3649-4E41-B7D9-A9C537C95852}" type="datetimeFigureOut">
              <a:rPr lang="en-GB" smtClean="0"/>
              <a:t>28/04/2021</a:t>
            </a:fld>
            <a:endParaRPr lang="en-GB"/>
          </a:p>
        </p:txBody>
      </p:sp>
      <p:sp>
        <p:nvSpPr>
          <p:cNvPr id="5" name="Footer Placeholder 4">
            <a:extLst>
              <a:ext uri="{FF2B5EF4-FFF2-40B4-BE49-F238E27FC236}">
                <a16:creationId xmlns:a16="http://schemas.microsoft.com/office/drawing/2014/main" id="{D907D157-8B3D-4281-A623-51611B83FD8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48BE418-8A54-44A5-B67A-072DC0518917}"/>
              </a:ext>
            </a:extLst>
          </p:cNvPr>
          <p:cNvSpPr>
            <a:spLocks noGrp="1"/>
          </p:cNvSpPr>
          <p:nvPr>
            <p:ph type="sldNum" sz="quarter" idx="12"/>
          </p:nvPr>
        </p:nvSpPr>
        <p:spPr/>
        <p:txBody>
          <a:bodyPr/>
          <a:lstStyle/>
          <a:p>
            <a:fld id="{2D307D58-93F3-470A-BC73-0B3458ADEACE}" type="slidenum">
              <a:rPr lang="en-GB" smtClean="0"/>
              <a:t>‹#›</a:t>
            </a:fld>
            <a:endParaRPr lang="en-GB"/>
          </a:p>
        </p:txBody>
      </p:sp>
    </p:spTree>
    <p:extLst>
      <p:ext uri="{BB962C8B-B14F-4D97-AF65-F5344CB8AC3E}">
        <p14:creationId xmlns:p14="http://schemas.microsoft.com/office/powerpoint/2010/main" val="2526229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83DB19-BA49-4855-A833-A84392B4362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C8ED1554-5F9A-4A64-A0AF-408A41B1D01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56A28FD1-624A-4111-B09C-0BDED11726F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73EA5CE2-87DA-4EBF-AD78-C7F7E8A2D563}"/>
              </a:ext>
            </a:extLst>
          </p:cNvPr>
          <p:cNvSpPr>
            <a:spLocks noGrp="1"/>
          </p:cNvSpPr>
          <p:nvPr>
            <p:ph type="dt" sz="half" idx="10"/>
          </p:nvPr>
        </p:nvSpPr>
        <p:spPr/>
        <p:txBody>
          <a:bodyPr/>
          <a:lstStyle/>
          <a:p>
            <a:fld id="{3C33AA8B-3649-4E41-B7D9-A9C537C95852}" type="datetimeFigureOut">
              <a:rPr lang="en-GB" smtClean="0"/>
              <a:t>28/04/2021</a:t>
            </a:fld>
            <a:endParaRPr lang="en-GB"/>
          </a:p>
        </p:txBody>
      </p:sp>
      <p:sp>
        <p:nvSpPr>
          <p:cNvPr id="6" name="Footer Placeholder 5">
            <a:extLst>
              <a:ext uri="{FF2B5EF4-FFF2-40B4-BE49-F238E27FC236}">
                <a16:creationId xmlns:a16="http://schemas.microsoft.com/office/drawing/2014/main" id="{436B6BF1-15CF-4B00-9833-4A3BB4E8EB4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5BFCC98-78E4-4F2A-B964-9DFA68959E1E}"/>
              </a:ext>
            </a:extLst>
          </p:cNvPr>
          <p:cNvSpPr>
            <a:spLocks noGrp="1"/>
          </p:cNvSpPr>
          <p:nvPr>
            <p:ph type="sldNum" sz="quarter" idx="12"/>
          </p:nvPr>
        </p:nvSpPr>
        <p:spPr/>
        <p:txBody>
          <a:bodyPr/>
          <a:lstStyle/>
          <a:p>
            <a:fld id="{2D307D58-93F3-470A-BC73-0B3458ADEACE}" type="slidenum">
              <a:rPr lang="en-GB" smtClean="0"/>
              <a:t>‹#›</a:t>
            </a:fld>
            <a:endParaRPr lang="en-GB"/>
          </a:p>
        </p:txBody>
      </p:sp>
    </p:spTree>
    <p:extLst>
      <p:ext uri="{BB962C8B-B14F-4D97-AF65-F5344CB8AC3E}">
        <p14:creationId xmlns:p14="http://schemas.microsoft.com/office/powerpoint/2010/main" val="20764179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7B1F2D-1F2F-4BF9-BEB8-40DDD8856CD5}"/>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0FAA62BD-E266-473B-8C8A-AE9883BA57F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CD28AAC-E79A-4303-BC68-EC7D1D115B4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6E79A0C7-D20D-451A-866E-E7BE7D3E2FC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516CF94-17D7-4D9E-BD36-F8B6C53B347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754B1F2A-52FB-49A9-91B6-FD7B88EC0837}"/>
              </a:ext>
            </a:extLst>
          </p:cNvPr>
          <p:cNvSpPr>
            <a:spLocks noGrp="1"/>
          </p:cNvSpPr>
          <p:nvPr>
            <p:ph type="dt" sz="half" idx="10"/>
          </p:nvPr>
        </p:nvSpPr>
        <p:spPr/>
        <p:txBody>
          <a:bodyPr/>
          <a:lstStyle/>
          <a:p>
            <a:fld id="{3C33AA8B-3649-4E41-B7D9-A9C537C95852}" type="datetimeFigureOut">
              <a:rPr lang="en-GB" smtClean="0"/>
              <a:t>28/04/2021</a:t>
            </a:fld>
            <a:endParaRPr lang="en-GB"/>
          </a:p>
        </p:txBody>
      </p:sp>
      <p:sp>
        <p:nvSpPr>
          <p:cNvPr id="8" name="Footer Placeholder 7">
            <a:extLst>
              <a:ext uri="{FF2B5EF4-FFF2-40B4-BE49-F238E27FC236}">
                <a16:creationId xmlns:a16="http://schemas.microsoft.com/office/drawing/2014/main" id="{8E7B2538-F423-41D6-B7E2-CC6203636123}"/>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357BFC80-D8F1-4F6C-9D3B-0D87C156ECAF}"/>
              </a:ext>
            </a:extLst>
          </p:cNvPr>
          <p:cNvSpPr>
            <a:spLocks noGrp="1"/>
          </p:cNvSpPr>
          <p:nvPr>
            <p:ph type="sldNum" sz="quarter" idx="12"/>
          </p:nvPr>
        </p:nvSpPr>
        <p:spPr/>
        <p:txBody>
          <a:bodyPr/>
          <a:lstStyle/>
          <a:p>
            <a:fld id="{2D307D58-93F3-470A-BC73-0B3458ADEACE}" type="slidenum">
              <a:rPr lang="en-GB" smtClean="0"/>
              <a:t>‹#›</a:t>
            </a:fld>
            <a:endParaRPr lang="en-GB"/>
          </a:p>
        </p:txBody>
      </p:sp>
    </p:spTree>
    <p:extLst>
      <p:ext uri="{BB962C8B-B14F-4D97-AF65-F5344CB8AC3E}">
        <p14:creationId xmlns:p14="http://schemas.microsoft.com/office/powerpoint/2010/main" val="42816006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0CB089-39F8-42A1-9820-807C808EA753}"/>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F0862078-D391-4153-86A2-EF2AB94A936F}"/>
              </a:ext>
            </a:extLst>
          </p:cNvPr>
          <p:cNvSpPr>
            <a:spLocks noGrp="1"/>
          </p:cNvSpPr>
          <p:nvPr>
            <p:ph type="dt" sz="half" idx="10"/>
          </p:nvPr>
        </p:nvSpPr>
        <p:spPr/>
        <p:txBody>
          <a:bodyPr/>
          <a:lstStyle/>
          <a:p>
            <a:fld id="{3C33AA8B-3649-4E41-B7D9-A9C537C95852}" type="datetimeFigureOut">
              <a:rPr lang="en-GB" smtClean="0"/>
              <a:t>28/04/2021</a:t>
            </a:fld>
            <a:endParaRPr lang="en-GB"/>
          </a:p>
        </p:txBody>
      </p:sp>
      <p:sp>
        <p:nvSpPr>
          <p:cNvPr id="4" name="Footer Placeholder 3">
            <a:extLst>
              <a:ext uri="{FF2B5EF4-FFF2-40B4-BE49-F238E27FC236}">
                <a16:creationId xmlns:a16="http://schemas.microsoft.com/office/drawing/2014/main" id="{88A1914C-4E95-46A2-934D-31D4D447F430}"/>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1842DB55-2D13-49E0-A165-57557065E710}"/>
              </a:ext>
            </a:extLst>
          </p:cNvPr>
          <p:cNvSpPr>
            <a:spLocks noGrp="1"/>
          </p:cNvSpPr>
          <p:nvPr>
            <p:ph type="sldNum" sz="quarter" idx="12"/>
          </p:nvPr>
        </p:nvSpPr>
        <p:spPr/>
        <p:txBody>
          <a:bodyPr/>
          <a:lstStyle/>
          <a:p>
            <a:fld id="{2D307D58-93F3-470A-BC73-0B3458ADEACE}" type="slidenum">
              <a:rPr lang="en-GB" smtClean="0"/>
              <a:t>‹#›</a:t>
            </a:fld>
            <a:endParaRPr lang="en-GB"/>
          </a:p>
        </p:txBody>
      </p:sp>
    </p:spTree>
    <p:extLst>
      <p:ext uri="{BB962C8B-B14F-4D97-AF65-F5344CB8AC3E}">
        <p14:creationId xmlns:p14="http://schemas.microsoft.com/office/powerpoint/2010/main" val="318660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B566190-D925-4A4B-BC1F-9692559A9366}"/>
              </a:ext>
            </a:extLst>
          </p:cNvPr>
          <p:cNvSpPr>
            <a:spLocks noGrp="1"/>
          </p:cNvSpPr>
          <p:nvPr>
            <p:ph type="dt" sz="half" idx="10"/>
          </p:nvPr>
        </p:nvSpPr>
        <p:spPr/>
        <p:txBody>
          <a:bodyPr/>
          <a:lstStyle/>
          <a:p>
            <a:fld id="{3C33AA8B-3649-4E41-B7D9-A9C537C95852}" type="datetimeFigureOut">
              <a:rPr lang="en-GB" smtClean="0"/>
              <a:t>28/04/2021</a:t>
            </a:fld>
            <a:endParaRPr lang="en-GB"/>
          </a:p>
        </p:txBody>
      </p:sp>
      <p:sp>
        <p:nvSpPr>
          <p:cNvPr id="3" name="Footer Placeholder 2">
            <a:extLst>
              <a:ext uri="{FF2B5EF4-FFF2-40B4-BE49-F238E27FC236}">
                <a16:creationId xmlns:a16="http://schemas.microsoft.com/office/drawing/2014/main" id="{CA3A90F6-EDA4-429C-942F-FBE8275C395A}"/>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F1A39364-B53B-45F1-A62C-E005523BB3C1}"/>
              </a:ext>
            </a:extLst>
          </p:cNvPr>
          <p:cNvSpPr>
            <a:spLocks noGrp="1"/>
          </p:cNvSpPr>
          <p:nvPr>
            <p:ph type="sldNum" sz="quarter" idx="12"/>
          </p:nvPr>
        </p:nvSpPr>
        <p:spPr/>
        <p:txBody>
          <a:bodyPr/>
          <a:lstStyle/>
          <a:p>
            <a:fld id="{2D307D58-93F3-470A-BC73-0B3458ADEACE}" type="slidenum">
              <a:rPr lang="en-GB" smtClean="0"/>
              <a:t>‹#›</a:t>
            </a:fld>
            <a:endParaRPr lang="en-GB"/>
          </a:p>
        </p:txBody>
      </p:sp>
    </p:spTree>
    <p:extLst>
      <p:ext uri="{BB962C8B-B14F-4D97-AF65-F5344CB8AC3E}">
        <p14:creationId xmlns:p14="http://schemas.microsoft.com/office/powerpoint/2010/main" val="21717226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7E5724-5E01-4D72-B13F-3CE83DF558C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CC031C98-06FA-47C1-9608-08BE542343E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67F659CD-7822-4E62-BD68-F8D2B43070F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32F6C8B-5D4B-4DB9-8E93-CFE0F32498EC}"/>
              </a:ext>
            </a:extLst>
          </p:cNvPr>
          <p:cNvSpPr>
            <a:spLocks noGrp="1"/>
          </p:cNvSpPr>
          <p:nvPr>
            <p:ph type="dt" sz="half" idx="10"/>
          </p:nvPr>
        </p:nvSpPr>
        <p:spPr/>
        <p:txBody>
          <a:bodyPr/>
          <a:lstStyle/>
          <a:p>
            <a:fld id="{3C33AA8B-3649-4E41-B7D9-A9C537C95852}" type="datetimeFigureOut">
              <a:rPr lang="en-GB" smtClean="0"/>
              <a:t>28/04/2021</a:t>
            </a:fld>
            <a:endParaRPr lang="en-GB"/>
          </a:p>
        </p:txBody>
      </p:sp>
      <p:sp>
        <p:nvSpPr>
          <p:cNvPr id="6" name="Footer Placeholder 5">
            <a:extLst>
              <a:ext uri="{FF2B5EF4-FFF2-40B4-BE49-F238E27FC236}">
                <a16:creationId xmlns:a16="http://schemas.microsoft.com/office/drawing/2014/main" id="{68B8E151-3F73-478B-B83C-4A9033C9893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0284D21-14A7-432E-AEA8-6CF326801ED3}"/>
              </a:ext>
            </a:extLst>
          </p:cNvPr>
          <p:cNvSpPr>
            <a:spLocks noGrp="1"/>
          </p:cNvSpPr>
          <p:nvPr>
            <p:ph type="sldNum" sz="quarter" idx="12"/>
          </p:nvPr>
        </p:nvSpPr>
        <p:spPr/>
        <p:txBody>
          <a:bodyPr/>
          <a:lstStyle/>
          <a:p>
            <a:fld id="{2D307D58-93F3-470A-BC73-0B3458ADEACE}" type="slidenum">
              <a:rPr lang="en-GB" smtClean="0"/>
              <a:t>‹#›</a:t>
            </a:fld>
            <a:endParaRPr lang="en-GB"/>
          </a:p>
        </p:txBody>
      </p:sp>
    </p:spTree>
    <p:extLst>
      <p:ext uri="{BB962C8B-B14F-4D97-AF65-F5344CB8AC3E}">
        <p14:creationId xmlns:p14="http://schemas.microsoft.com/office/powerpoint/2010/main" val="4906729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A26BC2-2917-40AA-86BC-C1B85A82F53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60CDCCEE-F8CD-40F6-9321-06F05AD0613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FD3700AE-0070-43E2-95F1-2844F2675FB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F17A350-148B-42BC-9E97-2BDE76ED9459}"/>
              </a:ext>
            </a:extLst>
          </p:cNvPr>
          <p:cNvSpPr>
            <a:spLocks noGrp="1"/>
          </p:cNvSpPr>
          <p:nvPr>
            <p:ph type="dt" sz="half" idx="10"/>
          </p:nvPr>
        </p:nvSpPr>
        <p:spPr/>
        <p:txBody>
          <a:bodyPr/>
          <a:lstStyle/>
          <a:p>
            <a:fld id="{3C33AA8B-3649-4E41-B7D9-A9C537C95852}" type="datetimeFigureOut">
              <a:rPr lang="en-GB" smtClean="0"/>
              <a:t>28/04/2021</a:t>
            </a:fld>
            <a:endParaRPr lang="en-GB"/>
          </a:p>
        </p:txBody>
      </p:sp>
      <p:sp>
        <p:nvSpPr>
          <p:cNvPr id="6" name="Footer Placeholder 5">
            <a:extLst>
              <a:ext uri="{FF2B5EF4-FFF2-40B4-BE49-F238E27FC236}">
                <a16:creationId xmlns:a16="http://schemas.microsoft.com/office/drawing/2014/main" id="{15F84C67-B601-4CAF-AFA0-27F5FAEBC1A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7F1920D-2A48-4033-937E-D0343F104A18}"/>
              </a:ext>
            </a:extLst>
          </p:cNvPr>
          <p:cNvSpPr>
            <a:spLocks noGrp="1"/>
          </p:cNvSpPr>
          <p:nvPr>
            <p:ph type="sldNum" sz="quarter" idx="12"/>
          </p:nvPr>
        </p:nvSpPr>
        <p:spPr/>
        <p:txBody>
          <a:bodyPr/>
          <a:lstStyle/>
          <a:p>
            <a:fld id="{2D307D58-93F3-470A-BC73-0B3458ADEACE}" type="slidenum">
              <a:rPr lang="en-GB" smtClean="0"/>
              <a:t>‹#›</a:t>
            </a:fld>
            <a:endParaRPr lang="en-GB"/>
          </a:p>
        </p:txBody>
      </p:sp>
    </p:spTree>
    <p:extLst>
      <p:ext uri="{BB962C8B-B14F-4D97-AF65-F5344CB8AC3E}">
        <p14:creationId xmlns:p14="http://schemas.microsoft.com/office/powerpoint/2010/main" val="11119280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4986FD-E4BB-470A-B7BD-E5CF4696BD4C}"/>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BA7BFC4E-4623-465A-9AB6-09B4FEE13B6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0F871A9-EBD7-459E-926D-11ACE7C0184C}"/>
              </a:ext>
            </a:extLst>
          </p:cNvPr>
          <p:cNvSpPr>
            <a:spLocks noGrp="1"/>
          </p:cNvSpPr>
          <p:nvPr>
            <p:ph type="dt" sz="half" idx="10"/>
          </p:nvPr>
        </p:nvSpPr>
        <p:spPr/>
        <p:txBody>
          <a:bodyPr/>
          <a:lstStyle/>
          <a:p>
            <a:fld id="{3C33AA8B-3649-4E41-B7D9-A9C537C95852}" type="datetimeFigureOut">
              <a:rPr lang="en-GB" smtClean="0"/>
              <a:t>28/04/2021</a:t>
            </a:fld>
            <a:endParaRPr lang="en-GB"/>
          </a:p>
        </p:txBody>
      </p:sp>
      <p:sp>
        <p:nvSpPr>
          <p:cNvPr id="5" name="Footer Placeholder 4">
            <a:extLst>
              <a:ext uri="{FF2B5EF4-FFF2-40B4-BE49-F238E27FC236}">
                <a16:creationId xmlns:a16="http://schemas.microsoft.com/office/drawing/2014/main" id="{DC7268E6-CB97-4E51-B4C0-33EFC8E9BED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508527D-1CB5-4098-97F9-A1F46D2464AF}"/>
              </a:ext>
            </a:extLst>
          </p:cNvPr>
          <p:cNvSpPr>
            <a:spLocks noGrp="1"/>
          </p:cNvSpPr>
          <p:nvPr>
            <p:ph type="sldNum" sz="quarter" idx="12"/>
          </p:nvPr>
        </p:nvSpPr>
        <p:spPr/>
        <p:txBody>
          <a:bodyPr/>
          <a:lstStyle/>
          <a:p>
            <a:fld id="{2D307D58-93F3-470A-BC73-0B3458ADEACE}" type="slidenum">
              <a:rPr lang="en-GB" smtClean="0"/>
              <a:t>‹#›</a:t>
            </a:fld>
            <a:endParaRPr lang="en-GB"/>
          </a:p>
        </p:txBody>
      </p:sp>
    </p:spTree>
    <p:extLst>
      <p:ext uri="{BB962C8B-B14F-4D97-AF65-F5344CB8AC3E}">
        <p14:creationId xmlns:p14="http://schemas.microsoft.com/office/powerpoint/2010/main" val="2064152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A7B8760-393C-4886-9628-DFAB47B57FD8}"/>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A8370742-AF32-4123-88B9-73CCDFCAC26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FF5E378-17B4-4EFA-B832-D4BC64DEB4D1}"/>
              </a:ext>
            </a:extLst>
          </p:cNvPr>
          <p:cNvSpPr>
            <a:spLocks noGrp="1"/>
          </p:cNvSpPr>
          <p:nvPr>
            <p:ph type="dt" sz="half" idx="10"/>
          </p:nvPr>
        </p:nvSpPr>
        <p:spPr/>
        <p:txBody>
          <a:bodyPr/>
          <a:lstStyle/>
          <a:p>
            <a:fld id="{3C33AA8B-3649-4E41-B7D9-A9C537C95852}" type="datetimeFigureOut">
              <a:rPr lang="en-GB" smtClean="0"/>
              <a:t>28/04/2021</a:t>
            </a:fld>
            <a:endParaRPr lang="en-GB"/>
          </a:p>
        </p:txBody>
      </p:sp>
      <p:sp>
        <p:nvSpPr>
          <p:cNvPr id="5" name="Footer Placeholder 4">
            <a:extLst>
              <a:ext uri="{FF2B5EF4-FFF2-40B4-BE49-F238E27FC236}">
                <a16:creationId xmlns:a16="http://schemas.microsoft.com/office/drawing/2014/main" id="{A8BFC16C-2E84-4F65-87F6-BE1466E4D78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E97158E-4CD6-42C9-B0D8-4905F822F75A}"/>
              </a:ext>
            </a:extLst>
          </p:cNvPr>
          <p:cNvSpPr>
            <a:spLocks noGrp="1"/>
          </p:cNvSpPr>
          <p:nvPr>
            <p:ph type="sldNum" sz="quarter" idx="12"/>
          </p:nvPr>
        </p:nvSpPr>
        <p:spPr/>
        <p:txBody>
          <a:bodyPr/>
          <a:lstStyle/>
          <a:p>
            <a:fld id="{2D307D58-93F3-470A-BC73-0B3458ADEACE}" type="slidenum">
              <a:rPr lang="en-GB" smtClean="0"/>
              <a:t>‹#›</a:t>
            </a:fld>
            <a:endParaRPr lang="en-GB"/>
          </a:p>
        </p:txBody>
      </p:sp>
    </p:spTree>
    <p:extLst>
      <p:ext uri="{BB962C8B-B14F-4D97-AF65-F5344CB8AC3E}">
        <p14:creationId xmlns:p14="http://schemas.microsoft.com/office/powerpoint/2010/main" val="22950412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2A1ACB-B9F2-4CFE-AA52-5401D55BAEF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64D8FD0C-B4E4-4463-81A8-7EE8D131449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AB9051A7-B675-4140-AD00-EF8D24C04526}"/>
              </a:ext>
            </a:extLst>
          </p:cNvPr>
          <p:cNvSpPr>
            <a:spLocks noGrp="1"/>
          </p:cNvSpPr>
          <p:nvPr>
            <p:ph type="dt" sz="half" idx="10"/>
          </p:nvPr>
        </p:nvSpPr>
        <p:spPr/>
        <p:txBody>
          <a:bodyPr/>
          <a:lstStyle/>
          <a:p>
            <a:fld id="{DC561E03-72EB-466E-AED6-F176F889B063}" type="datetimeFigureOut">
              <a:rPr lang="en-GB" smtClean="0"/>
              <a:t>28/04/2021</a:t>
            </a:fld>
            <a:endParaRPr lang="en-GB"/>
          </a:p>
        </p:txBody>
      </p:sp>
      <p:sp>
        <p:nvSpPr>
          <p:cNvPr id="5" name="Footer Placeholder 4">
            <a:extLst>
              <a:ext uri="{FF2B5EF4-FFF2-40B4-BE49-F238E27FC236}">
                <a16:creationId xmlns:a16="http://schemas.microsoft.com/office/drawing/2014/main" id="{005593F9-BD71-46C9-8F9D-1D6225F804F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F257CF0-8A44-424B-9953-6B9B8550C0E4}"/>
              </a:ext>
            </a:extLst>
          </p:cNvPr>
          <p:cNvSpPr>
            <a:spLocks noGrp="1"/>
          </p:cNvSpPr>
          <p:nvPr>
            <p:ph type="sldNum" sz="quarter" idx="12"/>
          </p:nvPr>
        </p:nvSpPr>
        <p:spPr/>
        <p:txBody>
          <a:bodyPr/>
          <a:lstStyle/>
          <a:p>
            <a:fld id="{5B03492B-6C9B-4273-81AD-46405483A18A}" type="slidenum">
              <a:rPr lang="en-GB" smtClean="0"/>
              <a:t>‹#›</a:t>
            </a:fld>
            <a:endParaRPr lang="en-GB"/>
          </a:p>
        </p:txBody>
      </p:sp>
    </p:spTree>
    <p:extLst>
      <p:ext uri="{BB962C8B-B14F-4D97-AF65-F5344CB8AC3E}">
        <p14:creationId xmlns:p14="http://schemas.microsoft.com/office/powerpoint/2010/main" val="13791120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71000"/>
            <a:lum/>
          </a:blip>
          <a:srcRect/>
          <a:stretch>
            <a:fillRect t="-9000"/>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C6BFC42-D3A9-4FA6-9A98-48827158B77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27066D0-9646-46B0-9068-C1AC3BB72D4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C5FEA41-6592-4391-A426-0C856E78816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C33AA8B-3649-4E41-B7D9-A9C537C95852}" type="datetimeFigureOut">
              <a:rPr lang="en-GB" smtClean="0"/>
              <a:t>28/04/2021</a:t>
            </a:fld>
            <a:endParaRPr lang="en-GB"/>
          </a:p>
        </p:txBody>
      </p:sp>
      <p:sp>
        <p:nvSpPr>
          <p:cNvPr id="5" name="Footer Placeholder 4">
            <a:extLst>
              <a:ext uri="{FF2B5EF4-FFF2-40B4-BE49-F238E27FC236}">
                <a16:creationId xmlns:a16="http://schemas.microsoft.com/office/drawing/2014/main" id="{CA7D34A3-E115-4F2D-9F12-6C7AE1F8547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D66D42A9-27A9-4C4B-B63B-8A05F09991C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D307D58-93F3-470A-BC73-0B3458ADEACE}" type="slidenum">
              <a:rPr lang="en-GB" smtClean="0"/>
              <a:t>‹#›</a:t>
            </a:fld>
            <a:endParaRPr lang="en-GB"/>
          </a:p>
        </p:txBody>
      </p:sp>
    </p:spTree>
    <p:extLst>
      <p:ext uri="{BB962C8B-B14F-4D97-AF65-F5344CB8AC3E}">
        <p14:creationId xmlns:p14="http://schemas.microsoft.com/office/powerpoint/2010/main" val="2275814076"/>
      </p:ext>
    </p:extLst>
  </p:cSld>
  <p:clrMap bg1="lt1" tx1="dk1" bg2="lt2" tx2="dk2" accent1="accent1" accent2="accent2" accent3="accent3" accent4="accent4" accent5="accent5" accent6="accent6" hlink="hlink" folHlink="folHlink"/>
  <p:sldLayoutIdLst>
    <p:sldLayoutId id="2147483661"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3">
            <a:alphaModFix amt="71000"/>
            <a:lum/>
          </a:blip>
          <a:srcRect/>
          <a:stretch>
            <a:fillRect t="-9000"/>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622BDF9-4D94-4F2E-A3E9-3C93F877C6E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6F6D74FD-8F29-4EC8-AD46-FC832498A28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5450581-986A-4AA6-9B87-0B78577854E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C561E03-72EB-466E-AED6-F176F889B063}" type="datetimeFigureOut">
              <a:rPr lang="en-GB" smtClean="0"/>
              <a:t>28/04/2021</a:t>
            </a:fld>
            <a:endParaRPr lang="en-GB"/>
          </a:p>
        </p:txBody>
      </p:sp>
      <p:sp>
        <p:nvSpPr>
          <p:cNvPr id="5" name="Footer Placeholder 4">
            <a:extLst>
              <a:ext uri="{FF2B5EF4-FFF2-40B4-BE49-F238E27FC236}">
                <a16:creationId xmlns:a16="http://schemas.microsoft.com/office/drawing/2014/main" id="{8097EBE1-60E5-44B4-A05B-C894D07CA86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F22CA3F2-C5B6-4122-835E-A4692FCCADD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B03492B-6C9B-4273-81AD-46405483A18A}" type="slidenum">
              <a:rPr lang="en-GB" smtClean="0"/>
              <a:t>‹#›</a:t>
            </a:fld>
            <a:endParaRPr lang="en-GB"/>
          </a:p>
        </p:txBody>
      </p:sp>
    </p:spTree>
    <p:extLst>
      <p:ext uri="{BB962C8B-B14F-4D97-AF65-F5344CB8AC3E}">
        <p14:creationId xmlns:p14="http://schemas.microsoft.com/office/powerpoint/2010/main" val="2404069103"/>
      </p:ext>
    </p:extLst>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image" Target="../media/image15.png"/><Relationship Id="rId18" Type="http://schemas.openxmlformats.org/officeDocument/2006/relationships/image" Target="../media/image18.png"/><Relationship Id="rId3" Type="http://schemas.openxmlformats.org/officeDocument/2006/relationships/image" Target="../media/image1.jpg"/><Relationship Id="rId21" Type="http://schemas.openxmlformats.org/officeDocument/2006/relationships/image" Target="../media/image4.png"/><Relationship Id="rId7" Type="http://schemas.openxmlformats.org/officeDocument/2006/relationships/image" Target="../media/image9.png"/><Relationship Id="rId12" Type="http://schemas.openxmlformats.org/officeDocument/2006/relationships/image" Target="../media/image14.png"/><Relationship Id="rId17" Type="http://schemas.microsoft.com/office/2007/relationships/hdphoto" Target="../media/hdphoto2.wdp"/><Relationship Id="rId2" Type="http://schemas.openxmlformats.org/officeDocument/2006/relationships/notesSlide" Target="../notesSlides/notesSlide7.xml"/><Relationship Id="rId16" Type="http://schemas.openxmlformats.org/officeDocument/2006/relationships/image" Target="../media/image17.png"/><Relationship Id="rId20" Type="http://schemas.openxmlformats.org/officeDocument/2006/relationships/image" Target="../media/image20.png"/><Relationship Id="rId1" Type="http://schemas.openxmlformats.org/officeDocument/2006/relationships/slideLayout" Target="../slideLayouts/slideLayout12.xml"/><Relationship Id="rId6" Type="http://schemas.openxmlformats.org/officeDocument/2006/relationships/image" Target="../media/image8.png"/><Relationship Id="rId11" Type="http://schemas.openxmlformats.org/officeDocument/2006/relationships/image" Target="../media/image13.png"/><Relationship Id="rId5" Type="http://schemas.openxmlformats.org/officeDocument/2006/relationships/image" Target="../media/image7.jpeg"/><Relationship Id="rId15" Type="http://schemas.openxmlformats.org/officeDocument/2006/relationships/image" Target="../media/image16.png"/><Relationship Id="rId10" Type="http://schemas.openxmlformats.org/officeDocument/2006/relationships/image" Target="../media/image12.png"/><Relationship Id="rId19" Type="http://schemas.openxmlformats.org/officeDocument/2006/relationships/image" Target="../media/image19.png"/><Relationship Id="rId4" Type="http://schemas.openxmlformats.org/officeDocument/2006/relationships/image" Target="../media/image6.jfif"/><Relationship Id="rId9" Type="http://schemas.openxmlformats.org/officeDocument/2006/relationships/image" Target="../media/image11.png"/><Relationship Id="rId14" Type="http://schemas.microsoft.com/office/2007/relationships/hdphoto" Target="../media/hdphoto1.wdp"/><Relationship Id="rId22" Type="http://schemas.openxmlformats.org/officeDocument/2006/relationships/image" Target="../media/image21.jpg"/></Relationships>
</file>

<file path=ppt/slides/_rels/slide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23.png"/></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6.xml"/><Relationship Id="rId4" Type="http://schemas.openxmlformats.org/officeDocument/2006/relationships/image" Target="../media/image25.png"/></Relationships>
</file>

<file path=ppt/slides/_rels/slide10.xml.rels><?xml version="1.0" encoding="UTF-8" standalone="yes"?>
<Relationships xmlns="http://schemas.openxmlformats.org/package/2006/relationships"><Relationship Id="rId8" Type="http://schemas.openxmlformats.org/officeDocument/2006/relationships/image" Target="../media/image31.svg"/><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9.svg"/><Relationship Id="rId5" Type="http://schemas.openxmlformats.org/officeDocument/2006/relationships/image" Target="../media/image28.png"/><Relationship Id="rId4" Type="http://schemas.openxmlformats.org/officeDocument/2006/relationships/image" Target="../media/image27.png"/></Relationships>
</file>

<file path=ppt/slides/_rels/slide11.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tree in a forest&#10;&#10;Description automatically generated">
            <a:extLst>
              <a:ext uri="{FF2B5EF4-FFF2-40B4-BE49-F238E27FC236}">
                <a16:creationId xmlns:a16="http://schemas.microsoft.com/office/drawing/2014/main" id="{C3B7E29A-A125-4249-938F-F166B95BE1F7}"/>
              </a:ext>
            </a:extLst>
          </p:cNvPr>
          <p:cNvPicPr>
            <a:picLocks noChangeAspect="1"/>
          </p:cNvPicPr>
          <p:nvPr/>
        </p:nvPicPr>
        <p:blipFill>
          <a:blip r:embed="rId3">
            <a:alphaModFix amt="57000"/>
            <a:extLst>
              <a:ext uri="{28A0092B-C50C-407E-A947-70E740481C1C}">
                <a14:useLocalDpi xmlns:a14="http://schemas.microsoft.com/office/drawing/2010/main" val="0"/>
              </a:ext>
            </a:extLst>
          </a:blip>
          <a:stretch>
            <a:fillRect/>
          </a:stretch>
        </p:blipFill>
        <p:spPr>
          <a:xfrm>
            <a:off x="0" y="0"/>
            <a:ext cx="12192000" cy="5147822"/>
          </a:xfrm>
          <a:prstGeom prst="rect">
            <a:avLst/>
          </a:prstGeom>
        </p:spPr>
      </p:pic>
      <p:sp>
        <p:nvSpPr>
          <p:cNvPr id="2" name="Title 1">
            <a:extLst>
              <a:ext uri="{FF2B5EF4-FFF2-40B4-BE49-F238E27FC236}">
                <a16:creationId xmlns:a16="http://schemas.microsoft.com/office/drawing/2014/main" id="{0B398CCF-0B7D-4205-858D-F9D4CF60F72B}"/>
              </a:ext>
            </a:extLst>
          </p:cNvPr>
          <p:cNvSpPr>
            <a:spLocks noGrp="1"/>
          </p:cNvSpPr>
          <p:nvPr>
            <p:ph type="ctrTitle"/>
          </p:nvPr>
        </p:nvSpPr>
        <p:spPr/>
        <p:txBody>
          <a:bodyPr>
            <a:normAutofit fontScale="90000"/>
          </a:bodyPr>
          <a:lstStyle/>
          <a:p>
            <a:r>
              <a:rPr lang="en-GB" b="1" dirty="0"/>
              <a:t>Investigating the potential of forested lands for natural flood management in Wales</a:t>
            </a:r>
          </a:p>
        </p:txBody>
      </p:sp>
      <p:sp>
        <p:nvSpPr>
          <p:cNvPr id="3" name="Subtitle 2">
            <a:extLst>
              <a:ext uri="{FF2B5EF4-FFF2-40B4-BE49-F238E27FC236}">
                <a16:creationId xmlns:a16="http://schemas.microsoft.com/office/drawing/2014/main" id="{1F8EB222-B019-4D12-A2E1-CB3B7D33F530}"/>
              </a:ext>
            </a:extLst>
          </p:cNvPr>
          <p:cNvSpPr>
            <a:spLocks noGrp="1"/>
          </p:cNvSpPr>
          <p:nvPr>
            <p:ph type="subTitle" idx="1"/>
          </p:nvPr>
        </p:nvSpPr>
        <p:spPr/>
        <p:txBody>
          <a:bodyPr/>
          <a:lstStyle/>
          <a:p>
            <a:r>
              <a:rPr lang="en-GB" dirty="0"/>
              <a:t>A KESS2 East/Forest Research funded PhD project at Bangor University undertaken by Matt Cooper</a:t>
            </a:r>
          </a:p>
        </p:txBody>
      </p:sp>
      <p:pic>
        <p:nvPicPr>
          <p:cNvPr id="13" name="Picture 12" descr="A picture containing drawing&#10;&#10;Description automatically generated">
            <a:extLst>
              <a:ext uri="{FF2B5EF4-FFF2-40B4-BE49-F238E27FC236}">
                <a16:creationId xmlns:a16="http://schemas.microsoft.com/office/drawing/2014/main" id="{127DC63B-77F0-4841-8424-BCD48166267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14426" y="5161910"/>
            <a:ext cx="3777574" cy="1696090"/>
          </a:xfrm>
          <a:prstGeom prst="rect">
            <a:avLst/>
          </a:prstGeom>
        </p:spPr>
      </p:pic>
      <p:pic>
        <p:nvPicPr>
          <p:cNvPr id="5" name="Picture 4" descr="A picture containing food, table&#10;&#10;Description automatically generated">
            <a:extLst>
              <a:ext uri="{FF2B5EF4-FFF2-40B4-BE49-F238E27FC236}">
                <a16:creationId xmlns:a16="http://schemas.microsoft.com/office/drawing/2014/main" id="{0ED9E17E-2DC5-4FCC-A21C-DD070FEE363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 y="5147822"/>
            <a:ext cx="8414426" cy="1710178"/>
          </a:xfrm>
          <a:prstGeom prst="rect">
            <a:avLst/>
          </a:prstGeom>
        </p:spPr>
      </p:pic>
    </p:spTree>
    <p:extLst>
      <p:ext uri="{BB962C8B-B14F-4D97-AF65-F5344CB8AC3E}">
        <p14:creationId xmlns:p14="http://schemas.microsoft.com/office/powerpoint/2010/main" val="4701041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C3F14E-06E7-4D6C-914E-6F9D2978F332}"/>
              </a:ext>
            </a:extLst>
          </p:cNvPr>
          <p:cNvSpPr>
            <a:spLocks noGrp="1"/>
          </p:cNvSpPr>
          <p:nvPr>
            <p:ph type="title"/>
          </p:nvPr>
        </p:nvSpPr>
        <p:spPr>
          <a:xfrm>
            <a:off x="838200" y="365126"/>
            <a:ext cx="10515600" cy="1901420"/>
          </a:xfrm>
        </p:spPr>
        <p:txBody>
          <a:bodyPr>
            <a:normAutofit fontScale="90000"/>
          </a:bodyPr>
          <a:lstStyle/>
          <a:p>
            <a:r>
              <a:rPr lang="en-GB" dirty="0"/>
              <a:t>How much potential do forested lands have </a:t>
            </a:r>
            <a:br>
              <a:rPr lang="en-GB" dirty="0"/>
            </a:br>
            <a:r>
              <a:rPr lang="en-GB" dirty="0"/>
              <a:t>for facilitating natural flood management of rivers in Wales, and how can we quantify it?</a:t>
            </a:r>
          </a:p>
        </p:txBody>
      </p:sp>
      <p:sp>
        <p:nvSpPr>
          <p:cNvPr id="3" name="Content Placeholder 2">
            <a:extLst>
              <a:ext uri="{FF2B5EF4-FFF2-40B4-BE49-F238E27FC236}">
                <a16:creationId xmlns:a16="http://schemas.microsoft.com/office/drawing/2014/main" id="{458DDCAE-D06F-4376-A563-A991DA26B5AB}"/>
              </a:ext>
            </a:extLst>
          </p:cNvPr>
          <p:cNvSpPr>
            <a:spLocks noGrp="1"/>
          </p:cNvSpPr>
          <p:nvPr>
            <p:ph idx="1"/>
          </p:nvPr>
        </p:nvSpPr>
        <p:spPr>
          <a:xfrm>
            <a:off x="838200" y="2354093"/>
            <a:ext cx="10515600" cy="3822869"/>
          </a:xfrm>
          <a:noFill/>
        </p:spPr>
        <p:txBody>
          <a:bodyPr>
            <a:normAutofit fontScale="92500"/>
          </a:bodyPr>
          <a:lstStyle/>
          <a:p>
            <a:r>
              <a:rPr lang="en-GB" dirty="0"/>
              <a:t>Natural Flood Management is the use of natural processes to manage flood risk.</a:t>
            </a:r>
          </a:p>
          <a:p>
            <a:r>
              <a:rPr lang="en-GB" dirty="0"/>
              <a:t>Afforestation within a catchment has been shown to reduce the flood risk.</a:t>
            </a:r>
          </a:p>
          <a:p>
            <a:r>
              <a:rPr lang="en-GB" dirty="0"/>
              <a:t>The amount and type of forest in a catchment will affect the level of reduction.</a:t>
            </a:r>
          </a:p>
          <a:p>
            <a:r>
              <a:rPr lang="en-GB" dirty="0"/>
              <a:t>The comparative effectiveness of afforestation is an unknown quantity.</a:t>
            </a:r>
          </a:p>
          <a:p>
            <a:r>
              <a:rPr lang="en-GB" dirty="0"/>
              <a:t>Comparing different canopy types within the same                           catchment will help to fill this knowledge gap.</a:t>
            </a:r>
          </a:p>
        </p:txBody>
      </p:sp>
    </p:spTree>
    <p:extLst>
      <p:ext uri="{BB962C8B-B14F-4D97-AF65-F5344CB8AC3E}">
        <p14:creationId xmlns:p14="http://schemas.microsoft.com/office/powerpoint/2010/main" val="34345667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CBCE3B-1104-4738-AB73-A15567F643AA}"/>
              </a:ext>
            </a:extLst>
          </p:cNvPr>
          <p:cNvSpPr>
            <a:spLocks noGrp="1"/>
          </p:cNvSpPr>
          <p:nvPr>
            <p:ph type="title"/>
          </p:nvPr>
        </p:nvSpPr>
        <p:spPr/>
        <p:txBody>
          <a:bodyPr>
            <a:normAutofit/>
          </a:bodyPr>
          <a:lstStyle/>
          <a:p>
            <a:r>
              <a:rPr lang="en-GB" sz="4000" dirty="0"/>
              <a:t>Project Aims: the collection and development of</a:t>
            </a:r>
          </a:p>
        </p:txBody>
      </p:sp>
      <p:sp>
        <p:nvSpPr>
          <p:cNvPr id="3" name="Content Placeholder 2">
            <a:extLst>
              <a:ext uri="{FF2B5EF4-FFF2-40B4-BE49-F238E27FC236}">
                <a16:creationId xmlns:a16="http://schemas.microsoft.com/office/drawing/2014/main" id="{04EE3D6F-FA79-496F-BAF6-58B2AD1C9FCC}"/>
              </a:ext>
            </a:extLst>
          </p:cNvPr>
          <p:cNvSpPr>
            <a:spLocks noGrp="1"/>
          </p:cNvSpPr>
          <p:nvPr>
            <p:ph idx="1"/>
          </p:nvPr>
        </p:nvSpPr>
        <p:spPr/>
        <p:txBody>
          <a:bodyPr/>
          <a:lstStyle/>
          <a:p>
            <a:pPr marL="514350" indent="-514350">
              <a:buFont typeface="+mj-lt"/>
              <a:buAutoNum type="arabicPeriod"/>
            </a:pPr>
            <a:r>
              <a:rPr lang="en-GB" sz="2600" dirty="0"/>
              <a:t>A rich dataset of canopy rainfall interception rates for storm/flood events across the two most common types of forest in Wales, broadleaved deciduous and coniferous, in mature and immature stages of growth.</a:t>
            </a:r>
          </a:p>
          <a:p>
            <a:pPr marL="514350" indent="-514350">
              <a:buFont typeface="+mj-lt"/>
              <a:buAutoNum type="arabicPeriod"/>
            </a:pPr>
            <a:r>
              <a:rPr lang="en-GB" sz="2600" dirty="0"/>
              <a:t>A new canopy interception model for storm events that is developed and validated using the data from our field sites. </a:t>
            </a:r>
          </a:p>
          <a:p>
            <a:pPr marL="514350" indent="-514350">
              <a:buFont typeface="+mj-lt"/>
              <a:buAutoNum type="arabicPeriod"/>
            </a:pPr>
            <a:r>
              <a:rPr lang="en-GB" sz="2600" dirty="0"/>
              <a:t>A coupled canopy interception and rainfall-runoff model that can facilitate scenario-based assessment of different land use types for reducing flood risk across different seasons and a range of          catchment scales.</a:t>
            </a:r>
          </a:p>
          <a:p>
            <a:endParaRPr lang="en-GB" dirty="0"/>
          </a:p>
          <a:p>
            <a:endParaRPr lang="en-GB" dirty="0"/>
          </a:p>
        </p:txBody>
      </p:sp>
    </p:spTree>
    <p:extLst>
      <p:ext uri="{BB962C8B-B14F-4D97-AF65-F5344CB8AC3E}">
        <p14:creationId xmlns:p14="http://schemas.microsoft.com/office/powerpoint/2010/main" val="16092214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2A35DA-C822-4ACA-AACD-E74E11159C1F}"/>
              </a:ext>
            </a:extLst>
          </p:cNvPr>
          <p:cNvSpPr>
            <a:spLocks noGrp="1"/>
          </p:cNvSpPr>
          <p:nvPr>
            <p:ph type="title"/>
          </p:nvPr>
        </p:nvSpPr>
        <p:spPr/>
        <p:txBody>
          <a:bodyPr/>
          <a:lstStyle/>
          <a:p>
            <a:r>
              <a:rPr lang="en-GB" dirty="0"/>
              <a:t>Fieldwork and data collection</a:t>
            </a:r>
          </a:p>
        </p:txBody>
      </p:sp>
      <p:sp>
        <p:nvSpPr>
          <p:cNvPr id="3" name="Content Placeholder 2">
            <a:extLst>
              <a:ext uri="{FF2B5EF4-FFF2-40B4-BE49-F238E27FC236}">
                <a16:creationId xmlns:a16="http://schemas.microsoft.com/office/drawing/2014/main" id="{15A8F6C3-FAB4-4699-B73F-5A6C5E351F7B}"/>
              </a:ext>
            </a:extLst>
          </p:cNvPr>
          <p:cNvSpPr>
            <a:spLocks noGrp="1"/>
          </p:cNvSpPr>
          <p:nvPr>
            <p:ph idx="1"/>
          </p:nvPr>
        </p:nvSpPr>
        <p:spPr>
          <a:xfrm>
            <a:off x="708891" y="1414128"/>
            <a:ext cx="10515600" cy="4029743"/>
          </a:xfrm>
        </p:spPr>
        <p:txBody>
          <a:bodyPr>
            <a:normAutofit fontScale="92500" lnSpcReduction="20000"/>
          </a:bodyPr>
          <a:lstStyle/>
          <a:p>
            <a:r>
              <a:rPr lang="en-GB" dirty="0"/>
              <a:t>Four field sites will be chosen within the Afon Pennal catchment, a tributary of Afon Dyfi in mid Wales, to represent the different forest types: and stages of maturity</a:t>
            </a:r>
          </a:p>
          <a:p>
            <a:r>
              <a:rPr lang="en-GB" dirty="0"/>
              <a:t>Four throughfall gauges will be installed at each site to measure the amount of rainfall that passes through the tree canopy to reach the forest floor. </a:t>
            </a:r>
          </a:p>
          <a:p>
            <a:r>
              <a:rPr lang="en-GB" dirty="0"/>
              <a:t>A rainfall collector will be set up in an open area to measure the total rainfall, which will be used to calculate canopy rainfall interception.</a:t>
            </a:r>
          </a:p>
          <a:p>
            <a:r>
              <a:rPr lang="en-GB" dirty="0"/>
              <a:t>Local stream flow data will also be collected to provide run-off and peak flow values</a:t>
            </a:r>
          </a:p>
          <a:p>
            <a:r>
              <a:rPr lang="en-GB" dirty="0"/>
              <a:t>Historical and current climate data will also be collected</a:t>
            </a:r>
          </a:p>
        </p:txBody>
      </p:sp>
    </p:spTree>
    <p:extLst>
      <p:ext uri="{BB962C8B-B14F-4D97-AF65-F5344CB8AC3E}">
        <p14:creationId xmlns:p14="http://schemas.microsoft.com/office/powerpoint/2010/main" val="30747598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20AFF2-4B13-4165-9260-3F91E4A114FE}"/>
              </a:ext>
            </a:extLst>
          </p:cNvPr>
          <p:cNvSpPr>
            <a:spLocks noGrp="1"/>
          </p:cNvSpPr>
          <p:nvPr>
            <p:ph type="title"/>
          </p:nvPr>
        </p:nvSpPr>
        <p:spPr>
          <a:xfrm>
            <a:off x="633483" y="144011"/>
            <a:ext cx="10515600" cy="1325563"/>
          </a:xfrm>
        </p:spPr>
        <p:txBody>
          <a:bodyPr/>
          <a:lstStyle/>
          <a:p>
            <a:r>
              <a:rPr lang="en-GB" dirty="0"/>
              <a:t>Data collection: The traditional method</a:t>
            </a:r>
          </a:p>
        </p:txBody>
      </p:sp>
      <p:pic>
        <p:nvPicPr>
          <p:cNvPr id="5" name="Content Placeholder 4" descr="A picture containing text, black, mug&#10;&#10;Description automatically generated">
            <a:extLst>
              <a:ext uri="{FF2B5EF4-FFF2-40B4-BE49-F238E27FC236}">
                <a16:creationId xmlns:a16="http://schemas.microsoft.com/office/drawing/2014/main" id="{83FC9B2E-4AFD-42EB-BC59-235FA1D20405}"/>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078244" y="1690688"/>
            <a:ext cx="2638425" cy="3333750"/>
          </a:xfrm>
        </p:spPr>
      </p:pic>
      <p:sp>
        <p:nvSpPr>
          <p:cNvPr id="7" name="Plus Sign 6">
            <a:extLst>
              <a:ext uri="{FF2B5EF4-FFF2-40B4-BE49-F238E27FC236}">
                <a16:creationId xmlns:a16="http://schemas.microsoft.com/office/drawing/2014/main" id="{E9A1578D-DA40-4A6A-AF9F-8A9F21D71F05}"/>
              </a:ext>
            </a:extLst>
          </p:cNvPr>
          <p:cNvSpPr/>
          <p:nvPr/>
        </p:nvSpPr>
        <p:spPr>
          <a:xfrm>
            <a:off x="4162568" y="2900363"/>
            <a:ext cx="914400" cy="91440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Box 7">
            <a:extLst>
              <a:ext uri="{FF2B5EF4-FFF2-40B4-BE49-F238E27FC236}">
                <a16:creationId xmlns:a16="http://schemas.microsoft.com/office/drawing/2014/main" id="{540FF69D-C5FF-4A4D-8F86-FDE67D49DAF8}"/>
              </a:ext>
            </a:extLst>
          </p:cNvPr>
          <p:cNvSpPr txBox="1"/>
          <p:nvPr/>
        </p:nvSpPr>
        <p:spPr>
          <a:xfrm>
            <a:off x="5076968" y="2900363"/>
            <a:ext cx="2038066" cy="830997"/>
          </a:xfrm>
          <a:prstGeom prst="rect">
            <a:avLst/>
          </a:prstGeom>
          <a:solidFill>
            <a:srgbClr val="FFFF00"/>
          </a:solidFill>
          <a:ln w="15875">
            <a:solidFill>
              <a:schemeClr val="tx1"/>
            </a:solidFill>
          </a:ln>
        </p:spPr>
        <p:txBody>
          <a:bodyPr wrap="square" rtlCol="0">
            <a:spAutoFit/>
          </a:bodyPr>
          <a:lstStyle/>
          <a:p>
            <a:r>
              <a:rPr lang="en-GB" sz="2400" dirty="0"/>
              <a:t>RECORDING DATA LOGGER</a:t>
            </a:r>
          </a:p>
        </p:txBody>
      </p:sp>
      <p:sp>
        <p:nvSpPr>
          <p:cNvPr id="9" name="Equals 8">
            <a:extLst>
              <a:ext uri="{FF2B5EF4-FFF2-40B4-BE49-F238E27FC236}">
                <a16:creationId xmlns:a16="http://schemas.microsoft.com/office/drawing/2014/main" id="{EC1FEA53-9E54-4686-A8D1-74720C0B3178}"/>
              </a:ext>
            </a:extLst>
          </p:cNvPr>
          <p:cNvSpPr/>
          <p:nvPr/>
        </p:nvSpPr>
        <p:spPr>
          <a:xfrm>
            <a:off x="7410734" y="2858661"/>
            <a:ext cx="914400" cy="914400"/>
          </a:xfrm>
          <a:prstGeom prst="mathEqua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0" name="TextBox 9">
            <a:extLst>
              <a:ext uri="{FF2B5EF4-FFF2-40B4-BE49-F238E27FC236}">
                <a16:creationId xmlns:a16="http://schemas.microsoft.com/office/drawing/2014/main" id="{D0882EE6-163F-4FB0-899F-33766F4094A8}"/>
              </a:ext>
            </a:extLst>
          </p:cNvPr>
          <p:cNvSpPr txBox="1"/>
          <p:nvPr/>
        </p:nvSpPr>
        <p:spPr>
          <a:xfrm>
            <a:off x="8620834" y="2715696"/>
            <a:ext cx="2638425" cy="1200329"/>
          </a:xfrm>
          <a:prstGeom prst="rect">
            <a:avLst/>
          </a:prstGeom>
          <a:solidFill>
            <a:srgbClr val="FFFF00"/>
          </a:solidFill>
          <a:ln w="12700">
            <a:solidFill>
              <a:schemeClr val="tx1"/>
            </a:solidFill>
          </a:ln>
        </p:spPr>
        <p:txBody>
          <a:bodyPr wrap="square" rtlCol="0">
            <a:spAutoFit/>
          </a:bodyPr>
          <a:lstStyle/>
          <a:p>
            <a:r>
              <a:rPr lang="en-GB" sz="2400" dirty="0"/>
              <a:t>FREQUENT AND TIME CONSUMING TRIPS TO SITE</a:t>
            </a:r>
          </a:p>
        </p:txBody>
      </p:sp>
      <p:sp>
        <p:nvSpPr>
          <p:cNvPr id="11" name="TextBox 10">
            <a:extLst>
              <a:ext uri="{FF2B5EF4-FFF2-40B4-BE49-F238E27FC236}">
                <a16:creationId xmlns:a16="http://schemas.microsoft.com/office/drawing/2014/main" id="{224CB597-15B0-4A40-9FBA-14DF40BC8672}"/>
              </a:ext>
            </a:extLst>
          </p:cNvPr>
          <p:cNvSpPr txBox="1"/>
          <p:nvPr/>
        </p:nvSpPr>
        <p:spPr>
          <a:xfrm>
            <a:off x="1078244" y="5245552"/>
            <a:ext cx="2847959" cy="400110"/>
          </a:xfrm>
          <a:prstGeom prst="rect">
            <a:avLst/>
          </a:prstGeom>
          <a:noFill/>
        </p:spPr>
        <p:txBody>
          <a:bodyPr wrap="none" rtlCol="0">
            <a:spAutoFit/>
          </a:bodyPr>
          <a:lstStyle/>
          <a:p>
            <a:r>
              <a:rPr lang="en-GB" sz="2000" dirty="0"/>
              <a:t>Tipping bucket rain gauge</a:t>
            </a:r>
          </a:p>
        </p:txBody>
      </p:sp>
    </p:spTree>
    <p:extLst>
      <p:ext uri="{BB962C8B-B14F-4D97-AF65-F5344CB8AC3E}">
        <p14:creationId xmlns:p14="http://schemas.microsoft.com/office/powerpoint/2010/main" val="35032582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EB2330-DE4F-4A40-9B07-2D018E98EBC9}"/>
              </a:ext>
            </a:extLst>
          </p:cNvPr>
          <p:cNvSpPr>
            <a:spLocks noGrp="1"/>
          </p:cNvSpPr>
          <p:nvPr>
            <p:ph type="title"/>
          </p:nvPr>
        </p:nvSpPr>
        <p:spPr/>
        <p:txBody>
          <a:bodyPr/>
          <a:lstStyle/>
          <a:p>
            <a:r>
              <a:rPr lang="en-GB" dirty="0"/>
              <a:t>LoRaWAN</a:t>
            </a:r>
          </a:p>
        </p:txBody>
      </p:sp>
      <p:sp>
        <p:nvSpPr>
          <p:cNvPr id="3" name="Content Placeholder 2">
            <a:extLst>
              <a:ext uri="{FF2B5EF4-FFF2-40B4-BE49-F238E27FC236}">
                <a16:creationId xmlns:a16="http://schemas.microsoft.com/office/drawing/2014/main" id="{0E5BFE02-E0EC-43C9-B23C-6A0034696009}"/>
              </a:ext>
            </a:extLst>
          </p:cNvPr>
          <p:cNvSpPr>
            <a:spLocks noGrp="1"/>
          </p:cNvSpPr>
          <p:nvPr>
            <p:ph idx="1"/>
          </p:nvPr>
        </p:nvSpPr>
        <p:spPr/>
        <p:txBody>
          <a:bodyPr/>
          <a:lstStyle/>
          <a:p>
            <a:r>
              <a:rPr lang="en-GB" dirty="0"/>
              <a:t>Long Range, Wide Area Network technology utilises ‘Internet of Things’ technology</a:t>
            </a:r>
          </a:p>
          <a:p>
            <a:r>
              <a:rPr lang="en-GB" dirty="0"/>
              <a:t>Each rain gauge has a transmitter which connects with the gateway</a:t>
            </a:r>
          </a:p>
          <a:p>
            <a:r>
              <a:rPr lang="en-GB" dirty="0"/>
              <a:t>The gateway connects via 4G </a:t>
            </a:r>
            <a:r>
              <a:rPr lang="en-GB"/>
              <a:t>mobile internet to </a:t>
            </a:r>
            <a:r>
              <a:rPr lang="en-GB" dirty="0"/>
              <a:t>a central server</a:t>
            </a:r>
          </a:p>
          <a:p>
            <a:r>
              <a:rPr lang="en-GB" dirty="0"/>
              <a:t>The data is downloaded to our data warehouse, where it can be processed for further use, and monitored in real time</a:t>
            </a:r>
          </a:p>
        </p:txBody>
      </p:sp>
    </p:spTree>
    <p:extLst>
      <p:ext uri="{BB962C8B-B14F-4D97-AF65-F5344CB8AC3E}">
        <p14:creationId xmlns:p14="http://schemas.microsoft.com/office/powerpoint/2010/main" val="26448125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0"/>
            <a:lum/>
          </a:blip>
          <a:srcRect/>
          <a:stretch>
            <a:fillRect t="-9000"/>
          </a:stretch>
        </a:blipFill>
        <a:effectLst/>
      </p:bgPr>
    </p:bg>
    <p:spTree>
      <p:nvGrpSpPr>
        <p:cNvPr id="1" name=""/>
        <p:cNvGrpSpPr/>
        <p:nvPr/>
      </p:nvGrpSpPr>
      <p:grpSpPr>
        <a:xfrm>
          <a:off x="0" y="0"/>
          <a:ext cx="0" cy="0"/>
          <a:chOff x="0" y="0"/>
          <a:chExt cx="0" cy="0"/>
        </a:xfrm>
      </p:grpSpPr>
      <p:pic>
        <p:nvPicPr>
          <p:cNvPr id="1273" name="Picture 1272" descr="Logo, company name&#10;&#10;Description automatically generated">
            <a:extLst>
              <a:ext uri="{FF2B5EF4-FFF2-40B4-BE49-F238E27FC236}">
                <a16:creationId xmlns:a16="http://schemas.microsoft.com/office/drawing/2014/main" id="{C5FB416A-67A8-4FC7-8E09-66EB7DA5C34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21530" y="60369"/>
            <a:ext cx="2003955" cy="1702207"/>
          </a:xfrm>
          <a:prstGeom prst="rect">
            <a:avLst/>
          </a:prstGeom>
        </p:spPr>
      </p:pic>
      <p:pic>
        <p:nvPicPr>
          <p:cNvPr id="1032" name="Picture 8">
            <a:extLst>
              <a:ext uri="{FF2B5EF4-FFF2-40B4-BE49-F238E27FC236}">
                <a16:creationId xmlns:a16="http://schemas.microsoft.com/office/drawing/2014/main" id="{D2352F16-B98C-493F-9DB6-8EA7458B6FE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flipH="1">
            <a:off x="1083116" y="5185497"/>
            <a:ext cx="1724929" cy="1293697"/>
          </a:xfrm>
          <a:prstGeom prst="rect">
            <a:avLst/>
          </a:prstGeom>
          <a:noFill/>
          <a:ln w="6350">
            <a:solidFill>
              <a:schemeClr val="tx1"/>
            </a:solidFill>
          </a:ln>
          <a:extLst>
            <a:ext uri="{909E8E84-426E-40DD-AFC4-6F175D3DCCD1}">
              <a14:hiddenFill xmlns:a14="http://schemas.microsoft.com/office/drawing/2010/main">
                <a:solidFill>
                  <a:srgbClr val="FFFFFF"/>
                </a:solidFill>
              </a14:hiddenFill>
            </a:ext>
          </a:extLst>
        </p:spPr>
      </p:pic>
      <p:pic>
        <p:nvPicPr>
          <p:cNvPr id="3" name="Picture 2" descr="Logo, company name&#10;&#10;Description automatically generated">
            <a:extLst>
              <a:ext uri="{FF2B5EF4-FFF2-40B4-BE49-F238E27FC236}">
                <a16:creationId xmlns:a16="http://schemas.microsoft.com/office/drawing/2014/main" id="{4FF418F5-E5D3-4A49-9950-193ABE359C41}"/>
              </a:ext>
            </a:extLst>
          </p:cNvPr>
          <p:cNvPicPr>
            <a:picLocks noChangeAspect="1"/>
          </p:cNvPicPr>
          <p:nvPr/>
        </p:nvPicPr>
        <p:blipFill rotWithShape="1">
          <a:blip r:embed="rId6">
            <a:extLst>
              <a:ext uri="{28A0092B-C50C-407E-A947-70E740481C1C}">
                <a14:useLocalDpi xmlns:a14="http://schemas.microsoft.com/office/drawing/2010/main" val="0"/>
              </a:ext>
            </a:extLst>
          </a:blip>
          <a:srcRect t="16021" b="15897"/>
          <a:stretch/>
        </p:blipFill>
        <p:spPr>
          <a:xfrm>
            <a:off x="9900293" y="4257472"/>
            <a:ext cx="1900238" cy="1293697"/>
          </a:xfrm>
          <a:prstGeom prst="rect">
            <a:avLst/>
          </a:prstGeom>
          <a:ln w="6350">
            <a:solidFill>
              <a:schemeClr val="tx1"/>
            </a:solidFill>
          </a:ln>
        </p:spPr>
      </p:pic>
      <p:pic>
        <p:nvPicPr>
          <p:cNvPr id="7" name="Picture 6" descr="A picture containing logo&#10;&#10;Description automatically generated">
            <a:extLst>
              <a:ext uri="{FF2B5EF4-FFF2-40B4-BE49-F238E27FC236}">
                <a16:creationId xmlns:a16="http://schemas.microsoft.com/office/drawing/2014/main" id="{3B416A4E-DA45-4CF2-9E97-A689B03FBD3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514495" y="4272576"/>
            <a:ext cx="1917890" cy="1278593"/>
          </a:xfrm>
          <a:prstGeom prst="rect">
            <a:avLst/>
          </a:prstGeom>
          <a:ln w="6350">
            <a:solidFill>
              <a:schemeClr val="tx1"/>
            </a:solidFill>
          </a:ln>
        </p:spPr>
      </p:pic>
      <p:pic>
        <p:nvPicPr>
          <p:cNvPr id="43" name="Picture 42">
            <a:extLst>
              <a:ext uri="{FF2B5EF4-FFF2-40B4-BE49-F238E27FC236}">
                <a16:creationId xmlns:a16="http://schemas.microsoft.com/office/drawing/2014/main" id="{371975C0-7120-4DDA-AC54-77A3C11C704F}"/>
              </a:ext>
            </a:extLst>
          </p:cNvPr>
          <p:cNvPicPr>
            <a:picLocks noChangeAspect="1"/>
          </p:cNvPicPr>
          <p:nvPr/>
        </p:nvPicPr>
        <p:blipFill>
          <a:blip r:embed="rId8"/>
          <a:stretch>
            <a:fillRect/>
          </a:stretch>
        </p:blipFill>
        <p:spPr>
          <a:xfrm>
            <a:off x="1666294" y="2352056"/>
            <a:ext cx="68240" cy="84137"/>
          </a:xfrm>
          <a:prstGeom prst="rect">
            <a:avLst/>
          </a:prstGeom>
        </p:spPr>
      </p:pic>
      <p:pic>
        <p:nvPicPr>
          <p:cNvPr id="44" name="Picture 43">
            <a:extLst>
              <a:ext uri="{FF2B5EF4-FFF2-40B4-BE49-F238E27FC236}">
                <a16:creationId xmlns:a16="http://schemas.microsoft.com/office/drawing/2014/main" id="{CFDAAD60-CFEA-4676-9E18-8A74E1A5ABF1}"/>
              </a:ext>
            </a:extLst>
          </p:cNvPr>
          <p:cNvPicPr>
            <a:picLocks noChangeAspect="1"/>
          </p:cNvPicPr>
          <p:nvPr/>
        </p:nvPicPr>
        <p:blipFill>
          <a:blip r:embed="rId8"/>
          <a:stretch>
            <a:fillRect/>
          </a:stretch>
        </p:blipFill>
        <p:spPr>
          <a:xfrm>
            <a:off x="2662135" y="2279066"/>
            <a:ext cx="69936" cy="86229"/>
          </a:xfrm>
          <a:prstGeom prst="rect">
            <a:avLst/>
          </a:prstGeom>
          <a:ln>
            <a:solidFill>
              <a:schemeClr val="bg2">
                <a:lumMod val="90000"/>
              </a:schemeClr>
            </a:solidFill>
          </a:ln>
        </p:spPr>
      </p:pic>
      <p:pic>
        <p:nvPicPr>
          <p:cNvPr id="45" name="Picture 44">
            <a:extLst>
              <a:ext uri="{FF2B5EF4-FFF2-40B4-BE49-F238E27FC236}">
                <a16:creationId xmlns:a16="http://schemas.microsoft.com/office/drawing/2014/main" id="{957ACC30-D938-4AEB-A484-39A5085DEADF}"/>
              </a:ext>
            </a:extLst>
          </p:cNvPr>
          <p:cNvPicPr>
            <a:picLocks noChangeAspect="1"/>
          </p:cNvPicPr>
          <p:nvPr/>
        </p:nvPicPr>
        <p:blipFill>
          <a:blip r:embed="rId8"/>
          <a:stretch>
            <a:fillRect/>
          </a:stretch>
        </p:blipFill>
        <p:spPr>
          <a:xfrm>
            <a:off x="1989791" y="2180059"/>
            <a:ext cx="68240" cy="84137"/>
          </a:xfrm>
          <a:prstGeom prst="rect">
            <a:avLst/>
          </a:prstGeom>
        </p:spPr>
      </p:pic>
      <p:pic>
        <p:nvPicPr>
          <p:cNvPr id="46" name="Picture 45">
            <a:extLst>
              <a:ext uri="{FF2B5EF4-FFF2-40B4-BE49-F238E27FC236}">
                <a16:creationId xmlns:a16="http://schemas.microsoft.com/office/drawing/2014/main" id="{9E3E1F19-E1D3-4436-B4FE-8448057440FA}"/>
              </a:ext>
            </a:extLst>
          </p:cNvPr>
          <p:cNvPicPr>
            <a:picLocks noChangeAspect="1"/>
          </p:cNvPicPr>
          <p:nvPr/>
        </p:nvPicPr>
        <p:blipFill>
          <a:blip r:embed="rId8"/>
          <a:stretch>
            <a:fillRect/>
          </a:stretch>
        </p:blipFill>
        <p:spPr>
          <a:xfrm>
            <a:off x="2233156" y="2431055"/>
            <a:ext cx="68240" cy="84137"/>
          </a:xfrm>
          <a:prstGeom prst="rect">
            <a:avLst/>
          </a:prstGeom>
        </p:spPr>
      </p:pic>
      <p:pic>
        <p:nvPicPr>
          <p:cNvPr id="49" name="Picture 48">
            <a:extLst>
              <a:ext uri="{FF2B5EF4-FFF2-40B4-BE49-F238E27FC236}">
                <a16:creationId xmlns:a16="http://schemas.microsoft.com/office/drawing/2014/main" id="{C125A0C9-8D4A-4B82-98C3-F433E55728F3}"/>
              </a:ext>
            </a:extLst>
          </p:cNvPr>
          <p:cNvPicPr>
            <a:picLocks noChangeAspect="1"/>
          </p:cNvPicPr>
          <p:nvPr/>
        </p:nvPicPr>
        <p:blipFill>
          <a:blip r:embed="rId8"/>
          <a:stretch>
            <a:fillRect/>
          </a:stretch>
        </p:blipFill>
        <p:spPr>
          <a:xfrm>
            <a:off x="3483351" y="3402590"/>
            <a:ext cx="68240" cy="84137"/>
          </a:xfrm>
          <a:prstGeom prst="rect">
            <a:avLst/>
          </a:prstGeom>
        </p:spPr>
      </p:pic>
      <p:pic>
        <p:nvPicPr>
          <p:cNvPr id="50" name="Picture 49">
            <a:extLst>
              <a:ext uri="{FF2B5EF4-FFF2-40B4-BE49-F238E27FC236}">
                <a16:creationId xmlns:a16="http://schemas.microsoft.com/office/drawing/2014/main" id="{3C443858-AFB9-4613-ACFE-1165CD1C1514}"/>
              </a:ext>
            </a:extLst>
          </p:cNvPr>
          <p:cNvPicPr>
            <a:picLocks noChangeAspect="1"/>
          </p:cNvPicPr>
          <p:nvPr/>
        </p:nvPicPr>
        <p:blipFill>
          <a:blip r:embed="rId8"/>
          <a:stretch>
            <a:fillRect/>
          </a:stretch>
        </p:blipFill>
        <p:spPr>
          <a:xfrm>
            <a:off x="2989113" y="3486727"/>
            <a:ext cx="68240" cy="84137"/>
          </a:xfrm>
          <a:prstGeom prst="rect">
            <a:avLst/>
          </a:prstGeom>
        </p:spPr>
      </p:pic>
      <p:pic>
        <p:nvPicPr>
          <p:cNvPr id="51" name="Picture 50">
            <a:extLst>
              <a:ext uri="{FF2B5EF4-FFF2-40B4-BE49-F238E27FC236}">
                <a16:creationId xmlns:a16="http://schemas.microsoft.com/office/drawing/2014/main" id="{CB705411-0B7B-4E70-8539-CB94EAC41B52}"/>
              </a:ext>
            </a:extLst>
          </p:cNvPr>
          <p:cNvPicPr>
            <a:picLocks noChangeAspect="1"/>
          </p:cNvPicPr>
          <p:nvPr/>
        </p:nvPicPr>
        <p:blipFill>
          <a:blip r:embed="rId8"/>
          <a:stretch>
            <a:fillRect/>
          </a:stretch>
        </p:blipFill>
        <p:spPr>
          <a:xfrm>
            <a:off x="2988800" y="3337410"/>
            <a:ext cx="68240" cy="84137"/>
          </a:xfrm>
          <a:prstGeom prst="rect">
            <a:avLst/>
          </a:prstGeom>
        </p:spPr>
      </p:pic>
      <p:pic>
        <p:nvPicPr>
          <p:cNvPr id="55" name="Picture 54">
            <a:extLst>
              <a:ext uri="{FF2B5EF4-FFF2-40B4-BE49-F238E27FC236}">
                <a16:creationId xmlns:a16="http://schemas.microsoft.com/office/drawing/2014/main" id="{6F9CDF28-14BF-4DD7-9970-E186DB57EE2D}"/>
              </a:ext>
            </a:extLst>
          </p:cNvPr>
          <p:cNvPicPr>
            <a:picLocks noChangeAspect="1"/>
          </p:cNvPicPr>
          <p:nvPr/>
        </p:nvPicPr>
        <p:blipFill>
          <a:blip r:embed="rId8"/>
          <a:stretch>
            <a:fillRect/>
          </a:stretch>
        </p:blipFill>
        <p:spPr>
          <a:xfrm>
            <a:off x="450763" y="3733938"/>
            <a:ext cx="68240" cy="84137"/>
          </a:xfrm>
          <a:prstGeom prst="rect">
            <a:avLst/>
          </a:prstGeom>
        </p:spPr>
      </p:pic>
      <p:pic>
        <p:nvPicPr>
          <p:cNvPr id="56" name="Picture 55">
            <a:extLst>
              <a:ext uri="{FF2B5EF4-FFF2-40B4-BE49-F238E27FC236}">
                <a16:creationId xmlns:a16="http://schemas.microsoft.com/office/drawing/2014/main" id="{1C752787-0E62-406B-AC49-C44B6411EC5F}"/>
              </a:ext>
            </a:extLst>
          </p:cNvPr>
          <p:cNvPicPr>
            <a:picLocks noChangeAspect="1"/>
          </p:cNvPicPr>
          <p:nvPr/>
        </p:nvPicPr>
        <p:blipFill>
          <a:blip r:embed="rId8"/>
          <a:stretch>
            <a:fillRect/>
          </a:stretch>
        </p:blipFill>
        <p:spPr>
          <a:xfrm>
            <a:off x="973376" y="3749178"/>
            <a:ext cx="68240" cy="84137"/>
          </a:xfrm>
          <a:prstGeom prst="rect">
            <a:avLst/>
          </a:prstGeom>
        </p:spPr>
      </p:pic>
      <p:pic>
        <p:nvPicPr>
          <p:cNvPr id="57" name="Picture 56">
            <a:extLst>
              <a:ext uri="{FF2B5EF4-FFF2-40B4-BE49-F238E27FC236}">
                <a16:creationId xmlns:a16="http://schemas.microsoft.com/office/drawing/2014/main" id="{4EFC6C44-ABC2-4DDB-B2DF-67031DFAAB3A}"/>
              </a:ext>
            </a:extLst>
          </p:cNvPr>
          <p:cNvPicPr>
            <a:picLocks noChangeAspect="1"/>
          </p:cNvPicPr>
          <p:nvPr/>
        </p:nvPicPr>
        <p:blipFill>
          <a:blip r:embed="rId8"/>
          <a:stretch>
            <a:fillRect/>
          </a:stretch>
        </p:blipFill>
        <p:spPr>
          <a:xfrm>
            <a:off x="1369930" y="3477092"/>
            <a:ext cx="68240" cy="84137"/>
          </a:xfrm>
          <a:prstGeom prst="rect">
            <a:avLst/>
          </a:prstGeom>
        </p:spPr>
      </p:pic>
      <p:pic>
        <p:nvPicPr>
          <p:cNvPr id="58" name="Picture 57">
            <a:extLst>
              <a:ext uri="{FF2B5EF4-FFF2-40B4-BE49-F238E27FC236}">
                <a16:creationId xmlns:a16="http://schemas.microsoft.com/office/drawing/2014/main" id="{77F49FAB-86C2-4905-90E6-4FFEA5266D3E}"/>
              </a:ext>
            </a:extLst>
          </p:cNvPr>
          <p:cNvPicPr>
            <a:picLocks noChangeAspect="1"/>
          </p:cNvPicPr>
          <p:nvPr/>
        </p:nvPicPr>
        <p:blipFill>
          <a:blip r:embed="rId8"/>
          <a:stretch>
            <a:fillRect/>
          </a:stretch>
        </p:blipFill>
        <p:spPr>
          <a:xfrm>
            <a:off x="827323" y="3482270"/>
            <a:ext cx="69406" cy="85576"/>
          </a:xfrm>
          <a:prstGeom prst="rect">
            <a:avLst/>
          </a:prstGeom>
        </p:spPr>
      </p:pic>
      <p:pic>
        <p:nvPicPr>
          <p:cNvPr id="59" name="Picture 58">
            <a:extLst>
              <a:ext uri="{FF2B5EF4-FFF2-40B4-BE49-F238E27FC236}">
                <a16:creationId xmlns:a16="http://schemas.microsoft.com/office/drawing/2014/main" id="{5FA1D5D2-89C1-4BA5-81C0-ADCFE6D06599}"/>
              </a:ext>
            </a:extLst>
          </p:cNvPr>
          <p:cNvPicPr>
            <a:picLocks noChangeAspect="1"/>
          </p:cNvPicPr>
          <p:nvPr/>
        </p:nvPicPr>
        <p:blipFill>
          <a:blip r:embed="rId8"/>
          <a:stretch>
            <a:fillRect/>
          </a:stretch>
        </p:blipFill>
        <p:spPr>
          <a:xfrm>
            <a:off x="2554138" y="3354485"/>
            <a:ext cx="68240" cy="84137"/>
          </a:xfrm>
          <a:prstGeom prst="rect">
            <a:avLst/>
          </a:prstGeom>
        </p:spPr>
      </p:pic>
      <p:pic>
        <p:nvPicPr>
          <p:cNvPr id="64" name="Picture 63">
            <a:extLst>
              <a:ext uri="{FF2B5EF4-FFF2-40B4-BE49-F238E27FC236}">
                <a16:creationId xmlns:a16="http://schemas.microsoft.com/office/drawing/2014/main" id="{4CE4201D-A13E-4BAF-9784-FFD0996A3CFB}"/>
              </a:ext>
            </a:extLst>
          </p:cNvPr>
          <p:cNvPicPr>
            <a:picLocks noChangeAspect="1"/>
          </p:cNvPicPr>
          <p:nvPr/>
        </p:nvPicPr>
        <p:blipFill>
          <a:blip r:embed="rId8"/>
          <a:stretch>
            <a:fillRect/>
          </a:stretch>
        </p:blipFill>
        <p:spPr>
          <a:xfrm>
            <a:off x="2221545" y="4542925"/>
            <a:ext cx="68240" cy="84137"/>
          </a:xfrm>
          <a:prstGeom prst="rect">
            <a:avLst/>
          </a:prstGeom>
        </p:spPr>
      </p:pic>
      <p:pic>
        <p:nvPicPr>
          <p:cNvPr id="65" name="Picture 64">
            <a:extLst>
              <a:ext uri="{FF2B5EF4-FFF2-40B4-BE49-F238E27FC236}">
                <a16:creationId xmlns:a16="http://schemas.microsoft.com/office/drawing/2014/main" id="{E1008B78-BFE1-4E34-BE34-99AC25033844}"/>
              </a:ext>
            </a:extLst>
          </p:cNvPr>
          <p:cNvPicPr>
            <a:picLocks noChangeAspect="1"/>
          </p:cNvPicPr>
          <p:nvPr/>
        </p:nvPicPr>
        <p:blipFill>
          <a:blip r:embed="rId8"/>
          <a:stretch>
            <a:fillRect/>
          </a:stretch>
        </p:blipFill>
        <p:spPr>
          <a:xfrm>
            <a:off x="1792563" y="4098005"/>
            <a:ext cx="68240" cy="84137"/>
          </a:xfrm>
          <a:prstGeom prst="rect">
            <a:avLst/>
          </a:prstGeom>
        </p:spPr>
      </p:pic>
      <p:pic>
        <p:nvPicPr>
          <p:cNvPr id="66" name="Picture 65">
            <a:extLst>
              <a:ext uri="{FF2B5EF4-FFF2-40B4-BE49-F238E27FC236}">
                <a16:creationId xmlns:a16="http://schemas.microsoft.com/office/drawing/2014/main" id="{484C2EBE-8389-4514-B654-D4DB2B2821D4}"/>
              </a:ext>
            </a:extLst>
          </p:cNvPr>
          <p:cNvPicPr>
            <a:picLocks noChangeAspect="1"/>
          </p:cNvPicPr>
          <p:nvPr/>
        </p:nvPicPr>
        <p:blipFill>
          <a:blip r:embed="rId8"/>
          <a:stretch>
            <a:fillRect/>
          </a:stretch>
        </p:blipFill>
        <p:spPr>
          <a:xfrm>
            <a:off x="1755244" y="4405978"/>
            <a:ext cx="68240" cy="84137"/>
          </a:xfrm>
          <a:prstGeom prst="rect">
            <a:avLst/>
          </a:prstGeom>
        </p:spPr>
      </p:pic>
      <p:pic>
        <p:nvPicPr>
          <p:cNvPr id="67" name="Picture 66">
            <a:extLst>
              <a:ext uri="{FF2B5EF4-FFF2-40B4-BE49-F238E27FC236}">
                <a16:creationId xmlns:a16="http://schemas.microsoft.com/office/drawing/2014/main" id="{CDF5F5B2-D26C-41AC-B982-BC5921C91600}"/>
              </a:ext>
            </a:extLst>
          </p:cNvPr>
          <p:cNvPicPr>
            <a:picLocks noChangeAspect="1"/>
          </p:cNvPicPr>
          <p:nvPr/>
        </p:nvPicPr>
        <p:blipFill>
          <a:blip r:embed="rId8"/>
          <a:stretch>
            <a:fillRect/>
          </a:stretch>
        </p:blipFill>
        <p:spPr>
          <a:xfrm>
            <a:off x="2289101" y="4276442"/>
            <a:ext cx="68240" cy="84137"/>
          </a:xfrm>
          <a:prstGeom prst="rect">
            <a:avLst/>
          </a:prstGeom>
        </p:spPr>
      </p:pic>
      <p:pic>
        <p:nvPicPr>
          <p:cNvPr id="27" name="Picture 26">
            <a:extLst>
              <a:ext uri="{FF2B5EF4-FFF2-40B4-BE49-F238E27FC236}">
                <a16:creationId xmlns:a16="http://schemas.microsoft.com/office/drawing/2014/main" id="{D833024D-B1C3-4D40-9BAC-57043A7E69D9}"/>
              </a:ext>
            </a:extLst>
          </p:cNvPr>
          <p:cNvPicPr>
            <a:picLocks noChangeAspect="1"/>
          </p:cNvPicPr>
          <p:nvPr/>
        </p:nvPicPr>
        <p:blipFill rotWithShape="1">
          <a:blip r:embed="rId9">
            <a:extLst>
              <a:ext uri="{28A0092B-C50C-407E-A947-70E740481C1C}">
                <a14:useLocalDpi xmlns:a14="http://schemas.microsoft.com/office/drawing/2010/main" val="0"/>
              </a:ext>
            </a:extLst>
          </a:blip>
          <a:srcRect l="5801" t="4704" r="-1"/>
          <a:stretch/>
        </p:blipFill>
        <p:spPr>
          <a:xfrm>
            <a:off x="5280160" y="4989550"/>
            <a:ext cx="1754332" cy="1330936"/>
          </a:xfrm>
          <a:prstGeom prst="rect">
            <a:avLst/>
          </a:prstGeom>
          <a:ln w="6350">
            <a:solidFill>
              <a:schemeClr val="tx1"/>
            </a:solidFill>
          </a:ln>
        </p:spPr>
      </p:pic>
      <p:sp>
        <p:nvSpPr>
          <p:cNvPr id="28" name="TextBox 27">
            <a:extLst>
              <a:ext uri="{FF2B5EF4-FFF2-40B4-BE49-F238E27FC236}">
                <a16:creationId xmlns:a16="http://schemas.microsoft.com/office/drawing/2014/main" id="{92D39435-457A-4ABF-AC09-A0F1FD87C0FB}"/>
              </a:ext>
            </a:extLst>
          </p:cNvPr>
          <p:cNvSpPr txBox="1"/>
          <p:nvPr/>
        </p:nvSpPr>
        <p:spPr>
          <a:xfrm>
            <a:off x="5694626" y="2808360"/>
            <a:ext cx="1100132" cy="369332"/>
          </a:xfrm>
          <a:prstGeom prst="rect">
            <a:avLst/>
          </a:prstGeom>
          <a:noFill/>
          <a:ln w="3175">
            <a:solidFill>
              <a:schemeClr val="tx1"/>
            </a:solidFill>
          </a:ln>
        </p:spPr>
        <p:txBody>
          <a:bodyPr wrap="square" rtlCol="0">
            <a:spAutoFit/>
          </a:bodyPr>
          <a:lstStyle/>
          <a:p>
            <a:r>
              <a:rPr lang="en-GB" dirty="0"/>
              <a:t>Gateways</a:t>
            </a:r>
          </a:p>
        </p:txBody>
      </p:sp>
      <p:sp>
        <p:nvSpPr>
          <p:cNvPr id="72" name="TextBox 71">
            <a:extLst>
              <a:ext uri="{FF2B5EF4-FFF2-40B4-BE49-F238E27FC236}">
                <a16:creationId xmlns:a16="http://schemas.microsoft.com/office/drawing/2014/main" id="{38ABD815-6AB7-404B-8E27-C39B648C4E76}"/>
              </a:ext>
            </a:extLst>
          </p:cNvPr>
          <p:cNvSpPr txBox="1"/>
          <p:nvPr/>
        </p:nvSpPr>
        <p:spPr>
          <a:xfrm>
            <a:off x="7551915" y="2812801"/>
            <a:ext cx="1684779" cy="369332"/>
          </a:xfrm>
          <a:prstGeom prst="rect">
            <a:avLst/>
          </a:prstGeom>
          <a:noFill/>
          <a:ln w="3175">
            <a:solidFill>
              <a:schemeClr val="tx1"/>
            </a:solidFill>
          </a:ln>
        </p:spPr>
        <p:txBody>
          <a:bodyPr wrap="square" rtlCol="0">
            <a:spAutoFit/>
          </a:bodyPr>
          <a:lstStyle/>
          <a:p>
            <a:r>
              <a:rPr lang="en-GB" dirty="0"/>
              <a:t>Network Server</a:t>
            </a:r>
          </a:p>
        </p:txBody>
      </p:sp>
      <p:sp>
        <p:nvSpPr>
          <p:cNvPr id="73" name="TextBox 72">
            <a:extLst>
              <a:ext uri="{FF2B5EF4-FFF2-40B4-BE49-F238E27FC236}">
                <a16:creationId xmlns:a16="http://schemas.microsoft.com/office/drawing/2014/main" id="{7A183038-E3EA-4217-8E89-AD560CCF5F16}"/>
              </a:ext>
            </a:extLst>
          </p:cNvPr>
          <p:cNvSpPr txBox="1"/>
          <p:nvPr/>
        </p:nvSpPr>
        <p:spPr>
          <a:xfrm>
            <a:off x="9940974" y="2832626"/>
            <a:ext cx="1960621" cy="369332"/>
          </a:xfrm>
          <a:prstGeom prst="rect">
            <a:avLst/>
          </a:prstGeom>
          <a:noFill/>
          <a:ln w="3175">
            <a:solidFill>
              <a:schemeClr val="tx1"/>
            </a:solidFill>
          </a:ln>
        </p:spPr>
        <p:txBody>
          <a:bodyPr wrap="square" rtlCol="0">
            <a:spAutoFit/>
          </a:bodyPr>
          <a:lstStyle/>
          <a:p>
            <a:r>
              <a:rPr lang="en-GB" dirty="0"/>
              <a:t>Application Server </a:t>
            </a:r>
          </a:p>
        </p:txBody>
      </p:sp>
      <p:pic>
        <p:nvPicPr>
          <p:cNvPr id="68" name="Picture 67">
            <a:extLst>
              <a:ext uri="{FF2B5EF4-FFF2-40B4-BE49-F238E27FC236}">
                <a16:creationId xmlns:a16="http://schemas.microsoft.com/office/drawing/2014/main" id="{BE0FE319-A9B1-445D-B72D-CA0399BF7772}"/>
              </a:ext>
            </a:extLst>
          </p:cNvPr>
          <p:cNvPicPr>
            <a:picLocks noChangeAspect="1"/>
          </p:cNvPicPr>
          <p:nvPr/>
        </p:nvPicPr>
        <p:blipFill>
          <a:blip r:embed="rId10"/>
          <a:stretch>
            <a:fillRect/>
          </a:stretch>
        </p:blipFill>
        <p:spPr>
          <a:xfrm>
            <a:off x="5687114" y="1649575"/>
            <a:ext cx="940424" cy="1103401"/>
          </a:xfrm>
          <a:prstGeom prst="rect">
            <a:avLst/>
          </a:prstGeom>
          <a:ln>
            <a:noFill/>
          </a:ln>
        </p:spPr>
      </p:pic>
      <p:pic>
        <p:nvPicPr>
          <p:cNvPr id="76" name="Picture 75">
            <a:extLst>
              <a:ext uri="{FF2B5EF4-FFF2-40B4-BE49-F238E27FC236}">
                <a16:creationId xmlns:a16="http://schemas.microsoft.com/office/drawing/2014/main" id="{FB6F5818-8EBD-4597-9D19-2905219A0245}"/>
              </a:ext>
            </a:extLst>
          </p:cNvPr>
          <p:cNvPicPr>
            <a:picLocks noChangeAspect="1"/>
          </p:cNvPicPr>
          <p:nvPr/>
        </p:nvPicPr>
        <p:blipFill>
          <a:blip r:embed="rId10"/>
          <a:stretch>
            <a:fillRect/>
          </a:stretch>
        </p:blipFill>
        <p:spPr>
          <a:xfrm>
            <a:off x="5708028" y="3231195"/>
            <a:ext cx="940424" cy="1103401"/>
          </a:xfrm>
          <a:prstGeom prst="rect">
            <a:avLst/>
          </a:prstGeom>
        </p:spPr>
      </p:pic>
      <p:cxnSp>
        <p:nvCxnSpPr>
          <p:cNvPr id="70" name="Straight Connector 69">
            <a:extLst>
              <a:ext uri="{FF2B5EF4-FFF2-40B4-BE49-F238E27FC236}">
                <a16:creationId xmlns:a16="http://schemas.microsoft.com/office/drawing/2014/main" id="{217EB44D-9535-4918-807B-307D97FBC1DE}"/>
              </a:ext>
            </a:extLst>
          </p:cNvPr>
          <p:cNvCxnSpPr>
            <a:cxnSpLocks/>
            <a:stCxn id="44" idx="3"/>
            <a:endCxn id="68" idx="1"/>
          </p:cNvCxnSpPr>
          <p:nvPr/>
        </p:nvCxnSpPr>
        <p:spPr>
          <a:xfrm flipV="1">
            <a:off x="2732071" y="2201276"/>
            <a:ext cx="2955043" cy="120905"/>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255F3637-4B49-4946-910C-03606E5845E3}"/>
              </a:ext>
            </a:extLst>
          </p:cNvPr>
          <p:cNvCxnSpPr>
            <a:cxnSpLocks/>
            <a:stCxn id="46" idx="0"/>
            <a:endCxn id="68" idx="1"/>
          </p:cNvCxnSpPr>
          <p:nvPr/>
        </p:nvCxnSpPr>
        <p:spPr>
          <a:xfrm flipV="1">
            <a:off x="2267276" y="2201276"/>
            <a:ext cx="3419838" cy="229779"/>
          </a:xfrm>
          <a:prstGeom prst="line">
            <a:avLst/>
          </a:prstGeom>
          <a:ln w="3175">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84" name="Straight Connector 83">
            <a:extLst>
              <a:ext uri="{FF2B5EF4-FFF2-40B4-BE49-F238E27FC236}">
                <a16:creationId xmlns:a16="http://schemas.microsoft.com/office/drawing/2014/main" id="{A9E9EDF4-588C-411A-9887-1624F25D07D9}"/>
              </a:ext>
            </a:extLst>
          </p:cNvPr>
          <p:cNvCxnSpPr>
            <a:cxnSpLocks/>
            <a:stCxn id="45" idx="0"/>
            <a:endCxn id="68" idx="1"/>
          </p:cNvCxnSpPr>
          <p:nvPr/>
        </p:nvCxnSpPr>
        <p:spPr>
          <a:xfrm>
            <a:off x="2023911" y="2180059"/>
            <a:ext cx="3663203" cy="21217"/>
          </a:xfrm>
          <a:prstGeom prst="line">
            <a:avLst/>
          </a:prstGeom>
          <a:ln w="3175">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87" name="Straight Connector 86">
            <a:extLst>
              <a:ext uri="{FF2B5EF4-FFF2-40B4-BE49-F238E27FC236}">
                <a16:creationId xmlns:a16="http://schemas.microsoft.com/office/drawing/2014/main" id="{C011FC44-10D1-4804-B0C7-351C74AB7026}"/>
              </a:ext>
            </a:extLst>
          </p:cNvPr>
          <p:cNvCxnSpPr>
            <a:cxnSpLocks/>
            <a:stCxn id="43" idx="1"/>
            <a:endCxn id="68" idx="1"/>
          </p:cNvCxnSpPr>
          <p:nvPr/>
        </p:nvCxnSpPr>
        <p:spPr>
          <a:xfrm flipV="1">
            <a:off x="1666294" y="2201276"/>
            <a:ext cx="4020820" cy="192849"/>
          </a:xfrm>
          <a:prstGeom prst="line">
            <a:avLst/>
          </a:prstGeom>
          <a:ln w="3175">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a16="http://schemas.microsoft.com/office/drawing/2014/main" id="{3693FE15-76BA-4F3D-9A30-4A606AFDE8E2}"/>
              </a:ext>
            </a:extLst>
          </p:cNvPr>
          <p:cNvCxnSpPr>
            <a:cxnSpLocks/>
            <a:stCxn id="58" idx="3"/>
            <a:endCxn id="68" idx="1"/>
          </p:cNvCxnSpPr>
          <p:nvPr/>
        </p:nvCxnSpPr>
        <p:spPr>
          <a:xfrm flipV="1">
            <a:off x="896729" y="2201276"/>
            <a:ext cx="4790385" cy="1323782"/>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7FD4FB29-A79B-47E7-961C-54F81700879B}"/>
              </a:ext>
            </a:extLst>
          </p:cNvPr>
          <p:cNvCxnSpPr>
            <a:cxnSpLocks/>
            <a:stCxn id="57" idx="1"/>
            <a:endCxn id="68" idx="1"/>
          </p:cNvCxnSpPr>
          <p:nvPr/>
        </p:nvCxnSpPr>
        <p:spPr>
          <a:xfrm flipV="1">
            <a:off x="1369930" y="2201276"/>
            <a:ext cx="4317184" cy="1317885"/>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6110ACE9-0B86-4794-9567-C6E4848AF50D}"/>
              </a:ext>
            </a:extLst>
          </p:cNvPr>
          <p:cNvCxnSpPr>
            <a:cxnSpLocks/>
            <a:stCxn id="55" idx="1"/>
            <a:endCxn id="68" idx="1"/>
          </p:cNvCxnSpPr>
          <p:nvPr/>
        </p:nvCxnSpPr>
        <p:spPr>
          <a:xfrm flipV="1">
            <a:off x="450763" y="2201276"/>
            <a:ext cx="5236351" cy="1574731"/>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a:extLst>
              <a:ext uri="{FF2B5EF4-FFF2-40B4-BE49-F238E27FC236}">
                <a16:creationId xmlns:a16="http://schemas.microsoft.com/office/drawing/2014/main" id="{B7DDD107-6890-4B10-88D1-4922A7E01E9B}"/>
              </a:ext>
            </a:extLst>
          </p:cNvPr>
          <p:cNvCxnSpPr>
            <a:cxnSpLocks/>
            <a:stCxn id="56" idx="1"/>
            <a:endCxn id="68" idx="1"/>
          </p:cNvCxnSpPr>
          <p:nvPr/>
        </p:nvCxnSpPr>
        <p:spPr>
          <a:xfrm flipV="1">
            <a:off x="973376" y="2201276"/>
            <a:ext cx="4713738" cy="1589971"/>
          </a:xfrm>
          <a:prstGeom prst="line">
            <a:avLst/>
          </a:prstGeom>
          <a:ln w="3175">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a:extLst>
              <a:ext uri="{FF2B5EF4-FFF2-40B4-BE49-F238E27FC236}">
                <a16:creationId xmlns:a16="http://schemas.microsoft.com/office/drawing/2014/main" id="{3279779A-763B-4C00-BA29-1CBECC6E2B26}"/>
              </a:ext>
            </a:extLst>
          </p:cNvPr>
          <p:cNvCxnSpPr>
            <a:cxnSpLocks/>
            <a:stCxn id="47" idx="1"/>
            <a:endCxn id="68" idx="1"/>
          </p:cNvCxnSpPr>
          <p:nvPr/>
        </p:nvCxnSpPr>
        <p:spPr>
          <a:xfrm flipV="1">
            <a:off x="2604161" y="2201276"/>
            <a:ext cx="3082953" cy="1100877"/>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a:extLst>
              <a:ext uri="{FF2B5EF4-FFF2-40B4-BE49-F238E27FC236}">
                <a16:creationId xmlns:a16="http://schemas.microsoft.com/office/drawing/2014/main" id="{DBF91896-23A3-4D46-A088-F28D0FA0A275}"/>
              </a:ext>
            </a:extLst>
          </p:cNvPr>
          <p:cNvCxnSpPr>
            <a:cxnSpLocks/>
            <a:stCxn id="51" idx="0"/>
            <a:endCxn id="68" idx="1"/>
          </p:cNvCxnSpPr>
          <p:nvPr/>
        </p:nvCxnSpPr>
        <p:spPr>
          <a:xfrm flipV="1">
            <a:off x="3022920" y="2201276"/>
            <a:ext cx="2664194" cy="1136134"/>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a:extLst>
              <a:ext uri="{FF2B5EF4-FFF2-40B4-BE49-F238E27FC236}">
                <a16:creationId xmlns:a16="http://schemas.microsoft.com/office/drawing/2014/main" id="{EAAA5BF8-1831-4174-AD55-CB76DCC41BCD}"/>
              </a:ext>
            </a:extLst>
          </p:cNvPr>
          <p:cNvCxnSpPr>
            <a:cxnSpLocks/>
            <a:stCxn id="50" idx="3"/>
            <a:endCxn id="68" idx="1"/>
          </p:cNvCxnSpPr>
          <p:nvPr/>
        </p:nvCxnSpPr>
        <p:spPr>
          <a:xfrm flipV="1">
            <a:off x="3057353" y="2201276"/>
            <a:ext cx="2629761" cy="132752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115" name="Straight Connector 114">
            <a:extLst>
              <a:ext uri="{FF2B5EF4-FFF2-40B4-BE49-F238E27FC236}">
                <a16:creationId xmlns:a16="http://schemas.microsoft.com/office/drawing/2014/main" id="{7B71F9B8-77A9-45A8-BFAF-163B6A68D2DD}"/>
              </a:ext>
            </a:extLst>
          </p:cNvPr>
          <p:cNvCxnSpPr>
            <a:cxnSpLocks/>
            <a:stCxn id="65" idx="0"/>
            <a:endCxn id="68" idx="1"/>
          </p:cNvCxnSpPr>
          <p:nvPr/>
        </p:nvCxnSpPr>
        <p:spPr>
          <a:xfrm flipV="1">
            <a:off x="1826683" y="2201276"/>
            <a:ext cx="3860431" cy="1896729"/>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a:extLst>
              <a:ext uri="{FF2B5EF4-FFF2-40B4-BE49-F238E27FC236}">
                <a16:creationId xmlns:a16="http://schemas.microsoft.com/office/drawing/2014/main" id="{E4EB7875-7FAE-4192-B46C-5C8F6D88C35D}"/>
              </a:ext>
            </a:extLst>
          </p:cNvPr>
          <p:cNvCxnSpPr>
            <a:cxnSpLocks/>
            <a:stCxn id="66" idx="3"/>
            <a:endCxn id="68" idx="1"/>
          </p:cNvCxnSpPr>
          <p:nvPr/>
        </p:nvCxnSpPr>
        <p:spPr>
          <a:xfrm flipV="1">
            <a:off x="1823484" y="2201276"/>
            <a:ext cx="3863630" cy="2246771"/>
          </a:xfrm>
          <a:prstGeom prst="line">
            <a:avLst/>
          </a:prstGeom>
          <a:ln w="3175">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120" name="Straight Connector 119">
            <a:extLst>
              <a:ext uri="{FF2B5EF4-FFF2-40B4-BE49-F238E27FC236}">
                <a16:creationId xmlns:a16="http://schemas.microsoft.com/office/drawing/2014/main" id="{71C31657-F30A-4C24-A487-AB93CFB64AAA}"/>
              </a:ext>
            </a:extLst>
          </p:cNvPr>
          <p:cNvCxnSpPr>
            <a:cxnSpLocks/>
            <a:stCxn id="67" idx="3"/>
            <a:endCxn id="68" idx="1"/>
          </p:cNvCxnSpPr>
          <p:nvPr/>
        </p:nvCxnSpPr>
        <p:spPr>
          <a:xfrm flipV="1">
            <a:off x="2357341" y="2201276"/>
            <a:ext cx="3329773" cy="2117235"/>
          </a:xfrm>
          <a:prstGeom prst="line">
            <a:avLst/>
          </a:prstGeom>
          <a:ln w="3175">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a:extLst>
              <a:ext uri="{FF2B5EF4-FFF2-40B4-BE49-F238E27FC236}">
                <a16:creationId xmlns:a16="http://schemas.microsoft.com/office/drawing/2014/main" id="{F7E28525-D6BF-4AB8-A581-16651CCC462F}"/>
              </a:ext>
            </a:extLst>
          </p:cNvPr>
          <p:cNvCxnSpPr>
            <a:cxnSpLocks/>
            <a:stCxn id="64" idx="3"/>
            <a:endCxn id="68" idx="1"/>
          </p:cNvCxnSpPr>
          <p:nvPr/>
        </p:nvCxnSpPr>
        <p:spPr>
          <a:xfrm flipV="1">
            <a:off x="2289785" y="2201276"/>
            <a:ext cx="3397329" cy="2383718"/>
          </a:xfrm>
          <a:prstGeom prst="line">
            <a:avLst/>
          </a:prstGeom>
          <a:ln w="3175">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126" name="Straight Connector 125">
            <a:extLst>
              <a:ext uri="{FF2B5EF4-FFF2-40B4-BE49-F238E27FC236}">
                <a16:creationId xmlns:a16="http://schemas.microsoft.com/office/drawing/2014/main" id="{BD73957A-1216-4123-8DAB-9CB8CAC64859}"/>
              </a:ext>
            </a:extLst>
          </p:cNvPr>
          <p:cNvCxnSpPr>
            <a:cxnSpLocks/>
            <a:stCxn id="45" idx="3"/>
            <a:endCxn id="76" idx="1"/>
          </p:cNvCxnSpPr>
          <p:nvPr/>
        </p:nvCxnSpPr>
        <p:spPr>
          <a:xfrm>
            <a:off x="2058031" y="2222128"/>
            <a:ext cx="3649997" cy="1560768"/>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a:extLst>
              <a:ext uri="{FF2B5EF4-FFF2-40B4-BE49-F238E27FC236}">
                <a16:creationId xmlns:a16="http://schemas.microsoft.com/office/drawing/2014/main" id="{F84DEDD3-5364-4923-8A90-B9DAC7E08221}"/>
              </a:ext>
            </a:extLst>
          </p:cNvPr>
          <p:cNvCxnSpPr>
            <a:cxnSpLocks/>
            <a:stCxn id="46" idx="2"/>
            <a:endCxn id="76" idx="1"/>
          </p:cNvCxnSpPr>
          <p:nvPr/>
        </p:nvCxnSpPr>
        <p:spPr>
          <a:xfrm>
            <a:off x="2267276" y="2515192"/>
            <a:ext cx="3440752" cy="1267704"/>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a:extLst>
              <a:ext uri="{FF2B5EF4-FFF2-40B4-BE49-F238E27FC236}">
                <a16:creationId xmlns:a16="http://schemas.microsoft.com/office/drawing/2014/main" id="{18A5EE55-B355-428F-8280-13B678E59B2F}"/>
              </a:ext>
            </a:extLst>
          </p:cNvPr>
          <p:cNvCxnSpPr>
            <a:cxnSpLocks/>
            <a:stCxn id="57" idx="2"/>
            <a:endCxn id="76" idx="1"/>
          </p:cNvCxnSpPr>
          <p:nvPr/>
        </p:nvCxnSpPr>
        <p:spPr>
          <a:xfrm>
            <a:off x="1404050" y="3561229"/>
            <a:ext cx="4303978" cy="221667"/>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a:extLst>
              <a:ext uri="{FF2B5EF4-FFF2-40B4-BE49-F238E27FC236}">
                <a16:creationId xmlns:a16="http://schemas.microsoft.com/office/drawing/2014/main" id="{6E8059F0-93F2-481C-84C0-A0557DE579D6}"/>
              </a:ext>
            </a:extLst>
          </p:cNvPr>
          <p:cNvCxnSpPr>
            <a:cxnSpLocks/>
            <a:stCxn id="56" idx="3"/>
            <a:endCxn id="76" idx="1"/>
          </p:cNvCxnSpPr>
          <p:nvPr/>
        </p:nvCxnSpPr>
        <p:spPr>
          <a:xfrm flipV="1">
            <a:off x="1041616" y="3782896"/>
            <a:ext cx="4666412" cy="8351"/>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a:extLst>
              <a:ext uri="{FF2B5EF4-FFF2-40B4-BE49-F238E27FC236}">
                <a16:creationId xmlns:a16="http://schemas.microsoft.com/office/drawing/2014/main" id="{FEC702E8-FC81-4BD2-A9C9-8F35B0D0FC58}"/>
              </a:ext>
            </a:extLst>
          </p:cNvPr>
          <p:cNvCxnSpPr>
            <a:cxnSpLocks/>
            <a:stCxn id="58" idx="3"/>
            <a:endCxn id="76" idx="1"/>
          </p:cNvCxnSpPr>
          <p:nvPr/>
        </p:nvCxnSpPr>
        <p:spPr>
          <a:xfrm>
            <a:off x="896729" y="3525058"/>
            <a:ext cx="4811299" cy="257838"/>
          </a:xfrm>
          <a:prstGeom prst="line">
            <a:avLst/>
          </a:prstGeom>
          <a:ln w="3175">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154" name="Straight Connector 153">
            <a:extLst>
              <a:ext uri="{FF2B5EF4-FFF2-40B4-BE49-F238E27FC236}">
                <a16:creationId xmlns:a16="http://schemas.microsoft.com/office/drawing/2014/main" id="{F95844B1-6CE4-4B92-9E64-E7CFF50794BB}"/>
              </a:ext>
            </a:extLst>
          </p:cNvPr>
          <p:cNvCxnSpPr>
            <a:cxnSpLocks/>
            <a:stCxn id="55" idx="3"/>
            <a:endCxn id="76" idx="1"/>
          </p:cNvCxnSpPr>
          <p:nvPr/>
        </p:nvCxnSpPr>
        <p:spPr>
          <a:xfrm>
            <a:off x="519003" y="3776007"/>
            <a:ext cx="5189025" cy="6889"/>
          </a:xfrm>
          <a:prstGeom prst="line">
            <a:avLst/>
          </a:prstGeom>
          <a:ln w="3175">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a:extLst>
              <a:ext uri="{FF2B5EF4-FFF2-40B4-BE49-F238E27FC236}">
                <a16:creationId xmlns:a16="http://schemas.microsoft.com/office/drawing/2014/main" id="{1C35C0C7-D9FD-456D-8872-B3D288153BAE}"/>
              </a:ext>
            </a:extLst>
          </p:cNvPr>
          <p:cNvCxnSpPr>
            <a:cxnSpLocks/>
            <a:stCxn id="65" idx="0"/>
            <a:endCxn id="76" idx="1"/>
          </p:cNvCxnSpPr>
          <p:nvPr/>
        </p:nvCxnSpPr>
        <p:spPr>
          <a:xfrm flipV="1">
            <a:off x="1826683" y="3782896"/>
            <a:ext cx="3881345" cy="315109"/>
          </a:xfrm>
          <a:prstGeom prst="line">
            <a:avLst/>
          </a:prstGeom>
          <a:ln w="3175">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212" name="Straight Connector 211">
            <a:extLst>
              <a:ext uri="{FF2B5EF4-FFF2-40B4-BE49-F238E27FC236}">
                <a16:creationId xmlns:a16="http://schemas.microsoft.com/office/drawing/2014/main" id="{A26BD597-4789-4A74-8CE2-F87E05F2C254}"/>
              </a:ext>
            </a:extLst>
          </p:cNvPr>
          <p:cNvCxnSpPr>
            <a:cxnSpLocks/>
            <a:stCxn id="66" idx="2"/>
            <a:endCxn id="76" idx="1"/>
          </p:cNvCxnSpPr>
          <p:nvPr/>
        </p:nvCxnSpPr>
        <p:spPr>
          <a:xfrm flipV="1">
            <a:off x="1789364" y="3782896"/>
            <a:ext cx="3918664" cy="707219"/>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215" name="Straight Connector 214">
            <a:extLst>
              <a:ext uri="{FF2B5EF4-FFF2-40B4-BE49-F238E27FC236}">
                <a16:creationId xmlns:a16="http://schemas.microsoft.com/office/drawing/2014/main" id="{FFAB2537-9ABD-45A3-9A37-14527F1312CC}"/>
              </a:ext>
            </a:extLst>
          </p:cNvPr>
          <p:cNvCxnSpPr>
            <a:cxnSpLocks/>
            <a:stCxn id="67" idx="3"/>
            <a:endCxn id="76" idx="1"/>
          </p:cNvCxnSpPr>
          <p:nvPr/>
        </p:nvCxnSpPr>
        <p:spPr>
          <a:xfrm flipV="1">
            <a:off x="2357341" y="3782896"/>
            <a:ext cx="3350687" cy="535615"/>
          </a:xfrm>
          <a:prstGeom prst="line">
            <a:avLst/>
          </a:prstGeom>
          <a:ln w="3175">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218" name="Straight Connector 217">
            <a:extLst>
              <a:ext uri="{FF2B5EF4-FFF2-40B4-BE49-F238E27FC236}">
                <a16:creationId xmlns:a16="http://schemas.microsoft.com/office/drawing/2014/main" id="{C4185632-3EDF-4345-80CA-5B0BCD7C5A18}"/>
              </a:ext>
            </a:extLst>
          </p:cNvPr>
          <p:cNvCxnSpPr>
            <a:cxnSpLocks/>
            <a:stCxn id="64" idx="0"/>
            <a:endCxn id="76" idx="1"/>
          </p:cNvCxnSpPr>
          <p:nvPr/>
        </p:nvCxnSpPr>
        <p:spPr>
          <a:xfrm flipV="1">
            <a:off x="2255665" y="3782896"/>
            <a:ext cx="3452363" cy="760029"/>
          </a:xfrm>
          <a:prstGeom prst="line">
            <a:avLst/>
          </a:prstGeom>
          <a:ln w="3175">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221" name="Straight Connector 220">
            <a:extLst>
              <a:ext uri="{FF2B5EF4-FFF2-40B4-BE49-F238E27FC236}">
                <a16:creationId xmlns:a16="http://schemas.microsoft.com/office/drawing/2014/main" id="{3F4C3FBE-9E1B-4F0C-A307-A9795CD90BE4}"/>
              </a:ext>
            </a:extLst>
          </p:cNvPr>
          <p:cNvCxnSpPr>
            <a:cxnSpLocks/>
            <a:stCxn id="49" idx="3"/>
            <a:endCxn id="76" idx="1"/>
          </p:cNvCxnSpPr>
          <p:nvPr/>
        </p:nvCxnSpPr>
        <p:spPr>
          <a:xfrm>
            <a:off x="3551591" y="3444659"/>
            <a:ext cx="2156437" cy="338237"/>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224" name="Straight Connector 223">
            <a:extLst>
              <a:ext uri="{FF2B5EF4-FFF2-40B4-BE49-F238E27FC236}">
                <a16:creationId xmlns:a16="http://schemas.microsoft.com/office/drawing/2014/main" id="{BE7B9803-5D06-475A-B616-DF9C39C5DD31}"/>
              </a:ext>
            </a:extLst>
          </p:cNvPr>
          <p:cNvCxnSpPr>
            <a:cxnSpLocks/>
            <a:stCxn id="50" idx="1"/>
            <a:endCxn id="76" idx="1"/>
          </p:cNvCxnSpPr>
          <p:nvPr/>
        </p:nvCxnSpPr>
        <p:spPr>
          <a:xfrm>
            <a:off x="2989113" y="3528796"/>
            <a:ext cx="2718915" cy="25410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227" name="Straight Connector 226">
            <a:extLst>
              <a:ext uri="{FF2B5EF4-FFF2-40B4-BE49-F238E27FC236}">
                <a16:creationId xmlns:a16="http://schemas.microsoft.com/office/drawing/2014/main" id="{90D7140B-CB0D-4A35-9E20-0C6BFD8C5BB9}"/>
              </a:ext>
            </a:extLst>
          </p:cNvPr>
          <p:cNvCxnSpPr>
            <a:cxnSpLocks/>
            <a:stCxn id="51" idx="0"/>
            <a:endCxn id="76" idx="1"/>
          </p:cNvCxnSpPr>
          <p:nvPr/>
        </p:nvCxnSpPr>
        <p:spPr>
          <a:xfrm>
            <a:off x="3022920" y="3337410"/>
            <a:ext cx="2685108" cy="445486"/>
          </a:xfrm>
          <a:prstGeom prst="line">
            <a:avLst/>
          </a:prstGeom>
          <a:ln w="3175">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230" name="Straight Connector 229">
            <a:extLst>
              <a:ext uri="{FF2B5EF4-FFF2-40B4-BE49-F238E27FC236}">
                <a16:creationId xmlns:a16="http://schemas.microsoft.com/office/drawing/2014/main" id="{BDADAEFD-076D-41AC-8219-418F24CD7B7E}"/>
              </a:ext>
            </a:extLst>
          </p:cNvPr>
          <p:cNvCxnSpPr>
            <a:cxnSpLocks/>
            <a:stCxn id="59" idx="2"/>
            <a:endCxn id="76" idx="1"/>
          </p:cNvCxnSpPr>
          <p:nvPr/>
        </p:nvCxnSpPr>
        <p:spPr>
          <a:xfrm>
            <a:off x="2588258" y="3438622"/>
            <a:ext cx="3119770" cy="344274"/>
          </a:xfrm>
          <a:prstGeom prst="line">
            <a:avLst/>
          </a:prstGeom>
          <a:ln w="3175">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pic>
        <p:nvPicPr>
          <p:cNvPr id="52" name="Picture 51">
            <a:extLst>
              <a:ext uri="{FF2B5EF4-FFF2-40B4-BE49-F238E27FC236}">
                <a16:creationId xmlns:a16="http://schemas.microsoft.com/office/drawing/2014/main" id="{DC3BE3F5-7CDE-4C38-A1F4-F0CD4DC540F5}"/>
              </a:ext>
            </a:extLst>
          </p:cNvPr>
          <p:cNvPicPr>
            <a:picLocks noChangeAspect="1"/>
          </p:cNvPicPr>
          <p:nvPr/>
        </p:nvPicPr>
        <p:blipFill>
          <a:blip r:embed="rId11">
            <a:alphaModFix amt="85000"/>
          </a:blip>
          <a:stretch>
            <a:fillRect/>
          </a:stretch>
        </p:blipFill>
        <p:spPr>
          <a:xfrm>
            <a:off x="2381023" y="2874591"/>
            <a:ext cx="272909" cy="466674"/>
          </a:xfrm>
          <a:prstGeom prst="rect">
            <a:avLst/>
          </a:prstGeom>
        </p:spPr>
      </p:pic>
      <p:cxnSp>
        <p:nvCxnSpPr>
          <p:cNvPr id="132" name="Straight Connector 131">
            <a:extLst>
              <a:ext uri="{FF2B5EF4-FFF2-40B4-BE49-F238E27FC236}">
                <a16:creationId xmlns:a16="http://schemas.microsoft.com/office/drawing/2014/main" id="{0D095BBB-E766-4561-9D57-A793054E51F7}"/>
              </a:ext>
            </a:extLst>
          </p:cNvPr>
          <p:cNvCxnSpPr>
            <a:cxnSpLocks/>
            <a:stCxn id="45" idx="0"/>
            <a:endCxn id="76" idx="1"/>
          </p:cNvCxnSpPr>
          <p:nvPr/>
        </p:nvCxnSpPr>
        <p:spPr>
          <a:xfrm>
            <a:off x="2023911" y="2180059"/>
            <a:ext cx="3684117" cy="1602837"/>
          </a:xfrm>
          <a:prstGeom prst="line">
            <a:avLst/>
          </a:prstGeom>
          <a:ln w="3175">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a:extLst>
              <a:ext uri="{FF2B5EF4-FFF2-40B4-BE49-F238E27FC236}">
                <a16:creationId xmlns:a16="http://schemas.microsoft.com/office/drawing/2014/main" id="{20909D0B-908C-4E10-8FA2-39E25A103FDA}"/>
              </a:ext>
            </a:extLst>
          </p:cNvPr>
          <p:cNvCxnSpPr>
            <a:cxnSpLocks/>
            <a:stCxn id="43" idx="3"/>
            <a:endCxn id="76" idx="1"/>
          </p:cNvCxnSpPr>
          <p:nvPr/>
        </p:nvCxnSpPr>
        <p:spPr>
          <a:xfrm>
            <a:off x="1734534" y="2394125"/>
            <a:ext cx="3973494" cy="1388771"/>
          </a:xfrm>
          <a:prstGeom prst="line">
            <a:avLst/>
          </a:prstGeom>
          <a:ln w="3175">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pic>
        <p:nvPicPr>
          <p:cNvPr id="39" name="Picture 38">
            <a:extLst>
              <a:ext uri="{FF2B5EF4-FFF2-40B4-BE49-F238E27FC236}">
                <a16:creationId xmlns:a16="http://schemas.microsoft.com/office/drawing/2014/main" id="{A34E32BE-C331-4935-9DA9-283E3DB6CA91}"/>
              </a:ext>
            </a:extLst>
          </p:cNvPr>
          <p:cNvPicPr>
            <a:picLocks noChangeAspect="1"/>
          </p:cNvPicPr>
          <p:nvPr/>
        </p:nvPicPr>
        <p:blipFill>
          <a:blip r:embed="rId11">
            <a:alphaModFix amt="85000"/>
          </a:blip>
          <a:stretch>
            <a:fillRect/>
          </a:stretch>
        </p:blipFill>
        <p:spPr>
          <a:xfrm>
            <a:off x="2852260" y="2633390"/>
            <a:ext cx="375165" cy="641532"/>
          </a:xfrm>
          <a:prstGeom prst="rect">
            <a:avLst/>
          </a:prstGeom>
          <a:ln>
            <a:noFill/>
          </a:ln>
        </p:spPr>
      </p:pic>
      <p:pic>
        <p:nvPicPr>
          <p:cNvPr id="47" name="Picture 46">
            <a:extLst>
              <a:ext uri="{FF2B5EF4-FFF2-40B4-BE49-F238E27FC236}">
                <a16:creationId xmlns:a16="http://schemas.microsoft.com/office/drawing/2014/main" id="{3C8D2FA3-BF5C-4496-BA92-3D0237EA7C76}"/>
              </a:ext>
            </a:extLst>
          </p:cNvPr>
          <p:cNvPicPr>
            <a:picLocks noChangeAspect="1"/>
          </p:cNvPicPr>
          <p:nvPr/>
        </p:nvPicPr>
        <p:blipFill>
          <a:blip r:embed="rId11">
            <a:alphaModFix amt="75000"/>
          </a:blip>
          <a:stretch>
            <a:fillRect/>
          </a:stretch>
        </p:blipFill>
        <p:spPr>
          <a:xfrm>
            <a:off x="2604161" y="2981387"/>
            <a:ext cx="375165" cy="641532"/>
          </a:xfrm>
          <a:prstGeom prst="rect">
            <a:avLst/>
          </a:prstGeom>
          <a:ln>
            <a:noFill/>
          </a:ln>
        </p:spPr>
      </p:pic>
      <p:pic>
        <p:nvPicPr>
          <p:cNvPr id="48" name="Picture 47">
            <a:extLst>
              <a:ext uri="{FF2B5EF4-FFF2-40B4-BE49-F238E27FC236}">
                <a16:creationId xmlns:a16="http://schemas.microsoft.com/office/drawing/2014/main" id="{A6F43A56-A2D5-4D8A-B6DF-40066543A69C}"/>
              </a:ext>
            </a:extLst>
          </p:cNvPr>
          <p:cNvPicPr>
            <a:picLocks noChangeAspect="1"/>
          </p:cNvPicPr>
          <p:nvPr/>
        </p:nvPicPr>
        <p:blipFill>
          <a:blip r:embed="rId11">
            <a:alphaModFix amt="85000"/>
          </a:blip>
          <a:stretch>
            <a:fillRect/>
          </a:stretch>
        </p:blipFill>
        <p:spPr>
          <a:xfrm>
            <a:off x="3259197" y="2730255"/>
            <a:ext cx="375165" cy="641532"/>
          </a:xfrm>
          <a:prstGeom prst="rect">
            <a:avLst/>
          </a:prstGeom>
          <a:ln>
            <a:noFill/>
          </a:ln>
        </p:spPr>
      </p:pic>
      <p:pic>
        <p:nvPicPr>
          <p:cNvPr id="36" name="Picture 35">
            <a:extLst>
              <a:ext uri="{FF2B5EF4-FFF2-40B4-BE49-F238E27FC236}">
                <a16:creationId xmlns:a16="http://schemas.microsoft.com/office/drawing/2014/main" id="{80F6C1B7-CA5A-4A44-AB68-C612CF4BA351}"/>
              </a:ext>
            </a:extLst>
          </p:cNvPr>
          <p:cNvPicPr>
            <a:picLocks noChangeAspect="1"/>
          </p:cNvPicPr>
          <p:nvPr/>
        </p:nvPicPr>
        <p:blipFill>
          <a:blip r:embed="rId11">
            <a:alphaModFix amt="85000"/>
          </a:blip>
          <a:stretch>
            <a:fillRect/>
          </a:stretch>
        </p:blipFill>
        <p:spPr>
          <a:xfrm>
            <a:off x="3065659" y="2954667"/>
            <a:ext cx="375165" cy="641532"/>
          </a:xfrm>
          <a:prstGeom prst="rect">
            <a:avLst/>
          </a:prstGeom>
          <a:ln>
            <a:noFill/>
          </a:ln>
        </p:spPr>
      </p:pic>
      <p:pic>
        <p:nvPicPr>
          <p:cNvPr id="41" name="Picture 40">
            <a:extLst>
              <a:ext uri="{FF2B5EF4-FFF2-40B4-BE49-F238E27FC236}">
                <a16:creationId xmlns:a16="http://schemas.microsoft.com/office/drawing/2014/main" id="{9267CBA0-B0A0-4213-A727-BA217686E5A0}"/>
              </a:ext>
            </a:extLst>
          </p:cNvPr>
          <p:cNvPicPr>
            <a:picLocks noChangeAspect="1"/>
          </p:cNvPicPr>
          <p:nvPr/>
        </p:nvPicPr>
        <p:blipFill>
          <a:blip r:embed="rId12">
            <a:alphaModFix amt="85000"/>
          </a:blip>
          <a:stretch>
            <a:fillRect/>
          </a:stretch>
        </p:blipFill>
        <p:spPr>
          <a:xfrm>
            <a:off x="2012779" y="1261515"/>
            <a:ext cx="754542" cy="1290542"/>
          </a:xfrm>
          <a:prstGeom prst="rect">
            <a:avLst/>
          </a:prstGeom>
        </p:spPr>
      </p:pic>
      <p:pic>
        <p:nvPicPr>
          <p:cNvPr id="40" name="Picture 39">
            <a:extLst>
              <a:ext uri="{FF2B5EF4-FFF2-40B4-BE49-F238E27FC236}">
                <a16:creationId xmlns:a16="http://schemas.microsoft.com/office/drawing/2014/main" id="{752C02FB-822E-4EE6-BC1A-61D7EA3657F0}"/>
              </a:ext>
            </a:extLst>
          </p:cNvPr>
          <p:cNvPicPr>
            <a:picLocks noChangeAspect="1"/>
          </p:cNvPicPr>
          <p:nvPr/>
        </p:nvPicPr>
        <p:blipFill>
          <a:blip r:embed="rId13">
            <a:alphaModFix amt="85000"/>
            <a:extLst>
              <a:ext uri="{BEBA8EAE-BF5A-486C-A8C5-ECC9F3942E4B}">
                <a14:imgProps xmlns:a14="http://schemas.microsoft.com/office/drawing/2010/main">
                  <a14:imgLayer r:embed="rId14">
                    <a14:imgEffect>
                      <a14:saturation sat="200000"/>
                    </a14:imgEffect>
                  </a14:imgLayer>
                </a14:imgProps>
              </a:ext>
            </a:extLst>
          </a:blip>
          <a:stretch>
            <a:fillRect/>
          </a:stretch>
        </p:blipFill>
        <p:spPr>
          <a:xfrm>
            <a:off x="1511491" y="1174907"/>
            <a:ext cx="754542" cy="1290542"/>
          </a:xfrm>
          <a:prstGeom prst="rect">
            <a:avLst/>
          </a:prstGeom>
        </p:spPr>
      </p:pic>
      <p:pic>
        <p:nvPicPr>
          <p:cNvPr id="42" name="Picture 41">
            <a:extLst>
              <a:ext uri="{FF2B5EF4-FFF2-40B4-BE49-F238E27FC236}">
                <a16:creationId xmlns:a16="http://schemas.microsoft.com/office/drawing/2014/main" id="{8883C1DF-91F7-47DB-AF5C-F077710ABE4A}"/>
              </a:ext>
            </a:extLst>
          </p:cNvPr>
          <p:cNvPicPr>
            <a:picLocks noChangeAspect="1"/>
          </p:cNvPicPr>
          <p:nvPr/>
        </p:nvPicPr>
        <p:blipFill>
          <a:blip r:embed="rId15">
            <a:alphaModFix amt="85000"/>
          </a:blip>
          <a:stretch>
            <a:fillRect/>
          </a:stretch>
        </p:blipFill>
        <p:spPr>
          <a:xfrm>
            <a:off x="1170513" y="1310172"/>
            <a:ext cx="619242" cy="1278776"/>
          </a:xfrm>
          <a:prstGeom prst="rect">
            <a:avLst/>
          </a:prstGeom>
        </p:spPr>
      </p:pic>
      <p:pic>
        <p:nvPicPr>
          <p:cNvPr id="38" name="Picture 37">
            <a:extLst>
              <a:ext uri="{FF2B5EF4-FFF2-40B4-BE49-F238E27FC236}">
                <a16:creationId xmlns:a16="http://schemas.microsoft.com/office/drawing/2014/main" id="{BD8AC489-AF17-4173-A757-B0A101A41232}"/>
              </a:ext>
            </a:extLst>
          </p:cNvPr>
          <p:cNvPicPr>
            <a:picLocks noChangeAspect="1"/>
          </p:cNvPicPr>
          <p:nvPr/>
        </p:nvPicPr>
        <p:blipFill>
          <a:blip r:embed="rId16">
            <a:alphaModFix amt="85000"/>
            <a:extLst>
              <a:ext uri="{BEBA8EAE-BF5A-486C-A8C5-ECC9F3942E4B}">
                <a14:imgProps xmlns:a14="http://schemas.microsoft.com/office/drawing/2010/main">
                  <a14:imgLayer r:embed="rId17">
                    <a14:imgEffect>
                      <a14:colorTemperature colorTemp="5300"/>
                    </a14:imgEffect>
                  </a14:imgLayer>
                </a14:imgProps>
              </a:ext>
            </a:extLst>
          </a:blip>
          <a:stretch>
            <a:fillRect/>
          </a:stretch>
        </p:blipFill>
        <p:spPr>
          <a:xfrm>
            <a:off x="675468" y="2383349"/>
            <a:ext cx="598364" cy="1127275"/>
          </a:xfrm>
          <a:prstGeom prst="rect">
            <a:avLst/>
          </a:prstGeom>
        </p:spPr>
      </p:pic>
      <p:pic>
        <p:nvPicPr>
          <p:cNvPr id="63" name="Picture 62">
            <a:extLst>
              <a:ext uri="{FF2B5EF4-FFF2-40B4-BE49-F238E27FC236}">
                <a16:creationId xmlns:a16="http://schemas.microsoft.com/office/drawing/2014/main" id="{FE6351FC-54F9-4C6E-AAFB-E966B332E7E5}"/>
              </a:ext>
            </a:extLst>
          </p:cNvPr>
          <p:cNvPicPr>
            <a:picLocks noChangeAspect="1"/>
          </p:cNvPicPr>
          <p:nvPr/>
        </p:nvPicPr>
        <p:blipFill>
          <a:blip r:embed="rId18">
            <a:alphaModFix amt="85000"/>
            <a:extLst>
              <a:ext uri="{BEBA8EAE-BF5A-486C-A8C5-ECC9F3942E4B}">
                <a14:imgProps xmlns:a14="http://schemas.microsoft.com/office/drawing/2010/main">
                  <a14:imgLayer r:embed="rId17">
                    <a14:imgEffect>
                      <a14:colorTemperature colorTemp="4700"/>
                    </a14:imgEffect>
                  </a14:imgLayer>
                </a14:imgProps>
              </a:ext>
            </a:extLst>
          </a:blip>
          <a:stretch>
            <a:fillRect/>
          </a:stretch>
        </p:blipFill>
        <p:spPr>
          <a:xfrm flipH="1">
            <a:off x="1507217" y="3770388"/>
            <a:ext cx="343828" cy="647748"/>
          </a:xfrm>
          <a:prstGeom prst="rect">
            <a:avLst/>
          </a:prstGeom>
          <a:ln>
            <a:noFill/>
          </a:ln>
        </p:spPr>
      </p:pic>
      <p:pic>
        <p:nvPicPr>
          <p:cNvPr id="62" name="Picture 61">
            <a:extLst>
              <a:ext uri="{FF2B5EF4-FFF2-40B4-BE49-F238E27FC236}">
                <a16:creationId xmlns:a16="http://schemas.microsoft.com/office/drawing/2014/main" id="{6A390D43-D36E-48E2-91B4-FFBB48B3712C}"/>
              </a:ext>
            </a:extLst>
          </p:cNvPr>
          <p:cNvPicPr>
            <a:picLocks noChangeAspect="1"/>
          </p:cNvPicPr>
          <p:nvPr/>
        </p:nvPicPr>
        <p:blipFill>
          <a:blip r:embed="rId18">
            <a:alphaModFix amt="85000"/>
            <a:extLst>
              <a:ext uri="{BEBA8EAE-BF5A-486C-A8C5-ECC9F3942E4B}">
                <a14:imgProps xmlns:a14="http://schemas.microsoft.com/office/drawing/2010/main">
                  <a14:imgLayer r:embed="rId17">
                    <a14:imgEffect>
                      <a14:colorTemperature colorTemp="4700"/>
                    </a14:imgEffect>
                  </a14:imgLayer>
                </a14:imgProps>
              </a:ext>
            </a:extLst>
          </a:blip>
          <a:stretch>
            <a:fillRect/>
          </a:stretch>
        </p:blipFill>
        <p:spPr>
          <a:xfrm flipH="1">
            <a:off x="2038076" y="3811969"/>
            <a:ext cx="343828" cy="647748"/>
          </a:xfrm>
          <a:prstGeom prst="rect">
            <a:avLst/>
          </a:prstGeom>
          <a:ln>
            <a:noFill/>
          </a:ln>
        </p:spPr>
      </p:pic>
      <p:pic>
        <p:nvPicPr>
          <p:cNvPr id="37" name="Picture 36">
            <a:extLst>
              <a:ext uri="{FF2B5EF4-FFF2-40B4-BE49-F238E27FC236}">
                <a16:creationId xmlns:a16="http://schemas.microsoft.com/office/drawing/2014/main" id="{A1236C42-D66D-40E5-9F53-3BBBC6485FFB}"/>
              </a:ext>
            </a:extLst>
          </p:cNvPr>
          <p:cNvPicPr>
            <a:picLocks noChangeAspect="1"/>
          </p:cNvPicPr>
          <p:nvPr/>
        </p:nvPicPr>
        <p:blipFill>
          <a:blip r:embed="rId19">
            <a:alphaModFix/>
          </a:blip>
          <a:stretch>
            <a:fillRect/>
          </a:stretch>
        </p:blipFill>
        <p:spPr>
          <a:xfrm>
            <a:off x="1858501" y="3671929"/>
            <a:ext cx="252440" cy="486005"/>
          </a:xfrm>
          <a:prstGeom prst="rect">
            <a:avLst/>
          </a:prstGeom>
        </p:spPr>
      </p:pic>
      <p:pic>
        <p:nvPicPr>
          <p:cNvPr id="61" name="Picture 60">
            <a:extLst>
              <a:ext uri="{FF2B5EF4-FFF2-40B4-BE49-F238E27FC236}">
                <a16:creationId xmlns:a16="http://schemas.microsoft.com/office/drawing/2014/main" id="{FF07597F-A039-4886-B3D5-8B5FB02EB728}"/>
              </a:ext>
            </a:extLst>
          </p:cNvPr>
          <p:cNvPicPr>
            <a:picLocks noChangeAspect="1"/>
          </p:cNvPicPr>
          <p:nvPr/>
        </p:nvPicPr>
        <p:blipFill>
          <a:blip r:embed="rId19">
            <a:alphaModFix/>
          </a:blip>
          <a:stretch>
            <a:fillRect/>
          </a:stretch>
        </p:blipFill>
        <p:spPr>
          <a:xfrm>
            <a:off x="1945581" y="4113752"/>
            <a:ext cx="252440" cy="486005"/>
          </a:xfrm>
          <a:prstGeom prst="rect">
            <a:avLst/>
          </a:prstGeom>
        </p:spPr>
      </p:pic>
      <p:pic>
        <p:nvPicPr>
          <p:cNvPr id="60" name="Picture 59">
            <a:extLst>
              <a:ext uri="{FF2B5EF4-FFF2-40B4-BE49-F238E27FC236}">
                <a16:creationId xmlns:a16="http://schemas.microsoft.com/office/drawing/2014/main" id="{5F4EA003-B717-47DA-9554-21F292E173C7}"/>
              </a:ext>
            </a:extLst>
          </p:cNvPr>
          <p:cNvPicPr>
            <a:picLocks noChangeAspect="1"/>
          </p:cNvPicPr>
          <p:nvPr/>
        </p:nvPicPr>
        <p:blipFill>
          <a:blip r:embed="rId19">
            <a:alphaModFix amt="85000"/>
          </a:blip>
          <a:stretch>
            <a:fillRect/>
          </a:stretch>
        </p:blipFill>
        <p:spPr>
          <a:xfrm>
            <a:off x="1470052" y="4185729"/>
            <a:ext cx="252440" cy="486005"/>
          </a:xfrm>
          <a:prstGeom prst="rect">
            <a:avLst/>
          </a:prstGeom>
        </p:spPr>
      </p:pic>
      <p:pic>
        <p:nvPicPr>
          <p:cNvPr id="54" name="Picture 53">
            <a:extLst>
              <a:ext uri="{FF2B5EF4-FFF2-40B4-BE49-F238E27FC236}">
                <a16:creationId xmlns:a16="http://schemas.microsoft.com/office/drawing/2014/main" id="{E2F35A6F-C5D5-42F0-BD0C-BAD1D6E2FD36}"/>
              </a:ext>
            </a:extLst>
          </p:cNvPr>
          <p:cNvPicPr>
            <a:picLocks noChangeAspect="1"/>
          </p:cNvPicPr>
          <p:nvPr/>
        </p:nvPicPr>
        <p:blipFill>
          <a:blip r:embed="rId20">
            <a:alphaModFix/>
          </a:blip>
          <a:stretch>
            <a:fillRect/>
          </a:stretch>
        </p:blipFill>
        <p:spPr>
          <a:xfrm flipH="1">
            <a:off x="293736" y="2743959"/>
            <a:ext cx="619418" cy="1166937"/>
          </a:xfrm>
          <a:prstGeom prst="rect">
            <a:avLst/>
          </a:prstGeom>
        </p:spPr>
      </p:pic>
      <p:pic>
        <p:nvPicPr>
          <p:cNvPr id="53" name="Picture 52">
            <a:extLst>
              <a:ext uri="{FF2B5EF4-FFF2-40B4-BE49-F238E27FC236}">
                <a16:creationId xmlns:a16="http://schemas.microsoft.com/office/drawing/2014/main" id="{9B91D442-D2DA-449C-8EB4-F621797AFFC0}"/>
              </a:ext>
            </a:extLst>
          </p:cNvPr>
          <p:cNvPicPr>
            <a:picLocks noChangeAspect="1"/>
          </p:cNvPicPr>
          <p:nvPr/>
        </p:nvPicPr>
        <p:blipFill>
          <a:blip r:embed="rId20">
            <a:alphaModFix/>
          </a:blip>
          <a:stretch>
            <a:fillRect/>
          </a:stretch>
        </p:blipFill>
        <p:spPr>
          <a:xfrm>
            <a:off x="959214" y="2811230"/>
            <a:ext cx="598364" cy="1127275"/>
          </a:xfrm>
          <a:prstGeom prst="rect">
            <a:avLst/>
          </a:prstGeom>
        </p:spPr>
      </p:pic>
      <p:sp>
        <p:nvSpPr>
          <p:cNvPr id="71" name="TextBox 70">
            <a:extLst>
              <a:ext uri="{FF2B5EF4-FFF2-40B4-BE49-F238E27FC236}">
                <a16:creationId xmlns:a16="http://schemas.microsoft.com/office/drawing/2014/main" id="{9966507D-5A87-4915-B316-D41E32FF13F2}"/>
              </a:ext>
            </a:extLst>
          </p:cNvPr>
          <p:cNvSpPr txBox="1"/>
          <p:nvPr/>
        </p:nvSpPr>
        <p:spPr>
          <a:xfrm>
            <a:off x="3731629" y="2818935"/>
            <a:ext cx="1240874" cy="369332"/>
          </a:xfrm>
          <a:prstGeom prst="rect">
            <a:avLst/>
          </a:prstGeom>
          <a:solidFill>
            <a:schemeClr val="bg1"/>
          </a:solidFill>
          <a:ln w="3175">
            <a:solidFill>
              <a:schemeClr val="tx1"/>
            </a:solidFill>
          </a:ln>
        </p:spPr>
        <p:txBody>
          <a:bodyPr wrap="square" rtlCol="0">
            <a:spAutoFit/>
          </a:bodyPr>
          <a:lstStyle/>
          <a:p>
            <a:r>
              <a:rPr lang="en-GB" dirty="0"/>
              <a:t>End Nodes</a:t>
            </a:r>
          </a:p>
        </p:txBody>
      </p:sp>
      <p:sp>
        <p:nvSpPr>
          <p:cNvPr id="1220" name="Arrow: Right 1219">
            <a:extLst>
              <a:ext uri="{FF2B5EF4-FFF2-40B4-BE49-F238E27FC236}">
                <a16:creationId xmlns:a16="http://schemas.microsoft.com/office/drawing/2014/main" id="{487F3D88-83A2-493D-AB2F-6177670D3B17}"/>
              </a:ext>
            </a:extLst>
          </p:cNvPr>
          <p:cNvSpPr/>
          <p:nvPr/>
        </p:nvSpPr>
        <p:spPr>
          <a:xfrm>
            <a:off x="5037602" y="2898053"/>
            <a:ext cx="567267" cy="228622"/>
          </a:xfrm>
          <a:prstGeom prst="right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21" name="Arrow: Right 420">
            <a:extLst>
              <a:ext uri="{FF2B5EF4-FFF2-40B4-BE49-F238E27FC236}">
                <a16:creationId xmlns:a16="http://schemas.microsoft.com/office/drawing/2014/main" id="{48992609-E52A-423A-A408-368F12B1CB7D}"/>
              </a:ext>
            </a:extLst>
          </p:cNvPr>
          <p:cNvSpPr/>
          <p:nvPr/>
        </p:nvSpPr>
        <p:spPr>
          <a:xfrm>
            <a:off x="6905017" y="2901179"/>
            <a:ext cx="567267" cy="228622"/>
          </a:xfrm>
          <a:prstGeom prst="right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22" name="Arrow: Right 421">
            <a:extLst>
              <a:ext uri="{FF2B5EF4-FFF2-40B4-BE49-F238E27FC236}">
                <a16:creationId xmlns:a16="http://schemas.microsoft.com/office/drawing/2014/main" id="{E8E97ACF-6A56-4744-819B-C837D1F39E58}"/>
              </a:ext>
            </a:extLst>
          </p:cNvPr>
          <p:cNvSpPr/>
          <p:nvPr/>
        </p:nvSpPr>
        <p:spPr>
          <a:xfrm>
            <a:off x="9322419" y="2901179"/>
            <a:ext cx="567267" cy="228622"/>
          </a:xfrm>
          <a:prstGeom prst="right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26" name="Rectangle 425">
            <a:extLst>
              <a:ext uri="{FF2B5EF4-FFF2-40B4-BE49-F238E27FC236}">
                <a16:creationId xmlns:a16="http://schemas.microsoft.com/office/drawing/2014/main" id="{923EDA2A-7405-4601-BB85-59E053C7E8B9}"/>
              </a:ext>
            </a:extLst>
          </p:cNvPr>
          <p:cNvSpPr/>
          <p:nvPr/>
        </p:nvSpPr>
        <p:spPr>
          <a:xfrm>
            <a:off x="10877787" y="3424180"/>
            <a:ext cx="123825" cy="648000"/>
          </a:xfrm>
          <a:prstGeom prst="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27" name="Rectangle 426">
            <a:extLst>
              <a:ext uri="{FF2B5EF4-FFF2-40B4-BE49-F238E27FC236}">
                <a16:creationId xmlns:a16="http://schemas.microsoft.com/office/drawing/2014/main" id="{186D758D-9911-40FB-B1A7-44211A05D6BC}"/>
              </a:ext>
            </a:extLst>
          </p:cNvPr>
          <p:cNvSpPr/>
          <p:nvPr/>
        </p:nvSpPr>
        <p:spPr>
          <a:xfrm>
            <a:off x="8373102" y="3424180"/>
            <a:ext cx="123825" cy="648000"/>
          </a:xfrm>
          <a:prstGeom prst="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28" name="Rectangle 427">
            <a:extLst>
              <a:ext uri="{FF2B5EF4-FFF2-40B4-BE49-F238E27FC236}">
                <a16:creationId xmlns:a16="http://schemas.microsoft.com/office/drawing/2014/main" id="{FCBE44F4-CD0C-4D92-91AE-5752ABA20087}"/>
              </a:ext>
            </a:extLst>
          </p:cNvPr>
          <p:cNvSpPr/>
          <p:nvPr/>
        </p:nvSpPr>
        <p:spPr>
          <a:xfrm>
            <a:off x="6188031" y="4312875"/>
            <a:ext cx="123825" cy="504000"/>
          </a:xfrm>
          <a:prstGeom prst="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99" name="Rectangle 498">
            <a:extLst>
              <a:ext uri="{FF2B5EF4-FFF2-40B4-BE49-F238E27FC236}">
                <a16:creationId xmlns:a16="http://schemas.microsoft.com/office/drawing/2014/main" id="{DA19C9F9-FF3C-4C40-B855-D243CA4F059B}"/>
              </a:ext>
            </a:extLst>
          </p:cNvPr>
          <p:cNvSpPr/>
          <p:nvPr/>
        </p:nvSpPr>
        <p:spPr>
          <a:xfrm>
            <a:off x="1889145" y="4771078"/>
            <a:ext cx="123825" cy="304777"/>
          </a:xfrm>
          <a:prstGeom prst="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71" name="TextBox 1270">
            <a:extLst>
              <a:ext uri="{FF2B5EF4-FFF2-40B4-BE49-F238E27FC236}">
                <a16:creationId xmlns:a16="http://schemas.microsoft.com/office/drawing/2014/main" id="{BC8BF270-F63C-4F0D-9F37-43F89DA7ABA4}"/>
              </a:ext>
            </a:extLst>
          </p:cNvPr>
          <p:cNvSpPr txBox="1"/>
          <p:nvPr/>
        </p:nvSpPr>
        <p:spPr>
          <a:xfrm>
            <a:off x="8027070" y="5960352"/>
            <a:ext cx="3773462" cy="646331"/>
          </a:xfrm>
          <a:prstGeom prst="rect">
            <a:avLst/>
          </a:prstGeom>
          <a:noFill/>
        </p:spPr>
        <p:txBody>
          <a:bodyPr wrap="square" rtlCol="0">
            <a:spAutoFit/>
          </a:bodyPr>
          <a:lstStyle/>
          <a:p>
            <a:r>
              <a:rPr lang="en-GB" sz="3600" b="1" u="sng" dirty="0"/>
              <a:t>Network Topology</a:t>
            </a:r>
          </a:p>
        </p:txBody>
      </p:sp>
      <p:pic>
        <p:nvPicPr>
          <p:cNvPr id="86" name="Picture 85" descr="A picture containing food, table&#10;&#10;Description automatically generated">
            <a:extLst>
              <a:ext uri="{FF2B5EF4-FFF2-40B4-BE49-F238E27FC236}">
                <a16:creationId xmlns:a16="http://schemas.microsoft.com/office/drawing/2014/main" id="{C8E11E89-C04B-463B-9C80-62F8C8126DE1}"/>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6547228" y="70352"/>
            <a:ext cx="5646686" cy="1147653"/>
          </a:xfrm>
          <a:prstGeom prst="rect">
            <a:avLst/>
          </a:prstGeom>
        </p:spPr>
      </p:pic>
      <p:pic>
        <p:nvPicPr>
          <p:cNvPr id="4" name="Picture 3" descr="Graphical user interface, application&#10;&#10;Description automatically generated">
            <a:extLst>
              <a:ext uri="{FF2B5EF4-FFF2-40B4-BE49-F238E27FC236}">
                <a16:creationId xmlns:a16="http://schemas.microsoft.com/office/drawing/2014/main" id="{A741C4B9-CD2C-4D2C-B4F4-5AB1BE4A060F}"/>
              </a:ext>
            </a:extLst>
          </p:cNvPr>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54971" y="0"/>
            <a:ext cx="1096947" cy="1531338"/>
          </a:xfrm>
          <a:prstGeom prst="rect">
            <a:avLst/>
          </a:prstGeom>
        </p:spPr>
      </p:pic>
    </p:spTree>
    <p:extLst>
      <p:ext uri="{BB962C8B-B14F-4D97-AF65-F5344CB8AC3E}">
        <p14:creationId xmlns:p14="http://schemas.microsoft.com/office/powerpoint/2010/main" val="13036759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EF69E7-300E-4855-BBED-5007339DF9A8}"/>
              </a:ext>
            </a:extLst>
          </p:cNvPr>
          <p:cNvSpPr>
            <a:spLocks noGrp="1"/>
          </p:cNvSpPr>
          <p:nvPr>
            <p:ph type="title"/>
          </p:nvPr>
        </p:nvSpPr>
        <p:spPr/>
        <p:txBody>
          <a:bodyPr/>
          <a:lstStyle/>
          <a:p>
            <a:r>
              <a:rPr lang="en-GB" dirty="0"/>
              <a:t>The Rain Gauge</a:t>
            </a:r>
          </a:p>
        </p:txBody>
      </p:sp>
      <p:pic>
        <p:nvPicPr>
          <p:cNvPr id="5" name="Content Placeholder 4" descr="A picture containing grass, outdoor&#10;&#10;Description automatically generated">
            <a:extLst>
              <a:ext uri="{FF2B5EF4-FFF2-40B4-BE49-F238E27FC236}">
                <a16:creationId xmlns:a16="http://schemas.microsoft.com/office/drawing/2014/main" id="{755CB98D-B06E-4B3E-9916-BC6110B93655}"/>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61633" y="1690688"/>
            <a:ext cx="3263502" cy="3880379"/>
          </a:xfrm>
        </p:spPr>
      </p:pic>
      <p:pic>
        <p:nvPicPr>
          <p:cNvPr id="7" name="Picture 6">
            <a:extLst>
              <a:ext uri="{FF2B5EF4-FFF2-40B4-BE49-F238E27FC236}">
                <a16:creationId xmlns:a16="http://schemas.microsoft.com/office/drawing/2014/main" id="{A0FA3392-B4AA-4EF7-9EBA-6A962620561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40064" y="1730287"/>
            <a:ext cx="4311872" cy="3397425"/>
          </a:xfrm>
          <a:prstGeom prst="rect">
            <a:avLst/>
          </a:prstGeom>
        </p:spPr>
      </p:pic>
      <p:pic>
        <p:nvPicPr>
          <p:cNvPr id="11" name="Picture 10">
            <a:extLst>
              <a:ext uri="{FF2B5EF4-FFF2-40B4-BE49-F238E27FC236}">
                <a16:creationId xmlns:a16="http://schemas.microsoft.com/office/drawing/2014/main" id="{5ADA48B7-9790-414A-8741-B24756F28C8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887153" y="1027906"/>
            <a:ext cx="2949247" cy="3937693"/>
          </a:xfrm>
          <a:prstGeom prst="rect">
            <a:avLst/>
          </a:prstGeom>
        </p:spPr>
      </p:pic>
    </p:spTree>
    <p:extLst>
      <p:ext uri="{BB962C8B-B14F-4D97-AF65-F5344CB8AC3E}">
        <p14:creationId xmlns:p14="http://schemas.microsoft.com/office/powerpoint/2010/main" val="23326598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54A3A972-FCE0-487D-94F8-0BBA04A94EA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8647"/>
            <a:ext cx="12175611" cy="6960358"/>
          </a:xfrm>
          <a:prstGeom prst="rect">
            <a:avLst/>
          </a:prstGeom>
        </p:spPr>
      </p:pic>
      <p:sp>
        <p:nvSpPr>
          <p:cNvPr id="2" name="Title 1">
            <a:extLst>
              <a:ext uri="{FF2B5EF4-FFF2-40B4-BE49-F238E27FC236}">
                <a16:creationId xmlns:a16="http://schemas.microsoft.com/office/drawing/2014/main" id="{8A2963F6-4C5D-4945-B32A-234976FE680F}"/>
              </a:ext>
            </a:extLst>
          </p:cNvPr>
          <p:cNvSpPr>
            <a:spLocks noGrp="1"/>
          </p:cNvSpPr>
          <p:nvPr>
            <p:ph type="title"/>
          </p:nvPr>
        </p:nvSpPr>
        <p:spPr/>
        <p:txBody>
          <a:bodyPr/>
          <a:lstStyle/>
          <a:p>
            <a:r>
              <a:rPr lang="en-GB" dirty="0"/>
              <a:t>The Gateway</a:t>
            </a:r>
          </a:p>
        </p:txBody>
      </p:sp>
      <p:sp>
        <p:nvSpPr>
          <p:cNvPr id="11" name="TextBox 10">
            <a:extLst>
              <a:ext uri="{FF2B5EF4-FFF2-40B4-BE49-F238E27FC236}">
                <a16:creationId xmlns:a16="http://schemas.microsoft.com/office/drawing/2014/main" id="{B9419311-C0C7-400B-B8F7-DF86B42099C0}"/>
              </a:ext>
            </a:extLst>
          </p:cNvPr>
          <p:cNvSpPr txBox="1"/>
          <p:nvPr/>
        </p:nvSpPr>
        <p:spPr>
          <a:xfrm>
            <a:off x="9130353" y="3110847"/>
            <a:ext cx="1209177" cy="369332"/>
          </a:xfrm>
          <a:prstGeom prst="rect">
            <a:avLst/>
          </a:prstGeom>
          <a:solidFill>
            <a:srgbClr val="FFFF00"/>
          </a:solidFill>
          <a:ln w="12700">
            <a:solidFill>
              <a:schemeClr val="tx1"/>
            </a:solidFill>
          </a:ln>
        </p:spPr>
        <p:txBody>
          <a:bodyPr wrap="none" rtlCol="0">
            <a:spAutoFit/>
          </a:bodyPr>
          <a:lstStyle/>
          <a:p>
            <a:r>
              <a:rPr lang="en-GB" dirty="0"/>
              <a:t>Antenna 2.</a:t>
            </a:r>
          </a:p>
        </p:txBody>
      </p:sp>
      <p:pic>
        <p:nvPicPr>
          <p:cNvPr id="4" name="Picture 3">
            <a:extLst>
              <a:ext uri="{FF2B5EF4-FFF2-40B4-BE49-F238E27FC236}">
                <a16:creationId xmlns:a16="http://schemas.microsoft.com/office/drawing/2014/main" id="{421AD268-8312-4A2C-BA1B-1F91A2AF527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8647"/>
            <a:ext cx="12175611" cy="6960358"/>
          </a:xfrm>
          <a:prstGeom prst="rect">
            <a:avLst/>
          </a:prstGeom>
        </p:spPr>
      </p:pic>
      <p:sp>
        <p:nvSpPr>
          <p:cNvPr id="10" name="TextBox 9">
            <a:extLst>
              <a:ext uri="{FF2B5EF4-FFF2-40B4-BE49-F238E27FC236}">
                <a16:creationId xmlns:a16="http://schemas.microsoft.com/office/drawing/2014/main" id="{7EE070C0-EFB4-48AF-96D8-287B07130F83}"/>
              </a:ext>
            </a:extLst>
          </p:cNvPr>
          <p:cNvSpPr txBox="1"/>
          <p:nvPr/>
        </p:nvSpPr>
        <p:spPr>
          <a:xfrm>
            <a:off x="6714699" y="967146"/>
            <a:ext cx="1209177" cy="369332"/>
          </a:xfrm>
          <a:prstGeom prst="rect">
            <a:avLst/>
          </a:prstGeom>
          <a:noFill/>
        </p:spPr>
        <p:txBody>
          <a:bodyPr wrap="none" rtlCol="0">
            <a:spAutoFit/>
          </a:bodyPr>
          <a:lstStyle/>
          <a:p>
            <a:r>
              <a:rPr lang="en-GB" dirty="0"/>
              <a:t>Antenna 1.</a:t>
            </a:r>
          </a:p>
        </p:txBody>
      </p:sp>
      <p:sp>
        <p:nvSpPr>
          <p:cNvPr id="7" name="TextBox 6">
            <a:extLst>
              <a:ext uri="{FF2B5EF4-FFF2-40B4-BE49-F238E27FC236}">
                <a16:creationId xmlns:a16="http://schemas.microsoft.com/office/drawing/2014/main" id="{F8545EE3-3A16-4A75-8750-9A8BCEC9C687}"/>
              </a:ext>
            </a:extLst>
          </p:cNvPr>
          <p:cNvSpPr txBox="1"/>
          <p:nvPr/>
        </p:nvSpPr>
        <p:spPr>
          <a:xfrm>
            <a:off x="3002507" y="1105646"/>
            <a:ext cx="1160060" cy="461665"/>
          </a:xfrm>
          <a:prstGeom prst="rect">
            <a:avLst/>
          </a:prstGeom>
          <a:solidFill>
            <a:srgbClr val="FFFF00"/>
          </a:solidFill>
          <a:ln w="12700">
            <a:solidFill>
              <a:schemeClr val="tx1">
                <a:alpha val="98000"/>
              </a:schemeClr>
            </a:solidFill>
          </a:ln>
        </p:spPr>
        <p:txBody>
          <a:bodyPr wrap="square" rtlCol="0">
            <a:spAutoFit/>
          </a:bodyPr>
          <a:lstStyle/>
          <a:p>
            <a:r>
              <a:rPr lang="en-GB" sz="2400" dirty="0"/>
              <a:t>Battery</a:t>
            </a:r>
          </a:p>
        </p:txBody>
      </p:sp>
      <p:sp>
        <p:nvSpPr>
          <p:cNvPr id="9" name="TextBox 8">
            <a:extLst>
              <a:ext uri="{FF2B5EF4-FFF2-40B4-BE49-F238E27FC236}">
                <a16:creationId xmlns:a16="http://schemas.microsoft.com/office/drawing/2014/main" id="{E06984D9-C8A6-4885-A695-188FEEB46354}"/>
              </a:ext>
            </a:extLst>
          </p:cNvPr>
          <p:cNvSpPr txBox="1"/>
          <p:nvPr/>
        </p:nvSpPr>
        <p:spPr>
          <a:xfrm>
            <a:off x="10222173" y="2715904"/>
            <a:ext cx="1473958" cy="830997"/>
          </a:xfrm>
          <a:prstGeom prst="rect">
            <a:avLst/>
          </a:prstGeom>
          <a:solidFill>
            <a:srgbClr val="FFFF00"/>
          </a:solidFill>
        </p:spPr>
        <p:txBody>
          <a:bodyPr wrap="square" rtlCol="0">
            <a:spAutoFit/>
          </a:bodyPr>
          <a:lstStyle/>
          <a:p>
            <a:r>
              <a:rPr lang="en-GB" sz="2400" dirty="0"/>
              <a:t>Charge controller</a:t>
            </a:r>
          </a:p>
        </p:txBody>
      </p:sp>
      <p:sp>
        <p:nvSpPr>
          <p:cNvPr id="8" name="TextBox 7">
            <a:extLst>
              <a:ext uri="{FF2B5EF4-FFF2-40B4-BE49-F238E27FC236}">
                <a16:creationId xmlns:a16="http://schemas.microsoft.com/office/drawing/2014/main" id="{894AFCE0-6965-4082-AFF6-3714C84260E7}"/>
              </a:ext>
            </a:extLst>
          </p:cNvPr>
          <p:cNvSpPr txBox="1"/>
          <p:nvPr/>
        </p:nvSpPr>
        <p:spPr>
          <a:xfrm>
            <a:off x="982639" y="4585648"/>
            <a:ext cx="1364776" cy="461665"/>
          </a:xfrm>
          <a:prstGeom prst="rect">
            <a:avLst/>
          </a:prstGeom>
          <a:solidFill>
            <a:srgbClr val="FFFF00"/>
          </a:solidFill>
          <a:ln w="12700">
            <a:solidFill>
              <a:schemeClr val="tx1"/>
            </a:solidFill>
          </a:ln>
        </p:spPr>
        <p:txBody>
          <a:bodyPr wrap="square" rtlCol="0">
            <a:spAutoFit/>
          </a:bodyPr>
          <a:lstStyle/>
          <a:p>
            <a:r>
              <a:rPr lang="en-GB" sz="2400" dirty="0"/>
              <a:t>Gateway</a:t>
            </a:r>
          </a:p>
        </p:txBody>
      </p:sp>
    </p:spTree>
    <p:extLst>
      <p:ext uri="{BB962C8B-B14F-4D97-AF65-F5344CB8AC3E}">
        <p14:creationId xmlns:p14="http://schemas.microsoft.com/office/powerpoint/2010/main" val="34346398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0" grpId="0"/>
      <p:bldP spid="7" grpId="0" animBg="1"/>
      <p:bldP spid="9" grpId="0" animBg="1"/>
      <p:bldP spid="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Map&#10;&#10;Description automatically generated">
            <a:extLst>
              <a:ext uri="{FF2B5EF4-FFF2-40B4-BE49-F238E27FC236}">
                <a16:creationId xmlns:a16="http://schemas.microsoft.com/office/drawing/2014/main" id="{E45255F9-DBBA-48E1-8006-EF87EF4B672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1" name="TextBox 20">
            <a:extLst>
              <a:ext uri="{FF2B5EF4-FFF2-40B4-BE49-F238E27FC236}">
                <a16:creationId xmlns:a16="http://schemas.microsoft.com/office/drawing/2014/main" id="{AA8561C0-767D-43A9-85D0-F6F8E129DC27}"/>
              </a:ext>
            </a:extLst>
          </p:cNvPr>
          <p:cNvSpPr txBox="1"/>
          <p:nvPr/>
        </p:nvSpPr>
        <p:spPr>
          <a:xfrm>
            <a:off x="2569420" y="2543381"/>
            <a:ext cx="1122048" cy="370911"/>
          </a:xfrm>
          <a:prstGeom prst="rect">
            <a:avLst/>
          </a:prstGeom>
          <a:noFill/>
          <a:ln w="12700">
            <a:solidFill>
              <a:schemeClr val="tx1"/>
            </a:solidFill>
          </a:ln>
        </p:spPr>
        <p:txBody>
          <a:bodyPr wrap="square" rtlCol="0">
            <a:spAutoFit/>
          </a:bodyPr>
          <a:lstStyle/>
          <a:p>
            <a:r>
              <a:rPr lang="en-GB" dirty="0"/>
              <a:t>Study Site</a:t>
            </a:r>
          </a:p>
        </p:txBody>
      </p:sp>
      <p:cxnSp>
        <p:nvCxnSpPr>
          <p:cNvPr id="27" name="Straight Arrow Connector 26">
            <a:extLst>
              <a:ext uri="{FF2B5EF4-FFF2-40B4-BE49-F238E27FC236}">
                <a16:creationId xmlns:a16="http://schemas.microsoft.com/office/drawing/2014/main" id="{631BF009-F29F-48E4-AD44-5E27538D39E6}"/>
              </a:ext>
            </a:extLst>
          </p:cNvPr>
          <p:cNvCxnSpPr>
            <a:cxnSpLocks/>
          </p:cNvCxnSpPr>
          <p:nvPr/>
        </p:nvCxnSpPr>
        <p:spPr>
          <a:xfrm flipV="1">
            <a:off x="3699933" y="2682921"/>
            <a:ext cx="457200" cy="3911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7" name="Picture 6" descr="Map&#10;&#10;Description automatically generated">
            <a:extLst>
              <a:ext uri="{FF2B5EF4-FFF2-40B4-BE49-F238E27FC236}">
                <a16:creationId xmlns:a16="http://schemas.microsoft.com/office/drawing/2014/main" id="{4AA9A6C7-7792-4284-A41D-857DCE985C9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212" y="0"/>
            <a:ext cx="12173576" cy="6857999"/>
          </a:xfrm>
          <a:prstGeom prst="rect">
            <a:avLst/>
          </a:prstGeom>
        </p:spPr>
      </p:pic>
      <p:pic>
        <p:nvPicPr>
          <p:cNvPr id="9" name="Graphic 8" descr="Wireless">
            <a:extLst>
              <a:ext uri="{FF2B5EF4-FFF2-40B4-BE49-F238E27FC236}">
                <a16:creationId xmlns:a16="http://schemas.microsoft.com/office/drawing/2014/main" id="{9CC717CC-C5E6-4EB6-BAFD-F579D5DFE119}"/>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313761" y="2866030"/>
            <a:ext cx="562970" cy="562970"/>
          </a:xfrm>
          <a:prstGeom prst="rect">
            <a:avLst/>
          </a:prstGeom>
        </p:spPr>
      </p:pic>
      <p:pic>
        <p:nvPicPr>
          <p:cNvPr id="11" name="Graphic 10" descr="Wireless">
            <a:extLst>
              <a:ext uri="{FF2B5EF4-FFF2-40B4-BE49-F238E27FC236}">
                <a16:creationId xmlns:a16="http://schemas.microsoft.com/office/drawing/2014/main" id="{4FE7F026-8D7E-40B6-AA97-DC1042ACEDFE}"/>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751696" y="296838"/>
            <a:ext cx="457200" cy="457200"/>
          </a:xfrm>
          <a:prstGeom prst="rect">
            <a:avLst/>
          </a:prstGeom>
        </p:spPr>
      </p:pic>
      <p:pic>
        <p:nvPicPr>
          <p:cNvPr id="13" name="Graphic 12" descr="Wi Fi">
            <a:extLst>
              <a:ext uri="{FF2B5EF4-FFF2-40B4-BE49-F238E27FC236}">
                <a16:creationId xmlns:a16="http://schemas.microsoft.com/office/drawing/2014/main" id="{051803F6-FE67-43E5-99BB-09ADAABEBE5E}"/>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007704" y="3067333"/>
            <a:ext cx="457200" cy="457200"/>
          </a:xfrm>
          <a:prstGeom prst="rect">
            <a:avLst/>
          </a:prstGeom>
        </p:spPr>
      </p:pic>
      <p:pic>
        <p:nvPicPr>
          <p:cNvPr id="14" name="Graphic 13" descr="Wi Fi">
            <a:extLst>
              <a:ext uri="{FF2B5EF4-FFF2-40B4-BE49-F238E27FC236}">
                <a16:creationId xmlns:a16="http://schemas.microsoft.com/office/drawing/2014/main" id="{00B07C72-FFA7-4FBA-9BFD-B50F2845657B}"/>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4624542" y="1841309"/>
            <a:ext cx="457200" cy="457200"/>
          </a:xfrm>
          <a:prstGeom prst="rect">
            <a:avLst/>
          </a:prstGeom>
        </p:spPr>
      </p:pic>
      <p:pic>
        <p:nvPicPr>
          <p:cNvPr id="15" name="Graphic 14" descr="Wi Fi">
            <a:extLst>
              <a:ext uri="{FF2B5EF4-FFF2-40B4-BE49-F238E27FC236}">
                <a16:creationId xmlns:a16="http://schemas.microsoft.com/office/drawing/2014/main" id="{766ADC87-7359-424C-A000-366B0165DDCB}"/>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236304" y="2225721"/>
            <a:ext cx="457200" cy="457200"/>
          </a:xfrm>
          <a:prstGeom prst="rect">
            <a:avLst/>
          </a:prstGeom>
        </p:spPr>
      </p:pic>
      <p:pic>
        <p:nvPicPr>
          <p:cNvPr id="16" name="Graphic 15" descr="Wi Fi">
            <a:extLst>
              <a:ext uri="{FF2B5EF4-FFF2-40B4-BE49-F238E27FC236}">
                <a16:creationId xmlns:a16="http://schemas.microsoft.com/office/drawing/2014/main" id="{B8931218-B271-4F15-B085-E9AFD79F9029}"/>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8964417" y="3765644"/>
            <a:ext cx="457200" cy="457200"/>
          </a:xfrm>
          <a:prstGeom prst="rect">
            <a:avLst/>
          </a:prstGeom>
        </p:spPr>
      </p:pic>
      <p:pic>
        <p:nvPicPr>
          <p:cNvPr id="17" name="Graphic 16" descr="Wi Fi">
            <a:extLst>
              <a:ext uri="{FF2B5EF4-FFF2-40B4-BE49-F238E27FC236}">
                <a16:creationId xmlns:a16="http://schemas.microsoft.com/office/drawing/2014/main" id="{D1E40362-99EF-4ED9-958F-A925FC3CBD15}"/>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260558" y="6400799"/>
            <a:ext cx="457200" cy="457200"/>
          </a:xfrm>
          <a:prstGeom prst="rect">
            <a:avLst/>
          </a:prstGeom>
        </p:spPr>
      </p:pic>
      <p:pic>
        <p:nvPicPr>
          <p:cNvPr id="18" name="Graphic 17" descr="Wireless">
            <a:extLst>
              <a:ext uri="{FF2B5EF4-FFF2-40B4-BE49-F238E27FC236}">
                <a16:creationId xmlns:a16="http://schemas.microsoft.com/office/drawing/2014/main" id="{A0F5A20F-4CD5-4C57-A40C-275AD359DAB2}"/>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54788" y="5625153"/>
            <a:ext cx="562970" cy="562970"/>
          </a:xfrm>
          <a:prstGeom prst="rect">
            <a:avLst/>
          </a:prstGeom>
        </p:spPr>
      </p:pic>
      <p:sp>
        <p:nvSpPr>
          <p:cNvPr id="19" name="TextBox 18">
            <a:extLst>
              <a:ext uri="{FF2B5EF4-FFF2-40B4-BE49-F238E27FC236}">
                <a16:creationId xmlns:a16="http://schemas.microsoft.com/office/drawing/2014/main" id="{476B42F8-EB6E-4072-8F41-65C6698CF7FA}"/>
              </a:ext>
            </a:extLst>
          </p:cNvPr>
          <p:cNvSpPr txBox="1"/>
          <p:nvPr/>
        </p:nvSpPr>
        <p:spPr>
          <a:xfrm>
            <a:off x="846274" y="5721972"/>
            <a:ext cx="1883391" cy="369332"/>
          </a:xfrm>
          <a:prstGeom prst="rect">
            <a:avLst/>
          </a:prstGeom>
          <a:noFill/>
        </p:spPr>
        <p:txBody>
          <a:bodyPr wrap="square" rtlCol="0">
            <a:spAutoFit/>
          </a:bodyPr>
          <a:lstStyle/>
          <a:p>
            <a:r>
              <a:rPr lang="en-GB" dirty="0">
                <a:solidFill>
                  <a:srgbClr val="FFFF00"/>
                </a:solidFill>
              </a:rPr>
              <a:t>Gateway site</a:t>
            </a:r>
          </a:p>
        </p:txBody>
      </p:sp>
      <p:sp>
        <p:nvSpPr>
          <p:cNvPr id="20" name="TextBox 19">
            <a:extLst>
              <a:ext uri="{FF2B5EF4-FFF2-40B4-BE49-F238E27FC236}">
                <a16:creationId xmlns:a16="http://schemas.microsoft.com/office/drawing/2014/main" id="{26D49832-043E-44B4-9F1B-C69D091635DB}"/>
              </a:ext>
            </a:extLst>
          </p:cNvPr>
          <p:cNvSpPr txBox="1"/>
          <p:nvPr/>
        </p:nvSpPr>
        <p:spPr>
          <a:xfrm>
            <a:off x="717758" y="6410338"/>
            <a:ext cx="1762610" cy="369332"/>
          </a:xfrm>
          <a:prstGeom prst="rect">
            <a:avLst/>
          </a:prstGeom>
          <a:noFill/>
        </p:spPr>
        <p:txBody>
          <a:bodyPr wrap="square" rtlCol="0">
            <a:spAutoFit/>
          </a:bodyPr>
          <a:lstStyle/>
          <a:p>
            <a:r>
              <a:rPr lang="en-GB" dirty="0">
                <a:solidFill>
                  <a:srgbClr val="FF0000"/>
                </a:solidFill>
              </a:rPr>
              <a:t>Rain gauge site</a:t>
            </a:r>
          </a:p>
        </p:txBody>
      </p:sp>
    </p:spTree>
    <p:extLst>
      <p:ext uri="{BB962C8B-B14F-4D97-AF65-F5344CB8AC3E}">
        <p14:creationId xmlns:p14="http://schemas.microsoft.com/office/powerpoint/2010/main" val="37364688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0"/>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7"/>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4"/>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5"/>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267E9B-9F90-469B-A2D8-3426BEED5086}"/>
              </a:ext>
            </a:extLst>
          </p:cNvPr>
          <p:cNvSpPr>
            <a:spLocks noGrp="1"/>
          </p:cNvSpPr>
          <p:nvPr>
            <p:ph type="ctrTitle"/>
          </p:nvPr>
        </p:nvSpPr>
        <p:spPr>
          <a:xfrm>
            <a:off x="194930" y="271758"/>
            <a:ext cx="2046465" cy="1328442"/>
          </a:xfrm>
        </p:spPr>
        <p:txBody>
          <a:bodyPr>
            <a:normAutofit/>
          </a:bodyPr>
          <a:lstStyle/>
          <a:p>
            <a:r>
              <a:rPr lang="en-GB" sz="3200" dirty="0"/>
              <a:t>Mature Coniferous</a:t>
            </a:r>
          </a:p>
        </p:txBody>
      </p:sp>
      <p:sp>
        <p:nvSpPr>
          <p:cNvPr id="3" name="Subtitle 2">
            <a:extLst>
              <a:ext uri="{FF2B5EF4-FFF2-40B4-BE49-F238E27FC236}">
                <a16:creationId xmlns:a16="http://schemas.microsoft.com/office/drawing/2014/main" id="{090AFF77-18FF-4ADB-BF50-918DF0A3C199}"/>
              </a:ext>
            </a:extLst>
          </p:cNvPr>
          <p:cNvSpPr>
            <a:spLocks noGrp="1"/>
          </p:cNvSpPr>
          <p:nvPr>
            <p:ph type="subTitle" idx="1"/>
          </p:nvPr>
        </p:nvSpPr>
        <p:spPr/>
        <p:txBody>
          <a:bodyPr/>
          <a:lstStyle/>
          <a:p>
            <a:endParaRPr lang="en-GB"/>
          </a:p>
        </p:txBody>
      </p:sp>
      <p:pic>
        <p:nvPicPr>
          <p:cNvPr id="5" name="Picture 4" descr="A picture containing tree, outdoor, plant, forest&#10;&#10;Description automatically generated">
            <a:extLst>
              <a:ext uri="{FF2B5EF4-FFF2-40B4-BE49-F238E27FC236}">
                <a16:creationId xmlns:a16="http://schemas.microsoft.com/office/drawing/2014/main" id="{CF3253CB-19A1-4095-97C3-BC806EB4511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83005" y="111512"/>
            <a:ext cx="7586546" cy="5717665"/>
          </a:xfrm>
          <a:prstGeom prst="rect">
            <a:avLst/>
          </a:prstGeom>
        </p:spPr>
      </p:pic>
    </p:spTree>
    <p:extLst>
      <p:ext uri="{BB962C8B-B14F-4D97-AF65-F5344CB8AC3E}">
        <p14:creationId xmlns:p14="http://schemas.microsoft.com/office/powerpoint/2010/main" val="28811079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6BBB59-81D0-4C32-858E-9E47AA1B3735}"/>
              </a:ext>
            </a:extLst>
          </p:cNvPr>
          <p:cNvSpPr>
            <a:spLocks noGrp="1"/>
          </p:cNvSpPr>
          <p:nvPr>
            <p:ph type="ctrTitle"/>
          </p:nvPr>
        </p:nvSpPr>
        <p:spPr>
          <a:xfrm>
            <a:off x="0" y="252568"/>
            <a:ext cx="2490439" cy="918310"/>
          </a:xfrm>
        </p:spPr>
        <p:txBody>
          <a:bodyPr>
            <a:normAutofit fontScale="90000"/>
          </a:bodyPr>
          <a:lstStyle/>
          <a:p>
            <a:r>
              <a:rPr lang="en-GB" sz="3200" dirty="0"/>
              <a:t>Immature Coniferous</a:t>
            </a:r>
          </a:p>
        </p:txBody>
      </p:sp>
      <p:sp>
        <p:nvSpPr>
          <p:cNvPr id="3" name="Subtitle 2">
            <a:extLst>
              <a:ext uri="{FF2B5EF4-FFF2-40B4-BE49-F238E27FC236}">
                <a16:creationId xmlns:a16="http://schemas.microsoft.com/office/drawing/2014/main" id="{422F51DC-4934-4037-882E-59955A093B9D}"/>
              </a:ext>
            </a:extLst>
          </p:cNvPr>
          <p:cNvSpPr>
            <a:spLocks noGrp="1"/>
          </p:cNvSpPr>
          <p:nvPr>
            <p:ph type="subTitle" idx="1"/>
          </p:nvPr>
        </p:nvSpPr>
        <p:spPr/>
        <p:txBody>
          <a:bodyPr/>
          <a:lstStyle/>
          <a:p>
            <a:endParaRPr lang="en-GB"/>
          </a:p>
        </p:txBody>
      </p:sp>
      <p:pic>
        <p:nvPicPr>
          <p:cNvPr id="5" name="Picture 4">
            <a:extLst>
              <a:ext uri="{FF2B5EF4-FFF2-40B4-BE49-F238E27FC236}">
                <a16:creationId xmlns:a16="http://schemas.microsoft.com/office/drawing/2014/main" id="{5EBBADF7-A80B-4078-A4A7-7107F5AADED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74488" y="122664"/>
            <a:ext cx="7843024" cy="5882268"/>
          </a:xfrm>
          <a:prstGeom prst="rect">
            <a:avLst/>
          </a:prstGeom>
        </p:spPr>
      </p:pic>
      <p:pic>
        <p:nvPicPr>
          <p:cNvPr id="7" name="Picture 6" descr="A picture containing tree, outdoor, plant&#10;&#10;Description automatically generated">
            <a:extLst>
              <a:ext uri="{FF2B5EF4-FFF2-40B4-BE49-F238E27FC236}">
                <a16:creationId xmlns:a16="http://schemas.microsoft.com/office/drawing/2014/main" id="{E52B4745-7CA6-4347-AAB0-3F0BB3DAF65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3192965" y="768040"/>
            <a:ext cx="6122020" cy="4591515"/>
          </a:xfrm>
          <a:prstGeom prst="rect">
            <a:avLst/>
          </a:prstGeom>
        </p:spPr>
      </p:pic>
    </p:spTree>
    <p:extLst>
      <p:ext uri="{BB962C8B-B14F-4D97-AF65-F5344CB8AC3E}">
        <p14:creationId xmlns:p14="http://schemas.microsoft.com/office/powerpoint/2010/main" val="2787655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5"/>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41891D-C299-4991-AC6F-79D82F8BB8C1}"/>
              </a:ext>
            </a:extLst>
          </p:cNvPr>
          <p:cNvSpPr>
            <a:spLocks noGrp="1"/>
          </p:cNvSpPr>
          <p:nvPr>
            <p:ph type="ctrTitle"/>
          </p:nvPr>
        </p:nvSpPr>
        <p:spPr>
          <a:xfrm>
            <a:off x="-81517" y="686429"/>
            <a:ext cx="2729023" cy="685172"/>
          </a:xfrm>
        </p:spPr>
        <p:txBody>
          <a:bodyPr>
            <a:normAutofit fontScale="90000"/>
          </a:bodyPr>
          <a:lstStyle/>
          <a:p>
            <a:r>
              <a:rPr lang="en-GB" sz="3200" dirty="0"/>
              <a:t>Mature deciduous</a:t>
            </a:r>
          </a:p>
        </p:txBody>
      </p:sp>
      <p:sp>
        <p:nvSpPr>
          <p:cNvPr id="3" name="Subtitle 2">
            <a:extLst>
              <a:ext uri="{FF2B5EF4-FFF2-40B4-BE49-F238E27FC236}">
                <a16:creationId xmlns:a16="http://schemas.microsoft.com/office/drawing/2014/main" id="{5E6547C8-217C-4278-863C-5C34B19211F7}"/>
              </a:ext>
            </a:extLst>
          </p:cNvPr>
          <p:cNvSpPr>
            <a:spLocks noGrp="1"/>
          </p:cNvSpPr>
          <p:nvPr>
            <p:ph type="subTitle" idx="1"/>
          </p:nvPr>
        </p:nvSpPr>
        <p:spPr/>
        <p:txBody>
          <a:bodyPr/>
          <a:lstStyle/>
          <a:p>
            <a:endParaRPr lang="en-GB"/>
          </a:p>
        </p:txBody>
      </p:sp>
      <p:pic>
        <p:nvPicPr>
          <p:cNvPr id="5" name="Picture 4">
            <a:extLst>
              <a:ext uri="{FF2B5EF4-FFF2-40B4-BE49-F238E27FC236}">
                <a16:creationId xmlns:a16="http://schemas.microsoft.com/office/drawing/2014/main" id="{B2AC12F2-1206-4767-B1E3-6DCDD966B7B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08791" y="72029"/>
            <a:ext cx="7630633" cy="5722975"/>
          </a:xfrm>
          <a:prstGeom prst="rect">
            <a:avLst/>
          </a:prstGeom>
        </p:spPr>
      </p:pic>
      <p:pic>
        <p:nvPicPr>
          <p:cNvPr id="7" name="Picture 6" descr="A picture containing tree, plant, beech&#10;&#10;Description automatically generated">
            <a:extLst>
              <a:ext uri="{FF2B5EF4-FFF2-40B4-BE49-F238E27FC236}">
                <a16:creationId xmlns:a16="http://schemas.microsoft.com/office/drawing/2014/main" id="{965016DD-B0FF-420F-B070-6196F894D80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3014034" y="866887"/>
            <a:ext cx="6358860" cy="4769145"/>
          </a:xfrm>
          <a:prstGeom prst="rect">
            <a:avLst/>
          </a:prstGeom>
        </p:spPr>
      </p:pic>
    </p:spTree>
    <p:extLst>
      <p:ext uri="{BB962C8B-B14F-4D97-AF65-F5344CB8AC3E}">
        <p14:creationId xmlns:p14="http://schemas.microsoft.com/office/powerpoint/2010/main" val="20141670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5"/>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3C87BD-4D2B-4442-BC9C-D8486CBB663E}"/>
              </a:ext>
            </a:extLst>
          </p:cNvPr>
          <p:cNvSpPr>
            <a:spLocks noGrp="1"/>
          </p:cNvSpPr>
          <p:nvPr>
            <p:ph type="ctrTitle"/>
          </p:nvPr>
        </p:nvSpPr>
        <p:spPr>
          <a:xfrm>
            <a:off x="0" y="452512"/>
            <a:ext cx="2186763" cy="802130"/>
          </a:xfrm>
        </p:spPr>
        <p:txBody>
          <a:bodyPr>
            <a:normAutofit fontScale="90000"/>
          </a:bodyPr>
          <a:lstStyle/>
          <a:p>
            <a:r>
              <a:rPr lang="en-GB" sz="3200" dirty="0"/>
              <a:t>Immature deciduous</a:t>
            </a:r>
          </a:p>
        </p:txBody>
      </p:sp>
      <p:sp>
        <p:nvSpPr>
          <p:cNvPr id="3" name="Subtitle 2">
            <a:extLst>
              <a:ext uri="{FF2B5EF4-FFF2-40B4-BE49-F238E27FC236}">
                <a16:creationId xmlns:a16="http://schemas.microsoft.com/office/drawing/2014/main" id="{A93D05D3-7286-45A9-A0A6-243218F71B74}"/>
              </a:ext>
            </a:extLst>
          </p:cNvPr>
          <p:cNvSpPr>
            <a:spLocks noGrp="1"/>
          </p:cNvSpPr>
          <p:nvPr>
            <p:ph type="subTitle" idx="1"/>
          </p:nvPr>
        </p:nvSpPr>
        <p:spPr/>
        <p:txBody>
          <a:bodyPr/>
          <a:lstStyle/>
          <a:p>
            <a:endParaRPr lang="en-GB" dirty="0"/>
          </a:p>
        </p:txBody>
      </p:sp>
      <p:pic>
        <p:nvPicPr>
          <p:cNvPr id="5" name="Picture 4" descr="A picture containing stone&#10;&#10;Description automatically generated">
            <a:extLst>
              <a:ext uri="{FF2B5EF4-FFF2-40B4-BE49-F238E27FC236}">
                <a16:creationId xmlns:a16="http://schemas.microsoft.com/office/drawing/2014/main" id="{2630F96F-D750-46F1-8B80-E92FBC66352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2937834" y="887337"/>
            <a:ext cx="6316331" cy="4737248"/>
          </a:xfrm>
          <a:prstGeom prst="rect">
            <a:avLst/>
          </a:prstGeom>
        </p:spPr>
      </p:pic>
    </p:spTree>
    <p:extLst>
      <p:ext uri="{BB962C8B-B14F-4D97-AF65-F5344CB8AC3E}">
        <p14:creationId xmlns:p14="http://schemas.microsoft.com/office/powerpoint/2010/main" val="40714824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C9ED0F-9D95-4931-B0FA-D6554C64F01D}"/>
              </a:ext>
            </a:extLst>
          </p:cNvPr>
          <p:cNvSpPr>
            <a:spLocks noGrp="1"/>
          </p:cNvSpPr>
          <p:nvPr>
            <p:ph type="title"/>
          </p:nvPr>
        </p:nvSpPr>
        <p:spPr/>
        <p:txBody>
          <a:bodyPr/>
          <a:lstStyle/>
          <a:p>
            <a:r>
              <a:rPr lang="en-GB" dirty="0"/>
              <a:t>Progress to date:</a:t>
            </a:r>
          </a:p>
        </p:txBody>
      </p:sp>
      <p:sp>
        <p:nvSpPr>
          <p:cNvPr id="3" name="Content Placeholder 2">
            <a:extLst>
              <a:ext uri="{FF2B5EF4-FFF2-40B4-BE49-F238E27FC236}">
                <a16:creationId xmlns:a16="http://schemas.microsoft.com/office/drawing/2014/main" id="{A5C967D9-58AC-474D-8940-DF8C33B4542F}"/>
              </a:ext>
            </a:extLst>
          </p:cNvPr>
          <p:cNvSpPr>
            <a:spLocks noGrp="1"/>
          </p:cNvSpPr>
          <p:nvPr>
            <p:ph idx="1"/>
          </p:nvPr>
        </p:nvSpPr>
        <p:spPr/>
        <p:txBody>
          <a:bodyPr/>
          <a:lstStyle/>
          <a:p>
            <a:r>
              <a:rPr lang="en-GB" dirty="0"/>
              <a:t>The gateways have been installed and are connected to The Things Network</a:t>
            </a:r>
          </a:p>
          <a:p>
            <a:r>
              <a:rPr lang="en-GB" dirty="0"/>
              <a:t>The rain gauges have been installed and are connected to the gateways</a:t>
            </a:r>
          </a:p>
          <a:p>
            <a:r>
              <a:rPr lang="en-GB" dirty="0"/>
              <a:t>Data collection is scheduled to start on 1</a:t>
            </a:r>
            <a:r>
              <a:rPr lang="en-GB" baseline="30000" dirty="0"/>
              <a:t>st</a:t>
            </a:r>
            <a:r>
              <a:rPr lang="en-GB" dirty="0"/>
              <a:t> May 2021</a:t>
            </a:r>
          </a:p>
          <a:p>
            <a:r>
              <a:rPr lang="en-GB" dirty="0"/>
              <a:t>Development of the </a:t>
            </a:r>
            <a:r>
              <a:rPr lang="en-GB" dirty="0" err="1"/>
              <a:t>iMarDIS</a:t>
            </a:r>
            <a:r>
              <a:rPr lang="en-GB" dirty="0"/>
              <a:t> dashboard is almost complete</a:t>
            </a:r>
          </a:p>
        </p:txBody>
      </p:sp>
    </p:spTree>
    <p:extLst>
      <p:ext uri="{BB962C8B-B14F-4D97-AF65-F5344CB8AC3E}">
        <p14:creationId xmlns:p14="http://schemas.microsoft.com/office/powerpoint/2010/main" val="15487264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2CC4D2-283A-45EF-8F2B-AE7E4B4DF2E9}"/>
              </a:ext>
            </a:extLst>
          </p:cNvPr>
          <p:cNvSpPr>
            <a:spLocks noGrp="1"/>
          </p:cNvSpPr>
          <p:nvPr>
            <p:ph type="title"/>
          </p:nvPr>
        </p:nvSpPr>
        <p:spPr>
          <a:xfrm>
            <a:off x="3390900" y="500062"/>
            <a:ext cx="6019800" cy="1325563"/>
          </a:xfrm>
        </p:spPr>
        <p:txBody>
          <a:bodyPr/>
          <a:lstStyle/>
          <a:p>
            <a:r>
              <a:rPr lang="en-GB" dirty="0"/>
              <a:t>Thankyou for watching</a:t>
            </a:r>
          </a:p>
        </p:txBody>
      </p:sp>
      <p:sp>
        <p:nvSpPr>
          <p:cNvPr id="3" name="Content Placeholder 2">
            <a:extLst>
              <a:ext uri="{FF2B5EF4-FFF2-40B4-BE49-F238E27FC236}">
                <a16:creationId xmlns:a16="http://schemas.microsoft.com/office/drawing/2014/main" id="{C18B0100-7893-41C6-9910-069AFCC58A69}"/>
              </a:ext>
            </a:extLst>
          </p:cNvPr>
          <p:cNvSpPr>
            <a:spLocks noGrp="1"/>
          </p:cNvSpPr>
          <p:nvPr>
            <p:ph idx="1"/>
          </p:nvPr>
        </p:nvSpPr>
        <p:spPr/>
        <p:txBody>
          <a:bodyPr/>
          <a:lstStyle/>
          <a:p>
            <a:pPr algn="ctr"/>
            <a:r>
              <a:rPr lang="en-GB" dirty="0"/>
              <a:t>For any further information please contact me at mtc20tfq@bangor.ac.uk</a:t>
            </a:r>
          </a:p>
        </p:txBody>
      </p:sp>
    </p:spTree>
    <p:extLst>
      <p:ext uri="{BB962C8B-B14F-4D97-AF65-F5344CB8AC3E}">
        <p14:creationId xmlns:p14="http://schemas.microsoft.com/office/powerpoint/2010/main" val="68140030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92981075088E9408502E9BAABCD2505" ma:contentTypeVersion="13" ma:contentTypeDescription="Create a new document." ma:contentTypeScope="" ma:versionID="290c8d2529ed0a399abc0d73439d0b70">
  <xsd:schema xmlns:xsd="http://www.w3.org/2001/XMLSchema" xmlns:xs="http://www.w3.org/2001/XMLSchema" xmlns:p="http://schemas.microsoft.com/office/2006/metadata/properties" xmlns:ns3="d39cd85d-e324-412b-b377-808113d8f1c0" xmlns:ns4="c93da45a-19c7-48eb-af88-f314f24359c0" targetNamespace="http://schemas.microsoft.com/office/2006/metadata/properties" ma:root="true" ma:fieldsID="5c1b5209f360ae4aaf6e6e551a553e80" ns3:_="" ns4:_="">
    <xsd:import namespace="d39cd85d-e324-412b-b377-808113d8f1c0"/>
    <xsd:import namespace="c93da45a-19c7-48eb-af88-f314f24359c0"/>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DateTaken" minOccurs="0"/>
                <xsd:element ref="ns4:MediaServiceAutoTags" minOccurs="0"/>
                <xsd:element ref="ns4:MediaServiceGenerationTime" minOccurs="0"/>
                <xsd:element ref="ns4:MediaServiceEventHashCode" minOccurs="0"/>
                <xsd:element ref="ns4:MediaServiceAutoKeyPoints" minOccurs="0"/>
                <xsd:element ref="ns4:MediaServiceKeyPoints" minOccurs="0"/>
                <xsd:element ref="ns4:MediaServiceOCR" minOccurs="0"/>
                <xsd:element ref="ns4: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39cd85d-e324-412b-b377-808113d8f1c0"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93da45a-19c7-48eb-af88-f314f24359c0"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Tags" ma:index="14" nillable="true" ma:displayName="Tags" ma:internalName="MediaServiceAutoTags"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4AAC249-65CC-40DB-90B8-C472CEBB361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39cd85d-e324-412b-b377-808113d8f1c0"/>
    <ds:schemaRef ds:uri="c93da45a-19c7-48eb-af88-f314f24359c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3980142-6B65-4AF0-B4E8-F6D9BC8B1F5D}">
  <ds:schemaRefs>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9E91FD62-2AE4-4E18-9C09-D6022D9C10C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7584</TotalTime>
  <Words>1705</Words>
  <Application>Microsoft Office PowerPoint</Application>
  <PresentationFormat>Widescreen</PresentationFormat>
  <Paragraphs>85</Paragraphs>
  <Slides>16</Slides>
  <Notes>11</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16</vt:i4>
      </vt:variant>
    </vt:vector>
  </HeadingPairs>
  <TitlesOfParts>
    <vt:vector size="21" baseType="lpstr">
      <vt:lpstr>Arial</vt:lpstr>
      <vt:lpstr>Calibri</vt:lpstr>
      <vt:lpstr>Calibri Light</vt:lpstr>
      <vt:lpstr>Office Theme</vt:lpstr>
      <vt:lpstr>Office Theme</vt:lpstr>
      <vt:lpstr>Investigating the potential of forested lands for natural flood management in Wales</vt:lpstr>
      <vt:lpstr>How much potential do forested lands have  for facilitating natural flood management of rivers in Wales, and how can we quantify it?</vt:lpstr>
      <vt:lpstr>Project Aims: the collection and development of</vt:lpstr>
      <vt:lpstr>Fieldwork and data collection</vt:lpstr>
      <vt:lpstr>Data collection: The traditional method</vt:lpstr>
      <vt:lpstr>LoRaWAN</vt:lpstr>
      <vt:lpstr>PowerPoint Presentation</vt:lpstr>
      <vt:lpstr>The Rain Gauge</vt:lpstr>
      <vt:lpstr>The Gateway</vt:lpstr>
      <vt:lpstr>PowerPoint Presentation</vt:lpstr>
      <vt:lpstr>Mature Coniferous</vt:lpstr>
      <vt:lpstr>Immature Coniferous</vt:lpstr>
      <vt:lpstr>Mature deciduous</vt:lpstr>
      <vt:lpstr>Immature deciduous</vt:lpstr>
      <vt:lpstr>Progress to date:</vt:lpstr>
      <vt:lpstr>Thankyou for watching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Matt Cooper</dc:creator>
  <cp:lastModifiedBy>Matt Cooper</cp:lastModifiedBy>
  <cp:revision>11</cp:revision>
  <dcterms:created xsi:type="dcterms:W3CDTF">2020-04-07T10:53:22Z</dcterms:created>
  <dcterms:modified xsi:type="dcterms:W3CDTF">2021-04-28T09:43:42Z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0x010100F92981075088E9408502E9BAABCD2505</vt:lpwstr>
  </property>
</Properties>
</file>