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6" r:id="rId2"/>
    <p:sldMasterId id="2147483718" r:id="rId3"/>
    <p:sldMasterId id="2147483730" r:id="rId4"/>
  </p:sldMasterIdLst>
  <p:notesMasterIdLst>
    <p:notesMasterId r:id="rId20"/>
  </p:notesMasterIdLst>
  <p:sldIdLst>
    <p:sldId id="1201" r:id="rId5"/>
    <p:sldId id="277" r:id="rId6"/>
    <p:sldId id="278" r:id="rId7"/>
    <p:sldId id="1195" r:id="rId8"/>
    <p:sldId id="495" r:id="rId9"/>
    <p:sldId id="327" r:id="rId10"/>
    <p:sldId id="497" r:id="rId11"/>
    <p:sldId id="311" r:id="rId12"/>
    <p:sldId id="261" r:id="rId13"/>
    <p:sldId id="1200" r:id="rId14"/>
    <p:sldId id="263" r:id="rId15"/>
    <p:sldId id="500" r:id="rId16"/>
    <p:sldId id="271" r:id="rId17"/>
    <p:sldId id="308" r:id="rId18"/>
    <p:sldId id="314" r:id="rId1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53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0DDA58-E2F8-4DE9-B44D-4F6987947E15}" type="datetimeFigureOut">
              <a:rPr lang="nl-NL" smtClean="0"/>
              <a:t>27-4-2021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ABB1EA-7620-4B72-96AF-30A194010E7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2363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sv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8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7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sv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66DA5-7751-4D3D-B753-58DF3B418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27-Apr-21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0318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27-Apr-21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9402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FC2D1-D3FE-4B37-8740-57444421F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AF550-086C-426E-A374-85DB39570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58988-AD39-4AE9-8E6A-0907F0BE2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27-Apr-21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66319-82EE-408E-819F-8F8E6DBA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1C8A6-777F-496D-8620-AE52BFC33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31F83B-57A8-4533-981C-D1FFAD2B6B6F}"/>
              </a:ext>
            </a:extLst>
          </p:cNvPr>
          <p:cNvCxnSpPr>
            <a:cxnSpLocks/>
          </p:cNvCxnSpPr>
          <p:nvPr/>
        </p:nvCxnSpPr>
        <p:spPr>
          <a:xfrm>
            <a:off x="715890" y="1701425"/>
            <a:ext cx="0" cy="5148262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3720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D8FDCB-69DA-4A8F-8B91-5CFF7789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27-Apr-21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C8C07-E0D3-4464-AE3C-25730D75C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2596A6-734E-4AE0-BFB8-3089137BF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9148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6B3EF2-2C04-480F-A570-14E520DD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27-Apr-21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F5783E-3073-4F4D-8B9C-C5B18DDA5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A75FE3-6719-4790-AA00-251BC2A6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5173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27-Apr-21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9724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27-Apr-21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7727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27-Apr-21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8576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27-Apr-21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2816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AD429-654B-4F0E-94E9-6FEF8EC67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D60B2-06F5-4567-BE1F-BBA5270537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6F6F2-8269-4B80-8EE3-81FEE0F9D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27-Apr-21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C86E4-3EDE-4EB4-B1A3-A1198AAD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752B0-ACEC-49EF-8131-FCF35BC5C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A0462E3-375D-4E76-8886-69E06985D069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2651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23B094-F480-477B-901C-7181F88C07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052089-A920-4E52-98DC-8A5DC7B0A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074FE-F1B4-421F-A66E-FA351C8F9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27-Apr-21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764BA-3AB2-45FD-ABCB-975B3FDD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B3FEF-8252-49FD-82F2-3E5FABC6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EB5C65-83BB-4EBD-AD22-EDA8489D0F5D}"/>
              </a:ext>
            </a:extLst>
          </p:cNvPr>
          <p:cNvCxnSpPr>
            <a:cxnSpLocks/>
          </p:cNvCxnSpPr>
          <p:nvPr/>
        </p:nvCxnSpPr>
        <p:spPr>
          <a:xfrm flipV="1">
            <a:off x="8313" y="261865"/>
            <a:ext cx="11353802" cy="1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45381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6288635" y="5345225"/>
            <a:ext cx="5903383" cy="1512887"/>
            <a:chOff x="2971" y="3367"/>
            <a:chExt cx="2789" cy="953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>
                <a:gd name="T0" fmla="*/ 2840 w 2780"/>
                <a:gd name="T1" fmla="*/ 18 h 953"/>
                <a:gd name="T2" fmla="*/ 2750 w 2780"/>
                <a:gd name="T3" fmla="*/ 24 h 953"/>
                <a:gd name="T4" fmla="*/ 2683 w 2780"/>
                <a:gd name="T5" fmla="*/ 102 h 953"/>
                <a:gd name="T6" fmla="*/ 2575 w 2780"/>
                <a:gd name="T7" fmla="*/ 156 h 953"/>
                <a:gd name="T8" fmla="*/ 2569 w 2780"/>
                <a:gd name="T9" fmla="*/ 222 h 953"/>
                <a:gd name="T10" fmla="*/ 2551 w 2780"/>
                <a:gd name="T11" fmla="*/ 246 h 953"/>
                <a:gd name="T12" fmla="*/ 2533 w 2780"/>
                <a:gd name="T13" fmla="*/ 252 h 953"/>
                <a:gd name="T14" fmla="*/ 2461 w 2780"/>
                <a:gd name="T15" fmla="*/ 210 h 953"/>
                <a:gd name="T16" fmla="*/ 2316 w 2780"/>
                <a:gd name="T17" fmla="*/ 192 h 953"/>
                <a:gd name="T18" fmla="*/ 2292 w 2780"/>
                <a:gd name="T19" fmla="*/ 186 h 953"/>
                <a:gd name="T20" fmla="*/ 2274 w 2780"/>
                <a:gd name="T21" fmla="*/ 192 h 953"/>
                <a:gd name="T22" fmla="*/ 2202 w 2780"/>
                <a:gd name="T23" fmla="*/ 228 h 953"/>
                <a:gd name="T24" fmla="*/ 2166 w 2780"/>
                <a:gd name="T25" fmla="*/ 240 h 953"/>
                <a:gd name="T26" fmla="*/ 2142 w 2780"/>
                <a:gd name="T27" fmla="*/ 246 h 953"/>
                <a:gd name="T28" fmla="*/ 2130 w 2780"/>
                <a:gd name="T29" fmla="*/ 258 h 953"/>
                <a:gd name="T30" fmla="*/ 2130 w 2780"/>
                <a:gd name="T31" fmla="*/ 276 h 953"/>
                <a:gd name="T32" fmla="*/ 2107 w 2780"/>
                <a:gd name="T33" fmla="*/ 300 h 953"/>
                <a:gd name="T34" fmla="*/ 2089 w 2780"/>
                <a:gd name="T35" fmla="*/ 312 h 953"/>
                <a:gd name="T36" fmla="*/ 2077 w 2780"/>
                <a:gd name="T37" fmla="*/ 324 h 953"/>
                <a:gd name="T38" fmla="*/ 2065 w 2780"/>
                <a:gd name="T39" fmla="*/ 336 h 953"/>
                <a:gd name="T40" fmla="*/ 2030 w 2780"/>
                <a:gd name="T41" fmla="*/ 342 h 953"/>
                <a:gd name="T42" fmla="*/ 1961 w 2780"/>
                <a:gd name="T43" fmla="*/ 336 h 953"/>
                <a:gd name="T44" fmla="*/ 1925 w 2780"/>
                <a:gd name="T45" fmla="*/ 330 h 953"/>
                <a:gd name="T46" fmla="*/ 1913 w 2780"/>
                <a:gd name="T47" fmla="*/ 342 h 953"/>
                <a:gd name="T48" fmla="*/ 1901 w 2780"/>
                <a:gd name="T49" fmla="*/ 354 h 953"/>
                <a:gd name="T50" fmla="*/ 1871 w 2780"/>
                <a:gd name="T51" fmla="*/ 360 h 953"/>
                <a:gd name="T52" fmla="*/ 1812 w 2780"/>
                <a:gd name="T53" fmla="*/ 342 h 953"/>
                <a:gd name="T54" fmla="*/ 1788 w 2780"/>
                <a:gd name="T55" fmla="*/ 342 h 953"/>
                <a:gd name="T56" fmla="*/ 1764 w 2780"/>
                <a:gd name="T57" fmla="*/ 354 h 953"/>
                <a:gd name="T58" fmla="*/ 1696 w 2780"/>
                <a:gd name="T59" fmla="*/ 425 h 953"/>
                <a:gd name="T60" fmla="*/ 1654 w 2780"/>
                <a:gd name="T61" fmla="*/ 569 h 953"/>
                <a:gd name="T62" fmla="*/ 1654 w 2780"/>
                <a:gd name="T63" fmla="*/ 593 h 953"/>
                <a:gd name="T64" fmla="*/ 1660 w 2780"/>
                <a:gd name="T65" fmla="*/ 641 h 953"/>
                <a:gd name="T66" fmla="*/ 1678 w 2780"/>
                <a:gd name="T67" fmla="*/ 659 h 953"/>
                <a:gd name="T68" fmla="*/ 1672 w 2780"/>
                <a:gd name="T69" fmla="*/ 671 h 953"/>
                <a:gd name="T70" fmla="*/ 1660 w 2780"/>
                <a:gd name="T71" fmla="*/ 683 h 953"/>
                <a:gd name="T72" fmla="*/ 1582 w 2780"/>
                <a:gd name="T73" fmla="*/ 689 h 953"/>
                <a:gd name="T74" fmla="*/ 1505 w 2780"/>
                <a:gd name="T75" fmla="*/ 629 h 953"/>
                <a:gd name="T76" fmla="*/ 1365 w 2780"/>
                <a:gd name="T77" fmla="*/ 587 h 953"/>
                <a:gd name="T78" fmla="*/ 1216 w 2780"/>
                <a:gd name="T79" fmla="*/ 671 h 953"/>
                <a:gd name="T80" fmla="*/ 1040 w 2780"/>
                <a:gd name="T81" fmla="*/ 731 h 953"/>
                <a:gd name="T82" fmla="*/ 837 w 2780"/>
                <a:gd name="T83" fmla="*/ 743 h 953"/>
                <a:gd name="T84" fmla="*/ 644 w 2780"/>
                <a:gd name="T85" fmla="*/ 701 h 953"/>
                <a:gd name="T86" fmla="*/ 584 w 2780"/>
                <a:gd name="T87" fmla="*/ 695 h 953"/>
                <a:gd name="T88" fmla="*/ 572 w 2780"/>
                <a:gd name="T89" fmla="*/ 701 h 953"/>
                <a:gd name="T90" fmla="*/ 536 w 2780"/>
                <a:gd name="T91" fmla="*/ 731 h 953"/>
                <a:gd name="T92" fmla="*/ 444 w 2780"/>
                <a:gd name="T93" fmla="*/ 809 h 953"/>
                <a:gd name="T94" fmla="*/ 414 w 2780"/>
                <a:gd name="T95" fmla="*/ 821 h 953"/>
                <a:gd name="T96" fmla="*/ 390 w 2780"/>
                <a:gd name="T97" fmla="*/ 821 h 953"/>
                <a:gd name="T98" fmla="*/ 343 w 2780"/>
                <a:gd name="T99" fmla="*/ 827 h 953"/>
                <a:gd name="T100" fmla="*/ 217 w 2780"/>
                <a:gd name="T101" fmla="*/ 851 h 953"/>
                <a:gd name="T102" fmla="*/ 181 w 2780"/>
                <a:gd name="T103" fmla="*/ 857 h 953"/>
                <a:gd name="T104" fmla="*/ 125 w 2780"/>
                <a:gd name="T105" fmla="*/ 851 h 953"/>
                <a:gd name="T106" fmla="*/ 107 w 2780"/>
                <a:gd name="T107" fmla="*/ 857 h 953"/>
                <a:gd name="T108" fmla="*/ 101 w 2780"/>
                <a:gd name="T109" fmla="*/ 875 h 953"/>
                <a:gd name="T110" fmla="*/ 83 w 2780"/>
                <a:gd name="T111" fmla="*/ 887 h 953"/>
                <a:gd name="T112" fmla="*/ 48 w 2780"/>
                <a:gd name="T113" fmla="*/ 899 h 953"/>
                <a:gd name="T114" fmla="*/ 2852 w 2780"/>
                <a:gd name="T115" fmla="*/ 24 h 95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1800">
                <a:solidFill>
                  <a:srgbClr val="EAEAEA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>
                <a:gd name="T0" fmla="*/ 12 w 12"/>
                <a:gd name="T1" fmla="*/ 18 h 18"/>
                <a:gd name="T2" fmla="*/ 12 w 12"/>
                <a:gd name="T3" fmla="*/ 12 h 18"/>
                <a:gd name="T4" fmla="*/ 6 w 12"/>
                <a:gd name="T5" fmla="*/ 6 h 18"/>
                <a:gd name="T6" fmla="*/ 6 w 12"/>
                <a:gd name="T7" fmla="*/ 6 h 18"/>
                <a:gd name="T8" fmla="*/ 0 w 12"/>
                <a:gd name="T9" fmla="*/ 0 h 18"/>
                <a:gd name="T10" fmla="*/ 12 w 12"/>
                <a:gd name="T11" fmla="*/ 18 h 18"/>
                <a:gd name="T12" fmla="*/ 12 w 12"/>
                <a:gd name="T13" fmla="*/ 18 h 18"/>
                <a:gd name="T14" fmla="*/ 12 w 12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GB" sz="1800">
                <a:solidFill>
                  <a:srgbClr val="EAEAEA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>
                <a:gd name="T0" fmla="*/ 0 w 6"/>
                <a:gd name="T1" fmla="*/ 12 h 18"/>
                <a:gd name="T2" fmla="*/ 6 w 6"/>
                <a:gd name="T3" fmla="*/ 18 h 18"/>
                <a:gd name="T4" fmla="*/ 0 w 6"/>
                <a:gd name="T5" fmla="*/ 0 h 18"/>
                <a:gd name="T6" fmla="*/ 0 w 6"/>
                <a:gd name="T7" fmla="*/ 12 h 18"/>
                <a:gd name="T8" fmla="*/ 0 w 6"/>
                <a:gd name="T9" fmla="*/ 12 h 18"/>
                <a:gd name="T10" fmla="*/ 0 w 6"/>
                <a:gd name="T1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GB" sz="1800">
                <a:solidFill>
                  <a:srgbClr val="EAEAEA"/>
                </a:solidFill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>
                <a:gd name="T0" fmla="*/ 280 w 304"/>
                <a:gd name="T1" fmla="*/ 42 h 741"/>
                <a:gd name="T2" fmla="*/ 274 w 304"/>
                <a:gd name="T3" fmla="*/ 42 h 741"/>
                <a:gd name="T4" fmla="*/ 268 w 304"/>
                <a:gd name="T5" fmla="*/ 42 h 741"/>
                <a:gd name="T6" fmla="*/ 256 w 304"/>
                <a:gd name="T7" fmla="*/ 42 h 741"/>
                <a:gd name="T8" fmla="*/ 238 w 304"/>
                <a:gd name="T9" fmla="*/ 48 h 741"/>
                <a:gd name="T10" fmla="*/ 214 w 304"/>
                <a:gd name="T11" fmla="*/ 12 h 741"/>
                <a:gd name="T12" fmla="*/ 196 w 304"/>
                <a:gd name="T13" fmla="*/ 0 h 741"/>
                <a:gd name="T14" fmla="*/ 196 w 304"/>
                <a:gd name="T15" fmla="*/ 0 h 741"/>
                <a:gd name="T16" fmla="*/ 164 w 304"/>
                <a:gd name="T17" fmla="*/ 167 h 741"/>
                <a:gd name="T18" fmla="*/ 144 w 304"/>
                <a:gd name="T19" fmla="*/ 217 h 741"/>
                <a:gd name="T20" fmla="*/ 110 w 304"/>
                <a:gd name="T21" fmla="*/ 281 h 741"/>
                <a:gd name="T22" fmla="*/ 96 w 304"/>
                <a:gd name="T23" fmla="*/ 327 h 741"/>
                <a:gd name="T24" fmla="*/ 124 w 304"/>
                <a:gd name="T25" fmla="*/ 405 h 741"/>
                <a:gd name="T26" fmla="*/ 100 w 304"/>
                <a:gd name="T27" fmla="*/ 463 h 741"/>
                <a:gd name="T28" fmla="*/ 68 w 304"/>
                <a:gd name="T29" fmla="*/ 503 h 741"/>
                <a:gd name="T30" fmla="*/ 30 w 304"/>
                <a:gd name="T31" fmla="*/ 539 h 741"/>
                <a:gd name="T32" fmla="*/ 24 w 304"/>
                <a:gd name="T33" fmla="*/ 613 h 741"/>
                <a:gd name="T34" fmla="*/ 0 w 304"/>
                <a:gd name="T35" fmla="*/ 741 h 741"/>
                <a:gd name="T36" fmla="*/ 202 w 304"/>
                <a:gd name="T37" fmla="*/ 741 h 741"/>
                <a:gd name="T38" fmla="*/ 180 w 304"/>
                <a:gd name="T39" fmla="*/ 639 h 741"/>
                <a:gd name="T40" fmla="*/ 192 w 304"/>
                <a:gd name="T41" fmla="*/ 589 h 741"/>
                <a:gd name="T42" fmla="*/ 178 w 304"/>
                <a:gd name="T43" fmla="*/ 539 h 741"/>
                <a:gd name="T44" fmla="*/ 190 w 304"/>
                <a:gd name="T45" fmla="*/ 499 h 741"/>
                <a:gd name="T46" fmla="*/ 184 w 304"/>
                <a:gd name="T47" fmla="*/ 465 h 741"/>
                <a:gd name="T48" fmla="*/ 192 w 304"/>
                <a:gd name="T49" fmla="*/ 391 h 741"/>
                <a:gd name="T50" fmla="*/ 216 w 304"/>
                <a:gd name="T51" fmla="*/ 313 h 741"/>
                <a:gd name="T52" fmla="*/ 238 w 304"/>
                <a:gd name="T53" fmla="*/ 249 h 741"/>
                <a:gd name="T54" fmla="*/ 268 w 304"/>
                <a:gd name="T55" fmla="*/ 185 h 741"/>
                <a:gd name="T56" fmla="*/ 284 w 304"/>
                <a:gd name="T57" fmla="*/ 159 h 741"/>
                <a:gd name="T58" fmla="*/ 304 w 304"/>
                <a:gd name="T59" fmla="*/ 12 h 741"/>
                <a:gd name="T60" fmla="*/ 298 w 304"/>
                <a:gd name="T61" fmla="*/ 24 h 741"/>
                <a:gd name="T62" fmla="*/ 292 w 304"/>
                <a:gd name="T63" fmla="*/ 30 h 741"/>
                <a:gd name="T64" fmla="*/ 292 w 304"/>
                <a:gd name="T65" fmla="*/ 36 h 741"/>
                <a:gd name="T66" fmla="*/ 286 w 304"/>
                <a:gd name="T67" fmla="*/ 36 h 741"/>
                <a:gd name="T68" fmla="*/ 286 w 304"/>
                <a:gd name="T69" fmla="*/ 42 h 741"/>
                <a:gd name="T70" fmla="*/ 280 w 304"/>
                <a:gd name="T71" fmla="*/ 42 h 741"/>
                <a:gd name="T72" fmla="*/ 280 w 304"/>
                <a:gd name="T73" fmla="*/ 42 h 741"/>
                <a:gd name="T74" fmla="*/ 280 w 304"/>
                <a:gd name="T75" fmla="*/ 42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GB" sz="1800">
                <a:solidFill>
                  <a:srgbClr val="EAEAEA"/>
                </a:solidFill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>
                <a:gd name="T0" fmla="*/ 284 w 314"/>
                <a:gd name="T1" fmla="*/ 6 h 767"/>
                <a:gd name="T2" fmla="*/ 278 w 314"/>
                <a:gd name="T3" fmla="*/ 6 h 767"/>
                <a:gd name="T4" fmla="*/ 272 w 314"/>
                <a:gd name="T5" fmla="*/ 12 h 767"/>
                <a:gd name="T6" fmla="*/ 254 w 314"/>
                <a:gd name="T7" fmla="*/ 18 h 767"/>
                <a:gd name="T8" fmla="*/ 230 w 314"/>
                <a:gd name="T9" fmla="*/ 24 h 767"/>
                <a:gd name="T10" fmla="*/ 206 w 314"/>
                <a:gd name="T11" fmla="*/ 42 h 767"/>
                <a:gd name="T12" fmla="*/ 188 w 314"/>
                <a:gd name="T13" fmla="*/ 48 h 767"/>
                <a:gd name="T14" fmla="*/ 176 w 314"/>
                <a:gd name="T15" fmla="*/ 54 h 767"/>
                <a:gd name="T16" fmla="*/ 170 w 314"/>
                <a:gd name="T17" fmla="*/ 54 h 767"/>
                <a:gd name="T18" fmla="*/ 150 w 314"/>
                <a:gd name="T19" fmla="*/ 169 h 767"/>
                <a:gd name="T20" fmla="*/ 110 w 314"/>
                <a:gd name="T21" fmla="*/ 225 h 767"/>
                <a:gd name="T22" fmla="*/ 54 w 314"/>
                <a:gd name="T23" fmla="*/ 383 h 767"/>
                <a:gd name="T24" fmla="*/ 82 w 314"/>
                <a:gd name="T25" fmla="*/ 555 h 767"/>
                <a:gd name="T26" fmla="*/ 40 w 314"/>
                <a:gd name="T27" fmla="*/ 679 h 767"/>
                <a:gd name="T28" fmla="*/ 0 w 314"/>
                <a:gd name="T29" fmla="*/ 767 h 767"/>
                <a:gd name="T30" fmla="*/ 108 w 314"/>
                <a:gd name="T31" fmla="*/ 767 h 767"/>
                <a:gd name="T32" fmla="*/ 120 w 314"/>
                <a:gd name="T33" fmla="*/ 611 h 767"/>
                <a:gd name="T34" fmla="*/ 148 w 314"/>
                <a:gd name="T35" fmla="*/ 499 h 767"/>
                <a:gd name="T36" fmla="*/ 160 w 314"/>
                <a:gd name="T37" fmla="*/ 367 h 767"/>
                <a:gd name="T38" fmla="*/ 218 w 314"/>
                <a:gd name="T39" fmla="*/ 327 h 767"/>
                <a:gd name="T40" fmla="*/ 238 w 314"/>
                <a:gd name="T41" fmla="*/ 221 h 767"/>
                <a:gd name="T42" fmla="*/ 296 w 314"/>
                <a:gd name="T43" fmla="*/ 135 h 767"/>
                <a:gd name="T44" fmla="*/ 314 w 314"/>
                <a:gd name="T45" fmla="*/ 0 h 767"/>
                <a:gd name="T46" fmla="*/ 302 w 314"/>
                <a:gd name="T47" fmla="*/ 0 h 767"/>
                <a:gd name="T48" fmla="*/ 296 w 314"/>
                <a:gd name="T49" fmla="*/ 0 h 767"/>
                <a:gd name="T50" fmla="*/ 290 w 314"/>
                <a:gd name="T51" fmla="*/ 0 h 767"/>
                <a:gd name="T52" fmla="*/ 284 w 314"/>
                <a:gd name="T53" fmla="*/ 6 h 767"/>
                <a:gd name="T54" fmla="*/ 284 w 314"/>
                <a:gd name="T55" fmla="*/ 6 h 767"/>
                <a:gd name="T56" fmla="*/ 284 w 314"/>
                <a:gd name="T57" fmla="*/ 6 h 767"/>
                <a:gd name="T58" fmla="*/ 284 w 314"/>
                <a:gd name="T59" fmla="*/ 6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GB" sz="1800">
                <a:solidFill>
                  <a:srgbClr val="EAEAEA"/>
                </a:solidFill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>
                <a:gd name="T0" fmla="*/ 257 w 275"/>
                <a:gd name="T1" fmla="*/ 12 h 623"/>
                <a:gd name="T2" fmla="*/ 239 w 275"/>
                <a:gd name="T3" fmla="*/ 6 h 623"/>
                <a:gd name="T4" fmla="*/ 203 w 275"/>
                <a:gd name="T5" fmla="*/ 6 h 623"/>
                <a:gd name="T6" fmla="*/ 203 w 275"/>
                <a:gd name="T7" fmla="*/ 6 h 623"/>
                <a:gd name="T8" fmla="*/ 197 w 275"/>
                <a:gd name="T9" fmla="*/ 6 h 623"/>
                <a:gd name="T10" fmla="*/ 185 w 275"/>
                <a:gd name="T11" fmla="*/ 0 h 623"/>
                <a:gd name="T12" fmla="*/ 173 w 275"/>
                <a:gd name="T13" fmla="*/ 0 h 623"/>
                <a:gd name="T14" fmla="*/ 166 w 275"/>
                <a:gd name="T15" fmla="*/ 0 h 623"/>
                <a:gd name="T16" fmla="*/ 160 w 275"/>
                <a:gd name="T17" fmla="*/ 0 h 623"/>
                <a:gd name="T18" fmla="*/ 144 w 275"/>
                <a:gd name="T19" fmla="*/ 117 h 623"/>
                <a:gd name="T20" fmla="*/ 128 w 275"/>
                <a:gd name="T21" fmla="*/ 185 h 623"/>
                <a:gd name="T22" fmla="*/ 58 w 275"/>
                <a:gd name="T23" fmla="*/ 299 h 623"/>
                <a:gd name="T24" fmla="*/ 54 w 275"/>
                <a:gd name="T25" fmla="*/ 441 h 623"/>
                <a:gd name="T26" fmla="*/ 24 w 275"/>
                <a:gd name="T27" fmla="*/ 523 h 623"/>
                <a:gd name="T28" fmla="*/ 0 w 275"/>
                <a:gd name="T29" fmla="*/ 623 h 623"/>
                <a:gd name="T30" fmla="*/ 78 w 275"/>
                <a:gd name="T31" fmla="*/ 623 h 623"/>
                <a:gd name="T32" fmla="*/ 92 w 275"/>
                <a:gd name="T33" fmla="*/ 555 h 623"/>
                <a:gd name="T34" fmla="*/ 134 w 275"/>
                <a:gd name="T35" fmla="*/ 447 h 623"/>
                <a:gd name="T36" fmla="*/ 158 w 275"/>
                <a:gd name="T37" fmla="*/ 315 h 623"/>
                <a:gd name="T38" fmla="*/ 184 w 275"/>
                <a:gd name="T39" fmla="*/ 257 h 623"/>
                <a:gd name="T40" fmla="*/ 216 w 275"/>
                <a:gd name="T41" fmla="*/ 211 h 623"/>
                <a:gd name="T42" fmla="*/ 222 w 275"/>
                <a:gd name="T43" fmla="*/ 145 h 623"/>
                <a:gd name="T44" fmla="*/ 240 w 275"/>
                <a:gd name="T45" fmla="*/ 111 h 623"/>
                <a:gd name="T46" fmla="*/ 262 w 275"/>
                <a:gd name="T47" fmla="*/ 79 h 623"/>
                <a:gd name="T48" fmla="*/ 275 w 275"/>
                <a:gd name="T49" fmla="*/ 6 h 623"/>
                <a:gd name="T50" fmla="*/ 263 w 275"/>
                <a:gd name="T51" fmla="*/ 12 h 623"/>
                <a:gd name="T52" fmla="*/ 257 w 275"/>
                <a:gd name="T53" fmla="*/ 12 h 623"/>
                <a:gd name="T54" fmla="*/ 257 w 275"/>
                <a:gd name="T55" fmla="*/ 12 h 623"/>
                <a:gd name="T56" fmla="*/ 257 w 275"/>
                <a:gd name="T57" fmla="*/ 12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GB" sz="1800">
                <a:solidFill>
                  <a:srgbClr val="EAEAEA"/>
                </a:solidFill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>
                <a:gd name="T0" fmla="*/ 171 w 213"/>
                <a:gd name="T1" fmla="*/ 12 h 611"/>
                <a:gd name="T2" fmla="*/ 159 w 213"/>
                <a:gd name="T3" fmla="*/ 24 h 611"/>
                <a:gd name="T4" fmla="*/ 153 w 213"/>
                <a:gd name="T5" fmla="*/ 36 h 611"/>
                <a:gd name="T6" fmla="*/ 128 w 213"/>
                <a:gd name="T7" fmla="*/ 60 h 611"/>
                <a:gd name="T8" fmla="*/ 110 w 213"/>
                <a:gd name="T9" fmla="*/ 83 h 611"/>
                <a:gd name="T10" fmla="*/ 86 w 213"/>
                <a:gd name="T11" fmla="*/ 119 h 611"/>
                <a:gd name="T12" fmla="*/ 68 w 213"/>
                <a:gd name="T13" fmla="*/ 167 h 611"/>
                <a:gd name="T14" fmla="*/ 68 w 213"/>
                <a:gd name="T15" fmla="*/ 221 h 611"/>
                <a:gd name="T16" fmla="*/ 68 w 213"/>
                <a:gd name="T17" fmla="*/ 227 h 611"/>
                <a:gd name="T18" fmla="*/ 68 w 213"/>
                <a:gd name="T19" fmla="*/ 233 h 611"/>
                <a:gd name="T20" fmla="*/ 68 w 213"/>
                <a:gd name="T21" fmla="*/ 239 h 611"/>
                <a:gd name="T22" fmla="*/ 68 w 213"/>
                <a:gd name="T23" fmla="*/ 245 h 611"/>
                <a:gd name="T24" fmla="*/ 68 w 213"/>
                <a:gd name="T25" fmla="*/ 251 h 611"/>
                <a:gd name="T26" fmla="*/ 68 w 213"/>
                <a:gd name="T27" fmla="*/ 251 h 611"/>
                <a:gd name="T28" fmla="*/ 68 w 213"/>
                <a:gd name="T29" fmla="*/ 257 h 611"/>
                <a:gd name="T30" fmla="*/ 68 w 213"/>
                <a:gd name="T31" fmla="*/ 269 h 611"/>
                <a:gd name="T32" fmla="*/ 74 w 213"/>
                <a:gd name="T33" fmla="*/ 287 h 611"/>
                <a:gd name="T34" fmla="*/ 80 w 213"/>
                <a:gd name="T35" fmla="*/ 305 h 611"/>
                <a:gd name="T36" fmla="*/ 86 w 213"/>
                <a:gd name="T37" fmla="*/ 311 h 611"/>
                <a:gd name="T38" fmla="*/ 86 w 213"/>
                <a:gd name="T39" fmla="*/ 311 h 611"/>
                <a:gd name="T40" fmla="*/ 92 w 213"/>
                <a:gd name="T41" fmla="*/ 317 h 611"/>
                <a:gd name="T42" fmla="*/ 92 w 213"/>
                <a:gd name="T43" fmla="*/ 323 h 611"/>
                <a:gd name="T44" fmla="*/ 92 w 213"/>
                <a:gd name="T45" fmla="*/ 323 h 611"/>
                <a:gd name="T46" fmla="*/ 24 w 213"/>
                <a:gd name="T47" fmla="*/ 437 h 611"/>
                <a:gd name="T48" fmla="*/ 18 w 213"/>
                <a:gd name="T49" fmla="*/ 471 h 611"/>
                <a:gd name="T50" fmla="*/ 0 w 213"/>
                <a:gd name="T51" fmla="*/ 547 h 611"/>
                <a:gd name="T52" fmla="*/ 50 w 213"/>
                <a:gd name="T53" fmla="*/ 611 h 611"/>
                <a:gd name="T54" fmla="*/ 114 w 213"/>
                <a:gd name="T55" fmla="*/ 611 h 611"/>
                <a:gd name="T56" fmla="*/ 104 w 213"/>
                <a:gd name="T57" fmla="*/ 555 h 611"/>
                <a:gd name="T58" fmla="*/ 120 w 213"/>
                <a:gd name="T59" fmla="*/ 515 h 611"/>
                <a:gd name="T60" fmla="*/ 150 w 213"/>
                <a:gd name="T61" fmla="*/ 449 h 611"/>
                <a:gd name="T62" fmla="*/ 166 w 213"/>
                <a:gd name="T63" fmla="*/ 377 h 611"/>
                <a:gd name="T64" fmla="*/ 156 w 213"/>
                <a:gd name="T65" fmla="*/ 295 h 611"/>
                <a:gd name="T66" fmla="*/ 170 w 213"/>
                <a:gd name="T67" fmla="*/ 203 h 611"/>
                <a:gd name="T68" fmla="*/ 212 w 213"/>
                <a:gd name="T69" fmla="*/ 95 h 611"/>
                <a:gd name="T70" fmla="*/ 213 w 213"/>
                <a:gd name="T71" fmla="*/ 0 h 611"/>
                <a:gd name="T72" fmla="*/ 207 w 213"/>
                <a:gd name="T73" fmla="*/ 0 h 611"/>
                <a:gd name="T74" fmla="*/ 201 w 213"/>
                <a:gd name="T75" fmla="*/ 0 h 611"/>
                <a:gd name="T76" fmla="*/ 195 w 213"/>
                <a:gd name="T77" fmla="*/ 0 h 611"/>
                <a:gd name="T78" fmla="*/ 189 w 213"/>
                <a:gd name="T79" fmla="*/ 0 h 611"/>
                <a:gd name="T80" fmla="*/ 183 w 213"/>
                <a:gd name="T81" fmla="*/ 6 h 611"/>
                <a:gd name="T82" fmla="*/ 177 w 213"/>
                <a:gd name="T83" fmla="*/ 6 h 611"/>
                <a:gd name="T84" fmla="*/ 171 w 213"/>
                <a:gd name="T85" fmla="*/ 12 h 611"/>
                <a:gd name="T86" fmla="*/ 171 w 213"/>
                <a:gd name="T87" fmla="*/ 12 h 611"/>
                <a:gd name="T88" fmla="*/ 171 w 213"/>
                <a:gd name="T89" fmla="*/ 12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GB" sz="1800">
                <a:solidFill>
                  <a:srgbClr val="EAEAEA"/>
                </a:solidFill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>
                <a:gd name="T0" fmla="*/ 149 w 167"/>
                <a:gd name="T1" fmla="*/ 60 h 384"/>
                <a:gd name="T2" fmla="*/ 119 w 167"/>
                <a:gd name="T3" fmla="*/ 30 h 384"/>
                <a:gd name="T4" fmla="*/ 89 w 167"/>
                <a:gd name="T5" fmla="*/ 12 h 384"/>
                <a:gd name="T6" fmla="*/ 59 w 167"/>
                <a:gd name="T7" fmla="*/ 0 h 384"/>
                <a:gd name="T8" fmla="*/ 54 w 167"/>
                <a:gd name="T9" fmla="*/ 70 h 384"/>
                <a:gd name="T10" fmla="*/ 46 w 167"/>
                <a:gd name="T11" fmla="*/ 112 h 384"/>
                <a:gd name="T12" fmla="*/ 52 w 167"/>
                <a:gd name="T13" fmla="*/ 168 h 384"/>
                <a:gd name="T14" fmla="*/ 24 w 167"/>
                <a:gd name="T15" fmla="*/ 194 h 384"/>
                <a:gd name="T16" fmla="*/ 16 w 167"/>
                <a:gd name="T17" fmla="*/ 258 h 384"/>
                <a:gd name="T18" fmla="*/ 2 w 167"/>
                <a:gd name="T19" fmla="*/ 300 h 384"/>
                <a:gd name="T20" fmla="*/ 0 w 167"/>
                <a:gd name="T21" fmla="*/ 352 h 384"/>
                <a:gd name="T22" fmla="*/ 47 w 167"/>
                <a:gd name="T23" fmla="*/ 384 h 384"/>
                <a:gd name="T24" fmla="*/ 149 w 167"/>
                <a:gd name="T25" fmla="*/ 384 h 384"/>
                <a:gd name="T26" fmla="*/ 134 w 167"/>
                <a:gd name="T27" fmla="*/ 350 h 384"/>
                <a:gd name="T28" fmla="*/ 104 w 167"/>
                <a:gd name="T29" fmla="*/ 324 h 384"/>
                <a:gd name="T30" fmla="*/ 138 w 167"/>
                <a:gd name="T31" fmla="*/ 274 h 384"/>
                <a:gd name="T32" fmla="*/ 122 w 167"/>
                <a:gd name="T33" fmla="*/ 220 h 384"/>
                <a:gd name="T34" fmla="*/ 132 w 167"/>
                <a:gd name="T35" fmla="*/ 186 h 384"/>
                <a:gd name="T36" fmla="*/ 140 w 167"/>
                <a:gd name="T37" fmla="*/ 154 h 384"/>
                <a:gd name="T38" fmla="*/ 167 w 167"/>
                <a:gd name="T39" fmla="*/ 90 h 384"/>
                <a:gd name="T40" fmla="*/ 149 w 167"/>
                <a:gd name="T41" fmla="*/ 60 h 384"/>
                <a:gd name="T42" fmla="*/ 149 w 167"/>
                <a:gd name="T43" fmla="*/ 60 h 384"/>
                <a:gd name="T44" fmla="*/ 149 w 167"/>
                <a:gd name="T45" fmla="*/ 6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GB" sz="1800">
                <a:solidFill>
                  <a:srgbClr val="EAEAEA"/>
                </a:solidFill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>
                <a:gd name="T0" fmla="*/ 136 w 166"/>
                <a:gd name="T1" fmla="*/ 12 h 300"/>
                <a:gd name="T2" fmla="*/ 100 w 166"/>
                <a:gd name="T3" fmla="*/ 0 h 300"/>
                <a:gd name="T4" fmla="*/ 78 w 166"/>
                <a:gd name="T5" fmla="*/ 64 h 300"/>
                <a:gd name="T6" fmla="*/ 70 w 166"/>
                <a:gd name="T7" fmla="*/ 126 h 300"/>
                <a:gd name="T8" fmla="*/ 46 w 166"/>
                <a:gd name="T9" fmla="*/ 184 h 300"/>
                <a:gd name="T10" fmla="*/ 58 w 166"/>
                <a:gd name="T11" fmla="*/ 232 h 300"/>
                <a:gd name="T12" fmla="*/ 38 w 166"/>
                <a:gd name="T13" fmla="*/ 268 h 300"/>
                <a:gd name="T14" fmla="*/ 0 w 166"/>
                <a:gd name="T15" fmla="*/ 300 h 300"/>
                <a:gd name="T16" fmla="*/ 160 w 166"/>
                <a:gd name="T17" fmla="*/ 300 h 300"/>
                <a:gd name="T18" fmla="*/ 136 w 166"/>
                <a:gd name="T19" fmla="*/ 272 h 300"/>
                <a:gd name="T20" fmla="*/ 98 w 166"/>
                <a:gd name="T21" fmla="*/ 234 h 300"/>
                <a:gd name="T22" fmla="*/ 130 w 166"/>
                <a:gd name="T23" fmla="*/ 188 h 300"/>
                <a:gd name="T24" fmla="*/ 138 w 166"/>
                <a:gd name="T25" fmla="*/ 134 h 300"/>
                <a:gd name="T26" fmla="*/ 144 w 166"/>
                <a:gd name="T27" fmla="*/ 94 h 300"/>
                <a:gd name="T28" fmla="*/ 164 w 166"/>
                <a:gd name="T29" fmla="*/ 60 h 300"/>
                <a:gd name="T30" fmla="*/ 166 w 166"/>
                <a:gd name="T31" fmla="*/ 0 h 300"/>
                <a:gd name="T32" fmla="*/ 136 w 166"/>
                <a:gd name="T33" fmla="*/ 12 h 300"/>
                <a:gd name="T34" fmla="*/ 136 w 166"/>
                <a:gd name="T35" fmla="*/ 12 h 300"/>
                <a:gd name="T36" fmla="*/ 136 w 166"/>
                <a:gd name="T37" fmla="*/ 1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GB" sz="1800">
                <a:solidFill>
                  <a:srgbClr val="EAEAEA"/>
                </a:solidFill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>
                <a:gd name="T0" fmla="*/ 201 w 237"/>
                <a:gd name="T1" fmla="*/ 0 h 282"/>
                <a:gd name="T2" fmla="*/ 183 w 237"/>
                <a:gd name="T3" fmla="*/ 0 h 282"/>
                <a:gd name="T4" fmla="*/ 158 w 237"/>
                <a:gd name="T5" fmla="*/ 50 h 282"/>
                <a:gd name="T6" fmla="*/ 148 w 237"/>
                <a:gd name="T7" fmla="*/ 92 h 282"/>
                <a:gd name="T8" fmla="*/ 120 w 237"/>
                <a:gd name="T9" fmla="*/ 144 h 282"/>
                <a:gd name="T10" fmla="*/ 82 w 237"/>
                <a:gd name="T11" fmla="*/ 182 h 282"/>
                <a:gd name="T12" fmla="*/ 60 w 237"/>
                <a:gd name="T13" fmla="*/ 232 h 282"/>
                <a:gd name="T14" fmla="*/ 0 w 237"/>
                <a:gd name="T15" fmla="*/ 282 h 282"/>
                <a:gd name="T16" fmla="*/ 128 w 237"/>
                <a:gd name="T17" fmla="*/ 282 h 282"/>
                <a:gd name="T18" fmla="*/ 154 w 237"/>
                <a:gd name="T19" fmla="*/ 254 h 282"/>
                <a:gd name="T20" fmla="*/ 158 w 237"/>
                <a:gd name="T21" fmla="*/ 196 h 282"/>
                <a:gd name="T22" fmla="*/ 188 w 237"/>
                <a:gd name="T23" fmla="*/ 148 h 282"/>
                <a:gd name="T24" fmla="*/ 196 w 237"/>
                <a:gd name="T25" fmla="*/ 70 h 282"/>
                <a:gd name="T26" fmla="*/ 237 w 237"/>
                <a:gd name="T27" fmla="*/ 0 h 282"/>
                <a:gd name="T28" fmla="*/ 201 w 237"/>
                <a:gd name="T29" fmla="*/ 0 h 282"/>
                <a:gd name="T30" fmla="*/ 201 w 237"/>
                <a:gd name="T31" fmla="*/ 0 h 282"/>
                <a:gd name="T32" fmla="*/ 201 w 237"/>
                <a:gd name="T33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GB" sz="1800">
                <a:solidFill>
                  <a:srgbClr val="EAEAEA"/>
                </a:solidFill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>
                <a:gd name="T0" fmla="*/ 167 w 196"/>
                <a:gd name="T1" fmla="*/ 54 h 234"/>
                <a:gd name="T2" fmla="*/ 113 w 196"/>
                <a:gd name="T3" fmla="*/ 24 h 234"/>
                <a:gd name="T4" fmla="*/ 83 w 196"/>
                <a:gd name="T5" fmla="*/ 0 h 234"/>
                <a:gd name="T6" fmla="*/ 80 w 196"/>
                <a:gd name="T7" fmla="*/ 62 h 234"/>
                <a:gd name="T8" fmla="*/ 58 w 196"/>
                <a:gd name="T9" fmla="*/ 100 h 234"/>
                <a:gd name="T10" fmla="*/ 54 w 196"/>
                <a:gd name="T11" fmla="*/ 160 h 234"/>
                <a:gd name="T12" fmla="*/ 36 w 196"/>
                <a:gd name="T13" fmla="*/ 202 h 234"/>
                <a:gd name="T14" fmla="*/ 0 w 196"/>
                <a:gd name="T15" fmla="*/ 234 h 234"/>
                <a:gd name="T16" fmla="*/ 146 w 196"/>
                <a:gd name="T17" fmla="*/ 234 h 234"/>
                <a:gd name="T18" fmla="*/ 170 w 196"/>
                <a:gd name="T19" fmla="*/ 198 h 234"/>
                <a:gd name="T20" fmla="*/ 158 w 196"/>
                <a:gd name="T21" fmla="*/ 138 h 234"/>
                <a:gd name="T22" fmla="*/ 196 w 196"/>
                <a:gd name="T23" fmla="*/ 100 h 234"/>
                <a:gd name="T24" fmla="*/ 191 w 196"/>
                <a:gd name="T25" fmla="*/ 54 h 234"/>
                <a:gd name="T26" fmla="*/ 167 w 196"/>
                <a:gd name="T27" fmla="*/ 54 h 234"/>
                <a:gd name="T28" fmla="*/ 167 w 196"/>
                <a:gd name="T29" fmla="*/ 54 h 234"/>
                <a:gd name="T30" fmla="*/ 167 w 196"/>
                <a:gd name="T31" fmla="*/ 5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GB" sz="1800">
                <a:solidFill>
                  <a:srgbClr val="EAEAEA"/>
                </a:solidFill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>
                <a:gd name="T0" fmla="*/ 190 w 190"/>
                <a:gd name="T1" fmla="*/ 0 h 252"/>
                <a:gd name="T2" fmla="*/ 166 w 190"/>
                <a:gd name="T3" fmla="*/ 0 h 252"/>
                <a:gd name="T4" fmla="*/ 158 w 190"/>
                <a:gd name="T5" fmla="*/ 38 h 252"/>
                <a:gd name="T6" fmla="*/ 138 w 190"/>
                <a:gd name="T7" fmla="*/ 120 h 252"/>
                <a:gd name="T8" fmla="*/ 94 w 190"/>
                <a:gd name="T9" fmla="*/ 180 h 252"/>
                <a:gd name="T10" fmla="*/ 62 w 190"/>
                <a:gd name="T11" fmla="*/ 234 h 252"/>
                <a:gd name="T12" fmla="*/ 0 w 190"/>
                <a:gd name="T13" fmla="*/ 252 h 252"/>
                <a:gd name="T14" fmla="*/ 128 w 190"/>
                <a:gd name="T15" fmla="*/ 252 h 252"/>
                <a:gd name="T16" fmla="*/ 142 w 190"/>
                <a:gd name="T17" fmla="*/ 188 h 252"/>
                <a:gd name="T18" fmla="*/ 186 w 190"/>
                <a:gd name="T19" fmla="*/ 90 h 252"/>
                <a:gd name="T20" fmla="*/ 190 w 190"/>
                <a:gd name="T21" fmla="*/ 38 h 252"/>
                <a:gd name="T22" fmla="*/ 190 w 190"/>
                <a:gd name="T23" fmla="*/ 0 h 252"/>
                <a:gd name="T24" fmla="*/ 190 w 190"/>
                <a:gd name="T25" fmla="*/ 0 h 252"/>
                <a:gd name="T26" fmla="*/ 190 w 190"/>
                <a:gd name="T27" fmla="*/ 0 h 252"/>
                <a:gd name="T28" fmla="*/ 190 w 190"/>
                <a:gd name="T29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GB" sz="1800">
                <a:solidFill>
                  <a:srgbClr val="EAEAEA"/>
                </a:solidFill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>
                <a:gd name="T0" fmla="*/ 197 w 230"/>
                <a:gd name="T1" fmla="*/ 0 h 132"/>
                <a:gd name="T2" fmla="*/ 191 w 230"/>
                <a:gd name="T3" fmla="*/ 0 h 132"/>
                <a:gd name="T4" fmla="*/ 185 w 230"/>
                <a:gd name="T5" fmla="*/ 0 h 132"/>
                <a:gd name="T6" fmla="*/ 173 w 230"/>
                <a:gd name="T7" fmla="*/ 0 h 132"/>
                <a:gd name="T8" fmla="*/ 161 w 230"/>
                <a:gd name="T9" fmla="*/ 0 h 132"/>
                <a:gd name="T10" fmla="*/ 155 w 230"/>
                <a:gd name="T11" fmla="*/ 0 h 132"/>
                <a:gd name="T12" fmla="*/ 138 w 230"/>
                <a:gd name="T13" fmla="*/ 6 h 132"/>
                <a:gd name="T14" fmla="*/ 132 w 230"/>
                <a:gd name="T15" fmla="*/ 6 h 132"/>
                <a:gd name="T16" fmla="*/ 35 w 230"/>
                <a:gd name="T17" fmla="*/ 18 h 132"/>
                <a:gd name="T18" fmla="*/ 11 w 230"/>
                <a:gd name="T19" fmla="*/ 30 h 132"/>
                <a:gd name="T20" fmla="*/ 23 w 230"/>
                <a:gd name="T21" fmla="*/ 54 h 132"/>
                <a:gd name="T22" fmla="*/ 0 w 230"/>
                <a:gd name="T23" fmla="*/ 100 h 132"/>
                <a:gd name="T24" fmla="*/ 0 w 230"/>
                <a:gd name="T25" fmla="*/ 132 h 132"/>
                <a:gd name="T26" fmla="*/ 162 w 230"/>
                <a:gd name="T27" fmla="*/ 132 h 132"/>
                <a:gd name="T28" fmla="*/ 204 w 230"/>
                <a:gd name="T29" fmla="*/ 88 h 132"/>
                <a:gd name="T30" fmla="*/ 230 w 230"/>
                <a:gd name="T31" fmla="*/ 46 h 132"/>
                <a:gd name="T32" fmla="*/ 214 w 230"/>
                <a:gd name="T33" fmla="*/ 24 h 132"/>
                <a:gd name="T34" fmla="*/ 215 w 230"/>
                <a:gd name="T35" fmla="*/ 0 h 132"/>
                <a:gd name="T36" fmla="*/ 209 w 230"/>
                <a:gd name="T37" fmla="*/ 0 h 132"/>
                <a:gd name="T38" fmla="*/ 203 w 230"/>
                <a:gd name="T39" fmla="*/ 0 h 132"/>
                <a:gd name="T40" fmla="*/ 203 w 230"/>
                <a:gd name="T41" fmla="*/ 0 h 132"/>
                <a:gd name="T42" fmla="*/ 197 w 230"/>
                <a:gd name="T43" fmla="*/ 0 h 132"/>
                <a:gd name="T44" fmla="*/ 197 w 230"/>
                <a:gd name="T45" fmla="*/ 0 h 132"/>
                <a:gd name="T46" fmla="*/ 197 w 230"/>
                <a:gd name="T4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GB" sz="1800">
                <a:solidFill>
                  <a:srgbClr val="EAEAEA"/>
                </a:solidFill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>
                <a:gd name="T0" fmla="*/ 71 w 89"/>
                <a:gd name="T1" fmla="*/ 0 h 102"/>
                <a:gd name="T2" fmla="*/ 66 w 89"/>
                <a:gd name="T3" fmla="*/ 48 h 102"/>
                <a:gd name="T4" fmla="*/ 30 w 89"/>
                <a:gd name="T5" fmla="*/ 72 h 102"/>
                <a:gd name="T6" fmla="*/ 0 w 89"/>
                <a:gd name="T7" fmla="*/ 102 h 102"/>
                <a:gd name="T8" fmla="*/ 66 w 89"/>
                <a:gd name="T9" fmla="*/ 102 h 102"/>
                <a:gd name="T10" fmla="*/ 88 w 89"/>
                <a:gd name="T11" fmla="*/ 56 h 102"/>
                <a:gd name="T12" fmla="*/ 89 w 89"/>
                <a:gd name="T13" fmla="*/ 6 h 102"/>
                <a:gd name="T14" fmla="*/ 71 w 89"/>
                <a:gd name="T15" fmla="*/ 0 h 102"/>
                <a:gd name="T16" fmla="*/ 71 w 89"/>
                <a:gd name="T17" fmla="*/ 0 h 102"/>
                <a:gd name="T18" fmla="*/ 71 w 89"/>
                <a:gd name="T19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GB" sz="1800">
                <a:solidFill>
                  <a:srgbClr val="EAEAEA"/>
                </a:solidFill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>
                <a:gd name="T0" fmla="*/ 278 w 278"/>
                <a:gd name="T1" fmla="*/ 24 h 953"/>
                <a:gd name="T2" fmla="*/ 272 w 278"/>
                <a:gd name="T3" fmla="*/ 24 h 953"/>
                <a:gd name="T4" fmla="*/ 272 w 278"/>
                <a:gd name="T5" fmla="*/ 18 h 953"/>
                <a:gd name="T6" fmla="*/ 266 w 278"/>
                <a:gd name="T7" fmla="*/ 18 h 953"/>
                <a:gd name="T8" fmla="*/ 254 w 278"/>
                <a:gd name="T9" fmla="*/ 12 h 953"/>
                <a:gd name="T10" fmla="*/ 236 w 278"/>
                <a:gd name="T11" fmla="*/ 6 h 953"/>
                <a:gd name="T12" fmla="*/ 212 w 278"/>
                <a:gd name="T13" fmla="*/ 0 h 953"/>
                <a:gd name="T14" fmla="*/ 206 w 278"/>
                <a:gd name="T15" fmla="*/ 6 h 953"/>
                <a:gd name="T16" fmla="*/ 198 w 278"/>
                <a:gd name="T17" fmla="*/ 129 h 953"/>
                <a:gd name="T18" fmla="*/ 184 w 278"/>
                <a:gd name="T19" fmla="*/ 209 h 953"/>
                <a:gd name="T20" fmla="*/ 182 w 278"/>
                <a:gd name="T21" fmla="*/ 249 h 953"/>
                <a:gd name="T22" fmla="*/ 200 w 278"/>
                <a:gd name="T23" fmla="*/ 339 h 953"/>
                <a:gd name="T24" fmla="*/ 186 w 278"/>
                <a:gd name="T25" fmla="*/ 481 h 953"/>
                <a:gd name="T26" fmla="*/ 176 w 278"/>
                <a:gd name="T27" fmla="*/ 521 h 953"/>
                <a:gd name="T28" fmla="*/ 156 w 278"/>
                <a:gd name="T29" fmla="*/ 601 h 953"/>
                <a:gd name="T30" fmla="*/ 172 w 278"/>
                <a:gd name="T31" fmla="*/ 681 h 953"/>
                <a:gd name="T32" fmla="*/ 138 w 278"/>
                <a:gd name="T33" fmla="*/ 765 h 953"/>
                <a:gd name="T34" fmla="*/ 96 w 278"/>
                <a:gd name="T35" fmla="*/ 847 h 953"/>
                <a:gd name="T36" fmla="*/ 50 w 278"/>
                <a:gd name="T37" fmla="*/ 899 h 953"/>
                <a:gd name="T38" fmla="*/ 0 w 278"/>
                <a:gd name="T39" fmla="*/ 953 h 953"/>
                <a:gd name="T40" fmla="*/ 278 w 278"/>
                <a:gd name="T41" fmla="*/ 953 h 953"/>
                <a:gd name="T42" fmla="*/ 278 w 278"/>
                <a:gd name="T43" fmla="*/ 24 h 953"/>
                <a:gd name="T44" fmla="*/ 278 w 278"/>
                <a:gd name="T45" fmla="*/ 24 h 953"/>
                <a:gd name="T46" fmla="*/ 278 w 278"/>
                <a:gd name="T47" fmla="*/ 24 h 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GB" sz="1800">
                <a:solidFill>
                  <a:srgbClr val="EAEAEA"/>
                </a:solidFill>
              </a:endParaRPr>
            </a:p>
          </p:txBody>
        </p:sp>
      </p:grpSp>
      <p:pic>
        <p:nvPicPr>
          <p:cNvPr id="20" name="Picture 23" descr="ilewg_ts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248504"/>
            <a:ext cx="1752600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9554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600231"/>
            <a:ext cx="10363200" cy="1828800"/>
          </a:xfrm>
        </p:spPr>
        <p:txBody>
          <a:bodyPr anchor="b"/>
          <a:lstStyle>
            <a:lvl1pPr>
              <a:defRPr sz="5700"/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449555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7338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  <p:sp>
        <p:nvSpPr>
          <p:cNvPr id="21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EAEAEA"/>
              </a:solidFill>
            </a:endParaRPr>
          </a:p>
        </p:txBody>
      </p:sp>
      <p:sp>
        <p:nvSpPr>
          <p:cNvPr id="22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EAEAEA"/>
              </a:solidFill>
            </a:endParaRPr>
          </a:p>
        </p:txBody>
      </p:sp>
      <p:sp>
        <p:nvSpPr>
          <p:cNvPr id="23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52A3E-55B8-4571-ABFC-BABA93A6CE09}" type="slidenum">
              <a:rPr lang="en-GB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850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EAEAEA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EAEAEA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F1EA9A-E54F-403B-A12F-4B8DF0E2E081}" type="slidenum">
              <a:rPr lang="en-GB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2740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440698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290674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4809" indent="0">
              <a:buNone/>
              <a:defRPr sz="1800"/>
            </a:lvl2pPr>
            <a:lvl3pPr marL="909615" indent="0">
              <a:buNone/>
              <a:defRPr sz="1600"/>
            </a:lvl3pPr>
            <a:lvl4pPr marL="1364427" indent="0">
              <a:buNone/>
              <a:defRPr sz="1400"/>
            </a:lvl4pPr>
            <a:lvl5pPr marL="1819230" indent="0">
              <a:buNone/>
              <a:defRPr sz="1400"/>
            </a:lvl5pPr>
            <a:lvl6pPr marL="2274039" indent="0">
              <a:buNone/>
              <a:defRPr sz="1400"/>
            </a:lvl6pPr>
            <a:lvl7pPr marL="2728850" indent="0">
              <a:buNone/>
              <a:defRPr sz="1400"/>
            </a:lvl7pPr>
            <a:lvl8pPr marL="3183657" indent="0">
              <a:buNone/>
              <a:defRPr sz="1400"/>
            </a:lvl8pPr>
            <a:lvl9pPr marL="3638458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EAEAEA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EAEAEA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6FE6FE-FD44-4F4B-AFDC-7F49327E9FBB}" type="slidenum">
              <a:rPr lang="en-GB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0980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EAEAEA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EAEAEA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E187BE-45D4-4F3C-B260-676DB42DFD06}" type="slidenum">
              <a:rPr lang="en-GB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67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49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4809" indent="0">
              <a:buNone/>
              <a:defRPr sz="2000" b="1"/>
            </a:lvl2pPr>
            <a:lvl3pPr marL="909615" indent="0">
              <a:buNone/>
              <a:defRPr sz="1800" b="1"/>
            </a:lvl3pPr>
            <a:lvl4pPr marL="1364427" indent="0">
              <a:buNone/>
              <a:defRPr sz="1600" b="1"/>
            </a:lvl4pPr>
            <a:lvl5pPr marL="1819230" indent="0">
              <a:buNone/>
              <a:defRPr sz="1600" b="1"/>
            </a:lvl5pPr>
            <a:lvl6pPr marL="2274039" indent="0">
              <a:buNone/>
              <a:defRPr sz="1600" b="1"/>
            </a:lvl6pPr>
            <a:lvl7pPr marL="2728850" indent="0">
              <a:buNone/>
              <a:defRPr sz="1600" b="1"/>
            </a:lvl7pPr>
            <a:lvl8pPr marL="3183657" indent="0">
              <a:buNone/>
              <a:defRPr sz="1600" b="1"/>
            </a:lvl8pPr>
            <a:lvl9pPr marL="363845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906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20" y="1535149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4809" indent="0">
              <a:buNone/>
              <a:defRPr sz="2000" b="1"/>
            </a:lvl2pPr>
            <a:lvl3pPr marL="909615" indent="0">
              <a:buNone/>
              <a:defRPr sz="1800" b="1"/>
            </a:lvl3pPr>
            <a:lvl4pPr marL="1364427" indent="0">
              <a:buNone/>
              <a:defRPr sz="1600" b="1"/>
            </a:lvl4pPr>
            <a:lvl5pPr marL="1819230" indent="0">
              <a:buNone/>
              <a:defRPr sz="1600" b="1"/>
            </a:lvl5pPr>
            <a:lvl6pPr marL="2274039" indent="0">
              <a:buNone/>
              <a:defRPr sz="1600" b="1"/>
            </a:lvl6pPr>
            <a:lvl7pPr marL="2728850" indent="0">
              <a:buNone/>
              <a:defRPr sz="1600" b="1"/>
            </a:lvl7pPr>
            <a:lvl8pPr marL="3183657" indent="0">
              <a:buNone/>
              <a:defRPr sz="1600" b="1"/>
            </a:lvl8pPr>
            <a:lvl9pPr marL="363845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20" y="2174906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EAEAEA"/>
              </a:solidFill>
            </a:endParaRPr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EAEAEA"/>
              </a:solidFill>
            </a:endParaRPr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950010-2CE1-4019-950F-3CB675468C19}" type="slidenum">
              <a:rPr lang="en-GB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0013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EAEAEA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EAEAEA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8475E4-C735-48B0-9ADF-489EE0525F93}" type="slidenum">
              <a:rPr lang="en-GB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8850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EAEAEA"/>
              </a:solidFill>
            </a:endParaRPr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EAEAEA"/>
              </a:solidFill>
            </a:endParaRP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ADE53D-8C20-4AA5-B32E-08FF8F330E85}" type="slidenum">
              <a:rPr lang="en-GB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997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67" y="27308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5" y="273094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67" y="1435136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4809" indent="0">
              <a:buNone/>
              <a:defRPr sz="1200"/>
            </a:lvl2pPr>
            <a:lvl3pPr marL="909615" indent="0">
              <a:buNone/>
              <a:defRPr sz="1000"/>
            </a:lvl3pPr>
            <a:lvl4pPr marL="1364427" indent="0">
              <a:buNone/>
              <a:defRPr sz="900"/>
            </a:lvl4pPr>
            <a:lvl5pPr marL="1819230" indent="0">
              <a:buNone/>
              <a:defRPr sz="900"/>
            </a:lvl5pPr>
            <a:lvl6pPr marL="2274039" indent="0">
              <a:buNone/>
              <a:defRPr sz="900"/>
            </a:lvl6pPr>
            <a:lvl7pPr marL="2728850" indent="0">
              <a:buNone/>
              <a:defRPr sz="900"/>
            </a:lvl7pPr>
            <a:lvl8pPr marL="3183657" indent="0">
              <a:buNone/>
              <a:defRPr sz="900"/>
            </a:lvl8pPr>
            <a:lvl9pPr marL="363845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EAEAEA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EAEAEA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341485-E8C2-416E-A35A-70FA68E8DCFA}" type="slidenum">
              <a:rPr lang="en-GB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214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9" y="4800674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9" y="612806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4809" indent="0">
              <a:buNone/>
              <a:defRPr sz="2800"/>
            </a:lvl2pPr>
            <a:lvl3pPr marL="909615" indent="0">
              <a:buNone/>
              <a:defRPr sz="2400"/>
            </a:lvl3pPr>
            <a:lvl4pPr marL="1364427" indent="0">
              <a:buNone/>
              <a:defRPr sz="2000"/>
            </a:lvl4pPr>
            <a:lvl5pPr marL="1819230" indent="0">
              <a:buNone/>
              <a:defRPr sz="2000"/>
            </a:lvl5pPr>
            <a:lvl6pPr marL="2274039" indent="0">
              <a:buNone/>
              <a:defRPr sz="2000"/>
            </a:lvl6pPr>
            <a:lvl7pPr marL="2728850" indent="0">
              <a:buNone/>
              <a:defRPr sz="2000"/>
            </a:lvl7pPr>
            <a:lvl8pPr marL="3183657" indent="0">
              <a:buNone/>
              <a:defRPr sz="2000"/>
            </a:lvl8pPr>
            <a:lvl9pPr marL="3638458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9" y="5367450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4809" indent="0">
              <a:buNone/>
              <a:defRPr sz="1200"/>
            </a:lvl2pPr>
            <a:lvl3pPr marL="909615" indent="0">
              <a:buNone/>
              <a:defRPr sz="1000"/>
            </a:lvl3pPr>
            <a:lvl4pPr marL="1364427" indent="0">
              <a:buNone/>
              <a:defRPr sz="900"/>
            </a:lvl4pPr>
            <a:lvl5pPr marL="1819230" indent="0">
              <a:buNone/>
              <a:defRPr sz="900"/>
            </a:lvl5pPr>
            <a:lvl6pPr marL="2274039" indent="0">
              <a:buNone/>
              <a:defRPr sz="900"/>
            </a:lvl6pPr>
            <a:lvl7pPr marL="2728850" indent="0">
              <a:buNone/>
              <a:defRPr sz="900"/>
            </a:lvl7pPr>
            <a:lvl8pPr marL="3183657" indent="0">
              <a:buNone/>
              <a:defRPr sz="900"/>
            </a:lvl8pPr>
            <a:lvl9pPr marL="363845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EAEAEA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EAEAEA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A3A18D-0300-49CD-AA13-D16E18CEEEE5}" type="slidenum">
              <a:rPr lang="en-GB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2692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EAEAEA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EAEAEA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282AB-FC5D-46DB-AB90-F0B6FB8C7013}" type="slidenum">
              <a:rPr lang="en-GB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0269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EAEAEA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EAEAEA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5D9524-0052-42FC-B188-99E1ACC03179}" type="slidenum">
              <a:rPr lang="en-GB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8377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56"/>
            <a:ext cx="10972800" cy="11398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5"/>
            <a:ext cx="53848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EAEAEA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EAEAEA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537C5-908B-41A4-9AA1-674E0E4AE40A}" type="slidenum">
              <a:rPr lang="en-GB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8907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56"/>
            <a:ext cx="10972800" cy="11398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09600" y="1600205"/>
            <a:ext cx="10972800" cy="4530725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EAEAEA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EAEAEA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3E8ED6-2355-4A3E-AE81-1B60A0A1620F}" type="slidenum">
              <a:rPr lang="en-GB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0347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56"/>
            <a:ext cx="10972800" cy="11398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39"/>
            <a:ext cx="53848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41771"/>
            <a:ext cx="53848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EAEAEA"/>
              </a:solidFill>
            </a:endParaRPr>
          </a:p>
        </p:txBody>
      </p:sp>
      <p:sp>
        <p:nvSpPr>
          <p:cNvPr id="7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EAEAEA"/>
              </a:solidFill>
            </a:endParaRPr>
          </a:p>
        </p:txBody>
      </p:sp>
      <p:sp>
        <p:nvSpPr>
          <p:cNvPr id="8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E0F216-18FE-4E6F-9066-F5F6F550D800}" type="slidenum">
              <a:rPr lang="en-GB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4969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277856"/>
            <a:ext cx="10972800" cy="11398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39"/>
            <a:ext cx="53848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39"/>
            <a:ext cx="53848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3941771"/>
            <a:ext cx="53848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3941771"/>
            <a:ext cx="53848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EAEAEA"/>
              </a:solidFill>
            </a:endParaRPr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EAEAEA"/>
              </a:solidFill>
            </a:endParaRPr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B3DC7A-E71F-4C6F-BF76-EC6890981DAE}" type="slidenum">
              <a:rPr lang="en-GB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9264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56"/>
            <a:ext cx="10972800" cy="11398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39"/>
            <a:ext cx="109728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3941771"/>
            <a:ext cx="109728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EAEAEA"/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EAEAEA"/>
              </a:solidFill>
            </a:endParaRP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0BE39-161C-4A50-BB79-428ACD3A71FD}" type="slidenum">
              <a:rPr lang="en-GB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3444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56"/>
            <a:ext cx="10972800" cy="11398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5"/>
            <a:ext cx="53848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39"/>
            <a:ext cx="53848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41771"/>
            <a:ext cx="53848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EAEAEA"/>
              </a:solidFill>
            </a:endParaRPr>
          </a:p>
        </p:txBody>
      </p:sp>
      <p:sp>
        <p:nvSpPr>
          <p:cNvPr id="7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EAEAEA"/>
              </a:solidFill>
            </a:endParaRPr>
          </a:p>
        </p:txBody>
      </p:sp>
      <p:sp>
        <p:nvSpPr>
          <p:cNvPr id="8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1D70F1-DDE2-456B-828C-68B9583A583F}" type="slidenum">
              <a:rPr lang="en-GB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5209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7813"/>
            <a:ext cx="10972800" cy="58531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EAEAEA"/>
              </a:solidFill>
            </a:endParaRP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EAEAEA"/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6559D-EBD2-4653-B5AE-427259F85F8B}" type="slidenum">
              <a:rPr lang="en-GB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9168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997233" y="300033"/>
            <a:ext cx="8187200" cy="1143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997233" y="1737116"/>
            <a:ext cx="8187200" cy="4814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342900" lvl="0" indent="-290513">
              <a:spcBef>
                <a:spcPts val="450"/>
              </a:spcBef>
              <a:spcAft>
                <a:spcPts val="0"/>
              </a:spcAft>
              <a:buSzPts val="2500"/>
              <a:buChar char="✘"/>
              <a:defRPr sz="1875"/>
            </a:lvl1pPr>
            <a:lvl2pPr marL="685800" lvl="1" indent="-2667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028700" lvl="2" indent="-2667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371600" lvl="3" indent="-257175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1714500" lvl="4" indent="-257175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057400" lvl="5" indent="-257175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2400300" lvl="6" indent="-257175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2743200" lvl="7" indent="-257175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3086100" lvl="8" indent="-257175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9923871" y="-121539"/>
            <a:ext cx="2395052" cy="7107432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1133967" y="1375233"/>
            <a:ext cx="80504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120825" y="629698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l"/>
            <a:fld id="{00000000-1234-1234-1234-123412341234}" type="slidenum">
              <a:rPr lang="en" smtClean="0"/>
              <a:pPr algn="l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878748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>
                <a:solidFill>
                  <a:prstClr val="white"/>
                </a:solidFill>
              </a:rPr>
              <a:t>&gt; Vortrag &gt; Autor  •  Dokumentname &gt; Datum</a:t>
            </a:r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>
                <a:solidFill>
                  <a:prstClr val="white"/>
                </a:solidFill>
              </a:rPr>
              <a:t>DLR.de  •  Folie </a:t>
            </a:r>
            <a:fld id="{A5AC3FBE-A647-41C9-A8C3-4435ED4FC895}" type="slidenum">
              <a:rPr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dirty="0">
              <a:solidFill>
                <a:prstClr val="white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2"/>
          </p:nvPr>
        </p:nvSpPr>
        <p:spPr>
          <a:xfrm>
            <a:off x="696731" y="1988681"/>
            <a:ext cx="10438269" cy="4463958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12589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7"/>
          <p:cNvSpPr>
            <a:spLocks noChangeShapeType="1"/>
          </p:cNvSpPr>
          <p:nvPr/>
        </p:nvSpPr>
        <p:spPr bwMode="auto">
          <a:xfrm>
            <a:off x="6888163" y="6597650"/>
            <a:ext cx="5064125" cy="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4" name="Line 17"/>
          <p:cNvSpPr>
            <a:spLocks noChangeShapeType="1"/>
          </p:cNvSpPr>
          <p:nvPr userDrawn="1"/>
        </p:nvSpPr>
        <p:spPr bwMode="auto">
          <a:xfrm>
            <a:off x="239713" y="549275"/>
            <a:ext cx="6216650" cy="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23444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1C4D8-DCA8-4618-ACF2-0DC6264601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014FD5-AE67-4F5E-8C59-9D880B8BCC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C96151-676D-410B-BF98-32A0B22EF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070B4-3625-470D-B8DC-664FAD62010C}" type="datetimeFigureOut">
              <a:rPr lang="nl-NL" smtClean="0"/>
              <a:t>27-4-2021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438E91-C968-4208-BB01-9388006D5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B5914-E6C2-435B-B4DA-50F32ABFA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3625-7914-445D-B7A6-98E7075AFD3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64374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3BC40-5EB2-4BCD-967D-10A7F4D1E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E0D2E-0D91-457C-89A0-5EB56DCD6D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442664-A7B2-442F-89E7-CA8A6FD28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070B4-3625-470D-B8DC-664FAD62010C}" type="datetimeFigureOut">
              <a:rPr lang="nl-NL" smtClean="0"/>
              <a:t>27-4-2021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C15F38-840E-4181-AE02-C74F13B5C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3EDB87-F856-4F67-AD6D-F2279A9C7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3625-7914-445D-B7A6-98E7075AFD3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88861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C42D5-7813-4282-BDC0-53629BE88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834436-7D4C-46EE-8E61-DE688649D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277CD6-C261-4CF6-A67C-7E83A12D5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070B4-3625-470D-B8DC-664FAD62010C}" type="datetimeFigureOut">
              <a:rPr lang="nl-NL" smtClean="0"/>
              <a:t>27-4-2021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F906D4-4DEC-47F2-9953-6E8DC9FD1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AC0FE-92F9-4292-A78F-5B401CD4E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3625-7914-445D-B7A6-98E7075AFD3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82435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279A3-2303-4B02-8CB9-C67D4C8BB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A990D1-AEB7-4D89-8BC6-5BB38D0C3C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9AC810-4E1F-4B9F-A052-8BA6260C85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36B682-4F38-467C-8587-87473EBF0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070B4-3625-470D-B8DC-664FAD62010C}" type="datetimeFigureOut">
              <a:rPr lang="nl-NL" smtClean="0"/>
              <a:t>27-4-2021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EFFC31-9E7B-44C8-A94E-1F97D05EB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A9F040-056D-4CD6-926A-4D33AC437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3625-7914-445D-B7A6-98E7075AFD3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946808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2E434-DE58-4B4F-8396-CFE2D1CA8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792176-720C-4736-846C-96F5A15B51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FA5EA7-102E-4E24-9AE6-44B5CF01BA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03DC37-10A1-49B5-96E4-F4F68CA571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11173C-8522-4602-BEF0-DB543393CA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C66BC0-F9A6-4516-B747-DE7944706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070B4-3625-470D-B8DC-664FAD62010C}" type="datetimeFigureOut">
              <a:rPr lang="nl-NL" smtClean="0"/>
              <a:t>27-4-2021</a:t>
            </a:fld>
            <a:endParaRPr lang="nl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A5B1F5-7F18-455D-A570-02683B0AC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214DD5-9C8C-4F9C-8338-8AB66EB62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3625-7914-445D-B7A6-98E7075AFD3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267572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6ECF9-07E7-4F0C-99AC-0EB2DBDC5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175C09-185B-4AB6-99EB-8A3038ABA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070B4-3625-470D-B8DC-664FAD62010C}" type="datetimeFigureOut">
              <a:rPr lang="nl-NL" smtClean="0"/>
              <a:t>27-4-2021</a:t>
            </a:fld>
            <a:endParaRPr lang="nl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996DCB-D1DF-4355-A343-ABFEAAB84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4739F5-EC49-44F1-ADA3-4203FFD44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3625-7914-445D-B7A6-98E7075AFD3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42253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0E5F48-B11D-433C-B22D-B5BDBB530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070B4-3625-470D-B8DC-664FAD62010C}" type="datetimeFigureOut">
              <a:rPr lang="nl-NL" smtClean="0"/>
              <a:t>27-4-2021</a:t>
            </a:fld>
            <a:endParaRPr lang="nl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9DFC95-B377-4041-BBEF-14946D2EC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8B33CB-72CF-4D33-B3BF-77B511049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3625-7914-445D-B7A6-98E7075AFD3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820267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D1D75-94CE-4702-ACBD-3F6D22242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5E25E-F6F2-434A-88EA-8096D52BA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4E7C0E-B85B-421D-BAE4-0B7D28C52F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A0E898-CBF0-4F9C-BBFE-E2B572640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070B4-3625-470D-B8DC-664FAD62010C}" type="datetimeFigureOut">
              <a:rPr lang="nl-NL" smtClean="0"/>
              <a:t>27-4-2021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068075-2D40-4837-A5C8-67686C840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2A9B91-D73C-4B3B-8896-8BB27A07D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3625-7914-445D-B7A6-98E7075AFD3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0963146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1BB6F-62BB-4A13-9420-9CA945A53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E1343C-FB55-47C0-B9A2-2C056FDD50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DB1374-B743-4410-A3A3-F11A51E75E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17750D-B594-41EE-A2E4-AF9F1A407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070B4-3625-470D-B8DC-664FAD62010C}" type="datetimeFigureOut">
              <a:rPr lang="nl-NL" smtClean="0"/>
              <a:t>27-4-2021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DCDE06-D7AB-4F21-B62D-89E9BFE88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D58A6B-9148-4799-A805-B9917FE14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3625-7914-445D-B7A6-98E7075AFD3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93223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7B868-A62A-4F75-A841-7CD9BF323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9182B1-1C7D-420B-968D-53ED3271CE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20A226-1AE3-41E3-981B-9187AC9FB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070B4-3625-470D-B8DC-664FAD62010C}" type="datetimeFigureOut">
              <a:rPr lang="nl-NL" smtClean="0"/>
              <a:t>27-4-2021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A99145-4551-4F64-AFCA-07B11377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69958-D2E1-4552-9B92-11BADFE1E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3625-7914-445D-B7A6-98E7075AFD3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8595989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9CC573-B254-4705-8F3A-7FCBB6EC99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7838D1-F435-4BEE-84A3-396DCA3DF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7897F-FC9A-466F-A107-0B31DB7E3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070B4-3625-470D-B8DC-664FAD62010C}" type="datetimeFigureOut">
              <a:rPr lang="nl-NL" smtClean="0"/>
              <a:t>27-4-2021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B59D55-7D07-4B4A-BBB9-1AD378576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7F6403-C887-4146-B6ED-F0A71CD57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3625-7914-445D-B7A6-98E7075AFD3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573301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433" y="2339984"/>
            <a:ext cx="4187371" cy="1783443"/>
          </a:xfrm>
        </p:spPr>
        <p:txBody>
          <a:bodyPr wrap="square" anchor="ctr" anchorCtr="0"/>
          <a:lstStyle>
            <a:lvl1pPr>
              <a:lnSpc>
                <a:spcPct val="100000"/>
              </a:lnSpc>
              <a:defRPr sz="4000" b="0" i="1">
                <a:latin typeface="Prometo Medium" panose="020B070403020306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  <a:ea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97141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>
            <a:lvl1pPr>
              <a:defRPr sz="3600">
                <a:latin typeface="Prometo Medium" panose="020B070403020306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76561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8B709-FAB3-FC4D-8C28-31CDE8076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699" y="1162796"/>
            <a:ext cx="9833429" cy="1028700"/>
          </a:xfrm>
        </p:spPr>
        <p:txBody>
          <a:bodyPr/>
          <a:lstStyle>
            <a:lvl1pPr>
              <a:defRPr>
                <a:latin typeface="Prometo Medium" panose="020B070403020306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D4806-3DB5-6142-AB3F-0CFC82A34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4699" y="2017946"/>
            <a:ext cx="9833429" cy="3429000"/>
          </a:xfrm>
          <a:prstGeom prst="rect">
            <a:avLst/>
          </a:prstGeom>
        </p:spPr>
        <p:txBody>
          <a:bodyPr wrap="square"/>
          <a:lstStyle>
            <a:lvl1pPr marL="295275" indent="-295275">
              <a:buClr>
                <a:srgbClr val="FF5A5A"/>
              </a:buClr>
              <a:buFont typeface="Arial" panose="020B0604020202020204" pitchFamily="34" charset="0"/>
              <a:buChar char="•"/>
              <a:tabLst/>
              <a:defRPr sz="2000">
                <a:latin typeface="Century Gothic" panose="020B0502020202020204" pitchFamily="34" charset="0"/>
              </a:defRPr>
            </a:lvl1pPr>
            <a:lvl2pPr marL="517525" indent="-168275">
              <a:lnSpc>
                <a:spcPct val="100000"/>
              </a:lnSpc>
              <a:buClr>
                <a:srgbClr val="FF5A5A"/>
              </a:buClr>
              <a:buFont typeface="Arial" panose="020B0604020202020204" pitchFamily="34" charset="0"/>
              <a:buChar char="•"/>
              <a:tabLst/>
              <a:defRPr sz="1800" b="1" i="0">
                <a:solidFill>
                  <a:schemeClr val="accent2"/>
                </a:solidFill>
                <a:latin typeface="Century Gothic" panose="020B0502020202020204" pitchFamily="34" charset="0"/>
              </a:defRPr>
            </a:lvl2pPr>
            <a:lvl3pPr marL="687388" indent="-169863">
              <a:lnSpc>
                <a:spcPct val="100000"/>
              </a:lnSpc>
              <a:buClr>
                <a:srgbClr val="FF5A5A"/>
              </a:buClr>
              <a:buFont typeface="Arial" panose="020B0604020202020204" pitchFamily="34" charset="0"/>
              <a:buChar char="•"/>
              <a:tabLst/>
              <a:defRPr sz="1600">
                <a:latin typeface="Century Gothic" panose="020B0502020202020204" pitchFamily="34" charset="0"/>
              </a:defRPr>
            </a:lvl3pPr>
            <a:lvl4pPr marL="866775" indent="-179388">
              <a:lnSpc>
                <a:spcPct val="100000"/>
              </a:lnSpc>
              <a:buClr>
                <a:srgbClr val="FF5A5A"/>
              </a:buClr>
              <a:buFont typeface="Arial" panose="020B0604020202020204" pitchFamily="34" charset="0"/>
              <a:buChar char="•"/>
              <a:tabLst/>
              <a:defRPr sz="1400">
                <a:latin typeface="Century Gothic" panose="020B0502020202020204" pitchFamily="34" charset="0"/>
              </a:defRPr>
            </a:lvl4pPr>
            <a:lvl5pPr marL="1036638" indent="-169863">
              <a:lnSpc>
                <a:spcPct val="150000"/>
              </a:lnSpc>
              <a:buClr>
                <a:srgbClr val="FF5A5A"/>
              </a:buClr>
              <a:buFont typeface="Arial" panose="020B0604020202020204" pitchFamily="34" charset="0"/>
              <a:buChar char="•"/>
              <a:tabLst/>
              <a:defRPr sz="120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37283B-E040-3A45-A872-FBF3D45B8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2F8AF2E6-64A8-0F46-AF27-0A96D82A03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346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4F3037B-1C48-8541-B535-58A0D84084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30" y="6188662"/>
            <a:ext cx="1378271" cy="643459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F1BC835E-1FDE-6041-8926-84031BDA9C3E}"/>
              </a:ext>
            </a:extLst>
          </p:cNvPr>
          <p:cNvSpPr/>
          <p:nvPr userDrawn="1"/>
        </p:nvSpPr>
        <p:spPr>
          <a:xfrm>
            <a:off x="11432327" y="6318703"/>
            <a:ext cx="370114" cy="370114"/>
          </a:xfrm>
          <a:prstGeom prst="ellipse">
            <a:avLst/>
          </a:prstGeom>
          <a:solidFill>
            <a:srgbClr val="1E2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6" name="Номер слайда 21">
            <a:extLst>
              <a:ext uri="{FF2B5EF4-FFF2-40B4-BE49-F238E27FC236}">
                <a16:creationId xmlns:a16="http://schemas.microsoft.com/office/drawing/2014/main" id="{BB676755-0E40-6F4B-AD9C-FFCD5A4427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>
            <a:lvl1pPr algn="ctr">
              <a:defRPr sz="803" b="0" i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26924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  <a:ea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12592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4">
            <a:extLst>
              <a:ext uri="{FF2B5EF4-FFF2-40B4-BE49-F238E27FC236}">
                <a16:creationId xmlns:a16="http://schemas.microsoft.com/office/drawing/2014/main" id="{631FDD3D-8ED8-CE46-BAA2-72A8866A94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8" t="34591" r="37010" b="13962"/>
          <a:stretch/>
        </p:blipFill>
        <p:spPr>
          <a:xfrm>
            <a:off x="2409957" y="4437954"/>
            <a:ext cx="2331719" cy="2179388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C1CD14E-4A4D-B744-99A0-27C09CA41F71}"/>
              </a:ext>
            </a:extLst>
          </p:cNvPr>
          <p:cNvSpPr/>
          <p:nvPr userDrawn="1"/>
        </p:nvSpPr>
        <p:spPr>
          <a:xfrm>
            <a:off x="-370703" y="985696"/>
            <a:ext cx="4795509" cy="4795509"/>
          </a:xfrm>
          <a:prstGeom prst="ellipse">
            <a:avLst/>
          </a:prstGeom>
          <a:solidFill>
            <a:srgbClr val="1E2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6D03C6C9-AEF7-7D4A-A337-2DA1DC1A6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176" y="2389412"/>
            <a:ext cx="4187371" cy="1783443"/>
          </a:xfrm>
        </p:spPr>
        <p:txBody>
          <a:bodyPr wrap="square" anchor="ctr" anchorCtr="0"/>
          <a:lstStyle>
            <a:lvl1pPr>
              <a:lnSpc>
                <a:spcPct val="100000"/>
              </a:lnSpc>
              <a:defRPr>
                <a:latin typeface="Prometo Medium" panose="020B0704030203060203" pitchFamily="34" charset="0"/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40431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3F71052-DA50-4B4B-8DFB-1DABC7DF992D}"/>
              </a:ext>
            </a:extLst>
          </p:cNvPr>
          <p:cNvSpPr/>
          <p:nvPr userDrawn="1"/>
        </p:nvSpPr>
        <p:spPr>
          <a:xfrm>
            <a:off x="10239153" y="382772"/>
            <a:ext cx="1743740" cy="4997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B817CDA-7B77-AB40-BB83-5A74ECA3C43C}"/>
              </a:ext>
            </a:extLst>
          </p:cNvPr>
          <p:cNvSpPr/>
          <p:nvPr userDrawn="1"/>
        </p:nvSpPr>
        <p:spPr>
          <a:xfrm>
            <a:off x="9841783" y="325400"/>
            <a:ext cx="4700433" cy="4700433"/>
          </a:xfrm>
          <a:prstGeom prst="ellipse">
            <a:avLst/>
          </a:prstGeom>
          <a:solidFill>
            <a:srgbClr val="1E2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pic>
        <p:nvPicPr>
          <p:cNvPr id="7" name="Picture Placeholder 4">
            <a:extLst>
              <a:ext uri="{FF2B5EF4-FFF2-40B4-BE49-F238E27FC236}">
                <a16:creationId xmlns:a16="http://schemas.microsoft.com/office/drawing/2014/main" id="{DF4CBD03-A70F-1748-A3E3-DA22AF751C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8" t="34591" r="37010" b="13962"/>
          <a:stretch/>
        </p:blipFill>
        <p:spPr>
          <a:xfrm>
            <a:off x="4943790" y="4437954"/>
            <a:ext cx="2331719" cy="2179388"/>
          </a:xfrm>
          <a:prstGeom prst="rect">
            <a:avLst/>
          </a:prstGeom>
          <a:noFill/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1C1B83B-3828-BC4C-8CF0-14A7E57C96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075" y="2302071"/>
            <a:ext cx="4892958" cy="3429000"/>
          </a:xfrm>
          <a:prstGeom prst="rect">
            <a:avLst/>
          </a:prstGeom>
        </p:spPr>
        <p:txBody>
          <a:bodyPr wrap="square"/>
          <a:lstStyle>
            <a:lvl1pPr marL="295275" indent="-295275">
              <a:lnSpc>
                <a:spcPct val="100000"/>
              </a:lnSpc>
              <a:buClr>
                <a:srgbClr val="FF5A5A"/>
              </a:buClr>
              <a:buFont typeface="Arial" panose="020B0604020202020204" pitchFamily="34" charset="0"/>
              <a:buChar char="•"/>
              <a:tabLst/>
              <a:defRPr sz="2000">
                <a:latin typeface="Century Gothic" panose="020B0502020202020204" pitchFamily="34" charset="0"/>
              </a:defRPr>
            </a:lvl1pPr>
            <a:lvl2pPr marL="517525" indent="-168275">
              <a:lnSpc>
                <a:spcPct val="100000"/>
              </a:lnSpc>
              <a:buClr>
                <a:srgbClr val="FF5A5A"/>
              </a:buClr>
              <a:buFont typeface="Arial" panose="020B0604020202020204" pitchFamily="34" charset="0"/>
              <a:buChar char="•"/>
              <a:tabLst/>
              <a:defRPr sz="1800" b="1" i="0">
                <a:solidFill>
                  <a:schemeClr val="accent2"/>
                </a:solidFill>
                <a:latin typeface="Century Gothic" panose="020B0502020202020204" pitchFamily="34" charset="0"/>
              </a:defRPr>
            </a:lvl2pPr>
            <a:lvl3pPr marL="687388" indent="-169863">
              <a:lnSpc>
                <a:spcPct val="100000"/>
              </a:lnSpc>
              <a:buClr>
                <a:srgbClr val="FF5A5A"/>
              </a:buClr>
              <a:buFont typeface="Arial" panose="020B0604020202020204" pitchFamily="34" charset="0"/>
              <a:buChar char="•"/>
              <a:tabLst/>
              <a:defRPr sz="1600">
                <a:latin typeface="Century Gothic" panose="020B0502020202020204" pitchFamily="34" charset="0"/>
              </a:defRPr>
            </a:lvl3pPr>
            <a:lvl4pPr marL="866775" indent="-179388">
              <a:lnSpc>
                <a:spcPct val="100000"/>
              </a:lnSpc>
              <a:buClr>
                <a:srgbClr val="FF5A5A"/>
              </a:buClr>
              <a:buFont typeface="Arial" panose="020B0604020202020204" pitchFamily="34" charset="0"/>
              <a:buChar char="•"/>
              <a:tabLst/>
              <a:defRPr sz="1400">
                <a:latin typeface="Century Gothic" panose="020B0502020202020204" pitchFamily="34" charset="0"/>
              </a:defRPr>
            </a:lvl4pPr>
            <a:lvl5pPr marL="1036638" indent="-169863">
              <a:lnSpc>
                <a:spcPct val="150000"/>
              </a:lnSpc>
              <a:buClr>
                <a:srgbClr val="FF5A5A"/>
              </a:buClr>
              <a:buFont typeface="Arial" panose="020B0604020202020204" pitchFamily="34" charset="0"/>
              <a:buChar char="•"/>
              <a:tabLst/>
              <a:defRPr sz="120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29E5534A-D5FE-9440-AE5B-B141C578A7C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109398" y="1432831"/>
            <a:ext cx="5687367" cy="4324874"/>
          </a:xfr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</p:spPr>
        <p:txBody>
          <a:bodyPr anchor="ctr">
            <a:normAutofit/>
          </a:bodyPr>
          <a:lstStyle>
            <a:lvl1pPr algn="ctr">
              <a:defRPr sz="1200"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C581AF7-14F2-A444-B73B-0A2E5A8968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6074" y="1051047"/>
            <a:ext cx="5069272" cy="1028700"/>
          </a:xfrm>
        </p:spPr>
        <p:txBody>
          <a:bodyPr/>
          <a:lstStyle>
            <a:lvl1pPr>
              <a:lnSpc>
                <a:spcPct val="100000"/>
              </a:lnSpc>
              <a:defRPr sz="3600" i="1">
                <a:latin typeface="Prometo Medium" panose="020B070403020306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324610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46074" y="1054736"/>
            <a:ext cx="5069272" cy="1028700"/>
          </a:xfrm>
        </p:spPr>
        <p:txBody>
          <a:bodyPr/>
          <a:lstStyle>
            <a:lvl1pPr>
              <a:lnSpc>
                <a:spcPct val="100000"/>
              </a:lnSpc>
              <a:defRPr sz="3600" i="1">
                <a:latin typeface="Prometo Medium" panose="020B070403020306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Placeholder 4">
            <a:extLst>
              <a:ext uri="{FF2B5EF4-FFF2-40B4-BE49-F238E27FC236}">
                <a16:creationId xmlns:a16="http://schemas.microsoft.com/office/drawing/2014/main" id="{3CB26DEB-9258-F842-8984-237859FC89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8" t="34591" r="37010"/>
          <a:stretch/>
        </p:blipFill>
        <p:spPr>
          <a:xfrm>
            <a:off x="6277809" y="4087166"/>
            <a:ext cx="2331719" cy="2770834"/>
          </a:xfrm>
          <a:prstGeom prst="rect">
            <a:avLst/>
          </a:prstGeom>
          <a:noFill/>
        </p:spPr>
      </p:pic>
      <p:pic>
        <p:nvPicPr>
          <p:cNvPr id="9" name="Picture Placeholder 4">
            <a:extLst>
              <a:ext uri="{FF2B5EF4-FFF2-40B4-BE49-F238E27FC236}">
                <a16:creationId xmlns:a16="http://schemas.microsoft.com/office/drawing/2014/main" id="{85CAB737-5A33-3341-93BA-CB3E607FCB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8" t="34591" r="37010"/>
          <a:stretch/>
        </p:blipFill>
        <p:spPr>
          <a:xfrm>
            <a:off x="6277809" y="1334822"/>
            <a:ext cx="2331719" cy="2770834"/>
          </a:xfrm>
          <a:prstGeom prst="rect">
            <a:avLst/>
          </a:prstGeom>
          <a:noFill/>
        </p:spPr>
      </p:pic>
      <p:pic>
        <p:nvPicPr>
          <p:cNvPr id="10" name="Picture Placeholder 4">
            <a:extLst>
              <a:ext uri="{FF2B5EF4-FFF2-40B4-BE49-F238E27FC236}">
                <a16:creationId xmlns:a16="http://schemas.microsoft.com/office/drawing/2014/main" id="{7E081F6A-6EBD-3D4A-9D66-E06E6CAC78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8" t="68147" r="37010"/>
          <a:stretch/>
        </p:blipFill>
        <p:spPr>
          <a:xfrm>
            <a:off x="6277809" y="0"/>
            <a:ext cx="2331719" cy="1349350"/>
          </a:xfrm>
          <a:prstGeom prst="rect">
            <a:avLst/>
          </a:prstGeom>
          <a:noFill/>
        </p:spPr>
      </p:pic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7074639" y="0"/>
            <a:ext cx="5117361" cy="6858000"/>
          </a:xfrm>
          <a:custGeom>
            <a:avLst/>
            <a:gdLst>
              <a:gd name="connsiteX0" fmla="*/ 1551265 w 5117361"/>
              <a:gd name="connsiteY0" fmla="*/ 0 h 6858000"/>
              <a:gd name="connsiteX1" fmla="*/ 5117361 w 5117361"/>
              <a:gd name="connsiteY1" fmla="*/ 0 h 6858000"/>
              <a:gd name="connsiteX2" fmla="*/ 5117361 w 5117361"/>
              <a:gd name="connsiteY2" fmla="*/ 6858000 h 6858000"/>
              <a:gd name="connsiteX3" fmla="*/ 1551265 w 5117361"/>
              <a:gd name="connsiteY3" fmla="*/ 6858000 h 6858000"/>
              <a:gd name="connsiteX4" fmla="*/ 1496804 w 5117361"/>
              <a:gd name="connsiteY4" fmla="*/ 6810825 h 6858000"/>
              <a:gd name="connsiteX5" fmla="*/ 0 w 5117361"/>
              <a:gd name="connsiteY5" fmla="*/ 3429000 h 6858000"/>
              <a:gd name="connsiteX6" fmla="*/ 1496804 w 5117361"/>
              <a:gd name="connsiteY6" fmla="*/ 4717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17361" h="6858000">
                <a:moveTo>
                  <a:pt x="1551265" y="0"/>
                </a:moveTo>
                <a:lnTo>
                  <a:pt x="5117361" y="0"/>
                </a:lnTo>
                <a:lnTo>
                  <a:pt x="5117361" y="6858000"/>
                </a:lnTo>
                <a:lnTo>
                  <a:pt x="1551265" y="6858000"/>
                </a:lnTo>
                <a:lnTo>
                  <a:pt x="1496804" y="6810825"/>
                </a:lnTo>
                <a:cubicBezTo>
                  <a:pt x="577286" y="5975085"/>
                  <a:pt x="0" y="4769459"/>
                  <a:pt x="0" y="3429000"/>
                </a:cubicBezTo>
                <a:cubicBezTo>
                  <a:pt x="0" y="2088542"/>
                  <a:pt x="577286" y="882916"/>
                  <a:pt x="1496804" y="47175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3518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2040835" y="-626165"/>
            <a:ext cx="8110330" cy="8110330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93132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700" y="2307034"/>
            <a:ext cx="4187371" cy="1783443"/>
          </a:xfrm>
        </p:spPr>
        <p:txBody>
          <a:bodyPr/>
          <a:lstStyle>
            <a:lvl1pPr>
              <a:lnSpc>
                <a:spcPct val="100000"/>
              </a:lnSpc>
              <a:defRPr sz="4000">
                <a:latin typeface="Prometo Medium" panose="020B070403020306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6407350" y="1629073"/>
            <a:ext cx="3599854" cy="3599854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0392073" y="1629073"/>
            <a:ext cx="3599854" cy="3599854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8000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-1797560" y="1629073"/>
            <a:ext cx="3599854" cy="3599854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162471" y="1629073"/>
            <a:ext cx="3599854" cy="3599854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6277272" y="1629074"/>
            <a:ext cx="3599854" cy="3599854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10392073" y="1629073"/>
            <a:ext cx="3599854" cy="3599854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63214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-1797560" y="1629073"/>
            <a:ext cx="3599854" cy="3599854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162471" y="1629073"/>
            <a:ext cx="3599854" cy="3599854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6122502" y="1629073"/>
            <a:ext cx="3599854" cy="3599854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80070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1596572" y="1554465"/>
            <a:ext cx="4126316" cy="4126316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76248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>
                <a:latin typeface="Prometo Medium" panose="020B070403020306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755598" y="2818757"/>
            <a:ext cx="1708219" cy="1708219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057059" y="2818757"/>
            <a:ext cx="1708219" cy="1708219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6358520" y="2818757"/>
            <a:ext cx="1708219" cy="1708219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8659980" y="2818757"/>
            <a:ext cx="1708219" cy="1708219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49341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596572" y="1977275"/>
            <a:ext cx="2638602" cy="2638602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0" name="Oval 9"/>
          <p:cNvSpPr/>
          <p:nvPr userDrawn="1"/>
        </p:nvSpPr>
        <p:spPr>
          <a:xfrm>
            <a:off x="5883284" y="1060173"/>
            <a:ext cx="7261609" cy="7261609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736930" y="1977275"/>
            <a:ext cx="2638602" cy="2638602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7877287" y="1977275"/>
            <a:ext cx="2638602" cy="2638602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0666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-246506" y="2506570"/>
            <a:ext cx="2222106" cy="2222106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1729094" y="1554465"/>
            <a:ext cx="4126316" cy="4126316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Oval 7"/>
          <p:cNvSpPr/>
          <p:nvPr userDrawn="1"/>
        </p:nvSpPr>
        <p:spPr>
          <a:xfrm>
            <a:off x="4610912" y="-340575"/>
            <a:ext cx="7916398" cy="7916396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54380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26AAE-1113-4B4E-915B-C360D35D8537}"/>
              </a:ext>
            </a:extLst>
          </p:cNvPr>
          <p:cNvSpPr/>
          <p:nvPr userDrawn="1"/>
        </p:nvSpPr>
        <p:spPr>
          <a:xfrm>
            <a:off x="712381" y="361507"/>
            <a:ext cx="2574516" cy="4678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2675390" y="-529198"/>
            <a:ext cx="7916398" cy="7916396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4034972" y="1355682"/>
            <a:ext cx="4126316" cy="4126316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729093" y="606879"/>
            <a:ext cx="2305879" cy="2305879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161288" y="3924922"/>
            <a:ext cx="2305879" cy="2305879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29955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54697" y="2298794"/>
            <a:ext cx="4187371" cy="1783443"/>
          </a:xfrm>
        </p:spPr>
        <p:txBody>
          <a:bodyPr wrap="square" anchor="ctr" anchorCtr="0"/>
          <a:lstStyle>
            <a:lvl1pPr>
              <a:lnSpc>
                <a:spcPct val="100000"/>
              </a:lnSpc>
              <a:defRPr sz="4000" b="0" i="1" spc="0">
                <a:solidFill>
                  <a:schemeClr val="bg1"/>
                </a:solidFill>
                <a:latin typeface="Prometo Medium" panose="020B070403020306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9500097" y="1285773"/>
            <a:ext cx="4286454" cy="4286454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949844E0-98A1-1D44-87EC-127C1B229E5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99369" y="1285774"/>
            <a:ext cx="4370387" cy="4286453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</p:spPr>
        <p:txBody>
          <a:bodyPr anchor="ctr" anchorCtr="0">
            <a:normAutofit/>
          </a:bodyPr>
          <a:lstStyle>
            <a:lvl1pPr algn="ctr">
              <a:defRPr sz="1200"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Oval 6"/>
          <p:cNvSpPr/>
          <p:nvPr userDrawn="1"/>
        </p:nvSpPr>
        <p:spPr>
          <a:xfrm>
            <a:off x="11432327" y="6318703"/>
            <a:ext cx="370114" cy="3701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0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>
            <a:lvl1pPr algn="ctr">
              <a:defRPr sz="803" b="0" i="0">
                <a:solidFill>
                  <a:schemeClr val="accent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DDE407B3-75D2-4040-B9AF-F4547577D7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730" y="6337753"/>
            <a:ext cx="1311349" cy="33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40026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bg>
      <p:bgPr>
        <a:solidFill>
          <a:srgbClr val="1E22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4">
            <a:extLst>
              <a:ext uri="{FF2B5EF4-FFF2-40B4-BE49-F238E27FC236}">
                <a16:creationId xmlns:a16="http://schemas.microsoft.com/office/drawing/2014/main" id="{95BB23AD-A3FC-0744-B471-3A03C4FF9A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8" t="23095" r="27906" b="13962"/>
          <a:stretch/>
        </p:blipFill>
        <p:spPr>
          <a:xfrm>
            <a:off x="10284984" y="512060"/>
            <a:ext cx="2716679" cy="2666394"/>
          </a:xfrm>
          <a:prstGeom prst="rect">
            <a:avLst/>
          </a:prstGeom>
          <a:noFill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10882" y="2335945"/>
            <a:ext cx="4187371" cy="1783443"/>
          </a:xfrm>
        </p:spPr>
        <p:txBody>
          <a:bodyPr/>
          <a:lstStyle>
            <a:lvl1pPr>
              <a:lnSpc>
                <a:spcPct val="100000"/>
              </a:lnSpc>
              <a:defRPr sz="4000">
                <a:solidFill>
                  <a:schemeClr val="bg1"/>
                </a:solidFill>
                <a:latin typeface="Prometo Medium" panose="020B070403020306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4983440" y="1385926"/>
            <a:ext cx="3683482" cy="3683482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998848" y="1385926"/>
            <a:ext cx="3683482" cy="3683482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Oval 8"/>
          <p:cNvSpPr/>
          <p:nvPr userDrawn="1"/>
        </p:nvSpPr>
        <p:spPr>
          <a:xfrm>
            <a:off x="11432327" y="6318703"/>
            <a:ext cx="370114" cy="3701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1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>
            <a:lvl1pPr algn="ctr">
              <a:defRPr sz="803" b="0" i="0">
                <a:solidFill>
                  <a:schemeClr val="accent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A2C4BF51-F103-BB4C-82A3-C7636C643B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2730" y="6337753"/>
            <a:ext cx="1311349" cy="33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87789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ustom Layout">
    <p:bg>
      <p:bgPr>
        <a:solidFill>
          <a:srgbClr val="1E22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/>
          <p:cNvSpPr/>
          <p:nvPr userDrawn="1"/>
        </p:nvSpPr>
        <p:spPr>
          <a:xfrm>
            <a:off x="11432327" y="6318703"/>
            <a:ext cx="370114" cy="3701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4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>
            <a:lvl1pPr algn="ctr">
              <a:defRPr sz="803" b="0" i="0">
                <a:solidFill>
                  <a:schemeClr val="accent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Picture Placeholder 6">
            <a:extLst>
              <a:ext uri="{FF2B5EF4-FFF2-40B4-BE49-F238E27FC236}">
                <a16:creationId xmlns:a16="http://schemas.microsoft.com/office/drawing/2014/main" id="{AAD6EEF9-E311-244B-B02A-B96F631DAC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7" t="32270" r="25074" b="731"/>
          <a:stretch/>
        </p:blipFill>
        <p:spPr>
          <a:xfrm rot="6494833">
            <a:off x="9161506" y="6011454"/>
            <a:ext cx="2169322" cy="217242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6" name="Picture Placeholder 6">
            <a:extLst>
              <a:ext uri="{FF2B5EF4-FFF2-40B4-BE49-F238E27FC236}">
                <a16:creationId xmlns:a16="http://schemas.microsoft.com/office/drawing/2014/main" id="{85AF8291-D8AA-4E49-9676-7FAE8A9972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05" t="8701" r="13093" b="66296"/>
          <a:stretch/>
        </p:blipFill>
        <p:spPr>
          <a:xfrm>
            <a:off x="4101399" y="354496"/>
            <a:ext cx="1714398" cy="1716847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7" name="Picture Placeholder 6">
            <a:extLst>
              <a:ext uri="{FF2B5EF4-FFF2-40B4-BE49-F238E27FC236}">
                <a16:creationId xmlns:a16="http://schemas.microsoft.com/office/drawing/2014/main" id="{9F89A836-C596-8C45-ACEE-24B7F5A517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52" t="13974" r="16054" b="35931"/>
          <a:stretch/>
        </p:blipFill>
        <p:spPr>
          <a:xfrm rot="5400000">
            <a:off x="7088050" y="-1544331"/>
            <a:ext cx="2612092" cy="261582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0" name="Picture Placeholder 6">
            <a:extLst>
              <a:ext uri="{FF2B5EF4-FFF2-40B4-BE49-F238E27FC236}">
                <a16:creationId xmlns:a16="http://schemas.microsoft.com/office/drawing/2014/main" id="{F1E3399B-E354-5A4A-B609-586F0639F9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78" t="28178"/>
          <a:stretch/>
        </p:blipFill>
        <p:spPr>
          <a:xfrm rot="20179082">
            <a:off x="10124394" y="835410"/>
            <a:ext cx="3878838" cy="388438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C2405E47-CBB6-F241-93BD-D007DDA97DD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2730" y="6337753"/>
            <a:ext cx="1311349" cy="33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95172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 Custom Layout">
    <p:bg>
      <p:bgPr>
        <a:solidFill>
          <a:srgbClr val="1E22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Placeholder 6">
            <a:extLst>
              <a:ext uri="{FF2B5EF4-FFF2-40B4-BE49-F238E27FC236}">
                <a16:creationId xmlns:a16="http://schemas.microsoft.com/office/drawing/2014/main" id="{91D1851B-4A72-D147-AC0E-C10A50EF8D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99" t="25172" r="-1321" b="3006"/>
          <a:stretch/>
        </p:blipFill>
        <p:spPr>
          <a:xfrm rot="20179082">
            <a:off x="1663253" y="1709168"/>
            <a:ext cx="3878838" cy="388438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-2504116" y="1429305"/>
            <a:ext cx="3885470" cy="3885470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Oval 5"/>
          <p:cNvSpPr/>
          <p:nvPr userDrawn="1"/>
        </p:nvSpPr>
        <p:spPr>
          <a:xfrm>
            <a:off x="2001636" y="1427057"/>
            <a:ext cx="3887718" cy="388771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rometo Medium" panose="020B0704030203060203" pitchFamily="34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226712" y="3141041"/>
            <a:ext cx="3406166" cy="9144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1800" b="0" i="1" u="none">
                <a:solidFill>
                  <a:srgbClr val="1E22AA"/>
                </a:solidFill>
                <a:latin typeface="Prometo Medium" panose="020B0704030203060203" pitchFamily="34" charset="0"/>
                <a:ea typeface="Prometo Medium" panose="020B0704030203060203" pitchFamily="34" charset="0"/>
                <a:cs typeface="Prometo Medium" panose="020B0704030203060203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3611796" y="4299112"/>
            <a:ext cx="5389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0" i="1" dirty="0">
                <a:solidFill>
                  <a:schemeClr val="accent3"/>
                </a:solidFill>
                <a:latin typeface="Prometo Medium" panose="020B0704030203060203" pitchFamily="34" charset="0"/>
              </a:rPr>
              <a:t>“</a:t>
            </a:r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E24E9FB1-80D9-E24B-8D32-3AB86CC50ED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100544" y="1429305"/>
            <a:ext cx="3885470" cy="3885470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F7053BB-1F93-3F4C-8EB7-1D03DFC3953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509636" y="1427057"/>
            <a:ext cx="3970625" cy="3887718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</p:spPr>
        <p:txBody>
          <a:bodyPr anchor="ctr" anchorCtr="0">
            <a:normAutofit/>
          </a:bodyPr>
          <a:lstStyle>
            <a:lvl1pPr algn="ctr">
              <a:defRPr sz="1200"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2" name="Oval 11"/>
          <p:cNvSpPr/>
          <p:nvPr userDrawn="1"/>
        </p:nvSpPr>
        <p:spPr>
          <a:xfrm>
            <a:off x="11432327" y="6318703"/>
            <a:ext cx="370114" cy="3701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4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>
            <a:lvl1pPr algn="ctr">
              <a:defRPr sz="803" b="0" i="0">
                <a:solidFill>
                  <a:schemeClr val="accent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6E317E60-2F1B-1449-9E9F-D294FD48D6F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2730" y="6337753"/>
            <a:ext cx="1311349" cy="33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85742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bg>
      <p:bgPr>
        <a:solidFill>
          <a:srgbClr val="1E22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948068" y="-1924878"/>
            <a:ext cx="10707756" cy="10707756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802517" y="2389412"/>
            <a:ext cx="4187371" cy="1783443"/>
          </a:xfrm>
        </p:spPr>
        <p:txBody>
          <a:bodyPr/>
          <a:lstStyle>
            <a:lvl1pPr>
              <a:lnSpc>
                <a:spcPct val="100000"/>
              </a:lnSpc>
              <a:defRPr sz="4000">
                <a:solidFill>
                  <a:srgbClr val="FFFFFF"/>
                </a:solidFill>
                <a:latin typeface="Prometo Medium" panose="020B070403020306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Oval 5"/>
          <p:cNvSpPr/>
          <p:nvPr userDrawn="1"/>
        </p:nvSpPr>
        <p:spPr>
          <a:xfrm>
            <a:off x="11432327" y="6318703"/>
            <a:ext cx="370114" cy="3701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>
            <a:lvl1pPr algn="ctr">
              <a:defRPr sz="803" b="0" i="0">
                <a:solidFill>
                  <a:schemeClr val="accent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EC32D32-93FB-254D-A4B4-CCBE9774EB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730" y="6337753"/>
            <a:ext cx="1311349" cy="33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62652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bg>
      <p:bgPr>
        <a:solidFill>
          <a:srgbClr val="1E22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4117702" y="-2038880"/>
            <a:ext cx="9089318" cy="9089318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863324" y="2142277"/>
            <a:ext cx="4187371" cy="1783443"/>
          </a:xfrm>
        </p:spPr>
        <p:txBody>
          <a:bodyPr/>
          <a:lstStyle>
            <a:lvl1pPr>
              <a:lnSpc>
                <a:spcPct val="100000"/>
              </a:lnSpc>
              <a:defRPr sz="5400">
                <a:solidFill>
                  <a:srgbClr val="FFFFFF"/>
                </a:solidFill>
                <a:latin typeface="Prometo Medium" panose="020B070403020306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Oval 4"/>
          <p:cNvSpPr/>
          <p:nvPr userDrawn="1"/>
        </p:nvSpPr>
        <p:spPr>
          <a:xfrm>
            <a:off x="11432327" y="6318703"/>
            <a:ext cx="370114" cy="3701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8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>
            <a:lvl1pPr algn="ctr">
              <a:defRPr sz="803" b="0" i="0">
                <a:solidFill>
                  <a:schemeClr val="accent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5B3C2F39-DDC2-DF48-BED4-8C05FFE6DB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730" y="6337753"/>
            <a:ext cx="1311349" cy="33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11939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5157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21">
            <a:extLst>
              <a:ext uri="{FF2B5EF4-FFF2-40B4-BE49-F238E27FC236}">
                <a16:creationId xmlns:a16="http://schemas.microsoft.com/office/drawing/2014/main" id="{BD80ABFB-92CE-9A48-ABAC-163856957F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>
            <a:lvl1pPr algn="ctr">
              <a:defRPr sz="803" b="0" i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9D354AA-690E-A840-BB35-89E92223EF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4583" y="1171169"/>
            <a:ext cx="9833429" cy="1028700"/>
          </a:xfrm>
        </p:spPr>
        <p:txBody>
          <a:bodyPr/>
          <a:lstStyle>
            <a:lvl1pPr>
              <a:defRPr sz="3600">
                <a:latin typeface="Prometo Medium" panose="020B070403020306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19383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slideLayout" Target="../slideLayouts/slideLayout61.xml"/><Relationship Id="rId26" Type="http://schemas.openxmlformats.org/officeDocument/2006/relationships/theme" Target="../theme/theme4.xml"/><Relationship Id="rId3" Type="http://schemas.openxmlformats.org/officeDocument/2006/relationships/slideLayout" Target="../slideLayouts/slideLayout46.xml"/><Relationship Id="rId21" Type="http://schemas.openxmlformats.org/officeDocument/2006/relationships/slideLayout" Target="../slideLayouts/slideLayout64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slideLayout" Target="../slideLayouts/slideLayout60.xml"/><Relationship Id="rId25" Type="http://schemas.openxmlformats.org/officeDocument/2006/relationships/slideLayout" Target="../slideLayouts/slideLayout68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63.xml"/><Relationship Id="rId29" Type="http://schemas.openxmlformats.org/officeDocument/2006/relationships/image" Target="../media/image4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24" Type="http://schemas.openxmlformats.org/officeDocument/2006/relationships/slideLayout" Target="../slideLayouts/slideLayout67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23" Type="http://schemas.openxmlformats.org/officeDocument/2006/relationships/slideLayout" Target="../slideLayouts/slideLayout66.xml"/><Relationship Id="rId28" Type="http://schemas.openxmlformats.org/officeDocument/2006/relationships/image" Target="../media/image3.svg"/><Relationship Id="rId10" Type="http://schemas.openxmlformats.org/officeDocument/2006/relationships/slideLayout" Target="../slideLayouts/slideLayout53.xml"/><Relationship Id="rId19" Type="http://schemas.openxmlformats.org/officeDocument/2006/relationships/slideLayout" Target="../slideLayouts/slideLayout62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Relationship Id="rId22" Type="http://schemas.openxmlformats.org/officeDocument/2006/relationships/slideLayout" Target="../slideLayouts/slideLayout65.xml"/><Relationship Id="rId27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27-Apr-21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943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5D9E9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6288635" y="5345225"/>
            <a:ext cx="5903383" cy="1512887"/>
            <a:chOff x="2971" y="3367"/>
            <a:chExt cx="2789" cy="953"/>
          </a:xfrm>
        </p:grpSpPr>
        <p:sp>
          <p:nvSpPr>
            <p:cNvPr id="1033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>
                <a:gd name="T0" fmla="*/ 2840 w 2780"/>
                <a:gd name="T1" fmla="*/ 18 h 953"/>
                <a:gd name="T2" fmla="*/ 2750 w 2780"/>
                <a:gd name="T3" fmla="*/ 24 h 953"/>
                <a:gd name="T4" fmla="*/ 2683 w 2780"/>
                <a:gd name="T5" fmla="*/ 102 h 953"/>
                <a:gd name="T6" fmla="*/ 2575 w 2780"/>
                <a:gd name="T7" fmla="*/ 156 h 953"/>
                <a:gd name="T8" fmla="*/ 2569 w 2780"/>
                <a:gd name="T9" fmla="*/ 222 h 953"/>
                <a:gd name="T10" fmla="*/ 2551 w 2780"/>
                <a:gd name="T11" fmla="*/ 246 h 953"/>
                <a:gd name="T12" fmla="*/ 2533 w 2780"/>
                <a:gd name="T13" fmla="*/ 252 h 953"/>
                <a:gd name="T14" fmla="*/ 2461 w 2780"/>
                <a:gd name="T15" fmla="*/ 210 h 953"/>
                <a:gd name="T16" fmla="*/ 2316 w 2780"/>
                <a:gd name="T17" fmla="*/ 192 h 953"/>
                <a:gd name="T18" fmla="*/ 2292 w 2780"/>
                <a:gd name="T19" fmla="*/ 186 h 953"/>
                <a:gd name="T20" fmla="*/ 2274 w 2780"/>
                <a:gd name="T21" fmla="*/ 192 h 953"/>
                <a:gd name="T22" fmla="*/ 2202 w 2780"/>
                <a:gd name="T23" fmla="*/ 228 h 953"/>
                <a:gd name="T24" fmla="*/ 2166 w 2780"/>
                <a:gd name="T25" fmla="*/ 240 h 953"/>
                <a:gd name="T26" fmla="*/ 2142 w 2780"/>
                <a:gd name="T27" fmla="*/ 246 h 953"/>
                <a:gd name="T28" fmla="*/ 2130 w 2780"/>
                <a:gd name="T29" fmla="*/ 258 h 953"/>
                <a:gd name="T30" fmla="*/ 2130 w 2780"/>
                <a:gd name="T31" fmla="*/ 276 h 953"/>
                <a:gd name="T32" fmla="*/ 2107 w 2780"/>
                <a:gd name="T33" fmla="*/ 300 h 953"/>
                <a:gd name="T34" fmla="*/ 2089 w 2780"/>
                <a:gd name="T35" fmla="*/ 312 h 953"/>
                <a:gd name="T36" fmla="*/ 2077 w 2780"/>
                <a:gd name="T37" fmla="*/ 324 h 953"/>
                <a:gd name="T38" fmla="*/ 2065 w 2780"/>
                <a:gd name="T39" fmla="*/ 336 h 953"/>
                <a:gd name="T40" fmla="*/ 2030 w 2780"/>
                <a:gd name="T41" fmla="*/ 342 h 953"/>
                <a:gd name="T42" fmla="*/ 1961 w 2780"/>
                <a:gd name="T43" fmla="*/ 336 h 953"/>
                <a:gd name="T44" fmla="*/ 1925 w 2780"/>
                <a:gd name="T45" fmla="*/ 330 h 953"/>
                <a:gd name="T46" fmla="*/ 1913 w 2780"/>
                <a:gd name="T47" fmla="*/ 342 h 953"/>
                <a:gd name="T48" fmla="*/ 1901 w 2780"/>
                <a:gd name="T49" fmla="*/ 354 h 953"/>
                <a:gd name="T50" fmla="*/ 1871 w 2780"/>
                <a:gd name="T51" fmla="*/ 360 h 953"/>
                <a:gd name="T52" fmla="*/ 1812 w 2780"/>
                <a:gd name="T53" fmla="*/ 342 h 953"/>
                <a:gd name="T54" fmla="*/ 1788 w 2780"/>
                <a:gd name="T55" fmla="*/ 342 h 953"/>
                <a:gd name="T56" fmla="*/ 1764 w 2780"/>
                <a:gd name="T57" fmla="*/ 354 h 953"/>
                <a:gd name="T58" fmla="*/ 1696 w 2780"/>
                <a:gd name="T59" fmla="*/ 425 h 953"/>
                <a:gd name="T60" fmla="*/ 1654 w 2780"/>
                <a:gd name="T61" fmla="*/ 569 h 953"/>
                <a:gd name="T62" fmla="*/ 1654 w 2780"/>
                <a:gd name="T63" fmla="*/ 593 h 953"/>
                <a:gd name="T64" fmla="*/ 1660 w 2780"/>
                <a:gd name="T65" fmla="*/ 641 h 953"/>
                <a:gd name="T66" fmla="*/ 1678 w 2780"/>
                <a:gd name="T67" fmla="*/ 659 h 953"/>
                <a:gd name="T68" fmla="*/ 1672 w 2780"/>
                <a:gd name="T69" fmla="*/ 671 h 953"/>
                <a:gd name="T70" fmla="*/ 1660 w 2780"/>
                <a:gd name="T71" fmla="*/ 683 h 953"/>
                <a:gd name="T72" fmla="*/ 1582 w 2780"/>
                <a:gd name="T73" fmla="*/ 689 h 953"/>
                <a:gd name="T74" fmla="*/ 1505 w 2780"/>
                <a:gd name="T75" fmla="*/ 629 h 953"/>
                <a:gd name="T76" fmla="*/ 1365 w 2780"/>
                <a:gd name="T77" fmla="*/ 587 h 953"/>
                <a:gd name="T78" fmla="*/ 1216 w 2780"/>
                <a:gd name="T79" fmla="*/ 671 h 953"/>
                <a:gd name="T80" fmla="*/ 1040 w 2780"/>
                <a:gd name="T81" fmla="*/ 731 h 953"/>
                <a:gd name="T82" fmla="*/ 837 w 2780"/>
                <a:gd name="T83" fmla="*/ 743 h 953"/>
                <a:gd name="T84" fmla="*/ 644 w 2780"/>
                <a:gd name="T85" fmla="*/ 701 h 953"/>
                <a:gd name="T86" fmla="*/ 584 w 2780"/>
                <a:gd name="T87" fmla="*/ 695 h 953"/>
                <a:gd name="T88" fmla="*/ 572 w 2780"/>
                <a:gd name="T89" fmla="*/ 701 h 953"/>
                <a:gd name="T90" fmla="*/ 536 w 2780"/>
                <a:gd name="T91" fmla="*/ 731 h 953"/>
                <a:gd name="T92" fmla="*/ 444 w 2780"/>
                <a:gd name="T93" fmla="*/ 809 h 953"/>
                <a:gd name="T94" fmla="*/ 414 w 2780"/>
                <a:gd name="T95" fmla="*/ 821 h 953"/>
                <a:gd name="T96" fmla="*/ 390 w 2780"/>
                <a:gd name="T97" fmla="*/ 821 h 953"/>
                <a:gd name="T98" fmla="*/ 343 w 2780"/>
                <a:gd name="T99" fmla="*/ 827 h 953"/>
                <a:gd name="T100" fmla="*/ 217 w 2780"/>
                <a:gd name="T101" fmla="*/ 851 h 953"/>
                <a:gd name="T102" fmla="*/ 181 w 2780"/>
                <a:gd name="T103" fmla="*/ 857 h 953"/>
                <a:gd name="T104" fmla="*/ 125 w 2780"/>
                <a:gd name="T105" fmla="*/ 851 h 953"/>
                <a:gd name="T106" fmla="*/ 107 w 2780"/>
                <a:gd name="T107" fmla="*/ 857 h 953"/>
                <a:gd name="T108" fmla="*/ 101 w 2780"/>
                <a:gd name="T109" fmla="*/ 875 h 953"/>
                <a:gd name="T110" fmla="*/ 83 w 2780"/>
                <a:gd name="T111" fmla="*/ 887 h 953"/>
                <a:gd name="T112" fmla="*/ 48 w 2780"/>
                <a:gd name="T113" fmla="*/ 899 h 953"/>
                <a:gd name="T114" fmla="*/ 2852 w 2780"/>
                <a:gd name="T115" fmla="*/ 24 h 95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1800">
                <a:solidFill>
                  <a:srgbClr val="EAEAEA"/>
                </a:solidFill>
              </a:endParaRPr>
            </a:p>
          </p:txBody>
        </p:sp>
        <p:sp>
          <p:nvSpPr>
            <p:cNvPr id="448516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>
                <a:gd name="T0" fmla="*/ 12 w 12"/>
                <a:gd name="T1" fmla="*/ 18 h 18"/>
                <a:gd name="T2" fmla="*/ 12 w 12"/>
                <a:gd name="T3" fmla="*/ 12 h 18"/>
                <a:gd name="T4" fmla="*/ 6 w 12"/>
                <a:gd name="T5" fmla="*/ 6 h 18"/>
                <a:gd name="T6" fmla="*/ 6 w 12"/>
                <a:gd name="T7" fmla="*/ 6 h 18"/>
                <a:gd name="T8" fmla="*/ 0 w 12"/>
                <a:gd name="T9" fmla="*/ 0 h 18"/>
                <a:gd name="T10" fmla="*/ 12 w 12"/>
                <a:gd name="T11" fmla="*/ 18 h 18"/>
                <a:gd name="T12" fmla="*/ 12 w 12"/>
                <a:gd name="T13" fmla="*/ 18 h 18"/>
                <a:gd name="T14" fmla="*/ 12 w 12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GB" sz="1800">
                <a:solidFill>
                  <a:srgbClr val="EAEAEA"/>
                </a:solidFill>
              </a:endParaRPr>
            </a:p>
          </p:txBody>
        </p:sp>
        <p:sp>
          <p:nvSpPr>
            <p:cNvPr id="448517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>
                <a:gd name="T0" fmla="*/ 0 w 6"/>
                <a:gd name="T1" fmla="*/ 12 h 18"/>
                <a:gd name="T2" fmla="*/ 6 w 6"/>
                <a:gd name="T3" fmla="*/ 18 h 18"/>
                <a:gd name="T4" fmla="*/ 0 w 6"/>
                <a:gd name="T5" fmla="*/ 0 h 18"/>
                <a:gd name="T6" fmla="*/ 0 w 6"/>
                <a:gd name="T7" fmla="*/ 12 h 18"/>
                <a:gd name="T8" fmla="*/ 0 w 6"/>
                <a:gd name="T9" fmla="*/ 12 h 18"/>
                <a:gd name="T10" fmla="*/ 0 w 6"/>
                <a:gd name="T1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GB" sz="1800">
                <a:solidFill>
                  <a:srgbClr val="EAEAEA"/>
                </a:solidFill>
              </a:endParaRPr>
            </a:p>
          </p:txBody>
        </p:sp>
        <p:sp>
          <p:nvSpPr>
            <p:cNvPr id="448518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>
                <a:gd name="T0" fmla="*/ 280 w 304"/>
                <a:gd name="T1" fmla="*/ 42 h 741"/>
                <a:gd name="T2" fmla="*/ 274 w 304"/>
                <a:gd name="T3" fmla="*/ 42 h 741"/>
                <a:gd name="T4" fmla="*/ 268 w 304"/>
                <a:gd name="T5" fmla="*/ 42 h 741"/>
                <a:gd name="T6" fmla="*/ 256 w 304"/>
                <a:gd name="T7" fmla="*/ 42 h 741"/>
                <a:gd name="T8" fmla="*/ 238 w 304"/>
                <a:gd name="T9" fmla="*/ 48 h 741"/>
                <a:gd name="T10" fmla="*/ 214 w 304"/>
                <a:gd name="T11" fmla="*/ 12 h 741"/>
                <a:gd name="T12" fmla="*/ 196 w 304"/>
                <a:gd name="T13" fmla="*/ 0 h 741"/>
                <a:gd name="T14" fmla="*/ 196 w 304"/>
                <a:gd name="T15" fmla="*/ 0 h 741"/>
                <a:gd name="T16" fmla="*/ 164 w 304"/>
                <a:gd name="T17" fmla="*/ 167 h 741"/>
                <a:gd name="T18" fmla="*/ 144 w 304"/>
                <a:gd name="T19" fmla="*/ 217 h 741"/>
                <a:gd name="T20" fmla="*/ 110 w 304"/>
                <a:gd name="T21" fmla="*/ 281 h 741"/>
                <a:gd name="T22" fmla="*/ 96 w 304"/>
                <a:gd name="T23" fmla="*/ 327 h 741"/>
                <a:gd name="T24" fmla="*/ 124 w 304"/>
                <a:gd name="T25" fmla="*/ 405 h 741"/>
                <a:gd name="T26" fmla="*/ 100 w 304"/>
                <a:gd name="T27" fmla="*/ 463 h 741"/>
                <a:gd name="T28" fmla="*/ 68 w 304"/>
                <a:gd name="T29" fmla="*/ 503 h 741"/>
                <a:gd name="T30" fmla="*/ 30 w 304"/>
                <a:gd name="T31" fmla="*/ 539 h 741"/>
                <a:gd name="T32" fmla="*/ 24 w 304"/>
                <a:gd name="T33" fmla="*/ 613 h 741"/>
                <a:gd name="T34" fmla="*/ 0 w 304"/>
                <a:gd name="T35" fmla="*/ 741 h 741"/>
                <a:gd name="T36" fmla="*/ 202 w 304"/>
                <a:gd name="T37" fmla="*/ 741 h 741"/>
                <a:gd name="T38" fmla="*/ 180 w 304"/>
                <a:gd name="T39" fmla="*/ 639 h 741"/>
                <a:gd name="T40" fmla="*/ 192 w 304"/>
                <a:gd name="T41" fmla="*/ 589 h 741"/>
                <a:gd name="T42" fmla="*/ 178 w 304"/>
                <a:gd name="T43" fmla="*/ 539 h 741"/>
                <a:gd name="T44" fmla="*/ 190 w 304"/>
                <a:gd name="T45" fmla="*/ 499 h 741"/>
                <a:gd name="T46" fmla="*/ 184 w 304"/>
                <a:gd name="T47" fmla="*/ 465 h 741"/>
                <a:gd name="T48" fmla="*/ 192 w 304"/>
                <a:gd name="T49" fmla="*/ 391 h 741"/>
                <a:gd name="T50" fmla="*/ 216 w 304"/>
                <a:gd name="T51" fmla="*/ 313 h 741"/>
                <a:gd name="T52" fmla="*/ 238 w 304"/>
                <a:gd name="T53" fmla="*/ 249 h 741"/>
                <a:gd name="T54" fmla="*/ 268 w 304"/>
                <a:gd name="T55" fmla="*/ 185 h 741"/>
                <a:gd name="T56" fmla="*/ 284 w 304"/>
                <a:gd name="T57" fmla="*/ 159 h 741"/>
                <a:gd name="T58" fmla="*/ 304 w 304"/>
                <a:gd name="T59" fmla="*/ 12 h 741"/>
                <a:gd name="T60" fmla="*/ 298 w 304"/>
                <a:gd name="T61" fmla="*/ 24 h 741"/>
                <a:gd name="T62" fmla="*/ 292 w 304"/>
                <a:gd name="T63" fmla="*/ 30 h 741"/>
                <a:gd name="T64" fmla="*/ 292 w 304"/>
                <a:gd name="T65" fmla="*/ 36 h 741"/>
                <a:gd name="T66" fmla="*/ 286 w 304"/>
                <a:gd name="T67" fmla="*/ 36 h 741"/>
                <a:gd name="T68" fmla="*/ 286 w 304"/>
                <a:gd name="T69" fmla="*/ 42 h 741"/>
                <a:gd name="T70" fmla="*/ 280 w 304"/>
                <a:gd name="T71" fmla="*/ 42 h 741"/>
                <a:gd name="T72" fmla="*/ 280 w 304"/>
                <a:gd name="T73" fmla="*/ 42 h 741"/>
                <a:gd name="T74" fmla="*/ 280 w 304"/>
                <a:gd name="T75" fmla="*/ 42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GB" sz="1800">
                <a:solidFill>
                  <a:srgbClr val="EAEAEA"/>
                </a:solidFill>
              </a:endParaRPr>
            </a:p>
          </p:txBody>
        </p:sp>
        <p:sp>
          <p:nvSpPr>
            <p:cNvPr id="448519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>
                <a:gd name="T0" fmla="*/ 284 w 314"/>
                <a:gd name="T1" fmla="*/ 6 h 767"/>
                <a:gd name="T2" fmla="*/ 278 w 314"/>
                <a:gd name="T3" fmla="*/ 6 h 767"/>
                <a:gd name="T4" fmla="*/ 272 w 314"/>
                <a:gd name="T5" fmla="*/ 12 h 767"/>
                <a:gd name="T6" fmla="*/ 254 w 314"/>
                <a:gd name="T7" fmla="*/ 18 h 767"/>
                <a:gd name="T8" fmla="*/ 230 w 314"/>
                <a:gd name="T9" fmla="*/ 24 h 767"/>
                <a:gd name="T10" fmla="*/ 206 w 314"/>
                <a:gd name="T11" fmla="*/ 42 h 767"/>
                <a:gd name="T12" fmla="*/ 188 w 314"/>
                <a:gd name="T13" fmla="*/ 48 h 767"/>
                <a:gd name="T14" fmla="*/ 176 w 314"/>
                <a:gd name="T15" fmla="*/ 54 h 767"/>
                <a:gd name="T16" fmla="*/ 170 w 314"/>
                <a:gd name="T17" fmla="*/ 54 h 767"/>
                <a:gd name="T18" fmla="*/ 150 w 314"/>
                <a:gd name="T19" fmla="*/ 169 h 767"/>
                <a:gd name="T20" fmla="*/ 110 w 314"/>
                <a:gd name="T21" fmla="*/ 225 h 767"/>
                <a:gd name="T22" fmla="*/ 54 w 314"/>
                <a:gd name="T23" fmla="*/ 383 h 767"/>
                <a:gd name="T24" fmla="*/ 82 w 314"/>
                <a:gd name="T25" fmla="*/ 555 h 767"/>
                <a:gd name="T26" fmla="*/ 40 w 314"/>
                <a:gd name="T27" fmla="*/ 679 h 767"/>
                <a:gd name="T28" fmla="*/ 0 w 314"/>
                <a:gd name="T29" fmla="*/ 767 h 767"/>
                <a:gd name="T30" fmla="*/ 108 w 314"/>
                <a:gd name="T31" fmla="*/ 767 h 767"/>
                <a:gd name="T32" fmla="*/ 120 w 314"/>
                <a:gd name="T33" fmla="*/ 611 h 767"/>
                <a:gd name="T34" fmla="*/ 148 w 314"/>
                <a:gd name="T35" fmla="*/ 499 h 767"/>
                <a:gd name="T36" fmla="*/ 160 w 314"/>
                <a:gd name="T37" fmla="*/ 367 h 767"/>
                <a:gd name="T38" fmla="*/ 218 w 314"/>
                <a:gd name="T39" fmla="*/ 327 h 767"/>
                <a:gd name="T40" fmla="*/ 238 w 314"/>
                <a:gd name="T41" fmla="*/ 221 h 767"/>
                <a:gd name="T42" fmla="*/ 296 w 314"/>
                <a:gd name="T43" fmla="*/ 135 h 767"/>
                <a:gd name="T44" fmla="*/ 314 w 314"/>
                <a:gd name="T45" fmla="*/ 0 h 767"/>
                <a:gd name="T46" fmla="*/ 302 w 314"/>
                <a:gd name="T47" fmla="*/ 0 h 767"/>
                <a:gd name="T48" fmla="*/ 296 w 314"/>
                <a:gd name="T49" fmla="*/ 0 h 767"/>
                <a:gd name="T50" fmla="*/ 290 w 314"/>
                <a:gd name="T51" fmla="*/ 0 h 767"/>
                <a:gd name="T52" fmla="*/ 284 w 314"/>
                <a:gd name="T53" fmla="*/ 6 h 767"/>
                <a:gd name="T54" fmla="*/ 284 w 314"/>
                <a:gd name="T55" fmla="*/ 6 h 767"/>
                <a:gd name="T56" fmla="*/ 284 w 314"/>
                <a:gd name="T57" fmla="*/ 6 h 767"/>
                <a:gd name="T58" fmla="*/ 284 w 314"/>
                <a:gd name="T59" fmla="*/ 6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GB" sz="1800">
                <a:solidFill>
                  <a:srgbClr val="EAEAEA"/>
                </a:solidFill>
              </a:endParaRPr>
            </a:p>
          </p:txBody>
        </p:sp>
        <p:sp>
          <p:nvSpPr>
            <p:cNvPr id="448520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>
                <a:gd name="T0" fmla="*/ 257 w 275"/>
                <a:gd name="T1" fmla="*/ 12 h 623"/>
                <a:gd name="T2" fmla="*/ 239 w 275"/>
                <a:gd name="T3" fmla="*/ 6 h 623"/>
                <a:gd name="T4" fmla="*/ 203 w 275"/>
                <a:gd name="T5" fmla="*/ 6 h 623"/>
                <a:gd name="T6" fmla="*/ 203 w 275"/>
                <a:gd name="T7" fmla="*/ 6 h 623"/>
                <a:gd name="T8" fmla="*/ 197 w 275"/>
                <a:gd name="T9" fmla="*/ 6 h 623"/>
                <a:gd name="T10" fmla="*/ 185 w 275"/>
                <a:gd name="T11" fmla="*/ 0 h 623"/>
                <a:gd name="T12" fmla="*/ 173 w 275"/>
                <a:gd name="T13" fmla="*/ 0 h 623"/>
                <a:gd name="T14" fmla="*/ 166 w 275"/>
                <a:gd name="T15" fmla="*/ 0 h 623"/>
                <a:gd name="T16" fmla="*/ 160 w 275"/>
                <a:gd name="T17" fmla="*/ 0 h 623"/>
                <a:gd name="T18" fmla="*/ 144 w 275"/>
                <a:gd name="T19" fmla="*/ 117 h 623"/>
                <a:gd name="T20" fmla="*/ 128 w 275"/>
                <a:gd name="T21" fmla="*/ 185 h 623"/>
                <a:gd name="T22" fmla="*/ 58 w 275"/>
                <a:gd name="T23" fmla="*/ 299 h 623"/>
                <a:gd name="T24" fmla="*/ 54 w 275"/>
                <a:gd name="T25" fmla="*/ 441 h 623"/>
                <a:gd name="T26" fmla="*/ 24 w 275"/>
                <a:gd name="T27" fmla="*/ 523 h 623"/>
                <a:gd name="T28" fmla="*/ 0 w 275"/>
                <a:gd name="T29" fmla="*/ 623 h 623"/>
                <a:gd name="T30" fmla="*/ 78 w 275"/>
                <a:gd name="T31" fmla="*/ 623 h 623"/>
                <a:gd name="T32" fmla="*/ 92 w 275"/>
                <a:gd name="T33" fmla="*/ 555 h 623"/>
                <a:gd name="T34" fmla="*/ 134 w 275"/>
                <a:gd name="T35" fmla="*/ 447 h 623"/>
                <a:gd name="T36" fmla="*/ 158 w 275"/>
                <a:gd name="T37" fmla="*/ 315 h 623"/>
                <a:gd name="T38" fmla="*/ 184 w 275"/>
                <a:gd name="T39" fmla="*/ 257 h 623"/>
                <a:gd name="T40" fmla="*/ 216 w 275"/>
                <a:gd name="T41" fmla="*/ 211 h 623"/>
                <a:gd name="T42" fmla="*/ 222 w 275"/>
                <a:gd name="T43" fmla="*/ 145 h 623"/>
                <a:gd name="T44" fmla="*/ 240 w 275"/>
                <a:gd name="T45" fmla="*/ 111 h 623"/>
                <a:gd name="T46" fmla="*/ 262 w 275"/>
                <a:gd name="T47" fmla="*/ 79 h 623"/>
                <a:gd name="T48" fmla="*/ 275 w 275"/>
                <a:gd name="T49" fmla="*/ 6 h 623"/>
                <a:gd name="T50" fmla="*/ 263 w 275"/>
                <a:gd name="T51" fmla="*/ 12 h 623"/>
                <a:gd name="T52" fmla="*/ 257 w 275"/>
                <a:gd name="T53" fmla="*/ 12 h 623"/>
                <a:gd name="T54" fmla="*/ 257 w 275"/>
                <a:gd name="T55" fmla="*/ 12 h 623"/>
                <a:gd name="T56" fmla="*/ 257 w 275"/>
                <a:gd name="T57" fmla="*/ 12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GB" sz="1800">
                <a:solidFill>
                  <a:srgbClr val="EAEAEA"/>
                </a:solidFill>
              </a:endParaRPr>
            </a:p>
          </p:txBody>
        </p:sp>
        <p:sp>
          <p:nvSpPr>
            <p:cNvPr id="448521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>
                <a:gd name="T0" fmla="*/ 171 w 213"/>
                <a:gd name="T1" fmla="*/ 12 h 611"/>
                <a:gd name="T2" fmla="*/ 159 w 213"/>
                <a:gd name="T3" fmla="*/ 24 h 611"/>
                <a:gd name="T4" fmla="*/ 153 w 213"/>
                <a:gd name="T5" fmla="*/ 36 h 611"/>
                <a:gd name="T6" fmla="*/ 128 w 213"/>
                <a:gd name="T7" fmla="*/ 60 h 611"/>
                <a:gd name="T8" fmla="*/ 110 w 213"/>
                <a:gd name="T9" fmla="*/ 83 h 611"/>
                <a:gd name="T10" fmla="*/ 86 w 213"/>
                <a:gd name="T11" fmla="*/ 119 h 611"/>
                <a:gd name="T12" fmla="*/ 68 w 213"/>
                <a:gd name="T13" fmla="*/ 167 h 611"/>
                <a:gd name="T14" fmla="*/ 68 w 213"/>
                <a:gd name="T15" fmla="*/ 221 h 611"/>
                <a:gd name="T16" fmla="*/ 68 w 213"/>
                <a:gd name="T17" fmla="*/ 227 h 611"/>
                <a:gd name="T18" fmla="*/ 68 w 213"/>
                <a:gd name="T19" fmla="*/ 233 h 611"/>
                <a:gd name="T20" fmla="*/ 68 w 213"/>
                <a:gd name="T21" fmla="*/ 239 h 611"/>
                <a:gd name="T22" fmla="*/ 68 w 213"/>
                <a:gd name="T23" fmla="*/ 245 h 611"/>
                <a:gd name="T24" fmla="*/ 68 w 213"/>
                <a:gd name="T25" fmla="*/ 251 h 611"/>
                <a:gd name="T26" fmla="*/ 68 w 213"/>
                <a:gd name="T27" fmla="*/ 251 h 611"/>
                <a:gd name="T28" fmla="*/ 68 w 213"/>
                <a:gd name="T29" fmla="*/ 257 h 611"/>
                <a:gd name="T30" fmla="*/ 68 w 213"/>
                <a:gd name="T31" fmla="*/ 269 h 611"/>
                <a:gd name="T32" fmla="*/ 74 w 213"/>
                <a:gd name="T33" fmla="*/ 287 h 611"/>
                <a:gd name="T34" fmla="*/ 80 w 213"/>
                <a:gd name="T35" fmla="*/ 305 h 611"/>
                <a:gd name="T36" fmla="*/ 86 w 213"/>
                <a:gd name="T37" fmla="*/ 311 h 611"/>
                <a:gd name="T38" fmla="*/ 86 w 213"/>
                <a:gd name="T39" fmla="*/ 311 h 611"/>
                <a:gd name="T40" fmla="*/ 92 w 213"/>
                <a:gd name="T41" fmla="*/ 317 h 611"/>
                <a:gd name="T42" fmla="*/ 92 w 213"/>
                <a:gd name="T43" fmla="*/ 323 h 611"/>
                <a:gd name="T44" fmla="*/ 92 w 213"/>
                <a:gd name="T45" fmla="*/ 323 h 611"/>
                <a:gd name="T46" fmla="*/ 24 w 213"/>
                <a:gd name="T47" fmla="*/ 437 h 611"/>
                <a:gd name="T48" fmla="*/ 18 w 213"/>
                <a:gd name="T49" fmla="*/ 471 h 611"/>
                <a:gd name="T50" fmla="*/ 0 w 213"/>
                <a:gd name="T51" fmla="*/ 547 h 611"/>
                <a:gd name="T52" fmla="*/ 50 w 213"/>
                <a:gd name="T53" fmla="*/ 611 h 611"/>
                <a:gd name="T54" fmla="*/ 114 w 213"/>
                <a:gd name="T55" fmla="*/ 611 h 611"/>
                <a:gd name="T56" fmla="*/ 104 w 213"/>
                <a:gd name="T57" fmla="*/ 555 h 611"/>
                <a:gd name="T58" fmla="*/ 120 w 213"/>
                <a:gd name="T59" fmla="*/ 515 h 611"/>
                <a:gd name="T60" fmla="*/ 150 w 213"/>
                <a:gd name="T61" fmla="*/ 449 h 611"/>
                <a:gd name="T62" fmla="*/ 166 w 213"/>
                <a:gd name="T63" fmla="*/ 377 h 611"/>
                <a:gd name="T64" fmla="*/ 156 w 213"/>
                <a:gd name="T65" fmla="*/ 295 h 611"/>
                <a:gd name="T66" fmla="*/ 170 w 213"/>
                <a:gd name="T67" fmla="*/ 203 h 611"/>
                <a:gd name="T68" fmla="*/ 212 w 213"/>
                <a:gd name="T69" fmla="*/ 95 h 611"/>
                <a:gd name="T70" fmla="*/ 213 w 213"/>
                <a:gd name="T71" fmla="*/ 0 h 611"/>
                <a:gd name="T72" fmla="*/ 207 w 213"/>
                <a:gd name="T73" fmla="*/ 0 h 611"/>
                <a:gd name="T74" fmla="*/ 201 w 213"/>
                <a:gd name="T75" fmla="*/ 0 h 611"/>
                <a:gd name="T76" fmla="*/ 195 w 213"/>
                <a:gd name="T77" fmla="*/ 0 h 611"/>
                <a:gd name="T78" fmla="*/ 189 w 213"/>
                <a:gd name="T79" fmla="*/ 0 h 611"/>
                <a:gd name="T80" fmla="*/ 183 w 213"/>
                <a:gd name="T81" fmla="*/ 6 h 611"/>
                <a:gd name="T82" fmla="*/ 177 w 213"/>
                <a:gd name="T83" fmla="*/ 6 h 611"/>
                <a:gd name="T84" fmla="*/ 171 w 213"/>
                <a:gd name="T85" fmla="*/ 12 h 611"/>
                <a:gd name="T86" fmla="*/ 171 w 213"/>
                <a:gd name="T87" fmla="*/ 12 h 611"/>
                <a:gd name="T88" fmla="*/ 171 w 213"/>
                <a:gd name="T89" fmla="*/ 12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GB" sz="1800">
                <a:solidFill>
                  <a:srgbClr val="EAEAEA"/>
                </a:solidFill>
              </a:endParaRPr>
            </a:p>
          </p:txBody>
        </p:sp>
        <p:sp>
          <p:nvSpPr>
            <p:cNvPr id="448522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>
                <a:gd name="T0" fmla="*/ 149 w 167"/>
                <a:gd name="T1" fmla="*/ 60 h 384"/>
                <a:gd name="T2" fmla="*/ 119 w 167"/>
                <a:gd name="T3" fmla="*/ 30 h 384"/>
                <a:gd name="T4" fmla="*/ 89 w 167"/>
                <a:gd name="T5" fmla="*/ 12 h 384"/>
                <a:gd name="T6" fmla="*/ 59 w 167"/>
                <a:gd name="T7" fmla="*/ 0 h 384"/>
                <a:gd name="T8" fmla="*/ 54 w 167"/>
                <a:gd name="T9" fmla="*/ 70 h 384"/>
                <a:gd name="T10" fmla="*/ 46 w 167"/>
                <a:gd name="T11" fmla="*/ 112 h 384"/>
                <a:gd name="T12" fmla="*/ 52 w 167"/>
                <a:gd name="T13" fmla="*/ 168 h 384"/>
                <a:gd name="T14" fmla="*/ 24 w 167"/>
                <a:gd name="T15" fmla="*/ 194 h 384"/>
                <a:gd name="T16" fmla="*/ 16 w 167"/>
                <a:gd name="T17" fmla="*/ 258 h 384"/>
                <a:gd name="T18" fmla="*/ 2 w 167"/>
                <a:gd name="T19" fmla="*/ 300 h 384"/>
                <a:gd name="T20" fmla="*/ 0 w 167"/>
                <a:gd name="T21" fmla="*/ 352 h 384"/>
                <a:gd name="T22" fmla="*/ 47 w 167"/>
                <a:gd name="T23" fmla="*/ 384 h 384"/>
                <a:gd name="T24" fmla="*/ 149 w 167"/>
                <a:gd name="T25" fmla="*/ 384 h 384"/>
                <a:gd name="T26" fmla="*/ 134 w 167"/>
                <a:gd name="T27" fmla="*/ 350 h 384"/>
                <a:gd name="T28" fmla="*/ 104 w 167"/>
                <a:gd name="T29" fmla="*/ 324 h 384"/>
                <a:gd name="T30" fmla="*/ 138 w 167"/>
                <a:gd name="T31" fmla="*/ 274 h 384"/>
                <a:gd name="T32" fmla="*/ 122 w 167"/>
                <a:gd name="T33" fmla="*/ 220 h 384"/>
                <a:gd name="T34" fmla="*/ 132 w 167"/>
                <a:gd name="T35" fmla="*/ 186 h 384"/>
                <a:gd name="T36" fmla="*/ 140 w 167"/>
                <a:gd name="T37" fmla="*/ 154 h 384"/>
                <a:gd name="T38" fmla="*/ 167 w 167"/>
                <a:gd name="T39" fmla="*/ 90 h 384"/>
                <a:gd name="T40" fmla="*/ 149 w 167"/>
                <a:gd name="T41" fmla="*/ 60 h 384"/>
                <a:gd name="T42" fmla="*/ 149 w 167"/>
                <a:gd name="T43" fmla="*/ 60 h 384"/>
                <a:gd name="T44" fmla="*/ 149 w 167"/>
                <a:gd name="T45" fmla="*/ 6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GB" sz="1800">
                <a:solidFill>
                  <a:srgbClr val="EAEAEA"/>
                </a:solidFill>
              </a:endParaRPr>
            </a:p>
          </p:txBody>
        </p:sp>
        <p:sp>
          <p:nvSpPr>
            <p:cNvPr id="448523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>
                <a:gd name="T0" fmla="*/ 136 w 166"/>
                <a:gd name="T1" fmla="*/ 12 h 300"/>
                <a:gd name="T2" fmla="*/ 100 w 166"/>
                <a:gd name="T3" fmla="*/ 0 h 300"/>
                <a:gd name="T4" fmla="*/ 78 w 166"/>
                <a:gd name="T5" fmla="*/ 64 h 300"/>
                <a:gd name="T6" fmla="*/ 70 w 166"/>
                <a:gd name="T7" fmla="*/ 126 h 300"/>
                <a:gd name="T8" fmla="*/ 46 w 166"/>
                <a:gd name="T9" fmla="*/ 184 h 300"/>
                <a:gd name="T10" fmla="*/ 58 w 166"/>
                <a:gd name="T11" fmla="*/ 232 h 300"/>
                <a:gd name="T12" fmla="*/ 38 w 166"/>
                <a:gd name="T13" fmla="*/ 268 h 300"/>
                <a:gd name="T14" fmla="*/ 0 w 166"/>
                <a:gd name="T15" fmla="*/ 300 h 300"/>
                <a:gd name="T16" fmla="*/ 160 w 166"/>
                <a:gd name="T17" fmla="*/ 300 h 300"/>
                <a:gd name="T18" fmla="*/ 136 w 166"/>
                <a:gd name="T19" fmla="*/ 272 h 300"/>
                <a:gd name="T20" fmla="*/ 98 w 166"/>
                <a:gd name="T21" fmla="*/ 234 h 300"/>
                <a:gd name="T22" fmla="*/ 130 w 166"/>
                <a:gd name="T23" fmla="*/ 188 h 300"/>
                <a:gd name="T24" fmla="*/ 138 w 166"/>
                <a:gd name="T25" fmla="*/ 134 h 300"/>
                <a:gd name="T26" fmla="*/ 144 w 166"/>
                <a:gd name="T27" fmla="*/ 94 h 300"/>
                <a:gd name="T28" fmla="*/ 164 w 166"/>
                <a:gd name="T29" fmla="*/ 60 h 300"/>
                <a:gd name="T30" fmla="*/ 166 w 166"/>
                <a:gd name="T31" fmla="*/ 0 h 300"/>
                <a:gd name="T32" fmla="*/ 136 w 166"/>
                <a:gd name="T33" fmla="*/ 12 h 300"/>
                <a:gd name="T34" fmla="*/ 136 w 166"/>
                <a:gd name="T35" fmla="*/ 12 h 300"/>
                <a:gd name="T36" fmla="*/ 136 w 166"/>
                <a:gd name="T37" fmla="*/ 1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GB" sz="1800">
                <a:solidFill>
                  <a:srgbClr val="EAEAEA"/>
                </a:solidFill>
              </a:endParaRPr>
            </a:p>
          </p:txBody>
        </p:sp>
        <p:sp>
          <p:nvSpPr>
            <p:cNvPr id="448524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>
                <a:gd name="T0" fmla="*/ 201 w 237"/>
                <a:gd name="T1" fmla="*/ 0 h 282"/>
                <a:gd name="T2" fmla="*/ 183 w 237"/>
                <a:gd name="T3" fmla="*/ 0 h 282"/>
                <a:gd name="T4" fmla="*/ 158 w 237"/>
                <a:gd name="T5" fmla="*/ 50 h 282"/>
                <a:gd name="T6" fmla="*/ 148 w 237"/>
                <a:gd name="T7" fmla="*/ 92 h 282"/>
                <a:gd name="T8" fmla="*/ 120 w 237"/>
                <a:gd name="T9" fmla="*/ 144 h 282"/>
                <a:gd name="T10" fmla="*/ 82 w 237"/>
                <a:gd name="T11" fmla="*/ 182 h 282"/>
                <a:gd name="T12" fmla="*/ 60 w 237"/>
                <a:gd name="T13" fmla="*/ 232 h 282"/>
                <a:gd name="T14" fmla="*/ 0 w 237"/>
                <a:gd name="T15" fmla="*/ 282 h 282"/>
                <a:gd name="T16" fmla="*/ 128 w 237"/>
                <a:gd name="T17" fmla="*/ 282 h 282"/>
                <a:gd name="T18" fmla="*/ 154 w 237"/>
                <a:gd name="T19" fmla="*/ 254 h 282"/>
                <a:gd name="T20" fmla="*/ 158 w 237"/>
                <a:gd name="T21" fmla="*/ 196 h 282"/>
                <a:gd name="T22" fmla="*/ 188 w 237"/>
                <a:gd name="T23" fmla="*/ 148 h 282"/>
                <a:gd name="T24" fmla="*/ 196 w 237"/>
                <a:gd name="T25" fmla="*/ 70 h 282"/>
                <a:gd name="T26" fmla="*/ 237 w 237"/>
                <a:gd name="T27" fmla="*/ 0 h 282"/>
                <a:gd name="T28" fmla="*/ 201 w 237"/>
                <a:gd name="T29" fmla="*/ 0 h 282"/>
                <a:gd name="T30" fmla="*/ 201 w 237"/>
                <a:gd name="T31" fmla="*/ 0 h 282"/>
                <a:gd name="T32" fmla="*/ 201 w 237"/>
                <a:gd name="T33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GB" sz="1800">
                <a:solidFill>
                  <a:srgbClr val="EAEAEA"/>
                </a:solidFill>
              </a:endParaRPr>
            </a:p>
          </p:txBody>
        </p:sp>
        <p:sp>
          <p:nvSpPr>
            <p:cNvPr id="448525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>
                <a:gd name="T0" fmla="*/ 167 w 196"/>
                <a:gd name="T1" fmla="*/ 54 h 234"/>
                <a:gd name="T2" fmla="*/ 113 w 196"/>
                <a:gd name="T3" fmla="*/ 24 h 234"/>
                <a:gd name="T4" fmla="*/ 83 w 196"/>
                <a:gd name="T5" fmla="*/ 0 h 234"/>
                <a:gd name="T6" fmla="*/ 80 w 196"/>
                <a:gd name="T7" fmla="*/ 62 h 234"/>
                <a:gd name="T8" fmla="*/ 58 w 196"/>
                <a:gd name="T9" fmla="*/ 100 h 234"/>
                <a:gd name="T10" fmla="*/ 54 w 196"/>
                <a:gd name="T11" fmla="*/ 160 h 234"/>
                <a:gd name="T12" fmla="*/ 36 w 196"/>
                <a:gd name="T13" fmla="*/ 202 h 234"/>
                <a:gd name="T14" fmla="*/ 0 w 196"/>
                <a:gd name="T15" fmla="*/ 234 h 234"/>
                <a:gd name="T16" fmla="*/ 146 w 196"/>
                <a:gd name="T17" fmla="*/ 234 h 234"/>
                <a:gd name="T18" fmla="*/ 170 w 196"/>
                <a:gd name="T19" fmla="*/ 198 h 234"/>
                <a:gd name="T20" fmla="*/ 158 w 196"/>
                <a:gd name="T21" fmla="*/ 138 h 234"/>
                <a:gd name="T22" fmla="*/ 196 w 196"/>
                <a:gd name="T23" fmla="*/ 100 h 234"/>
                <a:gd name="T24" fmla="*/ 191 w 196"/>
                <a:gd name="T25" fmla="*/ 54 h 234"/>
                <a:gd name="T26" fmla="*/ 167 w 196"/>
                <a:gd name="T27" fmla="*/ 54 h 234"/>
                <a:gd name="T28" fmla="*/ 167 w 196"/>
                <a:gd name="T29" fmla="*/ 54 h 234"/>
                <a:gd name="T30" fmla="*/ 167 w 196"/>
                <a:gd name="T31" fmla="*/ 5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GB" sz="1800">
                <a:solidFill>
                  <a:srgbClr val="EAEAEA"/>
                </a:solidFill>
              </a:endParaRPr>
            </a:p>
          </p:txBody>
        </p:sp>
        <p:sp>
          <p:nvSpPr>
            <p:cNvPr id="448526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>
                <a:gd name="T0" fmla="*/ 190 w 190"/>
                <a:gd name="T1" fmla="*/ 0 h 252"/>
                <a:gd name="T2" fmla="*/ 166 w 190"/>
                <a:gd name="T3" fmla="*/ 0 h 252"/>
                <a:gd name="T4" fmla="*/ 158 w 190"/>
                <a:gd name="T5" fmla="*/ 38 h 252"/>
                <a:gd name="T6" fmla="*/ 138 w 190"/>
                <a:gd name="T7" fmla="*/ 120 h 252"/>
                <a:gd name="T8" fmla="*/ 94 w 190"/>
                <a:gd name="T9" fmla="*/ 180 h 252"/>
                <a:gd name="T10" fmla="*/ 62 w 190"/>
                <a:gd name="T11" fmla="*/ 234 h 252"/>
                <a:gd name="T12" fmla="*/ 0 w 190"/>
                <a:gd name="T13" fmla="*/ 252 h 252"/>
                <a:gd name="T14" fmla="*/ 128 w 190"/>
                <a:gd name="T15" fmla="*/ 252 h 252"/>
                <a:gd name="T16" fmla="*/ 142 w 190"/>
                <a:gd name="T17" fmla="*/ 188 h 252"/>
                <a:gd name="T18" fmla="*/ 186 w 190"/>
                <a:gd name="T19" fmla="*/ 90 h 252"/>
                <a:gd name="T20" fmla="*/ 190 w 190"/>
                <a:gd name="T21" fmla="*/ 38 h 252"/>
                <a:gd name="T22" fmla="*/ 190 w 190"/>
                <a:gd name="T23" fmla="*/ 0 h 252"/>
                <a:gd name="T24" fmla="*/ 190 w 190"/>
                <a:gd name="T25" fmla="*/ 0 h 252"/>
                <a:gd name="T26" fmla="*/ 190 w 190"/>
                <a:gd name="T27" fmla="*/ 0 h 252"/>
                <a:gd name="T28" fmla="*/ 190 w 190"/>
                <a:gd name="T29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GB" sz="1800">
                <a:solidFill>
                  <a:srgbClr val="EAEAEA"/>
                </a:solidFill>
              </a:endParaRPr>
            </a:p>
          </p:txBody>
        </p:sp>
        <p:sp>
          <p:nvSpPr>
            <p:cNvPr id="448527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>
                <a:gd name="T0" fmla="*/ 197 w 230"/>
                <a:gd name="T1" fmla="*/ 0 h 132"/>
                <a:gd name="T2" fmla="*/ 191 w 230"/>
                <a:gd name="T3" fmla="*/ 0 h 132"/>
                <a:gd name="T4" fmla="*/ 185 w 230"/>
                <a:gd name="T5" fmla="*/ 0 h 132"/>
                <a:gd name="T6" fmla="*/ 173 w 230"/>
                <a:gd name="T7" fmla="*/ 0 h 132"/>
                <a:gd name="T8" fmla="*/ 161 w 230"/>
                <a:gd name="T9" fmla="*/ 0 h 132"/>
                <a:gd name="T10" fmla="*/ 155 w 230"/>
                <a:gd name="T11" fmla="*/ 0 h 132"/>
                <a:gd name="T12" fmla="*/ 138 w 230"/>
                <a:gd name="T13" fmla="*/ 6 h 132"/>
                <a:gd name="T14" fmla="*/ 132 w 230"/>
                <a:gd name="T15" fmla="*/ 6 h 132"/>
                <a:gd name="T16" fmla="*/ 35 w 230"/>
                <a:gd name="T17" fmla="*/ 18 h 132"/>
                <a:gd name="T18" fmla="*/ 11 w 230"/>
                <a:gd name="T19" fmla="*/ 30 h 132"/>
                <a:gd name="T20" fmla="*/ 23 w 230"/>
                <a:gd name="T21" fmla="*/ 54 h 132"/>
                <a:gd name="T22" fmla="*/ 0 w 230"/>
                <a:gd name="T23" fmla="*/ 100 h 132"/>
                <a:gd name="T24" fmla="*/ 0 w 230"/>
                <a:gd name="T25" fmla="*/ 132 h 132"/>
                <a:gd name="T26" fmla="*/ 162 w 230"/>
                <a:gd name="T27" fmla="*/ 132 h 132"/>
                <a:gd name="T28" fmla="*/ 204 w 230"/>
                <a:gd name="T29" fmla="*/ 88 h 132"/>
                <a:gd name="T30" fmla="*/ 230 w 230"/>
                <a:gd name="T31" fmla="*/ 46 h 132"/>
                <a:gd name="T32" fmla="*/ 214 w 230"/>
                <a:gd name="T33" fmla="*/ 24 h 132"/>
                <a:gd name="T34" fmla="*/ 215 w 230"/>
                <a:gd name="T35" fmla="*/ 0 h 132"/>
                <a:gd name="T36" fmla="*/ 209 w 230"/>
                <a:gd name="T37" fmla="*/ 0 h 132"/>
                <a:gd name="T38" fmla="*/ 203 w 230"/>
                <a:gd name="T39" fmla="*/ 0 h 132"/>
                <a:gd name="T40" fmla="*/ 203 w 230"/>
                <a:gd name="T41" fmla="*/ 0 h 132"/>
                <a:gd name="T42" fmla="*/ 197 w 230"/>
                <a:gd name="T43" fmla="*/ 0 h 132"/>
                <a:gd name="T44" fmla="*/ 197 w 230"/>
                <a:gd name="T45" fmla="*/ 0 h 132"/>
                <a:gd name="T46" fmla="*/ 197 w 230"/>
                <a:gd name="T4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GB" sz="1800">
                <a:solidFill>
                  <a:srgbClr val="EAEAEA"/>
                </a:solidFill>
              </a:endParaRPr>
            </a:p>
          </p:txBody>
        </p:sp>
        <p:sp>
          <p:nvSpPr>
            <p:cNvPr id="448528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>
                <a:gd name="T0" fmla="*/ 71 w 89"/>
                <a:gd name="T1" fmla="*/ 0 h 102"/>
                <a:gd name="T2" fmla="*/ 66 w 89"/>
                <a:gd name="T3" fmla="*/ 48 h 102"/>
                <a:gd name="T4" fmla="*/ 30 w 89"/>
                <a:gd name="T5" fmla="*/ 72 h 102"/>
                <a:gd name="T6" fmla="*/ 0 w 89"/>
                <a:gd name="T7" fmla="*/ 102 h 102"/>
                <a:gd name="T8" fmla="*/ 66 w 89"/>
                <a:gd name="T9" fmla="*/ 102 h 102"/>
                <a:gd name="T10" fmla="*/ 88 w 89"/>
                <a:gd name="T11" fmla="*/ 56 h 102"/>
                <a:gd name="T12" fmla="*/ 89 w 89"/>
                <a:gd name="T13" fmla="*/ 6 h 102"/>
                <a:gd name="T14" fmla="*/ 71 w 89"/>
                <a:gd name="T15" fmla="*/ 0 h 102"/>
                <a:gd name="T16" fmla="*/ 71 w 89"/>
                <a:gd name="T17" fmla="*/ 0 h 102"/>
                <a:gd name="T18" fmla="*/ 71 w 89"/>
                <a:gd name="T19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GB" sz="1800">
                <a:solidFill>
                  <a:srgbClr val="EAEAEA"/>
                </a:solidFill>
              </a:endParaRPr>
            </a:p>
          </p:txBody>
        </p:sp>
        <p:sp>
          <p:nvSpPr>
            <p:cNvPr id="448529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>
                <a:gd name="T0" fmla="*/ 278 w 278"/>
                <a:gd name="T1" fmla="*/ 24 h 953"/>
                <a:gd name="T2" fmla="*/ 272 w 278"/>
                <a:gd name="T3" fmla="*/ 24 h 953"/>
                <a:gd name="T4" fmla="*/ 272 w 278"/>
                <a:gd name="T5" fmla="*/ 18 h 953"/>
                <a:gd name="T6" fmla="*/ 266 w 278"/>
                <a:gd name="T7" fmla="*/ 18 h 953"/>
                <a:gd name="T8" fmla="*/ 254 w 278"/>
                <a:gd name="T9" fmla="*/ 12 h 953"/>
                <a:gd name="T10" fmla="*/ 236 w 278"/>
                <a:gd name="T11" fmla="*/ 6 h 953"/>
                <a:gd name="T12" fmla="*/ 212 w 278"/>
                <a:gd name="T13" fmla="*/ 0 h 953"/>
                <a:gd name="T14" fmla="*/ 206 w 278"/>
                <a:gd name="T15" fmla="*/ 6 h 953"/>
                <a:gd name="T16" fmla="*/ 198 w 278"/>
                <a:gd name="T17" fmla="*/ 129 h 953"/>
                <a:gd name="T18" fmla="*/ 184 w 278"/>
                <a:gd name="T19" fmla="*/ 209 h 953"/>
                <a:gd name="T20" fmla="*/ 182 w 278"/>
                <a:gd name="T21" fmla="*/ 249 h 953"/>
                <a:gd name="T22" fmla="*/ 200 w 278"/>
                <a:gd name="T23" fmla="*/ 339 h 953"/>
                <a:gd name="T24" fmla="*/ 186 w 278"/>
                <a:gd name="T25" fmla="*/ 481 h 953"/>
                <a:gd name="T26" fmla="*/ 176 w 278"/>
                <a:gd name="T27" fmla="*/ 521 h 953"/>
                <a:gd name="T28" fmla="*/ 156 w 278"/>
                <a:gd name="T29" fmla="*/ 601 h 953"/>
                <a:gd name="T30" fmla="*/ 172 w 278"/>
                <a:gd name="T31" fmla="*/ 681 h 953"/>
                <a:gd name="T32" fmla="*/ 138 w 278"/>
                <a:gd name="T33" fmla="*/ 765 h 953"/>
                <a:gd name="T34" fmla="*/ 96 w 278"/>
                <a:gd name="T35" fmla="*/ 847 h 953"/>
                <a:gd name="T36" fmla="*/ 50 w 278"/>
                <a:gd name="T37" fmla="*/ 899 h 953"/>
                <a:gd name="T38" fmla="*/ 0 w 278"/>
                <a:gd name="T39" fmla="*/ 953 h 953"/>
                <a:gd name="T40" fmla="*/ 278 w 278"/>
                <a:gd name="T41" fmla="*/ 953 h 953"/>
                <a:gd name="T42" fmla="*/ 278 w 278"/>
                <a:gd name="T43" fmla="*/ 24 h 953"/>
                <a:gd name="T44" fmla="*/ 278 w 278"/>
                <a:gd name="T45" fmla="*/ 24 h 953"/>
                <a:gd name="T46" fmla="*/ 278 w 278"/>
                <a:gd name="T47" fmla="*/ 24 h 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GB" sz="1800">
                <a:solidFill>
                  <a:srgbClr val="EAEAEA"/>
                </a:solidFill>
              </a:endParaRPr>
            </a:p>
          </p:txBody>
        </p:sp>
      </p:grpSp>
      <p:sp>
        <p:nvSpPr>
          <p:cNvPr id="448530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56"/>
            <a:ext cx="109728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955" tIns="45476" rIns="90955" bIns="45476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448531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1" y="6243639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wrap="square" lIns="90955" tIns="45476" rIns="90955" bIns="45476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GB">
              <a:solidFill>
                <a:srgbClr val="EAEAEA"/>
              </a:solidFill>
            </a:endParaRPr>
          </a:p>
        </p:txBody>
      </p:sp>
      <p:sp>
        <p:nvSpPr>
          <p:cNvPr id="448532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wrap="square" lIns="90955" tIns="45476" rIns="90955" bIns="45476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GB">
              <a:solidFill>
                <a:srgbClr val="EAEAEA"/>
              </a:solidFill>
            </a:endParaRPr>
          </a:p>
        </p:txBody>
      </p:sp>
      <p:sp>
        <p:nvSpPr>
          <p:cNvPr id="448533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3639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wrap="square" lIns="90955" tIns="45476" rIns="90955" bIns="45476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29554A52-10B4-41B1-B938-48F769CB769D}" type="slidenum">
              <a:rPr lang="en-GB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EAEAEA"/>
              </a:solidFill>
            </a:endParaRPr>
          </a:p>
        </p:txBody>
      </p:sp>
      <p:sp>
        <p:nvSpPr>
          <p:cNvPr id="448534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5"/>
            <a:ext cx="109728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wrap="square" lIns="90955" tIns="45476" rIns="90955" bIns="4547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1032" name="Picture 23" descr="ilewg_ts"/>
          <p:cNvPicPr>
            <a:picLocks noChangeAspect="1" noChangeArrowheads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248504"/>
            <a:ext cx="1752600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372143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4809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0961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64427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1923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1105" indent="-341105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u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39057" indent="-284257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37016" indent="-22740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u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591827" indent="-22740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46638" indent="-22740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01444" indent="-22740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56250" indent="-22740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11062" indent="-22740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65870" indent="-22740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096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4809" algn="l" defTabSz="9096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9615" algn="l" defTabSz="9096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4427" algn="l" defTabSz="9096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19230" algn="l" defTabSz="9096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4039" algn="l" defTabSz="9096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28850" algn="l" defTabSz="9096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3657" algn="l" defTabSz="9096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38458" algn="l" defTabSz="9096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8DEEA7-259F-46DA-8B20-9D95E691C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42283E-DD75-4808-8594-68286A951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836A4C-1AE2-4E77-995C-64393AD8F7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070B4-3625-470D-B8DC-664FAD62010C}" type="datetimeFigureOut">
              <a:rPr lang="nl-NL" smtClean="0"/>
              <a:t>27-4-2021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81015-E22D-428C-B24F-A113EEC2F4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6A5796-C7C5-46CD-B249-A0FD4B0D3D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E13625-7914-445D-B7A6-98E7075AFD3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68429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4699" y="1153918"/>
            <a:ext cx="9833429" cy="1028700"/>
          </a:xfrm>
          <a:prstGeom prst="rect">
            <a:avLst/>
          </a:prstGeom>
          <a:effectLst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4699" y="2343436"/>
            <a:ext cx="9833429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1"/>
            <a:endParaRPr lang="en-US" dirty="0"/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  <p:sp>
        <p:nvSpPr>
          <p:cNvPr id="5" name="Oval 4"/>
          <p:cNvSpPr/>
          <p:nvPr userDrawn="1"/>
        </p:nvSpPr>
        <p:spPr>
          <a:xfrm>
            <a:off x="11432327" y="6318703"/>
            <a:ext cx="370114" cy="370114"/>
          </a:xfrm>
          <a:prstGeom prst="ellipse">
            <a:avLst/>
          </a:prstGeom>
          <a:solidFill>
            <a:srgbClr val="1E2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11360517" y="6390178"/>
            <a:ext cx="513735" cy="227164"/>
          </a:xfrm>
          <a:prstGeom prst="rect">
            <a:avLst/>
          </a:prstGeom>
          <a:noFill/>
        </p:spPr>
        <p:txBody>
          <a:bodyPr vert="horz" wrap="square" lIns="0" tIns="0" rIns="0" bIns="0" rtlCol="0" anchor="ctr"/>
          <a:lstStyle>
            <a:lvl1pPr algn="ctr">
              <a:defRPr sz="803" b="0" i="0">
                <a:solidFill>
                  <a:schemeClr val="bg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300FABB-9451-EB4B-91D3-6C411B253FF0}"/>
              </a:ext>
            </a:extLst>
          </p:cNvPr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11685" y="6342862"/>
            <a:ext cx="1263921" cy="3217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7E0D22-2493-E340-B5DB-BBD25A20878A}"/>
              </a:ext>
            </a:extLst>
          </p:cNvPr>
          <p:cNvPicPr>
            <a:picLocks noChangeAspect="1"/>
          </p:cNvPicPr>
          <p:nvPr userDrawn="1"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7112" y="6428598"/>
            <a:ext cx="994945" cy="17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488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7" r:id="rId17"/>
    <p:sldLayoutId id="2147483748" r:id="rId18"/>
    <p:sldLayoutId id="2147483749" r:id="rId19"/>
    <p:sldLayoutId id="2147483750" r:id="rId20"/>
    <p:sldLayoutId id="2147483751" r:id="rId21"/>
    <p:sldLayoutId id="2147483752" r:id="rId22"/>
    <p:sldLayoutId id="2147483753" r:id="rId23"/>
    <p:sldLayoutId id="2147483754" r:id="rId24"/>
    <p:sldLayoutId id="2147483755" r:id="rId25"/>
  </p:sldLayoutIdLst>
  <p:hf hdr="0" ftr="0"/>
  <p:txStyles>
    <p:titleStyle>
      <a:lvl1pPr algn="l" defTabSz="914318" rtl="0" eaLnBrk="1" latinLnBrk="0" hangingPunct="1">
        <a:lnSpc>
          <a:spcPct val="75000"/>
        </a:lnSpc>
        <a:spcBef>
          <a:spcPct val="0"/>
        </a:spcBef>
        <a:buNone/>
        <a:defRPr sz="3600" b="0" i="1" kern="1200" spc="0" baseline="0">
          <a:solidFill>
            <a:srgbClr val="1E22AA"/>
          </a:solidFill>
          <a:latin typeface="Prometo Medium" panose="020B0704030203060203" pitchFamily="34" charset="0"/>
          <a:ea typeface="+mj-ea"/>
          <a:cs typeface="+mj-cs"/>
        </a:defRPr>
      </a:lvl1pPr>
    </p:titleStyle>
    <p:bodyStyle>
      <a:lvl1pPr marL="0" indent="0" algn="l" defTabSz="914318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0" indent="0" algn="l" defTabSz="914318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None/>
        <a:defRPr sz="1200" kern="1200">
          <a:solidFill>
            <a:srgbClr val="FF5A5A"/>
          </a:solidFill>
          <a:latin typeface="Century Gothic" panose="020B0502020202020204" pitchFamily="34" charset="0"/>
          <a:ea typeface="+mn-ea"/>
          <a:cs typeface="+mn-cs"/>
        </a:defRPr>
      </a:lvl2pPr>
      <a:lvl3pPr marL="0" indent="0" algn="l" defTabSz="914318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0" indent="0" algn="l" defTabSz="914318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None/>
        <a:defRPr sz="1000" b="0" i="0" kern="1200">
          <a:solidFill>
            <a:schemeClr val="tx1">
              <a:alpha val="70000"/>
            </a:schemeClr>
          </a:solidFill>
          <a:latin typeface="Century Gothic" panose="020B0502020202020204" pitchFamily="34" charset="0"/>
          <a:ea typeface="+mn-ea"/>
          <a:cs typeface="+mn-cs"/>
        </a:defRPr>
      </a:lvl4pPr>
      <a:lvl5pPr marL="0" indent="0" algn="l" defTabSz="914318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None/>
        <a:defRPr sz="1000" b="0" i="0" kern="1200" baseline="0">
          <a:solidFill>
            <a:schemeClr val="tx1">
              <a:alpha val="50000"/>
            </a:schemeClr>
          </a:solidFill>
          <a:latin typeface="Century Gothic" panose="020B0502020202020204" pitchFamily="34" charset="0"/>
          <a:ea typeface="+mn-ea"/>
          <a:cs typeface="+mn-cs"/>
        </a:defRPr>
      </a:lvl5pPr>
      <a:lvl6pPr marL="2514374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34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92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50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9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7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36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94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53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12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71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3840">
          <p15:clr>
            <a:srgbClr val="F26B43"/>
          </p15:clr>
        </p15:guide>
        <p15:guide id="1" orient="horz" pos="2160">
          <p15:clr>
            <a:srgbClr val="F26B43"/>
          </p15:clr>
        </p15:guide>
        <p15:guide id="29" pos="7200">
          <p15:clr>
            <a:srgbClr val="F26B43"/>
          </p15:clr>
        </p15:guide>
        <p15:guide id="48" pos="1005">
          <p15:clr>
            <a:srgbClr val="F26B43"/>
          </p15:clr>
        </p15:guide>
        <p15:guide id="51" orient="horz" pos="100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4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fbeelding met buiten, zwart, person, golf&#10;&#10;Automatisch gegenereerde beschrijving">
            <a:extLst>
              <a:ext uri="{FF2B5EF4-FFF2-40B4-BE49-F238E27FC236}">
                <a16:creationId xmlns:a16="http://schemas.microsoft.com/office/drawing/2014/main" id="{B757652B-8146-4B33-9A99-748CB4717C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27067" b="4751"/>
          <a:stretch/>
        </p:blipFill>
        <p:spPr>
          <a:xfrm>
            <a:off x="-2" y="10"/>
            <a:ext cx="12192002" cy="6857990"/>
          </a:xfrm>
          <a:prstGeom prst="rect">
            <a:avLst/>
          </a:prstGeom>
        </p:spPr>
      </p:pic>
      <p:sp>
        <p:nvSpPr>
          <p:cNvPr id="8" name="Rechthoek 7" title="Semitransparante donkere achtergrond">
            <a:extLst>
              <a:ext uri="{FF2B5EF4-FFF2-40B4-BE49-F238E27FC236}">
                <a16:creationId xmlns:a16="http://schemas.microsoft.com/office/drawing/2014/main" id="{3C7F0B8A-28B7-4A8A-A2A0-4FB35BE2B6F7}"/>
              </a:ext>
            </a:extLst>
          </p:cNvPr>
          <p:cNvSpPr/>
          <p:nvPr/>
        </p:nvSpPr>
        <p:spPr>
          <a:xfrm>
            <a:off x="485116" y="0"/>
            <a:ext cx="3979575" cy="6858000"/>
          </a:xfrm>
          <a:prstGeom prst="rect">
            <a:avLst/>
          </a:prstGeom>
          <a:solidFill>
            <a:schemeClr val="accent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31E5452-2632-4D2C-90E2-9DDC9AEB40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3223" y="179230"/>
            <a:ext cx="4023360" cy="1173036"/>
          </a:xfrm>
          <a:noFill/>
        </p:spPr>
        <p:txBody>
          <a:bodyPr anchor="b">
            <a:normAutofit/>
          </a:bodyPr>
          <a:lstStyle/>
          <a:p>
            <a:pPr algn="ctr"/>
            <a:r>
              <a:rPr lang="nl-NL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CHILL-ICE</a:t>
            </a:r>
            <a:endParaRPr lang="en-GB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15CA584-5A3B-49F1-8587-EC6E1477BA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9733" y="1479907"/>
            <a:ext cx="3110340" cy="2625226"/>
          </a:xfrm>
          <a:noFill/>
        </p:spPr>
        <p:txBody>
          <a:bodyPr>
            <a:normAutofit lnSpcReduction="10000"/>
          </a:bodyPr>
          <a:lstStyle/>
          <a:p>
            <a:pPr algn="l"/>
            <a:r>
              <a:rPr lang="en-US" b="1" dirty="0"/>
              <a:t>Construction of a </a:t>
            </a:r>
            <a:br>
              <a:rPr lang="en-US" b="1" dirty="0"/>
            </a:br>
            <a:r>
              <a:rPr lang="en-US" b="1" dirty="0"/>
              <a:t>Habitat        </a:t>
            </a:r>
            <a:br>
              <a:rPr lang="en-US" b="1" dirty="0"/>
            </a:br>
            <a:r>
              <a:rPr lang="en-US" b="1" dirty="0"/>
              <a:t>Inside a   </a:t>
            </a:r>
            <a:br>
              <a:rPr lang="en-US" b="1" dirty="0"/>
            </a:br>
            <a:r>
              <a:rPr lang="en-US" b="1" dirty="0"/>
              <a:t>Lunar-analogue </a:t>
            </a:r>
            <a:br>
              <a:rPr lang="en-US" b="1" dirty="0"/>
            </a:br>
            <a:r>
              <a:rPr lang="en-US" b="1" dirty="0"/>
              <a:t>Lava tube  </a:t>
            </a:r>
          </a:p>
          <a:p>
            <a:r>
              <a:rPr lang="en-US" sz="2100" i="1" dirty="0"/>
              <a:t>Iceland </a:t>
            </a:r>
            <a:br>
              <a:rPr lang="en-US" sz="2100" i="1" dirty="0"/>
            </a:br>
            <a:r>
              <a:rPr lang="en-US" sz="2100" i="1" dirty="0"/>
              <a:t>Campaign 2020-2021 of EuroMoonMars</a:t>
            </a:r>
          </a:p>
          <a:p>
            <a:endParaRPr lang="en-GB" dirty="0"/>
          </a:p>
        </p:txBody>
      </p:sp>
      <p:pic>
        <p:nvPicPr>
          <p:cNvPr id="10" name="Bild 4" descr="EMM logo_nobackground.png">
            <a:extLst>
              <a:ext uri="{FF2B5EF4-FFF2-40B4-BE49-F238E27FC236}">
                <a16:creationId xmlns:a16="http://schemas.microsoft.com/office/drawing/2014/main" id="{E0C8EF97-A76A-4A9B-B89E-37CAA3D6A7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5688" y="5468074"/>
            <a:ext cx="1533340" cy="1534853"/>
          </a:xfrm>
          <a:prstGeom prst="rect">
            <a:avLst/>
          </a:prstGeom>
        </p:spPr>
      </p:pic>
      <p:grpSp>
        <p:nvGrpSpPr>
          <p:cNvPr id="15" name="Google Shape;818;p71">
            <a:extLst>
              <a:ext uri="{FF2B5EF4-FFF2-40B4-BE49-F238E27FC236}">
                <a16:creationId xmlns:a16="http://schemas.microsoft.com/office/drawing/2014/main" id="{6EF602B4-A6CE-45DD-90F9-1B3F3069D056}"/>
              </a:ext>
            </a:extLst>
          </p:cNvPr>
          <p:cNvGrpSpPr/>
          <p:nvPr/>
        </p:nvGrpSpPr>
        <p:grpSpPr>
          <a:xfrm>
            <a:off x="1385862" y="3892677"/>
            <a:ext cx="2178081" cy="2786093"/>
            <a:chOff x="7541344" y="334297"/>
            <a:chExt cx="4503172" cy="5580000"/>
          </a:xfrm>
        </p:grpSpPr>
        <p:sp>
          <p:nvSpPr>
            <p:cNvPr id="16" name="Google Shape;819;p71">
              <a:extLst>
                <a:ext uri="{FF2B5EF4-FFF2-40B4-BE49-F238E27FC236}">
                  <a16:creationId xmlns:a16="http://schemas.microsoft.com/office/drawing/2014/main" id="{615240DF-6890-41EB-81EA-F7E38E27C129}"/>
                </a:ext>
              </a:extLst>
            </p:cNvPr>
            <p:cNvSpPr/>
            <p:nvPr/>
          </p:nvSpPr>
          <p:spPr>
            <a:xfrm>
              <a:off x="10186220" y="1122363"/>
              <a:ext cx="1042200" cy="221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7" name="Google Shape;820;p71">
              <a:extLst>
                <a:ext uri="{FF2B5EF4-FFF2-40B4-BE49-F238E27FC236}">
                  <a16:creationId xmlns:a16="http://schemas.microsoft.com/office/drawing/2014/main" id="{F11D6F90-4726-48D9-B00A-A350E4939AB5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l="-1687" t="990" r="5273" b="14320"/>
            <a:stretch/>
          </p:blipFill>
          <p:spPr>
            <a:xfrm>
              <a:off x="7541344" y="334297"/>
              <a:ext cx="4503172" cy="558000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927115184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26E0BFB-CDF1-4990-8C11-AC849311E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D808A78-40CE-47D4-8908-E189873BE88A}"/>
              </a:ext>
            </a:extLst>
          </p:cNvPr>
          <p:cNvSpPr txBox="1"/>
          <p:nvPr/>
        </p:nvSpPr>
        <p:spPr>
          <a:xfrm>
            <a:off x="2697979" y="3125054"/>
            <a:ext cx="2318100" cy="8898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Sub-Surface Operations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 </a:t>
            </a:r>
            <a:r>
              <a:rPr kumimoji="0" lang="nl-N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Exogeologist</a:t>
            </a:r>
            <a:endParaRPr kumimoji="0" lang="nl-NL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69A1F8-9BEB-4786-9694-FC48B2D7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788244" y="0"/>
            <a:ext cx="9403756" cy="6858000"/>
          </a:xfrm>
          <a:prstGeom prst="rect">
            <a:avLst/>
          </a:prstGeom>
          <a:gradFill>
            <a:gsLst>
              <a:gs pos="58000">
                <a:schemeClr val="bg1">
                  <a:alpha val="30000"/>
                </a:schemeClr>
              </a:gs>
              <a:gs pos="30000">
                <a:schemeClr val="bg1">
                  <a:alpha val="2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10" name="Bild 4" descr="EMM logo_nobackground.png">
            <a:extLst>
              <a:ext uri="{FF2B5EF4-FFF2-40B4-BE49-F238E27FC236}">
                <a16:creationId xmlns:a16="http://schemas.microsoft.com/office/drawing/2014/main" id="{E0C8EF97-A76A-4A9B-B89E-37CAA3D6A7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5688" y="5468074"/>
            <a:ext cx="1533340" cy="1534853"/>
          </a:xfrm>
          <a:prstGeom prst="rect">
            <a:avLst/>
          </a:prstGeom>
        </p:spPr>
      </p:pic>
      <p:sp>
        <p:nvSpPr>
          <p:cNvPr id="20" name="Titel 1">
            <a:extLst>
              <a:ext uri="{FF2B5EF4-FFF2-40B4-BE49-F238E27FC236}">
                <a16:creationId xmlns:a16="http://schemas.microsoft.com/office/drawing/2014/main" id="{EC8D5C5E-3B64-401C-9B51-31C6773E81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777" y="365760"/>
            <a:ext cx="12103223" cy="969836"/>
          </a:xfrm>
          <a:noFill/>
        </p:spPr>
        <p:txBody>
          <a:bodyPr anchor="b">
            <a:noAutofit/>
          </a:bodyPr>
          <a:lstStyle/>
          <a:p>
            <a:r>
              <a:rPr lang="nl-NL" sz="4800" dirty="0">
                <a:latin typeface="+mn-lt"/>
              </a:rPr>
              <a:t>CHILL-ICE </a:t>
            </a:r>
            <a:r>
              <a:rPr lang="nl-NL" sz="4800" dirty="0" err="1">
                <a:latin typeface="+mn-lt"/>
              </a:rPr>
              <a:t>core</a:t>
            </a:r>
            <a:r>
              <a:rPr lang="nl-NL" sz="4800" dirty="0">
                <a:latin typeface="+mn-lt"/>
              </a:rPr>
              <a:t> Mission team </a:t>
            </a:r>
            <a:r>
              <a:rPr lang="nl-NL" sz="4800" dirty="0" err="1">
                <a:latin typeface="+mn-lt"/>
              </a:rPr>
              <a:t>HEads</a:t>
            </a:r>
            <a:endParaRPr lang="en-GB" sz="4800" dirty="0">
              <a:latin typeface="+mn-lt"/>
            </a:endParaRPr>
          </a:p>
        </p:txBody>
      </p:sp>
      <p:pic>
        <p:nvPicPr>
          <p:cNvPr id="22" name="Afbeelding 21" descr="Afbeelding met persoon, blauw, vasthouden, vrouw&#10;&#10;Automatisch gegenereerde beschrijving">
            <a:extLst>
              <a:ext uri="{FF2B5EF4-FFF2-40B4-BE49-F238E27FC236}">
                <a16:creationId xmlns:a16="http://schemas.microsoft.com/office/drawing/2014/main" id="{963D9999-A8E5-4254-95F8-1A4B5EF373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87" t="6275" r="19772" b="4019"/>
          <a:stretch/>
        </p:blipFill>
        <p:spPr>
          <a:xfrm>
            <a:off x="5391060" y="1335596"/>
            <a:ext cx="1454532" cy="14859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E298F7A3-5687-49B3-99C2-E5670D4AF1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539" y="1335596"/>
            <a:ext cx="1454532" cy="1486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5" name="Tijdelijke aanduiding voor tekst 11">
            <a:extLst>
              <a:ext uri="{FF2B5EF4-FFF2-40B4-BE49-F238E27FC236}">
                <a16:creationId xmlns:a16="http://schemas.microsoft.com/office/drawing/2014/main" id="{5A964219-A248-4BC7-ACA2-6F53DBE55D8A}"/>
              </a:ext>
            </a:extLst>
          </p:cNvPr>
          <p:cNvSpPr txBox="1">
            <a:spLocks/>
          </p:cNvSpPr>
          <p:nvPr/>
        </p:nvSpPr>
        <p:spPr>
          <a:xfrm>
            <a:off x="2797795" y="2783452"/>
            <a:ext cx="2118469" cy="702995"/>
          </a:xfrm>
          <a:prstGeom prst="rect">
            <a:avLst/>
          </a:prstGeom>
        </p:spPr>
        <p:txBody>
          <a:bodyPr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Marc Heemskerk</a:t>
            </a:r>
            <a:endParaRPr kumimoji="0" lang="nl-NL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cxnSp>
        <p:nvCxnSpPr>
          <p:cNvPr id="33" name="Rechte verbindingslijn 32" title="Scheidingslijn">
            <a:extLst>
              <a:ext uri="{FF2B5EF4-FFF2-40B4-BE49-F238E27FC236}">
                <a16:creationId xmlns:a16="http://schemas.microsoft.com/office/drawing/2014/main" id="{616C7415-1F3B-4DA0-8034-94B93AD6227E}"/>
              </a:ext>
            </a:extLst>
          </p:cNvPr>
          <p:cNvCxnSpPr>
            <a:cxnSpLocks/>
          </p:cNvCxnSpPr>
          <p:nvPr/>
        </p:nvCxnSpPr>
        <p:spPr>
          <a:xfrm>
            <a:off x="3129763" y="3222719"/>
            <a:ext cx="145453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ijdelijke aanduiding voor tekst 11">
            <a:extLst>
              <a:ext uri="{FF2B5EF4-FFF2-40B4-BE49-F238E27FC236}">
                <a16:creationId xmlns:a16="http://schemas.microsoft.com/office/drawing/2014/main" id="{E8D7F5C0-9420-4187-A890-529CF761A11A}"/>
              </a:ext>
            </a:extLst>
          </p:cNvPr>
          <p:cNvSpPr txBox="1">
            <a:spLocks/>
          </p:cNvSpPr>
          <p:nvPr/>
        </p:nvSpPr>
        <p:spPr>
          <a:xfrm>
            <a:off x="5272454" y="2783452"/>
            <a:ext cx="1747054" cy="702995"/>
          </a:xfrm>
          <a:prstGeom prst="rect">
            <a:avLst/>
          </a:prstGeom>
        </p:spPr>
        <p:txBody>
          <a:bodyPr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Charlotte </a:t>
            </a:r>
            <a:r>
              <a:rPr kumimoji="0" lang="nl-NL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Pouwels</a:t>
            </a:r>
            <a:endParaRPr kumimoji="0" lang="nl-NL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cxnSp>
        <p:nvCxnSpPr>
          <p:cNvPr id="40" name="Rechte verbindingslijn 39" title="Scheidingslijn">
            <a:extLst>
              <a:ext uri="{FF2B5EF4-FFF2-40B4-BE49-F238E27FC236}">
                <a16:creationId xmlns:a16="http://schemas.microsoft.com/office/drawing/2014/main" id="{02E61895-9471-49B0-B969-409B240F6584}"/>
              </a:ext>
            </a:extLst>
          </p:cNvPr>
          <p:cNvCxnSpPr>
            <a:cxnSpLocks/>
          </p:cNvCxnSpPr>
          <p:nvPr/>
        </p:nvCxnSpPr>
        <p:spPr>
          <a:xfrm>
            <a:off x="5418715" y="3222719"/>
            <a:ext cx="145453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ijdelijke aanduiding voor tekst 11">
            <a:extLst>
              <a:ext uri="{FF2B5EF4-FFF2-40B4-BE49-F238E27FC236}">
                <a16:creationId xmlns:a16="http://schemas.microsoft.com/office/drawing/2014/main" id="{915FDF7C-132E-4465-A48F-8263C0C0BF15}"/>
              </a:ext>
            </a:extLst>
          </p:cNvPr>
          <p:cNvSpPr txBox="1">
            <a:spLocks/>
          </p:cNvSpPr>
          <p:nvPr/>
        </p:nvSpPr>
        <p:spPr>
          <a:xfrm>
            <a:off x="7467320" y="2783452"/>
            <a:ext cx="1747054" cy="479816"/>
          </a:xfrm>
          <a:prstGeom prst="rect">
            <a:avLst/>
          </a:prstGeom>
        </p:spPr>
        <p:txBody>
          <a:bodyPr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Sabrina </a:t>
            </a:r>
            <a:r>
              <a:rPr kumimoji="0" lang="nl-NL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Kerber</a:t>
            </a:r>
            <a:endParaRPr kumimoji="0" lang="nl-NL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cxnSp>
        <p:nvCxnSpPr>
          <p:cNvPr id="42" name="Rechte verbindingslijn 41" title="Scheidingslijn">
            <a:extLst>
              <a:ext uri="{FF2B5EF4-FFF2-40B4-BE49-F238E27FC236}">
                <a16:creationId xmlns:a16="http://schemas.microsoft.com/office/drawing/2014/main" id="{261902E3-BF94-4347-AEC5-76E25AFFD67C}"/>
              </a:ext>
            </a:extLst>
          </p:cNvPr>
          <p:cNvCxnSpPr>
            <a:cxnSpLocks/>
          </p:cNvCxnSpPr>
          <p:nvPr/>
        </p:nvCxnSpPr>
        <p:spPr>
          <a:xfrm>
            <a:off x="7613581" y="3222719"/>
            <a:ext cx="145453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1135B401-78A3-4537-8530-35D953760CF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6178" t="19664" r="27731" b="16484"/>
          <a:stretch/>
        </p:blipFill>
        <p:spPr>
          <a:xfrm>
            <a:off x="7581313" y="1335596"/>
            <a:ext cx="1486800" cy="14795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4EDAA5C9-9BAE-4C57-9EA0-734E56BD9A29}"/>
              </a:ext>
            </a:extLst>
          </p:cNvPr>
          <p:cNvSpPr txBox="1"/>
          <p:nvPr/>
        </p:nvSpPr>
        <p:spPr>
          <a:xfrm>
            <a:off x="5069312" y="3276249"/>
            <a:ext cx="210609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Head of </a:t>
            </a:r>
            <a:r>
              <a:rPr kumimoji="0" lang="nl-N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Logistics</a:t>
            </a:r>
            <a:endParaRPr kumimoji="0" lang="nl-NL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Physicist</a:t>
            </a:r>
            <a:endParaRPr kumimoji="0" lang="nl-NL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AE93623-F1BD-4302-93B5-47E981FAFE3D}"/>
              </a:ext>
            </a:extLst>
          </p:cNvPr>
          <p:cNvSpPr txBox="1"/>
          <p:nvPr/>
        </p:nvSpPr>
        <p:spPr>
          <a:xfrm>
            <a:off x="7020665" y="3276249"/>
            <a:ext cx="260809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Communications </a:t>
            </a:r>
            <a:r>
              <a:rPr kumimoji="0" lang="nl-N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Officer</a:t>
            </a:r>
            <a:endParaRPr kumimoji="0" lang="nl-NL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Space Architect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2E8ACD-A177-4BD9-B0C7-75BEEE23DC0A}"/>
              </a:ext>
            </a:extLst>
          </p:cNvPr>
          <p:cNvSpPr/>
          <p:nvPr/>
        </p:nvSpPr>
        <p:spPr>
          <a:xfrm>
            <a:off x="1976744" y="5027383"/>
            <a:ext cx="8338473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12700" dist="38100" dir="2700000" algn="tl" rotWithShape="0">
                    <a:srgbClr val="000000">
                      <a:lumMod val="50000"/>
                    </a:srgbClr>
                  </a:outerShdw>
                </a:effectLst>
                <a:uLnTx/>
                <a:uFillTx/>
                <a:latin typeface="Univers"/>
                <a:ea typeface="+mn-ea"/>
                <a:cs typeface="+mn-cs"/>
              </a:rPr>
              <a:t>marc@chill-ice.com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 w="9525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12700" dist="38100" dir="2700000" algn="tl" rotWithShape="0">
                  <a:srgbClr val="000000">
                    <a:lumMod val="50000"/>
                  </a:srgbClr>
                </a:outerShdw>
              </a:effectLst>
              <a:uLnTx/>
              <a:uFillTx/>
              <a:latin typeface="Univer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12700" dist="38100" dir="2700000" algn="tl" rotWithShape="0">
                    <a:srgbClr val="000000">
                      <a:lumMod val="50000"/>
                    </a:srgbClr>
                  </a:outerShdw>
                </a:effectLst>
                <a:uLnTx/>
                <a:uFillTx/>
                <a:latin typeface="Univers"/>
                <a:ea typeface="+mn-ea"/>
                <a:cs typeface="+mn-cs"/>
              </a:rPr>
              <a:t>info@chill-ice.com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 w="9525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  <a:effectLst>
                <a:outerShdw blurRad="12700" dist="38100" dir="2700000" algn="tl" rotWithShape="0">
                  <a:srgbClr val="000000">
                    <a:lumMod val="50000"/>
                  </a:srgbClr>
                </a:outerShdw>
              </a:effectLst>
              <a:uLnTx/>
              <a:uFillTx/>
              <a:latin typeface="Univer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75134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5" grpId="0"/>
      <p:bldP spid="39" grpId="0"/>
      <p:bldP spid="41" grpId="0"/>
      <p:bldP spid="34" grpId="0"/>
      <p:bldP spid="3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B1B6E-3AA0-4F8A-B40E-C88E42560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CMT: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5970D-0953-44FF-A499-4033BE6E7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0344" y="1790115"/>
            <a:ext cx="10515600" cy="435133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Annelotte Weert</a:t>
            </a:r>
          </a:p>
          <a:p>
            <a:r>
              <a:rPr lang="en-US" dirty="0"/>
              <a:t>Benedetta </a:t>
            </a:r>
            <a:r>
              <a:rPr lang="en-US" dirty="0" err="1"/>
              <a:t>Cattani</a:t>
            </a:r>
            <a:endParaRPr lang="en-US" dirty="0"/>
          </a:p>
          <a:p>
            <a:r>
              <a:rPr lang="en-US" dirty="0"/>
              <a:t>Charlotte </a:t>
            </a:r>
            <a:r>
              <a:rPr lang="en-US" dirty="0" err="1"/>
              <a:t>Pouwels</a:t>
            </a:r>
            <a:endParaRPr lang="en-US" dirty="0"/>
          </a:p>
          <a:p>
            <a:r>
              <a:rPr lang="en-US" dirty="0" err="1"/>
              <a:t>Eibhl</a:t>
            </a:r>
            <a:r>
              <a:rPr lang="nl-NL" dirty="0"/>
              <a:t>ín </a:t>
            </a:r>
            <a:r>
              <a:rPr lang="nl-NL" dirty="0" err="1"/>
              <a:t>Laffan</a:t>
            </a:r>
            <a:r>
              <a:rPr lang="nl-NL" dirty="0"/>
              <a:t> </a:t>
            </a:r>
            <a:r>
              <a:rPr lang="nl-NL" dirty="0" err="1"/>
              <a:t>Downes</a:t>
            </a:r>
            <a:endParaRPr lang="nl-NL" dirty="0"/>
          </a:p>
          <a:p>
            <a:r>
              <a:rPr lang="nl-NL" dirty="0"/>
              <a:t>Esther Konijnenberg</a:t>
            </a:r>
          </a:p>
          <a:p>
            <a:r>
              <a:rPr lang="nl-NL" dirty="0"/>
              <a:t>Jamal </a:t>
            </a:r>
            <a:r>
              <a:rPr lang="nl-NL" dirty="0" err="1"/>
              <a:t>Ageli</a:t>
            </a:r>
            <a:endParaRPr lang="nl-NL" dirty="0"/>
          </a:p>
          <a:p>
            <a:r>
              <a:rPr lang="nl-NL" dirty="0"/>
              <a:t>Kevin </a:t>
            </a:r>
            <a:r>
              <a:rPr lang="nl-NL" dirty="0" err="1"/>
              <a:t>McGrath</a:t>
            </a:r>
            <a:endParaRPr lang="nl-NL" dirty="0"/>
          </a:p>
          <a:p>
            <a:r>
              <a:rPr lang="nl-NL" dirty="0" err="1"/>
              <a:t>Lilja</a:t>
            </a:r>
            <a:r>
              <a:rPr lang="nl-NL" dirty="0"/>
              <a:t> </a:t>
            </a:r>
            <a:r>
              <a:rPr lang="nl-NL" dirty="0" err="1"/>
              <a:t>Ýr</a:t>
            </a:r>
            <a:r>
              <a:rPr lang="nl-NL" dirty="0"/>
              <a:t> </a:t>
            </a:r>
            <a:r>
              <a:rPr lang="nl-NL" dirty="0" err="1"/>
              <a:t>Guðmundsdóttir</a:t>
            </a:r>
            <a:endParaRPr lang="nl-NL" dirty="0"/>
          </a:p>
          <a:p>
            <a:r>
              <a:rPr lang="nl-NL" dirty="0"/>
              <a:t>Marc Heemskerk</a:t>
            </a:r>
          </a:p>
          <a:p>
            <a:r>
              <a:rPr lang="nl-NL" dirty="0"/>
              <a:t>Robert Heemskerk</a:t>
            </a:r>
          </a:p>
          <a:p>
            <a:r>
              <a:rPr lang="nl-NL" dirty="0"/>
              <a:t>Roberto </a:t>
            </a:r>
            <a:r>
              <a:rPr lang="nl-NL" dirty="0" err="1"/>
              <a:t>Landolina</a:t>
            </a:r>
            <a:endParaRPr lang="nl-NL" dirty="0"/>
          </a:p>
          <a:p>
            <a:r>
              <a:rPr lang="en-US" dirty="0"/>
              <a:t>Sabrina Kerber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CDDD46-BE51-4DE4-A6B2-F045B32880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595" y="779848"/>
            <a:ext cx="7064405" cy="5298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79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8F18C-608B-4E3D-A7A9-3EE53CCC6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EuroMoonMars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2A2A9FB-2A2E-4131-AAFF-1EB30E8C19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898" y="1600200"/>
            <a:ext cx="8414203" cy="4530725"/>
          </a:xfrm>
        </p:spPr>
      </p:pic>
    </p:spTree>
    <p:extLst>
      <p:ext uri="{BB962C8B-B14F-4D97-AF65-F5344CB8AC3E}">
        <p14:creationId xmlns:p14="http://schemas.microsoft.com/office/powerpoint/2010/main" val="238493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50000">
              <a:schemeClr val="bg1">
                <a:lumMod val="50000"/>
              </a:schemeClr>
            </a:gs>
            <a:gs pos="83000">
              <a:schemeClr val="tx1">
                <a:lumMod val="50000"/>
                <a:lumOff val="50000"/>
              </a:schemeClr>
            </a:gs>
            <a:gs pos="100000">
              <a:schemeClr val="bg1">
                <a:lumMod val="50000"/>
              </a:schemeClr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F1D85-6AA9-400E-AD71-45F32DDCF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870200" cy="1325563"/>
          </a:xfrm>
        </p:spPr>
        <p:txBody>
          <a:bodyPr>
            <a:normAutofit/>
          </a:bodyPr>
          <a:lstStyle/>
          <a:p>
            <a:r>
              <a:rPr lang="en-US" dirty="0"/>
              <a:t>Protection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92F5-DDE2-4158-BCC9-2EFBD9879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886200" cy="4351338"/>
          </a:xfrm>
        </p:spPr>
        <p:txBody>
          <a:bodyPr/>
          <a:lstStyle/>
          <a:p>
            <a:r>
              <a:rPr lang="en-US" dirty="0"/>
              <a:t>(Micro)meteorites</a:t>
            </a:r>
          </a:p>
          <a:p>
            <a:r>
              <a:rPr lang="en-US" dirty="0"/>
              <a:t>Solar activity</a:t>
            </a:r>
          </a:p>
          <a:p>
            <a:r>
              <a:rPr lang="en-US" dirty="0"/>
              <a:t>Background radiation</a:t>
            </a:r>
          </a:p>
          <a:p>
            <a:r>
              <a:rPr lang="en-US" dirty="0"/>
              <a:t>Regolith</a:t>
            </a:r>
          </a:p>
          <a:p>
            <a:r>
              <a:rPr lang="en-US" dirty="0"/>
              <a:t>Thermal insulation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BUT: Costs??</a:t>
            </a:r>
          </a:p>
          <a:p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8017DEA-40AD-4737-8C10-8EE22AA2BCDE}"/>
              </a:ext>
            </a:extLst>
          </p:cNvPr>
          <p:cNvGrpSpPr/>
          <p:nvPr/>
        </p:nvGrpSpPr>
        <p:grpSpPr>
          <a:xfrm>
            <a:off x="6572250" y="0"/>
            <a:ext cx="5619750" cy="3333750"/>
            <a:chOff x="6572250" y="0"/>
            <a:chExt cx="5619750" cy="33337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25136A7-B535-4799-8894-1B1C436A49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2250" y="0"/>
              <a:ext cx="5619750" cy="3333750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1B836CB-51C2-4204-82F5-C2400472492E}"/>
                </a:ext>
              </a:extLst>
            </p:cNvPr>
            <p:cNvSpPr/>
            <p:nvPr/>
          </p:nvSpPr>
          <p:spPr>
            <a:xfrm>
              <a:off x="11183391" y="3133695"/>
              <a:ext cx="1008609" cy="20005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50" normalizeH="0" baseline="0" noProof="0" dirty="0">
                  <a:ln w="9525" cmpd="sng">
                    <a:noFill/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rgbClr val="4472C4">
                        <a:alpha val="40000"/>
                      </a:srgbClr>
                    </a:glo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Source: Daily Press</a:t>
              </a:r>
              <a:endParaRPr kumimoji="0" lang="en-US" sz="1600" b="1" i="0" u="none" strike="noStrike" kern="1200" cap="none" spc="50" normalizeH="0" baseline="0" noProof="0" dirty="0">
                <a:ln w="9525" cmpd="sng">
                  <a:noFill/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4472C4"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540E0E0-D8D9-49FA-B03D-C2C9FA576A1E}"/>
              </a:ext>
            </a:extLst>
          </p:cNvPr>
          <p:cNvGrpSpPr/>
          <p:nvPr/>
        </p:nvGrpSpPr>
        <p:grpSpPr>
          <a:xfrm>
            <a:off x="7397087" y="3333750"/>
            <a:ext cx="4794913" cy="3748024"/>
            <a:chOff x="7397087" y="3333750"/>
            <a:chExt cx="4794913" cy="374802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19C8A68-B0FA-4C8C-A996-317E19F78D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7087" y="3333750"/>
              <a:ext cx="4794913" cy="3748024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B0D99B7-459D-4E0C-A9E8-D36E9B57BEAD}"/>
                </a:ext>
              </a:extLst>
            </p:cNvPr>
            <p:cNvSpPr/>
            <p:nvPr/>
          </p:nvSpPr>
          <p:spPr>
            <a:xfrm>
              <a:off x="11500784" y="6567472"/>
              <a:ext cx="691216" cy="20005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50" normalizeH="0" baseline="0" noProof="0" dirty="0">
                  <a:ln w="9525" cmpd="sng">
                    <a:noFill/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rgbClr val="4472C4">
                        <a:alpha val="40000"/>
                      </a:srgbClr>
                    </a:glo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Source: ESA</a:t>
              </a:r>
              <a:endParaRPr kumimoji="0" lang="en-US" sz="1600" b="1" i="0" u="none" strike="noStrike" kern="1200" cap="none" spc="50" normalizeH="0" baseline="0" noProof="0" dirty="0">
                <a:ln w="9525" cmpd="sng">
                  <a:noFill/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4472C4"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9DB0B10-6D19-48BD-96EF-65703849EAE0}"/>
              </a:ext>
            </a:extLst>
          </p:cNvPr>
          <p:cNvGrpSpPr/>
          <p:nvPr/>
        </p:nvGrpSpPr>
        <p:grpSpPr>
          <a:xfrm>
            <a:off x="3683614" y="4343400"/>
            <a:ext cx="3886200" cy="2545080"/>
            <a:chOff x="3683614" y="4343400"/>
            <a:chExt cx="3886200" cy="2545080"/>
          </a:xfrm>
        </p:grpSpPr>
        <p:pic>
          <p:nvPicPr>
            <p:cNvPr id="1026" name="Picture 2" descr="Typical diurnal course of the Moon's equatorial surface temperature... |  Download Scientific Diagram">
              <a:extLst>
                <a:ext uri="{FF2B5EF4-FFF2-40B4-BE49-F238E27FC236}">
                  <a16:creationId xmlns:a16="http://schemas.microsoft.com/office/drawing/2014/main" id="{82E26697-AE75-4E55-AD64-710CAEF3FE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614" y="4343400"/>
              <a:ext cx="3886200" cy="2514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B0A5732-ABC3-4220-B35A-5F1F57E1FFF6}"/>
                </a:ext>
              </a:extLst>
            </p:cNvPr>
            <p:cNvSpPr/>
            <p:nvPr/>
          </p:nvSpPr>
          <p:spPr>
            <a:xfrm>
              <a:off x="6403658" y="6688425"/>
              <a:ext cx="1080745" cy="20005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50" normalizeH="0" baseline="0" noProof="0" dirty="0">
                  <a:ln w="9525" cmpd="sng">
                    <a:noFill/>
                    <a:prstDash val="solid"/>
                  </a:ln>
                  <a:solidFill>
                    <a:sysClr val="windowText" lastClr="000000"/>
                  </a:solidFill>
                  <a:effectLst>
                    <a:glow rad="38100">
                      <a:srgbClr val="4472C4">
                        <a:alpha val="40000"/>
                      </a:srgbClr>
                    </a:glo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Source: Zeller (2014)</a:t>
              </a:r>
              <a:endParaRPr kumimoji="0" lang="en-US" sz="1600" b="1" i="0" u="none" strike="noStrike" kern="1200" cap="none" spc="50" normalizeH="0" baseline="0" noProof="0" dirty="0">
                <a:ln w="9525" cmpd="sng">
                  <a:noFill/>
                  <a:prstDash val="solid"/>
                </a:ln>
                <a:solidFill>
                  <a:sysClr val="windowText" lastClr="000000"/>
                </a:solidFill>
                <a:effectLst>
                  <a:glow rad="38100">
                    <a:srgbClr val="4472C4"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3271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EF0A438-D851-4F77-BEAB-707F0C2CBE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30141" y="2399745"/>
            <a:ext cx="3214697" cy="42907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E0436A-360C-40DB-9E67-880755E69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137" y="612235"/>
            <a:ext cx="1339863" cy="1297846"/>
          </a:xfrm>
        </p:spPr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ISRU</a:t>
            </a:r>
            <a:endParaRPr lang="nl-N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09427B-58C9-4E1B-B226-CD53B9600B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D877B3-D348-4611-9BDB-C5374591D951}" type="slidenum">
              <a:rPr kumimoji="0" lang="en-US" sz="803" b="0" i="0" u="none" strike="noStrike" kern="1200" cap="none" spc="0" normalizeH="0" baseline="0" noProof="0" smtClean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803" b="0" i="0" u="none" strike="noStrike" kern="1200" cap="none" spc="0" normalizeH="0" baseline="0" noProof="0" dirty="0">
              <a:ln>
                <a:noFill/>
              </a:ln>
              <a:solidFill>
                <a:srgbClr val="1E22AA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12D086-6D65-4E0C-931D-35638E474D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37" y="2937750"/>
            <a:ext cx="4286263" cy="32146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E90CFE-D7E1-431D-9512-14743C1DB3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989" y="2937748"/>
            <a:ext cx="4286264" cy="32146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B9B8FB-A4AE-4131-A684-A0E252276C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46" y="3115021"/>
            <a:ext cx="4290227" cy="286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34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50000">
              <a:schemeClr val="bg1">
                <a:lumMod val="50000"/>
              </a:schemeClr>
            </a:gs>
            <a:gs pos="83000">
              <a:schemeClr val="tx1">
                <a:lumMod val="50000"/>
                <a:lumOff val="50000"/>
              </a:schemeClr>
            </a:gs>
            <a:gs pos="100000">
              <a:schemeClr val="bg1">
                <a:lumMod val="50000"/>
              </a:schemeClr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14928-7358-433E-86E9-7D7481C6C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Research!</a:t>
            </a:r>
            <a:endParaRPr lang="nl-NL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1FDE3A-619A-4A45-892E-E128774E31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63" y="2397588"/>
            <a:ext cx="5219083" cy="39143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DFE11F-F645-4D9E-A8FD-19F818D370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253" y="2397588"/>
            <a:ext cx="5219084" cy="391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415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F5DC7-48D4-4E44-853C-3D444DE52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85ED970-C80A-42F7-9897-7B22225203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83" y="-244243"/>
            <a:ext cx="11024033" cy="7346485"/>
          </a:xfrm>
        </p:spPr>
      </p:pic>
    </p:spTree>
    <p:extLst>
      <p:ext uri="{BB962C8B-B14F-4D97-AF65-F5344CB8AC3E}">
        <p14:creationId xmlns:p14="http://schemas.microsoft.com/office/powerpoint/2010/main" val="1857993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26E0BFB-CDF1-4990-8C11-AC849311E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69A1F8-9BEB-4786-9694-FC48B2D7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788244" y="0"/>
            <a:ext cx="9403756" cy="6858000"/>
          </a:xfrm>
          <a:prstGeom prst="rect">
            <a:avLst/>
          </a:prstGeom>
          <a:gradFill>
            <a:gsLst>
              <a:gs pos="58000">
                <a:schemeClr val="bg1">
                  <a:alpha val="30000"/>
                </a:schemeClr>
              </a:gs>
              <a:gs pos="30000">
                <a:schemeClr val="bg1">
                  <a:alpha val="2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10" name="Bild 4" descr="EMM logo_nobackground.png">
            <a:extLst>
              <a:ext uri="{FF2B5EF4-FFF2-40B4-BE49-F238E27FC236}">
                <a16:creationId xmlns:a16="http://schemas.microsoft.com/office/drawing/2014/main" id="{E0C8EF97-A76A-4A9B-B89E-37CAA3D6A7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5688" y="5468074"/>
            <a:ext cx="1533340" cy="1534853"/>
          </a:xfrm>
          <a:prstGeom prst="rect">
            <a:avLst/>
          </a:prstGeom>
        </p:spPr>
      </p:pic>
      <p:sp>
        <p:nvSpPr>
          <p:cNvPr id="20" name="Titel 1">
            <a:extLst>
              <a:ext uri="{FF2B5EF4-FFF2-40B4-BE49-F238E27FC236}">
                <a16:creationId xmlns:a16="http://schemas.microsoft.com/office/drawing/2014/main" id="{EC8D5C5E-3B64-401C-9B51-31C6773E81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4316" y="589280"/>
            <a:ext cx="5661684" cy="969836"/>
          </a:xfrm>
          <a:noFill/>
        </p:spPr>
        <p:txBody>
          <a:bodyPr anchor="b">
            <a:normAutofit fontScale="90000"/>
          </a:bodyPr>
          <a:lstStyle/>
          <a:p>
            <a:r>
              <a:rPr lang="nl-NL" sz="5400" dirty="0" err="1"/>
              <a:t>Objectives</a:t>
            </a:r>
            <a:r>
              <a:rPr lang="nl-NL" sz="5400" dirty="0"/>
              <a:t> mission </a:t>
            </a:r>
            <a:endParaRPr lang="en-GB" sz="5400" dirty="0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790F0B8C-363C-4E4C-8364-832447399E57}"/>
              </a:ext>
            </a:extLst>
          </p:cNvPr>
          <p:cNvSpPr/>
          <p:nvPr/>
        </p:nvSpPr>
        <p:spPr>
          <a:xfrm>
            <a:off x="119336" y="1700808"/>
            <a:ext cx="1159328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Discover suitable lava tubes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Conduct research on settlement habitability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Habitat design suitable for lava tubes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International collaborations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CHILL-ICE Mission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(Planned for May 2021)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8 hours of oxygen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Setup habitat inside lava tube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2 Day mission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Take down habitat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dirty="0">
              <a:solidFill>
                <a:srgbClr val="FFFFFF"/>
              </a:solidFill>
              <a:latin typeface="Univers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Research!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To build a habitat inside a lava tube in 8 hours.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cxnSp>
        <p:nvCxnSpPr>
          <p:cNvPr id="7" name="Rechte verbindingslijn 6" title="Scheidingslijn">
            <a:extLst>
              <a:ext uri="{FF2B5EF4-FFF2-40B4-BE49-F238E27FC236}">
                <a16:creationId xmlns:a16="http://schemas.microsoft.com/office/drawing/2014/main" id="{390F135B-1ABE-46F7-909D-FF9D0E22B9EB}"/>
              </a:ext>
            </a:extLst>
          </p:cNvPr>
          <p:cNvCxnSpPr>
            <a:cxnSpLocks/>
          </p:cNvCxnSpPr>
          <p:nvPr/>
        </p:nvCxnSpPr>
        <p:spPr>
          <a:xfrm>
            <a:off x="551384" y="1559116"/>
            <a:ext cx="7704856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Image may contain: one or more people, outdoor and nature">
            <a:extLst>
              <a:ext uri="{FF2B5EF4-FFF2-40B4-BE49-F238E27FC236}">
                <a16:creationId xmlns:a16="http://schemas.microsoft.com/office/drawing/2014/main" id="{25285CF1-4CD1-4C64-AD0D-4A651E6AB0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4" t="-983" r="11788" b="983"/>
          <a:stretch/>
        </p:blipFill>
        <p:spPr bwMode="auto">
          <a:xfrm flipH="1">
            <a:off x="6850179" y="1534465"/>
            <a:ext cx="4790437" cy="3933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94080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6E4E9-44AD-4B68-AD2D-C42AE6BD7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objectives: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7312C-8822-4FAB-83F9-ABF914BC79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77630"/>
            <a:ext cx="9006115" cy="5015245"/>
          </a:xfrm>
        </p:spPr>
        <p:txBody>
          <a:bodyPr>
            <a:normAutofit/>
          </a:bodyPr>
          <a:lstStyle/>
          <a:p>
            <a:r>
              <a:rPr lang="en-US" dirty="0"/>
              <a:t>Lunar </a:t>
            </a:r>
            <a:r>
              <a:rPr lang="en-US" dirty="0" err="1"/>
              <a:t>Zebro</a:t>
            </a:r>
            <a:r>
              <a:rPr lang="en-US" dirty="0"/>
              <a:t> </a:t>
            </a:r>
          </a:p>
          <a:p>
            <a:r>
              <a:rPr lang="en-US" dirty="0"/>
              <a:t>LiDAR 3D-mapping</a:t>
            </a:r>
          </a:p>
          <a:p>
            <a:r>
              <a:rPr lang="en-US" dirty="0"/>
              <a:t>Astrobiological research</a:t>
            </a:r>
          </a:p>
          <a:p>
            <a:r>
              <a:rPr lang="nl-NL" dirty="0" err="1"/>
              <a:t>Tephrostratigraphy</a:t>
            </a:r>
            <a:r>
              <a:rPr lang="nl-NL" dirty="0"/>
              <a:t> (</a:t>
            </a:r>
            <a:r>
              <a:rPr lang="nl-NL" dirty="0" err="1"/>
              <a:t>photogrammetry</a:t>
            </a:r>
            <a:r>
              <a:rPr lang="nl-NL" dirty="0"/>
              <a:t>)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Habitat </a:t>
            </a:r>
            <a:r>
              <a:rPr lang="nl-NL" dirty="0" err="1"/>
              <a:t>deployment</a:t>
            </a:r>
            <a:endParaRPr lang="nl-NL" dirty="0"/>
          </a:p>
          <a:p>
            <a:r>
              <a:rPr lang="nl-NL" dirty="0" err="1"/>
              <a:t>Suits</a:t>
            </a:r>
            <a:r>
              <a:rPr lang="nl-NL" dirty="0"/>
              <a:t> </a:t>
            </a:r>
            <a:r>
              <a:rPr lang="nl-NL" dirty="0" err="1"/>
              <a:t>testing</a:t>
            </a:r>
            <a:endParaRPr lang="nl-NL" dirty="0"/>
          </a:p>
          <a:p>
            <a:r>
              <a:rPr lang="nl-NL" dirty="0" err="1"/>
              <a:t>Psychological</a:t>
            </a:r>
            <a:r>
              <a:rPr lang="nl-NL" dirty="0"/>
              <a:t> </a:t>
            </a:r>
            <a:r>
              <a:rPr lang="nl-NL" dirty="0" err="1"/>
              <a:t>wellbeing</a:t>
            </a:r>
            <a:endParaRPr lang="nl-NL" dirty="0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40BD0CEB-6809-430F-B1E8-81420A35390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1028" name="Picture 4" descr="Noordwijker bouwt mee aan Nederlandse maanrover | Bollenstreek Omroep">
            <a:extLst>
              <a:ext uri="{FF2B5EF4-FFF2-40B4-BE49-F238E27FC236}">
                <a16:creationId xmlns:a16="http://schemas.microsoft.com/office/drawing/2014/main" id="{DC740092-34ED-4F70-89D3-495FEBA793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479" y="-35485"/>
            <a:ext cx="4719521" cy="2654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B4BFBC-7891-4552-A8DB-CF27BA0961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787" y="2619246"/>
            <a:ext cx="3713742" cy="20909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5EC900-8F9D-42BE-80D3-15B8194182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7197" y="4643020"/>
            <a:ext cx="2853599" cy="20153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D4C0C0-E155-4573-83E7-B079ADEE153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437" t="8770" r="12204" b="29853"/>
          <a:stretch/>
        </p:blipFill>
        <p:spPr>
          <a:xfrm>
            <a:off x="8673483" y="4640311"/>
            <a:ext cx="3518517" cy="2018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095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26E0BFB-CDF1-4990-8C11-AC849311E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69A1F8-9BEB-4786-9694-FC48B2D7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788244" y="0"/>
            <a:ext cx="9403756" cy="6858000"/>
          </a:xfrm>
          <a:prstGeom prst="rect">
            <a:avLst/>
          </a:prstGeom>
          <a:gradFill>
            <a:gsLst>
              <a:gs pos="58000">
                <a:schemeClr val="bg1">
                  <a:alpha val="30000"/>
                </a:schemeClr>
              </a:gs>
              <a:gs pos="30000">
                <a:schemeClr val="bg1">
                  <a:alpha val="2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10" name="Bild 4" descr="EMM logo_nobackground.png">
            <a:extLst>
              <a:ext uri="{FF2B5EF4-FFF2-40B4-BE49-F238E27FC236}">
                <a16:creationId xmlns:a16="http://schemas.microsoft.com/office/drawing/2014/main" id="{E0C8EF97-A76A-4A9B-B89E-37CAA3D6A7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5688" y="5468074"/>
            <a:ext cx="1533340" cy="1534853"/>
          </a:xfrm>
          <a:prstGeom prst="rect">
            <a:avLst/>
          </a:prstGeom>
        </p:spPr>
      </p:pic>
      <p:sp>
        <p:nvSpPr>
          <p:cNvPr id="20" name="Titel 1">
            <a:extLst>
              <a:ext uri="{FF2B5EF4-FFF2-40B4-BE49-F238E27FC236}">
                <a16:creationId xmlns:a16="http://schemas.microsoft.com/office/drawing/2014/main" id="{EC8D5C5E-3B64-401C-9B51-31C6773E81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4315" y="589280"/>
            <a:ext cx="6242709" cy="969836"/>
          </a:xfrm>
          <a:noFill/>
        </p:spPr>
        <p:txBody>
          <a:bodyPr anchor="b">
            <a:normAutofit fontScale="90000"/>
          </a:bodyPr>
          <a:lstStyle/>
          <a:p>
            <a:r>
              <a:rPr lang="nl-NL" sz="5400" dirty="0"/>
              <a:t>CHILL-ICE mission </a:t>
            </a:r>
            <a:r>
              <a:rPr lang="nl-NL" sz="3300" dirty="0"/>
              <a:t>May 2021</a:t>
            </a:r>
            <a:endParaRPr lang="en-GB" sz="3300" dirty="0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3EC57958-1764-46B8-ABA0-D5B0E67D0C8D}"/>
              </a:ext>
            </a:extLst>
          </p:cNvPr>
          <p:cNvSpPr/>
          <p:nvPr/>
        </p:nvSpPr>
        <p:spPr>
          <a:xfrm>
            <a:off x="327977" y="2109117"/>
            <a:ext cx="23632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Phase 0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2 Day preparation on site.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77D5688F-F27E-44C4-AD73-F580BA0E5401}"/>
              </a:ext>
            </a:extLst>
          </p:cNvPr>
          <p:cNvSpPr/>
          <p:nvPr/>
        </p:nvSpPr>
        <p:spPr>
          <a:xfrm>
            <a:off x="2691216" y="2109116"/>
            <a:ext cx="23632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Phase 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3 Days of analog astronaut training.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CF575AF1-B719-479B-8E2E-F95ADA856BA2}"/>
              </a:ext>
            </a:extLst>
          </p:cNvPr>
          <p:cNvSpPr/>
          <p:nvPr/>
        </p:nvSpPr>
        <p:spPr>
          <a:xfrm>
            <a:off x="5078369" y="2113731"/>
            <a:ext cx="252258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Phase 2a,b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2 Days simulation of habitat setup.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CBE10163-641E-4BB0-8D6D-B411F7A27561}"/>
              </a:ext>
            </a:extLst>
          </p:cNvPr>
          <p:cNvSpPr/>
          <p:nvPr/>
        </p:nvSpPr>
        <p:spPr>
          <a:xfrm>
            <a:off x="7600949" y="2109116"/>
            <a:ext cx="3305175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Phase 3a,b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1 Day local outreach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AB29166A-0005-4964-9E72-F88010412444}"/>
              </a:ext>
            </a:extLst>
          </p:cNvPr>
          <p:cNvSpPr/>
          <p:nvPr/>
        </p:nvSpPr>
        <p:spPr>
          <a:xfrm>
            <a:off x="327977" y="4061742"/>
            <a:ext cx="236323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Phase 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2 Days wrap-up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0CA61B94-FCF7-404C-ADAC-B103537D1558}"/>
              </a:ext>
            </a:extLst>
          </p:cNvPr>
          <p:cNvSpPr/>
          <p:nvPr/>
        </p:nvSpPr>
        <p:spPr>
          <a:xfrm>
            <a:off x="2715130" y="4061742"/>
            <a:ext cx="23632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Phase 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National outreach and sponsors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4CD922CF-DD79-4F8D-B02F-D30F0B8F5E3B}"/>
              </a:ext>
            </a:extLst>
          </p:cNvPr>
          <p:cNvSpPr/>
          <p:nvPr/>
        </p:nvSpPr>
        <p:spPr>
          <a:xfrm>
            <a:off x="5102283" y="4053341"/>
            <a:ext cx="23632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Phase 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Publications of research results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cxnSp>
        <p:nvCxnSpPr>
          <p:cNvPr id="16" name="Rechte verbindingslijn 15" title="Scheidingslijn">
            <a:extLst>
              <a:ext uri="{FF2B5EF4-FFF2-40B4-BE49-F238E27FC236}">
                <a16:creationId xmlns:a16="http://schemas.microsoft.com/office/drawing/2014/main" id="{75F5DCD3-8B87-49AC-B148-28D561B2A3C4}"/>
              </a:ext>
            </a:extLst>
          </p:cNvPr>
          <p:cNvCxnSpPr>
            <a:cxnSpLocks/>
          </p:cNvCxnSpPr>
          <p:nvPr/>
        </p:nvCxnSpPr>
        <p:spPr>
          <a:xfrm>
            <a:off x="571408" y="1559116"/>
            <a:ext cx="7704856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hthoek 14">
            <a:extLst>
              <a:ext uri="{FF2B5EF4-FFF2-40B4-BE49-F238E27FC236}">
                <a16:creationId xmlns:a16="http://schemas.microsoft.com/office/drawing/2014/main" id="{422B0969-1077-4BB6-A9DD-6CF63C464766}"/>
              </a:ext>
            </a:extLst>
          </p:cNvPr>
          <p:cNvSpPr/>
          <p:nvPr/>
        </p:nvSpPr>
        <p:spPr>
          <a:xfrm>
            <a:off x="7866612" y="4061742"/>
            <a:ext cx="376313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Phase 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Set-up of a semi-permanent lunar analogue lava tube habitat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05835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7000">
              <a:srgbClr val="D8E2F3"/>
            </a:gs>
            <a:gs pos="16000">
              <a:schemeClr val="accent2">
                <a:lumMod val="75000"/>
              </a:schemeClr>
            </a:gs>
            <a:gs pos="8000">
              <a:schemeClr val="accent4">
                <a:lumMod val="60000"/>
                <a:lumOff val="40000"/>
              </a:schemeClr>
            </a:gs>
            <a:gs pos="51708">
              <a:schemeClr val="accent1"/>
            </a:gs>
            <a:gs pos="8000">
              <a:schemeClr val="accent6">
                <a:lumMod val="75000"/>
              </a:schemeClr>
            </a:gs>
            <a:gs pos="46000">
              <a:srgbClr val="96D0C3"/>
            </a:gs>
            <a:gs pos="0">
              <a:srgbClr val="FFFF00"/>
            </a:gs>
            <a:gs pos="61000">
              <a:schemeClr val="bg2">
                <a:lumMod val="75000"/>
              </a:schemeClr>
            </a:gs>
            <a:gs pos="98639">
              <a:schemeClr val="accent5">
                <a:lumMod val="60000"/>
                <a:lumOff val="40000"/>
              </a:schemeClr>
            </a:gs>
            <a:gs pos="84000">
              <a:schemeClr val="accent5">
                <a:lumMod val="20000"/>
                <a:lumOff val="80000"/>
              </a:schemeClr>
            </a:gs>
          </a:gsLst>
          <a:path path="circle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4EA38-16E7-43B0-9816-534DD5DBE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2240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/>
              <a:t>THANK YOU!</a:t>
            </a:r>
            <a:endParaRPr lang="nl-NL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C12F6-C757-424E-AF44-575E83B516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98358"/>
            <a:ext cx="11032958" cy="5598695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dirty="0"/>
              <a:t>Kwantlen Polytechnic University</a:t>
            </a:r>
          </a:p>
          <a:p>
            <a:pPr marL="0" indent="0" algn="ctr">
              <a:buNone/>
            </a:pPr>
            <a:r>
              <a:rPr lang="en-US" dirty="0"/>
              <a:t>EuroMoonMars</a:t>
            </a:r>
          </a:p>
          <a:p>
            <a:pPr marL="0" indent="0" algn="ctr">
              <a:buNone/>
            </a:pPr>
            <a:r>
              <a:rPr lang="en-US" dirty="0"/>
              <a:t>ILEWG</a:t>
            </a:r>
          </a:p>
          <a:p>
            <a:pPr marL="0" indent="0" algn="ctr">
              <a:buNone/>
            </a:pPr>
            <a:r>
              <a:rPr lang="en-US" dirty="0"/>
              <a:t>VU Amsterdam</a:t>
            </a:r>
          </a:p>
          <a:p>
            <a:pPr marL="0" indent="0" algn="ctr">
              <a:buNone/>
            </a:pPr>
            <a:r>
              <a:rPr lang="en-US" dirty="0"/>
              <a:t>Reykjavik University</a:t>
            </a:r>
          </a:p>
          <a:p>
            <a:pPr marL="0" indent="0" algn="ctr">
              <a:buNone/>
            </a:pPr>
            <a:r>
              <a:rPr lang="en-US" dirty="0" err="1"/>
              <a:t>Astroland</a:t>
            </a:r>
            <a:r>
              <a:rPr lang="en-US" dirty="0"/>
              <a:t> Interplanetary Agency</a:t>
            </a:r>
          </a:p>
          <a:p>
            <a:pPr marL="0" indent="0" algn="ctr">
              <a:buNone/>
            </a:pPr>
            <a:r>
              <a:rPr lang="en-US" dirty="0"/>
              <a:t>Icelandic Speleological Society</a:t>
            </a:r>
          </a:p>
          <a:p>
            <a:pPr marL="0" indent="0" algn="ctr">
              <a:buNone/>
            </a:pPr>
            <a:r>
              <a:rPr lang="en-US" dirty="0"/>
              <a:t>4</a:t>
            </a:r>
            <a:r>
              <a:rPr lang="en-US" baseline="30000" dirty="0"/>
              <a:t>th</a:t>
            </a:r>
            <a:r>
              <a:rPr lang="en-US" dirty="0"/>
              <a:t> Planet Logistics</a:t>
            </a:r>
          </a:p>
          <a:p>
            <a:pPr marL="0" indent="0" algn="ctr">
              <a:buNone/>
            </a:pPr>
            <a:r>
              <a:rPr lang="en-US" dirty="0"/>
              <a:t>Space Iceland</a:t>
            </a:r>
          </a:p>
          <a:p>
            <a:pPr marL="0" indent="0" algn="ctr">
              <a:buNone/>
            </a:pPr>
            <a:r>
              <a:rPr lang="en-US" dirty="0" err="1"/>
              <a:t>Lyo</a:t>
            </a:r>
            <a:r>
              <a:rPr lang="en-US" dirty="0"/>
              <a:t> Food</a:t>
            </a:r>
          </a:p>
          <a:p>
            <a:pPr marL="0" indent="0" algn="ctr">
              <a:buNone/>
            </a:pPr>
            <a:r>
              <a:rPr lang="en-US" dirty="0"/>
              <a:t>Lunar </a:t>
            </a:r>
            <a:r>
              <a:rPr lang="en-US" dirty="0" err="1"/>
              <a:t>Zebro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TU Dublin</a:t>
            </a:r>
          </a:p>
          <a:p>
            <a:pPr marL="0" indent="0" algn="ctr">
              <a:buNone/>
            </a:pPr>
            <a:r>
              <a:rPr lang="en-US" dirty="0"/>
              <a:t>TU Delft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…</a:t>
            </a:r>
          </a:p>
          <a:p>
            <a:pPr marL="0" indent="0" algn="ctr">
              <a:buNone/>
            </a:pPr>
            <a:r>
              <a:rPr lang="en-US" dirty="0"/>
              <a:t>You!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4B73C5-8F9E-4C2B-8870-DE56A66B9934}"/>
              </a:ext>
            </a:extLst>
          </p:cNvPr>
          <p:cNvSpPr txBox="1"/>
          <p:nvPr/>
        </p:nvSpPr>
        <p:spPr>
          <a:xfrm>
            <a:off x="3651740" y="6159069"/>
            <a:ext cx="77020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600" b="1" i="0" u="sng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https://gf.me/u/y7s2yt</a:t>
            </a:r>
            <a:endParaRPr kumimoji="0" lang="nl-NL" sz="36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2000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5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1000">
              <a:srgbClr val="D8E2F3"/>
            </a:gs>
            <a:gs pos="0">
              <a:schemeClr val="accent1">
                <a:lumMod val="5000"/>
                <a:lumOff val="95000"/>
              </a:schemeClr>
            </a:gs>
            <a:gs pos="60000">
              <a:schemeClr val="accent1">
                <a:lumMod val="45000"/>
                <a:lumOff val="55000"/>
              </a:schemeClr>
            </a:gs>
            <a:gs pos="80000">
              <a:schemeClr val="accent1">
                <a:lumMod val="45000"/>
                <a:lumOff val="55000"/>
              </a:schemeClr>
            </a:gs>
            <a:gs pos="95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EF362-5E34-470A-B1FD-0A4714F8C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nivers" panose="020B0503020202020204" pitchFamily="34" charset="0"/>
              </a:rPr>
              <a:t>CHILL-ICE: The Mission</a:t>
            </a:r>
            <a:endParaRPr lang="nl-N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nivers" panose="020B050302020202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84C2569-5EC1-4289-9E6F-DB0DEF5322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386" y="4367546"/>
            <a:ext cx="636088" cy="63257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A4B58E-3E3F-4421-9A30-F0B6E1A1F3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348" y="3398522"/>
            <a:ext cx="1425479" cy="8018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4540AFC-D9FD-46A2-A83B-36A9C9DABB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050" y="2797160"/>
            <a:ext cx="954076" cy="5028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1A27D9-9482-4450-949E-51E9953206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050" y="5167312"/>
            <a:ext cx="1425479" cy="8018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05A3D28-25A4-4BFB-866F-0BBAC36D89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050" y="1690688"/>
            <a:ext cx="1012760" cy="143240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B8BCBF8-0F62-417F-BE4B-61E448FF2953}"/>
              </a:ext>
            </a:extLst>
          </p:cNvPr>
          <p:cNvSpPr/>
          <p:nvPr/>
        </p:nvSpPr>
        <p:spPr>
          <a:xfrm>
            <a:off x="3575474" y="1805501"/>
            <a:ext cx="255307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Exploration</a:t>
            </a:r>
            <a:endParaRPr kumimoji="0" lang="en-US" sz="5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B0E640C-9361-4658-8201-796B1B5E2B45}"/>
              </a:ext>
            </a:extLst>
          </p:cNvPr>
          <p:cNvSpPr/>
          <p:nvPr/>
        </p:nvSpPr>
        <p:spPr>
          <a:xfrm>
            <a:off x="3575474" y="2628200"/>
            <a:ext cx="253236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Technology</a:t>
            </a:r>
            <a:endParaRPr kumimoji="0" lang="en-US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1C3A4CC-688A-4147-A139-956C76742E35}"/>
              </a:ext>
            </a:extLst>
          </p:cNvPr>
          <p:cNvSpPr/>
          <p:nvPr/>
        </p:nvSpPr>
        <p:spPr>
          <a:xfrm>
            <a:off x="3575053" y="5218936"/>
            <a:ext cx="552875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Solar System Colonization</a:t>
            </a:r>
            <a:endParaRPr kumimoji="0" lang="en-US" sz="5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95DB337-90D2-4C9D-A3EE-22BF5862F653}"/>
              </a:ext>
            </a:extLst>
          </p:cNvPr>
          <p:cNvSpPr/>
          <p:nvPr/>
        </p:nvSpPr>
        <p:spPr>
          <a:xfrm>
            <a:off x="3575053" y="4329890"/>
            <a:ext cx="504189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Settlement Preparation</a:t>
            </a:r>
            <a:endParaRPr kumimoji="0" lang="en-US" sz="5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8FA61AB-3261-47C7-B4DE-5124B594A13B}"/>
              </a:ext>
            </a:extLst>
          </p:cNvPr>
          <p:cNvSpPr/>
          <p:nvPr/>
        </p:nvSpPr>
        <p:spPr>
          <a:xfrm>
            <a:off x="3575053" y="3454812"/>
            <a:ext cx="389286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Human Wellbeing</a:t>
            </a:r>
            <a:endParaRPr kumimoji="0" lang="en-US" sz="5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4464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4CC73E8-B5C6-4D3D-972D-E596384D84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381"/>
          <a:stretch/>
        </p:blipFill>
        <p:spPr>
          <a:xfrm>
            <a:off x="-304800" y="-687236"/>
            <a:ext cx="12870426" cy="596716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A9CBE4-25E0-4D14-AC42-595D7DFB9B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D877B3-D348-4611-9BDB-C5374591D951}" type="slidenum">
              <a:rPr kumimoji="0" lang="en-US" sz="803" b="0" i="0" u="none" strike="noStrike" kern="1200" cap="none" spc="0" normalizeH="0" baseline="0" noProof="0" smtClean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803" b="0" i="0" u="none" strike="noStrike" kern="1200" cap="none" spc="0" normalizeH="0" baseline="0" noProof="0" dirty="0">
              <a:ln>
                <a:noFill/>
              </a:ln>
              <a:solidFill>
                <a:srgbClr val="1E22AA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AA93B5-F668-4197-9F0A-D29905B316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61522">
            <a:off x="7924901" y="4270988"/>
            <a:ext cx="2449286" cy="1836965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C5679DB-DE81-4178-A5A8-23D1C132DCDA}"/>
              </a:ext>
            </a:extLst>
          </p:cNvPr>
          <p:cNvSpPr txBox="1">
            <a:spLocks/>
          </p:cNvSpPr>
          <p:nvPr/>
        </p:nvSpPr>
        <p:spPr>
          <a:xfrm>
            <a:off x="191344" y="188641"/>
            <a:ext cx="11809312" cy="1080120"/>
          </a:xfrm>
          <a:prstGeom prst="rect">
            <a:avLst/>
          </a:prstGeom>
          <a:solidFill>
            <a:srgbClr val="FFFFFF">
              <a:alpha val="80000"/>
            </a:srgbClr>
          </a:solidFill>
          <a:effectLst>
            <a:softEdge rad="317500"/>
          </a:effectLst>
        </p:spPr>
        <p:txBody>
          <a:bodyPr vert="horz" wrap="square" lIns="0" tIns="0" rIns="0" bIns="0" rtlCol="0" anchor="ctr" anchorCtr="0">
            <a:normAutofit/>
          </a:bodyPr>
          <a:lstStyle>
            <a:lvl1pPr algn="l" defTabSz="914318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0" i="1" kern="1200" spc="0" baseline="0">
                <a:solidFill>
                  <a:schemeClr val="bg1"/>
                </a:solidFill>
                <a:latin typeface="Prometo Medium" panose="020B0704030203060203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31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8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nivers" panose="020B0503020202020204" pitchFamily="34" charset="0"/>
                <a:ea typeface="+mj-ea"/>
                <a:cs typeface="+mj-cs"/>
              </a:rPr>
              <a:t>From</a:t>
            </a:r>
            <a:r>
              <a:rPr kumimoji="0" lang="nl-NL" sz="4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nivers" panose="020B0503020202020204" pitchFamily="34" charset="0"/>
                <a:ea typeface="+mj-ea"/>
                <a:cs typeface="+mj-cs"/>
              </a:rPr>
              <a:t> </a:t>
            </a:r>
            <a:r>
              <a:rPr kumimoji="0" lang="nl-NL" sz="48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nivers" panose="020B0503020202020204" pitchFamily="34" charset="0"/>
                <a:ea typeface="+mj-ea"/>
                <a:cs typeface="+mj-cs"/>
              </a:rPr>
              <a:t>into</a:t>
            </a:r>
            <a:r>
              <a:rPr kumimoji="0" lang="nl-NL" sz="4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nivers" panose="020B0503020202020204" pitchFamily="34" charset="0"/>
                <a:ea typeface="+mj-ea"/>
                <a:cs typeface="+mj-cs"/>
              </a:rPr>
              <a:t> </a:t>
            </a:r>
            <a:r>
              <a:rPr kumimoji="0" lang="nl-NL" sz="48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nivers" panose="020B0503020202020204" pitchFamily="34" charset="0"/>
                <a:ea typeface="+mj-ea"/>
                <a:cs typeface="+mj-cs"/>
              </a:rPr>
              <a:t>the</a:t>
            </a:r>
            <a:r>
              <a:rPr kumimoji="0" lang="nl-NL" sz="4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nivers" panose="020B0503020202020204" pitchFamily="34" charset="0"/>
                <a:ea typeface="+mj-ea"/>
                <a:cs typeface="+mj-cs"/>
              </a:rPr>
              <a:t> Earth </a:t>
            </a:r>
            <a:r>
              <a:rPr kumimoji="0" lang="nl-NL" sz="48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nivers" panose="020B0503020202020204" pitchFamily="34" charset="0"/>
                <a:ea typeface="+mj-ea"/>
                <a:cs typeface="+mj-cs"/>
              </a:rPr>
              <a:t>to</a:t>
            </a:r>
            <a:r>
              <a:rPr kumimoji="0" lang="nl-NL" sz="4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nivers" panose="020B0503020202020204" pitchFamily="34" charset="0"/>
                <a:ea typeface="+mj-ea"/>
                <a:cs typeface="+mj-cs"/>
              </a:rPr>
              <a:t> </a:t>
            </a:r>
            <a:r>
              <a:rPr kumimoji="0" lang="nl-NL" sz="48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nivers" panose="020B0503020202020204" pitchFamily="34" charset="0"/>
                <a:ea typeface="+mj-ea"/>
                <a:cs typeface="+mj-cs"/>
              </a:rPr>
              <a:t>into</a:t>
            </a:r>
            <a:r>
              <a:rPr kumimoji="0" lang="nl-NL" sz="4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nivers" panose="020B0503020202020204" pitchFamily="34" charset="0"/>
                <a:ea typeface="+mj-ea"/>
                <a:cs typeface="+mj-cs"/>
              </a:rPr>
              <a:t> </a:t>
            </a:r>
            <a:r>
              <a:rPr kumimoji="0" lang="nl-NL" sz="48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nivers" panose="020B0503020202020204" pitchFamily="34" charset="0"/>
                <a:ea typeface="+mj-ea"/>
                <a:cs typeface="+mj-cs"/>
              </a:rPr>
              <a:t>the</a:t>
            </a:r>
            <a:r>
              <a:rPr kumimoji="0" lang="nl-NL" sz="4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nivers" panose="020B0503020202020204" pitchFamily="34" charset="0"/>
                <a:ea typeface="+mj-ea"/>
                <a:cs typeface="+mj-cs"/>
              </a:rPr>
              <a:t> </a:t>
            </a:r>
            <a:r>
              <a:rPr kumimoji="0" lang="nl-NL" sz="48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nivers" panose="020B0503020202020204" pitchFamily="34" charset="0"/>
                <a:ea typeface="+mj-ea"/>
                <a:cs typeface="+mj-cs"/>
              </a:rPr>
              <a:t>universe</a:t>
            </a:r>
            <a:endParaRPr kumimoji="0" lang="nl-NL" sz="4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nivers" panose="020B0503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81196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63EF377-8B86-40A3-A2B3-76AEF5A125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39"/>
            <a:ext cx="6871639" cy="6871639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D0F1DF-1F71-4AE2-A11C-77112F93DB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638" t="23750" r="17516" b="29000"/>
          <a:stretch/>
        </p:blipFill>
        <p:spPr>
          <a:xfrm>
            <a:off x="7104112" y="2867998"/>
            <a:ext cx="4736080" cy="32403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73EF67-F0C7-469C-82D7-8D4118A275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814" t="21000" r="58656" b="31750"/>
          <a:stretch/>
        </p:blipFill>
        <p:spPr>
          <a:xfrm>
            <a:off x="9062484" y="1"/>
            <a:ext cx="2777708" cy="3429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A7DB2B4-A86E-4251-878A-39D132AF4BB4}"/>
              </a:ext>
            </a:extLst>
          </p:cNvPr>
          <p:cNvSpPr/>
          <p:nvPr/>
        </p:nvSpPr>
        <p:spPr>
          <a:xfrm>
            <a:off x="3211242" y="5646693"/>
            <a:ext cx="6745757" cy="923330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softEdge rad="127000"/>
          </a:effectLst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2683C6"/>
                  </a:outerShdw>
                </a:effectLst>
                <a:uLnTx/>
                <a:uFillTx/>
                <a:latin typeface="Univers"/>
                <a:ea typeface="+mn-ea"/>
                <a:cs typeface="+mn-cs"/>
              </a:rPr>
              <a:t>Marc@Chill-ice.com</a:t>
            </a:r>
            <a:endParaRPr kumimoji="0" lang="en-US" sz="6000" b="1" i="0" u="none" strike="noStrike" kern="1200" cap="none" spc="0" normalizeH="0" baseline="0" noProof="0" dirty="0">
              <a:ln w="6600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2683C6"/>
                </a:outerShdw>
              </a:effectLst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83E1DAF-049D-4C47-BD2E-27547BF29F8A}"/>
              </a:ext>
            </a:extLst>
          </p:cNvPr>
          <p:cNvSpPr/>
          <p:nvPr/>
        </p:nvSpPr>
        <p:spPr>
          <a:xfrm>
            <a:off x="20084" y="6369968"/>
            <a:ext cx="2020105" cy="21544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50" normalizeH="0" baseline="0" noProof="0" dirty="0">
                <a:ln w="9525" cmpd="sng">
                  <a:noFill/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CADE4">
                      <a:alpha val="40000"/>
                    </a:srgbClr>
                  </a:glow>
                </a:effectLst>
                <a:uLnTx/>
                <a:uFillTx/>
                <a:latin typeface="Univers"/>
                <a:ea typeface="+mn-ea"/>
                <a:cs typeface="+mn-cs"/>
              </a:rPr>
              <a:t>Source: Daniel </a:t>
            </a:r>
            <a:r>
              <a:rPr kumimoji="0" lang="en-US" sz="800" b="1" i="0" u="none" strike="noStrike" kern="1200" cap="none" spc="50" normalizeH="0" baseline="0" noProof="0" dirty="0" err="1">
                <a:ln w="9525" cmpd="sng">
                  <a:noFill/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CADE4">
                      <a:alpha val="40000"/>
                    </a:srgbClr>
                  </a:glow>
                </a:effectLst>
                <a:uLnTx/>
                <a:uFillTx/>
                <a:latin typeface="Univers"/>
                <a:ea typeface="+mn-ea"/>
                <a:cs typeface="+mn-cs"/>
              </a:rPr>
              <a:t>Leeb</a:t>
            </a:r>
            <a:r>
              <a:rPr kumimoji="0" lang="en-US" sz="800" b="1" i="0" u="none" strike="noStrike" kern="1200" cap="none" spc="50" normalizeH="0" baseline="0" noProof="0" dirty="0">
                <a:ln w="9525" cmpd="sng">
                  <a:noFill/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CADE4">
                      <a:alpha val="40000"/>
                    </a:srgbClr>
                  </a:glow>
                </a:effectLst>
                <a:uLnTx/>
                <a:uFillTx/>
                <a:latin typeface="Univers"/>
                <a:ea typeface="+mn-ea"/>
                <a:cs typeface="+mn-cs"/>
              </a:rPr>
              <a:t> Photography</a:t>
            </a:r>
            <a:endParaRPr kumimoji="0" lang="en-US" sz="1800" b="1" i="0" u="none" strike="noStrike" kern="1200" cap="none" spc="50" normalizeH="0" baseline="0" noProof="0" dirty="0">
              <a:ln w="9525" cmpd="sng">
                <a:noFill/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1CADE4">
                    <a:alpha val="40000"/>
                  </a:srgbClr>
                </a:glow>
              </a:effectLst>
              <a:uLnTx/>
              <a:uFillTx/>
              <a:latin typeface="Univer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7488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GradientVTI">
  <a:themeElements>
    <a:clrScheme name="Office">
      <a:dk1>
        <a:srgbClr val="000000"/>
      </a:dk1>
      <a:lt1>
        <a:srgbClr val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VTI" id="{605F9078-86F9-4258-A3E1-F8EFF02AE8CC}" vid="{4848699B-BB01-41E3-9EC4-3D97DFE5292B}"/>
    </a:ext>
  </a:extLst>
</a:theme>
</file>

<file path=ppt/theme/theme2.xml><?xml version="1.0" encoding="utf-8"?>
<a:theme xmlns:a="http://schemas.openxmlformats.org/drawingml/2006/main" name="2_Cliff">
  <a:themeElements>
    <a:clrScheme name="Cliff 5">
      <a:dk1>
        <a:srgbClr val="009999"/>
      </a:dk1>
      <a:lt1>
        <a:srgbClr val="EAEAEA"/>
      </a:lt1>
      <a:dk2>
        <a:srgbClr val="006666"/>
      </a:dk2>
      <a:lt2>
        <a:srgbClr val="FFFFCC"/>
      </a:lt2>
      <a:accent1>
        <a:srgbClr val="339966"/>
      </a:accent1>
      <a:accent2>
        <a:srgbClr val="5E855B"/>
      </a:accent2>
      <a:accent3>
        <a:srgbClr val="AAB8B8"/>
      </a:accent3>
      <a:accent4>
        <a:srgbClr val="C8C8C8"/>
      </a:accent4>
      <a:accent5>
        <a:srgbClr val="ADCAB8"/>
      </a:accent5>
      <a:accent6>
        <a:srgbClr val="547852"/>
      </a:accent6>
      <a:hlink>
        <a:srgbClr val="EEC85E"/>
      </a:hlink>
      <a:folHlink>
        <a:srgbClr val="AA8456"/>
      </a:folHlink>
    </a:clrScheme>
    <a:fontScheme name="Cliff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liff 1">
        <a:dk1>
          <a:srgbClr val="5B5B49"/>
        </a:dk1>
        <a:lt1>
          <a:srgbClr val="DDDDDD"/>
        </a:lt1>
        <a:dk2>
          <a:srgbClr val="2B2A00"/>
        </a:dk2>
        <a:lt2>
          <a:srgbClr val="E0DFBE"/>
        </a:lt2>
        <a:accent1>
          <a:srgbClr val="878543"/>
        </a:accent1>
        <a:accent2>
          <a:srgbClr val="716E00"/>
        </a:accent2>
        <a:accent3>
          <a:srgbClr val="ACACAA"/>
        </a:accent3>
        <a:accent4>
          <a:srgbClr val="BDBDBD"/>
        </a:accent4>
        <a:accent5>
          <a:srgbClr val="C3C2B0"/>
        </a:accent5>
        <a:accent6>
          <a:srgbClr val="666300"/>
        </a:accent6>
        <a:hlink>
          <a:srgbClr val="CC9900"/>
        </a:hlink>
        <a:folHlink>
          <a:srgbClr val="99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2">
        <a:dk1>
          <a:srgbClr val="746354"/>
        </a:dk1>
        <a:lt1>
          <a:srgbClr val="FFFFFF"/>
        </a:lt1>
        <a:dk2>
          <a:srgbClr val="523E26"/>
        </a:dk2>
        <a:lt2>
          <a:srgbClr val="E1DFAF"/>
        </a:lt2>
        <a:accent1>
          <a:srgbClr val="CC9900"/>
        </a:accent1>
        <a:accent2>
          <a:srgbClr val="669900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5C8A00"/>
        </a:accent6>
        <a:hlink>
          <a:srgbClr val="CCCC00"/>
        </a:hlink>
        <a:folHlink>
          <a:srgbClr val="AC793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3">
        <a:dk1>
          <a:srgbClr val="667B5B"/>
        </a:dk1>
        <a:lt1>
          <a:srgbClr val="E6E6DA"/>
        </a:lt1>
        <a:dk2>
          <a:srgbClr val="295200"/>
        </a:dk2>
        <a:lt2>
          <a:srgbClr val="F3F2D9"/>
        </a:lt2>
        <a:accent1>
          <a:srgbClr val="808000"/>
        </a:accent1>
        <a:accent2>
          <a:srgbClr val="838D75"/>
        </a:accent2>
        <a:accent3>
          <a:srgbClr val="ACB3AA"/>
        </a:accent3>
        <a:accent4>
          <a:srgbClr val="C4C4BA"/>
        </a:accent4>
        <a:accent5>
          <a:srgbClr val="C0C0AA"/>
        </a:accent5>
        <a:accent6>
          <a:srgbClr val="767F69"/>
        </a:accent6>
        <a:hlink>
          <a:srgbClr val="33CC33"/>
        </a:hlink>
        <a:folHlink>
          <a:srgbClr val="33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4">
        <a:dk1>
          <a:srgbClr val="86615A"/>
        </a:dk1>
        <a:lt1>
          <a:srgbClr val="FFFFFF"/>
        </a:lt1>
        <a:dk2>
          <a:srgbClr val="633427"/>
        </a:dk2>
        <a:lt2>
          <a:srgbClr val="E9DDCD"/>
        </a:lt2>
        <a:accent1>
          <a:srgbClr val="A34545"/>
        </a:accent1>
        <a:accent2>
          <a:srgbClr val="C86400"/>
        </a:accent2>
        <a:accent3>
          <a:srgbClr val="B7AEAC"/>
        </a:accent3>
        <a:accent4>
          <a:srgbClr val="DADADA"/>
        </a:accent4>
        <a:accent5>
          <a:srgbClr val="CEB0B0"/>
        </a:accent5>
        <a:accent6>
          <a:srgbClr val="B55A00"/>
        </a:accent6>
        <a:hlink>
          <a:srgbClr val="ECAE00"/>
        </a:hlink>
        <a:folHlink>
          <a:srgbClr val="BAA8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5">
        <a:dk1>
          <a:srgbClr val="009999"/>
        </a:dk1>
        <a:lt1>
          <a:srgbClr val="EAEAEA"/>
        </a:lt1>
        <a:dk2>
          <a:srgbClr val="006666"/>
        </a:dk2>
        <a:lt2>
          <a:srgbClr val="FFFFCC"/>
        </a:lt2>
        <a:accent1>
          <a:srgbClr val="339966"/>
        </a:accent1>
        <a:accent2>
          <a:srgbClr val="5E855B"/>
        </a:accent2>
        <a:accent3>
          <a:srgbClr val="AAB8B8"/>
        </a:accent3>
        <a:accent4>
          <a:srgbClr val="C8C8C8"/>
        </a:accent4>
        <a:accent5>
          <a:srgbClr val="ADCAB8"/>
        </a:accent5>
        <a:accent6>
          <a:srgbClr val="547852"/>
        </a:accent6>
        <a:hlink>
          <a:srgbClr val="EEC85E"/>
        </a:hlink>
        <a:folHlink>
          <a:srgbClr val="AA845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6">
        <a:dk1>
          <a:srgbClr val="B8A47C"/>
        </a:dk1>
        <a:lt1>
          <a:srgbClr val="FFFFFF"/>
        </a:lt1>
        <a:dk2>
          <a:srgbClr val="A68A58"/>
        </a:dk2>
        <a:lt2>
          <a:srgbClr val="DAD79C"/>
        </a:lt2>
        <a:accent1>
          <a:srgbClr val="816B35"/>
        </a:accent1>
        <a:accent2>
          <a:srgbClr val="FFCC00"/>
        </a:accent2>
        <a:accent3>
          <a:srgbClr val="D0C4B4"/>
        </a:accent3>
        <a:accent4>
          <a:srgbClr val="DADADA"/>
        </a:accent4>
        <a:accent5>
          <a:srgbClr val="C1BAAE"/>
        </a:accent5>
        <a:accent6>
          <a:srgbClr val="E7B900"/>
        </a:accent6>
        <a:hlink>
          <a:srgbClr val="0066CC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7">
        <a:dk1>
          <a:srgbClr val="336699"/>
        </a:dk1>
        <a:lt1>
          <a:srgbClr val="F8F8F8"/>
        </a:lt1>
        <a:dk2>
          <a:srgbClr val="003366"/>
        </a:dk2>
        <a:lt2>
          <a:srgbClr val="D1DDD4"/>
        </a:lt2>
        <a:accent1>
          <a:srgbClr val="3399FF"/>
        </a:accent1>
        <a:accent2>
          <a:srgbClr val="006699"/>
        </a:accent2>
        <a:accent3>
          <a:srgbClr val="AAADB8"/>
        </a:accent3>
        <a:accent4>
          <a:srgbClr val="D4D4D4"/>
        </a:accent4>
        <a:accent5>
          <a:srgbClr val="ADCAFF"/>
        </a:accent5>
        <a:accent6>
          <a:srgbClr val="005C8A"/>
        </a:accent6>
        <a:hlink>
          <a:srgbClr val="86C0CE"/>
        </a:hlink>
        <a:folHlink>
          <a:srgbClr val="008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Ravi Powerpoint Template">
  <a:themeElements>
    <a:clrScheme name="Custom 1">
      <a:dk1>
        <a:srgbClr val="000000"/>
      </a:dk1>
      <a:lt1>
        <a:srgbClr val="FFFFFF"/>
      </a:lt1>
      <a:dk2>
        <a:srgbClr val="777777"/>
      </a:dk2>
      <a:lt2>
        <a:srgbClr val="FEFCFF"/>
      </a:lt2>
      <a:accent1>
        <a:srgbClr val="1E22AA"/>
      </a:accent1>
      <a:accent2>
        <a:srgbClr val="55C1E9"/>
      </a:accent2>
      <a:accent3>
        <a:srgbClr val="FF5959"/>
      </a:accent3>
      <a:accent4>
        <a:srgbClr val="3CD5AF"/>
      </a:accent4>
      <a:accent5>
        <a:srgbClr val="FFC72C"/>
      </a:accent5>
      <a:accent6>
        <a:srgbClr val="D064CE"/>
      </a:accent6>
      <a:hlink>
        <a:srgbClr val="5352F5"/>
      </a:hlink>
      <a:folHlink>
        <a:srgbClr val="BFBFBF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HIMSS_Powerpoint" id="{02F49452-A24F-E947-B927-5A8A0C6DACE2}" vid="{22F9A577-ABF8-6944-901B-C9DA339A83D1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334</Words>
  <Application>Microsoft Office PowerPoint</Application>
  <PresentationFormat>Widescreen</PresentationFormat>
  <Paragraphs>117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15</vt:i4>
      </vt:variant>
    </vt:vector>
  </HeadingPairs>
  <TitlesOfParts>
    <vt:vector size="29" baseType="lpstr">
      <vt:lpstr>Lato</vt:lpstr>
      <vt:lpstr>Prometo Medium</vt:lpstr>
      <vt:lpstr>Aharoni</vt:lpstr>
      <vt:lpstr>Arial</vt:lpstr>
      <vt:lpstr>Calibri</vt:lpstr>
      <vt:lpstr>Calibri Light</vt:lpstr>
      <vt:lpstr>Century Gothic</vt:lpstr>
      <vt:lpstr>Univers</vt:lpstr>
      <vt:lpstr>Verdana</vt:lpstr>
      <vt:lpstr>Wingdings</vt:lpstr>
      <vt:lpstr>GradientVTI</vt:lpstr>
      <vt:lpstr>2_Cliff</vt:lpstr>
      <vt:lpstr>1_Office Theme</vt:lpstr>
      <vt:lpstr>Ravi Powerpoint Template</vt:lpstr>
      <vt:lpstr>CHILL-ICE</vt:lpstr>
      <vt:lpstr>CHILL-ICE core Mission team HEads</vt:lpstr>
      <vt:lpstr>CMT:</vt:lpstr>
      <vt:lpstr>EuroMoonMars</vt:lpstr>
      <vt:lpstr>Protection</vt:lpstr>
      <vt:lpstr>ISRU</vt:lpstr>
      <vt:lpstr>Research!</vt:lpstr>
      <vt:lpstr>PowerPoint Presentation</vt:lpstr>
      <vt:lpstr>Objectives mission </vt:lpstr>
      <vt:lpstr>Research objectives:</vt:lpstr>
      <vt:lpstr>CHILL-ICE mission May 2021</vt:lpstr>
      <vt:lpstr>THANK YOU!</vt:lpstr>
      <vt:lpstr>CHILL-ICE: The Mission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CHILL-ICE</dc:title>
  <dc:creator>M.V. Heemskerk</dc:creator>
  <cp:lastModifiedBy>M.V. Heemskerk</cp:lastModifiedBy>
  <cp:revision>15</cp:revision>
  <dcterms:created xsi:type="dcterms:W3CDTF">2021-03-02T20:11:44Z</dcterms:created>
  <dcterms:modified xsi:type="dcterms:W3CDTF">2021-04-27T09:41:36Z</dcterms:modified>
</cp:coreProperties>
</file>