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12192000"/>
  <p:notesSz cx="6858000" cy="9144000"/>
  <p:embeddedFontLst>
    <p:embeddedFont>
      <p:font typeface="Arial Narrow"/>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ArialNarrow-bold.fntdata"/><Relationship Id="rId16" Type="http://schemas.openxmlformats.org/officeDocument/2006/relationships/font" Target="fonts/ArialNarrow-regular.fntdata"/><Relationship Id="rId5" Type="http://schemas.openxmlformats.org/officeDocument/2006/relationships/slideMaster" Target="slideMasters/slideMaster2.xml"/><Relationship Id="rId19" Type="http://schemas.openxmlformats.org/officeDocument/2006/relationships/font" Target="fonts/ArialNarrow-boldItalic.fntdata"/><Relationship Id="rId6" Type="http://schemas.openxmlformats.org/officeDocument/2006/relationships/notesMaster" Target="notesMasters/notesMaster1.xml"/><Relationship Id="rId18" Type="http://schemas.openxmlformats.org/officeDocument/2006/relationships/font" Target="fonts/ArialNarrow-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d6c2d9f9f3_0_5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d6c2d9f9f3_0_5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gd6c2d9f9f3_0_5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d6c2d9f9f3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d6c2d9f9f3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d6c2d9f9f3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d6c2d9f9f3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gd6c2d9f9f3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d6c2d9f9f3_0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d6c2d9f9f3_0_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gd6c2d9f9f3_0_1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d6c2d9f9f3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gd6c2d9f9f3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d6c2d9f9f3_0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d6c2d9f9f3_0_1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gd6c2d9f9f3_0_1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d6c2d9f9f3_0_6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d6c2d9f9f3_0_6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gd6c2d9f9f3_0_6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d6c2d9f9f3_0_7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gd6c2d9f9f3_0_7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gd6c2d9f9f3_0_7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2"/>
          <p:cNvSpPr txBox="1"/>
          <p:nvPr>
            <p:ph type="ctrTitle"/>
          </p:nvPr>
        </p:nvSpPr>
        <p:spPr>
          <a:xfrm>
            <a:off x="1777388"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 type="subTitle"/>
          </p:nvPr>
        </p:nvSpPr>
        <p:spPr>
          <a:xfrm>
            <a:off x="1788407"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2"/>
          <p:cNvSpPr txBox="1"/>
          <p:nvPr>
            <p:ph idx="10" type="dt"/>
          </p:nvPr>
        </p:nvSpPr>
        <p:spPr>
          <a:xfrm>
            <a:off x="838200" y="6356350"/>
            <a:ext cx="8143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
          <p:cNvSpPr txBox="1"/>
          <p:nvPr>
            <p:ph idx="11" type="ftr"/>
          </p:nvPr>
        </p:nvSpPr>
        <p:spPr>
          <a:xfrm>
            <a:off x="1961002" y="6356350"/>
            <a:ext cx="886858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
          <p:cNvSpPr txBox="1"/>
          <p:nvPr>
            <p:ph idx="12" type="sldNum"/>
          </p:nvPr>
        </p:nvSpPr>
        <p:spPr>
          <a:xfrm>
            <a:off x="11138052" y="6349069"/>
            <a:ext cx="79321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11"/>
          <p:cNvSpPr txBox="1"/>
          <p:nvPr>
            <p:ph type="title"/>
          </p:nvPr>
        </p:nvSpPr>
        <p:spPr>
          <a:xfrm>
            <a:off x="838200" y="221904"/>
            <a:ext cx="11093066"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1"/>
          <p:cNvSpPr txBox="1"/>
          <p:nvPr>
            <p:ph idx="1" type="body"/>
          </p:nvPr>
        </p:nvSpPr>
        <p:spPr>
          <a:xfrm rot="5400000">
            <a:off x="4150057" y="-1604245"/>
            <a:ext cx="4469349" cy="1109306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11"/>
          <p:cNvSpPr txBox="1"/>
          <p:nvPr>
            <p:ph idx="10" type="dt"/>
          </p:nvPr>
        </p:nvSpPr>
        <p:spPr>
          <a:xfrm>
            <a:off x="838200" y="6356350"/>
            <a:ext cx="8143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1"/>
          <p:cNvSpPr txBox="1"/>
          <p:nvPr>
            <p:ph idx="11" type="ftr"/>
          </p:nvPr>
        </p:nvSpPr>
        <p:spPr>
          <a:xfrm>
            <a:off x="1961002" y="6356350"/>
            <a:ext cx="886858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1"/>
          <p:cNvSpPr txBox="1"/>
          <p:nvPr>
            <p:ph idx="12" type="sldNum"/>
          </p:nvPr>
        </p:nvSpPr>
        <p:spPr>
          <a:xfrm>
            <a:off x="11138052" y="6349069"/>
            <a:ext cx="79321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33" name="Google Shape;133;p11"/>
          <p:cNvGrpSpPr/>
          <p:nvPr/>
        </p:nvGrpSpPr>
        <p:grpSpPr>
          <a:xfrm>
            <a:off x="-44067" y="-177921"/>
            <a:ext cx="705080" cy="6899396"/>
            <a:chOff x="-44067" y="-177921"/>
            <a:chExt cx="705080" cy="6899396"/>
          </a:xfrm>
        </p:grpSpPr>
        <p:pic>
          <p:nvPicPr>
            <p:cNvPr id="134" name="Google Shape;134;p11"/>
            <p:cNvPicPr preferRelativeResize="0"/>
            <p:nvPr/>
          </p:nvPicPr>
          <p:blipFill rotWithShape="1">
            <a:blip r:embed="rId2">
              <a:alphaModFix/>
            </a:blip>
            <a:srcRect b="-994" l="26058" r="54028" t="0"/>
            <a:stretch/>
          </p:blipFill>
          <p:spPr>
            <a:xfrm>
              <a:off x="0" y="3076453"/>
              <a:ext cx="616946" cy="3100509"/>
            </a:xfrm>
            <a:prstGeom prst="rect">
              <a:avLst/>
            </a:prstGeom>
            <a:noFill/>
            <a:ln>
              <a:noFill/>
            </a:ln>
          </p:spPr>
        </p:pic>
        <p:pic>
          <p:nvPicPr>
            <p:cNvPr descr="FSTC_Embleme_faculte_ENG.ai" id="135" name="Google Shape;135;p11"/>
            <p:cNvPicPr preferRelativeResize="0"/>
            <p:nvPr/>
          </p:nvPicPr>
          <p:blipFill rotWithShape="1">
            <a:blip r:embed="rId3">
              <a:alphaModFix/>
            </a:blip>
            <a:srcRect b="54258" l="34948" r="63506" t="33886"/>
            <a:stretch/>
          </p:blipFill>
          <p:spPr>
            <a:xfrm>
              <a:off x="0" y="445402"/>
              <a:ext cx="616946" cy="3657600"/>
            </a:xfrm>
            <a:prstGeom prst="rect">
              <a:avLst/>
            </a:prstGeom>
            <a:noFill/>
            <a:ln>
              <a:noFill/>
            </a:ln>
          </p:spPr>
        </p:pic>
        <p:pic>
          <p:nvPicPr>
            <p:cNvPr descr="FSTC_Embleme_faculte_ENG.ai" id="136" name="Google Shape;136;p11"/>
            <p:cNvPicPr preferRelativeResize="0"/>
            <p:nvPr/>
          </p:nvPicPr>
          <p:blipFill rotWithShape="1">
            <a:blip r:embed="rId4">
              <a:alphaModFix/>
            </a:blip>
            <a:srcRect b="60517" l="34948" r="63506" t="33885"/>
            <a:stretch/>
          </p:blipFill>
          <p:spPr>
            <a:xfrm>
              <a:off x="3671" y="-177921"/>
              <a:ext cx="616946" cy="1726758"/>
            </a:xfrm>
            <a:prstGeom prst="rect">
              <a:avLst/>
            </a:prstGeom>
            <a:noFill/>
            <a:ln>
              <a:noFill/>
            </a:ln>
          </p:spPr>
        </p:pic>
        <p:pic>
          <p:nvPicPr>
            <p:cNvPr id="137" name="Google Shape;137;p11"/>
            <p:cNvPicPr preferRelativeResize="0"/>
            <p:nvPr/>
          </p:nvPicPr>
          <p:blipFill rotWithShape="1">
            <a:blip r:embed="rId5">
              <a:alphaModFix/>
            </a:blip>
            <a:srcRect b="0" l="0" r="0" t="0"/>
            <a:stretch/>
          </p:blipFill>
          <p:spPr>
            <a:xfrm>
              <a:off x="93248" y="6297721"/>
              <a:ext cx="516352" cy="423754"/>
            </a:xfrm>
            <a:prstGeom prst="rect">
              <a:avLst/>
            </a:prstGeom>
            <a:noFill/>
            <a:ln>
              <a:noFill/>
            </a:ln>
          </p:spPr>
        </p:pic>
        <p:sp>
          <p:nvSpPr>
            <p:cNvPr id="138" name="Google Shape;138;p11"/>
            <p:cNvSpPr txBox="1"/>
            <p:nvPr/>
          </p:nvSpPr>
          <p:spPr>
            <a:xfrm>
              <a:off x="-44067" y="6772"/>
              <a:ext cx="70508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9" name="Shape 139"/>
        <p:cNvGrpSpPr/>
        <p:nvPr/>
      </p:nvGrpSpPr>
      <p:grpSpPr>
        <a:xfrm>
          <a:off x="0" y="0"/>
          <a:ext cx="0" cy="0"/>
          <a:chOff x="0" y="0"/>
          <a:chExt cx="0" cy="0"/>
        </a:xfrm>
      </p:grpSpPr>
      <p:sp>
        <p:nvSpPr>
          <p:cNvPr id="140" name="Google Shape;140;p12"/>
          <p:cNvSpPr txBox="1"/>
          <p:nvPr>
            <p:ph type="title"/>
          </p:nvPr>
        </p:nvSpPr>
        <p:spPr>
          <a:xfrm rot="5400000">
            <a:off x="7695293"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12"/>
          <p:cNvSpPr txBox="1"/>
          <p:nvPr>
            <p:ph idx="1" type="body"/>
          </p:nvPr>
        </p:nvSpPr>
        <p:spPr>
          <a:xfrm rot="5400000">
            <a:off x="2068654" y="-865330"/>
            <a:ext cx="5811838" cy="827274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12"/>
          <p:cNvSpPr txBox="1"/>
          <p:nvPr>
            <p:ph idx="10" type="dt"/>
          </p:nvPr>
        </p:nvSpPr>
        <p:spPr>
          <a:xfrm>
            <a:off x="838200" y="6356350"/>
            <a:ext cx="8143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2"/>
          <p:cNvSpPr txBox="1"/>
          <p:nvPr>
            <p:ph idx="11" type="ftr"/>
          </p:nvPr>
        </p:nvSpPr>
        <p:spPr>
          <a:xfrm>
            <a:off x="1961002" y="6356350"/>
            <a:ext cx="886858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12"/>
          <p:cNvSpPr txBox="1"/>
          <p:nvPr>
            <p:ph idx="12" type="sldNum"/>
          </p:nvPr>
        </p:nvSpPr>
        <p:spPr>
          <a:xfrm>
            <a:off x="11138052" y="6349069"/>
            <a:ext cx="79321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45" name="Google Shape;145;p12"/>
          <p:cNvGrpSpPr/>
          <p:nvPr/>
        </p:nvGrpSpPr>
        <p:grpSpPr>
          <a:xfrm>
            <a:off x="-44067" y="-177921"/>
            <a:ext cx="705080" cy="6899396"/>
            <a:chOff x="-44067" y="-177921"/>
            <a:chExt cx="705080" cy="6899396"/>
          </a:xfrm>
        </p:grpSpPr>
        <p:pic>
          <p:nvPicPr>
            <p:cNvPr id="146" name="Google Shape;146;p12"/>
            <p:cNvPicPr preferRelativeResize="0"/>
            <p:nvPr/>
          </p:nvPicPr>
          <p:blipFill rotWithShape="1">
            <a:blip r:embed="rId2">
              <a:alphaModFix/>
            </a:blip>
            <a:srcRect b="-994" l="26058" r="54028" t="0"/>
            <a:stretch/>
          </p:blipFill>
          <p:spPr>
            <a:xfrm>
              <a:off x="0" y="3076453"/>
              <a:ext cx="616946" cy="3100509"/>
            </a:xfrm>
            <a:prstGeom prst="rect">
              <a:avLst/>
            </a:prstGeom>
            <a:noFill/>
            <a:ln>
              <a:noFill/>
            </a:ln>
          </p:spPr>
        </p:pic>
        <p:pic>
          <p:nvPicPr>
            <p:cNvPr descr="FSTC_Embleme_faculte_ENG.ai" id="147" name="Google Shape;147;p12"/>
            <p:cNvPicPr preferRelativeResize="0"/>
            <p:nvPr/>
          </p:nvPicPr>
          <p:blipFill rotWithShape="1">
            <a:blip r:embed="rId3">
              <a:alphaModFix/>
            </a:blip>
            <a:srcRect b="54258" l="34948" r="63506" t="33886"/>
            <a:stretch/>
          </p:blipFill>
          <p:spPr>
            <a:xfrm>
              <a:off x="0" y="445402"/>
              <a:ext cx="616946" cy="3657600"/>
            </a:xfrm>
            <a:prstGeom prst="rect">
              <a:avLst/>
            </a:prstGeom>
            <a:noFill/>
            <a:ln>
              <a:noFill/>
            </a:ln>
          </p:spPr>
        </p:pic>
        <p:pic>
          <p:nvPicPr>
            <p:cNvPr descr="FSTC_Embleme_faculte_ENG.ai" id="148" name="Google Shape;148;p12"/>
            <p:cNvPicPr preferRelativeResize="0"/>
            <p:nvPr/>
          </p:nvPicPr>
          <p:blipFill rotWithShape="1">
            <a:blip r:embed="rId4">
              <a:alphaModFix/>
            </a:blip>
            <a:srcRect b="60517" l="34948" r="63506" t="33885"/>
            <a:stretch/>
          </p:blipFill>
          <p:spPr>
            <a:xfrm>
              <a:off x="3671" y="-177921"/>
              <a:ext cx="616946" cy="1726758"/>
            </a:xfrm>
            <a:prstGeom prst="rect">
              <a:avLst/>
            </a:prstGeom>
            <a:noFill/>
            <a:ln>
              <a:noFill/>
            </a:ln>
          </p:spPr>
        </p:pic>
        <p:pic>
          <p:nvPicPr>
            <p:cNvPr id="149" name="Google Shape;149;p12"/>
            <p:cNvPicPr preferRelativeResize="0"/>
            <p:nvPr/>
          </p:nvPicPr>
          <p:blipFill rotWithShape="1">
            <a:blip r:embed="rId5">
              <a:alphaModFix/>
            </a:blip>
            <a:srcRect b="0" l="0" r="0" t="0"/>
            <a:stretch/>
          </p:blipFill>
          <p:spPr>
            <a:xfrm>
              <a:off x="93248" y="6297721"/>
              <a:ext cx="516352" cy="423754"/>
            </a:xfrm>
            <a:prstGeom prst="rect">
              <a:avLst/>
            </a:prstGeom>
            <a:noFill/>
            <a:ln>
              <a:noFill/>
            </a:ln>
          </p:spPr>
        </p:pic>
        <p:sp>
          <p:nvSpPr>
            <p:cNvPr id="150" name="Google Shape;150;p12"/>
            <p:cNvSpPr txBox="1"/>
            <p:nvPr/>
          </p:nvSpPr>
          <p:spPr>
            <a:xfrm>
              <a:off x="-44067" y="6772"/>
              <a:ext cx="70508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3" name="Shape 163"/>
        <p:cNvGrpSpPr/>
        <p:nvPr/>
      </p:nvGrpSpPr>
      <p:grpSpPr>
        <a:xfrm>
          <a:off x="0" y="0"/>
          <a:ext cx="0" cy="0"/>
          <a:chOff x="0" y="0"/>
          <a:chExt cx="0" cy="0"/>
        </a:xfrm>
      </p:grpSpPr>
      <p:sp>
        <p:nvSpPr>
          <p:cNvPr id="164" name="Google Shape;164;p14"/>
          <p:cNvSpPr txBox="1"/>
          <p:nvPr>
            <p:ph type="ctrTitle"/>
          </p:nvPr>
        </p:nvSpPr>
        <p:spPr>
          <a:xfrm>
            <a:off x="1777388"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5" name="Google Shape;165;p14"/>
          <p:cNvSpPr txBox="1"/>
          <p:nvPr>
            <p:ph idx="1" type="subTitle"/>
          </p:nvPr>
        </p:nvSpPr>
        <p:spPr>
          <a:xfrm>
            <a:off x="1788407"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66" name="Google Shape;166;p14"/>
          <p:cNvSpPr txBox="1"/>
          <p:nvPr>
            <p:ph idx="10" type="dt"/>
          </p:nvPr>
        </p:nvSpPr>
        <p:spPr>
          <a:xfrm>
            <a:off x="838200" y="6356350"/>
            <a:ext cx="814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7" name="Google Shape;167;p14"/>
          <p:cNvSpPr txBox="1"/>
          <p:nvPr>
            <p:ph idx="11" type="ftr"/>
          </p:nvPr>
        </p:nvSpPr>
        <p:spPr>
          <a:xfrm>
            <a:off x="1961002" y="6356350"/>
            <a:ext cx="8868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8" name="Google Shape;168;p14"/>
          <p:cNvSpPr txBox="1"/>
          <p:nvPr>
            <p:ph idx="12" type="sldNum"/>
          </p:nvPr>
        </p:nvSpPr>
        <p:spPr>
          <a:xfrm>
            <a:off x="11138052" y="6349069"/>
            <a:ext cx="79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9" name="Shape 169"/>
        <p:cNvGrpSpPr/>
        <p:nvPr/>
      </p:nvGrpSpPr>
      <p:grpSpPr>
        <a:xfrm>
          <a:off x="0" y="0"/>
          <a:ext cx="0" cy="0"/>
          <a:chOff x="0" y="0"/>
          <a:chExt cx="0" cy="0"/>
        </a:xfrm>
      </p:grpSpPr>
      <p:sp>
        <p:nvSpPr>
          <p:cNvPr id="170" name="Google Shape;170;p15"/>
          <p:cNvSpPr txBox="1"/>
          <p:nvPr>
            <p:ph type="title"/>
          </p:nvPr>
        </p:nvSpPr>
        <p:spPr>
          <a:xfrm>
            <a:off x="794133" y="223274"/>
            <a:ext cx="111372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1" name="Google Shape;171;p15"/>
          <p:cNvSpPr txBox="1"/>
          <p:nvPr>
            <p:ph idx="1" type="body"/>
          </p:nvPr>
        </p:nvSpPr>
        <p:spPr>
          <a:xfrm>
            <a:off x="794134" y="1729648"/>
            <a:ext cx="11137200" cy="4447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2" name="Google Shape;172;p15"/>
          <p:cNvSpPr txBox="1"/>
          <p:nvPr>
            <p:ph idx="10" type="dt"/>
          </p:nvPr>
        </p:nvSpPr>
        <p:spPr>
          <a:xfrm>
            <a:off x="794133" y="6356350"/>
            <a:ext cx="7593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3" name="Google Shape;173;p15"/>
          <p:cNvSpPr txBox="1"/>
          <p:nvPr>
            <p:ph idx="11" type="ftr"/>
          </p:nvPr>
        </p:nvSpPr>
        <p:spPr>
          <a:xfrm>
            <a:off x="1737912" y="6356350"/>
            <a:ext cx="90147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4" name="Google Shape;174;p15"/>
          <p:cNvSpPr txBox="1"/>
          <p:nvPr>
            <p:ph idx="12" type="sldNum"/>
          </p:nvPr>
        </p:nvSpPr>
        <p:spPr>
          <a:xfrm>
            <a:off x="11004016" y="6356350"/>
            <a:ext cx="8988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75" name="Google Shape;175;p15"/>
          <p:cNvGrpSpPr/>
          <p:nvPr/>
        </p:nvGrpSpPr>
        <p:grpSpPr>
          <a:xfrm>
            <a:off x="-44067" y="-177921"/>
            <a:ext cx="705000" cy="6899396"/>
            <a:chOff x="-44067" y="-177921"/>
            <a:chExt cx="705000" cy="6899396"/>
          </a:xfrm>
        </p:grpSpPr>
        <p:pic>
          <p:nvPicPr>
            <p:cNvPr id="176" name="Google Shape;176;p15"/>
            <p:cNvPicPr preferRelativeResize="0"/>
            <p:nvPr/>
          </p:nvPicPr>
          <p:blipFill rotWithShape="1">
            <a:blip r:embed="rId2">
              <a:alphaModFix/>
            </a:blip>
            <a:srcRect b="-989" l="26057" r="54028" t="0"/>
            <a:stretch/>
          </p:blipFill>
          <p:spPr>
            <a:xfrm>
              <a:off x="0" y="3076453"/>
              <a:ext cx="616946" cy="3100510"/>
            </a:xfrm>
            <a:prstGeom prst="rect">
              <a:avLst/>
            </a:prstGeom>
            <a:noFill/>
            <a:ln>
              <a:noFill/>
            </a:ln>
          </p:spPr>
        </p:pic>
        <p:pic>
          <p:nvPicPr>
            <p:cNvPr descr="FSTC_Embleme_faculte_ENG.ai" id="177" name="Google Shape;177;p15"/>
            <p:cNvPicPr preferRelativeResize="0"/>
            <p:nvPr/>
          </p:nvPicPr>
          <p:blipFill rotWithShape="1">
            <a:blip r:embed="rId3">
              <a:alphaModFix/>
            </a:blip>
            <a:srcRect b="54258" l="34948" r="63505" t="33886"/>
            <a:stretch/>
          </p:blipFill>
          <p:spPr>
            <a:xfrm>
              <a:off x="0" y="445402"/>
              <a:ext cx="616946" cy="3657598"/>
            </a:xfrm>
            <a:prstGeom prst="rect">
              <a:avLst/>
            </a:prstGeom>
            <a:noFill/>
            <a:ln>
              <a:noFill/>
            </a:ln>
          </p:spPr>
        </p:pic>
        <p:pic>
          <p:nvPicPr>
            <p:cNvPr descr="FSTC_Embleme_faculte_ENG.ai" id="178" name="Google Shape;178;p15"/>
            <p:cNvPicPr preferRelativeResize="0"/>
            <p:nvPr/>
          </p:nvPicPr>
          <p:blipFill rotWithShape="1">
            <a:blip r:embed="rId4">
              <a:alphaModFix/>
            </a:blip>
            <a:srcRect b="60516" l="34948" r="63505" t="33885"/>
            <a:stretch/>
          </p:blipFill>
          <p:spPr>
            <a:xfrm>
              <a:off x="3671" y="-177921"/>
              <a:ext cx="616946" cy="1726757"/>
            </a:xfrm>
            <a:prstGeom prst="rect">
              <a:avLst/>
            </a:prstGeom>
            <a:noFill/>
            <a:ln>
              <a:noFill/>
            </a:ln>
          </p:spPr>
        </p:pic>
        <p:pic>
          <p:nvPicPr>
            <p:cNvPr id="179" name="Google Shape;179;p15"/>
            <p:cNvPicPr preferRelativeResize="0"/>
            <p:nvPr/>
          </p:nvPicPr>
          <p:blipFill rotWithShape="1">
            <a:blip r:embed="rId5">
              <a:alphaModFix/>
            </a:blip>
            <a:srcRect b="0" l="0" r="0" t="0"/>
            <a:stretch/>
          </p:blipFill>
          <p:spPr>
            <a:xfrm>
              <a:off x="93248" y="6297721"/>
              <a:ext cx="516353" cy="423754"/>
            </a:xfrm>
            <a:prstGeom prst="rect">
              <a:avLst/>
            </a:prstGeom>
            <a:noFill/>
            <a:ln>
              <a:noFill/>
            </a:ln>
          </p:spPr>
        </p:pic>
        <p:sp>
          <p:nvSpPr>
            <p:cNvPr id="180" name="Google Shape;180;p15"/>
            <p:cNvSpPr txBox="1"/>
            <p:nvPr/>
          </p:nvSpPr>
          <p:spPr>
            <a:xfrm>
              <a:off x="-44067" y="6772"/>
              <a:ext cx="705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1" name="Shape 181"/>
        <p:cNvGrpSpPr/>
        <p:nvPr/>
      </p:nvGrpSpPr>
      <p:grpSpPr>
        <a:xfrm>
          <a:off x="0" y="0"/>
          <a:ext cx="0" cy="0"/>
          <a:chOff x="0" y="0"/>
          <a:chExt cx="0" cy="0"/>
        </a:xfrm>
      </p:grpSpPr>
      <p:sp>
        <p:nvSpPr>
          <p:cNvPr id="182" name="Google Shape;182;p16"/>
          <p:cNvSpPr txBox="1"/>
          <p:nvPr>
            <p:ph type="title"/>
          </p:nvPr>
        </p:nvSpPr>
        <p:spPr>
          <a:xfrm>
            <a:off x="831849" y="209320"/>
            <a:ext cx="11099400" cy="4353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3" name="Google Shape;183;p16"/>
          <p:cNvSpPr txBox="1"/>
          <p:nvPr>
            <p:ph idx="1" type="body"/>
          </p:nvPr>
        </p:nvSpPr>
        <p:spPr>
          <a:xfrm>
            <a:off x="831850" y="4589463"/>
            <a:ext cx="110994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84" name="Google Shape;184;p16"/>
          <p:cNvSpPr txBox="1"/>
          <p:nvPr>
            <p:ph idx="10" type="dt"/>
          </p:nvPr>
        </p:nvSpPr>
        <p:spPr>
          <a:xfrm>
            <a:off x="838200" y="6356350"/>
            <a:ext cx="814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5" name="Google Shape;185;p16"/>
          <p:cNvSpPr txBox="1"/>
          <p:nvPr>
            <p:ph idx="11" type="ftr"/>
          </p:nvPr>
        </p:nvSpPr>
        <p:spPr>
          <a:xfrm>
            <a:off x="1961002" y="6356350"/>
            <a:ext cx="8868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6" name="Google Shape;186;p16"/>
          <p:cNvSpPr txBox="1"/>
          <p:nvPr>
            <p:ph idx="12" type="sldNum"/>
          </p:nvPr>
        </p:nvSpPr>
        <p:spPr>
          <a:xfrm>
            <a:off x="11138052" y="6349069"/>
            <a:ext cx="79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87" name="Google Shape;187;p16"/>
          <p:cNvGrpSpPr/>
          <p:nvPr/>
        </p:nvGrpSpPr>
        <p:grpSpPr>
          <a:xfrm>
            <a:off x="-44067" y="-177921"/>
            <a:ext cx="705000" cy="6899396"/>
            <a:chOff x="-44067" y="-177921"/>
            <a:chExt cx="705000" cy="6899396"/>
          </a:xfrm>
        </p:grpSpPr>
        <p:pic>
          <p:nvPicPr>
            <p:cNvPr id="188" name="Google Shape;188;p16"/>
            <p:cNvPicPr preferRelativeResize="0"/>
            <p:nvPr/>
          </p:nvPicPr>
          <p:blipFill rotWithShape="1">
            <a:blip r:embed="rId2">
              <a:alphaModFix/>
            </a:blip>
            <a:srcRect b="-989" l="26057" r="54028" t="0"/>
            <a:stretch/>
          </p:blipFill>
          <p:spPr>
            <a:xfrm>
              <a:off x="0" y="3076453"/>
              <a:ext cx="616946" cy="3100510"/>
            </a:xfrm>
            <a:prstGeom prst="rect">
              <a:avLst/>
            </a:prstGeom>
            <a:noFill/>
            <a:ln>
              <a:noFill/>
            </a:ln>
          </p:spPr>
        </p:pic>
        <p:pic>
          <p:nvPicPr>
            <p:cNvPr descr="FSTC_Embleme_faculte_ENG.ai" id="189" name="Google Shape;189;p16"/>
            <p:cNvPicPr preferRelativeResize="0"/>
            <p:nvPr/>
          </p:nvPicPr>
          <p:blipFill rotWithShape="1">
            <a:blip r:embed="rId3">
              <a:alphaModFix/>
            </a:blip>
            <a:srcRect b="54258" l="34948" r="63505" t="33886"/>
            <a:stretch/>
          </p:blipFill>
          <p:spPr>
            <a:xfrm>
              <a:off x="0" y="445402"/>
              <a:ext cx="616946" cy="3657598"/>
            </a:xfrm>
            <a:prstGeom prst="rect">
              <a:avLst/>
            </a:prstGeom>
            <a:noFill/>
            <a:ln>
              <a:noFill/>
            </a:ln>
          </p:spPr>
        </p:pic>
        <p:pic>
          <p:nvPicPr>
            <p:cNvPr descr="FSTC_Embleme_faculte_ENG.ai" id="190" name="Google Shape;190;p16"/>
            <p:cNvPicPr preferRelativeResize="0"/>
            <p:nvPr/>
          </p:nvPicPr>
          <p:blipFill rotWithShape="1">
            <a:blip r:embed="rId4">
              <a:alphaModFix/>
            </a:blip>
            <a:srcRect b="60516" l="34948" r="63505" t="33885"/>
            <a:stretch/>
          </p:blipFill>
          <p:spPr>
            <a:xfrm>
              <a:off x="3671" y="-177921"/>
              <a:ext cx="616946" cy="1726757"/>
            </a:xfrm>
            <a:prstGeom prst="rect">
              <a:avLst/>
            </a:prstGeom>
            <a:noFill/>
            <a:ln>
              <a:noFill/>
            </a:ln>
          </p:spPr>
        </p:pic>
        <p:pic>
          <p:nvPicPr>
            <p:cNvPr id="191" name="Google Shape;191;p16"/>
            <p:cNvPicPr preferRelativeResize="0"/>
            <p:nvPr/>
          </p:nvPicPr>
          <p:blipFill rotWithShape="1">
            <a:blip r:embed="rId5">
              <a:alphaModFix/>
            </a:blip>
            <a:srcRect b="0" l="0" r="0" t="0"/>
            <a:stretch/>
          </p:blipFill>
          <p:spPr>
            <a:xfrm>
              <a:off x="93248" y="6297721"/>
              <a:ext cx="516353" cy="423754"/>
            </a:xfrm>
            <a:prstGeom prst="rect">
              <a:avLst/>
            </a:prstGeom>
            <a:noFill/>
            <a:ln>
              <a:noFill/>
            </a:ln>
          </p:spPr>
        </p:pic>
        <p:sp>
          <p:nvSpPr>
            <p:cNvPr id="192" name="Google Shape;192;p16"/>
            <p:cNvSpPr txBox="1"/>
            <p:nvPr/>
          </p:nvSpPr>
          <p:spPr>
            <a:xfrm>
              <a:off x="-44067" y="6772"/>
              <a:ext cx="705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3" name="Shape 193"/>
        <p:cNvGrpSpPr/>
        <p:nvPr/>
      </p:nvGrpSpPr>
      <p:grpSpPr>
        <a:xfrm>
          <a:off x="0" y="0"/>
          <a:ext cx="0" cy="0"/>
          <a:chOff x="0" y="0"/>
          <a:chExt cx="0" cy="0"/>
        </a:xfrm>
      </p:grpSpPr>
      <p:sp>
        <p:nvSpPr>
          <p:cNvPr id="194" name="Google Shape;194;p17"/>
          <p:cNvSpPr txBox="1"/>
          <p:nvPr>
            <p:ph type="title"/>
          </p:nvPr>
        </p:nvSpPr>
        <p:spPr>
          <a:xfrm>
            <a:off x="838200" y="221904"/>
            <a:ext cx="110931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5" name="Google Shape;195;p17"/>
          <p:cNvSpPr txBox="1"/>
          <p:nvPr>
            <p:ph idx="1" type="body"/>
          </p:nvPr>
        </p:nvSpPr>
        <p:spPr>
          <a:xfrm>
            <a:off x="838199" y="1726854"/>
            <a:ext cx="5419500" cy="4450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6" name="Google Shape;196;p17"/>
          <p:cNvSpPr txBox="1"/>
          <p:nvPr>
            <p:ph idx="2" type="body"/>
          </p:nvPr>
        </p:nvSpPr>
        <p:spPr>
          <a:xfrm>
            <a:off x="6425589" y="1726854"/>
            <a:ext cx="5505600" cy="4450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97" name="Google Shape;197;p17"/>
          <p:cNvSpPr txBox="1"/>
          <p:nvPr>
            <p:ph idx="10" type="dt"/>
          </p:nvPr>
        </p:nvSpPr>
        <p:spPr>
          <a:xfrm>
            <a:off x="838200" y="6356350"/>
            <a:ext cx="814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8" name="Google Shape;198;p17"/>
          <p:cNvSpPr txBox="1"/>
          <p:nvPr>
            <p:ph idx="11" type="ftr"/>
          </p:nvPr>
        </p:nvSpPr>
        <p:spPr>
          <a:xfrm>
            <a:off x="1961002" y="6356350"/>
            <a:ext cx="8868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9" name="Google Shape;199;p17"/>
          <p:cNvSpPr txBox="1"/>
          <p:nvPr>
            <p:ph idx="12" type="sldNum"/>
          </p:nvPr>
        </p:nvSpPr>
        <p:spPr>
          <a:xfrm>
            <a:off x="11138052" y="6349069"/>
            <a:ext cx="79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200" name="Google Shape;200;p17"/>
          <p:cNvGrpSpPr/>
          <p:nvPr/>
        </p:nvGrpSpPr>
        <p:grpSpPr>
          <a:xfrm>
            <a:off x="-44067" y="-177921"/>
            <a:ext cx="705000" cy="6899396"/>
            <a:chOff x="-44067" y="-177921"/>
            <a:chExt cx="705000" cy="6899396"/>
          </a:xfrm>
        </p:grpSpPr>
        <p:pic>
          <p:nvPicPr>
            <p:cNvPr id="201" name="Google Shape;201;p17"/>
            <p:cNvPicPr preferRelativeResize="0"/>
            <p:nvPr/>
          </p:nvPicPr>
          <p:blipFill rotWithShape="1">
            <a:blip r:embed="rId2">
              <a:alphaModFix/>
            </a:blip>
            <a:srcRect b="-989" l="26057" r="54028" t="0"/>
            <a:stretch/>
          </p:blipFill>
          <p:spPr>
            <a:xfrm>
              <a:off x="0" y="3076453"/>
              <a:ext cx="616946" cy="3100510"/>
            </a:xfrm>
            <a:prstGeom prst="rect">
              <a:avLst/>
            </a:prstGeom>
            <a:noFill/>
            <a:ln>
              <a:noFill/>
            </a:ln>
          </p:spPr>
        </p:pic>
        <p:pic>
          <p:nvPicPr>
            <p:cNvPr descr="FSTC_Embleme_faculte_ENG.ai" id="202" name="Google Shape;202;p17"/>
            <p:cNvPicPr preferRelativeResize="0"/>
            <p:nvPr/>
          </p:nvPicPr>
          <p:blipFill rotWithShape="1">
            <a:blip r:embed="rId3">
              <a:alphaModFix/>
            </a:blip>
            <a:srcRect b="54258" l="34948" r="63505" t="33886"/>
            <a:stretch/>
          </p:blipFill>
          <p:spPr>
            <a:xfrm>
              <a:off x="0" y="445402"/>
              <a:ext cx="616946" cy="3657598"/>
            </a:xfrm>
            <a:prstGeom prst="rect">
              <a:avLst/>
            </a:prstGeom>
            <a:noFill/>
            <a:ln>
              <a:noFill/>
            </a:ln>
          </p:spPr>
        </p:pic>
        <p:pic>
          <p:nvPicPr>
            <p:cNvPr descr="FSTC_Embleme_faculte_ENG.ai" id="203" name="Google Shape;203;p17"/>
            <p:cNvPicPr preferRelativeResize="0"/>
            <p:nvPr/>
          </p:nvPicPr>
          <p:blipFill rotWithShape="1">
            <a:blip r:embed="rId4">
              <a:alphaModFix/>
            </a:blip>
            <a:srcRect b="60516" l="34948" r="63505" t="33885"/>
            <a:stretch/>
          </p:blipFill>
          <p:spPr>
            <a:xfrm>
              <a:off x="3671" y="-177921"/>
              <a:ext cx="616946" cy="1726757"/>
            </a:xfrm>
            <a:prstGeom prst="rect">
              <a:avLst/>
            </a:prstGeom>
            <a:noFill/>
            <a:ln>
              <a:noFill/>
            </a:ln>
          </p:spPr>
        </p:pic>
        <p:pic>
          <p:nvPicPr>
            <p:cNvPr id="204" name="Google Shape;204;p17"/>
            <p:cNvPicPr preferRelativeResize="0"/>
            <p:nvPr/>
          </p:nvPicPr>
          <p:blipFill rotWithShape="1">
            <a:blip r:embed="rId5">
              <a:alphaModFix/>
            </a:blip>
            <a:srcRect b="0" l="0" r="0" t="0"/>
            <a:stretch/>
          </p:blipFill>
          <p:spPr>
            <a:xfrm>
              <a:off x="93248" y="6297721"/>
              <a:ext cx="516353" cy="423754"/>
            </a:xfrm>
            <a:prstGeom prst="rect">
              <a:avLst/>
            </a:prstGeom>
            <a:noFill/>
            <a:ln>
              <a:noFill/>
            </a:ln>
          </p:spPr>
        </p:pic>
        <p:sp>
          <p:nvSpPr>
            <p:cNvPr id="205" name="Google Shape;205;p17"/>
            <p:cNvSpPr txBox="1"/>
            <p:nvPr/>
          </p:nvSpPr>
          <p:spPr>
            <a:xfrm>
              <a:off x="-44067" y="6772"/>
              <a:ext cx="705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6" name="Shape 206"/>
        <p:cNvGrpSpPr/>
        <p:nvPr/>
      </p:nvGrpSpPr>
      <p:grpSpPr>
        <a:xfrm>
          <a:off x="0" y="0"/>
          <a:ext cx="0" cy="0"/>
          <a:chOff x="0" y="0"/>
          <a:chExt cx="0" cy="0"/>
        </a:xfrm>
      </p:grpSpPr>
      <p:sp>
        <p:nvSpPr>
          <p:cNvPr id="207" name="Google Shape;207;p18"/>
          <p:cNvSpPr txBox="1"/>
          <p:nvPr>
            <p:ph type="title"/>
          </p:nvPr>
        </p:nvSpPr>
        <p:spPr>
          <a:xfrm>
            <a:off x="838199" y="223274"/>
            <a:ext cx="110931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8" name="Google Shape;208;p18"/>
          <p:cNvSpPr txBox="1"/>
          <p:nvPr>
            <p:ph idx="1" type="body"/>
          </p:nvPr>
        </p:nvSpPr>
        <p:spPr>
          <a:xfrm>
            <a:off x="839788" y="1681163"/>
            <a:ext cx="5472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09" name="Google Shape;209;p18"/>
          <p:cNvSpPr txBox="1"/>
          <p:nvPr>
            <p:ph idx="2" type="body"/>
          </p:nvPr>
        </p:nvSpPr>
        <p:spPr>
          <a:xfrm>
            <a:off x="839788" y="2505075"/>
            <a:ext cx="5472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10" name="Google Shape;210;p18"/>
          <p:cNvSpPr txBox="1"/>
          <p:nvPr>
            <p:ph idx="3" type="body"/>
          </p:nvPr>
        </p:nvSpPr>
        <p:spPr>
          <a:xfrm>
            <a:off x="6469657" y="1681163"/>
            <a:ext cx="54726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11" name="Google Shape;211;p18"/>
          <p:cNvSpPr txBox="1"/>
          <p:nvPr>
            <p:ph idx="4" type="body"/>
          </p:nvPr>
        </p:nvSpPr>
        <p:spPr>
          <a:xfrm>
            <a:off x="6469656" y="2505075"/>
            <a:ext cx="54726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12" name="Google Shape;212;p18"/>
          <p:cNvSpPr txBox="1"/>
          <p:nvPr>
            <p:ph idx="10" type="dt"/>
          </p:nvPr>
        </p:nvSpPr>
        <p:spPr>
          <a:xfrm>
            <a:off x="838200" y="6356350"/>
            <a:ext cx="814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3" name="Google Shape;213;p18"/>
          <p:cNvSpPr txBox="1"/>
          <p:nvPr>
            <p:ph idx="11" type="ftr"/>
          </p:nvPr>
        </p:nvSpPr>
        <p:spPr>
          <a:xfrm>
            <a:off x="1961002" y="6356350"/>
            <a:ext cx="8868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4" name="Google Shape;214;p18"/>
          <p:cNvSpPr txBox="1"/>
          <p:nvPr>
            <p:ph idx="12" type="sldNum"/>
          </p:nvPr>
        </p:nvSpPr>
        <p:spPr>
          <a:xfrm>
            <a:off x="11138052" y="6349069"/>
            <a:ext cx="79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215" name="Google Shape;215;p18"/>
          <p:cNvGrpSpPr/>
          <p:nvPr/>
        </p:nvGrpSpPr>
        <p:grpSpPr>
          <a:xfrm>
            <a:off x="-44067" y="-177921"/>
            <a:ext cx="705000" cy="6899396"/>
            <a:chOff x="-44067" y="-177921"/>
            <a:chExt cx="705000" cy="6899396"/>
          </a:xfrm>
        </p:grpSpPr>
        <p:pic>
          <p:nvPicPr>
            <p:cNvPr id="216" name="Google Shape;216;p18"/>
            <p:cNvPicPr preferRelativeResize="0"/>
            <p:nvPr/>
          </p:nvPicPr>
          <p:blipFill rotWithShape="1">
            <a:blip r:embed="rId2">
              <a:alphaModFix/>
            </a:blip>
            <a:srcRect b="-989" l="26057" r="54028" t="0"/>
            <a:stretch/>
          </p:blipFill>
          <p:spPr>
            <a:xfrm>
              <a:off x="0" y="3076453"/>
              <a:ext cx="616946" cy="3100510"/>
            </a:xfrm>
            <a:prstGeom prst="rect">
              <a:avLst/>
            </a:prstGeom>
            <a:noFill/>
            <a:ln>
              <a:noFill/>
            </a:ln>
          </p:spPr>
        </p:pic>
        <p:pic>
          <p:nvPicPr>
            <p:cNvPr descr="FSTC_Embleme_faculte_ENG.ai" id="217" name="Google Shape;217;p18"/>
            <p:cNvPicPr preferRelativeResize="0"/>
            <p:nvPr/>
          </p:nvPicPr>
          <p:blipFill rotWithShape="1">
            <a:blip r:embed="rId3">
              <a:alphaModFix/>
            </a:blip>
            <a:srcRect b="54258" l="34948" r="63505" t="33886"/>
            <a:stretch/>
          </p:blipFill>
          <p:spPr>
            <a:xfrm>
              <a:off x="0" y="445402"/>
              <a:ext cx="616946" cy="3657598"/>
            </a:xfrm>
            <a:prstGeom prst="rect">
              <a:avLst/>
            </a:prstGeom>
            <a:noFill/>
            <a:ln>
              <a:noFill/>
            </a:ln>
          </p:spPr>
        </p:pic>
        <p:pic>
          <p:nvPicPr>
            <p:cNvPr descr="FSTC_Embleme_faculte_ENG.ai" id="218" name="Google Shape;218;p18"/>
            <p:cNvPicPr preferRelativeResize="0"/>
            <p:nvPr/>
          </p:nvPicPr>
          <p:blipFill rotWithShape="1">
            <a:blip r:embed="rId4">
              <a:alphaModFix/>
            </a:blip>
            <a:srcRect b="60516" l="34948" r="63505" t="33885"/>
            <a:stretch/>
          </p:blipFill>
          <p:spPr>
            <a:xfrm>
              <a:off x="3671" y="-177921"/>
              <a:ext cx="616946" cy="1726757"/>
            </a:xfrm>
            <a:prstGeom prst="rect">
              <a:avLst/>
            </a:prstGeom>
            <a:noFill/>
            <a:ln>
              <a:noFill/>
            </a:ln>
          </p:spPr>
        </p:pic>
        <p:pic>
          <p:nvPicPr>
            <p:cNvPr id="219" name="Google Shape;219;p18"/>
            <p:cNvPicPr preferRelativeResize="0"/>
            <p:nvPr/>
          </p:nvPicPr>
          <p:blipFill rotWithShape="1">
            <a:blip r:embed="rId5">
              <a:alphaModFix/>
            </a:blip>
            <a:srcRect b="0" l="0" r="0" t="0"/>
            <a:stretch/>
          </p:blipFill>
          <p:spPr>
            <a:xfrm>
              <a:off x="93248" y="6297721"/>
              <a:ext cx="516353" cy="423754"/>
            </a:xfrm>
            <a:prstGeom prst="rect">
              <a:avLst/>
            </a:prstGeom>
            <a:noFill/>
            <a:ln>
              <a:noFill/>
            </a:ln>
          </p:spPr>
        </p:pic>
        <p:sp>
          <p:nvSpPr>
            <p:cNvPr id="220" name="Google Shape;220;p18"/>
            <p:cNvSpPr txBox="1"/>
            <p:nvPr/>
          </p:nvSpPr>
          <p:spPr>
            <a:xfrm>
              <a:off x="-44067" y="6772"/>
              <a:ext cx="705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1" name="Shape 221"/>
        <p:cNvGrpSpPr/>
        <p:nvPr/>
      </p:nvGrpSpPr>
      <p:grpSpPr>
        <a:xfrm>
          <a:off x="0" y="0"/>
          <a:ext cx="0" cy="0"/>
          <a:chOff x="0" y="0"/>
          <a:chExt cx="0" cy="0"/>
        </a:xfrm>
      </p:grpSpPr>
      <p:sp>
        <p:nvSpPr>
          <p:cNvPr id="222" name="Google Shape;222;p19"/>
          <p:cNvSpPr txBox="1"/>
          <p:nvPr>
            <p:ph type="title"/>
          </p:nvPr>
        </p:nvSpPr>
        <p:spPr>
          <a:xfrm>
            <a:off x="838200" y="221904"/>
            <a:ext cx="110931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3" name="Google Shape;223;p19"/>
          <p:cNvSpPr txBox="1"/>
          <p:nvPr>
            <p:ph idx="10" type="dt"/>
          </p:nvPr>
        </p:nvSpPr>
        <p:spPr>
          <a:xfrm>
            <a:off x="838200" y="6356350"/>
            <a:ext cx="814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4" name="Google Shape;224;p19"/>
          <p:cNvSpPr txBox="1"/>
          <p:nvPr>
            <p:ph idx="11" type="ftr"/>
          </p:nvPr>
        </p:nvSpPr>
        <p:spPr>
          <a:xfrm>
            <a:off x="1961002" y="6356350"/>
            <a:ext cx="8868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5" name="Google Shape;225;p19"/>
          <p:cNvSpPr txBox="1"/>
          <p:nvPr>
            <p:ph idx="12" type="sldNum"/>
          </p:nvPr>
        </p:nvSpPr>
        <p:spPr>
          <a:xfrm>
            <a:off x="11138052" y="6349069"/>
            <a:ext cx="79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226" name="Google Shape;226;p19"/>
          <p:cNvGrpSpPr/>
          <p:nvPr/>
        </p:nvGrpSpPr>
        <p:grpSpPr>
          <a:xfrm>
            <a:off x="-44067" y="-177921"/>
            <a:ext cx="705000" cy="6899396"/>
            <a:chOff x="-44067" y="-177921"/>
            <a:chExt cx="705000" cy="6899396"/>
          </a:xfrm>
        </p:grpSpPr>
        <p:pic>
          <p:nvPicPr>
            <p:cNvPr id="227" name="Google Shape;227;p19"/>
            <p:cNvPicPr preferRelativeResize="0"/>
            <p:nvPr/>
          </p:nvPicPr>
          <p:blipFill rotWithShape="1">
            <a:blip r:embed="rId2">
              <a:alphaModFix/>
            </a:blip>
            <a:srcRect b="-989" l="26057" r="54028" t="0"/>
            <a:stretch/>
          </p:blipFill>
          <p:spPr>
            <a:xfrm>
              <a:off x="0" y="3076453"/>
              <a:ext cx="616946" cy="3100510"/>
            </a:xfrm>
            <a:prstGeom prst="rect">
              <a:avLst/>
            </a:prstGeom>
            <a:noFill/>
            <a:ln>
              <a:noFill/>
            </a:ln>
          </p:spPr>
        </p:pic>
        <p:pic>
          <p:nvPicPr>
            <p:cNvPr descr="FSTC_Embleme_faculte_ENG.ai" id="228" name="Google Shape;228;p19"/>
            <p:cNvPicPr preferRelativeResize="0"/>
            <p:nvPr/>
          </p:nvPicPr>
          <p:blipFill rotWithShape="1">
            <a:blip r:embed="rId3">
              <a:alphaModFix/>
            </a:blip>
            <a:srcRect b="54258" l="34948" r="63505" t="33886"/>
            <a:stretch/>
          </p:blipFill>
          <p:spPr>
            <a:xfrm>
              <a:off x="0" y="445402"/>
              <a:ext cx="616946" cy="3657598"/>
            </a:xfrm>
            <a:prstGeom prst="rect">
              <a:avLst/>
            </a:prstGeom>
            <a:noFill/>
            <a:ln>
              <a:noFill/>
            </a:ln>
          </p:spPr>
        </p:pic>
        <p:pic>
          <p:nvPicPr>
            <p:cNvPr descr="FSTC_Embleme_faculte_ENG.ai" id="229" name="Google Shape;229;p19"/>
            <p:cNvPicPr preferRelativeResize="0"/>
            <p:nvPr/>
          </p:nvPicPr>
          <p:blipFill rotWithShape="1">
            <a:blip r:embed="rId4">
              <a:alphaModFix/>
            </a:blip>
            <a:srcRect b="60516" l="34948" r="63505" t="33885"/>
            <a:stretch/>
          </p:blipFill>
          <p:spPr>
            <a:xfrm>
              <a:off x="3671" y="-177921"/>
              <a:ext cx="616946" cy="1726757"/>
            </a:xfrm>
            <a:prstGeom prst="rect">
              <a:avLst/>
            </a:prstGeom>
            <a:noFill/>
            <a:ln>
              <a:noFill/>
            </a:ln>
          </p:spPr>
        </p:pic>
        <p:pic>
          <p:nvPicPr>
            <p:cNvPr id="230" name="Google Shape;230;p19"/>
            <p:cNvPicPr preferRelativeResize="0"/>
            <p:nvPr/>
          </p:nvPicPr>
          <p:blipFill rotWithShape="1">
            <a:blip r:embed="rId5">
              <a:alphaModFix/>
            </a:blip>
            <a:srcRect b="0" l="0" r="0" t="0"/>
            <a:stretch/>
          </p:blipFill>
          <p:spPr>
            <a:xfrm>
              <a:off x="93248" y="6297721"/>
              <a:ext cx="516353" cy="423754"/>
            </a:xfrm>
            <a:prstGeom prst="rect">
              <a:avLst/>
            </a:prstGeom>
            <a:noFill/>
            <a:ln>
              <a:noFill/>
            </a:ln>
          </p:spPr>
        </p:pic>
        <p:sp>
          <p:nvSpPr>
            <p:cNvPr id="231" name="Google Shape;231;p19"/>
            <p:cNvSpPr txBox="1"/>
            <p:nvPr/>
          </p:nvSpPr>
          <p:spPr>
            <a:xfrm>
              <a:off x="-44067" y="6772"/>
              <a:ext cx="705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2" name="Shape 232"/>
        <p:cNvGrpSpPr/>
        <p:nvPr/>
      </p:nvGrpSpPr>
      <p:grpSpPr>
        <a:xfrm>
          <a:off x="0" y="0"/>
          <a:ext cx="0" cy="0"/>
          <a:chOff x="0" y="0"/>
          <a:chExt cx="0" cy="0"/>
        </a:xfrm>
      </p:grpSpPr>
      <p:sp>
        <p:nvSpPr>
          <p:cNvPr id="233" name="Google Shape;233;p20"/>
          <p:cNvSpPr txBox="1"/>
          <p:nvPr>
            <p:ph idx="10" type="dt"/>
          </p:nvPr>
        </p:nvSpPr>
        <p:spPr>
          <a:xfrm>
            <a:off x="838200" y="6356350"/>
            <a:ext cx="814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4" name="Google Shape;234;p20"/>
          <p:cNvSpPr txBox="1"/>
          <p:nvPr>
            <p:ph idx="11" type="ftr"/>
          </p:nvPr>
        </p:nvSpPr>
        <p:spPr>
          <a:xfrm>
            <a:off x="1961002" y="6356350"/>
            <a:ext cx="8868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5" name="Google Shape;235;p20"/>
          <p:cNvSpPr txBox="1"/>
          <p:nvPr>
            <p:ph idx="12" type="sldNum"/>
          </p:nvPr>
        </p:nvSpPr>
        <p:spPr>
          <a:xfrm>
            <a:off x="11138052" y="6349069"/>
            <a:ext cx="79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236" name="Google Shape;236;p20"/>
          <p:cNvGrpSpPr/>
          <p:nvPr/>
        </p:nvGrpSpPr>
        <p:grpSpPr>
          <a:xfrm>
            <a:off x="-44067" y="-177921"/>
            <a:ext cx="705000" cy="6899396"/>
            <a:chOff x="-44067" y="-177921"/>
            <a:chExt cx="705000" cy="6899396"/>
          </a:xfrm>
        </p:grpSpPr>
        <p:pic>
          <p:nvPicPr>
            <p:cNvPr id="237" name="Google Shape;237;p20"/>
            <p:cNvPicPr preferRelativeResize="0"/>
            <p:nvPr/>
          </p:nvPicPr>
          <p:blipFill rotWithShape="1">
            <a:blip r:embed="rId2">
              <a:alphaModFix/>
            </a:blip>
            <a:srcRect b="-989" l="26057" r="54028" t="0"/>
            <a:stretch/>
          </p:blipFill>
          <p:spPr>
            <a:xfrm>
              <a:off x="0" y="3076453"/>
              <a:ext cx="616946" cy="3100510"/>
            </a:xfrm>
            <a:prstGeom prst="rect">
              <a:avLst/>
            </a:prstGeom>
            <a:noFill/>
            <a:ln>
              <a:noFill/>
            </a:ln>
          </p:spPr>
        </p:pic>
        <p:pic>
          <p:nvPicPr>
            <p:cNvPr descr="FSTC_Embleme_faculte_ENG.ai" id="238" name="Google Shape;238;p20"/>
            <p:cNvPicPr preferRelativeResize="0"/>
            <p:nvPr/>
          </p:nvPicPr>
          <p:blipFill rotWithShape="1">
            <a:blip r:embed="rId3">
              <a:alphaModFix/>
            </a:blip>
            <a:srcRect b="54258" l="34948" r="63505" t="33886"/>
            <a:stretch/>
          </p:blipFill>
          <p:spPr>
            <a:xfrm>
              <a:off x="0" y="445402"/>
              <a:ext cx="616946" cy="3657598"/>
            </a:xfrm>
            <a:prstGeom prst="rect">
              <a:avLst/>
            </a:prstGeom>
            <a:noFill/>
            <a:ln>
              <a:noFill/>
            </a:ln>
          </p:spPr>
        </p:pic>
        <p:pic>
          <p:nvPicPr>
            <p:cNvPr descr="FSTC_Embleme_faculte_ENG.ai" id="239" name="Google Shape;239;p20"/>
            <p:cNvPicPr preferRelativeResize="0"/>
            <p:nvPr/>
          </p:nvPicPr>
          <p:blipFill rotWithShape="1">
            <a:blip r:embed="rId4">
              <a:alphaModFix/>
            </a:blip>
            <a:srcRect b="60516" l="34948" r="63505" t="33885"/>
            <a:stretch/>
          </p:blipFill>
          <p:spPr>
            <a:xfrm>
              <a:off x="3671" y="-177921"/>
              <a:ext cx="616946" cy="1726757"/>
            </a:xfrm>
            <a:prstGeom prst="rect">
              <a:avLst/>
            </a:prstGeom>
            <a:noFill/>
            <a:ln>
              <a:noFill/>
            </a:ln>
          </p:spPr>
        </p:pic>
        <p:pic>
          <p:nvPicPr>
            <p:cNvPr id="240" name="Google Shape;240;p20"/>
            <p:cNvPicPr preferRelativeResize="0"/>
            <p:nvPr/>
          </p:nvPicPr>
          <p:blipFill rotWithShape="1">
            <a:blip r:embed="rId5">
              <a:alphaModFix/>
            </a:blip>
            <a:srcRect b="0" l="0" r="0" t="0"/>
            <a:stretch/>
          </p:blipFill>
          <p:spPr>
            <a:xfrm>
              <a:off x="93248" y="6297721"/>
              <a:ext cx="516353" cy="423754"/>
            </a:xfrm>
            <a:prstGeom prst="rect">
              <a:avLst/>
            </a:prstGeom>
            <a:noFill/>
            <a:ln>
              <a:noFill/>
            </a:ln>
          </p:spPr>
        </p:pic>
        <p:sp>
          <p:nvSpPr>
            <p:cNvPr id="241" name="Google Shape;241;p20"/>
            <p:cNvSpPr txBox="1"/>
            <p:nvPr/>
          </p:nvSpPr>
          <p:spPr>
            <a:xfrm>
              <a:off x="-44067" y="6772"/>
              <a:ext cx="705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2" name="Shape 242"/>
        <p:cNvGrpSpPr/>
        <p:nvPr/>
      </p:nvGrpSpPr>
      <p:grpSpPr>
        <a:xfrm>
          <a:off x="0" y="0"/>
          <a:ext cx="0" cy="0"/>
          <a:chOff x="0" y="0"/>
          <a:chExt cx="0" cy="0"/>
        </a:xfrm>
      </p:grpSpPr>
      <p:sp>
        <p:nvSpPr>
          <p:cNvPr id="243" name="Google Shape;243;p21"/>
          <p:cNvSpPr txBox="1"/>
          <p:nvPr>
            <p:ph type="title"/>
          </p:nvPr>
        </p:nvSpPr>
        <p:spPr>
          <a:xfrm>
            <a:off x="839788" y="20381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4" name="Google Shape;244;p21"/>
          <p:cNvSpPr txBox="1"/>
          <p:nvPr>
            <p:ph idx="1" type="body"/>
          </p:nvPr>
        </p:nvSpPr>
        <p:spPr>
          <a:xfrm>
            <a:off x="4991197" y="653103"/>
            <a:ext cx="6940200" cy="52080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45" name="Google Shape;245;p21"/>
          <p:cNvSpPr txBox="1"/>
          <p:nvPr>
            <p:ph idx="2" type="body"/>
          </p:nvPr>
        </p:nvSpPr>
        <p:spPr>
          <a:xfrm>
            <a:off x="839788" y="1804010"/>
            <a:ext cx="3932100" cy="4065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46" name="Google Shape;246;p21"/>
          <p:cNvSpPr txBox="1"/>
          <p:nvPr>
            <p:ph idx="10" type="dt"/>
          </p:nvPr>
        </p:nvSpPr>
        <p:spPr>
          <a:xfrm>
            <a:off x="838200" y="6356350"/>
            <a:ext cx="814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7" name="Google Shape;247;p21"/>
          <p:cNvSpPr txBox="1"/>
          <p:nvPr>
            <p:ph idx="11" type="ftr"/>
          </p:nvPr>
        </p:nvSpPr>
        <p:spPr>
          <a:xfrm>
            <a:off x="1961002" y="6356350"/>
            <a:ext cx="8868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8" name="Google Shape;248;p21"/>
          <p:cNvSpPr txBox="1"/>
          <p:nvPr>
            <p:ph idx="12" type="sldNum"/>
          </p:nvPr>
        </p:nvSpPr>
        <p:spPr>
          <a:xfrm>
            <a:off x="11138052" y="6349069"/>
            <a:ext cx="79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249" name="Google Shape;249;p21"/>
          <p:cNvGrpSpPr/>
          <p:nvPr/>
        </p:nvGrpSpPr>
        <p:grpSpPr>
          <a:xfrm>
            <a:off x="-44067" y="-177921"/>
            <a:ext cx="705000" cy="6899396"/>
            <a:chOff x="-44067" y="-177921"/>
            <a:chExt cx="705000" cy="6899396"/>
          </a:xfrm>
        </p:grpSpPr>
        <p:pic>
          <p:nvPicPr>
            <p:cNvPr id="250" name="Google Shape;250;p21"/>
            <p:cNvPicPr preferRelativeResize="0"/>
            <p:nvPr/>
          </p:nvPicPr>
          <p:blipFill rotWithShape="1">
            <a:blip r:embed="rId2">
              <a:alphaModFix/>
            </a:blip>
            <a:srcRect b="-989" l="26057" r="54028" t="0"/>
            <a:stretch/>
          </p:blipFill>
          <p:spPr>
            <a:xfrm>
              <a:off x="0" y="3076453"/>
              <a:ext cx="616946" cy="3100510"/>
            </a:xfrm>
            <a:prstGeom prst="rect">
              <a:avLst/>
            </a:prstGeom>
            <a:noFill/>
            <a:ln>
              <a:noFill/>
            </a:ln>
          </p:spPr>
        </p:pic>
        <p:pic>
          <p:nvPicPr>
            <p:cNvPr descr="FSTC_Embleme_faculte_ENG.ai" id="251" name="Google Shape;251;p21"/>
            <p:cNvPicPr preferRelativeResize="0"/>
            <p:nvPr/>
          </p:nvPicPr>
          <p:blipFill rotWithShape="1">
            <a:blip r:embed="rId3">
              <a:alphaModFix/>
            </a:blip>
            <a:srcRect b="54258" l="34948" r="63505" t="33886"/>
            <a:stretch/>
          </p:blipFill>
          <p:spPr>
            <a:xfrm>
              <a:off x="0" y="445402"/>
              <a:ext cx="616946" cy="3657598"/>
            </a:xfrm>
            <a:prstGeom prst="rect">
              <a:avLst/>
            </a:prstGeom>
            <a:noFill/>
            <a:ln>
              <a:noFill/>
            </a:ln>
          </p:spPr>
        </p:pic>
        <p:pic>
          <p:nvPicPr>
            <p:cNvPr descr="FSTC_Embleme_faculte_ENG.ai" id="252" name="Google Shape;252;p21"/>
            <p:cNvPicPr preferRelativeResize="0"/>
            <p:nvPr/>
          </p:nvPicPr>
          <p:blipFill rotWithShape="1">
            <a:blip r:embed="rId4">
              <a:alphaModFix/>
            </a:blip>
            <a:srcRect b="60516" l="34948" r="63505" t="33885"/>
            <a:stretch/>
          </p:blipFill>
          <p:spPr>
            <a:xfrm>
              <a:off x="3671" y="-177921"/>
              <a:ext cx="616946" cy="1726757"/>
            </a:xfrm>
            <a:prstGeom prst="rect">
              <a:avLst/>
            </a:prstGeom>
            <a:noFill/>
            <a:ln>
              <a:noFill/>
            </a:ln>
          </p:spPr>
        </p:pic>
        <p:pic>
          <p:nvPicPr>
            <p:cNvPr id="253" name="Google Shape;253;p21"/>
            <p:cNvPicPr preferRelativeResize="0"/>
            <p:nvPr/>
          </p:nvPicPr>
          <p:blipFill rotWithShape="1">
            <a:blip r:embed="rId5">
              <a:alphaModFix/>
            </a:blip>
            <a:srcRect b="0" l="0" r="0" t="0"/>
            <a:stretch/>
          </p:blipFill>
          <p:spPr>
            <a:xfrm>
              <a:off x="93248" y="6297721"/>
              <a:ext cx="516353" cy="423754"/>
            </a:xfrm>
            <a:prstGeom prst="rect">
              <a:avLst/>
            </a:prstGeom>
            <a:noFill/>
            <a:ln>
              <a:noFill/>
            </a:ln>
          </p:spPr>
        </p:pic>
        <p:sp>
          <p:nvSpPr>
            <p:cNvPr id="254" name="Google Shape;254;p21"/>
            <p:cNvSpPr txBox="1"/>
            <p:nvPr/>
          </p:nvSpPr>
          <p:spPr>
            <a:xfrm>
              <a:off x="-44067" y="6772"/>
              <a:ext cx="705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
          <p:cNvSpPr txBox="1"/>
          <p:nvPr>
            <p:ph type="title"/>
          </p:nvPr>
        </p:nvSpPr>
        <p:spPr>
          <a:xfrm>
            <a:off x="794133" y="223274"/>
            <a:ext cx="11137133"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 type="body"/>
          </p:nvPr>
        </p:nvSpPr>
        <p:spPr>
          <a:xfrm>
            <a:off x="794134" y="1729648"/>
            <a:ext cx="11137132" cy="444731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
          <p:cNvSpPr txBox="1"/>
          <p:nvPr>
            <p:ph idx="10" type="dt"/>
          </p:nvPr>
        </p:nvSpPr>
        <p:spPr>
          <a:xfrm>
            <a:off x="794133" y="6356350"/>
            <a:ext cx="75924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
          <p:cNvSpPr txBox="1"/>
          <p:nvPr>
            <p:ph idx="11" type="ftr"/>
          </p:nvPr>
        </p:nvSpPr>
        <p:spPr>
          <a:xfrm>
            <a:off x="1737912" y="6356350"/>
            <a:ext cx="9014551"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
          <p:cNvSpPr txBox="1"/>
          <p:nvPr>
            <p:ph idx="12" type="sldNum"/>
          </p:nvPr>
        </p:nvSpPr>
        <p:spPr>
          <a:xfrm>
            <a:off x="11004016" y="6356350"/>
            <a:ext cx="89879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34" name="Google Shape;34;p3"/>
          <p:cNvGrpSpPr/>
          <p:nvPr/>
        </p:nvGrpSpPr>
        <p:grpSpPr>
          <a:xfrm>
            <a:off x="-44067" y="-177921"/>
            <a:ext cx="705080" cy="6899396"/>
            <a:chOff x="-44067" y="-177921"/>
            <a:chExt cx="705080" cy="6899396"/>
          </a:xfrm>
        </p:grpSpPr>
        <p:pic>
          <p:nvPicPr>
            <p:cNvPr id="35" name="Google Shape;35;p3"/>
            <p:cNvPicPr preferRelativeResize="0"/>
            <p:nvPr/>
          </p:nvPicPr>
          <p:blipFill rotWithShape="1">
            <a:blip r:embed="rId2">
              <a:alphaModFix/>
            </a:blip>
            <a:srcRect b="-994" l="26058" r="54028" t="0"/>
            <a:stretch/>
          </p:blipFill>
          <p:spPr>
            <a:xfrm>
              <a:off x="0" y="3076453"/>
              <a:ext cx="616946" cy="3100509"/>
            </a:xfrm>
            <a:prstGeom prst="rect">
              <a:avLst/>
            </a:prstGeom>
            <a:noFill/>
            <a:ln>
              <a:noFill/>
            </a:ln>
          </p:spPr>
        </p:pic>
        <p:pic>
          <p:nvPicPr>
            <p:cNvPr descr="FSTC_Embleme_faculte_ENG.ai" id="36" name="Google Shape;36;p3"/>
            <p:cNvPicPr preferRelativeResize="0"/>
            <p:nvPr/>
          </p:nvPicPr>
          <p:blipFill rotWithShape="1">
            <a:blip r:embed="rId3">
              <a:alphaModFix/>
            </a:blip>
            <a:srcRect b="54258" l="34948" r="63506" t="33886"/>
            <a:stretch/>
          </p:blipFill>
          <p:spPr>
            <a:xfrm>
              <a:off x="0" y="445402"/>
              <a:ext cx="616946" cy="3657600"/>
            </a:xfrm>
            <a:prstGeom prst="rect">
              <a:avLst/>
            </a:prstGeom>
            <a:noFill/>
            <a:ln>
              <a:noFill/>
            </a:ln>
          </p:spPr>
        </p:pic>
        <p:pic>
          <p:nvPicPr>
            <p:cNvPr descr="FSTC_Embleme_faculte_ENG.ai" id="37" name="Google Shape;37;p3"/>
            <p:cNvPicPr preferRelativeResize="0"/>
            <p:nvPr/>
          </p:nvPicPr>
          <p:blipFill rotWithShape="1">
            <a:blip r:embed="rId4">
              <a:alphaModFix/>
            </a:blip>
            <a:srcRect b="60517" l="34948" r="63506" t="33885"/>
            <a:stretch/>
          </p:blipFill>
          <p:spPr>
            <a:xfrm>
              <a:off x="3671" y="-177921"/>
              <a:ext cx="616946" cy="1726758"/>
            </a:xfrm>
            <a:prstGeom prst="rect">
              <a:avLst/>
            </a:prstGeom>
            <a:noFill/>
            <a:ln>
              <a:noFill/>
            </a:ln>
          </p:spPr>
        </p:pic>
        <p:pic>
          <p:nvPicPr>
            <p:cNvPr id="38" name="Google Shape;38;p3"/>
            <p:cNvPicPr preferRelativeResize="0"/>
            <p:nvPr/>
          </p:nvPicPr>
          <p:blipFill rotWithShape="1">
            <a:blip r:embed="rId5">
              <a:alphaModFix/>
            </a:blip>
            <a:srcRect b="0" l="0" r="0" t="0"/>
            <a:stretch/>
          </p:blipFill>
          <p:spPr>
            <a:xfrm>
              <a:off x="93248" y="6297721"/>
              <a:ext cx="516352" cy="423754"/>
            </a:xfrm>
            <a:prstGeom prst="rect">
              <a:avLst/>
            </a:prstGeom>
            <a:noFill/>
            <a:ln>
              <a:noFill/>
            </a:ln>
          </p:spPr>
        </p:pic>
        <p:sp>
          <p:nvSpPr>
            <p:cNvPr id="39" name="Google Shape;39;p3"/>
            <p:cNvSpPr txBox="1"/>
            <p:nvPr/>
          </p:nvSpPr>
          <p:spPr>
            <a:xfrm>
              <a:off x="-44067" y="6772"/>
              <a:ext cx="70508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5" name="Shape 255"/>
        <p:cNvGrpSpPr/>
        <p:nvPr/>
      </p:nvGrpSpPr>
      <p:grpSpPr>
        <a:xfrm>
          <a:off x="0" y="0"/>
          <a:ext cx="0" cy="0"/>
          <a:chOff x="0" y="0"/>
          <a:chExt cx="0" cy="0"/>
        </a:xfrm>
      </p:grpSpPr>
      <p:sp>
        <p:nvSpPr>
          <p:cNvPr id="256" name="Google Shape;256;p22"/>
          <p:cNvSpPr txBox="1"/>
          <p:nvPr>
            <p:ph type="title"/>
          </p:nvPr>
        </p:nvSpPr>
        <p:spPr>
          <a:xfrm>
            <a:off x="839788" y="231354"/>
            <a:ext cx="3932100" cy="1509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7" name="Google Shape;257;p22"/>
          <p:cNvSpPr/>
          <p:nvPr>
            <p:ph idx="2" type="pic"/>
          </p:nvPr>
        </p:nvSpPr>
        <p:spPr>
          <a:xfrm>
            <a:off x="4991195" y="445402"/>
            <a:ext cx="6940200" cy="5415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58" name="Google Shape;258;p22"/>
          <p:cNvSpPr txBox="1"/>
          <p:nvPr>
            <p:ph idx="1" type="body"/>
          </p:nvPr>
        </p:nvSpPr>
        <p:spPr>
          <a:xfrm>
            <a:off x="839788" y="1740665"/>
            <a:ext cx="3932100" cy="4128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59" name="Google Shape;259;p22"/>
          <p:cNvSpPr txBox="1"/>
          <p:nvPr>
            <p:ph idx="10" type="dt"/>
          </p:nvPr>
        </p:nvSpPr>
        <p:spPr>
          <a:xfrm>
            <a:off x="838200" y="6356350"/>
            <a:ext cx="814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0" name="Google Shape;260;p22"/>
          <p:cNvSpPr txBox="1"/>
          <p:nvPr>
            <p:ph idx="11" type="ftr"/>
          </p:nvPr>
        </p:nvSpPr>
        <p:spPr>
          <a:xfrm>
            <a:off x="1961002" y="6356350"/>
            <a:ext cx="8868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1" name="Google Shape;261;p22"/>
          <p:cNvSpPr txBox="1"/>
          <p:nvPr>
            <p:ph idx="12" type="sldNum"/>
          </p:nvPr>
        </p:nvSpPr>
        <p:spPr>
          <a:xfrm>
            <a:off x="11138052" y="6349069"/>
            <a:ext cx="79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262" name="Google Shape;262;p22"/>
          <p:cNvGrpSpPr/>
          <p:nvPr/>
        </p:nvGrpSpPr>
        <p:grpSpPr>
          <a:xfrm>
            <a:off x="-44067" y="-177921"/>
            <a:ext cx="705000" cy="6899396"/>
            <a:chOff x="-44067" y="-177921"/>
            <a:chExt cx="705000" cy="6899396"/>
          </a:xfrm>
        </p:grpSpPr>
        <p:pic>
          <p:nvPicPr>
            <p:cNvPr id="263" name="Google Shape;263;p22"/>
            <p:cNvPicPr preferRelativeResize="0"/>
            <p:nvPr/>
          </p:nvPicPr>
          <p:blipFill rotWithShape="1">
            <a:blip r:embed="rId2">
              <a:alphaModFix/>
            </a:blip>
            <a:srcRect b="-989" l="26057" r="54028" t="0"/>
            <a:stretch/>
          </p:blipFill>
          <p:spPr>
            <a:xfrm>
              <a:off x="0" y="3076453"/>
              <a:ext cx="616946" cy="3100510"/>
            </a:xfrm>
            <a:prstGeom prst="rect">
              <a:avLst/>
            </a:prstGeom>
            <a:noFill/>
            <a:ln>
              <a:noFill/>
            </a:ln>
          </p:spPr>
        </p:pic>
        <p:pic>
          <p:nvPicPr>
            <p:cNvPr descr="FSTC_Embleme_faculte_ENG.ai" id="264" name="Google Shape;264;p22"/>
            <p:cNvPicPr preferRelativeResize="0"/>
            <p:nvPr/>
          </p:nvPicPr>
          <p:blipFill rotWithShape="1">
            <a:blip r:embed="rId3">
              <a:alphaModFix/>
            </a:blip>
            <a:srcRect b="54258" l="34948" r="63505" t="33886"/>
            <a:stretch/>
          </p:blipFill>
          <p:spPr>
            <a:xfrm>
              <a:off x="0" y="445402"/>
              <a:ext cx="616946" cy="3657598"/>
            </a:xfrm>
            <a:prstGeom prst="rect">
              <a:avLst/>
            </a:prstGeom>
            <a:noFill/>
            <a:ln>
              <a:noFill/>
            </a:ln>
          </p:spPr>
        </p:pic>
        <p:pic>
          <p:nvPicPr>
            <p:cNvPr descr="FSTC_Embleme_faculte_ENG.ai" id="265" name="Google Shape;265;p22"/>
            <p:cNvPicPr preferRelativeResize="0"/>
            <p:nvPr/>
          </p:nvPicPr>
          <p:blipFill rotWithShape="1">
            <a:blip r:embed="rId4">
              <a:alphaModFix/>
            </a:blip>
            <a:srcRect b="60516" l="34948" r="63505" t="33885"/>
            <a:stretch/>
          </p:blipFill>
          <p:spPr>
            <a:xfrm>
              <a:off x="3671" y="-177921"/>
              <a:ext cx="616946" cy="1726757"/>
            </a:xfrm>
            <a:prstGeom prst="rect">
              <a:avLst/>
            </a:prstGeom>
            <a:noFill/>
            <a:ln>
              <a:noFill/>
            </a:ln>
          </p:spPr>
        </p:pic>
        <p:pic>
          <p:nvPicPr>
            <p:cNvPr id="266" name="Google Shape;266;p22"/>
            <p:cNvPicPr preferRelativeResize="0"/>
            <p:nvPr/>
          </p:nvPicPr>
          <p:blipFill rotWithShape="1">
            <a:blip r:embed="rId5">
              <a:alphaModFix/>
            </a:blip>
            <a:srcRect b="0" l="0" r="0" t="0"/>
            <a:stretch/>
          </p:blipFill>
          <p:spPr>
            <a:xfrm>
              <a:off x="93248" y="6297721"/>
              <a:ext cx="516353" cy="423754"/>
            </a:xfrm>
            <a:prstGeom prst="rect">
              <a:avLst/>
            </a:prstGeom>
            <a:noFill/>
            <a:ln>
              <a:noFill/>
            </a:ln>
          </p:spPr>
        </p:pic>
        <p:sp>
          <p:nvSpPr>
            <p:cNvPr id="267" name="Google Shape;267;p22"/>
            <p:cNvSpPr txBox="1"/>
            <p:nvPr/>
          </p:nvSpPr>
          <p:spPr>
            <a:xfrm>
              <a:off x="-44067" y="6772"/>
              <a:ext cx="705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8" name="Shape 268"/>
        <p:cNvGrpSpPr/>
        <p:nvPr/>
      </p:nvGrpSpPr>
      <p:grpSpPr>
        <a:xfrm>
          <a:off x="0" y="0"/>
          <a:ext cx="0" cy="0"/>
          <a:chOff x="0" y="0"/>
          <a:chExt cx="0" cy="0"/>
        </a:xfrm>
      </p:grpSpPr>
      <p:sp>
        <p:nvSpPr>
          <p:cNvPr id="269" name="Google Shape;269;p23"/>
          <p:cNvSpPr txBox="1"/>
          <p:nvPr>
            <p:ph type="title"/>
          </p:nvPr>
        </p:nvSpPr>
        <p:spPr>
          <a:xfrm>
            <a:off x="838200" y="221904"/>
            <a:ext cx="110931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0" name="Google Shape;270;p23"/>
          <p:cNvSpPr txBox="1"/>
          <p:nvPr>
            <p:ph idx="1" type="body"/>
          </p:nvPr>
        </p:nvSpPr>
        <p:spPr>
          <a:xfrm rot="5400000">
            <a:off x="4150015" y="-1604236"/>
            <a:ext cx="4469400" cy="110931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71" name="Google Shape;271;p23"/>
          <p:cNvSpPr txBox="1"/>
          <p:nvPr>
            <p:ph idx="10" type="dt"/>
          </p:nvPr>
        </p:nvSpPr>
        <p:spPr>
          <a:xfrm>
            <a:off x="838200" y="6356350"/>
            <a:ext cx="814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2" name="Google Shape;272;p23"/>
          <p:cNvSpPr txBox="1"/>
          <p:nvPr>
            <p:ph idx="11" type="ftr"/>
          </p:nvPr>
        </p:nvSpPr>
        <p:spPr>
          <a:xfrm>
            <a:off x="1961002" y="6356350"/>
            <a:ext cx="8868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3" name="Google Shape;273;p23"/>
          <p:cNvSpPr txBox="1"/>
          <p:nvPr>
            <p:ph idx="12" type="sldNum"/>
          </p:nvPr>
        </p:nvSpPr>
        <p:spPr>
          <a:xfrm>
            <a:off x="11138052" y="6349069"/>
            <a:ext cx="79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274" name="Google Shape;274;p23"/>
          <p:cNvGrpSpPr/>
          <p:nvPr/>
        </p:nvGrpSpPr>
        <p:grpSpPr>
          <a:xfrm>
            <a:off x="-44067" y="-177921"/>
            <a:ext cx="705000" cy="6899396"/>
            <a:chOff x="-44067" y="-177921"/>
            <a:chExt cx="705000" cy="6899396"/>
          </a:xfrm>
        </p:grpSpPr>
        <p:pic>
          <p:nvPicPr>
            <p:cNvPr id="275" name="Google Shape;275;p23"/>
            <p:cNvPicPr preferRelativeResize="0"/>
            <p:nvPr/>
          </p:nvPicPr>
          <p:blipFill rotWithShape="1">
            <a:blip r:embed="rId2">
              <a:alphaModFix/>
            </a:blip>
            <a:srcRect b="-989" l="26057" r="54028" t="0"/>
            <a:stretch/>
          </p:blipFill>
          <p:spPr>
            <a:xfrm>
              <a:off x="0" y="3076453"/>
              <a:ext cx="616946" cy="3100510"/>
            </a:xfrm>
            <a:prstGeom prst="rect">
              <a:avLst/>
            </a:prstGeom>
            <a:noFill/>
            <a:ln>
              <a:noFill/>
            </a:ln>
          </p:spPr>
        </p:pic>
        <p:pic>
          <p:nvPicPr>
            <p:cNvPr descr="FSTC_Embleme_faculte_ENG.ai" id="276" name="Google Shape;276;p23"/>
            <p:cNvPicPr preferRelativeResize="0"/>
            <p:nvPr/>
          </p:nvPicPr>
          <p:blipFill rotWithShape="1">
            <a:blip r:embed="rId3">
              <a:alphaModFix/>
            </a:blip>
            <a:srcRect b="54258" l="34948" r="63505" t="33886"/>
            <a:stretch/>
          </p:blipFill>
          <p:spPr>
            <a:xfrm>
              <a:off x="0" y="445402"/>
              <a:ext cx="616946" cy="3657598"/>
            </a:xfrm>
            <a:prstGeom prst="rect">
              <a:avLst/>
            </a:prstGeom>
            <a:noFill/>
            <a:ln>
              <a:noFill/>
            </a:ln>
          </p:spPr>
        </p:pic>
        <p:pic>
          <p:nvPicPr>
            <p:cNvPr descr="FSTC_Embleme_faculte_ENG.ai" id="277" name="Google Shape;277;p23"/>
            <p:cNvPicPr preferRelativeResize="0"/>
            <p:nvPr/>
          </p:nvPicPr>
          <p:blipFill rotWithShape="1">
            <a:blip r:embed="rId4">
              <a:alphaModFix/>
            </a:blip>
            <a:srcRect b="60516" l="34948" r="63505" t="33885"/>
            <a:stretch/>
          </p:blipFill>
          <p:spPr>
            <a:xfrm>
              <a:off x="3671" y="-177921"/>
              <a:ext cx="616946" cy="1726757"/>
            </a:xfrm>
            <a:prstGeom prst="rect">
              <a:avLst/>
            </a:prstGeom>
            <a:noFill/>
            <a:ln>
              <a:noFill/>
            </a:ln>
          </p:spPr>
        </p:pic>
        <p:pic>
          <p:nvPicPr>
            <p:cNvPr id="278" name="Google Shape;278;p23"/>
            <p:cNvPicPr preferRelativeResize="0"/>
            <p:nvPr/>
          </p:nvPicPr>
          <p:blipFill rotWithShape="1">
            <a:blip r:embed="rId5">
              <a:alphaModFix/>
            </a:blip>
            <a:srcRect b="0" l="0" r="0" t="0"/>
            <a:stretch/>
          </p:blipFill>
          <p:spPr>
            <a:xfrm>
              <a:off x="93248" y="6297721"/>
              <a:ext cx="516353" cy="423754"/>
            </a:xfrm>
            <a:prstGeom prst="rect">
              <a:avLst/>
            </a:prstGeom>
            <a:noFill/>
            <a:ln>
              <a:noFill/>
            </a:ln>
          </p:spPr>
        </p:pic>
        <p:sp>
          <p:nvSpPr>
            <p:cNvPr id="279" name="Google Shape;279;p23"/>
            <p:cNvSpPr txBox="1"/>
            <p:nvPr/>
          </p:nvSpPr>
          <p:spPr>
            <a:xfrm>
              <a:off x="-44067" y="6772"/>
              <a:ext cx="705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80" name="Shape 280"/>
        <p:cNvGrpSpPr/>
        <p:nvPr/>
      </p:nvGrpSpPr>
      <p:grpSpPr>
        <a:xfrm>
          <a:off x="0" y="0"/>
          <a:ext cx="0" cy="0"/>
          <a:chOff x="0" y="0"/>
          <a:chExt cx="0" cy="0"/>
        </a:xfrm>
      </p:grpSpPr>
      <p:sp>
        <p:nvSpPr>
          <p:cNvPr id="281" name="Google Shape;281;p24"/>
          <p:cNvSpPr txBox="1"/>
          <p:nvPr>
            <p:ph type="title"/>
          </p:nvPr>
        </p:nvSpPr>
        <p:spPr>
          <a:xfrm rot="5400000">
            <a:off x="7695262"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2" name="Google Shape;282;p24"/>
          <p:cNvSpPr txBox="1"/>
          <p:nvPr>
            <p:ph idx="1" type="body"/>
          </p:nvPr>
        </p:nvSpPr>
        <p:spPr>
          <a:xfrm rot="5400000">
            <a:off x="2068598" y="-865325"/>
            <a:ext cx="5811900" cy="8272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83" name="Google Shape;283;p24"/>
          <p:cNvSpPr txBox="1"/>
          <p:nvPr>
            <p:ph idx="10" type="dt"/>
          </p:nvPr>
        </p:nvSpPr>
        <p:spPr>
          <a:xfrm>
            <a:off x="838200" y="6356350"/>
            <a:ext cx="814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4" name="Google Shape;284;p24"/>
          <p:cNvSpPr txBox="1"/>
          <p:nvPr>
            <p:ph idx="11" type="ftr"/>
          </p:nvPr>
        </p:nvSpPr>
        <p:spPr>
          <a:xfrm>
            <a:off x="1961002" y="6356350"/>
            <a:ext cx="8868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5" name="Google Shape;285;p24"/>
          <p:cNvSpPr txBox="1"/>
          <p:nvPr>
            <p:ph idx="12" type="sldNum"/>
          </p:nvPr>
        </p:nvSpPr>
        <p:spPr>
          <a:xfrm>
            <a:off x="11138052" y="6349069"/>
            <a:ext cx="79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286" name="Google Shape;286;p24"/>
          <p:cNvGrpSpPr/>
          <p:nvPr/>
        </p:nvGrpSpPr>
        <p:grpSpPr>
          <a:xfrm>
            <a:off x="-44067" y="-177921"/>
            <a:ext cx="705000" cy="6899396"/>
            <a:chOff x="-44067" y="-177921"/>
            <a:chExt cx="705000" cy="6899396"/>
          </a:xfrm>
        </p:grpSpPr>
        <p:pic>
          <p:nvPicPr>
            <p:cNvPr id="287" name="Google Shape;287;p24"/>
            <p:cNvPicPr preferRelativeResize="0"/>
            <p:nvPr/>
          </p:nvPicPr>
          <p:blipFill rotWithShape="1">
            <a:blip r:embed="rId2">
              <a:alphaModFix/>
            </a:blip>
            <a:srcRect b="-989" l="26057" r="54028" t="0"/>
            <a:stretch/>
          </p:blipFill>
          <p:spPr>
            <a:xfrm>
              <a:off x="0" y="3076453"/>
              <a:ext cx="616946" cy="3100510"/>
            </a:xfrm>
            <a:prstGeom prst="rect">
              <a:avLst/>
            </a:prstGeom>
            <a:noFill/>
            <a:ln>
              <a:noFill/>
            </a:ln>
          </p:spPr>
        </p:pic>
        <p:pic>
          <p:nvPicPr>
            <p:cNvPr descr="FSTC_Embleme_faculte_ENG.ai" id="288" name="Google Shape;288;p24"/>
            <p:cNvPicPr preferRelativeResize="0"/>
            <p:nvPr/>
          </p:nvPicPr>
          <p:blipFill rotWithShape="1">
            <a:blip r:embed="rId3">
              <a:alphaModFix/>
            </a:blip>
            <a:srcRect b="54258" l="34948" r="63505" t="33886"/>
            <a:stretch/>
          </p:blipFill>
          <p:spPr>
            <a:xfrm>
              <a:off x="0" y="445402"/>
              <a:ext cx="616946" cy="3657598"/>
            </a:xfrm>
            <a:prstGeom prst="rect">
              <a:avLst/>
            </a:prstGeom>
            <a:noFill/>
            <a:ln>
              <a:noFill/>
            </a:ln>
          </p:spPr>
        </p:pic>
        <p:pic>
          <p:nvPicPr>
            <p:cNvPr descr="FSTC_Embleme_faculte_ENG.ai" id="289" name="Google Shape;289;p24"/>
            <p:cNvPicPr preferRelativeResize="0"/>
            <p:nvPr/>
          </p:nvPicPr>
          <p:blipFill rotWithShape="1">
            <a:blip r:embed="rId4">
              <a:alphaModFix/>
            </a:blip>
            <a:srcRect b="60516" l="34948" r="63505" t="33885"/>
            <a:stretch/>
          </p:blipFill>
          <p:spPr>
            <a:xfrm>
              <a:off x="3671" y="-177921"/>
              <a:ext cx="616946" cy="1726757"/>
            </a:xfrm>
            <a:prstGeom prst="rect">
              <a:avLst/>
            </a:prstGeom>
            <a:noFill/>
            <a:ln>
              <a:noFill/>
            </a:ln>
          </p:spPr>
        </p:pic>
        <p:pic>
          <p:nvPicPr>
            <p:cNvPr id="290" name="Google Shape;290;p24"/>
            <p:cNvPicPr preferRelativeResize="0"/>
            <p:nvPr/>
          </p:nvPicPr>
          <p:blipFill rotWithShape="1">
            <a:blip r:embed="rId5">
              <a:alphaModFix/>
            </a:blip>
            <a:srcRect b="0" l="0" r="0" t="0"/>
            <a:stretch/>
          </p:blipFill>
          <p:spPr>
            <a:xfrm>
              <a:off x="93248" y="6297721"/>
              <a:ext cx="516353" cy="423754"/>
            </a:xfrm>
            <a:prstGeom prst="rect">
              <a:avLst/>
            </a:prstGeom>
            <a:noFill/>
            <a:ln>
              <a:noFill/>
            </a:ln>
          </p:spPr>
        </p:pic>
        <p:sp>
          <p:nvSpPr>
            <p:cNvPr id="291" name="Google Shape;291;p24"/>
            <p:cNvSpPr txBox="1"/>
            <p:nvPr/>
          </p:nvSpPr>
          <p:spPr>
            <a:xfrm>
              <a:off x="-44067" y="6772"/>
              <a:ext cx="705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4"/>
          <p:cNvSpPr txBox="1"/>
          <p:nvPr>
            <p:ph type="title"/>
          </p:nvPr>
        </p:nvSpPr>
        <p:spPr>
          <a:xfrm>
            <a:off x="831849" y="209320"/>
            <a:ext cx="11099415" cy="435315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
          <p:cNvSpPr txBox="1"/>
          <p:nvPr>
            <p:ph idx="1" type="body"/>
          </p:nvPr>
        </p:nvSpPr>
        <p:spPr>
          <a:xfrm>
            <a:off x="831850" y="4589463"/>
            <a:ext cx="11099414"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4"/>
          <p:cNvSpPr txBox="1"/>
          <p:nvPr>
            <p:ph idx="10" type="dt"/>
          </p:nvPr>
        </p:nvSpPr>
        <p:spPr>
          <a:xfrm>
            <a:off x="838200" y="6356350"/>
            <a:ext cx="8143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
          <p:cNvSpPr txBox="1"/>
          <p:nvPr>
            <p:ph idx="11" type="ftr"/>
          </p:nvPr>
        </p:nvSpPr>
        <p:spPr>
          <a:xfrm>
            <a:off x="1961002" y="6356350"/>
            <a:ext cx="886858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
          <p:cNvSpPr txBox="1"/>
          <p:nvPr>
            <p:ph idx="12" type="sldNum"/>
          </p:nvPr>
        </p:nvSpPr>
        <p:spPr>
          <a:xfrm>
            <a:off x="11138052" y="6349069"/>
            <a:ext cx="79321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46" name="Google Shape;46;p4"/>
          <p:cNvGrpSpPr/>
          <p:nvPr/>
        </p:nvGrpSpPr>
        <p:grpSpPr>
          <a:xfrm>
            <a:off x="-44067" y="-177921"/>
            <a:ext cx="705080" cy="6899396"/>
            <a:chOff x="-44067" y="-177921"/>
            <a:chExt cx="705080" cy="6899396"/>
          </a:xfrm>
        </p:grpSpPr>
        <p:pic>
          <p:nvPicPr>
            <p:cNvPr id="47" name="Google Shape;47;p4"/>
            <p:cNvPicPr preferRelativeResize="0"/>
            <p:nvPr/>
          </p:nvPicPr>
          <p:blipFill rotWithShape="1">
            <a:blip r:embed="rId2">
              <a:alphaModFix/>
            </a:blip>
            <a:srcRect b="-994" l="26058" r="54028" t="0"/>
            <a:stretch/>
          </p:blipFill>
          <p:spPr>
            <a:xfrm>
              <a:off x="0" y="3076453"/>
              <a:ext cx="616946" cy="3100509"/>
            </a:xfrm>
            <a:prstGeom prst="rect">
              <a:avLst/>
            </a:prstGeom>
            <a:noFill/>
            <a:ln>
              <a:noFill/>
            </a:ln>
          </p:spPr>
        </p:pic>
        <p:pic>
          <p:nvPicPr>
            <p:cNvPr descr="FSTC_Embleme_faculte_ENG.ai" id="48" name="Google Shape;48;p4"/>
            <p:cNvPicPr preferRelativeResize="0"/>
            <p:nvPr/>
          </p:nvPicPr>
          <p:blipFill rotWithShape="1">
            <a:blip r:embed="rId3">
              <a:alphaModFix/>
            </a:blip>
            <a:srcRect b="54258" l="34948" r="63506" t="33886"/>
            <a:stretch/>
          </p:blipFill>
          <p:spPr>
            <a:xfrm>
              <a:off x="0" y="445402"/>
              <a:ext cx="616946" cy="3657600"/>
            </a:xfrm>
            <a:prstGeom prst="rect">
              <a:avLst/>
            </a:prstGeom>
            <a:noFill/>
            <a:ln>
              <a:noFill/>
            </a:ln>
          </p:spPr>
        </p:pic>
        <p:pic>
          <p:nvPicPr>
            <p:cNvPr descr="FSTC_Embleme_faculte_ENG.ai" id="49" name="Google Shape;49;p4"/>
            <p:cNvPicPr preferRelativeResize="0"/>
            <p:nvPr/>
          </p:nvPicPr>
          <p:blipFill rotWithShape="1">
            <a:blip r:embed="rId4">
              <a:alphaModFix/>
            </a:blip>
            <a:srcRect b="60517" l="34948" r="63506" t="33885"/>
            <a:stretch/>
          </p:blipFill>
          <p:spPr>
            <a:xfrm>
              <a:off x="3671" y="-177921"/>
              <a:ext cx="616946" cy="1726758"/>
            </a:xfrm>
            <a:prstGeom prst="rect">
              <a:avLst/>
            </a:prstGeom>
            <a:noFill/>
            <a:ln>
              <a:noFill/>
            </a:ln>
          </p:spPr>
        </p:pic>
        <p:pic>
          <p:nvPicPr>
            <p:cNvPr id="50" name="Google Shape;50;p4"/>
            <p:cNvPicPr preferRelativeResize="0"/>
            <p:nvPr/>
          </p:nvPicPr>
          <p:blipFill rotWithShape="1">
            <a:blip r:embed="rId5">
              <a:alphaModFix/>
            </a:blip>
            <a:srcRect b="0" l="0" r="0" t="0"/>
            <a:stretch/>
          </p:blipFill>
          <p:spPr>
            <a:xfrm>
              <a:off x="93248" y="6297721"/>
              <a:ext cx="516352" cy="423754"/>
            </a:xfrm>
            <a:prstGeom prst="rect">
              <a:avLst/>
            </a:prstGeom>
            <a:noFill/>
            <a:ln>
              <a:noFill/>
            </a:ln>
          </p:spPr>
        </p:pic>
        <p:sp>
          <p:nvSpPr>
            <p:cNvPr id="51" name="Google Shape;51;p4"/>
            <p:cNvSpPr txBox="1"/>
            <p:nvPr/>
          </p:nvSpPr>
          <p:spPr>
            <a:xfrm>
              <a:off x="-44067" y="6772"/>
              <a:ext cx="70508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5"/>
          <p:cNvSpPr txBox="1"/>
          <p:nvPr>
            <p:ph type="title"/>
          </p:nvPr>
        </p:nvSpPr>
        <p:spPr>
          <a:xfrm>
            <a:off x="838200" y="221904"/>
            <a:ext cx="11093066"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
          <p:cNvSpPr txBox="1"/>
          <p:nvPr>
            <p:ph idx="1" type="body"/>
          </p:nvPr>
        </p:nvSpPr>
        <p:spPr>
          <a:xfrm>
            <a:off x="838199" y="1726854"/>
            <a:ext cx="5419381" cy="445010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5"/>
          <p:cNvSpPr txBox="1"/>
          <p:nvPr>
            <p:ph idx="2" type="body"/>
          </p:nvPr>
        </p:nvSpPr>
        <p:spPr>
          <a:xfrm>
            <a:off x="6425589" y="1726854"/>
            <a:ext cx="5505675" cy="4450109"/>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5"/>
          <p:cNvSpPr txBox="1"/>
          <p:nvPr>
            <p:ph idx="10" type="dt"/>
          </p:nvPr>
        </p:nvSpPr>
        <p:spPr>
          <a:xfrm>
            <a:off x="838200" y="6356350"/>
            <a:ext cx="8143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
          <p:cNvSpPr txBox="1"/>
          <p:nvPr>
            <p:ph idx="11" type="ftr"/>
          </p:nvPr>
        </p:nvSpPr>
        <p:spPr>
          <a:xfrm>
            <a:off x="1961002" y="6356350"/>
            <a:ext cx="886858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2" type="sldNum"/>
          </p:nvPr>
        </p:nvSpPr>
        <p:spPr>
          <a:xfrm>
            <a:off x="11138052" y="6349069"/>
            <a:ext cx="79321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59" name="Google Shape;59;p5"/>
          <p:cNvGrpSpPr/>
          <p:nvPr/>
        </p:nvGrpSpPr>
        <p:grpSpPr>
          <a:xfrm>
            <a:off x="-44067" y="-177921"/>
            <a:ext cx="705080" cy="6899396"/>
            <a:chOff x="-44067" y="-177921"/>
            <a:chExt cx="705080" cy="6899396"/>
          </a:xfrm>
        </p:grpSpPr>
        <p:pic>
          <p:nvPicPr>
            <p:cNvPr id="60" name="Google Shape;60;p5"/>
            <p:cNvPicPr preferRelativeResize="0"/>
            <p:nvPr/>
          </p:nvPicPr>
          <p:blipFill rotWithShape="1">
            <a:blip r:embed="rId2">
              <a:alphaModFix/>
            </a:blip>
            <a:srcRect b="-994" l="26058" r="54028" t="0"/>
            <a:stretch/>
          </p:blipFill>
          <p:spPr>
            <a:xfrm>
              <a:off x="0" y="3076453"/>
              <a:ext cx="616946" cy="3100509"/>
            </a:xfrm>
            <a:prstGeom prst="rect">
              <a:avLst/>
            </a:prstGeom>
            <a:noFill/>
            <a:ln>
              <a:noFill/>
            </a:ln>
          </p:spPr>
        </p:pic>
        <p:pic>
          <p:nvPicPr>
            <p:cNvPr descr="FSTC_Embleme_faculte_ENG.ai" id="61" name="Google Shape;61;p5"/>
            <p:cNvPicPr preferRelativeResize="0"/>
            <p:nvPr/>
          </p:nvPicPr>
          <p:blipFill rotWithShape="1">
            <a:blip r:embed="rId3">
              <a:alphaModFix/>
            </a:blip>
            <a:srcRect b="54258" l="34948" r="63506" t="33886"/>
            <a:stretch/>
          </p:blipFill>
          <p:spPr>
            <a:xfrm>
              <a:off x="0" y="445402"/>
              <a:ext cx="616946" cy="3657600"/>
            </a:xfrm>
            <a:prstGeom prst="rect">
              <a:avLst/>
            </a:prstGeom>
            <a:noFill/>
            <a:ln>
              <a:noFill/>
            </a:ln>
          </p:spPr>
        </p:pic>
        <p:pic>
          <p:nvPicPr>
            <p:cNvPr descr="FSTC_Embleme_faculte_ENG.ai" id="62" name="Google Shape;62;p5"/>
            <p:cNvPicPr preferRelativeResize="0"/>
            <p:nvPr/>
          </p:nvPicPr>
          <p:blipFill rotWithShape="1">
            <a:blip r:embed="rId4">
              <a:alphaModFix/>
            </a:blip>
            <a:srcRect b="60517" l="34948" r="63506" t="33885"/>
            <a:stretch/>
          </p:blipFill>
          <p:spPr>
            <a:xfrm>
              <a:off x="3671" y="-177921"/>
              <a:ext cx="616946" cy="1726758"/>
            </a:xfrm>
            <a:prstGeom prst="rect">
              <a:avLst/>
            </a:prstGeom>
            <a:noFill/>
            <a:ln>
              <a:noFill/>
            </a:ln>
          </p:spPr>
        </p:pic>
        <p:pic>
          <p:nvPicPr>
            <p:cNvPr id="63" name="Google Shape;63;p5"/>
            <p:cNvPicPr preferRelativeResize="0"/>
            <p:nvPr/>
          </p:nvPicPr>
          <p:blipFill rotWithShape="1">
            <a:blip r:embed="rId5">
              <a:alphaModFix/>
            </a:blip>
            <a:srcRect b="0" l="0" r="0" t="0"/>
            <a:stretch/>
          </p:blipFill>
          <p:spPr>
            <a:xfrm>
              <a:off x="93248" y="6297721"/>
              <a:ext cx="516352" cy="423754"/>
            </a:xfrm>
            <a:prstGeom prst="rect">
              <a:avLst/>
            </a:prstGeom>
            <a:noFill/>
            <a:ln>
              <a:noFill/>
            </a:ln>
          </p:spPr>
        </p:pic>
        <p:sp>
          <p:nvSpPr>
            <p:cNvPr id="64" name="Google Shape;64;p5"/>
            <p:cNvSpPr txBox="1"/>
            <p:nvPr/>
          </p:nvSpPr>
          <p:spPr>
            <a:xfrm>
              <a:off x="-44067" y="6772"/>
              <a:ext cx="70508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5" name="Shape 65"/>
        <p:cNvGrpSpPr/>
        <p:nvPr/>
      </p:nvGrpSpPr>
      <p:grpSpPr>
        <a:xfrm>
          <a:off x="0" y="0"/>
          <a:ext cx="0" cy="0"/>
          <a:chOff x="0" y="0"/>
          <a:chExt cx="0" cy="0"/>
        </a:xfrm>
      </p:grpSpPr>
      <p:sp>
        <p:nvSpPr>
          <p:cNvPr id="66" name="Google Shape;66;p6"/>
          <p:cNvSpPr txBox="1"/>
          <p:nvPr>
            <p:ph type="title"/>
          </p:nvPr>
        </p:nvSpPr>
        <p:spPr>
          <a:xfrm>
            <a:off x="838199" y="223274"/>
            <a:ext cx="11093065"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
          <p:cNvSpPr txBox="1"/>
          <p:nvPr>
            <p:ph idx="1" type="body"/>
          </p:nvPr>
        </p:nvSpPr>
        <p:spPr>
          <a:xfrm>
            <a:off x="839788" y="1681163"/>
            <a:ext cx="547287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 name="Google Shape;68;p6"/>
          <p:cNvSpPr txBox="1"/>
          <p:nvPr>
            <p:ph idx="2" type="body"/>
          </p:nvPr>
        </p:nvSpPr>
        <p:spPr>
          <a:xfrm>
            <a:off x="839788" y="2505075"/>
            <a:ext cx="547287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6"/>
          <p:cNvSpPr txBox="1"/>
          <p:nvPr>
            <p:ph idx="3" type="body"/>
          </p:nvPr>
        </p:nvSpPr>
        <p:spPr>
          <a:xfrm>
            <a:off x="6469657" y="1681163"/>
            <a:ext cx="547262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0" name="Google Shape;70;p6"/>
          <p:cNvSpPr txBox="1"/>
          <p:nvPr>
            <p:ph idx="4" type="body"/>
          </p:nvPr>
        </p:nvSpPr>
        <p:spPr>
          <a:xfrm>
            <a:off x="6469656" y="2505075"/>
            <a:ext cx="5472629"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6"/>
          <p:cNvSpPr txBox="1"/>
          <p:nvPr>
            <p:ph idx="10" type="dt"/>
          </p:nvPr>
        </p:nvSpPr>
        <p:spPr>
          <a:xfrm>
            <a:off x="838200" y="6356350"/>
            <a:ext cx="8143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6"/>
          <p:cNvSpPr txBox="1"/>
          <p:nvPr>
            <p:ph idx="11" type="ftr"/>
          </p:nvPr>
        </p:nvSpPr>
        <p:spPr>
          <a:xfrm>
            <a:off x="1961002" y="6356350"/>
            <a:ext cx="886858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6"/>
          <p:cNvSpPr txBox="1"/>
          <p:nvPr>
            <p:ph idx="12" type="sldNum"/>
          </p:nvPr>
        </p:nvSpPr>
        <p:spPr>
          <a:xfrm>
            <a:off x="11138052" y="6349069"/>
            <a:ext cx="79321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74" name="Google Shape;74;p6"/>
          <p:cNvGrpSpPr/>
          <p:nvPr/>
        </p:nvGrpSpPr>
        <p:grpSpPr>
          <a:xfrm>
            <a:off x="-44067" y="-177921"/>
            <a:ext cx="705080" cy="6899396"/>
            <a:chOff x="-44067" y="-177921"/>
            <a:chExt cx="705080" cy="6899396"/>
          </a:xfrm>
        </p:grpSpPr>
        <p:pic>
          <p:nvPicPr>
            <p:cNvPr id="75" name="Google Shape;75;p6"/>
            <p:cNvPicPr preferRelativeResize="0"/>
            <p:nvPr/>
          </p:nvPicPr>
          <p:blipFill rotWithShape="1">
            <a:blip r:embed="rId2">
              <a:alphaModFix/>
            </a:blip>
            <a:srcRect b="-994" l="26058" r="54028" t="0"/>
            <a:stretch/>
          </p:blipFill>
          <p:spPr>
            <a:xfrm>
              <a:off x="0" y="3076453"/>
              <a:ext cx="616946" cy="3100509"/>
            </a:xfrm>
            <a:prstGeom prst="rect">
              <a:avLst/>
            </a:prstGeom>
            <a:noFill/>
            <a:ln>
              <a:noFill/>
            </a:ln>
          </p:spPr>
        </p:pic>
        <p:pic>
          <p:nvPicPr>
            <p:cNvPr descr="FSTC_Embleme_faculte_ENG.ai" id="76" name="Google Shape;76;p6"/>
            <p:cNvPicPr preferRelativeResize="0"/>
            <p:nvPr/>
          </p:nvPicPr>
          <p:blipFill rotWithShape="1">
            <a:blip r:embed="rId3">
              <a:alphaModFix/>
            </a:blip>
            <a:srcRect b="54258" l="34948" r="63506" t="33886"/>
            <a:stretch/>
          </p:blipFill>
          <p:spPr>
            <a:xfrm>
              <a:off x="0" y="445402"/>
              <a:ext cx="616946" cy="3657600"/>
            </a:xfrm>
            <a:prstGeom prst="rect">
              <a:avLst/>
            </a:prstGeom>
            <a:noFill/>
            <a:ln>
              <a:noFill/>
            </a:ln>
          </p:spPr>
        </p:pic>
        <p:pic>
          <p:nvPicPr>
            <p:cNvPr descr="FSTC_Embleme_faculte_ENG.ai" id="77" name="Google Shape;77;p6"/>
            <p:cNvPicPr preferRelativeResize="0"/>
            <p:nvPr/>
          </p:nvPicPr>
          <p:blipFill rotWithShape="1">
            <a:blip r:embed="rId4">
              <a:alphaModFix/>
            </a:blip>
            <a:srcRect b="60517" l="34948" r="63506" t="33885"/>
            <a:stretch/>
          </p:blipFill>
          <p:spPr>
            <a:xfrm>
              <a:off x="3671" y="-177921"/>
              <a:ext cx="616946" cy="1726758"/>
            </a:xfrm>
            <a:prstGeom prst="rect">
              <a:avLst/>
            </a:prstGeom>
            <a:noFill/>
            <a:ln>
              <a:noFill/>
            </a:ln>
          </p:spPr>
        </p:pic>
        <p:pic>
          <p:nvPicPr>
            <p:cNvPr id="78" name="Google Shape;78;p6"/>
            <p:cNvPicPr preferRelativeResize="0"/>
            <p:nvPr/>
          </p:nvPicPr>
          <p:blipFill rotWithShape="1">
            <a:blip r:embed="rId5">
              <a:alphaModFix/>
            </a:blip>
            <a:srcRect b="0" l="0" r="0" t="0"/>
            <a:stretch/>
          </p:blipFill>
          <p:spPr>
            <a:xfrm>
              <a:off x="93248" y="6297721"/>
              <a:ext cx="516352" cy="423754"/>
            </a:xfrm>
            <a:prstGeom prst="rect">
              <a:avLst/>
            </a:prstGeom>
            <a:noFill/>
            <a:ln>
              <a:noFill/>
            </a:ln>
          </p:spPr>
        </p:pic>
        <p:sp>
          <p:nvSpPr>
            <p:cNvPr id="79" name="Google Shape;79;p6"/>
            <p:cNvSpPr txBox="1"/>
            <p:nvPr/>
          </p:nvSpPr>
          <p:spPr>
            <a:xfrm>
              <a:off x="-44067" y="6772"/>
              <a:ext cx="70508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7"/>
          <p:cNvSpPr txBox="1"/>
          <p:nvPr>
            <p:ph type="title"/>
          </p:nvPr>
        </p:nvSpPr>
        <p:spPr>
          <a:xfrm>
            <a:off x="838200" y="221904"/>
            <a:ext cx="11093066"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
          <p:cNvSpPr txBox="1"/>
          <p:nvPr>
            <p:ph idx="10" type="dt"/>
          </p:nvPr>
        </p:nvSpPr>
        <p:spPr>
          <a:xfrm>
            <a:off x="838200" y="6356350"/>
            <a:ext cx="8143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
          <p:cNvSpPr txBox="1"/>
          <p:nvPr>
            <p:ph idx="11" type="ftr"/>
          </p:nvPr>
        </p:nvSpPr>
        <p:spPr>
          <a:xfrm>
            <a:off x="1961002" y="6356350"/>
            <a:ext cx="886858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7"/>
          <p:cNvSpPr txBox="1"/>
          <p:nvPr>
            <p:ph idx="12" type="sldNum"/>
          </p:nvPr>
        </p:nvSpPr>
        <p:spPr>
          <a:xfrm>
            <a:off x="11138052" y="6349069"/>
            <a:ext cx="79321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85" name="Google Shape;85;p7"/>
          <p:cNvGrpSpPr/>
          <p:nvPr/>
        </p:nvGrpSpPr>
        <p:grpSpPr>
          <a:xfrm>
            <a:off x="-44067" y="-177921"/>
            <a:ext cx="705080" cy="6899396"/>
            <a:chOff x="-44067" y="-177921"/>
            <a:chExt cx="705080" cy="6899396"/>
          </a:xfrm>
        </p:grpSpPr>
        <p:pic>
          <p:nvPicPr>
            <p:cNvPr id="86" name="Google Shape;86;p7"/>
            <p:cNvPicPr preferRelativeResize="0"/>
            <p:nvPr/>
          </p:nvPicPr>
          <p:blipFill rotWithShape="1">
            <a:blip r:embed="rId2">
              <a:alphaModFix/>
            </a:blip>
            <a:srcRect b="-994" l="26058" r="54028" t="0"/>
            <a:stretch/>
          </p:blipFill>
          <p:spPr>
            <a:xfrm>
              <a:off x="0" y="3076453"/>
              <a:ext cx="616946" cy="3100509"/>
            </a:xfrm>
            <a:prstGeom prst="rect">
              <a:avLst/>
            </a:prstGeom>
            <a:noFill/>
            <a:ln>
              <a:noFill/>
            </a:ln>
          </p:spPr>
        </p:pic>
        <p:pic>
          <p:nvPicPr>
            <p:cNvPr descr="FSTC_Embleme_faculte_ENG.ai" id="87" name="Google Shape;87;p7"/>
            <p:cNvPicPr preferRelativeResize="0"/>
            <p:nvPr/>
          </p:nvPicPr>
          <p:blipFill rotWithShape="1">
            <a:blip r:embed="rId3">
              <a:alphaModFix/>
            </a:blip>
            <a:srcRect b="54258" l="34948" r="63506" t="33886"/>
            <a:stretch/>
          </p:blipFill>
          <p:spPr>
            <a:xfrm>
              <a:off x="0" y="445402"/>
              <a:ext cx="616946" cy="3657600"/>
            </a:xfrm>
            <a:prstGeom prst="rect">
              <a:avLst/>
            </a:prstGeom>
            <a:noFill/>
            <a:ln>
              <a:noFill/>
            </a:ln>
          </p:spPr>
        </p:pic>
        <p:pic>
          <p:nvPicPr>
            <p:cNvPr descr="FSTC_Embleme_faculte_ENG.ai" id="88" name="Google Shape;88;p7"/>
            <p:cNvPicPr preferRelativeResize="0"/>
            <p:nvPr/>
          </p:nvPicPr>
          <p:blipFill rotWithShape="1">
            <a:blip r:embed="rId4">
              <a:alphaModFix/>
            </a:blip>
            <a:srcRect b="60517" l="34948" r="63506" t="33885"/>
            <a:stretch/>
          </p:blipFill>
          <p:spPr>
            <a:xfrm>
              <a:off x="3671" y="-177921"/>
              <a:ext cx="616946" cy="1726758"/>
            </a:xfrm>
            <a:prstGeom prst="rect">
              <a:avLst/>
            </a:prstGeom>
            <a:noFill/>
            <a:ln>
              <a:noFill/>
            </a:ln>
          </p:spPr>
        </p:pic>
        <p:pic>
          <p:nvPicPr>
            <p:cNvPr id="89" name="Google Shape;89;p7"/>
            <p:cNvPicPr preferRelativeResize="0"/>
            <p:nvPr/>
          </p:nvPicPr>
          <p:blipFill rotWithShape="1">
            <a:blip r:embed="rId5">
              <a:alphaModFix/>
            </a:blip>
            <a:srcRect b="0" l="0" r="0" t="0"/>
            <a:stretch/>
          </p:blipFill>
          <p:spPr>
            <a:xfrm>
              <a:off x="93248" y="6297721"/>
              <a:ext cx="516352" cy="423754"/>
            </a:xfrm>
            <a:prstGeom prst="rect">
              <a:avLst/>
            </a:prstGeom>
            <a:noFill/>
            <a:ln>
              <a:noFill/>
            </a:ln>
          </p:spPr>
        </p:pic>
        <p:sp>
          <p:nvSpPr>
            <p:cNvPr id="90" name="Google Shape;90;p7"/>
            <p:cNvSpPr txBox="1"/>
            <p:nvPr/>
          </p:nvSpPr>
          <p:spPr>
            <a:xfrm>
              <a:off x="-44067" y="6772"/>
              <a:ext cx="70508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 name="Shape 91"/>
        <p:cNvGrpSpPr/>
        <p:nvPr/>
      </p:nvGrpSpPr>
      <p:grpSpPr>
        <a:xfrm>
          <a:off x="0" y="0"/>
          <a:ext cx="0" cy="0"/>
          <a:chOff x="0" y="0"/>
          <a:chExt cx="0" cy="0"/>
        </a:xfrm>
      </p:grpSpPr>
      <p:sp>
        <p:nvSpPr>
          <p:cNvPr id="92" name="Google Shape;92;p8"/>
          <p:cNvSpPr txBox="1"/>
          <p:nvPr>
            <p:ph idx="10" type="dt"/>
          </p:nvPr>
        </p:nvSpPr>
        <p:spPr>
          <a:xfrm>
            <a:off x="838200" y="6356350"/>
            <a:ext cx="8143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8"/>
          <p:cNvSpPr txBox="1"/>
          <p:nvPr>
            <p:ph idx="11" type="ftr"/>
          </p:nvPr>
        </p:nvSpPr>
        <p:spPr>
          <a:xfrm>
            <a:off x="1961002" y="6356350"/>
            <a:ext cx="886858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8"/>
          <p:cNvSpPr txBox="1"/>
          <p:nvPr>
            <p:ph idx="12" type="sldNum"/>
          </p:nvPr>
        </p:nvSpPr>
        <p:spPr>
          <a:xfrm>
            <a:off x="11138052" y="6349069"/>
            <a:ext cx="79321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95" name="Google Shape;95;p8"/>
          <p:cNvGrpSpPr/>
          <p:nvPr/>
        </p:nvGrpSpPr>
        <p:grpSpPr>
          <a:xfrm>
            <a:off x="-44067" y="-177921"/>
            <a:ext cx="705080" cy="6899396"/>
            <a:chOff x="-44067" y="-177921"/>
            <a:chExt cx="705080" cy="6899396"/>
          </a:xfrm>
        </p:grpSpPr>
        <p:pic>
          <p:nvPicPr>
            <p:cNvPr id="96" name="Google Shape;96;p8"/>
            <p:cNvPicPr preferRelativeResize="0"/>
            <p:nvPr/>
          </p:nvPicPr>
          <p:blipFill rotWithShape="1">
            <a:blip r:embed="rId2">
              <a:alphaModFix/>
            </a:blip>
            <a:srcRect b="-994" l="26058" r="54028" t="0"/>
            <a:stretch/>
          </p:blipFill>
          <p:spPr>
            <a:xfrm>
              <a:off x="0" y="3076453"/>
              <a:ext cx="616946" cy="3100509"/>
            </a:xfrm>
            <a:prstGeom prst="rect">
              <a:avLst/>
            </a:prstGeom>
            <a:noFill/>
            <a:ln>
              <a:noFill/>
            </a:ln>
          </p:spPr>
        </p:pic>
        <p:pic>
          <p:nvPicPr>
            <p:cNvPr descr="FSTC_Embleme_faculte_ENG.ai" id="97" name="Google Shape;97;p8"/>
            <p:cNvPicPr preferRelativeResize="0"/>
            <p:nvPr/>
          </p:nvPicPr>
          <p:blipFill rotWithShape="1">
            <a:blip r:embed="rId3">
              <a:alphaModFix/>
            </a:blip>
            <a:srcRect b="54258" l="34948" r="63506" t="33886"/>
            <a:stretch/>
          </p:blipFill>
          <p:spPr>
            <a:xfrm>
              <a:off x="0" y="445402"/>
              <a:ext cx="616946" cy="3657600"/>
            </a:xfrm>
            <a:prstGeom prst="rect">
              <a:avLst/>
            </a:prstGeom>
            <a:noFill/>
            <a:ln>
              <a:noFill/>
            </a:ln>
          </p:spPr>
        </p:pic>
        <p:pic>
          <p:nvPicPr>
            <p:cNvPr descr="FSTC_Embleme_faculte_ENG.ai" id="98" name="Google Shape;98;p8"/>
            <p:cNvPicPr preferRelativeResize="0"/>
            <p:nvPr/>
          </p:nvPicPr>
          <p:blipFill rotWithShape="1">
            <a:blip r:embed="rId4">
              <a:alphaModFix/>
            </a:blip>
            <a:srcRect b="60517" l="34948" r="63506" t="33885"/>
            <a:stretch/>
          </p:blipFill>
          <p:spPr>
            <a:xfrm>
              <a:off x="3671" y="-177921"/>
              <a:ext cx="616946" cy="1726758"/>
            </a:xfrm>
            <a:prstGeom prst="rect">
              <a:avLst/>
            </a:prstGeom>
            <a:noFill/>
            <a:ln>
              <a:noFill/>
            </a:ln>
          </p:spPr>
        </p:pic>
        <p:pic>
          <p:nvPicPr>
            <p:cNvPr id="99" name="Google Shape;99;p8"/>
            <p:cNvPicPr preferRelativeResize="0"/>
            <p:nvPr/>
          </p:nvPicPr>
          <p:blipFill rotWithShape="1">
            <a:blip r:embed="rId5">
              <a:alphaModFix/>
            </a:blip>
            <a:srcRect b="0" l="0" r="0" t="0"/>
            <a:stretch/>
          </p:blipFill>
          <p:spPr>
            <a:xfrm>
              <a:off x="93248" y="6297721"/>
              <a:ext cx="516352" cy="423754"/>
            </a:xfrm>
            <a:prstGeom prst="rect">
              <a:avLst/>
            </a:prstGeom>
            <a:noFill/>
            <a:ln>
              <a:noFill/>
            </a:ln>
          </p:spPr>
        </p:pic>
        <p:sp>
          <p:nvSpPr>
            <p:cNvPr id="100" name="Google Shape;100;p8"/>
            <p:cNvSpPr txBox="1"/>
            <p:nvPr/>
          </p:nvSpPr>
          <p:spPr>
            <a:xfrm>
              <a:off x="-44067" y="6772"/>
              <a:ext cx="70508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1" name="Shape 101"/>
        <p:cNvGrpSpPr/>
        <p:nvPr/>
      </p:nvGrpSpPr>
      <p:grpSpPr>
        <a:xfrm>
          <a:off x="0" y="0"/>
          <a:ext cx="0" cy="0"/>
          <a:chOff x="0" y="0"/>
          <a:chExt cx="0" cy="0"/>
        </a:xfrm>
      </p:grpSpPr>
      <p:sp>
        <p:nvSpPr>
          <p:cNvPr id="102" name="Google Shape;102;p9"/>
          <p:cNvSpPr txBox="1"/>
          <p:nvPr>
            <p:ph type="title"/>
          </p:nvPr>
        </p:nvSpPr>
        <p:spPr>
          <a:xfrm>
            <a:off x="839788" y="20381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9"/>
          <p:cNvSpPr txBox="1"/>
          <p:nvPr>
            <p:ph idx="1" type="body"/>
          </p:nvPr>
        </p:nvSpPr>
        <p:spPr>
          <a:xfrm>
            <a:off x="4991197" y="653103"/>
            <a:ext cx="6940068" cy="5207947"/>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4" name="Google Shape;104;p9"/>
          <p:cNvSpPr txBox="1"/>
          <p:nvPr>
            <p:ph idx="2" type="body"/>
          </p:nvPr>
        </p:nvSpPr>
        <p:spPr>
          <a:xfrm>
            <a:off x="839788" y="1804010"/>
            <a:ext cx="3932237" cy="406497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5" name="Google Shape;105;p9"/>
          <p:cNvSpPr txBox="1"/>
          <p:nvPr>
            <p:ph idx="10" type="dt"/>
          </p:nvPr>
        </p:nvSpPr>
        <p:spPr>
          <a:xfrm>
            <a:off x="838200" y="6356350"/>
            <a:ext cx="8143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9"/>
          <p:cNvSpPr txBox="1"/>
          <p:nvPr>
            <p:ph idx="11" type="ftr"/>
          </p:nvPr>
        </p:nvSpPr>
        <p:spPr>
          <a:xfrm>
            <a:off x="1961002" y="6356350"/>
            <a:ext cx="886858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9"/>
          <p:cNvSpPr txBox="1"/>
          <p:nvPr>
            <p:ph idx="12" type="sldNum"/>
          </p:nvPr>
        </p:nvSpPr>
        <p:spPr>
          <a:xfrm>
            <a:off x="11138052" y="6349069"/>
            <a:ext cx="79321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08" name="Google Shape;108;p9"/>
          <p:cNvGrpSpPr/>
          <p:nvPr/>
        </p:nvGrpSpPr>
        <p:grpSpPr>
          <a:xfrm>
            <a:off x="-44067" y="-177921"/>
            <a:ext cx="705080" cy="6899396"/>
            <a:chOff x="-44067" y="-177921"/>
            <a:chExt cx="705080" cy="6899396"/>
          </a:xfrm>
        </p:grpSpPr>
        <p:pic>
          <p:nvPicPr>
            <p:cNvPr id="109" name="Google Shape;109;p9"/>
            <p:cNvPicPr preferRelativeResize="0"/>
            <p:nvPr/>
          </p:nvPicPr>
          <p:blipFill rotWithShape="1">
            <a:blip r:embed="rId2">
              <a:alphaModFix/>
            </a:blip>
            <a:srcRect b="-994" l="26058" r="54028" t="0"/>
            <a:stretch/>
          </p:blipFill>
          <p:spPr>
            <a:xfrm>
              <a:off x="0" y="3076453"/>
              <a:ext cx="616946" cy="3100509"/>
            </a:xfrm>
            <a:prstGeom prst="rect">
              <a:avLst/>
            </a:prstGeom>
            <a:noFill/>
            <a:ln>
              <a:noFill/>
            </a:ln>
          </p:spPr>
        </p:pic>
        <p:pic>
          <p:nvPicPr>
            <p:cNvPr descr="FSTC_Embleme_faculte_ENG.ai" id="110" name="Google Shape;110;p9"/>
            <p:cNvPicPr preferRelativeResize="0"/>
            <p:nvPr/>
          </p:nvPicPr>
          <p:blipFill rotWithShape="1">
            <a:blip r:embed="rId3">
              <a:alphaModFix/>
            </a:blip>
            <a:srcRect b="54258" l="34948" r="63506" t="33886"/>
            <a:stretch/>
          </p:blipFill>
          <p:spPr>
            <a:xfrm>
              <a:off x="0" y="445402"/>
              <a:ext cx="616946" cy="3657600"/>
            </a:xfrm>
            <a:prstGeom prst="rect">
              <a:avLst/>
            </a:prstGeom>
            <a:noFill/>
            <a:ln>
              <a:noFill/>
            </a:ln>
          </p:spPr>
        </p:pic>
        <p:pic>
          <p:nvPicPr>
            <p:cNvPr descr="FSTC_Embleme_faculte_ENG.ai" id="111" name="Google Shape;111;p9"/>
            <p:cNvPicPr preferRelativeResize="0"/>
            <p:nvPr/>
          </p:nvPicPr>
          <p:blipFill rotWithShape="1">
            <a:blip r:embed="rId4">
              <a:alphaModFix/>
            </a:blip>
            <a:srcRect b="60517" l="34948" r="63506" t="33885"/>
            <a:stretch/>
          </p:blipFill>
          <p:spPr>
            <a:xfrm>
              <a:off x="3671" y="-177921"/>
              <a:ext cx="616946" cy="1726758"/>
            </a:xfrm>
            <a:prstGeom prst="rect">
              <a:avLst/>
            </a:prstGeom>
            <a:noFill/>
            <a:ln>
              <a:noFill/>
            </a:ln>
          </p:spPr>
        </p:pic>
        <p:pic>
          <p:nvPicPr>
            <p:cNvPr id="112" name="Google Shape;112;p9"/>
            <p:cNvPicPr preferRelativeResize="0"/>
            <p:nvPr/>
          </p:nvPicPr>
          <p:blipFill rotWithShape="1">
            <a:blip r:embed="rId5">
              <a:alphaModFix/>
            </a:blip>
            <a:srcRect b="0" l="0" r="0" t="0"/>
            <a:stretch/>
          </p:blipFill>
          <p:spPr>
            <a:xfrm>
              <a:off x="93248" y="6297721"/>
              <a:ext cx="516352" cy="423754"/>
            </a:xfrm>
            <a:prstGeom prst="rect">
              <a:avLst/>
            </a:prstGeom>
            <a:noFill/>
            <a:ln>
              <a:noFill/>
            </a:ln>
          </p:spPr>
        </p:pic>
        <p:sp>
          <p:nvSpPr>
            <p:cNvPr id="113" name="Google Shape;113;p9"/>
            <p:cNvSpPr txBox="1"/>
            <p:nvPr/>
          </p:nvSpPr>
          <p:spPr>
            <a:xfrm>
              <a:off x="-44067" y="6772"/>
              <a:ext cx="70508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4" name="Shape 114"/>
        <p:cNvGrpSpPr/>
        <p:nvPr/>
      </p:nvGrpSpPr>
      <p:grpSpPr>
        <a:xfrm>
          <a:off x="0" y="0"/>
          <a:ext cx="0" cy="0"/>
          <a:chOff x="0" y="0"/>
          <a:chExt cx="0" cy="0"/>
        </a:xfrm>
      </p:grpSpPr>
      <p:sp>
        <p:nvSpPr>
          <p:cNvPr id="115" name="Google Shape;115;p10"/>
          <p:cNvSpPr txBox="1"/>
          <p:nvPr>
            <p:ph type="title"/>
          </p:nvPr>
        </p:nvSpPr>
        <p:spPr>
          <a:xfrm>
            <a:off x="839788" y="231354"/>
            <a:ext cx="3932237" cy="150931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0"/>
          <p:cNvSpPr/>
          <p:nvPr>
            <p:ph idx="2" type="pic"/>
          </p:nvPr>
        </p:nvSpPr>
        <p:spPr>
          <a:xfrm>
            <a:off x="4991195" y="445402"/>
            <a:ext cx="6940069" cy="541564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7" name="Google Shape;117;p10"/>
          <p:cNvSpPr txBox="1"/>
          <p:nvPr>
            <p:ph idx="1" type="body"/>
          </p:nvPr>
        </p:nvSpPr>
        <p:spPr>
          <a:xfrm>
            <a:off x="839788" y="1740665"/>
            <a:ext cx="3932237" cy="412832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8" name="Google Shape;118;p10"/>
          <p:cNvSpPr txBox="1"/>
          <p:nvPr>
            <p:ph idx="10" type="dt"/>
          </p:nvPr>
        </p:nvSpPr>
        <p:spPr>
          <a:xfrm>
            <a:off x="838200" y="6356350"/>
            <a:ext cx="81433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0"/>
          <p:cNvSpPr txBox="1"/>
          <p:nvPr>
            <p:ph idx="11" type="ftr"/>
          </p:nvPr>
        </p:nvSpPr>
        <p:spPr>
          <a:xfrm>
            <a:off x="1961002" y="6356350"/>
            <a:ext cx="886858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0"/>
          <p:cNvSpPr txBox="1"/>
          <p:nvPr>
            <p:ph idx="12" type="sldNum"/>
          </p:nvPr>
        </p:nvSpPr>
        <p:spPr>
          <a:xfrm>
            <a:off x="11138052" y="6349069"/>
            <a:ext cx="79321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21" name="Google Shape;121;p10"/>
          <p:cNvGrpSpPr/>
          <p:nvPr/>
        </p:nvGrpSpPr>
        <p:grpSpPr>
          <a:xfrm>
            <a:off x="-44067" y="-177921"/>
            <a:ext cx="705080" cy="6899396"/>
            <a:chOff x="-44067" y="-177921"/>
            <a:chExt cx="705080" cy="6899396"/>
          </a:xfrm>
        </p:grpSpPr>
        <p:pic>
          <p:nvPicPr>
            <p:cNvPr id="122" name="Google Shape;122;p10"/>
            <p:cNvPicPr preferRelativeResize="0"/>
            <p:nvPr/>
          </p:nvPicPr>
          <p:blipFill rotWithShape="1">
            <a:blip r:embed="rId2">
              <a:alphaModFix/>
            </a:blip>
            <a:srcRect b="-994" l="26058" r="54028" t="0"/>
            <a:stretch/>
          </p:blipFill>
          <p:spPr>
            <a:xfrm>
              <a:off x="0" y="3076453"/>
              <a:ext cx="616946" cy="3100509"/>
            </a:xfrm>
            <a:prstGeom prst="rect">
              <a:avLst/>
            </a:prstGeom>
            <a:noFill/>
            <a:ln>
              <a:noFill/>
            </a:ln>
          </p:spPr>
        </p:pic>
        <p:pic>
          <p:nvPicPr>
            <p:cNvPr descr="FSTC_Embleme_faculte_ENG.ai" id="123" name="Google Shape;123;p10"/>
            <p:cNvPicPr preferRelativeResize="0"/>
            <p:nvPr/>
          </p:nvPicPr>
          <p:blipFill rotWithShape="1">
            <a:blip r:embed="rId3">
              <a:alphaModFix/>
            </a:blip>
            <a:srcRect b="54258" l="34948" r="63506" t="33886"/>
            <a:stretch/>
          </p:blipFill>
          <p:spPr>
            <a:xfrm>
              <a:off x="0" y="445402"/>
              <a:ext cx="616946" cy="3657600"/>
            </a:xfrm>
            <a:prstGeom prst="rect">
              <a:avLst/>
            </a:prstGeom>
            <a:noFill/>
            <a:ln>
              <a:noFill/>
            </a:ln>
          </p:spPr>
        </p:pic>
        <p:pic>
          <p:nvPicPr>
            <p:cNvPr descr="FSTC_Embleme_faculte_ENG.ai" id="124" name="Google Shape;124;p10"/>
            <p:cNvPicPr preferRelativeResize="0"/>
            <p:nvPr/>
          </p:nvPicPr>
          <p:blipFill rotWithShape="1">
            <a:blip r:embed="rId4">
              <a:alphaModFix/>
            </a:blip>
            <a:srcRect b="60517" l="34948" r="63506" t="33885"/>
            <a:stretch/>
          </p:blipFill>
          <p:spPr>
            <a:xfrm>
              <a:off x="3671" y="-177921"/>
              <a:ext cx="616946" cy="1726758"/>
            </a:xfrm>
            <a:prstGeom prst="rect">
              <a:avLst/>
            </a:prstGeom>
            <a:noFill/>
            <a:ln>
              <a:noFill/>
            </a:ln>
          </p:spPr>
        </p:pic>
        <p:pic>
          <p:nvPicPr>
            <p:cNvPr id="125" name="Google Shape;125;p10"/>
            <p:cNvPicPr preferRelativeResize="0"/>
            <p:nvPr/>
          </p:nvPicPr>
          <p:blipFill rotWithShape="1">
            <a:blip r:embed="rId5">
              <a:alphaModFix/>
            </a:blip>
            <a:srcRect b="0" l="0" r="0" t="0"/>
            <a:stretch/>
          </p:blipFill>
          <p:spPr>
            <a:xfrm>
              <a:off x="93248" y="6297721"/>
              <a:ext cx="516352" cy="423754"/>
            </a:xfrm>
            <a:prstGeom prst="rect">
              <a:avLst/>
            </a:prstGeom>
            <a:noFill/>
            <a:ln>
              <a:noFill/>
            </a:ln>
          </p:spPr>
        </p:pic>
        <p:sp>
          <p:nvSpPr>
            <p:cNvPr id="126" name="Google Shape;126;p10"/>
            <p:cNvSpPr txBox="1"/>
            <p:nvPr/>
          </p:nvSpPr>
          <p:spPr>
            <a:xfrm>
              <a:off x="-44067" y="6772"/>
              <a:ext cx="70508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slideLayout" Target="../slideLayouts/slideLayout16.xml"/><Relationship Id="rId15" Type="http://schemas.openxmlformats.org/officeDocument/2006/relationships/slideLayout" Target="../slideLayouts/slideLayout22.xml"/><Relationship Id="rId14" Type="http://schemas.openxmlformats.org/officeDocument/2006/relationships/slideLayout" Target="../slideLayouts/slideLayout21.xml"/><Relationship Id="rId16" Type="http://schemas.openxmlformats.org/officeDocument/2006/relationships/theme" Target="../theme/theme3.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221904"/>
            <a:ext cx="11093066"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199" y="1707614"/>
            <a:ext cx="11093067" cy="4469349"/>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81433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1961002" y="6356350"/>
            <a:ext cx="886858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11138052" y="6349069"/>
            <a:ext cx="793213"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5" name="Google Shape;15;p1"/>
          <p:cNvGrpSpPr/>
          <p:nvPr/>
        </p:nvGrpSpPr>
        <p:grpSpPr>
          <a:xfrm>
            <a:off x="-44067" y="-177921"/>
            <a:ext cx="705080" cy="6899396"/>
            <a:chOff x="-44067" y="-177921"/>
            <a:chExt cx="705080" cy="6899396"/>
          </a:xfrm>
        </p:grpSpPr>
        <p:pic>
          <p:nvPicPr>
            <p:cNvPr id="16" name="Google Shape;16;p1"/>
            <p:cNvPicPr preferRelativeResize="0"/>
            <p:nvPr/>
          </p:nvPicPr>
          <p:blipFill rotWithShape="1">
            <a:blip r:embed="rId1">
              <a:alphaModFix/>
            </a:blip>
            <a:srcRect b="-994" l="26058" r="54028" t="0"/>
            <a:stretch/>
          </p:blipFill>
          <p:spPr>
            <a:xfrm>
              <a:off x="0" y="3076453"/>
              <a:ext cx="616946" cy="3100509"/>
            </a:xfrm>
            <a:prstGeom prst="rect">
              <a:avLst/>
            </a:prstGeom>
            <a:noFill/>
            <a:ln>
              <a:noFill/>
            </a:ln>
          </p:spPr>
        </p:pic>
        <p:pic>
          <p:nvPicPr>
            <p:cNvPr descr="FSTC_Embleme_faculte_ENG.ai" id="17" name="Google Shape;17;p1"/>
            <p:cNvPicPr preferRelativeResize="0"/>
            <p:nvPr/>
          </p:nvPicPr>
          <p:blipFill rotWithShape="1">
            <a:blip r:embed="rId2">
              <a:alphaModFix/>
            </a:blip>
            <a:srcRect b="54258" l="34948" r="63506" t="33886"/>
            <a:stretch/>
          </p:blipFill>
          <p:spPr>
            <a:xfrm>
              <a:off x="0" y="445402"/>
              <a:ext cx="616946" cy="3657600"/>
            </a:xfrm>
            <a:prstGeom prst="rect">
              <a:avLst/>
            </a:prstGeom>
            <a:noFill/>
            <a:ln>
              <a:noFill/>
            </a:ln>
          </p:spPr>
        </p:pic>
        <p:pic>
          <p:nvPicPr>
            <p:cNvPr descr="FSTC_Embleme_faculte_ENG.ai" id="18" name="Google Shape;18;p1"/>
            <p:cNvPicPr preferRelativeResize="0"/>
            <p:nvPr/>
          </p:nvPicPr>
          <p:blipFill rotWithShape="1">
            <a:blip r:embed="rId3">
              <a:alphaModFix/>
            </a:blip>
            <a:srcRect b="60517" l="34948" r="63506" t="33885"/>
            <a:stretch/>
          </p:blipFill>
          <p:spPr>
            <a:xfrm>
              <a:off x="3671" y="-177921"/>
              <a:ext cx="616946" cy="1726758"/>
            </a:xfrm>
            <a:prstGeom prst="rect">
              <a:avLst/>
            </a:prstGeom>
            <a:noFill/>
            <a:ln>
              <a:noFill/>
            </a:ln>
          </p:spPr>
        </p:pic>
        <p:pic>
          <p:nvPicPr>
            <p:cNvPr id="19" name="Google Shape;19;p1"/>
            <p:cNvPicPr preferRelativeResize="0"/>
            <p:nvPr/>
          </p:nvPicPr>
          <p:blipFill rotWithShape="1">
            <a:blip r:embed="rId4">
              <a:alphaModFix/>
            </a:blip>
            <a:srcRect b="0" l="0" r="0" t="0"/>
            <a:stretch/>
          </p:blipFill>
          <p:spPr>
            <a:xfrm>
              <a:off x="93248" y="6297721"/>
              <a:ext cx="516352" cy="423754"/>
            </a:xfrm>
            <a:prstGeom prst="rect">
              <a:avLst/>
            </a:prstGeom>
            <a:noFill/>
            <a:ln>
              <a:noFill/>
            </a:ln>
          </p:spPr>
        </p:pic>
        <p:sp>
          <p:nvSpPr>
            <p:cNvPr id="20" name="Google Shape;20;p1"/>
            <p:cNvSpPr txBox="1"/>
            <p:nvPr/>
          </p:nvSpPr>
          <p:spPr>
            <a:xfrm>
              <a:off x="-44067" y="6772"/>
              <a:ext cx="70508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
        <p:nvSpPr>
          <p:cNvPr id="21" name="Google Shape;21;p1"/>
          <p:cNvSpPr txBox="1"/>
          <p:nvPr/>
        </p:nvSpPr>
        <p:spPr>
          <a:xfrm>
            <a:off x="10058400" y="6509541"/>
            <a:ext cx="2133600" cy="33909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13"/>
          <p:cNvSpPr txBox="1"/>
          <p:nvPr>
            <p:ph type="title"/>
          </p:nvPr>
        </p:nvSpPr>
        <p:spPr>
          <a:xfrm>
            <a:off x="838200" y="221904"/>
            <a:ext cx="110931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3"/>
          <p:cNvSpPr txBox="1"/>
          <p:nvPr>
            <p:ph idx="1" type="body"/>
          </p:nvPr>
        </p:nvSpPr>
        <p:spPr>
          <a:xfrm>
            <a:off x="838199" y="1707614"/>
            <a:ext cx="11093100" cy="4469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3"/>
          <p:cNvSpPr txBox="1"/>
          <p:nvPr>
            <p:ph idx="10" type="dt"/>
          </p:nvPr>
        </p:nvSpPr>
        <p:spPr>
          <a:xfrm>
            <a:off x="838200" y="6356350"/>
            <a:ext cx="814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5" name="Google Shape;155;p13"/>
          <p:cNvSpPr txBox="1"/>
          <p:nvPr>
            <p:ph idx="11" type="ftr"/>
          </p:nvPr>
        </p:nvSpPr>
        <p:spPr>
          <a:xfrm>
            <a:off x="1961002" y="6356350"/>
            <a:ext cx="8868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6" name="Google Shape;156;p13"/>
          <p:cNvSpPr txBox="1"/>
          <p:nvPr>
            <p:ph idx="12" type="sldNum"/>
          </p:nvPr>
        </p:nvSpPr>
        <p:spPr>
          <a:xfrm>
            <a:off x="11138052" y="6349069"/>
            <a:ext cx="79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57" name="Google Shape;157;p13"/>
          <p:cNvGrpSpPr/>
          <p:nvPr/>
        </p:nvGrpSpPr>
        <p:grpSpPr>
          <a:xfrm>
            <a:off x="-44067" y="-177921"/>
            <a:ext cx="705000" cy="6899396"/>
            <a:chOff x="-44067" y="-177921"/>
            <a:chExt cx="705000" cy="6899396"/>
          </a:xfrm>
        </p:grpSpPr>
        <p:pic>
          <p:nvPicPr>
            <p:cNvPr id="158" name="Google Shape;158;p13"/>
            <p:cNvPicPr preferRelativeResize="0"/>
            <p:nvPr/>
          </p:nvPicPr>
          <p:blipFill rotWithShape="1">
            <a:blip r:embed="rId1">
              <a:alphaModFix/>
            </a:blip>
            <a:srcRect b="-989" l="26057" r="54028" t="0"/>
            <a:stretch/>
          </p:blipFill>
          <p:spPr>
            <a:xfrm>
              <a:off x="0" y="3076453"/>
              <a:ext cx="616946" cy="3100510"/>
            </a:xfrm>
            <a:prstGeom prst="rect">
              <a:avLst/>
            </a:prstGeom>
            <a:noFill/>
            <a:ln>
              <a:noFill/>
            </a:ln>
          </p:spPr>
        </p:pic>
        <p:pic>
          <p:nvPicPr>
            <p:cNvPr descr="FSTC_Embleme_faculte_ENG.ai" id="159" name="Google Shape;159;p13"/>
            <p:cNvPicPr preferRelativeResize="0"/>
            <p:nvPr/>
          </p:nvPicPr>
          <p:blipFill rotWithShape="1">
            <a:blip r:embed="rId2">
              <a:alphaModFix/>
            </a:blip>
            <a:srcRect b="54258" l="34948" r="63505" t="33886"/>
            <a:stretch/>
          </p:blipFill>
          <p:spPr>
            <a:xfrm>
              <a:off x="0" y="445402"/>
              <a:ext cx="616946" cy="3657598"/>
            </a:xfrm>
            <a:prstGeom prst="rect">
              <a:avLst/>
            </a:prstGeom>
            <a:noFill/>
            <a:ln>
              <a:noFill/>
            </a:ln>
          </p:spPr>
        </p:pic>
        <p:pic>
          <p:nvPicPr>
            <p:cNvPr descr="FSTC_Embleme_faculte_ENG.ai" id="160" name="Google Shape;160;p13"/>
            <p:cNvPicPr preferRelativeResize="0"/>
            <p:nvPr/>
          </p:nvPicPr>
          <p:blipFill rotWithShape="1">
            <a:blip r:embed="rId3">
              <a:alphaModFix/>
            </a:blip>
            <a:srcRect b="60516" l="34948" r="63505" t="33885"/>
            <a:stretch/>
          </p:blipFill>
          <p:spPr>
            <a:xfrm>
              <a:off x="3671" y="-177921"/>
              <a:ext cx="616946" cy="1726757"/>
            </a:xfrm>
            <a:prstGeom prst="rect">
              <a:avLst/>
            </a:prstGeom>
            <a:noFill/>
            <a:ln>
              <a:noFill/>
            </a:ln>
          </p:spPr>
        </p:pic>
        <p:pic>
          <p:nvPicPr>
            <p:cNvPr id="161" name="Google Shape;161;p13"/>
            <p:cNvPicPr preferRelativeResize="0"/>
            <p:nvPr/>
          </p:nvPicPr>
          <p:blipFill rotWithShape="1">
            <a:blip r:embed="rId4">
              <a:alphaModFix/>
            </a:blip>
            <a:srcRect b="0" l="0" r="0" t="0"/>
            <a:stretch/>
          </p:blipFill>
          <p:spPr>
            <a:xfrm>
              <a:off x="93248" y="6297721"/>
              <a:ext cx="516353" cy="423754"/>
            </a:xfrm>
            <a:prstGeom prst="rect">
              <a:avLst/>
            </a:prstGeom>
            <a:noFill/>
            <a:ln>
              <a:noFill/>
            </a:ln>
          </p:spPr>
        </p:pic>
        <p:sp>
          <p:nvSpPr>
            <p:cNvPr id="162" name="Google Shape;162;p13"/>
            <p:cNvSpPr txBox="1"/>
            <p:nvPr/>
          </p:nvSpPr>
          <p:spPr>
            <a:xfrm>
              <a:off x="-44067" y="6772"/>
              <a:ext cx="705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Geodesy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Narrow"/>
                  <a:ea typeface="Arial Narrow"/>
                  <a:cs typeface="Arial Narrow"/>
                  <a:sym typeface="Arial Narrow"/>
                </a:rPr>
                <a:t>and Geospatial Engineering</a:t>
              </a:r>
              <a:endParaRPr b="0" i="0" sz="1400" u="none" cap="none" strike="noStrike">
                <a:solidFill>
                  <a:srgbClr val="000000"/>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norman.teferle@uni.li" TargetMode="Externa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5"/>
          <p:cNvSpPr txBox="1"/>
          <p:nvPr>
            <p:ph type="ctrTitle"/>
          </p:nvPr>
        </p:nvSpPr>
        <p:spPr>
          <a:xfrm>
            <a:off x="643725" y="28750"/>
            <a:ext cx="11485500" cy="899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b="1" i="1" lang="en-US" sz="2800"/>
              <a:t>Investigation of Foehn Events on South Georgia Island using Meteorological Surface Data and GNSS Precipitable Water Vapour</a:t>
            </a:r>
            <a:endParaRPr b="1" sz="2800"/>
          </a:p>
        </p:txBody>
      </p:sp>
      <p:sp>
        <p:nvSpPr>
          <p:cNvPr id="298" name="Google Shape;298;p25"/>
          <p:cNvSpPr txBox="1"/>
          <p:nvPr>
            <p:ph idx="1" type="subTitle"/>
          </p:nvPr>
        </p:nvSpPr>
        <p:spPr>
          <a:xfrm>
            <a:off x="643724" y="854875"/>
            <a:ext cx="6030300" cy="1138500"/>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100000"/>
              </a:lnSpc>
              <a:spcBef>
                <a:spcPts val="0"/>
              </a:spcBef>
              <a:spcAft>
                <a:spcPts val="0"/>
              </a:spcAft>
              <a:buClr>
                <a:schemeClr val="dk1"/>
              </a:buClr>
              <a:buSzPct val="133333"/>
              <a:buNone/>
            </a:pPr>
            <a:r>
              <a:rPr lang="en-US" sz="1800"/>
              <a:t>E.N. Erkihune</a:t>
            </a:r>
            <a:r>
              <a:rPr baseline="30000" lang="en-US" sz="1800"/>
              <a:t>1</a:t>
            </a:r>
            <a:r>
              <a:rPr lang="en-US" sz="1800"/>
              <a:t>, </a:t>
            </a:r>
            <a:r>
              <a:rPr baseline="30000" lang="en-US" sz="1800"/>
              <a:t> </a:t>
            </a:r>
            <a:r>
              <a:rPr lang="en-US" sz="1800"/>
              <a:t>F.N. Teferle</a:t>
            </a:r>
            <a:r>
              <a:rPr baseline="30000" lang="en-US" sz="1800"/>
              <a:t>1</a:t>
            </a:r>
            <a:r>
              <a:rPr lang="en-US" sz="1800"/>
              <a:t>,  A. Hunegnaw</a:t>
            </a:r>
            <a:r>
              <a:rPr baseline="30000" lang="en-US" sz="1800"/>
              <a:t>1</a:t>
            </a:r>
            <a:r>
              <a:rPr lang="en-US" sz="1800"/>
              <a:t>,  J. Dousa</a:t>
            </a:r>
            <a:r>
              <a:rPr baseline="30000" lang="en-US" sz="1800"/>
              <a:t>2</a:t>
            </a:r>
            <a:endParaRPr baseline="30000" sz="1800"/>
          </a:p>
          <a:p>
            <a:pPr indent="0" lvl="0" marL="0" rtl="0" algn="l">
              <a:lnSpc>
                <a:spcPct val="80000"/>
              </a:lnSpc>
              <a:spcBef>
                <a:spcPts val="600"/>
              </a:spcBef>
              <a:spcAft>
                <a:spcPts val="0"/>
              </a:spcAft>
              <a:buSzPct val="200000"/>
              <a:buNone/>
            </a:pPr>
            <a:r>
              <a:rPr baseline="30000" i="1" lang="en-US" sz="1200"/>
              <a:t>1 </a:t>
            </a:r>
            <a:r>
              <a:rPr i="1" lang="en-US" sz="1200"/>
              <a:t>University of Luxembourg, Department of Engineering, Geodesy and Geospatial Engineering, Luxembourg</a:t>
            </a:r>
            <a:endParaRPr i="1" sz="1200"/>
          </a:p>
          <a:p>
            <a:pPr indent="0" lvl="0" marL="0" rtl="0" algn="l">
              <a:lnSpc>
                <a:spcPct val="80000"/>
              </a:lnSpc>
              <a:spcBef>
                <a:spcPts val="600"/>
              </a:spcBef>
              <a:spcAft>
                <a:spcPts val="0"/>
              </a:spcAft>
              <a:buClr>
                <a:schemeClr val="dk1"/>
              </a:buClr>
              <a:buSzPct val="116666"/>
              <a:buFont typeface="Arial"/>
              <a:buNone/>
            </a:pPr>
            <a:r>
              <a:rPr baseline="30000" i="1" lang="en-US" sz="1200"/>
              <a:t>2 </a:t>
            </a:r>
            <a:r>
              <a:rPr i="1" lang="en-US" sz="1200"/>
              <a:t>Research Institute of Geodesy, Topography and Cartography - Geodetic Observatory Pecný (GOP), Czech Republic</a:t>
            </a:r>
            <a:endParaRPr i="1" sz="1200"/>
          </a:p>
          <a:p>
            <a:pPr indent="0" lvl="0" marL="0" rtl="0" algn="l">
              <a:lnSpc>
                <a:spcPct val="115000"/>
              </a:lnSpc>
              <a:spcBef>
                <a:spcPts val="1000"/>
              </a:spcBef>
              <a:spcAft>
                <a:spcPts val="0"/>
              </a:spcAft>
              <a:buClr>
                <a:schemeClr val="dk1"/>
              </a:buClr>
              <a:buSzPct val="116666"/>
              <a:buNone/>
            </a:pPr>
            <a:r>
              <a:t/>
            </a:r>
            <a:endParaRPr sz="1200"/>
          </a:p>
          <a:p>
            <a:pPr indent="0" lvl="0" marL="0" rtl="0" algn="l">
              <a:lnSpc>
                <a:spcPct val="90000"/>
              </a:lnSpc>
              <a:spcBef>
                <a:spcPts val="1000"/>
              </a:spcBef>
              <a:spcAft>
                <a:spcPts val="0"/>
              </a:spcAft>
              <a:buClr>
                <a:schemeClr val="dk1"/>
              </a:buClr>
              <a:buSzPct val="140000"/>
              <a:buNone/>
            </a:pPr>
            <a:r>
              <a:t/>
            </a:r>
            <a:endParaRPr i="1" sz="1000"/>
          </a:p>
        </p:txBody>
      </p:sp>
      <p:sp>
        <p:nvSpPr>
          <p:cNvPr id="299" name="Google Shape;299;p25"/>
          <p:cNvSpPr txBox="1"/>
          <p:nvPr/>
        </p:nvSpPr>
        <p:spPr>
          <a:xfrm>
            <a:off x="2998143" y="5820085"/>
            <a:ext cx="4090200" cy="86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Abstract ID: </a:t>
            </a:r>
            <a:r>
              <a:rPr b="0" i="0" lang="en-US" sz="1200" u="none" cap="none" strike="noStrike">
                <a:solidFill>
                  <a:srgbClr val="0E101A"/>
                </a:solidFill>
                <a:latin typeface="Calibri"/>
                <a:ea typeface="Calibri"/>
                <a:cs typeface="Calibri"/>
                <a:sym typeface="Calibri"/>
              </a:rPr>
              <a:t>EGU21-16200</a:t>
            </a:r>
            <a:r>
              <a:rPr b="1" i="0" lang="en-US" sz="1200" u="none" cap="none" strike="noStrike">
                <a:solidFill>
                  <a:schemeClr val="dk1"/>
                </a:solidFill>
                <a:latin typeface="Calibri"/>
                <a:ea typeface="Calibri"/>
                <a:cs typeface="Calibri"/>
                <a:sym typeface="Calibri"/>
              </a:rPr>
              <a:t>, EGU ID: </a:t>
            </a:r>
            <a:r>
              <a:rPr b="0" i="0" lang="en-US" sz="1200" u="none" cap="none" strike="noStrike">
                <a:solidFill>
                  <a:schemeClr val="dk1"/>
                </a:solidFill>
                <a:latin typeface="Calibri"/>
                <a:ea typeface="Calibri"/>
                <a:cs typeface="Calibri"/>
                <a:sym typeface="Calibri"/>
              </a:rPr>
              <a:t>572073</a:t>
            </a:r>
            <a:r>
              <a:rPr b="0" i="0" lang="en-US" sz="1200" u="none" cap="none" strike="noStrike">
                <a:solidFill>
                  <a:schemeClr val="dk1"/>
                </a:solidFill>
                <a:latin typeface="Arial"/>
                <a:ea typeface="Arial"/>
                <a:cs typeface="Arial"/>
                <a:sym typeface="Arial"/>
              </a:rPr>
              <a: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Session Date and Time:</a:t>
            </a:r>
            <a:r>
              <a:rPr b="0" i="0" lang="en-US" sz="1200" u="none" cap="none" strike="noStrike">
                <a:solidFill>
                  <a:schemeClr val="dk1"/>
                </a:solidFill>
                <a:latin typeface="Calibri"/>
                <a:ea typeface="Calibri"/>
                <a:cs typeface="Calibri"/>
                <a:sym typeface="Calibri"/>
              </a:rPr>
              <a:t> Thursday, 29 April 2021, 15:42 CEST</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Session Number and Title: </a:t>
            </a:r>
            <a:r>
              <a:rPr b="0" i="0" lang="en-US" sz="1200" u="none" cap="none" strike="noStrike">
                <a:solidFill>
                  <a:schemeClr val="dk1"/>
                </a:solidFill>
                <a:latin typeface="Calibri"/>
                <a:ea typeface="Calibri"/>
                <a:cs typeface="Calibri"/>
                <a:sym typeface="Calibri"/>
              </a:rPr>
              <a:t>Session G5.2 - Atmospheric and Environmental Monitoring with Space-Geodetic Techniques</a:t>
            </a:r>
            <a:endParaRPr b="0" i="0" sz="1200" u="none" cap="none" strike="noStrike">
              <a:solidFill>
                <a:schemeClr val="dk1"/>
              </a:solidFill>
              <a:latin typeface="Calibri"/>
              <a:ea typeface="Calibri"/>
              <a:cs typeface="Calibri"/>
              <a:sym typeface="Calibri"/>
            </a:endParaRPr>
          </a:p>
        </p:txBody>
      </p:sp>
      <p:pic>
        <p:nvPicPr>
          <p:cNvPr id="300" name="Google Shape;300;p25"/>
          <p:cNvPicPr preferRelativeResize="0"/>
          <p:nvPr/>
        </p:nvPicPr>
        <p:blipFill rotWithShape="1">
          <a:blip r:embed="rId3">
            <a:alphaModFix/>
          </a:blip>
          <a:srcRect b="17243" l="0" r="0" t="17243"/>
          <a:stretch/>
        </p:blipFill>
        <p:spPr>
          <a:xfrm>
            <a:off x="844668" y="5767528"/>
            <a:ext cx="2086075" cy="860525"/>
          </a:xfrm>
          <a:prstGeom prst="rect">
            <a:avLst/>
          </a:prstGeom>
          <a:noFill/>
          <a:ln>
            <a:noFill/>
          </a:ln>
        </p:spPr>
      </p:pic>
      <p:pic>
        <p:nvPicPr>
          <p:cNvPr descr="relative_Humidity_poster.png" id="301" name="Google Shape;301;p25"/>
          <p:cNvPicPr preferRelativeResize="0"/>
          <p:nvPr/>
        </p:nvPicPr>
        <p:blipFill rotWithShape="1">
          <a:blip r:embed="rId4">
            <a:alphaModFix/>
          </a:blip>
          <a:srcRect b="-1447" l="-1503" r="-2881" t="-1221"/>
          <a:stretch/>
        </p:blipFill>
        <p:spPr>
          <a:xfrm>
            <a:off x="6762499" y="1025450"/>
            <a:ext cx="5287024" cy="2950726"/>
          </a:xfrm>
          <a:prstGeom prst="rect">
            <a:avLst/>
          </a:prstGeom>
          <a:noFill/>
          <a:ln>
            <a:noFill/>
          </a:ln>
        </p:spPr>
      </p:pic>
      <p:sp>
        <p:nvSpPr>
          <p:cNvPr id="302" name="Google Shape;302;p25"/>
          <p:cNvSpPr txBox="1"/>
          <p:nvPr/>
        </p:nvSpPr>
        <p:spPr>
          <a:xfrm>
            <a:off x="6904972" y="3888610"/>
            <a:ext cx="4950600" cy="7941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Fig. 2. Brown Mountain observed (blue circles) and modelled (red circles) air temperature, relative humidity, wind direction and wind speed during a Foehn event (grey-shaded region).</a:t>
            </a:r>
            <a:endParaRPr b="0" i="0" sz="1200" u="none" cap="none" strike="noStrike">
              <a:solidFill>
                <a:schemeClr val="dk1"/>
              </a:solidFill>
              <a:latin typeface="Calibri"/>
              <a:ea typeface="Calibri"/>
              <a:cs typeface="Calibri"/>
              <a:sym typeface="Calibri"/>
            </a:endParaRPr>
          </a:p>
        </p:txBody>
      </p:sp>
      <p:sp>
        <p:nvSpPr>
          <p:cNvPr id="303" name="Google Shape;303;p25"/>
          <p:cNvSpPr txBox="1"/>
          <p:nvPr/>
        </p:nvSpPr>
        <p:spPr>
          <a:xfrm>
            <a:off x="7689284" y="6339008"/>
            <a:ext cx="40134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Fig. 3. The yearly number of identified Foehn events </a:t>
            </a:r>
            <a:endParaRPr b="1" i="1" sz="1200" u="none" cap="none" strike="noStrike">
              <a:solidFill>
                <a:srgbClr val="000000"/>
              </a:solidFill>
              <a:latin typeface="Calibri"/>
              <a:ea typeface="Calibri"/>
              <a:cs typeface="Calibri"/>
              <a:sym typeface="Calibri"/>
            </a:endParaRPr>
          </a:p>
        </p:txBody>
      </p:sp>
      <p:sp>
        <p:nvSpPr>
          <p:cNvPr id="304" name="Google Shape;304;p25"/>
          <p:cNvSpPr txBox="1"/>
          <p:nvPr/>
        </p:nvSpPr>
        <p:spPr>
          <a:xfrm>
            <a:off x="1797269" y="5107686"/>
            <a:ext cx="3951900" cy="554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Fig. 1. South Georgia Island with King Edward Point and the surrounding area. Imagery from Google Earth.</a:t>
            </a:r>
            <a:endParaRPr b="0" i="0" sz="1200" u="none" cap="none" strike="noStrike">
              <a:solidFill>
                <a:schemeClr val="dk1"/>
              </a:solidFill>
              <a:latin typeface="Calibri"/>
              <a:ea typeface="Calibri"/>
              <a:cs typeface="Calibri"/>
              <a:sym typeface="Calibri"/>
            </a:endParaRPr>
          </a:p>
        </p:txBody>
      </p:sp>
      <p:pic>
        <p:nvPicPr>
          <p:cNvPr id="305" name="Google Shape;305;p25"/>
          <p:cNvPicPr preferRelativeResize="0"/>
          <p:nvPr/>
        </p:nvPicPr>
        <p:blipFill rotWithShape="1">
          <a:blip r:embed="rId5">
            <a:alphaModFix/>
          </a:blip>
          <a:srcRect b="2505" l="1710" r="0" t="3992"/>
          <a:stretch/>
        </p:blipFill>
        <p:spPr>
          <a:xfrm>
            <a:off x="7728580" y="4720853"/>
            <a:ext cx="3338813" cy="1695101"/>
          </a:xfrm>
          <a:prstGeom prst="rect">
            <a:avLst/>
          </a:prstGeom>
          <a:noFill/>
          <a:ln>
            <a:noFill/>
          </a:ln>
        </p:spPr>
      </p:pic>
      <p:pic>
        <p:nvPicPr>
          <p:cNvPr descr="Graphical user interface, application, map&#10;&#10;Description automatically generated" id="306" name="Google Shape;306;p25"/>
          <p:cNvPicPr preferRelativeResize="0"/>
          <p:nvPr/>
        </p:nvPicPr>
        <p:blipFill rotWithShape="1">
          <a:blip r:embed="rId6">
            <a:alphaModFix/>
          </a:blip>
          <a:srcRect b="0" l="0" r="0" t="0"/>
          <a:stretch/>
        </p:blipFill>
        <p:spPr>
          <a:xfrm>
            <a:off x="1222649" y="1993231"/>
            <a:ext cx="4764600" cy="31814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descr="Graphical user interface, application, map&#10;&#10;Description automatically generated" id="312" name="Google Shape;312;p26"/>
          <p:cNvPicPr preferRelativeResize="0"/>
          <p:nvPr/>
        </p:nvPicPr>
        <p:blipFill rotWithShape="1">
          <a:blip r:embed="rId3">
            <a:alphaModFix/>
          </a:blip>
          <a:srcRect b="0" l="0" r="0" t="0"/>
          <a:stretch/>
        </p:blipFill>
        <p:spPr>
          <a:xfrm>
            <a:off x="6737925" y="1400100"/>
            <a:ext cx="5126199" cy="3948101"/>
          </a:xfrm>
          <a:prstGeom prst="rect">
            <a:avLst/>
          </a:prstGeom>
          <a:noFill/>
          <a:ln>
            <a:noFill/>
          </a:ln>
        </p:spPr>
      </p:pic>
      <p:sp>
        <p:nvSpPr>
          <p:cNvPr id="313" name="Google Shape;313;p26"/>
          <p:cNvSpPr txBox="1"/>
          <p:nvPr/>
        </p:nvSpPr>
        <p:spPr>
          <a:xfrm>
            <a:off x="996100" y="461450"/>
            <a:ext cx="5166900" cy="5745300"/>
          </a:xfrm>
          <a:prstGeom prst="rect">
            <a:avLst/>
          </a:prstGeom>
          <a:noFill/>
          <a:ln>
            <a:noFill/>
          </a:ln>
        </p:spPr>
        <p:txBody>
          <a:bodyPr anchorCtr="0" anchor="t" bIns="91425" lIns="91425" spcFirstLastPara="1" rIns="91425" wrap="square" tIns="91425">
            <a:spAutoFit/>
          </a:bodyPr>
          <a:lstStyle/>
          <a:p>
            <a:pPr indent="-387350" lvl="0" marL="457200" rtl="0" algn="l">
              <a:lnSpc>
                <a:spcPct val="115000"/>
              </a:lnSpc>
              <a:spcBef>
                <a:spcPts val="120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South Georgia Island is a small and isolated island between the South Atlantic and Southern Ocean that is roughly 150 km long and 45 km wide. </a:t>
            </a:r>
            <a:endParaRPr sz="2500">
              <a:solidFill>
                <a:schemeClr val="dk1"/>
              </a:solidFill>
              <a:latin typeface="Calibri"/>
              <a:ea typeface="Calibri"/>
              <a:cs typeface="Calibri"/>
              <a:sym typeface="Calibri"/>
            </a:endParaRPr>
          </a:p>
          <a:p>
            <a:pPr indent="0" lvl="0" marL="457200" rtl="0" algn="l">
              <a:lnSpc>
                <a:spcPct val="115000"/>
              </a:lnSpc>
              <a:spcBef>
                <a:spcPts val="1200"/>
              </a:spcBef>
              <a:spcAft>
                <a:spcPts val="0"/>
              </a:spcAft>
              <a:buNone/>
            </a:pPr>
            <a:r>
              <a:t/>
            </a:r>
            <a:endParaRPr sz="2500">
              <a:solidFill>
                <a:schemeClr val="dk1"/>
              </a:solidFill>
              <a:latin typeface="Calibri"/>
              <a:ea typeface="Calibri"/>
              <a:cs typeface="Calibri"/>
              <a:sym typeface="Calibri"/>
            </a:endParaRPr>
          </a:p>
          <a:p>
            <a:pPr indent="-387350" lvl="0" marL="457200" rtl="0" algn="l">
              <a:lnSpc>
                <a:spcPct val="115000"/>
              </a:lnSpc>
              <a:spcBef>
                <a:spcPts val="120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South Georgia has a maritime cold oceanic climate characterized by proximity to the Antarctic Polar Front with substantial glaciation covering nearly around 63% of the total surface area of the island.</a:t>
            </a:r>
            <a:endParaRPr sz="2500">
              <a:solidFill>
                <a:schemeClr val="dk1"/>
              </a:solidFill>
              <a:latin typeface="Calibri"/>
              <a:ea typeface="Calibri"/>
              <a:cs typeface="Calibri"/>
              <a:sym typeface="Calibri"/>
            </a:endParaRPr>
          </a:p>
        </p:txBody>
      </p:sp>
      <p:sp>
        <p:nvSpPr>
          <p:cNvPr id="314" name="Google Shape;314;p26"/>
          <p:cNvSpPr txBox="1"/>
          <p:nvPr/>
        </p:nvSpPr>
        <p:spPr>
          <a:xfrm>
            <a:off x="7346475" y="5204525"/>
            <a:ext cx="4262400" cy="6156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a:solidFill>
                  <a:schemeClr val="dk1"/>
                </a:solidFill>
                <a:latin typeface="Calibri"/>
                <a:ea typeface="Calibri"/>
                <a:cs typeface="Calibri"/>
                <a:sym typeface="Calibri"/>
              </a:rPr>
              <a:t>Fig. 1. South Georgia Island with King Edward Point and the surrounding area. Imagery from Google Earth.</a:t>
            </a:r>
            <a:endParaRPr sz="1600"/>
          </a:p>
        </p:txBody>
      </p:sp>
      <p:sp>
        <p:nvSpPr>
          <p:cNvPr id="315" name="Google Shape;315;p26"/>
          <p:cNvSpPr txBox="1"/>
          <p:nvPr/>
        </p:nvSpPr>
        <p:spPr>
          <a:xfrm>
            <a:off x="7796675" y="6334775"/>
            <a:ext cx="4134600" cy="48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b="1" lang="en-US">
                <a:solidFill>
                  <a:schemeClr val="dk1"/>
                </a:solidFill>
                <a:latin typeface="Calibri"/>
                <a:ea typeface="Calibri"/>
                <a:cs typeface="Calibri"/>
                <a:sym typeface="Calibri"/>
              </a:rPr>
              <a:t>virtual PICO presentation (vPICO) at the virtual EGU General Assembly 2021, 29 April 2021, Session G5.2</a:t>
            </a:r>
            <a:endParaRPr b="1">
              <a:solidFill>
                <a:schemeClr val="dk1"/>
              </a:solidFill>
              <a:latin typeface="Calibri"/>
              <a:ea typeface="Calibri"/>
              <a:cs typeface="Calibri"/>
              <a:sym typeface="Calibri"/>
            </a:endParaRPr>
          </a:p>
          <a:p>
            <a:pPr indent="0" lvl="0" marL="0" marR="0" rtl="0" algn="r">
              <a:spcBef>
                <a:spcPts val="0"/>
              </a:spcBef>
              <a:spcAft>
                <a:spcPts val="0"/>
              </a:spcAft>
              <a:buNone/>
            </a:pPr>
            <a:r>
              <a:t/>
            </a:r>
            <a:endParaRPr b="1"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7"/>
          <p:cNvSpPr txBox="1"/>
          <p:nvPr/>
        </p:nvSpPr>
        <p:spPr>
          <a:xfrm>
            <a:off x="1293050" y="526800"/>
            <a:ext cx="10114500" cy="55029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1200"/>
              </a:spcBef>
              <a:spcAft>
                <a:spcPts val="0"/>
              </a:spcAft>
              <a:buNone/>
            </a:pPr>
            <a:r>
              <a:t/>
            </a:r>
            <a:endParaRPr sz="3000">
              <a:solidFill>
                <a:schemeClr val="dk1"/>
              </a:solidFill>
              <a:latin typeface="Calibri"/>
              <a:ea typeface="Calibri"/>
              <a:cs typeface="Calibri"/>
              <a:sym typeface="Calibri"/>
            </a:endParaRPr>
          </a:p>
          <a:p>
            <a:pPr indent="-387350" lvl="0" marL="457200" rtl="0" algn="just">
              <a:lnSpc>
                <a:spcPct val="115000"/>
              </a:lnSpc>
              <a:spcBef>
                <a:spcPts val="120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Fohen events are warm, dry wind that drops down from high mountainous areas and warms the surface temperature. Consequently, it results in a rapid retreat in the northeast; as shown from the satellite image in the 1</a:t>
            </a:r>
            <a:r>
              <a:rPr baseline="30000" lang="en-US" sz="2500">
                <a:solidFill>
                  <a:schemeClr val="dk1"/>
                </a:solidFill>
                <a:latin typeface="Calibri"/>
                <a:ea typeface="Calibri"/>
                <a:cs typeface="Calibri"/>
                <a:sym typeface="Calibri"/>
              </a:rPr>
              <a:t>st</a:t>
            </a:r>
            <a:r>
              <a:rPr lang="en-US" sz="2500">
                <a:solidFill>
                  <a:schemeClr val="dk1"/>
                </a:solidFill>
                <a:latin typeface="Calibri"/>
                <a:ea typeface="Calibri"/>
                <a:cs typeface="Calibri"/>
                <a:sym typeface="Calibri"/>
              </a:rPr>
              <a:t> Figure, the North-Eastern part of the island is the only Ice-free area. </a:t>
            </a:r>
            <a:endParaRPr sz="25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None/>
            </a:pPr>
            <a:r>
              <a:t/>
            </a:r>
            <a:endParaRPr sz="2500">
              <a:solidFill>
                <a:schemeClr val="dk1"/>
              </a:solidFill>
              <a:latin typeface="Calibri"/>
              <a:ea typeface="Calibri"/>
              <a:cs typeface="Calibri"/>
              <a:sym typeface="Calibri"/>
            </a:endParaRPr>
          </a:p>
          <a:p>
            <a:pPr indent="-387350" lvl="0" marL="457200" rtl="0" algn="just">
              <a:lnSpc>
                <a:spcPct val="115000"/>
              </a:lnSpc>
              <a:spcBef>
                <a:spcPts val="120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There is also a reported glacier retreating that fohen events are potentially responsible for the retreat.</a:t>
            </a:r>
            <a:endParaRPr sz="2500">
              <a:solidFill>
                <a:schemeClr val="dk1"/>
              </a:solidFill>
              <a:latin typeface="Calibri"/>
              <a:ea typeface="Calibri"/>
              <a:cs typeface="Calibri"/>
              <a:sym typeface="Calibri"/>
            </a:endParaRPr>
          </a:p>
          <a:p>
            <a:pPr indent="0" lvl="0" marL="0" rtl="0" algn="just">
              <a:lnSpc>
                <a:spcPct val="90000"/>
              </a:lnSpc>
              <a:spcBef>
                <a:spcPts val="0"/>
              </a:spcBef>
              <a:spcAft>
                <a:spcPts val="0"/>
              </a:spcAft>
              <a:buNone/>
            </a:pPr>
            <a:r>
              <a:t/>
            </a:r>
            <a:endParaRPr sz="3000">
              <a:solidFill>
                <a:schemeClr val="dk1"/>
              </a:solidFill>
              <a:latin typeface="Calibri"/>
              <a:ea typeface="Calibri"/>
              <a:cs typeface="Calibri"/>
              <a:sym typeface="Calibri"/>
            </a:endParaRPr>
          </a:p>
          <a:p>
            <a:pPr indent="0" lvl="0" marL="457200" rtl="0" algn="l">
              <a:lnSpc>
                <a:spcPct val="115000"/>
              </a:lnSpc>
              <a:spcBef>
                <a:spcPts val="1200"/>
              </a:spcBef>
              <a:spcAft>
                <a:spcPts val="0"/>
              </a:spcAft>
              <a:buNone/>
            </a:pPr>
            <a:r>
              <a:t/>
            </a:r>
            <a:endParaRPr/>
          </a:p>
        </p:txBody>
      </p:sp>
      <p:sp>
        <p:nvSpPr>
          <p:cNvPr id="321" name="Google Shape;321;p27"/>
          <p:cNvSpPr txBox="1"/>
          <p:nvPr/>
        </p:nvSpPr>
        <p:spPr>
          <a:xfrm>
            <a:off x="7796675" y="6334775"/>
            <a:ext cx="4134600" cy="48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b="1" lang="en-US">
                <a:solidFill>
                  <a:schemeClr val="dk1"/>
                </a:solidFill>
                <a:latin typeface="Calibri"/>
                <a:ea typeface="Calibri"/>
                <a:cs typeface="Calibri"/>
                <a:sym typeface="Calibri"/>
              </a:rPr>
              <a:t>virtual PICO presentation (vPICO) at the virtual EGU General Assembly 2021, 29 April 2021, Session G5.2</a:t>
            </a:r>
            <a:endParaRPr b="1">
              <a:solidFill>
                <a:schemeClr val="dk1"/>
              </a:solidFill>
              <a:latin typeface="Calibri"/>
              <a:ea typeface="Calibri"/>
              <a:cs typeface="Calibri"/>
              <a:sym typeface="Calibri"/>
            </a:endParaRPr>
          </a:p>
          <a:p>
            <a:pPr indent="0" lvl="0" marL="0" marR="0" rtl="0" algn="r">
              <a:spcBef>
                <a:spcPts val="0"/>
              </a:spcBef>
              <a:spcAft>
                <a:spcPts val="0"/>
              </a:spcAft>
              <a:buNone/>
            </a:pPr>
            <a:r>
              <a:t/>
            </a:r>
            <a:endParaRPr b="1" sz="1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8"/>
          <p:cNvSpPr txBox="1"/>
          <p:nvPr/>
        </p:nvSpPr>
        <p:spPr>
          <a:xfrm>
            <a:off x="7796675" y="6334775"/>
            <a:ext cx="4134600" cy="48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200"/>
              <a:buFont typeface="Arial"/>
              <a:buNone/>
            </a:pPr>
            <a:r>
              <a:rPr b="1" lang="en-US">
                <a:solidFill>
                  <a:schemeClr val="dk1"/>
                </a:solidFill>
                <a:latin typeface="Calibri"/>
                <a:ea typeface="Calibri"/>
                <a:cs typeface="Calibri"/>
                <a:sym typeface="Calibri"/>
              </a:rPr>
              <a:t>virtual PICO presentation (vPICO) at the virtual EGU General Assembly 2021, 29 April 2021, Session G5.2</a:t>
            </a:r>
            <a:endParaRPr b="1">
              <a:solidFill>
                <a:schemeClr val="dk1"/>
              </a:solidFill>
              <a:latin typeface="Calibri"/>
              <a:ea typeface="Calibri"/>
              <a:cs typeface="Calibri"/>
              <a:sym typeface="Calibri"/>
            </a:endParaRPr>
          </a:p>
          <a:p>
            <a:pPr indent="0" lvl="0" marL="0" marR="0" rtl="0" algn="r">
              <a:spcBef>
                <a:spcPts val="0"/>
              </a:spcBef>
              <a:spcAft>
                <a:spcPts val="0"/>
              </a:spcAft>
              <a:buNone/>
            </a:pPr>
            <a:r>
              <a:t/>
            </a:r>
            <a:endParaRPr b="1" sz="1600">
              <a:solidFill>
                <a:schemeClr val="dk1"/>
              </a:solidFill>
              <a:latin typeface="Calibri"/>
              <a:ea typeface="Calibri"/>
              <a:cs typeface="Calibri"/>
              <a:sym typeface="Calibri"/>
            </a:endParaRPr>
          </a:p>
        </p:txBody>
      </p:sp>
      <p:sp>
        <p:nvSpPr>
          <p:cNvPr id="328" name="Google Shape;328;p28"/>
          <p:cNvSpPr txBox="1"/>
          <p:nvPr/>
        </p:nvSpPr>
        <p:spPr>
          <a:xfrm>
            <a:off x="814050" y="693550"/>
            <a:ext cx="5545800" cy="5692800"/>
          </a:xfrm>
          <a:prstGeom prst="rect">
            <a:avLst/>
          </a:prstGeom>
          <a:noFill/>
          <a:ln>
            <a:noFill/>
          </a:ln>
        </p:spPr>
        <p:txBody>
          <a:bodyPr anchorCtr="0" anchor="t" bIns="91425" lIns="91425" spcFirstLastPara="1" rIns="91425" wrap="square" tIns="91425">
            <a:spAutoFit/>
          </a:bodyPr>
          <a:lstStyle/>
          <a:p>
            <a:pPr indent="-387350" lvl="0" marL="457200" rtl="0" algn="l">
              <a:lnSpc>
                <a:spcPct val="115000"/>
              </a:lnSpc>
              <a:spcBef>
                <a:spcPts val="120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We have performed a first investigation of the meteorological surface observations at King Edward Point and Broun Mountain, which is co-located with the GNSS station. </a:t>
            </a:r>
            <a:endParaRPr sz="2500">
              <a:solidFill>
                <a:schemeClr val="dk1"/>
              </a:solidFill>
              <a:latin typeface="Calibri"/>
              <a:ea typeface="Calibri"/>
              <a:cs typeface="Calibri"/>
              <a:sym typeface="Calibri"/>
            </a:endParaRPr>
          </a:p>
          <a:p>
            <a:pPr indent="0" lvl="0" marL="457200" rtl="0" algn="l">
              <a:lnSpc>
                <a:spcPct val="115000"/>
              </a:lnSpc>
              <a:spcBef>
                <a:spcPts val="1200"/>
              </a:spcBef>
              <a:spcAft>
                <a:spcPts val="0"/>
              </a:spcAft>
              <a:buNone/>
            </a:pPr>
            <a:r>
              <a:t/>
            </a:r>
            <a:endParaRPr sz="2500">
              <a:solidFill>
                <a:schemeClr val="dk1"/>
              </a:solidFill>
              <a:latin typeface="Calibri"/>
              <a:ea typeface="Calibri"/>
              <a:cs typeface="Calibri"/>
              <a:sym typeface="Calibri"/>
            </a:endParaRPr>
          </a:p>
          <a:p>
            <a:pPr indent="-387350" lvl="0" marL="457200" rtl="0" algn="l">
              <a:lnSpc>
                <a:spcPct val="115000"/>
              </a:lnSpc>
              <a:spcBef>
                <a:spcPts val="120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Then compared and identified the onset and cessation of Foehn events from the GNSS stations to those with model values from the ECMWF reanalysis.</a:t>
            </a:r>
            <a:endParaRPr sz="2500">
              <a:solidFill>
                <a:schemeClr val="dk1"/>
              </a:solidFill>
              <a:latin typeface="Calibri"/>
              <a:ea typeface="Calibri"/>
              <a:cs typeface="Calibri"/>
              <a:sym typeface="Calibri"/>
            </a:endParaRPr>
          </a:p>
          <a:p>
            <a:pPr indent="0" lvl="0" marL="457200" rtl="0" algn="just">
              <a:lnSpc>
                <a:spcPct val="90000"/>
              </a:lnSpc>
              <a:spcBef>
                <a:spcPts val="0"/>
              </a:spcBef>
              <a:spcAft>
                <a:spcPts val="0"/>
              </a:spcAft>
              <a:buNone/>
            </a:pPr>
            <a:r>
              <a:t/>
            </a:r>
            <a:endParaRPr sz="2400">
              <a:solidFill>
                <a:schemeClr val="dk1"/>
              </a:solidFill>
              <a:latin typeface="Calibri"/>
              <a:ea typeface="Calibri"/>
              <a:cs typeface="Calibri"/>
              <a:sym typeface="Calibri"/>
            </a:endParaRPr>
          </a:p>
        </p:txBody>
      </p:sp>
      <p:pic>
        <p:nvPicPr>
          <p:cNvPr descr="relative_Humidity_poster.png" id="329" name="Google Shape;329;p28"/>
          <p:cNvPicPr preferRelativeResize="0"/>
          <p:nvPr/>
        </p:nvPicPr>
        <p:blipFill rotWithShape="1">
          <a:blip r:embed="rId3">
            <a:alphaModFix/>
          </a:blip>
          <a:srcRect b="-1447" l="-1503" r="-2881" t="-1221"/>
          <a:stretch/>
        </p:blipFill>
        <p:spPr>
          <a:xfrm>
            <a:off x="6730350" y="1028375"/>
            <a:ext cx="5287024" cy="4252150"/>
          </a:xfrm>
          <a:prstGeom prst="rect">
            <a:avLst/>
          </a:prstGeom>
          <a:noFill/>
          <a:ln>
            <a:noFill/>
          </a:ln>
        </p:spPr>
      </p:pic>
      <p:sp>
        <p:nvSpPr>
          <p:cNvPr id="330" name="Google Shape;330;p28"/>
          <p:cNvSpPr txBox="1"/>
          <p:nvPr/>
        </p:nvSpPr>
        <p:spPr>
          <a:xfrm>
            <a:off x="6925050" y="5124350"/>
            <a:ext cx="5092500" cy="895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US">
                <a:solidFill>
                  <a:schemeClr val="dk1"/>
                </a:solidFill>
                <a:latin typeface="Calibri"/>
                <a:ea typeface="Calibri"/>
                <a:cs typeface="Calibri"/>
                <a:sym typeface="Calibri"/>
              </a:rPr>
              <a:t>Fig. 2. Brown Mountain observed (blue circles) and modelled (red circles) air temperature, relative humidity, wind direction and wind speed during a Foehn event (grey-shaded region).</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9"/>
          <p:cNvSpPr txBox="1"/>
          <p:nvPr/>
        </p:nvSpPr>
        <p:spPr>
          <a:xfrm>
            <a:off x="1158450" y="713975"/>
            <a:ext cx="10517400" cy="6239400"/>
          </a:xfrm>
          <a:prstGeom prst="rect">
            <a:avLst/>
          </a:prstGeom>
          <a:noFill/>
          <a:ln>
            <a:noFill/>
          </a:ln>
        </p:spPr>
        <p:txBody>
          <a:bodyPr anchorCtr="0" anchor="t" bIns="91425" lIns="91425" spcFirstLastPara="1" rIns="91425" wrap="square" tIns="91425">
            <a:spAutoFit/>
          </a:bodyPr>
          <a:lstStyle/>
          <a:p>
            <a:pPr indent="0" lvl="0" marL="457200" rtl="0" algn="just">
              <a:lnSpc>
                <a:spcPct val="90000"/>
              </a:lnSpc>
              <a:spcBef>
                <a:spcPts val="0"/>
              </a:spcBef>
              <a:spcAft>
                <a:spcPts val="0"/>
              </a:spcAft>
              <a:buNone/>
            </a:pPr>
            <a:r>
              <a:t/>
            </a:r>
            <a:endParaRPr sz="3000">
              <a:solidFill>
                <a:schemeClr val="dk1"/>
              </a:solidFill>
              <a:latin typeface="Calibri"/>
              <a:ea typeface="Calibri"/>
              <a:cs typeface="Calibri"/>
              <a:sym typeface="Calibri"/>
            </a:endParaRPr>
          </a:p>
          <a:p>
            <a:pPr indent="-387350" lvl="0" marL="457200" rtl="0" algn="just">
              <a:lnSpc>
                <a:spcPct val="9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The morning of 30 March 2014 was cold and calm, with relatively high humidity values. The mean temperature, relative humidity, wind speed and wind direction at BMT (up until 090 UTC) was -0.9°C, 90%, 2.5 m/s and 207°, respectively. </a:t>
            </a:r>
            <a:endParaRPr sz="2500">
              <a:solidFill>
                <a:schemeClr val="dk1"/>
              </a:solidFill>
              <a:latin typeface="Calibri"/>
              <a:ea typeface="Calibri"/>
              <a:cs typeface="Calibri"/>
              <a:sym typeface="Calibri"/>
            </a:endParaRPr>
          </a:p>
          <a:p>
            <a:pPr indent="0" lvl="0" marL="0" rtl="0" algn="just">
              <a:lnSpc>
                <a:spcPct val="90000"/>
              </a:lnSpc>
              <a:spcBef>
                <a:spcPts val="0"/>
              </a:spcBef>
              <a:spcAft>
                <a:spcPts val="0"/>
              </a:spcAft>
              <a:buNone/>
            </a:pPr>
            <a:r>
              <a:t/>
            </a:r>
            <a:endParaRPr sz="2500">
              <a:solidFill>
                <a:schemeClr val="dk1"/>
              </a:solidFill>
              <a:latin typeface="Calibri"/>
              <a:ea typeface="Calibri"/>
              <a:cs typeface="Calibri"/>
              <a:sym typeface="Calibri"/>
            </a:endParaRPr>
          </a:p>
          <a:p>
            <a:pPr indent="-387350" lvl="0" marL="457200" rtl="0" algn="just">
              <a:lnSpc>
                <a:spcPct val="9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Throughout the afternoon of 30 March, the air temperature and wind speed began to increase slowly. At 1430 UTC, a warming event was recorded in the BMT observations, with a 5.3°C rise in temperature within 1 hour, which also coincided with a rapid increase in wind speed (by 4 m/s) and a slight drop in relative humidity (coming a minimum of 78%).</a:t>
            </a:r>
            <a:endParaRPr sz="2500">
              <a:solidFill>
                <a:schemeClr val="dk1"/>
              </a:solidFill>
              <a:latin typeface="Calibri"/>
              <a:ea typeface="Calibri"/>
              <a:cs typeface="Calibri"/>
              <a:sym typeface="Calibri"/>
            </a:endParaRPr>
          </a:p>
          <a:p>
            <a:pPr indent="0" lvl="0" marL="457200" rtl="0" algn="just">
              <a:lnSpc>
                <a:spcPct val="90000"/>
              </a:lnSpc>
              <a:spcBef>
                <a:spcPts val="0"/>
              </a:spcBef>
              <a:spcAft>
                <a:spcPts val="0"/>
              </a:spcAft>
              <a:buNone/>
            </a:pPr>
            <a:r>
              <a:t/>
            </a:r>
            <a:endParaRPr sz="2500">
              <a:solidFill>
                <a:schemeClr val="dk1"/>
              </a:solidFill>
              <a:latin typeface="Calibri"/>
              <a:ea typeface="Calibri"/>
              <a:cs typeface="Calibri"/>
              <a:sym typeface="Calibri"/>
            </a:endParaRPr>
          </a:p>
          <a:p>
            <a:pPr indent="-387350" lvl="0" marL="457200" rtl="0" algn="just">
              <a:lnSpc>
                <a:spcPct val="9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For the foehn study our approach to identify events followed that of Bannister and King (2019). </a:t>
            </a:r>
            <a:endParaRPr sz="2500">
              <a:solidFill>
                <a:schemeClr val="dk1"/>
              </a:solidFill>
              <a:latin typeface="Calibri"/>
              <a:ea typeface="Calibri"/>
              <a:cs typeface="Calibri"/>
              <a:sym typeface="Calibri"/>
            </a:endParaRPr>
          </a:p>
          <a:p>
            <a:pPr indent="0" lvl="0" marL="457200" rtl="0" algn="just">
              <a:lnSpc>
                <a:spcPct val="90000"/>
              </a:lnSpc>
              <a:spcBef>
                <a:spcPts val="0"/>
              </a:spcBef>
              <a:spcAft>
                <a:spcPts val="0"/>
              </a:spcAft>
              <a:buNone/>
            </a:pPr>
            <a:r>
              <a:t/>
            </a:r>
            <a:endParaRPr sz="2500">
              <a:solidFill>
                <a:schemeClr val="dk1"/>
              </a:solidFill>
              <a:latin typeface="Calibri"/>
              <a:ea typeface="Calibri"/>
              <a:cs typeface="Calibri"/>
              <a:sym typeface="Calibri"/>
            </a:endParaRPr>
          </a:p>
          <a:p>
            <a:pPr indent="0" lvl="0" marL="457200" rtl="0" algn="l">
              <a:lnSpc>
                <a:spcPct val="115000"/>
              </a:lnSpc>
              <a:spcBef>
                <a:spcPts val="1200"/>
              </a:spcBef>
              <a:spcAft>
                <a:spcPts val="0"/>
              </a:spcAft>
              <a:buNone/>
            </a:pPr>
            <a:r>
              <a:t/>
            </a:r>
            <a:endParaRPr sz="2500">
              <a:solidFill>
                <a:schemeClr val="dk1"/>
              </a:solidFill>
            </a:endParaRPr>
          </a:p>
          <a:p>
            <a:pPr indent="0" lvl="0" marL="457200" rtl="0" algn="just">
              <a:lnSpc>
                <a:spcPct val="90000"/>
              </a:lnSpc>
              <a:spcBef>
                <a:spcPts val="0"/>
              </a:spcBef>
              <a:spcAft>
                <a:spcPts val="0"/>
              </a:spcAft>
              <a:buNone/>
            </a:pPr>
            <a:r>
              <a:t/>
            </a:r>
            <a:endParaRPr/>
          </a:p>
        </p:txBody>
      </p:sp>
      <p:sp>
        <p:nvSpPr>
          <p:cNvPr id="336" name="Google Shape;336;p29"/>
          <p:cNvSpPr txBox="1"/>
          <p:nvPr/>
        </p:nvSpPr>
        <p:spPr>
          <a:xfrm>
            <a:off x="7796675" y="6334775"/>
            <a:ext cx="4134600" cy="48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b="1" lang="en-US">
                <a:solidFill>
                  <a:schemeClr val="dk1"/>
                </a:solidFill>
                <a:latin typeface="Calibri"/>
                <a:ea typeface="Calibri"/>
                <a:cs typeface="Calibri"/>
                <a:sym typeface="Calibri"/>
              </a:rPr>
              <a:t>virtual PICO presentation (vPICO) at the virtual EGU General Assembly 2021, 29 April 2021, Session G5.2</a:t>
            </a:r>
            <a:endParaRPr b="1">
              <a:solidFill>
                <a:schemeClr val="dk1"/>
              </a:solidFill>
              <a:latin typeface="Calibri"/>
              <a:ea typeface="Calibri"/>
              <a:cs typeface="Calibri"/>
              <a:sym typeface="Calibri"/>
            </a:endParaRPr>
          </a:p>
          <a:p>
            <a:pPr indent="0" lvl="0" marL="0" marR="0" rtl="0" algn="r">
              <a:spcBef>
                <a:spcPts val="0"/>
              </a:spcBef>
              <a:spcAft>
                <a:spcPts val="0"/>
              </a:spcAft>
              <a:buNone/>
            </a:pPr>
            <a:r>
              <a:t/>
            </a:r>
            <a:endParaRPr b="1" sz="16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30"/>
          <p:cNvPicPr preferRelativeResize="0"/>
          <p:nvPr/>
        </p:nvPicPr>
        <p:blipFill rotWithShape="1">
          <a:blip r:embed="rId3">
            <a:alphaModFix/>
          </a:blip>
          <a:srcRect b="4529" l="0" r="0" t="4520"/>
          <a:stretch/>
        </p:blipFill>
        <p:spPr>
          <a:xfrm>
            <a:off x="5890600" y="1235900"/>
            <a:ext cx="6232151" cy="3749899"/>
          </a:xfrm>
          <a:prstGeom prst="rect">
            <a:avLst/>
          </a:prstGeom>
          <a:noFill/>
          <a:ln>
            <a:noFill/>
          </a:ln>
        </p:spPr>
      </p:pic>
      <p:sp>
        <p:nvSpPr>
          <p:cNvPr id="343" name="Google Shape;343;p30"/>
          <p:cNvSpPr txBox="1"/>
          <p:nvPr/>
        </p:nvSpPr>
        <p:spPr>
          <a:xfrm>
            <a:off x="6618525" y="5026848"/>
            <a:ext cx="5389500" cy="895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lang="en-US">
                <a:latin typeface="Calibri"/>
                <a:ea typeface="Calibri"/>
                <a:cs typeface="Calibri"/>
                <a:sym typeface="Calibri"/>
              </a:rPr>
              <a:t>Fig. 9. The yearly number of foehn events as identified by the above method recorded at BMT between February 2013 and March 2020 For 2020 only data from January to March were used.</a:t>
            </a:r>
            <a:endParaRPr sz="1200">
              <a:solidFill>
                <a:schemeClr val="dk1"/>
              </a:solidFill>
              <a:latin typeface="Calibri"/>
              <a:ea typeface="Calibri"/>
              <a:cs typeface="Calibri"/>
              <a:sym typeface="Calibri"/>
            </a:endParaRPr>
          </a:p>
        </p:txBody>
      </p:sp>
      <p:sp>
        <p:nvSpPr>
          <p:cNvPr id="344" name="Google Shape;344;p30"/>
          <p:cNvSpPr txBox="1"/>
          <p:nvPr/>
        </p:nvSpPr>
        <p:spPr>
          <a:xfrm>
            <a:off x="900350" y="473150"/>
            <a:ext cx="5143500" cy="5449500"/>
          </a:xfrm>
          <a:prstGeom prst="rect">
            <a:avLst/>
          </a:prstGeom>
          <a:noFill/>
          <a:ln>
            <a:noFill/>
          </a:ln>
        </p:spPr>
        <p:txBody>
          <a:bodyPr anchorCtr="0" anchor="t" bIns="91425" lIns="91425" spcFirstLastPara="1" rIns="91425" wrap="square" tIns="91425">
            <a:spAutoFit/>
          </a:bodyPr>
          <a:lstStyle/>
          <a:p>
            <a:pPr indent="-419100" lvl="0" marL="457200" rtl="0" algn="l">
              <a:lnSpc>
                <a:spcPct val="115000"/>
              </a:lnSpc>
              <a:spcBef>
                <a:spcPts val="120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Finally, this study counted the yearly number of identified foehn events (as seen from Fig 3).</a:t>
            </a:r>
            <a:endParaRPr sz="3000">
              <a:solidFill>
                <a:schemeClr val="dk1"/>
              </a:solidFill>
              <a:latin typeface="Calibri"/>
              <a:ea typeface="Calibri"/>
              <a:cs typeface="Calibri"/>
              <a:sym typeface="Calibri"/>
            </a:endParaRPr>
          </a:p>
          <a:p>
            <a:pPr indent="0" lvl="0" marL="457200" rtl="0" algn="l">
              <a:lnSpc>
                <a:spcPct val="115000"/>
              </a:lnSpc>
              <a:spcBef>
                <a:spcPts val="1200"/>
              </a:spcBef>
              <a:spcAft>
                <a:spcPts val="0"/>
              </a:spcAft>
              <a:buNone/>
            </a:pPr>
            <a:r>
              <a:t/>
            </a:r>
            <a:endParaRPr sz="3000">
              <a:solidFill>
                <a:schemeClr val="dk1"/>
              </a:solidFill>
              <a:latin typeface="Calibri"/>
              <a:ea typeface="Calibri"/>
              <a:cs typeface="Calibri"/>
              <a:sym typeface="Calibri"/>
            </a:endParaRPr>
          </a:p>
          <a:p>
            <a:pPr indent="-406400" lvl="0" marL="457200" rtl="0" algn="just">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Around 100 foehn events per year can be detected in the meteorological observations using our employed method. Statistically, this implies an event every 3-4 days.</a:t>
            </a:r>
            <a:endParaRPr sz="3000">
              <a:solidFill>
                <a:schemeClr val="dk1"/>
              </a:solidFill>
              <a:latin typeface="Calibri"/>
              <a:ea typeface="Calibri"/>
              <a:cs typeface="Calibri"/>
              <a:sym typeface="Calibri"/>
            </a:endParaRPr>
          </a:p>
        </p:txBody>
      </p:sp>
      <p:sp>
        <p:nvSpPr>
          <p:cNvPr id="345" name="Google Shape;345;p30"/>
          <p:cNvSpPr txBox="1"/>
          <p:nvPr/>
        </p:nvSpPr>
        <p:spPr>
          <a:xfrm>
            <a:off x="7796675" y="6334775"/>
            <a:ext cx="4134600" cy="48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b="1" lang="en-US">
                <a:solidFill>
                  <a:schemeClr val="dk1"/>
                </a:solidFill>
                <a:latin typeface="Calibri"/>
                <a:ea typeface="Calibri"/>
                <a:cs typeface="Calibri"/>
                <a:sym typeface="Calibri"/>
              </a:rPr>
              <a:t>virtual PICO presentation (vPICO) at the virtual EGU General Assembly 2021, 29 April 2021, Session G5.2</a:t>
            </a:r>
            <a:endParaRPr b="1">
              <a:solidFill>
                <a:schemeClr val="dk1"/>
              </a:solidFill>
              <a:latin typeface="Calibri"/>
              <a:ea typeface="Calibri"/>
              <a:cs typeface="Calibri"/>
              <a:sym typeface="Calibri"/>
            </a:endParaRPr>
          </a:p>
          <a:p>
            <a:pPr indent="0" lvl="0" marL="0" marR="0" rtl="0" algn="r">
              <a:spcBef>
                <a:spcPts val="0"/>
              </a:spcBef>
              <a:spcAft>
                <a:spcPts val="0"/>
              </a:spcAft>
              <a:buNone/>
            </a:pPr>
            <a:r>
              <a:t/>
            </a:r>
            <a:endParaRPr b="1" sz="16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1"/>
          <p:cNvSpPr txBox="1"/>
          <p:nvPr>
            <p:ph type="title"/>
          </p:nvPr>
        </p:nvSpPr>
        <p:spPr>
          <a:xfrm>
            <a:off x="998400" y="129275"/>
            <a:ext cx="10917000" cy="1221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n-US" sz="2500"/>
              <a:t>In conclusion, our analysis confirms the existence of warm, dry, and windy conditions at the unobstructed site BMT, which is consistent with the lee-side foehn events reported for KEP.</a:t>
            </a:r>
            <a:endParaRPr b="1" sz="2500"/>
          </a:p>
        </p:txBody>
      </p:sp>
      <p:sp>
        <p:nvSpPr>
          <p:cNvPr id="351" name="Google Shape;351;p31"/>
          <p:cNvSpPr txBox="1"/>
          <p:nvPr>
            <p:ph idx="1" type="body"/>
          </p:nvPr>
        </p:nvSpPr>
        <p:spPr>
          <a:xfrm>
            <a:off x="784550" y="1350575"/>
            <a:ext cx="5537100" cy="4354200"/>
          </a:xfrm>
          <a:prstGeom prst="rect">
            <a:avLst/>
          </a:prstGeom>
          <a:noFill/>
          <a:ln>
            <a:noFill/>
          </a:ln>
        </p:spPr>
        <p:txBody>
          <a:bodyPr anchorCtr="0" anchor="t" bIns="45700" lIns="91425" spcFirstLastPara="1" rIns="91425" wrap="square" tIns="45700">
            <a:noAutofit/>
          </a:bodyPr>
          <a:lstStyle/>
          <a:p>
            <a:pPr indent="0" lvl="0" marL="457200" rtl="0" algn="just">
              <a:lnSpc>
                <a:spcPct val="90000"/>
              </a:lnSpc>
              <a:spcBef>
                <a:spcPts val="1000"/>
              </a:spcBef>
              <a:spcAft>
                <a:spcPts val="0"/>
              </a:spcAft>
              <a:buNone/>
            </a:pPr>
            <a:r>
              <a:t/>
            </a:r>
            <a:endParaRPr sz="2500"/>
          </a:p>
          <a:p>
            <a:pPr indent="-234950" lvl="0" marL="228600" rtl="0" algn="just">
              <a:lnSpc>
                <a:spcPct val="90000"/>
              </a:lnSpc>
              <a:spcBef>
                <a:spcPts val="1000"/>
              </a:spcBef>
              <a:spcAft>
                <a:spcPts val="0"/>
              </a:spcAft>
              <a:buSzPts val="2500"/>
              <a:buChar char="•"/>
            </a:pPr>
            <a:r>
              <a:rPr lang="en-US" sz="2500"/>
              <a:t>The case study selected here are captured in the AWS observations at KEP and non-AWS (GNSS) at BMT, and provide a good range of foehn characteristics to optimise and test with the ECMWF model. Each of the two sites foehn event is explored and investigated separately.</a:t>
            </a:r>
            <a:endParaRPr/>
          </a:p>
        </p:txBody>
      </p:sp>
      <p:sp>
        <p:nvSpPr>
          <p:cNvPr id="352" name="Google Shape;352;p31"/>
          <p:cNvSpPr txBox="1"/>
          <p:nvPr/>
        </p:nvSpPr>
        <p:spPr>
          <a:xfrm>
            <a:off x="1656950" y="5777300"/>
            <a:ext cx="4664700" cy="78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0000"/>
                </a:solidFill>
                <a:latin typeface="Calibri"/>
                <a:ea typeface="Calibri"/>
                <a:cs typeface="Calibri"/>
                <a:sym typeface="Calibri"/>
              </a:rPr>
              <a:t>Thank you for your attention! </a:t>
            </a:r>
            <a:endParaRPr b="1" i="0" sz="24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rgbClr val="FF0000"/>
                </a:solidFill>
                <a:latin typeface="Calibri"/>
                <a:ea typeface="Calibri"/>
                <a:cs typeface="Calibri"/>
                <a:sym typeface="Calibri"/>
              </a:rPr>
              <a:t>Contact: </a:t>
            </a:r>
            <a:r>
              <a:rPr b="1" i="1" lang="en-US" sz="2400" u="sng" cap="none" strike="noStrike">
                <a:solidFill>
                  <a:schemeClr val="hlink"/>
                </a:solidFill>
                <a:latin typeface="Calibri"/>
                <a:ea typeface="Calibri"/>
                <a:cs typeface="Calibri"/>
                <a:sym typeface="Calibri"/>
                <a:hlinkClick r:id="rId3"/>
              </a:rPr>
              <a:t>eshetu.erkihune@uni.lu</a:t>
            </a:r>
            <a:r>
              <a:rPr b="1" i="1" lang="en-US" sz="2400" u="none" cap="none" strike="noStrike">
                <a:solidFill>
                  <a:srgbClr val="FF0000"/>
                </a:solidFill>
                <a:latin typeface="Calibri"/>
                <a:ea typeface="Calibri"/>
                <a:cs typeface="Calibri"/>
                <a:sym typeface="Calibri"/>
              </a:rPr>
              <a:t> </a:t>
            </a:r>
            <a:endParaRPr b="1" i="1" sz="2400" u="none" cap="none" strike="noStrike">
              <a:solidFill>
                <a:srgbClr val="FF0000"/>
              </a:solidFill>
              <a:latin typeface="Calibri"/>
              <a:ea typeface="Calibri"/>
              <a:cs typeface="Calibri"/>
              <a:sym typeface="Calibri"/>
            </a:endParaRPr>
          </a:p>
        </p:txBody>
      </p:sp>
      <p:pic>
        <p:nvPicPr>
          <p:cNvPr id="353" name="Google Shape;353;p31"/>
          <p:cNvPicPr preferRelativeResize="0"/>
          <p:nvPr/>
        </p:nvPicPr>
        <p:blipFill rotWithShape="1">
          <a:blip r:embed="rId4">
            <a:alphaModFix/>
          </a:blip>
          <a:srcRect b="0" l="455" r="454" t="0"/>
          <a:stretch/>
        </p:blipFill>
        <p:spPr>
          <a:xfrm>
            <a:off x="6560950" y="2469451"/>
            <a:ext cx="5354351" cy="3038026"/>
          </a:xfrm>
          <a:prstGeom prst="rect">
            <a:avLst/>
          </a:prstGeom>
          <a:noFill/>
          <a:ln>
            <a:noFill/>
          </a:ln>
        </p:spPr>
      </p:pic>
      <p:sp>
        <p:nvSpPr>
          <p:cNvPr id="354" name="Google Shape;354;p31"/>
          <p:cNvSpPr txBox="1"/>
          <p:nvPr/>
        </p:nvSpPr>
        <p:spPr>
          <a:xfrm>
            <a:off x="6446025" y="1530850"/>
            <a:ext cx="5584200" cy="1046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US" u="none" cap="none" strike="noStrike">
                <a:solidFill>
                  <a:srgbClr val="000000"/>
                </a:solidFill>
                <a:latin typeface="Arial"/>
                <a:ea typeface="Arial"/>
                <a:cs typeface="Arial"/>
                <a:sym typeface="Arial"/>
              </a:rPr>
              <a:t>Table 1: The statistical conditions of the 772 and 1986 number of observed foehn events at the BMT and KEP stations. All change values shown here are relative to values observed at the time of foehn.</a:t>
            </a:r>
            <a:endParaRPr b="0" i="0" u="none" cap="none" strike="noStrike">
              <a:solidFill>
                <a:srgbClr val="000000"/>
              </a:solidFill>
              <a:latin typeface="Arial"/>
              <a:ea typeface="Arial"/>
              <a:cs typeface="Arial"/>
              <a:sym typeface="Arial"/>
            </a:endParaRPr>
          </a:p>
        </p:txBody>
      </p:sp>
      <p:sp>
        <p:nvSpPr>
          <p:cNvPr id="355" name="Google Shape;355;p31"/>
          <p:cNvSpPr txBox="1"/>
          <p:nvPr/>
        </p:nvSpPr>
        <p:spPr>
          <a:xfrm>
            <a:off x="7796675" y="6334775"/>
            <a:ext cx="4134600" cy="48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b="1" lang="en-US">
                <a:solidFill>
                  <a:schemeClr val="dk1"/>
                </a:solidFill>
                <a:latin typeface="Calibri"/>
                <a:ea typeface="Calibri"/>
                <a:cs typeface="Calibri"/>
                <a:sym typeface="Calibri"/>
              </a:rPr>
              <a:t>virtual PICO presentation (vPICO) at the virtual EGU General Assembly 2021, 29 April 2021, Session G5.2</a:t>
            </a:r>
            <a:endParaRPr b="1">
              <a:solidFill>
                <a:schemeClr val="dk1"/>
              </a:solidFill>
              <a:latin typeface="Calibri"/>
              <a:ea typeface="Calibri"/>
              <a:cs typeface="Calibri"/>
              <a:sym typeface="Calibri"/>
            </a:endParaRPr>
          </a:p>
          <a:p>
            <a:pPr indent="0" lvl="0" marL="0" marR="0" rtl="0" algn="r">
              <a:spcBef>
                <a:spcPts val="0"/>
              </a:spcBef>
              <a:spcAft>
                <a:spcPts val="0"/>
              </a:spcAft>
              <a:buNone/>
            </a:pPr>
            <a:r>
              <a:t/>
            </a:r>
            <a:endParaRPr b="1"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2"/>
          <p:cNvSpPr txBox="1"/>
          <p:nvPr/>
        </p:nvSpPr>
        <p:spPr>
          <a:xfrm>
            <a:off x="1226050" y="1532500"/>
            <a:ext cx="10287000" cy="2647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200"/>
              </a:spcBef>
              <a:spcAft>
                <a:spcPts val="0"/>
              </a:spcAft>
              <a:buNone/>
            </a:pPr>
            <a:r>
              <a:rPr b="1" lang="en-US" sz="2500">
                <a:solidFill>
                  <a:schemeClr val="dk1"/>
                </a:solidFill>
                <a:latin typeface="Calibri"/>
                <a:ea typeface="Calibri"/>
                <a:cs typeface="Calibri"/>
                <a:sym typeface="Calibri"/>
              </a:rPr>
              <a:t>Acknowledgments</a:t>
            </a:r>
            <a:endParaRPr b="1" sz="2500">
              <a:solidFill>
                <a:schemeClr val="dk1"/>
              </a:solidFill>
              <a:latin typeface="Calibri"/>
              <a:ea typeface="Calibri"/>
              <a:cs typeface="Calibri"/>
              <a:sym typeface="Calibri"/>
            </a:endParaRPr>
          </a:p>
          <a:p>
            <a:pPr indent="0" lvl="0" marL="457200" rtl="0" algn="l">
              <a:lnSpc>
                <a:spcPct val="115000"/>
              </a:lnSpc>
              <a:spcBef>
                <a:spcPts val="1200"/>
              </a:spcBef>
              <a:spcAft>
                <a:spcPts val="0"/>
              </a:spcAft>
              <a:buNone/>
            </a:pPr>
            <a:r>
              <a:rPr lang="en-US" sz="2500">
                <a:solidFill>
                  <a:schemeClr val="dk1"/>
                </a:solidFill>
                <a:latin typeface="Calibri"/>
                <a:ea typeface="Calibri"/>
                <a:cs typeface="Calibri"/>
                <a:sym typeface="Calibri"/>
              </a:rPr>
              <a:t>Dr. Hunegnaw is funded through the Luxembourg Fonds National de la Recherche Project VAPOUR (FNR Ref 12909050). </a:t>
            </a:r>
            <a:endParaRPr sz="2500">
              <a:solidFill>
                <a:schemeClr val="dk1"/>
              </a:solidFill>
              <a:latin typeface="Calibri"/>
              <a:ea typeface="Calibri"/>
              <a:cs typeface="Calibri"/>
              <a:sym typeface="Calibri"/>
            </a:endParaRPr>
          </a:p>
          <a:p>
            <a:pPr indent="0" lvl="0" marL="457200" rtl="0" algn="l">
              <a:lnSpc>
                <a:spcPct val="115000"/>
              </a:lnSpc>
              <a:spcBef>
                <a:spcPts val="1200"/>
              </a:spcBef>
              <a:spcAft>
                <a:spcPts val="700"/>
              </a:spcAft>
              <a:buNone/>
            </a:pPr>
            <a:r>
              <a:rPr lang="en-US" sz="2500">
                <a:solidFill>
                  <a:schemeClr val="dk1"/>
                </a:solidFill>
                <a:latin typeface="Calibri"/>
                <a:ea typeface="Calibri"/>
                <a:cs typeface="Calibri"/>
                <a:sym typeface="Calibri"/>
              </a:rPr>
              <a:t>The authors would like to thank the International GNSS Service community for data and products (Johnston et al., 2017).</a:t>
            </a:r>
            <a:endParaRPr/>
          </a:p>
        </p:txBody>
      </p:sp>
      <p:sp>
        <p:nvSpPr>
          <p:cNvPr id="362" name="Google Shape;362;p32"/>
          <p:cNvSpPr txBox="1"/>
          <p:nvPr/>
        </p:nvSpPr>
        <p:spPr>
          <a:xfrm>
            <a:off x="7796675" y="6334775"/>
            <a:ext cx="4134600" cy="48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b="1" lang="en-US">
                <a:solidFill>
                  <a:schemeClr val="dk1"/>
                </a:solidFill>
                <a:latin typeface="Calibri"/>
                <a:ea typeface="Calibri"/>
                <a:cs typeface="Calibri"/>
                <a:sym typeface="Calibri"/>
              </a:rPr>
              <a:t>virtual PICO presentation (vPICO) at the virtual EGU General Assembly 2021, 29 April 2021, Session G5.2</a:t>
            </a:r>
            <a:endParaRPr b="1">
              <a:solidFill>
                <a:schemeClr val="dk1"/>
              </a:solidFill>
              <a:latin typeface="Calibri"/>
              <a:ea typeface="Calibri"/>
              <a:cs typeface="Calibri"/>
              <a:sym typeface="Calibri"/>
            </a:endParaRPr>
          </a:p>
          <a:p>
            <a:pPr indent="0" lvl="0" marL="0" marR="0" rtl="0" algn="r">
              <a:spcBef>
                <a:spcPts val="0"/>
              </a:spcBef>
              <a:spcAft>
                <a:spcPts val="0"/>
              </a:spcAft>
              <a:buNone/>
            </a:pPr>
            <a:r>
              <a:t/>
            </a:r>
            <a:endParaRPr b="1" sz="16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3"/>
          <p:cNvSpPr txBox="1"/>
          <p:nvPr/>
        </p:nvSpPr>
        <p:spPr>
          <a:xfrm>
            <a:off x="862050" y="187800"/>
            <a:ext cx="10852200" cy="6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US" sz="2500">
                <a:solidFill>
                  <a:schemeClr val="dk1"/>
                </a:solidFill>
                <a:latin typeface="Calibri"/>
                <a:ea typeface="Calibri"/>
                <a:cs typeface="Calibri"/>
                <a:sym typeface="Calibri"/>
              </a:rPr>
              <a:t>References</a:t>
            </a:r>
            <a:endParaRPr b="1" sz="2500">
              <a:solidFill>
                <a:schemeClr val="dk1"/>
              </a:solidFill>
              <a:latin typeface="Calibri"/>
              <a:ea typeface="Calibri"/>
              <a:cs typeface="Calibri"/>
              <a:sym typeface="Calibri"/>
            </a:endParaRPr>
          </a:p>
          <a:p>
            <a:pPr indent="0" lvl="0" marL="0" rtl="0" algn="just">
              <a:lnSpc>
                <a:spcPct val="115000"/>
              </a:lnSpc>
              <a:spcBef>
                <a:spcPts val="1200"/>
              </a:spcBef>
              <a:spcAft>
                <a:spcPts val="0"/>
              </a:spcAft>
              <a:buNone/>
            </a:pPr>
            <a:r>
              <a:rPr lang="en-US" sz="1200">
                <a:solidFill>
                  <a:schemeClr val="dk1"/>
                </a:solidFill>
              </a:rPr>
              <a:t>Bannister, D. and J. King (2015). "Föhn winds on South Georgia and their impact on regional climate." Weather 70(11): 324-329.</a:t>
            </a:r>
            <a:endParaRPr sz="1200">
              <a:solidFill>
                <a:schemeClr val="dk1"/>
              </a:solidFill>
            </a:endParaRPr>
          </a:p>
          <a:p>
            <a:pPr indent="0" lvl="0" marL="0" rtl="0" algn="just">
              <a:lnSpc>
                <a:spcPct val="115000"/>
              </a:lnSpc>
              <a:spcBef>
                <a:spcPts val="1200"/>
              </a:spcBef>
              <a:spcAft>
                <a:spcPts val="0"/>
              </a:spcAft>
              <a:buNone/>
            </a:pPr>
            <a:r>
              <a:rPr lang="en-US" sz="1200">
                <a:solidFill>
                  <a:schemeClr val="dk1"/>
                </a:solidFill>
              </a:rPr>
              <a:t>Bannister, D. and J. C. King (2019). "The characteristics and temporal variability of föhn winds at King Edward Point, South Georgia." International Journal of Climatology n/a(n/a).</a:t>
            </a:r>
            <a:endParaRPr sz="1200">
              <a:solidFill>
                <a:schemeClr val="dk1"/>
              </a:solidFill>
            </a:endParaRPr>
          </a:p>
          <a:p>
            <a:pPr indent="0" lvl="0" marL="0" rtl="0" algn="just">
              <a:lnSpc>
                <a:spcPct val="115000"/>
              </a:lnSpc>
              <a:spcBef>
                <a:spcPts val="1200"/>
              </a:spcBef>
              <a:spcAft>
                <a:spcPts val="0"/>
              </a:spcAft>
              <a:buNone/>
            </a:pPr>
            <a:r>
              <a:rPr lang="en-US" sz="1200">
                <a:solidFill>
                  <a:schemeClr val="dk1"/>
                </a:solidFill>
              </a:rPr>
              <a:t>Bevis et al. (1994), GPS meteorology: Mapping zenith wet delays onto precipitable water, Journal of applied meteorology 33(3), 379{386.</a:t>
            </a:r>
            <a:endParaRPr sz="1200">
              <a:solidFill>
                <a:schemeClr val="dk1"/>
              </a:solidFill>
            </a:endParaRPr>
          </a:p>
          <a:p>
            <a:pPr indent="0" lvl="0" marL="0" rtl="0" algn="just">
              <a:lnSpc>
                <a:spcPct val="115000"/>
              </a:lnSpc>
              <a:spcBef>
                <a:spcPts val="1200"/>
              </a:spcBef>
              <a:spcAft>
                <a:spcPts val="0"/>
              </a:spcAft>
              <a:buNone/>
            </a:pPr>
            <a:r>
              <a:rPr lang="en-US" sz="1200">
                <a:solidFill>
                  <a:schemeClr val="dk1"/>
                </a:solidFill>
              </a:rPr>
              <a:t>Bock et al. (2007), Comparison of ground-based GPS precipitable water vapour to independent observations and NWP model reanalyses over Africa: PRECIPITABLE WATER VAPOUR DATA OVER AFRICA, 133(629), 2011{2027.</a:t>
            </a:r>
            <a:endParaRPr sz="1200">
              <a:solidFill>
                <a:schemeClr val="dk1"/>
              </a:solidFill>
            </a:endParaRPr>
          </a:p>
          <a:p>
            <a:pPr indent="0" lvl="0" marL="0" rtl="0" algn="just">
              <a:lnSpc>
                <a:spcPct val="115000"/>
              </a:lnSpc>
              <a:spcBef>
                <a:spcPts val="1200"/>
              </a:spcBef>
              <a:spcAft>
                <a:spcPts val="0"/>
              </a:spcAft>
              <a:buNone/>
            </a:pPr>
            <a:r>
              <a:rPr lang="en-US" sz="1200">
                <a:solidFill>
                  <a:schemeClr val="dk1"/>
                </a:solidFill>
              </a:rPr>
              <a:t>Boehm et al. (2006), Troposphere mapping functions for GPS and very long baseline interferometry from European Centre for Medium-Range Weather Forecasts operational analysis data: TROPOSPHERE MAPPING FUNCTIONS FROM ECMWF', JGR:111(B2). 10.1029/2005JB003629.</a:t>
            </a:r>
            <a:endParaRPr sz="1200">
              <a:solidFill>
                <a:schemeClr val="dk1"/>
              </a:solidFill>
            </a:endParaRPr>
          </a:p>
          <a:p>
            <a:pPr indent="0" lvl="0" marL="0" rtl="0" algn="just">
              <a:lnSpc>
                <a:spcPct val="115000"/>
              </a:lnSpc>
              <a:spcBef>
                <a:spcPts val="1200"/>
              </a:spcBef>
              <a:spcAft>
                <a:spcPts val="0"/>
              </a:spcAft>
              <a:buNone/>
            </a:pPr>
            <a:r>
              <a:rPr lang="en-US" sz="1200">
                <a:solidFill>
                  <a:schemeClr val="dk1"/>
                </a:solidFill>
              </a:rPr>
              <a:t>Dach et al. (2015), Bernese GNSS Software Version 5.2 User Manual, University of Bern.</a:t>
            </a:r>
            <a:endParaRPr sz="1200">
              <a:solidFill>
                <a:schemeClr val="dk1"/>
              </a:solidFill>
            </a:endParaRPr>
          </a:p>
          <a:p>
            <a:pPr indent="0" lvl="0" marL="0" rtl="0" algn="just">
              <a:lnSpc>
                <a:spcPct val="115000"/>
              </a:lnSpc>
              <a:spcBef>
                <a:spcPts val="1200"/>
              </a:spcBef>
              <a:spcAft>
                <a:spcPts val="0"/>
              </a:spcAft>
              <a:buNone/>
            </a:pPr>
            <a:r>
              <a:rPr lang="en-US" sz="1200">
                <a:solidFill>
                  <a:schemeClr val="dk1"/>
                </a:solidFill>
              </a:rPr>
              <a:t>Ejigu et al. (2020), Tracking Hurricane Harvey using GPS tropospheric products.</a:t>
            </a:r>
            <a:endParaRPr sz="1200">
              <a:solidFill>
                <a:schemeClr val="dk1"/>
              </a:solidFill>
            </a:endParaRPr>
          </a:p>
          <a:p>
            <a:pPr indent="0" lvl="0" marL="0" rtl="0" algn="just">
              <a:lnSpc>
                <a:spcPct val="115000"/>
              </a:lnSpc>
              <a:spcBef>
                <a:spcPts val="1200"/>
              </a:spcBef>
              <a:spcAft>
                <a:spcPts val="0"/>
              </a:spcAft>
              <a:buNone/>
            </a:pPr>
            <a:r>
              <a:rPr lang="en-US" sz="1200">
                <a:solidFill>
                  <a:schemeClr val="dk1"/>
                </a:solidFill>
              </a:rPr>
              <a:t>Hosking, J. S., D. Bannister, A. Orr, J. King, E. Young and T. Phillips (2015). "Orographic disturbances of surface winds over the shelf waters adjacent to South Georgia." Atmospheric Science Letters 16(1): 50-55.</a:t>
            </a:r>
            <a:endParaRPr sz="1200">
              <a:solidFill>
                <a:schemeClr val="dk1"/>
              </a:solidFill>
            </a:endParaRPr>
          </a:p>
          <a:p>
            <a:pPr indent="0" lvl="0" marL="0" rtl="0" algn="just">
              <a:lnSpc>
                <a:spcPct val="115000"/>
              </a:lnSpc>
              <a:spcBef>
                <a:spcPts val="1200"/>
              </a:spcBef>
              <a:spcAft>
                <a:spcPts val="0"/>
              </a:spcAft>
              <a:buNone/>
            </a:pPr>
            <a:r>
              <a:rPr lang="en-US" sz="1200">
                <a:solidFill>
                  <a:schemeClr val="dk1"/>
                </a:solidFill>
              </a:rPr>
              <a:t>Johnston et al. (2017), The International GNSS Service. 10.1007/978-3-319-42928-1_33.</a:t>
            </a:r>
            <a:endParaRPr sz="1200">
              <a:solidFill>
                <a:schemeClr val="dk1"/>
              </a:solidFill>
            </a:endParaRPr>
          </a:p>
          <a:p>
            <a:pPr indent="0" lvl="0" marL="0" rtl="0" algn="just">
              <a:lnSpc>
                <a:spcPct val="115000"/>
              </a:lnSpc>
              <a:spcBef>
                <a:spcPts val="1200"/>
              </a:spcBef>
              <a:spcAft>
                <a:spcPts val="0"/>
              </a:spcAft>
              <a:buNone/>
            </a:pPr>
            <a:r>
              <a:rPr lang="en-US" sz="1200">
                <a:solidFill>
                  <a:schemeClr val="dk1"/>
                </a:solidFill>
              </a:rPr>
              <a:t>Shanklin, J., C. Moore and S. Colwell (2009). "Meteorological observing and climate in the British Antarctic Territory and South Georgia: Part 1." Weather 64(5): 127-134.</a:t>
            </a:r>
            <a:endParaRPr sz="1200">
              <a:solidFill>
                <a:schemeClr val="dk1"/>
              </a:solidFill>
            </a:endParaRPr>
          </a:p>
          <a:p>
            <a:pPr indent="0" lvl="0" marL="0" rtl="0" algn="just">
              <a:lnSpc>
                <a:spcPct val="115000"/>
              </a:lnSpc>
              <a:spcBef>
                <a:spcPts val="1200"/>
              </a:spcBef>
              <a:spcAft>
                <a:spcPts val="0"/>
              </a:spcAft>
              <a:buNone/>
            </a:pPr>
            <a:r>
              <a:rPr lang="en-US" sz="1200">
                <a:solidFill>
                  <a:schemeClr val="dk1"/>
                </a:solidFill>
              </a:rPr>
              <a:t>Thomas et al. (2018), A New Daily Observational Record from Grytviken, South Georgia: Exploring Twentieth-Century Extremes in the South Atlantic, 31(5), 1743{1755.</a:t>
            </a:r>
            <a:endParaRPr sz="1200">
              <a:solidFill>
                <a:schemeClr val="dk1"/>
              </a:solidFill>
            </a:endParaRPr>
          </a:p>
          <a:p>
            <a:pPr indent="0" lvl="0" marL="0" rtl="0" algn="l">
              <a:lnSpc>
                <a:spcPct val="115000"/>
              </a:lnSpc>
              <a:spcBef>
                <a:spcPts val="1200"/>
              </a:spcBef>
              <a:spcAft>
                <a:spcPts val="700"/>
              </a:spcAft>
              <a:buNone/>
            </a:pPr>
            <a:r>
              <a:rPr lang="en-US" sz="1200">
                <a:solidFill>
                  <a:schemeClr val="dk1"/>
                </a:solidFill>
              </a:rPr>
              <a:t>Vosper, S. B., A. R. Brown and S. Webster (2016). "Orographic drag on islands in the NWP mountain grey zone." Quarterly Journal of the Royal Meteorological Society 142(701): 3128-3137.</a:t>
            </a:r>
            <a:endParaRPr b="1" sz="1200">
              <a:solidFill>
                <a:schemeClr val="dk1"/>
              </a:solidFill>
              <a:latin typeface="Calibri"/>
              <a:ea typeface="Calibri"/>
              <a:cs typeface="Calibri"/>
              <a:sym typeface="Calibri"/>
            </a:endParaRPr>
          </a:p>
        </p:txBody>
      </p:sp>
      <p:sp>
        <p:nvSpPr>
          <p:cNvPr id="369" name="Google Shape;369;p33"/>
          <p:cNvSpPr txBox="1"/>
          <p:nvPr/>
        </p:nvSpPr>
        <p:spPr>
          <a:xfrm>
            <a:off x="7796675" y="6334775"/>
            <a:ext cx="4134600" cy="48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None/>
            </a:pPr>
            <a:r>
              <a:rPr b="1" lang="en-US">
                <a:solidFill>
                  <a:schemeClr val="dk1"/>
                </a:solidFill>
                <a:latin typeface="Calibri"/>
                <a:ea typeface="Calibri"/>
                <a:cs typeface="Calibri"/>
                <a:sym typeface="Calibri"/>
              </a:rPr>
              <a:t>virtual PICO presentation (vPICO) at the virtual EGU General Assembly 2021, 29 April 2021, Session G5.2</a:t>
            </a:r>
            <a:endParaRPr b="1">
              <a:solidFill>
                <a:schemeClr val="dk1"/>
              </a:solidFill>
              <a:latin typeface="Calibri"/>
              <a:ea typeface="Calibri"/>
              <a:cs typeface="Calibri"/>
              <a:sym typeface="Calibri"/>
            </a:endParaRPr>
          </a:p>
          <a:p>
            <a:pPr indent="0" lvl="0" marL="0" marR="0" rtl="0" algn="r">
              <a:spcBef>
                <a:spcPts val="0"/>
              </a:spcBef>
              <a:spcAft>
                <a:spcPts val="0"/>
              </a:spcAft>
              <a:buNone/>
            </a:pPr>
            <a:r>
              <a:t/>
            </a:r>
            <a:endParaRPr b="1" sz="16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