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handoutMasterIdLst>
    <p:handoutMasterId r:id="rId10"/>
  </p:handoutMasterIdLst>
  <p:sldIdLst>
    <p:sldId id="276" r:id="rId2"/>
    <p:sldId id="301" r:id="rId3"/>
    <p:sldId id="303" r:id="rId4"/>
    <p:sldId id="304" r:id="rId5"/>
    <p:sldId id="302" r:id="rId6"/>
    <p:sldId id="305" r:id="rId7"/>
    <p:sldId id="306" r:id="rId8"/>
  </p:sldIdLst>
  <p:sldSz cx="9144000" cy="6858000" type="screen4x3"/>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vid Ellison" initials="DE" lastIdx="6" clrIdx="0">
    <p:extLst>
      <p:ext uri="{19B8F6BF-5375-455C-9EA6-DF929625EA0E}">
        <p15:presenceInfo xmlns:p15="http://schemas.microsoft.com/office/powerpoint/2012/main" userId="18630e81217d765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952"/>
    <a:srgbClr val="E6E6E6"/>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92" autoAdjust="0"/>
    <p:restoredTop sz="94607" autoAdjust="0"/>
  </p:normalViewPr>
  <p:slideViewPr>
    <p:cSldViewPr snapToGrid="0">
      <p:cViewPr varScale="1">
        <p:scale>
          <a:sx n="124" d="100"/>
          <a:sy n="124" d="100"/>
        </p:scale>
        <p:origin x="1648" y="16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notesViewPr>
    <p:cSldViewPr snapToGrid="0">
      <p:cViewPr varScale="1">
        <p:scale>
          <a:sx n="82" d="100"/>
          <a:sy n="82" d="100"/>
        </p:scale>
        <p:origin x="2604"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4C1BB94D-351D-4B70-9223-07DDD081143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a:extLst>
              <a:ext uri="{FF2B5EF4-FFF2-40B4-BE49-F238E27FC236}">
                <a16:creationId xmlns:a16="http://schemas.microsoft.com/office/drawing/2014/main" id="{06807BC6-B6E8-47E1-8F22-32A6664FA43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41DB51B-D2F4-408A-A9CE-B2267A69686A}" type="datetimeFigureOut">
              <a:rPr lang="sv-SE" smtClean="0"/>
              <a:t>2021-04-30</a:t>
            </a:fld>
            <a:endParaRPr lang="sv-SE"/>
          </a:p>
        </p:txBody>
      </p:sp>
      <p:sp>
        <p:nvSpPr>
          <p:cNvPr id="4" name="Platshållare för sidfot 3">
            <a:extLst>
              <a:ext uri="{FF2B5EF4-FFF2-40B4-BE49-F238E27FC236}">
                <a16:creationId xmlns:a16="http://schemas.microsoft.com/office/drawing/2014/main" id="{BA55E846-A367-4A15-B38F-BB65DE9C4F6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id="{577ADE92-2A5D-4F79-B42E-07B9F707255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6B1394D-472C-4F0C-90CE-1F3887F8F169}" type="slidenum">
              <a:rPr lang="sv-SE" smtClean="0"/>
              <a:t>‹#›</a:t>
            </a:fld>
            <a:endParaRPr lang="sv-SE"/>
          </a:p>
        </p:txBody>
      </p:sp>
    </p:spTree>
    <p:extLst>
      <p:ext uri="{BB962C8B-B14F-4D97-AF65-F5344CB8AC3E}">
        <p14:creationId xmlns:p14="http://schemas.microsoft.com/office/powerpoint/2010/main" val="30408399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B5C249-EFF6-47A3-BDE2-4117F6027D2A}" type="datetimeFigureOut">
              <a:rPr lang="sv-SE" smtClean="0"/>
              <a:t>2021-04-30</a:t>
            </a:fld>
            <a:endParaRPr lang="sv-SE"/>
          </a:p>
        </p:txBody>
      </p:sp>
      <p:sp>
        <p:nvSpPr>
          <p:cNvPr id="4" name="Platshållare för bildobjekt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E1706C-E72E-4288-B38A-CFEE4F344B77}" type="slidenum">
              <a:rPr lang="sv-SE" smtClean="0"/>
              <a:t>‹#›</a:t>
            </a:fld>
            <a:endParaRPr lang="sv-SE"/>
          </a:p>
        </p:txBody>
      </p:sp>
    </p:spTree>
    <p:extLst>
      <p:ext uri="{BB962C8B-B14F-4D97-AF65-F5344CB8AC3E}">
        <p14:creationId xmlns:p14="http://schemas.microsoft.com/office/powerpoint/2010/main" val="27829894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he Start slide ">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96234F76-746D-4B5C-A15E-02625704ED21}"/>
              </a:ext>
            </a:extLst>
          </p:cNvPr>
          <p:cNvSpPr/>
          <p:nvPr userDrawn="1"/>
        </p:nvSpPr>
        <p:spPr>
          <a:xfrm>
            <a:off x="-1698551" y="24064"/>
            <a:ext cx="1620000" cy="1271245"/>
          </a:xfrm>
          <a:prstGeom prst="rect">
            <a:avLst/>
          </a:prstGeom>
          <a:solidFill>
            <a:schemeClr val="bg1">
              <a:lumMod val="75000"/>
            </a:schemeClr>
          </a:solidFill>
        </p:spPr>
        <p:txBody>
          <a:bodyPr wrap="square">
            <a:spAutoFit/>
          </a:bodyPr>
          <a:lstStyle/>
          <a:p>
            <a:pPr marL="0" lvl="0" indent="0">
              <a:lnSpc>
                <a:spcPct val="107000"/>
              </a:lnSpc>
              <a:spcAft>
                <a:spcPts val="600"/>
              </a:spcAft>
              <a:buFont typeface="+mj-lt"/>
              <a:buNone/>
              <a:tabLst>
                <a:tab pos="534591" algn="l"/>
              </a:tabLst>
            </a:pPr>
            <a:r>
              <a:rPr lang="en-US" sz="900" i="1" u="none">
                <a:effectLst/>
                <a:latin typeface="Calibri" panose="020F0502020204030204" pitchFamily="34" charset="0"/>
                <a:ea typeface="Calibri" panose="020F0502020204030204" pitchFamily="34" charset="0"/>
                <a:cs typeface="Times New Roman" panose="02020603050405020304" pitchFamily="18" charset="0"/>
              </a:rPr>
              <a:t>The Start slide </a:t>
            </a:r>
            <a:r>
              <a:rPr lang="en-US" sz="900" i="0" u="none">
                <a:effectLst/>
                <a:latin typeface="Calibri" panose="020F0502020204030204" pitchFamily="34" charset="0"/>
                <a:ea typeface="Calibri" panose="020F0502020204030204" pitchFamily="34" charset="0"/>
                <a:cs typeface="Times New Roman" panose="02020603050405020304" pitchFamily="18" charset="0"/>
              </a:rPr>
              <a:t>is a fixed default start page and can also be chosen as a pause page, for example for use during a coffee break in the presentation. You can see all slide templates under “New Slide/Layout”. </a:t>
            </a:r>
            <a:endParaRPr lang="sv-SE" sz="900" i="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9" name="Grupp 8">
            <a:extLst>
              <a:ext uri="{FF2B5EF4-FFF2-40B4-BE49-F238E27FC236}">
                <a16:creationId xmlns:a16="http://schemas.microsoft.com/office/drawing/2014/main" id="{76502239-0C71-437D-9AA4-C54A93F93ECC}"/>
              </a:ext>
            </a:extLst>
          </p:cNvPr>
          <p:cNvGrpSpPr/>
          <p:nvPr userDrawn="1"/>
        </p:nvGrpSpPr>
        <p:grpSpPr>
          <a:xfrm>
            <a:off x="0" y="0"/>
            <a:ext cx="9144000" cy="6858000"/>
            <a:chOff x="0" y="0"/>
            <a:chExt cx="9144000" cy="6858000"/>
          </a:xfrm>
        </p:grpSpPr>
        <p:pic>
          <p:nvPicPr>
            <p:cNvPr id="14" name="Bildobjekt 13">
              <a:extLst>
                <a:ext uri="{FF2B5EF4-FFF2-40B4-BE49-F238E27FC236}">
                  <a16:creationId xmlns:a16="http://schemas.microsoft.com/office/drawing/2014/main" id="{93BDAFC1-F684-4B81-8D8F-071FF02F529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2500" r="12500"/>
            <a:stretch/>
          </p:blipFill>
          <p:spPr>
            <a:xfrm>
              <a:off x="0" y="0"/>
              <a:ext cx="9144000" cy="6858000"/>
            </a:xfrm>
            <a:prstGeom prst="rect">
              <a:avLst/>
            </a:prstGeom>
          </p:spPr>
        </p:pic>
        <p:sp>
          <p:nvSpPr>
            <p:cNvPr id="15" name="Rektangel 14">
              <a:extLst>
                <a:ext uri="{FF2B5EF4-FFF2-40B4-BE49-F238E27FC236}">
                  <a16:creationId xmlns:a16="http://schemas.microsoft.com/office/drawing/2014/main" id="{ECC39C7B-127C-493D-93F7-D747FC981A3A}"/>
                </a:ext>
              </a:extLst>
            </p:cNvPr>
            <p:cNvSpPr/>
            <p:nvPr userDrawn="1"/>
          </p:nvSpPr>
          <p:spPr>
            <a:xfrm>
              <a:off x="4101509" y="957352"/>
              <a:ext cx="966355" cy="9351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16" name="Group 4">
              <a:extLst>
                <a:ext uri="{FF2B5EF4-FFF2-40B4-BE49-F238E27FC236}">
                  <a16:creationId xmlns:a16="http://schemas.microsoft.com/office/drawing/2014/main" id="{EDA85A90-9968-4A22-8E3E-DF7833CDEF8A}"/>
                </a:ext>
              </a:extLst>
            </p:cNvPr>
            <p:cNvGrpSpPr>
              <a:grpSpLocks noChangeAspect="1"/>
            </p:cNvGrpSpPr>
            <p:nvPr userDrawn="1"/>
          </p:nvGrpSpPr>
          <p:grpSpPr bwMode="auto">
            <a:xfrm>
              <a:off x="4172947" y="878810"/>
              <a:ext cx="849312" cy="854075"/>
              <a:chOff x="3573" y="500"/>
              <a:chExt cx="535" cy="538"/>
            </a:xfrm>
          </p:grpSpPr>
          <p:sp>
            <p:nvSpPr>
              <p:cNvPr id="17" name="AutoShape 3">
                <a:extLst>
                  <a:ext uri="{FF2B5EF4-FFF2-40B4-BE49-F238E27FC236}">
                    <a16:creationId xmlns:a16="http://schemas.microsoft.com/office/drawing/2014/main" id="{93ACC4C3-D152-4FA5-8850-EB6910A370FE}"/>
                  </a:ext>
                </a:extLst>
              </p:cNvPr>
              <p:cNvSpPr>
                <a:spLocks noChangeAspect="1" noChangeArrowheads="1" noTextEdit="1"/>
              </p:cNvSpPr>
              <p:nvPr userDrawn="1"/>
            </p:nvSpPr>
            <p:spPr bwMode="auto">
              <a:xfrm>
                <a:off x="3573" y="500"/>
                <a:ext cx="535" cy="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8" name="Freeform 5">
                <a:extLst>
                  <a:ext uri="{FF2B5EF4-FFF2-40B4-BE49-F238E27FC236}">
                    <a16:creationId xmlns:a16="http://schemas.microsoft.com/office/drawing/2014/main" id="{399495D1-7DC9-4FF3-8327-1A9ADE3A4811}"/>
                  </a:ext>
                </a:extLst>
              </p:cNvPr>
              <p:cNvSpPr>
                <a:spLocks/>
              </p:cNvSpPr>
              <p:nvPr userDrawn="1"/>
            </p:nvSpPr>
            <p:spPr bwMode="auto">
              <a:xfrm>
                <a:off x="3851" y="500"/>
                <a:ext cx="257" cy="345"/>
              </a:xfrm>
              <a:custGeom>
                <a:avLst/>
                <a:gdLst>
                  <a:gd name="T0" fmla="*/ 1845 w 1845"/>
                  <a:gd name="T1" fmla="*/ 2080 h 2463"/>
                  <a:gd name="T2" fmla="*/ 945 w 1845"/>
                  <a:gd name="T3" fmla="*/ 2463 h 2463"/>
                  <a:gd name="T4" fmla="*/ 58 w 1845"/>
                  <a:gd name="T5" fmla="*/ 1814 h 2463"/>
                  <a:gd name="T6" fmla="*/ 0 w 1845"/>
                  <a:gd name="T7" fmla="*/ 336 h 2463"/>
                  <a:gd name="T8" fmla="*/ 0 w 1845"/>
                  <a:gd name="T9" fmla="*/ 0 h 2463"/>
                  <a:gd name="T10" fmla="*/ 6 w 1845"/>
                  <a:gd name="T11" fmla="*/ 0 h 2463"/>
                  <a:gd name="T12" fmla="*/ 493 w 1845"/>
                  <a:gd name="T13" fmla="*/ 955 h 2463"/>
                  <a:gd name="T14" fmla="*/ 340 w 1845"/>
                  <a:gd name="T15" fmla="*/ 1438 h 2463"/>
                  <a:gd name="T16" fmla="*/ 221 w 1845"/>
                  <a:gd name="T17" fmla="*/ 1757 h 2463"/>
                  <a:gd name="T18" fmla="*/ 361 w 1845"/>
                  <a:gd name="T19" fmla="*/ 1883 h 2463"/>
                  <a:gd name="T20" fmla="*/ 982 w 1845"/>
                  <a:gd name="T21" fmla="*/ 1770 h 2463"/>
                  <a:gd name="T22" fmla="*/ 1845 w 1845"/>
                  <a:gd name="T23" fmla="*/ 2073 h 2463"/>
                  <a:gd name="T24" fmla="*/ 1845 w 1845"/>
                  <a:gd name="T25" fmla="*/ 2080 h 2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5" h="2463">
                    <a:moveTo>
                      <a:pt x="1845" y="2080"/>
                    </a:moveTo>
                    <a:cubicBezTo>
                      <a:pt x="1580" y="2256"/>
                      <a:pt x="1328" y="2463"/>
                      <a:pt x="945" y="2463"/>
                    </a:cubicBezTo>
                    <a:cubicBezTo>
                      <a:pt x="502" y="2463"/>
                      <a:pt x="130" y="2258"/>
                      <a:pt x="58" y="1814"/>
                    </a:cubicBezTo>
                    <a:cubicBezTo>
                      <a:pt x="6" y="1490"/>
                      <a:pt x="0" y="628"/>
                      <a:pt x="0" y="336"/>
                    </a:cubicBezTo>
                    <a:cubicBezTo>
                      <a:pt x="0" y="0"/>
                      <a:pt x="0" y="0"/>
                      <a:pt x="0" y="0"/>
                    </a:cubicBezTo>
                    <a:cubicBezTo>
                      <a:pt x="6" y="0"/>
                      <a:pt x="6" y="0"/>
                      <a:pt x="6" y="0"/>
                    </a:cubicBezTo>
                    <a:cubicBezTo>
                      <a:pt x="182" y="363"/>
                      <a:pt x="493" y="580"/>
                      <a:pt x="493" y="955"/>
                    </a:cubicBezTo>
                    <a:cubicBezTo>
                      <a:pt x="493" y="1141"/>
                      <a:pt x="432" y="1261"/>
                      <a:pt x="340" y="1438"/>
                    </a:cubicBezTo>
                    <a:cubicBezTo>
                      <a:pt x="292" y="1531"/>
                      <a:pt x="221" y="1648"/>
                      <a:pt x="221" y="1757"/>
                    </a:cubicBezTo>
                    <a:cubicBezTo>
                      <a:pt x="221" y="1821"/>
                      <a:pt x="250" y="1883"/>
                      <a:pt x="361" y="1883"/>
                    </a:cubicBezTo>
                    <a:cubicBezTo>
                      <a:pt x="578" y="1883"/>
                      <a:pt x="700" y="1770"/>
                      <a:pt x="982" y="1770"/>
                    </a:cubicBezTo>
                    <a:cubicBezTo>
                      <a:pt x="1304" y="1770"/>
                      <a:pt x="1534" y="1887"/>
                      <a:pt x="1845" y="2073"/>
                    </a:cubicBezTo>
                    <a:cubicBezTo>
                      <a:pt x="1845" y="2080"/>
                      <a:pt x="1845" y="2080"/>
                      <a:pt x="1845" y="2080"/>
                    </a:cubicBezTo>
                    <a:close/>
                  </a:path>
                </a:pathLst>
              </a:custGeom>
              <a:solidFill>
                <a:srgbClr val="690A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9" name="Freeform 6">
                <a:extLst>
                  <a:ext uri="{FF2B5EF4-FFF2-40B4-BE49-F238E27FC236}">
                    <a16:creationId xmlns:a16="http://schemas.microsoft.com/office/drawing/2014/main" id="{00C79A42-873B-4BE6-BE02-34EB74EF05D3}"/>
                  </a:ext>
                </a:extLst>
              </p:cNvPr>
              <p:cNvSpPr>
                <a:spLocks/>
              </p:cNvSpPr>
              <p:nvPr userDrawn="1"/>
            </p:nvSpPr>
            <p:spPr bwMode="auto">
              <a:xfrm>
                <a:off x="3573" y="500"/>
                <a:ext cx="257" cy="345"/>
              </a:xfrm>
              <a:custGeom>
                <a:avLst/>
                <a:gdLst>
                  <a:gd name="T0" fmla="*/ 0 w 1845"/>
                  <a:gd name="T1" fmla="*/ 2073 h 2463"/>
                  <a:gd name="T2" fmla="*/ 863 w 1845"/>
                  <a:gd name="T3" fmla="*/ 1770 h 2463"/>
                  <a:gd name="T4" fmla="*/ 1484 w 1845"/>
                  <a:gd name="T5" fmla="*/ 1883 h 2463"/>
                  <a:gd name="T6" fmla="*/ 1624 w 1845"/>
                  <a:gd name="T7" fmla="*/ 1757 h 2463"/>
                  <a:gd name="T8" fmla="*/ 1505 w 1845"/>
                  <a:gd name="T9" fmla="*/ 1438 h 2463"/>
                  <a:gd name="T10" fmla="*/ 1352 w 1845"/>
                  <a:gd name="T11" fmla="*/ 955 h 2463"/>
                  <a:gd name="T12" fmla="*/ 1839 w 1845"/>
                  <a:gd name="T13" fmla="*/ 0 h 2463"/>
                  <a:gd name="T14" fmla="*/ 1845 w 1845"/>
                  <a:gd name="T15" fmla="*/ 0 h 2463"/>
                  <a:gd name="T16" fmla="*/ 1845 w 1845"/>
                  <a:gd name="T17" fmla="*/ 334 h 2463"/>
                  <a:gd name="T18" fmla="*/ 1787 w 1845"/>
                  <a:gd name="T19" fmla="*/ 1814 h 2463"/>
                  <a:gd name="T20" fmla="*/ 900 w 1845"/>
                  <a:gd name="T21" fmla="*/ 2463 h 2463"/>
                  <a:gd name="T22" fmla="*/ 0 w 1845"/>
                  <a:gd name="T23" fmla="*/ 2080 h 2463"/>
                  <a:gd name="T24" fmla="*/ 0 w 1845"/>
                  <a:gd name="T25" fmla="*/ 2073 h 2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5" h="2463">
                    <a:moveTo>
                      <a:pt x="0" y="2073"/>
                    </a:moveTo>
                    <a:cubicBezTo>
                      <a:pt x="311" y="1887"/>
                      <a:pt x="541" y="1770"/>
                      <a:pt x="863" y="1770"/>
                    </a:cubicBezTo>
                    <a:cubicBezTo>
                      <a:pt x="1145" y="1770"/>
                      <a:pt x="1267" y="1883"/>
                      <a:pt x="1484" y="1883"/>
                    </a:cubicBezTo>
                    <a:cubicBezTo>
                      <a:pt x="1594" y="1883"/>
                      <a:pt x="1624" y="1821"/>
                      <a:pt x="1624" y="1757"/>
                    </a:cubicBezTo>
                    <a:cubicBezTo>
                      <a:pt x="1624" y="1648"/>
                      <a:pt x="1553" y="1531"/>
                      <a:pt x="1505" y="1438"/>
                    </a:cubicBezTo>
                    <a:cubicBezTo>
                      <a:pt x="1413" y="1261"/>
                      <a:pt x="1352" y="1141"/>
                      <a:pt x="1352" y="955"/>
                    </a:cubicBezTo>
                    <a:cubicBezTo>
                      <a:pt x="1352" y="580"/>
                      <a:pt x="1663" y="363"/>
                      <a:pt x="1839" y="0"/>
                    </a:cubicBezTo>
                    <a:cubicBezTo>
                      <a:pt x="1845" y="0"/>
                      <a:pt x="1845" y="0"/>
                      <a:pt x="1845" y="0"/>
                    </a:cubicBezTo>
                    <a:cubicBezTo>
                      <a:pt x="1845" y="334"/>
                      <a:pt x="1845" y="334"/>
                      <a:pt x="1845" y="334"/>
                    </a:cubicBezTo>
                    <a:cubicBezTo>
                      <a:pt x="1845" y="628"/>
                      <a:pt x="1839" y="1490"/>
                      <a:pt x="1787" y="1814"/>
                    </a:cubicBezTo>
                    <a:cubicBezTo>
                      <a:pt x="1715" y="2258"/>
                      <a:pt x="1343" y="2463"/>
                      <a:pt x="900" y="2463"/>
                    </a:cubicBezTo>
                    <a:cubicBezTo>
                      <a:pt x="516" y="2463"/>
                      <a:pt x="264" y="2256"/>
                      <a:pt x="0" y="2080"/>
                    </a:cubicBezTo>
                    <a:cubicBezTo>
                      <a:pt x="0" y="2073"/>
                      <a:pt x="0" y="2073"/>
                      <a:pt x="0" y="2073"/>
                    </a:cubicBezTo>
                    <a:close/>
                  </a:path>
                </a:pathLst>
              </a:custGeom>
              <a:solidFill>
                <a:srgbClr val="0061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0" name="Freeform 7">
                <a:extLst>
                  <a:ext uri="{FF2B5EF4-FFF2-40B4-BE49-F238E27FC236}">
                    <a16:creationId xmlns:a16="http://schemas.microsoft.com/office/drawing/2014/main" id="{DD14DF3D-81C5-463A-B7A6-A718AAFF6953}"/>
                  </a:ext>
                </a:extLst>
              </p:cNvPr>
              <p:cNvSpPr>
                <a:spLocks/>
              </p:cNvSpPr>
              <p:nvPr userDrawn="1"/>
            </p:nvSpPr>
            <p:spPr bwMode="auto">
              <a:xfrm>
                <a:off x="3631" y="890"/>
                <a:ext cx="101" cy="148"/>
              </a:xfrm>
              <a:custGeom>
                <a:avLst/>
                <a:gdLst>
                  <a:gd name="T0" fmla="*/ 680 w 728"/>
                  <a:gd name="T1" fmla="*/ 252 h 1058"/>
                  <a:gd name="T2" fmla="*/ 406 w 728"/>
                  <a:gd name="T3" fmla="*/ 140 h 1058"/>
                  <a:gd name="T4" fmla="*/ 213 w 728"/>
                  <a:gd name="T5" fmla="*/ 265 h 1058"/>
                  <a:gd name="T6" fmla="*/ 728 w 728"/>
                  <a:gd name="T7" fmla="*/ 752 h 1058"/>
                  <a:gd name="T8" fmla="*/ 329 w 728"/>
                  <a:gd name="T9" fmla="*/ 1058 h 1058"/>
                  <a:gd name="T10" fmla="*/ 7 w 728"/>
                  <a:gd name="T11" fmla="*/ 1005 h 1058"/>
                  <a:gd name="T12" fmla="*/ 0 w 728"/>
                  <a:gd name="T13" fmla="*/ 890 h 1058"/>
                  <a:gd name="T14" fmla="*/ 7 w 728"/>
                  <a:gd name="T15" fmla="*/ 780 h 1058"/>
                  <a:gd name="T16" fmla="*/ 15 w 728"/>
                  <a:gd name="T17" fmla="*/ 780 h 1058"/>
                  <a:gd name="T18" fmla="*/ 342 w 728"/>
                  <a:gd name="T19" fmla="*/ 914 h 1058"/>
                  <a:gd name="T20" fmla="*/ 529 w 728"/>
                  <a:gd name="T21" fmla="*/ 782 h 1058"/>
                  <a:gd name="T22" fmla="*/ 20 w 728"/>
                  <a:gd name="T23" fmla="*/ 297 h 1058"/>
                  <a:gd name="T24" fmla="*/ 420 w 728"/>
                  <a:gd name="T25" fmla="*/ 0 h 1058"/>
                  <a:gd name="T26" fmla="*/ 687 w 728"/>
                  <a:gd name="T27" fmla="*/ 40 h 1058"/>
                  <a:gd name="T28" fmla="*/ 693 w 728"/>
                  <a:gd name="T29" fmla="*/ 135 h 1058"/>
                  <a:gd name="T30" fmla="*/ 687 w 728"/>
                  <a:gd name="T31" fmla="*/ 252 h 1058"/>
                  <a:gd name="T32" fmla="*/ 680 w 728"/>
                  <a:gd name="T33" fmla="*/ 252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8" h="1058">
                    <a:moveTo>
                      <a:pt x="680" y="252"/>
                    </a:moveTo>
                    <a:cubicBezTo>
                      <a:pt x="643" y="191"/>
                      <a:pt x="555" y="140"/>
                      <a:pt x="406" y="140"/>
                    </a:cubicBezTo>
                    <a:cubicBezTo>
                      <a:pt x="295" y="140"/>
                      <a:pt x="213" y="174"/>
                      <a:pt x="213" y="265"/>
                    </a:cubicBezTo>
                    <a:cubicBezTo>
                      <a:pt x="213" y="471"/>
                      <a:pt x="728" y="432"/>
                      <a:pt x="728" y="752"/>
                    </a:cubicBezTo>
                    <a:cubicBezTo>
                      <a:pt x="728" y="938"/>
                      <a:pt x="594" y="1058"/>
                      <a:pt x="329" y="1058"/>
                    </a:cubicBezTo>
                    <a:cubicBezTo>
                      <a:pt x="199" y="1058"/>
                      <a:pt x="80" y="1038"/>
                      <a:pt x="7" y="1005"/>
                    </a:cubicBezTo>
                    <a:cubicBezTo>
                      <a:pt x="2" y="965"/>
                      <a:pt x="0" y="927"/>
                      <a:pt x="0" y="890"/>
                    </a:cubicBezTo>
                    <a:cubicBezTo>
                      <a:pt x="0" y="854"/>
                      <a:pt x="3" y="817"/>
                      <a:pt x="7" y="780"/>
                    </a:cubicBezTo>
                    <a:cubicBezTo>
                      <a:pt x="15" y="780"/>
                      <a:pt x="15" y="780"/>
                      <a:pt x="15" y="780"/>
                    </a:cubicBezTo>
                    <a:cubicBezTo>
                      <a:pt x="91" y="880"/>
                      <a:pt x="217" y="914"/>
                      <a:pt x="342" y="914"/>
                    </a:cubicBezTo>
                    <a:cubicBezTo>
                      <a:pt x="464" y="914"/>
                      <a:pt x="529" y="865"/>
                      <a:pt x="529" y="782"/>
                    </a:cubicBezTo>
                    <a:cubicBezTo>
                      <a:pt x="529" y="574"/>
                      <a:pt x="20" y="631"/>
                      <a:pt x="20" y="297"/>
                    </a:cubicBezTo>
                    <a:cubicBezTo>
                      <a:pt x="20" y="114"/>
                      <a:pt x="159" y="0"/>
                      <a:pt x="420" y="0"/>
                    </a:cubicBezTo>
                    <a:cubicBezTo>
                      <a:pt x="487" y="0"/>
                      <a:pt x="616" y="8"/>
                      <a:pt x="687" y="40"/>
                    </a:cubicBezTo>
                    <a:cubicBezTo>
                      <a:pt x="691" y="57"/>
                      <a:pt x="693" y="101"/>
                      <a:pt x="693" y="135"/>
                    </a:cubicBezTo>
                    <a:cubicBezTo>
                      <a:pt x="693" y="182"/>
                      <a:pt x="690" y="225"/>
                      <a:pt x="687" y="252"/>
                    </a:cubicBezTo>
                    <a:cubicBezTo>
                      <a:pt x="680" y="252"/>
                      <a:pt x="680" y="252"/>
                      <a:pt x="680" y="252"/>
                    </a:cubicBezTo>
                    <a:close/>
                  </a:path>
                </a:pathLst>
              </a:custGeom>
              <a:solidFill>
                <a:srgbClr val="0061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1" name="Freeform 8">
                <a:extLst>
                  <a:ext uri="{FF2B5EF4-FFF2-40B4-BE49-F238E27FC236}">
                    <a16:creationId xmlns:a16="http://schemas.microsoft.com/office/drawing/2014/main" id="{2BCFA046-7C76-4A88-A486-4AA30F06B366}"/>
                  </a:ext>
                </a:extLst>
              </p:cNvPr>
              <p:cNvSpPr>
                <a:spLocks/>
              </p:cNvSpPr>
              <p:nvPr userDrawn="1"/>
            </p:nvSpPr>
            <p:spPr bwMode="auto">
              <a:xfrm>
                <a:off x="3775" y="892"/>
                <a:ext cx="110" cy="144"/>
              </a:xfrm>
              <a:custGeom>
                <a:avLst/>
                <a:gdLst>
                  <a:gd name="T0" fmla="*/ 507 w 792"/>
                  <a:gd name="T1" fmla="*/ 879 h 1032"/>
                  <a:gd name="T2" fmla="*/ 785 w 792"/>
                  <a:gd name="T3" fmla="*/ 818 h 1032"/>
                  <a:gd name="T4" fmla="*/ 792 w 792"/>
                  <a:gd name="T5" fmla="*/ 818 h 1032"/>
                  <a:gd name="T6" fmla="*/ 743 w 792"/>
                  <a:gd name="T7" fmla="*/ 1032 h 1032"/>
                  <a:gd name="T8" fmla="*/ 0 w 792"/>
                  <a:gd name="T9" fmla="*/ 1032 h 1032"/>
                  <a:gd name="T10" fmla="*/ 0 w 792"/>
                  <a:gd name="T11" fmla="*/ 1025 h 1032"/>
                  <a:gd name="T12" fmla="*/ 65 w 792"/>
                  <a:gd name="T13" fmla="*/ 886 h 1032"/>
                  <a:gd name="T14" fmla="*/ 65 w 792"/>
                  <a:gd name="T15" fmla="*/ 306 h 1032"/>
                  <a:gd name="T16" fmla="*/ 5 w 792"/>
                  <a:gd name="T17" fmla="*/ 13 h 1032"/>
                  <a:gd name="T18" fmla="*/ 5 w 792"/>
                  <a:gd name="T19" fmla="*/ 5 h 1032"/>
                  <a:gd name="T20" fmla="*/ 152 w 792"/>
                  <a:gd name="T21" fmla="*/ 0 h 1032"/>
                  <a:gd name="T22" fmla="*/ 327 w 792"/>
                  <a:gd name="T23" fmla="*/ 6 h 1032"/>
                  <a:gd name="T24" fmla="*/ 327 w 792"/>
                  <a:gd name="T25" fmla="*/ 14 h 1032"/>
                  <a:gd name="T26" fmla="*/ 255 w 792"/>
                  <a:gd name="T27" fmla="*/ 306 h 1032"/>
                  <a:gd name="T28" fmla="*/ 255 w 792"/>
                  <a:gd name="T29" fmla="*/ 879 h 1032"/>
                  <a:gd name="T30" fmla="*/ 507 w 792"/>
                  <a:gd name="T31" fmla="*/ 879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92" h="1032">
                    <a:moveTo>
                      <a:pt x="507" y="879"/>
                    </a:moveTo>
                    <a:cubicBezTo>
                      <a:pt x="664" y="879"/>
                      <a:pt x="738" y="861"/>
                      <a:pt x="785" y="818"/>
                    </a:cubicBezTo>
                    <a:cubicBezTo>
                      <a:pt x="792" y="818"/>
                      <a:pt x="792" y="818"/>
                      <a:pt x="792" y="818"/>
                    </a:cubicBezTo>
                    <a:cubicBezTo>
                      <a:pt x="787" y="871"/>
                      <a:pt x="759" y="993"/>
                      <a:pt x="743" y="1032"/>
                    </a:cubicBezTo>
                    <a:cubicBezTo>
                      <a:pt x="0" y="1032"/>
                      <a:pt x="0" y="1032"/>
                      <a:pt x="0" y="1032"/>
                    </a:cubicBezTo>
                    <a:cubicBezTo>
                      <a:pt x="0" y="1025"/>
                      <a:pt x="0" y="1025"/>
                      <a:pt x="0" y="1025"/>
                    </a:cubicBezTo>
                    <a:cubicBezTo>
                      <a:pt x="44" y="997"/>
                      <a:pt x="65" y="973"/>
                      <a:pt x="65" y="886"/>
                    </a:cubicBezTo>
                    <a:cubicBezTo>
                      <a:pt x="65" y="306"/>
                      <a:pt x="65" y="306"/>
                      <a:pt x="65" y="306"/>
                    </a:cubicBezTo>
                    <a:cubicBezTo>
                      <a:pt x="65" y="108"/>
                      <a:pt x="65" y="58"/>
                      <a:pt x="5" y="13"/>
                    </a:cubicBezTo>
                    <a:cubicBezTo>
                      <a:pt x="5" y="5"/>
                      <a:pt x="5" y="5"/>
                      <a:pt x="5" y="5"/>
                    </a:cubicBezTo>
                    <a:cubicBezTo>
                      <a:pt x="34" y="2"/>
                      <a:pt x="87" y="0"/>
                      <a:pt x="152" y="0"/>
                    </a:cubicBezTo>
                    <a:cubicBezTo>
                      <a:pt x="227" y="0"/>
                      <a:pt x="294" y="2"/>
                      <a:pt x="327" y="6"/>
                    </a:cubicBezTo>
                    <a:cubicBezTo>
                      <a:pt x="327" y="14"/>
                      <a:pt x="327" y="14"/>
                      <a:pt x="327" y="14"/>
                    </a:cubicBezTo>
                    <a:cubicBezTo>
                      <a:pt x="257" y="66"/>
                      <a:pt x="255" y="108"/>
                      <a:pt x="255" y="306"/>
                    </a:cubicBezTo>
                    <a:cubicBezTo>
                      <a:pt x="255" y="879"/>
                      <a:pt x="255" y="879"/>
                      <a:pt x="255" y="879"/>
                    </a:cubicBezTo>
                    <a:cubicBezTo>
                      <a:pt x="507" y="879"/>
                      <a:pt x="507" y="879"/>
                      <a:pt x="507" y="879"/>
                    </a:cubicBezTo>
                    <a:close/>
                  </a:path>
                </a:pathLst>
              </a:custGeom>
              <a:solidFill>
                <a:srgbClr val="0061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2" name="Freeform 9">
                <a:extLst>
                  <a:ext uri="{FF2B5EF4-FFF2-40B4-BE49-F238E27FC236}">
                    <a16:creationId xmlns:a16="http://schemas.microsoft.com/office/drawing/2014/main" id="{1C3B8751-5FC6-4BD2-9083-8B4E25EB999B}"/>
                  </a:ext>
                </a:extLst>
              </p:cNvPr>
              <p:cNvSpPr>
                <a:spLocks/>
              </p:cNvSpPr>
              <p:nvPr userDrawn="1"/>
            </p:nvSpPr>
            <p:spPr bwMode="auto">
              <a:xfrm>
                <a:off x="3908" y="892"/>
                <a:ext cx="140" cy="146"/>
              </a:xfrm>
              <a:custGeom>
                <a:avLst/>
                <a:gdLst>
                  <a:gd name="T0" fmla="*/ 71 w 1004"/>
                  <a:gd name="T1" fmla="*/ 305 h 1045"/>
                  <a:gd name="T2" fmla="*/ 0 w 1004"/>
                  <a:gd name="T3" fmla="*/ 14 h 1045"/>
                  <a:gd name="T4" fmla="*/ 0 w 1004"/>
                  <a:gd name="T5" fmla="*/ 6 h 1045"/>
                  <a:gd name="T6" fmla="*/ 160 w 1004"/>
                  <a:gd name="T7" fmla="*/ 0 h 1045"/>
                  <a:gd name="T8" fmla="*/ 268 w 1004"/>
                  <a:gd name="T9" fmla="*/ 2 h 1045"/>
                  <a:gd name="T10" fmla="*/ 261 w 1004"/>
                  <a:gd name="T11" fmla="*/ 305 h 1045"/>
                  <a:gd name="T12" fmla="*/ 261 w 1004"/>
                  <a:gd name="T13" fmla="*/ 651 h 1045"/>
                  <a:gd name="T14" fmla="*/ 431 w 1004"/>
                  <a:gd name="T15" fmla="*/ 879 h 1045"/>
                  <a:gd name="T16" fmla="*/ 709 w 1004"/>
                  <a:gd name="T17" fmla="*/ 793 h 1045"/>
                  <a:gd name="T18" fmla="*/ 730 w 1004"/>
                  <a:gd name="T19" fmla="*/ 730 h 1045"/>
                  <a:gd name="T20" fmla="*/ 730 w 1004"/>
                  <a:gd name="T21" fmla="*/ 309 h 1045"/>
                  <a:gd name="T22" fmla="*/ 659 w 1004"/>
                  <a:gd name="T23" fmla="*/ 14 h 1045"/>
                  <a:gd name="T24" fmla="*/ 659 w 1004"/>
                  <a:gd name="T25" fmla="*/ 6 h 1045"/>
                  <a:gd name="T26" fmla="*/ 821 w 1004"/>
                  <a:gd name="T27" fmla="*/ 0 h 1045"/>
                  <a:gd name="T28" fmla="*/ 926 w 1004"/>
                  <a:gd name="T29" fmla="*/ 2 h 1045"/>
                  <a:gd name="T30" fmla="*/ 920 w 1004"/>
                  <a:gd name="T31" fmla="*/ 306 h 1045"/>
                  <a:gd name="T32" fmla="*/ 920 w 1004"/>
                  <a:gd name="T33" fmla="*/ 784 h 1045"/>
                  <a:gd name="T34" fmla="*/ 1004 w 1004"/>
                  <a:gd name="T35" fmla="*/ 1027 h 1045"/>
                  <a:gd name="T36" fmla="*/ 1004 w 1004"/>
                  <a:gd name="T37" fmla="*/ 1032 h 1045"/>
                  <a:gd name="T38" fmla="*/ 782 w 1004"/>
                  <a:gd name="T39" fmla="*/ 1032 h 1045"/>
                  <a:gd name="T40" fmla="*/ 744 w 1004"/>
                  <a:gd name="T41" fmla="*/ 939 h 1045"/>
                  <a:gd name="T42" fmla="*/ 387 w 1004"/>
                  <a:gd name="T43" fmla="*/ 1045 h 1045"/>
                  <a:gd name="T44" fmla="*/ 71 w 1004"/>
                  <a:gd name="T45" fmla="*/ 736 h 1045"/>
                  <a:gd name="T46" fmla="*/ 71 w 1004"/>
                  <a:gd name="T47" fmla="*/ 305 h 10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04" h="1045">
                    <a:moveTo>
                      <a:pt x="71" y="305"/>
                    </a:moveTo>
                    <a:cubicBezTo>
                      <a:pt x="71" y="108"/>
                      <a:pt x="71" y="66"/>
                      <a:pt x="0" y="14"/>
                    </a:cubicBezTo>
                    <a:cubicBezTo>
                      <a:pt x="0" y="6"/>
                      <a:pt x="0" y="6"/>
                      <a:pt x="0" y="6"/>
                    </a:cubicBezTo>
                    <a:cubicBezTo>
                      <a:pt x="26" y="4"/>
                      <a:pt x="92" y="0"/>
                      <a:pt x="160" y="0"/>
                    </a:cubicBezTo>
                    <a:cubicBezTo>
                      <a:pt x="197" y="0"/>
                      <a:pt x="232" y="0"/>
                      <a:pt x="268" y="2"/>
                    </a:cubicBezTo>
                    <a:cubicBezTo>
                      <a:pt x="266" y="40"/>
                      <a:pt x="261" y="102"/>
                      <a:pt x="261" y="305"/>
                    </a:cubicBezTo>
                    <a:cubicBezTo>
                      <a:pt x="261" y="651"/>
                      <a:pt x="261" y="651"/>
                      <a:pt x="261" y="651"/>
                    </a:cubicBezTo>
                    <a:cubicBezTo>
                      <a:pt x="261" y="802"/>
                      <a:pt x="283" y="879"/>
                      <a:pt x="431" y="879"/>
                    </a:cubicBezTo>
                    <a:cubicBezTo>
                      <a:pt x="547" y="879"/>
                      <a:pt x="661" y="834"/>
                      <a:pt x="709" y="793"/>
                    </a:cubicBezTo>
                    <a:cubicBezTo>
                      <a:pt x="730" y="775"/>
                      <a:pt x="730" y="756"/>
                      <a:pt x="730" y="730"/>
                    </a:cubicBezTo>
                    <a:cubicBezTo>
                      <a:pt x="730" y="309"/>
                      <a:pt x="730" y="309"/>
                      <a:pt x="730" y="309"/>
                    </a:cubicBezTo>
                    <a:cubicBezTo>
                      <a:pt x="730" y="108"/>
                      <a:pt x="730" y="67"/>
                      <a:pt x="659" y="14"/>
                    </a:cubicBezTo>
                    <a:cubicBezTo>
                      <a:pt x="659" y="6"/>
                      <a:pt x="659" y="6"/>
                      <a:pt x="659" y="6"/>
                    </a:cubicBezTo>
                    <a:cubicBezTo>
                      <a:pt x="684" y="4"/>
                      <a:pt x="751" y="0"/>
                      <a:pt x="821" y="0"/>
                    </a:cubicBezTo>
                    <a:cubicBezTo>
                      <a:pt x="856" y="0"/>
                      <a:pt x="890" y="0"/>
                      <a:pt x="926" y="2"/>
                    </a:cubicBezTo>
                    <a:cubicBezTo>
                      <a:pt x="925" y="40"/>
                      <a:pt x="920" y="102"/>
                      <a:pt x="920" y="306"/>
                    </a:cubicBezTo>
                    <a:cubicBezTo>
                      <a:pt x="920" y="784"/>
                      <a:pt x="920" y="784"/>
                      <a:pt x="920" y="784"/>
                    </a:cubicBezTo>
                    <a:cubicBezTo>
                      <a:pt x="920" y="871"/>
                      <a:pt x="930" y="979"/>
                      <a:pt x="1004" y="1027"/>
                    </a:cubicBezTo>
                    <a:cubicBezTo>
                      <a:pt x="1004" y="1032"/>
                      <a:pt x="1004" y="1032"/>
                      <a:pt x="1004" y="1032"/>
                    </a:cubicBezTo>
                    <a:cubicBezTo>
                      <a:pt x="782" y="1032"/>
                      <a:pt x="782" y="1032"/>
                      <a:pt x="782" y="1032"/>
                    </a:cubicBezTo>
                    <a:cubicBezTo>
                      <a:pt x="765" y="1014"/>
                      <a:pt x="749" y="960"/>
                      <a:pt x="744" y="939"/>
                    </a:cubicBezTo>
                    <a:cubicBezTo>
                      <a:pt x="639" y="1009"/>
                      <a:pt x="530" y="1045"/>
                      <a:pt x="387" y="1045"/>
                    </a:cubicBezTo>
                    <a:cubicBezTo>
                      <a:pt x="145" y="1045"/>
                      <a:pt x="71" y="926"/>
                      <a:pt x="71" y="736"/>
                    </a:cubicBezTo>
                    <a:cubicBezTo>
                      <a:pt x="71" y="305"/>
                      <a:pt x="71" y="305"/>
                      <a:pt x="71" y="305"/>
                    </a:cubicBezTo>
                    <a:close/>
                  </a:path>
                </a:pathLst>
              </a:custGeom>
              <a:solidFill>
                <a:srgbClr val="0061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grpSp>
    </p:spTree>
    <p:extLst>
      <p:ext uri="{BB962C8B-B14F-4D97-AF65-F5344CB8AC3E}">
        <p14:creationId xmlns:p14="http://schemas.microsoft.com/office/powerpoint/2010/main" val="689952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Headline and conten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55D1907-0D70-4CB2-988F-97D44F560C23}"/>
              </a:ext>
            </a:extLst>
          </p:cNvPr>
          <p:cNvSpPr>
            <a:spLocks noGrp="1"/>
          </p:cNvSpPr>
          <p:nvPr>
            <p:ph type="title" hasCustomPrompt="1"/>
          </p:nvPr>
        </p:nvSpPr>
        <p:spPr>
          <a:xfrm>
            <a:off x="566304" y="1226128"/>
            <a:ext cx="7982816" cy="911374"/>
          </a:xfrm>
        </p:spPr>
        <p:txBody>
          <a:bodyPr/>
          <a:lstStyle>
            <a:lvl1pPr>
              <a:defRPr/>
            </a:lvl1pPr>
          </a:lstStyle>
          <a:p>
            <a:r>
              <a:rPr lang="en-GB" noProof="0"/>
              <a:t>Header</a:t>
            </a:r>
          </a:p>
        </p:txBody>
      </p:sp>
      <p:sp>
        <p:nvSpPr>
          <p:cNvPr id="3" name="Platshållare för innehåll 2">
            <a:extLst>
              <a:ext uri="{FF2B5EF4-FFF2-40B4-BE49-F238E27FC236}">
                <a16:creationId xmlns:a16="http://schemas.microsoft.com/office/drawing/2014/main" id="{6CCC67DE-D694-40F6-9033-2F22DF4C802A}"/>
              </a:ext>
            </a:extLst>
          </p:cNvPr>
          <p:cNvSpPr>
            <a:spLocks noGrp="1"/>
          </p:cNvSpPr>
          <p:nvPr>
            <p:ph idx="1" hasCustomPrompt="1"/>
          </p:nvPr>
        </p:nvSpPr>
        <p:spPr>
          <a:xfrm>
            <a:off x="566304" y="2407521"/>
            <a:ext cx="7990610" cy="3681552"/>
          </a:xfrm>
        </p:spPr>
        <p:txBody>
          <a:bodyPr/>
          <a:lstStyle>
            <a:lvl1pPr>
              <a:defRPr/>
            </a:lvl1pPr>
            <a:lvl2pPr>
              <a:defRPr/>
            </a:lvl2pPr>
            <a:lvl3pPr>
              <a:defRPr/>
            </a:lvl3pPr>
            <a:lvl4pPr>
              <a:defRPr/>
            </a:lvl4pPr>
            <a:lvl5pPr>
              <a:defRPr/>
            </a:lvl5pPr>
          </a:lstStyle>
          <a:p>
            <a:pPr lvl="0"/>
            <a:r>
              <a:rPr lang="en-GB" noProof="0"/>
              <a:t>Text</a:t>
            </a:r>
          </a:p>
          <a:p>
            <a:pPr lvl="1"/>
            <a:r>
              <a:rPr lang="en-GB" noProof="0"/>
              <a:t>Level two</a:t>
            </a:r>
          </a:p>
          <a:p>
            <a:pPr lvl="2"/>
            <a:r>
              <a:rPr lang="en-GB" noProof="0"/>
              <a:t>Level three</a:t>
            </a:r>
          </a:p>
          <a:p>
            <a:pPr lvl="3"/>
            <a:r>
              <a:rPr lang="en-GB" noProof="0"/>
              <a:t>Level four</a:t>
            </a:r>
          </a:p>
          <a:p>
            <a:pPr lvl="4"/>
            <a:r>
              <a:rPr lang="en-GB" noProof="0"/>
              <a:t>Level five</a:t>
            </a:r>
          </a:p>
        </p:txBody>
      </p:sp>
      <p:sp>
        <p:nvSpPr>
          <p:cNvPr id="4" name="Rektangel 3">
            <a:extLst>
              <a:ext uri="{FF2B5EF4-FFF2-40B4-BE49-F238E27FC236}">
                <a16:creationId xmlns:a16="http://schemas.microsoft.com/office/drawing/2014/main" id="{1A3F9988-970A-4CA2-AFCD-21F25D8AD082}"/>
              </a:ext>
            </a:extLst>
          </p:cNvPr>
          <p:cNvSpPr/>
          <p:nvPr userDrawn="1"/>
        </p:nvSpPr>
        <p:spPr>
          <a:xfrm>
            <a:off x="-1555845" y="24064"/>
            <a:ext cx="1492677" cy="826701"/>
          </a:xfrm>
          <a:prstGeom prst="rect">
            <a:avLst/>
          </a:prstGeom>
          <a:solidFill>
            <a:schemeClr val="bg1">
              <a:lumMod val="75000"/>
            </a:schemeClr>
          </a:solidFill>
        </p:spPr>
        <p:txBody>
          <a:bodyPr wrap="square">
            <a:spAutoFit/>
          </a:bodyPr>
          <a:lstStyle/>
          <a:p>
            <a:pPr marL="0" lvl="0" indent="0">
              <a:lnSpc>
                <a:spcPct val="107000"/>
              </a:lnSpc>
              <a:spcAft>
                <a:spcPts val="600"/>
              </a:spcAft>
              <a:buFont typeface="+mj-lt"/>
              <a:buNone/>
              <a:tabLst>
                <a:tab pos="198835" algn="l"/>
              </a:tabLst>
            </a:pPr>
            <a:r>
              <a:rPr lang="en-GB" sz="900" b="0" i="1" u="none" noProof="0">
                <a:effectLst/>
                <a:latin typeface="Calibri" panose="020F0502020204030204" pitchFamily="34" charset="0"/>
                <a:ea typeface="Calibri" panose="020F0502020204030204" pitchFamily="34" charset="0"/>
                <a:cs typeface="Times New Roman" panose="02020603050405020304" pitchFamily="18" charset="0"/>
              </a:rPr>
              <a:t>Headline and content</a:t>
            </a:r>
            <a:r>
              <a:rPr lang="en-GB" sz="900" b="0" i="0" u="none" noProof="0">
                <a:effectLst/>
                <a:latin typeface="Calibri" panose="020F0502020204030204" pitchFamily="34" charset="0"/>
                <a:ea typeface="Calibri" panose="020F0502020204030204" pitchFamily="34" charset="0"/>
                <a:cs typeface="Times New Roman" panose="02020603050405020304" pitchFamily="18" charset="0"/>
              </a:rPr>
              <a:t>: for a one or two-row headline and content over the full width of the slide. You can also insert a caption.</a:t>
            </a:r>
          </a:p>
        </p:txBody>
      </p:sp>
    </p:spTree>
    <p:extLst>
      <p:ext uri="{BB962C8B-B14F-4D97-AF65-F5344CB8AC3E}">
        <p14:creationId xmlns:p14="http://schemas.microsoft.com/office/powerpoint/2010/main" val="294273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eadline and content, 2 columns">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55D1907-0D70-4CB2-988F-97D44F560C23}"/>
              </a:ext>
            </a:extLst>
          </p:cNvPr>
          <p:cNvSpPr>
            <a:spLocks noGrp="1"/>
          </p:cNvSpPr>
          <p:nvPr>
            <p:ph type="title" hasCustomPrompt="1"/>
          </p:nvPr>
        </p:nvSpPr>
        <p:spPr>
          <a:xfrm>
            <a:off x="566304" y="1226128"/>
            <a:ext cx="7982816" cy="911374"/>
          </a:xfrm>
        </p:spPr>
        <p:txBody>
          <a:bodyPr/>
          <a:lstStyle>
            <a:lvl1pPr>
              <a:defRPr/>
            </a:lvl1pPr>
          </a:lstStyle>
          <a:p>
            <a:r>
              <a:rPr lang="en-GB" noProof="0"/>
              <a:t>Header</a:t>
            </a:r>
          </a:p>
        </p:txBody>
      </p:sp>
      <p:sp>
        <p:nvSpPr>
          <p:cNvPr id="3" name="Platshållare för innehåll 2">
            <a:extLst>
              <a:ext uri="{FF2B5EF4-FFF2-40B4-BE49-F238E27FC236}">
                <a16:creationId xmlns:a16="http://schemas.microsoft.com/office/drawing/2014/main" id="{6CCC67DE-D694-40F6-9033-2F22DF4C802A}"/>
              </a:ext>
            </a:extLst>
          </p:cNvPr>
          <p:cNvSpPr>
            <a:spLocks noGrp="1"/>
          </p:cNvSpPr>
          <p:nvPr>
            <p:ph idx="1" hasCustomPrompt="1"/>
          </p:nvPr>
        </p:nvSpPr>
        <p:spPr>
          <a:xfrm>
            <a:off x="566305" y="2407521"/>
            <a:ext cx="3899189" cy="3681552"/>
          </a:xfrm>
        </p:spPr>
        <p:txBody>
          <a:bodyPr/>
          <a:lstStyle>
            <a:lvl1pPr>
              <a:defRPr/>
            </a:lvl1pPr>
            <a:lvl2pPr>
              <a:defRPr/>
            </a:lvl2pPr>
            <a:lvl3pPr>
              <a:defRPr/>
            </a:lvl3pPr>
            <a:lvl4pPr>
              <a:defRPr/>
            </a:lvl4pPr>
            <a:lvl5pPr>
              <a:defRPr/>
            </a:lvl5pPr>
          </a:lstStyle>
          <a:p>
            <a:pPr lvl="0"/>
            <a:r>
              <a:rPr lang="en-GB" noProof="0"/>
              <a:t>Text</a:t>
            </a:r>
          </a:p>
          <a:p>
            <a:pPr lvl="1"/>
            <a:r>
              <a:rPr lang="en-GB" noProof="0"/>
              <a:t>Level two</a:t>
            </a:r>
          </a:p>
          <a:p>
            <a:pPr lvl="2"/>
            <a:r>
              <a:rPr lang="en-GB" noProof="0"/>
              <a:t>Level three</a:t>
            </a:r>
          </a:p>
          <a:p>
            <a:pPr lvl="3"/>
            <a:r>
              <a:rPr lang="en-GB" noProof="0"/>
              <a:t>Level four</a:t>
            </a:r>
          </a:p>
          <a:p>
            <a:pPr lvl="4"/>
            <a:r>
              <a:rPr lang="en-GB" noProof="0"/>
              <a:t>Level five</a:t>
            </a:r>
          </a:p>
        </p:txBody>
      </p:sp>
      <p:sp>
        <p:nvSpPr>
          <p:cNvPr id="5" name="Platshållare för innehåll 2">
            <a:extLst>
              <a:ext uri="{FF2B5EF4-FFF2-40B4-BE49-F238E27FC236}">
                <a16:creationId xmlns:a16="http://schemas.microsoft.com/office/drawing/2014/main" id="{7C6F9F6A-5EE1-426E-AAF4-F9163894A515}"/>
              </a:ext>
            </a:extLst>
          </p:cNvPr>
          <p:cNvSpPr>
            <a:spLocks noGrp="1"/>
          </p:cNvSpPr>
          <p:nvPr>
            <p:ph idx="10" hasCustomPrompt="1"/>
          </p:nvPr>
        </p:nvSpPr>
        <p:spPr>
          <a:xfrm>
            <a:off x="4673313" y="2407521"/>
            <a:ext cx="3899189" cy="3681552"/>
          </a:xfrm>
        </p:spPr>
        <p:txBody>
          <a:bodyPr/>
          <a:lstStyle>
            <a:lvl1pPr>
              <a:defRPr/>
            </a:lvl1pPr>
            <a:lvl2pPr>
              <a:defRPr/>
            </a:lvl2pPr>
            <a:lvl3pPr>
              <a:defRPr/>
            </a:lvl3pPr>
            <a:lvl4pPr>
              <a:defRPr/>
            </a:lvl4pPr>
            <a:lvl5pPr>
              <a:defRPr/>
            </a:lvl5pPr>
          </a:lstStyle>
          <a:p>
            <a:pPr lvl="0"/>
            <a:r>
              <a:rPr lang="en-GB" noProof="0"/>
              <a:t>Text</a:t>
            </a:r>
          </a:p>
          <a:p>
            <a:pPr lvl="1"/>
            <a:r>
              <a:rPr lang="en-GB" noProof="0"/>
              <a:t>Level two</a:t>
            </a:r>
          </a:p>
          <a:p>
            <a:pPr lvl="2"/>
            <a:r>
              <a:rPr lang="en-GB" noProof="0"/>
              <a:t>Level three</a:t>
            </a:r>
          </a:p>
          <a:p>
            <a:pPr lvl="3"/>
            <a:r>
              <a:rPr lang="en-GB" noProof="0"/>
              <a:t>Level four</a:t>
            </a:r>
          </a:p>
          <a:p>
            <a:pPr lvl="4"/>
            <a:r>
              <a:rPr lang="en-GB" noProof="0"/>
              <a:t>Level five</a:t>
            </a:r>
          </a:p>
        </p:txBody>
      </p:sp>
      <p:sp>
        <p:nvSpPr>
          <p:cNvPr id="9" name="Platshållare för text 8">
            <a:extLst>
              <a:ext uri="{FF2B5EF4-FFF2-40B4-BE49-F238E27FC236}">
                <a16:creationId xmlns:a16="http://schemas.microsoft.com/office/drawing/2014/main" id="{D73A66CF-1C52-44FE-85C6-604CF9819DFD}"/>
              </a:ext>
            </a:extLst>
          </p:cNvPr>
          <p:cNvSpPr>
            <a:spLocks noGrp="1"/>
          </p:cNvSpPr>
          <p:nvPr>
            <p:ph type="body" sz="quarter" idx="11" hasCustomPrompt="1"/>
          </p:nvPr>
        </p:nvSpPr>
        <p:spPr>
          <a:xfrm>
            <a:off x="569119" y="6140310"/>
            <a:ext cx="3904060" cy="260350"/>
          </a:xfrm>
        </p:spPr>
        <p:txBody>
          <a:bodyPr/>
          <a:lstStyle>
            <a:lvl1pPr marL="0" indent="0">
              <a:lnSpc>
                <a:spcPct val="100000"/>
              </a:lnSpc>
              <a:spcBef>
                <a:spcPts val="0"/>
              </a:spcBef>
              <a:buFontTx/>
              <a:buNone/>
              <a:defRPr sz="750"/>
            </a:lvl1pPr>
          </a:lstStyle>
          <a:p>
            <a:pPr lvl="0"/>
            <a:r>
              <a:rPr lang="sv-SE"/>
              <a:t>Caption</a:t>
            </a:r>
            <a:endParaRPr lang="en-GB" noProof="0"/>
          </a:p>
        </p:txBody>
      </p:sp>
      <p:sp>
        <p:nvSpPr>
          <p:cNvPr id="10" name="Platshållare för text 8">
            <a:extLst>
              <a:ext uri="{FF2B5EF4-FFF2-40B4-BE49-F238E27FC236}">
                <a16:creationId xmlns:a16="http://schemas.microsoft.com/office/drawing/2014/main" id="{02F528CE-D42C-4F3A-A140-BC71A68198D5}"/>
              </a:ext>
            </a:extLst>
          </p:cNvPr>
          <p:cNvSpPr>
            <a:spLocks noGrp="1"/>
          </p:cNvSpPr>
          <p:nvPr>
            <p:ph type="body" sz="quarter" idx="12" hasCustomPrompt="1"/>
          </p:nvPr>
        </p:nvSpPr>
        <p:spPr>
          <a:xfrm>
            <a:off x="4664426" y="6140310"/>
            <a:ext cx="3904060" cy="260350"/>
          </a:xfrm>
        </p:spPr>
        <p:txBody>
          <a:bodyPr/>
          <a:lstStyle>
            <a:lvl1pPr marL="0" indent="0">
              <a:lnSpc>
                <a:spcPct val="100000"/>
              </a:lnSpc>
              <a:spcBef>
                <a:spcPts val="0"/>
              </a:spcBef>
              <a:buFontTx/>
              <a:buNone/>
              <a:defRPr sz="750"/>
            </a:lvl1pPr>
          </a:lstStyle>
          <a:p>
            <a:pPr lvl="0"/>
            <a:r>
              <a:rPr lang="sv-SE"/>
              <a:t>Caption</a:t>
            </a:r>
            <a:endParaRPr lang="en-GB" noProof="0"/>
          </a:p>
        </p:txBody>
      </p:sp>
      <p:sp>
        <p:nvSpPr>
          <p:cNvPr id="7" name="Rektangel 6">
            <a:extLst>
              <a:ext uri="{FF2B5EF4-FFF2-40B4-BE49-F238E27FC236}">
                <a16:creationId xmlns:a16="http://schemas.microsoft.com/office/drawing/2014/main" id="{6D8929DC-ABE9-4B31-816A-840B7C28DBBC}"/>
              </a:ext>
            </a:extLst>
          </p:cNvPr>
          <p:cNvSpPr/>
          <p:nvPr userDrawn="1"/>
        </p:nvSpPr>
        <p:spPr>
          <a:xfrm>
            <a:off x="-1566080" y="24064"/>
            <a:ext cx="1502912" cy="974882"/>
          </a:xfrm>
          <a:prstGeom prst="rect">
            <a:avLst/>
          </a:prstGeom>
          <a:solidFill>
            <a:schemeClr val="bg1">
              <a:lumMod val="75000"/>
            </a:schemeClr>
          </a:solidFill>
        </p:spPr>
        <p:txBody>
          <a:bodyPr wrap="square">
            <a:spAutoFit/>
          </a:bodyPr>
          <a:lstStyle/>
          <a:p>
            <a:pPr marL="0" lvl="0" indent="0">
              <a:lnSpc>
                <a:spcPct val="107000"/>
              </a:lnSpc>
              <a:spcAft>
                <a:spcPts val="600"/>
              </a:spcAft>
              <a:buFont typeface="+mj-lt"/>
              <a:buNone/>
              <a:tabLst>
                <a:tab pos="198835" algn="l"/>
              </a:tabLst>
            </a:pPr>
            <a:r>
              <a:rPr lang="en-GB" sz="900" b="0" i="1" u="none" noProof="0">
                <a:effectLst/>
                <a:latin typeface="Calibri" panose="020F0502020204030204" pitchFamily="34" charset="0"/>
                <a:ea typeface="Calibri" panose="020F0502020204030204" pitchFamily="34" charset="0"/>
                <a:cs typeface="Times New Roman" panose="02020603050405020304" pitchFamily="18" charset="0"/>
              </a:rPr>
              <a:t>Headline and content, 2 columns: </a:t>
            </a:r>
            <a:r>
              <a:rPr lang="en-GB" sz="900" b="0" i="0" u="none" noProof="0">
                <a:effectLst/>
                <a:latin typeface="Calibri" panose="020F0502020204030204" pitchFamily="34" charset="0"/>
                <a:ea typeface="Calibri" panose="020F0502020204030204" pitchFamily="34" charset="0"/>
                <a:cs typeface="Times New Roman" panose="02020603050405020304" pitchFamily="18" charset="0"/>
              </a:rPr>
              <a:t>for a one or two-row headline and content in two columns (text, picture, diagram, film etc.). You can also insert a caption</a:t>
            </a:r>
            <a:r>
              <a:rPr lang="en-GB" sz="900" b="0" i="1" u="none" noProof="0">
                <a:effectLst/>
                <a:latin typeface="Calibri" panose="020F0502020204030204" pitchFamily="34" charset="0"/>
                <a:ea typeface="Calibri" panose="020F0502020204030204" pitchFamily="34" charset="0"/>
                <a:cs typeface="Times New Roman" panose="02020603050405020304" pitchFamily="18" charset="0"/>
              </a:rPr>
              <a:t>.</a:t>
            </a:r>
            <a:endParaRPr lang="en-GB" sz="900" b="0" i="0" u="none" noProof="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17816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ull page image/movie">
    <p:spTree>
      <p:nvGrpSpPr>
        <p:cNvPr id="1" name=""/>
        <p:cNvGrpSpPr/>
        <p:nvPr/>
      </p:nvGrpSpPr>
      <p:grpSpPr>
        <a:xfrm>
          <a:off x="0" y="0"/>
          <a:ext cx="0" cy="0"/>
          <a:chOff x="0" y="0"/>
          <a:chExt cx="0" cy="0"/>
        </a:xfrm>
      </p:grpSpPr>
      <p:sp>
        <p:nvSpPr>
          <p:cNvPr id="12" name="Platshållare för innehåll 11">
            <a:extLst>
              <a:ext uri="{FF2B5EF4-FFF2-40B4-BE49-F238E27FC236}">
                <a16:creationId xmlns:a16="http://schemas.microsoft.com/office/drawing/2014/main" id="{BD3F50F6-01EF-4EEF-BF38-978371896417}"/>
              </a:ext>
            </a:extLst>
          </p:cNvPr>
          <p:cNvSpPr>
            <a:spLocks noGrp="1"/>
          </p:cNvSpPr>
          <p:nvPr>
            <p:ph sz="quarter" idx="11" hasCustomPrompt="1"/>
          </p:nvPr>
        </p:nvSpPr>
        <p:spPr>
          <a:xfrm>
            <a:off x="0" y="0"/>
            <a:ext cx="9144000" cy="6858000"/>
          </a:xfrm>
        </p:spPr>
        <p:txBody>
          <a:bodyPr tIns="2088000"/>
          <a:lstStyle>
            <a:lvl1pPr marL="0" indent="0" algn="ctr">
              <a:buNone/>
              <a:defRPr sz="1500"/>
            </a:lvl1pPr>
            <a:lvl2pPr algn="ctr">
              <a:defRPr/>
            </a:lvl2pPr>
            <a:lvl3pPr algn="ctr">
              <a:defRPr/>
            </a:lvl3pPr>
            <a:lvl4pPr algn="ctr">
              <a:defRPr/>
            </a:lvl4pPr>
            <a:lvl5pPr algn="ctr">
              <a:defRPr/>
            </a:lvl5pPr>
          </a:lstStyle>
          <a:p>
            <a:pPr lvl="0"/>
            <a:r>
              <a:rPr lang="en-GB" noProof="0"/>
              <a:t>Picture/movie</a:t>
            </a:r>
          </a:p>
        </p:txBody>
      </p:sp>
      <p:sp>
        <p:nvSpPr>
          <p:cNvPr id="4" name="Rektangel 3">
            <a:extLst>
              <a:ext uri="{FF2B5EF4-FFF2-40B4-BE49-F238E27FC236}">
                <a16:creationId xmlns:a16="http://schemas.microsoft.com/office/drawing/2014/main" id="{8D20A69E-B8A7-4EB8-9640-CFF681BD9E42}"/>
              </a:ext>
            </a:extLst>
          </p:cNvPr>
          <p:cNvSpPr/>
          <p:nvPr userDrawn="1"/>
        </p:nvSpPr>
        <p:spPr>
          <a:xfrm>
            <a:off x="-1566080" y="24063"/>
            <a:ext cx="1502912" cy="678519"/>
          </a:xfrm>
          <a:prstGeom prst="rect">
            <a:avLst/>
          </a:prstGeom>
          <a:solidFill>
            <a:schemeClr val="bg1">
              <a:lumMod val="75000"/>
            </a:schemeClr>
          </a:solidFill>
        </p:spPr>
        <p:txBody>
          <a:bodyPr wrap="square">
            <a:spAutoFit/>
          </a:bodyPr>
          <a:lstStyle/>
          <a:p>
            <a:pPr marL="0" lvl="0" indent="0">
              <a:lnSpc>
                <a:spcPct val="107000"/>
              </a:lnSpc>
              <a:spcAft>
                <a:spcPts val="600"/>
              </a:spcAft>
              <a:buFont typeface="+mj-lt"/>
              <a:buNone/>
              <a:tabLst>
                <a:tab pos="198835" algn="l"/>
              </a:tabLst>
            </a:pPr>
            <a:r>
              <a:rPr lang="en-GB" sz="900" b="0" i="1" u="none" noProof="0">
                <a:effectLst/>
                <a:latin typeface="Calibri" panose="020F0502020204030204" pitchFamily="34" charset="0"/>
                <a:ea typeface="Calibri" panose="020F0502020204030204" pitchFamily="34" charset="0"/>
                <a:cs typeface="Times New Roman" panose="02020603050405020304" pitchFamily="18" charset="0"/>
              </a:rPr>
              <a:t>Full page image</a:t>
            </a:r>
            <a:r>
              <a:rPr lang="en-GB" sz="900" b="0" i="0" u="none" noProof="0">
                <a:effectLst/>
                <a:latin typeface="Calibri" panose="020F0502020204030204" pitchFamily="34" charset="0"/>
                <a:ea typeface="Calibri" panose="020F0502020204030204" pitchFamily="34" charset="0"/>
                <a:cs typeface="Times New Roman" panose="02020603050405020304" pitchFamily="18" charset="0"/>
              </a:rPr>
              <a:t>: On this template, you can, for example, insert a full page picture or a film.</a:t>
            </a:r>
          </a:p>
        </p:txBody>
      </p:sp>
      <p:sp>
        <p:nvSpPr>
          <p:cNvPr id="5" name="Platshållare för text 5">
            <a:extLst>
              <a:ext uri="{FF2B5EF4-FFF2-40B4-BE49-F238E27FC236}">
                <a16:creationId xmlns:a16="http://schemas.microsoft.com/office/drawing/2014/main" id="{E61D62B1-C6CF-4CC7-BB19-1E666DA9882C}"/>
              </a:ext>
            </a:extLst>
          </p:cNvPr>
          <p:cNvSpPr>
            <a:spLocks noGrp="1" noChangeAspect="1"/>
          </p:cNvSpPr>
          <p:nvPr>
            <p:ph type="body" sz="quarter" idx="10" hasCustomPrompt="1"/>
          </p:nvPr>
        </p:nvSpPr>
        <p:spPr>
          <a:xfrm>
            <a:off x="259917" y="262659"/>
            <a:ext cx="504000" cy="504000"/>
          </a:xfrm>
          <a:blipFill>
            <a:blip r:embed="rId2" cstate="email">
              <a:extLst>
                <a:ext uri="{28A0092B-C50C-407E-A947-70E740481C1C}">
                  <a14:useLocalDpi xmlns:a14="http://schemas.microsoft.com/office/drawing/2010/main"/>
                </a:ext>
              </a:extLst>
            </a:blip>
            <a:stretch>
              <a:fillRect/>
            </a:stretch>
          </a:blipFill>
          <a:ln>
            <a:solidFill>
              <a:srgbClr val="FFFFFF">
                <a:alpha val="0"/>
              </a:srgbClr>
            </a:solidFill>
          </a:ln>
        </p:spPr>
        <p:txBody>
          <a:bodyPr/>
          <a:lstStyle>
            <a:lvl1pPr marL="0" indent="0">
              <a:lnSpc>
                <a:spcPct val="100000"/>
              </a:lnSpc>
              <a:spcBef>
                <a:spcPts val="0"/>
              </a:spcBef>
              <a:buFontTx/>
              <a:buNone/>
              <a:defRPr sz="100"/>
            </a:lvl1pPr>
          </a:lstStyle>
          <a:p>
            <a:pPr lvl="0"/>
            <a:r>
              <a:rPr lang="en-GB" noProof="0"/>
              <a:t>.</a:t>
            </a:r>
          </a:p>
          <a:p>
            <a:pPr lvl="0"/>
            <a:endParaRPr lang="en-GB" noProof="0"/>
          </a:p>
        </p:txBody>
      </p:sp>
    </p:spTree>
    <p:extLst>
      <p:ext uri="{BB962C8B-B14F-4D97-AF65-F5344CB8AC3E}">
        <p14:creationId xmlns:p14="http://schemas.microsoft.com/office/powerpoint/2010/main" val="1259286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 centred objects">
    <p:spTree>
      <p:nvGrpSpPr>
        <p:cNvPr id="1" name=""/>
        <p:cNvGrpSpPr/>
        <p:nvPr/>
      </p:nvGrpSpPr>
      <p:grpSpPr>
        <a:xfrm>
          <a:off x="0" y="0"/>
          <a:ext cx="0" cy="0"/>
          <a:chOff x="0" y="0"/>
          <a:chExt cx="0" cy="0"/>
        </a:xfrm>
      </p:grpSpPr>
      <p:sp>
        <p:nvSpPr>
          <p:cNvPr id="9" name="Platshållare för text 8">
            <a:extLst>
              <a:ext uri="{FF2B5EF4-FFF2-40B4-BE49-F238E27FC236}">
                <a16:creationId xmlns:a16="http://schemas.microsoft.com/office/drawing/2014/main" id="{D73A66CF-1C52-44FE-85C6-604CF9819DFD}"/>
              </a:ext>
            </a:extLst>
          </p:cNvPr>
          <p:cNvSpPr>
            <a:spLocks noGrp="1"/>
          </p:cNvSpPr>
          <p:nvPr>
            <p:ph type="body" sz="quarter" idx="11" hasCustomPrompt="1"/>
          </p:nvPr>
        </p:nvSpPr>
        <p:spPr>
          <a:xfrm>
            <a:off x="569119" y="3573754"/>
            <a:ext cx="3904060" cy="260350"/>
          </a:xfrm>
        </p:spPr>
        <p:txBody>
          <a:bodyPr/>
          <a:lstStyle>
            <a:lvl1pPr marL="0" indent="0" algn="ctr">
              <a:lnSpc>
                <a:spcPts val="900"/>
              </a:lnSpc>
              <a:spcBef>
                <a:spcPts val="0"/>
              </a:spcBef>
              <a:buFontTx/>
              <a:buNone/>
              <a:defRPr sz="750"/>
            </a:lvl1pPr>
          </a:lstStyle>
          <a:p>
            <a:pPr lvl="0"/>
            <a:r>
              <a:rPr lang="en-GB" noProof="0"/>
              <a:t>Caption</a:t>
            </a:r>
          </a:p>
        </p:txBody>
      </p:sp>
      <p:sp>
        <p:nvSpPr>
          <p:cNvPr id="7" name="Platshållare för innehåll 11">
            <a:extLst>
              <a:ext uri="{FF2B5EF4-FFF2-40B4-BE49-F238E27FC236}">
                <a16:creationId xmlns:a16="http://schemas.microsoft.com/office/drawing/2014/main" id="{D77B211B-F194-4A43-BF7A-62F518DA6C4E}"/>
              </a:ext>
            </a:extLst>
          </p:cNvPr>
          <p:cNvSpPr>
            <a:spLocks noGrp="1"/>
          </p:cNvSpPr>
          <p:nvPr>
            <p:ph sz="quarter" idx="12" hasCustomPrompt="1"/>
          </p:nvPr>
        </p:nvSpPr>
        <p:spPr>
          <a:xfrm>
            <a:off x="576696" y="1278081"/>
            <a:ext cx="3896591" cy="2275611"/>
          </a:xfrm>
        </p:spPr>
        <p:txBody>
          <a:bodyPr tIns="180000"/>
          <a:lstStyle>
            <a:lvl1pPr marL="0" indent="0" algn="ctr">
              <a:buNone/>
              <a:defRPr sz="1500"/>
            </a:lvl1pPr>
            <a:lvl2pPr algn="ctr">
              <a:defRPr/>
            </a:lvl2pPr>
            <a:lvl3pPr algn="ctr">
              <a:defRPr/>
            </a:lvl3pPr>
            <a:lvl4pPr algn="ctr">
              <a:defRPr/>
            </a:lvl4pPr>
            <a:lvl5pPr algn="ctr">
              <a:defRPr/>
            </a:lvl5pPr>
          </a:lstStyle>
          <a:p>
            <a:pPr lvl="0"/>
            <a:r>
              <a:rPr lang="en-GB" noProof="0"/>
              <a:t>Object</a:t>
            </a:r>
          </a:p>
        </p:txBody>
      </p:sp>
      <p:sp>
        <p:nvSpPr>
          <p:cNvPr id="11" name="Platshållare för text 8">
            <a:extLst>
              <a:ext uri="{FF2B5EF4-FFF2-40B4-BE49-F238E27FC236}">
                <a16:creationId xmlns:a16="http://schemas.microsoft.com/office/drawing/2014/main" id="{05FC7AEF-5E77-4E7B-90F2-4920904C6E8C}"/>
              </a:ext>
            </a:extLst>
          </p:cNvPr>
          <p:cNvSpPr>
            <a:spLocks noGrp="1"/>
          </p:cNvSpPr>
          <p:nvPr>
            <p:ph type="body" sz="quarter" idx="13" hasCustomPrompt="1"/>
          </p:nvPr>
        </p:nvSpPr>
        <p:spPr>
          <a:xfrm>
            <a:off x="4671330" y="3573754"/>
            <a:ext cx="3904060" cy="260350"/>
          </a:xfrm>
        </p:spPr>
        <p:txBody>
          <a:bodyPr/>
          <a:lstStyle>
            <a:lvl1pPr marL="0" indent="0" algn="ctr">
              <a:lnSpc>
                <a:spcPts val="900"/>
              </a:lnSpc>
              <a:spcBef>
                <a:spcPts val="0"/>
              </a:spcBef>
              <a:buFontTx/>
              <a:buNone/>
              <a:defRPr sz="750"/>
            </a:lvl1pPr>
          </a:lstStyle>
          <a:p>
            <a:pPr lvl="0"/>
            <a:r>
              <a:rPr lang="en-GB" noProof="0"/>
              <a:t>Caption</a:t>
            </a:r>
          </a:p>
        </p:txBody>
      </p:sp>
      <p:sp>
        <p:nvSpPr>
          <p:cNvPr id="12" name="Platshållare för innehåll 11">
            <a:extLst>
              <a:ext uri="{FF2B5EF4-FFF2-40B4-BE49-F238E27FC236}">
                <a16:creationId xmlns:a16="http://schemas.microsoft.com/office/drawing/2014/main" id="{9B70EFF5-103B-40E9-9FCD-4568DC92A59B}"/>
              </a:ext>
            </a:extLst>
          </p:cNvPr>
          <p:cNvSpPr>
            <a:spLocks noGrp="1"/>
          </p:cNvSpPr>
          <p:nvPr>
            <p:ph sz="quarter" idx="14" hasCustomPrompt="1"/>
          </p:nvPr>
        </p:nvSpPr>
        <p:spPr>
          <a:xfrm>
            <a:off x="4678906" y="1278081"/>
            <a:ext cx="3896591" cy="2275611"/>
          </a:xfrm>
        </p:spPr>
        <p:txBody>
          <a:bodyPr tIns="180000"/>
          <a:lstStyle>
            <a:lvl1pPr marL="0" indent="0" algn="ctr">
              <a:buNone/>
              <a:defRPr sz="1500"/>
            </a:lvl1pPr>
            <a:lvl2pPr algn="ctr">
              <a:defRPr/>
            </a:lvl2pPr>
            <a:lvl3pPr algn="ctr">
              <a:defRPr/>
            </a:lvl3pPr>
            <a:lvl4pPr algn="ctr">
              <a:defRPr/>
            </a:lvl4pPr>
            <a:lvl5pPr algn="ctr">
              <a:defRPr/>
            </a:lvl5pPr>
          </a:lstStyle>
          <a:p>
            <a:pPr lvl="0"/>
            <a:r>
              <a:rPr lang="en-GB" noProof="0"/>
              <a:t>Object</a:t>
            </a:r>
          </a:p>
        </p:txBody>
      </p:sp>
      <p:sp>
        <p:nvSpPr>
          <p:cNvPr id="13" name="Platshållare för text 8">
            <a:extLst>
              <a:ext uri="{FF2B5EF4-FFF2-40B4-BE49-F238E27FC236}">
                <a16:creationId xmlns:a16="http://schemas.microsoft.com/office/drawing/2014/main" id="{1864F0BA-6C86-464C-8797-E2A18CE9C27B}"/>
              </a:ext>
            </a:extLst>
          </p:cNvPr>
          <p:cNvSpPr>
            <a:spLocks noGrp="1"/>
          </p:cNvSpPr>
          <p:nvPr>
            <p:ph type="body" sz="quarter" idx="15" hasCustomPrompt="1"/>
          </p:nvPr>
        </p:nvSpPr>
        <p:spPr>
          <a:xfrm>
            <a:off x="569119" y="6212779"/>
            <a:ext cx="3904060" cy="260350"/>
          </a:xfrm>
        </p:spPr>
        <p:txBody>
          <a:bodyPr/>
          <a:lstStyle>
            <a:lvl1pPr marL="0" indent="0" algn="ctr">
              <a:lnSpc>
                <a:spcPts val="900"/>
              </a:lnSpc>
              <a:spcBef>
                <a:spcPts val="0"/>
              </a:spcBef>
              <a:buFontTx/>
              <a:buNone/>
              <a:defRPr sz="750"/>
            </a:lvl1pPr>
          </a:lstStyle>
          <a:p>
            <a:pPr lvl="0"/>
            <a:r>
              <a:rPr lang="en-GB" noProof="0"/>
              <a:t>Caption</a:t>
            </a:r>
          </a:p>
        </p:txBody>
      </p:sp>
      <p:sp>
        <p:nvSpPr>
          <p:cNvPr id="14" name="Platshållare för innehåll 11">
            <a:extLst>
              <a:ext uri="{FF2B5EF4-FFF2-40B4-BE49-F238E27FC236}">
                <a16:creationId xmlns:a16="http://schemas.microsoft.com/office/drawing/2014/main" id="{CFA737C2-22B0-4972-A655-E0EBC3CE4BE8}"/>
              </a:ext>
            </a:extLst>
          </p:cNvPr>
          <p:cNvSpPr>
            <a:spLocks noGrp="1"/>
          </p:cNvSpPr>
          <p:nvPr>
            <p:ph sz="quarter" idx="16" hasCustomPrompt="1"/>
          </p:nvPr>
        </p:nvSpPr>
        <p:spPr>
          <a:xfrm>
            <a:off x="576696" y="3917106"/>
            <a:ext cx="3896591" cy="2275611"/>
          </a:xfrm>
        </p:spPr>
        <p:txBody>
          <a:bodyPr tIns="180000"/>
          <a:lstStyle>
            <a:lvl1pPr marL="0" indent="0" algn="ctr">
              <a:buNone/>
              <a:defRPr sz="1500"/>
            </a:lvl1pPr>
            <a:lvl2pPr algn="ctr">
              <a:defRPr/>
            </a:lvl2pPr>
            <a:lvl3pPr algn="ctr">
              <a:defRPr/>
            </a:lvl3pPr>
            <a:lvl4pPr algn="ctr">
              <a:defRPr/>
            </a:lvl4pPr>
            <a:lvl5pPr algn="ctr">
              <a:defRPr/>
            </a:lvl5pPr>
          </a:lstStyle>
          <a:p>
            <a:pPr lvl="0"/>
            <a:r>
              <a:rPr lang="en-GB" noProof="0"/>
              <a:t>Object</a:t>
            </a:r>
          </a:p>
        </p:txBody>
      </p:sp>
      <p:sp>
        <p:nvSpPr>
          <p:cNvPr id="15" name="Platshållare för text 8">
            <a:extLst>
              <a:ext uri="{FF2B5EF4-FFF2-40B4-BE49-F238E27FC236}">
                <a16:creationId xmlns:a16="http://schemas.microsoft.com/office/drawing/2014/main" id="{9CF59FF9-6AD4-4F26-B597-EC8568D9F523}"/>
              </a:ext>
            </a:extLst>
          </p:cNvPr>
          <p:cNvSpPr>
            <a:spLocks noGrp="1"/>
          </p:cNvSpPr>
          <p:nvPr>
            <p:ph type="body" sz="quarter" idx="17" hasCustomPrompt="1"/>
          </p:nvPr>
        </p:nvSpPr>
        <p:spPr>
          <a:xfrm>
            <a:off x="4671330" y="6212779"/>
            <a:ext cx="3904060" cy="260350"/>
          </a:xfrm>
        </p:spPr>
        <p:txBody>
          <a:bodyPr/>
          <a:lstStyle>
            <a:lvl1pPr marL="0" indent="0" algn="ctr">
              <a:lnSpc>
                <a:spcPts val="900"/>
              </a:lnSpc>
              <a:spcBef>
                <a:spcPts val="0"/>
              </a:spcBef>
              <a:buFontTx/>
              <a:buNone/>
              <a:defRPr sz="750"/>
            </a:lvl1pPr>
          </a:lstStyle>
          <a:p>
            <a:pPr lvl="0"/>
            <a:r>
              <a:rPr lang="en-GB" noProof="0"/>
              <a:t>Caption</a:t>
            </a:r>
          </a:p>
        </p:txBody>
      </p:sp>
      <p:sp>
        <p:nvSpPr>
          <p:cNvPr id="16" name="Platshållare för innehåll 11">
            <a:extLst>
              <a:ext uri="{FF2B5EF4-FFF2-40B4-BE49-F238E27FC236}">
                <a16:creationId xmlns:a16="http://schemas.microsoft.com/office/drawing/2014/main" id="{305AD0E1-5ECD-4AE7-B74F-E4C33179C4AF}"/>
              </a:ext>
            </a:extLst>
          </p:cNvPr>
          <p:cNvSpPr>
            <a:spLocks noGrp="1"/>
          </p:cNvSpPr>
          <p:nvPr>
            <p:ph sz="quarter" idx="18" hasCustomPrompt="1"/>
          </p:nvPr>
        </p:nvSpPr>
        <p:spPr>
          <a:xfrm>
            <a:off x="4678906" y="3917106"/>
            <a:ext cx="3896591" cy="2275611"/>
          </a:xfrm>
        </p:spPr>
        <p:txBody>
          <a:bodyPr tIns="180000"/>
          <a:lstStyle>
            <a:lvl1pPr marL="0" indent="0" algn="ctr">
              <a:buNone/>
              <a:defRPr sz="1500"/>
            </a:lvl1pPr>
            <a:lvl2pPr algn="ctr">
              <a:defRPr/>
            </a:lvl2pPr>
            <a:lvl3pPr algn="ctr">
              <a:defRPr/>
            </a:lvl3pPr>
            <a:lvl4pPr algn="ctr">
              <a:defRPr/>
            </a:lvl4pPr>
            <a:lvl5pPr algn="ctr">
              <a:defRPr/>
            </a:lvl5pPr>
          </a:lstStyle>
          <a:p>
            <a:pPr lvl="0"/>
            <a:r>
              <a:rPr lang="en-GB" noProof="0"/>
              <a:t>Object</a:t>
            </a:r>
          </a:p>
        </p:txBody>
      </p:sp>
      <p:sp>
        <p:nvSpPr>
          <p:cNvPr id="10" name="Rektangel 9">
            <a:extLst>
              <a:ext uri="{FF2B5EF4-FFF2-40B4-BE49-F238E27FC236}">
                <a16:creationId xmlns:a16="http://schemas.microsoft.com/office/drawing/2014/main" id="{67EF4E7C-C7CD-4699-97EF-2CC794367847}"/>
              </a:ext>
            </a:extLst>
          </p:cNvPr>
          <p:cNvSpPr/>
          <p:nvPr userDrawn="1"/>
        </p:nvSpPr>
        <p:spPr>
          <a:xfrm>
            <a:off x="-1555845" y="24064"/>
            <a:ext cx="1492677" cy="1419428"/>
          </a:xfrm>
          <a:prstGeom prst="rect">
            <a:avLst/>
          </a:prstGeom>
          <a:solidFill>
            <a:schemeClr val="bg1">
              <a:lumMod val="75000"/>
            </a:schemeClr>
          </a:solidFill>
        </p:spPr>
        <p:txBody>
          <a:bodyPr wrap="square">
            <a:spAutoFit/>
          </a:bodyPr>
          <a:lstStyle/>
          <a:p>
            <a:pPr marL="0" lvl="0" indent="0">
              <a:lnSpc>
                <a:spcPct val="107000"/>
              </a:lnSpc>
              <a:spcAft>
                <a:spcPts val="600"/>
              </a:spcAft>
              <a:buFont typeface="+mj-lt"/>
              <a:buNone/>
              <a:tabLst>
                <a:tab pos="63104" algn="l"/>
                <a:tab pos="198835" algn="l"/>
              </a:tabLst>
            </a:pPr>
            <a:r>
              <a:rPr lang="en-GB" sz="900" b="0" i="1" u="none" noProof="0">
                <a:effectLst/>
                <a:latin typeface="Calibri" panose="020F0502020204030204" pitchFamily="34" charset="0"/>
                <a:ea typeface="Calibri" panose="020F0502020204030204" pitchFamily="34" charset="0"/>
                <a:cs typeface="Times New Roman" panose="02020603050405020304" pitchFamily="18" charset="0"/>
              </a:rPr>
              <a:t>4 centred objects: </a:t>
            </a:r>
            <a:r>
              <a:rPr lang="en-GB" sz="900" b="0" i="0" u="none" noProof="0">
                <a:effectLst/>
                <a:latin typeface="Calibri" panose="020F0502020204030204" pitchFamily="34" charset="0"/>
                <a:ea typeface="Calibri" panose="020F0502020204030204" pitchFamily="34" charset="0"/>
                <a:cs typeface="Times New Roman" panose="02020603050405020304" pitchFamily="18" charset="0"/>
              </a:rPr>
              <a:t>space for four objects, each with their own caption, centred. This is good for when you want to compare pictures from different years etc. If you need to create more or fewer boxes, you can copy or delete placeholders.</a:t>
            </a:r>
          </a:p>
        </p:txBody>
      </p:sp>
    </p:spTree>
    <p:extLst>
      <p:ext uri="{BB962C8B-B14F-4D97-AF65-F5344CB8AC3E}">
        <p14:creationId xmlns:p14="http://schemas.microsoft.com/office/powerpoint/2010/main" val="703569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 images, set left">
    <p:spTree>
      <p:nvGrpSpPr>
        <p:cNvPr id="1" name=""/>
        <p:cNvGrpSpPr/>
        <p:nvPr/>
      </p:nvGrpSpPr>
      <p:grpSpPr>
        <a:xfrm>
          <a:off x="0" y="0"/>
          <a:ext cx="0" cy="0"/>
          <a:chOff x="0" y="0"/>
          <a:chExt cx="0" cy="0"/>
        </a:xfrm>
      </p:grpSpPr>
      <p:sp>
        <p:nvSpPr>
          <p:cNvPr id="9" name="Platshållare för text 8">
            <a:extLst>
              <a:ext uri="{FF2B5EF4-FFF2-40B4-BE49-F238E27FC236}">
                <a16:creationId xmlns:a16="http://schemas.microsoft.com/office/drawing/2014/main" id="{D73A66CF-1C52-44FE-85C6-604CF9819DFD}"/>
              </a:ext>
            </a:extLst>
          </p:cNvPr>
          <p:cNvSpPr>
            <a:spLocks noGrp="1"/>
          </p:cNvSpPr>
          <p:nvPr>
            <p:ph type="body" sz="quarter" idx="11" hasCustomPrompt="1"/>
          </p:nvPr>
        </p:nvSpPr>
        <p:spPr>
          <a:xfrm>
            <a:off x="569119" y="3573754"/>
            <a:ext cx="3904060" cy="260350"/>
          </a:xfrm>
        </p:spPr>
        <p:txBody>
          <a:bodyPr/>
          <a:lstStyle>
            <a:lvl1pPr marL="0" indent="0">
              <a:lnSpc>
                <a:spcPts val="900"/>
              </a:lnSpc>
              <a:spcBef>
                <a:spcPts val="0"/>
              </a:spcBef>
              <a:buFontTx/>
              <a:buNone/>
              <a:defRPr sz="750"/>
            </a:lvl1pPr>
          </a:lstStyle>
          <a:p>
            <a:pPr lvl="0"/>
            <a:r>
              <a:rPr lang="en-GB" noProof="0"/>
              <a:t>Caption</a:t>
            </a:r>
          </a:p>
        </p:txBody>
      </p:sp>
      <p:sp>
        <p:nvSpPr>
          <p:cNvPr id="11" name="Platshållare för text 8">
            <a:extLst>
              <a:ext uri="{FF2B5EF4-FFF2-40B4-BE49-F238E27FC236}">
                <a16:creationId xmlns:a16="http://schemas.microsoft.com/office/drawing/2014/main" id="{05FC7AEF-5E77-4E7B-90F2-4920904C6E8C}"/>
              </a:ext>
            </a:extLst>
          </p:cNvPr>
          <p:cNvSpPr>
            <a:spLocks noGrp="1"/>
          </p:cNvSpPr>
          <p:nvPr>
            <p:ph type="body" sz="quarter" idx="13" hasCustomPrompt="1"/>
          </p:nvPr>
        </p:nvSpPr>
        <p:spPr>
          <a:xfrm>
            <a:off x="4671330" y="3573754"/>
            <a:ext cx="3904060" cy="260350"/>
          </a:xfrm>
        </p:spPr>
        <p:txBody>
          <a:bodyPr/>
          <a:lstStyle>
            <a:lvl1pPr marL="0" indent="0">
              <a:lnSpc>
                <a:spcPts val="900"/>
              </a:lnSpc>
              <a:spcBef>
                <a:spcPts val="0"/>
              </a:spcBef>
              <a:buFontTx/>
              <a:buNone/>
              <a:defRPr sz="750"/>
            </a:lvl1pPr>
          </a:lstStyle>
          <a:p>
            <a:pPr lvl="0"/>
            <a:r>
              <a:rPr lang="en-GB" noProof="0"/>
              <a:t>Caption</a:t>
            </a:r>
          </a:p>
        </p:txBody>
      </p:sp>
      <p:sp>
        <p:nvSpPr>
          <p:cNvPr id="13" name="Platshållare för text 8">
            <a:extLst>
              <a:ext uri="{FF2B5EF4-FFF2-40B4-BE49-F238E27FC236}">
                <a16:creationId xmlns:a16="http://schemas.microsoft.com/office/drawing/2014/main" id="{1864F0BA-6C86-464C-8797-E2A18CE9C27B}"/>
              </a:ext>
            </a:extLst>
          </p:cNvPr>
          <p:cNvSpPr>
            <a:spLocks noGrp="1"/>
          </p:cNvSpPr>
          <p:nvPr>
            <p:ph type="body" sz="quarter" idx="15" hasCustomPrompt="1"/>
          </p:nvPr>
        </p:nvSpPr>
        <p:spPr>
          <a:xfrm>
            <a:off x="569119" y="6212779"/>
            <a:ext cx="3904060" cy="260350"/>
          </a:xfrm>
        </p:spPr>
        <p:txBody>
          <a:bodyPr/>
          <a:lstStyle>
            <a:lvl1pPr marL="0" indent="0">
              <a:lnSpc>
                <a:spcPts val="900"/>
              </a:lnSpc>
              <a:spcBef>
                <a:spcPts val="0"/>
              </a:spcBef>
              <a:buFontTx/>
              <a:buNone/>
              <a:defRPr sz="750"/>
            </a:lvl1pPr>
          </a:lstStyle>
          <a:p>
            <a:pPr lvl="0"/>
            <a:r>
              <a:rPr lang="en-GB" noProof="0"/>
              <a:t>Caption</a:t>
            </a:r>
          </a:p>
        </p:txBody>
      </p:sp>
      <p:sp>
        <p:nvSpPr>
          <p:cNvPr id="15" name="Platshållare för text 8">
            <a:extLst>
              <a:ext uri="{FF2B5EF4-FFF2-40B4-BE49-F238E27FC236}">
                <a16:creationId xmlns:a16="http://schemas.microsoft.com/office/drawing/2014/main" id="{9CF59FF9-6AD4-4F26-B597-EC8568D9F523}"/>
              </a:ext>
            </a:extLst>
          </p:cNvPr>
          <p:cNvSpPr>
            <a:spLocks noGrp="1"/>
          </p:cNvSpPr>
          <p:nvPr>
            <p:ph type="body" sz="quarter" idx="17" hasCustomPrompt="1"/>
          </p:nvPr>
        </p:nvSpPr>
        <p:spPr>
          <a:xfrm>
            <a:off x="4671330" y="6212779"/>
            <a:ext cx="3904060" cy="260350"/>
          </a:xfrm>
        </p:spPr>
        <p:txBody>
          <a:bodyPr/>
          <a:lstStyle>
            <a:lvl1pPr marL="0" indent="0">
              <a:lnSpc>
                <a:spcPts val="900"/>
              </a:lnSpc>
              <a:spcBef>
                <a:spcPts val="0"/>
              </a:spcBef>
              <a:buFontTx/>
              <a:buNone/>
              <a:defRPr sz="750"/>
            </a:lvl1pPr>
          </a:lstStyle>
          <a:p>
            <a:pPr lvl="0"/>
            <a:r>
              <a:rPr lang="en-GB" noProof="0"/>
              <a:t>Caption</a:t>
            </a:r>
          </a:p>
        </p:txBody>
      </p:sp>
      <p:sp>
        <p:nvSpPr>
          <p:cNvPr id="17" name="Platshållare för bild 2">
            <a:extLst>
              <a:ext uri="{FF2B5EF4-FFF2-40B4-BE49-F238E27FC236}">
                <a16:creationId xmlns:a16="http://schemas.microsoft.com/office/drawing/2014/main" id="{D8502A16-AA19-4E0B-AD6C-FDF13805494A}"/>
              </a:ext>
            </a:extLst>
          </p:cNvPr>
          <p:cNvSpPr>
            <a:spLocks noGrp="1"/>
          </p:cNvSpPr>
          <p:nvPr>
            <p:ph type="pic" sz="quarter" idx="19" hasCustomPrompt="1"/>
          </p:nvPr>
        </p:nvSpPr>
        <p:spPr>
          <a:xfrm>
            <a:off x="582216" y="1273844"/>
            <a:ext cx="3890963" cy="2233613"/>
          </a:xfrm>
        </p:spPr>
        <p:txBody>
          <a:bodyPr/>
          <a:lstStyle>
            <a:lvl1pPr marL="0" indent="0" algn="ctr">
              <a:buNone/>
              <a:defRPr sz="1200"/>
            </a:lvl1pPr>
          </a:lstStyle>
          <a:p>
            <a:r>
              <a:rPr lang="en-GB" noProof="0"/>
              <a:t>Picture</a:t>
            </a:r>
          </a:p>
        </p:txBody>
      </p:sp>
      <p:sp>
        <p:nvSpPr>
          <p:cNvPr id="20" name="Platshållare för bild 2">
            <a:extLst>
              <a:ext uri="{FF2B5EF4-FFF2-40B4-BE49-F238E27FC236}">
                <a16:creationId xmlns:a16="http://schemas.microsoft.com/office/drawing/2014/main" id="{4F423E97-AED0-44CF-8D1B-7830CB26F377}"/>
              </a:ext>
            </a:extLst>
          </p:cNvPr>
          <p:cNvSpPr>
            <a:spLocks noGrp="1"/>
          </p:cNvSpPr>
          <p:nvPr>
            <p:ph type="pic" sz="quarter" idx="20" hasCustomPrompt="1"/>
          </p:nvPr>
        </p:nvSpPr>
        <p:spPr>
          <a:xfrm>
            <a:off x="4669946" y="1273844"/>
            <a:ext cx="3890963" cy="2233613"/>
          </a:xfrm>
        </p:spPr>
        <p:txBody>
          <a:bodyPr/>
          <a:lstStyle>
            <a:lvl1pPr marL="0" indent="0" algn="ctr">
              <a:buNone/>
              <a:defRPr sz="1200"/>
            </a:lvl1pPr>
          </a:lstStyle>
          <a:p>
            <a:r>
              <a:rPr lang="en-GB" noProof="0"/>
              <a:t>Picture</a:t>
            </a:r>
          </a:p>
        </p:txBody>
      </p:sp>
      <p:sp>
        <p:nvSpPr>
          <p:cNvPr id="23" name="Platshållare för bild 2">
            <a:extLst>
              <a:ext uri="{FF2B5EF4-FFF2-40B4-BE49-F238E27FC236}">
                <a16:creationId xmlns:a16="http://schemas.microsoft.com/office/drawing/2014/main" id="{1F062928-8BD1-4CA5-AA20-E60D0F7671CC}"/>
              </a:ext>
            </a:extLst>
          </p:cNvPr>
          <p:cNvSpPr>
            <a:spLocks noGrp="1"/>
          </p:cNvSpPr>
          <p:nvPr>
            <p:ph type="pic" sz="quarter" idx="21" hasCustomPrompt="1"/>
          </p:nvPr>
        </p:nvSpPr>
        <p:spPr>
          <a:xfrm>
            <a:off x="582216" y="3908809"/>
            <a:ext cx="3890963" cy="2233613"/>
          </a:xfrm>
        </p:spPr>
        <p:txBody>
          <a:bodyPr/>
          <a:lstStyle>
            <a:lvl1pPr marL="0" indent="0" algn="ctr">
              <a:buNone/>
              <a:defRPr sz="1200"/>
            </a:lvl1pPr>
          </a:lstStyle>
          <a:p>
            <a:r>
              <a:rPr lang="en-GB" noProof="0"/>
              <a:t>Picture</a:t>
            </a:r>
          </a:p>
        </p:txBody>
      </p:sp>
      <p:sp>
        <p:nvSpPr>
          <p:cNvPr id="24" name="Platshållare för bild 2">
            <a:extLst>
              <a:ext uri="{FF2B5EF4-FFF2-40B4-BE49-F238E27FC236}">
                <a16:creationId xmlns:a16="http://schemas.microsoft.com/office/drawing/2014/main" id="{BEE2F423-B0EB-442A-AC1F-47493895D003}"/>
              </a:ext>
            </a:extLst>
          </p:cNvPr>
          <p:cNvSpPr>
            <a:spLocks noGrp="1"/>
          </p:cNvSpPr>
          <p:nvPr>
            <p:ph type="pic" sz="quarter" idx="22" hasCustomPrompt="1"/>
          </p:nvPr>
        </p:nvSpPr>
        <p:spPr>
          <a:xfrm>
            <a:off x="4669946" y="3908809"/>
            <a:ext cx="3890963" cy="2233613"/>
          </a:xfrm>
        </p:spPr>
        <p:txBody>
          <a:bodyPr/>
          <a:lstStyle>
            <a:lvl1pPr marL="0" indent="0" algn="ctr">
              <a:buNone/>
              <a:defRPr sz="1200"/>
            </a:lvl1pPr>
          </a:lstStyle>
          <a:p>
            <a:r>
              <a:rPr lang="en-GB" noProof="0"/>
              <a:t>Picture</a:t>
            </a:r>
          </a:p>
        </p:txBody>
      </p:sp>
      <p:sp>
        <p:nvSpPr>
          <p:cNvPr id="12" name="Rektangel 11">
            <a:extLst>
              <a:ext uri="{FF2B5EF4-FFF2-40B4-BE49-F238E27FC236}">
                <a16:creationId xmlns:a16="http://schemas.microsoft.com/office/drawing/2014/main" id="{B397C34A-5CAC-48B0-A58A-99AB5BE16AE7}"/>
              </a:ext>
            </a:extLst>
          </p:cNvPr>
          <p:cNvSpPr/>
          <p:nvPr userDrawn="1"/>
        </p:nvSpPr>
        <p:spPr>
          <a:xfrm>
            <a:off x="-1555845" y="24064"/>
            <a:ext cx="1492677" cy="1419428"/>
          </a:xfrm>
          <a:prstGeom prst="rect">
            <a:avLst/>
          </a:prstGeom>
          <a:solidFill>
            <a:schemeClr val="bg1">
              <a:lumMod val="75000"/>
            </a:schemeClr>
          </a:solidFill>
        </p:spPr>
        <p:txBody>
          <a:bodyPr wrap="square">
            <a:spAutoFit/>
          </a:bodyPr>
          <a:lstStyle/>
          <a:p>
            <a:pPr marL="0" lvl="0" indent="0">
              <a:lnSpc>
                <a:spcPct val="107000"/>
              </a:lnSpc>
              <a:spcAft>
                <a:spcPts val="600"/>
              </a:spcAft>
              <a:buFont typeface="+mj-lt"/>
              <a:buNone/>
              <a:tabLst>
                <a:tab pos="63104" algn="l"/>
                <a:tab pos="198835" algn="l"/>
              </a:tabLst>
            </a:pPr>
            <a:r>
              <a:rPr lang="en-GB" sz="900" b="0" i="1" u="none" noProof="0">
                <a:effectLst/>
                <a:latin typeface="Calibri" panose="020F0502020204030204" pitchFamily="34" charset="0"/>
                <a:ea typeface="Calibri" panose="020F0502020204030204" pitchFamily="34" charset="0"/>
                <a:cs typeface="Times New Roman" panose="02020603050405020304" pitchFamily="18" charset="0"/>
              </a:rPr>
              <a:t>4 images, set left: </a:t>
            </a:r>
            <a:r>
              <a:rPr lang="en-GB" sz="900" b="0" i="0" u="none" noProof="0">
                <a:effectLst/>
                <a:latin typeface="Calibri" panose="020F0502020204030204" pitchFamily="34" charset="0"/>
                <a:ea typeface="Calibri" panose="020F0502020204030204" pitchFamily="34" charset="0"/>
                <a:cs typeface="Times New Roman" panose="02020603050405020304" pitchFamily="18" charset="0"/>
              </a:rPr>
              <a:t>space for four images, each with a caption, aligned to the left. Good when you want to compare pictures from different years etc. If you need to create more or fewer boxes, you can copy or delete placeholders.</a:t>
            </a:r>
          </a:p>
        </p:txBody>
      </p:sp>
    </p:spTree>
    <p:extLst>
      <p:ext uri="{BB962C8B-B14F-4D97-AF65-F5344CB8AC3E}">
        <p14:creationId xmlns:p14="http://schemas.microsoft.com/office/powerpoint/2010/main" val="2080869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black slide">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244EC2FD-BC9A-48B1-8311-548D1332431F}"/>
              </a:ext>
            </a:extLst>
          </p:cNvPr>
          <p:cNvSpPr/>
          <p:nvPr userDrawn="1"/>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noProof="0"/>
          </a:p>
        </p:txBody>
      </p:sp>
      <p:sp>
        <p:nvSpPr>
          <p:cNvPr id="9" name="Rektangel 8">
            <a:extLst>
              <a:ext uri="{FF2B5EF4-FFF2-40B4-BE49-F238E27FC236}">
                <a16:creationId xmlns:a16="http://schemas.microsoft.com/office/drawing/2014/main" id="{F7A80C34-BE5B-48ED-9F8E-B78B0BD14B19}"/>
              </a:ext>
            </a:extLst>
          </p:cNvPr>
          <p:cNvSpPr/>
          <p:nvPr userDrawn="1"/>
        </p:nvSpPr>
        <p:spPr>
          <a:xfrm>
            <a:off x="-1566080" y="24064"/>
            <a:ext cx="1502912" cy="1419428"/>
          </a:xfrm>
          <a:prstGeom prst="rect">
            <a:avLst/>
          </a:prstGeom>
          <a:solidFill>
            <a:schemeClr val="bg1">
              <a:lumMod val="75000"/>
            </a:schemeClr>
          </a:solidFill>
        </p:spPr>
        <p:txBody>
          <a:bodyPr wrap="square">
            <a:spAutoFit/>
          </a:bodyPr>
          <a:lstStyle/>
          <a:p>
            <a:pPr marL="0" lvl="0" indent="0">
              <a:lnSpc>
                <a:spcPct val="107000"/>
              </a:lnSpc>
              <a:spcAft>
                <a:spcPts val="600"/>
              </a:spcAft>
              <a:buFont typeface="+mj-lt"/>
              <a:buNone/>
              <a:tabLst>
                <a:tab pos="63104" algn="l"/>
                <a:tab pos="198835" algn="l"/>
              </a:tabLst>
            </a:pPr>
            <a:r>
              <a:rPr lang="en-GB" sz="900" b="0" i="1" u="none" noProof="0">
                <a:effectLst/>
                <a:latin typeface="Calibri" panose="020F0502020204030204" pitchFamily="34" charset="0"/>
                <a:ea typeface="Calibri" panose="020F0502020204030204" pitchFamily="34" charset="0"/>
                <a:cs typeface="Times New Roman" panose="02020603050405020304" pitchFamily="18" charset="0"/>
              </a:rPr>
              <a:t>Blank black slide: </a:t>
            </a:r>
            <a:r>
              <a:rPr lang="en-GB" sz="900" b="0" i="0" u="none" noProof="0">
                <a:effectLst/>
                <a:latin typeface="Calibri" panose="020F0502020204030204" pitchFamily="34" charset="0"/>
                <a:ea typeface="Calibri" panose="020F0502020204030204" pitchFamily="34" charset="0"/>
                <a:cs typeface="Times New Roman" panose="02020603050405020304" pitchFamily="18" charset="0"/>
              </a:rPr>
              <a:t>choose this slide to use during a break or insert it if you want to discuss something separate from the presentation. Black pages make the presentation seem less heavy than an image.</a:t>
            </a:r>
          </a:p>
        </p:txBody>
      </p:sp>
      <p:grpSp>
        <p:nvGrpSpPr>
          <p:cNvPr id="10" name="Grupp 9">
            <a:extLst>
              <a:ext uri="{FF2B5EF4-FFF2-40B4-BE49-F238E27FC236}">
                <a16:creationId xmlns:a16="http://schemas.microsoft.com/office/drawing/2014/main" id="{52C94E13-7520-43E3-B930-F97D1F7D60A7}"/>
              </a:ext>
            </a:extLst>
          </p:cNvPr>
          <p:cNvGrpSpPr/>
          <p:nvPr userDrawn="1"/>
        </p:nvGrpSpPr>
        <p:grpSpPr>
          <a:xfrm>
            <a:off x="260350" y="204975"/>
            <a:ext cx="503238" cy="506412"/>
            <a:chOff x="260350" y="258763"/>
            <a:chExt cx="503238" cy="506412"/>
          </a:xfrm>
        </p:grpSpPr>
        <p:sp>
          <p:nvSpPr>
            <p:cNvPr id="17" name="Freeform 5">
              <a:extLst>
                <a:ext uri="{FF2B5EF4-FFF2-40B4-BE49-F238E27FC236}">
                  <a16:creationId xmlns:a16="http://schemas.microsoft.com/office/drawing/2014/main" id="{ACBE617A-AD4E-4D59-BE4C-412E4C808982}"/>
                </a:ext>
              </a:extLst>
            </p:cNvPr>
            <p:cNvSpPr>
              <a:spLocks/>
            </p:cNvSpPr>
            <p:nvPr userDrawn="1"/>
          </p:nvSpPr>
          <p:spPr bwMode="auto">
            <a:xfrm>
              <a:off x="522288" y="258763"/>
              <a:ext cx="241300" cy="323850"/>
            </a:xfrm>
            <a:custGeom>
              <a:avLst/>
              <a:gdLst>
                <a:gd name="T0" fmla="*/ 1845 w 1845"/>
                <a:gd name="T1" fmla="*/ 2080 h 2463"/>
                <a:gd name="T2" fmla="*/ 945 w 1845"/>
                <a:gd name="T3" fmla="*/ 2463 h 2463"/>
                <a:gd name="T4" fmla="*/ 58 w 1845"/>
                <a:gd name="T5" fmla="*/ 1814 h 2463"/>
                <a:gd name="T6" fmla="*/ 0 w 1845"/>
                <a:gd name="T7" fmla="*/ 336 h 2463"/>
                <a:gd name="T8" fmla="*/ 0 w 1845"/>
                <a:gd name="T9" fmla="*/ 0 h 2463"/>
                <a:gd name="T10" fmla="*/ 6 w 1845"/>
                <a:gd name="T11" fmla="*/ 0 h 2463"/>
                <a:gd name="T12" fmla="*/ 493 w 1845"/>
                <a:gd name="T13" fmla="*/ 955 h 2463"/>
                <a:gd name="T14" fmla="*/ 340 w 1845"/>
                <a:gd name="T15" fmla="*/ 1438 h 2463"/>
                <a:gd name="T16" fmla="*/ 221 w 1845"/>
                <a:gd name="T17" fmla="*/ 1757 h 2463"/>
                <a:gd name="T18" fmla="*/ 361 w 1845"/>
                <a:gd name="T19" fmla="*/ 1883 h 2463"/>
                <a:gd name="T20" fmla="*/ 982 w 1845"/>
                <a:gd name="T21" fmla="*/ 1770 h 2463"/>
                <a:gd name="T22" fmla="*/ 1845 w 1845"/>
                <a:gd name="T23" fmla="*/ 2073 h 2463"/>
                <a:gd name="T24" fmla="*/ 1845 w 1845"/>
                <a:gd name="T25" fmla="*/ 2080 h 2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5" h="2463">
                  <a:moveTo>
                    <a:pt x="1845" y="2080"/>
                  </a:moveTo>
                  <a:cubicBezTo>
                    <a:pt x="1580" y="2256"/>
                    <a:pt x="1328" y="2463"/>
                    <a:pt x="945" y="2463"/>
                  </a:cubicBezTo>
                  <a:cubicBezTo>
                    <a:pt x="502" y="2463"/>
                    <a:pt x="130" y="2258"/>
                    <a:pt x="58" y="1814"/>
                  </a:cubicBezTo>
                  <a:cubicBezTo>
                    <a:pt x="6" y="1490"/>
                    <a:pt x="0" y="628"/>
                    <a:pt x="0" y="336"/>
                  </a:cubicBezTo>
                  <a:cubicBezTo>
                    <a:pt x="0" y="0"/>
                    <a:pt x="0" y="0"/>
                    <a:pt x="0" y="0"/>
                  </a:cubicBezTo>
                  <a:cubicBezTo>
                    <a:pt x="6" y="0"/>
                    <a:pt x="6" y="0"/>
                    <a:pt x="6" y="0"/>
                  </a:cubicBezTo>
                  <a:cubicBezTo>
                    <a:pt x="182" y="363"/>
                    <a:pt x="493" y="580"/>
                    <a:pt x="493" y="955"/>
                  </a:cubicBezTo>
                  <a:cubicBezTo>
                    <a:pt x="493" y="1141"/>
                    <a:pt x="432" y="1261"/>
                    <a:pt x="340" y="1438"/>
                  </a:cubicBezTo>
                  <a:cubicBezTo>
                    <a:pt x="292" y="1531"/>
                    <a:pt x="221" y="1648"/>
                    <a:pt x="221" y="1757"/>
                  </a:cubicBezTo>
                  <a:cubicBezTo>
                    <a:pt x="221" y="1821"/>
                    <a:pt x="250" y="1883"/>
                    <a:pt x="361" y="1883"/>
                  </a:cubicBezTo>
                  <a:cubicBezTo>
                    <a:pt x="578" y="1883"/>
                    <a:pt x="700" y="1770"/>
                    <a:pt x="982" y="1770"/>
                  </a:cubicBezTo>
                  <a:cubicBezTo>
                    <a:pt x="1304" y="1770"/>
                    <a:pt x="1534" y="1887"/>
                    <a:pt x="1845" y="2073"/>
                  </a:cubicBezTo>
                  <a:cubicBezTo>
                    <a:pt x="1845" y="2080"/>
                    <a:pt x="1845" y="2080"/>
                    <a:pt x="1845" y="208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a:p>
          </p:txBody>
        </p:sp>
        <p:sp>
          <p:nvSpPr>
            <p:cNvPr id="18" name="Freeform 6">
              <a:extLst>
                <a:ext uri="{FF2B5EF4-FFF2-40B4-BE49-F238E27FC236}">
                  <a16:creationId xmlns:a16="http://schemas.microsoft.com/office/drawing/2014/main" id="{48B10C06-5FA9-4BD5-862C-77691C9CC89F}"/>
                </a:ext>
              </a:extLst>
            </p:cNvPr>
            <p:cNvSpPr>
              <a:spLocks/>
            </p:cNvSpPr>
            <p:nvPr userDrawn="1"/>
          </p:nvSpPr>
          <p:spPr bwMode="auto">
            <a:xfrm>
              <a:off x="260350" y="258763"/>
              <a:ext cx="241300" cy="323850"/>
            </a:xfrm>
            <a:custGeom>
              <a:avLst/>
              <a:gdLst>
                <a:gd name="T0" fmla="*/ 0 w 1845"/>
                <a:gd name="T1" fmla="*/ 2073 h 2463"/>
                <a:gd name="T2" fmla="*/ 863 w 1845"/>
                <a:gd name="T3" fmla="*/ 1770 h 2463"/>
                <a:gd name="T4" fmla="*/ 1484 w 1845"/>
                <a:gd name="T5" fmla="*/ 1883 h 2463"/>
                <a:gd name="T6" fmla="*/ 1624 w 1845"/>
                <a:gd name="T7" fmla="*/ 1757 h 2463"/>
                <a:gd name="T8" fmla="*/ 1505 w 1845"/>
                <a:gd name="T9" fmla="*/ 1438 h 2463"/>
                <a:gd name="T10" fmla="*/ 1352 w 1845"/>
                <a:gd name="T11" fmla="*/ 955 h 2463"/>
                <a:gd name="T12" fmla="*/ 1839 w 1845"/>
                <a:gd name="T13" fmla="*/ 0 h 2463"/>
                <a:gd name="T14" fmla="*/ 1845 w 1845"/>
                <a:gd name="T15" fmla="*/ 0 h 2463"/>
                <a:gd name="T16" fmla="*/ 1845 w 1845"/>
                <a:gd name="T17" fmla="*/ 334 h 2463"/>
                <a:gd name="T18" fmla="*/ 1787 w 1845"/>
                <a:gd name="T19" fmla="*/ 1814 h 2463"/>
                <a:gd name="T20" fmla="*/ 900 w 1845"/>
                <a:gd name="T21" fmla="*/ 2463 h 2463"/>
                <a:gd name="T22" fmla="*/ 0 w 1845"/>
                <a:gd name="T23" fmla="*/ 2080 h 2463"/>
                <a:gd name="T24" fmla="*/ 0 w 1845"/>
                <a:gd name="T25" fmla="*/ 2073 h 2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5" h="2463">
                  <a:moveTo>
                    <a:pt x="0" y="2073"/>
                  </a:moveTo>
                  <a:cubicBezTo>
                    <a:pt x="311" y="1887"/>
                    <a:pt x="541" y="1770"/>
                    <a:pt x="863" y="1770"/>
                  </a:cubicBezTo>
                  <a:cubicBezTo>
                    <a:pt x="1145" y="1770"/>
                    <a:pt x="1267" y="1883"/>
                    <a:pt x="1484" y="1883"/>
                  </a:cubicBezTo>
                  <a:cubicBezTo>
                    <a:pt x="1594" y="1883"/>
                    <a:pt x="1624" y="1821"/>
                    <a:pt x="1624" y="1757"/>
                  </a:cubicBezTo>
                  <a:cubicBezTo>
                    <a:pt x="1624" y="1648"/>
                    <a:pt x="1553" y="1531"/>
                    <a:pt x="1505" y="1438"/>
                  </a:cubicBezTo>
                  <a:cubicBezTo>
                    <a:pt x="1413" y="1261"/>
                    <a:pt x="1352" y="1141"/>
                    <a:pt x="1352" y="955"/>
                  </a:cubicBezTo>
                  <a:cubicBezTo>
                    <a:pt x="1352" y="580"/>
                    <a:pt x="1663" y="363"/>
                    <a:pt x="1839" y="0"/>
                  </a:cubicBezTo>
                  <a:cubicBezTo>
                    <a:pt x="1845" y="0"/>
                    <a:pt x="1845" y="0"/>
                    <a:pt x="1845" y="0"/>
                  </a:cubicBezTo>
                  <a:cubicBezTo>
                    <a:pt x="1845" y="334"/>
                    <a:pt x="1845" y="334"/>
                    <a:pt x="1845" y="334"/>
                  </a:cubicBezTo>
                  <a:cubicBezTo>
                    <a:pt x="1845" y="628"/>
                    <a:pt x="1839" y="1490"/>
                    <a:pt x="1787" y="1814"/>
                  </a:cubicBezTo>
                  <a:cubicBezTo>
                    <a:pt x="1715" y="2258"/>
                    <a:pt x="1343" y="2463"/>
                    <a:pt x="900" y="2463"/>
                  </a:cubicBezTo>
                  <a:cubicBezTo>
                    <a:pt x="516" y="2463"/>
                    <a:pt x="264" y="2256"/>
                    <a:pt x="0" y="2080"/>
                  </a:cubicBezTo>
                  <a:cubicBezTo>
                    <a:pt x="0" y="2073"/>
                    <a:pt x="0" y="2073"/>
                    <a:pt x="0" y="207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a:p>
          </p:txBody>
        </p:sp>
        <p:sp>
          <p:nvSpPr>
            <p:cNvPr id="19" name="Freeform 7">
              <a:extLst>
                <a:ext uri="{FF2B5EF4-FFF2-40B4-BE49-F238E27FC236}">
                  <a16:creationId xmlns:a16="http://schemas.microsoft.com/office/drawing/2014/main" id="{83741B8B-DBB7-45F9-BBF0-0AAFE3BFB1CB}"/>
                </a:ext>
              </a:extLst>
            </p:cNvPr>
            <p:cNvSpPr>
              <a:spLocks/>
            </p:cNvSpPr>
            <p:nvPr userDrawn="1"/>
          </p:nvSpPr>
          <p:spPr bwMode="auto">
            <a:xfrm>
              <a:off x="314325" y="625475"/>
              <a:ext cx="95250" cy="139700"/>
            </a:xfrm>
            <a:custGeom>
              <a:avLst/>
              <a:gdLst>
                <a:gd name="T0" fmla="*/ 680 w 728"/>
                <a:gd name="T1" fmla="*/ 252 h 1058"/>
                <a:gd name="T2" fmla="*/ 406 w 728"/>
                <a:gd name="T3" fmla="*/ 140 h 1058"/>
                <a:gd name="T4" fmla="*/ 213 w 728"/>
                <a:gd name="T5" fmla="*/ 265 h 1058"/>
                <a:gd name="T6" fmla="*/ 728 w 728"/>
                <a:gd name="T7" fmla="*/ 752 h 1058"/>
                <a:gd name="T8" fmla="*/ 329 w 728"/>
                <a:gd name="T9" fmla="*/ 1058 h 1058"/>
                <a:gd name="T10" fmla="*/ 7 w 728"/>
                <a:gd name="T11" fmla="*/ 1005 h 1058"/>
                <a:gd name="T12" fmla="*/ 0 w 728"/>
                <a:gd name="T13" fmla="*/ 890 h 1058"/>
                <a:gd name="T14" fmla="*/ 7 w 728"/>
                <a:gd name="T15" fmla="*/ 780 h 1058"/>
                <a:gd name="T16" fmla="*/ 15 w 728"/>
                <a:gd name="T17" fmla="*/ 780 h 1058"/>
                <a:gd name="T18" fmla="*/ 342 w 728"/>
                <a:gd name="T19" fmla="*/ 914 h 1058"/>
                <a:gd name="T20" fmla="*/ 529 w 728"/>
                <a:gd name="T21" fmla="*/ 782 h 1058"/>
                <a:gd name="T22" fmla="*/ 20 w 728"/>
                <a:gd name="T23" fmla="*/ 297 h 1058"/>
                <a:gd name="T24" fmla="*/ 420 w 728"/>
                <a:gd name="T25" fmla="*/ 0 h 1058"/>
                <a:gd name="T26" fmla="*/ 687 w 728"/>
                <a:gd name="T27" fmla="*/ 40 h 1058"/>
                <a:gd name="T28" fmla="*/ 693 w 728"/>
                <a:gd name="T29" fmla="*/ 135 h 1058"/>
                <a:gd name="T30" fmla="*/ 687 w 728"/>
                <a:gd name="T31" fmla="*/ 252 h 1058"/>
                <a:gd name="T32" fmla="*/ 680 w 728"/>
                <a:gd name="T33" fmla="*/ 252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8" h="1058">
                  <a:moveTo>
                    <a:pt x="680" y="252"/>
                  </a:moveTo>
                  <a:cubicBezTo>
                    <a:pt x="643" y="191"/>
                    <a:pt x="555" y="140"/>
                    <a:pt x="406" y="140"/>
                  </a:cubicBezTo>
                  <a:cubicBezTo>
                    <a:pt x="295" y="140"/>
                    <a:pt x="213" y="174"/>
                    <a:pt x="213" y="265"/>
                  </a:cubicBezTo>
                  <a:cubicBezTo>
                    <a:pt x="213" y="471"/>
                    <a:pt x="728" y="432"/>
                    <a:pt x="728" y="752"/>
                  </a:cubicBezTo>
                  <a:cubicBezTo>
                    <a:pt x="728" y="938"/>
                    <a:pt x="594" y="1058"/>
                    <a:pt x="329" y="1058"/>
                  </a:cubicBezTo>
                  <a:cubicBezTo>
                    <a:pt x="199" y="1058"/>
                    <a:pt x="80" y="1038"/>
                    <a:pt x="7" y="1005"/>
                  </a:cubicBezTo>
                  <a:cubicBezTo>
                    <a:pt x="2" y="965"/>
                    <a:pt x="0" y="927"/>
                    <a:pt x="0" y="890"/>
                  </a:cubicBezTo>
                  <a:cubicBezTo>
                    <a:pt x="0" y="854"/>
                    <a:pt x="3" y="817"/>
                    <a:pt x="7" y="780"/>
                  </a:cubicBezTo>
                  <a:cubicBezTo>
                    <a:pt x="15" y="780"/>
                    <a:pt x="15" y="780"/>
                    <a:pt x="15" y="780"/>
                  </a:cubicBezTo>
                  <a:cubicBezTo>
                    <a:pt x="91" y="880"/>
                    <a:pt x="217" y="914"/>
                    <a:pt x="342" y="914"/>
                  </a:cubicBezTo>
                  <a:cubicBezTo>
                    <a:pt x="464" y="914"/>
                    <a:pt x="529" y="865"/>
                    <a:pt x="529" y="782"/>
                  </a:cubicBezTo>
                  <a:cubicBezTo>
                    <a:pt x="529" y="574"/>
                    <a:pt x="20" y="631"/>
                    <a:pt x="20" y="297"/>
                  </a:cubicBezTo>
                  <a:cubicBezTo>
                    <a:pt x="20" y="114"/>
                    <a:pt x="159" y="0"/>
                    <a:pt x="420" y="0"/>
                  </a:cubicBezTo>
                  <a:cubicBezTo>
                    <a:pt x="487" y="0"/>
                    <a:pt x="616" y="8"/>
                    <a:pt x="687" y="40"/>
                  </a:cubicBezTo>
                  <a:cubicBezTo>
                    <a:pt x="691" y="57"/>
                    <a:pt x="693" y="101"/>
                    <a:pt x="693" y="135"/>
                  </a:cubicBezTo>
                  <a:cubicBezTo>
                    <a:pt x="693" y="182"/>
                    <a:pt x="690" y="225"/>
                    <a:pt x="687" y="252"/>
                  </a:cubicBezTo>
                  <a:cubicBezTo>
                    <a:pt x="680" y="252"/>
                    <a:pt x="680" y="252"/>
                    <a:pt x="680" y="25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a:p>
          </p:txBody>
        </p:sp>
        <p:sp>
          <p:nvSpPr>
            <p:cNvPr id="20" name="Freeform 8">
              <a:extLst>
                <a:ext uri="{FF2B5EF4-FFF2-40B4-BE49-F238E27FC236}">
                  <a16:creationId xmlns:a16="http://schemas.microsoft.com/office/drawing/2014/main" id="{E4FBFF64-CD6E-4223-ABBA-0ACC9F213872}"/>
                </a:ext>
              </a:extLst>
            </p:cNvPr>
            <p:cNvSpPr>
              <a:spLocks/>
            </p:cNvSpPr>
            <p:nvPr userDrawn="1"/>
          </p:nvSpPr>
          <p:spPr bwMode="auto">
            <a:xfrm>
              <a:off x="450850" y="627063"/>
              <a:ext cx="103188" cy="136525"/>
            </a:xfrm>
            <a:custGeom>
              <a:avLst/>
              <a:gdLst>
                <a:gd name="T0" fmla="*/ 507 w 792"/>
                <a:gd name="T1" fmla="*/ 879 h 1032"/>
                <a:gd name="T2" fmla="*/ 785 w 792"/>
                <a:gd name="T3" fmla="*/ 818 h 1032"/>
                <a:gd name="T4" fmla="*/ 792 w 792"/>
                <a:gd name="T5" fmla="*/ 818 h 1032"/>
                <a:gd name="T6" fmla="*/ 743 w 792"/>
                <a:gd name="T7" fmla="*/ 1032 h 1032"/>
                <a:gd name="T8" fmla="*/ 0 w 792"/>
                <a:gd name="T9" fmla="*/ 1032 h 1032"/>
                <a:gd name="T10" fmla="*/ 0 w 792"/>
                <a:gd name="T11" fmla="*/ 1025 h 1032"/>
                <a:gd name="T12" fmla="*/ 65 w 792"/>
                <a:gd name="T13" fmla="*/ 886 h 1032"/>
                <a:gd name="T14" fmla="*/ 65 w 792"/>
                <a:gd name="T15" fmla="*/ 306 h 1032"/>
                <a:gd name="T16" fmla="*/ 5 w 792"/>
                <a:gd name="T17" fmla="*/ 13 h 1032"/>
                <a:gd name="T18" fmla="*/ 5 w 792"/>
                <a:gd name="T19" fmla="*/ 5 h 1032"/>
                <a:gd name="T20" fmla="*/ 152 w 792"/>
                <a:gd name="T21" fmla="*/ 0 h 1032"/>
                <a:gd name="T22" fmla="*/ 327 w 792"/>
                <a:gd name="T23" fmla="*/ 6 h 1032"/>
                <a:gd name="T24" fmla="*/ 327 w 792"/>
                <a:gd name="T25" fmla="*/ 14 h 1032"/>
                <a:gd name="T26" fmla="*/ 255 w 792"/>
                <a:gd name="T27" fmla="*/ 306 h 1032"/>
                <a:gd name="T28" fmla="*/ 255 w 792"/>
                <a:gd name="T29" fmla="*/ 879 h 1032"/>
                <a:gd name="T30" fmla="*/ 507 w 792"/>
                <a:gd name="T31" fmla="*/ 879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92" h="1032">
                  <a:moveTo>
                    <a:pt x="507" y="879"/>
                  </a:moveTo>
                  <a:cubicBezTo>
                    <a:pt x="664" y="879"/>
                    <a:pt x="738" y="861"/>
                    <a:pt x="785" y="818"/>
                  </a:cubicBezTo>
                  <a:cubicBezTo>
                    <a:pt x="792" y="818"/>
                    <a:pt x="792" y="818"/>
                    <a:pt x="792" y="818"/>
                  </a:cubicBezTo>
                  <a:cubicBezTo>
                    <a:pt x="787" y="871"/>
                    <a:pt x="759" y="993"/>
                    <a:pt x="743" y="1032"/>
                  </a:cubicBezTo>
                  <a:cubicBezTo>
                    <a:pt x="0" y="1032"/>
                    <a:pt x="0" y="1032"/>
                    <a:pt x="0" y="1032"/>
                  </a:cubicBezTo>
                  <a:cubicBezTo>
                    <a:pt x="0" y="1025"/>
                    <a:pt x="0" y="1025"/>
                    <a:pt x="0" y="1025"/>
                  </a:cubicBezTo>
                  <a:cubicBezTo>
                    <a:pt x="44" y="997"/>
                    <a:pt x="65" y="973"/>
                    <a:pt x="65" y="886"/>
                  </a:cubicBezTo>
                  <a:cubicBezTo>
                    <a:pt x="65" y="306"/>
                    <a:pt x="65" y="306"/>
                    <a:pt x="65" y="306"/>
                  </a:cubicBezTo>
                  <a:cubicBezTo>
                    <a:pt x="65" y="108"/>
                    <a:pt x="65" y="58"/>
                    <a:pt x="5" y="13"/>
                  </a:cubicBezTo>
                  <a:cubicBezTo>
                    <a:pt x="5" y="5"/>
                    <a:pt x="5" y="5"/>
                    <a:pt x="5" y="5"/>
                  </a:cubicBezTo>
                  <a:cubicBezTo>
                    <a:pt x="34" y="2"/>
                    <a:pt x="87" y="0"/>
                    <a:pt x="152" y="0"/>
                  </a:cubicBezTo>
                  <a:cubicBezTo>
                    <a:pt x="227" y="0"/>
                    <a:pt x="294" y="2"/>
                    <a:pt x="327" y="6"/>
                  </a:cubicBezTo>
                  <a:cubicBezTo>
                    <a:pt x="327" y="14"/>
                    <a:pt x="327" y="14"/>
                    <a:pt x="327" y="14"/>
                  </a:cubicBezTo>
                  <a:cubicBezTo>
                    <a:pt x="257" y="66"/>
                    <a:pt x="255" y="108"/>
                    <a:pt x="255" y="306"/>
                  </a:cubicBezTo>
                  <a:cubicBezTo>
                    <a:pt x="255" y="879"/>
                    <a:pt x="255" y="879"/>
                    <a:pt x="255" y="879"/>
                  </a:cubicBezTo>
                  <a:cubicBezTo>
                    <a:pt x="507" y="879"/>
                    <a:pt x="507" y="879"/>
                    <a:pt x="507" y="87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a:p>
          </p:txBody>
        </p:sp>
        <p:sp>
          <p:nvSpPr>
            <p:cNvPr id="21" name="Freeform 9">
              <a:extLst>
                <a:ext uri="{FF2B5EF4-FFF2-40B4-BE49-F238E27FC236}">
                  <a16:creationId xmlns:a16="http://schemas.microsoft.com/office/drawing/2014/main" id="{F5CE4085-E255-4E0A-A733-BB1DDE090FA6}"/>
                </a:ext>
              </a:extLst>
            </p:cNvPr>
            <p:cNvSpPr>
              <a:spLocks/>
            </p:cNvSpPr>
            <p:nvPr userDrawn="1"/>
          </p:nvSpPr>
          <p:spPr bwMode="auto">
            <a:xfrm>
              <a:off x="576263" y="627063"/>
              <a:ext cx="131763" cy="138112"/>
            </a:xfrm>
            <a:custGeom>
              <a:avLst/>
              <a:gdLst>
                <a:gd name="T0" fmla="*/ 71 w 1004"/>
                <a:gd name="T1" fmla="*/ 305 h 1045"/>
                <a:gd name="T2" fmla="*/ 0 w 1004"/>
                <a:gd name="T3" fmla="*/ 14 h 1045"/>
                <a:gd name="T4" fmla="*/ 0 w 1004"/>
                <a:gd name="T5" fmla="*/ 6 h 1045"/>
                <a:gd name="T6" fmla="*/ 160 w 1004"/>
                <a:gd name="T7" fmla="*/ 0 h 1045"/>
                <a:gd name="T8" fmla="*/ 268 w 1004"/>
                <a:gd name="T9" fmla="*/ 2 h 1045"/>
                <a:gd name="T10" fmla="*/ 261 w 1004"/>
                <a:gd name="T11" fmla="*/ 305 h 1045"/>
                <a:gd name="T12" fmla="*/ 261 w 1004"/>
                <a:gd name="T13" fmla="*/ 651 h 1045"/>
                <a:gd name="T14" fmla="*/ 431 w 1004"/>
                <a:gd name="T15" fmla="*/ 879 h 1045"/>
                <a:gd name="T16" fmla="*/ 709 w 1004"/>
                <a:gd name="T17" fmla="*/ 793 h 1045"/>
                <a:gd name="T18" fmla="*/ 730 w 1004"/>
                <a:gd name="T19" fmla="*/ 730 h 1045"/>
                <a:gd name="T20" fmla="*/ 730 w 1004"/>
                <a:gd name="T21" fmla="*/ 309 h 1045"/>
                <a:gd name="T22" fmla="*/ 659 w 1004"/>
                <a:gd name="T23" fmla="*/ 14 h 1045"/>
                <a:gd name="T24" fmla="*/ 659 w 1004"/>
                <a:gd name="T25" fmla="*/ 6 h 1045"/>
                <a:gd name="T26" fmla="*/ 821 w 1004"/>
                <a:gd name="T27" fmla="*/ 0 h 1045"/>
                <a:gd name="T28" fmla="*/ 926 w 1004"/>
                <a:gd name="T29" fmla="*/ 2 h 1045"/>
                <a:gd name="T30" fmla="*/ 920 w 1004"/>
                <a:gd name="T31" fmla="*/ 306 h 1045"/>
                <a:gd name="T32" fmla="*/ 920 w 1004"/>
                <a:gd name="T33" fmla="*/ 784 h 1045"/>
                <a:gd name="T34" fmla="*/ 1004 w 1004"/>
                <a:gd name="T35" fmla="*/ 1027 h 1045"/>
                <a:gd name="T36" fmla="*/ 1004 w 1004"/>
                <a:gd name="T37" fmla="*/ 1032 h 1045"/>
                <a:gd name="T38" fmla="*/ 782 w 1004"/>
                <a:gd name="T39" fmla="*/ 1032 h 1045"/>
                <a:gd name="T40" fmla="*/ 744 w 1004"/>
                <a:gd name="T41" fmla="*/ 939 h 1045"/>
                <a:gd name="T42" fmla="*/ 387 w 1004"/>
                <a:gd name="T43" fmla="*/ 1045 h 1045"/>
                <a:gd name="T44" fmla="*/ 71 w 1004"/>
                <a:gd name="T45" fmla="*/ 736 h 1045"/>
                <a:gd name="T46" fmla="*/ 71 w 1004"/>
                <a:gd name="T47" fmla="*/ 305 h 10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04" h="1045">
                  <a:moveTo>
                    <a:pt x="71" y="305"/>
                  </a:moveTo>
                  <a:cubicBezTo>
                    <a:pt x="71" y="108"/>
                    <a:pt x="71" y="66"/>
                    <a:pt x="0" y="14"/>
                  </a:cubicBezTo>
                  <a:cubicBezTo>
                    <a:pt x="0" y="6"/>
                    <a:pt x="0" y="6"/>
                    <a:pt x="0" y="6"/>
                  </a:cubicBezTo>
                  <a:cubicBezTo>
                    <a:pt x="26" y="4"/>
                    <a:pt x="92" y="0"/>
                    <a:pt x="160" y="0"/>
                  </a:cubicBezTo>
                  <a:cubicBezTo>
                    <a:pt x="197" y="0"/>
                    <a:pt x="232" y="0"/>
                    <a:pt x="268" y="2"/>
                  </a:cubicBezTo>
                  <a:cubicBezTo>
                    <a:pt x="266" y="40"/>
                    <a:pt x="261" y="102"/>
                    <a:pt x="261" y="305"/>
                  </a:cubicBezTo>
                  <a:cubicBezTo>
                    <a:pt x="261" y="651"/>
                    <a:pt x="261" y="651"/>
                    <a:pt x="261" y="651"/>
                  </a:cubicBezTo>
                  <a:cubicBezTo>
                    <a:pt x="261" y="802"/>
                    <a:pt x="283" y="879"/>
                    <a:pt x="431" y="879"/>
                  </a:cubicBezTo>
                  <a:cubicBezTo>
                    <a:pt x="547" y="879"/>
                    <a:pt x="661" y="834"/>
                    <a:pt x="709" y="793"/>
                  </a:cubicBezTo>
                  <a:cubicBezTo>
                    <a:pt x="730" y="775"/>
                    <a:pt x="730" y="756"/>
                    <a:pt x="730" y="730"/>
                  </a:cubicBezTo>
                  <a:cubicBezTo>
                    <a:pt x="730" y="309"/>
                    <a:pt x="730" y="309"/>
                    <a:pt x="730" y="309"/>
                  </a:cubicBezTo>
                  <a:cubicBezTo>
                    <a:pt x="730" y="108"/>
                    <a:pt x="730" y="67"/>
                    <a:pt x="659" y="14"/>
                  </a:cubicBezTo>
                  <a:cubicBezTo>
                    <a:pt x="659" y="6"/>
                    <a:pt x="659" y="6"/>
                    <a:pt x="659" y="6"/>
                  </a:cubicBezTo>
                  <a:cubicBezTo>
                    <a:pt x="684" y="4"/>
                    <a:pt x="751" y="0"/>
                    <a:pt x="821" y="0"/>
                  </a:cubicBezTo>
                  <a:cubicBezTo>
                    <a:pt x="856" y="0"/>
                    <a:pt x="890" y="0"/>
                    <a:pt x="926" y="2"/>
                  </a:cubicBezTo>
                  <a:cubicBezTo>
                    <a:pt x="925" y="40"/>
                    <a:pt x="920" y="102"/>
                    <a:pt x="920" y="306"/>
                  </a:cubicBezTo>
                  <a:cubicBezTo>
                    <a:pt x="920" y="784"/>
                    <a:pt x="920" y="784"/>
                    <a:pt x="920" y="784"/>
                  </a:cubicBezTo>
                  <a:cubicBezTo>
                    <a:pt x="920" y="871"/>
                    <a:pt x="930" y="979"/>
                    <a:pt x="1004" y="1027"/>
                  </a:cubicBezTo>
                  <a:cubicBezTo>
                    <a:pt x="1004" y="1032"/>
                    <a:pt x="1004" y="1032"/>
                    <a:pt x="1004" y="1032"/>
                  </a:cubicBezTo>
                  <a:cubicBezTo>
                    <a:pt x="782" y="1032"/>
                    <a:pt x="782" y="1032"/>
                    <a:pt x="782" y="1032"/>
                  </a:cubicBezTo>
                  <a:cubicBezTo>
                    <a:pt x="765" y="1014"/>
                    <a:pt x="749" y="960"/>
                    <a:pt x="744" y="939"/>
                  </a:cubicBezTo>
                  <a:cubicBezTo>
                    <a:pt x="639" y="1009"/>
                    <a:pt x="530" y="1045"/>
                    <a:pt x="387" y="1045"/>
                  </a:cubicBezTo>
                  <a:cubicBezTo>
                    <a:pt x="145" y="1045"/>
                    <a:pt x="71" y="926"/>
                    <a:pt x="71" y="736"/>
                  </a:cubicBezTo>
                  <a:cubicBezTo>
                    <a:pt x="71" y="305"/>
                    <a:pt x="71" y="305"/>
                    <a:pt x="71" y="30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a:p>
          </p:txBody>
        </p:sp>
      </p:grpSp>
    </p:spTree>
    <p:extLst>
      <p:ext uri="{BB962C8B-B14F-4D97-AF65-F5344CB8AC3E}">
        <p14:creationId xmlns:p14="http://schemas.microsoft.com/office/powerpoint/2010/main" val="15727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header black page">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244EC2FD-BC9A-48B1-8311-548D1332431F}"/>
              </a:ext>
            </a:extLst>
          </p:cNvPr>
          <p:cNvSpPr/>
          <p:nvPr userDrawn="1"/>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noProof="0"/>
          </a:p>
        </p:txBody>
      </p:sp>
      <p:sp>
        <p:nvSpPr>
          <p:cNvPr id="2" name="Rubrik 1">
            <a:extLst>
              <a:ext uri="{FF2B5EF4-FFF2-40B4-BE49-F238E27FC236}">
                <a16:creationId xmlns:a16="http://schemas.microsoft.com/office/drawing/2014/main" id="{1A2E631D-57F7-4466-9422-5DF057A37B4A}"/>
              </a:ext>
            </a:extLst>
          </p:cNvPr>
          <p:cNvSpPr>
            <a:spLocks noGrp="1"/>
          </p:cNvSpPr>
          <p:nvPr>
            <p:ph type="ctrTitle" hasCustomPrompt="1"/>
          </p:nvPr>
        </p:nvSpPr>
        <p:spPr>
          <a:xfrm>
            <a:off x="1143000" y="2235200"/>
            <a:ext cx="6858000" cy="2387600"/>
          </a:xfrm>
        </p:spPr>
        <p:txBody>
          <a:bodyPr anchor="ctr"/>
          <a:lstStyle>
            <a:lvl1pPr algn="ctr">
              <a:lnSpc>
                <a:spcPts val="4200"/>
              </a:lnSpc>
              <a:defRPr sz="3450">
                <a:solidFill>
                  <a:schemeClr val="bg1"/>
                </a:solidFill>
              </a:defRPr>
            </a:lvl1pPr>
          </a:lstStyle>
          <a:p>
            <a:r>
              <a:rPr lang="en-GB" noProof="0"/>
              <a:t>Section header </a:t>
            </a:r>
          </a:p>
        </p:txBody>
      </p:sp>
      <p:sp>
        <p:nvSpPr>
          <p:cNvPr id="10" name="Rektangel 9">
            <a:extLst>
              <a:ext uri="{FF2B5EF4-FFF2-40B4-BE49-F238E27FC236}">
                <a16:creationId xmlns:a16="http://schemas.microsoft.com/office/drawing/2014/main" id="{42B662A0-10BF-4655-924F-2045658ACA81}"/>
              </a:ext>
            </a:extLst>
          </p:cNvPr>
          <p:cNvSpPr/>
          <p:nvPr userDrawn="1"/>
        </p:nvSpPr>
        <p:spPr>
          <a:xfrm>
            <a:off x="-1566080" y="24064"/>
            <a:ext cx="1502912" cy="1123064"/>
          </a:xfrm>
          <a:prstGeom prst="rect">
            <a:avLst/>
          </a:prstGeom>
          <a:solidFill>
            <a:schemeClr val="bg1">
              <a:lumMod val="75000"/>
            </a:schemeClr>
          </a:solidFill>
        </p:spPr>
        <p:txBody>
          <a:bodyPr wrap="square">
            <a:spAutoFit/>
          </a:bodyPr>
          <a:lstStyle/>
          <a:p>
            <a:pPr marL="0" lvl="0" indent="0">
              <a:lnSpc>
                <a:spcPct val="107000"/>
              </a:lnSpc>
              <a:spcAft>
                <a:spcPts val="600"/>
              </a:spcAft>
              <a:buFont typeface="+mj-lt"/>
              <a:buNone/>
              <a:tabLst>
                <a:tab pos="63104" algn="l"/>
                <a:tab pos="198835" algn="l"/>
              </a:tabLst>
            </a:pPr>
            <a:r>
              <a:rPr lang="en-GB" sz="900" b="0" i="1" u="none" noProof="0">
                <a:effectLst/>
                <a:latin typeface="Calibri" panose="020F0502020204030204" pitchFamily="34" charset="0"/>
                <a:ea typeface="Calibri" panose="020F0502020204030204" pitchFamily="34" charset="0"/>
                <a:cs typeface="Times New Roman" panose="02020603050405020304" pitchFamily="18" charset="0"/>
              </a:rPr>
              <a:t>Section header black page: </a:t>
            </a:r>
            <a:r>
              <a:rPr lang="en-GB" sz="900" b="0" i="0" u="none" noProof="0">
                <a:effectLst/>
                <a:latin typeface="Calibri" panose="020F0502020204030204" pitchFamily="34" charset="0"/>
                <a:ea typeface="Calibri" panose="020F0502020204030204" pitchFamily="34" charset="0"/>
                <a:cs typeface="Times New Roman" panose="02020603050405020304" pitchFamily="18" charset="0"/>
              </a:rPr>
              <a:t>centred white text to write single words, questions or section headers. Black pages make the presentation seem less heavy than an image.</a:t>
            </a:r>
          </a:p>
        </p:txBody>
      </p:sp>
      <p:grpSp>
        <p:nvGrpSpPr>
          <p:cNvPr id="17" name="Grupp 16">
            <a:extLst>
              <a:ext uri="{FF2B5EF4-FFF2-40B4-BE49-F238E27FC236}">
                <a16:creationId xmlns:a16="http://schemas.microsoft.com/office/drawing/2014/main" id="{B1677953-F4BF-4EA4-964C-C4C8CAA6E3CB}"/>
              </a:ext>
            </a:extLst>
          </p:cNvPr>
          <p:cNvGrpSpPr/>
          <p:nvPr userDrawn="1"/>
        </p:nvGrpSpPr>
        <p:grpSpPr>
          <a:xfrm>
            <a:off x="260350" y="204975"/>
            <a:ext cx="503238" cy="506412"/>
            <a:chOff x="260350" y="258763"/>
            <a:chExt cx="503238" cy="506412"/>
          </a:xfrm>
        </p:grpSpPr>
        <p:sp>
          <p:nvSpPr>
            <p:cNvPr id="18" name="Freeform 5">
              <a:extLst>
                <a:ext uri="{FF2B5EF4-FFF2-40B4-BE49-F238E27FC236}">
                  <a16:creationId xmlns:a16="http://schemas.microsoft.com/office/drawing/2014/main" id="{5E819BF2-2A61-4D7E-ABA1-6CC791EC0EA3}"/>
                </a:ext>
              </a:extLst>
            </p:cNvPr>
            <p:cNvSpPr>
              <a:spLocks/>
            </p:cNvSpPr>
            <p:nvPr userDrawn="1"/>
          </p:nvSpPr>
          <p:spPr bwMode="auto">
            <a:xfrm>
              <a:off x="522288" y="258763"/>
              <a:ext cx="241300" cy="323850"/>
            </a:xfrm>
            <a:custGeom>
              <a:avLst/>
              <a:gdLst>
                <a:gd name="T0" fmla="*/ 1845 w 1845"/>
                <a:gd name="T1" fmla="*/ 2080 h 2463"/>
                <a:gd name="T2" fmla="*/ 945 w 1845"/>
                <a:gd name="T3" fmla="*/ 2463 h 2463"/>
                <a:gd name="T4" fmla="*/ 58 w 1845"/>
                <a:gd name="T5" fmla="*/ 1814 h 2463"/>
                <a:gd name="T6" fmla="*/ 0 w 1845"/>
                <a:gd name="T7" fmla="*/ 336 h 2463"/>
                <a:gd name="T8" fmla="*/ 0 w 1845"/>
                <a:gd name="T9" fmla="*/ 0 h 2463"/>
                <a:gd name="T10" fmla="*/ 6 w 1845"/>
                <a:gd name="T11" fmla="*/ 0 h 2463"/>
                <a:gd name="T12" fmla="*/ 493 w 1845"/>
                <a:gd name="T13" fmla="*/ 955 h 2463"/>
                <a:gd name="T14" fmla="*/ 340 w 1845"/>
                <a:gd name="T15" fmla="*/ 1438 h 2463"/>
                <a:gd name="T16" fmla="*/ 221 w 1845"/>
                <a:gd name="T17" fmla="*/ 1757 h 2463"/>
                <a:gd name="T18" fmla="*/ 361 w 1845"/>
                <a:gd name="T19" fmla="*/ 1883 h 2463"/>
                <a:gd name="T20" fmla="*/ 982 w 1845"/>
                <a:gd name="T21" fmla="*/ 1770 h 2463"/>
                <a:gd name="T22" fmla="*/ 1845 w 1845"/>
                <a:gd name="T23" fmla="*/ 2073 h 2463"/>
                <a:gd name="T24" fmla="*/ 1845 w 1845"/>
                <a:gd name="T25" fmla="*/ 2080 h 2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5" h="2463">
                  <a:moveTo>
                    <a:pt x="1845" y="2080"/>
                  </a:moveTo>
                  <a:cubicBezTo>
                    <a:pt x="1580" y="2256"/>
                    <a:pt x="1328" y="2463"/>
                    <a:pt x="945" y="2463"/>
                  </a:cubicBezTo>
                  <a:cubicBezTo>
                    <a:pt x="502" y="2463"/>
                    <a:pt x="130" y="2258"/>
                    <a:pt x="58" y="1814"/>
                  </a:cubicBezTo>
                  <a:cubicBezTo>
                    <a:pt x="6" y="1490"/>
                    <a:pt x="0" y="628"/>
                    <a:pt x="0" y="336"/>
                  </a:cubicBezTo>
                  <a:cubicBezTo>
                    <a:pt x="0" y="0"/>
                    <a:pt x="0" y="0"/>
                    <a:pt x="0" y="0"/>
                  </a:cubicBezTo>
                  <a:cubicBezTo>
                    <a:pt x="6" y="0"/>
                    <a:pt x="6" y="0"/>
                    <a:pt x="6" y="0"/>
                  </a:cubicBezTo>
                  <a:cubicBezTo>
                    <a:pt x="182" y="363"/>
                    <a:pt x="493" y="580"/>
                    <a:pt x="493" y="955"/>
                  </a:cubicBezTo>
                  <a:cubicBezTo>
                    <a:pt x="493" y="1141"/>
                    <a:pt x="432" y="1261"/>
                    <a:pt x="340" y="1438"/>
                  </a:cubicBezTo>
                  <a:cubicBezTo>
                    <a:pt x="292" y="1531"/>
                    <a:pt x="221" y="1648"/>
                    <a:pt x="221" y="1757"/>
                  </a:cubicBezTo>
                  <a:cubicBezTo>
                    <a:pt x="221" y="1821"/>
                    <a:pt x="250" y="1883"/>
                    <a:pt x="361" y="1883"/>
                  </a:cubicBezTo>
                  <a:cubicBezTo>
                    <a:pt x="578" y="1883"/>
                    <a:pt x="700" y="1770"/>
                    <a:pt x="982" y="1770"/>
                  </a:cubicBezTo>
                  <a:cubicBezTo>
                    <a:pt x="1304" y="1770"/>
                    <a:pt x="1534" y="1887"/>
                    <a:pt x="1845" y="2073"/>
                  </a:cubicBezTo>
                  <a:cubicBezTo>
                    <a:pt x="1845" y="2080"/>
                    <a:pt x="1845" y="2080"/>
                    <a:pt x="1845" y="208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a:p>
          </p:txBody>
        </p:sp>
        <p:sp>
          <p:nvSpPr>
            <p:cNvPr id="19" name="Freeform 6">
              <a:extLst>
                <a:ext uri="{FF2B5EF4-FFF2-40B4-BE49-F238E27FC236}">
                  <a16:creationId xmlns:a16="http://schemas.microsoft.com/office/drawing/2014/main" id="{D0B80E16-2F2B-4F0C-A204-2EEFEE02CE03}"/>
                </a:ext>
              </a:extLst>
            </p:cNvPr>
            <p:cNvSpPr>
              <a:spLocks/>
            </p:cNvSpPr>
            <p:nvPr userDrawn="1"/>
          </p:nvSpPr>
          <p:spPr bwMode="auto">
            <a:xfrm>
              <a:off x="260350" y="258763"/>
              <a:ext cx="241300" cy="323850"/>
            </a:xfrm>
            <a:custGeom>
              <a:avLst/>
              <a:gdLst>
                <a:gd name="T0" fmla="*/ 0 w 1845"/>
                <a:gd name="T1" fmla="*/ 2073 h 2463"/>
                <a:gd name="T2" fmla="*/ 863 w 1845"/>
                <a:gd name="T3" fmla="*/ 1770 h 2463"/>
                <a:gd name="T4" fmla="*/ 1484 w 1845"/>
                <a:gd name="T5" fmla="*/ 1883 h 2463"/>
                <a:gd name="T6" fmla="*/ 1624 w 1845"/>
                <a:gd name="T7" fmla="*/ 1757 h 2463"/>
                <a:gd name="T8" fmla="*/ 1505 w 1845"/>
                <a:gd name="T9" fmla="*/ 1438 h 2463"/>
                <a:gd name="T10" fmla="*/ 1352 w 1845"/>
                <a:gd name="T11" fmla="*/ 955 h 2463"/>
                <a:gd name="T12" fmla="*/ 1839 w 1845"/>
                <a:gd name="T13" fmla="*/ 0 h 2463"/>
                <a:gd name="T14" fmla="*/ 1845 w 1845"/>
                <a:gd name="T15" fmla="*/ 0 h 2463"/>
                <a:gd name="T16" fmla="*/ 1845 w 1845"/>
                <a:gd name="T17" fmla="*/ 334 h 2463"/>
                <a:gd name="T18" fmla="*/ 1787 w 1845"/>
                <a:gd name="T19" fmla="*/ 1814 h 2463"/>
                <a:gd name="T20" fmla="*/ 900 w 1845"/>
                <a:gd name="T21" fmla="*/ 2463 h 2463"/>
                <a:gd name="T22" fmla="*/ 0 w 1845"/>
                <a:gd name="T23" fmla="*/ 2080 h 2463"/>
                <a:gd name="T24" fmla="*/ 0 w 1845"/>
                <a:gd name="T25" fmla="*/ 2073 h 2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5" h="2463">
                  <a:moveTo>
                    <a:pt x="0" y="2073"/>
                  </a:moveTo>
                  <a:cubicBezTo>
                    <a:pt x="311" y="1887"/>
                    <a:pt x="541" y="1770"/>
                    <a:pt x="863" y="1770"/>
                  </a:cubicBezTo>
                  <a:cubicBezTo>
                    <a:pt x="1145" y="1770"/>
                    <a:pt x="1267" y="1883"/>
                    <a:pt x="1484" y="1883"/>
                  </a:cubicBezTo>
                  <a:cubicBezTo>
                    <a:pt x="1594" y="1883"/>
                    <a:pt x="1624" y="1821"/>
                    <a:pt x="1624" y="1757"/>
                  </a:cubicBezTo>
                  <a:cubicBezTo>
                    <a:pt x="1624" y="1648"/>
                    <a:pt x="1553" y="1531"/>
                    <a:pt x="1505" y="1438"/>
                  </a:cubicBezTo>
                  <a:cubicBezTo>
                    <a:pt x="1413" y="1261"/>
                    <a:pt x="1352" y="1141"/>
                    <a:pt x="1352" y="955"/>
                  </a:cubicBezTo>
                  <a:cubicBezTo>
                    <a:pt x="1352" y="580"/>
                    <a:pt x="1663" y="363"/>
                    <a:pt x="1839" y="0"/>
                  </a:cubicBezTo>
                  <a:cubicBezTo>
                    <a:pt x="1845" y="0"/>
                    <a:pt x="1845" y="0"/>
                    <a:pt x="1845" y="0"/>
                  </a:cubicBezTo>
                  <a:cubicBezTo>
                    <a:pt x="1845" y="334"/>
                    <a:pt x="1845" y="334"/>
                    <a:pt x="1845" y="334"/>
                  </a:cubicBezTo>
                  <a:cubicBezTo>
                    <a:pt x="1845" y="628"/>
                    <a:pt x="1839" y="1490"/>
                    <a:pt x="1787" y="1814"/>
                  </a:cubicBezTo>
                  <a:cubicBezTo>
                    <a:pt x="1715" y="2258"/>
                    <a:pt x="1343" y="2463"/>
                    <a:pt x="900" y="2463"/>
                  </a:cubicBezTo>
                  <a:cubicBezTo>
                    <a:pt x="516" y="2463"/>
                    <a:pt x="264" y="2256"/>
                    <a:pt x="0" y="2080"/>
                  </a:cubicBezTo>
                  <a:cubicBezTo>
                    <a:pt x="0" y="2073"/>
                    <a:pt x="0" y="2073"/>
                    <a:pt x="0" y="207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a:p>
          </p:txBody>
        </p:sp>
        <p:sp>
          <p:nvSpPr>
            <p:cNvPr id="20" name="Freeform 7">
              <a:extLst>
                <a:ext uri="{FF2B5EF4-FFF2-40B4-BE49-F238E27FC236}">
                  <a16:creationId xmlns:a16="http://schemas.microsoft.com/office/drawing/2014/main" id="{B6B8B6F3-9EF4-4E8A-8C0A-138B28D1EC4E}"/>
                </a:ext>
              </a:extLst>
            </p:cNvPr>
            <p:cNvSpPr>
              <a:spLocks/>
            </p:cNvSpPr>
            <p:nvPr userDrawn="1"/>
          </p:nvSpPr>
          <p:spPr bwMode="auto">
            <a:xfrm>
              <a:off x="314325" y="625475"/>
              <a:ext cx="95250" cy="139700"/>
            </a:xfrm>
            <a:custGeom>
              <a:avLst/>
              <a:gdLst>
                <a:gd name="T0" fmla="*/ 680 w 728"/>
                <a:gd name="T1" fmla="*/ 252 h 1058"/>
                <a:gd name="T2" fmla="*/ 406 w 728"/>
                <a:gd name="T3" fmla="*/ 140 h 1058"/>
                <a:gd name="T4" fmla="*/ 213 w 728"/>
                <a:gd name="T5" fmla="*/ 265 h 1058"/>
                <a:gd name="T6" fmla="*/ 728 w 728"/>
                <a:gd name="T7" fmla="*/ 752 h 1058"/>
                <a:gd name="T8" fmla="*/ 329 w 728"/>
                <a:gd name="T9" fmla="*/ 1058 h 1058"/>
                <a:gd name="T10" fmla="*/ 7 w 728"/>
                <a:gd name="T11" fmla="*/ 1005 h 1058"/>
                <a:gd name="T12" fmla="*/ 0 w 728"/>
                <a:gd name="T13" fmla="*/ 890 h 1058"/>
                <a:gd name="T14" fmla="*/ 7 w 728"/>
                <a:gd name="T15" fmla="*/ 780 h 1058"/>
                <a:gd name="T16" fmla="*/ 15 w 728"/>
                <a:gd name="T17" fmla="*/ 780 h 1058"/>
                <a:gd name="T18" fmla="*/ 342 w 728"/>
                <a:gd name="T19" fmla="*/ 914 h 1058"/>
                <a:gd name="T20" fmla="*/ 529 w 728"/>
                <a:gd name="T21" fmla="*/ 782 h 1058"/>
                <a:gd name="T22" fmla="*/ 20 w 728"/>
                <a:gd name="T23" fmla="*/ 297 h 1058"/>
                <a:gd name="T24" fmla="*/ 420 w 728"/>
                <a:gd name="T25" fmla="*/ 0 h 1058"/>
                <a:gd name="T26" fmla="*/ 687 w 728"/>
                <a:gd name="T27" fmla="*/ 40 h 1058"/>
                <a:gd name="T28" fmla="*/ 693 w 728"/>
                <a:gd name="T29" fmla="*/ 135 h 1058"/>
                <a:gd name="T30" fmla="*/ 687 w 728"/>
                <a:gd name="T31" fmla="*/ 252 h 1058"/>
                <a:gd name="T32" fmla="*/ 680 w 728"/>
                <a:gd name="T33" fmla="*/ 252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8" h="1058">
                  <a:moveTo>
                    <a:pt x="680" y="252"/>
                  </a:moveTo>
                  <a:cubicBezTo>
                    <a:pt x="643" y="191"/>
                    <a:pt x="555" y="140"/>
                    <a:pt x="406" y="140"/>
                  </a:cubicBezTo>
                  <a:cubicBezTo>
                    <a:pt x="295" y="140"/>
                    <a:pt x="213" y="174"/>
                    <a:pt x="213" y="265"/>
                  </a:cubicBezTo>
                  <a:cubicBezTo>
                    <a:pt x="213" y="471"/>
                    <a:pt x="728" y="432"/>
                    <a:pt x="728" y="752"/>
                  </a:cubicBezTo>
                  <a:cubicBezTo>
                    <a:pt x="728" y="938"/>
                    <a:pt x="594" y="1058"/>
                    <a:pt x="329" y="1058"/>
                  </a:cubicBezTo>
                  <a:cubicBezTo>
                    <a:pt x="199" y="1058"/>
                    <a:pt x="80" y="1038"/>
                    <a:pt x="7" y="1005"/>
                  </a:cubicBezTo>
                  <a:cubicBezTo>
                    <a:pt x="2" y="965"/>
                    <a:pt x="0" y="927"/>
                    <a:pt x="0" y="890"/>
                  </a:cubicBezTo>
                  <a:cubicBezTo>
                    <a:pt x="0" y="854"/>
                    <a:pt x="3" y="817"/>
                    <a:pt x="7" y="780"/>
                  </a:cubicBezTo>
                  <a:cubicBezTo>
                    <a:pt x="15" y="780"/>
                    <a:pt x="15" y="780"/>
                    <a:pt x="15" y="780"/>
                  </a:cubicBezTo>
                  <a:cubicBezTo>
                    <a:pt x="91" y="880"/>
                    <a:pt x="217" y="914"/>
                    <a:pt x="342" y="914"/>
                  </a:cubicBezTo>
                  <a:cubicBezTo>
                    <a:pt x="464" y="914"/>
                    <a:pt x="529" y="865"/>
                    <a:pt x="529" y="782"/>
                  </a:cubicBezTo>
                  <a:cubicBezTo>
                    <a:pt x="529" y="574"/>
                    <a:pt x="20" y="631"/>
                    <a:pt x="20" y="297"/>
                  </a:cubicBezTo>
                  <a:cubicBezTo>
                    <a:pt x="20" y="114"/>
                    <a:pt x="159" y="0"/>
                    <a:pt x="420" y="0"/>
                  </a:cubicBezTo>
                  <a:cubicBezTo>
                    <a:pt x="487" y="0"/>
                    <a:pt x="616" y="8"/>
                    <a:pt x="687" y="40"/>
                  </a:cubicBezTo>
                  <a:cubicBezTo>
                    <a:pt x="691" y="57"/>
                    <a:pt x="693" y="101"/>
                    <a:pt x="693" y="135"/>
                  </a:cubicBezTo>
                  <a:cubicBezTo>
                    <a:pt x="693" y="182"/>
                    <a:pt x="690" y="225"/>
                    <a:pt x="687" y="252"/>
                  </a:cubicBezTo>
                  <a:cubicBezTo>
                    <a:pt x="680" y="252"/>
                    <a:pt x="680" y="252"/>
                    <a:pt x="680" y="25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a:p>
          </p:txBody>
        </p:sp>
        <p:sp>
          <p:nvSpPr>
            <p:cNvPr id="21" name="Freeform 8">
              <a:extLst>
                <a:ext uri="{FF2B5EF4-FFF2-40B4-BE49-F238E27FC236}">
                  <a16:creationId xmlns:a16="http://schemas.microsoft.com/office/drawing/2014/main" id="{B304476A-9D1B-4186-B659-4166743F7F1C}"/>
                </a:ext>
              </a:extLst>
            </p:cNvPr>
            <p:cNvSpPr>
              <a:spLocks/>
            </p:cNvSpPr>
            <p:nvPr userDrawn="1"/>
          </p:nvSpPr>
          <p:spPr bwMode="auto">
            <a:xfrm>
              <a:off x="450850" y="627063"/>
              <a:ext cx="103188" cy="136525"/>
            </a:xfrm>
            <a:custGeom>
              <a:avLst/>
              <a:gdLst>
                <a:gd name="T0" fmla="*/ 507 w 792"/>
                <a:gd name="T1" fmla="*/ 879 h 1032"/>
                <a:gd name="T2" fmla="*/ 785 w 792"/>
                <a:gd name="T3" fmla="*/ 818 h 1032"/>
                <a:gd name="T4" fmla="*/ 792 w 792"/>
                <a:gd name="T5" fmla="*/ 818 h 1032"/>
                <a:gd name="T6" fmla="*/ 743 w 792"/>
                <a:gd name="T7" fmla="*/ 1032 h 1032"/>
                <a:gd name="T8" fmla="*/ 0 w 792"/>
                <a:gd name="T9" fmla="*/ 1032 h 1032"/>
                <a:gd name="T10" fmla="*/ 0 w 792"/>
                <a:gd name="T11" fmla="*/ 1025 h 1032"/>
                <a:gd name="T12" fmla="*/ 65 w 792"/>
                <a:gd name="T13" fmla="*/ 886 h 1032"/>
                <a:gd name="T14" fmla="*/ 65 w 792"/>
                <a:gd name="T15" fmla="*/ 306 h 1032"/>
                <a:gd name="T16" fmla="*/ 5 w 792"/>
                <a:gd name="T17" fmla="*/ 13 h 1032"/>
                <a:gd name="T18" fmla="*/ 5 w 792"/>
                <a:gd name="T19" fmla="*/ 5 h 1032"/>
                <a:gd name="T20" fmla="*/ 152 w 792"/>
                <a:gd name="T21" fmla="*/ 0 h 1032"/>
                <a:gd name="T22" fmla="*/ 327 w 792"/>
                <a:gd name="T23" fmla="*/ 6 h 1032"/>
                <a:gd name="T24" fmla="*/ 327 w 792"/>
                <a:gd name="T25" fmla="*/ 14 h 1032"/>
                <a:gd name="T26" fmla="*/ 255 w 792"/>
                <a:gd name="T27" fmla="*/ 306 h 1032"/>
                <a:gd name="T28" fmla="*/ 255 w 792"/>
                <a:gd name="T29" fmla="*/ 879 h 1032"/>
                <a:gd name="T30" fmla="*/ 507 w 792"/>
                <a:gd name="T31" fmla="*/ 879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92" h="1032">
                  <a:moveTo>
                    <a:pt x="507" y="879"/>
                  </a:moveTo>
                  <a:cubicBezTo>
                    <a:pt x="664" y="879"/>
                    <a:pt x="738" y="861"/>
                    <a:pt x="785" y="818"/>
                  </a:cubicBezTo>
                  <a:cubicBezTo>
                    <a:pt x="792" y="818"/>
                    <a:pt x="792" y="818"/>
                    <a:pt x="792" y="818"/>
                  </a:cubicBezTo>
                  <a:cubicBezTo>
                    <a:pt x="787" y="871"/>
                    <a:pt x="759" y="993"/>
                    <a:pt x="743" y="1032"/>
                  </a:cubicBezTo>
                  <a:cubicBezTo>
                    <a:pt x="0" y="1032"/>
                    <a:pt x="0" y="1032"/>
                    <a:pt x="0" y="1032"/>
                  </a:cubicBezTo>
                  <a:cubicBezTo>
                    <a:pt x="0" y="1025"/>
                    <a:pt x="0" y="1025"/>
                    <a:pt x="0" y="1025"/>
                  </a:cubicBezTo>
                  <a:cubicBezTo>
                    <a:pt x="44" y="997"/>
                    <a:pt x="65" y="973"/>
                    <a:pt x="65" y="886"/>
                  </a:cubicBezTo>
                  <a:cubicBezTo>
                    <a:pt x="65" y="306"/>
                    <a:pt x="65" y="306"/>
                    <a:pt x="65" y="306"/>
                  </a:cubicBezTo>
                  <a:cubicBezTo>
                    <a:pt x="65" y="108"/>
                    <a:pt x="65" y="58"/>
                    <a:pt x="5" y="13"/>
                  </a:cubicBezTo>
                  <a:cubicBezTo>
                    <a:pt x="5" y="5"/>
                    <a:pt x="5" y="5"/>
                    <a:pt x="5" y="5"/>
                  </a:cubicBezTo>
                  <a:cubicBezTo>
                    <a:pt x="34" y="2"/>
                    <a:pt x="87" y="0"/>
                    <a:pt x="152" y="0"/>
                  </a:cubicBezTo>
                  <a:cubicBezTo>
                    <a:pt x="227" y="0"/>
                    <a:pt x="294" y="2"/>
                    <a:pt x="327" y="6"/>
                  </a:cubicBezTo>
                  <a:cubicBezTo>
                    <a:pt x="327" y="14"/>
                    <a:pt x="327" y="14"/>
                    <a:pt x="327" y="14"/>
                  </a:cubicBezTo>
                  <a:cubicBezTo>
                    <a:pt x="257" y="66"/>
                    <a:pt x="255" y="108"/>
                    <a:pt x="255" y="306"/>
                  </a:cubicBezTo>
                  <a:cubicBezTo>
                    <a:pt x="255" y="879"/>
                    <a:pt x="255" y="879"/>
                    <a:pt x="255" y="879"/>
                  </a:cubicBezTo>
                  <a:cubicBezTo>
                    <a:pt x="507" y="879"/>
                    <a:pt x="507" y="879"/>
                    <a:pt x="507" y="87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a:p>
          </p:txBody>
        </p:sp>
        <p:sp>
          <p:nvSpPr>
            <p:cNvPr id="22" name="Freeform 9">
              <a:extLst>
                <a:ext uri="{FF2B5EF4-FFF2-40B4-BE49-F238E27FC236}">
                  <a16:creationId xmlns:a16="http://schemas.microsoft.com/office/drawing/2014/main" id="{220BB5B4-299F-4F59-924C-2B7115E95926}"/>
                </a:ext>
              </a:extLst>
            </p:cNvPr>
            <p:cNvSpPr>
              <a:spLocks/>
            </p:cNvSpPr>
            <p:nvPr userDrawn="1"/>
          </p:nvSpPr>
          <p:spPr bwMode="auto">
            <a:xfrm>
              <a:off x="576263" y="627063"/>
              <a:ext cx="131763" cy="138112"/>
            </a:xfrm>
            <a:custGeom>
              <a:avLst/>
              <a:gdLst>
                <a:gd name="T0" fmla="*/ 71 w 1004"/>
                <a:gd name="T1" fmla="*/ 305 h 1045"/>
                <a:gd name="T2" fmla="*/ 0 w 1004"/>
                <a:gd name="T3" fmla="*/ 14 h 1045"/>
                <a:gd name="T4" fmla="*/ 0 w 1004"/>
                <a:gd name="T5" fmla="*/ 6 h 1045"/>
                <a:gd name="T6" fmla="*/ 160 w 1004"/>
                <a:gd name="T7" fmla="*/ 0 h 1045"/>
                <a:gd name="T8" fmla="*/ 268 w 1004"/>
                <a:gd name="T9" fmla="*/ 2 h 1045"/>
                <a:gd name="T10" fmla="*/ 261 w 1004"/>
                <a:gd name="T11" fmla="*/ 305 h 1045"/>
                <a:gd name="T12" fmla="*/ 261 w 1004"/>
                <a:gd name="T13" fmla="*/ 651 h 1045"/>
                <a:gd name="T14" fmla="*/ 431 w 1004"/>
                <a:gd name="T15" fmla="*/ 879 h 1045"/>
                <a:gd name="T16" fmla="*/ 709 w 1004"/>
                <a:gd name="T17" fmla="*/ 793 h 1045"/>
                <a:gd name="T18" fmla="*/ 730 w 1004"/>
                <a:gd name="T19" fmla="*/ 730 h 1045"/>
                <a:gd name="T20" fmla="*/ 730 w 1004"/>
                <a:gd name="T21" fmla="*/ 309 h 1045"/>
                <a:gd name="T22" fmla="*/ 659 w 1004"/>
                <a:gd name="T23" fmla="*/ 14 h 1045"/>
                <a:gd name="T24" fmla="*/ 659 w 1004"/>
                <a:gd name="T25" fmla="*/ 6 h 1045"/>
                <a:gd name="T26" fmla="*/ 821 w 1004"/>
                <a:gd name="T27" fmla="*/ 0 h 1045"/>
                <a:gd name="T28" fmla="*/ 926 w 1004"/>
                <a:gd name="T29" fmla="*/ 2 h 1045"/>
                <a:gd name="T30" fmla="*/ 920 w 1004"/>
                <a:gd name="T31" fmla="*/ 306 h 1045"/>
                <a:gd name="T32" fmla="*/ 920 w 1004"/>
                <a:gd name="T33" fmla="*/ 784 h 1045"/>
                <a:gd name="T34" fmla="*/ 1004 w 1004"/>
                <a:gd name="T35" fmla="*/ 1027 h 1045"/>
                <a:gd name="T36" fmla="*/ 1004 w 1004"/>
                <a:gd name="T37" fmla="*/ 1032 h 1045"/>
                <a:gd name="T38" fmla="*/ 782 w 1004"/>
                <a:gd name="T39" fmla="*/ 1032 h 1045"/>
                <a:gd name="T40" fmla="*/ 744 w 1004"/>
                <a:gd name="T41" fmla="*/ 939 h 1045"/>
                <a:gd name="T42" fmla="*/ 387 w 1004"/>
                <a:gd name="T43" fmla="*/ 1045 h 1045"/>
                <a:gd name="T44" fmla="*/ 71 w 1004"/>
                <a:gd name="T45" fmla="*/ 736 h 1045"/>
                <a:gd name="T46" fmla="*/ 71 w 1004"/>
                <a:gd name="T47" fmla="*/ 305 h 10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04" h="1045">
                  <a:moveTo>
                    <a:pt x="71" y="305"/>
                  </a:moveTo>
                  <a:cubicBezTo>
                    <a:pt x="71" y="108"/>
                    <a:pt x="71" y="66"/>
                    <a:pt x="0" y="14"/>
                  </a:cubicBezTo>
                  <a:cubicBezTo>
                    <a:pt x="0" y="6"/>
                    <a:pt x="0" y="6"/>
                    <a:pt x="0" y="6"/>
                  </a:cubicBezTo>
                  <a:cubicBezTo>
                    <a:pt x="26" y="4"/>
                    <a:pt x="92" y="0"/>
                    <a:pt x="160" y="0"/>
                  </a:cubicBezTo>
                  <a:cubicBezTo>
                    <a:pt x="197" y="0"/>
                    <a:pt x="232" y="0"/>
                    <a:pt x="268" y="2"/>
                  </a:cubicBezTo>
                  <a:cubicBezTo>
                    <a:pt x="266" y="40"/>
                    <a:pt x="261" y="102"/>
                    <a:pt x="261" y="305"/>
                  </a:cubicBezTo>
                  <a:cubicBezTo>
                    <a:pt x="261" y="651"/>
                    <a:pt x="261" y="651"/>
                    <a:pt x="261" y="651"/>
                  </a:cubicBezTo>
                  <a:cubicBezTo>
                    <a:pt x="261" y="802"/>
                    <a:pt x="283" y="879"/>
                    <a:pt x="431" y="879"/>
                  </a:cubicBezTo>
                  <a:cubicBezTo>
                    <a:pt x="547" y="879"/>
                    <a:pt x="661" y="834"/>
                    <a:pt x="709" y="793"/>
                  </a:cubicBezTo>
                  <a:cubicBezTo>
                    <a:pt x="730" y="775"/>
                    <a:pt x="730" y="756"/>
                    <a:pt x="730" y="730"/>
                  </a:cubicBezTo>
                  <a:cubicBezTo>
                    <a:pt x="730" y="309"/>
                    <a:pt x="730" y="309"/>
                    <a:pt x="730" y="309"/>
                  </a:cubicBezTo>
                  <a:cubicBezTo>
                    <a:pt x="730" y="108"/>
                    <a:pt x="730" y="67"/>
                    <a:pt x="659" y="14"/>
                  </a:cubicBezTo>
                  <a:cubicBezTo>
                    <a:pt x="659" y="6"/>
                    <a:pt x="659" y="6"/>
                    <a:pt x="659" y="6"/>
                  </a:cubicBezTo>
                  <a:cubicBezTo>
                    <a:pt x="684" y="4"/>
                    <a:pt x="751" y="0"/>
                    <a:pt x="821" y="0"/>
                  </a:cubicBezTo>
                  <a:cubicBezTo>
                    <a:pt x="856" y="0"/>
                    <a:pt x="890" y="0"/>
                    <a:pt x="926" y="2"/>
                  </a:cubicBezTo>
                  <a:cubicBezTo>
                    <a:pt x="925" y="40"/>
                    <a:pt x="920" y="102"/>
                    <a:pt x="920" y="306"/>
                  </a:cubicBezTo>
                  <a:cubicBezTo>
                    <a:pt x="920" y="784"/>
                    <a:pt x="920" y="784"/>
                    <a:pt x="920" y="784"/>
                  </a:cubicBezTo>
                  <a:cubicBezTo>
                    <a:pt x="920" y="871"/>
                    <a:pt x="930" y="979"/>
                    <a:pt x="1004" y="1027"/>
                  </a:cubicBezTo>
                  <a:cubicBezTo>
                    <a:pt x="1004" y="1032"/>
                    <a:pt x="1004" y="1032"/>
                    <a:pt x="1004" y="1032"/>
                  </a:cubicBezTo>
                  <a:cubicBezTo>
                    <a:pt x="782" y="1032"/>
                    <a:pt x="782" y="1032"/>
                    <a:pt x="782" y="1032"/>
                  </a:cubicBezTo>
                  <a:cubicBezTo>
                    <a:pt x="765" y="1014"/>
                    <a:pt x="749" y="960"/>
                    <a:pt x="744" y="939"/>
                  </a:cubicBezTo>
                  <a:cubicBezTo>
                    <a:pt x="639" y="1009"/>
                    <a:pt x="530" y="1045"/>
                    <a:pt x="387" y="1045"/>
                  </a:cubicBezTo>
                  <a:cubicBezTo>
                    <a:pt x="145" y="1045"/>
                    <a:pt x="71" y="926"/>
                    <a:pt x="71" y="736"/>
                  </a:cubicBezTo>
                  <a:cubicBezTo>
                    <a:pt x="71" y="305"/>
                    <a:pt x="71" y="305"/>
                    <a:pt x="71" y="30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a:p>
          </p:txBody>
        </p:sp>
      </p:grpSp>
    </p:spTree>
    <p:extLst>
      <p:ext uri="{BB962C8B-B14F-4D97-AF65-F5344CB8AC3E}">
        <p14:creationId xmlns:p14="http://schemas.microsoft.com/office/powerpoint/2010/main" val="3222258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55D1907-0D70-4CB2-988F-97D44F560C23}"/>
              </a:ext>
            </a:extLst>
          </p:cNvPr>
          <p:cNvSpPr>
            <a:spLocks noGrp="1"/>
          </p:cNvSpPr>
          <p:nvPr>
            <p:ph type="title" hasCustomPrompt="1"/>
          </p:nvPr>
        </p:nvSpPr>
        <p:spPr>
          <a:xfrm>
            <a:off x="566304" y="887104"/>
            <a:ext cx="6135833" cy="1529246"/>
          </a:xfrm>
        </p:spPr>
        <p:txBody>
          <a:bodyPr/>
          <a:lstStyle>
            <a:lvl1pPr>
              <a:defRPr/>
            </a:lvl1pPr>
          </a:lstStyle>
          <a:p>
            <a:r>
              <a:rPr lang="en-GB" noProof="0"/>
              <a:t>Header</a:t>
            </a:r>
          </a:p>
        </p:txBody>
      </p:sp>
      <p:sp>
        <p:nvSpPr>
          <p:cNvPr id="7" name="Platshållare för text 6">
            <a:extLst>
              <a:ext uri="{FF2B5EF4-FFF2-40B4-BE49-F238E27FC236}">
                <a16:creationId xmlns:a16="http://schemas.microsoft.com/office/drawing/2014/main" id="{1DA38726-4B59-42B1-BEB5-BAF39E474F7C}"/>
              </a:ext>
            </a:extLst>
          </p:cNvPr>
          <p:cNvSpPr>
            <a:spLocks noGrp="1"/>
          </p:cNvSpPr>
          <p:nvPr>
            <p:ph type="body" sz="quarter" idx="10" hasCustomPrompt="1"/>
          </p:nvPr>
        </p:nvSpPr>
        <p:spPr>
          <a:xfrm>
            <a:off x="569119" y="3195450"/>
            <a:ext cx="4876338" cy="2427429"/>
          </a:xfrm>
        </p:spPr>
        <p:txBody>
          <a:bodyPr/>
          <a:lstStyle>
            <a:lvl1pPr marL="0" indent="0">
              <a:lnSpc>
                <a:spcPct val="100000"/>
              </a:lnSpc>
              <a:spcBef>
                <a:spcPts val="0"/>
              </a:spcBef>
              <a:buNone/>
              <a:defRPr sz="1200"/>
            </a:lvl1pPr>
          </a:lstStyle>
          <a:p>
            <a:pPr lvl="0"/>
            <a:r>
              <a:rPr lang="en-GB" noProof="0"/>
              <a:t>Name Lastname, phone, mail</a:t>
            </a:r>
            <a:br>
              <a:rPr lang="en-GB" noProof="0"/>
            </a:br>
            <a:r>
              <a:rPr lang="en-GB" noProof="0"/>
              <a:t>webbadres</a:t>
            </a:r>
          </a:p>
        </p:txBody>
      </p:sp>
      <p:sp>
        <p:nvSpPr>
          <p:cNvPr id="10" name="Rektangel 9">
            <a:extLst>
              <a:ext uri="{FF2B5EF4-FFF2-40B4-BE49-F238E27FC236}">
                <a16:creationId xmlns:a16="http://schemas.microsoft.com/office/drawing/2014/main" id="{6297439C-DE2D-4496-B897-CC792D86B486}"/>
              </a:ext>
            </a:extLst>
          </p:cNvPr>
          <p:cNvSpPr/>
          <p:nvPr userDrawn="1"/>
        </p:nvSpPr>
        <p:spPr>
          <a:xfrm>
            <a:off x="-1525137" y="24064"/>
            <a:ext cx="1461969" cy="826701"/>
          </a:xfrm>
          <a:prstGeom prst="rect">
            <a:avLst/>
          </a:prstGeom>
          <a:solidFill>
            <a:schemeClr val="bg1">
              <a:lumMod val="75000"/>
            </a:schemeClr>
          </a:solidFill>
        </p:spPr>
        <p:txBody>
          <a:bodyPr wrap="square">
            <a:spAutoFit/>
          </a:bodyPr>
          <a:lstStyle/>
          <a:p>
            <a:pPr marL="0" lvl="0" indent="0">
              <a:lnSpc>
                <a:spcPct val="107000"/>
              </a:lnSpc>
              <a:spcAft>
                <a:spcPts val="600"/>
              </a:spcAft>
              <a:buFont typeface="+mj-lt"/>
              <a:buNone/>
              <a:tabLst>
                <a:tab pos="198835" algn="l"/>
              </a:tabLst>
            </a:pPr>
            <a:r>
              <a:rPr lang="en-GB" sz="900" b="0" i="1" u="none" noProof="0">
                <a:effectLst/>
                <a:latin typeface="Calibri" panose="020F0502020204030204" pitchFamily="34" charset="0"/>
                <a:ea typeface="Calibri" panose="020F0502020204030204" pitchFamily="34" charset="0"/>
                <a:cs typeface="Times New Roman" panose="02020603050405020304" pitchFamily="18" charset="0"/>
              </a:rPr>
              <a:t>Final slide</a:t>
            </a:r>
            <a:r>
              <a:rPr lang="en-GB" sz="900" b="0" i="0" u="none" noProof="0">
                <a:effectLst/>
                <a:latin typeface="Calibri" panose="020F0502020204030204" pitchFamily="34" charset="0"/>
                <a:ea typeface="Calibri" panose="020F0502020204030204" pitchFamily="34" charset="0"/>
                <a:cs typeface="Times New Roman" panose="02020603050405020304" pitchFamily="18" charset="0"/>
              </a:rPr>
              <a:t>: insert contact details or what you want people to remember when the presentation has finished.</a:t>
            </a:r>
          </a:p>
        </p:txBody>
      </p:sp>
      <p:sp>
        <p:nvSpPr>
          <p:cNvPr id="11" name="Platshållare för text 6">
            <a:extLst>
              <a:ext uri="{FF2B5EF4-FFF2-40B4-BE49-F238E27FC236}">
                <a16:creationId xmlns:a16="http://schemas.microsoft.com/office/drawing/2014/main" id="{732D95E5-095E-4AF8-A88F-8D008694B3C7}"/>
              </a:ext>
            </a:extLst>
          </p:cNvPr>
          <p:cNvSpPr>
            <a:spLocks noGrp="1"/>
          </p:cNvSpPr>
          <p:nvPr>
            <p:ph type="body" sz="quarter" idx="12" hasCustomPrompt="1"/>
          </p:nvPr>
        </p:nvSpPr>
        <p:spPr>
          <a:xfrm>
            <a:off x="569119" y="2868784"/>
            <a:ext cx="4876338" cy="291089"/>
          </a:xfrm>
        </p:spPr>
        <p:txBody>
          <a:bodyPr anchor="b"/>
          <a:lstStyle>
            <a:lvl1pPr marL="0" indent="0">
              <a:lnSpc>
                <a:spcPts val="1800"/>
              </a:lnSpc>
              <a:spcBef>
                <a:spcPts val="0"/>
              </a:spcBef>
              <a:buNone/>
              <a:defRPr sz="1200" cap="all" baseline="0"/>
            </a:lvl1pPr>
          </a:lstStyle>
          <a:p>
            <a:r>
              <a:rPr lang="en-GB" sz="1200" noProof="0"/>
              <a:t>contact details:</a:t>
            </a:r>
          </a:p>
        </p:txBody>
      </p:sp>
      <p:pic>
        <p:nvPicPr>
          <p:cNvPr id="12" name="Bildobjekt 11">
            <a:extLst>
              <a:ext uri="{FF2B5EF4-FFF2-40B4-BE49-F238E27FC236}">
                <a16:creationId xmlns:a16="http://schemas.microsoft.com/office/drawing/2014/main" id="{814ABC46-9227-4028-B9F1-7F04A4D83B68}"/>
              </a:ext>
            </a:extLst>
          </p:cNvPr>
          <p:cNvPicPr>
            <a:picLocks noChangeAspect="1"/>
          </p:cNvPicPr>
          <p:nvPr userDrawn="1"/>
        </p:nvPicPr>
        <p:blipFill rotWithShape="1">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6994165" y="7200"/>
            <a:ext cx="2250000" cy="6824702"/>
          </a:xfrm>
          <a:prstGeom prst="rect">
            <a:avLst/>
          </a:prstGeom>
        </p:spPr>
      </p:pic>
    </p:spTree>
    <p:extLst>
      <p:ext uri="{BB962C8B-B14F-4D97-AF65-F5344CB8AC3E}">
        <p14:creationId xmlns:p14="http://schemas.microsoft.com/office/powerpoint/2010/main" val="3147598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and chapter slide – klorofyll">
    <p:spTree>
      <p:nvGrpSpPr>
        <p:cNvPr id="1" name=""/>
        <p:cNvGrpSpPr/>
        <p:nvPr/>
      </p:nvGrpSpPr>
      <p:grpSpPr>
        <a:xfrm>
          <a:off x="0" y="0"/>
          <a:ext cx="0" cy="0"/>
          <a:chOff x="0" y="0"/>
          <a:chExt cx="0" cy="0"/>
        </a:xfrm>
      </p:grpSpPr>
      <p:pic>
        <p:nvPicPr>
          <p:cNvPr id="19" name="Bildobjekt 18">
            <a:extLst>
              <a:ext uri="{FF2B5EF4-FFF2-40B4-BE49-F238E27FC236}">
                <a16:creationId xmlns:a16="http://schemas.microsoft.com/office/drawing/2014/main" id="{4744CBAF-931A-43AE-91EC-4CC3CAA24C2F}"/>
              </a:ext>
            </a:extLst>
          </p:cNvPr>
          <p:cNvPicPr>
            <a:picLocks noChangeAspect="1"/>
          </p:cNvPicPr>
          <p:nvPr userDrawn="1"/>
        </p:nvPicPr>
        <p:blipFill rotWithShape="1">
          <a:blip r:embed="rId2">
            <a:extLst>
              <a:ext uri="{28A0092B-C50C-407E-A947-70E740481C1C}">
                <a14:useLocalDpi xmlns:a14="http://schemas.microsoft.com/office/drawing/2010/main"/>
              </a:ext>
            </a:extLst>
          </a:blip>
          <a:srcRect l="12500" r="12500"/>
          <a:stretch/>
        </p:blipFill>
        <p:spPr>
          <a:xfrm>
            <a:off x="0" y="0"/>
            <a:ext cx="9144000" cy="6858000"/>
          </a:xfrm>
          <a:prstGeom prst="rect">
            <a:avLst/>
          </a:prstGeom>
        </p:spPr>
      </p:pic>
      <p:sp>
        <p:nvSpPr>
          <p:cNvPr id="2" name="Rubrik 1">
            <a:extLst>
              <a:ext uri="{FF2B5EF4-FFF2-40B4-BE49-F238E27FC236}">
                <a16:creationId xmlns:a16="http://schemas.microsoft.com/office/drawing/2014/main" id="{1A2E631D-57F7-4466-9422-5DF057A37B4A}"/>
              </a:ext>
            </a:extLst>
          </p:cNvPr>
          <p:cNvSpPr>
            <a:spLocks noGrp="1"/>
          </p:cNvSpPr>
          <p:nvPr>
            <p:ph type="ctrTitle" hasCustomPrompt="1"/>
          </p:nvPr>
        </p:nvSpPr>
        <p:spPr>
          <a:xfrm>
            <a:off x="574094" y="3148601"/>
            <a:ext cx="6858000" cy="2387600"/>
          </a:xfrm>
        </p:spPr>
        <p:txBody>
          <a:bodyPr anchor="b"/>
          <a:lstStyle>
            <a:lvl1pPr algn="l">
              <a:lnSpc>
                <a:spcPts val="4200"/>
              </a:lnSpc>
              <a:defRPr sz="3450">
                <a:solidFill>
                  <a:schemeClr val="bg1"/>
                </a:solidFill>
              </a:defRPr>
            </a:lvl1pPr>
          </a:lstStyle>
          <a:p>
            <a:r>
              <a:rPr lang="en-GB" noProof="0"/>
              <a:t>Title and chapter slide</a:t>
            </a:r>
          </a:p>
        </p:txBody>
      </p:sp>
      <p:sp>
        <p:nvSpPr>
          <p:cNvPr id="3" name="Underrubrik 2">
            <a:extLst>
              <a:ext uri="{FF2B5EF4-FFF2-40B4-BE49-F238E27FC236}">
                <a16:creationId xmlns:a16="http://schemas.microsoft.com/office/drawing/2014/main" id="{A5C78210-3B40-4057-98BE-2954168FB20D}"/>
              </a:ext>
            </a:extLst>
          </p:cNvPr>
          <p:cNvSpPr>
            <a:spLocks noGrp="1"/>
          </p:cNvSpPr>
          <p:nvPr>
            <p:ph type="subTitle" idx="1" hasCustomPrompt="1"/>
          </p:nvPr>
        </p:nvSpPr>
        <p:spPr>
          <a:xfrm>
            <a:off x="574094" y="5725392"/>
            <a:ext cx="6858000" cy="581891"/>
          </a:xfrm>
        </p:spPr>
        <p:txBody>
          <a:bodyPr/>
          <a:lstStyle>
            <a:lvl1pPr marL="0" indent="0" algn="l">
              <a:lnSpc>
                <a:spcPct val="100000"/>
              </a:lnSpc>
              <a:spcBef>
                <a:spcPts val="0"/>
              </a:spcBef>
              <a:buNone/>
              <a:defRPr sz="1125">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noProof="0"/>
              <a:t>Name, organisation</a:t>
            </a:r>
          </a:p>
        </p:txBody>
      </p:sp>
      <p:sp>
        <p:nvSpPr>
          <p:cNvPr id="17" name="Rektangel 16">
            <a:extLst>
              <a:ext uri="{FF2B5EF4-FFF2-40B4-BE49-F238E27FC236}">
                <a16:creationId xmlns:a16="http://schemas.microsoft.com/office/drawing/2014/main" id="{CF59F3B0-1A21-4D08-96F8-33B3411C5648}"/>
              </a:ext>
            </a:extLst>
          </p:cNvPr>
          <p:cNvSpPr/>
          <p:nvPr userDrawn="1"/>
        </p:nvSpPr>
        <p:spPr>
          <a:xfrm>
            <a:off x="-1596788" y="24063"/>
            <a:ext cx="1533620" cy="1567609"/>
          </a:xfrm>
          <a:prstGeom prst="rect">
            <a:avLst/>
          </a:prstGeom>
          <a:solidFill>
            <a:schemeClr val="bg1">
              <a:lumMod val="75000"/>
            </a:schemeClr>
          </a:solidFill>
        </p:spPr>
        <p:txBody>
          <a:bodyPr wrap="square">
            <a:spAutoFit/>
          </a:bodyPr>
          <a:lstStyle/>
          <a:p>
            <a:pPr marL="0" lvl="0" indent="0">
              <a:lnSpc>
                <a:spcPct val="107000"/>
              </a:lnSpc>
              <a:spcAft>
                <a:spcPts val="600"/>
              </a:spcAft>
              <a:buFont typeface="+mj-lt"/>
              <a:buNone/>
            </a:pPr>
            <a:r>
              <a:rPr lang="en-GB" sz="900" b="0" i="1" u="none" noProof="0">
                <a:effectLst/>
                <a:latin typeface="Calibri" panose="020F0502020204030204" pitchFamily="34" charset="0"/>
                <a:ea typeface="Calibri" panose="020F0502020204030204" pitchFamily="34" charset="0"/>
                <a:cs typeface="Times New Roman" panose="02020603050405020304" pitchFamily="18" charset="0"/>
              </a:rPr>
              <a:t>Title and chapter slide</a:t>
            </a:r>
            <a:r>
              <a:rPr lang="en-GB" sz="900" b="0" i="0" u="none" noProof="0">
                <a:effectLst/>
                <a:latin typeface="Calibri" panose="020F0502020204030204" pitchFamily="34" charset="0"/>
                <a:ea typeface="Calibri" panose="020F0502020204030204" pitchFamily="34" charset="0"/>
                <a:cs typeface="Times New Roman" panose="02020603050405020304" pitchFamily="18" charset="0"/>
              </a:rPr>
              <a:t>, </a:t>
            </a:r>
            <a:br>
              <a:rPr lang="en-GB" sz="900" b="0" i="0" u="none" noProof="0">
                <a:effectLst/>
                <a:latin typeface="Calibri" panose="020F0502020204030204" pitchFamily="34" charset="0"/>
                <a:ea typeface="Calibri" panose="020F0502020204030204" pitchFamily="34" charset="0"/>
                <a:cs typeface="Times New Roman" panose="02020603050405020304" pitchFamily="18" charset="0"/>
              </a:rPr>
            </a:br>
            <a:r>
              <a:rPr lang="en-GB" sz="900" b="0" i="0" u="none" noProof="0">
                <a:effectLst/>
                <a:latin typeface="Calibri" panose="020F0502020204030204" pitchFamily="34" charset="0"/>
                <a:ea typeface="Calibri" panose="020F0502020204030204" pitchFamily="34" charset="0"/>
                <a:cs typeface="Times New Roman" panose="02020603050405020304" pitchFamily="18" charset="0"/>
              </a:rPr>
              <a:t>five colours. This is where you insert the title of the presentation, your name and who you are. This template can also be used as a chapter slide where you insert the name of the section or meeting point in the title field.</a:t>
            </a:r>
          </a:p>
        </p:txBody>
      </p:sp>
      <p:grpSp>
        <p:nvGrpSpPr>
          <p:cNvPr id="20" name="Grupp 19">
            <a:extLst>
              <a:ext uri="{FF2B5EF4-FFF2-40B4-BE49-F238E27FC236}">
                <a16:creationId xmlns:a16="http://schemas.microsoft.com/office/drawing/2014/main" id="{4BADFD48-734D-454E-9D1E-52B280EA2FF0}"/>
              </a:ext>
            </a:extLst>
          </p:cNvPr>
          <p:cNvGrpSpPr/>
          <p:nvPr userDrawn="1"/>
        </p:nvGrpSpPr>
        <p:grpSpPr>
          <a:xfrm>
            <a:off x="260350" y="204975"/>
            <a:ext cx="503238" cy="506412"/>
            <a:chOff x="260350" y="258763"/>
            <a:chExt cx="503238" cy="506412"/>
          </a:xfrm>
        </p:grpSpPr>
        <p:sp>
          <p:nvSpPr>
            <p:cNvPr id="21" name="Freeform 5">
              <a:extLst>
                <a:ext uri="{FF2B5EF4-FFF2-40B4-BE49-F238E27FC236}">
                  <a16:creationId xmlns:a16="http://schemas.microsoft.com/office/drawing/2014/main" id="{B4AA1EEB-9310-4388-B924-3819604B725A}"/>
                </a:ext>
              </a:extLst>
            </p:cNvPr>
            <p:cNvSpPr>
              <a:spLocks/>
            </p:cNvSpPr>
            <p:nvPr userDrawn="1"/>
          </p:nvSpPr>
          <p:spPr bwMode="auto">
            <a:xfrm>
              <a:off x="522288" y="258763"/>
              <a:ext cx="241300" cy="323850"/>
            </a:xfrm>
            <a:custGeom>
              <a:avLst/>
              <a:gdLst>
                <a:gd name="T0" fmla="*/ 1845 w 1845"/>
                <a:gd name="T1" fmla="*/ 2080 h 2463"/>
                <a:gd name="T2" fmla="*/ 945 w 1845"/>
                <a:gd name="T3" fmla="*/ 2463 h 2463"/>
                <a:gd name="T4" fmla="*/ 58 w 1845"/>
                <a:gd name="T5" fmla="*/ 1814 h 2463"/>
                <a:gd name="T6" fmla="*/ 0 w 1845"/>
                <a:gd name="T7" fmla="*/ 336 h 2463"/>
                <a:gd name="T8" fmla="*/ 0 w 1845"/>
                <a:gd name="T9" fmla="*/ 0 h 2463"/>
                <a:gd name="T10" fmla="*/ 6 w 1845"/>
                <a:gd name="T11" fmla="*/ 0 h 2463"/>
                <a:gd name="T12" fmla="*/ 493 w 1845"/>
                <a:gd name="T13" fmla="*/ 955 h 2463"/>
                <a:gd name="T14" fmla="*/ 340 w 1845"/>
                <a:gd name="T15" fmla="*/ 1438 h 2463"/>
                <a:gd name="T16" fmla="*/ 221 w 1845"/>
                <a:gd name="T17" fmla="*/ 1757 h 2463"/>
                <a:gd name="T18" fmla="*/ 361 w 1845"/>
                <a:gd name="T19" fmla="*/ 1883 h 2463"/>
                <a:gd name="T20" fmla="*/ 982 w 1845"/>
                <a:gd name="T21" fmla="*/ 1770 h 2463"/>
                <a:gd name="T22" fmla="*/ 1845 w 1845"/>
                <a:gd name="T23" fmla="*/ 2073 h 2463"/>
                <a:gd name="T24" fmla="*/ 1845 w 1845"/>
                <a:gd name="T25" fmla="*/ 2080 h 2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5" h="2463">
                  <a:moveTo>
                    <a:pt x="1845" y="2080"/>
                  </a:moveTo>
                  <a:cubicBezTo>
                    <a:pt x="1580" y="2256"/>
                    <a:pt x="1328" y="2463"/>
                    <a:pt x="945" y="2463"/>
                  </a:cubicBezTo>
                  <a:cubicBezTo>
                    <a:pt x="502" y="2463"/>
                    <a:pt x="130" y="2258"/>
                    <a:pt x="58" y="1814"/>
                  </a:cubicBezTo>
                  <a:cubicBezTo>
                    <a:pt x="6" y="1490"/>
                    <a:pt x="0" y="628"/>
                    <a:pt x="0" y="336"/>
                  </a:cubicBezTo>
                  <a:cubicBezTo>
                    <a:pt x="0" y="0"/>
                    <a:pt x="0" y="0"/>
                    <a:pt x="0" y="0"/>
                  </a:cubicBezTo>
                  <a:cubicBezTo>
                    <a:pt x="6" y="0"/>
                    <a:pt x="6" y="0"/>
                    <a:pt x="6" y="0"/>
                  </a:cubicBezTo>
                  <a:cubicBezTo>
                    <a:pt x="182" y="363"/>
                    <a:pt x="493" y="580"/>
                    <a:pt x="493" y="955"/>
                  </a:cubicBezTo>
                  <a:cubicBezTo>
                    <a:pt x="493" y="1141"/>
                    <a:pt x="432" y="1261"/>
                    <a:pt x="340" y="1438"/>
                  </a:cubicBezTo>
                  <a:cubicBezTo>
                    <a:pt x="292" y="1531"/>
                    <a:pt x="221" y="1648"/>
                    <a:pt x="221" y="1757"/>
                  </a:cubicBezTo>
                  <a:cubicBezTo>
                    <a:pt x="221" y="1821"/>
                    <a:pt x="250" y="1883"/>
                    <a:pt x="361" y="1883"/>
                  </a:cubicBezTo>
                  <a:cubicBezTo>
                    <a:pt x="578" y="1883"/>
                    <a:pt x="700" y="1770"/>
                    <a:pt x="982" y="1770"/>
                  </a:cubicBezTo>
                  <a:cubicBezTo>
                    <a:pt x="1304" y="1770"/>
                    <a:pt x="1534" y="1887"/>
                    <a:pt x="1845" y="2073"/>
                  </a:cubicBezTo>
                  <a:cubicBezTo>
                    <a:pt x="1845" y="2080"/>
                    <a:pt x="1845" y="2080"/>
                    <a:pt x="1845" y="208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a:p>
          </p:txBody>
        </p:sp>
        <p:sp>
          <p:nvSpPr>
            <p:cNvPr id="22" name="Freeform 6">
              <a:extLst>
                <a:ext uri="{FF2B5EF4-FFF2-40B4-BE49-F238E27FC236}">
                  <a16:creationId xmlns:a16="http://schemas.microsoft.com/office/drawing/2014/main" id="{49E94CF3-5D92-4B63-AC4B-DEC66FF84589}"/>
                </a:ext>
              </a:extLst>
            </p:cNvPr>
            <p:cNvSpPr>
              <a:spLocks/>
            </p:cNvSpPr>
            <p:nvPr userDrawn="1"/>
          </p:nvSpPr>
          <p:spPr bwMode="auto">
            <a:xfrm>
              <a:off x="260350" y="258763"/>
              <a:ext cx="241300" cy="323850"/>
            </a:xfrm>
            <a:custGeom>
              <a:avLst/>
              <a:gdLst>
                <a:gd name="T0" fmla="*/ 0 w 1845"/>
                <a:gd name="T1" fmla="*/ 2073 h 2463"/>
                <a:gd name="T2" fmla="*/ 863 w 1845"/>
                <a:gd name="T3" fmla="*/ 1770 h 2463"/>
                <a:gd name="T4" fmla="*/ 1484 w 1845"/>
                <a:gd name="T5" fmla="*/ 1883 h 2463"/>
                <a:gd name="T6" fmla="*/ 1624 w 1845"/>
                <a:gd name="T7" fmla="*/ 1757 h 2463"/>
                <a:gd name="T8" fmla="*/ 1505 w 1845"/>
                <a:gd name="T9" fmla="*/ 1438 h 2463"/>
                <a:gd name="T10" fmla="*/ 1352 w 1845"/>
                <a:gd name="T11" fmla="*/ 955 h 2463"/>
                <a:gd name="T12" fmla="*/ 1839 w 1845"/>
                <a:gd name="T13" fmla="*/ 0 h 2463"/>
                <a:gd name="T14" fmla="*/ 1845 w 1845"/>
                <a:gd name="T15" fmla="*/ 0 h 2463"/>
                <a:gd name="T16" fmla="*/ 1845 w 1845"/>
                <a:gd name="T17" fmla="*/ 334 h 2463"/>
                <a:gd name="T18" fmla="*/ 1787 w 1845"/>
                <a:gd name="T19" fmla="*/ 1814 h 2463"/>
                <a:gd name="T20" fmla="*/ 900 w 1845"/>
                <a:gd name="T21" fmla="*/ 2463 h 2463"/>
                <a:gd name="T22" fmla="*/ 0 w 1845"/>
                <a:gd name="T23" fmla="*/ 2080 h 2463"/>
                <a:gd name="T24" fmla="*/ 0 w 1845"/>
                <a:gd name="T25" fmla="*/ 2073 h 2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5" h="2463">
                  <a:moveTo>
                    <a:pt x="0" y="2073"/>
                  </a:moveTo>
                  <a:cubicBezTo>
                    <a:pt x="311" y="1887"/>
                    <a:pt x="541" y="1770"/>
                    <a:pt x="863" y="1770"/>
                  </a:cubicBezTo>
                  <a:cubicBezTo>
                    <a:pt x="1145" y="1770"/>
                    <a:pt x="1267" y="1883"/>
                    <a:pt x="1484" y="1883"/>
                  </a:cubicBezTo>
                  <a:cubicBezTo>
                    <a:pt x="1594" y="1883"/>
                    <a:pt x="1624" y="1821"/>
                    <a:pt x="1624" y="1757"/>
                  </a:cubicBezTo>
                  <a:cubicBezTo>
                    <a:pt x="1624" y="1648"/>
                    <a:pt x="1553" y="1531"/>
                    <a:pt x="1505" y="1438"/>
                  </a:cubicBezTo>
                  <a:cubicBezTo>
                    <a:pt x="1413" y="1261"/>
                    <a:pt x="1352" y="1141"/>
                    <a:pt x="1352" y="955"/>
                  </a:cubicBezTo>
                  <a:cubicBezTo>
                    <a:pt x="1352" y="580"/>
                    <a:pt x="1663" y="363"/>
                    <a:pt x="1839" y="0"/>
                  </a:cubicBezTo>
                  <a:cubicBezTo>
                    <a:pt x="1845" y="0"/>
                    <a:pt x="1845" y="0"/>
                    <a:pt x="1845" y="0"/>
                  </a:cubicBezTo>
                  <a:cubicBezTo>
                    <a:pt x="1845" y="334"/>
                    <a:pt x="1845" y="334"/>
                    <a:pt x="1845" y="334"/>
                  </a:cubicBezTo>
                  <a:cubicBezTo>
                    <a:pt x="1845" y="628"/>
                    <a:pt x="1839" y="1490"/>
                    <a:pt x="1787" y="1814"/>
                  </a:cubicBezTo>
                  <a:cubicBezTo>
                    <a:pt x="1715" y="2258"/>
                    <a:pt x="1343" y="2463"/>
                    <a:pt x="900" y="2463"/>
                  </a:cubicBezTo>
                  <a:cubicBezTo>
                    <a:pt x="516" y="2463"/>
                    <a:pt x="264" y="2256"/>
                    <a:pt x="0" y="2080"/>
                  </a:cubicBezTo>
                  <a:cubicBezTo>
                    <a:pt x="0" y="2073"/>
                    <a:pt x="0" y="2073"/>
                    <a:pt x="0" y="207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a:p>
          </p:txBody>
        </p:sp>
        <p:sp>
          <p:nvSpPr>
            <p:cNvPr id="23" name="Freeform 7">
              <a:extLst>
                <a:ext uri="{FF2B5EF4-FFF2-40B4-BE49-F238E27FC236}">
                  <a16:creationId xmlns:a16="http://schemas.microsoft.com/office/drawing/2014/main" id="{42BFE2A8-38BD-48C2-8E0A-7C82F03B5BA9}"/>
                </a:ext>
              </a:extLst>
            </p:cNvPr>
            <p:cNvSpPr>
              <a:spLocks/>
            </p:cNvSpPr>
            <p:nvPr userDrawn="1"/>
          </p:nvSpPr>
          <p:spPr bwMode="auto">
            <a:xfrm>
              <a:off x="314325" y="625475"/>
              <a:ext cx="95250" cy="139700"/>
            </a:xfrm>
            <a:custGeom>
              <a:avLst/>
              <a:gdLst>
                <a:gd name="T0" fmla="*/ 680 w 728"/>
                <a:gd name="T1" fmla="*/ 252 h 1058"/>
                <a:gd name="T2" fmla="*/ 406 w 728"/>
                <a:gd name="T3" fmla="*/ 140 h 1058"/>
                <a:gd name="T4" fmla="*/ 213 w 728"/>
                <a:gd name="T5" fmla="*/ 265 h 1058"/>
                <a:gd name="T6" fmla="*/ 728 w 728"/>
                <a:gd name="T7" fmla="*/ 752 h 1058"/>
                <a:gd name="T8" fmla="*/ 329 w 728"/>
                <a:gd name="T9" fmla="*/ 1058 h 1058"/>
                <a:gd name="T10" fmla="*/ 7 w 728"/>
                <a:gd name="T11" fmla="*/ 1005 h 1058"/>
                <a:gd name="T12" fmla="*/ 0 w 728"/>
                <a:gd name="T13" fmla="*/ 890 h 1058"/>
                <a:gd name="T14" fmla="*/ 7 w 728"/>
                <a:gd name="T15" fmla="*/ 780 h 1058"/>
                <a:gd name="T16" fmla="*/ 15 w 728"/>
                <a:gd name="T17" fmla="*/ 780 h 1058"/>
                <a:gd name="T18" fmla="*/ 342 w 728"/>
                <a:gd name="T19" fmla="*/ 914 h 1058"/>
                <a:gd name="T20" fmla="*/ 529 w 728"/>
                <a:gd name="T21" fmla="*/ 782 h 1058"/>
                <a:gd name="T22" fmla="*/ 20 w 728"/>
                <a:gd name="T23" fmla="*/ 297 h 1058"/>
                <a:gd name="T24" fmla="*/ 420 w 728"/>
                <a:gd name="T25" fmla="*/ 0 h 1058"/>
                <a:gd name="T26" fmla="*/ 687 w 728"/>
                <a:gd name="T27" fmla="*/ 40 h 1058"/>
                <a:gd name="T28" fmla="*/ 693 w 728"/>
                <a:gd name="T29" fmla="*/ 135 h 1058"/>
                <a:gd name="T30" fmla="*/ 687 w 728"/>
                <a:gd name="T31" fmla="*/ 252 h 1058"/>
                <a:gd name="T32" fmla="*/ 680 w 728"/>
                <a:gd name="T33" fmla="*/ 252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8" h="1058">
                  <a:moveTo>
                    <a:pt x="680" y="252"/>
                  </a:moveTo>
                  <a:cubicBezTo>
                    <a:pt x="643" y="191"/>
                    <a:pt x="555" y="140"/>
                    <a:pt x="406" y="140"/>
                  </a:cubicBezTo>
                  <a:cubicBezTo>
                    <a:pt x="295" y="140"/>
                    <a:pt x="213" y="174"/>
                    <a:pt x="213" y="265"/>
                  </a:cubicBezTo>
                  <a:cubicBezTo>
                    <a:pt x="213" y="471"/>
                    <a:pt x="728" y="432"/>
                    <a:pt x="728" y="752"/>
                  </a:cubicBezTo>
                  <a:cubicBezTo>
                    <a:pt x="728" y="938"/>
                    <a:pt x="594" y="1058"/>
                    <a:pt x="329" y="1058"/>
                  </a:cubicBezTo>
                  <a:cubicBezTo>
                    <a:pt x="199" y="1058"/>
                    <a:pt x="80" y="1038"/>
                    <a:pt x="7" y="1005"/>
                  </a:cubicBezTo>
                  <a:cubicBezTo>
                    <a:pt x="2" y="965"/>
                    <a:pt x="0" y="927"/>
                    <a:pt x="0" y="890"/>
                  </a:cubicBezTo>
                  <a:cubicBezTo>
                    <a:pt x="0" y="854"/>
                    <a:pt x="3" y="817"/>
                    <a:pt x="7" y="780"/>
                  </a:cubicBezTo>
                  <a:cubicBezTo>
                    <a:pt x="15" y="780"/>
                    <a:pt x="15" y="780"/>
                    <a:pt x="15" y="780"/>
                  </a:cubicBezTo>
                  <a:cubicBezTo>
                    <a:pt x="91" y="880"/>
                    <a:pt x="217" y="914"/>
                    <a:pt x="342" y="914"/>
                  </a:cubicBezTo>
                  <a:cubicBezTo>
                    <a:pt x="464" y="914"/>
                    <a:pt x="529" y="865"/>
                    <a:pt x="529" y="782"/>
                  </a:cubicBezTo>
                  <a:cubicBezTo>
                    <a:pt x="529" y="574"/>
                    <a:pt x="20" y="631"/>
                    <a:pt x="20" y="297"/>
                  </a:cubicBezTo>
                  <a:cubicBezTo>
                    <a:pt x="20" y="114"/>
                    <a:pt x="159" y="0"/>
                    <a:pt x="420" y="0"/>
                  </a:cubicBezTo>
                  <a:cubicBezTo>
                    <a:pt x="487" y="0"/>
                    <a:pt x="616" y="8"/>
                    <a:pt x="687" y="40"/>
                  </a:cubicBezTo>
                  <a:cubicBezTo>
                    <a:pt x="691" y="57"/>
                    <a:pt x="693" y="101"/>
                    <a:pt x="693" y="135"/>
                  </a:cubicBezTo>
                  <a:cubicBezTo>
                    <a:pt x="693" y="182"/>
                    <a:pt x="690" y="225"/>
                    <a:pt x="687" y="252"/>
                  </a:cubicBezTo>
                  <a:cubicBezTo>
                    <a:pt x="680" y="252"/>
                    <a:pt x="680" y="252"/>
                    <a:pt x="680" y="25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a:p>
          </p:txBody>
        </p:sp>
        <p:sp>
          <p:nvSpPr>
            <p:cNvPr id="24" name="Freeform 8">
              <a:extLst>
                <a:ext uri="{FF2B5EF4-FFF2-40B4-BE49-F238E27FC236}">
                  <a16:creationId xmlns:a16="http://schemas.microsoft.com/office/drawing/2014/main" id="{2D7D690A-707A-4862-8B81-00B8CA5BC187}"/>
                </a:ext>
              </a:extLst>
            </p:cNvPr>
            <p:cNvSpPr>
              <a:spLocks/>
            </p:cNvSpPr>
            <p:nvPr userDrawn="1"/>
          </p:nvSpPr>
          <p:spPr bwMode="auto">
            <a:xfrm>
              <a:off x="450850" y="627063"/>
              <a:ext cx="103188" cy="136525"/>
            </a:xfrm>
            <a:custGeom>
              <a:avLst/>
              <a:gdLst>
                <a:gd name="T0" fmla="*/ 507 w 792"/>
                <a:gd name="T1" fmla="*/ 879 h 1032"/>
                <a:gd name="T2" fmla="*/ 785 w 792"/>
                <a:gd name="T3" fmla="*/ 818 h 1032"/>
                <a:gd name="T4" fmla="*/ 792 w 792"/>
                <a:gd name="T5" fmla="*/ 818 h 1032"/>
                <a:gd name="T6" fmla="*/ 743 w 792"/>
                <a:gd name="T7" fmla="*/ 1032 h 1032"/>
                <a:gd name="T8" fmla="*/ 0 w 792"/>
                <a:gd name="T9" fmla="*/ 1032 h 1032"/>
                <a:gd name="T10" fmla="*/ 0 w 792"/>
                <a:gd name="T11" fmla="*/ 1025 h 1032"/>
                <a:gd name="T12" fmla="*/ 65 w 792"/>
                <a:gd name="T13" fmla="*/ 886 h 1032"/>
                <a:gd name="T14" fmla="*/ 65 w 792"/>
                <a:gd name="T15" fmla="*/ 306 h 1032"/>
                <a:gd name="T16" fmla="*/ 5 w 792"/>
                <a:gd name="T17" fmla="*/ 13 h 1032"/>
                <a:gd name="T18" fmla="*/ 5 w 792"/>
                <a:gd name="T19" fmla="*/ 5 h 1032"/>
                <a:gd name="T20" fmla="*/ 152 w 792"/>
                <a:gd name="T21" fmla="*/ 0 h 1032"/>
                <a:gd name="T22" fmla="*/ 327 w 792"/>
                <a:gd name="T23" fmla="*/ 6 h 1032"/>
                <a:gd name="T24" fmla="*/ 327 w 792"/>
                <a:gd name="T25" fmla="*/ 14 h 1032"/>
                <a:gd name="T26" fmla="*/ 255 w 792"/>
                <a:gd name="T27" fmla="*/ 306 h 1032"/>
                <a:gd name="T28" fmla="*/ 255 w 792"/>
                <a:gd name="T29" fmla="*/ 879 h 1032"/>
                <a:gd name="T30" fmla="*/ 507 w 792"/>
                <a:gd name="T31" fmla="*/ 879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92" h="1032">
                  <a:moveTo>
                    <a:pt x="507" y="879"/>
                  </a:moveTo>
                  <a:cubicBezTo>
                    <a:pt x="664" y="879"/>
                    <a:pt x="738" y="861"/>
                    <a:pt x="785" y="818"/>
                  </a:cubicBezTo>
                  <a:cubicBezTo>
                    <a:pt x="792" y="818"/>
                    <a:pt x="792" y="818"/>
                    <a:pt x="792" y="818"/>
                  </a:cubicBezTo>
                  <a:cubicBezTo>
                    <a:pt x="787" y="871"/>
                    <a:pt x="759" y="993"/>
                    <a:pt x="743" y="1032"/>
                  </a:cubicBezTo>
                  <a:cubicBezTo>
                    <a:pt x="0" y="1032"/>
                    <a:pt x="0" y="1032"/>
                    <a:pt x="0" y="1032"/>
                  </a:cubicBezTo>
                  <a:cubicBezTo>
                    <a:pt x="0" y="1025"/>
                    <a:pt x="0" y="1025"/>
                    <a:pt x="0" y="1025"/>
                  </a:cubicBezTo>
                  <a:cubicBezTo>
                    <a:pt x="44" y="997"/>
                    <a:pt x="65" y="973"/>
                    <a:pt x="65" y="886"/>
                  </a:cubicBezTo>
                  <a:cubicBezTo>
                    <a:pt x="65" y="306"/>
                    <a:pt x="65" y="306"/>
                    <a:pt x="65" y="306"/>
                  </a:cubicBezTo>
                  <a:cubicBezTo>
                    <a:pt x="65" y="108"/>
                    <a:pt x="65" y="58"/>
                    <a:pt x="5" y="13"/>
                  </a:cubicBezTo>
                  <a:cubicBezTo>
                    <a:pt x="5" y="5"/>
                    <a:pt x="5" y="5"/>
                    <a:pt x="5" y="5"/>
                  </a:cubicBezTo>
                  <a:cubicBezTo>
                    <a:pt x="34" y="2"/>
                    <a:pt x="87" y="0"/>
                    <a:pt x="152" y="0"/>
                  </a:cubicBezTo>
                  <a:cubicBezTo>
                    <a:pt x="227" y="0"/>
                    <a:pt x="294" y="2"/>
                    <a:pt x="327" y="6"/>
                  </a:cubicBezTo>
                  <a:cubicBezTo>
                    <a:pt x="327" y="14"/>
                    <a:pt x="327" y="14"/>
                    <a:pt x="327" y="14"/>
                  </a:cubicBezTo>
                  <a:cubicBezTo>
                    <a:pt x="257" y="66"/>
                    <a:pt x="255" y="108"/>
                    <a:pt x="255" y="306"/>
                  </a:cubicBezTo>
                  <a:cubicBezTo>
                    <a:pt x="255" y="879"/>
                    <a:pt x="255" y="879"/>
                    <a:pt x="255" y="879"/>
                  </a:cubicBezTo>
                  <a:cubicBezTo>
                    <a:pt x="507" y="879"/>
                    <a:pt x="507" y="879"/>
                    <a:pt x="507" y="87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a:p>
          </p:txBody>
        </p:sp>
        <p:sp>
          <p:nvSpPr>
            <p:cNvPr id="25" name="Freeform 9">
              <a:extLst>
                <a:ext uri="{FF2B5EF4-FFF2-40B4-BE49-F238E27FC236}">
                  <a16:creationId xmlns:a16="http://schemas.microsoft.com/office/drawing/2014/main" id="{9ACED5DC-1930-4FBD-8BBB-FFF32AAA90F3}"/>
                </a:ext>
              </a:extLst>
            </p:cNvPr>
            <p:cNvSpPr>
              <a:spLocks/>
            </p:cNvSpPr>
            <p:nvPr userDrawn="1"/>
          </p:nvSpPr>
          <p:spPr bwMode="auto">
            <a:xfrm>
              <a:off x="576263" y="627063"/>
              <a:ext cx="131763" cy="138112"/>
            </a:xfrm>
            <a:custGeom>
              <a:avLst/>
              <a:gdLst>
                <a:gd name="T0" fmla="*/ 71 w 1004"/>
                <a:gd name="T1" fmla="*/ 305 h 1045"/>
                <a:gd name="T2" fmla="*/ 0 w 1004"/>
                <a:gd name="T3" fmla="*/ 14 h 1045"/>
                <a:gd name="T4" fmla="*/ 0 w 1004"/>
                <a:gd name="T5" fmla="*/ 6 h 1045"/>
                <a:gd name="T6" fmla="*/ 160 w 1004"/>
                <a:gd name="T7" fmla="*/ 0 h 1045"/>
                <a:gd name="T8" fmla="*/ 268 w 1004"/>
                <a:gd name="T9" fmla="*/ 2 h 1045"/>
                <a:gd name="T10" fmla="*/ 261 w 1004"/>
                <a:gd name="T11" fmla="*/ 305 h 1045"/>
                <a:gd name="T12" fmla="*/ 261 w 1004"/>
                <a:gd name="T13" fmla="*/ 651 h 1045"/>
                <a:gd name="T14" fmla="*/ 431 w 1004"/>
                <a:gd name="T15" fmla="*/ 879 h 1045"/>
                <a:gd name="T16" fmla="*/ 709 w 1004"/>
                <a:gd name="T17" fmla="*/ 793 h 1045"/>
                <a:gd name="T18" fmla="*/ 730 w 1004"/>
                <a:gd name="T19" fmla="*/ 730 h 1045"/>
                <a:gd name="T20" fmla="*/ 730 w 1004"/>
                <a:gd name="T21" fmla="*/ 309 h 1045"/>
                <a:gd name="T22" fmla="*/ 659 w 1004"/>
                <a:gd name="T23" fmla="*/ 14 h 1045"/>
                <a:gd name="T24" fmla="*/ 659 w 1004"/>
                <a:gd name="T25" fmla="*/ 6 h 1045"/>
                <a:gd name="T26" fmla="*/ 821 w 1004"/>
                <a:gd name="T27" fmla="*/ 0 h 1045"/>
                <a:gd name="T28" fmla="*/ 926 w 1004"/>
                <a:gd name="T29" fmla="*/ 2 h 1045"/>
                <a:gd name="T30" fmla="*/ 920 w 1004"/>
                <a:gd name="T31" fmla="*/ 306 h 1045"/>
                <a:gd name="T32" fmla="*/ 920 w 1004"/>
                <a:gd name="T33" fmla="*/ 784 h 1045"/>
                <a:gd name="T34" fmla="*/ 1004 w 1004"/>
                <a:gd name="T35" fmla="*/ 1027 h 1045"/>
                <a:gd name="T36" fmla="*/ 1004 w 1004"/>
                <a:gd name="T37" fmla="*/ 1032 h 1045"/>
                <a:gd name="T38" fmla="*/ 782 w 1004"/>
                <a:gd name="T39" fmla="*/ 1032 h 1045"/>
                <a:gd name="T40" fmla="*/ 744 w 1004"/>
                <a:gd name="T41" fmla="*/ 939 h 1045"/>
                <a:gd name="T42" fmla="*/ 387 w 1004"/>
                <a:gd name="T43" fmla="*/ 1045 h 1045"/>
                <a:gd name="T44" fmla="*/ 71 w 1004"/>
                <a:gd name="T45" fmla="*/ 736 h 1045"/>
                <a:gd name="T46" fmla="*/ 71 w 1004"/>
                <a:gd name="T47" fmla="*/ 305 h 10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04" h="1045">
                  <a:moveTo>
                    <a:pt x="71" y="305"/>
                  </a:moveTo>
                  <a:cubicBezTo>
                    <a:pt x="71" y="108"/>
                    <a:pt x="71" y="66"/>
                    <a:pt x="0" y="14"/>
                  </a:cubicBezTo>
                  <a:cubicBezTo>
                    <a:pt x="0" y="6"/>
                    <a:pt x="0" y="6"/>
                    <a:pt x="0" y="6"/>
                  </a:cubicBezTo>
                  <a:cubicBezTo>
                    <a:pt x="26" y="4"/>
                    <a:pt x="92" y="0"/>
                    <a:pt x="160" y="0"/>
                  </a:cubicBezTo>
                  <a:cubicBezTo>
                    <a:pt x="197" y="0"/>
                    <a:pt x="232" y="0"/>
                    <a:pt x="268" y="2"/>
                  </a:cubicBezTo>
                  <a:cubicBezTo>
                    <a:pt x="266" y="40"/>
                    <a:pt x="261" y="102"/>
                    <a:pt x="261" y="305"/>
                  </a:cubicBezTo>
                  <a:cubicBezTo>
                    <a:pt x="261" y="651"/>
                    <a:pt x="261" y="651"/>
                    <a:pt x="261" y="651"/>
                  </a:cubicBezTo>
                  <a:cubicBezTo>
                    <a:pt x="261" y="802"/>
                    <a:pt x="283" y="879"/>
                    <a:pt x="431" y="879"/>
                  </a:cubicBezTo>
                  <a:cubicBezTo>
                    <a:pt x="547" y="879"/>
                    <a:pt x="661" y="834"/>
                    <a:pt x="709" y="793"/>
                  </a:cubicBezTo>
                  <a:cubicBezTo>
                    <a:pt x="730" y="775"/>
                    <a:pt x="730" y="756"/>
                    <a:pt x="730" y="730"/>
                  </a:cubicBezTo>
                  <a:cubicBezTo>
                    <a:pt x="730" y="309"/>
                    <a:pt x="730" y="309"/>
                    <a:pt x="730" y="309"/>
                  </a:cubicBezTo>
                  <a:cubicBezTo>
                    <a:pt x="730" y="108"/>
                    <a:pt x="730" y="67"/>
                    <a:pt x="659" y="14"/>
                  </a:cubicBezTo>
                  <a:cubicBezTo>
                    <a:pt x="659" y="6"/>
                    <a:pt x="659" y="6"/>
                    <a:pt x="659" y="6"/>
                  </a:cubicBezTo>
                  <a:cubicBezTo>
                    <a:pt x="684" y="4"/>
                    <a:pt x="751" y="0"/>
                    <a:pt x="821" y="0"/>
                  </a:cubicBezTo>
                  <a:cubicBezTo>
                    <a:pt x="856" y="0"/>
                    <a:pt x="890" y="0"/>
                    <a:pt x="926" y="2"/>
                  </a:cubicBezTo>
                  <a:cubicBezTo>
                    <a:pt x="925" y="40"/>
                    <a:pt x="920" y="102"/>
                    <a:pt x="920" y="306"/>
                  </a:cubicBezTo>
                  <a:cubicBezTo>
                    <a:pt x="920" y="784"/>
                    <a:pt x="920" y="784"/>
                    <a:pt x="920" y="784"/>
                  </a:cubicBezTo>
                  <a:cubicBezTo>
                    <a:pt x="920" y="871"/>
                    <a:pt x="930" y="979"/>
                    <a:pt x="1004" y="1027"/>
                  </a:cubicBezTo>
                  <a:cubicBezTo>
                    <a:pt x="1004" y="1032"/>
                    <a:pt x="1004" y="1032"/>
                    <a:pt x="1004" y="1032"/>
                  </a:cubicBezTo>
                  <a:cubicBezTo>
                    <a:pt x="782" y="1032"/>
                    <a:pt x="782" y="1032"/>
                    <a:pt x="782" y="1032"/>
                  </a:cubicBezTo>
                  <a:cubicBezTo>
                    <a:pt x="765" y="1014"/>
                    <a:pt x="749" y="960"/>
                    <a:pt x="744" y="939"/>
                  </a:cubicBezTo>
                  <a:cubicBezTo>
                    <a:pt x="639" y="1009"/>
                    <a:pt x="530" y="1045"/>
                    <a:pt x="387" y="1045"/>
                  </a:cubicBezTo>
                  <a:cubicBezTo>
                    <a:pt x="145" y="1045"/>
                    <a:pt x="71" y="926"/>
                    <a:pt x="71" y="736"/>
                  </a:cubicBezTo>
                  <a:cubicBezTo>
                    <a:pt x="71" y="305"/>
                    <a:pt x="71" y="305"/>
                    <a:pt x="71" y="30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a:p>
          </p:txBody>
        </p:sp>
      </p:grpSp>
    </p:spTree>
    <p:extLst>
      <p:ext uri="{BB962C8B-B14F-4D97-AF65-F5344CB8AC3E}">
        <p14:creationId xmlns:p14="http://schemas.microsoft.com/office/powerpoint/2010/main" val="765070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and chapter slide – äpple">
    <p:spTree>
      <p:nvGrpSpPr>
        <p:cNvPr id="1" name=""/>
        <p:cNvGrpSpPr/>
        <p:nvPr/>
      </p:nvGrpSpPr>
      <p:grpSpPr>
        <a:xfrm>
          <a:off x="0" y="0"/>
          <a:ext cx="0" cy="0"/>
          <a:chOff x="0" y="0"/>
          <a:chExt cx="0" cy="0"/>
        </a:xfrm>
      </p:grpSpPr>
      <p:pic>
        <p:nvPicPr>
          <p:cNvPr id="18" name="Bildobjekt 17">
            <a:extLst>
              <a:ext uri="{FF2B5EF4-FFF2-40B4-BE49-F238E27FC236}">
                <a16:creationId xmlns:a16="http://schemas.microsoft.com/office/drawing/2014/main" id="{FB07C084-E9AB-4639-9398-437FCEEAC088}"/>
              </a:ext>
            </a:extLst>
          </p:cNvPr>
          <p:cNvPicPr>
            <a:picLocks noChangeAspect="1"/>
          </p:cNvPicPr>
          <p:nvPr userDrawn="1"/>
        </p:nvPicPr>
        <p:blipFill rotWithShape="1">
          <a:blip r:embed="rId2">
            <a:extLst>
              <a:ext uri="{28A0092B-C50C-407E-A947-70E740481C1C}">
                <a14:useLocalDpi xmlns:a14="http://schemas.microsoft.com/office/drawing/2010/main"/>
              </a:ext>
            </a:extLst>
          </a:blip>
          <a:srcRect l="12500" r="12500"/>
          <a:stretch/>
        </p:blipFill>
        <p:spPr>
          <a:xfrm>
            <a:off x="0" y="0"/>
            <a:ext cx="9144000" cy="6858000"/>
          </a:xfrm>
          <a:prstGeom prst="rect">
            <a:avLst/>
          </a:prstGeom>
        </p:spPr>
      </p:pic>
      <p:sp>
        <p:nvSpPr>
          <p:cNvPr id="2" name="Rubrik 1">
            <a:extLst>
              <a:ext uri="{FF2B5EF4-FFF2-40B4-BE49-F238E27FC236}">
                <a16:creationId xmlns:a16="http://schemas.microsoft.com/office/drawing/2014/main" id="{1A2E631D-57F7-4466-9422-5DF057A37B4A}"/>
              </a:ext>
            </a:extLst>
          </p:cNvPr>
          <p:cNvSpPr>
            <a:spLocks noGrp="1"/>
          </p:cNvSpPr>
          <p:nvPr>
            <p:ph type="ctrTitle" hasCustomPrompt="1"/>
          </p:nvPr>
        </p:nvSpPr>
        <p:spPr>
          <a:xfrm>
            <a:off x="574094" y="3148601"/>
            <a:ext cx="6858000" cy="2387600"/>
          </a:xfrm>
        </p:spPr>
        <p:txBody>
          <a:bodyPr anchor="b"/>
          <a:lstStyle>
            <a:lvl1pPr algn="l">
              <a:lnSpc>
                <a:spcPts val="4200"/>
              </a:lnSpc>
              <a:defRPr sz="3450">
                <a:solidFill>
                  <a:schemeClr val="tx1"/>
                </a:solidFill>
              </a:defRPr>
            </a:lvl1pPr>
          </a:lstStyle>
          <a:p>
            <a:r>
              <a:rPr lang="en-GB" noProof="0"/>
              <a:t>Title and chapter slide</a:t>
            </a:r>
          </a:p>
        </p:txBody>
      </p:sp>
      <p:sp>
        <p:nvSpPr>
          <p:cNvPr id="3" name="Underrubrik 2">
            <a:extLst>
              <a:ext uri="{FF2B5EF4-FFF2-40B4-BE49-F238E27FC236}">
                <a16:creationId xmlns:a16="http://schemas.microsoft.com/office/drawing/2014/main" id="{A5C78210-3B40-4057-98BE-2954168FB20D}"/>
              </a:ext>
            </a:extLst>
          </p:cNvPr>
          <p:cNvSpPr>
            <a:spLocks noGrp="1"/>
          </p:cNvSpPr>
          <p:nvPr>
            <p:ph type="subTitle" idx="1" hasCustomPrompt="1"/>
          </p:nvPr>
        </p:nvSpPr>
        <p:spPr>
          <a:xfrm>
            <a:off x="574094" y="5725392"/>
            <a:ext cx="6858000" cy="581891"/>
          </a:xfrm>
        </p:spPr>
        <p:txBody>
          <a:bodyPr/>
          <a:lstStyle>
            <a:lvl1pPr marL="0" indent="0" algn="l">
              <a:lnSpc>
                <a:spcPct val="100000"/>
              </a:lnSpc>
              <a:spcBef>
                <a:spcPts val="0"/>
              </a:spcBef>
              <a:buNone/>
              <a:defRPr sz="1125">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noProof="0"/>
              <a:t>Name, organisation</a:t>
            </a:r>
          </a:p>
        </p:txBody>
      </p:sp>
      <p:sp>
        <p:nvSpPr>
          <p:cNvPr id="17" name="Rektangel 16">
            <a:extLst>
              <a:ext uri="{FF2B5EF4-FFF2-40B4-BE49-F238E27FC236}">
                <a16:creationId xmlns:a16="http://schemas.microsoft.com/office/drawing/2014/main" id="{A869A8FD-7819-4E27-8383-8602F42D8C67}"/>
              </a:ext>
            </a:extLst>
          </p:cNvPr>
          <p:cNvSpPr/>
          <p:nvPr userDrawn="1"/>
        </p:nvSpPr>
        <p:spPr>
          <a:xfrm>
            <a:off x="-1596788" y="24063"/>
            <a:ext cx="1533620" cy="1567609"/>
          </a:xfrm>
          <a:prstGeom prst="rect">
            <a:avLst/>
          </a:prstGeom>
          <a:solidFill>
            <a:schemeClr val="bg1">
              <a:lumMod val="75000"/>
            </a:schemeClr>
          </a:solidFill>
        </p:spPr>
        <p:txBody>
          <a:bodyPr wrap="square">
            <a:spAutoFit/>
          </a:bodyPr>
          <a:lstStyle/>
          <a:p>
            <a:pPr marL="0" lvl="0" indent="0">
              <a:lnSpc>
                <a:spcPct val="107000"/>
              </a:lnSpc>
              <a:spcAft>
                <a:spcPts val="600"/>
              </a:spcAft>
              <a:buFont typeface="+mj-lt"/>
              <a:buNone/>
            </a:pPr>
            <a:r>
              <a:rPr lang="en-GB" sz="900" b="0" i="1" u="none" noProof="0">
                <a:effectLst/>
                <a:latin typeface="Calibri" panose="020F0502020204030204" pitchFamily="34" charset="0"/>
                <a:ea typeface="Calibri" panose="020F0502020204030204" pitchFamily="34" charset="0"/>
                <a:cs typeface="Times New Roman" panose="02020603050405020304" pitchFamily="18" charset="0"/>
              </a:rPr>
              <a:t>Title and chapter slide</a:t>
            </a:r>
            <a:r>
              <a:rPr lang="en-GB" sz="900" b="0" i="0" u="none" noProof="0">
                <a:effectLst/>
                <a:latin typeface="Calibri" panose="020F0502020204030204" pitchFamily="34" charset="0"/>
                <a:ea typeface="Calibri" panose="020F0502020204030204" pitchFamily="34" charset="0"/>
                <a:cs typeface="Times New Roman" panose="02020603050405020304" pitchFamily="18" charset="0"/>
              </a:rPr>
              <a:t>, </a:t>
            </a:r>
            <a:br>
              <a:rPr lang="en-GB" sz="900" b="0" i="0" u="none" noProof="0">
                <a:effectLst/>
                <a:latin typeface="Calibri" panose="020F0502020204030204" pitchFamily="34" charset="0"/>
                <a:ea typeface="Calibri" panose="020F0502020204030204" pitchFamily="34" charset="0"/>
                <a:cs typeface="Times New Roman" panose="02020603050405020304" pitchFamily="18" charset="0"/>
              </a:rPr>
            </a:br>
            <a:r>
              <a:rPr lang="en-GB" sz="900" b="0" i="0" u="none" noProof="0">
                <a:effectLst/>
                <a:latin typeface="Calibri" panose="020F0502020204030204" pitchFamily="34" charset="0"/>
                <a:ea typeface="Calibri" panose="020F0502020204030204" pitchFamily="34" charset="0"/>
                <a:cs typeface="Times New Roman" panose="02020603050405020304" pitchFamily="18" charset="0"/>
              </a:rPr>
              <a:t>five colours. This is where you insert the title of the presentation, your name and who you are. This template can also be used as a chapter slide where you insert the name of the section or meeting point in the title field.</a:t>
            </a:r>
          </a:p>
        </p:txBody>
      </p:sp>
      <p:grpSp>
        <p:nvGrpSpPr>
          <p:cNvPr id="19" name="Grupp 18">
            <a:extLst>
              <a:ext uri="{FF2B5EF4-FFF2-40B4-BE49-F238E27FC236}">
                <a16:creationId xmlns:a16="http://schemas.microsoft.com/office/drawing/2014/main" id="{B34D8097-8461-4B28-9D2D-9BD3F0C546B9}"/>
              </a:ext>
            </a:extLst>
          </p:cNvPr>
          <p:cNvGrpSpPr/>
          <p:nvPr userDrawn="1"/>
        </p:nvGrpSpPr>
        <p:grpSpPr>
          <a:xfrm>
            <a:off x="260350" y="204975"/>
            <a:ext cx="503238" cy="506412"/>
            <a:chOff x="260350" y="258763"/>
            <a:chExt cx="503238" cy="506412"/>
          </a:xfrm>
        </p:grpSpPr>
        <p:sp>
          <p:nvSpPr>
            <p:cNvPr id="20" name="Freeform 5">
              <a:extLst>
                <a:ext uri="{FF2B5EF4-FFF2-40B4-BE49-F238E27FC236}">
                  <a16:creationId xmlns:a16="http://schemas.microsoft.com/office/drawing/2014/main" id="{7CF430A1-514A-4E91-A7AF-52655F52655C}"/>
                </a:ext>
              </a:extLst>
            </p:cNvPr>
            <p:cNvSpPr>
              <a:spLocks/>
            </p:cNvSpPr>
            <p:nvPr userDrawn="1"/>
          </p:nvSpPr>
          <p:spPr bwMode="auto">
            <a:xfrm>
              <a:off x="522288" y="258763"/>
              <a:ext cx="241300" cy="323850"/>
            </a:xfrm>
            <a:custGeom>
              <a:avLst/>
              <a:gdLst>
                <a:gd name="T0" fmla="*/ 1845 w 1845"/>
                <a:gd name="T1" fmla="*/ 2080 h 2463"/>
                <a:gd name="T2" fmla="*/ 945 w 1845"/>
                <a:gd name="T3" fmla="*/ 2463 h 2463"/>
                <a:gd name="T4" fmla="*/ 58 w 1845"/>
                <a:gd name="T5" fmla="*/ 1814 h 2463"/>
                <a:gd name="T6" fmla="*/ 0 w 1845"/>
                <a:gd name="T7" fmla="*/ 336 h 2463"/>
                <a:gd name="T8" fmla="*/ 0 w 1845"/>
                <a:gd name="T9" fmla="*/ 0 h 2463"/>
                <a:gd name="T10" fmla="*/ 6 w 1845"/>
                <a:gd name="T11" fmla="*/ 0 h 2463"/>
                <a:gd name="T12" fmla="*/ 493 w 1845"/>
                <a:gd name="T13" fmla="*/ 955 h 2463"/>
                <a:gd name="T14" fmla="*/ 340 w 1845"/>
                <a:gd name="T15" fmla="*/ 1438 h 2463"/>
                <a:gd name="T16" fmla="*/ 221 w 1845"/>
                <a:gd name="T17" fmla="*/ 1757 h 2463"/>
                <a:gd name="T18" fmla="*/ 361 w 1845"/>
                <a:gd name="T19" fmla="*/ 1883 h 2463"/>
                <a:gd name="T20" fmla="*/ 982 w 1845"/>
                <a:gd name="T21" fmla="*/ 1770 h 2463"/>
                <a:gd name="T22" fmla="*/ 1845 w 1845"/>
                <a:gd name="T23" fmla="*/ 2073 h 2463"/>
                <a:gd name="T24" fmla="*/ 1845 w 1845"/>
                <a:gd name="T25" fmla="*/ 2080 h 2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5" h="2463">
                  <a:moveTo>
                    <a:pt x="1845" y="2080"/>
                  </a:moveTo>
                  <a:cubicBezTo>
                    <a:pt x="1580" y="2256"/>
                    <a:pt x="1328" y="2463"/>
                    <a:pt x="945" y="2463"/>
                  </a:cubicBezTo>
                  <a:cubicBezTo>
                    <a:pt x="502" y="2463"/>
                    <a:pt x="130" y="2258"/>
                    <a:pt x="58" y="1814"/>
                  </a:cubicBezTo>
                  <a:cubicBezTo>
                    <a:pt x="6" y="1490"/>
                    <a:pt x="0" y="628"/>
                    <a:pt x="0" y="336"/>
                  </a:cubicBezTo>
                  <a:cubicBezTo>
                    <a:pt x="0" y="0"/>
                    <a:pt x="0" y="0"/>
                    <a:pt x="0" y="0"/>
                  </a:cubicBezTo>
                  <a:cubicBezTo>
                    <a:pt x="6" y="0"/>
                    <a:pt x="6" y="0"/>
                    <a:pt x="6" y="0"/>
                  </a:cubicBezTo>
                  <a:cubicBezTo>
                    <a:pt x="182" y="363"/>
                    <a:pt x="493" y="580"/>
                    <a:pt x="493" y="955"/>
                  </a:cubicBezTo>
                  <a:cubicBezTo>
                    <a:pt x="493" y="1141"/>
                    <a:pt x="432" y="1261"/>
                    <a:pt x="340" y="1438"/>
                  </a:cubicBezTo>
                  <a:cubicBezTo>
                    <a:pt x="292" y="1531"/>
                    <a:pt x="221" y="1648"/>
                    <a:pt x="221" y="1757"/>
                  </a:cubicBezTo>
                  <a:cubicBezTo>
                    <a:pt x="221" y="1821"/>
                    <a:pt x="250" y="1883"/>
                    <a:pt x="361" y="1883"/>
                  </a:cubicBezTo>
                  <a:cubicBezTo>
                    <a:pt x="578" y="1883"/>
                    <a:pt x="700" y="1770"/>
                    <a:pt x="982" y="1770"/>
                  </a:cubicBezTo>
                  <a:cubicBezTo>
                    <a:pt x="1304" y="1770"/>
                    <a:pt x="1534" y="1887"/>
                    <a:pt x="1845" y="2073"/>
                  </a:cubicBezTo>
                  <a:cubicBezTo>
                    <a:pt x="1845" y="2080"/>
                    <a:pt x="1845" y="2080"/>
                    <a:pt x="1845" y="208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a:p>
          </p:txBody>
        </p:sp>
        <p:sp>
          <p:nvSpPr>
            <p:cNvPr id="21" name="Freeform 6">
              <a:extLst>
                <a:ext uri="{FF2B5EF4-FFF2-40B4-BE49-F238E27FC236}">
                  <a16:creationId xmlns:a16="http://schemas.microsoft.com/office/drawing/2014/main" id="{774758A8-AA60-44F7-BBD8-4E8388C332A4}"/>
                </a:ext>
              </a:extLst>
            </p:cNvPr>
            <p:cNvSpPr>
              <a:spLocks/>
            </p:cNvSpPr>
            <p:nvPr userDrawn="1"/>
          </p:nvSpPr>
          <p:spPr bwMode="auto">
            <a:xfrm>
              <a:off x="260350" y="258763"/>
              <a:ext cx="241300" cy="323850"/>
            </a:xfrm>
            <a:custGeom>
              <a:avLst/>
              <a:gdLst>
                <a:gd name="T0" fmla="*/ 0 w 1845"/>
                <a:gd name="T1" fmla="*/ 2073 h 2463"/>
                <a:gd name="T2" fmla="*/ 863 w 1845"/>
                <a:gd name="T3" fmla="*/ 1770 h 2463"/>
                <a:gd name="T4" fmla="*/ 1484 w 1845"/>
                <a:gd name="T5" fmla="*/ 1883 h 2463"/>
                <a:gd name="T6" fmla="*/ 1624 w 1845"/>
                <a:gd name="T7" fmla="*/ 1757 h 2463"/>
                <a:gd name="T8" fmla="*/ 1505 w 1845"/>
                <a:gd name="T9" fmla="*/ 1438 h 2463"/>
                <a:gd name="T10" fmla="*/ 1352 w 1845"/>
                <a:gd name="T11" fmla="*/ 955 h 2463"/>
                <a:gd name="T12" fmla="*/ 1839 w 1845"/>
                <a:gd name="T13" fmla="*/ 0 h 2463"/>
                <a:gd name="T14" fmla="*/ 1845 w 1845"/>
                <a:gd name="T15" fmla="*/ 0 h 2463"/>
                <a:gd name="T16" fmla="*/ 1845 w 1845"/>
                <a:gd name="T17" fmla="*/ 334 h 2463"/>
                <a:gd name="T18" fmla="*/ 1787 w 1845"/>
                <a:gd name="T19" fmla="*/ 1814 h 2463"/>
                <a:gd name="T20" fmla="*/ 900 w 1845"/>
                <a:gd name="T21" fmla="*/ 2463 h 2463"/>
                <a:gd name="T22" fmla="*/ 0 w 1845"/>
                <a:gd name="T23" fmla="*/ 2080 h 2463"/>
                <a:gd name="T24" fmla="*/ 0 w 1845"/>
                <a:gd name="T25" fmla="*/ 2073 h 2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5" h="2463">
                  <a:moveTo>
                    <a:pt x="0" y="2073"/>
                  </a:moveTo>
                  <a:cubicBezTo>
                    <a:pt x="311" y="1887"/>
                    <a:pt x="541" y="1770"/>
                    <a:pt x="863" y="1770"/>
                  </a:cubicBezTo>
                  <a:cubicBezTo>
                    <a:pt x="1145" y="1770"/>
                    <a:pt x="1267" y="1883"/>
                    <a:pt x="1484" y="1883"/>
                  </a:cubicBezTo>
                  <a:cubicBezTo>
                    <a:pt x="1594" y="1883"/>
                    <a:pt x="1624" y="1821"/>
                    <a:pt x="1624" y="1757"/>
                  </a:cubicBezTo>
                  <a:cubicBezTo>
                    <a:pt x="1624" y="1648"/>
                    <a:pt x="1553" y="1531"/>
                    <a:pt x="1505" y="1438"/>
                  </a:cubicBezTo>
                  <a:cubicBezTo>
                    <a:pt x="1413" y="1261"/>
                    <a:pt x="1352" y="1141"/>
                    <a:pt x="1352" y="955"/>
                  </a:cubicBezTo>
                  <a:cubicBezTo>
                    <a:pt x="1352" y="580"/>
                    <a:pt x="1663" y="363"/>
                    <a:pt x="1839" y="0"/>
                  </a:cubicBezTo>
                  <a:cubicBezTo>
                    <a:pt x="1845" y="0"/>
                    <a:pt x="1845" y="0"/>
                    <a:pt x="1845" y="0"/>
                  </a:cubicBezTo>
                  <a:cubicBezTo>
                    <a:pt x="1845" y="334"/>
                    <a:pt x="1845" y="334"/>
                    <a:pt x="1845" y="334"/>
                  </a:cubicBezTo>
                  <a:cubicBezTo>
                    <a:pt x="1845" y="628"/>
                    <a:pt x="1839" y="1490"/>
                    <a:pt x="1787" y="1814"/>
                  </a:cubicBezTo>
                  <a:cubicBezTo>
                    <a:pt x="1715" y="2258"/>
                    <a:pt x="1343" y="2463"/>
                    <a:pt x="900" y="2463"/>
                  </a:cubicBezTo>
                  <a:cubicBezTo>
                    <a:pt x="516" y="2463"/>
                    <a:pt x="264" y="2256"/>
                    <a:pt x="0" y="2080"/>
                  </a:cubicBezTo>
                  <a:cubicBezTo>
                    <a:pt x="0" y="2073"/>
                    <a:pt x="0" y="2073"/>
                    <a:pt x="0" y="207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a:p>
          </p:txBody>
        </p:sp>
        <p:sp>
          <p:nvSpPr>
            <p:cNvPr id="22" name="Freeform 7">
              <a:extLst>
                <a:ext uri="{FF2B5EF4-FFF2-40B4-BE49-F238E27FC236}">
                  <a16:creationId xmlns:a16="http://schemas.microsoft.com/office/drawing/2014/main" id="{CB5D439C-2B94-4012-B08F-6D494F68756B}"/>
                </a:ext>
              </a:extLst>
            </p:cNvPr>
            <p:cNvSpPr>
              <a:spLocks/>
            </p:cNvSpPr>
            <p:nvPr userDrawn="1"/>
          </p:nvSpPr>
          <p:spPr bwMode="auto">
            <a:xfrm>
              <a:off x="314325" y="625475"/>
              <a:ext cx="95250" cy="139700"/>
            </a:xfrm>
            <a:custGeom>
              <a:avLst/>
              <a:gdLst>
                <a:gd name="T0" fmla="*/ 680 w 728"/>
                <a:gd name="T1" fmla="*/ 252 h 1058"/>
                <a:gd name="T2" fmla="*/ 406 w 728"/>
                <a:gd name="T3" fmla="*/ 140 h 1058"/>
                <a:gd name="T4" fmla="*/ 213 w 728"/>
                <a:gd name="T5" fmla="*/ 265 h 1058"/>
                <a:gd name="T6" fmla="*/ 728 w 728"/>
                <a:gd name="T7" fmla="*/ 752 h 1058"/>
                <a:gd name="T8" fmla="*/ 329 w 728"/>
                <a:gd name="T9" fmla="*/ 1058 h 1058"/>
                <a:gd name="T10" fmla="*/ 7 w 728"/>
                <a:gd name="T11" fmla="*/ 1005 h 1058"/>
                <a:gd name="T12" fmla="*/ 0 w 728"/>
                <a:gd name="T13" fmla="*/ 890 h 1058"/>
                <a:gd name="T14" fmla="*/ 7 w 728"/>
                <a:gd name="T15" fmla="*/ 780 h 1058"/>
                <a:gd name="T16" fmla="*/ 15 w 728"/>
                <a:gd name="T17" fmla="*/ 780 h 1058"/>
                <a:gd name="T18" fmla="*/ 342 w 728"/>
                <a:gd name="T19" fmla="*/ 914 h 1058"/>
                <a:gd name="T20" fmla="*/ 529 w 728"/>
                <a:gd name="T21" fmla="*/ 782 h 1058"/>
                <a:gd name="T22" fmla="*/ 20 w 728"/>
                <a:gd name="T23" fmla="*/ 297 h 1058"/>
                <a:gd name="T24" fmla="*/ 420 w 728"/>
                <a:gd name="T25" fmla="*/ 0 h 1058"/>
                <a:gd name="T26" fmla="*/ 687 w 728"/>
                <a:gd name="T27" fmla="*/ 40 h 1058"/>
                <a:gd name="T28" fmla="*/ 693 w 728"/>
                <a:gd name="T29" fmla="*/ 135 h 1058"/>
                <a:gd name="T30" fmla="*/ 687 w 728"/>
                <a:gd name="T31" fmla="*/ 252 h 1058"/>
                <a:gd name="T32" fmla="*/ 680 w 728"/>
                <a:gd name="T33" fmla="*/ 252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8" h="1058">
                  <a:moveTo>
                    <a:pt x="680" y="252"/>
                  </a:moveTo>
                  <a:cubicBezTo>
                    <a:pt x="643" y="191"/>
                    <a:pt x="555" y="140"/>
                    <a:pt x="406" y="140"/>
                  </a:cubicBezTo>
                  <a:cubicBezTo>
                    <a:pt x="295" y="140"/>
                    <a:pt x="213" y="174"/>
                    <a:pt x="213" y="265"/>
                  </a:cubicBezTo>
                  <a:cubicBezTo>
                    <a:pt x="213" y="471"/>
                    <a:pt x="728" y="432"/>
                    <a:pt x="728" y="752"/>
                  </a:cubicBezTo>
                  <a:cubicBezTo>
                    <a:pt x="728" y="938"/>
                    <a:pt x="594" y="1058"/>
                    <a:pt x="329" y="1058"/>
                  </a:cubicBezTo>
                  <a:cubicBezTo>
                    <a:pt x="199" y="1058"/>
                    <a:pt x="80" y="1038"/>
                    <a:pt x="7" y="1005"/>
                  </a:cubicBezTo>
                  <a:cubicBezTo>
                    <a:pt x="2" y="965"/>
                    <a:pt x="0" y="927"/>
                    <a:pt x="0" y="890"/>
                  </a:cubicBezTo>
                  <a:cubicBezTo>
                    <a:pt x="0" y="854"/>
                    <a:pt x="3" y="817"/>
                    <a:pt x="7" y="780"/>
                  </a:cubicBezTo>
                  <a:cubicBezTo>
                    <a:pt x="15" y="780"/>
                    <a:pt x="15" y="780"/>
                    <a:pt x="15" y="780"/>
                  </a:cubicBezTo>
                  <a:cubicBezTo>
                    <a:pt x="91" y="880"/>
                    <a:pt x="217" y="914"/>
                    <a:pt x="342" y="914"/>
                  </a:cubicBezTo>
                  <a:cubicBezTo>
                    <a:pt x="464" y="914"/>
                    <a:pt x="529" y="865"/>
                    <a:pt x="529" y="782"/>
                  </a:cubicBezTo>
                  <a:cubicBezTo>
                    <a:pt x="529" y="574"/>
                    <a:pt x="20" y="631"/>
                    <a:pt x="20" y="297"/>
                  </a:cubicBezTo>
                  <a:cubicBezTo>
                    <a:pt x="20" y="114"/>
                    <a:pt x="159" y="0"/>
                    <a:pt x="420" y="0"/>
                  </a:cubicBezTo>
                  <a:cubicBezTo>
                    <a:pt x="487" y="0"/>
                    <a:pt x="616" y="8"/>
                    <a:pt x="687" y="40"/>
                  </a:cubicBezTo>
                  <a:cubicBezTo>
                    <a:pt x="691" y="57"/>
                    <a:pt x="693" y="101"/>
                    <a:pt x="693" y="135"/>
                  </a:cubicBezTo>
                  <a:cubicBezTo>
                    <a:pt x="693" y="182"/>
                    <a:pt x="690" y="225"/>
                    <a:pt x="687" y="252"/>
                  </a:cubicBezTo>
                  <a:cubicBezTo>
                    <a:pt x="680" y="252"/>
                    <a:pt x="680" y="252"/>
                    <a:pt x="680" y="25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a:p>
          </p:txBody>
        </p:sp>
        <p:sp>
          <p:nvSpPr>
            <p:cNvPr id="23" name="Freeform 8">
              <a:extLst>
                <a:ext uri="{FF2B5EF4-FFF2-40B4-BE49-F238E27FC236}">
                  <a16:creationId xmlns:a16="http://schemas.microsoft.com/office/drawing/2014/main" id="{36810361-FC6F-45D2-B2E3-AF6DCB376375}"/>
                </a:ext>
              </a:extLst>
            </p:cNvPr>
            <p:cNvSpPr>
              <a:spLocks/>
            </p:cNvSpPr>
            <p:nvPr userDrawn="1"/>
          </p:nvSpPr>
          <p:spPr bwMode="auto">
            <a:xfrm>
              <a:off x="450850" y="627063"/>
              <a:ext cx="103188" cy="136525"/>
            </a:xfrm>
            <a:custGeom>
              <a:avLst/>
              <a:gdLst>
                <a:gd name="T0" fmla="*/ 507 w 792"/>
                <a:gd name="T1" fmla="*/ 879 h 1032"/>
                <a:gd name="T2" fmla="*/ 785 w 792"/>
                <a:gd name="T3" fmla="*/ 818 h 1032"/>
                <a:gd name="T4" fmla="*/ 792 w 792"/>
                <a:gd name="T5" fmla="*/ 818 h 1032"/>
                <a:gd name="T6" fmla="*/ 743 w 792"/>
                <a:gd name="T7" fmla="*/ 1032 h 1032"/>
                <a:gd name="T8" fmla="*/ 0 w 792"/>
                <a:gd name="T9" fmla="*/ 1032 h 1032"/>
                <a:gd name="T10" fmla="*/ 0 w 792"/>
                <a:gd name="T11" fmla="*/ 1025 h 1032"/>
                <a:gd name="T12" fmla="*/ 65 w 792"/>
                <a:gd name="T13" fmla="*/ 886 h 1032"/>
                <a:gd name="T14" fmla="*/ 65 w 792"/>
                <a:gd name="T15" fmla="*/ 306 h 1032"/>
                <a:gd name="T16" fmla="*/ 5 w 792"/>
                <a:gd name="T17" fmla="*/ 13 h 1032"/>
                <a:gd name="T18" fmla="*/ 5 w 792"/>
                <a:gd name="T19" fmla="*/ 5 h 1032"/>
                <a:gd name="T20" fmla="*/ 152 w 792"/>
                <a:gd name="T21" fmla="*/ 0 h 1032"/>
                <a:gd name="T22" fmla="*/ 327 w 792"/>
                <a:gd name="T23" fmla="*/ 6 h 1032"/>
                <a:gd name="T24" fmla="*/ 327 w 792"/>
                <a:gd name="T25" fmla="*/ 14 h 1032"/>
                <a:gd name="T26" fmla="*/ 255 w 792"/>
                <a:gd name="T27" fmla="*/ 306 h 1032"/>
                <a:gd name="T28" fmla="*/ 255 w 792"/>
                <a:gd name="T29" fmla="*/ 879 h 1032"/>
                <a:gd name="T30" fmla="*/ 507 w 792"/>
                <a:gd name="T31" fmla="*/ 879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92" h="1032">
                  <a:moveTo>
                    <a:pt x="507" y="879"/>
                  </a:moveTo>
                  <a:cubicBezTo>
                    <a:pt x="664" y="879"/>
                    <a:pt x="738" y="861"/>
                    <a:pt x="785" y="818"/>
                  </a:cubicBezTo>
                  <a:cubicBezTo>
                    <a:pt x="792" y="818"/>
                    <a:pt x="792" y="818"/>
                    <a:pt x="792" y="818"/>
                  </a:cubicBezTo>
                  <a:cubicBezTo>
                    <a:pt x="787" y="871"/>
                    <a:pt x="759" y="993"/>
                    <a:pt x="743" y="1032"/>
                  </a:cubicBezTo>
                  <a:cubicBezTo>
                    <a:pt x="0" y="1032"/>
                    <a:pt x="0" y="1032"/>
                    <a:pt x="0" y="1032"/>
                  </a:cubicBezTo>
                  <a:cubicBezTo>
                    <a:pt x="0" y="1025"/>
                    <a:pt x="0" y="1025"/>
                    <a:pt x="0" y="1025"/>
                  </a:cubicBezTo>
                  <a:cubicBezTo>
                    <a:pt x="44" y="997"/>
                    <a:pt x="65" y="973"/>
                    <a:pt x="65" y="886"/>
                  </a:cubicBezTo>
                  <a:cubicBezTo>
                    <a:pt x="65" y="306"/>
                    <a:pt x="65" y="306"/>
                    <a:pt x="65" y="306"/>
                  </a:cubicBezTo>
                  <a:cubicBezTo>
                    <a:pt x="65" y="108"/>
                    <a:pt x="65" y="58"/>
                    <a:pt x="5" y="13"/>
                  </a:cubicBezTo>
                  <a:cubicBezTo>
                    <a:pt x="5" y="5"/>
                    <a:pt x="5" y="5"/>
                    <a:pt x="5" y="5"/>
                  </a:cubicBezTo>
                  <a:cubicBezTo>
                    <a:pt x="34" y="2"/>
                    <a:pt x="87" y="0"/>
                    <a:pt x="152" y="0"/>
                  </a:cubicBezTo>
                  <a:cubicBezTo>
                    <a:pt x="227" y="0"/>
                    <a:pt x="294" y="2"/>
                    <a:pt x="327" y="6"/>
                  </a:cubicBezTo>
                  <a:cubicBezTo>
                    <a:pt x="327" y="14"/>
                    <a:pt x="327" y="14"/>
                    <a:pt x="327" y="14"/>
                  </a:cubicBezTo>
                  <a:cubicBezTo>
                    <a:pt x="257" y="66"/>
                    <a:pt x="255" y="108"/>
                    <a:pt x="255" y="306"/>
                  </a:cubicBezTo>
                  <a:cubicBezTo>
                    <a:pt x="255" y="879"/>
                    <a:pt x="255" y="879"/>
                    <a:pt x="255" y="879"/>
                  </a:cubicBezTo>
                  <a:cubicBezTo>
                    <a:pt x="507" y="879"/>
                    <a:pt x="507" y="879"/>
                    <a:pt x="507" y="87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a:p>
          </p:txBody>
        </p:sp>
        <p:sp>
          <p:nvSpPr>
            <p:cNvPr id="24" name="Freeform 9">
              <a:extLst>
                <a:ext uri="{FF2B5EF4-FFF2-40B4-BE49-F238E27FC236}">
                  <a16:creationId xmlns:a16="http://schemas.microsoft.com/office/drawing/2014/main" id="{7C9FC4F5-D5BA-438B-8302-CA435E90D3FD}"/>
                </a:ext>
              </a:extLst>
            </p:cNvPr>
            <p:cNvSpPr>
              <a:spLocks/>
            </p:cNvSpPr>
            <p:nvPr userDrawn="1"/>
          </p:nvSpPr>
          <p:spPr bwMode="auto">
            <a:xfrm>
              <a:off x="576263" y="627063"/>
              <a:ext cx="131763" cy="138112"/>
            </a:xfrm>
            <a:custGeom>
              <a:avLst/>
              <a:gdLst>
                <a:gd name="T0" fmla="*/ 71 w 1004"/>
                <a:gd name="T1" fmla="*/ 305 h 1045"/>
                <a:gd name="T2" fmla="*/ 0 w 1004"/>
                <a:gd name="T3" fmla="*/ 14 h 1045"/>
                <a:gd name="T4" fmla="*/ 0 w 1004"/>
                <a:gd name="T5" fmla="*/ 6 h 1045"/>
                <a:gd name="T6" fmla="*/ 160 w 1004"/>
                <a:gd name="T7" fmla="*/ 0 h 1045"/>
                <a:gd name="T8" fmla="*/ 268 w 1004"/>
                <a:gd name="T9" fmla="*/ 2 h 1045"/>
                <a:gd name="T10" fmla="*/ 261 w 1004"/>
                <a:gd name="T11" fmla="*/ 305 h 1045"/>
                <a:gd name="T12" fmla="*/ 261 w 1004"/>
                <a:gd name="T13" fmla="*/ 651 h 1045"/>
                <a:gd name="T14" fmla="*/ 431 w 1004"/>
                <a:gd name="T15" fmla="*/ 879 h 1045"/>
                <a:gd name="T16" fmla="*/ 709 w 1004"/>
                <a:gd name="T17" fmla="*/ 793 h 1045"/>
                <a:gd name="T18" fmla="*/ 730 w 1004"/>
                <a:gd name="T19" fmla="*/ 730 h 1045"/>
                <a:gd name="T20" fmla="*/ 730 w 1004"/>
                <a:gd name="T21" fmla="*/ 309 h 1045"/>
                <a:gd name="T22" fmla="*/ 659 w 1004"/>
                <a:gd name="T23" fmla="*/ 14 h 1045"/>
                <a:gd name="T24" fmla="*/ 659 w 1004"/>
                <a:gd name="T25" fmla="*/ 6 h 1045"/>
                <a:gd name="T26" fmla="*/ 821 w 1004"/>
                <a:gd name="T27" fmla="*/ 0 h 1045"/>
                <a:gd name="T28" fmla="*/ 926 w 1004"/>
                <a:gd name="T29" fmla="*/ 2 h 1045"/>
                <a:gd name="T30" fmla="*/ 920 w 1004"/>
                <a:gd name="T31" fmla="*/ 306 h 1045"/>
                <a:gd name="T32" fmla="*/ 920 w 1004"/>
                <a:gd name="T33" fmla="*/ 784 h 1045"/>
                <a:gd name="T34" fmla="*/ 1004 w 1004"/>
                <a:gd name="T35" fmla="*/ 1027 h 1045"/>
                <a:gd name="T36" fmla="*/ 1004 w 1004"/>
                <a:gd name="T37" fmla="*/ 1032 h 1045"/>
                <a:gd name="T38" fmla="*/ 782 w 1004"/>
                <a:gd name="T39" fmla="*/ 1032 h 1045"/>
                <a:gd name="T40" fmla="*/ 744 w 1004"/>
                <a:gd name="T41" fmla="*/ 939 h 1045"/>
                <a:gd name="T42" fmla="*/ 387 w 1004"/>
                <a:gd name="T43" fmla="*/ 1045 h 1045"/>
                <a:gd name="T44" fmla="*/ 71 w 1004"/>
                <a:gd name="T45" fmla="*/ 736 h 1045"/>
                <a:gd name="T46" fmla="*/ 71 w 1004"/>
                <a:gd name="T47" fmla="*/ 305 h 10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04" h="1045">
                  <a:moveTo>
                    <a:pt x="71" y="305"/>
                  </a:moveTo>
                  <a:cubicBezTo>
                    <a:pt x="71" y="108"/>
                    <a:pt x="71" y="66"/>
                    <a:pt x="0" y="14"/>
                  </a:cubicBezTo>
                  <a:cubicBezTo>
                    <a:pt x="0" y="6"/>
                    <a:pt x="0" y="6"/>
                    <a:pt x="0" y="6"/>
                  </a:cubicBezTo>
                  <a:cubicBezTo>
                    <a:pt x="26" y="4"/>
                    <a:pt x="92" y="0"/>
                    <a:pt x="160" y="0"/>
                  </a:cubicBezTo>
                  <a:cubicBezTo>
                    <a:pt x="197" y="0"/>
                    <a:pt x="232" y="0"/>
                    <a:pt x="268" y="2"/>
                  </a:cubicBezTo>
                  <a:cubicBezTo>
                    <a:pt x="266" y="40"/>
                    <a:pt x="261" y="102"/>
                    <a:pt x="261" y="305"/>
                  </a:cubicBezTo>
                  <a:cubicBezTo>
                    <a:pt x="261" y="651"/>
                    <a:pt x="261" y="651"/>
                    <a:pt x="261" y="651"/>
                  </a:cubicBezTo>
                  <a:cubicBezTo>
                    <a:pt x="261" y="802"/>
                    <a:pt x="283" y="879"/>
                    <a:pt x="431" y="879"/>
                  </a:cubicBezTo>
                  <a:cubicBezTo>
                    <a:pt x="547" y="879"/>
                    <a:pt x="661" y="834"/>
                    <a:pt x="709" y="793"/>
                  </a:cubicBezTo>
                  <a:cubicBezTo>
                    <a:pt x="730" y="775"/>
                    <a:pt x="730" y="756"/>
                    <a:pt x="730" y="730"/>
                  </a:cubicBezTo>
                  <a:cubicBezTo>
                    <a:pt x="730" y="309"/>
                    <a:pt x="730" y="309"/>
                    <a:pt x="730" y="309"/>
                  </a:cubicBezTo>
                  <a:cubicBezTo>
                    <a:pt x="730" y="108"/>
                    <a:pt x="730" y="67"/>
                    <a:pt x="659" y="14"/>
                  </a:cubicBezTo>
                  <a:cubicBezTo>
                    <a:pt x="659" y="6"/>
                    <a:pt x="659" y="6"/>
                    <a:pt x="659" y="6"/>
                  </a:cubicBezTo>
                  <a:cubicBezTo>
                    <a:pt x="684" y="4"/>
                    <a:pt x="751" y="0"/>
                    <a:pt x="821" y="0"/>
                  </a:cubicBezTo>
                  <a:cubicBezTo>
                    <a:pt x="856" y="0"/>
                    <a:pt x="890" y="0"/>
                    <a:pt x="926" y="2"/>
                  </a:cubicBezTo>
                  <a:cubicBezTo>
                    <a:pt x="925" y="40"/>
                    <a:pt x="920" y="102"/>
                    <a:pt x="920" y="306"/>
                  </a:cubicBezTo>
                  <a:cubicBezTo>
                    <a:pt x="920" y="784"/>
                    <a:pt x="920" y="784"/>
                    <a:pt x="920" y="784"/>
                  </a:cubicBezTo>
                  <a:cubicBezTo>
                    <a:pt x="920" y="871"/>
                    <a:pt x="930" y="979"/>
                    <a:pt x="1004" y="1027"/>
                  </a:cubicBezTo>
                  <a:cubicBezTo>
                    <a:pt x="1004" y="1032"/>
                    <a:pt x="1004" y="1032"/>
                    <a:pt x="1004" y="1032"/>
                  </a:cubicBezTo>
                  <a:cubicBezTo>
                    <a:pt x="782" y="1032"/>
                    <a:pt x="782" y="1032"/>
                    <a:pt x="782" y="1032"/>
                  </a:cubicBezTo>
                  <a:cubicBezTo>
                    <a:pt x="765" y="1014"/>
                    <a:pt x="749" y="960"/>
                    <a:pt x="744" y="939"/>
                  </a:cubicBezTo>
                  <a:cubicBezTo>
                    <a:pt x="639" y="1009"/>
                    <a:pt x="530" y="1045"/>
                    <a:pt x="387" y="1045"/>
                  </a:cubicBezTo>
                  <a:cubicBezTo>
                    <a:pt x="145" y="1045"/>
                    <a:pt x="71" y="926"/>
                    <a:pt x="71" y="736"/>
                  </a:cubicBezTo>
                  <a:cubicBezTo>
                    <a:pt x="71" y="305"/>
                    <a:pt x="71" y="305"/>
                    <a:pt x="71" y="30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a:p>
          </p:txBody>
        </p:sp>
      </p:grpSp>
    </p:spTree>
    <p:extLst>
      <p:ext uri="{BB962C8B-B14F-4D97-AF65-F5344CB8AC3E}">
        <p14:creationId xmlns:p14="http://schemas.microsoft.com/office/powerpoint/2010/main" val="2483812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and chapter slide – plommon">
    <p:spTree>
      <p:nvGrpSpPr>
        <p:cNvPr id="1" name=""/>
        <p:cNvGrpSpPr/>
        <p:nvPr/>
      </p:nvGrpSpPr>
      <p:grpSpPr>
        <a:xfrm>
          <a:off x="0" y="0"/>
          <a:ext cx="0" cy="0"/>
          <a:chOff x="0" y="0"/>
          <a:chExt cx="0" cy="0"/>
        </a:xfrm>
      </p:grpSpPr>
      <p:pic>
        <p:nvPicPr>
          <p:cNvPr id="24" name="Bildobjekt 23">
            <a:extLst>
              <a:ext uri="{FF2B5EF4-FFF2-40B4-BE49-F238E27FC236}">
                <a16:creationId xmlns:a16="http://schemas.microsoft.com/office/drawing/2014/main" id="{A2AC5246-A665-401D-BB5B-C6A9643D9F5B}"/>
              </a:ext>
            </a:extLst>
          </p:cNvPr>
          <p:cNvPicPr>
            <a:picLocks noChangeAspect="1"/>
          </p:cNvPicPr>
          <p:nvPr userDrawn="1"/>
        </p:nvPicPr>
        <p:blipFill rotWithShape="1">
          <a:blip r:embed="rId2">
            <a:extLst>
              <a:ext uri="{28A0092B-C50C-407E-A947-70E740481C1C}">
                <a14:useLocalDpi xmlns:a14="http://schemas.microsoft.com/office/drawing/2010/main"/>
              </a:ext>
            </a:extLst>
          </a:blip>
          <a:srcRect l="12500" r="12500"/>
          <a:stretch/>
        </p:blipFill>
        <p:spPr>
          <a:xfrm>
            <a:off x="0" y="0"/>
            <a:ext cx="9144000" cy="6858000"/>
          </a:xfrm>
          <a:prstGeom prst="rect">
            <a:avLst/>
          </a:prstGeom>
        </p:spPr>
      </p:pic>
      <p:sp>
        <p:nvSpPr>
          <p:cNvPr id="2" name="Rubrik 1">
            <a:extLst>
              <a:ext uri="{FF2B5EF4-FFF2-40B4-BE49-F238E27FC236}">
                <a16:creationId xmlns:a16="http://schemas.microsoft.com/office/drawing/2014/main" id="{1A2E631D-57F7-4466-9422-5DF057A37B4A}"/>
              </a:ext>
            </a:extLst>
          </p:cNvPr>
          <p:cNvSpPr>
            <a:spLocks noGrp="1"/>
          </p:cNvSpPr>
          <p:nvPr>
            <p:ph type="ctrTitle" hasCustomPrompt="1"/>
          </p:nvPr>
        </p:nvSpPr>
        <p:spPr>
          <a:xfrm>
            <a:off x="574094" y="3148601"/>
            <a:ext cx="6858000" cy="2387600"/>
          </a:xfrm>
        </p:spPr>
        <p:txBody>
          <a:bodyPr anchor="b"/>
          <a:lstStyle>
            <a:lvl1pPr algn="l">
              <a:lnSpc>
                <a:spcPts val="4200"/>
              </a:lnSpc>
              <a:defRPr sz="3450">
                <a:solidFill>
                  <a:schemeClr val="bg1"/>
                </a:solidFill>
              </a:defRPr>
            </a:lvl1pPr>
          </a:lstStyle>
          <a:p>
            <a:r>
              <a:rPr lang="en-GB" noProof="0"/>
              <a:t>Title and chapter slide</a:t>
            </a:r>
          </a:p>
        </p:txBody>
      </p:sp>
      <p:sp>
        <p:nvSpPr>
          <p:cNvPr id="3" name="Underrubrik 2">
            <a:extLst>
              <a:ext uri="{FF2B5EF4-FFF2-40B4-BE49-F238E27FC236}">
                <a16:creationId xmlns:a16="http://schemas.microsoft.com/office/drawing/2014/main" id="{A5C78210-3B40-4057-98BE-2954168FB20D}"/>
              </a:ext>
            </a:extLst>
          </p:cNvPr>
          <p:cNvSpPr>
            <a:spLocks noGrp="1"/>
          </p:cNvSpPr>
          <p:nvPr>
            <p:ph type="subTitle" idx="1" hasCustomPrompt="1"/>
          </p:nvPr>
        </p:nvSpPr>
        <p:spPr>
          <a:xfrm>
            <a:off x="574094" y="5725392"/>
            <a:ext cx="6858000" cy="581891"/>
          </a:xfrm>
        </p:spPr>
        <p:txBody>
          <a:bodyPr/>
          <a:lstStyle>
            <a:lvl1pPr marL="0" indent="0" algn="l">
              <a:lnSpc>
                <a:spcPct val="100000"/>
              </a:lnSpc>
              <a:spcBef>
                <a:spcPts val="0"/>
              </a:spcBef>
              <a:buNone/>
              <a:defRPr sz="1125">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noProof="0"/>
              <a:t>Name, organisation</a:t>
            </a:r>
          </a:p>
        </p:txBody>
      </p:sp>
      <p:sp>
        <p:nvSpPr>
          <p:cNvPr id="17" name="Rektangel 16">
            <a:extLst>
              <a:ext uri="{FF2B5EF4-FFF2-40B4-BE49-F238E27FC236}">
                <a16:creationId xmlns:a16="http://schemas.microsoft.com/office/drawing/2014/main" id="{55B6A2C6-5A5E-4C59-9FF4-96A68ADB3B71}"/>
              </a:ext>
            </a:extLst>
          </p:cNvPr>
          <p:cNvSpPr/>
          <p:nvPr userDrawn="1"/>
        </p:nvSpPr>
        <p:spPr>
          <a:xfrm>
            <a:off x="-1596788" y="24063"/>
            <a:ext cx="1533620" cy="1567609"/>
          </a:xfrm>
          <a:prstGeom prst="rect">
            <a:avLst/>
          </a:prstGeom>
          <a:solidFill>
            <a:schemeClr val="bg1">
              <a:lumMod val="75000"/>
            </a:schemeClr>
          </a:solidFill>
        </p:spPr>
        <p:txBody>
          <a:bodyPr wrap="square">
            <a:spAutoFit/>
          </a:bodyPr>
          <a:lstStyle/>
          <a:p>
            <a:pPr marL="0" lvl="0" indent="0">
              <a:lnSpc>
                <a:spcPct val="107000"/>
              </a:lnSpc>
              <a:spcAft>
                <a:spcPts val="600"/>
              </a:spcAft>
              <a:buFont typeface="+mj-lt"/>
              <a:buNone/>
            </a:pPr>
            <a:r>
              <a:rPr lang="en-GB" sz="900" b="0" i="1" u="none" noProof="0">
                <a:effectLst/>
                <a:latin typeface="Calibri" panose="020F0502020204030204" pitchFamily="34" charset="0"/>
                <a:ea typeface="Calibri" panose="020F0502020204030204" pitchFamily="34" charset="0"/>
                <a:cs typeface="Times New Roman" panose="02020603050405020304" pitchFamily="18" charset="0"/>
              </a:rPr>
              <a:t>Title and chapter slide</a:t>
            </a:r>
            <a:r>
              <a:rPr lang="en-GB" sz="900" b="0" i="0" u="none" noProof="0">
                <a:effectLst/>
                <a:latin typeface="Calibri" panose="020F0502020204030204" pitchFamily="34" charset="0"/>
                <a:ea typeface="Calibri" panose="020F0502020204030204" pitchFamily="34" charset="0"/>
                <a:cs typeface="Times New Roman" panose="02020603050405020304" pitchFamily="18" charset="0"/>
              </a:rPr>
              <a:t>, </a:t>
            </a:r>
            <a:br>
              <a:rPr lang="en-GB" sz="900" b="0" i="0" u="none" noProof="0">
                <a:effectLst/>
                <a:latin typeface="Calibri" panose="020F0502020204030204" pitchFamily="34" charset="0"/>
                <a:ea typeface="Calibri" panose="020F0502020204030204" pitchFamily="34" charset="0"/>
                <a:cs typeface="Times New Roman" panose="02020603050405020304" pitchFamily="18" charset="0"/>
              </a:rPr>
            </a:br>
            <a:r>
              <a:rPr lang="en-GB" sz="900" b="0" i="0" u="none" noProof="0">
                <a:effectLst/>
                <a:latin typeface="Calibri" panose="020F0502020204030204" pitchFamily="34" charset="0"/>
                <a:ea typeface="Calibri" panose="020F0502020204030204" pitchFamily="34" charset="0"/>
                <a:cs typeface="Times New Roman" panose="02020603050405020304" pitchFamily="18" charset="0"/>
              </a:rPr>
              <a:t>five colours. This is where you insert the title of the presentation, your name and who you are. This template can also be used as a chapter slide where you insert the name of the section or meeting point in the title field.</a:t>
            </a:r>
          </a:p>
        </p:txBody>
      </p:sp>
      <p:grpSp>
        <p:nvGrpSpPr>
          <p:cNvPr id="18" name="Grupp 17">
            <a:extLst>
              <a:ext uri="{FF2B5EF4-FFF2-40B4-BE49-F238E27FC236}">
                <a16:creationId xmlns:a16="http://schemas.microsoft.com/office/drawing/2014/main" id="{71532581-A15A-458C-900C-613FC29CB767}"/>
              </a:ext>
            </a:extLst>
          </p:cNvPr>
          <p:cNvGrpSpPr/>
          <p:nvPr userDrawn="1"/>
        </p:nvGrpSpPr>
        <p:grpSpPr>
          <a:xfrm>
            <a:off x="260350" y="204975"/>
            <a:ext cx="503238" cy="506412"/>
            <a:chOff x="260350" y="258763"/>
            <a:chExt cx="503238" cy="506412"/>
          </a:xfrm>
        </p:grpSpPr>
        <p:sp>
          <p:nvSpPr>
            <p:cNvPr id="19" name="Freeform 5">
              <a:extLst>
                <a:ext uri="{FF2B5EF4-FFF2-40B4-BE49-F238E27FC236}">
                  <a16:creationId xmlns:a16="http://schemas.microsoft.com/office/drawing/2014/main" id="{0707D655-DAC7-4B32-908A-ACF534820C49}"/>
                </a:ext>
              </a:extLst>
            </p:cNvPr>
            <p:cNvSpPr>
              <a:spLocks/>
            </p:cNvSpPr>
            <p:nvPr userDrawn="1"/>
          </p:nvSpPr>
          <p:spPr bwMode="auto">
            <a:xfrm>
              <a:off x="522288" y="258763"/>
              <a:ext cx="241300" cy="323850"/>
            </a:xfrm>
            <a:custGeom>
              <a:avLst/>
              <a:gdLst>
                <a:gd name="T0" fmla="*/ 1845 w 1845"/>
                <a:gd name="T1" fmla="*/ 2080 h 2463"/>
                <a:gd name="T2" fmla="*/ 945 w 1845"/>
                <a:gd name="T3" fmla="*/ 2463 h 2463"/>
                <a:gd name="T4" fmla="*/ 58 w 1845"/>
                <a:gd name="T5" fmla="*/ 1814 h 2463"/>
                <a:gd name="T6" fmla="*/ 0 w 1845"/>
                <a:gd name="T7" fmla="*/ 336 h 2463"/>
                <a:gd name="T8" fmla="*/ 0 w 1845"/>
                <a:gd name="T9" fmla="*/ 0 h 2463"/>
                <a:gd name="T10" fmla="*/ 6 w 1845"/>
                <a:gd name="T11" fmla="*/ 0 h 2463"/>
                <a:gd name="T12" fmla="*/ 493 w 1845"/>
                <a:gd name="T13" fmla="*/ 955 h 2463"/>
                <a:gd name="T14" fmla="*/ 340 w 1845"/>
                <a:gd name="T15" fmla="*/ 1438 h 2463"/>
                <a:gd name="T16" fmla="*/ 221 w 1845"/>
                <a:gd name="T17" fmla="*/ 1757 h 2463"/>
                <a:gd name="T18" fmla="*/ 361 w 1845"/>
                <a:gd name="T19" fmla="*/ 1883 h 2463"/>
                <a:gd name="T20" fmla="*/ 982 w 1845"/>
                <a:gd name="T21" fmla="*/ 1770 h 2463"/>
                <a:gd name="T22" fmla="*/ 1845 w 1845"/>
                <a:gd name="T23" fmla="*/ 2073 h 2463"/>
                <a:gd name="T24" fmla="*/ 1845 w 1845"/>
                <a:gd name="T25" fmla="*/ 2080 h 2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5" h="2463">
                  <a:moveTo>
                    <a:pt x="1845" y="2080"/>
                  </a:moveTo>
                  <a:cubicBezTo>
                    <a:pt x="1580" y="2256"/>
                    <a:pt x="1328" y="2463"/>
                    <a:pt x="945" y="2463"/>
                  </a:cubicBezTo>
                  <a:cubicBezTo>
                    <a:pt x="502" y="2463"/>
                    <a:pt x="130" y="2258"/>
                    <a:pt x="58" y="1814"/>
                  </a:cubicBezTo>
                  <a:cubicBezTo>
                    <a:pt x="6" y="1490"/>
                    <a:pt x="0" y="628"/>
                    <a:pt x="0" y="336"/>
                  </a:cubicBezTo>
                  <a:cubicBezTo>
                    <a:pt x="0" y="0"/>
                    <a:pt x="0" y="0"/>
                    <a:pt x="0" y="0"/>
                  </a:cubicBezTo>
                  <a:cubicBezTo>
                    <a:pt x="6" y="0"/>
                    <a:pt x="6" y="0"/>
                    <a:pt x="6" y="0"/>
                  </a:cubicBezTo>
                  <a:cubicBezTo>
                    <a:pt x="182" y="363"/>
                    <a:pt x="493" y="580"/>
                    <a:pt x="493" y="955"/>
                  </a:cubicBezTo>
                  <a:cubicBezTo>
                    <a:pt x="493" y="1141"/>
                    <a:pt x="432" y="1261"/>
                    <a:pt x="340" y="1438"/>
                  </a:cubicBezTo>
                  <a:cubicBezTo>
                    <a:pt x="292" y="1531"/>
                    <a:pt x="221" y="1648"/>
                    <a:pt x="221" y="1757"/>
                  </a:cubicBezTo>
                  <a:cubicBezTo>
                    <a:pt x="221" y="1821"/>
                    <a:pt x="250" y="1883"/>
                    <a:pt x="361" y="1883"/>
                  </a:cubicBezTo>
                  <a:cubicBezTo>
                    <a:pt x="578" y="1883"/>
                    <a:pt x="700" y="1770"/>
                    <a:pt x="982" y="1770"/>
                  </a:cubicBezTo>
                  <a:cubicBezTo>
                    <a:pt x="1304" y="1770"/>
                    <a:pt x="1534" y="1887"/>
                    <a:pt x="1845" y="2073"/>
                  </a:cubicBezTo>
                  <a:cubicBezTo>
                    <a:pt x="1845" y="2080"/>
                    <a:pt x="1845" y="2080"/>
                    <a:pt x="1845" y="208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a:p>
          </p:txBody>
        </p:sp>
        <p:sp>
          <p:nvSpPr>
            <p:cNvPr id="20" name="Freeform 6">
              <a:extLst>
                <a:ext uri="{FF2B5EF4-FFF2-40B4-BE49-F238E27FC236}">
                  <a16:creationId xmlns:a16="http://schemas.microsoft.com/office/drawing/2014/main" id="{B729B701-BC9C-4B38-BB96-17C2F09AD69F}"/>
                </a:ext>
              </a:extLst>
            </p:cNvPr>
            <p:cNvSpPr>
              <a:spLocks/>
            </p:cNvSpPr>
            <p:nvPr userDrawn="1"/>
          </p:nvSpPr>
          <p:spPr bwMode="auto">
            <a:xfrm>
              <a:off x="260350" y="258763"/>
              <a:ext cx="241300" cy="323850"/>
            </a:xfrm>
            <a:custGeom>
              <a:avLst/>
              <a:gdLst>
                <a:gd name="T0" fmla="*/ 0 w 1845"/>
                <a:gd name="T1" fmla="*/ 2073 h 2463"/>
                <a:gd name="T2" fmla="*/ 863 w 1845"/>
                <a:gd name="T3" fmla="*/ 1770 h 2463"/>
                <a:gd name="T4" fmla="*/ 1484 w 1845"/>
                <a:gd name="T5" fmla="*/ 1883 h 2463"/>
                <a:gd name="T6" fmla="*/ 1624 w 1845"/>
                <a:gd name="T7" fmla="*/ 1757 h 2463"/>
                <a:gd name="T8" fmla="*/ 1505 w 1845"/>
                <a:gd name="T9" fmla="*/ 1438 h 2463"/>
                <a:gd name="T10" fmla="*/ 1352 w 1845"/>
                <a:gd name="T11" fmla="*/ 955 h 2463"/>
                <a:gd name="T12" fmla="*/ 1839 w 1845"/>
                <a:gd name="T13" fmla="*/ 0 h 2463"/>
                <a:gd name="T14" fmla="*/ 1845 w 1845"/>
                <a:gd name="T15" fmla="*/ 0 h 2463"/>
                <a:gd name="T16" fmla="*/ 1845 w 1845"/>
                <a:gd name="T17" fmla="*/ 334 h 2463"/>
                <a:gd name="T18" fmla="*/ 1787 w 1845"/>
                <a:gd name="T19" fmla="*/ 1814 h 2463"/>
                <a:gd name="T20" fmla="*/ 900 w 1845"/>
                <a:gd name="T21" fmla="*/ 2463 h 2463"/>
                <a:gd name="T22" fmla="*/ 0 w 1845"/>
                <a:gd name="T23" fmla="*/ 2080 h 2463"/>
                <a:gd name="T24" fmla="*/ 0 w 1845"/>
                <a:gd name="T25" fmla="*/ 2073 h 2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5" h="2463">
                  <a:moveTo>
                    <a:pt x="0" y="2073"/>
                  </a:moveTo>
                  <a:cubicBezTo>
                    <a:pt x="311" y="1887"/>
                    <a:pt x="541" y="1770"/>
                    <a:pt x="863" y="1770"/>
                  </a:cubicBezTo>
                  <a:cubicBezTo>
                    <a:pt x="1145" y="1770"/>
                    <a:pt x="1267" y="1883"/>
                    <a:pt x="1484" y="1883"/>
                  </a:cubicBezTo>
                  <a:cubicBezTo>
                    <a:pt x="1594" y="1883"/>
                    <a:pt x="1624" y="1821"/>
                    <a:pt x="1624" y="1757"/>
                  </a:cubicBezTo>
                  <a:cubicBezTo>
                    <a:pt x="1624" y="1648"/>
                    <a:pt x="1553" y="1531"/>
                    <a:pt x="1505" y="1438"/>
                  </a:cubicBezTo>
                  <a:cubicBezTo>
                    <a:pt x="1413" y="1261"/>
                    <a:pt x="1352" y="1141"/>
                    <a:pt x="1352" y="955"/>
                  </a:cubicBezTo>
                  <a:cubicBezTo>
                    <a:pt x="1352" y="580"/>
                    <a:pt x="1663" y="363"/>
                    <a:pt x="1839" y="0"/>
                  </a:cubicBezTo>
                  <a:cubicBezTo>
                    <a:pt x="1845" y="0"/>
                    <a:pt x="1845" y="0"/>
                    <a:pt x="1845" y="0"/>
                  </a:cubicBezTo>
                  <a:cubicBezTo>
                    <a:pt x="1845" y="334"/>
                    <a:pt x="1845" y="334"/>
                    <a:pt x="1845" y="334"/>
                  </a:cubicBezTo>
                  <a:cubicBezTo>
                    <a:pt x="1845" y="628"/>
                    <a:pt x="1839" y="1490"/>
                    <a:pt x="1787" y="1814"/>
                  </a:cubicBezTo>
                  <a:cubicBezTo>
                    <a:pt x="1715" y="2258"/>
                    <a:pt x="1343" y="2463"/>
                    <a:pt x="900" y="2463"/>
                  </a:cubicBezTo>
                  <a:cubicBezTo>
                    <a:pt x="516" y="2463"/>
                    <a:pt x="264" y="2256"/>
                    <a:pt x="0" y="2080"/>
                  </a:cubicBezTo>
                  <a:cubicBezTo>
                    <a:pt x="0" y="2073"/>
                    <a:pt x="0" y="2073"/>
                    <a:pt x="0" y="207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a:p>
          </p:txBody>
        </p:sp>
        <p:sp>
          <p:nvSpPr>
            <p:cNvPr id="21" name="Freeform 7">
              <a:extLst>
                <a:ext uri="{FF2B5EF4-FFF2-40B4-BE49-F238E27FC236}">
                  <a16:creationId xmlns:a16="http://schemas.microsoft.com/office/drawing/2014/main" id="{2AF34661-B3A2-4D78-ABFE-67B688180EDD}"/>
                </a:ext>
              </a:extLst>
            </p:cNvPr>
            <p:cNvSpPr>
              <a:spLocks/>
            </p:cNvSpPr>
            <p:nvPr userDrawn="1"/>
          </p:nvSpPr>
          <p:spPr bwMode="auto">
            <a:xfrm>
              <a:off x="314325" y="625475"/>
              <a:ext cx="95250" cy="139700"/>
            </a:xfrm>
            <a:custGeom>
              <a:avLst/>
              <a:gdLst>
                <a:gd name="T0" fmla="*/ 680 w 728"/>
                <a:gd name="T1" fmla="*/ 252 h 1058"/>
                <a:gd name="T2" fmla="*/ 406 w 728"/>
                <a:gd name="T3" fmla="*/ 140 h 1058"/>
                <a:gd name="T4" fmla="*/ 213 w 728"/>
                <a:gd name="T5" fmla="*/ 265 h 1058"/>
                <a:gd name="T6" fmla="*/ 728 w 728"/>
                <a:gd name="T7" fmla="*/ 752 h 1058"/>
                <a:gd name="T8" fmla="*/ 329 w 728"/>
                <a:gd name="T9" fmla="*/ 1058 h 1058"/>
                <a:gd name="T10" fmla="*/ 7 w 728"/>
                <a:gd name="T11" fmla="*/ 1005 h 1058"/>
                <a:gd name="T12" fmla="*/ 0 w 728"/>
                <a:gd name="T13" fmla="*/ 890 h 1058"/>
                <a:gd name="T14" fmla="*/ 7 w 728"/>
                <a:gd name="T15" fmla="*/ 780 h 1058"/>
                <a:gd name="T16" fmla="*/ 15 w 728"/>
                <a:gd name="T17" fmla="*/ 780 h 1058"/>
                <a:gd name="T18" fmla="*/ 342 w 728"/>
                <a:gd name="T19" fmla="*/ 914 h 1058"/>
                <a:gd name="T20" fmla="*/ 529 w 728"/>
                <a:gd name="T21" fmla="*/ 782 h 1058"/>
                <a:gd name="T22" fmla="*/ 20 w 728"/>
                <a:gd name="T23" fmla="*/ 297 h 1058"/>
                <a:gd name="T24" fmla="*/ 420 w 728"/>
                <a:gd name="T25" fmla="*/ 0 h 1058"/>
                <a:gd name="T26" fmla="*/ 687 w 728"/>
                <a:gd name="T27" fmla="*/ 40 h 1058"/>
                <a:gd name="T28" fmla="*/ 693 w 728"/>
                <a:gd name="T29" fmla="*/ 135 h 1058"/>
                <a:gd name="T30" fmla="*/ 687 w 728"/>
                <a:gd name="T31" fmla="*/ 252 h 1058"/>
                <a:gd name="T32" fmla="*/ 680 w 728"/>
                <a:gd name="T33" fmla="*/ 252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8" h="1058">
                  <a:moveTo>
                    <a:pt x="680" y="252"/>
                  </a:moveTo>
                  <a:cubicBezTo>
                    <a:pt x="643" y="191"/>
                    <a:pt x="555" y="140"/>
                    <a:pt x="406" y="140"/>
                  </a:cubicBezTo>
                  <a:cubicBezTo>
                    <a:pt x="295" y="140"/>
                    <a:pt x="213" y="174"/>
                    <a:pt x="213" y="265"/>
                  </a:cubicBezTo>
                  <a:cubicBezTo>
                    <a:pt x="213" y="471"/>
                    <a:pt x="728" y="432"/>
                    <a:pt x="728" y="752"/>
                  </a:cubicBezTo>
                  <a:cubicBezTo>
                    <a:pt x="728" y="938"/>
                    <a:pt x="594" y="1058"/>
                    <a:pt x="329" y="1058"/>
                  </a:cubicBezTo>
                  <a:cubicBezTo>
                    <a:pt x="199" y="1058"/>
                    <a:pt x="80" y="1038"/>
                    <a:pt x="7" y="1005"/>
                  </a:cubicBezTo>
                  <a:cubicBezTo>
                    <a:pt x="2" y="965"/>
                    <a:pt x="0" y="927"/>
                    <a:pt x="0" y="890"/>
                  </a:cubicBezTo>
                  <a:cubicBezTo>
                    <a:pt x="0" y="854"/>
                    <a:pt x="3" y="817"/>
                    <a:pt x="7" y="780"/>
                  </a:cubicBezTo>
                  <a:cubicBezTo>
                    <a:pt x="15" y="780"/>
                    <a:pt x="15" y="780"/>
                    <a:pt x="15" y="780"/>
                  </a:cubicBezTo>
                  <a:cubicBezTo>
                    <a:pt x="91" y="880"/>
                    <a:pt x="217" y="914"/>
                    <a:pt x="342" y="914"/>
                  </a:cubicBezTo>
                  <a:cubicBezTo>
                    <a:pt x="464" y="914"/>
                    <a:pt x="529" y="865"/>
                    <a:pt x="529" y="782"/>
                  </a:cubicBezTo>
                  <a:cubicBezTo>
                    <a:pt x="529" y="574"/>
                    <a:pt x="20" y="631"/>
                    <a:pt x="20" y="297"/>
                  </a:cubicBezTo>
                  <a:cubicBezTo>
                    <a:pt x="20" y="114"/>
                    <a:pt x="159" y="0"/>
                    <a:pt x="420" y="0"/>
                  </a:cubicBezTo>
                  <a:cubicBezTo>
                    <a:pt x="487" y="0"/>
                    <a:pt x="616" y="8"/>
                    <a:pt x="687" y="40"/>
                  </a:cubicBezTo>
                  <a:cubicBezTo>
                    <a:pt x="691" y="57"/>
                    <a:pt x="693" y="101"/>
                    <a:pt x="693" y="135"/>
                  </a:cubicBezTo>
                  <a:cubicBezTo>
                    <a:pt x="693" y="182"/>
                    <a:pt x="690" y="225"/>
                    <a:pt x="687" y="252"/>
                  </a:cubicBezTo>
                  <a:cubicBezTo>
                    <a:pt x="680" y="252"/>
                    <a:pt x="680" y="252"/>
                    <a:pt x="680" y="25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a:p>
          </p:txBody>
        </p:sp>
        <p:sp>
          <p:nvSpPr>
            <p:cNvPr id="22" name="Freeform 8">
              <a:extLst>
                <a:ext uri="{FF2B5EF4-FFF2-40B4-BE49-F238E27FC236}">
                  <a16:creationId xmlns:a16="http://schemas.microsoft.com/office/drawing/2014/main" id="{D9EB9CAE-6927-4D02-A8BB-0FBF4B42958F}"/>
                </a:ext>
              </a:extLst>
            </p:cNvPr>
            <p:cNvSpPr>
              <a:spLocks/>
            </p:cNvSpPr>
            <p:nvPr userDrawn="1"/>
          </p:nvSpPr>
          <p:spPr bwMode="auto">
            <a:xfrm>
              <a:off x="450850" y="627063"/>
              <a:ext cx="103188" cy="136525"/>
            </a:xfrm>
            <a:custGeom>
              <a:avLst/>
              <a:gdLst>
                <a:gd name="T0" fmla="*/ 507 w 792"/>
                <a:gd name="T1" fmla="*/ 879 h 1032"/>
                <a:gd name="T2" fmla="*/ 785 w 792"/>
                <a:gd name="T3" fmla="*/ 818 h 1032"/>
                <a:gd name="T4" fmla="*/ 792 w 792"/>
                <a:gd name="T5" fmla="*/ 818 h 1032"/>
                <a:gd name="T6" fmla="*/ 743 w 792"/>
                <a:gd name="T7" fmla="*/ 1032 h 1032"/>
                <a:gd name="T8" fmla="*/ 0 w 792"/>
                <a:gd name="T9" fmla="*/ 1032 h 1032"/>
                <a:gd name="T10" fmla="*/ 0 w 792"/>
                <a:gd name="T11" fmla="*/ 1025 h 1032"/>
                <a:gd name="T12" fmla="*/ 65 w 792"/>
                <a:gd name="T13" fmla="*/ 886 h 1032"/>
                <a:gd name="T14" fmla="*/ 65 w 792"/>
                <a:gd name="T15" fmla="*/ 306 h 1032"/>
                <a:gd name="T16" fmla="*/ 5 w 792"/>
                <a:gd name="T17" fmla="*/ 13 h 1032"/>
                <a:gd name="T18" fmla="*/ 5 w 792"/>
                <a:gd name="T19" fmla="*/ 5 h 1032"/>
                <a:gd name="T20" fmla="*/ 152 w 792"/>
                <a:gd name="T21" fmla="*/ 0 h 1032"/>
                <a:gd name="T22" fmla="*/ 327 w 792"/>
                <a:gd name="T23" fmla="*/ 6 h 1032"/>
                <a:gd name="T24" fmla="*/ 327 w 792"/>
                <a:gd name="T25" fmla="*/ 14 h 1032"/>
                <a:gd name="T26" fmla="*/ 255 w 792"/>
                <a:gd name="T27" fmla="*/ 306 h 1032"/>
                <a:gd name="T28" fmla="*/ 255 w 792"/>
                <a:gd name="T29" fmla="*/ 879 h 1032"/>
                <a:gd name="T30" fmla="*/ 507 w 792"/>
                <a:gd name="T31" fmla="*/ 879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92" h="1032">
                  <a:moveTo>
                    <a:pt x="507" y="879"/>
                  </a:moveTo>
                  <a:cubicBezTo>
                    <a:pt x="664" y="879"/>
                    <a:pt x="738" y="861"/>
                    <a:pt x="785" y="818"/>
                  </a:cubicBezTo>
                  <a:cubicBezTo>
                    <a:pt x="792" y="818"/>
                    <a:pt x="792" y="818"/>
                    <a:pt x="792" y="818"/>
                  </a:cubicBezTo>
                  <a:cubicBezTo>
                    <a:pt x="787" y="871"/>
                    <a:pt x="759" y="993"/>
                    <a:pt x="743" y="1032"/>
                  </a:cubicBezTo>
                  <a:cubicBezTo>
                    <a:pt x="0" y="1032"/>
                    <a:pt x="0" y="1032"/>
                    <a:pt x="0" y="1032"/>
                  </a:cubicBezTo>
                  <a:cubicBezTo>
                    <a:pt x="0" y="1025"/>
                    <a:pt x="0" y="1025"/>
                    <a:pt x="0" y="1025"/>
                  </a:cubicBezTo>
                  <a:cubicBezTo>
                    <a:pt x="44" y="997"/>
                    <a:pt x="65" y="973"/>
                    <a:pt x="65" y="886"/>
                  </a:cubicBezTo>
                  <a:cubicBezTo>
                    <a:pt x="65" y="306"/>
                    <a:pt x="65" y="306"/>
                    <a:pt x="65" y="306"/>
                  </a:cubicBezTo>
                  <a:cubicBezTo>
                    <a:pt x="65" y="108"/>
                    <a:pt x="65" y="58"/>
                    <a:pt x="5" y="13"/>
                  </a:cubicBezTo>
                  <a:cubicBezTo>
                    <a:pt x="5" y="5"/>
                    <a:pt x="5" y="5"/>
                    <a:pt x="5" y="5"/>
                  </a:cubicBezTo>
                  <a:cubicBezTo>
                    <a:pt x="34" y="2"/>
                    <a:pt x="87" y="0"/>
                    <a:pt x="152" y="0"/>
                  </a:cubicBezTo>
                  <a:cubicBezTo>
                    <a:pt x="227" y="0"/>
                    <a:pt x="294" y="2"/>
                    <a:pt x="327" y="6"/>
                  </a:cubicBezTo>
                  <a:cubicBezTo>
                    <a:pt x="327" y="14"/>
                    <a:pt x="327" y="14"/>
                    <a:pt x="327" y="14"/>
                  </a:cubicBezTo>
                  <a:cubicBezTo>
                    <a:pt x="257" y="66"/>
                    <a:pt x="255" y="108"/>
                    <a:pt x="255" y="306"/>
                  </a:cubicBezTo>
                  <a:cubicBezTo>
                    <a:pt x="255" y="879"/>
                    <a:pt x="255" y="879"/>
                    <a:pt x="255" y="879"/>
                  </a:cubicBezTo>
                  <a:cubicBezTo>
                    <a:pt x="507" y="879"/>
                    <a:pt x="507" y="879"/>
                    <a:pt x="507" y="87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a:p>
          </p:txBody>
        </p:sp>
        <p:sp>
          <p:nvSpPr>
            <p:cNvPr id="23" name="Freeform 9">
              <a:extLst>
                <a:ext uri="{FF2B5EF4-FFF2-40B4-BE49-F238E27FC236}">
                  <a16:creationId xmlns:a16="http://schemas.microsoft.com/office/drawing/2014/main" id="{26CDEF17-D55B-4576-9271-5A6D341B7E40}"/>
                </a:ext>
              </a:extLst>
            </p:cNvPr>
            <p:cNvSpPr>
              <a:spLocks/>
            </p:cNvSpPr>
            <p:nvPr userDrawn="1"/>
          </p:nvSpPr>
          <p:spPr bwMode="auto">
            <a:xfrm>
              <a:off x="576263" y="627063"/>
              <a:ext cx="131763" cy="138112"/>
            </a:xfrm>
            <a:custGeom>
              <a:avLst/>
              <a:gdLst>
                <a:gd name="T0" fmla="*/ 71 w 1004"/>
                <a:gd name="T1" fmla="*/ 305 h 1045"/>
                <a:gd name="T2" fmla="*/ 0 w 1004"/>
                <a:gd name="T3" fmla="*/ 14 h 1045"/>
                <a:gd name="T4" fmla="*/ 0 w 1004"/>
                <a:gd name="T5" fmla="*/ 6 h 1045"/>
                <a:gd name="T6" fmla="*/ 160 w 1004"/>
                <a:gd name="T7" fmla="*/ 0 h 1045"/>
                <a:gd name="T8" fmla="*/ 268 w 1004"/>
                <a:gd name="T9" fmla="*/ 2 h 1045"/>
                <a:gd name="T10" fmla="*/ 261 w 1004"/>
                <a:gd name="T11" fmla="*/ 305 h 1045"/>
                <a:gd name="T12" fmla="*/ 261 w 1004"/>
                <a:gd name="T13" fmla="*/ 651 h 1045"/>
                <a:gd name="T14" fmla="*/ 431 w 1004"/>
                <a:gd name="T15" fmla="*/ 879 h 1045"/>
                <a:gd name="T16" fmla="*/ 709 w 1004"/>
                <a:gd name="T17" fmla="*/ 793 h 1045"/>
                <a:gd name="T18" fmla="*/ 730 w 1004"/>
                <a:gd name="T19" fmla="*/ 730 h 1045"/>
                <a:gd name="T20" fmla="*/ 730 w 1004"/>
                <a:gd name="T21" fmla="*/ 309 h 1045"/>
                <a:gd name="T22" fmla="*/ 659 w 1004"/>
                <a:gd name="T23" fmla="*/ 14 h 1045"/>
                <a:gd name="T24" fmla="*/ 659 w 1004"/>
                <a:gd name="T25" fmla="*/ 6 h 1045"/>
                <a:gd name="T26" fmla="*/ 821 w 1004"/>
                <a:gd name="T27" fmla="*/ 0 h 1045"/>
                <a:gd name="T28" fmla="*/ 926 w 1004"/>
                <a:gd name="T29" fmla="*/ 2 h 1045"/>
                <a:gd name="T30" fmla="*/ 920 w 1004"/>
                <a:gd name="T31" fmla="*/ 306 h 1045"/>
                <a:gd name="T32" fmla="*/ 920 w 1004"/>
                <a:gd name="T33" fmla="*/ 784 h 1045"/>
                <a:gd name="T34" fmla="*/ 1004 w 1004"/>
                <a:gd name="T35" fmla="*/ 1027 h 1045"/>
                <a:gd name="T36" fmla="*/ 1004 w 1004"/>
                <a:gd name="T37" fmla="*/ 1032 h 1045"/>
                <a:gd name="T38" fmla="*/ 782 w 1004"/>
                <a:gd name="T39" fmla="*/ 1032 h 1045"/>
                <a:gd name="T40" fmla="*/ 744 w 1004"/>
                <a:gd name="T41" fmla="*/ 939 h 1045"/>
                <a:gd name="T42" fmla="*/ 387 w 1004"/>
                <a:gd name="T43" fmla="*/ 1045 h 1045"/>
                <a:gd name="T44" fmla="*/ 71 w 1004"/>
                <a:gd name="T45" fmla="*/ 736 h 1045"/>
                <a:gd name="T46" fmla="*/ 71 w 1004"/>
                <a:gd name="T47" fmla="*/ 305 h 10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04" h="1045">
                  <a:moveTo>
                    <a:pt x="71" y="305"/>
                  </a:moveTo>
                  <a:cubicBezTo>
                    <a:pt x="71" y="108"/>
                    <a:pt x="71" y="66"/>
                    <a:pt x="0" y="14"/>
                  </a:cubicBezTo>
                  <a:cubicBezTo>
                    <a:pt x="0" y="6"/>
                    <a:pt x="0" y="6"/>
                    <a:pt x="0" y="6"/>
                  </a:cubicBezTo>
                  <a:cubicBezTo>
                    <a:pt x="26" y="4"/>
                    <a:pt x="92" y="0"/>
                    <a:pt x="160" y="0"/>
                  </a:cubicBezTo>
                  <a:cubicBezTo>
                    <a:pt x="197" y="0"/>
                    <a:pt x="232" y="0"/>
                    <a:pt x="268" y="2"/>
                  </a:cubicBezTo>
                  <a:cubicBezTo>
                    <a:pt x="266" y="40"/>
                    <a:pt x="261" y="102"/>
                    <a:pt x="261" y="305"/>
                  </a:cubicBezTo>
                  <a:cubicBezTo>
                    <a:pt x="261" y="651"/>
                    <a:pt x="261" y="651"/>
                    <a:pt x="261" y="651"/>
                  </a:cubicBezTo>
                  <a:cubicBezTo>
                    <a:pt x="261" y="802"/>
                    <a:pt x="283" y="879"/>
                    <a:pt x="431" y="879"/>
                  </a:cubicBezTo>
                  <a:cubicBezTo>
                    <a:pt x="547" y="879"/>
                    <a:pt x="661" y="834"/>
                    <a:pt x="709" y="793"/>
                  </a:cubicBezTo>
                  <a:cubicBezTo>
                    <a:pt x="730" y="775"/>
                    <a:pt x="730" y="756"/>
                    <a:pt x="730" y="730"/>
                  </a:cubicBezTo>
                  <a:cubicBezTo>
                    <a:pt x="730" y="309"/>
                    <a:pt x="730" y="309"/>
                    <a:pt x="730" y="309"/>
                  </a:cubicBezTo>
                  <a:cubicBezTo>
                    <a:pt x="730" y="108"/>
                    <a:pt x="730" y="67"/>
                    <a:pt x="659" y="14"/>
                  </a:cubicBezTo>
                  <a:cubicBezTo>
                    <a:pt x="659" y="6"/>
                    <a:pt x="659" y="6"/>
                    <a:pt x="659" y="6"/>
                  </a:cubicBezTo>
                  <a:cubicBezTo>
                    <a:pt x="684" y="4"/>
                    <a:pt x="751" y="0"/>
                    <a:pt x="821" y="0"/>
                  </a:cubicBezTo>
                  <a:cubicBezTo>
                    <a:pt x="856" y="0"/>
                    <a:pt x="890" y="0"/>
                    <a:pt x="926" y="2"/>
                  </a:cubicBezTo>
                  <a:cubicBezTo>
                    <a:pt x="925" y="40"/>
                    <a:pt x="920" y="102"/>
                    <a:pt x="920" y="306"/>
                  </a:cubicBezTo>
                  <a:cubicBezTo>
                    <a:pt x="920" y="784"/>
                    <a:pt x="920" y="784"/>
                    <a:pt x="920" y="784"/>
                  </a:cubicBezTo>
                  <a:cubicBezTo>
                    <a:pt x="920" y="871"/>
                    <a:pt x="930" y="979"/>
                    <a:pt x="1004" y="1027"/>
                  </a:cubicBezTo>
                  <a:cubicBezTo>
                    <a:pt x="1004" y="1032"/>
                    <a:pt x="1004" y="1032"/>
                    <a:pt x="1004" y="1032"/>
                  </a:cubicBezTo>
                  <a:cubicBezTo>
                    <a:pt x="782" y="1032"/>
                    <a:pt x="782" y="1032"/>
                    <a:pt x="782" y="1032"/>
                  </a:cubicBezTo>
                  <a:cubicBezTo>
                    <a:pt x="765" y="1014"/>
                    <a:pt x="749" y="960"/>
                    <a:pt x="744" y="939"/>
                  </a:cubicBezTo>
                  <a:cubicBezTo>
                    <a:pt x="639" y="1009"/>
                    <a:pt x="530" y="1045"/>
                    <a:pt x="387" y="1045"/>
                  </a:cubicBezTo>
                  <a:cubicBezTo>
                    <a:pt x="145" y="1045"/>
                    <a:pt x="71" y="926"/>
                    <a:pt x="71" y="736"/>
                  </a:cubicBezTo>
                  <a:cubicBezTo>
                    <a:pt x="71" y="305"/>
                    <a:pt x="71" y="305"/>
                    <a:pt x="71" y="30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a:p>
          </p:txBody>
        </p:sp>
      </p:grpSp>
    </p:spTree>
    <p:extLst>
      <p:ext uri="{BB962C8B-B14F-4D97-AF65-F5344CB8AC3E}">
        <p14:creationId xmlns:p14="http://schemas.microsoft.com/office/powerpoint/2010/main" val="3494700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and chapter slide – havsvik">
    <p:spTree>
      <p:nvGrpSpPr>
        <p:cNvPr id="1" name=""/>
        <p:cNvGrpSpPr/>
        <p:nvPr/>
      </p:nvGrpSpPr>
      <p:grpSpPr>
        <a:xfrm>
          <a:off x="0" y="0"/>
          <a:ext cx="0" cy="0"/>
          <a:chOff x="0" y="0"/>
          <a:chExt cx="0" cy="0"/>
        </a:xfrm>
      </p:grpSpPr>
      <p:pic>
        <p:nvPicPr>
          <p:cNvPr id="24" name="Bildobjekt 23">
            <a:extLst>
              <a:ext uri="{FF2B5EF4-FFF2-40B4-BE49-F238E27FC236}">
                <a16:creationId xmlns:a16="http://schemas.microsoft.com/office/drawing/2014/main" id="{12B44425-F4A3-4379-B611-9534CCF313B5}"/>
              </a:ext>
            </a:extLst>
          </p:cNvPr>
          <p:cNvPicPr>
            <a:picLocks noChangeAspect="1"/>
          </p:cNvPicPr>
          <p:nvPr userDrawn="1"/>
        </p:nvPicPr>
        <p:blipFill rotWithShape="1">
          <a:blip r:embed="rId2">
            <a:extLst>
              <a:ext uri="{28A0092B-C50C-407E-A947-70E740481C1C}">
                <a14:useLocalDpi xmlns:a14="http://schemas.microsoft.com/office/drawing/2010/main"/>
              </a:ext>
            </a:extLst>
          </a:blip>
          <a:srcRect l="12500" r="12500"/>
          <a:stretch/>
        </p:blipFill>
        <p:spPr>
          <a:xfrm>
            <a:off x="0" y="0"/>
            <a:ext cx="9144000" cy="6858000"/>
          </a:xfrm>
          <a:prstGeom prst="rect">
            <a:avLst/>
          </a:prstGeom>
        </p:spPr>
      </p:pic>
      <p:sp>
        <p:nvSpPr>
          <p:cNvPr id="2" name="Rubrik 1">
            <a:extLst>
              <a:ext uri="{FF2B5EF4-FFF2-40B4-BE49-F238E27FC236}">
                <a16:creationId xmlns:a16="http://schemas.microsoft.com/office/drawing/2014/main" id="{1A2E631D-57F7-4466-9422-5DF057A37B4A}"/>
              </a:ext>
            </a:extLst>
          </p:cNvPr>
          <p:cNvSpPr>
            <a:spLocks noGrp="1"/>
          </p:cNvSpPr>
          <p:nvPr>
            <p:ph type="ctrTitle" hasCustomPrompt="1"/>
          </p:nvPr>
        </p:nvSpPr>
        <p:spPr>
          <a:xfrm>
            <a:off x="574094" y="3148601"/>
            <a:ext cx="6858000" cy="2387600"/>
          </a:xfrm>
        </p:spPr>
        <p:txBody>
          <a:bodyPr anchor="b"/>
          <a:lstStyle>
            <a:lvl1pPr algn="l">
              <a:lnSpc>
                <a:spcPts val="4200"/>
              </a:lnSpc>
              <a:defRPr sz="3450">
                <a:solidFill>
                  <a:schemeClr val="bg1"/>
                </a:solidFill>
              </a:defRPr>
            </a:lvl1pPr>
          </a:lstStyle>
          <a:p>
            <a:r>
              <a:rPr lang="en-GB" noProof="0"/>
              <a:t>Title and chapter slide</a:t>
            </a:r>
          </a:p>
        </p:txBody>
      </p:sp>
      <p:sp>
        <p:nvSpPr>
          <p:cNvPr id="3" name="Underrubrik 2">
            <a:extLst>
              <a:ext uri="{FF2B5EF4-FFF2-40B4-BE49-F238E27FC236}">
                <a16:creationId xmlns:a16="http://schemas.microsoft.com/office/drawing/2014/main" id="{A5C78210-3B40-4057-98BE-2954168FB20D}"/>
              </a:ext>
            </a:extLst>
          </p:cNvPr>
          <p:cNvSpPr>
            <a:spLocks noGrp="1"/>
          </p:cNvSpPr>
          <p:nvPr>
            <p:ph type="subTitle" idx="1" hasCustomPrompt="1"/>
          </p:nvPr>
        </p:nvSpPr>
        <p:spPr>
          <a:xfrm>
            <a:off x="574094" y="5725392"/>
            <a:ext cx="6858000" cy="581891"/>
          </a:xfrm>
        </p:spPr>
        <p:txBody>
          <a:bodyPr/>
          <a:lstStyle>
            <a:lvl1pPr marL="0" indent="0" algn="l">
              <a:lnSpc>
                <a:spcPct val="100000"/>
              </a:lnSpc>
              <a:spcBef>
                <a:spcPts val="0"/>
              </a:spcBef>
              <a:buNone/>
              <a:defRPr sz="1125">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noProof="0"/>
              <a:t>Name, organisation</a:t>
            </a:r>
          </a:p>
        </p:txBody>
      </p:sp>
      <p:sp>
        <p:nvSpPr>
          <p:cNvPr id="17" name="Rektangel 16">
            <a:extLst>
              <a:ext uri="{FF2B5EF4-FFF2-40B4-BE49-F238E27FC236}">
                <a16:creationId xmlns:a16="http://schemas.microsoft.com/office/drawing/2014/main" id="{8E950D7F-C06C-4075-BD6B-9B742F936C49}"/>
              </a:ext>
            </a:extLst>
          </p:cNvPr>
          <p:cNvSpPr/>
          <p:nvPr userDrawn="1"/>
        </p:nvSpPr>
        <p:spPr>
          <a:xfrm>
            <a:off x="-1596788" y="24063"/>
            <a:ext cx="1533620" cy="1567609"/>
          </a:xfrm>
          <a:prstGeom prst="rect">
            <a:avLst/>
          </a:prstGeom>
          <a:solidFill>
            <a:schemeClr val="bg1">
              <a:lumMod val="75000"/>
            </a:schemeClr>
          </a:solidFill>
        </p:spPr>
        <p:txBody>
          <a:bodyPr wrap="square">
            <a:spAutoFit/>
          </a:bodyPr>
          <a:lstStyle/>
          <a:p>
            <a:pPr marL="0" lvl="0" indent="0">
              <a:lnSpc>
                <a:spcPct val="107000"/>
              </a:lnSpc>
              <a:spcAft>
                <a:spcPts val="600"/>
              </a:spcAft>
              <a:buFont typeface="+mj-lt"/>
              <a:buNone/>
            </a:pPr>
            <a:r>
              <a:rPr lang="en-GB" sz="900" b="0" i="1" u="none" noProof="0">
                <a:effectLst/>
                <a:latin typeface="Calibri" panose="020F0502020204030204" pitchFamily="34" charset="0"/>
                <a:ea typeface="Calibri" panose="020F0502020204030204" pitchFamily="34" charset="0"/>
                <a:cs typeface="Times New Roman" panose="02020603050405020304" pitchFamily="18" charset="0"/>
              </a:rPr>
              <a:t>Title and chapter slide</a:t>
            </a:r>
            <a:r>
              <a:rPr lang="en-GB" sz="900" b="0" i="0" u="none" noProof="0">
                <a:effectLst/>
                <a:latin typeface="Calibri" panose="020F0502020204030204" pitchFamily="34" charset="0"/>
                <a:ea typeface="Calibri" panose="020F0502020204030204" pitchFamily="34" charset="0"/>
                <a:cs typeface="Times New Roman" panose="02020603050405020304" pitchFamily="18" charset="0"/>
              </a:rPr>
              <a:t>, </a:t>
            </a:r>
            <a:br>
              <a:rPr lang="en-GB" sz="900" b="0" i="0" u="none" noProof="0">
                <a:effectLst/>
                <a:latin typeface="Calibri" panose="020F0502020204030204" pitchFamily="34" charset="0"/>
                <a:ea typeface="Calibri" panose="020F0502020204030204" pitchFamily="34" charset="0"/>
                <a:cs typeface="Times New Roman" panose="02020603050405020304" pitchFamily="18" charset="0"/>
              </a:rPr>
            </a:br>
            <a:r>
              <a:rPr lang="en-GB" sz="900" b="0" i="0" u="none" noProof="0">
                <a:effectLst/>
                <a:latin typeface="Calibri" panose="020F0502020204030204" pitchFamily="34" charset="0"/>
                <a:ea typeface="Calibri" panose="020F0502020204030204" pitchFamily="34" charset="0"/>
                <a:cs typeface="Times New Roman" panose="02020603050405020304" pitchFamily="18" charset="0"/>
              </a:rPr>
              <a:t>five colours. This is where you insert the title of the presentation, your name and who you are. This template can also be used as a chapter slide where you insert the name of the section or meeting point in the title field.</a:t>
            </a:r>
          </a:p>
        </p:txBody>
      </p:sp>
      <p:grpSp>
        <p:nvGrpSpPr>
          <p:cNvPr id="18" name="Grupp 17">
            <a:extLst>
              <a:ext uri="{FF2B5EF4-FFF2-40B4-BE49-F238E27FC236}">
                <a16:creationId xmlns:a16="http://schemas.microsoft.com/office/drawing/2014/main" id="{E1379E27-8CC8-4FBC-A2C1-B24E41040843}"/>
              </a:ext>
            </a:extLst>
          </p:cNvPr>
          <p:cNvGrpSpPr/>
          <p:nvPr userDrawn="1"/>
        </p:nvGrpSpPr>
        <p:grpSpPr>
          <a:xfrm>
            <a:off x="260350" y="204975"/>
            <a:ext cx="503238" cy="506412"/>
            <a:chOff x="260350" y="258763"/>
            <a:chExt cx="503238" cy="506412"/>
          </a:xfrm>
        </p:grpSpPr>
        <p:sp>
          <p:nvSpPr>
            <p:cNvPr id="19" name="Freeform 5">
              <a:extLst>
                <a:ext uri="{FF2B5EF4-FFF2-40B4-BE49-F238E27FC236}">
                  <a16:creationId xmlns:a16="http://schemas.microsoft.com/office/drawing/2014/main" id="{19A2CFDD-0C53-48CC-813C-46F697F684D1}"/>
                </a:ext>
              </a:extLst>
            </p:cNvPr>
            <p:cNvSpPr>
              <a:spLocks/>
            </p:cNvSpPr>
            <p:nvPr userDrawn="1"/>
          </p:nvSpPr>
          <p:spPr bwMode="auto">
            <a:xfrm>
              <a:off x="522288" y="258763"/>
              <a:ext cx="241300" cy="323850"/>
            </a:xfrm>
            <a:custGeom>
              <a:avLst/>
              <a:gdLst>
                <a:gd name="T0" fmla="*/ 1845 w 1845"/>
                <a:gd name="T1" fmla="*/ 2080 h 2463"/>
                <a:gd name="T2" fmla="*/ 945 w 1845"/>
                <a:gd name="T3" fmla="*/ 2463 h 2463"/>
                <a:gd name="T4" fmla="*/ 58 w 1845"/>
                <a:gd name="T5" fmla="*/ 1814 h 2463"/>
                <a:gd name="T6" fmla="*/ 0 w 1845"/>
                <a:gd name="T7" fmla="*/ 336 h 2463"/>
                <a:gd name="T8" fmla="*/ 0 w 1845"/>
                <a:gd name="T9" fmla="*/ 0 h 2463"/>
                <a:gd name="T10" fmla="*/ 6 w 1845"/>
                <a:gd name="T11" fmla="*/ 0 h 2463"/>
                <a:gd name="T12" fmla="*/ 493 w 1845"/>
                <a:gd name="T13" fmla="*/ 955 h 2463"/>
                <a:gd name="T14" fmla="*/ 340 w 1845"/>
                <a:gd name="T15" fmla="*/ 1438 h 2463"/>
                <a:gd name="T16" fmla="*/ 221 w 1845"/>
                <a:gd name="T17" fmla="*/ 1757 h 2463"/>
                <a:gd name="T18" fmla="*/ 361 w 1845"/>
                <a:gd name="T19" fmla="*/ 1883 h 2463"/>
                <a:gd name="T20" fmla="*/ 982 w 1845"/>
                <a:gd name="T21" fmla="*/ 1770 h 2463"/>
                <a:gd name="T22" fmla="*/ 1845 w 1845"/>
                <a:gd name="T23" fmla="*/ 2073 h 2463"/>
                <a:gd name="T24" fmla="*/ 1845 w 1845"/>
                <a:gd name="T25" fmla="*/ 2080 h 2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5" h="2463">
                  <a:moveTo>
                    <a:pt x="1845" y="2080"/>
                  </a:moveTo>
                  <a:cubicBezTo>
                    <a:pt x="1580" y="2256"/>
                    <a:pt x="1328" y="2463"/>
                    <a:pt x="945" y="2463"/>
                  </a:cubicBezTo>
                  <a:cubicBezTo>
                    <a:pt x="502" y="2463"/>
                    <a:pt x="130" y="2258"/>
                    <a:pt x="58" y="1814"/>
                  </a:cubicBezTo>
                  <a:cubicBezTo>
                    <a:pt x="6" y="1490"/>
                    <a:pt x="0" y="628"/>
                    <a:pt x="0" y="336"/>
                  </a:cubicBezTo>
                  <a:cubicBezTo>
                    <a:pt x="0" y="0"/>
                    <a:pt x="0" y="0"/>
                    <a:pt x="0" y="0"/>
                  </a:cubicBezTo>
                  <a:cubicBezTo>
                    <a:pt x="6" y="0"/>
                    <a:pt x="6" y="0"/>
                    <a:pt x="6" y="0"/>
                  </a:cubicBezTo>
                  <a:cubicBezTo>
                    <a:pt x="182" y="363"/>
                    <a:pt x="493" y="580"/>
                    <a:pt x="493" y="955"/>
                  </a:cubicBezTo>
                  <a:cubicBezTo>
                    <a:pt x="493" y="1141"/>
                    <a:pt x="432" y="1261"/>
                    <a:pt x="340" y="1438"/>
                  </a:cubicBezTo>
                  <a:cubicBezTo>
                    <a:pt x="292" y="1531"/>
                    <a:pt x="221" y="1648"/>
                    <a:pt x="221" y="1757"/>
                  </a:cubicBezTo>
                  <a:cubicBezTo>
                    <a:pt x="221" y="1821"/>
                    <a:pt x="250" y="1883"/>
                    <a:pt x="361" y="1883"/>
                  </a:cubicBezTo>
                  <a:cubicBezTo>
                    <a:pt x="578" y="1883"/>
                    <a:pt x="700" y="1770"/>
                    <a:pt x="982" y="1770"/>
                  </a:cubicBezTo>
                  <a:cubicBezTo>
                    <a:pt x="1304" y="1770"/>
                    <a:pt x="1534" y="1887"/>
                    <a:pt x="1845" y="2073"/>
                  </a:cubicBezTo>
                  <a:cubicBezTo>
                    <a:pt x="1845" y="2080"/>
                    <a:pt x="1845" y="2080"/>
                    <a:pt x="1845" y="208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a:p>
          </p:txBody>
        </p:sp>
        <p:sp>
          <p:nvSpPr>
            <p:cNvPr id="20" name="Freeform 6">
              <a:extLst>
                <a:ext uri="{FF2B5EF4-FFF2-40B4-BE49-F238E27FC236}">
                  <a16:creationId xmlns:a16="http://schemas.microsoft.com/office/drawing/2014/main" id="{0B1CCE43-B601-446F-B56D-2CE31361A050}"/>
                </a:ext>
              </a:extLst>
            </p:cNvPr>
            <p:cNvSpPr>
              <a:spLocks/>
            </p:cNvSpPr>
            <p:nvPr userDrawn="1"/>
          </p:nvSpPr>
          <p:spPr bwMode="auto">
            <a:xfrm>
              <a:off x="260350" y="258763"/>
              <a:ext cx="241300" cy="323850"/>
            </a:xfrm>
            <a:custGeom>
              <a:avLst/>
              <a:gdLst>
                <a:gd name="T0" fmla="*/ 0 w 1845"/>
                <a:gd name="T1" fmla="*/ 2073 h 2463"/>
                <a:gd name="T2" fmla="*/ 863 w 1845"/>
                <a:gd name="T3" fmla="*/ 1770 h 2463"/>
                <a:gd name="T4" fmla="*/ 1484 w 1845"/>
                <a:gd name="T5" fmla="*/ 1883 h 2463"/>
                <a:gd name="T6" fmla="*/ 1624 w 1845"/>
                <a:gd name="T7" fmla="*/ 1757 h 2463"/>
                <a:gd name="T8" fmla="*/ 1505 w 1845"/>
                <a:gd name="T9" fmla="*/ 1438 h 2463"/>
                <a:gd name="T10" fmla="*/ 1352 w 1845"/>
                <a:gd name="T11" fmla="*/ 955 h 2463"/>
                <a:gd name="T12" fmla="*/ 1839 w 1845"/>
                <a:gd name="T13" fmla="*/ 0 h 2463"/>
                <a:gd name="T14" fmla="*/ 1845 w 1845"/>
                <a:gd name="T15" fmla="*/ 0 h 2463"/>
                <a:gd name="T16" fmla="*/ 1845 w 1845"/>
                <a:gd name="T17" fmla="*/ 334 h 2463"/>
                <a:gd name="T18" fmla="*/ 1787 w 1845"/>
                <a:gd name="T19" fmla="*/ 1814 h 2463"/>
                <a:gd name="T20" fmla="*/ 900 w 1845"/>
                <a:gd name="T21" fmla="*/ 2463 h 2463"/>
                <a:gd name="T22" fmla="*/ 0 w 1845"/>
                <a:gd name="T23" fmla="*/ 2080 h 2463"/>
                <a:gd name="T24" fmla="*/ 0 w 1845"/>
                <a:gd name="T25" fmla="*/ 2073 h 2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5" h="2463">
                  <a:moveTo>
                    <a:pt x="0" y="2073"/>
                  </a:moveTo>
                  <a:cubicBezTo>
                    <a:pt x="311" y="1887"/>
                    <a:pt x="541" y="1770"/>
                    <a:pt x="863" y="1770"/>
                  </a:cubicBezTo>
                  <a:cubicBezTo>
                    <a:pt x="1145" y="1770"/>
                    <a:pt x="1267" y="1883"/>
                    <a:pt x="1484" y="1883"/>
                  </a:cubicBezTo>
                  <a:cubicBezTo>
                    <a:pt x="1594" y="1883"/>
                    <a:pt x="1624" y="1821"/>
                    <a:pt x="1624" y="1757"/>
                  </a:cubicBezTo>
                  <a:cubicBezTo>
                    <a:pt x="1624" y="1648"/>
                    <a:pt x="1553" y="1531"/>
                    <a:pt x="1505" y="1438"/>
                  </a:cubicBezTo>
                  <a:cubicBezTo>
                    <a:pt x="1413" y="1261"/>
                    <a:pt x="1352" y="1141"/>
                    <a:pt x="1352" y="955"/>
                  </a:cubicBezTo>
                  <a:cubicBezTo>
                    <a:pt x="1352" y="580"/>
                    <a:pt x="1663" y="363"/>
                    <a:pt x="1839" y="0"/>
                  </a:cubicBezTo>
                  <a:cubicBezTo>
                    <a:pt x="1845" y="0"/>
                    <a:pt x="1845" y="0"/>
                    <a:pt x="1845" y="0"/>
                  </a:cubicBezTo>
                  <a:cubicBezTo>
                    <a:pt x="1845" y="334"/>
                    <a:pt x="1845" y="334"/>
                    <a:pt x="1845" y="334"/>
                  </a:cubicBezTo>
                  <a:cubicBezTo>
                    <a:pt x="1845" y="628"/>
                    <a:pt x="1839" y="1490"/>
                    <a:pt x="1787" y="1814"/>
                  </a:cubicBezTo>
                  <a:cubicBezTo>
                    <a:pt x="1715" y="2258"/>
                    <a:pt x="1343" y="2463"/>
                    <a:pt x="900" y="2463"/>
                  </a:cubicBezTo>
                  <a:cubicBezTo>
                    <a:pt x="516" y="2463"/>
                    <a:pt x="264" y="2256"/>
                    <a:pt x="0" y="2080"/>
                  </a:cubicBezTo>
                  <a:cubicBezTo>
                    <a:pt x="0" y="2073"/>
                    <a:pt x="0" y="2073"/>
                    <a:pt x="0" y="207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a:p>
          </p:txBody>
        </p:sp>
        <p:sp>
          <p:nvSpPr>
            <p:cNvPr id="21" name="Freeform 7">
              <a:extLst>
                <a:ext uri="{FF2B5EF4-FFF2-40B4-BE49-F238E27FC236}">
                  <a16:creationId xmlns:a16="http://schemas.microsoft.com/office/drawing/2014/main" id="{A96EA9D6-4451-4779-952D-A47F30BCA531}"/>
                </a:ext>
              </a:extLst>
            </p:cNvPr>
            <p:cNvSpPr>
              <a:spLocks/>
            </p:cNvSpPr>
            <p:nvPr userDrawn="1"/>
          </p:nvSpPr>
          <p:spPr bwMode="auto">
            <a:xfrm>
              <a:off x="314325" y="625475"/>
              <a:ext cx="95250" cy="139700"/>
            </a:xfrm>
            <a:custGeom>
              <a:avLst/>
              <a:gdLst>
                <a:gd name="T0" fmla="*/ 680 w 728"/>
                <a:gd name="T1" fmla="*/ 252 h 1058"/>
                <a:gd name="T2" fmla="*/ 406 w 728"/>
                <a:gd name="T3" fmla="*/ 140 h 1058"/>
                <a:gd name="T4" fmla="*/ 213 w 728"/>
                <a:gd name="T5" fmla="*/ 265 h 1058"/>
                <a:gd name="T6" fmla="*/ 728 w 728"/>
                <a:gd name="T7" fmla="*/ 752 h 1058"/>
                <a:gd name="T8" fmla="*/ 329 w 728"/>
                <a:gd name="T9" fmla="*/ 1058 h 1058"/>
                <a:gd name="T10" fmla="*/ 7 w 728"/>
                <a:gd name="T11" fmla="*/ 1005 h 1058"/>
                <a:gd name="T12" fmla="*/ 0 w 728"/>
                <a:gd name="T13" fmla="*/ 890 h 1058"/>
                <a:gd name="T14" fmla="*/ 7 w 728"/>
                <a:gd name="T15" fmla="*/ 780 h 1058"/>
                <a:gd name="T16" fmla="*/ 15 w 728"/>
                <a:gd name="T17" fmla="*/ 780 h 1058"/>
                <a:gd name="T18" fmla="*/ 342 w 728"/>
                <a:gd name="T19" fmla="*/ 914 h 1058"/>
                <a:gd name="T20" fmla="*/ 529 w 728"/>
                <a:gd name="T21" fmla="*/ 782 h 1058"/>
                <a:gd name="T22" fmla="*/ 20 w 728"/>
                <a:gd name="T23" fmla="*/ 297 h 1058"/>
                <a:gd name="T24" fmla="*/ 420 w 728"/>
                <a:gd name="T25" fmla="*/ 0 h 1058"/>
                <a:gd name="T26" fmla="*/ 687 w 728"/>
                <a:gd name="T27" fmla="*/ 40 h 1058"/>
                <a:gd name="T28" fmla="*/ 693 w 728"/>
                <a:gd name="T29" fmla="*/ 135 h 1058"/>
                <a:gd name="T30" fmla="*/ 687 w 728"/>
                <a:gd name="T31" fmla="*/ 252 h 1058"/>
                <a:gd name="T32" fmla="*/ 680 w 728"/>
                <a:gd name="T33" fmla="*/ 252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8" h="1058">
                  <a:moveTo>
                    <a:pt x="680" y="252"/>
                  </a:moveTo>
                  <a:cubicBezTo>
                    <a:pt x="643" y="191"/>
                    <a:pt x="555" y="140"/>
                    <a:pt x="406" y="140"/>
                  </a:cubicBezTo>
                  <a:cubicBezTo>
                    <a:pt x="295" y="140"/>
                    <a:pt x="213" y="174"/>
                    <a:pt x="213" y="265"/>
                  </a:cubicBezTo>
                  <a:cubicBezTo>
                    <a:pt x="213" y="471"/>
                    <a:pt x="728" y="432"/>
                    <a:pt x="728" y="752"/>
                  </a:cubicBezTo>
                  <a:cubicBezTo>
                    <a:pt x="728" y="938"/>
                    <a:pt x="594" y="1058"/>
                    <a:pt x="329" y="1058"/>
                  </a:cubicBezTo>
                  <a:cubicBezTo>
                    <a:pt x="199" y="1058"/>
                    <a:pt x="80" y="1038"/>
                    <a:pt x="7" y="1005"/>
                  </a:cubicBezTo>
                  <a:cubicBezTo>
                    <a:pt x="2" y="965"/>
                    <a:pt x="0" y="927"/>
                    <a:pt x="0" y="890"/>
                  </a:cubicBezTo>
                  <a:cubicBezTo>
                    <a:pt x="0" y="854"/>
                    <a:pt x="3" y="817"/>
                    <a:pt x="7" y="780"/>
                  </a:cubicBezTo>
                  <a:cubicBezTo>
                    <a:pt x="15" y="780"/>
                    <a:pt x="15" y="780"/>
                    <a:pt x="15" y="780"/>
                  </a:cubicBezTo>
                  <a:cubicBezTo>
                    <a:pt x="91" y="880"/>
                    <a:pt x="217" y="914"/>
                    <a:pt x="342" y="914"/>
                  </a:cubicBezTo>
                  <a:cubicBezTo>
                    <a:pt x="464" y="914"/>
                    <a:pt x="529" y="865"/>
                    <a:pt x="529" y="782"/>
                  </a:cubicBezTo>
                  <a:cubicBezTo>
                    <a:pt x="529" y="574"/>
                    <a:pt x="20" y="631"/>
                    <a:pt x="20" y="297"/>
                  </a:cubicBezTo>
                  <a:cubicBezTo>
                    <a:pt x="20" y="114"/>
                    <a:pt x="159" y="0"/>
                    <a:pt x="420" y="0"/>
                  </a:cubicBezTo>
                  <a:cubicBezTo>
                    <a:pt x="487" y="0"/>
                    <a:pt x="616" y="8"/>
                    <a:pt x="687" y="40"/>
                  </a:cubicBezTo>
                  <a:cubicBezTo>
                    <a:pt x="691" y="57"/>
                    <a:pt x="693" y="101"/>
                    <a:pt x="693" y="135"/>
                  </a:cubicBezTo>
                  <a:cubicBezTo>
                    <a:pt x="693" y="182"/>
                    <a:pt x="690" y="225"/>
                    <a:pt x="687" y="252"/>
                  </a:cubicBezTo>
                  <a:cubicBezTo>
                    <a:pt x="680" y="252"/>
                    <a:pt x="680" y="252"/>
                    <a:pt x="680" y="25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a:p>
          </p:txBody>
        </p:sp>
        <p:sp>
          <p:nvSpPr>
            <p:cNvPr id="22" name="Freeform 8">
              <a:extLst>
                <a:ext uri="{FF2B5EF4-FFF2-40B4-BE49-F238E27FC236}">
                  <a16:creationId xmlns:a16="http://schemas.microsoft.com/office/drawing/2014/main" id="{0A999DC3-E2F7-4067-B591-1CF096C4C893}"/>
                </a:ext>
              </a:extLst>
            </p:cNvPr>
            <p:cNvSpPr>
              <a:spLocks/>
            </p:cNvSpPr>
            <p:nvPr userDrawn="1"/>
          </p:nvSpPr>
          <p:spPr bwMode="auto">
            <a:xfrm>
              <a:off x="450850" y="627063"/>
              <a:ext cx="103188" cy="136525"/>
            </a:xfrm>
            <a:custGeom>
              <a:avLst/>
              <a:gdLst>
                <a:gd name="T0" fmla="*/ 507 w 792"/>
                <a:gd name="T1" fmla="*/ 879 h 1032"/>
                <a:gd name="T2" fmla="*/ 785 w 792"/>
                <a:gd name="T3" fmla="*/ 818 h 1032"/>
                <a:gd name="T4" fmla="*/ 792 w 792"/>
                <a:gd name="T5" fmla="*/ 818 h 1032"/>
                <a:gd name="T6" fmla="*/ 743 w 792"/>
                <a:gd name="T7" fmla="*/ 1032 h 1032"/>
                <a:gd name="T8" fmla="*/ 0 w 792"/>
                <a:gd name="T9" fmla="*/ 1032 h 1032"/>
                <a:gd name="T10" fmla="*/ 0 w 792"/>
                <a:gd name="T11" fmla="*/ 1025 h 1032"/>
                <a:gd name="T12" fmla="*/ 65 w 792"/>
                <a:gd name="T13" fmla="*/ 886 h 1032"/>
                <a:gd name="T14" fmla="*/ 65 w 792"/>
                <a:gd name="T15" fmla="*/ 306 h 1032"/>
                <a:gd name="T16" fmla="*/ 5 w 792"/>
                <a:gd name="T17" fmla="*/ 13 h 1032"/>
                <a:gd name="T18" fmla="*/ 5 w 792"/>
                <a:gd name="T19" fmla="*/ 5 h 1032"/>
                <a:gd name="T20" fmla="*/ 152 w 792"/>
                <a:gd name="T21" fmla="*/ 0 h 1032"/>
                <a:gd name="T22" fmla="*/ 327 w 792"/>
                <a:gd name="T23" fmla="*/ 6 h 1032"/>
                <a:gd name="T24" fmla="*/ 327 w 792"/>
                <a:gd name="T25" fmla="*/ 14 h 1032"/>
                <a:gd name="T26" fmla="*/ 255 w 792"/>
                <a:gd name="T27" fmla="*/ 306 h 1032"/>
                <a:gd name="T28" fmla="*/ 255 w 792"/>
                <a:gd name="T29" fmla="*/ 879 h 1032"/>
                <a:gd name="T30" fmla="*/ 507 w 792"/>
                <a:gd name="T31" fmla="*/ 879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92" h="1032">
                  <a:moveTo>
                    <a:pt x="507" y="879"/>
                  </a:moveTo>
                  <a:cubicBezTo>
                    <a:pt x="664" y="879"/>
                    <a:pt x="738" y="861"/>
                    <a:pt x="785" y="818"/>
                  </a:cubicBezTo>
                  <a:cubicBezTo>
                    <a:pt x="792" y="818"/>
                    <a:pt x="792" y="818"/>
                    <a:pt x="792" y="818"/>
                  </a:cubicBezTo>
                  <a:cubicBezTo>
                    <a:pt x="787" y="871"/>
                    <a:pt x="759" y="993"/>
                    <a:pt x="743" y="1032"/>
                  </a:cubicBezTo>
                  <a:cubicBezTo>
                    <a:pt x="0" y="1032"/>
                    <a:pt x="0" y="1032"/>
                    <a:pt x="0" y="1032"/>
                  </a:cubicBezTo>
                  <a:cubicBezTo>
                    <a:pt x="0" y="1025"/>
                    <a:pt x="0" y="1025"/>
                    <a:pt x="0" y="1025"/>
                  </a:cubicBezTo>
                  <a:cubicBezTo>
                    <a:pt x="44" y="997"/>
                    <a:pt x="65" y="973"/>
                    <a:pt x="65" y="886"/>
                  </a:cubicBezTo>
                  <a:cubicBezTo>
                    <a:pt x="65" y="306"/>
                    <a:pt x="65" y="306"/>
                    <a:pt x="65" y="306"/>
                  </a:cubicBezTo>
                  <a:cubicBezTo>
                    <a:pt x="65" y="108"/>
                    <a:pt x="65" y="58"/>
                    <a:pt x="5" y="13"/>
                  </a:cubicBezTo>
                  <a:cubicBezTo>
                    <a:pt x="5" y="5"/>
                    <a:pt x="5" y="5"/>
                    <a:pt x="5" y="5"/>
                  </a:cubicBezTo>
                  <a:cubicBezTo>
                    <a:pt x="34" y="2"/>
                    <a:pt x="87" y="0"/>
                    <a:pt x="152" y="0"/>
                  </a:cubicBezTo>
                  <a:cubicBezTo>
                    <a:pt x="227" y="0"/>
                    <a:pt x="294" y="2"/>
                    <a:pt x="327" y="6"/>
                  </a:cubicBezTo>
                  <a:cubicBezTo>
                    <a:pt x="327" y="14"/>
                    <a:pt x="327" y="14"/>
                    <a:pt x="327" y="14"/>
                  </a:cubicBezTo>
                  <a:cubicBezTo>
                    <a:pt x="257" y="66"/>
                    <a:pt x="255" y="108"/>
                    <a:pt x="255" y="306"/>
                  </a:cubicBezTo>
                  <a:cubicBezTo>
                    <a:pt x="255" y="879"/>
                    <a:pt x="255" y="879"/>
                    <a:pt x="255" y="879"/>
                  </a:cubicBezTo>
                  <a:cubicBezTo>
                    <a:pt x="507" y="879"/>
                    <a:pt x="507" y="879"/>
                    <a:pt x="507" y="87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a:p>
          </p:txBody>
        </p:sp>
        <p:sp>
          <p:nvSpPr>
            <p:cNvPr id="23" name="Freeform 9">
              <a:extLst>
                <a:ext uri="{FF2B5EF4-FFF2-40B4-BE49-F238E27FC236}">
                  <a16:creationId xmlns:a16="http://schemas.microsoft.com/office/drawing/2014/main" id="{088C8840-0856-46EE-8578-6B35E6065AC5}"/>
                </a:ext>
              </a:extLst>
            </p:cNvPr>
            <p:cNvSpPr>
              <a:spLocks/>
            </p:cNvSpPr>
            <p:nvPr userDrawn="1"/>
          </p:nvSpPr>
          <p:spPr bwMode="auto">
            <a:xfrm>
              <a:off x="576263" y="627063"/>
              <a:ext cx="131763" cy="138112"/>
            </a:xfrm>
            <a:custGeom>
              <a:avLst/>
              <a:gdLst>
                <a:gd name="T0" fmla="*/ 71 w 1004"/>
                <a:gd name="T1" fmla="*/ 305 h 1045"/>
                <a:gd name="T2" fmla="*/ 0 w 1004"/>
                <a:gd name="T3" fmla="*/ 14 h 1045"/>
                <a:gd name="T4" fmla="*/ 0 w 1004"/>
                <a:gd name="T5" fmla="*/ 6 h 1045"/>
                <a:gd name="T6" fmla="*/ 160 w 1004"/>
                <a:gd name="T7" fmla="*/ 0 h 1045"/>
                <a:gd name="T8" fmla="*/ 268 w 1004"/>
                <a:gd name="T9" fmla="*/ 2 h 1045"/>
                <a:gd name="T10" fmla="*/ 261 w 1004"/>
                <a:gd name="T11" fmla="*/ 305 h 1045"/>
                <a:gd name="T12" fmla="*/ 261 w 1004"/>
                <a:gd name="T13" fmla="*/ 651 h 1045"/>
                <a:gd name="T14" fmla="*/ 431 w 1004"/>
                <a:gd name="T15" fmla="*/ 879 h 1045"/>
                <a:gd name="T16" fmla="*/ 709 w 1004"/>
                <a:gd name="T17" fmla="*/ 793 h 1045"/>
                <a:gd name="T18" fmla="*/ 730 w 1004"/>
                <a:gd name="T19" fmla="*/ 730 h 1045"/>
                <a:gd name="T20" fmla="*/ 730 w 1004"/>
                <a:gd name="T21" fmla="*/ 309 h 1045"/>
                <a:gd name="T22" fmla="*/ 659 w 1004"/>
                <a:gd name="T23" fmla="*/ 14 h 1045"/>
                <a:gd name="T24" fmla="*/ 659 w 1004"/>
                <a:gd name="T25" fmla="*/ 6 h 1045"/>
                <a:gd name="T26" fmla="*/ 821 w 1004"/>
                <a:gd name="T27" fmla="*/ 0 h 1045"/>
                <a:gd name="T28" fmla="*/ 926 w 1004"/>
                <a:gd name="T29" fmla="*/ 2 h 1045"/>
                <a:gd name="T30" fmla="*/ 920 w 1004"/>
                <a:gd name="T31" fmla="*/ 306 h 1045"/>
                <a:gd name="T32" fmla="*/ 920 w 1004"/>
                <a:gd name="T33" fmla="*/ 784 h 1045"/>
                <a:gd name="T34" fmla="*/ 1004 w 1004"/>
                <a:gd name="T35" fmla="*/ 1027 h 1045"/>
                <a:gd name="T36" fmla="*/ 1004 w 1004"/>
                <a:gd name="T37" fmla="*/ 1032 h 1045"/>
                <a:gd name="T38" fmla="*/ 782 w 1004"/>
                <a:gd name="T39" fmla="*/ 1032 h 1045"/>
                <a:gd name="T40" fmla="*/ 744 w 1004"/>
                <a:gd name="T41" fmla="*/ 939 h 1045"/>
                <a:gd name="T42" fmla="*/ 387 w 1004"/>
                <a:gd name="T43" fmla="*/ 1045 h 1045"/>
                <a:gd name="T44" fmla="*/ 71 w 1004"/>
                <a:gd name="T45" fmla="*/ 736 h 1045"/>
                <a:gd name="T46" fmla="*/ 71 w 1004"/>
                <a:gd name="T47" fmla="*/ 305 h 10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04" h="1045">
                  <a:moveTo>
                    <a:pt x="71" y="305"/>
                  </a:moveTo>
                  <a:cubicBezTo>
                    <a:pt x="71" y="108"/>
                    <a:pt x="71" y="66"/>
                    <a:pt x="0" y="14"/>
                  </a:cubicBezTo>
                  <a:cubicBezTo>
                    <a:pt x="0" y="6"/>
                    <a:pt x="0" y="6"/>
                    <a:pt x="0" y="6"/>
                  </a:cubicBezTo>
                  <a:cubicBezTo>
                    <a:pt x="26" y="4"/>
                    <a:pt x="92" y="0"/>
                    <a:pt x="160" y="0"/>
                  </a:cubicBezTo>
                  <a:cubicBezTo>
                    <a:pt x="197" y="0"/>
                    <a:pt x="232" y="0"/>
                    <a:pt x="268" y="2"/>
                  </a:cubicBezTo>
                  <a:cubicBezTo>
                    <a:pt x="266" y="40"/>
                    <a:pt x="261" y="102"/>
                    <a:pt x="261" y="305"/>
                  </a:cubicBezTo>
                  <a:cubicBezTo>
                    <a:pt x="261" y="651"/>
                    <a:pt x="261" y="651"/>
                    <a:pt x="261" y="651"/>
                  </a:cubicBezTo>
                  <a:cubicBezTo>
                    <a:pt x="261" y="802"/>
                    <a:pt x="283" y="879"/>
                    <a:pt x="431" y="879"/>
                  </a:cubicBezTo>
                  <a:cubicBezTo>
                    <a:pt x="547" y="879"/>
                    <a:pt x="661" y="834"/>
                    <a:pt x="709" y="793"/>
                  </a:cubicBezTo>
                  <a:cubicBezTo>
                    <a:pt x="730" y="775"/>
                    <a:pt x="730" y="756"/>
                    <a:pt x="730" y="730"/>
                  </a:cubicBezTo>
                  <a:cubicBezTo>
                    <a:pt x="730" y="309"/>
                    <a:pt x="730" y="309"/>
                    <a:pt x="730" y="309"/>
                  </a:cubicBezTo>
                  <a:cubicBezTo>
                    <a:pt x="730" y="108"/>
                    <a:pt x="730" y="67"/>
                    <a:pt x="659" y="14"/>
                  </a:cubicBezTo>
                  <a:cubicBezTo>
                    <a:pt x="659" y="6"/>
                    <a:pt x="659" y="6"/>
                    <a:pt x="659" y="6"/>
                  </a:cubicBezTo>
                  <a:cubicBezTo>
                    <a:pt x="684" y="4"/>
                    <a:pt x="751" y="0"/>
                    <a:pt x="821" y="0"/>
                  </a:cubicBezTo>
                  <a:cubicBezTo>
                    <a:pt x="856" y="0"/>
                    <a:pt x="890" y="0"/>
                    <a:pt x="926" y="2"/>
                  </a:cubicBezTo>
                  <a:cubicBezTo>
                    <a:pt x="925" y="40"/>
                    <a:pt x="920" y="102"/>
                    <a:pt x="920" y="306"/>
                  </a:cubicBezTo>
                  <a:cubicBezTo>
                    <a:pt x="920" y="784"/>
                    <a:pt x="920" y="784"/>
                    <a:pt x="920" y="784"/>
                  </a:cubicBezTo>
                  <a:cubicBezTo>
                    <a:pt x="920" y="871"/>
                    <a:pt x="930" y="979"/>
                    <a:pt x="1004" y="1027"/>
                  </a:cubicBezTo>
                  <a:cubicBezTo>
                    <a:pt x="1004" y="1032"/>
                    <a:pt x="1004" y="1032"/>
                    <a:pt x="1004" y="1032"/>
                  </a:cubicBezTo>
                  <a:cubicBezTo>
                    <a:pt x="782" y="1032"/>
                    <a:pt x="782" y="1032"/>
                    <a:pt x="782" y="1032"/>
                  </a:cubicBezTo>
                  <a:cubicBezTo>
                    <a:pt x="765" y="1014"/>
                    <a:pt x="749" y="960"/>
                    <a:pt x="744" y="939"/>
                  </a:cubicBezTo>
                  <a:cubicBezTo>
                    <a:pt x="639" y="1009"/>
                    <a:pt x="530" y="1045"/>
                    <a:pt x="387" y="1045"/>
                  </a:cubicBezTo>
                  <a:cubicBezTo>
                    <a:pt x="145" y="1045"/>
                    <a:pt x="71" y="926"/>
                    <a:pt x="71" y="736"/>
                  </a:cubicBezTo>
                  <a:cubicBezTo>
                    <a:pt x="71" y="305"/>
                    <a:pt x="71" y="305"/>
                    <a:pt x="71" y="30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a:p>
          </p:txBody>
        </p:sp>
      </p:grpSp>
    </p:spTree>
    <p:extLst>
      <p:ext uri="{BB962C8B-B14F-4D97-AF65-F5344CB8AC3E}">
        <p14:creationId xmlns:p14="http://schemas.microsoft.com/office/powerpoint/2010/main" val="1935739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and chapter slide – skog">
    <p:spTree>
      <p:nvGrpSpPr>
        <p:cNvPr id="1" name=""/>
        <p:cNvGrpSpPr/>
        <p:nvPr/>
      </p:nvGrpSpPr>
      <p:grpSpPr>
        <a:xfrm>
          <a:off x="0" y="0"/>
          <a:ext cx="0" cy="0"/>
          <a:chOff x="0" y="0"/>
          <a:chExt cx="0" cy="0"/>
        </a:xfrm>
      </p:grpSpPr>
      <p:pic>
        <p:nvPicPr>
          <p:cNvPr id="24" name="Bildobjekt 23">
            <a:extLst>
              <a:ext uri="{FF2B5EF4-FFF2-40B4-BE49-F238E27FC236}">
                <a16:creationId xmlns:a16="http://schemas.microsoft.com/office/drawing/2014/main" id="{B652C6AC-53FF-485B-9A2B-4131D81A991C}"/>
              </a:ext>
            </a:extLst>
          </p:cNvPr>
          <p:cNvPicPr>
            <a:picLocks noChangeAspect="1"/>
          </p:cNvPicPr>
          <p:nvPr userDrawn="1"/>
        </p:nvPicPr>
        <p:blipFill rotWithShape="1">
          <a:blip r:embed="rId2">
            <a:extLst>
              <a:ext uri="{28A0092B-C50C-407E-A947-70E740481C1C}">
                <a14:useLocalDpi xmlns:a14="http://schemas.microsoft.com/office/drawing/2010/main"/>
              </a:ext>
            </a:extLst>
          </a:blip>
          <a:srcRect l="12500" r="12500"/>
          <a:stretch/>
        </p:blipFill>
        <p:spPr>
          <a:xfrm>
            <a:off x="0" y="0"/>
            <a:ext cx="9144000" cy="6858000"/>
          </a:xfrm>
          <a:prstGeom prst="rect">
            <a:avLst/>
          </a:prstGeom>
        </p:spPr>
      </p:pic>
      <p:sp>
        <p:nvSpPr>
          <p:cNvPr id="2" name="Rubrik 1">
            <a:extLst>
              <a:ext uri="{FF2B5EF4-FFF2-40B4-BE49-F238E27FC236}">
                <a16:creationId xmlns:a16="http://schemas.microsoft.com/office/drawing/2014/main" id="{1A2E631D-57F7-4466-9422-5DF057A37B4A}"/>
              </a:ext>
            </a:extLst>
          </p:cNvPr>
          <p:cNvSpPr>
            <a:spLocks noGrp="1"/>
          </p:cNvSpPr>
          <p:nvPr>
            <p:ph type="ctrTitle" hasCustomPrompt="1"/>
          </p:nvPr>
        </p:nvSpPr>
        <p:spPr>
          <a:xfrm>
            <a:off x="574094" y="3148601"/>
            <a:ext cx="6858000" cy="2387600"/>
          </a:xfrm>
        </p:spPr>
        <p:txBody>
          <a:bodyPr anchor="b"/>
          <a:lstStyle>
            <a:lvl1pPr algn="l">
              <a:lnSpc>
                <a:spcPts val="4200"/>
              </a:lnSpc>
              <a:defRPr sz="3450">
                <a:solidFill>
                  <a:schemeClr val="bg1"/>
                </a:solidFill>
              </a:defRPr>
            </a:lvl1pPr>
          </a:lstStyle>
          <a:p>
            <a:r>
              <a:rPr lang="en-GB" noProof="0"/>
              <a:t>Title and chapter slide</a:t>
            </a:r>
          </a:p>
        </p:txBody>
      </p:sp>
      <p:sp>
        <p:nvSpPr>
          <p:cNvPr id="3" name="Underrubrik 2">
            <a:extLst>
              <a:ext uri="{FF2B5EF4-FFF2-40B4-BE49-F238E27FC236}">
                <a16:creationId xmlns:a16="http://schemas.microsoft.com/office/drawing/2014/main" id="{A5C78210-3B40-4057-98BE-2954168FB20D}"/>
              </a:ext>
            </a:extLst>
          </p:cNvPr>
          <p:cNvSpPr>
            <a:spLocks noGrp="1"/>
          </p:cNvSpPr>
          <p:nvPr>
            <p:ph type="subTitle" idx="1" hasCustomPrompt="1"/>
          </p:nvPr>
        </p:nvSpPr>
        <p:spPr>
          <a:xfrm>
            <a:off x="574094" y="5725392"/>
            <a:ext cx="6858000" cy="581891"/>
          </a:xfrm>
        </p:spPr>
        <p:txBody>
          <a:bodyPr/>
          <a:lstStyle>
            <a:lvl1pPr marL="0" indent="0" algn="l">
              <a:lnSpc>
                <a:spcPct val="100000"/>
              </a:lnSpc>
              <a:spcBef>
                <a:spcPts val="0"/>
              </a:spcBef>
              <a:buNone/>
              <a:defRPr sz="1125">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noProof="0"/>
              <a:t>Name, organisation</a:t>
            </a:r>
          </a:p>
        </p:txBody>
      </p:sp>
      <p:sp>
        <p:nvSpPr>
          <p:cNvPr id="17" name="Rektangel 16">
            <a:extLst>
              <a:ext uri="{FF2B5EF4-FFF2-40B4-BE49-F238E27FC236}">
                <a16:creationId xmlns:a16="http://schemas.microsoft.com/office/drawing/2014/main" id="{38E6F990-5417-4B35-AE8C-59B9F25EA90A}"/>
              </a:ext>
            </a:extLst>
          </p:cNvPr>
          <p:cNvSpPr/>
          <p:nvPr userDrawn="1"/>
        </p:nvSpPr>
        <p:spPr>
          <a:xfrm>
            <a:off x="-1596788" y="24063"/>
            <a:ext cx="1533620" cy="1567609"/>
          </a:xfrm>
          <a:prstGeom prst="rect">
            <a:avLst/>
          </a:prstGeom>
          <a:solidFill>
            <a:schemeClr val="bg1">
              <a:lumMod val="75000"/>
            </a:schemeClr>
          </a:solidFill>
        </p:spPr>
        <p:txBody>
          <a:bodyPr wrap="square">
            <a:spAutoFit/>
          </a:bodyPr>
          <a:lstStyle/>
          <a:p>
            <a:pPr marL="0" lvl="0" indent="0">
              <a:lnSpc>
                <a:spcPct val="107000"/>
              </a:lnSpc>
              <a:spcAft>
                <a:spcPts val="600"/>
              </a:spcAft>
              <a:buFont typeface="+mj-lt"/>
              <a:buNone/>
            </a:pPr>
            <a:r>
              <a:rPr lang="en-GB" sz="900" b="0" i="1" u="none" noProof="0">
                <a:effectLst/>
                <a:latin typeface="Calibri" panose="020F0502020204030204" pitchFamily="34" charset="0"/>
                <a:ea typeface="Calibri" panose="020F0502020204030204" pitchFamily="34" charset="0"/>
                <a:cs typeface="Times New Roman" panose="02020603050405020304" pitchFamily="18" charset="0"/>
              </a:rPr>
              <a:t>Title and chapter slide</a:t>
            </a:r>
            <a:r>
              <a:rPr lang="en-GB" sz="900" b="0" i="0" u="none" noProof="0">
                <a:effectLst/>
                <a:latin typeface="Calibri" panose="020F0502020204030204" pitchFamily="34" charset="0"/>
                <a:ea typeface="Calibri" panose="020F0502020204030204" pitchFamily="34" charset="0"/>
                <a:cs typeface="Times New Roman" panose="02020603050405020304" pitchFamily="18" charset="0"/>
              </a:rPr>
              <a:t>, </a:t>
            </a:r>
            <a:br>
              <a:rPr lang="en-GB" sz="900" b="0" i="0" u="none" noProof="0">
                <a:effectLst/>
                <a:latin typeface="Calibri" panose="020F0502020204030204" pitchFamily="34" charset="0"/>
                <a:ea typeface="Calibri" panose="020F0502020204030204" pitchFamily="34" charset="0"/>
                <a:cs typeface="Times New Roman" panose="02020603050405020304" pitchFamily="18" charset="0"/>
              </a:rPr>
            </a:br>
            <a:r>
              <a:rPr lang="en-GB" sz="900" b="0" i="0" u="none" noProof="0">
                <a:effectLst/>
                <a:latin typeface="Calibri" panose="020F0502020204030204" pitchFamily="34" charset="0"/>
                <a:ea typeface="Calibri" panose="020F0502020204030204" pitchFamily="34" charset="0"/>
                <a:cs typeface="Times New Roman" panose="02020603050405020304" pitchFamily="18" charset="0"/>
              </a:rPr>
              <a:t>five colours. This is where you insert the title of the presentation, your name and who you are. This template can also be used as a chapter slide where you insert the name of the section or meeting point in the title field.</a:t>
            </a:r>
          </a:p>
        </p:txBody>
      </p:sp>
      <p:grpSp>
        <p:nvGrpSpPr>
          <p:cNvPr id="18" name="Grupp 17">
            <a:extLst>
              <a:ext uri="{FF2B5EF4-FFF2-40B4-BE49-F238E27FC236}">
                <a16:creationId xmlns:a16="http://schemas.microsoft.com/office/drawing/2014/main" id="{97545B91-1A84-4F46-8E57-6859CC34398C}"/>
              </a:ext>
            </a:extLst>
          </p:cNvPr>
          <p:cNvGrpSpPr/>
          <p:nvPr userDrawn="1"/>
        </p:nvGrpSpPr>
        <p:grpSpPr>
          <a:xfrm>
            <a:off x="260350" y="204975"/>
            <a:ext cx="503238" cy="506412"/>
            <a:chOff x="260350" y="258763"/>
            <a:chExt cx="503238" cy="506412"/>
          </a:xfrm>
        </p:grpSpPr>
        <p:sp>
          <p:nvSpPr>
            <p:cNvPr id="19" name="Freeform 5">
              <a:extLst>
                <a:ext uri="{FF2B5EF4-FFF2-40B4-BE49-F238E27FC236}">
                  <a16:creationId xmlns:a16="http://schemas.microsoft.com/office/drawing/2014/main" id="{E06AFAF6-AA27-4595-9A2A-AC99B946854E}"/>
                </a:ext>
              </a:extLst>
            </p:cNvPr>
            <p:cNvSpPr>
              <a:spLocks/>
            </p:cNvSpPr>
            <p:nvPr userDrawn="1"/>
          </p:nvSpPr>
          <p:spPr bwMode="auto">
            <a:xfrm>
              <a:off x="522288" y="258763"/>
              <a:ext cx="241300" cy="323850"/>
            </a:xfrm>
            <a:custGeom>
              <a:avLst/>
              <a:gdLst>
                <a:gd name="T0" fmla="*/ 1845 w 1845"/>
                <a:gd name="T1" fmla="*/ 2080 h 2463"/>
                <a:gd name="T2" fmla="*/ 945 w 1845"/>
                <a:gd name="T3" fmla="*/ 2463 h 2463"/>
                <a:gd name="T4" fmla="*/ 58 w 1845"/>
                <a:gd name="T5" fmla="*/ 1814 h 2463"/>
                <a:gd name="T6" fmla="*/ 0 w 1845"/>
                <a:gd name="T7" fmla="*/ 336 h 2463"/>
                <a:gd name="T8" fmla="*/ 0 w 1845"/>
                <a:gd name="T9" fmla="*/ 0 h 2463"/>
                <a:gd name="T10" fmla="*/ 6 w 1845"/>
                <a:gd name="T11" fmla="*/ 0 h 2463"/>
                <a:gd name="T12" fmla="*/ 493 w 1845"/>
                <a:gd name="T13" fmla="*/ 955 h 2463"/>
                <a:gd name="T14" fmla="*/ 340 w 1845"/>
                <a:gd name="T15" fmla="*/ 1438 h 2463"/>
                <a:gd name="T16" fmla="*/ 221 w 1845"/>
                <a:gd name="T17" fmla="*/ 1757 h 2463"/>
                <a:gd name="T18" fmla="*/ 361 w 1845"/>
                <a:gd name="T19" fmla="*/ 1883 h 2463"/>
                <a:gd name="T20" fmla="*/ 982 w 1845"/>
                <a:gd name="T21" fmla="*/ 1770 h 2463"/>
                <a:gd name="T22" fmla="*/ 1845 w 1845"/>
                <a:gd name="T23" fmla="*/ 2073 h 2463"/>
                <a:gd name="T24" fmla="*/ 1845 w 1845"/>
                <a:gd name="T25" fmla="*/ 2080 h 2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5" h="2463">
                  <a:moveTo>
                    <a:pt x="1845" y="2080"/>
                  </a:moveTo>
                  <a:cubicBezTo>
                    <a:pt x="1580" y="2256"/>
                    <a:pt x="1328" y="2463"/>
                    <a:pt x="945" y="2463"/>
                  </a:cubicBezTo>
                  <a:cubicBezTo>
                    <a:pt x="502" y="2463"/>
                    <a:pt x="130" y="2258"/>
                    <a:pt x="58" y="1814"/>
                  </a:cubicBezTo>
                  <a:cubicBezTo>
                    <a:pt x="6" y="1490"/>
                    <a:pt x="0" y="628"/>
                    <a:pt x="0" y="336"/>
                  </a:cubicBezTo>
                  <a:cubicBezTo>
                    <a:pt x="0" y="0"/>
                    <a:pt x="0" y="0"/>
                    <a:pt x="0" y="0"/>
                  </a:cubicBezTo>
                  <a:cubicBezTo>
                    <a:pt x="6" y="0"/>
                    <a:pt x="6" y="0"/>
                    <a:pt x="6" y="0"/>
                  </a:cubicBezTo>
                  <a:cubicBezTo>
                    <a:pt x="182" y="363"/>
                    <a:pt x="493" y="580"/>
                    <a:pt x="493" y="955"/>
                  </a:cubicBezTo>
                  <a:cubicBezTo>
                    <a:pt x="493" y="1141"/>
                    <a:pt x="432" y="1261"/>
                    <a:pt x="340" y="1438"/>
                  </a:cubicBezTo>
                  <a:cubicBezTo>
                    <a:pt x="292" y="1531"/>
                    <a:pt x="221" y="1648"/>
                    <a:pt x="221" y="1757"/>
                  </a:cubicBezTo>
                  <a:cubicBezTo>
                    <a:pt x="221" y="1821"/>
                    <a:pt x="250" y="1883"/>
                    <a:pt x="361" y="1883"/>
                  </a:cubicBezTo>
                  <a:cubicBezTo>
                    <a:pt x="578" y="1883"/>
                    <a:pt x="700" y="1770"/>
                    <a:pt x="982" y="1770"/>
                  </a:cubicBezTo>
                  <a:cubicBezTo>
                    <a:pt x="1304" y="1770"/>
                    <a:pt x="1534" y="1887"/>
                    <a:pt x="1845" y="2073"/>
                  </a:cubicBezTo>
                  <a:cubicBezTo>
                    <a:pt x="1845" y="2080"/>
                    <a:pt x="1845" y="2080"/>
                    <a:pt x="1845" y="208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a:p>
          </p:txBody>
        </p:sp>
        <p:sp>
          <p:nvSpPr>
            <p:cNvPr id="20" name="Freeform 6">
              <a:extLst>
                <a:ext uri="{FF2B5EF4-FFF2-40B4-BE49-F238E27FC236}">
                  <a16:creationId xmlns:a16="http://schemas.microsoft.com/office/drawing/2014/main" id="{5C6A1C94-F3F7-4218-9400-9D12EF6BBD70}"/>
                </a:ext>
              </a:extLst>
            </p:cNvPr>
            <p:cNvSpPr>
              <a:spLocks/>
            </p:cNvSpPr>
            <p:nvPr userDrawn="1"/>
          </p:nvSpPr>
          <p:spPr bwMode="auto">
            <a:xfrm>
              <a:off x="260350" y="258763"/>
              <a:ext cx="241300" cy="323850"/>
            </a:xfrm>
            <a:custGeom>
              <a:avLst/>
              <a:gdLst>
                <a:gd name="T0" fmla="*/ 0 w 1845"/>
                <a:gd name="T1" fmla="*/ 2073 h 2463"/>
                <a:gd name="T2" fmla="*/ 863 w 1845"/>
                <a:gd name="T3" fmla="*/ 1770 h 2463"/>
                <a:gd name="T4" fmla="*/ 1484 w 1845"/>
                <a:gd name="T5" fmla="*/ 1883 h 2463"/>
                <a:gd name="T6" fmla="*/ 1624 w 1845"/>
                <a:gd name="T7" fmla="*/ 1757 h 2463"/>
                <a:gd name="T8" fmla="*/ 1505 w 1845"/>
                <a:gd name="T9" fmla="*/ 1438 h 2463"/>
                <a:gd name="T10" fmla="*/ 1352 w 1845"/>
                <a:gd name="T11" fmla="*/ 955 h 2463"/>
                <a:gd name="T12" fmla="*/ 1839 w 1845"/>
                <a:gd name="T13" fmla="*/ 0 h 2463"/>
                <a:gd name="T14" fmla="*/ 1845 w 1845"/>
                <a:gd name="T15" fmla="*/ 0 h 2463"/>
                <a:gd name="T16" fmla="*/ 1845 w 1845"/>
                <a:gd name="T17" fmla="*/ 334 h 2463"/>
                <a:gd name="T18" fmla="*/ 1787 w 1845"/>
                <a:gd name="T19" fmla="*/ 1814 h 2463"/>
                <a:gd name="T20" fmla="*/ 900 w 1845"/>
                <a:gd name="T21" fmla="*/ 2463 h 2463"/>
                <a:gd name="T22" fmla="*/ 0 w 1845"/>
                <a:gd name="T23" fmla="*/ 2080 h 2463"/>
                <a:gd name="T24" fmla="*/ 0 w 1845"/>
                <a:gd name="T25" fmla="*/ 2073 h 2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5" h="2463">
                  <a:moveTo>
                    <a:pt x="0" y="2073"/>
                  </a:moveTo>
                  <a:cubicBezTo>
                    <a:pt x="311" y="1887"/>
                    <a:pt x="541" y="1770"/>
                    <a:pt x="863" y="1770"/>
                  </a:cubicBezTo>
                  <a:cubicBezTo>
                    <a:pt x="1145" y="1770"/>
                    <a:pt x="1267" y="1883"/>
                    <a:pt x="1484" y="1883"/>
                  </a:cubicBezTo>
                  <a:cubicBezTo>
                    <a:pt x="1594" y="1883"/>
                    <a:pt x="1624" y="1821"/>
                    <a:pt x="1624" y="1757"/>
                  </a:cubicBezTo>
                  <a:cubicBezTo>
                    <a:pt x="1624" y="1648"/>
                    <a:pt x="1553" y="1531"/>
                    <a:pt x="1505" y="1438"/>
                  </a:cubicBezTo>
                  <a:cubicBezTo>
                    <a:pt x="1413" y="1261"/>
                    <a:pt x="1352" y="1141"/>
                    <a:pt x="1352" y="955"/>
                  </a:cubicBezTo>
                  <a:cubicBezTo>
                    <a:pt x="1352" y="580"/>
                    <a:pt x="1663" y="363"/>
                    <a:pt x="1839" y="0"/>
                  </a:cubicBezTo>
                  <a:cubicBezTo>
                    <a:pt x="1845" y="0"/>
                    <a:pt x="1845" y="0"/>
                    <a:pt x="1845" y="0"/>
                  </a:cubicBezTo>
                  <a:cubicBezTo>
                    <a:pt x="1845" y="334"/>
                    <a:pt x="1845" y="334"/>
                    <a:pt x="1845" y="334"/>
                  </a:cubicBezTo>
                  <a:cubicBezTo>
                    <a:pt x="1845" y="628"/>
                    <a:pt x="1839" y="1490"/>
                    <a:pt x="1787" y="1814"/>
                  </a:cubicBezTo>
                  <a:cubicBezTo>
                    <a:pt x="1715" y="2258"/>
                    <a:pt x="1343" y="2463"/>
                    <a:pt x="900" y="2463"/>
                  </a:cubicBezTo>
                  <a:cubicBezTo>
                    <a:pt x="516" y="2463"/>
                    <a:pt x="264" y="2256"/>
                    <a:pt x="0" y="2080"/>
                  </a:cubicBezTo>
                  <a:cubicBezTo>
                    <a:pt x="0" y="2073"/>
                    <a:pt x="0" y="2073"/>
                    <a:pt x="0" y="207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a:p>
          </p:txBody>
        </p:sp>
        <p:sp>
          <p:nvSpPr>
            <p:cNvPr id="21" name="Freeform 7">
              <a:extLst>
                <a:ext uri="{FF2B5EF4-FFF2-40B4-BE49-F238E27FC236}">
                  <a16:creationId xmlns:a16="http://schemas.microsoft.com/office/drawing/2014/main" id="{C49EFB0D-6C2F-4B14-BFC8-AA2A2924566D}"/>
                </a:ext>
              </a:extLst>
            </p:cNvPr>
            <p:cNvSpPr>
              <a:spLocks/>
            </p:cNvSpPr>
            <p:nvPr userDrawn="1"/>
          </p:nvSpPr>
          <p:spPr bwMode="auto">
            <a:xfrm>
              <a:off x="314325" y="625475"/>
              <a:ext cx="95250" cy="139700"/>
            </a:xfrm>
            <a:custGeom>
              <a:avLst/>
              <a:gdLst>
                <a:gd name="T0" fmla="*/ 680 w 728"/>
                <a:gd name="T1" fmla="*/ 252 h 1058"/>
                <a:gd name="T2" fmla="*/ 406 w 728"/>
                <a:gd name="T3" fmla="*/ 140 h 1058"/>
                <a:gd name="T4" fmla="*/ 213 w 728"/>
                <a:gd name="T5" fmla="*/ 265 h 1058"/>
                <a:gd name="T6" fmla="*/ 728 w 728"/>
                <a:gd name="T7" fmla="*/ 752 h 1058"/>
                <a:gd name="T8" fmla="*/ 329 w 728"/>
                <a:gd name="T9" fmla="*/ 1058 h 1058"/>
                <a:gd name="T10" fmla="*/ 7 w 728"/>
                <a:gd name="T11" fmla="*/ 1005 h 1058"/>
                <a:gd name="T12" fmla="*/ 0 w 728"/>
                <a:gd name="T13" fmla="*/ 890 h 1058"/>
                <a:gd name="T14" fmla="*/ 7 w 728"/>
                <a:gd name="T15" fmla="*/ 780 h 1058"/>
                <a:gd name="T16" fmla="*/ 15 w 728"/>
                <a:gd name="T17" fmla="*/ 780 h 1058"/>
                <a:gd name="T18" fmla="*/ 342 w 728"/>
                <a:gd name="T19" fmla="*/ 914 h 1058"/>
                <a:gd name="T20" fmla="*/ 529 w 728"/>
                <a:gd name="T21" fmla="*/ 782 h 1058"/>
                <a:gd name="T22" fmla="*/ 20 w 728"/>
                <a:gd name="T23" fmla="*/ 297 h 1058"/>
                <a:gd name="T24" fmla="*/ 420 w 728"/>
                <a:gd name="T25" fmla="*/ 0 h 1058"/>
                <a:gd name="T26" fmla="*/ 687 w 728"/>
                <a:gd name="T27" fmla="*/ 40 h 1058"/>
                <a:gd name="T28" fmla="*/ 693 w 728"/>
                <a:gd name="T29" fmla="*/ 135 h 1058"/>
                <a:gd name="T30" fmla="*/ 687 w 728"/>
                <a:gd name="T31" fmla="*/ 252 h 1058"/>
                <a:gd name="T32" fmla="*/ 680 w 728"/>
                <a:gd name="T33" fmla="*/ 252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8" h="1058">
                  <a:moveTo>
                    <a:pt x="680" y="252"/>
                  </a:moveTo>
                  <a:cubicBezTo>
                    <a:pt x="643" y="191"/>
                    <a:pt x="555" y="140"/>
                    <a:pt x="406" y="140"/>
                  </a:cubicBezTo>
                  <a:cubicBezTo>
                    <a:pt x="295" y="140"/>
                    <a:pt x="213" y="174"/>
                    <a:pt x="213" y="265"/>
                  </a:cubicBezTo>
                  <a:cubicBezTo>
                    <a:pt x="213" y="471"/>
                    <a:pt x="728" y="432"/>
                    <a:pt x="728" y="752"/>
                  </a:cubicBezTo>
                  <a:cubicBezTo>
                    <a:pt x="728" y="938"/>
                    <a:pt x="594" y="1058"/>
                    <a:pt x="329" y="1058"/>
                  </a:cubicBezTo>
                  <a:cubicBezTo>
                    <a:pt x="199" y="1058"/>
                    <a:pt x="80" y="1038"/>
                    <a:pt x="7" y="1005"/>
                  </a:cubicBezTo>
                  <a:cubicBezTo>
                    <a:pt x="2" y="965"/>
                    <a:pt x="0" y="927"/>
                    <a:pt x="0" y="890"/>
                  </a:cubicBezTo>
                  <a:cubicBezTo>
                    <a:pt x="0" y="854"/>
                    <a:pt x="3" y="817"/>
                    <a:pt x="7" y="780"/>
                  </a:cubicBezTo>
                  <a:cubicBezTo>
                    <a:pt x="15" y="780"/>
                    <a:pt x="15" y="780"/>
                    <a:pt x="15" y="780"/>
                  </a:cubicBezTo>
                  <a:cubicBezTo>
                    <a:pt x="91" y="880"/>
                    <a:pt x="217" y="914"/>
                    <a:pt x="342" y="914"/>
                  </a:cubicBezTo>
                  <a:cubicBezTo>
                    <a:pt x="464" y="914"/>
                    <a:pt x="529" y="865"/>
                    <a:pt x="529" y="782"/>
                  </a:cubicBezTo>
                  <a:cubicBezTo>
                    <a:pt x="529" y="574"/>
                    <a:pt x="20" y="631"/>
                    <a:pt x="20" y="297"/>
                  </a:cubicBezTo>
                  <a:cubicBezTo>
                    <a:pt x="20" y="114"/>
                    <a:pt x="159" y="0"/>
                    <a:pt x="420" y="0"/>
                  </a:cubicBezTo>
                  <a:cubicBezTo>
                    <a:pt x="487" y="0"/>
                    <a:pt x="616" y="8"/>
                    <a:pt x="687" y="40"/>
                  </a:cubicBezTo>
                  <a:cubicBezTo>
                    <a:pt x="691" y="57"/>
                    <a:pt x="693" y="101"/>
                    <a:pt x="693" y="135"/>
                  </a:cubicBezTo>
                  <a:cubicBezTo>
                    <a:pt x="693" y="182"/>
                    <a:pt x="690" y="225"/>
                    <a:pt x="687" y="252"/>
                  </a:cubicBezTo>
                  <a:cubicBezTo>
                    <a:pt x="680" y="252"/>
                    <a:pt x="680" y="252"/>
                    <a:pt x="680" y="25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a:p>
          </p:txBody>
        </p:sp>
        <p:sp>
          <p:nvSpPr>
            <p:cNvPr id="22" name="Freeform 8">
              <a:extLst>
                <a:ext uri="{FF2B5EF4-FFF2-40B4-BE49-F238E27FC236}">
                  <a16:creationId xmlns:a16="http://schemas.microsoft.com/office/drawing/2014/main" id="{E6767C50-7E06-482A-9FF3-13B283BAC3FE}"/>
                </a:ext>
              </a:extLst>
            </p:cNvPr>
            <p:cNvSpPr>
              <a:spLocks/>
            </p:cNvSpPr>
            <p:nvPr userDrawn="1"/>
          </p:nvSpPr>
          <p:spPr bwMode="auto">
            <a:xfrm>
              <a:off x="450850" y="627063"/>
              <a:ext cx="103188" cy="136525"/>
            </a:xfrm>
            <a:custGeom>
              <a:avLst/>
              <a:gdLst>
                <a:gd name="T0" fmla="*/ 507 w 792"/>
                <a:gd name="T1" fmla="*/ 879 h 1032"/>
                <a:gd name="T2" fmla="*/ 785 w 792"/>
                <a:gd name="T3" fmla="*/ 818 h 1032"/>
                <a:gd name="T4" fmla="*/ 792 w 792"/>
                <a:gd name="T5" fmla="*/ 818 h 1032"/>
                <a:gd name="T6" fmla="*/ 743 w 792"/>
                <a:gd name="T7" fmla="*/ 1032 h 1032"/>
                <a:gd name="T8" fmla="*/ 0 w 792"/>
                <a:gd name="T9" fmla="*/ 1032 h 1032"/>
                <a:gd name="T10" fmla="*/ 0 w 792"/>
                <a:gd name="T11" fmla="*/ 1025 h 1032"/>
                <a:gd name="T12" fmla="*/ 65 w 792"/>
                <a:gd name="T13" fmla="*/ 886 h 1032"/>
                <a:gd name="T14" fmla="*/ 65 w 792"/>
                <a:gd name="T15" fmla="*/ 306 h 1032"/>
                <a:gd name="T16" fmla="*/ 5 w 792"/>
                <a:gd name="T17" fmla="*/ 13 h 1032"/>
                <a:gd name="T18" fmla="*/ 5 w 792"/>
                <a:gd name="T19" fmla="*/ 5 h 1032"/>
                <a:gd name="T20" fmla="*/ 152 w 792"/>
                <a:gd name="T21" fmla="*/ 0 h 1032"/>
                <a:gd name="T22" fmla="*/ 327 w 792"/>
                <a:gd name="T23" fmla="*/ 6 h 1032"/>
                <a:gd name="T24" fmla="*/ 327 w 792"/>
                <a:gd name="T25" fmla="*/ 14 h 1032"/>
                <a:gd name="T26" fmla="*/ 255 w 792"/>
                <a:gd name="T27" fmla="*/ 306 h 1032"/>
                <a:gd name="T28" fmla="*/ 255 w 792"/>
                <a:gd name="T29" fmla="*/ 879 h 1032"/>
                <a:gd name="T30" fmla="*/ 507 w 792"/>
                <a:gd name="T31" fmla="*/ 879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92" h="1032">
                  <a:moveTo>
                    <a:pt x="507" y="879"/>
                  </a:moveTo>
                  <a:cubicBezTo>
                    <a:pt x="664" y="879"/>
                    <a:pt x="738" y="861"/>
                    <a:pt x="785" y="818"/>
                  </a:cubicBezTo>
                  <a:cubicBezTo>
                    <a:pt x="792" y="818"/>
                    <a:pt x="792" y="818"/>
                    <a:pt x="792" y="818"/>
                  </a:cubicBezTo>
                  <a:cubicBezTo>
                    <a:pt x="787" y="871"/>
                    <a:pt x="759" y="993"/>
                    <a:pt x="743" y="1032"/>
                  </a:cubicBezTo>
                  <a:cubicBezTo>
                    <a:pt x="0" y="1032"/>
                    <a:pt x="0" y="1032"/>
                    <a:pt x="0" y="1032"/>
                  </a:cubicBezTo>
                  <a:cubicBezTo>
                    <a:pt x="0" y="1025"/>
                    <a:pt x="0" y="1025"/>
                    <a:pt x="0" y="1025"/>
                  </a:cubicBezTo>
                  <a:cubicBezTo>
                    <a:pt x="44" y="997"/>
                    <a:pt x="65" y="973"/>
                    <a:pt x="65" y="886"/>
                  </a:cubicBezTo>
                  <a:cubicBezTo>
                    <a:pt x="65" y="306"/>
                    <a:pt x="65" y="306"/>
                    <a:pt x="65" y="306"/>
                  </a:cubicBezTo>
                  <a:cubicBezTo>
                    <a:pt x="65" y="108"/>
                    <a:pt x="65" y="58"/>
                    <a:pt x="5" y="13"/>
                  </a:cubicBezTo>
                  <a:cubicBezTo>
                    <a:pt x="5" y="5"/>
                    <a:pt x="5" y="5"/>
                    <a:pt x="5" y="5"/>
                  </a:cubicBezTo>
                  <a:cubicBezTo>
                    <a:pt x="34" y="2"/>
                    <a:pt x="87" y="0"/>
                    <a:pt x="152" y="0"/>
                  </a:cubicBezTo>
                  <a:cubicBezTo>
                    <a:pt x="227" y="0"/>
                    <a:pt x="294" y="2"/>
                    <a:pt x="327" y="6"/>
                  </a:cubicBezTo>
                  <a:cubicBezTo>
                    <a:pt x="327" y="14"/>
                    <a:pt x="327" y="14"/>
                    <a:pt x="327" y="14"/>
                  </a:cubicBezTo>
                  <a:cubicBezTo>
                    <a:pt x="257" y="66"/>
                    <a:pt x="255" y="108"/>
                    <a:pt x="255" y="306"/>
                  </a:cubicBezTo>
                  <a:cubicBezTo>
                    <a:pt x="255" y="879"/>
                    <a:pt x="255" y="879"/>
                    <a:pt x="255" y="879"/>
                  </a:cubicBezTo>
                  <a:cubicBezTo>
                    <a:pt x="507" y="879"/>
                    <a:pt x="507" y="879"/>
                    <a:pt x="507" y="87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a:p>
          </p:txBody>
        </p:sp>
        <p:sp>
          <p:nvSpPr>
            <p:cNvPr id="23" name="Freeform 9">
              <a:extLst>
                <a:ext uri="{FF2B5EF4-FFF2-40B4-BE49-F238E27FC236}">
                  <a16:creationId xmlns:a16="http://schemas.microsoft.com/office/drawing/2014/main" id="{7A7F7EF4-BE43-44BA-838B-3B10F0CE4CE9}"/>
                </a:ext>
              </a:extLst>
            </p:cNvPr>
            <p:cNvSpPr>
              <a:spLocks/>
            </p:cNvSpPr>
            <p:nvPr userDrawn="1"/>
          </p:nvSpPr>
          <p:spPr bwMode="auto">
            <a:xfrm>
              <a:off x="576263" y="627063"/>
              <a:ext cx="131763" cy="138112"/>
            </a:xfrm>
            <a:custGeom>
              <a:avLst/>
              <a:gdLst>
                <a:gd name="T0" fmla="*/ 71 w 1004"/>
                <a:gd name="T1" fmla="*/ 305 h 1045"/>
                <a:gd name="T2" fmla="*/ 0 w 1004"/>
                <a:gd name="T3" fmla="*/ 14 h 1045"/>
                <a:gd name="T4" fmla="*/ 0 w 1004"/>
                <a:gd name="T5" fmla="*/ 6 h 1045"/>
                <a:gd name="T6" fmla="*/ 160 w 1004"/>
                <a:gd name="T7" fmla="*/ 0 h 1045"/>
                <a:gd name="T8" fmla="*/ 268 w 1004"/>
                <a:gd name="T9" fmla="*/ 2 h 1045"/>
                <a:gd name="T10" fmla="*/ 261 w 1004"/>
                <a:gd name="T11" fmla="*/ 305 h 1045"/>
                <a:gd name="T12" fmla="*/ 261 w 1004"/>
                <a:gd name="T13" fmla="*/ 651 h 1045"/>
                <a:gd name="T14" fmla="*/ 431 w 1004"/>
                <a:gd name="T15" fmla="*/ 879 h 1045"/>
                <a:gd name="T16" fmla="*/ 709 w 1004"/>
                <a:gd name="T17" fmla="*/ 793 h 1045"/>
                <a:gd name="T18" fmla="*/ 730 w 1004"/>
                <a:gd name="T19" fmla="*/ 730 h 1045"/>
                <a:gd name="T20" fmla="*/ 730 w 1004"/>
                <a:gd name="T21" fmla="*/ 309 h 1045"/>
                <a:gd name="T22" fmla="*/ 659 w 1004"/>
                <a:gd name="T23" fmla="*/ 14 h 1045"/>
                <a:gd name="T24" fmla="*/ 659 w 1004"/>
                <a:gd name="T25" fmla="*/ 6 h 1045"/>
                <a:gd name="T26" fmla="*/ 821 w 1004"/>
                <a:gd name="T27" fmla="*/ 0 h 1045"/>
                <a:gd name="T28" fmla="*/ 926 w 1004"/>
                <a:gd name="T29" fmla="*/ 2 h 1045"/>
                <a:gd name="T30" fmla="*/ 920 w 1004"/>
                <a:gd name="T31" fmla="*/ 306 h 1045"/>
                <a:gd name="T32" fmla="*/ 920 w 1004"/>
                <a:gd name="T33" fmla="*/ 784 h 1045"/>
                <a:gd name="T34" fmla="*/ 1004 w 1004"/>
                <a:gd name="T35" fmla="*/ 1027 h 1045"/>
                <a:gd name="T36" fmla="*/ 1004 w 1004"/>
                <a:gd name="T37" fmla="*/ 1032 h 1045"/>
                <a:gd name="T38" fmla="*/ 782 w 1004"/>
                <a:gd name="T39" fmla="*/ 1032 h 1045"/>
                <a:gd name="T40" fmla="*/ 744 w 1004"/>
                <a:gd name="T41" fmla="*/ 939 h 1045"/>
                <a:gd name="T42" fmla="*/ 387 w 1004"/>
                <a:gd name="T43" fmla="*/ 1045 h 1045"/>
                <a:gd name="T44" fmla="*/ 71 w 1004"/>
                <a:gd name="T45" fmla="*/ 736 h 1045"/>
                <a:gd name="T46" fmla="*/ 71 w 1004"/>
                <a:gd name="T47" fmla="*/ 305 h 10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04" h="1045">
                  <a:moveTo>
                    <a:pt x="71" y="305"/>
                  </a:moveTo>
                  <a:cubicBezTo>
                    <a:pt x="71" y="108"/>
                    <a:pt x="71" y="66"/>
                    <a:pt x="0" y="14"/>
                  </a:cubicBezTo>
                  <a:cubicBezTo>
                    <a:pt x="0" y="6"/>
                    <a:pt x="0" y="6"/>
                    <a:pt x="0" y="6"/>
                  </a:cubicBezTo>
                  <a:cubicBezTo>
                    <a:pt x="26" y="4"/>
                    <a:pt x="92" y="0"/>
                    <a:pt x="160" y="0"/>
                  </a:cubicBezTo>
                  <a:cubicBezTo>
                    <a:pt x="197" y="0"/>
                    <a:pt x="232" y="0"/>
                    <a:pt x="268" y="2"/>
                  </a:cubicBezTo>
                  <a:cubicBezTo>
                    <a:pt x="266" y="40"/>
                    <a:pt x="261" y="102"/>
                    <a:pt x="261" y="305"/>
                  </a:cubicBezTo>
                  <a:cubicBezTo>
                    <a:pt x="261" y="651"/>
                    <a:pt x="261" y="651"/>
                    <a:pt x="261" y="651"/>
                  </a:cubicBezTo>
                  <a:cubicBezTo>
                    <a:pt x="261" y="802"/>
                    <a:pt x="283" y="879"/>
                    <a:pt x="431" y="879"/>
                  </a:cubicBezTo>
                  <a:cubicBezTo>
                    <a:pt x="547" y="879"/>
                    <a:pt x="661" y="834"/>
                    <a:pt x="709" y="793"/>
                  </a:cubicBezTo>
                  <a:cubicBezTo>
                    <a:pt x="730" y="775"/>
                    <a:pt x="730" y="756"/>
                    <a:pt x="730" y="730"/>
                  </a:cubicBezTo>
                  <a:cubicBezTo>
                    <a:pt x="730" y="309"/>
                    <a:pt x="730" y="309"/>
                    <a:pt x="730" y="309"/>
                  </a:cubicBezTo>
                  <a:cubicBezTo>
                    <a:pt x="730" y="108"/>
                    <a:pt x="730" y="67"/>
                    <a:pt x="659" y="14"/>
                  </a:cubicBezTo>
                  <a:cubicBezTo>
                    <a:pt x="659" y="6"/>
                    <a:pt x="659" y="6"/>
                    <a:pt x="659" y="6"/>
                  </a:cubicBezTo>
                  <a:cubicBezTo>
                    <a:pt x="684" y="4"/>
                    <a:pt x="751" y="0"/>
                    <a:pt x="821" y="0"/>
                  </a:cubicBezTo>
                  <a:cubicBezTo>
                    <a:pt x="856" y="0"/>
                    <a:pt x="890" y="0"/>
                    <a:pt x="926" y="2"/>
                  </a:cubicBezTo>
                  <a:cubicBezTo>
                    <a:pt x="925" y="40"/>
                    <a:pt x="920" y="102"/>
                    <a:pt x="920" y="306"/>
                  </a:cubicBezTo>
                  <a:cubicBezTo>
                    <a:pt x="920" y="784"/>
                    <a:pt x="920" y="784"/>
                    <a:pt x="920" y="784"/>
                  </a:cubicBezTo>
                  <a:cubicBezTo>
                    <a:pt x="920" y="871"/>
                    <a:pt x="930" y="979"/>
                    <a:pt x="1004" y="1027"/>
                  </a:cubicBezTo>
                  <a:cubicBezTo>
                    <a:pt x="1004" y="1032"/>
                    <a:pt x="1004" y="1032"/>
                    <a:pt x="1004" y="1032"/>
                  </a:cubicBezTo>
                  <a:cubicBezTo>
                    <a:pt x="782" y="1032"/>
                    <a:pt x="782" y="1032"/>
                    <a:pt x="782" y="1032"/>
                  </a:cubicBezTo>
                  <a:cubicBezTo>
                    <a:pt x="765" y="1014"/>
                    <a:pt x="749" y="960"/>
                    <a:pt x="744" y="939"/>
                  </a:cubicBezTo>
                  <a:cubicBezTo>
                    <a:pt x="639" y="1009"/>
                    <a:pt x="530" y="1045"/>
                    <a:pt x="387" y="1045"/>
                  </a:cubicBezTo>
                  <a:cubicBezTo>
                    <a:pt x="145" y="1045"/>
                    <a:pt x="71" y="926"/>
                    <a:pt x="71" y="736"/>
                  </a:cubicBezTo>
                  <a:cubicBezTo>
                    <a:pt x="71" y="305"/>
                    <a:pt x="71" y="305"/>
                    <a:pt x="71" y="30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a:p>
          </p:txBody>
        </p:sp>
      </p:grpSp>
    </p:spTree>
    <p:extLst>
      <p:ext uri="{BB962C8B-B14F-4D97-AF65-F5344CB8AC3E}">
        <p14:creationId xmlns:p14="http://schemas.microsoft.com/office/powerpoint/2010/main" val="1640552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of contents ">
    <p:spTree>
      <p:nvGrpSpPr>
        <p:cNvPr id="1" name=""/>
        <p:cNvGrpSpPr/>
        <p:nvPr/>
      </p:nvGrpSpPr>
      <p:grpSpPr>
        <a:xfrm>
          <a:off x="0" y="0"/>
          <a:ext cx="0" cy="0"/>
          <a:chOff x="0" y="0"/>
          <a:chExt cx="0" cy="0"/>
        </a:xfrm>
      </p:grpSpPr>
      <p:pic>
        <p:nvPicPr>
          <p:cNvPr id="16" name="Bildobjekt 15">
            <a:extLst>
              <a:ext uri="{FF2B5EF4-FFF2-40B4-BE49-F238E27FC236}">
                <a16:creationId xmlns:a16="http://schemas.microsoft.com/office/drawing/2014/main" id="{F5E23082-7679-4080-A33C-01DA1345A1A8}"/>
              </a:ext>
            </a:extLst>
          </p:cNvPr>
          <p:cNvPicPr>
            <a:picLocks noChangeAspect="1"/>
          </p:cNvPicPr>
          <p:nvPr userDrawn="1"/>
        </p:nvPicPr>
        <p:blipFill rotWithShape="1">
          <a:blip r:embed="rId2">
            <a:extLst>
              <a:ext uri="{28A0092B-C50C-407E-A947-70E740481C1C}">
                <a14:useLocalDpi xmlns:a14="http://schemas.microsoft.com/office/drawing/2010/main"/>
              </a:ext>
            </a:extLst>
          </a:blip>
          <a:srcRect l="24706" r="294"/>
          <a:stretch/>
        </p:blipFill>
        <p:spPr>
          <a:xfrm>
            <a:off x="0" y="0"/>
            <a:ext cx="9144000" cy="6858000"/>
          </a:xfrm>
          <a:prstGeom prst="rect">
            <a:avLst/>
          </a:prstGeom>
        </p:spPr>
      </p:pic>
      <p:sp>
        <p:nvSpPr>
          <p:cNvPr id="2" name="Rubrik 1">
            <a:extLst>
              <a:ext uri="{FF2B5EF4-FFF2-40B4-BE49-F238E27FC236}">
                <a16:creationId xmlns:a16="http://schemas.microsoft.com/office/drawing/2014/main" id="{355D1907-0D70-4CB2-988F-97D44F560C23}"/>
              </a:ext>
            </a:extLst>
          </p:cNvPr>
          <p:cNvSpPr>
            <a:spLocks noGrp="1"/>
          </p:cNvSpPr>
          <p:nvPr>
            <p:ph type="title" hasCustomPrompt="1"/>
          </p:nvPr>
        </p:nvSpPr>
        <p:spPr>
          <a:xfrm>
            <a:off x="566305" y="800101"/>
            <a:ext cx="6074910" cy="880197"/>
          </a:xfrm>
        </p:spPr>
        <p:txBody>
          <a:bodyPr/>
          <a:lstStyle>
            <a:lvl1pPr>
              <a:lnSpc>
                <a:spcPct val="100000"/>
              </a:lnSpc>
              <a:defRPr sz="2700">
                <a:solidFill>
                  <a:schemeClr val="bg1"/>
                </a:solidFill>
              </a:defRPr>
            </a:lvl1pPr>
          </a:lstStyle>
          <a:p>
            <a:r>
              <a:rPr lang="en-GB" noProof="0"/>
              <a:t>Table of contents </a:t>
            </a:r>
          </a:p>
        </p:txBody>
      </p:sp>
      <p:sp>
        <p:nvSpPr>
          <p:cNvPr id="13" name="Rektangel 12">
            <a:extLst>
              <a:ext uri="{FF2B5EF4-FFF2-40B4-BE49-F238E27FC236}">
                <a16:creationId xmlns:a16="http://schemas.microsoft.com/office/drawing/2014/main" id="{ABEB415B-90BD-4B90-9A47-EE31D58C43FE}"/>
              </a:ext>
            </a:extLst>
          </p:cNvPr>
          <p:cNvSpPr/>
          <p:nvPr userDrawn="1"/>
        </p:nvSpPr>
        <p:spPr>
          <a:xfrm>
            <a:off x="-1658679" y="24063"/>
            <a:ext cx="1595511" cy="826701"/>
          </a:xfrm>
          <a:prstGeom prst="rect">
            <a:avLst/>
          </a:prstGeom>
          <a:solidFill>
            <a:schemeClr val="bg1">
              <a:lumMod val="75000"/>
            </a:schemeClr>
          </a:solidFill>
        </p:spPr>
        <p:txBody>
          <a:bodyPr wrap="square">
            <a:spAutoFit/>
          </a:bodyPr>
          <a:lstStyle/>
          <a:p>
            <a:pPr marL="0" lvl="0" indent="0">
              <a:lnSpc>
                <a:spcPct val="107000"/>
              </a:lnSpc>
              <a:spcAft>
                <a:spcPts val="600"/>
              </a:spcAft>
              <a:buFont typeface="+mj-lt"/>
              <a:buNone/>
            </a:pPr>
            <a:r>
              <a:rPr lang="en-GB" sz="900" b="0" i="1" u="none" noProof="0">
                <a:effectLst/>
                <a:latin typeface="Calibri" panose="020F0502020204030204" pitchFamily="34" charset="0"/>
                <a:ea typeface="Calibri" panose="020F0502020204030204" pitchFamily="34" charset="0"/>
                <a:cs typeface="Times New Roman" panose="02020603050405020304" pitchFamily="18" charset="0"/>
              </a:rPr>
              <a:t>Table of contents slide</a:t>
            </a:r>
            <a:r>
              <a:rPr lang="en-GB" sz="900" b="0" i="0" u="none" noProof="0">
                <a:effectLst/>
                <a:latin typeface="Calibri" panose="020F0502020204030204" pitchFamily="34" charset="0"/>
                <a:ea typeface="Calibri" panose="020F0502020204030204" pitchFamily="34" charset="0"/>
                <a:cs typeface="Times New Roman" panose="02020603050405020304" pitchFamily="18" charset="0"/>
              </a:rPr>
              <a:t>: this is where you insert the various points (chapters) that the presentation or meeting contains.</a:t>
            </a:r>
          </a:p>
        </p:txBody>
      </p:sp>
      <p:sp>
        <p:nvSpPr>
          <p:cNvPr id="15" name="Platshållare för text 4">
            <a:extLst>
              <a:ext uri="{FF2B5EF4-FFF2-40B4-BE49-F238E27FC236}">
                <a16:creationId xmlns:a16="http://schemas.microsoft.com/office/drawing/2014/main" id="{99C489A3-F9A8-462F-B8AE-A8B3134F743A}"/>
              </a:ext>
            </a:extLst>
          </p:cNvPr>
          <p:cNvSpPr>
            <a:spLocks noGrp="1"/>
          </p:cNvSpPr>
          <p:nvPr>
            <p:ph type="body" sz="quarter" idx="10" hasCustomPrompt="1"/>
          </p:nvPr>
        </p:nvSpPr>
        <p:spPr>
          <a:xfrm>
            <a:off x="541735" y="1960814"/>
            <a:ext cx="6103614" cy="4343400"/>
          </a:xfrm>
        </p:spPr>
        <p:txBody>
          <a:bodyPr/>
          <a:lstStyle>
            <a:lvl1pPr marL="342900" indent="-342900">
              <a:buFont typeface="+mj-lt"/>
              <a:buAutoNum type="arabicPeriod"/>
              <a:defRPr>
                <a:solidFill>
                  <a:schemeClr val="bg1"/>
                </a:solidFill>
              </a:defRPr>
            </a:lvl1pPr>
            <a:lvl2pPr marL="676275" indent="-342900">
              <a:buFont typeface="+mj-lt"/>
              <a:buAutoNum type="alphaLcParenR"/>
              <a:defRPr>
                <a:solidFill>
                  <a:schemeClr val="bg1"/>
                </a:solidFill>
              </a:defRPr>
            </a:lvl2pPr>
            <a:lvl3pPr marL="676275" indent="-342900">
              <a:buFont typeface="+mj-lt"/>
              <a:buAutoNum type="alphaLcParenR"/>
              <a:defRPr>
                <a:solidFill>
                  <a:schemeClr val="bg1"/>
                </a:solidFill>
              </a:defRPr>
            </a:lvl3pPr>
            <a:lvl4pPr marL="676275" indent="-342900">
              <a:buFont typeface="+mj-lt"/>
              <a:buAutoNum type="alphaLcParenR"/>
              <a:defRPr>
                <a:solidFill>
                  <a:schemeClr val="bg1"/>
                </a:solidFill>
              </a:defRPr>
            </a:lvl4pPr>
            <a:lvl5pPr marL="676275" indent="-342900">
              <a:buFont typeface="+mj-lt"/>
              <a:buAutoNum type="alphaLcParenR"/>
              <a:defRPr>
                <a:solidFill>
                  <a:schemeClr val="bg1"/>
                </a:solidFill>
              </a:defRPr>
            </a:lvl5pPr>
          </a:lstStyle>
          <a:p>
            <a:pPr lvl="0"/>
            <a:r>
              <a:rPr lang="en-GB" noProof="0"/>
              <a:t>Chapter</a:t>
            </a:r>
          </a:p>
          <a:p>
            <a:pPr lvl="1"/>
            <a:r>
              <a:rPr lang="en-GB" noProof="0"/>
              <a:t>Level two</a:t>
            </a:r>
          </a:p>
          <a:p>
            <a:pPr lvl="2"/>
            <a:r>
              <a:rPr lang="en-GB" noProof="0"/>
              <a:t>Level three</a:t>
            </a:r>
          </a:p>
          <a:p>
            <a:pPr lvl="3"/>
            <a:r>
              <a:rPr lang="en-GB" noProof="0"/>
              <a:t>Level four</a:t>
            </a:r>
          </a:p>
          <a:p>
            <a:pPr lvl="4"/>
            <a:r>
              <a:rPr lang="en-GB" noProof="0"/>
              <a:t>Level five</a:t>
            </a:r>
          </a:p>
        </p:txBody>
      </p:sp>
      <p:grpSp>
        <p:nvGrpSpPr>
          <p:cNvPr id="17" name="Grupp 16">
            <a:extLst>
              <a:ext uri="{FF2B5EF4-FFF2-40B4-BE49-F238E27FC236}">
                <a16:creationId xmlns:a16="http://schemas.microsoft.com/office/drawing/2014/main" id="{1A5CE42A-C9B5-479C-99F3-547F4B42FF2A}"/>
              </a:ext>
            </a:extLst>
          </p:cNvPr>
          <p:cNvGrpSpPr/>
          <p:nvPr userDrawn="1"/>
        </p:nvGrpSpPr>
        <p:grpSpPr>
          <a:xfrm>
            <a:off x="260350" y="204975"/>
            <a:ext cx="503238" cy="506412"/>
            <a:chOff x="260350" y="258763"/>
            <a:chExt cx="503238" cy="506412"/>
          </a:xfrm>
        </p:grpSpPr>
        <p:sp>
          <p:nvSpPr>
            <p:cNvPr id="18" name="Freeform 5">
              <a:extLst>
                <a:ext uri="{FF2B5EF4-FFF2-40B4-BE49-F238E27FC236}">
                  <a16:creationId xmlns:a16="http://schemas.microsoft.com/office/drawing/2014/main" id="{DB9B625F-4468-4632-BC28-BA55DAB27A40}"/>
                </a:ext>
              </a:extLst>
            </p:cNvPr>
            <p:cNvSpPr>
              <a:spLocks/>
            </p:cNvSpPr>
            <p:nvPr userDrawn="1"/>
          </p:nvSpPr>
          <p:spPr bwMode="auto">
            <a:xfrm>
              <a:off x="522288" y="258763"/>
              <a:ext cx="241300" cy="323850"/>
            </a:xfrm>
            <a:custGeom>
              <a:avLst/>
              <a:gdLst>
                <a:gd name="T0" fmla="*/ 1845 w 1845"/>
                <a:gd name="T1" fmla="*/ 2080 h 2463"/>
                <a:gd name="T2" fmla="*/ 945 w 1845"/>
                <a:gd name="T3" fmla="*/ 2463 h 2463"/>
                <a:gd name="T4" fmla="*/ 58 w 1845"/>
                <a:gd name="T5" fmla="*/ 1814 h 2463"/>
                <a:gd name="T6" fmla="*/ 0 w 1845"/>
                <a:gd name="T7" fmla="*/ 336 h 2463"/>
                <a:gd name="T8" fmla="*/ 0 w 1845"/>
                <a:gd name="T9" fmla="*/ 0 h 2463"/>
                <a:gd name="T10" fmla="*/ 6 w 1845"/>
                <a:gd name="T11" fmla="*/ 0 h 2463"/>
                <a:gd name="T12" fmla="*/ 493 w 1845"/>
                <a:gd name="T13" fmla="*/ 955 h 2463"/>
                <a:gd name="T14" fmla="*/ 340 w 1845"/>
                <a:gd name="T15" fmla="*/ 1438 h 2463"/>
                <a:gd name="T16" fmla="*/ 221 w 1845"/>
                <a:gd name="T17" fmla="*/ 1757 h 2463"/>
                <a:gd name="T18" fmla="*/ 361 w 1845"/>
                <a:gd name="T19" fmla="*/ 1883 h 2463"/>
                <a:gd name="T20" fmla="*/ 982 w 1845"/>
                <a:gd name="T21" fmla="*/ 1770 h 2463"/>
                <a:gd name="T22" fmla="*/ 1845 w 1845"/>
                <a:gd name="T23" fmla="*/ 2073 h 2463"/>
                <a:gd name="T24" fmla="*/ 1845 w 1845"/>
                <a:gd name="T25" fmla="*/ 2080 h 2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5" h="2463">
                  <a:moveTo>
                    <a:pt x="1845" y="2080"/>
                  </a:moveTo>
                  <a:cubicBezTo>
                    <a:pt x="1580" y="2256"/>
                    <a:pt x="1328" y="2463"/>
                    <a:pt x="945" y="2463"/>
                  </a:cubicBezTo>
                  <a:cubicBezTo>
                    <a:pt x="502" y="2463"/>
                    <a:pt x="130" y="2258"/>
                    <a:pt x="58" y="1814"/>
                  </a:cubicBezTo>
                  <a:cubicBezTo>
                    <a:pt x="6" y="1490"/>
                    <a:pt x="0" y="628"/>
                    <a:pt x="0" y="336"/>
                  </a:cubicBezTo>
                  <a:cubicBezTo>
                    <a:pt x="0" y="0"/>
                    <a:pt x="0" y="0"/>
                    <a:pt x="0" y="0"/>
                  </a:cubicBezTo>
                  <a:cubicBezTo>
                    <a:pt x="6" y="0"/>
                    <a:pt x="6" y="0"/>
                    <a:pt x="6" y="0"/>
                  </a:cubicBezTo>
                  <a:cubicBezTo>
                    <a:pt x="182" y="363"/>
                    <a:pt x="493" y="580"/>
                    <a:pt x="493" y="955"/>
                  </a:cubicBezTo>
                  <a:cubicBezTo>
                    <a:pt x="493" y="1141"/>
                    <a:pt x="432" y="1261"/>
                    <a:pt x="340" y="1438"/>
                  </a:cubicBezTo>
                  <a:cubicBezTo>
                    <a:pt x="292" y="1531"/>
                    <a:pt x="221" y="1648"/>
                    <a:pt x="221" y="1757"/>
                  </a:cubicBezTo>
                  <a:cubicBezTo>
                    <a:pt x="221" y="1821"/>
                    <a:pt x="250" y="1883"/>
                    <a:pt x="361" y="1883"/>
                  </a:cubicBezTo>
                  <a:cubicBezTo>
                    <a:pt x="578" y="1883"/>
                    <a:pt x="700" y="1770"/>
                    <a:pt x="982" y="1770"/>
                  </a:cubicBezTo>
                  <a:cubicBezTo>
                    <a:pt x="1304" y="1770"/>
                    <a:pt x="1534" y="1887"/>
                    <a:pt x="1845" y="2073"/>
                  </a:cubicBezTo>
                  <a:cubicBezTo>
                    <a:pt x="1845" y="2080"/>
                    <a:pt x="1845" y="2080"/>
                    <a:pt x="1845" y="208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a:p>
          </p:txBody>
        </p:sp>
        <p:sp>
          <p:nvSpPr>
            <p:cNvPr id="19" name="Freeform 6">
              <a:extLst>
                <a:ext uri="{FF2B5EF4-FFF2-40B4-BE49-F238E27FC236}">
                  <a16:creationId xmlns:a16="http://schemas.microsoft.com/office/drawing/2014/main" id="{EB05239E-5569-46FA-9B26-8AC495B516B2}"/>
                </a:ext>
              </a:extLst>
            </p:cNvPr>
            <p:cNvSpPr>
              <a:spLocks/>
            </p:cNvSpPr>
            <p:nvPr userDrawn="1"/>
          </p:nvSpPr>
          <p:spPr bwMode="auto">
            <a:xfrm>
              <a:off x="260350" y="258763"/>
              <a:ext cx="241300" cy="323850"/>
            </a:xfrm>
            <a:custGeom>
              <a:avLst/>
              <a:gdLst>
                <a:gd name="T0" fmla="*/ 0 w 1845"/>
                <a:gd name="T1" fmla="*/ 2073 h 2463"/>
                <a:gd name="T2" fmla="*/ 863 w 1845"/>
                <a:gd name="T3" fmla="*/ 1770 h 2463"/>
                <a:gd name="T4" fmla="*/ 1484 w 1845"/>
                <a:gd name="T5" fmla="*/ 1883 h 2463"/>
                <a:gd name="T6" fmla="*/ 1624 w 1845"/>
                <a:gd name="T7" fmla="*/ 1757 h 2463"/>
                <a:gd name="T8" fmla="*/ 1505 w 1845"/>
                <a:gd name="T9" fmla="*/ 1438 h 2463"/>
                <a:gd name="T10" fmla="*/ 1352 w 1845"/>
                <a:gd name="T11" fmla="*/ 955 h 2463"/>
                <a:gd name="T12" fmla="*/ 1839 w 1845"/>
                <a:gd name="T13" fmla="*/ 0 h 2463"/>
                <a:gd name="T14" fmla="*/ 1845 w 1845"/>
                <a:gd name="T15" fmla="*/ 0 h 2463"/>
                <a:gd name="T16" fmla="*/ 1845 w 1845"/>
                <a:gd name="T17" fmla="*/ 334 h 2463"/>
                <a:gd name="T18" fmla="*/ 1787 w 1845"/>
                <a:gd name="T19" fmla="*/ 1814 h 2463"/>
                <a:gd name="T20" fmla="*/ 900 w 1845"/>
                <a:gd name="T21" fmla="*/ 2463 h 2463"/>
                <a:gd name="T22" fmla="*/ 0 w 1845"/>
                <a:gd name="T23" fmla="*/ 2080 h 2463"/>
                <a:gd name="T24" fmla="*/ 0 w 1845"/>
                <a:gd name="T25" fmla="*/ 2073 h 2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5" h="2463">
                  <a:moveTo>
                    <a:pt x="0" y="2073"/>
                  </a:moveTo>
                  <a:cubicBezTo>
                    <a:pt x="311" y="1887"/>
                    <a:pt x="541" y="1770"/>
                    <a:pt x="863" y="1770"/>
                  </a:cubicBezTo>
                  <a:cubicBezTo>
                    <a:pt x="1145" y="1770"/>
                    <a:pt x="1267" y="1883"/>
                    <a:pt x="1484" y="1883"/>
                  </a:cubicBezTo>
                  <a:cubicBezTo>
                    <a:pt x="1594" y="1883"/>
                    <a:pt x="1624" y="1821"/>
                    <a:pt x="1624" y="1757"/>
                  </a:cubicBezTo>
                  <a:cubicBezTo>
                    <a:pt x="1624" y="1648"/>
                    <a:pt x="1553" y="1531"/>
                    <a:pt x="1505" y="1438"/>
                  </a:cubicBezTo>
                  <a:cubicBezTo>
                    <a:pt x="1413" y="1261"/>
                    <a:pt x="1352" y="1141"/>
                    <a:pt x="1352" y="955"/>
                  </a:cubicBezTo>
                  <a:cubicBezTo>
                    <a:pt x="1352" y="580"/>
                    <a:pt x="1663" y="363"/>
                    <a:pt x="1839" y="0"/>
                  </a:cubicBezTo>
                  <a:cubicBezTo>
                    <a:pt x="1845" y="0"/>
                    <a:pt x="1845" y="0"/>
                    <a:pt x="1845" y="0"/>
                  </a:cubicBezTo>
                  <a:cubicBezTo>
                    <a:pt x="1845" y="334"/>
                    <a:pt x="1845" y="334"/>
                    <a:pt x="1845" y="334"/>
                  </a:cubicBezTo>
                  <a:cubicBezTo>
                    <a:pt x="1845" y="628"/>
                    <a:pt x="1839" y="1490"/>
                    <a:pt x="1787" y="1814"/>
                  </a:cubicBezTo>
                  <a:cubicBezTo>
                    <a:pt x="1715" y="2258"/>
                    <a:pt x="1343" y="2463"/>
                    <a:pt x="900" y="2463"/>
                  </a:cubicBezTo>
                  <a:cubicBezTo>
                    <a:pt x="516" y="2463"/>
                    <a:pt x="264" y="2256"/>
                    <a:pt x="0" y="2080"/>
                  </a:cubicBezTo>
                  <a:cubicBezTo>
                    <a:pt x="0" y="2073"/>
                    <a:pt x="0" y="2073"/>
                    <a:pt x="0" y="207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a:p>
          </p:txBody>
        </p:sp>
        <p:sp>
          <p:nvSpPr>
            <p:cNvPr id="20" name="Freeform 7">
              <a:extLst>
                <a:ext uri="{FF2B5EF4-FFF2-40B4-BE49-F238E27FC236}">
                  <a16:creationId xmlns:a16="http://schemas.microsoft.com/office/drawing/2014/main" id="{0D7BC83D-202E-452B-90B7-CA3F1C425FA7}"/>
                </a:ext>
              </a:extLst>
            </p:cNvPr>
            <p:cNvSpPr>
              <a:spLocks/>
            </p:cNvSpPr>
            <p:nvPr userDrawn="1"/>
          </p:nvSpPr>
          <p:spPr bwMode="auto">
            <a:xfrm>
              <a:off x="314325" y="625475"/>
              <a:ext cx="95250" cy="139700"/>
            </a:xfrm>
            <a:custGeom>
              <a:avLst/>
              <a:gdLst>
                <a:gd name="T0" fmla="*/ 680 w 728"/>
                <a:gd name="T1" fmla="*/ 252 h 1058"/>
                <a:gd name="T2" fmla="*/ 406 w 728"/>
                <a:gd name="T3" fmla="*/ 140 h 1058"/>
                <a:gd name="T4" fmla="*/ 213 w 728"/>
                <a:gd name="T5" fmla="*/ 265 h 1058"/>
                <a:gd name="T6" fmla="*/ 728 w 728"/>
                <a:gd name="T7" fmla="*/ 752 h 1058"/>
                <a:gd name="T8" fmla="*/ 329 w 728"/>
                <a:gd name="T9" fmla="*/ 1058 h 1058"/>
                <a:gd name="T10" fmla="*/ 7 w 728"/>
                <a:gd name="T11" fmla="*/ 1005 h 1058"/>
                <a:gd name="T12" fmla="*/ 0 w 728"/>
                <a:gd name="T13" fmla="*/ 890 h 1058"/>
                <a:gd name="T14" fmla="*/ 7 w 728"/>
                <a:gd name="T15" fmla="*/ 780 h 1058"/>
                <a:gd name="T16" fmla="*/ 15 w 728"/>
                <a:gd name="T17" fmla="*/ 780 h 1058"/>
                <a:gd name="T18" fmla="*/ 342 w 728"/>
                <a:gd name="T19" fmla="*/ 914 h 1058"/>
                <a:gd name="T20" fmla="*/ 529 w 728"/>
                <a:gd name="T21" fmla="*/ 782 h 1058"/>
                <a:gd name="T22" fmla="*/ 20 w 728"/>
                <a:gd name="T23" fmla="*/ 297 h 1058"/>
                <a:gd name="T24" fmla="*/ 420 w 728"/>
                <a:gd name="T25" fmla="*/ 0 h 1058"/>
                <a:gd name="T26" fmla="*/ 687 w 728"/>
                <a:gd name="T27" fmla="*/ 40 h 1058"/>
                <a:gd name="T28" fmla="*/ 693 w 728"/>
                <a:gd name="T29" fmla="*/ 135 h 1058"/>
                <a:gd name="T30" fmla="*/ 687 w 728"/>
                <a:gd name="T31" fmla="*/ 252 h 1058"/>
                <a:gd name="T32" fmla="*/ 680 w 728"/>
                <a:gd name="T33" fmla="*/ 252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8" h="1058">
                  <a:moveTo>
                    <a:pt x="680" y="252"/>
                  </a:moveTo>
                  <a:cubicBezTo>
                    <a:pt x="643" y="191"/>
                    <a:pt x="555" y="140"/>
                    <a:pt x="406" y="140"/>
                  </a:cubicBezTo>
                  <a:cubicBezTo>
                    <a:pt x="295" y="140"/>
                    <a:pt x="213" y="174"/>
                    <a:pt x="213" y="265"/>
                  </a:cubicBezTo>
                  <a:cubicBezTo>
                    <a:pt x="213" y="471"/>
                    <a:pt x="728" y="432"/>
                    <a:pt x="728" y="752"/>
                  </a:cubicBezTo>
                  <a:cubicBezTo>
                    <a:pt x="728" y="938"/>
                    <a:pt x="594" y="1058"/>
                    <a:pt x="329" y="1058"/>
                  </a:cubicBezTo>
                  <a:cubicBezTo>
                    <a:pt x="199" y="1058"/>
                    <a:pt x="80" y="1038"/>
                    <a:pt x="7" y="1005"/>
                  </a:cubicBezTo>
                  <a:cubicBezTo>
                    <a:pt x="2" y="965"/>
                    <a:pt x="0" y="927"/>
                    <a:pt x="0" y="890"/>
                  </a:cubicBezTo>
                  <a:cubicBezTo>
                    <a:pt x="0" y="854"/>
                    <a:pt x="3" y="817"/>
                    <a:pt x="7" y="780"/>
                  </a:cubicBezTo>
                  <a:cubicBezTo>
                    <a:pt x="15" y="780"/>
                    <a:pt x="15" y="780"/>
                    <a:pt x="15" y="780"/>
                  </a:cubicBezTo>
                  <a:cubicBezTo>
                    <a:pt x="91" y="880"/>
                    <a:pt x="217" y="914"/>
                    <a:pt x="342" y="914"/>
                  </a:cubicBezTo>
                  <a:cubicBezTo>
                    <a:pt x="464" y="914"/>
                    <a:pt x="529" y="865"/>
                    <a:pt x="529" y="782"/>
                  </a:cubicBezTo>
                  <a:cubicBezTo>
                    <a:pt x="529" y="574"/>
                    <a:pt x="20" y="631"/>
                    <a:pt x="20" y="297"/>
                  </a:cubicBezTo>
                  <a:cubicBezTo>
                    <a:pt x="20" y="114"/>
                    <a:pt x="159" y="0"/>
                    <a:pt x="420" y="0"/>
                  </a:cubicBezTo>
                  <a:cubicBezTo>
                    <a:pt x="487" y="0"/>
                    <a:pt x="616" y="8"/>
                    <a:pt x="687" y="40"/>
                  </a:cubicBezTo>
                  <a:cubicBezTo>
                    <a:pt x="691" y="57"/>
                    <a:pt x="693" y="101"/>
                    <a:pt x="693" y="135"/>
                  </a:cubicBezTo>
                  <a:cubicBezTo>
                    <a:pt x="693" y="182"/>
                    <a:pt x="690" y="225"/>
                    <a:pt x="687" y="252"/>
                  </a:cubicBezTo>
                  <a:cubicBezTo>
                    <a:pt x="680" y="252"/>
                    <a:pt x="680" y="252"/>
                    <a:pt x="680" y="25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a:p>
          </p:txBody>
        </p:sp>
        <p:sp>
          <p:nvSpPr>
            <p:cNvPr id="21" name="Freeform 8">
              <a:extLst>
                <a:ext uri="{FF2B5EF4-FFF2-40B4-BE49-F238E27FC236}">
                  <a16:creationId xmlns:a16="http://schemas.microsoft.com/office/drawing/2014/main" id="{3E9F1790-B178-4558-8464-3166A74E79D1}"/>
                </a:ext>
              </a:extLst>
            </p:cNvPr>
            <p:cNvSpPr>
              <a:spLocks/>
            </p:cNvSpPr>
            <p:nvPr userDrawn="1"/>
          </p:nvSpPr>
          <p:spPr bwMode="auto">
            <a:xfrm>
              <a:off x="450850" y="627063"/>
              <a:ext cx="103188" cy="136525"/>
            </a:xfrm>
            <a:custGeom>
              <a:avLst/>
              <a:gdLst>
                <a:gd name="T0" fmla="*/ 507 w 792"/>
                <a:gd name="T1" fmla="*/ 879 h 1032"/>
                <a:gd name="T2" fmla="*/ 785 w 792"/>
                <a:gd name="T3" fmla="*/ 818 h 1032"/>
                <a:gd name="T4" fmla="*/ 792 w 792"/>
                <a:gd name="T5" fmla="*/ 818 h 1032"/>
                <a:gd name="T6" fmla="*/ 743 w 792"/>
                <a:gd name="T7" fmla="*/ 1032 h 1032"/>
                <a:gd name="T8" fmla="*/ 0 w 792"/>
                <a:gd name="T9" fmla="*/ 1032 h 1032"/>
                <a:gd name="T10" fmla="*/ 0 w 792"/>
                <a:gd name="T11" fmla="*/ 1025 h 1032"/>
                <a:gd name="T12" fmla="*/ 65 w 792"/>
                <a:gd name="T13" fmla="*/ 886 h 1032"/>
                <a:gd name="T14" fmla="*/ 65 w 792"/>
                <a:gd name="T15" fmla="*/ 306 h 1032"/>
                <a:gd name="T16" fmla="*/ 5 w 792"/>
                <a:gd name="T17" fmla="*/ 13 h 1032"/>
                <a:gd name="T18" fmla="*/ 5 w 792"/>
                <a:gd name="T19" fmla="*/ 5 h 1032"/>
                <a:gd name="T20" fmla="*/ 152 w 792"/>
                <a:gd name="T21" fmla="*/ 0 h 1032"/>
                <a:gd name="T22" fmla="*/ 327 w 792"/>
                <a:gd name="T23" fmla="*/ 6 h 1032"/>
                <a:gd name="T24" fmla="*/ 327 w 792"/>
                <a:gd name="T25" fmla="*/ 14 h 1032"/>
                <a:gd name="T26" fmla="*/ 255 w 792"/>
                <a:gd name="T27" fmla="*/ 306 h 1032"/>
                <a:gd name="T28" fmla="*/ 255 w 792"/>
                <a:gd name="T29" fmla="*/ 879 h 1032"/>
                <a:gd name="T30" fmla="*/ 507 w 792"/>
                <a:gd name="T31" fmla="*/ 879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92" h="1032">
                  <a:moveTo>
                    <a:pt x="507" y="879"/>
                  </a:moveTo>
                  <a:cubicBezTo>
                    <a:pt x="664" y="879"/>
                    <a:pt x="738" y="861"/>
                    <a:pt x="785" y="818"/>
                  </a:cubicBezTo>
                  <a:cubicBezTo>
                    <a:pt x="792" y="818"/>
                    <a:pt x="792" y="818"/>
                    <a:pt x="792" y="818"/>
                  </a:cubicBezTo>
                  <a:cubicBezTo>
                    <a:pt x="787" y="871"/>
                    <a:pt x="759" y="993"/>
                    <a:pt x="743" y="1032"/>
                  </a:cubicBezTo>
                  <a:cubicBezTo>
                    <a:pt x="0" y="1032"/>
                    <a:pt x="0" y="1032"/>
                    <a:pt x="0" y="1032"/>
                  </a:cubicBezTo>
                  <a:cubicBezTo>
                    <a:pt x="0" y="1025"/>
                    <a:pt x="0" y="1025"/>
                    <a:pt x="0" y="1025"/>
                  </a:cubicBezTo>
                  <a:cubicBezTo>
                    <a:pt x="44" y="997"/>
                    <a:pt x="65" y="973"/>
                    <a:pt x="65" y="886"/>
                  </a:cubicBezTo>
                  <a:cubicBezTo>
                    <a:pt x="65" y="306"/>
                    <a:pt x="65" y="306"/>
                    <a:pt x="65" y="306"/>
                  </a:cubicBezTo>
                  <a:cubicBezTo>
                    <a:pt x="65" y="108"/>
                    <a:pt x="65" y="58"/>
                    <a:pt x="5" y="13"/>
                  </a:cubicBezTo>
                  <a:cubicBezTo>
                    <a:pt x="5" y="5"/>
                    <a:pt x="5" y="5"/>
                    <a:pt x="5" y="5"/>
                  </a:cubicBezTo>
                  <a:cubicBezTo>
                    <a:pt x="34" y="2"/>
                    <a:pt x="87" y="0"/>
                    <a:pt x="152" y="0"/>
                  </a:cubicBezTo>
                  <a:cubicBezTo>
                    <a:pt x="227" y="0"/>
                    <a:pt x="294" y="2"/>
                    <a:pt x="327" y="6"/>
                  </a:cubicBezTo>
                  <a:cubicBezTo>
                    <a:pt x="327" y="14"/>
                    <a:pt x="327" y="14"/>
                    <a:pt x="327" y="14"/>
                  </a:cubicBezTo>
                  <a:cubicBezTo>
                    <a:pt x="257" y="66"/>
                    <a:pt x="255" y="108"/>
                    <a:pt x="255" y="306"/>
                  </a:cubicBezTo>
                  <a:cubicBezTo>
                    <a:pt x="255" y="879"/>
                    <a:pt x="255" y="879"/>
                    <a:pt x="255" y="879"/>
                  </a:cubicBezTo>
                  <a:cubicBezTo>
                    <a:pt x="507" y="879"/>
                    <a:pt x="507" y="879"/>
                    <a:pt x="507" y="87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a:p>
          </p:txBody>
        </p:sp>
        <p:sp>
          <p:nvSpPr>
            <p:cNvPr id="22" name="Freeform 9">
              <a:extLst>
                <a:ext uri="{FF2B5EF4-FFF2-40B4-BE49-F238E27FC236}">
                  <a16:creationId xmlns:a16="http://schemas.microsoft.com/office/drawing/2014/main" id="{E3016021-3D47-4DC4-ABD8-7A95AA2E2C29}"/>
                </a:ext>
              </a:extLst>
            </p:cNvPr>
            <p:cNvSpPr>
              <a:spLocks/>
            </p:cNvSpPr>
            <p:nvPr userDrawn="1"/>
          </p:nvSpPr>
          <p:spPr bwMode="auto">
            <a:xfrm>
              <a:off x="576263" y="627063"/>
              <a:ext cx="131763" cy="138112"/>
            </a:xfrm>
            <a:custGeom>
              <a:avLst/>
              <a:gdLst>
                <a:gd name="T0" fmla="*/ 71 w 1004"/>
                <a:gd name="T1" fmla="*/ 305 h 1045"/>
                <a:gd name="T2" fmla="*/ 0 w 1004"/>
                <a:gd name="T3" fmla="*/ 14 h 1045"/>
                <a:gd name="T4" fmla="*/ 0 w 1004"/>
                <a:gd name="T5" fmla="*/ 6 h 1045"/>
                <a:gd name="T6" fmla="*/ 160 w 1004"/>
                <a:gd name="T7" fmla="*/ 0 h 1045"/>
                <a:gd name="T8" fmla="*/ 268 w 1004"/>
                <a:gd name="T9" fmla="*/ 2 h 1045"/>
                <a:gd name="T10" fmla="*/ 261 w 1004"/>
                <a:gd name="T11" fmla="*/ 305 h 1045"/>
                <a:gd name="T12" fmla="*/ 261 w 1004"/>
                <a:gd name="T13" fmla="*/ 651 h 1045"/>
                <a:gd name="T14" fmla="*/ 431 w 1004"/>
                <a:gd name="T15" fmla="*/ 879 h 1045"/>
                <a:gd name="T16" fmla="*/ 709 w 1004"/>
                <a:gd name="T17" fmla="*/ 793 h 1045"/>
                <a:gd name="T18" fmla="*/ 730 w 1004"/>
                <a:gd name="T19" fmla="*/ 730 h 1045"/>
                <a:gd name="T20" fmla="*/ 730 w 1004"/>
                <a:gd name="T21" fmla="*/ 309 h 1045"/>
                <a:gd name="T22" fmla="*/ 659 w 1004"/>
                <a:gd name="T23" fmla="*/ 14 h 1045"/>
                <a:gd name="T24" fmla="*/ 659 w 1004"/>
                <a:gd name="T25" fmla="*/ 6 h 1045"/>
                <a:gd name="T26" fmla="*/ 821 w 1004"/>
                <a:gd name="T27" fmla="*/ 0 h 1045"/>
                <a:gd name="T28" fmla="*/ 926 w 1004"/>
                <a:gd name="T29" fmla="*/ 2 h 1045"/>
                <a:gd name="T30" fmla="*/ 920 w 1004"/>
                <a:gd name="T31" fmla="*/ 306 h 1045"/>
                <a:gd name="T32" fmla="*/ 920 w 1004"/>
                <a:gd name="T33" fmla="*/ 784 h 1045"/>
                <a:gd name="T34" fmla="*/ 1004 w 1004"/>
                <a:gd name="T35" fmla="*/ 1027 h 1045"/>
                <a:gd name="T36" fmla="*/ 1004 w 1004"/>
                <a:gd name="T37" fmla="*/ 1032 h 1045"/>
                <a:gd name="T38" fmla="*/ 782 w 1004"/>
                <a:gd name="T39" fmla="*/ 1032 h 1045"/>
                <a:gd name="T40" fmla="*/ 744 w 1004"/>
                <a:gd name="T41" fmla="*/ 939 h 1045"/>
                <a:gd name="T42" fmla="*/ 387 w 1004"/>
                <a:gd name="T43" fmla="*/ 1045 h 1045"/>
                <a:gd name="T44" fmla="*/ 71 w 1004"/>
                <a:gd name="T45" fmla="*/ 736 h 1045"/>
                <a:gd name="T46" fmla="*/ 71 w 1004"/>
                <a:gd name="T47" fmla="*/ 305 h 10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04" h="1045">
                  <a:moveTo>
                    <a:pt x="71" y="305"/>
                  </a:moveTo>
                  <a:cubicBezTo>
                    <a:pt x="71" y="108"/>
                    <a:pt x="71" y="66"/>
                    <a:pt x="0" y="14"/>
                  </a:cubicBezTo>
                  <a:cubicBezTo>
                    <a:pt x="0" y="6"/>
                    <a:pt x="0" y="6"/>
                    <a:pt x="0" y="6"/>
                  </a:cubicBezTo>
                  <a:cubicBezTo>
                    <a:pt x="26" y="4"/>
                    <a:pt x="92" y="0"/>
                    <a:pt x="160" y="0"/>
                  </a:cubicBezTo>
                  <a:cubicBezTo>
                    <a:pt x="197" y="0"/>
                    <a:pt x="232" y="0"/>
                    <a:pt x="268" y="2"/>
                  </a:cubicBezTo>
                  <a:cubicBezTo>
                    <a:pt x="266" y="40"/>
                    <a:pt x="261" y="102"/>
                    <a:pt x="261" y="305"/>
                  </a:cubicBezTo>
                  <a:cubicBezTo>
                    <a:pt x="261" y="651"/>
                    <a:pt x="261" y="651"/>
                    <a:pt x="261" y="651"/>
                  </a:cubicBezTo>
                  <a:cubicBezTo>
                    <a:pt x="261" y="802"/>
                    <a:pt x="283" y="879"/>
                    <a:pt x="431" y="879"/>
                  </a:cubicBezTo>
                  <a:cubicBezTo>
                    <a:pt x="547" y="879"/>
                    <a:pt x="661" y="834"/>
                    <a:pt x="709" y="793"/>
                  </a:cubicBezTo>
                  <a:cubicBezTo>
                    <a:pt x="730" y="775"/>
                    <a:pt x="730" y="756"/>
                    <a:pt x="730" y="730"/>
                  </a:cubicBezTo>
                  <a:cubicBezTo>
                    <a:pt x="730" y="309"/>
                    <a:pt x="730" y="309"/>
                    <a:pt x="730" y="309"/>
                  </a:cubicBezTo>
                  <a:cubicBezTo>
                    <a:pt x="730" y="108"/>
                    <a:pt x="730" y="67"/>
                    <a:pt x="659" y="14"/>
                  </a:cubicBezTo>
                  <a:cubicBezTo>
                    <a:pt x="659" y="6"/>
                    <a:pt x="659" y="6"/>
                    <a:pt x="659" y="6"/>
                  </a:cubicBezTo>
                  <a:cubicBezTo>
                    <a:pt x="684" y="4"/>
                    <a:pt x="751" y="0"/>
                    <a:pt x="821" y="0"/>
                  </a:cubicBezTo>
                  <a:cubicBezTo>
                    <a:pt x="856" y="0"/>
                    <a:pt x="890" y="0"/>
                    <a:pt x="926" y="2"/>
                  </a:cubicBezTo>
                  <a:cubicBezTo>
                    <a:pt x="925" y="40"/>
                    <a:pt x="920" y="102"/>
                    <a:pt x="920" y="306"/>
                  </a:cubicBezTo>
                  <a:cubicBezTo>
                    <a:pt x="920" y="784"/>
                    <a:pt x="920" y="784"/>
                    <a:pt x="920" y="784"/>
                  </a:cubicBezTo>
                  <a:cubicBezTo>
                    <a:pt x="920" y="871"/>
                    <a:pt x="930" y="979"/>
                    <a:pt x="1004" y="1027"/>
                  </a:cubicBezTo>
                  <a:cubicBezTo>
                    <a:pt x="1004" y="1032"/>
                    <a:pt x="1004" y="1032"/>
                    <a:pt x="1004" y="1032"/>
                  </a:cubicBezTo>
                  <a:cubicBezTo>
                    <a:pt x="782" y="1032"/>
                    <a:pt x="782" y="1032"/>
                    <a:pt x="782" y="1032"/>
                  </a:cubicBezTo>
                  <a:cubicBezTo>
                    <a:pt x="765" y="1014"/>
                    <a:pt x="749" y="960"/>
                    <a:pt x="744" y="939"/>
                  </a:cubicBezTo>
                  <a:cubicBezTo>
                    <a:pt x="639" y="1009"/>
                    <a:pt x="530" y="1045"/>
                    <a:pt x="387" y="1045"/>
                  </a:cubicBezTo>
                  <a:cubicBezTo>
                    <a:pt x="145" y="1045"/>
                    <a:pt x="71" y="926"/>
                    <a:pt x="71" y="736"/>
                  </a:cubicBezTo>
                  <a:cubicBezTo>
                    <a:pt x="71" y="305"/>
                    <a:pt x="71" y="305"/>
                    <a:pt x="71" y="30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a:p>
          </p:txBody>
        </p:sp>
      </p:grpSp>
    </p:spTree>
    <p:extLst>
      <p:ext uri="{BB962C8B-B14F-4D97-AF65-F5344CB8AC3E}">
        <p14:creationId xmlns:p14="http://schemas.microsoft.com/office/powerpoint/2010/main" val="3391447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shape and small image">
    <p:spTree>
      <p:nvGrpSpPr>
        <p:cNvPr id="1" name=""/>
        <p:cNvGrpSpPr/>
        <p:nvPr/>
      </p:nvGrpSpPr>
      <p:grpSpPr>
        <a:xfrm>
          <a:off x="0" y="0"/>
          <a:ext cx="0" cy="0"/>
          <a:chOff x="0" y="0"/>
          <a:chExt cx="0" cy="0"/>
        </a:xfrm>
      </p:grpSpPr>
      <p:sp>
        <p:nvSpPr>
          <p:cNvPr id="9" name="Platshållare för text 8">
            <a:extLst>
              <a:ext uri="{FF2B5EF4-FFF2-40B4-BE49-F238E27FC236}">
                <a16:creationId xmlns:a16="http://schemas.microsoft.com/office/drawing/2014/main" id="{098BC990-E3F0-4969-A62C-2B2DAB821CFD}"/>
              </a:ext>
            </a:extLst>
          </p:cNvPr>
          <p:cNvSpPr>
            <a:spLocks noGrp="1"/>
          </p:cNvSpPr>
          <p:nvPr>
            <p:ph type="body" sz="quarter" idx="11" hasCustomPrompt="1"/>
          </p:nvPr>
        </p:nvSpPr>
        <p:spPr>
          <a:xfrm>
            <a:off x="8006002" y="1014582"/>
            <a:ext cx="1157616" cy="5849336"/>
          </a:xfrm>
          <a:custGeom>
            <a:avLst/>
            <a:gdLst>
              <a:gd name="connsiteX0" fmla="*/ 0 w 1533233"/>
              <a:gd name="connsiteY0" fmla="*/ 6008703 h 6008703"/>
              <a:gd name="connsiteX1" fmla="*/ 1533233 w 1533233"/>
              <a:gd name="connsiteY1" fmla="*/ 0 h 6008703"/>
              <a:gd name="connsiteX2" fmla="*/ 1533233 w 1533233"/>
              <a:gd name="connsiteY2" fmla="*/ 6008703 h 6008703"/>
              <a:gd name="connsiteX3" fmla="*/ 0 w 1533233"/>
              <a:gd name="connsiteY3" fmla="*/ 6008703 h 6008703"/>
              <a:gd name="connsiteX0" fmla="*/ 0 w 1533233"/>
              <a:gd name="connsiteY0" fmla="*/ 6008703 h 6014621"/>
              <a:gd name="connsiteX1" fmla="*/ 1533233 w 1533233"/>
              <a:gd name="connsiteY1" fmla="*/ 0 h 6014621"/>
              <a:gd name="connsiteX2" fmla="*/ 314033 w 1533233"/>
              <a:gd name="connsiteY2" fmla="*/ 6014621 h 6014621"/>
              <a:gd name="connsiteX3" fmla="*/ 0 w 1533233"/>
              <a:gd name="connsiteY3" fmla="*/ 6008703 h 6014621"/>
              <a:gd name="connsiteX0" fmla="*/ 0 w 1538565"/>
              <a:gd name="connsiteY0" fmla="*/ 5843418 h 5849336"/>
              <a:gd name="connsiteX1" fmla="*/ 1538565 w 1538565"/>
              <a:gd name="connsiteY1" fmla="*/ 0 h 5849336"/>
              <a:gd name="connsiteX2" fmla="*/ 314033 w 1538565"/>
              <a:gd name="connsiteY2" fmla="*/ 5849336 h 5849336"/>
              <a:gd name="connsiteX3" fmla="*/ 0 w 1538565"/>
              <a:gd name="connsiteY3" fmla="*/ 5843418 h 5849336"/>
              <a:gd name="connsiteX0" fmla="*/ 0 w 1538565"/>
              <a:gd name="connsiteY0" fmla="*/ 5843418 h 5849336"/>
              <a:gd name="connsiteX1" fmla="*/ 1538565 w 1538565"/>
              <a:gd name="connsiteY1" fmla="*/ 0 h 5849336"/>
              <a:gd name="connsiteX2" fmla="*/ 1492752 w 1538565"/>
              <a:gd name="connsiteY2" fmla="*/ 216524 h 5849336"/>
              <a:gd name="connsiteX3" fmla="*/ 314033 w 1538565"/>
              <a:gd name="connsiteY3" fmla="*/ 5849336 h 5849336"/>
              <a:gd name="connsiteX4" fmla="*/ 0 w 1538565"/>
              <a:gd name="connsiteY4" fmla="*/ 5843418 h 5849336"/>
              <a:gd name="connsiteX0" fmla="*/ 0 w 1542759"/>
              <a:gd name="connsiteY0" fmla="*/ 5843418 h 5849336"/>
              <a:gd name="connsiteX1" fmla="*/ 1538565 w 1542759"/>
              <a:gd name="connsiteY1" fmla="*/ 0 h 5849336"/>
              <a:gd name="connsiteX2" fmla="*/ 1542759 w 1542759"/>
              <a:gd name="connsiteY2" fmla="*/ 54599 h 5849336"/>
              <a:gd name="connsiteX3" fmla="*/ 314033 w 1542759"/>
              <a:gd name="connsiteY3" fmla="*/ 5849336 h 5849336"/>
              <a:gd name="connsiteX4" fmla="*/ 0 w 1542759"/>
              <a:gd name="connsiteY4" fmla="*/ 5843418 h 5849336"/>
              <a:gd name="connsiteX0" fmla="*/ 0 w 1538565"/>
              <a:gd name="connsiteY0" fmla="*/ 5843418 h 5849336"/>
              <a:gd name="connsiteX1" fmla="*/ 1538565 w 1538565"/>
              <a:gd name="connsiteY1" fmla="*/ 0 h 5849336"/>
              <a:gd name="connsiteX2" fmla="*/ 1535615 w 1538565"/>
              <a:gd name="connsiteY2" fmla="*/ 56980 h 5849336"/>
              <a:gd name="connsiteX3" fmla="*/ 314033 w 1538565"/>
              <a:gd name="connsiteY3" fmla="*/ 5849336 h 5849336"/>
              <a:gd name="connsiteX4" fmla="*/ 0 w 1538565"/>
              <a:gd name="connsiteY4" fmla="*/ 5843418 h 5849336"/>
              <a:gd name="connsiteX0" fmla="*/ 0 w 1578477"/>
              <a:gd name="connsiteY0" fmla="*/ 5843418 h 5849336"/>
              <a:gd name="connsiteX1" fmla="*/ 1538565 w 1578477"/>
              <a:gd name="connsiteY1" fmla="*/ 0 h 5849336"/>
              <a:gd name="connsiteX2" fmla="*/ 1578477 w 1578477"/>
              <a:gd name="connsiteY2" fmla="*/ 87937 h 5849336"/>
              <a:gd name="connsiteX3" fmla="*/ 314033 w 1578477"/>
              <a:gd name="connsiteY3" fmla="*/ 5849336 h 5849336"/>
              <a:gd name="connsiteX4" fmla="*/ 0 w 1578477"/>
              <a:gd name="connsiteY4" fmla="*/ 5843418 h 5849336"/>
              <a:gd name="connsiteX0" fmla="*/ 0 w 1578502"/>
              <a:gd name="connsiteY0" fmla="*/ 5843418 h 5849336"/>
              <a:gd name="connsiteX1" fmla="*/ 1538565 w 1578502"/>
              <a:gd name="connsiteY1" fmla="*/ 0 h 5849336"/>
              <a:gd name="connsiteX2" fmla="*/ 1578477 w 1578502"/>
              <a:gd name="connsiteY2" fmla="*/ 87937 h 5849336"/>
              <a:gd name="connsiteX3" fmla="*/ 314033 w 1578502"/>
              <a:gd name="connsiteY3" fmla="*/ 5849336 h 5849336"/>
              <a:gd name="connsiteX4" fmla="*/ 0 w 1578502"/>
              <a:gd name="connsiteY4" fmla="*/ 5843418 h 5849336"/>
              <a:gd name="connsiteX0" fmla="*/ 0 w 1543111"/>
              <a:gd name="connsiteY0" fmla="*/ 5843418 h 5849336"/>
              <a:gd name="connsiteX1" fmla="*/ 1538565 w 1543111"/>
              <a:gd name="connsiteY1" fmla="*/ 0 h 5849336"/>
              <a:gd name="connsiteX2" fmla="*/ 1530852 w 1543111"/>
              <a:gd name="connsiteY2" fmla="*/ 83174 h 5849336"/>
              <a:gd name="connsiteX3" fmla="*/ 314033 w 1543111"/>
              <a:gd name="connsiteY3" fmla="*/ 5849336 h 5849336"/>
              <a:gd name="connsiteX4" fmla="*/ 0 w 1543111"/>
              <a:gd name="connsiteY4" fmla="*/ 5843418 h 5849336"/>
              <a:gd name="connsiteX0" fmla="*/ 0 w 1540225"/>
              <a:gd name="connsiteY0" fmla="*/ 5843418 h 5849336"/>
              <a:gd name="connsiteX1" fmla="*/ 1538565 w 1540225"/>
              <a:gd name="connsiteY1" fmla="*/ 0 h 5849336"/>
              <a:gd name="connsiteX2" fmla="*/ 1530852 w 1540225"/>
              <a:gd name="connsiteY2" fmla="*/ 83174 h 5849336"/>
              <a:gd name="connsiteX3" fmla="*/ 314033 w 1540225"/>
              <a:gd name="connsiteY3" fmla="*/ 5849336 h 5849336"/>
              <a:gd name="connsiteX4" fmla="*/ 0 w 1540225"/>
              <a:gd name="connsiteY4" fmla="*/ 5843418 h 5849336"/>
              <a:gd name="connsiteX0" fmla="*/ 0 w 1545425"/>
              <a:gd name="connsiteY0" fmla="*/ 5843418 h 5849336"/>
              <a:gd name="connsiteX1" fmla="*/ 1538565 w 1545425"/>
              <a:gd name="connsiteY1" fmla="*/ 0 h 5849336"/>
              <a:gd name="connsiteX2" fmla="*/ 1545139 w 1545425"/>
              <a:gd name="connsiteY2" fmla="*/ 80793 h 5849336"/>
              <a:gd name="connsiteX3" fmla="*/ 314033 w 1545425"/>
              <a:gd name="connsiteY3" fmla="*/ 5849336 h 5849336"/>
              <a:gd name="connsiteX4" fmla="*/ 0 w 1545425"/>
              <a:gd name="connsiteY4" fmla="*/ 5843418 h 5849336"/>
              <a:gd name="connsiteX0" fmla="*/ 0 w 1543488"/>
              <a:gd name="connsiteY0" fmla="*/ 5843418 h 5849336"/>
              <a:gd name="connsiteX1" fmla="*/ 1538565 w 1543488"/>
              <a:gd name="connsiteY1" fmla="*/ 0 h 5849336"/>
              <a:gd name="connsiteX2" fmla="*/ 1542758 w 1543488"/>
              <a:gd name="connsiteY2" fmla="*/ 49836 h 5849336"/>
              <a:gd name="connsiteX3" fmla="*/ 314033 w 1543488"/>
              <a:gd name="connsiteY3" fmla="*/ 5849336 h 5849336"/>
              <a:gd name="connsiteX4" fmla="*/ 0 w 1543488"/>
              <a:gd name="connsiteY4" fmla="*/ 5843418 h 5849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3488" h="5849336">
                <a:moveTo>
                  <a:pt x="0" y="5843418"/>
                </a:moveTo>
                <a:lnTo>
                  <a:pt x="1538565" y="0"/>
                </a:lnTo>
                <a:cubicBezTo>
                  <a:pt x="1544726" y="26931"/>
                  <a:pt x="1543742" y="13381"/>
                  <a:pt x="1542758" y="49836"/>
                </a:cubicBezTo>
                <a:lnTo>
                  <a:pt x="314033" y="5849336"/>
                </a:lnTo>
                <a:lnTo>
                  <a:pt x="0" y="5843418"/>
                </a:lnTo>
                <a:close/>
              </a:path>
            </a:pathLst>
          </a:custGeom>
          <a:solidFill>
            <a:schemeClr val="accent3"/>
          </a:solidFill>
          <a:ln>
            <a:noFill/>
          </a:ln>
        </p:spPr>
        <p:txBody>
          <a:bodyPr/>
          <a:lstStyle>
            <a:lvl1pPr marL="0" indent="0">
              <a:buNone/>
              <a:defRPr sz="100"/>
            </a:lvl1pPr>
          </a:lstStyle>
          <a:p>
            <a:pPr lvl="0"/>
            <a:r>
              <a:rPr lang="en-GB" noProof="0"/>
              <a:t>.</a:t>
            </a:r>
          </a:p>
        </p:txBody>
      </p:sp>
      <p:sp>
        <p:nvSpPr>
          <p:cNvPr id="7" name="Platshållare för bild 6">
            <a:extLst>
              <a:ext uri="{FF2B5EF4-FFF2-40B4-BE49-F238E27FC236}">
                <a16:creationId xmlns:a16="http://schemas.microsoft.com/office/drawing/2014/main" id="{42E0A6B9-3A25-4D77-BE60-015619894225}"/>
              </a:ext>
            </a:extLst>
          </p:cNvPr>
          <p:cNvSpPr>
            <a:spLocks noGrp="1"/>
          </p:cNvSpPr>
          <p:nvPr>
            <p:ph type="pic" sz="quarter" idx="10" hasCustomPrompt="1"/>
          </p:nvPr>
        </p:nvSpPr>
        <p:spPr>
          <a:xfrm>
            <a:off x="8220722" y="1108695"/>
            <a:ext cx="925497" cy="5749305"/>
          </a:xfrm>
          <a:custGeom>
            <a:avLst/>
            <a:gdLst>
              <a:gd name="connsiteX0" fmla="*/ 0 w 1233996"/>
              <a:gd name="connsiteY0" fmla="*/ 5825504 h 5825504"/>
              <a:gd name="connsiteX1" fmla="*/ 1233996 w 1233996"/>
              <a:gd name="connsiteY1" fmla="*/ 0 h 5825504"/>
              <a:gd name="connsiteX2" fmla="*/ 1233996 w 1233996"/>
              <a:gd name="connsiteY2" fmla="*/ 5825504 h 5825504"/>
              <a:gd name="connsiteX3" fmla="*/ 0 w 1233996"/>
              <a:gd name="connsiteY3" fmla="*/ 5825504 h 5825504"/>
              <a:gd name="connsiteX0" fmla="*/ 0 w 1260190"/>
              <a:gd name="connsiteY0" fmla="*/ 5715967 h 5715967"/>
              <a:gd name="connsiteX1" fmla="*/ 1260190 w 1260190"/>
              <a:gd name="connsiteY1" fmla="*/ 0 h 5715967"/>
              <a:gd name="connsiteX2" fmla="*/ 1233996 w 1260190"/>
              <a:gd name="connsiteY2" fmla="*/ 5715967 h 5715967"/>
              <a:gd name="connsiteX3" fmla="*/ 0 w 1260190"/>
              <a:gd name="connsiteY3" fmla="*/ 5715967 h 5715967"/>
              <a:gd name="connsiteX0" fmla="*/ 0 w 1233996"/>
              <a:gd name="connsiteY0" fmla="*/ 5749305 h 5749305"/>
              <a:gd name="connsiteX1" fmla="*/ 1231615 w 1233996"/>
              <a:gd name="connsiteY1" fmla="*/ 0 h 5749305"/>
              <a:gd name="connsiteX2" fmla="*/ 1233996 w 1233996"/>
              <a:gd name="connsiteY2" fmla="*/ 5749305 h 5749305"/>
              <a:gd name="connsiteX3" fmla="*/ 0 w 1233996"/>
              <a:gd name="connsiteY3" fmla="*/ 5749305 h 5749305"/>
            </a:gdLst>
            <a:ahLst/>
            <a:cxnLst>
              <a:cxn ang="0">
                <a:pos x="connsiteX0" y="connsiteY0"/>
              </a:cxn>
              <a:cxn ang="0">
                <a:pos x="connsiteX1" y="connsiteY1"/>
              </a:cxn>
              <a:cxn ang="0">
                <a:pos x="connsiteX2" y="connsiteY2"/>
              </a:cxn>
              <a:cxn ang="0">
                <a:pos x="connsiteX3" y="connsiteY3"/>
              </a:cxn>
            </a:cxnLst>
            <a:rect l="l" t="t" r="r" b="b"/>
            <a:pathLst>
              <a:path w="1233996" h="5749305">
                <a:moveTo>
                  <a:pt x="0" y="5749305"/>
                </a:moveTo>
                <a:lnTo>
                  <a:pt x="1231615" y="0"/>
                </a:lnTo>
                <a:cubicBezTo>
                  <a:pt x="1232409" y="1916435"/>
                  <a:pt x="1233202" y="3832870"/>
                  <a:pt x="1233996" y="5749305"/>
                </a:cubicBezTo>
                <a:lnTo>
                  <a:pt x="0" y="5749305"/>
                </a:lnTo>
                <a:close/>
              </a:path>
            </a:pathLst>
          </a:custGeom>
          <a:blipFill dpi="0" rotWithShape="1">
            <a:blip r:embed="rId2"/>
            <a:srcRect/>
            <a:stretch>
              <a:fillRect/>
            </a:stretch>
          </a:blipFill>
          <a:ln>
            <a:noFill/>
          </a:ln>
        </p:spPr>
        <p:txBody>
          <a:bodyPr lIns="720000" bIns="1656000" anchor="b" anchorCtr="0"/>
          <a:lstStyle>
            <a:lvl1pPr marL="0" indent="0">
              <a:lnSpc>
                <a:spcPct val="100000"/>
              </a:lnSpc>
              <a:spcBef>
                <a:spcPts val="0"/>
              </a:spcBef>
              <a:spcAft>
                <a:spcPts val="0"/>
              </a:spcAft>
              <a:buNone/>
              <a:defRPr sz="100">
                <a:solidFill>
                  <a:schemeClr val="bg1"/>
                </a:solidFill>
              </a:defRPr>
            </a:lvl1pPr>
          </a:lstStyle>
          <a:p>
            <a:r>
              <a:rPr lang="en-GB" noProof="0"/>
              <a:t>.</a:t>
            </a:r>
          </a:p>
        </p:txBody>
      </p:sp>
      <p:sp>
        <p:nvSpPr>
          <p:cNvPr id="6" name="Rektangel 5">
            <a:extLst>
              <a:ext uri="{FF2B5EF4-FFF2-40B4-BE49-F238E27FC236}">
                <a16:creationId xmlns:a16="http://schemas.microsoft.com/office/drawing/2014/main" id="{22CE84D2-A6B0-47F2-BD7C-842E6783A3CA}"/>
              </a:ext>
            </a:extLst>
          </p:cNvPr>
          <p:cNvSpPr/>
          <p:nvPr userDrawn="1"/>
        </p:nvSpPr>
        <p:spPr>
          <a:xfrm>
            <a:off x="-1555845" y="24063"/>
            <a:ext cx="1492677" cy="3576620"/>
          </a:xfrm>
          <a:prstGeom prst="rect">
            <a:avLst/>
          </a:prstGeom>
          <a:solidFill>
            <a:schemeClr val="bg1">
              <a:lumMod val="75000"/>
            </a:schemeClr>
          </a:solidFill>
        </p:spPr>
        <p:txBody>
          <a:bodyPr wrap="square">
            <a:spAutoFit/>
          </a:bodyPr>
          <a:lstStyle/>
          <a:p>
            <a:pPr marL="0" lvl="0" indent="0">
              <a:lnSpc>
                <a:spcPct val="107000"/>
              </a:lnSpc>
              <a:spcAft>
                <a:spcPts val="600"/>
              </a:spcAft>
              <a:buFont typeface="+mj-lt"/>
              <a:buNone/>
            </a:pPr>
            <a:r>
              <a:rPr lang="en-GB" sz="900" i="1" u="none" noProof="0">
                <a:effectLst/>
                <a:latin typeface="Calibri" panose="020F0502020204030204" pitchFamily="34" charset="0"/>
                <a:ea typeface="Calibri" panose="020F0502020204030204" pitchFamily="34" charset="0"/>
                <a:cs typeface="Times New Roman" panose="02020603050405020304" pitchFamily="18" charset="0"/>
              </a:rPr>
              <a:t>Text, shape and interchangeable small image: </a:t>
            </a:r>
          </a:p>
          <a:p>
            <a:pPr marL="0" lvl="0" indent="0">
              <a:lnSpc>
                <a:spcPct val="107000"/>
              </a:lnSpc>
              <a:spcAft>
                <a:spcPts val="600"/>
              </a:spcAft>
              <a:buFont typeface="+mj-lt"/>
              <a:buNone/>
            </a:pPr>
            <a:r>
              <a:rPr lang="en-GB" sz="900" i="0" u="none" noProof="0">
                <a:effectLst/>
                <a:latin typeface="Calibri" panose="020F0502020204030204" pitchFamily="34" charset="0"/>
                <a:ea typeface="Calibri" panose="020F0502020204030204" pitchFamily="34" charset="0"/>
                <a:cs typeface="Times New Roman" panose="02020603050405020304" pitchFamily="18" charset="0"/>
              </a:rPr>
              <a:t>a. To use your own image, click on the “Picture” icon in the placeholder and insert an image, which should not be too detailed. </a:t>
            </a:r>
          </a:p>
          <a:p>
            <a:pPr marL="0" lvl="0" indent="0">
              <a:lnSpc>
                <a:spcPct val="107000"/>
              </a:lnSpc>
              <a:spcAft>
                <a:spcPts val="600"/>
              </a:spcAft>
              <a:buFont typeface="+mj-lt"/>
              <a:buNone/>
            </a:pPr>
            <a:r>
              <a:rPr lang="en-GB" sz="900" i="0" u="none" noProof="0">
                <a:effectLst/>
                <a:latin typeface="Calibri" panose="020F0502020204030204" pitchFamily="34" charset="0"/>
                <a:ea typeface="Calibri" panose="020F0502020204030204" pitchFamily="34" charset="0"/>
                <a:cs typeface="Times New Roman" panose="02020603050405020304" pitchFamily="18" charset="0"/>
              </a:rPr>
              <a:t>b. To move the image within the image area: click on the picture, select “Crop”, select the picture again and move it or change the size of it.</a:t>
            </a:r>
          </a:p>
          <a:p>
            <a:pPr marL="0" lvl="0" indent="0">
              <a:lnSpc>
                <a:spcPct val="107000"/>
              </a:lnSpc>
              <a:spcAft>
                <a:spcPts val="600"/>
              </a:spcAft>
              <a:buFont typeface="+mj-lt"/>
              <a:buNone/>
            </a:pPr>
            <a:r>
              <a:rPr lang="en-GB" sz="900" i="0" u="none" noProof="0">
                <a:effectLst/>
                <a:latin typeface="Calibri" panose="020F0502020204030204" pitchFamily="34" charset="0"/>
                <a:ea typeface="Calibri" panose="020F0502020204030204" pitchFamily="34" charset="0"/>
                <a:cs typeface="Times New Roman" panose="02020603050405020304" pitchFamily="18" charset="0"/>
              </a:rPr>
              <a:t>c. To change the colour of the shape: click on the shape and select a different colour theme from “Shape Fill”. If you are not able to click on the shape, click on the image area and select “Send Backward”.</a:t>
            </a:r>
          </a:p>
        </p:txBody>
      </p:sp>
      <p:sp>
        <p:nvSpPr>
          <p:cNvPr id="14" name="Rubrik 1">
            <a:extLst>
              <a:ext uri="{FF2B5EF4-FFF2-40B4-BE49-F238E27FC236}">
                <a16:creationId xmlns:a16="http://schemas.microsoft.com/office/drawing/2014/main" id="{74DDC08D-FA75-4863-947C-517F8BA91BD7}"/>
              </a:ext>
            </a:extLst>
          </p:cNvPr>
          <p:cNvSpPr>
            <a:spLocks noGrp="1"/>
          </p:cNvSpPr>
          <p:nvPr>
            <p:ph type="title" hasCustomPrompt="1"/>
          </p:nvPr>
        </p:nvSpPr>
        <p:spPr>
          <a:xfrm>
            <a:off x="576540" y="1250480"/>
            <a:ext cx="7397165" cy="880197"/>
          </a:xfrm>
        </p:spPr>
        <p:txBody>
          <a:bodyPr/>
          <a:lstStyle>
            <a:lvl1pPr>
              <a:defRPr/>
            </a:lvl1pPr>
          </a:lstStyle>
          <a:p>
            <a:r>
              <a:rPr lang="en-GB" noProof="0"/>
              <a:t>Header</a:t>
            </a:r>
          </a:p>
        </p:txBody>
      </p:sp>
      <p:sp>
        <p:nvSpPr>
          <p:cNvPr id="15" name="Platshållare för innehåll 2">
            <a:extLst>
              <a:ext uri="{FF2B5EF4-FFF2-40B4-BE49-F238E27FC236}">
                <a16:creationId xmlns:a16="http://schemas.microsoft.com/office/drawing/2014/main" id="{180675CF-18A0-44DC-94A7-B0DBF8A481D3}"/>
              </a:ext>
            </a:extLst>
          </p:cNvPr>
          <p:cNvSpPr>
            <a:spLocks noGrp="1"/>
          </p:cNvSpPr>
          <p:nvPr>
            <p:ph idx="1" hasCustomPrompt="1"/>
          </p:nvPr>
        </p:nvSpPr>
        <p:spPr>
          <a:xfrm>
            <a:off x="576540" y="2397441"/>
            <a:ext cx="7397165" cy="3648517"/>
          </a:xfrm>
        </p:spPr>
        <p:txBody>
          <a:bodyPr/>
          <a:lstStyle>
            <a:lvl1pPr>
              <a:defRPr/>
            </a:lvl1pPr>
            <a:lvl2pPr>
              <a:defRPr/>
            </a:lvl2pPr>
            <a:lvl3pPr>
              <a:defRPr/>
            </a:lvl3pPr>
            <a:lvl4pPr>
              <a:defRPr/>
            </a:lvl4pPr>
            <a:lvl5pPr>
              <a:defRPr/>
            </a:lvl5pPr>
          </a:lstStyle>
          <a:p>
            <a:pPr lvl="0"/>
            <a:r>
              <a:rPr lang="en-GB" noProof="0"/>
              <a:t>Text</a:t>
            </a:r>
          </a:p>
          <a:p>
            <a:pPr lvl="1"/>
            <a:r>
              <a:rPr lang="en-GB" noProof="0"/>
              <a:t>Level two</a:t>
            </a:r>
          </a:p>
          <a:p>
            <a:pPr lvl="2"/>
            <a:r>
              <a:rPr lang="en-GB" noProof="0"/>
              <a:t>Level three</a:t>
            </a:r>
          </a:p>
          <a:p>
            <a:pPr lvl="3"/>
            <a:r>
              <a:rPr lang="en-GB" noProof="0"/>
              <a:t>Level four</a:t>
            </a:r>
          </a:p>
          <a:p>
            <a:pPr lvl="4"/>
            <a:r>
              <a:rPr lang="en-GB" noProof="0"/>
              <a:t>Level five</a:t>
            </a:r>
          </a:p>
          <a:p>
            <a:pPr lvl="4"/>
            <a:endParaRPr lang="en-GB" noProof="0"/>
          </a:p>
        </p:txBody>
      </p:sp>
    </p:spTree>
    <p:extLst>
      <p:ext uri="{BB962C8B-B14F-4D97-AF65-F5344CB8AC3E}">
        <p14:creationId xmlns:p14="http://schemas.microsoft.com/office/powerpoint/2010/main" val="3802048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shape and big image">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1A5E3EC2-7DB2-4C8C-8E35-255720F3AAA6}"/>
              </a:ext>
            </a:extLst>
          </p:cNvPr>
          <p:cNvSpPr/>
          <p:nvPr userDrawn="1"/>
        </p:nvSpPr>
        <p:spPr>
          <a:xfrm>
            <a:off x="-1566080" y="24064"/>
            <a:ext cx="1502912" cy="3576620"/>
          </a:xfrm>
          <a:prstGeom prst="rect">
            <a:avLst/>
          </a:prstGeom>
          <a:solidFill>
            <a:schemeClr val="bg1">
              <a:lumMod val="75000"/>
            </a:schemeClr>
          </a:solidFill>
        </p:spPr>
        <p:txBody>
          <a:bodyPr wrap="square">
            <a:spAutoFit/>
          </a:bodyPr>
          <a:lstStyle/>
          <a:p>
            <a:pPr marL="0" lvl="0" indent="0">
              <a:lnSpc>
                <a:spcPct val="107000"/>
              </a:lnSpc>
              <a:spcAft>
                <a:spcPts val="600"/>
              </a:spcAft>
              <a:buFont typeface="+mj-lt"/>
              <a:buNone/>
            </a:pPr>
            <a:r>
              <a:rPr lang="en-GB" sz="900" i="1" u="none" noProof="0">
                <a:effectLst/>
                <a:latin typeface="Calibri" panose="020F0502020204030204" pitchFamily="34" charset="0"/>
                <a:ea typeface="Calibri" panose="020F0502020204030204" pitchFamily="34" charset="0"/>
                <a:cs typeface="Times New Roman" panose="02020603050405020304" pitchFamily="18" charset="0"/>
              </a:rPr>
              <a:t>Text, shape and interchangeable large image: </a:t>
            </a:r>
          </a:p>
          <a:p>
            <a:pPr marL="0" lvl="0" indent="0">
              <a:lnSpc>
                <a:spcPct val="107000"/>
              </a:lnSpc>
              <a:spcAft>
                <a:spcPts val="600"/>
              </a:spcAft>
              <a:buFont typeface="+mj-lt"/>
              <a:buNone/>
            </a:pPr>
            <a:r>
              <a:rPr lang="en-GB" sz="900" i="0" u="none" noProof="0">
                <a:effectLst/>
                <a:latin typeface="Calibri" panose="020F0502020204030204" pitchFamily="34" charset="0"/>
                <a:ea typeface="Calibri" panose="020F0502020204030204" pitchFamily="34" charset="0"/>
                <a:cs typeface="Times New Roman" panose="02020603050405020304" pitchFamily="18" charset="0"/>
              </a:rPr>
              <a:t>a. To use your own image: click on the “Picture” icon in the placeholder and insert an image, which should not be too detailed. </a:t>
            </a:r>
          </a:p>
          <a:p>
            <a:pPr marL="0" lvl="0" indent="0">
              <a:lnSpc>
                <a:spcPct val="107000"/>
              </a:lnSpc>
              <a:spcAft>
                <a:spcPts val="600"/>
              </a:spcAft>
              <a:buFont typeface="+mj-lt"/>
              <a:buNone/>
            </a:pPr>
            <a:r>
              <a:rPr lang="en-GB" sz="900" i="0" u="none" noProof="0">
                <a:effectLst/>
                <a:latin typeface="Calibri" panose="020F0502020204030204" pitchFamily="34" charset="0"/>
                <a:ea typeface="Calibri" panose="020F0502020204030204" pitchFamily="34" charset="0"/>
                <a:cs typeface="Times New Roman" panose="02020603050405020304" pitchFamily="18" charset="0"/>
              </a:rPr>
              <a:t>b. To move the image within the image area: click on the picture, select “Crop”, select the picture again and move it or change the size of it.</a:t>
            </a:r>
          </a:p>
          <a:p>
            <a:pPr marL="0" lvl="0" indent="0">
              <a:lnSpc>
                <a:spcPct val="107000"/>
              </a:lnSpc>
              <a:spcAft>
                <a:spcPts val="600"/>
              </a:spcAft>
              <a:buFont typeface="+mj-lt"/>
              <a:buNone/>
            </a:pPr>
            <a:r>
              <a:rPr lang="en-GB" sz="900" i="0" u="none" noProof="0">
                <a:effectLst/>
                <a:latin typeface="Calibri" panose="020F0502020204030204" pitchFamily="34" charset="0"/>
                <a:ea typeface="Calibri" panose="020F0502020204030204" pitchFamily="34" charset="0"/>
                <a:cs typeface="Times New Roman" panose="02020603050405020304" pitchFamily="18" charset="0"/>
              </a:rPr>
              <a:t>c. To change the colour of the shape: click on the shape and select a different colour theme from “Shape Fill”. If you are not able to click on the shape, click on the image area and select “Send Backward”.</a:t>
            </a:r>
          </a:p>
        </p:txBody>
      </p:sp>
      <p:sp>
        <p:nvSpPr>
          <p:cNvPr id="10" name="Rubrik 1">
            <a:extLst>
              <a:ext uri="{FF2B5EF4-FFF2-40B4-BE49-F238E27FC236}">
                <a16:creationId xmlns:a16="http://schemas.microsoft.com/office/drawing/2014/main" id="{DAD75157-2CF5-43DE-9D1C-3B451B4BA390}"/>
              </a:ext>
            </a:extLst>
          </p:cNvPr>
          <p:cNvSpPr>
            <a:spLocks noGrp="1"/>
          </p:cNvSpPr>
          <p:nvPr>
            <p:ph type="title" hasCustomPrompt="1"/>
          </p:nvPr>
        </p:nvSpPr>
        <p:spPr>
          <a:xfrm>
            <a:off x="576541" y="1250480"/>
            <a:ext cx="3876041" cy="880197"/>
          </a:xfrm>
        </p:spPr>
        <p:txBody>
          <a:bodyPr/>
          <a:lstStyle>
            <a:lvl1pPr>
              <a:defRPr/>
            </a:lvl1pPr>
          </a:lstStyle>
          <a:p>
            <a:r>
              <a:rPr lang="en-GB" noProof="0"/>
              <a:t>Header</a:t>
            </a:r>
          </a:p>
        </p:txBody>
      </p:sp>
      <p:sp>
        <p:nvSpPr>
          <p:cNvPr id="11" name="Platshållare för innehåll 2">
            <a:extLst>
              <a:ext uri="{FF2B5EF4-FFF2-40B4-BE49-F238E27FC236}">
                <a16:creationId xmlns:a16="http://schemas.microsoft.com/office/drawing/2014/main" id="{8498AC19-0878-4078-B419-F210CA38C664}"/>
              </a:ext>
            </a:extLst>
          </p:cNvPr>
          <p:cNvSpPr>
            <a:spLocks noGrp="1"/>
          </p:cNvSpPr>
          <p:nvPr>
            <p:ph idx="1" hasCustomPrompt="1"/>
          </p:nvPr>
        </p:nvSpPr>
        <p:spPr>
          <a:xfrm>
            <a:off x="576541" y="2397441"/>
            <a:ext cx="3876041" cy="3648517"/>
          </a:xfrm>
        </p:spPr>
        <p:txBody>
          <a:bodyPr/>
          <a:lstStyle>
            <a:lvl1pPr>
              <a:defRPr/>
            </a:lvl1pPr>
            <a:lvl2pPr>
              <a:defRPr/>
            </a:lvl2pPr>
            <a:lvl3pPr>
              <a:defRPr/>
            </a:lvl3pPr>
            <a:lvl4pPr>
              <a:defRPr/>
            </a:lvl4pPr>
            <a:lvl5pPr>
              <a:defRPr/>
            </a:lvl5pPr>
          </a:lstStyle>
          <a:p>
            <a:pPr lvl="0"/>
            <a:r>
              <a:rPr lang="en-GB" noProof="0"/>
              <a:t>Text</a:t>
            </a:r>
          </a:p>
          <a:p>
            <a:pPr lvl="1"/>
            <a:r>
              <a:rPr lang="en-GB" noProof="0"/>
              <a:t>Level two</a:t>
            </a:r>
          </a:p>
          <a:p>
            <a:pPr lvl="2"/>
            <a:r>
              <a:rPr lang="en-GB" noProof="0"/>
              <a:t>Level three</a:t>
            </a:r>
          </a:p>
          <a:p>
            <a:pPr lvl="3"/>
            <a:r>
              <a:rPr lang="en-GB" noProof="0"/>
              <a:t>Level four</a:t>
            </a:r>
          </a:p>
          <a:p>
            <a:pPr lvl="4"/>
            <a:r>
              <a:rPr lang="en-GB" noProof="0"/>
              <a:t>Level five</a:t>
            </a:r>
          </a:p>
        </p:txBody>
      </p:sp>
      <p:sp>
        <p:nvSpPr>
          <p:cNvPr id="8" name="Platshållare för bild 6">
            <a:extLst>
              <a:ext uri="{FF2B5EF4-FFF2-40B4-BE49-F238E27FC236}">
                <a16:creationId xmlns:a16="http://schemas.microsoft.com/office/drawing/2014/main" id="{CE9043C6-E2E5-4AA6-A0D7-6300411D800B}"/>
              </a:ext>
            </a:extLst>
          </p:cNvPr>
          <p:cNvSpPr>
            <a:spLocks noGrp="1"/>
          </p:cNvSpPr>
          <p:nvPr>
            <p:ph type="pic" sz="quarter" idx="10" hasCustomPrompt="1"/>
          </p:nvPr>
        </p:nvSpPr>
        <p:spPr>
          <a:xfrm>
            <a:off x="4240723" y="-13285"/>
            <a:ext cx="4912242" cy="6892305"/>
          </a:xfrm>
          <a:custGeom>
            <a:avLst/>
            <a:gdLst>
              <a:gd name="connsiteX0" fmla="*/ 0 w 1233996"/>
              <a:gd name="connsiteY0" fmla="*/ 5825504 h 5825504"/>
              <a:gd name="connsiteX1" fmla="*/ 1233996 w 1233996"/>
              <a:gd name="connsiteY1" fmla="*/ 0 h 5825504"/>
              <a:gd name="connsiteX2" fmla="*/ 1233996 w 1233996"/>
              <a:gd name="connsiteY2" fmla="*/ 5825504 h 5825504"/>
              <a:gd name="connsiteX3" fmla="*/ 0 w 1233996"/>
              <a:gd name="connsiteY3" fmla="*/ 5825504 h 5825504"/>
              <a:gd name="connsiteX0" fmla="*/ 0 w 1260190"/>
              <a:gd name="connsiteY0" fmla="*/ 5715967 h 5715967"/>
              <a:gd name="connsiteX1" fmla="*/ 1260190 w 1260190"/>
              <a:gd name="connsiteY1" fmla="*/ 0 h 5715967"/>
              <a:gd name="connsiteX2" fmla="*/ 1233996 w 1260190"/>
              <a:gd name="connsiteY2" fmla="*/ 5715967 h 5715967"/>
              <a:gd name="connsiteX3" fmla="*/ 0 w 1260190"/>
              <a:gd name="connsiteY3" fmla="*/ 5715967 h 5715967"/>
              <a:gd name="connsiteX0" fmla="*/ 0 w 1233996"/>
              <a:gd name="connsiteY0" fmla="*/ 5749305 h 5749305"/>
              <a:gd name="connsiteX1" fmla="*/ 1231615 w 1233996"/>
              <a:gd name="connsiteY1" fmla="*/ 0 h 5749305"/>
              <a:gd name="connsiteX2" fmla="*/ 1233996 w 1233996"/>
              <a:gd name="connsiteY2" fmla="*/ 5749305 h 5749305"/>
              <a:gd name="connsiteX3" fmla="*/ 0 w 1233996"/>
              <a:gd name="connsiteY3" fmla="*/ 5749305 h 5749305"/>
              <a:gd name="connsiteX0" fmla="*/ 0 w 1233996"/>
              <a:gd name="connsiteY0" fmla="*/ 5749305 h 5749305"/>
              <a:gd name="connsiteX1" fmla="*/ 1071872 w 1233996"/>
              <a:gd name="connsiteY1" fmla="*/ 772060 h 5749305"/>
              <a:gd name="connsiteX2" fmla="*/ 1231615 w 1233996"/>
              <a:gd name="connsiteY2" fmla="*/ 0 h 5749305"/>
              <a:gd name="connsiteX3" fmla="*/ 1233996 w 1233996"/>
              <a:gd name="connsiteY3" fmla="*/ 5749305 h 5749305"/>
              <a:gd name="connsiteX4" fmla="*/ 0 w 1233996"/>
              <a:gd name="connsiteY4" fmla="*/ 5749305 h 5749305"/>
              <a:gd name="connsiteX0" fmla="*/ 0 w 1233996"/>
              <a:gd name="connsiteY0" fmla="*/ 5749305 h 5749305"/>
              <a:gd name="connsiteX1" fmla="*/ 1071872 w 1233996"/>
              <a:gd name="connsiteY1" fmla="*/ 772060 h 5749305"/>
              <a:gd name="connsiteX2" fmla="*/ 1231615 w 1233996"/>
              <a:gd name="connsiteY2" fmla="*/ 0 h 5749305"/>
              <a:gd name="connsiteX3" fmla="*/ 1233996 w 1233996"/>
              <a:gd name="connsiteY3" fmla="*/ 5749305 h 5749305"/>
              <a:gd name="connsiteX4" fmla="*/ 0 w 1233996"/>
              <a:gd name="connsiteY4" fmla="*/ 5749305 h 5749305"/>
              <a:gd name="connsiteX0" fmla="*/ 0 w 1233996"/>
              <a:gd name="connsiteY0" fmla="*/ 6868391 h 6868391"/>
              <a:gd name="connsiteX1" fmla="*/ 241323 w 1233996"/>
              <a:gd name="connsiteY1" fmla="*/ 0 h 6868391"/>
              <a:gd name="connsiteX2" fmla="*/ 1231615 w 1233996"/>
              <a:gd name="connsiteY2" fmla="*/ 1119086 h 6868391"/>
              <a:gd name="connsiteX3" fmla="*/ 1233996 w 1233996"/>
              <a:gd name="connsiteY3" fmla="*/ 6868391 h 6868391"/>
              <a:gd name="connsiteX4" fmla="*/ 0 w 1233996"/>
              <a:gd name="connsiteY4" fmla="*/ 6868391 h 6868391"/>
              <a:gd name="connsiteX0" fmla="*/ 0 w 1235763"/>
              <a:gd name="connsiteY0" fmla="*/ 6892305 h 6892305"/>
              <a:gd name="connsiteX1" fmla="*/ 241323 w 1235763"/>
              <a:gd name="connsiteY1" fmla="*/ 23914 h 6892305"/>
              <a:gd name="connsiteX2" fmla="*/ 1235637 w 1235763"/>
              <a:gd name="connsiteY2" fmla="*/ 0 h 6892305"/>
              <a:gd name="connsiteX3" fmla="*/ 1233996 w 1235763"/>
              <a:gd name="connsiteY3" fmla="*/ 6892305 h 6892305"/>
              <a:gd name="connsiteX4" fmla="*/ 0 w 1235763"/>
              <a:gd name="connsiteY4" fmla="*/ 6892305 h 6892305"/>
              <a:gd name="connsiteX0" fmla="*/ 0 w 1235763"/>
              <a:gd name="connsiteY0" fmla="*/ 6892305 h 6892305"/>
              <a:gd name="connsiteX1" fmla="*/ 239480 w 1235763"/>
              <a:gd name="connsiteY1" fmla="*/ 21533 h 6892305"/>
              <a:gd name="connsiteX2" fmla="*/ 1235637 w 1235763"/>
              <a:gd name="connsiteY2" fmla="*/ 0 h 6892305"/>
              <a:gd name="connsiteX3" fmla="*/ 1233996 w 1235763"/>
              <a:gd name="connsiteY3" fmla="*/ 6892305 h 6892305"/>
              <a:gd name="connsiteX4" fmla="*/ 0 w 1235763"/>
              <a:gd name="connsiteY4" fmla="*/ 6892305 h 6892305"/>
              <a:gd name="connsiteX0" fmla="*/ 0 w 1235763"/>
              <a:gd name="connsiteY0" fmla="*/ 6892305 h 6892305"/>
              <a:gd name="connsiteX1" fmla="*/ 245582 w 1235763"/>
              <a:gd name="connsiteY1" fmla="*/ 11023 h 6892305"/>
              <a:gd name="connsiteX2" fmla="*/ 1235637 w 1235763"/>
              <a:gd name="connsiteY2" fmla="*/ 0 h 6892305"/>
              <a:gd name="connsiteX3" fmla="*/ 1233996 w 1235763"/>
              <a:gd name="connsiteY3" fmla="*/ 6892305 h 6892305"/>
              <a:gd name="connsiteX4" fmla="*/ 0 w 1235763"/>
              <a:gd name="connsiteY4" fmla="*/ 6892305 h 6892305"/>
              <a:gd name="connsiteX0" fmla="*/ 0 w 1235763"/>
              <a:gd name="connsiteY0" fmla="*/ 6892305 h 6892305"/>
              <a:gd name="connsiteX1" fmla="*/ 245582 w 1235763"/>
              <a:gd name="connsiteY1" fmla="*/ 3880 h 6892305"/>
              <a:gd name="connsiteX2" fmla="*/ 1235637 w 1235763"/>
              <a:gd name="connsiteY2" fmla="*/ 0 h 6892305"/>
              <a:gd name="connsiteX3" fmla="*/ 1233996 w 1235763"/>
              <a:gd name="connsiteY3" fmla="*/ 6892305 h 6892305"/>
              <a:gd name="connsiteX4" fmla="*/ 0 w 1235763"/>
              <a:gd name="connsiteY4" fmla="*/ 6892305 h 68923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5763" h="6892305">
                <a:moveTo>
                  <a:pt x="0" y="6892305"/>
                </a:moveTo>
                <a:lnTo>
                  <a:pt x="245582" y="3880"/>
                </a:lnTo>
                <a:cubicBezTo>
                  <a:pt x="577634" y="-3298"/>
                  <a:pt x="903585" y="7178"/>
                  <a:pt x="1235637" y="0"/>
                </a:cubicBezTo>
                <a:cubicBezTo>
                  <a:pt x="1236431" y="1916435"/>
                  <a:pt x="1233202" y="4975870"/>
                  <a:pt x="1233996" y="6892305"/>
                </a:cubicBezTo>
                <a:lnTo>
                  <a:pt x="0" y="6892305"/>
                </a:lnTo>
                <a:close/>
              </a:path>
            </a:pathLst>
          </a:custGeom>
          <a:blipFill dpi="0" rotWithShape="1">
            <a:blip r:embed="rId2"/>
            <a:srcRect/>
            <a:stretch>
              <a:fillRect l="-29985"/>
            </a:stretch>
          </a:blipFill>
          <a:ln>
            <a:noFill/>
          </a:ln>
        </p:spPr>
        <p:txBody>
          <a:bodyPr lIns="0" tIns="1332000" bIns="0" anchor="t" anchorCtr="0"/>
          <a:lstStyle>
            <a:lvl1pPr marL="0" indent="0" algn="ctr">
              <a:lnSpc>
                <a:spcPct val="100000"/>
              </a:lnSpc>
              <a:spcBef>
                <a:spcPts val="0"/>
              </a:spcBef>
              <a:spcAft>
                <a:spcPts val="0"/>
              </a:spcAft>
              <a:buNone/>
              <a:defRPr sz="100">
                <a:solidFill>
                  <a:schemeClr val="tx1"/>
                </a:solidFill>
              </a:defRPr>
            </a:lvl1pPr>
          </a:lstStyle>
          <a:p>
            <a:r>
              <a:rPr lang="en-GB" noProof="0"/>
              <a:t>.</a:t>
            </a:r>
          </a:p>
        </p:txBody>
      </p:sp>
      <p:sp>
        <p:nvSpPr>
          <p:cNvPr id="12" name="Platshållare för text 8">
            <a:extLst>
              <a:ext uri="{FF2B5EF4-FFF2-40B4-BE49-F238E27FC236}">
                <a16:creationId xmlns:a16="http://schemas.microsoft.com/office/drawing/2014/main" id="{CED43F73-AACE-4B41-ADE8-E82A3E3CE296}"/>
              </a:ext>
            </a:extLst>
          </p:cNvPr>
          <p:cNvSpPr>
            <a:spLocks noGrp="1"/>
          </p:cNvSpPr>
          <p:nvPr>
            <p:ph type="body" sz="quarter" idx="11" hasCustomPrompt="1"/>
          </p:nvPr>
        </p:nvSpPr>
        <p:spPr>
          <a:xfrm>
            <a:off x="3876998" y="-36999"/>
            <a:ext cx="1350115" cy="6898263"/>
          </a:xfrm>
          <a:custGeom>
            <a:avLst/>
            <a:gdLst>
              <a:gd name="connsiteX0" fmla="*/ 0 w 1533233"/>
              <a:gd name="connsiteY0" fmla="*/ 6008703 h 6008703"/>
              <a:gd name="connsiteX1" fmla="*/ 1533233 w 1533233"/>
              <a:gd name="connsiteY1" fmla="*/ 0 h 6008703"/>
              <a:gd name="connsiteX2" fmla="*/ 1533233 w 1533233"/>
              <a:gd name="connsiteY2" fmla="*/ 6008703 h 6008703"/>
              <a:gd name="connsiteX3" fmla="*/ 0 w 1533233"/>
              <a:gd name="connsiteY3" fmla="*/ 6008703 h 6008703"/>
              <a:gd name="connsiteX0" fmla="*/ 0 w 1533233"/>
              <a:gd name="connsiteY0" fmla="*/ 6008703 h 6014621"/>
              <a:gd name="connsiteX1" fmla="*/ 1533233 w 1533233"/>
              <a:gd name="connsiteY1" fmla="*/ 0 h 6014621"/>
              <a:gd name="connsiteX2" fmla="*/ 314033 w 1533233"/>
              <a:gd name="connsiteY2" fmla="*/ 6014621 h 6014621"/>
              <a:gd name="connsiteX3" fmla="*/ 0 w 1533233"/>
              <a:gd name="connsiteY3" fmla="*/ 6008703 h 6014621"/>
              <a:gd name="connsiteX0" fmla="*/ 0 w 1538565"/>
              <a:gd name="connsiteY0" fmla="*/ 5843418 h 5849336"/>
              <a:gd name="connsiteX1" fmla="*/ 1538565 w 1538565"/>
              <a:gd name="connsiteY1" fmla="*/ 0 h 5849336"/>
              <a:gd name="connsiteX2" fmla="*/ 314033 w 1538565"/>
              <a:gd name="connsiteY2" fmla="*/ 5849336 h 5849336"/>
              <a:gd name="connsiteX3" fmla="*/ 0 w 1538565"/>
              <a:gd name="connsiteY3" fmla="*/ 5843418 h 5849336"/>
              <a:gd name="connsiteX0" fmla="*/ 0 w 1538565"/>
              <a:gd name="connsiteY0" fmla="*/ 5843418 h 5849336"/>
              <a:gd name="connsiteX1" fmla="*/ 1538565 w 1538565"/>
              <a:gd name="connsiteY1" fmla="*/ 0 h 5849336"/>
              <a:gd name="connsiteX2" fmla="*/ 1492752 w 1538565"/>
              <a:gd name="connsiteY2" fmla="*/ 216524 h 5849336"/>
              <a:gd name="connsiteX3" fmla="*/ 314033 w 1538565"/>
              <a:gd name="connsiteY3" fmla="*/ 5849336 h 5849336"/>
              <a:gd name="connsiteX4" fmla="*/ 0 w 1538565"/>
              <a:gd name="connsiteY4" fmla="*/ 5843418 h 5849336"/>
              <a:gd name="connsiteX0" fmla="*/ 0 w 1542759"/>
              <a:gd name="connsiteY0" fmla="*/ 5843418 h 5849336"/>
              <a:gd name="connsiteX1" fmla="*/ 1538565 w 1542759"/>
              <a:gd name="connsiteY1" fmla="*/ 0 h 5849336"/>
              <a:gd name="connsiteX2" fmla="*/ 1542759 w 1542759"/>
              <a:gd name="connsiteY2" fmla="*/ 54599 h 5849336"/>
              <a:gd name="connsiteX3" fmla="*/ 314033 w 1542759"/>
              <a:gd name="connsiteY3" fmla="*/ 5849336 h 5849336"/>
              <a:gd name="connsiteX4" fmla="*/ 0 w 1542759"/>
              <a:gd name="connsiteY4" fmla="*/ 5843418 h 5849336"/>
              <a:gd name="connsiteX0" fmla="*/ 0 w 1538565"/>
              <a:gd name="connsiteY0" fmla="*/ 5843418 h 5849336"/>
              <a:gd name="connsiteX1" fmla="*/ 1538565 w 1538565"/>
              <a:gd name="connsiteY1" fmla="*/ 0 h 5849336"/>
              <a:gd name="connsiteX2" fmla="*/ 1535615 w 1538565"/>
              <a:gd name="connsiteY2" fmla="*/ 56980 h 5849336"/>
              <a:gd name="connsiteX3" fmla="*/ 314033 w 1538565"/>
              <a:gd name="connsiteY3" fmla="*/ 5849336 h 5849336"/>
              <a:gd name="connsiteX4" fmla="*/ 0 w 1538565"/>
              <a:gd name="connsiteY4" fmla="*/ 5843418 h 5849336"/>
              <a:gd name="connsiteX0" fmla="*/ 0 w 1578477"/>
              <a:gd name="connsiteY0" fmla="*/ 5843418 h 5849336"/>
              <a:gd name="connsiteX1" fmla="*/ 1538565 w 1578477"/>
              <a:gd name="connsiteY1" fmla="*/ 0 h 5849336"/>
              <a:gd name="connsiteX2" fmla="*/ 1578477 w 1578477"/>
              <a:gd name="connsiteY2" fmla="*/ 87937 h 5849336"/>
              <a:gd name="connsiteX3" fmla="*/ 314033 w 1578477"/>
              <a:gd name="connsiteY3" fmla="*/ 5849336 h 5849336"/>
              <a:gd name="connsiteX4" fmla="*/ 0 w 1578477"/>
              <a:gd name="connsiteY4" fmla="*/ 5843418 h 5849336"/>
              <a:gd name="connsiteX0" fmla="*/ 0 w 1578502"/>
              <a:gd name="connsiteY0" fmla="*/ 5843418 h 5849336"/>
              <a:gd name="connsiteX1" fmla="*/ 1538565 w 1578502"/>
              <a:gd name="connsiteY1" fmla="*/ 0 h 5849336"/>
              <a:gd name="connsiteX2" fmla="*/ 1578477 w 1578502"/>
              <a:gd name="connsiteY2" fmla="*/ 87937 h 5849336"/>
              <a:gd name="connsiteX3" fmla="*/ 314033 w 1578502"/>
              <a:gd name="connsiteY3" fmla="*/ 5849336 h 5849336"/>
              <a:gd name="connsiteX4" fmla="*/ 0 w 1578502"/>
              <a:gd name="connsiteY4" fmla="*/ 5843418 h 5849336"/>
              <a:gd name="connsiteX0" fmla="*/ 0 w 1543111"/>
              <a:gd name="connsiteY0" fmla="*/ 5843418 h 5849336"/>
              <a:gd name="connsiteX1" fmla="*/ 1538565 w 1543111"/>
              <a:gd name="connsiteY1" fmla="*/ 0 h 5849336"/>
              <a:gd name="connsiteX2" fmla="*/ 1530852 w 1543111"/>
              <a:gd name="connsiteY2" fmla="*/ 83174 h 5849336"/>
              <a:gd name="connsiteX3" fmla="*/ 314033 w 1543111"/>
              <a:gd name="connsiteY3" fmla="*/ 5849336 h 5849336"/>
              <a:gd name="connsiteX4" fmla="*/ 0 w 1543111"/>
              <a:gd name="connsiteY4" fmla="*/ 5843418 h 5849336"/>
              <a:gd name="connsiteX0" fmla="*/ 0 w 1540225"/>
              <a:gd name="connsiteY0" fmla="*/ 5843418 h 5849336"/>
              <a:gd name="connsiteX1" fmla="*/ 1538565 w 1540225"/>
              <a:gd name="connsiteY1" fmla="*/ 0 h 5849336"/>
              <a:gd name="connsiteX2" fmla="*/ 1530852 w 1540225"/>
              <a:gd name="connsiteY2" fmla="*/ 83174 h 5849336"/>
              <a:gd name="connsiteX3" fmla="*/ 314033 w 1540225"/>
              <a:gd name="connsiteY3" fmla="*/ 5849336 h 5849336"/>
              <a:gd name="connsiteX4" fmla="*/ 0 w 1540225"/>
              <a:gd name="connsiteY4" fmla="*/ 5843418 h 5849336"/>
              <a:gd name="connsiteX0" fmla="*/ 0 w 1545425"/>
              <a:gd name="connsiteY0" fmla="*/ 5843418 h 5849336"/>
              <a:gd name="connsiteX1" fmla="*/ 1538565 w 1545425"/>
              <a:gd name="connsiteY1" fmla="*/ 0 h 5849336"/>
              <a:gd name="connsiteX2" fmla="*/ 1545139 w 1545425"/>
              <a:gd name="connsiteY2" fmla="*/ 80793 h 5849336"/>
              <a:gd name="connsiteX3" fmla="*/ 314033 w 1545425"/>
              <a:gd name="connsiteY3" fmla="*/ 5849336 h 5849336"/>
              <a:gd name="connsiteX4" fmla="*/ 0 w 1545425"/>
              <a:gd name="connsiteY4" fmla="*/ 5843418 h 5849336"/>
              <a:gd name="connsiteX0" fmla="*/ 0 w 1543488"/>
              <a:gd name="connsiteY0" fmla="*/ 5843418 h 5849336"/>
              <a:gd name="connsiteX1" fmla="*/ 1538565 w 1543488"/>
              <a:gd name="connsiteY1" fmla="*/ 0 h 5849336"/>
              <a:gd name="connsiteX2" fmla="*/ 1542758 w 1543488"/>
              <a:gd name="connsiteY2" fmla="*/ 49836 h 5849336"/>
              <a:gd name="connsiteX3" fmla="*/ 314033 w 1543488"/>
              <a:gd name="connsiteY3" fmla="*/ 5849336 h 5849336"/>
              <a:gd name="connsiteX4" fmla="*/ 0 w 1543488"/>
              <a:gd name="connsiteY4" fmla="*/ 5843418 h 5849336"/>
              <a:gd name="connsiteX0" fmla="*/ 0 w 1547499"/>
              <a:gd name="connsiteY0" fmla="*/ 6878649 h 6884567"/>
              <a:gd name="connsiteX1" fmla="*/ 1545097 w 1547499"/>
              <a:gd name="connsiteY1" fmla="*/ 0 h 6884567"/>
              <a:gd name="connsiteX2" fmla="*/ 1542758 w 1547499"/>
              <a:gd name="connsiteY2" fmla="*/ 1085067 h 6884567"/>
              <a:gd name="connsiteX3" fmla="*/ 314033 w 1547499"/>
              <a:gd name="connsiteY3" fmla="*/ 6884567 h 6884567"/>
              <a:gd name="connsiteX4" fmla="*/ 0 w 1547499"/>
              <a:gd name="connsiteY4" fmla="*/ 6878649 h 6884567"/>
              <a:gd name="connsiteX0" fmla="*/ 0 w 1565663"/>
              <a:gd name="connsiteY0" fmla="*/ 6878649 h 6884567"/>
              <a:gd name="connsiteX1" fmla="*/ 1545097 w 1565663"/>
              <a:gd name="connsiteY1" fmla="*/ 0 h 6884567"/>
              <a:gd name="connsiteX2" fmla="*/ 1565618 w 1565663"/>
              <a:gd name="connsiteY2" fmla="*/ 20444 h 6884567"/>
              <a:gd name="connsiteX3" fmla="*/ 314033 w 1565663"/>
              <a:gd name="connsiteY3" fmla="*/ 6884567 h 6884567"/>
              <a:gd name="connsiteX4" fmla="*/ 0 w 1565663"/>
              <a:gd name="connsiteY4" fmla="*/ 6878649 h 6884567"/>
              <a:gd name="connsiteX0" fmla="*/ 0 w 1565663"/>
              <a:gd name="connsiteY0" fmla="*/ 6878649 h 6887833"/>
              <a:gd name="connsiteX1" fmla="*/ 1545097 w 1565663"/>
              <a:gd name="connsiteY1" fmla="*/ 0 h 6887833"/>
              <a:gd name="connsiteX2" fmla="*/ 1565618 w 1565663"/>
              <a:gd name="connsiteY2" fmla="*/ 20444 h 6887833"/>
              <a:gd name="connsiteX3" fmla="*/ 349955 w 1565663"/>
              <a:gd name="connsiteY3" fmla="*/ 6887833 h 6887833"/>
              <a:gd name="connsiteX4" fmla="*/ 0 w 1565663"/>
              <a:gd name="connsiteY4" fmla="*/ 6878649 h 6887833"/>
              <a:gd name="connsiteX0" fmla="*/ 0 w 1545179"/>
              <a:gd name="connsiteY0" fmla="*/ 6878649 h 6887833"/>
              <a:gd name="connsiteX1" fmla="*/ 1545097 w 1545179"/>
              <a:gd name="connsiteY1" fmla="*/ 0 h 6887833"/>
              <a:gd name="connsiteX2" fmla="*/ 1210984 w 1545179"/>
              <a:gd name="connsiteY2" fmla="*/ 27397 h 6887833"/>
              <a:gd name="connsiteX3" fmla="*/ 349955 w 1545179"/>
              <a:gd name="connsiteY3" fmla="*/ 6887833 h 6887833"/>
              <a:gd name="connsiteX4" fmla="*/ 0 w 1545179"/>
              <a:gd name="connsiteY4" fmla="*/ 6878649 h 6887833"/>
              <a:gd name="connsiteX0" fmla="*/ 0 w 1451337"/>
              <a:gd name="connsiteY0" fmla="*/ 6868218 h 6877402"/>
              <a:gd name="connsiteX1" fmla="*/ 1451223 w 1451337"/>
              <a:gd name="connsiteY1" fmla="*/ 0 h 6877402"/>
              <a:gd name="connsiteX2" fmla="*/ 1210984 w 1451337"/>
              <a:gd name="connsiteY2" fmla="*/ 16966 h 6877402"/>
              <a:gd name="connsiteX3" fmla="*/ 349955 w 1451337"/>
              <a:gd name="connsiteY3" fmla="*/ 6877402 h 6877402"/>
              <a:gd name="connsiteX4" fmla="*/ 0 w 1451337"/>
              <a:gd name="connsiteY4" fmla="*/ 6868218 h 6877402"/>
              <a:gd name="connsiteX0" fmla="*/ 0 w 1336699"/>
              <a:gd name="connsiteY0" fmla="*/ 6868218 h 6877402"/>
              <a:gd name="connsiteX1" fmla="*/ 1336488 w 1336699"/>
              <a:gd name="connsiteY1" fmla="*/ 0 h 6877402"/>
              <a:gd name="connsiteX2" fmla="*/ 1210984 w 1336699"/>
              <a:gd name="connsiteY2" fmla="*/ 16966 h 6877402"/>
              <a:gd name="connsiteX3" fmla="*/ 349955 w 1336699"/>
              <a:gd name="connsiteY3" fmla="*/ 6877402 h 6877402"/>
              <a:gd name="connsiteX4" fmla="*/ 0 w 1336699"/>
              <a:gd name="connsiteY4" fmla="*/ 6868218 h 6877402"/>
              <a:gd name="connsiteX0" fmla="*/ 0 w 1357531"/>
              <a:gd name="connsiteY0" fmla="*/ 6865162 h 6874346"/>
              <a:gd name="connsiteX1" fmla="*/ 1357349 w 1357531"/>
              <a:gd name="connsiteY1" fmla="*/ 421 h 6874346"/>
              <a:gd name="connsiteX2" fmla="*/ 1210984 w 1357531"/>
              <a:gd name="connsiteY2" fmla="*/ 13910 h 6874346"/>
              <a:gd name="connsiteX3" fmla="*/ 349955 w 1357531"/>
              <a:gd name="connsiteY3" fmla="*/ 6874346 h 6874346"/>
              <a:gd name="connsiteX4" fmla="*/ 0 w 1357531"/>
              <a:gd name="connsiteY4" fmla="*/ 6865162 h 6874346"/>
              <a:gd name="connsiteX0" fmla="*/ 0 w 1358108"/>
              <a:gd name="connsiteY0" fmla="*/ 6865162 h 6874346"/>
              <a:gd name="connsiteX1" fmla="*/ 1357349 w 1358108"/>
              <a:gd name="connsiteY1" fmla="*/ 421 h 6874346"/>
              <a:gd name="connsiteX2" fmla="*/ 1329196 w 1358108"/>
              <a:gd name="connsiteY2" fmla="*/ 13910 h 6874346"/>
              <a:gd name="connsiteX3" fmla="*/ 349955 w 1358108"/>
              <a:gd name="connsiteY3" fmla="*/ 6874346 h 6874346"/>
              <a:gd name="connsiteX4" fmla="*/ 0 w 1358108"/>
              <a:gd name="connsiteY4" fmla="*/ 6865162 h 6874346"/>
              <a:gd name="connsiteX0" fmla="*/ 0 w 1443939"/>
              <a:gd name="connsiteY0" fmla="*/ 6867961 h 6877145"/>
              <a:gd name="connsiteX1" fmla="*/ 1357349 w 1443939"/>
              <a:gd name="connsiteY1" fmla="*/ 3220 h 6877145"/>
              <a:gd name="connsiteX2" fmla="*/ 1443931 w 1443939"/>
              <a:gd name="connsiteY2" fmla="*/ 13233 h 6877145"/>
              <a:gd name="connsiteX3" fmla="*/ 349955 w 1443939"/>
              <a:gd name="connsiteY3" fmla="*/ 6877145 h 6877145"/>
              <a:gd name="connsiteX4" fmla="*/ 0 w 1443939"/>
              <a:gd name="connsiteY4" fmla="*/ 6867961 h 6877145"/>
              <a:gd name="connsiteX0" fmla="*/ 0 w 1443933"/>
              <a:gd name="connsiteY0" fmla="*/ 6867961 h 6877145"/>
              <a:gd name="connsiteX1" fmla="*/ 1190462 w 1443933"/>
              <a:gd name="connsiteY1" fmla="*/ 3220 h 6877145"/>
              <a:gd name="connsiteX2" fmla="*/ 1443931 w 1443933"/>
              <a:gd name="connsiteY2" fmla="*/ 13233 h 6877145"/>
              <a:gd name="connsiteX3" fmla="*/ 349955 w 1443933"/>
              <a:gd name="connsiteY3" fmla="*/ 6877145 h 6877145"/>
              <a:gd name="connsiteX4" fmla="*/ 0 w 1443933"/>
              <a:gd name="connsiteY4" fmla="*/ 6867961 h 6877145"/>
              <a:gd name="connsiteX0" fmla="*/ 0 w 1332678"/>
              <a:gd name="connsiteY0" fmla="*/ 6882794 h 6891978"/>
              <a:gd name="connsiteX1" fmla="*/ 1190462 w 1332678"/>
              <a:gd name="connsiteY1" fmla="*/ 18053 h 6891978"/>
              <a:gd name="connsiteX2" fmla="*/ 1332673 w 1332678"/>
              <a:gd name="connsiteY2" fmla="*/ 10682 h 6891978"/>
              <a:gd name="connsiteX3" fmla="*/ 349955 w 1332678"/>
              <a:gd name="connsiteY3" fmla="*/ 6891978 h 6891978"/>
              <a:gd name="connsiteX4" fmla="*/ 0 w 1332678"/>
              <a:gd name="connsiteY4" fmla="*/ 6882794 h 6891978"/>
              <a:gd name="connsiteX0" fmla="*/ 0 w 1350062"/>
              <a:gd name="connsiteY0" fmla="*/ 6882794 h 6891978"/>
              <a:gd name="connsiteX1" fmla="*/ 1190462 w 1350062"/>
              <a:gd name="connsiteY1" fmla="*/ 18053 h 6891978"/>
              <a:gd name="connsiteX2" fmla="*/ 1350058 w 1350062"/>
              <a:gd name="connsiteY2" fmla="*/ 10682 h 6891978"/>
              <a:gd name="connsiteX3" fmla="*/ 349955 w 1350062"/>
              <a:gd name="connsiteY3" fmla="*/ 6891978 h 6891978"/>
              <a:gd name="connsiteX4" fmla="*/ 0 w 1350062"/>
              <a:gd name="connsiteY4" fmla="*/ 6882794 h 6891978"/>
              <a:gd name="connsiteX0" fmla="*/ 0 w 1350115"/>
              <a:gd name="connsiteY0" fmla="*/ 6889079 h 6898263"/>
              <a:gd name="connsiteX1" fmla="*/ 1333011 w 1350115"/>
              <a:gd name="connsiteY1" fmla="*/ 0 h 6898263"/>
              <a:gd name="connsiteX2" fmla="*/ 1350058 w 1350115"/>
              <a:gd name="connsiteY2" fmla="*/ 16967 h 6898263"/>
              <a:gd name="connsiteX3" fmla="*/ 349955 w 1350115"/>
              <a:gd name="connsiteY3" fmla="*/ 6898263 h 6898263"/>
              <a:gd name="connsiteX4" fmla="*/ 0 w 1350115"/>
              <a:gd name="connsiteY4" fmla="*/ 6889079 h 6898263"/>
              <a:gd name="connsiteX0" fmla="*/ 0 w 1350115"/>
              <a:gd name="connsiteY0" fmla="*/ 6889079 h 6898263"/>
              <a:gd name="connsiteX1" fmla="*/ 1333011 w 1350115"/>
              <a:gd name="connsiteY1" fmla="*/ 0 h 6898263"/>
              <a:gd name="connsiteX2" fmla="*/ 1350058 w 1350115"/>
              <a:gd name="connsiteY2" fmla="*/ 16967 h 6898263"/>
              <a:gd name="connsiteX3" fmla="*/ 395153 w 1350115"/>
              <a:gd name="connsiteY3" fmla="*/ 6898263 h 6898263"/>
              <a:gd name="connsiteX4" fmla="*/ 0 w 1350115"/>
              <a:gd name="connsiteY4" fmla="*/ 6889079 h 68982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0115" h="6898263">
                <a:moveTo>
                  <a:pt x="0" y="6889079"/>
                </a:moveTo>
                <a:lnTo>
                  <a:pt x="1333011" y="0"/>
                </a:lnTo>
                <a:cubicBezTo>
                  <a:pt x="1339172" y="26931"/>
                  <a:pt x="1351042" y="-19488"/>
                  <a:pt x="1350058" y="16967"/>
                </a:cubicBezTo>
                <a:lnTo>
                  <a:pt x="395153" y="6898263"/>
                </a:lnTo>
                <a:lnTo>
                  <a:pt x="0" y="6889079"/>
                </a:lnTo>
                <a:close/>
              </a:path>
            </a:pathLst>
          </a:custGeom>
          <a:solidFill>
            <a:schemeClr val="accent3"/>
          </a:solidFill>
          <a:ln>
            <a:noFill/>
          </a:ln>
        </p:spPr>
        <p:txBody>
          <a:bodyPr/>
          <a:lstStyle>
            <a:lvl1pPr marL="0" indent="0">
              <a:buNone/>
              <a:defRPr sz="100"/>
            </a:lvl1pPr>
          </a:lstStyle>
          <a:p>
            <a:pPr lvl="0"/>
            <a:r>
              <a:rPr lang="en-GB" noProof="0"/>
              <a:t>.</a:t>
            </a:r>
          </a:p>
        </p:txBody>
      </p:sp>
    </p:spTree>
    <p:extLst>
      <p:ext uri="{BB962C8B-B14F-4D97-AF65-F5344CB8AC3E}">
        <p14:creationId xmlns:p14="http://schemas.microsoft.com/office/powerpoint/2010/main" val="629447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5D002A85-B127-475E-ADC4-27F8DC22C10A}"/>
              </a:ext>
            </a:extLst>
          </p:cNvPr>
          <p:cNvSpPr>
            <a:spLocks noGrp="1"/>
          </p:cNvSpPr>
          <p:nvPr>
            <p:ph type="title"/>
          </p:nvPr>
        </p:nvSpPr>
        <p:spPr>
          <a:xfrm>
            <a:off x="566304" y="800101"/>
            <a:ext cx="7886700" cy="880197"/>
          </a:xfrm>
          <a:prstGeom prst="rect">
            <a:avLst/>
          </a:prstGeom>
        </p:spPr>
        <p:txBody>
          <a:bodyPr vert="horz" lIns="0" tIns="0" rIns="0" bIns="0" rtlCol="0" anchor="b" anchorCtr="0">
            <a:noAutofit/>
          </a:bodyPr>
          <a:lstStyle/>
          <a:p>
            <a:r>
              <a:rPr lang="en-GB" noProof="0"/>
              <a:t>Header</a:t>
            </a:r>
          </a:p>
        </p:txBody>
      </p:sp>
      <p:sp>
        <p:nvSpPr>
          <p:cNvPr id="3" name="Platshållare för text 2">
            <a:extLst>
              <a:ext uri="{FF2B5EF4-FFF2-40B4-BE49-F238E27FC236}">
                <a16:creationId xmlns:a16="http://schemas.microsoft.com/office/drawing/2014/main" id="{58FD374E-AE23-4243-BB8A-E206234C6623}"/>
              </a:ext>
            </a:extLst>
          </p:cNvPr>
          <p:cNvSpPr>
            <a:spLocks noGrp="1"/>
          </p:cNvSpPr>
          <p:nvPr>
            <p:ph type="body" idx="1"/>
          </p:nvPr>
        </p:nvSpPr>
        <p:spPr>
          <a:xfrm>
            <a:off x="566304" y="1960708"/>
            <a:ext cx="7886700" cy="4351338"/>
          </a:xfrm>
          <a:prstGeom prst="rect">
            <a:avLst/>
          </a:prstGeom>
        </p:spPr>
        <p:txBody>
          <a:bodyPr vert="horz" lIns="0" tIns="0" rIns="0" bIns="0" rtlCol="0">
            <a:noAutofit/>
          </a:bodyPr>
          <a:lstStyle/>
          <a:p>
            <a:pPr lvl="0"/>
            <a:r>
              <a:rPr lang="en-GB" noProof="0"/>
              <a:t>Text</a:t>
            </a:r>
          </a:p>
          <a:p>
            <a:pPr lvl="1"/>
            <a:r>
              <a:rPr lang="en-GB" noProof="0"/>
              <a:t>Level two</a:t>
            </a:r>
          </a:p>
          <a:p>
            <a:pPr lvl="2"/>
            <a:r>
              <a:rPr lang="en-GB" noProof="0"/>
              <a:t>Level three</a:t>
            </a:r>
          </a:p>
          <a:p>
            <a:pPr lvl="3"/>
            <a:r>
              <a:rPr lang="en-GB" noProof="0"/>
              <a:t>Level four</a:t>
            </a:r>
          </a:p>
          <a:p>
            <a:pPr lvl="4"/>
            <a:r>
              <a:rPr lang="en-GB" noProof="0"/>
              <a:t>Level five</a:t>
            </a:r>
          </a:p>
        </p:txBody>
      </p:sp>
      <p:pic>
        <p:nvPicPr>
          <p:cNvPr id="5" name="Bildobjekt 4">
            <a:extLst>
              <a:ext uri="{FF2B5EF4-FFF2-40B4-BE49-F238E27FC236}">
                <a16:creationId xmlns:a16="http://schemas.microsoft.com/office/drawing/2014/main" id="{51106C23-B2A6-4EC9-9176-4398EC6F8C02}"/>
              </a:ext>
            </a:extLst>
          </p:cNvPr>
          <p:cNvPicPr>
            <a:picLocks noChangeAspect="1"/>
          </p:cNvPicPr>
          <p:nvPr userDrawn="1"/>
        </p:nvPicPr>
        <p:blipFill>
          <a:blip r:embed="rId19" cstate="email">
            <a:extLst>
              <a:ext uri="{28A0092B-C50C-407E-A947-70E740481C1C}">
                <a14:useLocalDpi xmlns:a14="http://schemas.microsoft.com/office/drawing/2010/main"/>
              </a:ext>
            </a:extLst>
          </a:blip>
          <a:stretch>
            <a:fillRect/>
          </a:stretch>
        </p:blipFill>
        <p:spPr>
          <a:xfrm>
            <a:off x="260072" y="258978"/>
            <a:ext cx="503569" cy="506904"/>
          </a:xfrm>
          <a:prstGeom prst="rect">
            <a:avLst/>
          </a:prstGeom>
        </p:spPr>
      </p:pic>
    </p:spTree>
    <p:extLst>
      <p:ext uri="{BB962C8B-B14F-4D97-AF65-F5344CB8AC3E}">
        <p14:creationId xmlns:p14="http://schemas.microsoft.com/office/powerpoint/2010/main" val="4156250710"/>
      </p:ext>
    </p:extLst>
  </p:cSld>
  <p:clrMap bg1="lt1" tx1="dk1" bg2="lt2" tx2="dk2" accent1="accent1" accent2="accent2" accent3="accent3" accent4="accent4" accent5="accent5" accent6="accent6" hlink="hlink" folHlink="folHlink"/>
  <p:sldLayoutIdLst>
    <p:sldLayoutId id="2147483691" r:id="rId1"/>
    <p:sldLayoutId id="2147483664" r:id="rId2"/>
    <p:sldLayoutId id="2147483665" r:id="rId3"/>
    <p:sldLayoutId id="2147483667" r:id="rId4"/>
    <p:sldLayoutId id="2147483666" r:id="rId5"/>
    <p:sldLayoutId id="2147483652" r:id="rId6"/>
    <p:sldLayoutId id="2147483694" r:id="rId7"/>
    <p:sldLayoutId id="2147483677" r:id="rId8"/>
    <p:sldLayoutId id="2147483678" r:id="rId9"/>
    <p:sldLayoutId id="2147483679" r:id="rId10"/>
    <p:sldLayoutId id="2147483680" r:id="rId11"/>
    <p:sldLayoutId id="2147483681" r:id="rId12"/>
    <p:sldLayoutId id="2147483682" r:id="rId13"/>
    <p:sldLayoutId id="2147483695" r:id="rId14"/>
    <p:sldLayoutId id="2147483684" r:id="rId15"/>
    <p:sldLayoutId id="2147483685" r:id="rId16"/>
    <p:sldLayoutId id="2147483693"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685800" rtl="0" eaLnBrk="1" latinLnBrk="0" hangingPunct="1">
        <a:lnSpc>
          <a:spcPts val="2700"/>
        </a:lnSpc>
        <a:spcBef>
          <a:spcPct val="0"/>
        </a:spcBef>
        <a:buNone/>
        <a:defRPr sz="2550" b="1" kern="1200">
          <a:solidFill>
            <a:schemeClr val="tx1"/>
          </a:solidFill>
          <a:latin typeface="+mj-lt"/>
          <a:ea typeface="+mj-ea"/>
          <a:cs typeface="+mj-cs"/>
        </a:defRPr>
      </a:lvl1pPr>
    </p:titleStyle>
    <p:bodyStyle>
      <a:lvl1pPr marL="171450" indent="-171450" algn="l" defTabSz="685800" rtl="0" eaLnBrk="1" latinLnBrk="0" hangingPunct="1">
        <a:lnSpc>
          <a:spcPts val="2250"/>
        </a:lnSpc>
        <a:spcBef>
          <a:spcPts val="750"/>
        </a:spcBef>
        <a:buSzPct val="90000"/>
        <a:buFont typeface="Arial" panose="020B0604020202020204" pitchFamily="34" charset="0"/>
        <a:buChar char="•"/>
        <a:defRPr sz="1800" kern="1200">
          <a:solidFill>
            <a:schemeClr val="tx1"/>
          </a:solidFill>
          <a:latin typeface="+mn-lt"/>
          <a:ea typeface="+mn-ea"/>
          <a:cs typeface="+mn-cs"/>
        </a:defRPr>
      </a:lvl1pPr>
      <a:lvl2pPr marL="351235" indent="-164306" algn="l" defTabSz="685800" rtl="0" eaLnBrk="1" latinLnBrk="0" hangingPunct="1">
        <a:lnSpc>
          <a:spcPct val="90000"/>
        </a:lnSpc>
        <a:spcBef>
          <a:spcPts val="225"/>
        </a:spcBef>
        <a:buSzPct val="90000"/>
        <a:buFont typeface="Arial" panose="020B0604020202020204" pitchFamily="34" charset="0"/>
        <a:buChar char="–"/>
        <a:defRPr sz="1500" kern="1200">
          <a:solidFill>
            <a:schemeClr val="tx1"/>
          </a:solidFill>
          <a:latin typeface="+mn-lt"/>
          <a:ea typeface="+mn-ea"/>
          <a:cs typeface="+mn-cs"/>
        </a:defRPr>
      </a:lvl2pPr>
      <a:lvl3pPr marL="351235" indent="-164306" algn="l" defTabSz="685800" rtl="0" eaLnBrk="1" latinLnBrk="0" hangingPunct="1">
        <a:lnSpc>
          <a:spcPct val="90000"/>
        </a:lnSpc>
        <a:spcBef>
          <a:spcPts val="225"/>
        </a:spcBef>
        <a:buSzPct val="90000"/>
        <a:buFont typeface="Arial" panose="020B0604020202020204" pitchFamily="34" charset="0"/>
        <a:buChar char="–"/>
        <a:defRPr sz="1500" kern="1200">
          <a:solidFill>
            <a:schemeClr val="tx1"/>
          </a:solidFill>
          <a:latin typeface="+mn-lt"/>
          <a:ea typeface="+mn-ea"/>
          <a:cs typeface="+mn-cs"/>
        </a:defRPr>
      </a:lvl3pPr>
      <a:lvl4pPr marL="351235" indent="-164306" algn="l" defTabSz="685800" rtl="0" eaLnBrk="1" latinLnBrk="0" hangingPunct="1">
        <a:lnSpc>
          <a:spcPct val="90000"/>
        </a:lnSpc>
        <a:spcBef>
          <a:spcPts val="225"/>
        </a:spcBef>
        <a:buSzPct val="90000"/>
        <a:buFont typeface="Arial" panose="020B0604020202020204" pitchFamily="34" charset="0"/>
        <a:buChar char="–"/>
        <a:defRPr sz="1500" kern="1200">
          <a:solidFill>
            <a:schemeClr val="tx1"/>
          </a:solidFill>
          <a:latin typeface="+mn-lt"/>
          <a:ea typeface="+mn-ea"/>
          <a:cs typeface="+mn-cs"/>
        </a:defRPr>
      </a:lvl4pPr>
      <a:lvl5pPr marL="351235" indent="-164306" algn="l" defTabSz="685800" rtl="0" eaLnBrk="1" latinLnBrk="0" hangingPunct="1">
        <a:lnSpc>
          <a:spcPct val="90000"/>
        </a:lnSpc>
        <a:spcBef>
          <a:spcPts val="225"/>
        </a:spcBef>
        <a:buSzPct val="90000"/>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BD1D5C88-627F-A34D-8179-7E0983D7A057}"/>
              </a:ext>
            </a:extLst>
          </p:cNvPr>
          <p:cNvSpPr>
            <a:spLocks noGrp="1"/>
          </p:cNvSpPr>
          <p:nvPr>
            <p:ph type="ctrTitle"/>
          </p:nvPr>
        </p:nvSpPr>
        <p:spPr>
          <a:xfrm>
            <a:off x="151436" y="1885773"/>
            <a:ext cx="8841127" cy="2387600"/>
          </a:xfrm>
        </p:spPr>
        <p:txBody>
          <a:bodyPr/>
          <a:lstStyle/>
          <a:p>
            <a:r>
              <a:rPr lang="en-US" dirty="0"/>
              <a:t>What Should Be the role of Forests and Forestry? Reversing the European Trend Toward a Declining Land Carbon Sink? Enhancing the Circular Bioeconomy?</a:t>
            </a:r>
            <a:br>
              <a:rPr lang="en-US" dirty="0"/>
            </a:br>
            <a:br>
              <a:rPr lang="en-US" dirty="0"/>
            </a:br>
            <a:endParaRPr lang="en-GB" sz="3200" dirty="0"/>
          </a:p>
        </p:txBody>
      </p:sp>
      <p:sp>
        <p:nvSpPr>
          <p:cNvPr id="5" name="Underrubrik 4">
            <a:extLst>
              <a:ext uri="{FF2B5EF4-FFF2-40B4-BE49-F238E27FC236}">
                <a16:creationId xmlns:a16="http://schemas.microsoft.com/office/drawing/2014/main" id="{C34BFA32-7F22-084A-B7E2-B0A56A2C18A6}"/>
              </a:ext>
            </a:extLst>
          </p:cNvPr>
          <p:cNvSpPr>
            <a:spLocks noGrp="1"/>
          </p:cNvSpPr>
          <p:nvPr>
            <p:ph type="subTitle" idx="1"/>
          </p:nvPr>
        </p:nvSpPr>
        <p:spPr>
          <a:xfrm>
            <a:off x="400692" y="4897503"/>
            <a:ext cx="6858000" cy="581891"/>
          </a:xfrm>
        </p:spPr>
        <p:txBody>
          <a:bodyPr/>
          <a:lstStyle/>
          <a:p>
            <a:r>
              <a:rPr lang="en-US" dirty="0"/>
              <a:t>David Ellison, Johannes Breidenbach, Hans </a:t>
            </a:r>
            <a:r>
              <a:rPr lang="en-US" dirty="0" err="1"/>
              <a:t>Petersson</a:t>
            </a:r>
            <a:r>
              <a:rPr lang="en-US" dirty="0"/>
              <a:t>, Kari T. Korhonen, Helena M. </a:t>
            </a:r>
            <a:r>
              <a:rPr lang="en-US" dirty="0" err="1"/>
              <a:t>Henttonen</a:t>
            </a:r>
            <a:r>
              <a:rPr lang="en-US" dirty="0"/>
              <a:t>, </a:t>
            </a:r>
            <a:r>
              <a:rPr lang="en-US" dirty="0" err="1"/>
              <a:t>Jörgen</a:t>
            </a:r>
            <a:r>
              <a:rPr lang="en-US" dirty="0"/>
              <a:t> </a:t>
            </a:r>
            <a:r>
              <a:rPr lang="en-US" dirty="0" err="1"/>
              <a:t>Wallerman</a:t>
            </a:r>
            <a:r>
              <a:rPr lang="en-US" dirty="0"/>
              <a:t>, Alex Appiah Mensah, </a:t>
            </a:r>
            <a:r>
              <a:rPr lang="en-US" dirty="0" err="1"/>
              <a:t>Terje</a:t>
            </a:r>
            <a:r>
              <a:rPr lang="en-US" dirty="0"/>
              <a:t> </a:t>
            </a:r>
            <a:r>
              <a:rPr lang="en-US" dirty="0" err="1"/>
              <a:t>Gobakken</a:t>
            </a:r>
            <a:r>
              <a:rPr lang="en-US" dirty="0"/>
              <a:t>, Erik </a:t>
            </a:r>
            <a:r>
              <a:rPr lang="en-US" dirty="0" err="1"/>
              <a:t>Næsset</a:t>
            </a:r>
            <a:r>
              <a:rPr lang="en-US" baseline="30000" dirty="0"/>
              <a:t> </a:t>
            </a:r>
            <a:r>
              <a:rPr lang="en-US" dirty="0"/>
              <a:t>, </a:t>
            </a:r>
            <a:r>
              <a:rPr lang="en-GB" dirty="0"/>
              <a:t> </a:t>
            </a:r>
            <a:r>
              <a:rPr lang="en-US" dirty="0"/>
              <a:t>Rasmus </a:t>
            </a:r>
            <a:r>
              <a:rPr lang="en-US" dirty="0" err="1"/>
              <a:t>Astrup</a:t>
            </a:r>
            <a:endParaRPr lang="en-US" dirty="0"/>
          </a:p>
          <a:p>
            <a:endParaRPr lang="en-GB" dirty="0"/>
          </a:p>
          <a:p>
            <a:endParaRPr lang="en-GB" dirty="0"/>
          </a:p>
          <a:p>
            <a:r>
              <a:rPr lang="en-GB" dirty="0"/>
              <a:t>Questions to </a:t>
            </a:r>
            <a:r>
              <a:rPr lang="en-US" dirty="0" err="1"/>
              <a:t>EllisonDL@Gmail.com</a:t>
            </a:r>
            <a:endParaRPr lang="en-GB" dirty="0"/>
          </a:p>
        </p:txBody>
      </p:sp>
      <p:sp>
        <p:nvSpPr>
          <p:cNvPr id="2" name="TextBox 1">
            <a:extLst>
              <a:ext uri="{FF2B5EF4-FFF2-40B4-BE49-F238E27FC236}">
                <a16:creationId xmlns:a16="http://schemas.microsoft.com/office/drawing/2014/main" id="{F2C3EA18-048C-3D4A-AD74-A572427AAA3D}"/>
              </a:ext>
            </a:extLst>
          </p:cNvPr>
          <p:cNvSpPr txBox="1"/>
          <p:nvPr/>
        </p:nvSpPr>
        <p:spPr>
          <a:xfrm>
            <a:off x="400692" y="4582274"/>
            <a:ext cx="1273996" cy="606175"/>
          </a:xfrm>
          <a:prstGeom prst="rect">
            <a:avLst/>
          </a:prstGeom>
          <a:noFill/>
        </p:spPr>
        <p:txBody>
          <a:bodyPr wrap="square" lIns="0" tIns="0" rIns="0" bIns="0" rtlCol="0">
            <a:noAutofit/>
          </a:bodyPr>
          <a:lstStyle/>
          <a:p>
            <a:pPr algn="l">
              <a:lnSpc>
                <a:spcPts val="3000"/>
              </a:lnSpc>
            </a:pPr>
            <a:endParaRPr lang="en-US" sz="2400" dirty="0"/>
          </a:p>
        </p:txBody>
      </p:sp>
    </p:spTree>
    <p:extLst>
      <p:ext uri="{BB962C8B-B14F-4D97-AF65-F5344CB8AC3E}">
        <p14:creationId xmlns:p14="http://schemas.microsoft.com/office/powerpoint/2010/main" val="4167066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0D57B053-172C-824B-AD30-CEB821FFA55E}"/>
              </a:ext>
            </a:extLst>
          </p:cNvPr>
          <p:cNvPicPr>
            <a:picLocks noGrp="1" noChangeAspect="1"/>
          </p:cNvPicPr>
          <p:nvPr>
            <p:ph type="pic" sz="quarter" idx="10"/>
          </p:nvPr>
        </p:nvPicPr>
        <p:blipFill rotWithShape="1">
          <a:blip r:embed="rId2"/>
          <a:stretch/>
        </p:blipFill>
        <p:spPr>
          <a:xfrm>
            <a:off x="854075" y="455625"/>
            <a:ext cx="8199438" cy="5946750"/>
          </a:xfrm>
          <a:prstGeom prst="rect">
            <a:avLst/>
          </a:prstGeom>
          <a:noFill/>
        </p:spPr>
      </p:pic>
    </p:spTree>
    <p:extLst>
      <p:ext uri="{BB962C8B-B14F-4D97-AF65-F5344CB8AC3E}">
        <p14:creationId xmlns:p14="http://schemas.microsoft.com/office/powerpoint/2010/main" val="2161946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9B6A2AF-A51D-9D4D-9160-860770B842EC}"/>
              </a:ext>
            </a:extLst>
          </p:cNvPr>
          <p:cNvSpPr>
            <a:spLocks noGrp="1"/>
          </p:cNvSpPr>
          <p:nvPr>
            <p:ph type="body" sz="quarter" idx="10"/>
          </p:nvPr>
        </p:nvSpPr>
        <p:spPr/>
        <p:txBody>
          <a:bodyPr/>
          <a:lstStyle/>
          <a:p>
            <a:endParaRPr lang="en-US"/>
          </a:p>
        </p:txBody>
      </p:sp>
      <p:grpSp>
        <p:nvGrpSpPr>
          <p:cNvPr id="6" name="Group 5">
            <a:extLst>
              <a:ext uri="{FF2B5EF4-FFF2-40B4-BE49-F238E27FC236}">
                <a16:creationId xmlns:a16="http://schemas.microsoft.com/office/drawing/2014/main" id="{02E04E02-975E-2740-864A-645575D9D13B}"/>
              </a:ext>
            </a:extLst>
          </p:cNvPr>
          <p:cNvGrpSpPr/>
          <p:nvPr/>
        </p:nvGrpSpPr>
        <p:grpSpPr>
          <a:xfrm>
            <a:off x="5634" y="1796994"/>
            <a:ext cx="9144000" cy="3013499"/>
            <a:chOff x="-232905" y="1637526"/>
            <a:chExt cx="9544552" cy="3172968"/>
          </a:xfrm>
        </p:grpSpPr>
        <p:pic>
          <p:nvPicPr>
            <p:cNvPr id="4" name="Picture 3">
              <a:extLst>
                <a:ext uri="{FF2B5EF4-FFF2-40B4-BE49-F238E27FC236}">
                  <a16:creationId xmlns:a16="http://schemas.microsoft.com/office/drawing/2014/main" id="{00782880-5644-EE4B-BC0A-05D8FAB09E1F}"/>
                </a:ext>
              </a:extLst>
            </p:cNvPr>
            <p:cNvPicPr>
              <a:picLocks noChangeAspect="1"/>
            </p:cNvPicPr>
            <p:nvPr/>
          </p:nvPicPr>
          <p:blipFill>
            <a:blip r:embed="rId2"/>
            <a:stretch>
              <a:fillRect/>
            </a:stretch>
          </p:blipFill>
          <p:spPr>
            <a:xfrm>
              <a:off x="4529597" y="1637526"/>
              <a:ext cx="4782050" cy="3172968"/>
            </a:xfrm>
            <a:prstGeom prst="rect">
              <a:avLst/>
            </a:prstGeom>
          </p:spPr>
        </p:pic>
        <p:pic>
          <p:nvPicPr>
            <p:cNvPr id="5" name="Picture 4">
              <a:extLst>
                <a:ext uri="{FF2B5EF4-FFF2-40B4-BE49-F238E27FC236}">
                  <a16:creationId xmlns:a16="http://schemas.microsoft.com/office/drawing/2014/main" id="{7AD43888-D22D-8C4B-8213-089FEB9B093F}"/>
                </a:ext>
              </a:extLst>
            </p:cNvPr>
            <p:cNvPicPr>
              <a:picLocks/>
            </p:cNvPicPr>
            <p:nvPr/>
          </p:nvPicPr>
          <p:blipFill>
            <a:blip r:embed="rId3"/>
            <a:stretch>
              <a:fillRect/>
            </a:stretch>
          </p:blipFill>
          <p:spPr>
            <a:xfrm>
              <a:off x="-232905" y="1637526"/>
              <a:ext cx="4782312" cy="3172968"/>
            </a:xfrm>
            <a:prstGeom prst="rect">
              <a:avLst/>
            </a:prstGeom>
          </p:spPr>
        </p:pic>
      </p:grpSp>
      <p:sp>
        <p:nvSpPr>
          <p:cNvPr id="7" name="TextBox 6">
            <a:extLst>
              <a:ext uri="{FF2B5EF4-FFF2-40B4-BE49-F238E27FC236}">
                <a16:creationId xmlns:a16="http://schemas.microsoft.com/office/drawing/2014/main" id="{E69E27D6-5550-834C-B348-B588E9110915}"/>
              </a:ext>
            </a:extLst>
          </p:cNvPr>
          <p:cNvSpPr txBox="1"/>
          <p:nvPr/>
        </p:nvSpPr>
        <p:spPr>
          <a:xfrm>
            <a:off x="763917" y="1081377"/>
            <a:ext cx="7163533" cy="612251"/>
          </a:xfrm>
          <a:prstGeom prst="rect">
            <a:avLst/>
          </a:prstGeom>
          <a:noFill/>
        </p:spPr>
        <p:txBody>
          <a:bodyPr wrap="square" lIns="0" tIns="0" rIns="0" bIns="0" rtlCol="0">
            <a:noAutofit/>
          </a:bodyPr>
          <a:lstStyle/>
          <a:p>
            <a:pPr algn="l">
              <a:lnSpc>
                <a:spcPts val="3000"/>
              </a:lnSpc>
            </a:pPr>
            <a:r>
              <a:rPr lang="en-US" sz="2400" b="1" dirty="0"/>
              <a:t>Why Pick on Sweden and Finland?</a:t>
            </a:r>
          </a:p>
        </p:txBody>
      </p:sp>
      <p:sp>
        <p:nvSpPr>
          <p:cNvPr id="8" name="TextBox 7">
            <a:extLst>
              <a:ext uri="{FF2B5EF4-FFF2-40B4-BE49-F238E27FC236}">
                <a16:creationId xmlns:a16="http://schemas.microsoft.com/office/drawing/2014/main" id="{12741F18-4562-FF4F-AA45-88C8CEB2A84A}"/>
              </a:ext>
            </a:extLst>
          </p:cNvPr>
          <p:cNvSpPr txBox="1"/>
          <p:nvPr/>
        </p:nvSpPr>
        <p:spPr>
          <a:xfrm>
            <a:off x="791198" y="5262052"/>
            <a:ext cx="7808180" cy="612251"/>
          </a:xfrm>
          <a:prstGeom prst="rect">
            <a:avLst/>
          </a:prstGeom>
          <a:noFill/>
        </p:spPr>
        <p:txBody>
          <a:bodyPr wrap="square" lIns="0" tIns="0" rIns="0" bIns="0" rtlCol="0">
            <a:noAutofit/>
          </a:bodyPr>
          <a:lstStyle/>
          <a:p>
            <a:pPr>
              <a:lnSpc>
                <a:spcPts val="3000"/>
              </a:lnSpc>
            </a:pPr>
            <a:r>
              <a:rPr lang="en-US" sz="2400" b="1" dirty="0"/>
              <a:t>Should the focus really be on: </a:t>
            </a:r>
          </a:p>
          <a:p>
            <a:pPr>
              <a:lnSpc>
                <a:spcPts val="3000"/>
              </a:lnSpc>
            </a:pPr>
            <a:r>
              <a:rPr lang="en-US" sz="2400" b="1" dirty="0"/>
              <a:t>Reversing the European Trend Toward a Declining Land Carbon Sink? </a:t>
            </a:r>
          </a:p>
        </p:txBody>
      </p:sp>
    </p:spTree>
    <p:extLst>
      <p:ext uri="{BB962C8B-B14F-4D97-AF65-F5344CB8AC3E}">
        <p14:creationId xmlns:p14="http://schemas.microsoft.com/office/powerpoint/2010/main" val="1671563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081235AA-7806-41BE-A30A-D31DA9A94687}"/>
              </a:ext>
            </a:extLst>
          </p:cNvPr>
          <p:cNvSpPr>
            <a:spLocks noGrp="1"/>
          </p:cNvSpPr>
          <p:nvPr>
            <p:ph type="title"/>
          </p:nvPr>
        </p:nvSpPr>
        <p:spPr>
          <a:xfrm>
            <a:off x="566304" y="635325"/>
            <a:ext cx="7982816" cy="911374"/>
          </a:xfrm>
        </p:spPr>
        <p:txBody>
          <a:bodyPr/>
          <a:lstStyle/>
          <a:p>
            <a:r>
              <a:rPr lang="en-US" dirty="0"/>
              <a:t>Should we focus on More Natural Forests? Less Forestry? What is the argument here?</a:t>
            </a:r>
          </a:p>
        </p:txBody>
      </p:sp>
      <p:pic>
        <p:nvPicPr>
          <p:cNvPr id="4" name="Picture 3">
            <a:extLst>
              <a:ext uri="{FF2B5EF4-FFF2-40B4-BE49-F238E27FC236}">
                <a16:creationId xmlns:a16="http://schemas.microsoft.com/office/drawing/2014/main" id="{AA2D499B-C721-F74B-8C91-79DC0491C111}"/>
              </a:ext>
            </a:extLst>
          </p:cNvPr>
          <p:cNvPicPr/>
          <p:nvPr/>
        </p:nvPicPr>
        <p:blipFill>
          <a:blip r:embed="rId2"/>
          <a:stretch>
            <a:fillRect/>
          </a:stretch>
        </p:blipFill>
        <p:spPr>
          <a:xfrm>
            <a:off x="2023529" y="1775622"/>
            <a:ext cx="5076160" cy="3681552"/>
          </a:xfrm>
          <a:prstGeom prst="rect">
            <a:avLst/>
          </a:prstGeom>
          <a:noFill/>
        </p:spPr>
      </p:pic>
      <p:sp>
        <p:nvSpPr>
          <p:cNvPr id="2" name="TextBox 1">
            <a:extLst>
              <a:ext uri="{FF2B5EF4-FFF2-40B4-BE49-F238E27FC236}">
                <a16:creationId xmlns:a16="http://schemas.microsoft.com/office/drawing/2014/main" id="{7C18C87A-F6B4-4C41-BB2B-3D121D7A67BE}"/>
              </a:ext>
            </a:extLst>
          </p:cNvPr>
          <p:cNvSpPr txBox="1"/>
          <p:nvPr/>
        </p:nvSpPr>
        <p:spPr>
          <a:xfrm>
            <a:off x="739738" y="5599419"/>
            <a:ext cx="7809381" cy="893852"/>
          </a:xfrm>
          <a:prstGeom prst="rect">
            <a:avLst/>
          </a:prstGeom>
          <a:noFill/>
        </p:spPr>
        <p:txBody>
          <a:bodyPr wrap="square" lIns="0" tIns="0" rIns="0" bIns="0" rtlCol="0">
            <a:noAutofit/>
          </a:bodyPr>
          <a:lstStyle/>
          <a:p>
            <a:r>
              <a:rPr lang="en-US" dirty="0"/>
              <a:t>“If such a high rate of forest harvest continues, the post-2020 EU vision of forest-based climate mitigation may be hampered, and the additional carbon losses from forests would require extra emission reductions in other sectors in order to reach climate neutrality by 2050.” (Ceccherini et al. 2019)</a:t>
            </a:r>
          </a:p>
          <a:p>
            <a:pPr algn="l">
              <a:lnSpc>
                <a:spcPts val="3000"/>
              </a:lnSpc>
            </a:pPr>
            <a:endParaRPr lang="en-US" sz="2400" dirty="0"/>
          </a:p>
        </p:txBody>
      </p:sp>
    </p:spTree>
    <p:extLst>
      <p:ext uri="{BB962C8B-B14F-4D97-AF65-F5344CB8AC3E}">
        <p14:creationId xmlns:p14="http://schemas.microsoft.com/office/powerpoint/2010/main" val="2171758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98F0E24-A166-7F47-802D-3CCEE31ED4E5}"/>
              </a:ext>
            </a:extLst>
          </p:cNvPr>
          <p:cNvSpPr txBox="1"/>
          <p:nvPr/>
        </p:nvSpPr>
        <p:spPr>
          <a:xfrm>
            <a:off x="802608" y="614778"/>
            <a:ext cx="7982816" cy="911374"/>
          </a:xfrm>
          <a:prstGeom prst="rect">
            <a:avLst/>
          </a:prstGeom>
        </p:spPr>
        <p:txBody>
          <a:bodyPr vert="horz" lIns="0" tIns="0" rIns="0" bIns="0" rtlCol="0" anchor="b" anchorCtr="0">
            <a:normAutofit/>
          </a:bodyPr>
          <a:lstStyle/>
          <a:p>
            <a:pPr defTabSz="685800">
              <a:lnSpc>
                <a:spcPts val="2700"/>
              </a:lnSpc>
              <a:spcBef>
                <a:spcPct val="0"/>
              </a:spcBef>
              <a:spcAft>
                <a:spcPts val="600"/>
              </a:spcAft>
            </a:pPr>
            <a:r>
              <a:rPr lang="en-GB" sz="2550" b="1" kern="1200" dirty="0">
                <a:latin typeface="+mj-lt"/>
                <a:ea typeface="+mj-ea"/>
                <a:cs typeface="+mj-cs"/>
              </a:rPr>
              <a:t>Does Europe Have a Forest Sink Obsession?</a:t>
            </a:r>
          </a:p>
        </p:txBody>
      </p:sp>
      <p:pic>
        <p:nvPicPr>
          <p:cNvPr id="5" name="Picture 4">
            <a:extLst>
              <a:ext uri="{FF2B5EF4-FFF2-40B4-BE49-F238E27FC236}">
                <a16:creationId xmlns:a16="http://schemas.microsoft.com/office/drawing/2014/main" id="{5E0F278C-D38B-7E48-8414-CE4952D29A21}"/>
              </a:ext>
            </a:extLst>
          </p:cNvPr>
          <p:cNvPicPr/>
          <p:nvPr/>
        </p:nvPicPr>
        <p:blipFill>
          <a:blip r:embed="rId2">
            <a:extLst>
              <a:ext uri="{28A0092B-C50C-407E-A947-70E740481C1C}">
                <a14:useLocalDpi xmlns:a14="http://schemas.microsoft.com/office/drawing/2010/main" val="0"/>
              </a:ext>
            </a:extLst>
          </a:blip>
          <a:stretch>
            <a:fillRect/>
          </a:stretch>
        </p:blipFill>
        <p:spPr>
          <a:xfrm>
            <a:off x="1767155" y="1960555"/>
            <a:ext cx="5332536" cy="4008730"/>
          </a:xfrm>
          <a:prstGeom prst="rect">
            <a:avLst/>
          </a:prstGeom>
          <a:noFill/>
          <a:ln w="15875">
            <a:solidFill>
              <a:schemeClr val="tx2">
                <a:lumMod val="50000"/>
              </a:schemeClr>
            </a:solidFill>
          </a:ln>
        </p:spPr>
      </p:pic>
    </p:spTree>
    <p:extLst>
      <p:ext uri="{BB962C8B-B14F-4D97-AF65-F5344CB8AC3E}">
        <p14:creationId xmlns:p14="http://schemas.microsoft.com/office/powerpoint/2010/main" val="1640804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ABDA8C9-3BB5-4263-9F16-07801EDBFAD9}"/>
              </a:ext>
            </a:extLst>
          </p:cNvPr>
          <p:cNvSpPr>
            <a:spLocks noGrp="1"/>
          </p:cNvSpPr>
          <p:nvPr>
            <p:ph type="title"/>
          </p:nvPr>
        </p:nvSpPr>
        <p:spPr>
          <a:xfrm>
            <a:off x="566304" y="923975"/>
            <a:ext cx="7982816" cy="911374"/>
          </a:xfrm>
        </p:spPr>
        <p:txBody>
          <a:bodyPr/>
          <a:lstStyle/>
          <a:p>
            <a:r>
              <a:rPr lang="en-US" dirty="0"/>
              <a:t>Can the JRC even Pick out the Problem Countries?</a:t>
            </a:r>
          </a:p>
        </p:txBody>
      </p:sp>
      <p:pic>
        <p:nvPicPr>
          <p:cNvPr id="4" name="Picture 3">
            <a:extLst>
              <a:ext uri="{FF2B5EF4-FFF2-40B4-BE49-F238E27FC236}">
                <a16:creationId xmlns:a16="http://schemas.microsoft.com/office/drawing/2014/main" id="{D0F0EAD0-4423-9245-92A4-FBD9FBBD52D2}"/>
              </a:ext>
            </a:extLst>
          </p:cNvPr>
          <p:cNvPicPr>
            <a:picLocks noChangeAspect="1"/>
          </p:cNvPicPr>
          <p:nvPr/>
        </p:nvPicPr>
        <p:blipFill>
          <a:blip r:embed="rId2"/>
          <a:stretch>
            <a:fillRect/>
          </a:stretch>
        </p:blipFill>
        <p:spPr>
          <a:xfrm>
            <a:off x="1799182" y="2105368"/>
            <a:ext cx="5524853" cy="3681552"/>
          </a:xfrm>
          <a:prstGeom prst="rect">
            <a:avLst/>
          </a:prstGeom>
          <a:noFill/>
        </p:spPr>
      </p:pic>
    </p:spTree>
    <p:extLst>
      <p:ext uri="{BB962C8B-B14F-4D97-AF65-F5344CB8AC3E}">
        <p14:creationId xmlns:p14="http://schemas.microsoft.com/office/powerpoint/2010/main" val="278955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2F861A18-EE71-4DBA-8D3C-E81AA18702CA}"/>
              </a:ext>
            </a:extLst>
          </p:cNvPr>
          <p:cNvSpPr>
            <a:spLocks noGrp="1"/>
          </p:cNvSpPr>
          <p:nvPr>
            <p:ph type="title"/>
          </p:nvPr>
        </p:nvSpPr>
        <p:spPr>
          <a:xfrm>
            <a:off x="570201" y="709294"/>
            <a:ext cx="7982816" cy="911374"/>
          </a:xfrm>
        </p:spPr>
        <p:txBody>
          <a:bodyPr/>
          <a:lstStyle/>
          <a:p>
            <a:r>
              <a:rPr lang="en-US" dirty="0"/>
              <a:t>Other Problem Countries</a:t>
            </a:r>
            <a:br>
              <a:rPr lang="en-US" dirty="0"/>
            </a:br>
            <a:r>
              <a:rPr lang="en-US" dirty="0"/>
              <a:t>What is the Message Here?</a:t>
            </a:r>
          </a:p>
        </p:txBody>
      </p:sp>
      <p:pic>
        <p:nvPicPr>
          <p:cNvPr id="4" name="Picture 3">
            <a:extLst>
              <a:ext uri="{FF2B5EF4-FFF2-40B4-BE49-F238E27FC236}">
                <a16:creationId xmlns:a16="http://schemas.microsoft.com/office/drawing/2014/main" id="{A2F5CCD9-E828-9B43-AA5F-8E0D7CFD246A}"/>
              </a:ext>
            </a:extLst>
          </p:cNvPr>
          <p:cNvPicPr/>
          <p:nvPr/>
        </p:nvPicPr>
        <p:blipFill>
          <a:blip r:embed="rId2"/>
          <a:stretch>
            <a:fillRect/>
          </a:stretch>
        </p:blipFill>
        <p:spPr>
          <a:xfrm>
            <a:off x="1256307" y="1900361"/>
            <a:ext cx="6631386" cy="4627659"/>
          </a:xfrm>
          <a:prstGeom prst="rect">
            <a:avLst/>
          </a:prstGeom>
          <a:noFill/>
        </p:spPr>
      </p:pic>
    </p:spTree>
    <p:extLst>
      <p:ext uri="{BB962C8B-B14F-4D97-AF65-F5344CB8AC3E}">
        <p14:creationId xmlns:p14="http://schemas.microsoft.com/office/powerpoint/2010/main" val="956509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SLU mallsidor">
  <a:themeElements>
    <a:clrScheme name="SLU">
      <a:dk1>
        <a:sysClr val="windowText" lastClr="000000"/>
      </a:dk1>
      <a:lt1>
        <a:sysClr val="window" lastClr="FFFFFF"/>
      </a:lt1>
      <a:dk2>
        <a:srgbClr val="FFB81C"/>
      </a:dk2>
      <a:lt2>
        <a:srgbClr val="79863C"/>
      </a:lt2>
      <a:accent1>
        <a:srgbClr val="154734"/>
      </a:accent1>
      <a:accent2>
        <a:srgbClr val="509E2F"/>
      </a:accent2>
      <a:accent3>
        <a:srgbClr val="C4D600"/>
      </a:accent3>
      <a:accent4>
        <a:srgbClr val="007681"/>
      </a:accent4>
      <a:accent5>
        <a:srgbClr val="CE0037"/>
      </a:accent5>
      <a:accent6>
        <a:srgbClr val="672146"/>
      </a:accent6>
      <a:hlink>
        <a:srgbClr val="000000"/>
      </a:hlink>
      <a:folHlink>
        <a:srgbClr val="000000"/>
      </a:folHlink>
    </a:clrScheme>
    <a:fontScheme name="SLU">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sz="2400"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lnSpc>
            <a:spcPts val="3000"/>
          </a:lnSpc>
          <a:defRPr sz="2400" smtClean="0"/>
        </a:defPPr>
      </a:lstStyle>
    </a:txDef>
  </a:objectDefaults>
  <a:extraClrSchemeLst/>
  <a:extLst>
    <a:ext uri="{05A4C25C-085E-4340-85A3-A5531E510DB2}">
      <thm15:themeFamily xmlns:thm15="http://schemas.microsoft.com/office/thememl/2012/main" name="Presentation1" id="{DF3F4CDD-D3F6-8647-A2B9-FCB0EA039533}" vid="{13B70E06-A8BB-CD40-9CC4-4DF06659E885}"/>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SLU mallsidor</Template>
  <TotalTime>3062</TotalTime>
  <Words>193</Words>
  <Application>Microsoft Macintosh PowerPoint</Application>
  <PresentationFormat>On-screen Show (4:3)</PresentationFormat>
  <Paragraphs>13</Paragraphs>
  <Slides>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Arial</vt:lpstr>
      <vt:lpstr>Calibri</vt:lpstr>
      <vt:lpstr>SLU mallsidor</vt:lpstr>
      <vt:lpstr>What Should Be the role of Forests and Forestry? Reversing the European Trend Toward a Declining Land Carbon Sink? Enhancing the Circular Bioeconomy?  </vt:lpstr>
      <vt:lpstr>PowerPoint Presentation</vt:lpstr>
      <vt:lpstr>PowerPoint Presentation</vt:lpstr>
      <vt:lpstr>Should we focus on More Natural Forests? Less Forestry? What is the argument here?</vt:lpstr>
      <vt:lpstr>PowerPoint Presentation</vt:lpstr>
      <vt:lpstr>Can the JRC even Pick out the Problem Countries?</vt:lpstr>
      <vt:lpstr>Other Problem Countries What is the Message Here?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Gustaf Egnell</dc:creator>
  <cp:lastModifiedBy>David Ellison</cp:lastModifiedBy>
  <cp:revision>108</cp:revision>
  <dcterms:created xsi:type="dcterms:W3CDTF">2019-05-10T07:47:26Z</dcterms:created>
  <dcterms:modified xsi:type="dcterms:W3CDTF">2021-04-30T07:22:15Z</dcterms:modified>
</cp:coreProperties>
</file>