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E138-D4FC-4059-A582-7E5A0333F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853930-7556-4A5A-ABD1-B0E387A43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25AE7-380A-41F1-9222-FDBFBA635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D2BDC-AE20-4F66-AB1C-FE102275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31EE1-5013-4784-B254-D39A43DE6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55888-04A6-408D-88DA-BE93C192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7410-FB94-4C28-AEB5-51F2C83F1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4269A-4E3A-4592-ACDE-4976AC0F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C748F-B5C0-40DD-894F-D6B6D148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F1FFC-26FA-4553-ADAA-81D4447E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84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7B0F-88CD-4B82-A9BF-873968665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B8A33-77A6-44AF-8BF5-1F051C5B4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C2597-761E-40DF-B29B-8ADEB5AC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3D2D9-22CF-4C49-9978-3D30A4ED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6AC54-6B61-4277-8116-285DA8EE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EE3D-8299-42BD-A2E0-D77272B48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A7132-D5BD-4749-A8BB-AFCC48C9E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AD777-B61C-4B04-8847-CF211B0B4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BFD2F-B759-4CFE-B563-95EF3FE51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CC1A07-7BAD-4B22-A47C-F66FBBE6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2881D-A779-40F7-9C20-02B6202E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0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DAAF-D8F8-42BE-947C-762D24D2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BB6A6-DB05-45E2-9DEC-D1F1C2902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BE999-56DC-428C-8AB5-B077CC9D9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06D1F2-1B4D-4BA0-B249-C0291DE02D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23F0CE-3BA9-45BF-9F6D-A3B28FB60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3B8DD5-F307-43E4-BBB3-CA4B128B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D84BA-3866-4C10-92CA-04896FB6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C1C83F-C580-4EE8-A8FE-4360EC35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3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D6E8-C98E-47A1-A676-85BDAEDC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09B50-D96F-4BD3-8967-B73C5AE7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03EE4-9E19-48CA-8AB0-18C05C5AC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00A75D-E600-4EEB-AA84-36B4473C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3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9CB13-A744-4978-AFB8-BB5837C8A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1BAC6-EBA9-4B01-94CB-1B7CCF1E1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1D53E-4FB9-489E-BE8D-301A5103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5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3F10-2FC9-46A9-B233-E0E5ED5A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05270-E7F7-4929-A9DB-D7363A884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9F6D6-26E6-487E-9B14-C51F04B1A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5F66A-4F64-4049-8D94-42E93B25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955B7-2815-4C24-AE77-39B381E78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2C7D6-287E-4F9E-8C2C-FCC23AD6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9884-9B00-4FF4-8E37-15457D136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942EB-90E4-4C4F-8C93-77BC8CD0E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D04EA-B3D7-4CB9-93B1-D8C262721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82954-A5FA-47A9-966B-C6B4F2E1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EDDD6-68F7-48F7-AA1F-CD915F8F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4D259-414E-456E-81B6-034BEE7AF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62FA-41A0-4C55-94F6-6694207F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39226-5D0D-4B24-8D6B-BC1E3C273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10643-65FA-456A-B01A-02EEC8FF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56505-896E-436C-8B08-EA6A87C7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B41E9-28DE-49C8-87D1-28EEB798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4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06C48E-EB88-4644-8C58-F092D09ED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80EDD-258B-422E-AD92-6F31AA06C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DC77F-8EDF-439A-BFF9-D606B9B8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F16FF-994F-4415-AA47-4B40F317C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418-9275-43A1-A5A3-4DD4BB88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5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B60F3C-CC55-4535-ABD4-FB03B2FC7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FD9D3-279A-4A68-8E7D-A27364D38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F8455-9141-4BDB-BB74-DB7342EEA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809FC-568B-4368-96DA-EACAE44365A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21F31-04DC-45C6-8813-DD474F405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043FC-6B3E-46A7-9A99-97F883B2C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B863E-6C87-4D87-AA8A-77D426415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8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905974E-1EE9-4FB1-BDE5-52F5E875C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" y="55085"/>
            <a:ext cx="5639189" cy="67467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D1F6A0-F5DD-4596-ABA2-FAAA00E43283}"/>
              </a:ext>
            </a:extLst>
          </p:cNvPr>
          <p:cNvSpPr txBox="1"/>
          <p:nvPr/>
        </p:nvSpPr>
        <p:spPr>
          <a:xfrm>
            <a:off x="83976" y="93306"/>
            <a:ext cx="6375879" cy="1763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02FC2-57DF-49EE-8DE3-7DEC86C651D9}"/>
              </a:ext>
            </a:extLst>
          </p:cNvPr>
          <p:cNvSpPr txBox="1"/>
          <p:nvPr/>
        </p:nvSpPr>
        <p:spPr>
          <a:xfrm>
            <a:off x="5764468" y="214203"/>
            <a:ext cx="6476215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multi-resolution analysis of historical and future precipitation variability across the western United States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Nels Bjarke, Ben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Livneh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Joseph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Barsugli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Xiao Wei Quan, and Martin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Hoerling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FF1C95B7-9769-48A2-9009-083657DA5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468" y="2392822"/>
            <a:ext cx="6231606" cy="44511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34A2E4-1679-422F-9F49-99280F3A3B1E}"/>
              </a:ext>
            </a:extLst>
          </p:cNvPr>
          <p:cNvSpPr txBox="1"/>
          <p:nvPr/>
        </p:nvSpPr>
        <p:spPr>
          <a:xfrm>
            <a:off x="10550588" y="2651342"/>
            <a:ext cx="1779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Gridded Observational  Precipitation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C13C24-E386-433C-9347-36DB3ACE8BD1}"/>
              </a:ext>
            </a:extLst>
          </p:cNvPr>
          <p:cNvSpPr/>
          <p:nvPr/>
        </p:nvSpPr>
        <p:spPr>
          <a:xfrm>
            <a:off x="10082578" y="2730259"/>
            <a:ext cx="439435" cy="1771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80CB4E-F774-4A96-B5BB-0C1EBB7692FD}"/>
              </a:ext>
            </a:extLst>
          </p:cNvPr>
          <p:cNvSpPr txBox="1"/>
          <p:nvPr/>
        </p:nvSpPr>
        <p:spPr>
          <a:xfrm>
            <a:off x="10550589" y="3205501"/>
            <a:ext cx="1445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GHCN Station Precipitation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7AADA7-6A74-4019-9FAD-34C7114B1AAF}"/>
              </a:ext>
            </a:extLst>
          </p:cNvPr>
          <p:cNvSpPr/>
          <p:nvPr/>
        </p:nvSpPr>
        <p:spPr>
          <a:xfrm>
            <a:off x="10082577" y="3251289"/>
            <a:ext cx="439435" cy="17718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8D874-3443-4C57-9A84-B437E4546ECD}"/>
              </a:ext>
            </a:extLst>
          </p:cNvPr>
          <p:cNvSpPr/>
          <p:nvPr/>
        </p:nvSpPr>
        <p:spPr>
          <a:xfrm>
            <a:off x="10092306" y="4108321"/>
            <a:ext cx="439435" cy="1771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DA030E-B141-4A26-B035-D498398B0601}"/>
              </a:ext>
            </a:extLst>
          </p:cNvPr>
          <p:cNvSpPr txBox="1"/>
          <p:nvPr/>
        </p:nvSpPr>
        <p:spPr>
          <a:xfrm>
            <a:off x="10517247" y="4612840"/>
            <a:ext cx="276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HighResMIP Simulations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56C82-CA9F-4F35-97D8-DD476323E83C}"/>
              </a:ext>
            </a:extLst>
          </p:cNvPr>
          <p:cNvSpPr/>
          <p:nvPr/>
        </p:nvSpPr>
        <p:spPr>
          <a:xfrm>
            <a:off x="10082576" y="4653017"/>
            <a:ext cx="439435" cy="17718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7549C-F9FF-4E54-8692-ED17C2718E65}"/>
              </a:ext>
            </a:extLst>
          </p:cNvPr>
          <p:cNvSpPr/>
          <p:nvPr/>
        </p:nvSpPr>
        <p:spPr>
          <a:xfrm>
            <a:off x="10111154" y="5504759"/>
            <a:ext cx="439435" cy="1771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2DA348-F0C8-4C37-A2BB-D96C9625460C}"/>
              </a:ext>
            </a:extLst>
          </p:cNvPr>
          <p:cNvSpPr txBox="1"/>
          <p:nvPr/>
        </p:nvSpPr>
        <p:spPr>
          <a:xfrm>
            <a:off x="10517248" y="5959108"/>
            <a:ext cx="276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SSP585 Simulations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089E77-7A92-44CE-B78E-590DF5507548}"/>
              </a:ext>
            </a:extLst>
          </p:cNvPr>
          <p:cNvSpPr/>
          <p:nvPr/>
        </p:nvSpPr>
        <p:spPr>
          <a:xfrm>
            <a:off x="10111153" y="6000222"/>
            <a:ext cx="439435" cy="17718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1EF79F-BDF6-4F67-9CC0-DBC5023A0FC3}"/>
              </a:ext>
            </a:extLst>
          </p:cNvPr>
          <p:cNvSpPr txBox="1"/>
          <p:nvPr/>
        </p:nvSpPr>
        <p:spPr>
          <a:xfrm>
            <a:off x="10517249" y="5451661"/>
            <a:ext cx="14788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Gridded Observational Precipitation – Coarsened to 250 km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9CDA2D-47AE-43D1-BFFD-E063182AB107}"/>
              </a:ext>
            </a:extLst>
          </p:cNvPr>
          <p:cNvSpPr txBox="1"/>
          <p:nvPr/>
        </p:nvSpPr>
        <p:spPr>
          <a:xfrm>
            <a:off x="10535265" y="4028646"/>
            <a:ext cx="1530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- Gridded Observational Precipitation – Coarsened to 50km</a:t>
            </a:r>
          </a:p>
        </p:txBody>
      </p:sp>
    </p:spTree>
    <p:extLst>
      <p:ext uri="{BB962C8B-B14F-4D97-AF65-F5344CB8AC3E}">
        <p14:creationId xmlns:p14="http://schemas.microsoft.com/office/powerpoint/2010/main" val="514622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61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Nels Bjarke</dc:creator>
  <cp:lastModifiedBy>Nels Bjarke</cp:lastModifiedBy>
  <cp:revision>5</cp:revision>
  <dcterms:created xsi:type="dcterms:W3CDTF">2021-04-27T19:09:34Z</dcterms:created>
  <dcterms:modified xsi:type="dcterms:W3CDTF">2021-04-28T21:30:00Z</dcterms:modified>
</cp:coreProperties>
</file>