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5.jpg" ContentType="image/jpeg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578" r:id="rId5"/>
    <p:sldId id="590" r:id="rId6"/>
    <p:sldId id="355" r:id="rId7"/>
    <p:sldId id="591" r:id="rId8"/>
    <p:sldId id="274" r:id="rId9"/>
    <p:sldId id="581" r:id="rId10"/>
    <p:sldId id="595" r:id="rId11"/>
    <p:sldId id="572" r:id="rId12"/>
    <p:sldId id="567" r:id="rId13"/>
    <p:sldId id="575" r:id="rId14"/>
    <p:sldId id="588" r:id="rId15"/>
    <p:sldId id="576" r:id="rId16"/>
    <p:sldId id="594" r:id="rId1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clrMru>
    <a:srgbClr val="064E83"/>
    <a:srgbClr val="6C8AAF"/>
    <a:srgbClr val="2E3F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B3A1DA-29BA-6542-BACB-D125C337820A}" v="3075" dt="2020-10-14T13:48:40.390"/>
    <p1510:client id="{D45D002C-32A7-4D15-BB30-47D75EF505CA}" v="3" dt="2020-10-14T08:58:14.3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523"/>
  </p:normalViewPr>
  <p:slideViewPr>
    <p:cSldViewPr snapToGrid="0" snapToObjects="1">
      <p:cViewPr varScale="1">
        <p:scale>
          <a:sx n="104" d="100"/>
          <a:sy n="104" d="100"/>
        </p:scale>
        <p:origin x="114" y="528"/>
      </p:cViewPr>
      <p:guideLst>
        <p:guide orient="horz" pos="2160"/>
        <p:guide pos="38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uel Fuentes" userId="7bb9d0a5-d892-4655-8ed1-695a8a5f88b8" providerId="ADAL" clId="{404DA227-DF7D-4873-9819-F15C9FB82A6F}"/>
    <pc:docChg chg="custSel addSld delSld modSld sldOrd">
      <pc:chgData name="Manuel Fuentes" userId="7bb9d0a5-d892-4655-8ed1-695a8a5f88b8" providerId="ADAL" clId="{404DA227-DF7D-4873-9819-F15C9FB82A6F}" dt="2020-10-06T14:01:56.995" v="722" actId="20577"/>
      <pc:docMkLst>
        <pc:docMk/>
      </pc:docMkLst>
      <pc:sldChg chg="modSp del">
        <pc:chgData name="Manuel Fuentes" userId="7bb9d0a5-d892-4655-8ed1-695a8a5f88b8" providerId="ADAL" clId="{404DA227-DF7D-4873-9819-F15C9FB82A6F}" dt="2020-10-06T13:36:05.230" v="540" actId="2696"/>
        <pc:sldMkLst>
          <pc:docMk/>
          <pc:sldMk cId="0" sldId="257"/>
        </pc:sldMkLst>
        <pc:spChg chg="mod">
          <ac:chgData name="Manuel Fuentes" userId="7bb9d0a5-d892-4655-8ed1-695a8a5f88b8" providerId="ADAL" clId="{404DA227-DF7D-4873-9819-F15C9FB82A6F}" dt="2020-10-06T13:34:21.138" v="494"/>
          <ac:spMkLst>
            <pc:docMk/>
            <pc:sldMk cId="0" sldId="257"/>
            <ac:spMk id="3" creationId="{00000000-0000-0000-0000-000000000000}"/>
          </ac:spMkLst>
        </pc:spChg>
      </pc:sldChg>
      <pc:sldChg chg="del">
        <pc:chgData name="Manuel Fuentes" userId="7bb9d0a5-d892-4655-8ed1-695a8a5f88b8" providerId="ADAL" clId="{404DA227-DF7D-4873-9819-F15C9FB82A6F}" dt="2020-10-06T13:40:27.447" v="658" actId="2696"/>
        <pc:sldMkLst>
          <pc:docMk/>
          <pc:sldMk cId="263845392" sldId="258"/>
        </pc:sldMkLst>
      </pc:sldChg>
      <pc:sldChg chg="ord">
        <pc:chgData name="Manuel Fuentes" userId="7bb9d0a5-d892-4655-8ed1-695a8a5f88b8" providerId="ADAL" clId="{404DA227-DF7D-4873-9819-F15C9FB82A6F}" dt="2020-10-06T13:56:11.855" v="697"/>
        <pc:sldMkLst>
          <pc:docMk/>
          <pc:sldMk cId="3097343990" sldId="569"/>
        </pc:sldMkLst>
      </pc:sldChg>
      <pc:sldChg chg="del">
        <pc:chgData name="Manuel Fuentes" userId="7bb9d0a5-d892-4655-8ed1-695a8a5f88b8" providerId="ADAL" clId="{404DA227-DF7D-4873-9819-F15C9FB82A6F}" dt="2020-10-06T13:55:53.143" v="696" actId="2696"/>
        <pc:sldMkLst>
          <pc:docMk/>
          <pc:sldMk cId="4088635601" sldId="574"/>
        </pc:sldMkLst>
      </pc:sldChg>
      <pc:sldChg chg="modAnim">
        <pc:chgData name="Manuel Fuentes" userId="7bb9d0a5-d892-4655-8ed1-695a8a5f88b8" providerId="ADAL" clId="{404DA227-DF7D-4873-9819-F15C9FB82A6F}" dt="2020-10-04T18:30:07.805" v="10"/>
        <pc:sldMkLst>
          <pc:docMk/>
          <pc:sldMk cId="1578495018" sldId="575"/>
        </pc:sldMkLst>
      </pc:sldChg>
      <pc:sldChg chg="modAnim">
        <pc:chgData name="Manuel Fuentes" userId="7bb9d0a5-d892-4655-8ed1-695a8a5f88b8" providerId="ADAL" clId="{404DA227-DF7D-4873-9819-F15C9FB82A6F}" dt="2020-10-04T18:30:56.164" v="12"/>
        <pc:sldMkLst>
          <pc:docMk/>
          <pc:sldMk cId="1122324943" sldId="576"/>
        </pc:sldMkLst>
      </pc:sldChg>
      <pc:sldChg chg="modSp del">
        <pc:chgData name="Manuel Fuentes" userId="7bb9d0a5-d892-4655-8ed1-695a8a5f88b8" providerId="ADAL" clId="{404DA227-DF7D-4873-9819-F15C9FB82A6F}" dt="2020-10-06T13:37:12.911" v="541" actId="2696"/>
        <pc:sldMkLst>
          <pc:docMk/>
          <pc:sldMk cId="1022483976" sldId="577"/>
        </pc:sldMkLst>
        <pc:spChg chg="mod">
          <ac:chgData name="Manuel Fuentes" userId="7bb9d0a5-d892-4655-8ed1-695a8a5f88b8" providerId="ADAL" clId="{404DA227-DF7D-4873-9819-F15C9FB82A6F}" dt="2020-10-06T13:31:04.165" v="374"/>
          <ac:spMkLst>
            <pc:docMk/>
            <pc:sldMk cId="1022483976" sldId="577"/>
            <ac:spMk id="3" creationId="{6EB992AB-8515-EA4C-BF0A-9C79C28044C5}"/>
          </ac:spMkLst>
        </pc:spChg>
      </pc:sldChg>
      <pc:sldChg chg="modSp">
        <pc:chgData name="Manuel Fuentes" userId="7bb9d0a5-d892-4655-8ed1-695a8a5f88b8" providerId="ADAL" clId="{404DA227-DF7D-4873-9819-F15C9FB82A6F}" dt="2020-10-06T14:01:56.995" v="722" actId="20577"/>
        <pc:sldMkLst>
          <pc:docMk/>
          <pc:sldMk cId="2917936360" sldId="578"/>
        </pc:sldMkLst>
        <pc:spChg chg="mod">
          <ac:chgData name="Manuel Fuentes" userId="7bb9d0a5-d892-4655-8ed1-695a8a5f88b8" providerId="ADAL" clId="{404DA227-DF7D-4873-9819-F15C9FB82A6F}" dt="2020-10-06T14:01:56.995" v="722" actId="20577"/>
          <ac:spMkLst>
            <pc:docMk/>
            <pc:sldMk cId="2917936360" sldId="578"/>
            <ac:spMk id="12" creationId="{00000000-0000-0000-0000-000000000000}"/>
          </ac:spMkLst>
        </pc:spChg>
      </pc:sldChg>
      <pc:sldChg chg="modSp del">
        <pc:chgData name="Manuel Fuentes" userId="7bb9d0a5-d892-4655-8ed1-695a8a5f88b8" providerId="ADAL" clId="{404DA227-DF7D-4873-9819-F15C9FB82A6F}" dt="2020-10-06T13:33:40.698" v="466" actId="2696"/>
        <pc:sldMkLst>
          <pc:docMk/>
          <pc:sldMk cId="2442336276" sldId="579"/>
        </pc:sldMkLst>
        <pc:spChg chg="mod">
          <ac:chgData name="Manuel Fuentes" userId="7bb9d0a5-d892-4655-8ed1-695a8a5f88b8" providerId="ADAL" clId="{404DA227-DF7D-4873-9819-F15C9FB82A6F}" dt="2020-10-06T13:33:32.705" v="464"/>
          <ac:spMkLst>
            <pc:docMk/>
            <pc:sldMk cId="2442336276" sldId="579"/>
            <ac:spMk id="3" creationId="{F6F32004-0C7D-AA43-8A8B-BC88EA2AA8E1}"/>
          </ac:spMkLst>
        </pc:spChg>
      </pc:sldChg>
      <pc:sldChg chg="modSp add">
        <pc:chgData name="Manuel Fuentes" userId="7bb9d0a5-d892-4655-8ed1-695a8a5f88b8" providerId="ADAL" clId="{404DA227-DF7D-4873-9819-F15C9FB82A6F}" dt="2020-10-06T13:55:30.750" v="695" actId="20577"/>
        <pc:sldMkLst>
          <pc:docMk/>
          <pc:sldMk cId="581097498" sldId="580"/>
        </pc:sldMkLst>
        <pc:spChg chg="mod">
          <ac:chgData name="Manuel Fuentes" userId="7bb9d0a5-d892-4655-8ed1-695a8a5f88b8" providerId="ADAL" clId="{404DA227-DF7D-4873-9819-F15C9FB82A6F}" dt="2020-10-06T13:55:30.750" v="695" actId="20577"/>
          <ac:spMkLst>
            <pc:docMk/>
            <pc:sldMk cId="581097498" sldId="580"/>
            <ac:spMk id="2" creationId="{1B0EC2FE-DB31-AC49-9D13-B16E36ACEBA6}"/>
          </ac:spMkLst>
        </pc:spChg>
        <pc:graphicFrameChg chg="modGraphic">
          <ac:chgData name="Manuel Fuentes" userId="7bb9d0a5-d892-4655-8ed1-695a8a5f88b8" providerId="ADAL" clId="{404DA227-DF7D-4873-9819-F15C9FB82A6F}" dt="2020-10-06T13:55:15.164" v="677" actId="20577"/>
          <ac:graphicFrameMkLst>
            <pc:docMk/>
            <pc:sldMk cId="581097498" sldId="580"/>
            <ac:graphicFrameMk id="7" creationId="{E2EAF56D-09A8-C444-B082-4DB71F647DEE}"/>
          </ac:graphicFrameMkLst>
        </pc:graphicFrameChg>
      </pc:sldChg>
      <pc:sldChg chg="modSp del">
        <pc:chgData name="Manuel Fuentes" userId="7bb9d0a5-d892-4655-8ed1-695a8a5f88b8" providerId="ADAL" clId="{404DA227-DF7D-4873-9819-F15C9FB82A6F}" dt="2020-10-06T13:40:21.240" v="657" actId="2696"/>
        <pc:sldMkLst>
          <pc:docMk/>
          <pc:sldMk cId="3984041395" sldId="580"/>
        </pc:sldMkLst>
        <pc:spChg chg="mod">
          <ac:chgData name="Manuel Fuentes" userId="7bb9d0a5-d892-4655-8ed1-695a8a5f88b8" providerId="ADAL" clId="{404DA227-DF7D-4873-9819-F15C9FB82A6F}" dt="2020-10-06T13:27:22.660" v="233"/>
          <ac:spMkLst>
            <pc:docMk/>
            <pc:sldMk cId="3984041395" sldId="580"/>
            <ac:spMk id="3" creationId="{D40DEE89-B204-A04F-BECD-A46F1C225C60}"/>
          </ac:spMkLst>
        </pc:spChg>
      </pc:sldChg>
      <pc:sldChg chg="modSp del">
        <pc:chgData name="Manuel Fuentes" userId="7bb9d0a5-d892-4655-8ed1-695a8a5f88b8" providerId="ADAL" clId="{404DA227-DF7D-4873-9819-F15C9FB82A6F}" dt="2020-10-06T13:30:34.282" v="371" actId="2696"/>
        <pc:sldMkLst>
          <pc:docMk/>
          <pc:sldMk cId="3700776788" sldId="583"/>
        </pc:sldMkLst>
        <pc:spChg chg="mod">
          <ac:chgData name="Manuel Fuentes" userId="7bb9d0a5-d892-4655-8ed1-695a8a5f88b8" providerId="ADAL" clId="{404DA227-DF7D-4873-9819-F15C9FB82A6F}" dt="2020-10-06T13:30:11.267" v="336"/>
          <ac:spMkLst>
            <pc:docMk/>
            <pc:sldMk cId="3700776788" sldId="583"/>
            <ac:spMk id="3" creationId="{F9422152-1BF6-4143-B17D-6069A42BB983}"/>
          </ac:spMkLst>
        </pc:spChg>
      </pc:sldChg>
      <pc:sldChg chg="addSp delSp modSp add modAnim">
        <pc:chgData name="Manuel Fuentes" userId="7bb9d0a5-d892-4655-8ed1-695a8a5f88b8" providerId="ADAL" clId="{404DA227-DF7D-4873-9819-F15C9FB82A6F}" dt="2020-10-06T13:23:13.242" v="219"/>
        <pc:sldMkLst>
          <pc:docMk/>
          <pc:sldMk cId="1079035774" sldId="584"/>
        </pc:sldMkLst>
        <pc:spChg chg="mod">
          <ac:chgData name="Manuel Fuentes" userId="7bb9d0a5-d892-4655-8ed1-695a8a5f88b8" providerId="ADAL" clId="{404DA227-DF7D-4873-9819-F15C9FB82A6F}" dt="2020-10-06T13:14:32.070" v="95" actId="20577"/>
          <ac:spMkLst>
            <pc:docMk/>
            <pc:sldMk cId="1079035774" sldId="584"/>
            <ac:spMk id="2" creationId="{1C59E930-8EA3-4358-B795-87F7DA00C5E6}"/>
          </ac:spMkLst>
        </pc:spChg>
        <pc:spChg chg="del">
          <ac:chgData name="Manuel Fuentes" userId="7bb9d0a5-d892-4655-8ed1-695a8a5f88b8" providerId="ADAL" clId="{404DA227-DF7D-4873-9819-F15C9FB82A6F}" dt="2020-10-05T12:54:57.677" v="14" actId="931"/>
          <ac:spMkLst>
            <pc:docMk/>
            <pc:sldMk cId="1079035774" sldId="584"/>
            <ac:spMk id="3" creationId="{666D2561-780D-4F78-9276-F3F0198B70EC}"/>
          </ac:spMkLst>
        </pc:spChg>
        <pc:spChg chg="add del mod">
          <ac:chgData name="Manuel Fuentes" userId="7bb9d0a5-d892-4655-8ed1-695a8a5f88b8" providerId="ADAL" clId="{404DA227-DF7D-4873-9819-F15C9FB82A6F}" dt="2020-10-06T13:14:47.749" v="97" actId="931"/>
          <ac:spMkLst>
            <pc:docMk/>
            <pc:sldMk cId="1079035774" sldId="584"/>
            <ac:spMk id="6" creationId="{4578C7EE-EBA5-4B81-A503-D8E5CECEE538}"/>
          </ac:spMkLst>
        </pc:spChg>
        <pc:spChg chg="add mod">
          <ac:chgData name="Manuel Fuentes" userId="7bb9d0a5-d892-4655-8ed1-695a8a5f88b8" providerId="ADAL" clId="{404DA227-DF7D-4873-9819-F15C9FB82A6F}" dt="2020-10-06T13:17:21.414" v="114" actId="1076"/>
          <ac:spMkLst>
            <pc:docMk/>
            <pc:sldMk cId="1079035774" sldId="584"/>
            <ac:spMk id="12" creationId="{B7CE32B8-8F33-41A6-B5DA-D48BFD0E8783}"/>
          </ac:spMkLst>
        </pc:spChg>
        <pc:picChg chg="add del mod">
          <ac:chgData name="Manuel Fuentes" userId="7bb9d0a5-d892-4655-8ed1-695a8a5f88b8" providerId="ADAL" clId="{404DA227-DF7D-4873-9819-F15C9FB82A6F}" dt="2020-10-06T13:14:39.139" v="96" actId="478"/>
          <ac:picMkLst>
            <pc:docMk/>
            <pc:sldMk cId="1079035774" sldId="584"/>
            <ac:picMk id="7" creationId="{ABEFA4FC-40CB-47FE-A193-870F9186ED57}"/>
          </ac:picMkLst>
        </pc:picChg>
        <pc:picChg chg="add mod">
          <ac:chgData name="Manuel Fuentes" userId="7bb9d0a5-d892-4655-8ed1-695a8a5f88b8" providerId="ADAL" clId="{404DA227-DF7D-4873-9819-F15C9FB82A6F}" dt="2020-10-06T13:17:55.310" v="116" actId="1076"/>
          <ac:picMkLst>
            <pc:docMk/>
            <pc:sldMk cId="1079035774" sldId="584"/>
            <ac:picMk id="9" creationId="{A28C4C35-AD50-400B-9CF5-40D1850F6875}"/>
          </ac:picMkLst>
        </pc:picChg>
        <pc:picChg chg="add mod">
          <ac:chgData name="Manuel Fuentes" userId="7bb9d0a5-d892-4655-8ed1-695a8a5f88b8" providerId="ADAL" clId="{404DA227-DF7D-4873-9819-F15C9FB82A6F}" dt="2020-10-06T13:17:58.822" v="117" actId="1076"/>
          <ac:picMkLst>
            <pc:docMk/>
            <pc:sldMk cId="1079035774" sldId="584"/>
            <ac:picMk id="11" creationId="{1024234A-C2BB-458A-8F69-0BFE1B1141D8}"/>
          </ac:picMkLst>
        </pc:picChg>
      </pc:sldChg>
      <pc:sldChg chg="addSp delSp modSp add">
        <pc:chgData name="Manuel Fuentes" userId="7bb9d0a5-d892-4655-8ed1-695a8a5f88b8" providerId="ADAL" clId="{404DA227-DF7D-4873-9819-F15C9FB82A6F}" dt="2020-10-06T13:18:43.895" v="137" actId="1076"/>
        <pc:sldMkLst>
          <pc:docMk/>
          <pc:sldMk cId="3913028127" sldId="585"/>
        </pc:sldMkLst>
        <pc:spChg chg="mod">
          <ac:chgData name="Manuel Fuentes" userId="7bb9d0a5-d892-4655-8ed1-695a8a5f88b8" providerId="ADAL" clId="{404DA227-DF7D-4873-9819-F15C9FB82A6F}" dt="2020-10-06T13:18:24.825" v="131" actId="20577"/>
          <ac:spMkLst>
            <pc:docMk/>
            <pc:sldMk cId="3913028127" sldId="585"/>
            <ac:spMk id="2" creationId="{DE49A2EE-C3A5-4608-9907-FAD0A735CC6E}"/>
          </ac:spMkLst>
        </pc:spChg>
        <pc:spChg chg="del">
          <ac:chgData name="Manuel Fuentes" userId="7bb9d0a5-d892-4655-8ed1-695a8a5f88b8" providerId="ADAL" clId="{404DA227-DF7D-4873-9819-F15C9FB82A6F}" dt="2020-10-05T12:55:36.481" v="64" actId="931"/>
          <ac:spMkLst>
            <pc:docMk/>
            <pc:sldMk cId="3913028127" sldId="585"/>
            <ac:spMk id="3" creationId="{067A9299-567A-4D27-B602-4BD963C5B082}"/>
          </ac:spMkLst>
        </pc:spChg>
        <pc:spChg chg="add del mod">
          <ac:chgData name="Manuel Fuentes" userId="7bb9d0a5-d892-4655-8ed1-695a8a5f88b8" providerId="ADAL" clId="{404DA227-DF7D-4873-9819-F15C9FB82A6F}" dt="2020-10-06T13:18:35.425" v="133" actId="931"/>
          <ac:spMkLst>
            <pc:docMk/>
            <pc:sldMk cId="3913028127" sldId="585"/>
            <ac:spMk id="6" creationId="{75C4380B-2238-4F45-BCB5-F8512DDF61D5}"/>
          </ac:spMkLst>
        </pc:spChg>
        <pc:picChg chg="add del mod">
          <ac:chgData name="Manuel Fuentes" userId="7bb9d0a5-d892-4655-8ed1-695a8a5f88b8" providerId="ADAL" clId="{404DA227-DF7D-4873-9819-F15C9FB82A6F}" dt="2020-10-06T13:18:28.171" v="132" actId="478"/>
          <ac:picMkLst>
            <pc:docMk/>
            <pc:sldMk cId="3913028127" sldId="585"/>
            <ac:picMk id="7" creationId="{0538A25F-5348-49BD-9849-D4BD0FE52796}"/>
          </ac:picMkLst>
        </pc:picChg>
        <pc:picChg chg="add mod">
          <ac:chgData name="Manuel Fuentes" userId="7bb9d0a5-d892-4655-8ed1-695a8a5f88b8" providerId="ADAL" clId="{404DA227-DF7D-4873-9819-F15C9FB82A6F}" dt="2020-10-06T13:18:43.895" v="137" actId="1076"/>
          <ac:picMkLst>
            <pc:docMk/>
            <pc:sldMk cId="3913028127" sldId="585"/>
            <ac:picMk id="9" creationId="{D921D15B-5A84-4EB5-AA02-6B2D8C0EF164}"/>
          </ac:picMkLst>
        </pc:picChg>
      </pc:sldChg>
      <pc:sldChg chg="modSp add">
        <pc:chgData name="Manuel Fuentes" userId="7bb9d0a5-d892-4655-8ed1-695a8a5f88b8" providerId="ADAL" clId="{404DA227-DF7D-4873-9819-F15C9FB82A6F}" dt="2020-10-06T13:40:14.862" v="656" actId="20577"/>
        <pc:sldMkLst>
          <pc:docMk/>
          <pc:sldMk cId="2397179824" sldId="586"/>
        </pc:sldMkLst>
        <pc:spChg chg="mod">
          <ac:chgData name="Manuel Fuentes" userId="7bb9d0a5-d892-4655-8ed1-695a8a5f88b8" providerId="ADAL" clId="{404DA227-DF7D-4873-9819-F15C9FB82A6F}" dt="2020-10-06T13:27:14.300" v="232" actId="20577"/>
          <ac:spMkLst>
            <pc:docMk/>
            <pc:sldMk cId="2397179824" sldId="586"/>
            <ac:spMk id="2" creationId="{9457E75D-CC21-46E4-B8F0-CAE85682D968}"/>
          </ac:spMkLst>
        </pc:spChg>
        <pc:spChg chg="mod">
          <ac:chgData name="Manuel Fuentes" userId="7bb9d0a5-d892-4655-8ed1-695a8a5f88b8" providerId="ADAL" clId="{404DA227-DF7D-4873-9819-F15C9FB82A6F}" dt="2020-10-06T13:40:14.862" v="656" actId="20577"/>
          <ac:spMkLst>
            <pc:docMk/>
            <pc:sldMk cId="2397179824" sldId="586"/>
            <ac:spMk id="3" creationId="{AD4BEEA8-1ABD-4E46-AF34-3A08DAFD3DC9}"/>
          </ac:spMkLst>
        </pc:spChg>
      </pc:sldChg>
      <pc:sldChg chg="modSp add ord">
        <pc:chgData name="Manuel Fuentes" userId="7bb9d0a5-d892-4655-8ed1-695a8a5f88b8" providerId="ADAL" clId="{404DA227-DF7D-4873-9819-F15C9FB82A6F}" dt="2020-10-06T13:30:27.539" v="370"/>
        <pc:sldMkLst>
          <pc:docMk/>
          <pc:sldMk cId="3074956016" sldId="587"/>
        </pc:sldMkLst>
        <pc:spChg chg="mod">
          <ac:chgData name="Manuel Fuentes" userId="7bb9d0a5-d892-4655-8ed1-695a8a5f88b8" providerId="ADAL" clId="{404DA227-DF7D-4873-9819-F15C9FB82A6F}" dt="2020-10-06T13:30:24.175" v="369" actId="20577"/>
          <ac:spMkLst>
            <pc:docMk/>
            <pc:sldMk cId="3074956016" sldId="587"/>
            <ac:spMk id="2" creationId="{7DE0FF32-5129-4568-A040-AB55961763FA}"/>
          </ac:spMkLst>
        </pc:spChg>
        <pc:spChg chg="mod">
          <ac:chgData name="Manuel Fuentes" userId="7bb9d0a5-d892-4655-8ed1-695a8a5f88b8" providerId="ADAL" clId="{404DA227-DF7D-4873-9819-F15C9FB82A6F}" dt="2020-10-06T13:30:27.539" v="370"/>
          <ac:spMkLst>
            <pc:docMk/>
            <pc:sldMk cId="3074956016" sldId="587"/>
            <ac:spMk id="3" creationId="{5B4B7E42-798F-4924-939A-74931AF54D07}"/>
          </ac:spMkLst>
        </pc:spChg>
      </pc:sldChg>
      <pc:sldChg chg="modSp add ord">
        <pc:chgData name="Manuel Fuentes" userId="7bb9d0a5-d892-4655-8ed1-695a8a5f88b8" providerId="ADAL" clId="{404DA227-DF7D-4873-9819-F15C9FB82A6F}" dt="2020-10-06T13:58:01.469" v="718" actId="15"/>
        <pc:sldMkLst>
          <pc:docMk/>
          <pc:sldMk cId="2611587399" sldId="588"/>
        </pc:sldMkLst>
        <pc:spChg chg="mod">
          <ac:chgData name="Manuel Fuentes" userId="7bb9d0a5-d892-4655-8ed1-695a8a5f88b8" providerId="ADAL" clId="{404DA227-DF7D-4873-9819-F15C9FB82A6F}" dt="2020-10-06T13:31:23.784" v="409" actId="20577"/>
          <ac:spMkLst>
            <pc:docMk/>
            <pc:sldMk cId="2611587399" sldId="588"/>
            <ac:spMk id="2" creationId="{253A40AC-25BC-4066-964B-60D9036C06A6}"/>
          </ac:spMkLst>
        </pc:spChg>
        <pc:spChg chg="mod">
          <ac:chgData name="Manuel Fuentes" userId="7bb9d0a5-d892-4655-8ed1-695a8a5f88b8" providerId="ADAL" clId="{404DA227-DF7D-4873-9819-F15C9FB82A6F}" dt="2020-10-06T13:58:01.469" v="718" actId="15"/>
          <ac:spMkLst>
            <pc:docMk/>
            <pc:sldMk cId="2611587399" sldId="588"/>
            <ac:spMk id="3" creationId="{20BD213A-8FF4-4898-AC4D-C8E707178896}"/>
          </ac:spMkLst>
        </pc:spChg>
      </pc:sldChg>
      <pc:sldChg chg="modSp add ord">
        <pc:chgData name="Manuel Fuentes" userId="7bb9d0a5-d892-4655-8ed1-695a8a5f88b8" providerId="ADAL" clId="{404DA227-DF7D-4873-9819-F15C9FB82A6F}" dt="2020-10-06T13:57:26.801" v="716" actId="5793"/>
        <pc:sldMkLst>
          <pc:docMk/>
          <pc:sldMk cId="3835648307" sldId="589"/>
        </pc:sldMkLst>
        <pc:spChg chg="mod">
          <ac:chgData name="Manuel Fuentes" userId="7bb9d0a5-d892-4655-8ed1-695a8a5f88b8" providerId="ADAL" clId="{404DA227-DF7D-4873-9819-F15C9FB82A6F}" dt="2020-10-06T13:33:25.421" v="463" actId="20577"/>
          <ac:spMkLst>
            <pc:docMk/>
            <pc:sldMk cId="3835648307" sldId="589"/>
            <ac:spMk id="2" creationId="{531D6E83-AB2E-4B65-9B12-FE7FDD163EC6}"/>
          </ac:spMkLst>
        </pc:spChg>
        <pc:spChg chg="mod">
          <ac:chgData name="Manuel Fuentes" userId="7bb9d0a5-d892-4655-8ed1-695a8a5f88b8" providerId="ADAL" clId="{404DA227-DF7D-4873-9819-F15C9FB82A6F}" dt="2020-10-06T13:57:26.801" v="716" actId="5793"/>
          <ac:spMkLst>
            <pc:docMk/>
            <pc:sldMk cId="3835648307" sldId="589"/>
            <ac:spMk id="3" creationId="{12B0502A-96FE-4E07-A12D-CF2E38E52F57}"/>
          </ac:spMkLst>
        </pc:spChg>
      </pc:sldChg>
      <pc:sldChg chg="modSp add ord">
        <pc:chgData name="Manuel Fuentes" userId="7bb9d0a5-d892-4655-8ed1-695a8a5f88b8" providerId="ADAL" clId="{404DA227-DF7D-4873-9819-F15C9FB82A6F}" dt="2020-10-06T13:35:57.798" v="539" actId="20577"/>
        <pc:sldMkLst>
          <pc:docMk/>
          <pc:sldMk cId="2964915374" sldId="590"/>
        </pc:sldMkLst>
        <pc:spChg chg="mod">
          <ac:chgData name="Manuel Fuentes" userId="7bb9d0a5-d892-4655-8ed1-695a8a5f88b8" providerId="ADAL" clId="{404DA227-DF7D-4873-9819-F15C9FB82A6F}" dt="2020-10-06T13:34:12.757" v="493" actId="20577"/>
          <ac:spMkLst>
            <pc:docMk/>
            <pc:sldMk cId="2964915374" sldId="590"/>
            <ac:spMk id="2" creationId="{5334D058-3E13-4785-8510-5CD1D6B51436}"/>
          </ac:spMkLst>
        </pc:spChg>
        <pc:spChg chg="mod">
          <ac:chgData name="Manuel Fuentes" userId="7bb9d0a5-d892-4655-8ed1-695a8a5f88b8" providerId="ADAL" clId="{404DA227-DF7D-4873-9819-F15C9FB82A6F}" dt="2020-10-06T13:35:57.798" v="539" actId="20577"/>
          <ac:spMkLst>
            <pc:docMk/>
            <pc:sldMk cId="2964915374" sldId="590"/>
            <ac:spMk id="3" creationId="{9887D23F-CB93-47AF-90DC-9F0CF043A309}"/>
          </ac:spMkLst>
        </pc:spChg>
      </pc:sldChg>
      <pc:sldChg chg="add">
        <pc:chgData name="Manuel Fuentes" userId="7bb9d0a5-d892-4655-8ed1-695a8a5f88b8" providerId="ADAL" clId="{404DA227-DF7D-4873-9819-F15C9FB82A6F}" dt="2020-10-06T13:40:31.338" v="659"/>
        <pc:sldMkLst>
          <pc:docMk/>
          <pc:sldMk cId="1338648951" sldId="591"/>
        </pc:sldMkLst>
      </pc:sldChg>
      <pc:sldChg chg="add ord">
        <pc:chgData name="Manuel Fuentes" userId="7bb9d0a5-d892-4655-8ed1-695a8a5f88b8" providerId="ADAL" clId="{404DA227-DF7D-4873-9819-F15C9FB82A6F}" dt="2020-10-06T14:00:36.951" v="720"/>
        <pc:sldMkLst>
          <pc:docMk/>
          <pc:sldMk cId="159320475" sldId="592"/>
        </pc:sldMkLst>
      </pc:sldChg>
      <pc:sldChg chg="add">
        <pc:chgData name="Manuel Fuentes" userId="7bb9d0a5-d892-4655-8ed1-695a8a5f88b8" providerId="ADAL" clId="{404DA227-DF7D-4873-9819-F15C9FB82A6F}" dt="2020-10-06T14:01:21.921" v="721"/>
        <pc:sldMkLst>
          <pc:docMk/>
          <pc:sldMk cId="2540807606" sldId="593"/>
        </pc:sldMkLst>
      </pc:sldChg>
    </pc:docChg>
  </pc:docChgLst>
  <pc:docChgLst>
    <pc:chgData name="Manuel Fuentes" userId="7bb9d0a5-d892-4655-8ed1-695a8a5f88b8" providerId="ADAL" clId="{54B3A1DA-29BA-6542-BACB-D125C337820A}"/>
    <pc:docChg chg="undo custSel addSld delSld modSld sldOrd">
      <pc:chgData name="Manuel Fuentes" userId="7bb9d0a5-d892-4655-8ed1-695a8a5f88b8" providerId="ADAL" clId="{54B3A1DA-29BA-6542-BACB-D125C337820A}" dt="2020-10-14T15:08:08.657" v="9763" actId="729"/>
      <pc:docMkLst>
        <pc:docMk/>
      </pc:docMkLst>
      <pc:sldChg chg="del">
        <pc:chgData name="Manuel Fuentes" userId="7bb9d0a5-d892-4655-8ed1-695a8a5f88b8" providerId="ADAL" clId="{54B3A1DA-29BA-6542-BACB-D125C337820A}" dt="2020-10-04T15:11:03.443" v="1817" actId="2696"/>
        <pc:sldMkLst>
          <pc:docMk/>
          <pc:sldMk cId="0" sldId="256"/>
        </pc:sldMkLst>
      </pc:sldChg>
      <pc:sldChg chg="modSp ord">
        <pc:chgData name="Manuel Fuentes" userId="7bb9d0a5-d892-4655-8ed1-695a8a5f88b8" providerId="ADAL" clId="{54B3A1DA-29BA-6542-BACB-D125C337820A}" dt="2020-10-06T07:22:00.269" v="3566" actId="20577"/>
        <pc:sldMkLst>
          <pc:docMk/>
          <pc:sldMk cId="0" sldId="257"/>
        </pc:sldMkLst>
        <pc:spChg chg="mod">
          <ac:chgData name="Manuel Fuentes" userId="7bb9d0a5-d892-4655-8ed1-695a8a5f88b8" providerId="ADAL" clId="{54B3A1DA-29BA-6542-BACB-D125C337820A}" dt="2020-10-06T06:37:39.006" v="3088" actId="20577"/>
          <ac:spMkLst>
            <pc:docMk/>
            <pc:sldMk cId="0" sldId="257"/>
            <ac:spMk id="2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6T07:22:00.269" v="3566" actId="20577"/>
          <ac:spMkLst>
            <pc:docMk/>
            <pc:sldMk cId="0" sldId="257"/>
            <ac:spMk id="3" creationId="{00000000-0000-0000-0000-000000000000}"/>
          </ac:spMkLst>
        </pc:spChg>
      </pc:sldChg>
      <pc:sldChg chg="addSp delSp modSp modAnim">
        <pc:chgData name="Manuel Fuentes" userId="7bb9d0a5-d892-4655-8ed1-695a8a5f88b8" providerId="ADAL" clId="{54B3A1DA-29BA-6542-BACB-D125C337820A}" dt="2020-10-04T07:22:00.834" v="1147"/>
        <pc:sldMkLst>
          <pc:docMk/>
          <pc:sldMk cId="263845392" sldId="258"/>
        </pc:sldMkLst>
        <pc:spChg chg="mod">
          <ac:chgData name="Manuel Fuentes" userId="7bb9d0a5-d892-4655-8ed1-695a8a5f88b8" providerId="ADAL" clId="{54B3A1DA-29BA-6542-BACB-D125C337820A}" dt="2020-10-03T10:07:56.516" v="2"/>
          <ac:spMkLst>
            <pc:docMk/>
            <pc:sldMk cId="263845392" sldId="258"/>
            <ac:spMk id="3" creationId="{A624E251-695C-44F6-8D41-319DB3876982}"/>
          </ac:spMkLst>
        </pc:spChg>
        <pc:spChg chg="add mod">
          <ac:chgData name="Manuel Fuentes" userId="7bb9d0a5-d892-4655-8ed1-695a8a5f88b8" providerId="ADAL" clId="{54B3A1DA-29BA-6542-BACB-D125C337820A}" dt="2020-10-03T10:11:59.998" v="7" actId="688"/>
          <ac:spMkLst>
            <pc:docMk/>
            <pc:sldMk cId="263845392" sldId="258"/>
            <ac:spMk id="7" creationId="{54C83B82-2C8F-E34D-949A-0230927F9365}"/>
          </ac:spMkLst>
        </pc:spChg>
        <pc:spChg chg="add mod">
          <ac:chgData name="Manuel Fuentes" userId="7bb9d0a5-d892-4655-8ed1-695a8a5f88b8" providerId="ADAL" clId="{54B3A1DA-29BA-6542-BACB-D125C337820A}" dt="2020-10-03T10:12:20.802" v="9" actId="1076"/>
          <ac:spMkLst>
            <pc:docMk/>
            <pc:sldMk cId="263845392" sldId="258"/>
            <ac:spMk id="8" creationId="{B3CF2C5B-052A-4C40-9E9A-334556B42956}"/>
          </ac:spMkLst>
        </pc:spChg>
        <pc:spChg chg="add mod">
          <ac:chgData name="Manuel Fuentes" userId="7bb9d0a5-d892-4655-8ed1-695a8a5f88b8" providerId="ADAL" clId="{54B3A1DA-29BA-6542-BACB-D125C337820A}" dt="2020-10-03T10:12:36.434" v="11" actId="1076"/>
          <ac:spMkLst>
            <pc:docMk/>
            <pc:sldMk cId="263845392" sldId="258"/>
            <ac:spMk id="9" creationId="{E7061B03-F3EF-3F44-AC17-D3A967190C9F}"/>
          </ac:spMkLst>
        </pc:spChg>
        <pc:spChg chg="add del mod">
          <ac:chgData name="Manuel Fuentes" userId="7bb9d0a5-d892-4655-8ed1-695a8a5f88b8" providerId="ADAL" clId="{54B3A1DA-29BA-6542-BACB-D125C337820A}" dt="2020-10-03T10:48:35.525" v="131" actId="478"/>
          <ac:spMkLst>
            <pc:docMk/>
            <pc:sldMk cId="263845392" sldId="258"/>
            <ac:spMk id="10" creationId="{BB9DC06A-BEF8-054F-98EE-1F5948095DEA}"/>
          </ac:spMkLst>
        </pc:spChg>
        <pc:spChg chg="add mod">
          <ac:chgData name="Manuel Fuentes" userId="7bb9d0a5-d892-4655-8ed1-695a8a5f88b8" providerId="ADAL" clId="{54B3A1DA-29BA-6542-BACB-D125C337820A}" dt="2020-10-03T10:54:58.059" v="161" actId="14100"/>
          <ac:spMkLst>
            <pc:docMk/>
            <pc:sldMk cId="263845392" sldId="258"/>
            <ac:spMk id="11" creationId="{12B5027A-BE10-0D4B-A9A9-E2EA3A1F205F}"/>
          </ac:spMkLst>
        </pc:spChg>
        <pc:spChg chg="add mod">
          <ac:chgData name="Manuel Fuentes" userId="7bb9d0a5-d892-4655-8ed1-695a8a5f88b8" providerId="ADAL" clId="{54B3A1DA-29BA-6542-BACB-D125C337820A}" dt="2020-10-04T07:16:14.954" v="1105" actId="207"/>
          <ac:spMkLst>
            <pc:docMk/>
            <pc:sldMk cId="263845392" sldId="258"/>
            <ac:spMk id="12" creationId="{CE0199F2-2703-6746-BA3B-27CFA3ECCEB4}"/>
          </ac:spMkLst>
        </pc:spChg>
        <pc:spChg chg="add mod">
          <ac:chgData name="Manuel Fuentes" userId="7bb9d0a5-d892-4655-8ed1-695a8a5f88b8" providerId="ADAL" clId="{54B3A1DA-29BA-6542-BACB-D125C337820A}" dt="2020-10-04T07:13:28.089" v="1078" actId="1076"/>
          <ac:spMkLst>
            <pc:docMk/>
            <pc:sldMk cId="263845392" sldId="258"/>
            <ac:spMk id="13" creationId="{DBC2BB25-8033-8E47-A82C-2199305724AC}"/>
          </ac:spMkLst>
        </pc:spChg>
        <pc:spChg chg="add mod">
          <ac:chgData name="Manuel Fuentes" userId="7bb9d0a5-d892-4655-8ed1-695a8a5f88b8" providerId="ADAL" clId="{54B3A1DA-29BA-6542-BACB-D125C337820A}" dt="2020-10-04T07:21:47.275" v="1146" actId="14100"/>
          <ac:spMkLst>
            <pc:docMk/>
            <pc:sldMk cId="263845392" sldId="258"/>
            <ac:spMk id="14" creationId="{371E375D-780E-0D45-AE18-20704C968F56}"/>
          </ac:spMkLst>
        </pc:spChg>
        <pc:spChg chg="add mod">
          <ac:chgData name="Manuel Fuentes" userId="7bb9d0a5-d892-4655-8ed1-695a8a5f88b8" providerId="ADAL" clId="{54B3A1DA-29BA-6542-BACB-D125C337820A}" dt="2020-10-04T07:19:56.680" v="1134" actId="14100"/>
          <ac:spMkLst>
            <pc:docMk/>
            <pc:sldMk cId="263845392" sldId="258"/>
            <ac:spMk id="15" creationId="{C37A24D5-725F-D840-AB63-B744F78F65DF}"/>
          </ac:spMkLst>
        </pc:spChg>
        <pc:spChg chg="add">
          <ac:chgData name="Manuel Fuentes" userId="7bb9d0a5-d892-4655-8ed1-695a8a5f88b8" providerId="ADAL" clId="{54B3A1DA-29BA-6542-BACB-D125C337820A}" dt="2020-10-04T07:22:00.834" v="1147"/>
          <ac:spMkLst>
            <pc:docMk/>
            <pc:sldMk cId="263845392" sldId="258"/>
            <ac:spMk id="16" creationId="{9A9B6EB5-0454-2A4C-A7E9-383F3C44F22E}"/>
          </ac:spMkLst>
        </pc:spChg>
      </pc:sldChg>
      <pc:sldChg chg="modSp del">
        <pc:chgData name="Manuel Fuentes" userId="7bb9d0a5-d892-4655-8ed1-695a8a5f88b8" providerId="ADAL" clId="{54B3A1DA-29BA-6542-BACB-D125C337820A}" dt="2020-10-04T15:33:34.007" v="2210" actId="2696"/>
        <pc:sldMkLst>
          <pc:docMk/>
          <pc:sldMk cId="1663045933" sldId="259"/>
        </pc:sldMkLst>
        <pc:spChg chg="mod">
          <ac:chgData name="Manuel Fuentes" userId="7bb9d0a5-d892-4655-8ed1-695a8a5f88b8" providerId="ADAL" clId="{54B3A1DA-29BA-6542-BACB-D125C337820A}" dt="2020-10-03T10:55:23.615" v="164" actId="14100"/>
          <ac:spMkLst>
            <pc:docMk/>
            <pc:sldMk cId="1663045933" sldId="259"/>
            <ac:spMk id="97" creationId="{7B95530B-E49E-47CD-88E8-74563A35F14A}"/>
          </ac:spMkLst>
        </pc:spChg>
      </pc:sldChg>
      <pc:sldChg chg="addSp delSp modSp add mod ord modAnim modShow">
        <pc:chgData name="Manuel Fuentes" userId="7bb9d0a5-d892-4655-8ed1-695a8a5f88b8" providerId="ADAL" clId="{54B3A1DA-29BA-6542-BACB-D125C337820A}" dt="2020-10-14T15:08:08.657" v="9763" actId="729"/>
        <pc:sldMkLst>
          <pc:docMk/>
          <pc:sldMk cId="2807019042" sldId="260"/>
        </pc:sldMkLst>
        <pc:spChg chg="del mod">
          <ac:chgData name="Manuel Fuentes" userId="7bb9d0a5-d892-4655-8ed1-695a8a5f88b8" providerId="ADAL" clId="{54B3A1DA-29BA-6542-BACB-D125C337820A}" dt="2020-10-03T11:04:25.419" v="321" actId="478"/>
          <ac:spMkLst>
            <pc:docMk/>
            <pc:sldMk cId="2807019042" sldId="260"/>
            <ac:spMk id="3" creationId="{7BBFB563-C4C7-9942-AD63-6D23568973D5}"/>
          </ac:spMkLst>
        </pc:spChg>
        <pc:spChg chg="del mod">
          <ac:chgData name="Manuel Fuentes" userId="7bb9d0a5-d892-4655-8ed1-695a8a5f88b8" providerId="ADAL" clId="{54B3A1DA-29BA-6542-BACB-D125C337820A}" dt="2020-10-03T11:07:51.918" v="379" actId="478"/>
          <ac:spMkLst>
            <pc:docMk/>
            <pc:sldMk cId="2807019042" sldId="260"/>
            <ac:spMk id="12" creationId="{38E2DFE1-E273-FD41-BFEB-5E6853B113A8}"/>
          </ac:spMkLst>
        </pc:spChg>
        <pc:spChg chg="add del mod">
          <ac:chgData name="Manuel Fuentes" userId="7bb9d0a5-d892-4655-8ed1-695a8a5f88b8" providerId="ADAL" clId="{54B3A1DA-29BA-6542-BACB-D125C337820A}" dt="2020-10-12T14:13:27.450" v="6914" actId="478"/>
          <ac:spMkLst>
            <pc:docMk/>
            <pc:sldMk cId="2807019042" sldId="260"/>
            <ac:spMk id="12" creationId="{F5199914-3419-CA4C-89BF-E20185B323DD}"/>
          </ac:spMkLst>
        </pc:spChg>
        <pc:spChg chg="add del mod">
          <ac:chgData name="Manuel Fuentes" userId="7bb9d0a5-d892-4655-8ed1-695a8a5f88b8" providerId="ADAL" clId="{54B3A1DA-29BA-6542-BACB-D125C337820A}" dt="2020-10-03T11:08:14.274" v="384" actId="1076"/>
          <ac:spMkLst>
            <pc:docMk/>
            <pc:sldMk cId="2807019042" sldId="260"/>
            <ac:spMk id="15" creationId="{E7CD6C14-40AA-5C4C-9399-FFB0CF16ADBA}"/>
          </ac:spMkLst>
        </pc:spChg>
        <pc:spChg chg="del">
          <ac:chgData name="Manuel Fuentes" userId="7bb9d0a5-d892-4655-8ed1-695a8a5f88b8" providerId="ADAL" clId="{54B3A1DA-29BA-6542-BACB-D125C337820A}" dt="2020-10-03T11:06:06.476" v="360" actId="478"/>
          <ac:spMkLst>
            <pc:docMk/>
            <pc:sldMk cId="2807019042" sldId="260"/>
            <ac:spMk id="20" creationId="{1EC44C38-DB50-684F-8201-CA27724509DD}"/>
          </ac:spMkLst>
        </pc:spChg>
        <pc:spChg chg="del">
          <ac:chgData name="Manuel Fuentes" userId="7bb9d0a5-d892-4655-8ed1-695a8a5f88b8" providerId="ADAL" clId="{54B3A1DA-29BA-6542-BACB-D125C337820A}" dt="2020-10-03T11:06:09.700" v="361" actId="478"/>
          <ac:spMkLst>
            <pc:docMk/>
            <pc:sldMk cId="2807019042" sldId="260"/>
            <ac:spMk id="21" creationId="{460C938D-957C-874F-BF2D-6C44036321A7}"/>
          </ac:spMkLst>
        </pc:spChg>
        <pc:spChg chg="add mod">
          <ac:chgData name="Manuel Fuentes" userId="7bb9d0a5-d892-4655-8ed1-695a8a5f88b8" providerId="ADAL" clId="{54B3A1DA-29BA-6542-BACB-D125C337820A}" dt="2020-10-12T14:16:33.698" v="6930" actId="164"/>
          <ac:spMkLst>
            <pc:docMk/>
            <pc:sldMk cId="2807019042" sldId="260"/>
            <ac:spMk id="23" creationId="{4F9F89FC-9AD1-4648-86AC-E8DE47854ABC}"/>
          </ac:spMkLst>
        </pc:spChg>
        <pc:spChg chg="del">
          <ac:chgData name="Manuel Fuentes" userId="7bb9d0a5-d892-4655-8ed1-695a8a5f88b8" providerId="ADAL" clId="{54B3A1DA-29BA-6542-BACB-D125C337820A}" dt="2020-10-03T11:06:11.708" v="362" actId="478"/>
          <ac:spMkLst>
            <pc:docMk/>
            <pc:sldMk cId="2807019042" sldId="260"/>
            <ac:spMk id="23" creationId="{E8E19549-B2B6-E849-BFBA-6B0FC9ECBDFB}"/>
          </ac:spMkLst>
        </pc:spChg>
        <pc:spChg chg="mod">
          <ac:chgData name="Manuel Fuentes" userId="7bb9d0a5-d892-4655-8ed1-695a8a5f88b8" providerId="ADAL" clId="{54B3A1DA-29BA-6542-BACB-D125C337820A}" dt="2020-10-03T11:08:17.563" v="385" actId="1076"/>
          <ac:spMkLst>
            <pc:docMk/>
            <pc:sldMk cId="2807019042" sldId="260"/>
            <ac:spMk id="29" creationId="{2D19F6E1-8E49-8B41-85BB-924A5E65827D}"/>
          </ac:spMkLst>
        </pc:spChg>
        <pc:spChg chg="del">
          <ac:chgData name="Manuel Fuentes" userId="7bb9d0a5-d892-4655-8ed1-695a8a5f88b8" providerId="ADAL" clId="{54B3A1DA-29BA-6542-BACB-D125C337820A}" dt="2020-10-03T11:07:54.343" v="380" actId="478"/>
          <ac:spMkLst>
            <pc:docMk/>
            <pc:sldMk cId="2807019042" sldId="260"/>
            <ac:spMk id="30" creationId="{0FDC4E8C-52AA-2C48-89D1-6F4D53BA8902}"/>
          </ac:spMkLst>
        </pc:spChg>
        <pc:spChg chg="del">
          <ac:chgData name="Manuel Fuentes" userId="7bb9d0a5-d892-4655-8ed1-695a8a5f88b8" providerId="ADAL" clId="{54B3A1DA-29BA-6542-BACB-D125C337820A}" dt="2020-10-03T11:05:59.044" v="357" actId="478"/>
          <ac:spMkLst>
            <pc:docMk/>
            <pc:sldMk cId="2807019042" sldId="260"/>
            <ac:spMk id="35" creationId="{36D8929B-4031-4E4F-85E1-FF37B6F782B2}"/>
          </ac:spMkLst>
        </pc:spChg>
        <pc:spChg chg="del">
          <ac:chgData name="Manuel Fuentes" userId="7bb9d0a5-d892-4655-8ed1-695a8a5f88b8" providerId="ADAL" clId="{54B3A1DA-29BA-6542-BACB-D125C337820A}" dt="2020-10-03T11:06:01.139" v="358" actId="478"/>
          <ac:spMkLst>
            <pc:docMk/>
            <pc:sldMk cId="2807019042" sldId="260"/>
            <ac:spMk id="36" creationId="{7302BE16-CCA4-3B4E-8208-6AF9181E84BB}"/>
          </ac:spMkLst>
        </pc:spChg>
        <pc:spChg chg="del">
          <ac:chgData name="Manuel Fuentes" userId="7bb9d0a5-d892-4655-8ed1-695a8a5f88b8" providerId="ADAL" clId="{54B3A1DA-29BA-6542-BACB-D125C337820A}" dt="2020-10-03T11:06:03.412" v="359" actId="478"/>
          <ac:spMkLst>
            <pc:docMk/>
            <pc:sldMk cId="2807019042" sldId="260"/>
            <ac:spMk id="38" creationId="{98AD269F-CC76-9145-8125-CB2F023B8E35}"/>
          </ac:spMkLst>
        </pc:spChg>
        <pc:spChg chg="del mod">
          <ac:chgData name="Manuel Fuentes" userId="7bb9d0a5-d892-4655-8ed1-695a8a5f88b8" providerId="ADAL" clId="{54B3A1DA-29BA-6542-BACB-D125C337820A}" dt="2020-10-03T11:07:56.538" v="381" actId="478"/>
          <ac:spMkLst>
            <pc:docMk/>
            <pc:sldMk cId="2807019042" sldId="260"/>
            <ac:spMk id="46" creationId="{D3085708-0AA1-E14F-BD44-E2D21D65D1A7}"/>
          </ac:spMkLst>
        </pc:spChg>
        <pc:spChg chg="del mod">
          <ac:chgData name="Manuel Fuentes" userId="7bb9d0a5-d892-4655-8ed1-695a8a5f88b8" providerId="ADAL" clId="{54B3A1DA-29BA-6542-BACB-D125C337820A}" dt="2020-10-03T11:05:47.500" v="352" actId="478"/>
          <ac:spMkLst>
            <pc:docMk/>
            <pc:sldMk cId="2807019042" sldId="260"/>
            <ac:spMk id="47" creationId="{7E560A72-7DF6-EA44-83E2-EFCC495E4C79}"/>
          </ac:spMkLst>
        </pc:spChg>
        <pc:spChg chg="del mod">
          <ac:chgData name="Manuel Fuentes" userId="7bb9d0a5-d892-4655-8ed1-695a8a5f88b8" providerId="ADAL" clId="{54B3A1DA-29BA-6542-BACB-D125C337820A}" dt="2020-10-03T11:05:53.547" v="354" actId="478"/>
          <ac:spMkLst>
            <pc:docMk/>
            <pc:sldMk cId="2807019042" sldId="260"/>
            <ac:spMk id="48" creationId="{18FDF064-3D30-DB48-8BB9-52A03C3B3C72}"/>
          </ac:spMkLst>
        </pc:spChg>
        <pc:spChg chg="del mod">
          <ac:chgData name="Manuel Fuentes" userId="7bb9d0a5-d892-4655-8ed1-695a8a5f88b8" providerId="ADAL" clId="{54B3A1DA-29BA-6542-BACB-D125C337820A}" dt="2020-10-03T11:05:56.205" v="356" actId="478"/>
          <ac:spMkLst>
            <pc:docMk/>
            <pc:sldMk cId="2807019042" sldId="260"/>
            <ac:spMk id="50" creationId="{F65B49EB-B787-5946-BB30-6935B7BFC032}"/>
          </ac:spMkLst>
        </pc:spChg>
        <pc:spChg chg="add mod">
          <ac:chgData name="Manuel Fuentes" userId="7bb9d0a5-d892-4655-8ed1-695a8a5f88b8" providerId="ADAL" clId="{54B3A1DA-29BA-6542-BACB-D125C337820A}" dt="2020-10-03T11:08:40.330" v="389" actId="14100"/>
          <ac:spMkLst>
            <pc:docMk/>
            <pc:sldMk cId="2807019042" sldId="260"/>
            <ac:spMk id="53" creationId="{18C84C8B-604B-0149-901F-7DB92F95A8F3}"/>
          </ac:spMkLst>
        </pc:spChg>
        <pc:spChg chg="add mod topLvl">
          <ac:chgData name="Manuel Fuentes" userId="7bb9d0a5-d892-4655-8ed1-695a8a5f88b8" providerId="ADAL" clId="{54B3A1DA-29BA-6542-BACB-D125C337820A}" dt="2020-10-03T11:38:41.928" v="464" actId="27636"/>
          <ac:spMkLst>
            <pc:docMk/>
            <pc:sldMk cId="2807019042" sldId="260"/>
            <ac:spMk id="54" creationId="{5582C641-3DAF-9240-8D7B-568B866B0958}"/>
          </ac:spMkLst>
        </pc:spChg>
        <pc:spChg chg="add mod topLvl">
          <ac:chgData name="Manuel Fuentes" userId="7bb9d0a5-d892-4655-8ed1-695a8a5f88b8" providerId="ADAL" clId="{54B3A1DA-29BA-6542-BACB-D125C337820A}" dt="2020-10-06T07:08:05.397" v="3432" actId="164"/>
          <ac:spMkLst>
            <pc:docMk/>
            <pc:sldMk cId="2807019042" sldId="260"/>
            <ac:spMk id="61" creationId="{BC084674-069F-EA4C-9346-466D08F3387A}"/>
          </ac:spMkLst>
        </pc:spChg>
        <pc:spChg chg="add mod">
          <ac:chgData name="Manuel Fuentes" userId="7bb9d0a5-d892-4655-8ed1-695a8a5f88b8" providerId="ADAL" clId="{54B3A1DA-29BA-6542-BACB-D125C337820A}" dt="2020-10-03T11:32:42.207" v="460" actId="27636"/>
          <ac:spMkLst>
            <pc:docMk/>
            <pc:sldMk cId="2807019042" sldId="260"/>
            <ac:spMk id="63" creationId="{D1AACC5E-6BDA-C84B-AAEB-0BED189CAEAE}"/>
          </ac:spMkLst>
        </pc:spChg>
        <pc:spChg chg="add del mod">
          <ac:chgData name="Manuel Fuentes" userId="7bb9d0a5-d892-4655-8ed1-695a8a5f88b8" providerId="ADAL" clId="{54B3A1DA-29BA-6542-BACB-D125C337820A}" dt="2020-10-04T09:37:27.781" v="1573" actId="478"/>
          <ac:spMkLst>
            <pc:docMk/>
            <pc:sldMk cId="2807019042" sldId="260"/>
            <ac:spMk id="72" creationId="{C54BE829-02BD-1E49-9C64-74EE8E1CB204}"/>
          </ac:spMkLst>
        </pc:spChg>
        <pc:spChg chg="add del">
          <ac:chgData name="Manuel Fuentes" userId="7bb9d0a5-d892-4655-8ed1-695a8a5f88b8" providerId="ADAL" clId="{54B3A1DA-29BA-6542-BACB-D125C337820A}" dt="2020-10-04T09:30:07.742" v="1517" actId="11529"/>
          <ac:spMkLst>
            <pc:docMk/>
            <pc:sldMk cId="2807019042" sldId="260"/>
            <ac:spMk id="76" creationId="{06E1629B-921C-6F49-896D-68D4E7D6ED81}"/>
          </ac:spMkLst>
        </pc:spChg>
        <pc:spChg chg="add mod">
          <ac:chgData name="Manuel Fuentes" userId="7bb9d0a5-d892-4655-8ed1-695a8a5f88b8" providerId="ADAL" clId="{54B3A1DA-29BA-6542-BACB-D125C337820A}" dt="2020-10-04T15:27:23.592" v="2197" actId="164"/>
          <ac:spMkLst>
            <pc:docMk/>
            <pc:sldMk cId="2807019042" sldId="260"/>
            <ac:spMk id="86" creationId="{4DA0DB12-F9AD-C942-839A-4C46118CAE96}"/>
          </ac:spMkLst>
        </pc:spChg>
        <pc:spChg chg="add mod">
          <ac:chgData name="Manuel Fuentes" userId="7bb9d0a5-d892-4655-8ed1-695a8a5f88b8" providerId="ADAL" clId="{54B3A1DA-29BA-6542-BACB-D125C337820A}" dt="2020-10-04T15:27:23.592" v="2197" actId="164"/>
          <ac:spMkLst>
            <pc:docMk/>
            <pc:sldMk cId="2807019042" sldId="260"/>
            <ac:spMk id="87" creationId="{D8CBCACE-A1A7-5641-A8B0-584E8CAB770C}"/>
          </ac:spMkLst>
        </pc:spChg>
        <pc:spChg chg="add mod">
          <ac:chgData name="Manuel Fuentes" userId="7bb9d0a5-d892-4655-8ed1-695a8a5f88b8" providerId="ADAL" clId="{54B3A1DA-29BA-6542-BACB-D125C337820A}" dt="2020-10-04T15:27:37.151" v="2198" actId="164"/>
          <ac:spMkLst>
            <pc:docMk/>
            <pc:sldMk cId="2807019042" sldId="260"/>
            <ac:spMk id="88" creationId="{A6954730-E3FC-F743-8A5F-6D6D6F9AC2ED}"/>
          </ac:spMkLst>
        </pc:spChg>
        <pc:spChg chg="add mod">
          <ac:chgData name="Manuel Fuentes" userId="7bb9d0a5-d892-4655-8ed1-695a8a5f88b8" providerId="ADAL" clId="{54B3A1DA-29BA-6542-BACB-D125C337820A}" dt="2020-10-04T15:27:37.151" v="2198" actId="164"/>
          <ac:spMkLst>
            <pc:docMk/>
            <pc:sldMk cId="2807019042" sldId="260"/>
            <ac:spMk id="89" creationId="{DEAE24FB-F434-884F-865B-B624E4B21DD3}"/>
          </ac:spMkLst>
        </pc:spChg>
        <pc:grpChg chg="add mod">
          <ac:chgData name="Manuel Fuentes" userId="7bb9d0a5-d892-4655-8ed1-695a8a5f88b8" providerId="ADAL" clId="{54B3A1DA-29BA-6542-BACB-D125C337820A}" dt="2020-10-06T07:08:05.397" v="3432" actId="164"/>
          <ac:grpSpMkLst>
            <pc:docMk/>
            <pc:sldMk cId="2807019042" sldId="260"/>
            <ac:grpSpMk id="3" creationId="{CCD7A7EB-4321-4047-9175-30271F4661D9}"/>
          </ac:grpSpMkLst>
        </pc:grpChg>
        <pc:grpChg chg="add mod topLvl">
          <ac:chgData name="Manuel Fuentes" userId="7bb9d0a5-d892-4655-8ed1-695a8a5f88b8" providerId="ADAL" clId="{54B3A1DA-29BA-6542-BACB-D125C337820A}" dt="2020-10-03T10:59:50.998" v="274" actId="164"/>
          <ac:grpSpMkLst>
            <pc:docMk/>
            <pc:sldMk cId="2807019042" sldId="260"/>
            <ac:grpSpMk id="6" creationId="{E67EA184-1FE0-8E48-8222-6F84128AE1ED}"/>
          </ac:grpSpMkLst>
        </pc:grpChg>
        <pc:grpChg chg="add mod">
          <ac:chgData name="Manuel Fuentes" userId="7bb9d0a5-d892-4655-8ed1-695a8a5f88b8" providerId="ADAL" clId="{54B3A1DA-29BA-6542-BACB-D125C337820A}" dt="2020-10-03T11:02:00.659" v="296" actId="164"/>
          <ac:grpSpMkLst>
            <pc:docMk/>
            <pc:sldMk cId="2807019042" sldId="260"/>
            <ac:grpSpMk id="9" creationId="{8D037502-A35C-194E-BF73-F8C509D6C0E1}"/>
          </ac:grpSpMkLst>
        </pc:grpChg>
        <pc:grpChg chg="add mod">
          <ac:chgData name="Manuel Fuentes" userId="7bb9d0a5-d892-4655-8ed1-695a8a5f88b8" providerId="ADAL" clId="{54B3A1DA-29BA-6542-BACB-D125C337820A}" dt="2020-10-12T14:16:36.361" v="6931" actId="1076"/>
          <ac:grpSpMkLst>
            <pc:docMk/>
            <pc:sldMk cId="2807019042" sldId="260"/>
            <ac:grpSpMk id="30" creationId="{229B2058-D811-1F47-BC9F-5C9A39F0014A}"/>
          </ac:grpSpMkLst>
        </pc:grpChg>
        <pc:grpChg chg="add del mod">
          <ac:chgData name="Manuel Fuentes" userId="7bb9d0a5-d892-4655-8ed1-695a8a5f88b8" providerId="ADAL" clId="{54B3A1DA-29BA-6542-BACB-D125C337820A}" dt="2020-10-03T10:34:08.503" v="72" actId="165"/>
          <ac:grpSpMkLst>
            <pc:docMk/>
            <pc:sldMk cId="2807019042" sldId="260"/>
            <ac:grpSpMk id="55" creationId="{60663BD6-4993-D445-8BA6-02576106A36E}"/>
          </ac:grpSpMkLst>
        </pc:grpChg>
        <pc:grpChg chg="add mod">
          <ac:chgData name="Manuel Fuentes" userId="7bb9d0a5-d892-4655-8ed1-695a8a5f88b8" providerId="ADAL" clId="{54B3A1DA-29BA-6542-BACB-D125C337820A}" dt="2020-10-12T14:14:53.345" v="6919" actId="1076"/>
          <ac:grpSpMkLst>
            <pc:docMk/>
            <pc:sldMk cId="2807019042" sldId="260"/>
            <ac:grpSpMk id="56" creationId="{A7923D3F-29E5-D74A-8675-1D19DFCAE5D3}"/>
          </ac:grpSpMkLst>
        </pc:grpChg>
        <pc:grpChg chg="add mod">
          <ac:chgData name="Manuel Fuentes" userId="7bb9d0a5-d892-4655-8ed1-695a8a5f88b8" providerId="ADAL" clId="{54B3A1DA-29BA-6542-BACB-D125C337820A}" dt="2020-10-03T11:08:51.417" v="391" actId="1076"/>
          <ac:grpSpMkLst>
            <pc:docMk/>
            <pc:sldMk cId="2807019042" sldId="260"/>
            <ac:grpSpMk id="57" creationId="{CEC9C2AC-B151-EB49-A478-02398FCD6A8B}"/>
          </ac:grpSpMkLst>
        </pc:grpChg>
        <pc:grpChg chg="add del mod">
          <ac:chgData name="Manuel Fuentes" userId="7bb9d0a5-d892-4655-8ed1-695a8a5f88b8" providerId="ADAL" clId="{54B3A1DA-29BA-6542-BACB-D125C337820A}" dt="2020-10-06T07:07:56.509" v="3431" actId="165"/>
          <ac:grpSpMkLst>
            <pc:docMk/>
            <pc:sldMk cId="2807019042" sldId="260"/>
            <ac:grpSpMk id="62" creationId="{04EB4538-603E-9044-9554-0A14F2852773}"/>
          </ac:grpSpMkLst>
        </pc:grpChg>
        <pc:grpChg chg="add mod">
          <ac:chgData name="Manuel Fuentes" userId="7bb9d0a5-d892-4655-8ed1-695a8a5f88b8" providerId="ADAL" clId="{54B3A1DA-29BA-6542-BACB-D125C337820A}" dt="2020-10-03T11:33:11.520" v="461" actId="1076"/>
          <ac:grpSpMkLst>
            <pc:docMk/>
            <pc:sldMk cId="2807019042" sldId="260"/>
            <ac:grpSpMk id="64" creationId="{F190F2FA-0963-A24E-A844-2EF632C209A6}"/>
          </ac:grpSpMkLst>
        </pc:grpChg>
        <pc:grpChg chg="add">
          <ac:chgData name="Manuel Fuentes" userId="7bb9d0a5-d892-4655-8ed1-695a8a5f88b8" providerId="ADAL" clId="{54B3A1DA-29BA-6542-BACB-D125C337820A}" dt="2020-10-04T08:47:05.808" v="1300"/>
          <ac:grpSpMkLst>
            <pc:docMk/>
            <pc:sldMk cId="2807019042" sldId="260"/>
            <ac:grpSpMk id="65" creationId="{64690A30-EA6E-AC46-BDF6-A33E914BD398}"/>
          </ac:grpSpMkLst>
        </pc:grpChg>
        <pc:grpChg chg="add del mod">
          <ac:chgData name="Manuel Fuentes" userId="7bb9d0a5-d892-4655-8ed1-695a8a5f88b8" providerId="ADAL" clId="{54B3A1DA-29BA-6542-BACB-D125C337820A}" dt="2020-10-06T07:08:20.433" v="3434"/>
          <ac:grpSpMkLst>
            <pc:docMk/>
            <pc:sldMk cId="2807019042" sldId="260"/>
            <ac:grpSpMk id="68" creationId="{06217AB5-BAB7-364E-8D67-B6078EB697C7}"/>
          </ac:grpSpMkLst>
        </pc:grpChg>
        <pc:grpChg chg="add mod">
          <ac:chgData name="Manuel Fuentes" userId="7bb9d0a5-d892-4655-8ed1-695a8a5f88b8" providerId="ADAL" clId="{54B3A1DA-29BA-6542-BACB-D125C337820A}" dt="2020-10-04T15:27:23.592" v="2197" actId="164"/>
          <ac:grpSpMkLst>
            <pc:docMk/>
            <pc:sldMk cId="2807019042" sldId="260"/>
            <ac:grpSpMk id="90" creationId="{AEF98634-5B3F-5145-89E1-4C709C9AFAE0}"/>
          </ac:grpSpMkLst>
        </pc:grpChg>
        <pc:grpChg chg="add mod">
          <ac:chgData name="Manuel Fuentes" userId="7bb9d0a5-d892-4655-8ed1-695a8a5f88b8" providerId="ADAL" clId="{54B3A1DA-29BA-6542-BACB-D125C337820A}" dt="2020-10-04T15:27:37.151" v="2198" actId="164"/>
          <ac:grpSpMkLst>
            <pc:docMk/>
            <pc:sldMk cId="2807019042" sldId="260"/>
            <ac:grpSpMk id="91" creationId="{91939B61-D735-0C48-8AD0-8F6EFB494F4A}"/>
          </ac:grpSpMkLst>
        </pc:grpChg>
        <pc:picChg chg="add mod">
          <ac:chgData name="Manuel Fuentes" userId="7bb9d0a5-d892-4655-8ed1-695a8a5f88b8" providerId="ADAL" clId="{54B3A1DA-29BA-6542-BACB-D125C337820A}" dt="2020-10-03T11:22:16.263" v="398" actId="1076"/>
          <ac:picMkLst>
            <pc:docMk/>
            <pc:sldMk cId="2807019042" sldId="260"/>
            <ac:picMk id="58" creationId="{9D76CC82-1FD1-C84F-A17B-1429B3AFD140}"/>
          </ac:picMkLst>
        </pc:picChg>
        <pc:picChg chg="add mod topLvl">
          <ac:chgData name="Manuel Fuentes" userId="7bb9d0a5-d892-4655-8ed1-695a8a5f88b8" providerId="ADAL" clId="{54B3A1DA-29BA-6542-BACB-D125C337820A}" dt="2020-10-06T07:08:05.397" v="3432" actId="164"/>
          <ac:picMkLst>
            <pc:docMk/>
            <pc:sldMk cId="2807019042" sldId="260"/>
            <ac:picMk id="59" creationId="{6183E6B1-1970-CD46-AE7F-6E1EE2AADF55}"/>
          </ac:picMkLst>
        </pc:picChg>
        <pc:picChg chg="add mod">
          <ac:chgData name="Manuel Fuentes" userId="7bb9d0a5-d892-4655-8ed1-695a8a5f88b8" providerId="ADAL" clId="{54B3A1DA-29BA-6542-BACB-D125C337820A}" dt="2020-10-03T11:32:23.267" v="453" actId="164"/>
          <ac:picMkLst>
            <pc:docMk/>
            <pc:sldMk cId="2807019042" sldId="260"/>
            <ac:picMk id="60" creationId="{3BA91CC6-E0D1-C540-9724-3ED7C74D0842}"/>
          </ac:picMkLst>
        </pc:picChg>
        <pc:picChg chg="add mod">
          <ac:chgData name="Manuel Fuentes" userId="7bb9d0a5-d892-4655-8ed1-695a8a5f88b8" providerId="ADAL" clId="{54B3A1DA-29BA-6542-BACB-D125C337820A}" dt="2020-10-04T08:47:32.132" v="1304" actId="962"/>
          <ac:picMkLst>
            <pc:docMk/>
            <pc:sldMk cId="2807019042" sldId="260"/>
            <ac:picMk id="69" creationId="{CE480FE0-B100-EC4B-98AF-29A17C2DB1ED}"/>
          </ac:picMkLst>
        </pc:picChg>
        <pc:picChg chg="add mod">
          <ac:chgData name="Manuel Fuentes" userId="7bb9d0a5-d892-4655-8ed1-695a8a5f88b8" providerId="ADAL" clId="{54B3A1DA-29BA-6542-BACB-D125C337820A}" dt="2020-10-04T08:48:13.263" v="1309" actId="1076"/>
          <ac:picMkLst>
            <pc:docMk/>
            <pc:sldMk cId="2807019042" sldId="260"/>
            <ac:picMk id="71" creationId="{995DCFC5-EE3A-4C44-8663-04B7DCD6B0F4}"/>
          </ac:picMkLst>
        </pc:picChg>
        <pc:cxnChg chg="add mod">
          <ac:chgData name="Manuel Fuentes" userId="7bb9d0a5-d892-4655-8ed1-695a8a5f88b8" providerId="ADAL" clId="{54B3A1DA-29BA-6542-BACB-D125C337820A}" dt="2020-10-12T14:16:33.698" v="6930" actId="164"/>
          <ac:cxnSpMkLst>
            <pc:docMk/>
            <pc:sldMk cId="2807019042" sldId="260"/>
            <ac:cxnSpMk id="21" creationId="{38C90AE5-0DE1-8D48-AA5F-7C68A000D18B}"/>
          </ac:cxnSpMkLst>
        </pc:cxnChg>
        <pc:cxnChg chg="add del mod">
          <ac:chgData name="Manuel Fuentes" userId="7bb9d0a5-d892-4655-8ed1-695a8a5f88b8" providerId="ADAL" clId="{54B3A1DA-29BA-6542-BACB-D125C337820A}" dt="2020-10-04T09:37:36.503" v="1575" actId="478"/>
          <ac:cxnSpMkLst>
            <pc:docMk/>
            <pc:sldMk cId="2807019042" sldId="260"/>
            <ac:cxnSpMk id="73" creationId="{C8576549-7D0D-4249-9DB6-73CA8CB4425E}"/>
          </ac:cxnSpMkLst>
        </pc:cxnChg>
        <pc:cxnChg chg="add mod">
          <ac:chgData name="Manuel Fuentes" userId="7bb9d0a5-d892-4655-8ed1-695a8a5f88b8" providerId="ADAL" clId="{54B3A1DA-29BA-6542-BACB-D125C337820A}" dt="2020-10-04T09:37:34.153" v="1574" actId="1076"/>
          <ac:cxnSpMkLst>
            <pc:docMk/>
            <pc:sldMk cId="2807019042" sldId="260"/>
            <ac:cxnSpMk id="74" creationId="{42777261-BAAA-F149-AC01-0AD589A45CE1}"/>
          </ac:cxnSpMkLst>
        </pc:cxnChg>
        <pc:cxnChg chg="add mod">
          <ac:chgData name="Manuel Fuentes" userId="7bb9d0a5-d892-4655-8ed1-695a8a5f88b8" providerId="ADAL" clId="{54B3A1DA-29BA-6542-BACB-D125C337820A}" dt="2020-10-12T14:14:51.390" v="6918" actId="1076"/>
          <ac:cxnSpMkLst>
            <pc:docMk/>
            <pc:sldMk cId="2807019042" sldId="260"/>
            <ac:cxnSpMk id="78" creationId="{32D84378-845B-1A49-88E4-EDE59ADF0FA4}"/>
          </ac:cxnSpMkLst>
        </pc:cxnChg>
        <pc:cxnChg chg="add mod">
          <ac:chgData name="Manuel Fuentes" userId="7bb9d0a5-d892-4655-8ed1-695a8a5f88b8" providerId="ADAL" clId="{54B3A1DA-29BA-6542-BACB-D125C337820A}" dt="2020-10-12T14:14:57.953" v="6920" actId="1076"/>
          <ac:cxnSpMkLst>
            <pc:docMk/>
            <pc:sldMk cId="2807019042" sldId="260"/>
            <ac:cxnSpMk id="80" creationId="{6E6239A9-DC3A-DE47-8C50-38FFF5EA5B50}"/>
          </ac:cxnSpMkLst>
        </pc:cxnChg>
        <pc:cxnChg chg="add mod">
          <ac:chgData name="Manuel Fuentes" userId="7bb9d0a5-d892-4655-8ed1-695a8a5f88b8" providerId="ADAL" clId="{54B3A1DA-29BA-6542-BACB-D125C337820A}" dt="2020-10-04T09:39:31.404" v="1580" actId="692"/>
          <ac:cxnSpMkLst>
            <pc:docMk/>
            <pc:sldMk cId="2807019042" sldId="260"/>
            <ac:cxnSpMk id="84" creationId="{C4036F9A-8A7E-A045-A202-514B25A4B817}"/>
          </ac:cxnSpMkLst>
        </pc:cxnChg>
      </pc:sldChg>
      <pc:sldChg chg="addSp delSp modSp add">
        <pc:chgData name="Manuel Fuentes" userId="7bb9d0a5-d892-4655-8ed1-695a8a5f88b8" providerId="ADAL" clId="{54B3A1DA-29BA-6542-BACB-D125C337820A}" dt="2020-10-07T14:00:51.865" v="6645" actId="478"/>
        <pc:sldMkLst>
          <pc:docMk/>
          <pc:sldMk cId="2840539941" sldId="355"/>
        </pc:sldMkLst>
        <pc:spChg chg="mod">
          <ac:chgData name="Manuel Fuentes" userId="7bb9d0a5-d892-4655-8ed1-695a8a5f88b8" providerId="ADAL" clId="{54B3A1DA-29BA-6542-BACB-D125C337820A}" dt="2020-10-06T16:43:23.077" v="3693" actId="20577"/>
          <ac:spMkLst>
            <pc:docMk/>
            <pc:sldMk cId="2840539941" sldId="355"/>
            <ac:spMk id="4" creationId="{00000000-0000-0000-0000-000000000000}"/>
          </ac:spMkLst>
        </pc:spChg>
        <pc:spChg chg="del">
          <ac:chgData name="Manuel Fuentes" userId="7bb9d0a5-d892-4655-8ed1-695a8a5f88b8" providerId="ADAL" clId="{54B3A1DA-29BA-6542-BACB-D125C337820A}" dt="2020-10-06T16:45:08.918" v="3706" actId="478"/>
          <ac:spMkLst>
            <pc:docMk/>
            <pc:sldMk cId="2840539941" sldId="355"/>
            <ac:spMk id="5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6T07:19:20.519" v="3515" actId="20577"/>
          <ac:spMkLst>
            <pc:docMk/>
            <pc:sldMk cId="2840539941" sldId="355"/>
            <ac:spMk id="8" creationId="{13016230-97A3-4F2A-B9F1-CA9171BB4B8C}"/>
          </ac:spMkLst>
        </pc:spChg>
        <pc:spChg chg="del mod">
          <ac:chgData name="Manuel Fuentes" userId="7bb9d0a5-d892-4655-8ed1-695a8a5f88b8" providerId="ADAL" clId="{54B3A1DA-29BA-6542-BACB-D125C337820A}" dt="2020-10-07T14:00:51.865" v="6645" actId="478"/>
          <ac:spMkLst>
            <pc:docMk/>
            <pc:sldMk cId="2840539941" sldId="355"/>
            <ac:spMk id="9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7T12:59:28.661" v="6380" actId="20577"/>
          <ac:spMkLst>
            <pc:docMk/>
            <pc:sldMk cId="2840539941" sldId="355"/>
            <ac:spMk id="10" creationId="{1AAF845C-3790-446F-A99F-BD21464802B5}"/>
          </ac:spMkLst>
        </pc:spChg>
        <pc:spChg chg="mod">
          <ac:chgData name="Manuel Fuentes" userId="7bb9d0a5-d892-4655-8ed1-695a8a5f88b8" providerId="ADAL" clId="{54B3A1DA-29BA-6542-BACB-D125C337820A}" dt="2020-10-06T16:49:01.283" v="3712" actId="1076"/>
          <ac:spMkLst>
            <pc:docMk/>
            <pc:sldMk cId="2840539941" sldId="355"/>
            <ac:spMk id="23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4T15:50:51.780" v="2225" actId="1076"/>
          <ac:spMkLst>
            <pc:docMk/>
            <pc:sldMk cId="2840539941" sldId="355"/>
            <ac:spMk id="26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7T11:42:19.626" v="6288" actId="20577"/>
          <ac:spMkLst>
            <pc:docMk/>
            <pc:sldMk cId="2840539941" sldId="355"/>
            <ac:spMk id="29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6T16:50:25.797" v="3715" actId="692"/>
          <ac:spMkLst>
            <pc:docMk/>
            <pc:sldMk cId="2840539941" sldId="355"/>
            <ac:spMk id="42" creationId="{BF9B4DBB-E964-40D0-B1EC-879596967E82}"/>
          </ac:spMkLst>
        </pc:spChg>
        <pc:spChg chg="mod">
          <ac:chgData name="Manuel Fuentes" userId="7bb9d0a5-d892-4655-8ed1-695a8a5f88b8" providerId="ADAL" clId="{54B3A1DA-29BA-6542-BACB-D125C337820A}" dt="2020-10-06T16:52:18.203" v="3738" actId="692"/>
          <ac:spMkLst>
            <pc:docMk/>
            <pc:sldMk cId="2840539941" sldId="355"/>
            <ac:spMk id="44" creationId="{6DBA3675-5207-432C-9E48-4FAFA3B5D84D}"/>
          </ac:spMkLst>
        </pc:spChg>
        <pc:spChg chg="mod">
          <ac:chgData name="Manuel Fuentes" userId="7bb9d0a5-d892-4655-8ed1-695a8a5f88b8" providerId="ADAL" clId="{54B3A1DA-29BA-6542-BACB-D125C337820A}" dt="2020-10-06T16:52:54.909" v="3761" actId="692"/>
          <ac:spMkLst>
            <pc:docMk/>
            <pc:sldMk cId="2840539941" sldId="355"/>
            <ac:spMk id="45" creationId="{948F558F-5389-4BCC-B0F0-9F7294C4AC54}"/>
          </ac:spMkLst>
        </pc:spChg>
        <pc:spChg chg="mod">
          <ac:chgData name="Manuel Fuentes" userId="7bb9d0a5-d892-4655-8ed1-695a8a5f88b8" providerId="ADAL" clId="{54B3A1DA-29BA-6542-BACB-D125C337820A}" dt="2020-10-06T16:53:09.649" v="3782" actId="692"/>
          <ac:spMkLst>
            <pc:docMk/>
            <pc:sldMk cId="2840539941" sldId="355"/>
            <ac:spMk id="46" creationId="{55F11DC5-BFD4-42F5-8A1E-F86E1F3ACAFB}"/>
          </ac:spMkLst>
        </pc:spChg>
        <pc:spChg chg="mod">
          <ac:chgData name="Manuel Fuentes" userId="7bb9d0a5-d892-4655-8ed1-695a8a5f88b8" providerId="ADAL" clId="{54B3A1DA-29BA-6542-BACB-D125C337820A}" dt="2020-10-06T16:53:26.128" v="3803" actId="692"/>
          <ac:spMkLst>
            <pc:docMk/>
            <pc:sldMk cId="2840539941" sldId="355"/>
            <ac:spMk id="47" creationId="{A235718F-C521-4569-BB75-55D765D1CDCC}"/>
          </ac:spMkLst>
        </pc:spChg>
        <pc:spChg chg="del">
          <ac:chgData name="Manuel Fuentes" userId="7bb9d0a5-d892-4655-8ed1-695a8a5f88b8" providerId="ADAL" clId="{54B3A1DA-29BA-6542-BACB-D125C337820A}" dt="2020-10-06T16:45:02.719" v="3705" actId="478"/>
          <ac:spMkLst>
            <pc:docMk/>
            <pc:sldMk cId="2840539941" sldId="355"/>
            <ac:spMk id="48" creationId="{5C0F3E76-B2DE-4FD6-9C31-A1E9D06289E3}"/>
          </ac:spMkLst>
        </pc:spChg>
        <pc:spChg chg="del">
          <ac:chgData name="Manuel Fuentes" userId="7bb9d0a5-d892-4655-8ed1-695a8a5f88b8" providerId="ADAL" clId="{54B3A1DA-29BA-6542-BACB-D125C337820A}" dt="2020-10-06T16:44:01.933" v="3704" actId="478"/>
          <ac:spMkLst>
            <pc:docMk/>
            <pc:sldMk cId="2840539941" sldId="355"/>
            <ac:spMk id="50" creationId="{5DBD5F1B-48CB-4A9F-BBA1-7EE097093479}"/>
          </ac:spMkLst>
        </pc:spChg>
        <pc:grpChg chg="mod">
          <ac:chgData name="Manuel Fuentes" userId="7bb9d0a5-d892-4655-8ed1-695a8a5f88b8" providerId="ADAL" clId="{54B3A1DA-29BA-6542-BACB-D125C337820A}" dt="2020-10-06T16:45:49.344" v="3707" actId="1076"/>
          <ac:grpSpMkLst>
            <pc:docMk/>
            <pc:sldMk cId="2840539941" sldId="355"/>
            <ac:grpSpMk id="7" creationId="{D0D0DE6B-53F4-4DA9-8B2B-FE45D8EFA2EE}"/>
          </ac:grpSpMkLst>
        </pc:grpChg>
        <pc:grpChg chg="mod">
          <ac:chgData name="Manuel Fuentes" userId="7bb9d0a5-d892-4655-8ed1-695a8a5f88b8" providerId="ADAL" clId="{54B3A1DA-29BA-6542-BACB-D125C337820A}" dt="2020-10-06T16:46:09.359" v="3708" actId="1076"/>
          <ac:grpSpMkLst>
            <pc:docMk/>
            <pc:sldMk cId="2840539941" sldId="355"/>
            <ac:grpSpMk id="11" creationId="{4A914924-7410-4BD5-A141-444598F71A40}"/>
          </ac:grpSpMkLst>
        </pc:grpChg>
        <pc:cxnChg chg="mod">
          <ac:chgData name="Manuel Fuentes" userId="7bb9d0a5-d892-4655-8ed1-695a8a5f88b8" providerId="ADAL" clId="{54B3A1DA-29BA-6542-BACB-D125C337820A}" dt="2020-10-04T15:49:59.645" v="2222" actId="1076"/>
          <ac:cxnSpMkLst>
            <pc:docMk/>
            <pc:sldMk cId="2840539941" sldId="355"/>
            <ac:cxnSpMk id="27" creationId="{00000000-0000-0000-0000-000000000000}"/>
          </ac:cxnSpMkLst>
        </pc:cxnChg>
        <pc:cxnChg chg="mod">
          <ac:chgData name="Manuel Fuentes" userId="7bb9d0a5-d892-4655-8ed1-695a8a5f88b8" providerId="ADAL" clId="{54B3A1DA-29BA-6542-BACB-D125C337820A}" dt="2020-10-04T15:48:46.517" v="2220" actId="14100"/>
          <ac:cxnSpMkLst>
            <pc:docMk/>
            <pc:sldMk cId="2840539941" sldId="355"/>
            <ac:cxnSpMk id="34" creationId="{00000000-0000-0000-0000-000000000000}"/>
          </ac:cxnSpMkLst>
        </pc:cxnChg>
        <pc:cxnChg chg="mod">
          <ac:chgData name="Manuel Fuentes" userId="7bb9d0a5-d892-4655-8ed1-695a8a5f88b8" providerId="ADAL" clId="{54B3A1DA-29BA-6542-BACB-D125C337820A}" dt="2020-10-06T16:50:52.456" v="3717" actId="14100"/>
          <ac:cxnSpMkLst>
            <pc:docMk/>
            <pc:sldMk cId="2840539941" sldId="355"/>
            <ac:cxnSpMk id="35" creationId="{00000000-0000-0000-0000-000000000000}"/>
          </ac:cxnSpMkLst>
        </pc:cxnChg>
        <pc:cxnChg chg="add mod">
          <ac:chgData name="Manuel Fuentes" userId="7bb9d0a5-d892-4655-8ed1-695a8a5f88b8" providerId="ADAL" clId="{54B3A1DA-29BA-6542-BACB-D125C337820A}" dt="2020-10-06T06:36:07.046" v="3041" actId="1076"/>
          <ac:cxnSpMkLst>
            <pc:docMk/>
            <pc:sldMk cId="2840539941" sldId="355"/>
            <ac:cxnSpMk id="43" creationId="{C787C1D8-12D6-8848-9901-31F9ED632804}"/>
          </ac:cxnSpMkLst>
        </pc:cxnChg>
      </pc:sldChg>
      <pc:sldChg chg="add del">
        <pc:chgData name="Manuel Fuentes" userId="7bb9d0a5-d892-4655-8ed1-695a8a5f88b8" providerId="ADAL" clId="{54B3A1DA-29BA-6542-BACB-D125C337820A}" dt="2020-10-04T15:47:14.314" v="2214"/>
        <pc:sldMkLst>
          <pc:docMk/>
          <pc:sldMk cId="3601116648" sldId="355"/>
        </pc:sldMkLst>
      </pc:sldChg>
      <pc:sldChg chg="add mod ord modShow">
        <pc:chgData name="Manuel Fuentes" userId="7bb9d0a5-d892-4655-8ed1-695a8a5f88b8" providerId="ADAL" clId="{54B3A1DA-29BA-6542-BACB-D125C337820A}" dt="2020-10-14T15:07:16.330" v="9756" actId="729"/>
        <pc:sldMkLst>
          <pc:docMk/>
          <pc:sldMk cId="1815814848" sldId="567"/>
        </pc:sldMkLst>
      </pc:sldChg>
      <pc:sldChg chg="addSp delSp modSp add mod modShow">
        <pc:chgData name="Manuel Fuentes" userId="7bb9d0a5-d892-4655-8ed1-695a8a5f88b8" providerId="ADAL" clId="{54B3A1DA-29BA-6542-BACB-D125C337820A}" dt="2020-10-14T15:07:59.794" v="9760" actId="729"/>
        <pc:sldMkLst>
          <pc:docMk/>
          <pc:sldMk cId="3097343990" sldId="569"/>
        </pc:sldMkLst>
        <pc:spChg chg="del mod">
          <ac:chgData name="Manuel Fuentes" userId="7bb9d0a5-d892-4655-8ed1-695a8a5f88b8" providerId="ADAL" clId="{54B3A1DA-29BA-6542-BACB-D125C337820A}" dt="2020-10-04T06:39:42.175" v="918" actId="478"/>
          <ac:spMkLst>
            <pc:docMk/>
            <pc:sldMk cId="3097343990" sldId="569"/>
            <ac:spMk id="2" creationId="{CA6B80CF-0118-EC41-9B0E-6DB1B48D5F5D}"/>
          </ac:spMkLst>
        </pc:spChg>
        <pc:spChg chg="add del mod">
          <ac:chgData name="Manuel Fuentes" userId="7bb9d0a5-d892-4655-8ed1-695a8a5f88b8" providerId="ADAL" clId="{54B3A1DA-29BA-6542-BACB-D125C337820A}" dt="2020-10-04T06:42:47.931" v="926" actId="478"/>
          <ac:spMkLst>
            <pc:docMk/>
            <pc:sldMk cId="3097343990" sldId="569"/>
            <ac:spMk id="5" creationId="{48F2957B-44BD-3A4C-8CCA-CC02F265A59C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10" creationId="{306A74CB-B398-E04F-9E01-7605A5C0A5DA}"/>
          </ac:spMkLst>
        </pc:spChg>
        <pc:spChg chg="add del mod">
          <ac:chgData name="Manuel Fuentes" userId="7bb9d0a5-d892-4655-8ed1-695a8a5f88b8" providerId="ADAL" clId="{54B3A1DA-29BA-6542-BACB-D125C337820A}" dt="2020-10-06T18:33:25.953" v="4331" actId="20577"/>
          <ac:spMkLst>
            <pc:docMk/>
            <pc:sldMk cId="3097343990" sldId="569"/>
            <ac:spMk id="14" creationId="{3DE83C43-3FE1-F24E-9CB6-D3B86887C65D}"/>
          </ac:spMkLst>
        </pc:spChg>
        <pc:spChg chg="add del mod">
          <ac:chgData name="Manuel Fuentes" userId="7bb9d0a5-d892-4655-8ed1-695a8a5f88b8" providerId="ADAL" clId="{54B3A1DA-29BA-6542-BACB-D125C337820A}" dt="2020-10-04T07:09:30.490" v="1059" actId="1076"/>
          <ac:spMkLst>
            <pc:docMk/>
            <pc:sldMk cId="3097343990" sldId="569"/>
            <ac:spMk id="17" creationId="{6387626F-7F63-914D-BD11-2992679C0270}"/>
          </ac:spMkLst>
        </pc:spChg>
        <pc:spChg chg="add del mod">
          <ac:chgData name="Manuel Fuentes" userId="7bb9d0a5-d892-4655-8ed1-695a8a5f88b8" providerId="ADAL" clId="{54B3A1DA-29BA-6542-BACB-D125C337820A}" dt="2020-10-04T07:05:29.200" v="1030" actId="1076"/>
          <ac:spMkLst>
            <pc:docMk/>
            <pc:sldMk cId="3097343990" sldId="569"/>
            <ac:spMk id="21" creationId="{12306336-B45E-BD46-9FAA-0E367080FA6A}"/>
          </ac:spMkLst>
        </pc:spChg>
        <pc:spChg chg="add del mod">
          <ac:chgData name="Manuel Fuentes" userId="7bb9d0a5-d892-4655-8ed1-695a8a5f88b8" providerId="ADAL" clId="{54B3A1DA-29BA-6542-BACB-D125C337820A}" dt="2020-10-04T06:51:42.613" v="1016" actId="1076"/>
          <ac:spMkLst>
            <pc:docMk/>
            <pc:sldMk cId="3097343990" sldId="569"/>
            <ac:spMk id="22" creationId="{CDA2A218-765C-E84A-BABC-50743C73BFD7}"/>
          </ac:spMkLst>
        </pc:spChg>
        <pc:spChg chg="add del mod">
          <ac:chgData name="Manuel Fuentes" userId="7bb9d0a5-d892-4655-8ed1-695a8a5f88b8" providerId="ADAL" clId="{54B3A1DA-29BA-6542-BACB-D125C337820A}" dt="2020-10-04T07:04:54.388" v="1028" actId="14100"/>
          <ac:spMkLst>
            <pc:docMk/>
            <pc:sldMk cId="3097343990" sldId="569"/>
            <ac:spMk id="23" creationId="{B1B16562-63BF-0447-AC19-AF405460F251}"/>
          </ac:spMkLst>
        </pc:spChg>
        <pc:spChg chg="add del mod">
          <ac:chgData name="Manuel Fuentes" userId="7bb9d0a5-d892-4655-8ed1-695a8a5f88b8" providerId="ADAL" clId="{54B3A1DA-29BA-6542-BACB-D125C337820A}" dt="2020-10-04T07:10:48.864" v="1063" actId="1076"/>
          <ac:spMkLst>
            <pc:docMk/>
            <pc:sldMk cId="3097343990" sldId="569"/>
            <ac:spMk id="28" creationId="{FC542A9C-C3DB-D247-B3D5-C2E4BAC85D24}"/>
          </ac:spMkLst>
        </pc:spChg>
        <pc:spChg chg="add del mod">
          <ac:chgData name="Manuel Fuentes" userId="7bb9d0a5-d892-4655-8ed1-695a8a5f88b8" providerId="ADAL" clId="{54B3A1DA-29BA-6542-BACB-D125C337820A}" dt="2020-10-04T07:09:42.626" v="1060" actId="1076"/>
          <ac:spMkLst>
            <pc:docMk/>
            <pc:sldMk cId="3097343990" sldId="569"/>
            <ac:spMk id="30" creationId="{96382B5A-407A-2040-BFFC-F9FEF39D6D1B}"/>
          </ac:spMkLst>
        </pc:spChg>
        <pc:spChg chg="add del mod">
          <ac:chgData name="Manuel Fuentes" userId="7bb9d0a5-d892-4655-8ed1-695a8a5f88b8" providerId="ADAL" clId="{54B3A1DA-29BA-6542-BACB-D125C337820A}" dt="2020-10-04T07:09:53.066" v="1061" actId="1076"/>
          <ac:spMkLst>
            <pc:docMk/>
            <pc:sldMk cId="3097343990" sldId="569"/>
            <ac:spMk id="32" creationId="{C7C93700-30EE-6C4F-9E0F-0E94527DDAE7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33" creationId="{D53A76FA-B7B8-CD49-816B-275197C146B3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41" creationId="{B8BDD540-10F8-BD41-B0E5-75AE122D79AC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42" creationId="{81635373-6280-894E-90D5-3FE726391A00}"/>
          </ac:spMkLst>
        </pc:spChg>
        <pc:spChg chg="add del mod">
          <ac:chgData name="Manuel Fuentes" userId="7bb9d0a5-d892-4655-8ed1-695a8a5f88b8" providerId="ADAL" clId="{54B3A1DA-29BA-6542-BACB-D125C337820A}" dt="2020-10-04T07:14:55.324" v="1098"/>
          <ac:spMkLst>
            <pc:docMk/>
            <pc:sldMk cId="3097343990" sldId="569"/>
            <ac:spMk id="45" creationId="{930A9AFE-3C30-F84F-8A19-FC1E5ACD9041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46" creationId="{A2AE090A-B65B-0241-B486-90F49F6F84D3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50" creationId="{FA63922D-D00B-DD43-899C-ED2FD6F3F5B2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55" creationId="{C396B293-8AA4-1C46-B256-0700F109920C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57" creationId="{F776E740-A6D4-7442-A5D3-2759BC007819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58" creationId="{5F72E333-9139-2F43-9673-422756CF29AC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66" creationId="{6F38A656-E7B2-8F4A-B0F2-050A2972525E}"/>
          </ac:spMkLst>
        </pc:spChg>
        <pc:spChg chg="del mod topLvl">
          <ac:chgData name="Manuel Fuentes" userId="7bb9d0a5-d892-4655-8ed1-695a8a5f88b8" providerId="ADAL" clId="{54B3A1DA-29BA-6542-BACB-D125C337820A}" dt="2020-10-04T06:16:32.906" v="800" actId="478"/>
          <ac:spMkLst>
            <pc:docMk/>
            <pc:sldMk cId="3097343990" sldId="569"/>
            <ac:spMk id="67" creationId="{6F2E111C-6A5F-3549-8BFA-6BD6E6CA6F77}"/>
          </ac:spMkLst>
        </pc:spChg>
        <pc:spChg chg="mod topLvl">
          <ac:chgData name="Manuel Fuentes" userId="7bb9d0a5-d892-4655-8ed1-695a8a5f88b8" providerId="ADAL" clId="{54B3A1DA-29BA-6542-BACB-D125C337820A}" dt="2020-10-04T06:40:57.992" v="920" actId="338"/>
          <ac:spMkLst>
            <pc:docMk/>
            <pc:sldMk cId="3097343990" sldId="569"/>
            <ac:spMk id="72" creationId="{2C0DE4E6-F16C-FC44-B9D4-7571BD726CF7}"/>
          </ac:spMkLst>
        </pc:spChg>
        <pc:spChg chg="add del mod">
          <ac:chgData name="Manuel Fuentes" userId="7bb9d0a5-d892-4655-8ed1-695a8a5f88b8" providerId="ADAL" clId="{54B3A1DA-29BA-6542-BACB-D125C337820A}" dt="2020-10-04T07:06:07.181" v="1032" actId="1076"/>
          <ac:spMkLst>
            <pc:docMk/>
            <pc:sldMk cId="3097343990" sldId="569"/>
            <ac:spMk id="73" creationId="{B2BF93FC-50A9-EB45-A4D9-D8A5CCEAC1DB}"/>
          </ac:spMkLst>
        </pc:spChg>
        <pc:spChg chg="add del mod">
          <ac:chgData name="Manuel Fuentes" userId="7bb9d0a5-d892-4655-8ed1-695a8a5f88b8" providerId="ADAL" clId="{54B3A1DA-29BA-6542-BACB-D125C337820A}" dt="2020-10-04T06:49:42.019" v="1006" actId="1076"/>
          <ac:spMkLst>
            <pc:docMk/>
            <pc:sldMk cId="3097343990" sldId="569"/>
            <ac:spMk id="74" creationId="{4ACB2B39-C6B8-5848-AE1E-3E0C952DBA2F}"/>
          </ac:spMkLst>
        </pc:spChg>
        <pc:spChg chg="mod topLvl">
          <ac:chgData name="Manuel Fuentes" userId="7bb9d0a5-d892-4655-8ed1-695a8a5f88b8" providerId="ADAL" clId="{54B3A1DA-29BA-6542-BACB-D125C337820A}" dt="2020-10-04T06:48:29.257" v="1001" actId="20577"/>
          <ac:spMkLst>
            <pc:docMk/>
            <pc:sldMk cId="3097343990" sldId="569"/>
            <ac:spMk id="75" creationId="{2F7AB9FD-C84F-D84E-B422-4ECB4F00B68C}"/>
          </ac:spMkLst>
        </pc:spChg>
        <pc:spChg chg="mod topLvl">
          <ac:chgData name="Manuel Fuentes" userId="7bb9d0a5-d892-4655-8ed1-695a8a5f88b8" providerId="ADAL" clId="{54B3A1DA-29BA-6542-BACB-D125C337820A}" dt="2020-10-04T06:40:57.992" v="920" actId="338"/>
          <ac:spMkLst>
            <pc:docMk/>
            <pc:sldMk cId="3097343990" sldId="569"/>
            <ac:spMk id="76" creationId="{53CA914F-011D-2D48-8C85-477F5102BFEC}"/>
          </ac:spMkLst>
        </pc:spChg>
        <pc:spChg chg="mod topLvl">
          <ac:chgData name="Manuel Fuentes" userId="7bb9d0a5-d892-4655-8ed1-695a8a5f88b8" providerId="ADAL" clId="{54B3A1DA-29BA-6542-BACB-D125C337820A}" dt="2020-10-04T06:40:57.992" v="920" actId="338"/>
          <ac:spMkLst>
            <pc:docMk/>
            <pc:sldMk cId="3097343990" sldId="569"/>
            <ac:spMk id="77" creationId="{8D13A2AE-47E7-964C-8F59-46E520460B7A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78" creationId="{9450F402-FE35-6C42-9A0A-0D3E030CD2AD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81" creationId="{FE03C0AD-D170-A546-9851-40C44842B7C3}"/>
          </ac:spMkLst>
        </pc:spChg>
        <pc:spChg chg="mod">
          <ac:chgData name="Manuel Fuentes" userId="7bb9d0a5-d892-4655-8ed1-695a8a5f88b8" providerId="ADAL" clId="{54B3A1DA-29BA-6542-BACB-D125C337820A}" dt="2020-10-14T12:12:05.798" v="9711" actId="1076"/>
          <ac:spMkLst>
            <pc:docMk/>
            <pc:sldMk cId="3097343990" sldId="569"/>
            <ac:spMk id="85" creationId="{B894FA01-5076-4751-982D-9902DBEADA6D}"/>
          </ac:spMkLst>
        </pc:spChg>
        <pc:spChg chg="add del mod">
          <ac:chgData name="Manuel Fuentes" userId="7bb9d0a5-d892-4655-8ed1-695a8a5f88b8" providerId="ADAL" clId="{54B3A1DA-29BA-6542-BACB-D125C337820A}" dt="2020-10-04T06:51:05.165" v="1014" actId="14100"/>
          <ac:spMkLst>
            <pc:docMk/>
            <pc:sldMk cId="3097343990" sldId="569"/>
            <ac:spMk id="91" creationId="{CD1BF988-2418-1440-93E7-EF5A77CC2828}"/>
          </ac:spMkLst>
        </pc:spChg>
        <pc:spChg chg="add del mod">
          <ac:chgData name="Manuel Fuentes" userId="7bb9d0a5-d892-4655-8ed1-695a8a5f88b8" providerId="ADAL" clId="{54B3A1DA-29BA-6542-BACB-D125C337820A}" dt="2020-10-04T06:50:53.933" v="1012" actId="1076"/>
          <ac:spMkLst>
            <pc:docMk/>
            <pc:sldMk cId="3097343990" sldId="569"/>
            <ac:spMk id="92" creationId="{A32850A6-D4BD-3342-A8FA-D36768B1C55B}"/>
          </ac:spMkLst>
        </pc:spChg>
        <pc:spChg chg="mod topLvl">
          <ac:chgData name="Manuel Fuentes" userId="7bb9d0a5-d892-4655-8ed1-695a8a5f88b8" providerId="ADAL" clId="{54B3A1DA-29BA-6542-BACB-D125C337820A}" dt="2020-10-04T06:40:57.992" v="920" actId="338"/>
          <ac:spMkLst>
            <pc:docMk/>
            <pc:sldMk cId="3097343990" sldId="569"/>
            <ac:spMk id="96" creationId="{2A8E4FD4-B416-2946-B655-33AB9486A287}"/>
          </ac:spMkLst>
        </pc:spChg>
        <pc:spChg chg="add del mod">
          <ac:chgData name="Manuel Fuentes" userId="7bb9d0a5-d892-4655-8ed1-695a8a5f88b8" providerId="ADAL" clId="{54B3A1DA-29BA-6542-BACB-D125C337820A}" dt="2020-10-14T12:12:26.226" v="9725" actId="1076"/>
          <ac:spMkLst>
            <pc:docMk/>
            <pc:sldMk cId="3097343990" sldId="569"/>
            <ac:spMk id="100" creationId="{2FDC6CE0-4EB3-C548-AF5F-1FF0C3EC0D30}"/>
          </ac:spMkLst>
        </pc:spChg>
        <pc:spChg chg="add mod">
          <ac:chgData name="Manuel Fuentes" userId="7bb9d0a5-d892-4655-8ed1-695a8a5f88b8" providerId="ADAL" clId="{54B3A1DA-29BA-6542-BACB-D125C337820A}" dt="2020-10-14T12:12:37.906" v="9734" actId="20577"/>
          <ac:spMkLst>
            <pc:docMk/>
            <pc:sldMk cId="3097343990" sldId="569"/>
            <ac:spMk id="101" creationId="{FEF83021-F915-1B46-B685-FB294F26F0DC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102" creationId="{87D2F7B7-7466-0144-A8F0-5A9623EF64B6}"/>
          </ac:spMkLst>
        </pc:spChg>
        <pc:spChg chg="add del mod">
          <ac:chgData name="Manuel Fuentes" userId="7bb9d0a5-d892-4655-8ed1-695a8a5f88b8" providerId="ADAL" clId="{54B3A1DA-29BA-6542-BACB-D125C337820A}" dt="2020-10-04T06:42:34.163" v="924" actId="478"/>
          <ac:spMkLst>
            <pc:docMk/>
            <pc:sldMk cId="3097343990" sldId="569"/>
            <ac:spMk id="104" creationId="{D9345E5B-9A4D-154C-B048-E94F3F3695A3}"/>
          </ac:spMkLst>
        </pc:spChg>
        <pc:spChg chg="add">
          <ac:chgData name="Manuel Fuentes" userId="7bb9d0a5-d892-4655-8ed1-695a8a5f88b8" providerId="ADAL" clId="{54B3A1DA-29BA-6542-BACB-D125C337820A}" dt="2020-10-04T07:14:55.324" v="1098"/>
          <ac:spMkLst>
            <pc:docMk/>
            <pc:sldMk cId="3097343990" sldId="569"/>
            <ac:spMk id="111" creationId="{4AB9E946-50B6-BF45-8537-D47B387AA255}"/>
          </ac:spMkLst>
        </pc:spChg>
        <pc:grpChg chg="del">
          <ac:chgData name="Manuel Fuentes" userId="7bb9d0a5-d892-4655-8ed1-695a8a5f88b8" providerId="ADAL" clId="{54B3A1DA-29BA-6542-BACB-D125C337820A}" dt="2020-10-04T06:40:30.862" v="919" actId="165"/>
          <ac:grpSpMkLst>
            <pc:docMk/>
            <pc:sldMk cId="3097343990" sldId="569"/>
            <ac:grpSpMk id="3" creationId="{79297CCA-3902-C848-B1DE-6DBA09086C0E}"/>
          </ac:grpSpMkLst>
        </pc:grpChg>
        <pc:grpChg chg="add del mod">
          <ac:chgData name="Manuel Fuentes" userId="7bb9d0a5-d892-4655-8ed1-695a8a5f88b8" providerId="ADAL" clId="{54B3A1DA-29BA-6542-BACB-D125C337820A}" dt="2020-10-04T06:16:23.082" v="797" actId="165"/>
          <ac:grpSpMkLst>
            <pc:docMk/>
            <pc:sldMk cId="3097343990" sldId="569"/>
            <ac:grpSpMk id="6" creationId="{1DA4F609-DE0C-E740-B178-430D5125EC35}"/>
          </ac:grpSpMkLst>
        </pc:grpChg>
        <pc:grpChg chg="del">
          <ac:chgData name="Manuel Fuentes" userId="7bb9d0a5-d892-4655-8ed1-695a8a5f88b8" providerId="ADAL" clId="{54B3A1DA-29BA-6542-BACB-D125C337820A}" dt="2020-10-04T06:40:30.862" v="919" actId="165"/>
          <ac:grpSpMkLst>
            <pc:docMk/>
            <pc:sldMk cId="3097343990" sldId="569"/>
            <ac:grpSpMk id="12" creationId="{20942BED-39FA-F440-8CCE-76528BC62F4B}"/>
          </ac:grpSpMkLst>
        </pc:grpChg>
        <pc:grpChg chg="del">
          <ac:chgData name="Manuel Fuentes" userId="7bb9d0a5-d892-4655-8ed1-695a8a5f88b8" providerId="ADAL" clId="{54B3A1DA-29BA-6542-BACB-D125C337820A}" dt="2020-10-04T06:40:30.862" v="919" actId="165"/>
          <ac:grpSpMkLst>
            <pc:docMk/>
            <pc:sldMk cId="3097343990" sldId="569"/>
            <ac:grpSpMk id="15" creationId="{7887EB01-93A0-A149-801D-33099A4C2F27}"/>
          </ac:grpSpMkLst>
        </pc:grpChg>
        <pc:grpChg chg="add del mod">
          <ac:chgData name="Manuel Fuentes" userId="7bb9d0a5-d892-4655-8ed1-695a8a5f88b8" providerId="ADAL" clId="{54B3A1DA-29BA-6542-BACB-D125C337820A}" dt="2020-10-04T06:40:30.862" v="919" actId="165"/>
          <ac:grpSpMkLst>
            <pc:docMk/>
            <pc:sldMk cId="3097343990" sldId="569"/>
            <ac:grpSpMk id="18" creationId="{F8DEA282-A208-2A46-A794-6C9DC1DFB86C}"/>
          </ac:grpSpMkLst>
        </pc:grpChg>
        <pc:grpChg chg="add mod">
          <ac:chgData name="Manuel Fuentes" userId="7bb9d0a5-d892-4655-8ed1-695a8a5f88b8" providerId="ADAL" clId="{54B3A1DA-29BA-6542-BACB-D125C337820A}" dt="2020-10-04T06:41:10.234" v="921" actId="164"/>
          <ac:grpSpMkLst>
            <pc:docMk/>
            <pc:sldMk cId="3097343990" sldId="569"/>
            <ac:grpSpMk id="47" creationId="{C87AF893-564B-674B-942A-3AB6304BE31E}"/>
          </ac:grpSpMkLst>
        </pc:grpChg>
        <pc:grpChg chg="add mod">
          <ac:chgData name="Manuel Fuentes" userId="7bb9d0a5-d892-4655-8ed1-695a8a5f88b8" providerId="ADAL" clId="{54B3A1DA-29BA-6542-BACB-D125C337820A}" dt="2020-10-04T06:41:10.234" v="921" actId="164"/>
          <ac:grpSpMkLst>
            <pc:docMk/>
            <pc:sldMk cId="3097343990" sldId="569"/>
            <ac:grpSpMk id="48" creationId="{95038692-C2B8-EC42-A7B5-330557CDF7BD}"/>
          </ac:grpSpMkLst>
        </pc:grpChg>
        <pc:grpChg chg="add mod">
          <ac:chgData name="Manuel Fuentes" userId="7bb9d0a5-d892-4655-8ed1-695a8a5f88b8" providerId="ADAL" clId="{54B3A1DA-29BA-6542-BACB-D125C337820A}" dt="2020-10-04T06:41:10.234" v="921" actId="164"/>
          <ac:grpSpMkLst>
            <pc:docMk/>
            <pc:sldMk cId="3097343990" sldId="569"/>
            <ac:grpSpMk id="52" creationId="{D588E9A5-BFED-E443-876C-D12992439249}"/>
          </ac:grpSpMkLst>
        </pc:grpChg>
        <pc:grpChg chg="add mod">
          <ac:chgData name="Manuel Fuentes" userId="7bb9d0a5-d892-4655-8ed1-695a8a5f88b8" providerId="ADAL" clId="{54B3A1DA-29BA-6542-BACB-D125C337820A}" dt="2020-10-04T06:41:10.234" v="921" actId="164"/>
          <ac:grpSpMkLst>
            <pc:docMk/>
            <pc:sldMk cId="3097343990" sldId="569"/>
            <ac:grpSpMk id="56" creationId="{2EA1ABEB-5214-EE42-9164-39EDA77C0040}"/>
          </ac:grpSpMkLst>
        </pc:grpChg>
        <pc:grpChg chg="add mod">
          <ac:chgData name="Manuel Fuentes" userId="7bb9d0a5-d892-4655-8ed1-695a8a5f88b8" providerId="ADAL" clId="{54B3A1DA-29BA-6542-BACB-D125C337820A}" dt="2020-10-04T06:41:10.234" v="921" actId="164"/>
          <ac:grpSpMkLst>
            <pc:docMk/>
            <pc:sldMk cId="3097343990" sldId="569"/>
            <ac:grpSpMk id="59" creationId="{92BCC143-59E9-3242-BB64-EB0DEC68FBF6}"/>
          </ac:grpSpMkLst>
        </pc:grpChg>
        <pc:grpChg chg="add mod">
          <ac:chgData name="Manuel Fuentes" userId="7bb9d0a5-d892-4655-8ed1-695a8a5f88b8" providerId="ADAL" clId="{54B3A1DA-29BA-6542-BACB-D125C337820A}" dt="2020-10-04T06:41:10.234" v="921" actId="164"/>
          <ac:grpSpMkLst>
            <pc:docMk/>
            <pc:sldMk cId="3097343990" sldId="569"/>
            <ac:grpSpMk id="60" creationId="{BE02615B-D292-FC43-B2C0-5AE37FC8876E}"/>
          </ac:grpSpMkLst>
        </pc:grpChg>
        <pc:grpChg chg="add del mod">
          <ac:chgData name="Manuel Fuentes" userId="7bb9d0a5-d892-4655-8ed1-695a8a5f88b8" providerId="ADAL" clId="{54B3A1DA-29BA-6542-BACB-D125C337820A}" dt="2020-10-04T06:42:34.163" v="924" actId="478"/>
          <ac:grpSpMkLst>
            <pc:docMk/>
            <pc:sldMk cId="3097343990" sldId="569"/>
            <ac:grpSpMk id="61" creationId="{F5FCB5CF-9B03-B445-A201-3A30DFAD2D70}"/>
          </ac:grpSpMkLst>
        </pc:grpChg>
        <pc:grpChg chg="del mod">
          <ac:chgData name="Manuel Fuentes" userId="7bb9d0a5-d892-4655-8ed1-695a8a5f88b8" providerId="ADAL" clId="{54B3A1DA-29BA-6542-BACB-D125C337820A}" dt="2020-10-04T06:40:30.862" v="919" actId="165"/>
          <ac:grpSpMkLst>
            <pc:docMk/>
            <pc:sldMk cId="3097343990" sldId="569"/>
            <ac:grpSpMk id="85" creationId="{B3060676-3E0E-BD43-A826-78D641714762}"/>
          </ac:grpSpMkLst>
        </pc:grpChg>
        <pc:grpChg chg="add del mod">
          <ac:chgData name="Manuel Fuentes" userId="7bb9d0a5-d892-4655-8ed1-695a8a5f88b8" providerId="ADAL" clId="{54B3A1DA-29BA-6542-BACB-D125C337820A}" dt="2020-10-04T06:40:30.862" v="919" actId="165"/>
          <ac:grpSpMkLst>
            <pc:docMk/>
            <pc:sldMk cId="3097343990" sldId="569"/>
            <ac:grpSpMk id="97" creationId="{BAF9D5A8-ACF9-E543-8183-9E3F87DA756E}"/>
          </ac:grpSpMkLst>
        </pc:grpChg>
        <pc:picChg chg="add del mod">
          <ac:chgData name="Manuel Fuentes" userId="7bb9d0a5-d892-4655-8ed1-695a8a5f88b8" providerId="ADAL" clId="{54B3A1DA-29BA-6542-BACB-D125C337820A}" dt="2020-10-04T06:42:34.163" v="924" actId="478"/>
          <ac:picMkLst>
            <pc:docMk/>
            <pc:sldMk cId="3097343990" sldId="569"/>
            <ac:picMk id="8" creationId="{6BEB35DA-D436-CE44-80B8-E21CFF68D333}"/>
          </ac:picMkLst>
        </pc:picChg>
        <pc:picChg chg="mod topLvl">
          <ac:chgData name="Manuel Fuentes" userId="7bb9d0a5-d892-4655-8ed1-695a8a5f88b8" providerId="ADAL" clId="{54B3A1DA-29BA-6542-BACB-D125C337820A}" dt="2020-10-04T06:40:57.992" v="920" actId="338"/>
          <ac:picMkLst>
            <pc:docMk/>
            <pc:sldMk cId="3097343990" sldId="569"/>
            <ac:picMk id="9" creationId="{5F8678CA-F448-2A4B-98B6-41FC91342413}"/>
          </ac:picMkLst>
        </pc:picChg>
        <pc:picChg chg="mod topLvl">
          <ac:chgData name="Manuel Fuentes" userId="7bb9d0a5-d892-4655-8ed1-695a8a5f88b8" providerId="ADAL" clId="{54B3A1DA-29BA-6542-BACB-D125C337820A}" dt="2020-10-04T06:40:57.992" v="920" actId="338"/>
          <ac:picMkLst>
            <pc:docMk/>
            <pc:sldMk cId="3097343990" sldId="569"/>
            <ac:picMk id="11" creationId="{67E66CDD-5793-6643-95AB-C60B5BC94FED}"/>
          </ac:picMkLst>
        </pc:picChg>
        <pc:picChg chg="add del mod">
          <ac:chgData name="Manuel Fuentes" userId="7bb9d0a5-d892-4655-8ed1-695a8a5f88b8" providerId="ADAL" clId="{54B3A1DA-29BA-6542-BACB-D125C337820A}" dt="2020-10-04T06:49:09.560" v="1003" actId="1076"/>
          <ac:picMkLst>
            <pc:docMk/>
            <pc:sldMk cId="3097343990" sldId="569"/>
            <ac:picMk id="83" creationId="{ABF420D6-A2F2-234A-B36A-34D5D5F4195B}"/>
          </ac:picMkLst>
        </pc:picChg>
        <pc:picChg chg="add del mod">
          <ac:chgData name="Manuel Fuentes" userId="7bb9d0a5-d892-4655-8ed1-695a8a5f88b8" providerId="ADAL" clId="{54B3A1DA-29BA-6542-BACB-D125C337820A}" dt="2020-10-04T07:12:03.898" v="1072" actId="1076"/>
          <ac:picMkLst>
            <pc:docMk/>
            <pc:sldMk cId="3097343990" sldId="569"/>
            <ac:picMk id="84" creationId="{B3D5FC7E-DEF1-B84E-AAB8-EC8A33C81DD2}"/>
          </ac:picMkLst>
        </pc:picChg>
        <pc:picChg chg="mod topLvl">
          <ac:chgData name="Manuel Fuentes" userId="7bb9d0a5-d892-4655-8ed1-695a8a5f88b8" providerId="ADAL" clId="{54B3A1DA-29BA-6542-BACB-D125C337820A}" dt="2020-10-04T06:40:57.992" v="920" actId="338"/>
          <ac:picMkLst>
            <pc:docMk/>
            <pc:sldMk cId="3097343990" sldId="569"/>
            <ac:picMk id="86" creationId="{8297FF2A-F448-6D46-A7A1-DCD2424C8965}"/>
          </ac:picMkLst>
        </pc:picChg>
        <pc:picChg chg="mod topLvl">
          <ac:chgData name="Manuel Fuentes" userId="7bb9d0a5-d892-4655-8ed1-695a8a5f88b8" providerId="ADAL" clId="{54B3A1DA-29BA-6542-BACB-D125C337820A}" dt="2020-10-04T06:40:57.992" v="920" actId="338"/>
          <ac:picMkLst>
            <pc:docMk/>
            <pc:sldMk cId="3097343990" sldId="569"/>
            <ac:picMk id="87" creationId="{54A644C8-0C12-994E-AD12-C910A62E53ED}"/>
          </ac:picMkLst>
        </pc:picChg>
        <pc:picChg chg="add del mod">
          <ac:chgData name="Manuel Fuentes" userId="7bb9d0a5-d892-4655-8ed1-695a8a5f88b8" providerId="ADAL" clId="{54B3A1DA-29BA-6542-BACB-D125C337820A}" dt="2020-10-04T06:50:49.228" v="1011" actId="1076"/>
          <ac:picMkLst>
            <pc:docMk/>
            <pc:sldMk cId="3097343990" sldId="569"/>
            <ac:picMk id="89" creationId="{4CDB2A16-7930-5C42-A4D9-CFBC7D47B9B0}"/>
          </ac:picMkLst>
        </pc:picChg>
        <pc:picChg chg="mod topLvl">
          <ac:chgData name="Manuel Fuentes" userId="7bb9d0a5-d892-4655-8ed1-695a8a5f88b8" providerId="ADAL" clId="{54B3A1DA-29BA-6542-BACB-D125C337820A}" dt="2020-10-04T06:40:57.992" v="920" actId="338"/>
          <ac:picMkLst>
            <pc:docMk/>
            <pc:sldMk cId="3097343990" sldId="569"/>
            <ac:picMk id="98" creationId="{9EE41107-F984-594B-8D43-62759E4EEB13}"/>
          </ac:picMkLst>
        </pc:picChg>
        <pc:picChg chg="mod topLvl">
          <ac:chgData name="Manuel Fuentes" userId="7bb9d0a5-d892-4655-8ed1-695a8a5f88b8" providerId="ADAL" clId="{54B3A1DA-29BA-6542-BACB-D125C337820A}" dt="2020-10-04T06:40:57.992" v="920" actId="338"/>
          <ac:picMkLst>
            <pc:docMk/>
            <pc:sldMk cId="3097343990" sldId="569"/>
            <ac:picMk id="99" creationId="{CF9389EA-4F9B-784A-87B5-B95E9A5FD03B}"/>
          </ac:picMkLst>
        </pc:pic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7" creationId="{013A87D0-A392-EC44-BCFB-050AAC0B2207}"/>
          </ac:cxnSpMkLst>
        </pc:cxnChg>
        <pc:cxnChg chg="add del mod">
          <ac:chgData name="Manuel Fuentes" userId="7bb9d0a5-d892-4655-8ed1-695a8a5f88b8" providerId="ADAL" clId="{54B3A1DA-29BA-6542-BACB-D125C337820A}" dt="2020-10-04T07:04:36.315" v="1025" actId="14100"/>
          <ac:cxnSpMkLst>
            <pc:docMk/>
            <pc:sldMk cId="3097343990" sldId="569"/>
            <ac:cxnSpMk id="13" creationId="{EF4FFBCC-83B1-9E48-8991-F68557D92FEE}"/>
          </ac:cxnSpMkLst>
        </pc:cxnChg>
        <pc:cxnChg chg="add del mod">
          <ac:chgData name="Manuel Fuentes" userId="7bb9d0a5-d892-4655-8ed1-695a8a5f88b8" providerId="ADAL" clId="{54B3A1DA-29BA-6542-BACB-D125C337820A}" dt="2020-10-04T07:04:47.801" v="1027" actId="1076"/>
          <ac:cxnSpMkLst>
            <pc:docMk/>
            <pc:sldMk cId="3097343990" sldId="569"/>
            <ac:cxnSpMk id="16" creationId="{448C3DEE-4CAA-544F-BE20-7344658F130C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19" creationId="{C4ACDCE8-CAC3-4E45-B1F8-1139BC54B6AC}"/>
          </ac:cxnSpMkLst>
        </pc:cxnChg>
        <pc:cxnChg chg="add del mod">
          <ac:chgData name="Manuel Fuentes" userId="7bb9d0a5-d892-4655-8ed1-695a8a5f88b8" providerId="ADAL" clId="{54B3A1DA-29BA-6542-BACB-D125C337820A}" dt="2020-10-04T07:08:48.172" v="1056" actId="478"/>
          <ac:cxnSpMkLst>
            <pc:docMk/>
            <pc:sldMk cId="3097343990" sldId="569"/>
            <ac:cxnSpMk id="20" creationId="{82AAB0A8-F414-F741-A7E3-D76CEC57993F}"/>
          </ac:cxnSpMkLst>
        </pc:cxnChg>
        <pc:cxnChg chg="add del mod">
          <ac:chgData name="Manuel Fuentes" userId="7bb9d0a5-d892-4655-8ed1-695a8a5f88b8" providerId="ADAL" clId="{54B3A1DA-29BA-6542-BACB-D125C337820A}" dt="2020-10-04T06:51:37.795" v="1015" actId="14100"/>
          <ac:cxnSpMkLst>
            <pc:docMk/>
            <pc:sldMk cId="3097343990" sldId="569"/>
            <ac:cxnSpMk id="25" creationId="{FF738DB5-DC42-3848-BD54-31E5108D54C3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27" creationId="{79CCD4FD-4C9F-3B4E-8B0E-7DCB2AD40F5A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29" creationId="{64BB6772-9882-A742-9465-DC7403E996C3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31" creationId="{7A99F42D-21D9-8F4E-882B-ECEF582C2300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36" creationId="{085A8CA4-B7DA-3645-A0E5-793FA7DC903F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37" creationId="{B7083A0F-8DD9-1149-942A-FA0BD6F9229C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40" creationId="{54899353-DF3D-7047-A90C-ECE520876434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43" creationId="{F121CCED-3368-DE4F-BD14-449186676F86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49" creationId="{CF433DE5-63E9-9343-BCA4-15352697F43C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51" creationId="{9E4C4706-5BF5-744E-820D-3C9A763F9B8F}"/>
          </ac:cxnSpMkLst>
        </pc:cxnChg>
        <pc:cxnChg chg="add del mod">
          <ac:chgData name="Manuel Fuentes" userId="7bb9d0a5-d892-4655-8ed1-695a8a5f88b8" providerId="ADAL" clId="{54B3A1DA-29BA-6542-BACB-D125C337820A}" dt="2020-10-04T07:09:53.066" v="1061" actId="1076"/>
          <ac:cxnSpMkLst>
            <pc:docMk/>
            <pc:sldMk cId="3097343990" sldId="569"/>
            <ac:cxnSpMk id="53" creationId="{C3A572AE-BB08-2D49-AFBF-1C9953D4BC69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54" creationId="{2F0544FB-B9FE-294D-8C1E-5B4EECD6259D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62" creationId="{0FF51490-7C30-EB47-8943-568FA19B953E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63" creationId="{9835C4BC-C76B-9B43-AB75-53DDF1E86D2E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64" creationId="{0783DE58-DBD7-584D-8CAD-0ABCA586E40B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65" creationId="{9E7C30CB-2874-8944-B13A-74C8A8606084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68" creationId="{E71437BA-9F42-0947-9149-8BBA74DB3D38}"/>
          </ac:cxnSpMkLst>
        </pc:cxnChg>
        <pc:cxnChg chg="add del mod">
          <ac:chgData name="Manuel Fuentes" userId="7bb9d0a5-d892-4655-8ed1-695a8a5f88b8" providerId="ADAL" clId="{54B3A1DA-29BA-6542-BACB-D125C337820A}" dt="2020-10-04T06:55:41.934" v="1022" actId="14100"/>
          <ac:cxnSpMkLst>
            <pc:docMk/>
            <pc:sldMk cId="3097343990" sldId="569"/>
            <ac:cxnSpMk id="69" creationId="{18009440-8319-3C45-B524-6C6C3FAE43A6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70" creationId="{27054EBE-57C5-2245-ADD3-67A56AEC02FB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71" creationId="{C519BAF3-2482-0E42-8EBC-6DABC15A8CFB}"/>
          </ac:cxnSpMkLst>
        </pc:cxnChg>
        <pc:cxnChg chg="del mod topLvl">
          <ac:chgData name="Manuel Fuentes" userId="7bb9d0a5-d892-4655-8ed1-695a8a5f88b8" providerId="ADAL" clId="{54B3A1DA-29BA-6542-BACB-D125C337820A}" dt="2020-10-04T06:20:36.266" v="814" actId="478"/>
          <ac:cxnSpMkLst>
            <pc:docMk/>
            <pc:sldMk cId="3097343990" sldId="569"/>
            <ac:cxnSpMk id="79" creationId="{2E6F581C-C96B-46B9-A0E4-17A5B3AD424B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80" creationId="{7E537580-7745-A04B-A4CD-EE49F37C5BEC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82" creationId="{7719CB56-1838-B24C-890F-B23DF0AA213B}"/>
          </ac:cxnSpMkLst>
        </pc:cxnChg>
        <pc:cxnChg chg="add del mod">
          <ac:chgData name="Manuel Fuentes" userId="7bb9d0a5-d892-4655-8ed1-695a8a5f88b8" providerId="ADAL" clId="{54B3A1DA-29BA-6542-BACB-D125C337820A}" dt="2020-10-04T06:42:34.163" v="924" actId="478"/>
          <ac:cxnSpMkLst>
            <pc:docMk/>
            <pc:sldMk cId="3097343990" sldId="569"/>
            <ac:cxnSpMk id="88" creationId="{0F31F29A-0556-064C-9442-8529C362C534}"/>
          </ac:cxnSpMkLst>
        </pc:cxnChg>
        <pc:cxnChg chg="mod topLvl">
          <ac:chgData name="Manuel Fuentes" userId="7bb9d0a5-d892-4655-8ed1-695a8a5f88b8" providerId="ADAL" clId="{54B3A1DA-29BA-6542-BACB-D125C337820A}" dt="2020-10-04T06:40:57.992" v="920" actId="338"/>
          <ac:cxnSpMkLst>
            <pc:docMk/>
            <pc:sldMk cId="3097343990" sldId="569"/>
            <ac:cxnSpMk id="90" creationId="{F424BB78-8BE3-3645-9D81-882EDA9838BB}"/>
          </ac:cxnSpMkLst>
        </pc:cxnChg>
        <pc:cxnChg chg="mod topLvl">
          <ac:chgData name="Manuel Fuentes" userId="7bb9d0a5-d892-4655-8ed1-695a8a5f88b8" providerId="ADAL" clId="{54B3A1DA-29BA-6542-BACB-D125C337820A}" dt="2020-10-04T06:40:57.992" v="920" actId="338"/>
          <ac:cxnSpMkLst>
            <pc:docMk/>
            <pc:sldMk cId="3097343990" sldId="569"/>
            <ac:cxnSpMk id="93" creationId="{967281E8-E0EC-A24C-BD7A-ED536D78D5A0}"/>
          </ac:cxnSpMkLst>
        </pc:cxnChg>
        <pc:cxnChg chg="mod topLvl">
          <ac:chgData name="Manuel Fuentes" userId="7bb9d0a5-d892-4655-8ed1-695a8a5f88b8" providerId="ADAL" clId="{54B3A1DA-29BA-6542-BACB-D125C337820A}" dt="2020-10-04T06:40:57.992" v="920" actId="338"/>
          <ac:cxnSpMkLst>
            <pc:docMk/>
            <pc:sldMk cId="3097343990" sldId="569"/>
            <ac:cxnSpMk id="94" creationId="{22C5C478-395D-7145-A333-5CD4AA0B40E8}"/>
          </ac:cxnSpMkLst>
        </pc:cxnChg>
        <pc:cxnChg chg="mod topLvl">
          <ac:chgData name="Manuel Fuentes" userId="7bb9d0a5-d892-4655-8ed1-695a8a5f88b8" providerId="ADAL" clId="{54B3A1DA-29BA-6542-BACB-D125C337820A}" dt="2020-10-04T06:40:57.992" v="920" actId="338"/>
          <ac:cxnSpMkLst>
            <pc:docMk/>
            <pc:sldMk cId="3097343990" sldId="569"/>
            <ac:cxnSpMk id="95" creationId="{3FEBC843-A629-E247-9273-50801212B61C}"/>
          </ac:cxnSpMkLst>
        </pc:cxnChg>
        <pc:cxnChg chg="add mod">
          <ac:chgData name="Manuel Fuentes" userId="7bb9d0a5-d892-4655-8ed1-695a8a5f88b8" providerId="ADAL" clId="{54B3A1DA-29BA-6542-BACB-D125C337820A}" dt="2020-10-04T07:09:01.902" v="1058" actId="1076"/>
          <ac:cxnSpMkLst>
            <pc:docMk/>
            <pc:sldMk cId="3097343990" sldId="569"/>
            <ac:cxnSpMk id="110" creationId="{A7EC2EE7-8DA9-B241-948F-BAC755B4329B}"/>
          </ac:cxnSpMkLst>
        </pc:cxnChg>
      </pc:sldChg>
      <pc:sldChg chg="addSp modSp add del">
        <pc:chgData name="Manuel Fuentes" userId="7bb9d0a5-d892-4655-8ed1-695a8a5f88b8" providerId="ADAL" clId="{54B3A1DA-29BA-6542-BACB-D125C337820A}" dt="2020-10-04T15:22:26.930" v="2181" actId="2696"/>
        <pc:sldMkLst>
          <pc:docMk/>
          <pc:sldMk cId="3319100306" sldId="570"/>
        </pc:sldMkLst>
        <pc:spChg chg="mod">
          <ac:chgData name="Manuel Fuentes" userId="7bb9d0a5-d892-4655-8ed1-695a8a5f88b8" providerId="ADAL" clId="{54B3A1DA-29BA-6542-BACB-D125C337820A}" dt="2020-10-03T10:56:06.634" v="166" actId="14100"/>
          <ac:spMkLst>
            <pc:docMk/>
            <pc:sldMk cId="3319100306" sldId="570"/>
            <ac:spMk id="3" creationId="{0176C2C1-021F-1548-B204-5D89E2F2CD54}"/>
          </ac:spMkLst>
        </pc:spChg>
        <pc:spChg chg="add mod">
          <ac:chgData name="Manuel Fuentes" userId="7bb9d0a5-d892-4655-8ed1-695a8a5f88b8" providerId="ADAL" clId="{54B3A1DA-29BA-6542-BACB-D125C337820A}" dt="2020-10-03T10:58:40.104" v="261" actId="27636"/>
          <ac:spMkLst>
            <pc:docMk/>
            <pc:sldMk cId="3319100306" sldId="570"/>
            <ac:spMk id="6" creationId="{2894A05B-79E5-EE4A-B0FD-09E0260FB6C6}"/>
          </ac:spMkLst>
        </pc:spChg>
      </pc:sldChg>
      <pc:sldChg chg="add del">
        <pc:chgData name="Manuel Fuentes" userId="7bb9d0a5-d892-4655-8ed1-695a8a5f88b8" providerId="ADAL" clId="{54B3A1DA-29BA-6542-BACB-D125C337820A}" dt="2020-10-04T15:53:08.163" v="2246" actId="2696"/>
        <pc:sldMkLst>
          <pc:docMk/>
          <pc:sldMk cId="3635372449" sldId="571"/>
        </pc:sldMkLst>
      </pc:sldChg>
      <pc:sldChg chg="addSp delSp modSp add ord modAnim">
        <pc:chgData name="Manuel Fuentes" userId="7bb9d0a5-d892-4655-8ed1-695a8a5f88b8" providerId="ADAL" clId="{54B3A1DA-29BA-6542-BACB-D125C337820A}" dt="2020-10-06T07:04:15.978" v="3399" actId="14100"/>
        <pc:sldMkLst>
          <pc:docMk/>
          <pc:sldMk cId="3567090757" sldId="572"/>
        </pc:sldMkLst>
        <pc:spChg chg="mod">
          <ac:chgData name="Manuel Fuentes" userId="7bb9d0a5-d892-4655-8ed1-695a8a5f88b8" providerId="ADAL" clId="{54B3A1DA-29BA-6542-BACB-D125C337820A}" dt="2020-10-04T09:16:14.668" v="1465" actId="20577"/>
          <ac:spMkLst>
            <pc:docMk/>
            <pc:sldMk cId="3567090757" sldId="572"/>
            <ac:spMk id="2" creationId="{22F84BA6-9F87-004C-B800-52F89529ED79}"/>
          </ac:spMkLst>
        </pc:spChg>
        <pc:spChg chg="add mod">
          <ac:chgData name="Manuel Fuentes" userId="7bb9d0a5-d892-4655-8ed1-695a8a5f88b8" providerId="ADAL" clId="{54B3A1DA-29BA-6542-BACB-D125C337820A}" dt="2020-10-04T08:54:14.630" v="1341" actId="1076"/>
          <ac:spMkLst>
            <pc:docMk/>
            <pc:sldMk cId="3567090757" sldId="572"/>
            <ac:spMk id="38" creationId="{665FBCBB-EC82-E846-8551-7C0BB96548DA}"/>
          </ac:spMkLst>
        </pc:spChg>
        <pc:spChg chg="mod">
          <ac:chgData name="Manuel Fuentes" userId="7bb9d0a5-d892-4655-8ed1-695a8a5f88b8" providerId="ADAL" clId="{54B3A1DA-29BA-6542-BACB-D125C337820A}" dt="2020-10-06T07:03:57.368" v="3395" actId="1076"/>
          <ac:spMkLst>
            <pc:docMk/>
            <pc:sldMk cId="3567090757" sldId="572"/>
            <ac:spMk id="63" creationId="{D1AACC5E-6BDA-C84B-AAEB-0BED189CAEAE}"/>
          </ac:spMkLst>
        </pc:spChg>
        <pc:spChg chg="add mod">
          <ac:chgData name="Manuel Fuentes" userId="7bb9d0a5-d892-4655-8ed1-695a8a5f88b8" providerId="ADAL" clId="{54B3A1DA-29BA-6542-BACB-D125C337820A}" dt="2020-10-03T16:00:20.126" v="743" actId="1076"/>
          <ac:spMkLst>
            <pc:docMk/>
            <pc:sldMk cId="3567090757" sldId="572"/>
            <ac:spMk id="66" creationId="{23721BC6-89D1-F04B-AF0E-48608291EBA0}"/>
          </ac:spMkLst>
        </pc:spChg>
        <pc:spChg chg="add mod">
          <ac:chgData name="Manuel Fuentes" userId="7bb9d0a5-d892-4655-8ed1-695a8a5f88b8" providerId="ADAL" clId="{54B3A1DA-29BA-6542-BACB-D125C337820A}" dt="2020-10-04T08:56:53.560" v="1358" actId="1076"/>
          <ac:spMkLst>
            <pc:docMk/>
            <pc:sldMk cId="3567090757" sldId="572"/>
            <ac:spMk id="68" creationId="{8434C23D-789D-A743-AC79-844F195C2DFB}"/>
          </ac:spMkLst>
        </pc:spChg>
        <pc:spChg chg="add mod">
          <ac:chgData name="Manuel Fuentes" userId="7bb9d0a5-d892-4655-8ed1-695a8a5f88b8" providerId="ADAL" clId="{54B3A1DA-29BA-6542-BACB-D125C337820A}" dt="2020-10-04T08:58:52.299" v="1363" actId="1076"/>
          <ac:spMkLst>
            <pc:docMk/>
            <pc:sldMk cId="3567090757" sldId="572"/>
            <ac:spMk id="71" creationId="{57C0F7BD-2C1F-F044-ABEE-D8C155A2A52A}"/>
          </ac:spMkLst>
        </pc:spChg>
        <pc:spChg chg="add del mod">
          <ac:chgData name="Manuel Fuentes" userId="7bb9d0a5-d892-4655-8ed1-695a8a5f88b8" providerId="ADAL" clId="{54B3A1DA-29BA-6542-BACB-D125C337820A}" dt="2020-10-06T07:04:05.231" v="3398" actId="478"/>
          <ac:spMkLst>
            <pc:docMk/>
            <pc:sldMk cId="3567090757" sldId="572"/>
            <ac:spMk id="75" creationId="{A0209319-6D82-4E44-B350-428B70C71309}"/>
          </ac:spMkLst>
        </pc:spChg>
        <pc:grpChg chg="add mod">
          <ac:chgData name="Manuel Fuentes" userId="7bb9d0a5-d892-4655-8ed1-695a8a5f88b8" providerId="ADAL" clId="{54B3A1DA-29BA-6542-BACB-D125C337820A}" dt="2020-10-06T07:04:15.978" v="3399" actId="14100"/>
          <ac:grpSpMkLst>
            <pc:docMk/>
            <pc:sldMk cId="3567090757" sldId="572"/>
            <ac:grpSpMk id="3" creationId="{CA877100-4E63-5544-A1B9-0195A7A699F2}"/>
          </ac:grpSpMkLst>
        </pc:grpChg>
        <pc:grpChg chg="mod">
          <ac:chgData name="Manuel Fuentes" userId="7bb9d0a5-d892-4655-8ed1-695a8a5f88b8" providerId="ADAL" clId="{54B3A1DA-29BA-6542-BACB-D125C337820A}" dt="2020-10-03T14:37:05.918" v="545" actId="164"/>
          <ac:grpSpMkLst>
            <pc:docMk/>
            <pc:sldMk cId="3567090757" sldId="572"/>
            <ac:grpSpMk id="62" creationId="{04EB4538-603E-9044-9554-0A14F2852773}"/>
          </ac:grpSpMkLst>
        </pc:grpChg>
        <pc:grpChg chg="mod">
          <ac:chgData name="Manuel Fuentes" userId="7bb9d0a5-d892-4655-8ed1-695a8a5f88b8" providerId="ADAL" clId="{54B3A1DA-29BA-6542-BACB-D125C337820A}" dt="2020-10-06T07:03:40.205" v="3393" actId="571"/>
          <ac:grpSpMkLst>
            <pc:docMk/>
            <pc:sldMk cId="3567090757" sldId="572"/>
            <ac:grpSpMk id="64" creationId="{F190F2FA-0963-A24E-A844-2EF632C209A6}"/>
          </ac:grpSpMkLst>
        </pc:grpChg>
        <pc:grpChg chg="add mod">
          <ac:chgData name="Manuel Fuentes" userId="7bb9d0a5-d892-4655-8ed1-695a8a5f88b8" providerId="ADAL" clId="{54B3A1DA-29BA-6542-BACB-D125C337820A}" dt="2020-10-04T08:54:33.604" v="1346" actId="1076"/>
          <ac:grpSpMkLst>
            <pc:docMk/>
            <pc:sldMk cId="3567090757" sldId="572"/>
            <ac:grpSpMk id="81" creationId="{3472EF91-92A4-1F45-9C5F-176139301EEF}"/>
          </ac:grpSpMkLst>
        </pc:grpChg>
        <pc:grpChg chg="add mod">
          <ac:chgData name="Manuel Fuentes" userId="7bb9d0a5-d892-4655-8ed1-695a8a5f88b8" providerId="ADAL" clId="{54B3A1DA-29BA-6542-BACB-D125C337820A}" dt="2020-10-04T08:57:03.560" v="1359" actId="1076"/>
          <ac:grpSpMkLst>
            <pc:docMk/>
            <pc:sldMk cId="3567090757" sldId="572"/>
            <ac:grpSpMk id="82" creationId="{1FEC1465-7C75-154A-9864-3DEA760E97CD}"/>
          </ac:grpSpMkLst>
        </pc:grpChg>
        <pc:picChg chg="add del mod">
          <ac:chgData name="Manuel Fuentes" userId="7bb9d0a5-d892-4655-8ed1-695a8a5f88b8" providerId="ADAL" clId="{54B3A1DA-29BA-6542-BACB-D125C337820A}" dt="2020-10-04T08:53:02.623" v="1332" actId="478"/>
          <ac:picMkLst>
            <pc:docMk/>
            <pc:sldMk cId="3567090757" sldId="572"/>
            <ac:picMk id="55" creationId="{8F95229F-856F-5545-95EC-03D40E59B420}"/>
          </ac:picMkLst>
        </pc:picChg>
        <pc:picChg chg="mod">
          <ac:chgData name="Manuel Fuentes" userId="7bb9d0a5-d892-4655-8ed1-695a8a5f88b8" providerId="ADAL" clId="{54B3A1DA-29BA-6542-BACB-D125C337820A}" dt="2020-10-03T15:21:46.634" v="606" actId="1076"/>
          <ac:picMkLst>
            <pc:docMk/>
            <pc:sldMk cId="3567090757" sldId="572"/>
            <ac:picMk id="58" creationId="{9D76CC82-1FD1-C84F-A17B-1429B3AFD140}"/>
          </ac:picMkLst>
        </pc:picChg>
        <pc:picChg chg="add mod">
          <ac:chgData name="Manuel Fuentes" userId="7bb9d0a5-d892-4655-8ed1-695a8a5f88b8" providerId="ADAL" clId="{54B3A1DA-29BA-6542-BACB-D125C337820A}" dt="2020-10-04T08:54:03.053" v="1340" actId="1076"/>
          <ac:picMkLst>
            <pc:docMk/>
            <pc:sldMk cId="3567090757" sldId="572"/>
            <ac:picMk id="70" creationId="{33521D94-07F9-7145-A441-1416238C57A6}"/>
          </ac:picMkLst>
        </pc:picChg>
        <pc:picChg chg="add mod">
          <ac:chgData name="Manuel Fuentes" userId="7bb9d0a5-d892-4655-8ed1-695a8a5f88b8" providerId="ADAL" clId="{54B3A1DA-29BA-6542-BACB-D125C337820A}" dt="2020-10-03T15:54:57.905" v="686" actId="164"/>
          <ac:picMkLst>
            <pc:docMk/>
            <pc:sldMk cId="3567090757" sldId="572"/>
            <ac:picMk id="72" creationId="{B8972545-C450-AC42-90A5-2CBB409AE9DA}"/>
          </ac:picMkLst>
        </pc:picChg>
        <pc:picChg chg="add mod">
          <ac:chgData name="Manuel Fuentes" userId="7bb9d0a5-d892-4655-8ed1-695a8a5f88b8" providerId="ADAL" clId="{54B3A1DA-29BA-6542-BACB-D125C337820A}" dt="2020-10-04T08:56:17.044" v="1353" actId="1076"/>
          <ac:picMkLst>
            <pc:docMk/>
            <pc:sldMk cId="3567090757" sldId="572"/>
            <ac:picMk id="73" creationId="{ED01E7FB-252A-7B45-91A0-15B007FE23FD}"/>
          </ac:picMkLst>
        </pc:picChg>
        <pc:picChg chg="add del mod">
          <ac:chgData name="Manuel Fuentes" userId="7bb9d0a5-d892-4655-8ed1-695a8a5f88b8" providerId="ADAL" clId="{54B3A1DA-29BA-6542-BACB-D125C337820A}" dt="2020-10-03T15:55:02.879" v="687" actId="478"/>
          <ac:picMkLst>
            <pc:docMk/>
            <pc:sldMk cId="3567090757" sldId="572"/>
            <ac:picMk id="76" creationId="{AF6CAEF9-2998-4D46-82C1-3107D48BB9BD}"/>
          </ac:picMkLst>
        </pc:picChg>
        <pc:picChg chg="add del mod">
          <ac:chgData name="Manuel Fuentes" userId="7bb9d0a5-d892-4655-8ed1-695a8a5f88b8" providerId="ADAL" clId="{54B3A1DA-29BA-6542-BACB-D125C337820A}" dt="2020-10-03T15:54:26.492" v="684" actId="478"/>
          <ac:picMkLst>
            <pc:docMk/>
            <pc:sldMk cId="3567090757" sldId="572"/>
            <ac:picMk id="78" creationId="{9CCBADCE-6FF7-BD4C-9C67-73EE93B000B3}"/>
          </ac:picMkLst>
        </pc:picChg>
        <pc:picChg chg="add mod">
          <ac:chgData name="Manuel Fuentes" userId="7bb9d0a5-d892-4655-8ed1-695a8a5f88b8" providerId="ADAL" clId="{54B3A1DA-29BA-6542-BACB-D125C337820A}" dt="2020-10-03T15:54:57.905" v="686" actId="164"/>
          <ac:picMkLst>
            <pc:docMk/>
            <pc:sldMk cId="3567090757" sldId="572"/>
            <ac:picMk id="80" creationId="{D29F9E09-8B23-B84B-9A5D-E4127D762840}"/>
          </ac:picMkLst>
        </pc:picChg>
        <pc:picChg chg="add del mod">
          <ac:chgData name="Manuel Fuentes" userId="7bb9d0a5-d892-4655-8ed1-695a8a5f88b8" providerId="ADAL" clId="{54B3A1DA-29BA-6542-BACB-D125C337820A}" dt="2020-10-03T15:59:31.290" v="742" actId="478"/>
          <ac:picMkLst>
            <pc:docMk/>
            <pc:sldMk cId="3567090757" sldId="572"/>
            <ac:picMk id="86" creationId="{97EDA2CF-8C61-0E47-AA8D-6644501CFB05}"/>
          </ac:picMkLst>
        </pc:picChg>
        <pc:cxnChg chg="add mod">
          <ac:chgData name="Manuel Fuentes" userId="7bb9d0a5-d892-4655-8ed1-695a8a5f88b8" providerId="ADAL" clId="{54B3A1DA-29BA-6542-BACB-D125C337820A}" dt="2020-10-04T08:54:25.122" v="1344" actId="1076"/>
          <ac:cxnSpMkLst>
            <pc:docMk/>
            <pc:sldMk cId="3567090757" sldId="572"/>
            <ac:cxnSpMk id="20" creationId="{67A34C18-D04F-9F47-83FE-221E8A615B21}"/>
          </ac:cxnSpMkLst>
        </pc:cxnChg>
        <pc:cxnChg chg="add mod">
          <ac:chgData name="Manuel Fuentes" userId="7bb9d0a5-d892-4655-8ed1-695a8a5f88b8" providerId="ADAL" clId="{54B3A1DA-29BA-6542-BACB-D125C337820A}" dt="2020-10-04T08:55:21.774" v="1352" actId="14100"/>
          <ac:cxnSpMkLst>
            <pc:docMk/>
            <pc:sldMk cId="3567090757" sldId="572"/>
            <ac:cxnSpMk id="65" creationId="{C54DEB62-3BEA-6A45-884A-EDD00EB611F8}"/>
          </ac:cxnSpMkLst>
        </pc:cxnChg>
        <pc:cxnChg chg="add mod">
          <ac:chgData name="Manuel Fuentes" userId="7bb9d0a5-d892-4655-8ed1-695a8a5f88b8" providerId="ADAL" clId="{54B3A1DA-29BA-6542-BACB-D125C337820A}" dt="2020-10-04T08:56:48.637" v="1357" actId="14100"/>
          <ac:cxnSpMkLst>
            <pc:docMk/>
            <pc:sldMk cId="3567090757" sldId="572"/>
            <ac:cxnSpMk id="67" creationId="{20FFEAA5-5220-2B47-A586-F8E7C5F06590}"/>
          </ac:cxnSpMkLst>
        </pc:cxnChg>
        <pc:cxnChg chg="add mod">
          <ac:chgData name="Manuel Fuentes" userId="7bb9d0a5-d892-4655-8ed1-695a8a5f88b8" providerId="ADAL" clId="{54B3A1DA-29BA-6542-BACB-D125C337820A}" dt="2020-10-04T08:59:01.009" v="1365" actId="1076"/>
          <ac:cxnSpMkLst>
            <pc:docMk/>
            <pc:sldMk cId="3567090757" sldId="572"/>
            <ac:cxnSpMk id="69" creationId="{BBC0D7A6-ECB1-5844-8067-863B8FF3818A}"/>
          </ac:cxnSpMkLst>
        </pc:cxnChg>
        <pc:cxnChg chg="add del">
          <ac:chgData name="Manuel Fuentes" userId="7bb9d0a5-d892-4655-8ed1-695a8a5f88b8" providerId="ADAL" clId="{54B3A1DA-29BA-6542-BACB-D125C337820A}" dt="2020-10-03T15:21:01.142" v="597"/>
          <ac:cxnSpMkLst>
            <pc:docMk/>
            <pc:sldMk cId="3567090757" sldId="572"/>
            <ac:cxnSpMk id="70" creationId="{13840AF9-D97B-7C48-A3FD-476EB7A560E0}"/>
          </ac:cxnSpMkLst>
        </pc:cxnChg>
        <pc:cxnChg chg="add mod">
          <ac:chgData name="Manuel Fuentes" userId="7bb9d0a5-d892-4655-8ed1-695a8a5f88b8" providerId="ADAL" clId="{54B3A1DA-29BA-6542-BACB-D125C337820A}" dt="2020-10-04T09:26:32.414" v="1504" actId="692"/>
          <ac:cxnSpMkLst>
            <pc:docMk/>
            <pc:sldMk cId="3567090757" sldId="572"/>
            <ac:cxnSpMk id="74" creationId="{695E8AEA-E420-C54F-8F86-FF23F54CA7DC}"/>
          </ac:cxnSpMkLst>
        </pc:cxnChg>
      </pc:sldChg>
      <pc:sldChg chg="addSp delSp modSp add del">
        <pc:chgData name="Manuel Fuentes" userId="7bb9d0a5-d892-4655-8ed1-695a8a5f88b8" providerId="ADAL" clId="{54B3A1DA-29BA-6542-BACB-D125C337820A}" dt="2020-10-04T06:38:38.308" v="915" actId="2696"/>
        <pc:sldMkLst>
          <pc:docMk/>
          <pc:sldMk cId="3697208711" sldId="573"/>
        </pc:sldMkLst>
        <pc:spChg chg="add del mod">
          <ac:chgData name="Manuel Fuentes" userId="7bb9d0a5-d892-4655-8ed1-695a8a5f88b8" providerId="ADAL" clId="{54B3A1DA-29BA-6542-BACB-D125C337820A}" dt="2020-10-04T06:36:42.155" v="904" actId="21"/>
          <ac:spMkLst>
            <pc:docMk/>
            <pc:sldMk cId="3697208711" sldId="573"/>
            <ac:spMk id="7" creationId="{070C016A-A235-1844-A803-01AFD4EC0F55}"/>
          </ac:spMkLst>
        </pc:spChg>
        <pc:picChg chg="add mod">
          <ac:chgData name="Manuel Fuentes" userId="7bb9d0a5-d892-4655-8ed1-695a8a5f88b8" providerId="ADAL" clId="{54B3A1DA-29BA-6542-BACB-D125C337820A}" dt="2020-10-04T06:37:12.248" v="909" actId="1076"/>
          <ac:picMkLst>
            <pc:docMk/>
            <pc:sldMk cId="3697208711" sldId="573"/>
            <ac:picMk id="6" creationId="{7F1CB60B-1037-2240-9687-822AF8AE942B}"/>
          </ac:picMkLst>
        </pc:picChg>
      </pc:sldChg>
      <pc:sldChg chg="addSp modSp add del">
        <pc:chgData name="Manuel Fuentes" userId="7bb9d0a5-d892-4655-8ed1-695a8a5f88b8" providerId="ADAL" clId="{54B3A1DA-29BA-6542-BACB-D125C337820A}" dt="2020-10-04T06:48:45.162" v="1002" actId="2696"/>
        <pc:sldMkLst>
          <pc:docMk/>
          <pc:sldMk cId="3830021229" sldId="573"/>
        </pc:sldMkLst>
        <pc:spChg chg="mod">
          <ac:chgData name="Manuel Fuentes" userId="7bb9d0a5-d892-4655-8ed1-695a8a5f88b8" providerId="ADAL" clId="{54B3A1DA-29BA-6542-BACB-D125C337820A}" dt="2020-10-04T06:46:06.626" v="985" actId="20577"/>
          <ac:spMkLst>
            <pc:docMk/>
            <pc:sldMk cId="3830021229" sldId="573"/>
            <ac:spMk id="2" creationId="{B72442E8-88E5-224F-B5D8-DB3678C03061}"/>
          </ac:spMkLst>
        </pc:spChg>
        <pc:picChg chg="add mod">
          <ac:chgData name="Manuel Fuentes" userId="7bb9d0a5-d892-4655-8ed1-695a8a5f88b8" providerId="ADAL" clId="{54B3A1DA-29BA-6542-BACB-D125C337820A}" dt="2020-10-04T06:45:27.916" v="934" actId="1076"/>
          <ac:picMkLst>
            <pc:docMk/>
            <pc:sldMk cId="3830021229" sldId="573"/>
            <ac:picMk id="6" creationId="{D8A083B3-1E71-4A46-B564-5A65DC3682B1}"/>
          </ac:picMkLst>
        </pc:picChg>
      </pc:sldChg>
      <pc:sldChg chg="addSp delSp modSp add del modAnim">
        <pc:chgData name="Manuel Fuentes" userId="7bb9d0a5-d892-4655-8ed1-695a8a5f88b8" providerId="ADAL" clId="{54B3A1DA-29BA-6542-BACB-D125C337820A}" dt="2020-10-06T18:49:06.733" v="4362" actId="2696"/>
        <pc:sldMkLst>
          <pc:docMk/>
          <pc:sldMk cId="4215418064" sldId="573"/>
        </pc:sldMkLst>
        <pc:spChg chg="add mod">
          <ac:chgData name="Manuel Fuentes" userId="7bb9d0a5-d892-4655-8ed1-695a8a5f88b8" providerId="ADAL" clId="{54B3A1DA-29BA-6542-BACB-D125C337820A}" dt="2020-10-06T06:37:20.353" v="3077" actId="20577"/>
          <ac:spMkLst>
            <pc:docMk/>
            <pc:sldMk cId="4215418064" sldId="573"/>
            <ac:spMk id="7" creationId="{7BD8A492-50F1-4648-9857-7543CB05E05F}"/>
          </ac:spMkLst>
        </pc:spChg>
        <pc:spChg chg="add mod">
          <ac:chgData name="Manuel Fuentes" userId="7bb9d0a5-d892-4655-8ed1-695a8a5f88b8" providerId="ADAL" clId="{54B3A1DA-29BA-6542-BACB-D125C337820A}" dt="2020-10-04T07:23:13.031" v="1153" actId="14100"/>
          <ac:spMkLst>
            <pc:docMk/>
            <pc:sldMk cId="4215418064" sldId="573"/>
            <ac:spMk id="8" creationId="{382C7B7E-189A-9F4F-A0A9-D0E87A39EAF9}"/>
          </ac:spMkLst>
        </pc:spChg>
        <pc:spChg chg="add mod">
          <ac:chgData name="Manuel Fuentes" userId="7bb9d0a5-d892-4655-8ed1-695a8a5f88b8" providerId="ADAL" clId="{54B3A1DA-29BA-6542-BACB-D125C337820A}" dt="2020-10-06T07:01:56.686" v="3383" actId="1076"/>
          <ac:spMkLst>
            <pc:docMk/>
            <pc:sldMk cId="4215418064" sldId="573"/>
            <ac:spMk id="9" creationId="{1C83F975-39C7-DE4B-B2BB-08C8CF513705}"/>
          </ac:spMkLst>
        </pc:spChg>
        <pc:spChg chg="add mod">
          <ac:chgData name="Manuel Fuentes" userId="7bb9d0a5-d892-4655-8ed1-695a8a5f88b8" providerId="ADAL" clId="{54B3A1DA-29BA-6542-BACB-D125C337820A}" dt="2020-10-04T07:20:52.307" v="1144" actId="1076"/>
          <ac:spMkLst>
            <pc:docMk/>
            <pc:sldMk cId="4215418064" sldId="573"/>
            <ac:spMk id="10" creationId="{A1F6C293-7266-6E4A-9140-51C409BD805B}"/>
          </ac:spMkLst>
        </pc:spChg>
        <pc:spChg chg="add mod">
          <ac:chgData name="Manuel Fuentes" userId="7bb9d0a5-d892-4655-8ed1-695a8a5f88b8" providerId="ADAL" clId="{54B3A1DA-29BA-6542-BACB-D125C337820A}" dt="2020-10-04T07:22:22.910" v="1150" actId="14100"/>
          <ac:spMkLst>
            <pc:docMk/>
            <pc:sldMk cId="4215418064" sldId="573"/>
            <ac:spMk id="11" creationId="{DC3E47B1-9537-FB4C-A7BF-C9575D722800}"/>
          </ac:spMkLst>
        </pc:spChg>
        <pc:spChg chg="add del mod">
          <ac:chgData name="Manuel Fuentes" userId="7bb9d0a5-d892-4655-8ed1-695a8a5f88b8" providerId="ADAL" clId="{54B3A1DA-29BA-6542-BACB-D125C337820A}" dt="2020-10-06T06:56:57.159" v="3374" actId="478"/>
          <ac:spMkLst>
            <pc:docMk/>
            <pc:sldMk cId="4215418064" sldId="573"/>
            <ac:spMk id="12" creationId="{4FC655E1-E9CF-114E-A0AE-7D3E41DC7495}"/>
          </ac:spMkLst>
        </pc:spChg>
        <pc:spChg chg="add mod">
          <ac:chgData name="Manuel Fuentes" userId="7bb9d0a5-d892-4655-8ed1-695a8a5f88b8" providerId="ADAL" clId="{54B3A1DA-29BA-6542-BACB-D125C337820A}" dt="2020-10-04T07:34:56.312" v="1175" actId="1076"/>
          <ac:spMkLst>
            <pc:docMk/>
            <pc:sldMk cId="4215418064" sldId="573"/>
            <ac:spMk id="13" creationId="{A92C62A0-91EC-A940-B020-BBB4B2C56A51}"/>
          </ac:spMkLst>
        </pc:spChg>
        <pc:spChg chg="add mod">
          <ac:chgData name="Manuel Fuentes" userId="7bb9d0a5-d892-4655-8ed1-695a8a5f88b8" providerId="ADAL" clId="{54B3A1DA-29BA-6542-BACB-D125C337820A}" dt="2020-10-06T18:42:05.426" v="4351" actId="1076"/>
          <ac:spMkLst>
            <pc:docMk/>
            <pc:sldMk cId="4215418064" sldId="573"/>
            <ac:spMk id="14" creationId="{94A943A2-B106-9044-9A6D-63005E5B5134}"/>
          </ac:spMkLst>
        </pc:spChg>
        <pc:spChg chg="add mod">
          <ac:chgData name="Manuel Fuentes" userId="7bb9d0a5-d892-4655-8ed1-695a8a5f88b8" providerId="ADAL" clId="{54B3A1DA-29BA-6542-BACB-D125C337820A}" dt="2020-10-06T18:42:20.134" v="4353" actId="1076"/>
          <ac:spMkLst>
            <pc:docMk/>
            <pc:sldMk cId="4215418064" sldId="573"/>
            <ac:spMk id="15" creationId="{5FB8055F-1E65-B34B-AEA4-64DA63597FBD}"/>
          </ac:spMkLst>
        </pc:spChg>
        <pc:spChg chg="add mod">
          <ac:chgData name="Manuel Fuentes" userId="7bb9d0a5-d892-4655-8ed1-695a8a5f88b8" providerId="ADAL" clId="{54B3A1DA-29BA-6542-BACB-D125C337820A}" dt="2020-10-06T18:42:25.056" v="4354" actId="1076"/>
          <ac:spMkLst>
            <pc:docMk/>
            <pc:sldMk cId="4215418064" sldId="573"/>
            <ac:spMk id="16" creationId="{6B758424-492A-EE49-8E33-EEA5D9F8F059}"/>
          </ac:spMkLst>
        </pc:spChg>
        <pc:spChg chg="add mod">
          <ac:chgData name="Manuel Fuentes" userId="7bb9d0a5-d892-4655-8ed1-695a8a5f88b8" providerId="ADAL" clId="{54B3A1DA-29BA-6542-BACB-D125C337820A}" dt="2020-10-06T06:58:49.206" v="3380" actId="1076"/>
          <ac:spMkLst>
            <pc:docMk/>
            <pc:sldMk cId="4215418064" sldId="573"/>
            <ac:spMk id="17" creationId="{4BBAF5B8-58D2-B84A-AF05-5067CC5AB91D}"/>
          </ac:spMkLst>
        </pc:spChg>
        <pc:spChg chg="add mod">
          <ac:chgData name="Manuel Fuentes" userId="7bb9d0a5-d892-4655-8ed1-695a8a5f88b8" providerId="ADAL" clId="{54B3A1DA-29BA-6542-BACB-D125C337820A}" dt="2020-10-06T06:59:16.308" v="3382" actId="113"/>
          <ac:spMkLst>
            <pc:docMk/>
            <pc:sldMk cId="4215418064" sldId="573"/>
            <ac:spMk id="18" creationId="{4FB0C3E2-6DC6-6749-AABC-831C86FAF3DE}"/>
          </ac:spMkLst>
        </pc:spChg>
        <pc:picChg chg="add mod">
          <ac:chgData name="Manuel Fuentes" userId="7bb9d0a5-d892-4655-8ed1-695a8a5f88b8" providerId="ADAL" clId="{54B3A1DA-29BA-6542-BACB-D125C337820A}" dt="2020-10-06T18:27:39.126" v="4170" actId="14100"/>
          <ac:picMkLst>
            <pc:docMk/>
            <pc:sldMk cId="4215418064" sldId="573"/>
            <ac:picMk id="6" creationId="{F8F2EB5F-C44C-804A-AFC0-0BF7FE256D25}"/>
          </ac:picMkLst>
        </pc:picChg>
        <pc:picChg chg="add del mod">
          <ac:chgData name="Manuel Fuentes" userId="7bb9d0a5-d892-4655-8ed1-695a8a5f88b8" providerId="ADAL" clId="{54B3A1DA-29BA-6542-BACB-D125C337820A}" dt="2020-10-06T18:36:11.553" v="4342"/>
          <ac:picMkLst>
            <pc:docMk/>
            <pc:sldMk cId="4215418064" sldId="573"/>
            <ac:picMk id="19" creationId="{C6DC0AFF-73E8-D24A-B09B-BC2E833453AD}"/>
          </ac:picMkLst>
        </pc:picChg>
      </pc:sldChg>
      <pc:sldChg chg="add del">
        <pc:chgData name="Manuel Fuentes" userId="7bb9d0a5-d892-4655-8ed1-695a8a5f88b8" providerId="ADAL" clId="{54B3A1DA-29BA-6542-BACB-D125C337820A}" dt="2020-10-04T07:13:07.543" v="1075"/>
        <pc:sldMkLst>
          <pc:docMk/>
          <pc:sldMk cId="350352004" sldId="574"/>
        </pc:sldMkLst>
      </pc:sldChg>
      <pc:sldChg chg="addSp delSp modSp add del">
        <pc:chgData name="Manuel Fuentes" userId="7bb9d0a5-d892-4655-8ed1-695a8a5f88b8" providerId="ADAL" clId="{54B3A1DA-29BA-6542-BACB-D125C337820A}" dt="2020-10-04T06:38:34.399" v="914" actId="2696"/>
        <pc:sldMkLst>
          <pc:docMk/>
          <pc:sldMk cId="635823710" sldId="574"/>
        </pc:sldMkLst>
        <pc:spChg chg="add del">
          <ac:chgData name="Manuel Fuentes" userId="7bb9d0a5-d892-4655-8ed1-695a8a5f88b8" providerId="ADAL" clId="{54B3A1DA-29BA-6542-BACB-D125C337820A}" dt="2020-10-04T06:38:05.723" v="912"/>
          <ac:spMkLst>
            <pc:docMk/>
            <pc:sldMk cId="635823710" sldId="574"/>
            <ac:spMk id="3" creationId="{31B25467-80FE-814A-8A27-DEB645A86803}"/>
          </ac:spMkLst>
        </pc:spChg>
        <pc:picChg chg="add del mod">
          <ac:chgData name="Manuel Fuentes" userId="7bb9d0a5-d892-4655-8ed1-695a8a5f88b8" providerId="ADAL" clId="{54B3A1DA-29BA-6542-BACB-D125C337820A}" dt="2020-10-04T06:38:05.723" v="912"/>
          <ac:picMkLst>
            <pc:docMk/>
            <pc:sldMk cId="635823710" sldId="574"/>
            <ac:picMk id="6" creationId="{C156607C-53D9-0C48-A489-23ABC720850D}"/>
          </ac:picMkLst>
        </pc:picChg>
        <pc:picChg chg="add">
          <ac:chgData name="Manuel Fuentes" userId="7bb9d0a5-d892-4655-8ed1-695a8a5f88b8" providerId="ADAL" clId="{54B3A1DA-29BA-6542-BACB-D125C337820A}" dt="2020-10-04T06:38:06.054" v="913"/>
          <ac:picMkLst>
            <pc:docMk/>
            <pc:sldMk cId="635823710" sldId="574"/>
            <ac:picMk id="7" creationId="{5D7F6EDB-1A2A-B54A-8176-73C21976D3FB}"/>
          </ac:picMkLst>
        </pc:picChg>
      </pc:sldChg>
      <pc:sldChg chg="add del">
        <pc:chgData name="Manuel Fuentes" userId="7bb9d0a5-d892-4655-8ed1-695a8a5f88b8" providerId="ADAL" clId="{54B3A1DA-29BA-6542-BACB-D125C337820A}" dt="2020-10-04T06:28:52.063" v="855"/>
        <pc:sldMkLst>
          <pc:docMk/>
          <pc:sldMk cId="1751013717" sldId="574"/>
        </pc:sldMkLst>
      </pc:sldChg>
      <pc:sldChg chg="add del">
        <pc:chgData name="Manuel Fuentes" userId="7bb9d0a5-d892-4655-8ed1-695a8a5f88b8" providerId="ADAL" clId="{54B3A1DA-29BA-6542-BACB-D125C337820A}" dt="2020-10-04T06:44:50.136" v="929"/>
        <pc:sldMkLst>
          <pc:docMk/>
          <pc:sldMk cId="3289738928" sldId="574"/>
        </pc:sldMkLst>
      </pc:sldChg>
      <pc:sldChg chg="modSp add">
        <pc:chgData name="Manuel Fuentes" userId="7bb9d0a5-d892-4655-8ed1-695a8a5f88b8" providerId="ADAL" clId="{54B3A1DA-29BA-6542-BACB-D125C337820A}" dt="2020-10-05T06:59:40.786" v="2745"/>
        <pc:sldMkLst>
          <pc:docMk/>
          <pc:sldMk cId="4088635601" sldId="574"/>
        </pc:sldMkLst>
        <pc:spChg chg="mod">
          <ac:chgData name="Manuel Fuentes" userId="7bb9d0a5-d892-4655-8ed1-695a8a5f88b8" providerId="ADAL" clId="{54B3A1DA-29BA-6542-BACB-D125C337820A}" dt="2020-10-05T06:59:40.786" v="2745"/>
          <ac:spMkLst>
            <pc:docMk/>
            <pc:sldMk cId="4088635601" sldId="574"/>
            <ac:spMk id="2" creationId="{D1268D8B-05E5-9847-9D92-C28E7A8C13D7}"/>
          </ac:spMkLst>
        </pc:spChg>
        <pc:spChg chg="mod">
          <ac:chgData name="Manuel Fuentes" userId="7bb9d0a5-d892-4655-8ed1-695a8a5f88b8" providerId="ADAL" clId="{54B3A1DA-29BA-6542-BACB-D125C337820A}" dt="2020-10-05T06:59:38.796" v="2744" actId="21"/>
          <ac:spMkLst>
            <pc:docMk/>
            <pc:sldMk cId="4088635601" sldId="574"/>
            <ac:spMk id="3" creationId="{791A0C5E-F6C0-2A4E-ACB4-16540FBEDB1F}"/>
          </ac:spMkLst>
        </pc:spChg>
      </pc:sldChg>
      <pc:sldChg chg="addSp delSp modSp add mod ord delAnim modAnim modShow">
        <pc:chgData name="Manuel Fuentes" userId="7bb9d0a5-d892-4655-8ed1-695a8a5f88b8" providerId="ADAL" clId="{54B3A1DA-29BA-6542-BACB-D125C337820A}" dt="2020-10-14T15:07:18.930" v="9757" actId="729"/>
        <pc:sldMkLst>
          <pc:docMk/>
          <pc:sldMk cId="1578495018" sldId="575"/>
        </pc:sldMkLst>
        <pc:spChg chg="mod">
          <ac:chgData name="Manuel Fuentes" userId="7bb9d0a5-d892-4655-8ed1-695a8a5f88b8" providerId="ADAL" clId="{54B3A1DA-29BA-6542-BACB-D125C337820A}" dt="2020-10-04T09:17:16.341" v="1481" actId="20577"/>
          <ac:spMkLst>
            <pc:docMk/>
            <pc:sldMk cId="1578495018" sldId="575"/>
            <ac:spMk id="2" creationId="{22F84BA6-9F87-004C-B800-52F89529ED79}"/>
          </ac:spMkLst>
        </pc:spChg>
        <pc:spChg chg="mod">
          <ac:chgData name="Manuel Fuentes" userId="7bb9d0a5-d892-4655-8ed1-695a8a5f88b8" providerId="ADAL" clId="{54B3A1DA-29BA-6542-BACB-D125C337820A}" dt="2020-10-06T07:04:39.928" v="3409" actId="20577"/>
          <ac:spMkLst>
            <pc:docMk/>
            <pc:sldMk cId="1578495018" sldId="575"/>
            <ac:spMk id="63" creationId="{D1AACC5E-6BDA-C84B-AAEB-0BED189CAEAE}"/>
          </ac:spMkLst>
        </pc:spChg>
        <pc:spChg chg="del">
          <ac:chgData name="Manuel Fuentes" userId="7bb9d0a5-d892-4655-8ed1-695a8a5f88b8" providerId="ADAL" clId="{54B3A1DA-29BA-6542-BACB-D125C337820A}" dt="2020-10-04T10:00:52.815" v="1599" actId="478"/>
          <ac:spMkLst>
            <pc:docMk/>
            <pc:sldMk cId="1578495018" sldId="575"/>
            <ac:spMk id="68" creationId="{8434C23D-789D-A743-AC79-844F195C2DFB}"/>
          </ac:spMkLst>
        </pc:spChg>
        <pc:spChg chg="add mod">
          <ac:chgData name="Manuel Fuentes" userId="7bb9d0a5-d892-4655-8ed1-695a8a5f88b8" providerId="ADAL" clId="{54B3A1DA-29BA-6542-BACB-D125C337820A}" dt="2020-10-05T06:49:13.962" v="2346" actId="1076"/>
          <ac:spMkLst>
            <pc:docMk/>
            <pc:sldMk cId="1578495018" sldId="575"/>
            <ac:spMk id="69" creationId="{0472A7C3-8C48-634A-9170-F44750DDEA2D}"/>
          </ac:spMkLst>
        </pc:spChg>
        <pc:spChg chg="del mod">
          <ac:chgData name="Manuel Fuentes" userId="7bb9d0a5-d892-4655-8ed1-695a8a5f88b8" providerId="ADAL" clId="{54B3A1DA-29BA-6542-BACB-D125C337820A}" dt="2020-10-04T09:58:57.549" v="1597" actId="478"/>
          <ac:spMkLst>
            <pc:docMk/>
            <pc:sldMk cId="1578495018" sldId="575"/>
            <ac:spMk id="71" creationId="{57C0F7BD-2C1F-F044-ABEE-D8C155A2A52A}"/>
          </ac:spMkLst>
        </pc:spChg>
        <pc:spChg chg="add del mod">
          <ac:chgData name="Manuel Fuentes" userId="7bb9d0a5-d892-4655-8ed1-695a8a5f88b8" providerId="ADAL" clId="{54B3A1DA-29BA-6542-BACB-D125C337820A}" dt="2020-10-04T09:26:51.731" v="1505" actId="478"/>
          <ac:spMkLst>
            <pc:docMk/>
            <pc:sldMk cId="1578495018" sldId="575"/>
            <ac:spMk id="75" creationId="{2ADC385D-4B99-7A4F-AB44-1FA9A242844A}"/>
          </ac:spMkLst>
        </pc:spChg>
        <pc:grpChg chg="del">
          <ac:chgData name="Manuel Fuentes" userId="7bb9d0a5-d892-4655-8ed1-695a8a5f88b8" providerId="ADAL" clId="{54B3A1DA-29BA-6542-BACB-D125C337820A}" dt="2020-10-04T10:01:42.410" v="1601" actId="478"/>
          <ac:grpSpMkLst>
            <pc:docMk/>
            <pc:sldMk cId="1578495018" sldId="575"/>
            <ac:grpSpMk id="81" creationId="{3472EF91-92A4-1F45-9C5F-176139301EEF}"/>
          </ac:grpSpMkLst>
        </pc:grpChg>
        <pc:grpChg chg="mod">
          <ac:chgData name="Manuel Fuentes" userId="7bb9d0a5-d892-4655-8ed1-695a8a5f88b8" providerId="ADAL" clId="{54B3A1DA-29BA-6542-BACB-D125C337820A}" dt="2020-10-05T06:48:37.635" v="2342" actId="1076"/>
          <ac:grpSpMkLst>
            <pc:docMk/>
            <pc:sldMk cId="1578495018" sldId="575"/>
            <ac:grpSpMk id="82" creationId="{1FEC1465-7C75-154A-9864-3DEA760E97CD}"/>
          </ac:grpSpMkLst>
        </pc:grpChg>
        <pc:picChg chg="del">
          <ac:chgData name="Manuel Fuentes" userId="7bb9d0a5-d892-4655-8ed1-695a8a5f88b8" providerId="ADAL" clId="{54B3A1DA-29BA-6542-BACB-D125C337820A}" dt="2020-10-04T09:58:52.109" v="1595" actId="478"/>
          <ac:picMkLst>
            <pc:docMk/>
            <pc:sldMk cId="1578495018" sldId="575"/>
            <ac:picMk id="58" creationId="{9D76CC82-1FD1-C84F-A17B-1429B3AFD140}"/>
          </ac:picMkLst>
        </pc:picChg>
        <pc:picChg chg="add mod">
          <ac:chgData name="Manuel Fuentes" userId="7bb9d0a5-d892-4655-8ed1-695a8a5f88b8" providerId="ADAL" clId="{54B3A1DA-29BA-6542-BACB-D125C337820A}" dt="2020-10-05T06:48:48.251" v="2343" actId="1076"/>
          <ac:picMkLst>
            <pc:docMk/>
            <pc:sldMk cId="1578495018" sldId="575"/>
            <ac:picMk id="67" creationId="{9F4034A2-AEE8-FD42-985F-393057FAA826}"/>
          </ac:picMkLst>
        </pc:picChg>
        <pc:picChg chg="del">
          <ac:chgData name="Manuel Fuentes" userId="7bb9d0a5-d892-4655-8ed1-695a8a5f88b8" providerId="ADAL" clId="{54B3A1DA-29BA-6542-BACB-D125C337820A}" dt="2020-10-04T09:58:38.191" v="1593" actId="478"/>
          <ac:picMkLst>
            <pc:docMk/>
            <pc:sldMk cId="1578495018" sldId="575"/>
            <ac:picMk id="73" creationId="{ED01E7FB-252A-7B45-91A0-15B007FE23FD}"/>
          </ac:picMkLst>
        </pc:picChg>
        <pc:cxnChg chg="del">
          <ac:chgData name="Manuel Fuentes" userId="7bb9d0a5-d892-4655-8ed1-695a8a5f88b8" providerId="ADAL" clId="{54B3A1DA-29BA-6542-BACB-D125C337820A}" dt="2020-10-04T10:00:55.951" v="1600" actId="478"/>
          <ac:cxnSpMkLst>
            <pc:docMk/>
            <pc:sldMk cId="1578495018" sldId="575"/>
            <ac:cxnSpMk id="67" creationId="{20FFEAA5-5220-2B47-A586-F8E7C5F06590}"/>
          </ac:cxnSpMkLst>
        </pc:cxnChg>
        <pc:cxnChg chg="add mod">
          <ac:chgData name="Manuel Fuentes" userId="7bb9d0a5-d892-4655-8ed1-695a8a5f88b8" providerId="ADAL" clId="{54B3A1DA-29BA-6542-BACB-D125C337820A}" dt="2020-10-05T06:49:21.023" v="2347" actId="14100"/>
          <ac:cxnSpMkLst>
            <pc:docMk/>
            <pc:sldMk cId="1578495018" sldId="575"/>
            <ac:cxnSpMk id="68" creationId="{3BAEDB6C-32A7-AA43-8B9C-AA47A64C09E7}"/>
          </ac:cxnSpMkLst>
        </pc:cxnChg>
        <pc:cxnChg chg="del mod">
          <ac:chgData name="Manuel Fuentes" userId="7bb9d0a5-d892-4655-8ed1-695a8a5f88b8" providerId="ADAL" clId="{54B3A1DA-29BA-6542-BACB-D125C337820A}" dt="2020-10-04T09:59:05.920" v="1598" actId="478"/>
          <ac:cxnSpMkLst>
            <pc:docMk/>
            <pc:sldMk cId="1578495018" sldId="575"/>
            <ac:cxnSpMk id="69" creationId="{BBC0D7A6-ECB1-5844-8067-863B8FF3818A}"/>
          </ac:cxnSpMkLst>
        </pc:cxnChg>
        <pc:cxnChg chg="del mod">
          <ac:chgData name="Manuel Fuentes" userId="7bb9d0a5-d892-4655-8ed1-695a8a5f88b8" providerId="ADAL" clId="{54B3A1DA-29BA-6542-BACB-D125C337820A}" dt="2020-10-04T09:58:49.067" v="1594" actId="478"/>
          <ac:cxnSpMkLst>
            <pc:docMk/>
            <pc:sldMk cId="1578495018" sldId="575"/>
            <ac:cxnSpMk id="74" creationId="{695E8AEA-E420-C54F-8F86-FF23F54CA7DC}"/>
          </ac:cxnSpMkLst>
        </pc:cxnChg>
        <pc:cxnChg chg="add del mod">
          <ac:chgData name="Manuel Fuentes" userId="7bb9d0a5-d892-4655-8ed1-695a8a5f88b8" providerId="ADAL" clId="{54B3A1DA-29BA-6542-BACB-D125C337820A}" dt="2020-10-04T09:40:00.431" v="1585" actId="478"/>
          <ac:cxnSpMkLst>
            <pc:docMk/>
            <pc:sldMk cId="1578495018" sldId="575"/>
            <ac:cxnSpMk id="76" creationId="{063140ED-C630-8444-B4BD-62A550CA8443}"/>
          </ac:cxnSpMkLst>
        </pc:cxnChg>
        <pc:cxnChg chg="add mod">
          <ac:chgData name="Manuel Fuentes" userId="7bb9d0a5-d892-4655-8ed1-695a8a5f88b8" providerId="ADAL" clId="{54B3A1DA-29BA-6542-BACB-D125C337820A}" dt="2020-10-04T09:41:05.245" v="1592" actId="14100"/>
          <ac:cxnSpMkLst>
            <pc:docMk/>
            <pc:sldMk cId="1578495018" sldId="575"/>
            <ac:cxnSpMk id="77" creationId="{5CBF4B5A-8B82-0246-8076-B1AF44468774}"/>
          </ac:cxnSpMkLst>
        </pc:cxnChg>
      </pc:sldChg>
      <pc:sldChg chg="addSp delSp modSp add delAnim modAnim">
        <pc:chgData name="Manuel Fuentes" userId="7bb9d0a5-d892-4655-8ed1-695a8a5f88b8" providerId="ADAL" clId="{54B3A1DA-29BA-6542-BACB-D125C337820A}" dt="2020-10-06T18:18:18.843" v="3883" actId="478"/>
        <pc:sldMkLst>
          <pc:docMk/>
          <pc:sldMk cId="1122324943" sldId="576"/>
        </pc:sldMkLst>
        <pc:spChg chg="mod">
          <ac:chgData name="Manuel Fuentes" userId="7bb9d0a5-d892-4655-8ed1-695a8a5f88b8" providerId="ADAL" clId="{54B3A1DA-29BA-6542-BACB-D125C337820A}" dt="2020-10-04T10:03:01.204" v="1627" actId="20577"/>
          <ac:spMkLst>
            <pc:docMk/>
            <pc:sldMk cId="1122324943" sldId="576"/>
            <ac:spMk id="2" creationId="{22F84BA6-9F87-004C-B800-52F89529ED79}"/>
          </ac:spMkLst>
        </pc:spChg>
        <pc:spChg chg="add del mod">
          <ac:chgData name="Manuel Fuentes" userId="7bb9d0a5-d892-4655-8ed1-695a8a5f88b8" providerId="ADAL" clId="{54B3A1DA-29BA-6542-BACB-D125C337820A}" dt="2020-10-06T18:18:18.843" v="3883" actId="478"/>
          <ac:spMkLst>
            <pc:docMk/>
            <pc:sldMk cId="1122324943" sldId="576"/>
            <ac:spMk id="30" creationId="{7CBB0CAC-944D-0B4D-B1D4-476743720C07}"/>
          </ac:spMkLst>
        </pc:spChg>
        <pc:spChg chg="del mod">
          <ac:chgData name="Manuel Fuentes" userId="7bb9d0a5-d892-4655-8ed1-695a8a5f88b8" providerId="ADAL" clId="{54B3A1DA-29BA-6542-BACB-D125C337820A}" dt="2020-10-04T10:04:18.123" v="1636" actId="478"/>
          <ac:spMkLst>
            <pc:docMk/>
            <pc:sldMk cId="1122324943" sldId="576"/>
            <ac:spMk id="38" creationId="{665FBCBB-EC82-E846-8551-7C0BB96548DA}"/>
          </ac:spMkLst>
        </pc:spChg>
        <pc:spChg chg="mod">
          <ac:chgData name="Manuel Fuentes" userId="7bb9d0a5-d892-4655-8ed1-695a8a5f88b8" providerId="ADAL" clId="{54B3A1DA-29BA-6542-BACB-D125C337820A}" dt="2020-10-04T10:04:45.104" v="1656" actId="1076"/>
          <ac:spMkLst>
            <pc:docMk/>
            <pc:sldMk cId="1122324943" sldId="576"/>
            <ac:spMk id="53" creationId="{18C84C8B-604B-0149-901F-7DB92F95A8F3}"/>
          </ac:spMkLst>
        </pc:spChg>
        <pc:spChg chg="mod">
          <ac:chgData name="Manuel Fuentes" userId="7bb9d0a5-d892-4655-8ed1-695a8a5f88b8" providerId="ADAL" clId="{54B3A1DA-29BA-6542-BACB-D125C337820A}" dt="2020-10-06T07:05:37.176" v="3421" actId="1076"/>
          <ac:spMkLst>
            <pc:docMk/>
            <pc:sldMk cId="1122324943" sldId="576"/>
            <ac:spMk id="63" creationId="{D1AACC5E-6BDA-C84B-AAEB-0BED189CAEAE}"/>
          </ac:spMkLst>
        </pc:spChg>
        <pc:spChg chg="mod">
          <ac:chgData name="Manuel Fuentes" userId="7bb9d0a5-d892-4655-8ed1-695a8a5f88b8" providerId="ADAL" clId="{54B3A1DA-29BA-6542-BACB-D125C337820A}" dt="2020-10-04T15:24:59.003" v="2193" actId="1076"/>
          <ac:spMkLst>
            <pc:docMk/>
            <pc:sldMk cId="1122324943" sldId="576"/>
            <ac:spMk id="66" creationId="{23721BC6-89D1-F04B-AF0E-48608291EBA0}"/>
          </ac:spMkLst>
        </pc:spChg>
        <pc:spChg chg="mod">
          <ac:chgData name="Manuel Fuentes" userId="7bb9d0a5-d892-4655-8ed1-695a8a5f88b8" providerId="ADAL" clId="{54B3A1DA-29BA-6542-BACB-D125C337820A}" dt="2020-10-06T07:09:22.377" v="3439" actId="1076"/>
          <ac:spMkLst>
            <pc:docMk/>
            <pc:sldMk cId="1122324943" sldId="576"/>
            <ac:spMk id="68" creationId="{8434C23D-789D-A743-AC79-844F195C2DFB}"/>
          </ac:spMkLst>
        </pc:spChg>
        <pc:spChg chg="add del">
          <ac:chgData name="Manuel Fuentes" userId="7bb9d0a5-d892-4655-8ed1-695a8a5f88b8" providerId="ADAL" clId="{54B3A1DA-29BA-6542-BACB-D125C337820A}" dt="2020-10-06T07:06:59.951" v="3428"/>
          <ac:spMkLst>
            <pc:docMk/>
            <pc:sldMk cId="1122324943" sldId="576"/>
            <ac:spMk id="69" creationId="{D1663420-E8F9-BA47-9AAC-F2F76471E871}"/>
          </ac:spMkLst>
        </pc:spChg>
        <pc:spChg chg="del">
          <ac:chgData name="Manuel Fuentes" userId="7bb9d0a5-d892-4655-8ed1-695a8a5f88b8" providerId="ADAL" clId="{54B3A1DA-29BA-6542-BACB-D125C337820A}" dt="2020-10-04T10:03:42.476" v="1631" actId="478"/>
          <ac:spMkLst>
            <pc:docMk/>
            <pc:sldMk cId="1122324943" sldId="576"/>
            <ac:spMk id="71" creationId="{57C0F7BD-2C1F-F044-ABEE-D8C155A2A52A}"/>
          </ac:spMkLst>
        </pc:spChg>
        <pc:spChg chg="add del">
          <ac:chgData name="Manuel Fuentes" userId="7bb9d0a5-d892-4655-8ed1-695a8a5f88b8" providerId="ADAL" clId="{54B3A1DA-29BA-6542-BACB-D125C337820A}" dt="2020-10-06T07:07:21.111" v="3430"/>
          <ac:spMkLst>
            <pc:docMk/>
            <pc:sldMk cId="1122324943" sldId="576"/>
            <ac:spMk id="71" creationId="{64647912-28A0-A648-816C-14EC87F76A90}"/>
          </ac:spMkLst>
        </pc:spChg>
        <pc:spChg chg="add mod">
          <ac:chgData name="Manuel Fuentes" userId="7bb9d0a5-d892-4655-8ed1-695a8a5f88b8" providerId="ADAL" clId="{54B3A1DA-29BA-6542-BACB-D125C337820A}" dt="2020-10-06T07:14:55.690" v="3509" actId="1076"/>
          <ac:spMkLst>
            <pc:docMk/>
            <pc:sldMk cId="1122324943" sldId="576"/>
            <ac:spMk id="89" creationId="{7BF1339C-E86B-774E-9304-8194D8904D3D}"/>
          </ac:spMkLst>
        </pc:spChg>
        <pc:spChg chg="add mod">
          <ac:chgData name="Manuel Fuentes" userId="7bb9d0a5-d892-4655-8ed1-695a8a5f88b8" providerId="ADAL" clId="{54B3A1DA-29BA-6542-BACB-D125C337820A}" dt="2020-10-06T07:14:51.984" v="3508" actId="1076"/>
          <ac:spMkLst>
            <pc:docMk/>
            <pc:sldMk cId="1122324943" sldId="576"/>
            <ac:spMk id="90" creationId="{1AF76643-A793-8B44-B22E-D44E7D9AFF54}"/>
          </ac:spMkLst>
        </pc:spChg>
        <pc:grpChg chg="mod">
          <ac:chgData name="Manuel Fuentes" userId="7bb9d0a5-d892-4655-8ed1-695a8a5f88b8" providerId="ADAL" clId="{54B3A1DA-29BA-6542-BACB-D125C337820A}" dt="2020-10-06T07:09:10.956" v="3437" actId="1076"/>
          <ac:grpSpMkLst>
            <pc:docMk/>
            <pc:sldMk cId="1122324943" sldId="576"/>
            <ac:grpSpMk id="3" creationId="{CA877100-4E63-5544-A1B9-0195A7A699F2}"/>
          </ac:grpSpMkLst>
        </pc:grpChg>
        <pc:grpChg chg="mod">
          <ac:chgData name="Manuel Fuentes" userId="7bb9d0a5-d892-4655-8ed1-695a8a5f88b8" providerId="ADAL" clId="{54B3A1DA-29BA-6542-BACB-D125C337820A}" dt="2020-10-06T18:13:16.876" v="3872" actId="1367"/>
          <ac:grpSpMkLst>
            <pc:docMk/>
            <pc:sldMk cId="1122324943" sldId="576"/>
            <ac:grpSpMk id="56" creationId="{A7923D3F-29E5-D74A-8675-1D19DFCAE5D3}"/>
          </ac:grpSpMkLst>
        </pc:grpChg>
        <pc:grpChg chg="mod">
          <ac:chgData name="Manuel Fuentes" userId="7bb9d0a5-d892-4655-8ed1-695a8a5f88b8" providerId="ADAL" clId="{54B3A1DA-29BA-6542-BACB-D125C337820A}" dt="2020-10-04T15:23:58.355" v="2188" actId="1076"/>
          <ac:grpSpMkLst>
            <pc:docMk/>
            <pc:sldMk cId="1122324943" sldId="576"/>
            <ac:grpSpMk id="57" creationId="{CEC9C2AC-B151-EB49-A478-02398FCD6A8B}"/>
          </ac:grpSpMkLst>
        </pc:grpChg>
        <pc:grpChg chg="add mod">
          <ac:chgData name="Manuel Fuentes" userId="7bb9d0a5-d892-4655-8ed1-695a8a5f88b8" providerId="ADAL" clId="{54B3A1DA-29BA-6542-BACB-D125C337820A}" dt="2020-10-06T07:09:47.360" v="3442" actId="1076"/>
          <ac:grpSpMkLst>
            <pc:docMk/>
            <pc:sldMk cId="1122324943" sldId="576"/>
            <ac:grpSpMk id="72" creationId="{8CD3F4A8-4F2E-334C-BA6F-254F840F33D7}"/>
          </ac:grpSpMkLst>
        </pc:grpChg>
        <pc:grpChg chg="add mod">
          <ac:chgData name="Manuel Fuentes" userId="7bb9d0a5-d892-4655-8ed1-695a8a5f88b8" providerId="ADAL" clId="{54B3A1DA-29BA-6542-BACB-D125C337820A}" dt="2020-10-04T15:29:30.614" v="2205" actId="1076"/>
          <ac:grpSpMkLst>
            <pc:docMk/>
            <pc:sldMk cId="1122324943" sldId="576"/>
            <ac:grpSpMk id="76" creationId="{274463AA-98BE-B446-91F6-4B2C7F4A73D4}"/>
          </ac:grpSpMkLst>
        </pc:grpChg>
        <pc:grpChg chg="add mod">
          <ac:chgData name="Manuel Fuentes" userId="7bb9d0a5-d892-4655-8ed1-695a8a5f88b8" providerId="ADAL" clId="{54B3A1DA-29BA-6542-BACB-D125C337820A}" dt="2020-10-04T15:28:40.536" v="2202" actId="1076"/>
          <ac:grpSpMkLst>
            <pc:docMk/>
            <pc:sldMk cId="1122324943" sldId="576"/>
            <ac:grpSpMk id="79" creationId="{2BAB01EB-48AF-7348-B086-51986CEC6E05}"/>
          </ac:grpSpMkLst>
        </pc:grpChg>
        <pc:grpChg chg="del">
          <ac:chgData name="Manuel Fuentes" userId="7bb9d0a5-d892-4655-8ed1-695a8a5f88b8" providerId="ADAL" clId="{54B3A1DA-29BA-6542-BACB-D125C337820A}" dt="2020-10-04T10:04:20.314" v="1637" actId="478"/>
          <ac:grpSpMkLst>
            <pc:docMk/>
            <pc:sldMk cId="1122324943" sldId="576"/>
            <ac:grpSpMk id="81" creationId="{3472EF91-92A4-1F45-9C5F-176139301EEF}"/>
          </ac:grpSpMkLst>
        </pc:grpChg>
        <pc:grpChg chg="mod">
          <ac:chgData name="Manuel Fuentes" userId="7bb9d0a5-d892-4655-8ed1-695a8a5f88b8" providerId="ADAL" clId="{54B3A1DA-29BA-6542-BACB-D125C337820A}" dt="2020-10-06T18:14:59.682" v="3877" actId="1076"/>
          <ac:grpSpMkLst>
            <pc:docMk/>
            <pc:sldMk cId="1122324943" sldId="576"/>
            <ac:grpSpMk id="82" creationId="{1FEC1465-7C75-154A-9864-3DEA760E97CD}"/>
          </ac:grpSpMkLst>
        </pc:grpChg>
        <pc:picChg chg="add mod">
          <ac:chgData name="Manuel Fuentes" userId="7bb9d0a5-d892-4655-8ed1-695a8a5f88b8" providerId="ADAL" clId="{54B3A1DA-29BA-6542-BACB-D125C337820A}" dt="2020-10-06T07:10:53.809" v="3447" actId="1076"/>
          <ac:picMkLst>
            <pc:docMk/>
            <pc:sldMk cId="1122324943" sldId="576"/>
            <ac:picMk id="20" creationId="{0255AB3F-6CD1-4A42-B8E9-1002C4C52273}"/>
          </ac:picMkLst>
        </pc:picChg>
        <pc:picChg chg="del">
          <ac:chgData name="Manuel Fuentes" userId="7bb9d0a5-d892-4655-8ed1-695a8a5f88b8" providerId="ADAL" clId="{54B3A1DA-29BA-6542-BACB-D125C337820A}" dt="2020-10-04T10:03:44.313" v="1632" actId="478"/>
          <ac:picMkLst>
            <pc:docMk/>
            <pc:sldMk cId="1122324943" sldId="576"/>
            <ac:picMk id="58" creationId="{9D76CC82-1FD1-C84F-A17B-1429B3AFD140}"/>
          </ac:picMkLst>
        </pc:picChg>
        <pc:picChg chg="mod">
          <ac:chgData name="Manuel Fuentes" userId="7bb9d0a5-d892-4655-8ed1-695a8a5f88b8" providerId="ADAL" clId="{54B3A1DA-29BA-6542-BACB-D125C337820A}" dt="2020-10-06T07:08:51.447" v="3436"/>
          <ac:picMkLst>
            <pc:docMk/>
            <pc:sldMk cId="1122324943" sldId="576"/>
            <ac:picMk id="73" creationId="{0D9F83ED-36F3-B447-A52C-33087D02F779}"/>
          </ac:picMkLst>
        </pc:picChg>
        <pc:picChg chg="del">
          <ac:chgData name="Manuel Fuentes" userId="7bb9d0a5-d892-4655-8ed1-695a8a5f88b8" providerId="ADAL" clId="{54B3A1DA-29BA-6542-BACB-D125C337820A}" dt="2020-10-04T10:03:53.053" v="1633" actId="478"/>
          <ac:picMkLst>
            <pc:docMk/>
            <pc:sldMk cId="1122324943" sldId="576"/>
            <ac:picMk id="73" creationId="{ED01E7FB-252A-7B45-91A0-15B007FE23FD}"/>
          </ac:picMkLst>
        </pc:picChg>
        <pc:picChg chg="add mod">
          <ac:chgData name="Manuel Fuentes" userId="7bb9d0a5-d892-4655-8ed1-695a8a5f88b8" providerId="ADAL" clId="{54B3A1DA-29BA-6542-BACB-D125C337820A}" dt="2020-10-06T07:10:31.010" v="3446" actId="1076"/>
          <ac:picMkLst>
            <pc:docMk/>
            <pc:sldMk cId="1122324943" sldId="576"/>
            <ac:picMk id="80" creationId="{088B5A82-0892-464F-BCB1-5EF23654B2B3}"/>
          </ac:picMkLst>
        </pc:picChg>
        <pc:cxnChg chg="del">
          <ac:chgData name="Manuel Fuentes" userId="7bb9d0a5-d892-4655-8ed1-695a8a5f88b8" providerId="ADAL" clId="{54B3A1DA-29BA-6542-BACB-D125C337820A}" dt="2020-10-04T10:04:11.078" v="1634" actId="478"/>
          <ac:cxnSpMkLst>
            <pc:docMk/>
            <pc:sldMk cId="1122324943" sldId="576"/>
            <ac:cxnSpMk id="20" creationId="{67A34C18-D04F-9F47-83FE-221E8A615B21}"/>
          </ac:cxnSpMkLst>
        </pc:cxnChg>
        <pc:cxnChg chg="mod">
          <ac:chgData name="Manuel Fuentes" userId="7bb9d0a5-d892-4655-8ed1-695a8a5f88b8" providerId="ADAL" clId="{54B3A1DA-29BA-6542-BACB-D125C337820A}" dt="2020-10-04T15:31:18.360" v="2209" actId="1076"/>
          <ac:cxnSpMkLst>
            <pc:docMk/>
            <pc:sldMk cId="1122324943" sldId="576"/>
            <ac:cxnSpMk id="65" creationId="{C54DEB62-3BEA-6A45-884A-EDD00EB611F8}"/>
          </ac:cxnSpMkLst>
        </pc:cxnChg>
        <pc:cxnChg chg="mod">
          <ac:chgData name="Manuel Fuentes" userId="7bb9d0a5-d892-4655-8ed1-695a8a5f88b8" providerId="ADAL" clId="{54B3A1DA-29BA-6542-BACB-D125C337820A}" dt="2020-10-06T07:09:17.579" v="3438" actId="14100"/>
          <ac:cxnSpMkLst>
            <pc:docMk/>
            <pc:sldMk cId="1122324943" sldId="576"/>
            <ac:cxnSpMk id="67" creationId="{20FFEAA5-5220-2B47-A586-F8E7C5F06590}"/>
          </ac:cxnSpMkLst>
        </pc:cxnChg>
        <pc:cxnChg chg="del">
          <ac:chgData name="Manuel Fuentes" userId="7bb9d0a5-d892-4655-8ed1-695a8a5f88b8" providerId="ADAL" clId="{54B3A1DA-29BA-6542-BACB-D125C337820A}" dt="2020-10-04T10:03:39.365" v="1630" actId="478"/>
          <ac:cxnSpMkLst>
            <pc:docMk/>
            <pc:sldMk cId="1122324943" sldId="576"/>
            <ac:cxnSpMk id="69" creationId="{BBC0D7A6-ECB1-5844-8067-863B8FF3818A}"/>
          </ac:cxnSpMkLst>
        </pc:cxnChg>
        <pc:cxnChg chg="del mod">
          <ac:chgData name="Manuel Fuentes" userId="7bb9d0a5-d892-4655-8ed1-695a8a5f88b8" providerId="ADAL" clId="{54B3A1DA-29BA-6542-BACB-D125C337820A}" dt="2020-10-04T10:03:36.520" v="1629" actId="478"/>
          <ac:cxnSpMkLst>
            <pc:docMk/>
            <pc:sldMk cId="1122324943" sldId="576"/>
            <ac:cxnSpMk id="74" creationId="{695E8AEA-E420-C54F-8F86-FF23F54CA7DC}"/>
          </ac:cxnSpMkLst>
        </pc:cxnChg>
        <pc:cxnChg chg="add mod">
          <ac:chgData name="Manuel Fuentes" userId="7bb9d0a5-d892-4655-8ed1-695a8a5f88b8" providerId="ADAL" clId="{54B3A1DA-29BA-6542-BACB-D125C337820A}" dt="2020-10-04T15:24:11.629" v="2190" actId="14100"/>
          <ac:cxnSpMkLst>
            <pc:docMk/>
            <pc:sldMk cId="1122324943" sldId="576"/>
            <ac:cxnSpMk id="75" creationId="{864DE980-3188-4D45-85A5-E7EC41C55C7C}"/>
          </ac:cxnSpMkLst>
        </pc:cxnChg>
        <pc:cxnChg chg="add mod">
          <ac:chgData name="Manuel Fuentes" userId="7bb9d0a5-d892-4655-8ed1-695a8a5f88b8" providerId="ADAL" clId="{54B3A1DA-29BA-6542-BACB-D125C337820A}" dt="2020-10-06T07:13:28.981" v="3470" actId="14100"/>
          <ac:cxnSpMkLst>
            <pc:docMk/>
            <pc:sldMk cId="1122324943" sldId="576"/>
            <ac:cxnSpMk id="81" creationId="{2EE03776-57CA-C34F-B87B-F66402692FB5}"/>
          </ac:cxnSpMkLst>
        </pc:cxnChg>
        <pc:cxnChg chg="add mod">
          <ac:chgData name="Manuel Fuentes" userId="7bb9d0a5-d892-4655-8ed1-695a8a5f88b8" providerId="ADAL" clId="{54B3A1DA-29BA-6542-BACB-D125C337820A}" dt="2020-10-06T07:09:26.976" v="3440" actId="1076"/>
          <ac:cxnSpMkLst>
            <pc:docMk/>
            <pc:sldMk cId="1122324943" sldId="576"/>
            <ac:cxnSpMk id="87" creationId="{E1C0BAE5-74B7-6E41-B832-D1803FF2BE82}"/>
          </ac:cxnSpMkLst>
        </pc:cxnChg>
        <pc:cxnChg chg="add mod">
          <ac:chgData name="Manuel Fuentes" userId="7bb9d0a5-d892-4655-8ed1-695a8a5f88b8" providerId="ADAL" clId="{54B3A1DA-29BA-6542-BACB-D125C337820A}" dt="2020-10-06T07:13:36.194" v="3472" actId="14100"/>
          <ac:cxnSpMkLst>
            <pc:docMk/>
            <pc:sldMk cId="1122324943" sldId="576"/>
            <ac:cxnSpMk id="88" creationId="{89281538-54DD-614A-873E-62E80A178BE8}"/>
          </ac:cxnSpMkLst>
        </pc:cxnChg>
        <pc:cxnChg chg="add mod">
          <ac:chgData name="Manuel Fuentes" userId="7bb9d0a5-d892-4655-8ed1-695a8a5f88b8" providerId="ADAL" clId="{54B3A1DA-29BA-6542-BACB-D125C337820A}" dt="2020-10-06T18:14:22.768" v="3876" actId="692"/>
          <ac:cxnSpMkLst>
            <pc:docMk/>
            <pc:sldMk cId="1122324943" sldId="576"/>
            <ac:cxnSpMk id="91" creationId="{7E99AC3B-918A-9047-8B08-1A68A3DEBF66}"/>
          </ac:cxnSpMkLst>
        </pc:cxnChg>
      </pc:sldChg>
      <pc:sldChg chg="modSp add">
        <pc:chgData name="Manuel Fuentes" userId="7bb9d0a5-d892-4655-8ed1-695a8a5f88b8" providerId="ADAL" clId="{54B3A1DA-29BA-6542-BACB-D125C337820A}" dt="2020-10-05T15:53:03.139" v="3021" actId="20577"/>
        <pc:sldMkLst>
          <pc:docMk/>
          <pc:sldMk cId="1022483976" sldId="577"/>
        </pc:sldMkLst>
        <pc:spChg chg="mod">
          <ac:chgData name="Manuel Fuentes" userId="7bb9d0a5-d892-4655-8ed1-695a8a5f88b8" providerId="ADAL" clId="{54B3A1DA-29BA-6542-BACB-D125C337820A}" dt="2020-10-05T07:00:08.950" v="2766" actId="20577"/>
          <ac:spMkLst>
            <pc:docMk/>
            <pc:sldMk cId="1022483976" sldId="577"/>
            <ac:spMk id="2" creationId="{367BDA85-B935-5241-8670-1BF76018DF74}"/>
          </ac:spMkLst>
        </pc:spChg>
        <pc:spChg chg="mod">
          <ac:chgData name="Manuel Fuentes" userId="7bb9d0a5-d892-4655-8ed1-695a8a5f88b8" providerId="ADAL" clId="{54B3A1DA-29BA-6542-BACB-D125C337820A}" dt="2020-10-05T15:53:03.139" v="3021" actId="20577"/>
          <ac:spMkLst>
            <pc:docMk/>
            <pc:sldMk cId="1022483976" sldId="577"/>
            <ac:spMk id="3" creationId="{6EB992AB-8515-EA4C-BF0A-9C79C28044C5}"/>
          </ac:spMkLst>
        </pc:spChg>
      </pc:sldChg>
      <pc:sldChg chg="modSp add mod modShow">
        <pc:chgData name="Manuel Fuentes" userId="7bb9d0a5-d892-4655-8ed1-695a8a5f88b8" providerId="ADAL" clId="{54B3A1DA-29BA-6542-BACB-D125C337820A}" dt="2020-10-14T15:06:47.080" v="9749" actId="729"/>
        <pc:sldMkLst>
          <pc:docMk/>
          <pc:sldMk cId="2917936360" sldId="578"/>
        </pc:sldMkLst>
        <pc:spChg chg="mod">
          <ac:chgData name="Manuel Fuentes" userId="7bb9d0a5-d892-4655-8ed1-695a8a5f88b8" providerId="ADAL" clId="{54B3A1DA-29BA-6542-BACB-D125C337820A}" dt="2020-10-06T19:46:58.431" v="6008" actId="20577"/>
          <ac:spMkLst>
            <pc:docMk/>
            <pc:sldMk cId="2917936360" sldId="578"/>
            <ac:spMk id="10" creationId="{00000000-0000-0000-0000-000000000000}"/>
          </ac:spMkLst>
        </pc:spChg>
        <pc:spChg chg="mod">
          <ac:chgData name="Manuel Fuentes" userId="7bb9d0a5-d892-4655-8ed1-695a8a5f88b8" providerId="ADAL" clId="{54B3A1DA-29BA-6542-BACB-D125C337820A}" dt="2020-10-04T15:10:41.927" v="1816" actId="20577"/>
          <ac:spMkLst>
            <pc:docMk/>
            <pc:sldMk cId="2917936360" sldId="578"/>
            <ac:spMk id="13" creationId="{00000000-0000-0000-0000-000000000000}"/>
          </ac:spMkLst>
        </pc:spChg>
      </pc:sldChg>
      <pc:sldChg chg="modSp add ord">
        <pc:chgData name="Manuel Fuentes" userId="7bb9d0a5-d892-4655-8ed1-695a8a5f88b8" providerId="ADAL" clId="{54B3A1DA-29BA-6542-BACB-D125C337820A}" dt="2020-10-04T15:17:51.446" v="2179" actId="20577"/>
        <pc:sldMkLst>
          <pc:docMk/>
          <pc:sldMk cId="2442336276" sldId="579"/>
        </pc:sldMkLst>
        <pc:spChg chg="mod">
          <ac:chgData name="Manuel Fuentes" userId="7bb9d0a5-d892-4655-8ed1-695a8a5f88b8" providerId="ADAL" clId="{54B3A1DA-29BA-6542-BACB-D125C337820A}" dt="2020-10-04T15:11:31.126" v="1826" actId="20577"/>
          <ac:spMkLst>
            <pc:docMk/>
            <pc:sldMk cId="2442336276" sldId="579"/>
            <ac:spMk id="2" creationId="{1252610E-0CE9-C647-96B8-0245AA09D78E}"/>
          </ac:spMkLst>
        </pc:spChg>
        <pc:spChg chg="mod">
          <ac:chgData name="Manuel Fuentes" userId="7bb9d0a5-d892-4655-8ed1-695a8a5f88b8" providerId="ADAL" clId="{54B3A1DA-29BA-6542-BACB-D125C337820A}" dt="2020-10-04T15:17:51.446" v="2179" actId="20577"/>
          <ac:spMkLst>
            <pc:docMk/>
            <pc:sldMk cId="2442336276" sldId="579"/>
            <ac:spMk id="3" creationId="{F6F32004-0C7D-AA43-8A8B-BC88EA2AA8E1}"/>
          </ac:spMkLst>
        </pc:spChg>
      </pc:sldChg>
      <pc:sldChg chg="modSp mod modShow">
        <pc:chgData name="Manuel Fuentes" userId="7bb9d0a5-d892-4655-8ed1-695a8a5f88b8" providerId="ADAL" clId="{54B3A1DA-29BA-6542-BACB-D125C337820A}" dt="2020-10-14T15:06:58.272" v="9751" actId="729"/>
        <pc:sldMkLst>
          <pc:docMk/>
          <pc:sldMk cId="581097498" sldId="580"/>
        </pc:sldMkLst>
        <pc:spChg chg="mod">
          <ac:chgData name="Manuel Fuentes" userId="7bb9d0a5-d892-4655-8ed1-695a8a5f88b8" providerId="ADAL" clId="{54B3A1DA-29BA-6542-BACB-D125C337820A}" dt="2020-10-06T16:36:24.384" v="3624" actId="20577"/>
          <ac:spMkLst>
            <pc:docMk/>
            <pc:sldMk cId="581097498" sldId="580"/>
            <ac:spMk id="2" creationId="{1B0EC2FE-DB31-AC49-9D13-B16E36ACEBA6}"/>
          </ac:spMkLst>
        </pc:spChg>
        <pc:spChg chg="mod">
          <ac:chgData name="Manuel Fuentes" userId="7bb9d0a5-d892-4655-8ed1-695a8a5f88b8" providerId="ADAL" clId="{54B3A1DA-29BA-6542-BACB-D125C337820A}" dt="2020-10-07T13:00:26.839" v="6388" actId="20577"/>
          <ac:spMkLst>
            <pc:docMk/>
            <pc:sldMk cId="581097498" sldId="580"/>
            <ac:spMk id="3" creationId="{A0CF1A8E-8203-5B42-A115-2254C2F2026B}"/>
          </ac:spMkLst>
        </pc:spChg>
        <pc:graphicFrameChg chg="mod modGraphic">
          <ac:chgData name="Manuel Fuentes" userId="7bb9d0a5-d892-4655-8ed1-695a8a5f88b8" providerId="ADAL" clId="{54B3A1DA-29BA-6542-BACB-D125C337820A}" dt="2020-10-06T16:37:09.998" v="3638" actId="14100"/>
          <ac:graphicFrameMkLst>
            <pc:docMk/>
            <pc:sldMk cId="581097498" sldId="580"/>
            <ac:graphicFrameMk id="7" creationId="{E2EAF56D-09A8-C444-B082-4DB71F647DEE}"/>
          </ac:graphicFrameMkLst>
        </pc:graphicFrameChg>
      </pc:sldChg>
      <pc:sldChg chg="modSp add ord">
        <pc:chgData name="Manuel Fuentes" userId="7bb9d0a5-d892-4655-8ed1-695a8a5f88b8" providerId="ADAL" clId="{54B3A1DA-29BA-6542-BACB-D125C337820A}" dt="2020-10-05T16:01:39.999" v="3039" actId="20577"/>
        <pc:sldMkLst>
          <pc:docMk/>
          <pc:sldMk cId="3984041395" sldId="580"/>
        </pc:sldMkLst>
        <pc:spChg chg="mod">
          <ac:chgData name="Manuel Fuentes" userId="7bb9d0a5-d892-4655-8ed1-695a8a5f88b8" providerId="ADAL" clId="{54B3A1DA-29BA-6542-BACB-D125C337820A}" dt="2020-10-04T16:01:29.161" v="2261" actId="20577"/>
          <ac:spMkLst>
            <pc:docMk/>
            <pc:sldMk cId="3984041395" sldId="580"/>
            <ac:spMk id="2" creationId="{E654ACC5-359B-4A4D-8D8A-8A1705EBDC07}"/>
          </ac:spMkLst>
        </pc:spChg>
        <pc:spChg chg="mod">
          <ac:chgData name="Manuel Fuentes" userId="7bb9d0a5-d892-4655-8ed1-695a8a5f88b8" providerId="ADAL" clId="{54B3A1DA-29BA-6542-BACB-D125C337820A}" dt="2020-10-05T16:01:39.999" v="3039" actId="20577"/>
          <ac:spMkLst>
            <pc:docMk/>
            <pc:sldMk cId="3984041395" sldId="580"/>
            <ac:spMk id="3" creationId="{D40DEE89-B204-A04F-BECD-A46F1C225C60}"/>
          </ac:spMkLst>
        </pc:spChg>
      </pc:sldChg>
      <pc:sldChg chg="modSp add mod modShow">
        <pc:chgData name="Manuel Fuentes" userId="7bb9d0a5-d892-4655-8ed1-695a8a5f88b8" providerId="ADAL" clId="{54B3A1DA-29BA-6542-BACB-D125C337820A}" dt="2020-10-14T15:07:01.289" v="9752" actId="729"/>
        <pc:sldMkLst>
          <pc:docMk/>
          <pc:sldMk cId="3534250902" sldId="581"/>
        </pc:sldMkLst>
        <pc:spChg chg="mod">
          <ac:chgData name="Manuel Fuentes" userId="7bb9d0a5-d892-4655-8ed1-695a8a5f88b8" providerId="ADAL" clId="{54B3A1DA-29BA-6542-BACB-D125C337820A}" dt="2020-10-06T19:30:14.162" v="5295" actId="20577"/>
          <ac:spMkLst>
            <pc:docMk/>
            <pc:sldMk cId="3534250902" sldId="581"/>
            <ac:spMk id="2" creationId="{86409575-DB2C-B84A-9FF3-FF9759468CDA}"/>
          </ac:spMkLst>
        </pc:spChg>
        <pc:spChg chg="mod">
          <ac:chgData name="Manuel Fuentes" userId="7bb9d0a5-d892-4655-8ed1-695a8a5f88b8" providerId="ADAL" clId="{54B3A1DA-29BA-6542-BACB-D125C337820A}" dt="2020-10-12T14:32:39.413" v="7019" actId="20577"/>
          <ac:spMkLst>
            <pc:docMk/>
            <pc:sldMk cId="3534250902" sldId="581"/>
            <ac:spMk id="3" creationId="{C959D0D8-B36A-2A46-9DB9-BBCA9DC8E76B}"/>
          </ac:spMkLst>
        </pc:spChg>
      </pc:sldChg>
      <pc:sldChg chg="modSp add del">
        <pc:chgData name="Manuel Fuentes" userId="7bb9d0a5-d892-4655-8ed1-695a8a5f88b8" providerId="ADAL" clId="{54B3A1DA-29BA-6542-BACB-D125C337820A}" dt="2020-10-06T19:35:40.255" v="5565" actId="2696"/>
        <pc:sldMkLst>
          <pc:docMk/>
          <pc:sldMk cId="2725362920" sldId="582"/>
        </pc:sldMkLst>
        <pc:spChg chg="mod">
          <ac:chgData name="Manuel Fuentes" userId="7bb9d0a5-d892-4655-8ed1-695a8a5f88b8" providerId="ADAL" clId="{54B3A1DA-29BA-6542-BACB-D125C337820A}" dt="2020-10-05T07:02:14.873" v="2793" actId="20577"/>
          <ac:spMkLst>
            <pc:docMk/>
            <pc:sldMk cId="2725362920" sldId="582"/>
            <ac:spMk id="2" creationId="{8C784202-318A-8243-976B-6322E2B7681C}"/>
          </ac:spMkLst>
        </pc:spChg>
        <pc:spChg chg="mod">
          <ac:chgData name="Manuel Fuentes" userId="7bb9d0a5-d892-4655-8ed1-695a8a5f88b8" providerId="ADAL" clId="{54B3A1DA-29BA-6542-BACB-D125C337820A}" dt="2020-10-05T07:03:22.300" v="2903" actId="20577"/>
          <ac:spMkLst>
            <pc:docMk/>
            <pc:sldMk cId="2725362920" sldId="582"/>
            <ac:spMk id="3" creationId="{C85D88E7-C560-3A4B-A886-7F33E8C393B3}"/>
          </ac:spMkLst>
        </pc:spChg>
      </pc:sldChg>
      <pc:sldChg chg="modSp add">
        <pc:chgData name="Manuel Fuentes" userId="7bb9d0a5-d892-4655-8ed1-695a8a5f88b8" providerId="ADAL" clId="{54B3A1DA-29BA-6542-BACB-D125C337820A}" dt="2020-10-05T07:04:56.743" v="3018" actId="20577"/>
        <pc:sldMkLst>
          <pc:docMk/>
          <pc:sldMk cId="3700776788" sldId="583"/>
        </pc:sldMkLst>
        <pc:spChg chg="mod">
          <ac:chgData name="Manuel Fuentes" userId="7bb9d0a5-d892-4655-8ed1-695a8a5f88b8" providerId="ADAL" clId="{54B3A1DA-29BA-6542-BACB-D125C337820A}" dt="2020-10-05T07:04:25.475" v="2941" actId="20577"/>
          <ac:spMkLst>
            <pc:docMk/>
            <pc:sldMk cId="3700776788" sldId="583"/>
            <ac:spMk id="2" creationId="{8132D332-A304-D34A-A326-3DBD008B29AF}"/>
          </ac:spMkLst>
        </pc:spChg>
        <pc:spChg chg="mod">
          <ac:chgData name="Manuel Fuentes" userId="7bb9d0a5-d892-4655-8ed1-695a8a5f88b8" providerId="ADAL" clId="{54B3A1DA-29BA-6542-BACB-D125C337820A}" dt="2020-10-05T07:04:56.743" v="3018" actId="20577"/>
          <ac:spMkLst>
            <pc:docMk/>
            <pc:sldMk cId="3700776788" sldId="583"/>
            <ac:spMk id="3" creationId="{F9422152-1BF6-4143-B17D-6069A42BB983}"/>
          </ac:spMkLst>
        </pc:spChg>
      </pc:sldChg>
      <pc:sldChg chg="modSp mod modShow">
        <pc:chgData name="Manuel Fuentes" userId="7bb9d0a5-d892-4655-8ed1-695a8a5f88b8" providerId="ADAL" clId="{54B3A1DA-29BA-6542-BACB-D125C337820A}" dt="2020-10-14T15:07:08.999" v="9754" actId="729"/>
        <pc:sldMkLst>
          <pc:docMk/>
          <pc:sldMk cId="1079035774" sldId="584"/>
        </pc:sldMkLst>
        <pc:spChg chg="mod">
          <ac:chgData name="Manuel Fuentes" userId="7bb9d0a5-d892-4655-8ed1-695a8a5f88b8" providerId="ADAL" clId="{54B3A1DA-29BA-6542-BACB-D125C337820A}" dt="2020-10-13T16:38:35.693" v="9345" actId="20577"/>
          <ac:spMkLst>
            <pc:docMk/>
            <pc:sldMk cId="1079035774" sldId="584"/>
            <ac:spMk id="2" creationId="{1C59E930-8EA3-4358-B795-87F7DA00C5E6}"/>
          </ac:spMkLst>
        </pc:spChg>
      </pc:sldChg>
      <pc:sldChg chg="mod modShow">
        <pc:chgData name="Manuel Fuentes" userId="7bb9d0a5-d892-4655-8ed1-695a8a5f88b8" providerId="ADAL" clId="{54B3A1DA-29BA-6542-BACB-D125C337820A}" dt="2020-10-14T15:07:11.690" v="9755" actId="729"/>
        <pc:sldMkLst>
          <pc:docMk/>
          <pc:sldMk cId="3913028127" sldId="585"/>
        </pc:sldMkLst>
      </pc:sldChg>
      <pc:sldChg chg="modSp mod modShow">
        <pc:chgData name="Manuel Fuentes" userId="7bb9d0a5-d892-4655-8ed1-695a8a5f88b8" providerId="ADAL" clId="{54B3A1DA-29BA-6542-BACB-D125C337820A}" dt="2020-10-14T15:07:44.036" v="9759" actId="729"/>
        <pc:sldMkLst>
          <pc:docMk/>
          <pc:sldMk cId="2397179824" sldId="586"/>
        </pc:sldMkLst>
        <pc:spChg chg="mod">
          <ac:chgData name="Manuel Fuentes" userId="7bb9d0a5-d892-4655-8ed1-695a8a5f88b8" providerId="ADAL" clId="{54B3A1DA-29BA-6542-BACB-D125C337820A}" dt="2020-10-14T10:07:41.868" v="9493" actId="20577"/>
          <ac:spMkLst>
            <pc:docMk/>
            <pc:sldMk cId="2397179824" sldId="586"/>
            <ac:spMk id="3" creationId="{AD4BEEA8-1ABD-4E46-AF34-3A08DAFD3DC9}"/>
          </ac:spMkLst>
        </pc:spChg>
      </pc:sldChg>
      <pc:sldChg chg="modSp mod modShow">
        <pc:chgData name="Manuel Fuentes" userId="7bb9d0a5-d892-4655-8ed1-695a8a5f88b8" providerId="ADAL" clId="{54B3A1DA-29BA-6542-BACB-D125C337820A}" dt="2020-10-14T15:07:28.653" v="9758" actId="729"/>
        <pc:sldMkLst>
          <pc:docMk/>
          <pc:sldMk cId="3074956016" sldId="587"/>
        </pc:sldMkLst>
        <pc:spChg chg="mod">
          <ac:chgData name="Manuel Fuentes" userId="7bb9d0a5-d892-4655-8ed1-695a8a5f88b8" providerId="ADAL" clId="{54B3A1DA-29BA-6542-BACB-D125C337820A}" dt="2020-10-14T10:06:41.885" v="9488" actId="20577"/>
          <ac:spMkLst>
            <pc:docMk/>
            <pc:sldMk cId="3074956016" sldId="587"/>
            <ac:spMk id="2" creationId="{7DE0FF32-5129-4568-A040-AB55961763FA}"/>
          </ac:spMkLst>
        </pc:spChg>
        <pc:spChg chg="mod">
          <ac:chgData name="Manuel Fuentes" userId="7bb9d0a5-d892-4655-8ed1-695a8a5f88b8" providerId="ADAL" clId="{54B3A1DA-29BA-6542-BACB-D125C337820A}" dt="2020-10-14T06:51:40.388" v="9482" actId="20577"/>
          <ac:spMkLst>
            <pc:docMk/>
            <pc:sldMk cId="3074956016" sldId="587"/>
            <ac:spMk id="3" creationId="{5B4B7E42-798F-4924-939A-74931AF54D07}"/>
          </ac:spMkLst>
        </pc:spChg>
      </pc:sldChg>
      <pc:sldChg chg="modSp">
        <pc:chgData name="Manuel Fuentes" userId="7bb9d0a5-d892-4655-8ed1-695a8a5f88b8" providerId="ADAL" clId="{54B3A1DA-29BA-6542-BACB-D125C337820A}" dt="2020-10-13T09:06:07.533" v="8755" actId="207"/>
        <pc:sldMkLst>
          <pc:docMk/>
          <pc:sldMk cId="2611587399" sldId="588"/>
        </pc:sldMkLst>
        <pc:spChg chg="mod">
          <ac:chgData name="Manuel Fuentes" userId="7bb9d0a5-d892-4655-8ed1-695a8a5f88b8" providerId="ADAL" clId="{54B3A1DA-29BA-6542-BACB-D125C337820A}" dt="2020-10-06T19:30:27.645" v="5305" actId="20577"/>
          <ac:spMkLst>
            <pc:docMk/>
            <pc:sldMk cId="2611587399" sldId="588"/>
            <ac:spMk id="2" creationId="{253A40AC-25BC-4066-964B-60D9036C06A6}"/>
          </ac:spMkLst>
        </pc:spChg>
        <pc:spChg chg="mod">
          <ac:chgData name="Manuel Fuentes" userId="7bb9d0a5-d892-4655-8ed1-695a8a5f88b8" providerId="ADAL" clId="{54B3A1DA-29BA-6542-BACB-D125C337820A}" dt="2020-10-13T09:06:07.533" v="8755" actId="207"/>
          <ac:spMkLst>
            <pc:docMk/>
            <pc:sldMk cId="2611587399" sldId="588"/>
            <ac:spMk id="3" creationId="{20BD213A-8FF4-4898-AC4D-C8E707178896}"/>
          </ac:spMkLst>
        </pc:spChg>
      </pc:sldChg>
      <pc:sldChg chg="modSp mod modShow">
        <pc:chgData name="Manuel Fuentes" userId="7bb9d0a5-d892-4655-8ed1-695a8a5f88b8" providerId="ADAL" clId="{54B3A1DA-29BA-6542-BACB-D125C337820A}" dt="2020-10-14T15:06:52.678" v="9750" actId="729"/>
        <pc:sldMkLst>
          <pc:docMk/>
          <pc:sldMk cId="3835648307" sldId="589"/>
        </pc:sldMkLst>
        <pc:spChg chg="mod">
          <ac:chgData name="Manuel Fuentes" userId="7bb9d0a5-d892-4655-8ed1-695a8a5f88b8" providerId="ADAL" clId="{54B3A1DA-29BA-6542-BACB-D125C337820A}" dt="2020-10-07T12:59:14.479" v="6373" actId="20577"/>
          <ac:spMkLst>
            <pc:docMk/>
            <pc:sldMk cId="3835648307" sldId="589"/>
            <ac:spMk id="3" creationId="{12B0502A-96FE-4E07-A12D-CF2E38E52F57}"/>
          </ac:spMkLst>
        </pc:spChg>
      </pc:sldChg>
      <pc:sldChg chg="modSp mod modShow">
        <pc:chgData name="Manuel Fuentes" userId="7bb9d0a5-d892-4655-8ed1-695a8a5f88b8" providerId="ADAL" clId="{54B3A1DA-29BA-6542-BACB-D125C337820A}" dt="2020-10-14T13:46:16.878" v="9747" actId="729"/>
        <pc:sldMkLst>
          <pc:docMk/>
          <pc:sldMk cId="2964915374" sldId="590"/>
        </pc:sldMkLst>
        <pc:spChg chg="mod">
          <ac:chgData name="Manuel Fuentes" userId="7bb9d0a5-d892-4655-8ed1-695a8a5f88b8" providerId="ADAL" clId="{54B3A1DA-29BA-6542-BACB-D125C337820A}" dt="2020-10-14T10:18:01.905" v="9710" actId="20577"/>
          <ac:spMkLst>
            <pc:docMk/>
            <pc:sldMk cId="2964915374" sldId="590"/>
            <ac:spMk id="3" creationId="{9887D23F-CB93-47AF-90DC-9F0CF043A309}"/>
          </ac:spMkLst>
        </pc:spChg>
      </pc:sldChg>
      <pc:sldChg chg="addSp delSp modSp ord modAnim">
        <pc:chgData name="Manuel Fuentes" userId="7bb9d0a5-d892-4655-8ed1-695a8a5f88b8" providerId="ADAL" clId="{54B3A1DA-29BA-6542-BACB-D125C337820A}" dt="2020-10-13T07:16:06.309" v="8622" actId="1076"/>
        <pc:sldMkLst>
          <pc:docMk/>
          <pc:sldMk cId="1338648951" sldId="591"/>
        </pc:sldMkLst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9" creationId="{52EC3B95-943B-684E-A119-C4C5A4BFC118}"/>
          </ac:spMkLst>
        </pc:spChg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10" creationId="{1EC49FD0-3021-BD46-AF71-CEEB0A919828}"/>
          </ac:spMkLst>
        </pc:spChg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11" creationId="{CBF0771C-9D34-4D4B-851E-90578FAE6CE4}"/>
          </ac:spMkLst>
        </pc:spChg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12" creationId="{60A759B1-3FA6-B240-A449-0CC8F5639F55}"/>
          </ac:spMkLst>
        </pc:spChg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13" creationId="{1DF2540C-438F-0443-B384-A68C8A4B145F}"/>
          </ac:spMkLst>
        </pc:spChg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14" creationId="{D1BFFE19-29EA-204F-8812-A6FAB51D4684}"/>
          </ac:spMkLst>
        </pc:spChg>
        <pc:spChg chg="add del">
          <ac:chgData name="Manuel Fuentes" userId="7bb9d0a5-d892-4655-8ed1-695a8a5f88b8" providerId="ADAL" clId="{54B3A1DA-29BA-6542-BACB-D125C337820A}" dt="2020-10-06T18:41:47.789" v="4350"/>
          <ac:spMkLst>
            <pc:docMk/>
            <pc:sldMk cId="1338648951" sldId="591"/>
            <ac:spMk id="15" creationId="{9E556360-7FCD-CD46-B1D1-C48B5382A281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16" creationId="{E4D8F1F4-01C7-5C4E-ACC8-673D5A6E8373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17" creationId="{049350F7-2002-004D-A130-10361AF277BB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18" creationId="{2609BE3D-5746-B04F-A291-45353C7496C0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19" creationId="{2DB21C3D-A01B-BF40-A913-2F2887C412BD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20" creationId="{BCF985F3-6471-424C-926B-522784A6ABE7}"/>
          </ac:spMkLst>
        </pc:spChg>
        <pc:spChg chg="add mod">
          <ac:chgData name="Manuel Fuentes" userId="7bb9d0a5-d892-4655-8ed1-695a8a5f88b8" providerId="ADAL" clId="{54B3A1DA-29BA-6542-BACB-D125C337820A}" dt="2020-10-06T18:44:23.119" v="4358" actId="1076"/>
          <ac:spMkLst>
            <pc:docMk/>
            <pc:sldMk cId="1338648951" sldId="591"/>
            <ac:spMk id="21" creationId="{7CEB3291-CDCD-C04D-8394-260816B194D3}"/>
          </ac:spMkLst>
        </pc:spChg>
        <pc:spChg chg="add mod">
          <ac:chgData name="Manuel Fuentes" userId="7bb9d0a5-d892-4655-8ed1-695a8a5f88b8" providerId="ADAL" clId="{54B3A1DA-29BA-6542-BACB-D125C337820A}" dt="2020-10-06T18:44:36.308" v="4359" actId="1076"/>
          <ac:spMkLst>
            <pc:docMk/>
            <pc:sldMk cId="1338648951" sldId="591"/>
            <ac:spMk id="22" creationId="{8275EDC2-8C8E-1E42-A7B7-DF77C26DFCBC}"/>
          </ac:spMkLst>
        </pc:spChg>
        <pc:spChg chg="add mod">
          <ac:chgData name="Manuel Fuentes" userId="7bb9d0a5-d892-4655-8ed1-695a8a5f88b8" providerId="ADAL" clId="{54B3A1DA-29BA-6542-BACB-D125C337820A}" dt="2020-10-06T18:44:49.444" v="4360" actId="1076"/>
          <ac:spMkLst>
            <pc:docMk/>
            <pc:sldMk cId="1338648951" sldId="591"/>
            <ac:spMk id="23" creationId="{62449564-A0F7-5842-8B39-3402B650749B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24" creationId="{B07E4FCC-F98C-B344-B498-157F75C4A50B}"/>
          </ac:spMkLst>
        </pc:spChg>
        <pc:spChg chg="add mod">
          <ac:chgData name="Manuel Fuentes" userId="7bb9d0a5-d892-4655-8ed1-695a8a5f88b8" providerId="ADAL" clId="{54B3A1DA-29BA-6542-BACB-D125C337820A}" dt="2020-10-06T18:43:55.651" v="4357" actId="1076"/>
          <ac:spMkLst>
            <pc:docMk/>
            <pc:sldMk cId="1338648951" sldId="591"/>
            <ac:spMk id="25" creationId="{CA58B216-BBD3-884C-81E0-D4937683E016}"/>
          </ac:spMkLst>
        </pc:spChg>
        <pc:spChg chg="add mod">
          <ac:chgData name="Manuel Fuentes" userId="7bb9d0a5-d892-4655-8ed1-695a8a5f88b8" providerId="ADAL" clId="{54B3A1DA-29BA-6542-BACB-D125C337820A}" dt="2020-10-13T07:16:06.309" v="8622" actId="1076"/>
          <ac:spMkLst>
            <pc:docMk/>
            <pc:sldMk cId="1338648951" sldId="591"/>
            <ac:spMk id="26" creationId="{3D59E817-0A34-BA43-A2DE-8F6EAB016913}"/>
          </ac:spMkLst>
        </pc:spChg>
        <pc:picChg chg="add del">
          <ac:chgData name="Manuel Fuentes" userId="7bb9d0a5-d892-4655-8ed1-695a8a5f88b8" providerId="ADAL" clId="{54B3A1DA-29BA-6542-BACB-D125C337820A}" dt="2020-10-06T18:36:17.177" v="4343" actId="21"/>
          <ac:picMkLst>
            <pc:docMk/>
            <pc:sldMk cId="1338648951" sldId="591"/>
            <ac:picMk id="6" creationId="{0D926D56-AAEF-4441-B53F-19CD7633C38A}"/>
          </ac:picMkLst>
        </pc:picChg>
        <pc:picChg chg="add del">
          <ac:chgData name="Manuel Fuentes" userId="7bb9d0a5-d892-4655-8ed1-695a8a5f88b8" providerId="ADAL" clId="{54B3A1DA-29BA-6542-BACB-D125C337820A}" dt="2020-10-06T18:37:43.342" v="4345"/>
          <ac:picMkLst>
            <pc:docMk/>
            <pc:sldMk cId="1338648951" sldId="591"/>
            <ac:picMk id="7" creationId="{63A0FDD7-F523-1C45-8007-4DA94726EDAC}"/>
          </ac:picMkLst>
        </pc:picChg>
        <pc:picChg chg="add del">
          <ac:chgData name="Manuel Fuentes" userId="7bb9d0a5-d892-4655-8ed1-695a8a5f88b8" providerId="ADAL" clId="{54B3A1DA-29BA-6542-BACB-D125C337820A}" dt="2020-10-06T18:40:35.548" v="4348"/>
          <ac:picMkLst>
            <pc:docMk/>
            <pc:sldMk cId="1338648951" sldId="591"/>
            <ac:picMk id="8" creationId="{5FB2E78A-05C7-A54F-90BE-7FA4651891BA}"/>
          </ac:picMkLst>
        </pc:picChg>
      </pc:sldChg>
      <pc:sldChg chg="mod ord modShow">
        <pc:chgData name="Manuel Fuentes" userId="7bb9d0a5-d892-4655-8ed1-695a8a5f88b8" providerId="ADAL" clId="{54B3A1DA-29BA-6542-BACB-D125C337820A}" dt="2020-10-14T15:08:02.924" v="9761" actId="729"/>
        <pc:sldMkLst>
          <pc:docMk/>
          <pc:sldMk cId="159320475" sldId="592"/>
        </pc:sldMkLst>
      </pc:sldChg>
      <pc:sldChg chg="mod ord modShow">
        <pc:chgData name="Manuel Fuentes" userId="7bb9d0a5-d892-4655-8ed1-695a8a5f88b8" providerId="ADAL" clId="{54B3A1DA-29BA-6542-BACB-D125C337820A}" dt="2020-10-14T15:08:05.599" v="9762" actId="729"/>
        <pc:sldMkLst>
          <pc:docMk/>
          <pc:sldMk cId="2540807606" sldId="593"/>
        </pc:sldMkLst>
      </pc:sldChg>
      <pc:sldChg chg="add del">
        <pc:chgData name="Manuel Fuentes" userId="7bb9d0a5-d892-4655-8ed1-695a8a5f88b8" providerId="ADAL" clId="{54B3A1DA-29BA-6542-BACB-D125C337820A}" dt="2020-10-06T18:34:01.620" v="4333"/>
        <pc:sldMkLst>
          <pc:docMk/>
          <pc:sldMk cId="1879523120" sldId="594"/>
        </pc:sldMkLst>
      </pc:sldChg>
      <pc:sldChg chg="modSp add">
        <pc:chgData name="Manuel Fuentes" userId="7bb9d0a5-d892-4655-8ed1-695a8a5f88b8" providerId="ADAL" clId="{54B3A1DA-29BA-6542-BACB-D125C337820A}" dt="2020-10-06T19:56:40.203" v="6240" actId="20577"/>
        <pc:sldMkLst>
          <pc:docMk/>
          <pc:sldMk cId="4294765550" sldId="594"/>
        </pc:sldMkLst>
        <pc:spChg chg="mod">
          <ac:chgData name="Manuel Fuentes" userId="7bb9d0a5-d892-4655-8ed1-695a8a5f88b8" providerId="ADAL" clId="{54B3A1DA-29BA-6542-BACB-D125C337820A}" dt="2020-10-06T19:56:40.203" v="6240" actId="20577"/>
          <ac:spMkLst>
            <pc:docMk/>
            <pc:sldMk cId="4294765550" sldId="594"/>
            <ac:spMk id="3" creationId="{2507F099-3A75-384A-970D-31AE15FDDE63}"/>
          </ac:spMkLst>
        </pc:spChg>
      </pc:sldChg>
      <pc:sldChg chg="modSp add mod modShow">
        <pc:chgData name="Manuel Fuentes" userId="7bb9d0a5-d892-4655-8ed1-695a8a5f88b8" providerId="ADAL" clId="{54B3A1DA-29BA-6542-BACB-D125C337820A}" dt="2020-10-14T15:07:03.937" v="9753" actId="729"/>
        <pc:sldMkLst>
          <pc:docMk/>
          <pc:sldMk cId="1354574326" sldId="595"/>
        </pc:sldMkLst>
        <pc:spChg chg="mod">
          <ac:chgData name="Manuel Fuentes" userId="7bb9d0a5-d892-4655-8ed1-695a8a5f88b8" providerId="ADAL" clId="{54B3A1DA-29BA-6542-BACB-D125C337820A}" dt="2020-10-09T07:03:47.628" v="6781" actId="20577"/>
          <ac:spMkLst>
            <pc:docMk/>
            <pc:sldMk cId="1354574326" sldId="595"/>
            <ac:spMk id="2" creationId="{A10BC7E7-BD05-2343-9CE0-1F8F521A8747}"/>
          </ac:spMkLst>
        </pc:spChg>
        <pc:spChg chg="mod">
          <ac:chgData name="Manuel Fuentes" userId="7bb9d0a5-d892-4655-8ed1-695a8a5f88b8" providerId="ADAL" clId="{54B3A1DA-29BA-6542-BACB-D125C337820A}" dt="2020-10-13T16:36:42.301" v="9321" actId="20577"/>
          <ac:spMkLst>
            <pc:docMk/>
            <pc:sldMk cId="1354574326" sldId="595"/>
            <ac:spMk id="3" creationId="{AF42A99B-F2EF-A944-A6D2-98A55E16CD9E}"/>
          </ac:spMkLst>
        </pc:spChg>
      </pc:sldChg>
      <pc:sldChg chg="addSp delSp modSp add mod ord modAnim modShow">
        <pc:chgData name="Manuel Fuentes" userId="7bb9d0a5-d892-4655-8ed1-695a8a5f88b8" providerId="ADAL" clId="{54B3A1DA-29BA-6542-BACB-D125C337820A}" dt="2020-10-13T16:25:35.188" v="8917" actId="729"/>
        <pc:sldMkLst>
          <pc:docMk/>
          <pc:sldMk cId="1677812170" sldId="596"/>
        </pc:sldMkLst>
        <pc:spChg chg="add del">
          <ac:chgData name="Manuel Fuentes" userId="7bb9d0a5-d892-4655-8ed1-695a8a5f88b8" providerId="ADAL" clId="{54B3A1DA-29BA-6542-BACB-D125C337820A}" dt="2020-10-12T14:03:40.133" v="6908"/>
          <ac:spMkLst>
            <pc:docMk/>
            <pc:sldMk cId="1677812170" sldId="596"/>
            <ac:spMk id="3" creationId="{6F94137D-757C-6A4E-BB0A-0E85EDFC6B70}"/>
          </ac:spMkLst>
        </pc:spChg>
        <pc:spChg chg="mod">
          <ac:chgData name="Manuel Fuentes" userId="7bb9d0a5-d892-4655-8ed1-695a8a5f88b8" providerId="ADAL" clId="{54B3A1DA-29BA-6542-BACB-D125C337820A}" dt="2020-10-12T14:17:22.613" v="6936" actId="14100"/>
          <ac:spMkLst>
            <pc:docMk/>
            <pc:sldMk cId="1677812170" sldId="596"/>
            <ac:spMk id="10" creationId="{648C9B9F-4E91-B54C-AB3F-19520E591196}"/>
          </ac:spMkLst>
        </pc:spChg>
        <pc:spChg chg="mod">
          <ac:chgData name="Manuel Fuentes" userId="7bb9d0a5-d892-4655-8ed1-695a8a5f88b8" providerId="ADAL" clId="{54B3A1DA-29BA-6542-BACB-D125C337820A}" dt="2020-10-12T14:21:57.504" v="6972" actId="14100"/>
          <ac:spMkLst>
            <pc:docMk/>
            <pc:sldMk cId="1677812170" sldId="596"/>
            <ac:spMk id="14" creationId="{33566E1F-F3B9-4843-BFE6-D64BC1663E9E}"/>
          </ac:spMkLst>
        </pc:spChg>
        <pc:spChg chg="mod">
          <ac:chgData name="Manuel Fuentes" userId="7bb9d0a5-d892-4655-8ed1-695a8a5f88b8" providerId="ADAL" clId="{54B3A1DA-29BA-6542-BACB-D125C337820A}" dt="2020-10-12T14:20:59.549" v="6968" actId="1076"/>
          <ac:spMkLst>
            <pc:docMk/>
            <pc:sldMk cId="1677812170" sldId="596"/>
            <ac:spMk id="17" creationId="{2AB7AD07-C6A4-8C48-997E-C1B0F9D54BB5}"/>
          </ac:spMkLst>
        </pc:spChg>
        <pc:spChg chg="mod">
          <ac:chgData name="Manuel Fuentes" userId="7bb9d0a5-d892-4655-8ed1-695a8a5f88b8" providerId="ADAL" clId="{54B3A1DA-29BA-6542-BACB-D125C337820A}" dt="2020-10-12T14:23:12.815" v="6980" actId="1076"/>
          <ac:spMkLst>
            <pc:docMk/>
            <pc:sldMk cId="1677812170" sldId="596"/>
            <ac:spMk id="21" creationId="{421B29F5-3674-6847-9C1D-836EE05A7D3F}"/>
          </ac:spMkLst>
        </pc:spChg>
        <pc:spChg chg="mod">
          <ac:chgData name="Manuel Fuentes" userId="7bb9d0a5-d892-4655-8ed1-695a8a5f88b8" providerId="ADAL" clId="{54B3A1DA-29BA-6542-BACB-D125C337820A}" dt="2020-10-12T14:29:35.351" v="7013" actId="1076"/>
          <ac:spMkLst>
            <pc:docMk/>
            <pc:sldMk cId="1677812170" sldId="596"/>
            <ac:spMk id="24" creationId="{D4163327-A817-F04F-8DA7-4B0FF03BECE7}"/>
          </ac:spMkLst>
        </pc:spChg>
        <pc:spChg chg="mod">
          <ac:chgData name="Manuel Fuentes" userId="7bb9d0a5-d892-4655-8ed1-695a8a5f88b8" providerId="ADAL" clId="{54B3A1DA-29BA-6542-BACB-D125C337820A}" dt="2020-10-12T14:25:35.011" v="6995" actId="20577"/>
          <ac:spMkLst>
            <pc:docMk/>
            <pc:sldMk cId="1677812170" sldId="596"/>
            <ac:spMk id="28" creationId="{14FCF060-12B2-D645-8C66-3849EF9733FA}"/>
          </ac:spMkLst>
        </pc:spChg>
        <pc:spChg chg="mod">
          <ac:chgData name="Manuel Fuentes" userId="7bb9d0a5-d892-4655-8ed1-695a8a5f88b8" providerId="ADAL" clId="{54B3A1DA-29BA-6542-BACB-D125C337820A}" dt="2020-10-12T14:26:04.896" v="7000" actId="20577"/>
          <ac:spMkLst>
            <pc:docMk/>
            <pc:sldMk cId="1677812170" sldId="596"/>
            <ac:spMk id="32" creationId="{91FBD586-B338-D148-B47A-FB82592880EF}"/>
          </ac:spMkLst>
        </pc:spChg>
        <pc:grpChg chg="add del mod">
          <ac:chgData name="Manuel Fuentes" userId="7bb9d0a5-d892-4655-8ed1-695a8a5f88b8" providerId="ADAL" clId="{54B3A1DA-29BA-6542-BACB-D125C337820A}" dt="2020-10-12T14:18:20.942" v="6940" actId="21"/>
          <ac:grpSpMkLst>
            <pc:docMk/>
            <pc:sldMk cId="1677812170" sldId="596"/>
            <ac:grpSpMk id="8" creationId="{597C46BB-6A57-D746-9C18-DA14C4EF8128}"/>
          </ac:grpSpMkLst>
        </pc:grpChg>
        <pc:grpChg chg="add mod">
          <ac:chgData name="Manuel Fuentes" userId="7bb9d0a5-d892-4655-8ed1-695a8a5f88b8" providerId="ADAL" clId="{54B3A1DA-29BA-6542-BACB-D125C337820A}" dt="2020-10-12T14:28:58.571" v="7009" actId="1076"/>
          <ac:grpSpMkLst>
            <pc:docMk/>
            <pc:sldMk cId="1677812170" sldId="596"/>
            <ac:grpSpMk id="12" creationId="{BF4B7136-6E52-6545-AEEB-4450AFCB089B}"/>
          </ac:grpSpMkLst>
        </pc:grpChg>
        <pc:grpChg chg="add mod">
          <ac:chgData name="Manuel Fuentes" userId="7bb9d0a5-d892-4655-8ed1-695a8a5f88b8" providerId="ADAL" clId="{54B3A1DA-29BA-6542-BACB-D125C337820A}" dt="2020-10-12T14:28:52.374" v="7008" actId="1076"/>
          <ac:grpSpMkLst>
            <pc:docMk/>
            <pc:sldMk cId="1677812170" sldId="596"/>
            <ac:grpSpMk id="15" creationId="{2ABC3684-DD59-7A4F-9A48-8B5BF48BADB2}"/>
          </ac:grpSpMkLst>
        </pc:grpChg>
        <pc:grpChg chg="add mod">
          <ac:chgData name="Manuel Fuentes" userId="7bb9d0a5-d892-4655-8ed1-695a8a5f88b8" providerId="ADAL" clId="{54B3A1DA-29BA-6542-BACB-D125C337820A}" dt="2020-10-12T14:29:05.017" v="7010" actId="1076"/>
          <ac:grpSpMkLst>
            <pc:docMk/>
            <pc:sldMk cId="1677812170" sldId="596"/>
            <ac:grpSpMk id="19" creationId="{656C0EC8-74BA-9147-BCF7-4043DA0C76FD}"/>
          </ac:grpSpMkLst>
        </pc:grpChg>
        <pc:grpChg chg="add mod">
          <ac:chgData name="Manuel Fuentes" userId="7bb9d0a5-d892-4655-8ed1-695a8a5f88b8" providerId="ADAL" clId="{54B3A1DA-29BA-6542-BACB-D125C337820A}" dt="2020-10-12T14:29:26.336" v="7011" actId="1076"/>
          <ac:grpSpMkLst>
            <pc:docMk/>
            <pc:sldMk cId="1677812170" sldId="596"/>
            <ac:grpSpMk id="22" creationId="{A6DAD8DE-20F2-2E4C-BB9E-70F988C40F36}"/>
          </ac:grpSpMkLst>
        </pc:grpChg>
        <pc:grpChg chg="add mod">
          <ac:chgData name="Manuel Fuentes" userId="7bb9d0a5-d892-4655-8ed1-695a8a5f88b8" providerId="ADAL" clId="{54B3A1DA-29BA-6542-BACB-D125C337820A}" dt="2020-10-12T14:29:43.193" v="7014" actId="1076"/>
          <ac:grpSpMkLst>
            <pc:docMk/>
            <pc:sldMk cId="1677812170" sldId="596"/>
            <ac:grpSpMk id="26" creationId="{BB9900D0-2A9C-2247-9F6C-58F147AE9FF6}"/>
          </ac:grpSpMkLst>
        </pc:grpChg>
        <pc:grpChg chg="add mod">
          <ac:chgData name="Manuel Fuentes" userId="7bb9d0a5-d892-4655-8ed1-695a8a5f88b8" providerId="ADAL" clId="{54B3A1DA-29BA-6542-BACB-D125C337820A}" dt="2020-10-12T14:26:16.918" v="7001" actId="1076"/>
          <ac:grpSpMkLst>
            <pc:docMk/>
            <pc:sldMk cId="1677812170" sldId="596"/>
            <ac:grpSpMk id="30" creationId="{4D2A602D-CBED-8945-8235-083F9BDD84FF}"/>
          </ac:grpSpMkLst>
        </pc:grpChg>
        <pc:picChg chg="add del mod">
          <ac:chgData name="Manuel Fuentes" userId="7bb9d0a5-d892-4655-8ed1-695a8a5f88b8" providerId="ADAL" clId="{54B3A1DA-29BA-6542-BACB-D125C337820A}" dt="2020-10-12T14:03:40.133" v="6908"/>
          <ac:picMkLst>
            <pc:docMk/>
            <pc:sldMk cId="1677812170" sldId="596"/>
            <ac:picMk id="6" creationId="{51F97341-F840-0B44-A4BD-461433BE9D28}"/>
          </ac:picMkLst>
        </pc:picChg>
        <pc:picChg chg="add mod">
          <ac:chgData name="Manuel Fuentes" userId="7bb9d0a5-d892-4655-8ed1-695a8a5f88b8" providerId="ADAL" clId="{54B3A1DA-29BA-6542-BACB-D125C337820A}" dt="2020-10-12T14:23:45.738" v="6983" actId="1076"/>
          <ac:picMkLst>
            <pc:docMk/>
            <pc:sldMk cId="1677812170" sldId="596"/>
            <ac:picMk id="7" creationId="{C0754327-71CC-2E4A-AD13-BC714E317683}"/>
          </ac:picMkLst>
        </pc:picChg>
        <pc:cxnChg chg="mod">
          <ac:chgData name="Manuel Fuentes" userId="7bb9d0a5-d892-4655-8ed1-695a8a5f88b8" providerId="ADAL" clId="{54B3A1DA-29BA-6542-BACB-D125C337820A}" dt="2020-10-12T14:17:12.983" v="6934" actId="14100"/>
          <ac:cxnSpMkLst>
            <pc:docMk/>
            <pc:sldMk cId="1677812170" sldId="596"/>
            <ac:cxnSpMk id="9" creationId="{EED40C3C-7C89-C541-85FE-F42EB22E4F85}"/>
          </ac:cxnSpMkLst>
        </pc:cxnChg>
        <pc:cxnChg chg="mod">
          <ac:chgData name="Manuel Fuentes" userId="7bb9d0a5-d892-4655-8ed1-695a8a5f88b8" providerId="ADAL" clId="{54B3A1DA-29BA-6542-BACB-D125C337820A}" dt="2020-10-12T14:21:02.866" v="6969" actId="1076"/>
          <ac:cxnSpMkLst>
            <pc:docMk/>
            <pc:sldMk cId="1677812170" sldId="596"/>
            <ac:cxnSpMk id="16" creationId="{C44909E7-0F3B-A24A-87FB-80D9919D2FA4}"/>
          </ac:cxnSpMkLst>
        </pc:cxnChg>
        <pc:cxnChg chg="mod">
          <ac:chgData name="Manuel Fuentes" userId="7bb9d0a5-d892-4655-8ed1-695a8a5f88b8" providerId="ADAL" clId="{54B3A1DA-29BA-6542-BACB-D125C337820A}" dt="2020-10-12T14:29:31.098" v="7012" actId="14100"/>
          <ac:cxnSpMkLst>
            <pc:docMk/>
            <pc:sldMk cId="1677812170" sldId="596"/>
            <ac:cxnSpMk id="23" creationId="{1D5DB4D8-FE9E-AC44-881F-24D8D267E4AA}"/>
          </ac:cxnSpMkLst>
        </pc:cxnChg>
        <pc:cxnChg chg="mod">
          <ac:chgData name="Manuel Fuentes" userId="7bb9d0a5-d892-4655-8ed1-695a8a5f88b8" providerId="ADAL" clId="{54B3A1DA-29BA-6542-BACB-D125C337820A}" dt="2020-10-12T14:25:27.979" v="6993" actId="14100"/>
          <ac:cxnSpMkLst>
            <pc:docMk/>
            <pc:sldMk cId="1677812170" sldId="596"/>
            <ac:cxnSpMk id="27" creationId="{7F5BF61C-2046-5445-AA66-D6895D5019FB}"/>
          </ac:cxnSpMkLst>
        </pc:cxnChg>
        <pc:cxnChg chg="mod">
          <ac:chgData name="Manuel Fuentes" userId="7bb9d0a5-d892-4655-8ed1-695a8a5f88b8" providerId="ADAL" clId="{54B3A1DA-29BA-6542-BACB-D125C337820A}" dt="2020-10-12T14:25:56.554" v="6998" actId="14100"/>
          <ac:cxnSpMkLst>
            <pc:docMk/>
            <pc:sldMk cId="1677812170" sldId="596"/>
            <ac:cxnSpMk id="31" creationId="{832DAE78-3661-3F40-83C0-21F67D657910}"/>
          </ac:cxnSpMkLst>
        </pc:cxnChg>
      </pc:sldChg>
      <pc:sldChg chg="addSp delSp modSp add del">
        <pc:chgData name="Manuel Fuentes" userId="7bb9d0a5-d892-4655-8ed1-695a8a5f88b8" providerId="ADAL" clId="{54B3A1DA-29BA-6542-BACB-D125C337820A}" dt="2020-10-12T14:30:42.532" v="7015" actId="2696"/>
        <pc:sldMkLst>
          <pc:docMk/>
          <pc:sldMk cId="707529694" sldId="597"/>
        </pc:sldMkLst>
        <pc:spChg chg="mod">
          <ac:chgData name="Manuel Fuentes" userId="7bb9d0a5-d892-4655-8ed1-695a8a5f88b8" providerId="ADAL" clId="{54B3A1DA-29BA-6542-BACB-D125C337820A}" dt="2020-10-12T14:18:26.576" v="6941" actId="14100"/>
          <ac:spMkLst>
            <pc:docMk/>
            <pc:sldMk cId="707529694" sldId="597"/>
            <ac:spMk id="3" creationId="{7D7B44D3-AFC3-C943-BB70-FFA46608E607}"/>
          </ac:spMkLst>
        </pc:spChg>
        <pc:spChg chg="mod">
          <ac:chgData name="Manuel Fuentes" userId="7bb9d0a5-d892-4655-8ed1-695a8a5f88b8" providerId="ADAL" clId="{54B3A1DA-29BA-6542-BACB-D125C337820A}" dt="2020-10-12T14:19:06.027" v="6956" actId="20577"/>
          <ac:spMkLst>
            <pc:docMk/>
            <pc:sldMk cId="707529694" sldId="597"/>
            <ac:spMk id="26" creationId="{134551E1-059F-B64B-91E3-2EACFDB41F61}"/>
          </ac:spMkLst>
        </pc:spChg>
        <pc:spChg chg="mod">
          <ac:chgData name="Manuel Fuentes" userId="7bb9d0a5-d892-4655-8ed1-695a8a5f88b8" providerId="ADAL" clId="{54B3A1DA-29BA-6542-BACB-D125C337820A}" dt="2020-10-12T14:20:32.010" v="6964" actId="20577"/>
          <ac:spMkLst>
            <pc:docMk/>
            <pc:sldMk cId="707529694" sldId="597"/>
            <ac:spMk id="29" creationId="{A40EB081-041A-0C4D-8758-FCFC4979062D}"/>
          </ac:spMkLst>
        </pc:spChg>
        <pc:grpChg chg="add mod">
          <ac:chgData name="Manuel Fuentes" userId="7bb9d0a5-d892-4655-8ed1-695a8a5f88b8" providerId="ADAL" clId="{54B3A1DA-29BA-6542-BACB-D125C337820A}" dt="2020-10-12T14:18:30.735" v="6943" actId="1076"/>
          <ac:grpSpMkLst>
            <pc:docMk/>
            <pc:sldMk cId="707529694" sldId="597"/>
            <ac:grpSpMk id="6" creationId="{7A7F6DF6-FCD3-024C-9D0D-12322ED08406}"/>
          </ac:grpSpMkLst>
        </pc:grpChg>
        <pc:grpChg chg="add del mod">
          <ac:chgData name="Manuel Fuentes" userId="7bb9d0a5-d892-4655-8ed1-695a8a5f88b8" providerId="ADAL" clId="{54B3A1DA-29BA-6542-BACB-D125C337820A}" dt="2020-10-12T14:18:55.498" v="6953"/>
          <ac:grpSpMkLst>
            <pc:docMk/>
            <pc:sldMk cId="707529694" sldId="597"/>
            <ac:grpSpMk id="9" creationId="{876A941B-0993-D246-994A-B82EFC5159A4}"/>
          </ac:grpSpMkLst>
        </pc:grpChg>
        <pc:grpChg chg="add del mod">
          <ac:chgData name="Manuel Fuentes" userId="7bb9d0a5-d892-4655-8ed1-695a8a5f88b8" providerId="ADAL" clId="{54B3A1DA-29BA-6542-BACB-D125C337820A}" dt="2020-10-12T14:18:54.718" v="6952"/>
          <ac:grpSpMkLst>
            <pc:docMk/>
            <pc:sldMk cId="707529694" sldId="597"/>
            <ac:grpSpMk id="12" creationId="{29AA416A-6DEB-B44D-9E40-44F9044A91AC}"/>
          </ac:grpSpMkLst>
        </pc:grpChg>
        <pc:grpChg chg="add del mod">
          <ac:chgData name="Manuel Fuentes" userId="7bb9d0a5-d892-4655-8ed1-695a8a5f88b8" providerId="ADAL" clId="{54B3A1DA-29BA-6542-BACB-D125C337820A}" dt="2020-10-12T14:18:54.160" v="6951"/>
          <ac:grpSpMkLst>
            <pc:docMk/>
            <pc:sldMk cId="707529694" sldId="597"/>
            <ac:grpSpMk id="15" creationId="{14080C56-67A3-1640-B972-ADE13F3E03A7}"/>
          </ac:grpSpMkLst>
        </pc:grpChg>
        <pc:grpChg chg="add del mod">
          <ac:chgData name="Manuel Fuentes" userId="7bb9d0a5-d892-4655-8ed1-695a8a5f88b8" providerId="ADAL" clId="{54B3A1DA-29BA-6542-BACB-D125C337820A}" dt="2020-10-12T14:18:53.893" v="6950"/>
          <ac:grpSpMkLst>
            <pc:docMk/>
            <pc:sldMk cId="707529694" sldId="597"/>
            <ac:grpSpMk id="18" creationId="{158C5162-0A76-7F4D-A120-BABA64DFD052}"/>
          </ac:grpSpMkLst>
        </pc:grpChg>
        <pc:grpChg chg="add del mod">
          <ac:chgData name="Manuel Fuentes" userId="7bb9d0a5-d892-4655-8ed1-695a8a5f88b8" providerId="ADAL" clId="{54B3A1DA-29BA-6542-BACB-D125C337820A}" dt="2020-10-12T14:18:53.136" v="6949"/>
          <ac:grpSpMkLst>
            <pc:docMk/>
            <pc:sldMk cId="707529694" sldId="597"/>
            <ac:grpSpMk id="21" creationId="{E1D77309-EDE0-D24A-84DD-E95CF4A4F9BC}"/>
          </ac:grpSpMkLst>
        </pc:grpChg>
        <pc:grpChg chg="add mod">
          <ac:chgData name="Manuel Fuentes" userId="7bb9d0a5-d892-4655-8ed1-695a8a5f88b8" providerId="ADAL" clId="{54B3A1DA-29BA-6542-BACB-D125C337820A}" dt="2020-10-12T14:19:02.599" v="6955" actId="1076"/>
          <ac:grpSpMkLst>
            <pc:docMk/>
            <pc:sldMk cId="707529694" sldId="597"/>
            <ac:grpSpMk id="24" creationId="{77653067-477A-1E4E-8D66-FDB1D8FC73E4}"/>
          </ac:grpSpMkLst>
        </pc:grpChg>
        <pc:grpChg chg="add mod">
          <ac:chgData name="Manuel Fuentes" userId="7bb9d0a5-d892-4655-8ed1-695a8a5f88b8" providerId="ADAL" clId="{54B3A1DA-29BA-6542-BACB-D125C337820A}" dt="2020-10-12T14:20:28.692" v="6963" actId="1076"/>
          <ac:grpSpMkLst>
            <pc:docMk/>
            <pc:sldMk cId="707529694" sldId="597"/>
            <ac:grpSpMk id="27" creationId="{FA050521-3AAF-164A-875E-8679FE7C3987}"/>
          </ac:grpSpMkLst>
        </pc:grpChg>
      </pc:sldChg>
      <pc:sldChg chg="modSp add mod modShow">
        <pc:chgData name="Manuel Fuentes" userId="7bb9d0a5-d892-4655-8ed1-695a8a5f88b8" providerId="ADAL" clId="{54B3A1DA-29BA-6542-BACB-D125C337820A}" dt="2020-10-13T16:25:53.862" v="8918" actId="729"/>
        <pc:sldMkLst>
          <pc:docMk/>
          <pc:sldMk cId="3996285961" sldId="597"/>
        </pc:sldMkLst>
        <pc:spChg chg="mod">
          <ac:chgData name="Manuel Fuentes" userId="7bb9d0a5-d892-4655-8ed1-695a8a5f88b8" providerId="ADAL" clId="{54B3A1DA-29BA-6542-BACB-D125C337820A}" dt="2020-10-13T09:14:33.373" v="8760" actId="20577"/>
          <ac:spMkLst>
            <pc:docMk/>
            <pc:sldMk cId="3996285961" sldId="597"/>
            <ac:spMk id="2" creationId="{006B9A1A-A71E-F743-8212-BA9284B6BFB1}"/>
          </ac:spMkLst>
        </pc:spChg>
        <pc:spChg chg="mod">
          <ac:chgData name="Manuel Fuentes" userId="7bb9d0a5-d892-4655-8ed1-695a8a5f88b8" providerId="ADAL" clId="{54B3A1DA-29BA-6542-BACB-D125C337820A}" dt="2020-10-13T09:14:49.762" v="8784" actId="20577"/>
          <ac:spMkLst>
            <pc:docMk/>
            <pc:sldMk cId="3996285961" sldId="597"/>
            <ac:spMk id="3" creationId="{51EB2129-599B-F14C-BED2-0171E0A9AF2D}"/>
          </ac:spMkLst>
        </pc:spChg>
      </pc:sldChg>
      <pc:sldChg chg="modSp add mod modShow">
        <pc:chgData name="Manuel Fuentes" userId="7bb9d0a5-d892-4655-8ed1-695a8a5f88b8" providerId="ADAL" clId="{54B3A1DA-29BA-6542-BACB-D125C337820A}" dt="2020-10-13T16:25:59.778" v="8919" actId="729"/>
        <pc:sldMkLst>
          <pc:docMk/>
          <pc:sldMk cId="2190588184" sldId="598"/>
        </pc:sldMkLst>
        <pc:spChg chg="mod">
          <ac:chgData name="Manuel Fuentes" userId="7bb9d0a5-d892-4655-8ed1-695a8a5f88b8" providerId="ADAL" clId="{54B3A1DA-29BA-6542-BACB-D125C337820A}" dt="2020-10-13T07:00:43.988" v="8366" actId="20577"/>
          <ac:spMkLst>
            <pc:docMk/>
            <pc:sldMk cId="2190588184" sldId="598"/>
            <ac:spMk id="2" creationId="{4A4A10E7-3B04-954A-8FA3-6DA4432DF579}"/>
          </ac:spMkLst>
        </pc:spChg>
        <pc:spChg chg="mod">
          <ac:chgData name="Manuel Fuentes" userId="7bb9d0a5-d892-4655-8ed1-695a8a5f88b8" providerId="ADAL" clId="{54B3A1DA-29BA-6542-BACB-D125C337820A}" dt="2020-10-13T09:29:21.630" v="8915" actId="20577"/>
          <ac:spMkLst>
            <pc:docMk/>
            <pc:sldMk cId="2190588184" sldId="598"/>
            <ac:spMk id="3" creationId="{06AC4A00-12A0-2347-A148-49D169C32AC7}"/>
          </ac:spMkLst>
        </pc:spChg>
      </pc:sldChg>
      <pc:sldChg chg="addSp delSp modSp add mod ord modShow">
        <pc:chgData name="Manuel Fuentes" userId="7bb9d0a5-d892-4655-8ed1-695a8a5f88b8" providerId="ADAL" clId="{54B3A1DA-29BA-6542-BACB-D125C337820A}" dt="2020-10-13T16:25:29.537" v="8916" actId="729"/>
        <pc:sldMkLst>
          <pc:docMk/>
          <pc:sldMk cId="4037967591" sldId="599"/>
        </pc:sldMkLst>
        <pc:spChg chg="mod">
          <ac:chgData name="Manuel Fuentes" userId="7bb9d0a5-d892-4655-8ed1-695a8a5f88b8" providerId="ADAL" clId="{54B3A1DA-29BA-6542-BACB-D125C337820A}" dt="2020-10-13T09:00:47.266" v="8653" actId="20577"/>
          <ac:spMkLst>
            <pc:docMk/>
            <pc:sldMk cId="4037967591" sldId="599"/>
            <ac:spMk id="2" creationId="{FEE7D8F5-32DE-B744-B4A3-998831B1D865}"/>
          </ac:spMkLst>
        </pc:spChg>
        <pc:spChg chg="del">
          <ac:chgData name="Manuel Fuentes" userId="7bb9d0a5-d892-4655-8ed1-695a8a5f88b8" providerId="ADAL" clId="{54B3A1DA-29BA-6542-BACB-D125C337820A}" dt="2020-10-13T09:00:24.813" v="8628" actId="931"/>
          <ac:spMkLst>
            <pc:docMk/>
            <pc:sldMk cId="4037967591" sldId="599"/>
            <ac:spMk id="3" creationId="{46399A4A-6B50-D34A-B188-CCC92DA9B5E1}"/>
          </ac:spMkLst>
        </pc:spChg>
        <pc:picChg chg="add mod">
          <ac:chgData name="Manuel Fuentes" userId="7bb9d0a5-d892-4655-8ed1-695a8a5f88b8" providerId="ADAL" clId="{54B3A1DA-29BA-6542-BACB-D125C337820A}" dt="2020-10-13T09:00:40.944" v="8634" actId="1076"/>
          <ac:picMkLst>
            <pc:docMk/>
            <pc:sldMk cId="4037967591" sldId="599"/>
            <ac:picMk id="7" creationId="{F98031BA-BDA9-B647-82E3-23C763719B11}"/>
          </ac:picMkLst>
        </pc:picChg>
      </pc:sldChg>
    </pc:docChg>
  </pc:docChgLst>
  <pc:docChgLst>
    <pc:chgData name="Manuel Fuentes" userId="7bb9d0a5-d892-4655-8ed1-695a8a5f88b8" providerId="ADAL" clId="{D45D002C-32A7-4D15-BB30-47D75EF505CA}"/>
    <pc:docChg chg="undo modSld">
      <pc:chgData name="Manuel Fuentes" userId="7bb9d0a5-d892-4655-8ed1-695a8a5f88b8" providerId="ADAL" clId="{D45D002C-32A7-4D15-BB30-47D75EF505CA}" dt="2020-10-14T08:58:38.785" v="169" actId="14"/>
      <pc:docMkLst>
        <pc:docMk/>
      </pc:docMkLst>
      <pc:sldChg chg="addSp modSp">
        <pc:chgData name="Manuel Fuentes" userId="7bb9d0a5-d892-4655-8ed1-695a8a5f88b8" providerId="ADAL" clId="{D45D002C-32A7-4D15-BB30-47D75EF505CA}" dt="2020-10-14T07:52:44.402" v="22" actId="20577"/>
        <pc:sldMkLst>
          <pc:docMk/>
          <pc:sldMk cId="3097343990" sldId="569"/>
        </pc:sldMkLst>
        <pc:spChg chg="add mod">
          <ac:chgData name="Manuel Fuentes" userId="7bb9d0a5-d892-4655-8ed1-695a8a5f88b8" providerId="ADAL" clId="{D45D002C-32A7-4D15-BB30-47D75EF505CA}" dt="2020-10-14T07:52:44.402" v="22" actId="20577"/>
          <ac:spMkLst>
            <pc:docMk/>
            <pc:sldMk cId="3097343990" sldId="569"/>
            <ac:spMk id="85" creationId="{B894FA01-5076-4751-982D-9902DBEADA6D}"/>
          </ac:spMkLst>
        </pc:spChg>
      </pc:sldChg>
      <pc:sldChg chg="modSp">
        <pc:chgData name="Manuel Fuentes" userId="7bb9d0a5-d892-4655-8ed1-695a8a5f88b8" providerId="ADAL" clId="{D45D002C-32A7-4D15-BB30-47D75EF505CA}" dt="2020-10-14T08:02:14.964" v="75" actId="20577"/>
        <pc:sldMkLst>
          <pc:docMk/>
          <pc:sldMk cId="581097498" sldId="580"/>
        </pc:sldMkLst>
        <pc:spChg chg="mod">
          <ac:chgData name="Manuel Fuentes" userId="7bb9d0a5-d892-4655-8ed1-695a8a5f88b8" providerId="ADAL" clId="{D45D002C-32A7-4D15-BB30-47D75EF505CA}" dt="2020-10-14T08:02:14.964" v="75" actId="20577"/>
          <ac:spMkLst>
            <pc:docMk/>
            <pc:sldMk cId="581097498" sldId="580"/>
            <ac:spMk id="3" creationId="{A0CF1A8E-8203-5B42-A115-2254C2F2026B}"/>
          </ac:spMkLst>
        </pc:spChg>
      </pc:sldChg>
      <pc:sldChg chg="modSp">
        <pc:chgData name="Manuel Fuentes" userId="7bb9d0a5-d892-4655-8ed1-695a8a5f88b8" providerId="ADAL" clId="{D45D002C-32A7-4D15-BB30-47D75EF505CA}" dt="2020-10-14T08:58:38.785" v="169" actId="14"/>
        <pc:sldMkLst>
          <pc:docMk/>
          <pc:sldMk cId="2397179824" sldId="586"/>
        </pc:sldMkLst>
        <pc:spChg chg="mod">
          <ac:chgData name="Manuel Fuentes" userId="7bb9d0a5-d892-4655-8ed1-695a8a5f88b8" providerId="ADAL" clId="{D45D002C-32A7-4D15-BB30-47D75EF505CA}" dt="2020-10-14T08:58:38.785" v="169" actId="14"/>
          <ac:spMkLst>
            <pc:docMk/>
            <pc:sldMk cId="2397179824" sldId="586"/>
            <ac:spMk id="3" creationId="{AD4BEEA8-1ABD-4E46-AF34-3A08DAFD3DC9}"/>
          </ac:spMkLst>
        </pc:spChg>
      </pc:sldChg>
      <pc:sldChg chg="modSp">
        <pc:chgData name="Manuel Fuentes" userId="7bb9d0a5-d892-4655-8ed1-695a8a5f88b8" providerId="ADAL" clId="{D45D002C-32A7-4D15-BB30-47D75EF505CA}" dt="2020-10-14T08:00:20.128" v="74" actId="20577"/>
        <pc:sldMkLst>
          <pc:docMk/>
          <pc:sldMk cId="2964915374" sldId="590"/>
        </pc:sldMkLst>
        <pc:spChg chg="mod">
          <ac:chgData name="Manuel Fuentes" userId="7bb9d0a5-d892-4655-8ed1-695a8a5f88b8" providerId="ADAL" clId="{D45D002C-32A7-4D15-BB30-47D75EF505CA}" dt="2020-10-14T08:00:20.128" v="74" actId="20577"/>
          <ac:spMkLst>
            <pc:docMk/>
            <pc:sldMk cId="2964915374" sldId="590"/>
            <ac:spMk id="3" creationId="{9887D23F-CB93-47AF-90DC-9F0CF043A309}"/>
          </ac:spMkLst>
        </pc:spChg>
      </pc:sldChg>
      <pc:sldChg chg="modSp">
        <pc:chgData name="Manuel Fuentes" userId="7bb9d0a5-d892-4655-8ed1-695a8a5f88b8" providerId="ADAL" clId="{D45D002C-32A7-4D15-BB30-47D75EF505CA}" dt="2020-10-14T07:58:45.870" v="51" actId="1076"/>
        <pc:sldMkLst>
          <pc:docMk/>
          <pc:sldMk cId="1677812170" sldId="596"/>
        </pc:sldMkLst>
        <pc:spChg chg="mod">
          <ac:chgData name="Manuel Fuentes" userId="7bb9d0a5-d892-4655-8ed1-695a8a5f88b8" providerId="ADAL" clId="{D45D002C-32A7-4D15-BB30-47D75EF505CA}" dt="2020-10-14T07:57:35.545" v="42" actId="1076"/>
          <ac:spMkLst>
            <pc:docMk/>
            <pc:sldMk cId="1677812170" sldId="596"/>
            <ac:spMk id="24" creationId="{D4163327-A817-F04F-8DA7-4B0FF03BECE7}"/>
          </ac:spMkLst>
        </pc:spChg>
        <pc:spChg chg="mod">
          <ac:chgData name="Manuel Fuentes" userId="7bb9d0a5-d892-4655-8ed1-695a8a5f88b8" providerId="ADAL" clId="{D45D002C-32A7-4D15-BB30-47D75EF505CA}" dt="2020-10-14T07:58:24.008" v="49" actId="1076"/>
          <ac:spMkLst>
            <pc:docMk/>
            <pc:sldMk cId="1677812170" sldId="596"/>
            <ac:spMk id="32" creationId="{91FBD586-B338-D148-B47A-FB82592880EF}"/>
          </ac:spMkLst>
        </pc:spChg>
        <pc:grpChg chg="mod">
          <ac:chgData name="Manuel Fuentes" userId="7bb9d0a5-d892-4655-8ed1-695a8a5f88b8" providerId="ADAL" clId="{D45D002C-32A7-4D15-BB30-47D75EF505CA}" dt="2020-10-14T07:58:45.870" v="51" actId="1076"/>
          <ac:grpSpMkLst>
            <pc:docMk/>
            <pc:sldMk cId="1677812170" sldId="596"/>
            <ac:grpSpMk id="22" creationId="{A6DAD8DE-20F2-2E4C-BB9E-70F988C40F36}"/>
          </ac:grpSpMkLst>
        </pc:grpChg>
        <pc:grpChg chg="mod">
          <ac:chgData name="Manuel Fuentes" userId="7bb9d0a5-d892-4655-8ed1-695a8a5f88b8" providerId="ADAL" clId="{D45D002C-32A7-4D15-BB30-47D75EF505CA}" dt="2020-10-14T07:58:39.728" v="50" actId="1076"/>
          <ac:grpSpMkLst>
            <pc:docMk/>
            <pc:sldMk cId="1677812170" sldId="596"/>
            <ac:grpSpMk id="30" creationId="{4D2A602D-CBED-8945-8235-083F9BDD84FF}"/>
          </ac:grpSpMkLst>
        </pc:grpChg>
        <pc:cxnChg chg="mod">
          <ac:chgData name="Manuel Fuentes" userId="7bb9d0a5-d892-4655-8ed1-695a8a5f88b8" providerId="ADAL" clId="{D45D002C-32A7-4D15-BB30-47D75EF505CA}" dt="2020-10-14T07:57:30.026" v="41" actId="14100"/>
          <ac:cxnSpMkLst>
            <pc:docMk/>
            <pc:sldMk cId="1677812170" sldId="596"/>
            <ac:cxnSpMk id="23" creationId="{1D5DB4D8-FE9E-AC44-881F-24D8D267E4AA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7351A7-8A0E-BC4A-B507-BC9FBEDEB94D}" type="datetime1">
              <a:rPr lang="en-US" smtClean="0"/>
              <a:pPr/>
              <a:t>4/25/2021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FE683-3A33-1F4A-90D8-528147015F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19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BA50B-6875-0F43-A70A-41BA2A188017}" type="datetime1">
              <a:rPr lang="en-US" smtClean="0"/>
              <a:pPr/>
              <a:t>4/24/2021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3270C-FB42-C54A-AC71-B4EEB4FA7F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9670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plunk.ecmwf.int/en-US/app/search/mars_indexes_volumes_timechart?form.field1.earliest=-7d@h&amp;form.field1.latest=now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601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Log management</a:t>
            </a:r>
            <a:r>
              <a:rPr lang="en-US" dirty="0"/>
              <a:t> (</a:t>
            </a:r>
            <a:r>
              <a:rPr lang="en-US" b="1" dirty="0"/>
              <a:t>LM</a:t>
            </a:r>
            <a:r>
              <a:rPr lang="en-US" dirty="0"/>
              <a:t>) comprises an approach to dealing with large volumes of  computer-generated log messages (machine data). (Log collection, Centralized log aggregation and analysis, search and reporting </a:t>
            </a:r>
            <a:r>
              <a:rPr lang="en-US" dirty="0" err="1"/>
              <a:t>etc</a:t>
            </a:r>
            <a:r>
              <a:rPr lang="en-US" dirty="0"/>
              <a:t>)</a:t>
            </a:r>
            <a:endParaRPr lang="en-GB" dirty="0"/>
          </a:p>
          <a:p>
            <a:r>
              <a:rPr lang="en-GB" dirty="0"/>
              <a:t>In DADS team:</a:t>
            </a:r>
          </a:p>
          <a:p>
            <a:pPr lvl="1"/>
            <a:r>
              <a:rPr lang="en-GB" dirty="0"/>
              <a:t>Splunk since 2015</a:t>
            </a:r>
          </a:p>
          <a:p>
            <a:pPr lvl="1"/>
            <a:r>
              <a:rPr lang="en-GB" dirty="0"/>
              <a:t> collecting and analysing </a:t>
            </a:r>
            <a:r>
              <a:rPr lang="en-GB" b="1" dirty="0"/>
              <a:t>massive amounts </a:t>
            </a:r>
            <a:r>
              <a:rPr lang="en-GB" dirty="0"/>
              <a:t>of</a:t>
            </a:r>
            <a:r>
              <a:rPr lang="en-GB" sz="1000" dirty="0"/>
              <a:t> </a:t>
            </a:r>
            <a:r>
              <a:rPr lang="en-GB" dirty="0"/>
              <a:t>logs (today's ingestion :</a:t>
            </a:r>
            <a:r>
              <a:rPr lang="en-GB" sz="1200" dirty="0">
                <a:solidFill>
                  <a:schemeClr val="accent6"/>
                </a:solidFill>
              </a:rPr>
              <a:t> </a:t>
            </a:r>
            <a:r>
              <a:rPr lang="en-GB" sz="1200" dirty="0">
                <a:solidFill>
                  <a:schemeClr val="accent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~4-6GB/day</a:t>
            </a:r>
            <a:r>
              <a:rPr lang="en-GB" sz="1200" dirty="0">
                <a:solidFill>
                  <a:schemeClr val="accent6"/>
                </a:solidFill>
              </a:rPr>
              <a:t>) </a:t>
            </a:r>
            <a:r>
              <a:rPr lang="en-GB" dirty="0"/>
              <a:t>from </a:t>
            </a:r>
            <a:r>
              <a:rPr lang="en-GB" b="1" dirty="0"/>
              <a:t>several components </a:t>
            </a:r>
            <a:r>
              <a:rPr lang="en-GB" dirty="0"/>
              <a:t>of all our </a:t>
            </a:r>
            <a:r>
              <a:rPr lang="en-GB" b="1" dirty="0"/>
              <a:t>services</a:t>
            </a:r>
          </a:p>
          <a:p>
            <a:r>
              <a:rPr lang="en-GB" dirty="0"/>
              <a:t>Use cases and benefits:</a:t>
            </a:r>
            <a:endParaRPr lang="en-GB" b="1" dirty="0"/>
          </a:p>
          <a:p>
            <a:pPr lvl="1"/>
            <a:r>
              <a:rPr lang="en-GB" dirty="0"/>
              <a:t>Operational monitoring and troubleshooting, raising alarms, investigating issues, testing a new Web-API release etc</a:t>
            </a:r>
          </a:p>
          <a:p>
            <a:pPr lvl="1"/>
            <a:r>
              <a:rPr lang="en-US" dirty="0"/>
              <a:t>To gain smarter insights, obtain optimal answers and make better decisions and plans</a:t>
            </a:r>
            <a:endParaRPr lang="en-GB" dirty="0"/>
          </a:p>
          <a:p>
            <a:pPr lvl="1"/>
            <a:r>
              <a:rPr lang="en-GB" dirty="0"/>
              <a:t>…to cultivate a more data-driven approach</a:t>
            </a:r>
          </a:p>
          <a:p>
            <a:pPr lvl="1"/>
            <a:r>
              <a:rPr lang="en-GB" dirty="0"/>
              <a:t> Also very helpful tool for analysing big amount of data for the migration to Bologna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283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The size of the temporary-DHS-copy (essential data) will have a direct impact on the work we will be able to run during The Move.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On the left hand side we have various sizes, from nothing, to 100s TB, few PBs, 10s PB, 100s PB to the whole archive.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Depending on the size, we will be able to hold a copy of certain essential datasets.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Depending on the essential datasets we are able to copy, will determine the type of work we will be able to run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Obviously having 300 PB of disks with a copy of the whole MARS+ECFS will minimize user impact. However, this is not possible for two reasons: we will not have 300PB disks (very expensive!), and if we had them, we will not be able to copy 300 PB.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/>
              <a:t>We aim to be in the few </a:t>
            </a:r>
            <a:r>
              <a:rPr lang="en-US" err="1"/>
              <a:t>PBytes</a:t>
            </a:r>
            <a:r>
              <a:rPr lang="en-US"/>
              <a:t> bar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03270C-FB42-C54A-AC71-B4EEB4FA7F1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87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 txBox="1">
            <a:spLocks/>
          </p:cNvSpPr>
          <p:nvPr userDrawn="1"/>
        </p:nvSpPr>
        <p:spPr>
          <a:xfrm>
            <a:off x="8076534" y="5984875"/>
            <a:ext cx="1953066" cy="365125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64E8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© ECMWF </a:t>
            </a:r>
            <a:fld id="{D4C56AD5-C73F-B44A-96CB-E8BE2C5CB95A}" type="datetime4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064E83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April 24, 2021</a:t>
            </a:fld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srgbClr val="064E8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2160000" y="1294198"/>
            <a:ext cx="7869600" cy="519800"/>
          </a:xfrm>
          <a:prstGeom prst="rect">
            <a:avLst/>
          </a:prstGeom>
        </p:spPr>
        <p:txBody>
          <a:bodyPr vert="horz" lIns="0" tIns="0" rIns="0" bIns="0" anchor="b" anchorCtr="0">
            <a:spAutoFit/>
          </a:bodyPr>
          <a:lstStyle>
            <a:lvl1pPr marL="0" indent="0">
              <a:lnSpc>
                <a:spcPts val="4000"/>
              </a:lnSpc>
              <a:spcBef>
                <a:spcPts val="0"/>
              </a:spcBef>
              <a:buNone/>
              <a:defRPr sz="3600" b="1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Title of Presentation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160000" y="1980000"/>
            <a:ext cx="7869600" cy="382156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4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Subtitle of Presentation</a:t>
            </a:r>
          </a:p>
        </p:txBody>
      </p:sp>
      <p:sp>
        <p:nvSpPr>
          <p:cNvPr id="15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2160000" y="2700001"/>
            <a:ext cx="7869600" cy="307777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2400"/>
              </a:lnSpc>
              <a:spcBef>
                <a:spcPts val="0"/>
              </a:spcBef>
              <a:buNone/>
              <a:defRPr sz="20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Author’s Name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160000" y="3121224"/>
            <a:ext cx="7869600" cy="254771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2000"/>
              </a:lnSpc>
              <a:spcBef>
                <a:spcPts val="0"/>
              </a:spcBef>
              <a:buNone/>
              <a:defRPr sz="16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/>
              <a:t>Author’s Address</a:t>
            </a:r>
          </a:p>
        </p:txBody>
      </p:sp>
      <p:sp>
        <p:nvSpPr>
          <p:cNvPr id="17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160000" y="3429000"/>
            <a:ext cx="7869600" cy="228268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buNone/>
              <a:defRPr sz="1400">
                <a:solidFill>
                  <a:srgbClr val="064E83"/>
                </a:solidFill>
              </a:defRPr>
            </a:lvl1pPr>
          </a:lstStyle>
          <a:p>
            <a:pPr lvl="0"/>
            <a:r>
              <a:rPr lang="en-GB" err="1"/>
              <a:t>email@ddress</a:t>
            </a:r>
            <a:endParaRPr lang="en-GB"/>
          </a:p>
        </p:txBody>
      </p:sp>
      <p:pic>
        <p:nvPicPr>
          <p:cNvPr id="10" name="Picture 9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0" y="5984875"/>
            <a:ext cx="2135591" cy="3669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2160000" y="360000"/>
            <a:ext cx="786960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2159999" y="936000"/>
            <a:ext cx="7869601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Top level text goes in here </a:t>
            </a:r>
          </a:p>
          <a:p>
            <a:pPr lvl="1"/>
            <a:r>
              <a:rPr lang="en-GB"/>
              <a:t>Second level text goes in here</a:t>
            </a:r>
          </a:p>
          <a:p>
            <a:pPr lvl="2"/>
            <a:r>
              <a:rPr lang="en-GB"/>
              <a:t>Third level text goes in here</a:t>
            </a:r>
          </a:p>
          <a:p>
            <a:pPr lvl="3"/>
            <a:r>
              <a:rPr lang="en-GB"/>
              <a:t>Fourth level text goes in here</a:t>
            </a:r>
          </a:p>
          <a:p>
            <a:pPr lvl="4"/>
            <a:r>
              <a:rPr lang="en-GB"/>
              <a:t>Fifth level text goes in here</a:t>
            </a:r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6B3B0B0F-E794-1244-9699-107C60B9C2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3502372" y="6308255"/>
            <a:ext cx="4053639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60001" y="6293597"/>
            <a:ext cx="1342372" cy="230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de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240000" y="360000"/>
            <a:ext cx="570960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3240000" y="936000"/>
            <a:ext cx="5709600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Top level text goes in here </a:t>
            </a:r>
          </a:p>
          <a:p>
            <a:pPr lvl="1"/>
            <a:r>
              <a:rPr lang="en-GB"/>
              <a:t>Second level text goes in here</a:t>
            </a:r>
          </a:p>
          <a:p>
            <a:pPr lvl="2"/>
            <a:r>
              <a:rPr lang="en-GB"/>
              <a:t>Third level text goes in here</a:t>
            </a:r>
          </a:p>
          <a:p>
            <a:pPr lvl="3"/>
            <a:r>
              <a:rPr lang="en-GB"/>
              <a:t>Fourth level text goes in here</a:t>
            </a:r>
          </a:p>
          <a:p>
            <a:pPr lvl="4"/>
            <a:r>
              <a:rPr lang="en-GB"/>
              <a:t>Fifth level text goes in here</a:t>
            </a:r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05F19C50-BC3B-5841-9AFF-3A0443B6606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Date Placeholder 10"/>
          <p:cNvSpPr txBox="1">
            <a:spLocks/>
          </p:cNvSpPr>
          <p:nvPr userDrawn="1"/>
        </p:nvSpPr>
        <p:spPr>
          <a:xfrm>
            <a:off x="8564419" y="6308255"/>
            <a:ext cx="1465181" cy="23065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October 29, 2014</a:t>
            </a: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4582373" y="6308255"/>
            <a:ext cx="4053639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0001" y="6293597"/>
            <a:ext cx="1342372" cy="23065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narrow margi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080000" y="360000"/>
            <a:ext cx="10029600" cy="369332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64E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 hasCustomPrompt="1"/>
          </p:nvPr>
        </p:nvSpPr>
        <p:spPr>
          <a:xfrm>
            <a:off x="1080000" y="936000"/>
            <a:ext cx="10029600" cy="4986000"/>
          </a:xfrm>
          <a:prstGeom prst="rect">
            <a:avLst/>
          </a:prstGeom>
        </p:spPr>
        <p:txBody>
          <a:bodyPr lIns="0" tIns="0" rIns="0" bIns="0"/>
          <a:lstStyle>
            <a:lvl1pPr marL="0" indent="-180000">
              <a:lnSpc>
                <a:spcPts val="2200"/>
              </a:lnSpc>
              <a:spcBef>
                <a:spcPts val="1100"/>
              </a:spcBef>
              <a:buClr>
                <a:srgbClr val="064E83"/>
              </a:buClr>
              <a:defRPr sz="1800">
                <a:solidFill>
                  <a:schemeClr val="tx1"/>
                </a:solidFill>
              </a:defRPr>
            </a:lvl1pPr>
            <a:lvl2pPr marL="630000" indent="-270000">
              <a:lnSpc>
                <a:spcPts val="2000"/>
              </a:lnSpc>
              <a:spcBef>
                <a:spcPts val="1000"/>
              </a:spcBef>
              <a:buClr>
                <a:srgbClr val="064E83"/>
              </a:buClr>
              <a:defRPr sz="1600">
                <a:solidFill>
                  <a:schemeClr val="tx1"/>
                </a:solidFill>
              </a:defRPr>
            </a:lvl2pPr>
            <a:lvl3pPr marL="990000" indent="-270000">
              <a:lnSpc>
                <a:spcPts val="1800"/>
              </a:lnSpc>
              <a:spcBef>
                <a:spcPts val="900"/>
              </a:spcBef>
              <a:buClr>
                <a:srgbClr val="064E83"/>
              </a:buClr>
              <a:defRPr sz="1400">
                <a:solidFill>
                  <a:schemeClr val="tx1"/>
                </a:solidFill>
              </a:defRPr>
            </a:lvl3pPr>
            <a:lvl4pPr marL="1350000" indent="-270000">
              <a:lnSpc>
                <a:spcPts val="1600"/>
              </a:lnSpc>
              <a:spcBef>
                <a:spcPts val="800"/>
              </a:spcBef>
              <a:buClr>
                <a:srgbClr val="064E83"/>
              </a:buClr>
              <a:defRPr sz="1200">
                <a:solidFill>
                  <a:schemeClr val="tx1"/>
                </a:solidFill>
              </a:defRPr>
            </a:lvl4pPr>
            <a:lvl5pPr marL="1710000" indent="-270000">
              <a:lnSpc>
                <a:spcPts val="1400"/>
              </a:lnSpc>
              <a:spcBef>
                <a:spcPts val="700"/>
              </a:spcBef>
              <a:buClr>
                <a:srgbClr val="064E83"/>
              </a:buClr>
              <a:defRPr sz="10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Top level text goes in here </a:t>
            </a:r>
          </a:p>
          <a:p>
            <a:pPr lvl="1"/>
            <a:r>
              <a:rPr lang="en-GB"/>
              <a:t>Second level text goes in here</a:t>
            </a:r>
          </a:p>
          <a:p>
            <a:pPr lvl="2"/>
            <a:r>
              <a:rPr lang="en-GB"/>
              <a:t>Third level text goes in here</a:t>
            </a:r>
          </a:p>
          <a:p>
            <a:pPr lvl="3"/>
            <a:r>
              <a:rPr lang="en-GB"/>
              <a:t>Fourth level text goes in here</a:t>
            </a:r>
          </a:p>
          <a:p>
            <a:pPr lvl="4"/>
            <a:r>
              <a:rPr lang="en-GB"/>
              <a:t>Fifth level text goes in here</a:t>
            </a:r>
            <a:endParaRPr lang="en-US"/>
          </a:p>
        </p:txBody>
      </p:sp>
      <p:sp>
        <p:nvSpPr>
          <p:cNvPr id="12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0029600" y="6308255"/>
            <a:ext cx="2159224" cy="216000"/>
          </a:xfrm>
          <a:prstGeom prst="rect">
            <a:avLst/>
          </a:prstGeom>
        </p:spPr>
        <p:txBody>
          <a:bodyPr lIns="0" tIns="0" rIns="0" bIns="0" anchor="b" anchorCtr="0"/>
          <a:lstStyle>
            <a:lvl1pPr algn="ctr">
              <a:defRPr sz="900" b="1">
                <a:solidFill>
                  <a:srgbClr val="064E83"/>
                </a:solidFill>
              </a:defRPr>
            </a:lvl1pPr>
          </a:lstStyle>
          <a:p>
            <a:fld id="{E4AB80EA-DB86-D849-B86F-15DAF31F047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Date Placeholder 10"/>
          <p:cNvSpPr txBox="1">
            <a:spLocks/>
          </p:cNvSpPr>
          <p:nvPr userDrawn="1"/>
        </p:nvSpPr>
        <p:spPr>
          <a:xfrm>
            <a:off x="8564419" y="6308255"/>
            <a:ext cx="1465181" cy="23065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October 29, 2014</a:t>
            </a:r>
          </a:p>
        </p:txBody>
      </p:sp>
      <p:sp>
        <p:nvSpPr>
          <p:cNvPr id="16" name="Footer Placeholder 11"/>
          <p:cNvSpPr>
            <a:spLocks noGrp="1"/>
          </p:cNvSpPr>
          <p:nvPr>
            <p:ph type="ftr" sz="quarter" idx="3"/>
          </p:nvPr>
        </p:nvSpPr>
        <p:spPr>
          <a:xfrm>
            <a:off x="2422372" y="6308255"/>
            <a:ext cx="4053639" cy="23065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algn="l">
              <a:defRPr sz="900" b="1" cap="all" baseline="0">
                <a:solidFill>
                  <a:srgbClr val="064E83"/>
                </a:solidFill>
              </a:defRPr>
            </a:lvl1pPr>
          </a:lstStyle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8" name="Picture 7" descr="ECMWF_Master_Logo_RGB_nostrap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0000" y="6308254"/>
            <a:ext cx="1342372" cy="23065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_strip2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8288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</p:sldLayoutIdLst>
  <p:hf hdr="0" dt="0"/>
  <p:txStyles>
    <p:titleStyle>
      <a:lvl1pPr algn="l" defTabSz="457200" rtl="0" eaLnBrk="1" latinLnBrk="0" hangingPunct="1">
        <a:lnSpc>
          <a:spcPts val="28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/>
        </a:buClr>
        <a:buFont typeface="Arial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g"/><Relationship Id="rId15" Type="http://schemas.openxmlformats.org/officeDocument/2006/relationships/image" Target="../media/image15.png"/><Relationship Id="rId10" Type="http://schemas.openxmlformats.org/officeDocument/2006/relationships/image" Target="../media/image10.jp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png"/><Relationship Id="rId22" Type="http://schemas.openxmlformats.org/officeDocument/2006/relationships/image" Target="../media/image2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plunk.com/view/what-is-machine-data/SP-CAAACDC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gif"/><Relationship Id="rId9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7.gif"/><Relationship Id="rId9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image" Target="../media/image29.png"/><Relationship Id="rId10" Type="http://schemas.openxmlformats.org/officeDocument/2006/relationships/image" Target="../media/image36.jpeg"/><Relationship Id="rId4" Type="http://schemas.openxmlformats.org/officeDocument/2006/relationships/image" Target="../media/image27.gif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object 4">
            <a:extLst>
              <a:ext uri="{FF2B5EF4-FFF2-40B4-BE49-F238E27FC236}">
                <a16:creationId xmlns:a16="http://schemas.microsoft.com/office/drawing/2014/main" id="{A8580F77-DA5D-4232-B221-86CDF1AFAEF9}"/>
              </a:ext>
            </a:extLst>
          </p:cNvPr>
          <p:cNvSpPr txBox="1">
            <a:spLocks noChangeAspect="1"/>
          </p:cNvSpPr>
          <p:nvPr/>
        </p:nvSpPr>
        <p:spPr>
          <a:xfrm>
            <a:off x="5779363" y="913264"/>
            <a:ext cx="6318124" cy="443004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156845" rIns="0" bIns="0" rtlCol="0">
            <a:no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lang="en-GB" sz="1600" b="1" u="sng" dirty="0">
                <a:latin typeface="Arial"/>
                <a:cs typeface="Arial"/>
              </a:rPr>
              <a:t>How will we swing our Data handling System to Bologna</a:t>
            </a:r>
            <a:r>
              <a:rPr sz="1600" b="1" u="sng" dirty="0">
                <a:latin typeface="Arial"/>
                <a:cs typeface="Arial"/>
              </a:rPr>
              <a:t>?</a:t>
            </a:r>
            <a:endParaRPr lang="en-GB" sz="1600" b="1" u="sng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lang="en-GB" sz="1600" b="1" u="sng" dirty="0">
                <a:latin typeface="Arial"/>
                <a:cs typeface="Arial"/>
              </a:rPr>
              <a:t>Join the chat to know more.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268499" y="48811"/>
            <a:ext cx="11651825" cy="454740"/>
          </a:xfrm>
        </p:spPr>
        <p:txBody>
          <a:bodyPr/>
          <a:lstStyle/>
          <a:p>
            <a:pPr algn="ctr"/>
            <a:r>
              <a:rPr lang="en-GB" sz="2400" b="0" dirty="0"/>
              <a:t>ECMWF’s Data Handling System migration to the Bologna Data Centre.</a:t>
            </a:r>
            <a:endParaRPr lang="en-US" sz="2400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418253" y="467908"/>
            <a:ext cx="10475033" cy="445357"/>
          </a:xfrm>
        </p:spPr>
        <p:txBody>
          <a:bodyPr/>
          <a:lstStyle/>
          <a:p>
            <a:r>
              <a:rPr lang="en-GB" sz="1400" b="1" dirty="0"/>
              <a:t>Sébastien Denvil</a:t>
            </a:r>
            <a:r>
              <a:rPr lang="en-GB" sz="1400" dirty="0"/>
              <a:t>, Manuel Fuentes, Matthew </a:t>
            </a:r>
            <a:r>
              <a:rPr lang="en-GB" sz="1400" dirty="0" err="1"/>
              <a:t>Manoussakis</a:t>
            </a:r>
            <a:r>
              <a:rPr lang="en-GB" sz="1400" dirty="0"/>
              <a:t>, Sebastien Villaume, Tiago </a:t>
            </a:r>
            <a:r>
              <a:rPr lang="en-GB" sz="1400" dirty="0" err="1"/>
              <a:t>Quintino</a:t>
            </a:r>
            <a:r>
              <a:rPr lang="en-GB" sz="1400" dirty="0"/>
              <a:t>, Simon Smart, and Baudouin </a:t>
            </a:r>
            <a:r>
              <a:rPr lang="en-GB" sz="1400" dirty="0" err="1"/>
              <a:t>Raoult</a:t>
            </a:r>
            <a:endParaRPr lang="en-US" sz="1400" dirty="0"/>
          </a:p>
        </p:txBody>
      </p:sp>
      <p:sp>
        <p:nvSpPr>
          <p:cNvPr id="27" name="object 4">
            <a:extLst>
              <a:ext uri="{FF2B5EF4-FFF2-40B4-BE49-F238E27FC236}">
                <a16:creationId xmlns:a16="http://schemas.microsoft.com/office/drawing/2014/main" id="{44858287-485C-4B71-8097-B92401E933CF}"/>
              </a:ext>
            </a:extLst>
          </p:cNvPr>
          <p:cNvSpPr txBox="1">
            <a:spLocks noChangeAspect="1"/>
          </p:cNvSpPr>
          <p:nvPr/>
        </p:nvSpPr>
        <p:spPr>
          <a:xfrm>
            <a:off x="268499" y="915360"/>
            <a:ext cx="5277544" cy="442364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0" tIns="1568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35"/>
              </a:spcBef>
            </a:pPr>
            <a:r>
              <a:rPr sz="1600" b="1" u="sng" dirty="0">
                <a:latin typeface="Arial"/>
                <a:cs typeface="Arial"/>
              </a:rPr>
              <a:t>What</a:t>
            </a:r>
            <a:r>
              <a:rPr sz="1600" b="1" u="sng" spc="-40" dirty="0">
                <a:latin typeface="Arial"/>
                <a:cs typeface="Arial"/>
              </a:rPr>
              <a:t> </a:t>
            </a:r>
            <a:r>
              <a:rPr sz="1600" b="1" u="sng" dirty="0">
                <a:latin typeface="Arial"/>
                <a:cs typeface="Arial"/>
              </a:rPr>
              <a:t>do</a:t>
            </a:r>
            <a:r>
              <a:rPr sz="1600" b="1" u="sng" spc="-30" dirty="0">
                <a:latin typeface="Arial"/>
                <a:cs typeface="Arial"/>
              </a:rPr>
              <a:t> </a:t>
            </a:r>
            <a:r>
              <a:rPr sz="1600" b="1" u="sng" spc="15" dirty="0">
                <a:latin typeface="Arial"/>
                <a:cs typeface="Arial"/>
              </a:rPr>
              <a:t>we</a:t>
            </a:r>
            <a:r>
              <a:rPr sz="1600" b="1" u="sng" spc="-50" dirty="0">
                <a:latin typeface="Arial"/>
                <a:cs typeface="Arial"/>
              </a:rPr>
              <a:t> </a:t>
            </a:r>
            <a:r>
              <a:rPr sz="1600" b="1" u="sng" dirty="0">
                <a:latin typeface="Arial"/>
                <a:cs typeface="Arial"/>
              </a:rPr>
              <a:t>do?</a:t>
            </a:r>
          </a:p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600" b="1" spc="-10" dirty="0">
                <a:solidFill>
                  <a:schemeClr val="accent2"/>
                </a:solidFill>
                <a:latin typeface="Arial"/>
                <a:cs typeface="Arial"/>
              </a:rPr>
              <a:t>Time</a:t>
            </a:r>
            <a:r>
              <a:rPr sz="1600" b="1" spc="-15" dirty="0">
                <a:solidFill>
                  <a:schemeClr val="accent2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chemeClr val="accent2"/>
                </a:solidFill>
                <a:latin typeface="Arial"/>
                <a:cs typeface="Arial"/>
              </a:rPr>
              <a:t>Critical</a:t>
            </a:r>
            <a:r>
              <a:rPr lang="en-GB" sz="1600" b="1" spc="-5" dirty="0">
                <a:solidFill>
                  <a:schemeClr val="accent2"/>
                </a:solidFill>
                <a:latin typeface="Arial"/>
                <a:cs typeface="Arial"/>
              </a:rPr>
              <a:t> - </a:t>
            </a:r>
            <a:r>
              <a:rPr lang="en-GB" sz="1600" spc="-5" dirty="0">
                <a:cs typeface="Arial"/>
              </a:rPr>
              <a:t>Operational weather forecasting</a:t>
            </a:r>
            <a:endParaRPr lang="en-GB" sz="1600" b="1" spc="-5" dirty="0">
              <a:solidFill>
                <a:schemeClr val="accent2"/>
              </a:solidFill>
              <a:latin typeface="Arial"/>
              <a:cs typeface="Arial"/>
            </a:endParaRPr>
          </a:p>
          <a:p>
            <a:pPr marL="298450" indent="-285750">
              <a:spcBef>
                <a:spcPts val="1015"/>
              </a:spcBef>
              <a:buFont typeface="Arial" panose="020B0604020202020204" pitchFamily="34" charset="0"/>
              <a:buChar char="•"/>
            </a:pPr>
            <a:r>
              <a:rPr lang="en-GB" sz="1600" spc="-5" dirty="0">
                <a:cs typeface="Arial"/>
              </a:rPr>
              <a:t>High resolution 0-10</a:t>
            </a:r>
            <a:r>
              <a:rPr lang="en-GB" sz="1600" dirty="0">
                <a:cs typeface="Arial"/>
              </a:rPr>
              <a:t> </a:t>
            </a:r>
            <a:r>
              <a:rPr lang="en-GB" sz="1600" spc="-40" dirty="0">
                <a:cs typeface="Arial"/>
              </a:rPr>
              <a:t>day,</a:t>
            </a:r>
            <a:r>
              <a:rPr lang="en-GB" sz="1600" spc="2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00Z+12Z (</a:t>
            </a:r>
            <a:r>
              <a:rPr lang="en-GB" sz="1600" dirty="0">
                <a:cs typeface="Arial"/>
              </a:rPr>
              <a:t>O1280</a:t>
            </a:r>
            <a:r>
              <a:rPr lang="en-GB" sz="1600" spc="-55" dirty="0">
                <a:cs typeface="Arial"/>
              </a:rPr>
              <a:t> </a:t>
            </a:r>
            <a:r>
              <a:rPr lang="en-GB" sz="1600" dirty="0">
                <a:cs typeface="Arial"/>
              </a:rPr>
              <a:t>(9km)</a:t>
            </a:r>
            <a:r>
              <a:rPr lang="en-GB" sz="1600" spc="-55" dirty="0">
                <a:cs typeface="Arial"/>
              </a:rPr>
              <a:t> </a:t>
            </a:r>
            <a:r>
              <a:rPr lang="en-GB" sz="1600" dirty="0">
                <a:cs typeface="Arial"/>
              </a:rPr>
              <a:t>137</a:t>
            </a:r>
            <a:r>
              <a:rPr lang="en-GB" sz="1600" spc="-4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levels)</a:t>
            </a:r>
            <a:endParaRPr lang="en-GB" sz="1600" dirty="0">
              <a:cs typeface="Arial"/>
            </a:endParaRPr>
          </a:p>
          <a:p>
            <a:pPr marL="298450" indent="-285750">
              <a:spcBef>
                <a:spcPts val="1015"/>
              </a:spcBef>
              <a:buFont typeface="Arial" panose="020B0604020202020204" pitchFamily="34" charset="0"/>
              <a:buChar char="•"/>
            </a:pPr>
            <a:r>
              <a:rPr lang="en-GB" sz="1600" spc="-5" dirty="0">
                <a:cs typeface="Arial"/>
              </a:rPr>
              <a:t>Ensemble 0</a:t>
            </a:r>
            <a:r>
              <a:rPr lang="pl-PL" sz="1600" spc="-5" dirty="0">
                <a:cs typeface="Arial"/>
              </a:rPr>
              <a:t>-15</a:t>
            </a:r>
            <a:r>
              <a:rPr lang="pl-PL" sz="1600" spc="10" dirty="0">
                <a:cs typeface="Arial"/>
              </a:rPr>
              <a:t> </a:t>
            </a:r>
            <a:r>
              <a:rPr lang="pl-PL" sz="1600" spc="-40" dirty="0" err="1">
                <a:cs typeface="Arial"/>
              </a:rPr>
              <a:t>day</a:t>
            </a:r>
            <a:r>
              <a:rPr lang="en-GB" sz="1600" spc="-40" dirty="0">
                <a:cs typeface="Arial"/>
              </a:rPr>
              <a:t>s</a:t>
            </a:r>
            <a:r>
              <a:rPr lang="pl-PL" sz="1600" spc="-40" dirty="0">
                <a:cs typeface="Arial"/>
              </a:rPr>
              <a:t>,</a:t>
            </a:r>
            <a:r>
              <a:rPr lang="pl-PL" sz="1600" spc="10" dirty="0">
                <a:cs typeface="Arial"/>
              </a:rPr>
              <a:t> </a:t>
            </a:r>
            <a:r>
              <a:rPr lang="pl-PL" sz="1600" spc="-5" dirty="0">
                <a:cs typeface="Arial"/>
              </a:rPr>
              <a:t>00Z+12Z</a:t>
            </a:r>
            <a:r>
              <a:rPr lang="en-GB" sz="1600" spc="-5" dirty="0">
                <a:cs typeface="Arial"/>
              </a:rPr>
              <a:t>  (</a:t>
            </a:r>
            <a:r>
              <a:rPr lang="en-GB" sz="1600" dirty="0">
                <a:cs typeface="Arial"/>
              </a:rPr>
              <a:t>O640</a:t>
            </a:r>
            <a:r>
              <a:rPr lang="en-GB" sz="1600" spc="-30" dirty="0">
                <a:cs typeface="Arial"/>
              </a:rPr>
              <a:t> </a:t>
            </a:r>
            <a:r>
              <a:rPr lang="en-GB" sz="1600" dirty="0">
                <a:cs typeface="Arial"/>
              </a:rPr>
              <a:t>(18km)</a:t>
            </a:r>
            <a:r>
              <a:rPr lang="en-GB" sz="1600" spc="-55" dirty="0">
                <a:cs typeface="Arial"/>
              </a:rPr>
              <a:t> </a:t>
            </a:r>
            <a:r>
              <a:rPr lang="en-GB" sz="1600" dirty="0">
                <a:cs typeface="Arial"/>
              </a:rPr>
              <a:t>91</a:t>
            </a:r>
            <a:r>
              <a:rPr lang="en-GB" sz="1600" spc="-2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levels)</a:t>
            </a:r>
          </a:p>
          <a:p>
            <a:pPr marL="298450" indent="-285750">
              <a:spcBef>
                <a:spcPts val="1015"/>
              </a:spcBef>
              <a:buFont typeface="Arial" panose="020B0604020202020204" pitchFamily="34" charset="0"/>
              <a:buChar char="•"/>
            </a:pPr>
            <a:r>
              <a:rPr lang="en-GB" sz="1600" spc="-5" dirty="0">
                <a:cs typeface="Arial"/>
              </a:rPr>
              <a:t>Ensemble extended</a:t>
            </a:r>
            <a:r>
              <a:rPr lang="en-GB" sz="1600" spc="1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16-46</a:t>
            </a:r>
            <a:r>
              <a:rPr lang="en-GB" sz="1600" dirty="0">
                <a:cs typeface="Arial"/>
              </a:rPr>
              <a:t> </a:t>
            </a:r>
            <a:r>
              <a:rPr lang="en-GB" sz="1600" spc="-40" dirty="0">
                <a:cs typeface="Arial"/>
              </a:rPr>
              <a:t>days,</a:t>
            </a:r>
            <a:r>
              <a:rPr lang="en-GB" sz="1600" spc="3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twice</a:t>
            </a:r>
            <a:r>
              <a:rPr lang="en-GB" sz="1600" spc="-1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weekly (</a:t>
            </a:r>
            <a:r>
              <a:rPr lang="en-GB" sz="1600" dirty="0">
                <a:cs typeface="Arial"/>
              </a:rPr>
              <a:t>O320</a:t>
            </a:r>
            <a:r>
              <a:rPr lang="en-GB" sz="1600" spc="-30" dirty="0">
                <a:cs typeface="Arial"/>
              </a:rPr>
              <a:t> </a:t>
            </a:r>
            <a:r>
              <a:rPr lang="en-GB" sz="1600" dirty="0">
                <a:cs typeface="Arial"/>
              </a:rPr>
              <a:t>(36km)</a:t>
            </a:r>
            <a:r>
              <a:rPr lang="en-GB" sz="1600" spc="-55" dirty="0">
                <a:cs typeface="Arial"/>
              </a:rPr>
              <a:t> </a:t>
            </a:r>
            <a:r>
              <a:rPr lang="en-GB" sz="1600" dirty="0">
                <a:cs typeface="Arial"/>
              </a:rPr>
              <a:t>91</a:t>
            </a:r>
            <a:r>
              <a:rPr lang="en-GB" sz="1600" spc="-2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levels)</a:t>
            </a:r>
            <a:endParaRPr lang="en-GB" sz="1600" dirty="0">
              <a:cs typeface="Arial"/>
            </a:endParaRPr>
          </a:p>
          <a:p>
            <a:pPr marL="298450" indent="-285750">
              <a:spcBef>
                <a:spcPts val="1015"/>
              </a:spcBef>
              <a:buFont typeface="Arial" panose="020B0604020202020204" pitchFamily="34" charset="0"/>
              <a:buChar char="•"/>
            </a:pPr>
            <a:r>
              <a:rPr lang="en-GB" sz="1600" spc="-5" dirty="0">
                <a:cs typeface="Arial"/>
              </a:rPr>
              <a:t>Boundary Conditions</a:t>
            </a:r>
            <a:r>
              <a:rPr lang="en-GB" sz="1600" spc="-2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06Z</a:t>
            </a:r>
            <a:r>
              <a:rPr lang="en-GB" sz="160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and</a:t>
            </a:r>
            <a:r>
              <a:rPr lang="en-GB" sz="1600" spc="-15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18Z (</a:t>
            </a:r>
            <a:r>
              <a:rPr lang="en-GB" sz="1600" dirty="0">
                <a:cs typeface="Arial"/>
              </a:rPr>
              <a:t>hourly</a:t>
            </a:r>
            <a:r>
              <a:rPr lang="en-GB" sz="1600" spc="-3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post-processing</a:t>
            </a:r>
            <a:r>
              <a:rPr lang="en-GB" sz="1600" spc="-45" dirty="0">
                <a:cs typeface="Arial"/>
              </a:rPr>
              <a:t> </a:t>
            </a:r>
            <a:r>
              <a:rPr lang="en-GB" sz="1600" dirty="0">
                <a:cs typeface="Arial"/>
              </a:rPr>
              <a:t>0-5</a:t>
            </a:r>
            <a:r>
              <a:rPr lang="en-GB" sz="1600" spc="-25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days)</a:t>
            </a:r>
            <a:endParaRPr sz="16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25"/>
              </a:spcBef>
            </a:pPr>
            <a:r>
              <a:rPr sz="1600" b="1" dirty="0">
                <a:solidFill>
                  <a:srgbClr val="9BBA58"/>
                </a:solidFill>
                <a:latin typeface="Arial"/>
                <a:cs typeface="Arial"/>
              </a:rPr>
              <a:t>Non </a:t>
            </a:r>
            <a:r>
              <a:rPr sz="1600" b="1" spc="-10" dirty="0">
                <a:solidFill>
                  <a:srgbClr val="9BBA58"/>
                </a:solidFill>
                <a:latin typeface="Arial"/>
                <a:cs typeface="Arial"/>
              </a:rPr>
              <a:t>Time</a:t>
            </a:r>
            <a:r>
              <a:rPr sz="1600" b="1" spc="-15" dirty="0">
                <a:solidFill>
                  <a:srgbClr val="9BBA58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9BBA58"/>
                </a:solidFill>
                <a:latin typeface="Arial"/>
                <a:cs typeface="Arial"/>
              </a:rPr>
              <a:t>Critical</a:t>
            </a:r>
            <a:r>
              <a:rPr lang="en-GB" sz="1600" b="1" spc="-5" dirty="0">
                <a:solidFill>
                  <a:srgbClr val="9BBA58"/>
                </a:solidFill>
                <a:latin typeface="Arial"/>
                <a:cs typeface="Arial"/>
              </a:rPr>
              <a:t> - </a:t>
            </a:r>
            <a:r>
              <a:rPr lang="en-GB" sz="1600" spc="-5" dirty="0">
                <a:cs typeface="Arial"/>
              </a:rPr>
              <a:t>Research</a:t>
            </a:r>
            <a:endParaRPr lang="en-GB" sz="1600" b="1" spc="-5" dirty="0">
              <a:solidFill>
                <a:srgbClr val="9BBA58"/>
              </a:solidFill>
              <a:latin typeface="Arial"/>
              <a:cs typeface="Arial"/>
            </a:endParaRPr>
          </a:p>
          <a:p>
            <a:pPr marL="298450" indent="-285750">
              <a:spcBef>
                <a:spcPts val="1125"/>
              </a:spcBef>
              <a:buFont typeface="Arial" panose="020B0604020202020204" pitchFamily="34" charset="0"/>
              <a:buChar char="•"/>
            </a:pPr>
            <a:r>
              <a:rPr lang="en-GB" sz="1600" spc="-5" dirty="0">
                <a:cs typeface="Arial"/>
              </a:rPr>
              <a:t>Experiments</a:t>
            </a:r>
            <a:r>
              <a:rPr lang="en-GB" sz="1600" spc="1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to</a:t>
            </a:r>
            <a:r>
              <a:rPr lang="en-GB" sz="1600" spc="10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improve our</a:t>
            </a:r>
            <a:r>
              <a:rPr lang="en-GB" sz="1600" spc="5" dirty="0">
                <a:cs typeface="Arial"/>
              </a:rPr>
              <a:t> </a:t>
            </a:r>
            <a:r>
              <a:rPr lang="en-GB" sz="1600" spc="-5" dirty="0">
                <a:cs typeface="Arial"/>
              </a:rPr>
              <a:t>models</a:t>
            </a:r>
            <a:endParaRPr lang="en-GB" sz="1600" dirty="0">
              <a:cs typeface="Arial"/>
            </a:endParaRPr>
          </a:p>
          <a:p>
            <a:pPr marL="298450" indent="-285750">
              <a:spcBef>
                <a:spcPts val="1125"/>
              </a:spcBef>
              <a:buFont typeface="Arial" panose="020B0604020202020204" pitchFamily="34" charset="0"/>
              <a:buChar char="•"/>
            </a:pPr>
            <a:r>
              <a:rPr sz="1600" spc="-5" dirty="0">
                <a:latin typeface="Arial"/>
                <a:cs typeface="Arial"/>
              </a:rPr>
              <a:t>Reforecasts,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Climate reanalysis,</a:t>
            </a:r>
            <a:r>
              <a:rPr sz="1600" spc="5" dirty="0">
                <a:latin typeface="Arial"/>
                <a:cs typeface="Arial"/>
              </a:rPr>
              <a:t> </a:t>
            </a:r>
            <a:r>
              <a:rPr sz="1600" spc="-5" dirty="0">
                <a:latin typeface="Arial"/>
                <a:cs typeface="Arial"/>
              </a:rPr>
              <a:t>etc</a:t>
            </a:r>
            <a:endParaRPr sz="1600" dirty="0">
              <a:latin typeface="Arial"/>
              <a:cs typeface="Arial"/>
            </a:endParaRPr>
          </a:p>
        </p:txBody>
      </p:sp>
      <p:grpSp>
        <p:nvGrpSpPr>
          <p:cNvPr id="30" name="object 7">
            <a:extLst>
              <a:ext uri="{FF2B5EF4-FFF2-40B4-BE49-F238E27FC236}">
                <a16:creationId xmlns:a16="http://schemas.microsoft.com/office/drawing/2014/main" id="{0DCA5A75-F2E2-45C6-85AA-E2D9310C9812}"/>
              </a:ext>
            </a:extLst>
          </p:cNvPr>
          <p:cNvGrpSpPr>
            <a:grpSpLocks noChangeAspect="1"/>
          </p:cNvGrpSpPr>
          <p:nvPr/>
        </p:nvGrpSpPr>
        <p:grpSpPr>
          <a:xfrm>
            <a:off x="10061691" y="4725342"/>
            <a:ext cx="2035956" cy="2000013"/>
            <a:chOff x="5715000" y="405383"/>
            <a:chExt cx="6474460" cy="6360160"/>
          </a:xfrm>
        </p:grpSpPr>
        <p:pic>
          <p:nvPicPr>
            <p:cNvPr id="31" name="object 8">
              <a:extLst>
                <a:ext uri="{FF2B5EF4-FFF2-40B4-BE49-F238E27FC236}">
                  <a16:creationId xmlns:a16="http://schemas.microsoft.com/office/drawing/2014/main" id="{0783982F-B1CD-4167-85CC-523BDC5F05A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15000" y="405383"/>
              <a:ext cx="6473952" cy="5809488"/>
            </a:xfrm>
            <a:prstGeom prst="rect">
              <a:avLst/>
            </a:prstGeom>
          </p:spPr>
        </p:pic>
        <p:pic>
          <p:nvPicPr>
            <p:cNvPr id="32" name="object 9">
              <a:extLst>
                <a:ext uri="{FF2B5EF4-FFF2-40B4-BE49-F238E27FC236}">
                  <a16:creationId xmlns:a16="http://schemas.microsoft.com/office/drawing/2014/main" id="{21396EDF-D904-4138-BAF8-2740811ACFB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597139" y="4651298"/>
              <a:ext cx="2990088" cy="1927733"/>
            </a:xfrm>
            <a:prstGeom prst="rect">
              <a:avLst/>
            </a:prstGeom>
          </p:spPr>
        </p:pic>
        <p:pic>
          <p:nvPicPr>
            <p:cNvPr id="33" name="object 10">
              <a:extLst>
                <a:ext uri="{FF2B5EF4-FFF2-40B4-BE49-F238E27FC236}">
                  <a16:creationId xmlns:a16="http://schemas.microsoft.com/office/drawing/2014/main" id="{890A4DD4-FFB4-411C-AB49-8B3514356F3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92211" y="4846319"/>
              <a:ext cx="2420111" cy="1357884"/>
            </a:xfrm>
            <a:prstGeom prst="rect">
              <a:avLst/>
            </a:prstGeom>
          </p:spPr>
        </p:pic>
        <p:pic>
          <p:nvPicPr>
            <p:cNvPr id="34" name="object 11">
              <a:extLst>
                <a:ext uri="{FF2B5EF4-FFF2-40B4-BE49-F238E27FC236}">
                  <a16:creationId xmlns:a16="http://schemas.microsoft.com/office/drawing/2014/main" id="{DECAE445-B011-436F-879D-EF78E7D4B2E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33944" y="2020811"/>
              <a:ext cx="629386" cy="1008900"/>
            </a:xfrm>
            <a:prstGeom prst="rect">
              <a:avLst/>
            </a:prstGeom>
          </p:spPr>
        </p:pic>
        <p:sp>
          <p:nvSpPr>
            <p:cNvPr id="35" name="object 12">
              <a:extLst>
                <a:ext uri="{FF2B5EF4-FFF2-40B4-BE49-F238E27FC236}">
                  <a16:creationId xmlns:a16="http://schemas.microsoft.com/office/drawing/2014/main" id="{4AE83ABC-B50C-4BE4-AFB2-9BBE85CBDE71}"/>
                </a:ext>
              </a:extLst>
            </p:cNvPr>
            <p:cNvSpPr/>
            <p:nvPr/>
          </p:nvSpPr>
          <p:spPr>
            <a:xfrm>
              <a:off x="7977251" y="2040254"/>
              <a:ext cx="432434" cy="814069"/>
            </a:xfrm>
            <a:custGeom>
              <a:avLst/>
              <a:gdLst/>
              <a:ahLst/>
              <a:cxnLst/>
              <a:rect l="l" t="t" r="r" b="b"/>
              <a:pathLst>
                <a:path w="432434" h="814069">
                  <a:moveTo>
                    <a:pt x="363086" y="721129"/>
                  </a:moveTo>
                  <a:lnTo>
                    <a:pt x="329183" y="738632"/>
                  </a:lnTo>
                  <a:lnTo>
                    <a:pt x="432434" y="814070"/>
                  </a:lnTo>
                  <a:lnTo>
                    <a:pt x="431454" y="738124"/>
                  </a:lnTo>
                  <a:lnTo>
                    <a:pt x="371855" y="738124"/>
                  </a:lnTo>
                  <a:lnTo>
                    <a:pt x="363086" y="721129"/>
                  </a:lnTo>
                  <a:close/>
                </a:path>
                <a:path w="432434" h="814069">
                  <a:moveTo>
                    <a:pt x="396903" y="703671"/>
                  </a:moveTo>
                  <a:lnTo>
                    <a:pt x="363086" y="721129"/>
                  </a:lnTo>
                  <a:lnTo>
                    <a:pt x="371855" y="738124"/>
                  </a:lnTo>
                  <a:lnTo>
                    <a:pt x="405638" y="720598"/>
                  </a:lnTo>
                  <a:lnTo>
                    <a:pt x="396903" y="703671"/>
                  </a:lnTo>
                  <a:close/>
                </a:path>
                <a:path w="432434" h="814069">
                  <a:moveTo>
                    <a:pt x="430783" y="686181"/>
                  </a:moveTo>
                  <a:lnTo>
                    <a:pt x="396903" y="703671"/>
                  </a:lnTo>
                  <a:lnTo>
                    <a:pt x="405638" y="720598"/>
                  </a:lnTo>
                  <a:lnTo>
                    <a:pt x="371855" y="738124"/>
                  </a:lnTo>
                  <a:lnTo>
                    <a:pt x="431454" y="738124"/>
                  </a:lnTo>
                  <a:lnTo>
                    <a:pt x="430783" y="686181"/>
                  </a:lnTo>
                  <a:close/>
                </a:path>
                <a:path w="432434" h="814069">
                  <a:moveTo>
                    <a:pt x="33781" y="0"/>
                  </a:moveTo>
                  <a:lnTo>
                    <a:pt x="0" y="17525"/>
                  </a:lnTo>
                  <a:lnTo>
                    <a:pt x="363086" y="721129"/>
                  </a:lnTo>
                  <a:lnTo>
                    <a:pt x="396903" y="703671"/>
                  </a:lnTo>
                  <a:lnTo>
                    <a:pt x="33781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13">
              <a:extLst>
                <a:ext uri="{FF2B5EF4-FFF2-40B4-BE49-F238E27FC236}">
                  <a16:creationId xmlns:a16="http://schemas.microsoft.com/office/drawing/2014/main" id="{0D78FC23-6C6F-4303-AC0F-CE56505AB53B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654795" y="5641846"/>
              <a:ext cx="2270759" cy="1123188"/>
            </a:xfrm>
            <a:prstGeom prst="rect">
              <a:avLst/>
            </a:prstGeom>
          </p:spPr>
        </p:pic>
        <p:pic>
          <p:nvPicPr>
            <p:cNvPr id="37" name="object 14">
              <a:extLst>
                <a:ext uri="{FF2B5EF4-FFF2-40B4-BE49-F238E27FC236}">
                  <a16:creationId xmlns:a16="http://schemas.microsoft.com/office/drawing/2014/main" id="{BB8A3F3C-5D6A-4EC4-BD72-74E3D13078D3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59011" y="3799331"/>
              <a:ext cx="464794" cy="1211580"/>
            </a:xfrm>
            <a:prstGeom prst="rect">
              <a:avLst/>
            </a:prstGeom>
          </p:spPr>
        </p:pic>
        <p:sp>
          <p:nvSpPr>
            <p:cNvPr id="38" name="object 15">
              <a:extLst>
                <a:ext uri="{FF2B5EF4-FFF2-40B4-BE49-F238E27FC236}">
                  <a16:creationId xmlns:a16="http://schemas.microsoft.com/office/drawing/2014/main" id="{ABD8EEEB-FEEA-4144-A7A0-77129B47B8A3}"/>
                </a:ext>
              </a:extLst>
            </p:cNvPr>
            <p:cNvSpPr/>
            <p:nvPr/>
          </p:nvSpPr>
          <p:spPr>
            <a:xfrm>
              <a:off x="8902192" y="3934206"/>
              <a:ext cx="296545" cy="1016635"/>
            </a:xfrm>
            <a:custGeom>
              <a:avLst/>
              <a:gdLst/>
              <a:ahLst/>
              <a:cxnLst/>
              <a:rect l="l" t="t" r="r" b="b"/>
              <a:pathLst>
                <a:path w="296545" h="1016635">
                  <a:moveTo>
                    <a:pt x="222495" y="106423"/>
                  </a:moveTo>
                  <a:lnTo>
                    <a:pt x="0" y="1006983"/>
                  </a:lnTo>
                  <a:lnTo>
                    <a:pt x="37083" y="1016127"/>
                  </a:lnTo>
                  <a:lnTo>
                    <a:pt x="259454" y="115568"/>
                  </a:lnTo>
                  <a:lnTo>
                    <a:pt x="222495" y="106423"/>
                  </a:lnTo>
                  <a:close/>
                </a:path>
                <a:path w="296545" h="1016635">
                  <a:moveTo>
                    <a:pt x="288129" y="87884"/>
                  </a:moveTo>
                  <a:lnTo>
                    <a:pt x="227075" y="87884"/>
                  </a:lnTo>
                  <a:lnTo>
                    <a:pt x="264032" y="97028"/>
                  </a:lnTo>
                  <a:lnTo>
                    <a:pt x="259454" y="115568"/>
                  </a:lnTo>
                  <a:lnTo>
                    <a:pt x="296417" y="124714"/>
                  </a:lnTo>
                  <a:lnTo>
                    <a:pt x="288129" y="87884"/>
                  </a:lnTo>
                  <a:close/>
                </a:path>
                <a:path w="296545" h="1016635">
                  <a:moveTo>
                    <a:pt x="227075" y="87884"/>
                  </a:moveTo>
                  <a:lnTo>
                    <a:pt x="222495" y="106423"/>
                  </a:lnTo>
                  <a:lnTo>
                    <a:pt x="259454" y="115568"/>
                  </a:lnTo>
                  <a:lnTo>
                    <a:pt x="264032" y="97028"/>
                  </a:lnTo>
                  <a:lnTo>
                    <a:pt x="227075" y="87884"/>
                  </a:lnTo>
                  <a:close/>
                </a:path>
                <a:path w="296545" h="1016635">
                  <a:moveTo>
                    <a:pt x="268350" y="0"/>
                  </a:moveTo>
                  <a:lnTo>
                    <a:pt x="185547" y="97282"/>
                  </a:lnTo>
                  <a:lnTo>
                    <a:pt x="222495" y="106423"/>
                  </a:lnTo>
                  <a:lnTo>
                    <a:pt x="227075" y="87884"/>
                  </a:lnTo>
                  <a:lnTo>
                    <a:pt x="288129" y="87884"/>
                  </a:lnTo>
                  <a:lnTo>
                    <a:pt x="26835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16">
              <a:extLst>
                <a:ext uri="{FF2B5EF4-FFF2-40B4-BE49-F238E27FC236}">
                  <a16:creationId xmlns:a16="http://schemas.microsoft.com/office/drawing/2014/main" id="{B1BE7018-8D8B-4EE5-9DDA-5E81958E2797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964680" y="1335024"/>
              <a:ext cx="1621535" cy="914400"/>
            </a:xfrm>
            <a:prstGeom prst="rect">
              <a:avLst/>
            </a:prstGeom>
          </p:spPr>
        </p:pic>
      </p:grpSp>
      <p:grpSp>
        <p:nvGrpSpPr>
          <p:cNvPr id="292" name="Group 291">
            <a:extLst>
              <a:ext uri="{FF2B5EF4-FFF2-40B4-BE49-F238E27FC236}">
                <a16:creationId xmlns:a16="http://schemas.microsoft.com/office/drawing/2014/main" id="{F56B27C7-325A-42AB-9E8C-7771533BC404}"/>
              </a:ext>
            </a:extLst>
          </p:cNvPr>
          <p:cNvGrpSpPr/>
          <p:nvPr/>
        </p:nvGrpSpPr>
        <p:grpSpPr>
          <a:xfrm>
            <a:off x="847750" y="5382387"/>
            <a:ext cx="9509869" cy="989611"/>
            <a:chOff x="1467645" y="3738520"/>
            <a:chExt cx="9509869" cy="989611"/>
          </a:xfrm>
        </p:grpSpPr>
        <p:sp>
          <p:nvSpPr>
            <p:cNvPr id="293" name="Rectangle 292">
              <a:extLst>
                <a:ext uri="{FF2B5EF4-FFF2-40B4-BE49-F238E27FC236}">
                  <a16:creationId xmlns:a16="http://schemas.microsoft.com/office/drawing/2014/main" id="{4AB50C2D-9247-4278-8825-C5D42AC7EBF6}"/>
                </a:ext>
              </a:extLst>
            </p:cNvPr>
            <p:cNvSpPr/>
            <p:nvPr/>
          </p:nvSpPr>
          <p:spPr>
            <a:xfrm>
              <a:off x="2857383" y="3750370"/>
              <a:ext cx="1301818" cy="5826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D853A61F-A909-41DB-8D9A-B155E96FFBA2}"/>
                </a:ext>
              </a:extLst>
            </p:cNvPr>
            <p:cNvSpPr/>
            <p:nvPr/>
          </p:nvSpPr>
          <p:spPr>
            <a:xfrm>
              <a:off x="4536425" y="3743730"/>
              <a:ext cx="1301818" cy="5826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5" name="Rectangle 294">
              <a:extLst>
                <a:ext uri="{FF2B5EF4-FFF2-40B4-BE49-F238E27FC236}">
                  <a16:creationId xmlns:a16="http://schemas.microsoft.com/office/drawing/2014/main" id="{A4E9360E-93C5-4738-838F-709CCDCA92D4}"/>
                </a:ext>
              </a:extLst>
            </p:cNvPr>
            <p:cNvSpPr/>
            <p:nvPr/>
          </p:nvSpPr>
          <p:spPr>
            <a:xfrm>
              <a:off x="7843046" y="3771450"/>
              <a:ext cx="1301818" cy="5826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96" name="Rectangle 295">
              <a:extLst>
                <a:ext uri="{FF2B5EF4-FFF2-40B4-BE49-F238E27FC236}">
                  <a16:creationId xmlns:a16="http://schemas.microsoft.com/office/drawing/2014/main" id="{2CFF7030-B5FF-46D5-B726-5261C890E208}"/>
                </a:ext>
              </a:extLst>
            </p:cNvPr>
            <p:cNvSpPr/>
            <p:nvPr/>
          </p:nvSpPr>
          <p:spPr>
            <a:xfrm>
              <a:off x="6212824" y="3757590"/>
              <a:ext cx="1301818" cy="582636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97" name="object 17">
              <a:extLst>
                <a:ext uri="{FF2B5EF4-FFF2-40B4-BE49-F238E27FC236}">
                  <a16:creationId xmlns:a16="http://schemas.microsoft.com/office/drawing/2014/main" id="{F06A2B7A-F55F-43E2-BE93-BA919E8CF716}"/>
                </a:ext>
              </a:extLst>
            </p:cNvPr>
            <p:cNvGrpSpPr/>
            <p:nvPr/>
          </p:nvGrpSpPr>
          <p:grpSpPr>
            <a:xfrm>
              <a:off x="7406095" y="4258993"/>
              <a:ext cx="636167" cy="344346"/>
              <a:chOff x="7293864" y="3843528"/>
              <a:chExt cx="904240" cy="515620"/>
            </a:xfrm>
          </p:grpSpPr>
          <p:pic>
            <p:nvPicPr>
              <p:cNvPr id="335" name="object 18">
                <a:extLst>
                  <a:ext uri="{FF2B5EF4-FFF2-40B4-BE49-F238E27FC236}">
                    <a16:creationId xmlns:a16="http://schemas.microsoft.com/office/drawing/2014/main" id="{FB4FE750-BB4D-44D0-98F3-4DC11C8BF39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7293864" y="3843528"/>
                <a:ext cx="705612" cy="394716"/>
              </a:xfrm>
              <a:prstGeom prst="rect">
                <a:avLst/>
              </a:prstGeom>
            </p:spPr>
          </p:pic>
          <p:pic>
            <p:nvPicPr>
              <p:cNvPr id="336" name="object 19">
                <a:extLst>
                  <a:ext uri="{FF2B5EF4-FFF2-40B4-BE49-F238E27FC236}">
                    <a16:creationId xmlns:a16="http://schemas.microsoft.com/office/drawing/2014/main" id="{2456FD6A-4007-4B6C-8E0E-826CC09F7CB3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7379208" y="3907536"/>
                <a:ext cx="705611" cy="394715"/>
              </a:xfrm>
              <a:prstGeom prst="rect">
                <a:avLst/>
              </a:prstGeom>
            </p:spPr>
          </p:pic>
          <p:pic>
            <p:nvPicPr>
              <p:cNvPr id="337" name="object 20">
                <a:extLst>
                  <a:ext uri="{FF2B5EF4-FFF2-40B4-BE49-F238E27FC236}">
                    <a16:creationId xmlns:a16="http://schemas.microsoft.com/office/drawing/2014/main" id="{9A1A603A-DF45-4EBC-9355-4264E711ABD0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7491984" y="3963924"/>
                <a:ext cx="705612" cy="394715"/>
              </a:xfrm>
              <a:prstGeom prst="rect">
                <a:avLst/>
              </a:prstGeom>
            </p:spPr>
          </p:pic>
        </p:grpSp>
        <p:sp>
          <p:nvSpPr>
            <p:cNvPr id="298" name="object 21">
              <a:extLst>
                <a:ext uri="{FF2B5EF4-FFF2-40B4-BE49-F238E27FC236}">
                  <a16:creationId xmlns:a16="http://schemas.microsoft.com/office/drawing/2014/main" id="{6C9F0731-3719-4F89-BB7E-38FEF3458714}"/>
                </a:ext>
              </a:extLst>
            </p:cNvPr>
            <p:cNvSpPr txBox="1"/>
            <p:nvPr/>
          </p:nvSpPr>
          <p:spPr>
            <a:xfrm>
              <a:off x="7498125" y="4620809"/>
              <a:ext cx="560666" cy="10732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b="1" spc="-5" dirty="0">
                  <a:solidFill>
                    <a:srgbClr val="7E7E7E"/>
                  </a:solidFill>
                  <a:latin typeface="Arial"/>
                  <a:cs typeface="Arial"/>
                </a:rPr>
                <a:t>Products</a:t>
              </a:r>
              <a:endParaRPr sz="1000" dirty="0">
                <a:latin typeface="Arial"/>
                <a:cs typeface="Arial"/>
              </a:endParaRPr>
            </a:p>
          </p:txBody>
        </p:sp>
        <p:sp>
          <p:nvSpPr>
            <p:cNvPr id="299" name="object 27">
              <a:extLst>
                <a:ext uri="{FF2B5EF4-FFF2-40B4-BE49-F238E27FC236}">
                  <a16:creationId xmlns:a16="http://schemas.microsoft.com/office/drawing/2014/main" id="{A9E7FD7B-5BFB-4FC9-AC56-84B3C9FBFE46}"/>
                </a:ext>
              </a:extLst>
            </p:cNvPr>
            <p:cNvSpPr txBox="1"/>
            <p:nvPr/>
          </p:nvSpPr>
          <p:spPr>
            <a:xfrm>
              <a:off x="10062894" y="3872451"/>
              <a:ext cx="914620" cy="41777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34620" marR="127635" algn="ctr">
                <a:lnSpc>
                  <a:spcPct val="100000"/>
                </a:lnSpc>
                <a:spcBef>
                  <a:spcPts val="100"/>
                </a:spcBef>
              </a:pPr>
              <a:r>
                <a:rPr sz="1000" b="1" spc="15" dirty="0">
                  <a:solidFill>
                    <a:srgbClr val="7E7E7E"/>
                  </a:solidFill>
                  <a:latin typeface="Arial"/>
                  <a:cs typeface="Arial"/>
                </a:rPr>
                <a:t>M</a:t>
              </a:r>
              <a:r>
                <a:rPr sz="1000" b="1" dirty="0">
                  <a:solidFill>
                    <a:srgbClr val="7E7E7E"/>
                  </a:solidFill>
                  <a:latin typeface="Arial"/>
                  <a:cs typeface="Arial"/>
                </a:rPr>
                <a:t>em</a:t>
              </a:r>
              <a:r>
                <a:rPr sz="1000" b="1" spc="-10" dirty="0">
                  <a:solidFill>
                    <a:srgbClr val="7E7E7E"/>
                  </a:solidFill>
                  <a:latin typeface="Arial"/>
                  <a:cs typeface="Arial"/>
                </a:rPr>
                <a:t>b</a:t>
              </a:r>
              <a:r>
                <a:rPr sz="1000" b="1" dirty="0">
                  <a:solidFill>
                    <a:srgbClr val="7E7E7E"/>
                  </a:solidFill>
                  <a:latin typeface="Arial"/>
                  <a:cs typeface="Arial"/>
                </a:rPr>
                <a:t>er  </a:t>
              </a:r>
              <a:r>
                <a:rPr sz="1000" b="1" spc="-5" dirty="0">
                  <a:solidFill>
                    <a:srgbClr val="7E7E7E"/>
                  </a:solidFill>
                  <a:latin typeface="Arial"/>
                  <a:cs typeface="Arial"/>
                </a:rPr>
                <a:t>States </a:t>
              </a:r>
              <a:r>
                <a:rPr sz="1000" b="1" dirty="0">
                  <a:solidFill>
                    <a:srgbClr val="7E7E7E"/>
                  </a:solidFill>
                  <a:latin typeface="Arial"/>
                  <a:cs typeface="Arial"/>
                </a:rPr>
                <a:t> &amp;</a:t>
              </a:r>
              <a:endParaRPr sz="1000" dirty="0">
                <a:latin typeface="Arial"/>
                <a:cs typeface="Arial"/>
              </a:endParaRPr>
            </a:p>
            <a:p>
              <a:pPr algn="ctr">
                <a:lnSpc>
                  <a:spcPct val="100000"/>
                </a:lnSpc>
                <a:spcBef>
                  <a:spcPts val="5"/>
                </a:spcBef>
              </a:pPr>
              <a:r>
                <a:rPr sz="1000" b="1" spc="-5" dirty="0">
                  <a:solidFill>
                    <a:srgbClr val="7E7E7E"/>
                  </a:solidFill>
                  <a:latin typeface="Arial"/>
                  <a:cs typeface="Arial"/>
                </a:rPr>
                <a:t>Customers</a:t>
              </a:r>
              <a:endParaRPr sz="1000" dirty="0">
                <a:latin typeface="Arial"/>
                <a:cs typeface="Arial"/>
              </a:endParaRPr>
            </a:p>
          </p:txBody>
        </p:sp>
        <p:pic>
          <p:nvPicPr>
            <p:cNvPr id="300" name="object 30">
              <a:extLst>
                <a:ext uri="{FF2B5EF4-FFF2-40B4-BE49-F238E27FC236}">
                  <a16:creationId xmlns:a16="http://schemas.microsoft.com/office/drawing/2014/main" id="{F4674DCE-F923-483D-82DE-1D77348C74BA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80424" y="4320753"/>
              <a:ext cx="644395" cy="338917"/>
            </a:xfrm>
            <a:prstGeom prst="rect">
              <a:avLst/>
            </a:prstGeom>
          </p:spPr>
        </p:pic>
        <p:grpSp>
          <p:nvGrpSpPr>
            <p:cNvPr id="301" name="object 40">
              <a:extLst>
                <a:ext uri="{FF2B5EF4-FFF2-40B4-BE49-F238E27FC236}">
                  <a16:creationId xmlns:a16="http://schemas.microsoft.com/office/drawing/2014/main" id="{9F98CE62-5BDD-4037-A2CE-B383D2EC1FB4}"/>
                </a:ext>
              </a:extLst>
            </p:cNvPr>
            <p:cNvGrpSpPr/>
            <p:nvPr/>
          </p:nvGrpSpPr>
          <p:grpSpPr>
            <a:xfrm>
              <a:off x="5650869" y="4276182"/>
              <a:ext cx="670566" cy="409652"/>
              <a:chOff x="4799004" y="3869267"/>
              <a:chExt cx="953135" cy="613410"/>
            </a:xfrm>
          </p:grpSpPr>
          <p:pic>
            <p:nvPicPr>
              <p:cNvPr id="331" name="object 41">
                <a:extLst>
                  <a:ext uri="{FF2B5EF4-FFF2-40B4-BE49-F238E27FC236}">
                    <a16:creationId xmlns:a16="http://schemas.microsoft.com/office/drawing/2014/main" id="{E6F714A8-21A4-4DB6-8E7E-15A818C4E50E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4799004" y="3869267"/>
                <a:ext cx="952654" cy="612946"/>
              </a:xfrm>
              <a:prstGeom prst="rect">
                <a:avLst/>
              </a:prstGeom>
            </p:spPr>
          </p:pic>
          <p:pic>
            <p:nvPicPr>
              <p:cNvPr id="332" name="object 42">
                <a:extLst>
                  <a:ext uri="{FF2B5EF4-FFF2-40B4-BE49-F238E27FC236}">
                    <a16:creationId xmlns:a16="http://schemas.microsoft.com/office/drawing/2014/main" id="{6900C43C-ABCB-449A-81C7-15FD941248B3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4861559" y="4034065"/>
                <a:ext cx="705637" cy="400773"/>
              </a:xfrm>
              <a:prstGeom prst="rect">
                <a:avLst/>
              </a:prstGeom>
            </p:spPr>
          </p:pic>
          <p:sp>
            <p:nvSpPr>
              <p:cNvPr id="333" name="object 43">
                <a:extLst>
                  <a:ext uri="{FF2B5EF4-FFF2-40B4-BE49-F238E27FC236}">
                    <a16:creationId xmlns:a16="http://schemas.microsoft.com/office/drawing/2014/main" id="{52668C32-91F9-453E-8FAC-A7127985C980}"/>
                  </a:ext>
                </a:extLst>
              </p:cNvPr>
              <p:cNvSpPr/>
              <p:nvPr/>
            </p:nvSpPr>
            <p:spPr>
              <a:xfrm>
                <a:off x="4837175" y="3884675"/>
                <a:ext cx="881380" cy="541655"/>
              </a:xfrm>
              <a:custGeom>
                <a:avLst/>
                <a:gdLst/>
                <a:ahLst/>
                <a:cxnLst/>
                <a:rect l="l" t="t" r="r" b="b"/>
                <a:pathLst>
                  <a:path w="881379" h="541654">
                    <a:moveTo>
                      <a:pt x="758316" y="92329"/>
                    </a:moveTo>
                    <a:lnTo>
                      <a:pt x="0" y="92329"/>
                    </a:lnTo>
                    <a:lnTo>
                      <a:pt x="0" y="521969"/>
                    </a:lnTo>
                    <a:lnTo>
                      <a:pt x="59822" y="531660"/>
                    </a:lnTo>
                    <a:lnTo>
                      <a:pt x="113402" y="537854"/>
                    </a:lnTo>
                    <a:lnTo>
                      <a:pt x="161519" y="540910"/>
                    </a:lnTo>
                    <a:lnTo>
                      <a:pt x="204955" y="541184"/>
                    </a:lnTo>
                    <a:lnTo>
                      <a:pt x="244488" y="539032"/>
                    </a:lnTo>
                    <a:lnTo>
                      <a:pt x="314970" y="528878"/>
                    </a:lnTo>
                    <a:lnTo>
                      <a:pt x="379206" y="513302"/>
                    </a:lnTo>
                    <a:lnTo>
                      <a:pt x="443437" y="495158"/>
                    </a:lnTo>
                    <a:lnTo>
                      <a:pt x="477501" y="486014"/>
                    </a:lnTo>
                    <a:lnTo>
                      <a:pt x="553427" y="469369"/>
                    </a:lnTo>
                    <a:lnTo>
                      <a:pt x="596850" y="462579"/>
                    </a:lnTo>
                    <a:lnTo>
                      <a:pt x="644952" y="457288"/>
                    </a:lnTo>
                    <a:lnTo>
                      <a:pt x="698514" y="453852"/>
                    </a:lnTo>
                    <a:lnTo>
                      <a:pt x="758316" y="452628"/>
                    </a:lnTo>
                    <a:lnTo>
                      <a:pt x="758316" y="92329"/>
                    </a:lnTo>
                    <a:close/>
                  </a:path>
                  <a:path w="881379" h="541654">
                    <a:moveTo>
                      <a:pt x="815594" y="45593"/>
                    </a:moveTo>
                    <a:lnTo>
                      <a:pt x="62484" y="45593"/>
                    </a:lnTo>
                    <a:lnTo>
                      <a:pt x="62484" y="92329"/>
                    </a:lnTo>
                    <a:lnTo>
                      <a:pt x="758316" y="92329"/>
                    </a:lnTo>
                    <a:lnTo>
                      <a:pt x="758316" y="410718"/>
                    </a:lnTo>
                    <a:lnTo>
                      <a:pt x="763248" y="410321"/>
                    </a:lnTo>
                    <a:lnTo>
                      <a:pt x="776239" y="409448"/>
                    </a:lnTo>
                    <a:lnTo>
                      <a:pt x="794589" y="408574"/>
                    </a:lnTo>
                    <a:lnTo>
                      <a:pt x="815594" y="408178"/>
                    </a:lnTo>
                    <a:lnTo>
                      <a:pt x="815594" y="45593"/>
                    </a:lnTo>
                    <a:close/>
                  </a:path>
                  <a:path w="881379" h="541654">
                    <a:moveTo>
                      <a:pt x="880872" y="0"/>
                    </a:moveTo>
                    <a:lnTo>
                      <a:pt x="121158" y="0"/>
                    </a:lnTo>
                    <a:lnTo>
                      <a:pt x="121158" y="45593"/>
                    </a:lnTo>
                    <a:lnTo>
                      <a:pt x="815594" y="45593"/>
                    </a:lnTo>
                    <a:lnTo>
                      <a:pt x="815594" y="363347"/>
                    </a:lnTo>
                    <a:lnTo>
                      <a:pt x="835993" y="362394"/>
                    </a:lnTo>
                    <a:lnTo>
                      <a:pt x="856902" y="361739"/>
                    </a:lnTo>
                    <a:lnTo>
                      <a:pt x="880872" y="361442"/>
                    </a:lnTo>
                    <a:lnTo>
                      <a:pt x="880872" y="0"/>
                    </a:lnTo>
                    <a:close/>
                  </a:path>
                </a:pathLst>
              </a:custGeom>
              <a:solidFill>
                <a:srgbClr val="BEBEB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4" name="object 44">
                <a:extLst>
                  <a:ext uri="{FF2B5EF4-FFF2-40B4-BE49-F238E27FC236}">
                    <a16:creationId xmlns:a16="http://schemas.microsoft.com/office/drawing/2014/main" id="{A43A5148-F9BE-4087-85C6-586481ACB547}"/>
                  </a:ext>
                </a:extLst>
              </p:cNvPr>
              <p:cNvSpPr/>
              <p:nvPr/>
            </p:nvSpPr>
            <p:spPr>
              <a:xfrm>
                <a:off x="4837175" y="3884675"/>
                <a:ext cx="881380" cy="541655"/>
              </a:xfrm>
              <a:custGeom>
                <a:avLst/>
                <a:gdLst/>
                <a:ahLst/>
                <a:cxnLst/>
                <a:rect l="l" t="t" r="r" b="b"/>
                <a:pathLst>
                  <a:path w="881379" h="541654">
                    <a:moveTo>
                      <a:pt x="0" y="92329"/>
                    </a:moveTo>
                    <a:lnTo>
                      <a:pt x="758316" y="92329"/>
                    </a:lnTo>
                    <a:lnTo>
                      <a:pt x="758316" y="452628"/>
                    </a:lnTo>
                    <a:lnTo>
                      <a:pt x="698514" y="453852"/>
                    </a:lnTo>
                    <a:lnTo>
                      <a:pt x="644952" y="457288"/>
                    </a:lnTo>
                    <a:lnTo>
                      <a:pt x="596850" y="462579"/>
                    </a:lnTo>
                    <a:lnTo>
                      <a:pt x="553427" y="469369"/>
                    </a:lnTo>
                    <a:lnTo>
                      <a:pt x="513904" y="477299"/>
                    </a:lnTo>
                    <a:lnTo>
                      <a:pt x="443437" y="495158"/>
                    </a:lnTo>
                    <a:lnTo>
                      <a:pt x="410932" y="504372"/>
                    </a:lnTo>
                    <a:lnTo>
                      <a:pt x="379206" y="513302"/>
                    </a:lnTo>
                    <a:lnTo>
                      <a:pt x="314970" y="528878"/>
                    </a:lnTo>
                    <a:lnTo>
                      <a:pt x="244488" y="539032"/>
                    </a:lnTo>
                    <a:lnTo>
                      <a:pt x="204955" y="541184"/>
                    </a:lnTo>
                    <a:lnTo>
                      <a:pt x="161519" y="540910"/>
                    </a:lnTo>
                    <a:lnTo>
                      <a:pt x="113402" y="537854"/>
                    </a:lnTo>
                    <a:lnTo>
                      <a:pt x="59822" y="531660"/>
                    </a:lnTo>
                    <a:lnTo>
                      <a:pt x="0" y="521969"/>
                    </a:lnTo>
                    <a:lnTo>
                      <a:pt x="0" y="92329"/>
                    </a:lnTo>
                    <a:close/>
                  </a:path>
                  <a:path w="881379" h="541654">
                    <a:moveTo>
                      <a:pt x="62484" y="92329"/>
                    </a:moveTo>
                    <a:lnTo>
                      <a:pt x="62484" y="45593"/>
                    </a:lnTo>
                    <a:lnTo>
                      <a:pt x="815594" y="45593"/>
                    </a:lnTo>
                    <a:lnTo>
                      <a:pt x="815594" y="408178"/>
                    </a:lnTo>
                    <a:lnTo>
                      <a:pt x="794589" y="408574"/>
                    </a:lnTo>
                    <a:lnTo>
                      <a:pt x="776239" y="409448"/>
                    </a:lnTo>
                    <a:lnTo>
                      <a:pt x="763248" y="410321"/>
                    </a:lnTo>
                    <a:lnTo>
                      <a:pt x="758316" y="410718"/>
                    </a:lnTo>
                  </a:path>
                  <a:path w="881379" h="541654">
                    <a:moveTo>
                      <a:pt x="121158" y="45593"/>
                    </a:moveTo>
                    <a:lnTo>
                      <a:pt x="121158" y="0"/>
                    </a:lnTo>
                    <a:lnTo>
                      <a:pt x="880872" y="0"/>
                    </a:lnTo>
                    <a:lnTo>
                      <a:pt x="880872" y="361442"/>
                    </a:lnTo>
                    <a:lnTo>
                      <a:pt x="856902" y="361739"/>
                    </a:lnTo>
                    <a:lnTo>
                      <a:pt x="835993" y="362394"/>
                    </a:lnTo>
                    <a:lnTo>
                      <a:pt x="821203" y="363049"/>
                    </a:lnTo>
                    <a:lnTo>
                      <a:pt x="815594" y="363347"/>
                    </a:lnTo>
                  </a:path>
                </a:pathLst>
              </a:custGeom>
              <a:ln w="9144">
                <a:solidFill>
                  <a:srgbClr val="585858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sp>
          <p:nvSpPr>
            <p:cNvPr id="302" name="object 45">
              <a:extLst>
                <a:ext uri="{FF2B5EF4-FFF2-40B4-BE49-F238E27FC236}">
                  <a16:creationId xmlns:a16="http://schemas.microsoft.com/office/drawing/2014/main" id="{6406C43B-8E69-497F-905A-5F699F6C3233}"/>
                </a:ext>
              </a:extLst>
            </p:cNvPr>
            <p:cNvSpPr txBox="1"/>
            <p:nvPr/>
          </p:nvSpPr>
          <p:spPr>
            <a:xfrm>
              <a:off x="5694879" y="4419631"/>
              <a:ext cx="446299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b="1" dirty="0">
                  <a:solidFill>
                    <a:srgbClr val="FFFFFF"/>
                  </a:solidFill>
                  <a:latin typeface="Arial"/>
                  <a:cs typeface="Arial"/>
                </a:rPr>
                <a:t>Fields</a:t>
              </a:r>
              <a:endParaRPr sz="1000" dirty="0">
                <a:latin typeface="Arial"/>
                <a:cs typeface="Arial"/>
              </a:endParaRPr>
            </a:p>
          </p:txBody>
        </p:sp>
        <p:grpSp>
          <p:nvGrpSpPr>
            <p:cNvPr id="303" name="object 46">
              <a:extLst>
                <a:ext uri="{FF2B5EF4-FFF2-40B4-BE49-F238E27FC236}">
                  <a16:creationId xmlns:a16="http://schemas.microsoft.com/office/drawing/2014/main" id="{5D24E299-07A7-4778-A473-240A134BA072}"/>
                </a:ext>
              </a:extLst>
            </p:cNvPr>
            <p:cNvGrpSpPr/>
            <p:nvPr/>
          </p:nvGrpSpPr>
          <p:grpSpPr>
            <a:xfrm>
              <a:off x="5855602" y="3960686"/>
              <a:ext cx="1999758" cy="211679"/>
              <a:chOff x="5090011" y="3209569"/>
              <a:chExt cx="2842433" cy="316966"/>
            </a:xfrm>
          </p:grpSpPr>
          <p:pic>
            <p:nvPicPr>
              <p:cNvPr id="325" name="object 47">
                <a:extLst>
                  <a:ext uri="{FF2B5EF4-FFF2-40B4-BE49-F238E27FC236}">
                    <a16:creationId xmlns:a16="http://schemas.microsoft.com/office/drawing/2014/main" id="{424D8E65-DA6F-4469-97B0-EE55851B5A6F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5090011" y="3236737"/>
                <a:ext cx="431764" cy="271685"/>
              </a:xfrm>
              <a:prstGeom prst="rect">
                <a:avLst/>
              </a:prstGeom>
            </p:spPr>
          </p:pic>
          <p:sp>
            <p:nvSpPr>
              <p:cNvPr id="326" name="object 48">
                <a:extLst>
                  <a:ext uri="{FF2B5EF4-FFF2-40B4-BE49-F238E27FC236}">
                    <a16:creationId xmlns:a16="http://schemas.microsoft.com/office/drawing/2014/main" id="{C10566EE-14D3-40E2-9459-15AA6B1BCF89}"/>
                  </a:ext>
                </a:extLst>
              </p:cNvPr>
              <p:cNvSpPr/>
              <p:nvPr/>
            </p:nvSpPr>
            <p:spPr>
              <a:xfrm>
                <a:off x="5128260" y="3240023"/>
                <a:ext cx="367665" cy="215265"/>
              </a:xfrm>
              <a:custGeom>
                <a:avLst/>
                <a:gdLst/>
                <a:ahLst/>
                <a:cxnLst/>
                <a:rect l="l" t="t" r="r" b="b"/>
                <a:pathLst>
                  <a:path w="367664" h="215264">
                    <a:moveTo>
                      <a:pt x="259841" y="0"/>
                    </a:moveTo>
                    <a:lnTo>
                      <a:pt x="259841" y="53721"/>
                    </a:lnTo>
                    <a:lnTo>
                      <a:pt x="0" y="53721"/>
                    </a:lnTo>
                    <a:lnTo>
                      <a:pt x="0" y="161162"/>
                    </a:lnTo>
                    <a:lnTo>
                      <a:pt x="259841" y="161162"/>
                    </a:lnTo>
                    <a:lnTo>
                      <a:pt x="259841" y="214884"/>
                    </a:lnTo>
                    <a:lnTo>
                      <a:pt x="367284" y="107441"/>
                    </a:lnTo>
                    <a:lnTo>
                      <a:pt x="259841" y="0"/>
                    </a:lnTo>
                    <a:close/>
                  </a:path>
                </a:pathLst>
              </a:custGeom>
              <a:solidFill>
                <a:srgbClr val="7E7E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27" name="object 49">
                <a:extLst>
                  <a:ext uri="{FF2B5EF4-FFF2-40B4-BE49-F238E27FC236}">
                    <a16:creationId xmlns:a16="http://schemas.microsoft.com/office/drawing/2014/main" id="{A394012C-3BD2-4D55-9047-40A819E2A7EA}"/>
                  </a:ext>
                </a:extLst>
              </p:cNvPr>
              <p:cNvSpPr/>
              <p:nvPr/>
            </p:nvSpPr>
            <p:spPr>
              <a:xfrm>
                <a:off x="5128260" y="3240023"/>
                <a:ext cx="367665" cy="215265"/>
              </a:xfrm>
              <a:custGeom>
                <a:avLst/>
                <a:gdLst/>
                <a:ahLst/>
                <a:cxnLst/>
                <a:rect l="l" t="t" r="r" b="b"/>
                <a:pathLst>
                  <a:path w="367664" h="215264">
                    <a:moveTo>
                      <a:pt x="0" y="53721"/>
                    </a:moveTo>
                    <a:lnTo>
                      <a:pt x="259841" y="53721"/>
                    </a:lnTo>
                    <a:lnTo>
                      <a:pt x="259841" y="0"/>
                    </a:lnTo>
                    <a:lnTo>
                      <a:pt x="367284" y="107441"/>
                    </a:lnTo>
                    <a:lnTo>
                      <a:pt x="259841" y="214884"/>
                    </a:lnTo>
                    <a:lnTo>
                      <a:pt x="259841" y="161162"/>
                    </a:lnTo>
                    <a:lnTo>
                      <a:pt x="0" y="161162"/>
                    </a:lnTo>
                    <a:lnTo>
                      <a:pt x="0" y="53721"/>
                    </a:lnTo>
                    <a:close/>
                  </a:path>
                </a:pathLst>
              </a:custGeom>
              <a:ln w="9144">
                <a:solidFill>
                  <a:srgbClr val="7E7E7E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328" name="object 50">
                <a:extLst>
                  <a:ext uri="{FF2B5EF4-FFF2-40B4-BE49-F238E27FC236}">
                    <a16:creationId xmlns:a16="http://schemas.microsoft.com/office/drawing/2014/main" id="{797828F9-D9B8-416C-8FC9-8253B8DC0C57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7473695" y="3209569"/>
                <a:ext cx="458749" cy="316966"/>
              </a:xfrm>
              <a:prstGeom prst="rect">
                <a:avLst/>
              </a:prstGeom>
            </p:spPr>
          </p:pic>
          <p:sp>
            <p:nvSpPr>
              <p:cNvPr id="329" name="object 51">
                <a:extLst>
                  <a:ext uri="{FF2B5EF4-FFF2-40B4-BE49-F238E27FC236}">
                    <a16:creationId xmlns:a16="http://schemas.microsoft.com/office/drawing/2014/main" id="{3050932A-9723-4B01-A63A-0724DB9B32B6}"/>
                  </a:ext>
                </a:extLst>
              </p:cNvPr>
              <p:cNvSpPr/>
              <p:nvPr/>
            </p:nvSpPr>
            <p:spPr>
              <a:xfrm>
                <a:off x="7520939" y="3240023"/>
                <a:ext cx="367665" cy="215265"/>
              </a:xfrm>
              <a:custGeom>
                <a:avLst/>
                <a:gdLst/>
                <a:ahLst/>
                <a:cxnLst/>
                <a:rect l="l" t="t" r="r" b="b"/>
                <a:pathLst>
                  <a:path w="367665" h="215264">
                    <a:moveTo>
                      <a:pt x="259841" y="0"/>
                    </a:moveTo>
                    <a:lnTo>
                      <a:pt x="259841" y="53721"/>
                    </a:lnTo>
                    <a:lnTo>
                      <a:pt x="0" y="53721"/>
                    </a:lnTo>
                    <a:lnTo>
                      <a:pt x="0" y="161162"/>
                    </a:lnTo>
                    <a:lnTo>
                      <a:pt x="259841" y="161162"/>
                    </a:lnTo>
                    <a:lnTo>
                      <a:pt x="259841" y="214884"/>
                    </a:lnTo>
                    <a:lnTo>
                      <a:pt x="367283" y="107441"/>
                    </a:lnTo>
                    <a:lnTo>
                      <a:pt x="259841" y="0"/>
                    </a:lnTo>
                    <a:close/>
                  </a:path>
                </a:pathLst>
              </a:custGeom>
              <a:solidFill>
                <a:srgbClr val="7E7E7E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30" name="object 52">
                <a:extLst>
                  <a:ext uri="{FF2B5EF4-FFF2-40B4-BE49-F238E27FC236}">
                    <a16:creationId xmlns:a16="http://schemas.microsoft.com/office/drawing/2014/main" id="{E06EC0C3-3CE3-4818-8662-5C0972F4C667}"/>
                  </a:ext>
                </a:extLst>
              </p:cNvPr>
              <p:cNvSpPr/>
              <p:nvPr/>
            </p:nvSpPr>
            <p:spPr>
              <a:xfrm>
                <a:off x="7520939" y="3240023"/>
                <a:ext cx="367665" cy="215265"/>
              </a:xfrm>
              <a:custGeom>
                <a:avLst/>
                <a:gdLst/>
                <a:ahLst/>
                <a:cxnLst/>
                <a:rect l="l" t="t" r="r" b="b"/>
                <a:pathLst>
                  <a:path w="367665" h="215264">
                    <a:moveTo>
                      <a:pt x="0" y="53721"/>
                    </a:moveTo>
                    <a:lnTo>
                      <a:pt x="259841" y="53721"/>
                    </a:lnTo>
                    <a:lnTo>
                      <a:pt x="259841" y="0"/>
                    </a:lnTo>
                    <a:lnTo>
                      <a:pt x="367283" y="107441"/>
                    </a:lnTo>
                    <a:lnTo>
                      <a:pt x="259841" y="214884"/>
                    </a:lnTo>
                    <a:lnTo>
                      <a:pt x="259841" y="161162"/>
                    </a:lnTo>
                    <a:lnTo>
                      <a:pt x="0" y="161162"/>
                    </a:lnTo>
                    <a:lnTo>
                      <a:pt x="0" y="53721"/>
                    </a:lnTo>
                    <a:close/>
                  </a:path>
                </a:pathLst>
              </a:custGeom>
              <a:ln w="9144">
                <a:solidFill>
                  <a:srgbClr val="7E7E7E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304" name="object 57">
              <a:extLst>
                <a:ext uri="{FF2B5EF4-FFF2-40B4-BE49-F238E27FC236}">
                  <a16:creationId xmlns:a16="http://schemas.microsoft.com/office/drawing/2014/main" id="{E85EF82A-7FE9-40C0-9458-766D61391C62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467645" y="3738520"/>
              <a:ext cx="634202" cy="582636"/>
            </a:xfrm>
            <a:prstGeom prst="rect">
              <a:avLst/>
            </a:prstGeom>
          </p:spPr>
        </p:pic>
        <p:pic>
          <p:nvPicPr>
            <p:cNvPr id="305" name="object 59">
              <a:extLst>
                <a:ext uri="{FF2B5EF4-FFF2-40B4-BE49-F238E27FC236}">
                  <a16:creationId xmlns:a16="http://schemas.microsoft.com/office/drawing/2014/main" id="{A9130017-9580-4808-9428-C267B81B99FC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182017" y="4014719"/>
              <a:ext cx="321692" cy="212688"/>
            </a:xfrm>
            <a:prstGeom prst="rect">
              <a:avLst/>
            </a:prstGeom>
          </p:spPr>
        </p:pic>
        <p:sp>
          <p:nvSpPr>
            <p:cNvPr id="306" name="object 60">
              <a:extLst>
                <a:ext uri="{FF2B5EF4-FFF2-40B4-BE49-F238E27FC236}">
                  <a16:creationId xmlns:a16="http://schemas.microsoft.com/office/drawing/2014/main" id="{551C1A49-4A7A-4370-BD0E-6F093358C129}"/>
                </a:ext>
              </a:extLst>
            </p:cNvPr>
            <p:cNvSpPr/>
            <p:nvPr/>
          </p:nvSpPr>
          <p:spPr>
            <a:xfrm>
              <a:off x="4215255" y="4035048"/>
              <a:ext cx="257326" cy="144608"/>
            </a:xfrm>
            <a:custGeom>
              <a:avLst/>
              <a:gdLst/>
              <a:ahLst/>
              <a:cxnLst/>
              <a:rect l="l" t="t" r="r" b="b"/>
              <a:pathLst>
                <a:path w="365760" h="216535">
                  <a:moveTo>
                    <a:pt x="257556" y="0"/>
                  </a:moveTo>
                  <a:lnTo>
                    <a:pt x="257556" y="54102"/>
                  </a:lnTo>
                  <a:lnTo>
                    <a:pt x="0" y="54102"/>
                  </a:lnTo>
                  <a:lnTo>
                    <a:pt x="0" y="162306"/>
                  </a:lnTo>
                  <a:lnTo>
                    <a:pt x="257556" y="162306"/>
                  </a:lnTo>
                  <a:lnTo>
                    <a:pt x="257556" y="216408"/>
                  </a:lnTo>
                  <a:lnTo>
                    <a:pt x="365760" y="108204"/>
                  </a:lnTo>
                  <a:lnTo>
                    <a:pt x="257556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61">
              <a:extLst>
                <a:ext uri="{FF2B5EF4-FFF2-40B4-BE49-F238E27FC236}">
                  <a16:creationId xmlns:a16="http://schemas.microsoft.com/office/drawing/2014/main" id="{BA3A2120-37DB-4520-B657-2A7B09DBC8DC}"/>
                </a:ext>
              </a:extLst>
            </p:cNvPr>
            <p:cNvSpPr/>
            <p:nvPr/>
          </p:nvSpPr>
          <p:spPr>
            <a:xfrm>
              <a:off x="4215255" y="4035048"/>
              <a:ext cx="257326" cy="144608"/>
            </a:xfrm>
            <a:custGeom>
              <a:avLst/>
              <a:gdLst/>
              <a:ahLst/>
              <a:cxnLst/>
              <a:rect l="l" t="t" r="r" b="b"/>
              <a:pathLst>
                <a:path w="365760" h="216535">
                  <a:moveTo>
                    <a:pt x="0" y="54102"/>
                  </a:moveTo>
                  <a:lnTo>
                    <a:pt x="257556" y="54102"/>
                  </a:lnTo>
                  <a:lnTo>
                    <a:pt x="257556" y="0"/>
                  </a:lnTo>
                  <a:lnTo>
                    <a:pt x="365760" y="108204"/>
                  </a:lnTo>
                  <a:lnTo>
                    <a:pt x="257556" y="216408"/>
                  </a:lnTo>
                  <a:lnTo>
                    <a:pt x="257556" y="162306"/>
                  </a:lnTo>
                  <a:lnTo>
                    <a:pt x="0" y="162306"/>
                  </a:lnTo>
                  <a:lnTo>
                    <a:pt x="0" y="54102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8" name="object 65">
              <a:extLst>
                <a:ext uri="{FF2B5EF4-FFF2-40B4-BE49-F238E27FC236}">
                  <a16:creationId xmlns:a16="http://schemas.microsoft.com/office/drawing/2014/main" id="{3CC9CCEA-6F25-436A-8EBA-EE849F0068DC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951456" y="4281966"/>
              <a:ext cx="671280" cy="409343"/>
            </a:xfrm>
            <a:prstGeom prst="rect">
              <a:avLst/>
            </a:prstGeom>
          </p:spPr>
        </p:pic>
        <p:pic>
          <p:nvPicPr>
            <p:cNvPr id="309" name="object 66">
              <a:extLst>
                <a:ext uri="{FF2B5EF4-FFF2-40B4-BE49-F238E27FC236}">
                  <a16:creationId xmlns:a16="http://schemas.microsoft.com/office/drawing/2014/main" id="{C0B33162-DFED-491A-9865-C0408739EC5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046922" y="4392023"/>
              <a:ext cx="394575" cy="267647"/>
            </a:xfrm>
            <a:prstGeom prst="rect">
              <a:avLst/>
            </a:prstGeom>
          </p:spPr>
        </p:pic>
        <p:sp>
          <p:nvSpPr>
            <p:cNvPr id="310" name="object 67">
              <a:extLst>
                <a:ext uri="{FF2B5EF4-FFF2-40B4-BE49-F238E27FC236}">
                  <a16:creationId xmlns:a16="http://schemas.microsoft.com/office/drawing/2014/main" id="{EC1F3C0D-B3C5-423F-A5BA-E3F4F8799E87}"/>
                </a:ext>
              </a:extLst>
            </p:cNvPr>
            <p:cNvSpPr/>
            <p:nvPr/>
          </p:nvSpPr>
          <p:spPr>
            <a:xfrm>
              <a:off x="3978302" y="4292256"/>
              <a:ext cx="677150" cy="361732"/>
            </a:xfrm>
            <a:custGeom>
              <a:avLst/>
              <a:gdLst/>
              <a:ahLst/>
              <a:cxnLst/>
              <a:rect l="l" t="t" r="r" b="b"/>
              <a:pathLst>
                <a:path w="882650" h="541654">
                  <a:moveTo>
                    <a:pt x="759587" y="92329"/>
                  </a:moveTo>
                  <a:lnTo>
                    <a:pt x="0" y="92329"/>
                  </a:lnTo>
                  <a:lnTo>
                    <a:pt x="0" y="521970"/>
                  </a:lnTo>
                  <a:lnTo>
                    <a:pt x="59922" y="531660"/>
                  </a:lnTo>
                  <a:lnTo>
                    <a:pt x="113592" y="537854"/>
                  </a:lnTo>
                  <a:lnTo>
                    <a:pt x="161790" y="540910"/>
                  </a:lnTo>
                  <a:lnTo>
                    <a:pt x="205298" y="541184"/>
                  </a:lnTo>
                  <a:lnTo>
                    <a:pt x="244898" y="539032"/>
                  </a:lnTo>
                  <a:lnTo>
                    <a:pt x="315497" y="528878"/>
                  </a:lnTo>
                  <a:lnTo>
                    <a:pt x="379841" y="513302"/>
                  </a:lnTo>
                  <a:lnTo>
                    <a:pt x="444179" y="495158"/>
                  </a:lnTo>
                  <a:lnTo>
                    <a:pt x="478300" y="486014"/>
                  </a:lnTo>
                  <a:lnTo>
                    <a:pt x="554354" y="469369"/>
                  </a:lnTo>
                  <a:lnTo>
                    <a:pt x="597849" y="462579"/>
                  </a:lnTo>
                  <a:lnTo>
                    <a:pt x="646032" y="457288"/>
                  </a:lnTo>
                  <a:lnTo>
                    <a:pt x="699684" y="453852"/>
                  </a:lnTo>
                  <a:lnTo>
                    <a:pt x="759587" y="452628"/>
                  </a:lnTo>
                  <a:lnTo>
                    <a:pt x="759587" y="92329"/>
                  </a:lnTo>
                  <a:close/>
                </a:path>
                <a:path w="882650" h="541654">
                  <a:moveTo>
                    <a:pt x="816990" y="45593"/>
                  </a:moveTo>
                  <a:lnTo>
                    <a:pt x="62611" y="45593"/>
                  </a:lnTo>
                  <a:lnTo>
                    <a:pt x="62611" y="92329"/>
                  </a:lnTo>
                  <a:lnTo>
                    <a:pt x="759587" y="92329"/>
                  </a:lnTo>
                  <a:lnTo>
                    <a:pt x="759587" y="410718"/>
                  </a:lnTo>
                  <a:lnTo>
                    <a:pt x="764538" y="410321"/>
                  </a:lnTo>
                  <a:lnTo>
                    <a:pt x="777573" y="409448"/>
                  </a:lnTo>
                  <a:lnTo>
                    <a:pt x="795966" y="408574"/>
                  </a:lnTo>
                  <a:lnTo>
                    <a:pt x="816990" y="408178"/>
                  </a:lnTo>
                  <a:lnTo>
                    <a:pt x="816990" y="45593"/>
                  </a:lnTo>
                  <a:close/>
                </a:path>
                <a:path w="882650" h="541654">
                  <a:moveTo>
                    <a:pt x="882396" y="0"/>
                  </a:moveTo>
                  <a:lnTo>
                    <a:pt x="121412" y="0"/>
                  </a:lnTo>
                  <a:lnTo>
                    <a:pt x="121412" y="45593"/>
                  </a:lnTo>
                  <a:lnTo>
                    <a:pt x="816990" y="45593"/>
                  </a:lnTo>
                  <a:lnTo>
                    <a:pt x="816990" y="363347"/>
                  </a:lnTo>
                  <a:lnTo>
                    <a:pt x="837453" y="362394"/>
                  </a:lnTo>
                  <a:lnTo>
                    <a:pt x="858406" y="361739"/>
                  </a:lnTo>
                  <a:lnTo>
                    <a:pt x="882396" y="361442"/>
                  </a:lnTo>
                  <a:lnTo>
                    <a:pt x="882396" y="0"/>
                  </a:lnTo>
                  <a:close/>
                </a:path>
              </a:pathLst>
            </a:custGeom>
            <a:solidFill>
              <a:srgbClr val="BEBEBE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311" name="object 68">
              <a:extLst>
                <a:ext uri="{FF2B5EF4-FFF2-40B4-BE49-F238E27FC236}">
                  <a16:creationId xmlns:a16="http://schemas.microsoft.com/office/drawing/2014/main" id="{46EBF1F5-CB98-4BCA-A91E-53D0375D0CD3}"/>
                </a:ext>
              </a:extLst>
            </p:cNvPr>
            <p:cNvSpPr/>
            <p:nvPr/>
          </p:nvSpPr>
          <p:spPr>
            <a:xfrm>
              <a:off x="3978302" y="4292256"/>
              <a:ext cx="620977" cy="361732"/>
            </a:xfrm>
            <a:custGeom>
              <a:avLst/>
              <a:gdLst/>
              <a:ahLst/>
              <a:cxnLst/>
              <a:rect l="l" t="t" r="r" b="b"/>
              <a:pathLst>
                <a:path w="882650" h="541654">
                  <a:moveTo>
                    <a:pt x="0" y="92329"/>
                  </a:moveTo>
                  <a:lnTo>
                    <a:pt x="759587" y="92329"/>
                  </a:lnTo>
                  <a:lnTo>
                    <a:pt x="759587" y="452628"/>
                  </a:lnTo>
                  <a:lnTo>
                    <a:pt x="699684" y="453852"/>
                  </a:lnTo>
                  <a:lnTo>
                    <a:pt x="646032" y="457288"/>
                  </a:lnTo>
                  <a:lnTo>
                    <a:pt x="597849" y="462579"/>
                  </a:lnTo>
                  <a:lnTo>
                    <a:pt x="554354" y="469369"/>
                  </a:lnTo>
                  <a:lnTo>
                    <a:pt x="514765" y="477299"/>
                  </a:lnTo>
                  <a:lnTo>
                    <a:pt x="444179" y="495158"/>
                  </a:lnTo>
                  <a:lnTo>
                    <a:pt x="411620" y="504372"/>
                  </a:lnTo>
                  <a:lnTo>
                    <a:pt x="379841" y="513302"/>
                  </a:lnTo>
                  <a:lnTo>
                    <a:pt x="315497" y="528878"/>
                  </a:lnTo>
                  <a:lnTo>
                    <a:pt x="244898" y="539032"/>
                  </a:lnTo>
                  <a:lnTo>
                    <a:pt x="205298" y="541184"/>
                  </a:lnTo>
                  <a:lnTo>
                    <a:pt x="161790" y="540910"/>
                  </a:lnTo>
                  <a:lnTo>
                    <a:pt x="113592" y="537854"/>
                  </a:lnTo>
                  <a:lnTo>
                    <a:pt x="59922" y="531660"/>
                  </a:lnTo>
                  <a:lnTo>
                    <a:pt x="0" y="521970"/>
                  </a:lnTo>
                  <a:lnTo>
                    <a:pt x="0" y="92329"/>
                  </a:lnTo>
                  <a:close/>
                </a:path>
                <a:path w="882650" h="541654">
                  <a:moveTo>
                    <a:pt x="62611" y="92329"/>
                  </a:moveTo>
                  <a:lnTo>
                    <a:pt x="62611" y="45593"/>
                  </a:lnTo>
                  <a:lnTo>
                    <a:pt x="816990" y="45593"/>
                  </a:lnTo>
                  <a:lnTo>
                    <a:pt x="816990" y="408178"/>
                  </a:lnTo>
                  <a:lnTo>
                    <a:pt x="795966" y="408574"/>
                  </a:lnTo>
                  <a:lnTo>
                    <a:pt x="777573" y="409448"/>
                  </a:lnTo>
                  <a:lnTo>
                    <a:pt x="764538" y="410321"/>
                  </a:lnTo>
                  <a:lnTo>
                    <a:pt x="759587" y="410718"/>
                  </a:lnTo>
                </a:path>
                <a:path w="882650" h="541654">
                  <a:moveTo>
                    <a:pt x="121412" y="45593"/>
                  </a:moveTo>
                  <a:lnTo>
                    <a:pt x="121412" y="0"/>
                  </a:lnTo>
                  <a:lnTo>
                    <a:pt x="882396" y="0"/>
                  </a:lnTo>
                  <a:lnTo>
                    <a:pt x="882396" y="361442"/>
                  </a:lnTo>
                  <a:lnTo>
                    <a:pt x="858406" y="361739"/>
                  </a:lnTo>
                  <a:lnTo>
                    <a:pt x="837453" y="362394"/>
                  </a:lnTo>
                  <a:lnTo>
                    <a:pt x="822620" y="363049"/>
                  </a:lnTo>
                  <a:lnTo>
                    <a:pt x="816990" y="363347"/>
                  </a:lnTo>
                </a:path>
              </a:pathLst>
            </a:custGeom>
            <a:ln w="9144">
              <a:solidFill>
                <a:srgbClr val="58585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70">
              <a:extLst>
                <a:ext uri="{FF2B5EF4-FFF2-40B4-BE49-F238E27FC236}">
                  <a16:creationId xmlns:a16="http://schemas.microsoft.com/office/drawing/2014/main" id="{07FC72DD-7BB9-430A-B59F-C9331B9BF780}"/>
                </a:ext>
              </a:extLst>
            </p:cNvPr>
            <p:cNvSpPr txBox="1"/>
            <p:nvPr/>
          </p:nvSpPr>
          <p:spPr>
            <a:xfrm>
              <a:off x="4132337" y="4417850"/>
              <a:ext cx="310137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000" b="1" dirty="0">
                  <a:solidFill>
                    <a:srgbClr val="FFFFFF"/>
                  </a:solidFill>
                  <a:latin typeface="Arial"/>
                  <a:cs typeface="Arial"/>
                </a:rPr>
                <a:t>Obs</a:t>
              </a:r>
              <a:endParaRPr sz="1000" dirty="0">
                <a:latin typeface="Arial"/>
                <a:cs typeface="Arial"/>
              </a:endParaRPr>
            </a:p>
          </p:txBody>
        </p:sp>
        <p:pic>
          <p:nvPicPr>
            <p:cNvPr id="313" name="object 23">
              <a:extLst>
                <a:ext uri="{FF2B5EF4-FFF2-40B4-BE49-F238E27FC236}">
                  <a16:creationId xmlns:a16="http://schemas.microsoft.com/office/drawing/2014/main" id="{B605BE47-6969-461A-A9AB-673B474CE0A1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422188" y="3789897"/>
              <a:ext cx="741956" cy="665781"/>
            </a:xfrm>
            <a:prstGeom prst="rect">
              <a:avLst/>
            </a:prstGeom>
          </p:spPr>
        </p:pic>
        <p:pic>
          <p:nvPicPr>
            <p:cNvPr id="314" name="object 24">
              <a:extLst>
                <a:ext uri="{FF2B5EF4-FFF2-40B4-BE49-F238E27FC236}">
                  <a16:creationId xmlns:a16="http://schemas.microsoft.com/office/drawing/2014/main" id="{36A716EE-02B6-452E-87EB-C28010E3583A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114829" y="3992124"/>
              <a:ext cx="366716" cy="212688"/>
            </a:xfrm>
            <a:prstGeom prst="rect">
              <a:avLst/>
            </a:prstGeom>
          </p:spPr>
        </p:pic>
        <p:sp>
          <p:nvSpPr>
            <p:cNvPr id="315" name="object 25">
              <a:extLst>
                <a:ext uri="{FF2B5EF4-FFF2-40B4-BE49-F238E27FC236}">
                  <a16:creationId xmlns:a16="http://schemas.microsoft.com/office/drawing/2014/main" id="{351AA3F3-2714-4166-9768-1E0928B9CAB7}"/>
                </a:ext>
              </a:extLst>
            </p:cNvPr>
            <p:cNvSpPr/>
            <p:nvPr/>
          </p:nvSpPr>
          <p:spPr>
            <a:xfrm>
              <a:off x="9148067" y="4012454"/>
              <a:ext cx="302447" cy="144608"/>
            </a:xfrm>
            <a:custGeom>
              <a:avLst/>
              <a:gdLst/>
              <a:ahLst/>
              <a:cxnLst/>
              <a:rect l="l" t="t" r="r" b="b"/>
              <a:pathLst>
                <a:path w="429895" h="216535">
                  <a:moveTo>
                    <a:pt x="321563" y="0"/>
                  </a:moveTo>
                  <a:lnTo>
                    <a:pt x="321563" y="54102"/>
                  </a:lnTo>
                  <a:lnTo>
                    <a:pt x="0" y="54102"/>
                  </a:lnTo>
                  <a:lnTo>
                    <a:pt x="0" y="162306"/>
                  </a:lnTo>
                  <a:lnTo>
                    <a:pt x="321563" y="162306"/>
                  </a:lnTo>
                  <a:lnTo>
                    <a:pt x="321563" y="216408"/>
                  </a:lnTo>
                  <a:lnTo>
                    <a:pt x="429768" y="108204"/>
                  </a:lnTo>
                  <a:lnTo>
                    <a:pt x="321563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26">
              <a:extLst>
                <a:ext uri="{FF2B5EF4-FFF2-40B4-BE49-F238E27FC236}">
                  <a16:creationId xmlns:a16="http://schemas.microsoft.com/office/drawing/2014/main" id="{5BC43F30-F61E-4120-8C7B-22E67E47F298}"/>
                </a:ext>
              </a:extLst>
            </p:cNvPr>
            <p:cNvSpPr/>
            <p:nvPr/>
          </p:nvSpPr>
          <p:spPr>
            <a:xfrm>
              <a:off x="9148067" y="4012454"/>
              <a:ext cx="302447" cy="144608"/>
            </a:xfrm>
            <a:custGeom>
              <a:avLst/>
              <a:gdLst/>
              <a:ahLst/>
              <a:cxnLst/>
              <a:rect l="l" t="t" r="r" b="b"/>
              <a:pathLst>
                <a:path w="429895" h="216535">
                  <a:moveTo>
                    <a:pt x="0" y="54102"/>
                  </a:moveTo>
                  <a:lnTo>
                    <a:pt x="321563" y="54102"/>
                  </a:lnTo>
                  <a:lnTo>
                    <a:pt x="321563" y="0"/>
                  </a:lnTo>
                  <a:lnTo>
                    <a:pt x="429768" y="108204"/>
                  </a:lnTo>
                  <a:lnTo>
                    <a:pt x="321563" y="216408"/>
                  </a:lnTo>
                  <a:lnTo>
                    <a:pt x="321563" y="162306"/>
                  </a:lnTo>
                  <a:lnTo>
                    <a:pt x="0" y="162306"/>
                  </a:lnTo>
                  <a:lnTo>
                    <a:pt x="0" y="54102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TextBox 316">
              <a:extLst>
                <a:ext uri="{FF2B5EF4-FFF2-40B4-BE49-F238E27FC236}">
                  <a16:creationId xmlns:a16="http://schemas.microsoft.com/office/drawing/2014/main" id="{32FA3041-1EE1-45D5-879E-B7604CA53D7A}"/>
                </a:ext>
              </a:extLst>
            </p:cNvPr>
            <p:cNvSpPr txBox="1"/>
            <p:nvPr/>
          </p:nvSpPr>
          <p:spPr>
            <a:xfrm>
              <a:off x="2870583" y="3860438"/>
              <a:ext cx="12909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</a:rPr>
                <a:t>Acquisition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  <p:sp>
          <p:nvSpPr>
            <p:cNvPr id="318" name="TextBox 317">
              <a:extLst>
                <a:ext uri="{FF2B5EF4-FFF2-40B4-BE49-F238E27FC236}">
                  <a16:creationId xmlns:a16="http://schemas.microsoft.com/office/drawing/2014/main" id="{A10D77AF-EA54-49D3-AC5A-57A4A6117827}"/>
                </a:ext>
              </a:extLst>
            </p:cNvPr>
            <p:cNvSpPr txBox="1"/>
            <p:nvPr/>
          </p:nvSpPr>
          <p:spPr>
            <a:xfrm>
              <a:off x="4583933" y="3874298"/>
              <a:ext cx="129092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</a:rPr>
                <a:t>IFS Model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  <p:sp>
          <p:nvSpPr>
            <p:cNvPr id="319" name="TextBox 318">
              <a:extLst>
                <a:ext uri="{FF2B5EF4-FFF2-40B4-BE49-F238E27FC236}">
                  <a16:creationId xmlns:a16="http://schemas.microsoft.com/office/drawing/2014/main" id="{CD8AA513-5B36-4C2F-BE9D-080DA023B2AC}"/>
                </a:ext>
              </a:extLst>
            </p:cNvPr>
            <p:cNvSpPr txBox="1"/>
            <p:nvPr/>
          </p:nvSpPr>
          <p:spPr>
            <a:xfrm>
              <a:off x="6228007" y="3828118"/>
              <a:ext cx="12909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</a:rPr>
                <a:t>Product generation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  <p:sp>
          <p:nvSpPr>
            <p:cNvPr id="320" name="TextBox 319">
              <a:extLst>
                <a:ext uri="{FF2B5EF4-FFF2-40B4-BE49-F238E27FC236}">
                  <a16:creationId xmlns:a16="http://schemas.microsoft.com/office/drawing/2014/main" id="{F3C5B89E-381A-403B-99A7-7DEE775DC82F}"/>
                </a:ext>
              </a:extLst>
            </p:cNvPr>
            <p:cNvSpPr txBox="1"/>
            <p:nvPr/>
          </p:nvSpPr>
          <p:spPr>
            <a:xfrm>
              <a:off x="7848998" y="3823506"/>
              <a:ext cx="129092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dirty="0">
                  <a:solidFill>
                    <a:schemeClr val="bg1"/>
                  </a:solidFill>
                </a:rPr>
                <a:t>Product Dissemination</a:t>
              </a:r>
              <a:endParaRPr lang="en-GB" sz="1000" dirty="0">
                <a:solidFill>
                  <a:schemeClr val="bg1"/>
                </a:solidFill>
              </a:endParaRPr>
            </a:p>
          </p:txBody>
        </p:sp>
        <p:pic>
          <p:nvPicPr>
            <p:cNvPr id="321" name="object 59">
              <a:extLst>
                <a:ext uri="{FF2B5EF4-FFF2-40B4-BE49-F238E27FC236}">
                  <a16:creationId xmlns:a16="http://schemas.microsoft.com/office/drawing/2014/main" id="{CEF9D1E6-49BD-457C-BE24-7204B1584F0E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70265" y="4019339"/>
              <a:ext cx="321692" cy="212688"/>
            </a:xfrm>
            <a:prstGeom prst="rect">
              <a:avLst/>
            </a:prstGeom>
          </p:spPr>
        </p:pic>
        <p:sp>
          <p:nvSpPr>
            <p:cNvPr id="322" name="object 60">
              <a:extLst>
                <a:ext uri="{FF2B5EF4-FFF2-40B4-BE49-F238E27FC236}">
                  <a16:creationId xmlns:a16="http://schemas.microsoft.com/office/drawing/2014/main" id="{0C23FE00-AA17-4CD5-AD9E-80A375A43E30}"/>
                </a:ext>
              </a:extLst>
            </p:cNvPr>
            <p:cNvSpPr/>
            <p:nvPr/>
          </p:nvSpPr>
          <p:spPr>
            <a:xfrm>
              <a:off x="2603503" y="4039668"/>
              <a:ext cx="257326" cy="144608"/>
            </a:xfrm>
            <a:custGeom>
              <a:avLst/>
              <a:gdLst/>
              <a:ahLst/>
              <a:cxnLst/>
              <a:rect l="l" t="t" r="r" b="b"/>
              <a:pathLst>
                <a:path w="365760" h="216535">
                  <a:moveTo>
                    <a:pt x="257556" y="0"/>
                  </a:moveTo>
                  <a:lnTo>
                    <a:pt x="257556" y="54102"/>
                  </a:lnTo>
                  <a:lnTo>
                    <a:pt x="0" y="54102"/>
                  </a:lnTo>
                  <a:lnTo>
                    <a:pt x="0" y="162306"/>
                  </a:lnTo>
                  <a:lnTo>
                    <a:pt x="257556" y="162306"/>
                  </a:lnTo>
                  <a:lnTo>
                    <a:pt x="257556" y="216408"/>
                  </a:lnTo>
                  <a:lnTo>
                    <a:pt x="365760" y="108204"/>
                  </a:lnTo>
                  <a:lnTo>
                    <a:pt x="257556" y="0"/>
                  </a:lnTo>
                  <a:close/>
                </a:path>
              </a:pathLst>
            </a:custGeom>
            <a:solidFill>
              <a:srgbClr val="7E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61">
              <a:extLst>
                <a:ext uri="{FF2B5EF4-FFF2-40B4-BE49-F238E27FC236}">
                  <a16:creationId xmlns:a16="http://schemas.microsoft.com/office/drawing/2014/main" id="{2F199F36-B63F-45BB-8113-250103E0BE16}"/>
                </a:ext>
              </a:extLst>
            </p:cNvPr>
            <p:cNvSpPr/>
            <p:nvPr/>
          </p:nvSpPr>
          <p:spPr>
            <a:xfrm>
              <a:off x="2603503" y="4039668"/>
              <a:ext cx="257326" cy="144608"/>
            </a:xfrm>
            <a:custGeom>
              <a:avLst/>
              <a:gdLst/>
              <a:ahLst/>
              <a:cxnLst/>
              <a:rect l="l" t="t" r="r" b="b"/>
              <a:pathLst>
                <a:path w="365760" h="216535">
                  <a:moveTo>
                    <a:pt x="0" y="54102"/>
                  </a:moveTo>
                  <a:lnTo>
                    <a:pt x="257556" y="54102"/>
                  </a:lnTo>
                  <a:lnTo>
                    <a:pt x="257556" y="0"/>
                  </a:lnTo>
                  <a:lnTo>
                    <a:pt x="365760" y="108204"/>
                  </a:lnTo>
                  <a:lnTo>
                    <a:pt x="257556" y="216408"/>
                  </a:lnTo>
                  <a:lnTo>
                    <a:pt x="257556" y="162306"/>
                  </a:lnTo>
                  <a:lnTo>
                    <a:pt x="0" y="162306"/>
                  </a:lnTo>
                  <a:lnTo>
                    <a:pt x="0" y="54102"/>
                  </a:lnTo>
                  <a:close/>
                </a:path>
              </a:pathLst>
            </a:custGeom>
            <a:ln w="9144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27">
              <a:extLst>
                <a:ext uri="{FF2B5EF4-FFF2-40B4-BE49-F238E27FC236}">
                  <a16:creationId xmlns:a16="http://schemas.microsoft.com/office/drawing/2014/main" id="{9AD66A26-6E7E-4595-8FDB-34B83AAC888B}"/>
                </a:ext>
              </a:extLst>
            </p:cNvPr>
            <p:cNvSpPr txBox="1"/>
            <p:nvPr/>
          </p:nvSpPr>
          <p:spPr>
            <a:xfrm>
              <a:off x="1856353" y="3969433"/>
              <a:ext cx="914620" cy="32060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ts val="5"/>
                </a:spcBef>
              </a:pPr>
              <a:r>
                <a:rPr lang="en-GB" sz="1000" b="1" spc="-5" dirty="0">
                  <a:solidFill>
                    <a:srgbClr val="7E7E7E"/>
                  </a:solidFill>
                  <a:latin typeface="Arial"/>
                  <a:cs typeface="Arial"/>
                </a:rPr>
                <a:t>Global Observations</a:t>
              </a:r>
              <a:endParaRPr sz="1000" dirty="0">
                <a:latin typeface="Arial"/>
                <a:cs typeface="Arial"/>
              </a:endParaRPr>
            </a:p>
          </p:txBody>
        </p:sp>
      </p:grpSp>
      <p:grpSp>
        <p:nvGrpSpPr>
          <p:cNvPr id="399" name="Group 398">
            <a:extLst>
              <a:ext uri="{FF2B5EF4-FFF2-40B4-BE49-F238E27FC236}">
                <a16:creationId xmlns:a16="http://schemas.microsoft.com/office/drawing/2014/main" id="{3AD2C3DE-A1BE-4CCA-9ACE-D202554BE8E5}"/>
              </a:ext>
            </a:extLst>
          </p:cNvPr>
          <p:cNvGrpSpPr/>
          <p:nvPr/>
        </p:nvGrpSpPr>
        <p:grpSpPr>
          <a:xfrm>
            <a:off x="6013571" y="1521496"/>
            <a:ext cx="5944652" cy="3637446"/>
            <a:chOff x="5969181" y="1583642"/>
            <a:chExt cx="5944652" cy="3637446"/>
          </a:xfrm>
        </p:grpSpPr>
        <p:grpSp>
          <p:nvGrpSpPr>
            <p:cNvPr id="400" name="Group 399">
              <a:extLst>
                <a:ext uri="{FF2B5EF4-FFF2-40B4-BE49-F238E27FC236}">
                  <a16:creationId xmlns:a16="http://schemas.microsoft.com/office/drawing/2014/main" id="{B3868DDA-A970-48A6-917F-889EA4E9BA70}"/>
                </a:ext>
              </a:extLst>
            </p:cNvPr>
            <p:cNvGrpSpPr/>
            <p:nvPr/>
          </p:nvGrpSpPr>
          <p:grpSpPr>
            <a:xfrm>
              <a:off x="5969181" y="1583642"/>
              <a:ext cx="5821732" cy="3637446"/>
              <a:chOff x="3169502" y="1414277"/>
              <a:chExt cx="8690777" cy="4212804"/>
            </a:xfrm>
          </p:grpSpPr>
          <p:sp>
            <p:nvSpPr>
              <p:cNvPr id="402" name="Rectangle 401">
                <a:extLst>
                  <a:ext uri="{FF2B5EF4-FFF2-40B4-BE49-F238E27FC236}">
                    <a16:creationId xmlns:a16="http://schemas.microsoft.com/office/drawing/2014/main" id="{EC922929-ED52-4B8B-9F27-0D905B656046}"/>
                  </a:ext>
                </a:extLst>
              </p:cNvPr>
              <p:cNvSpPr/>
              <p:nvPr/>
            </p:nvSpPr>
            <p:spPr>
              <a:xfrm>
                <a:off x="8516513" y="2487794"/>
                <a:ext cx="96690" cy="2243797"/>
              </a:xfrm>
              <a:prstGeom prst="rect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endParaRPr lang="en-GB" sz="1350">
                  <a:solidFill>
                    <a:prstClr val="white"/>
                  </a:solidFill>
                </a:endParaRPr>
              </a:p>
            </p:txBody>
          </p:sp>
          <p:sp>
            <p:nvSpPr>
              <p:cNvPr id="403" name="TextBox 402">
                <a:extLst>
                  <a:ext uri="{FF2B5EF4-FFF2-40B4-BE49-F238E27FC236}">
                    <a16:creationId xmlns:a16="http://schemas.microsoft.com/office/drawing/2014/main" id="{7AFD9217-1A0E-4E5F-9EF3-B90CE370E09C}"/>
                  </a:ext>
                </a:extLst>
              </p:cNvPr>
              <p:cNvSpPr txBox="1"/>
              <p:nvPr/>
            </p:nvSpPr>
            <p:spPr>
              <a:xfrm>
                <a:off x="3245334" y="1861899"/>
                <a:ext cx="6737684" cy="3455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GB" sz="1200" dirty="0">
                    <a:solidFill>
                      <a:prstClr val="black"/>
                    </a:solidFill>
                  </a:rPr>
                  <a:t>Cray HPC clusters</a:t>
                </a:r>
              </a:p>
            </p:txBody>
          </p:sp>
          <p:sp>
            <p:nvSpPr>
              <p:cNvPr id="404" name="TextBox 403">
                <a:extLst>
                  <a:ext uri="{FF2B5EF4-FFF2-40B4-BE49-F238E27FC236}">
                    <a16:creationId xmlns:a16="http://schemas.microsoft.com/office/drawing/2014/main" id="{7EC7604F-7388-409D-B8E0-D6F8030FC676}"/>
                  </a:ext>
                </a:extLst>
              </p:cNvPr>
              <p:cNvSpPr txBox="1"/>
              <p:nvPr/>
            </p:nvSpPr>
            <p:spPr>
              <a:xfrm>
                <a:off x="3245333" y="2487792"/>
                <a:ext cx="5271181" cy="34552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GB" sz="1200" dirty="0">
                    <a:solidFill>
                      <a:prstClr val="black"/>
                    </a:solidFill>
                  </a:rPr>
                  <a:t>DHS (HPSS + MARS + ECFS)</a:t>
                </a:r>
              </a:p>
            </p:txBody>
          </p:sp>
          <p:sp>
            <p:nvSpPr>
              <p:cNvPr id="405" name="TextBox 404">
                <a:extLst>
                  <a:ext uri="{FF2B5EF4-FFF2-40B4-BE49-F238E27FC236}">
                    <a16:creationId xmlns:a16="http://schemas.microsoft.com/office/drawing/2014/main" id="{9EFA6466-3E5D-4804-B66C-1A88255FF679}"/>
                  </a:ext>
                </a:extLst>
              </p:cNvPr>
              <p:cNvSpPr txBox="1"/>
              <p:nvPr/>
            </p:nvSpPr>
            <p:spPr>
              <a:xfrm>
                <a:off x="6978884" y="4776710"/>
                <a:ext cx="3591706" cy="345528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GB" sz="1200" dirty="0">
                    <a:solidFill>
                      <a:prstClr val="black"/>
                    </a:solidFill>
                  </a:rPr>
                  <a:t>Atos HPC clusters</a:t>
                </a:r>
              </a:p>
            </p:txBody>
          </p:sp>
          <p:sp>
            <p:nvSpPr>
              <p:cNvPr id="406" name="Line Callout 1 28">
                <a:extLst>
                  <a:ext uri="{FF2B5EF4-FFF2-40B4-BE49-F238E27FC236}">
                    <a16:creationId xmlns:a16="http://schemas.microsoft.com/office/drawing/2014/main" id="{7917B95D-4D2A-4F82-9030-019ECC34CA7F}"/>
                  </a:ext>
                </a:extLst>
              </p:cNvPr>
              <p:cNvSpPr/>
              <p:nvPr/>
            </p:nvSpPr>
            <p:spPr>
              <a:xfrm>
                <a:off x="5088991" y="3383285"/>
                <a:ext cx="1430917" cy="2243796"/>
              </a:xfrm>
              <a:prstGeom prst="borderCallout1">
                <a:avLst>
                  <a:gd name="adj1" fmla="val 14068"/>
                  <a:gd name="adj2" fmla="val 98421"/>
                  <a:gd name="adj3" fmla="val 1641"/>
                  <a:gd name="adj4" fmla="val 242095"/>
                </a:avLst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/>
                <a:r>
                  <a:rPr lang="en-GB" sz="1000" dirty="0">
                    <a:solidFill>
                      <a:prstClr val="black"/>
                    </a:solidFill>
                  </a:rPr>
                  <a:t>DHS Swing</a:t>
                </a:r>
              </a:p>
              <a:p>
                <a:pPr algn="ctr" defTabSz="685800"/>
                <a:endParaRPr lang="en-GB" sz="1000" dirty="0">
                  <a:solidFill>
                    <a:prstClr val="black"/>
                  </a:solidFill>
                </a:endParaRPr>
              </a:p>
              <a:p>
                <a:pPr algn="ctr" defTabSz="685800"/>
                <a:r>
                  <a:rPr lang="en-GB" sz="1000" dirty="0">
                    <a:solidFill>
                      <a:prstClr val="black"/>
                    </a:solidFill>
                  </a:rPr>
                  <a:t>Limited user access to DHS</a:t>
                </a:r>
              </a:p>
              <a:p>
                <a:pPr algn="ctr" defTabSz="685800"/>
                <a:endParaRPr lang="en-GB" sz="1000" dirty="0">
                  <a:solidFill>
                    <a:prstClr val="black"/>
                  </a:solidFill>
                </a:endParaRPr>
              </a:p>
              <a:p>
                <a:pPr algn="ctr" defTabSz="685800"/>
                <a:r>
                  <a:rPr lang="en-GB" sz="1000" dirty="0">
                    <a:solidFill>
                      <a:prstClr val="black"/>
                    </a:solidFill>
                  </a:rPr>
                  <a:t> Move most equipment between sites</a:t>
                </a:r>
              </a:p>
              <a:p>
                <a:pPr algn="ctr" defTabSz="685800"/>
                <a:endParaRPr lang="en-GB" sz="1000" dirty="0">
                  <a:solidFill>
                    <a:prstClr val="black"/>
                  </a:solidFill>
                </a:endParaRPr>
              </a:p>
              <a:p>
                <a:pPr algn="ctr" defTabSz="685800"/>
                <a:r>
                  <a:rPr lang="en-GB" sz="1000" dirty="0">
                    <a:solidFill>
                      <a:prstClr val="black"/>
                    </a:solidFill>
                  </a:rPr>
                  <a:t>Up to 4 weeks</a:t>
                </a:r>
              </a:p>
            </p:txBody>
          </p:sp>
          <p:grpSp>
            <p:nvGrpSpPr>
              <p:cNvPr id="407" name="Group 406">
                <a:extLst>
                  <a:ext uri="{FF2B5EF4-FFF2-40B4-BE49-F238E27FC236}">
                    <a16:creationId xmlns:a16="http://schemas.microsoft.com/office/drawing/2014/main" id="{EE9C5911-8587-4566-9594-4D7716C74510}"/>
                  </a:ext>
                </a:extLst>
              </p:cNvPr>
              <p:cNvGrpSpPr/>
              <p:nvPr/>
            </p:nvGrpSpPr>
            <p:grpSpPr>
              <a:xfrm>
                <a:off x="8371901" y="1414277"/>
                <a:ext cx="2898364" cy="3576261"/>
                <a:chOff x="9426576" y="846985"/>
                <a:chExt cx="3864485" cy="4768346"/>
              </a:xfrm>
            </p:grpSpPr>
            <p:sp>
              <p:nvSpPr>
                <p:cNvPr id="428" name="TextBox 427">
                  <a:extLst>
                    <a:ext uri="{FF2B5EF4-FFF2-40B4-BE49-F238E27FC236}">
                      <a16:creationId xmlns:a16="http://schemas.microsoft.com/office/drawing/2014/main" id="{33AADD21-C85A-4B27-8ACE-4092592EAC39}"/>
                    </a:ext>
                  </a:extLst>
                </p:cNvPr>
                <p:cNvSpPr txBox="1"/>
                <p:nvPr/>
              </p:nvSpPr>
              <p:spPr>
                <a:xfrm>
                  <a:off x="9426576" y="846985"/>
                  <a:ext cx="3864485" cy="522806"/>
                </a:xfrm>
                <a:prstGeom prst="rect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defTabSz="685800"/>
                  <a:r>
                    <a:rPr lang="en-GB" sz="1600" b="1" dirty="0">
                      <a:solidFill>
                        <a:prstClr val="black"/>
                      </a:solidFill>
                    </a:rPr>
                    <a:t>Production  move</a:t>
                  </a:r>
                </a:p>
              </p:txBody>
            </p:sp>
            <p:cxnSp>
              <p:nvCxnSpPr>
                <p:cNvPr id="429" name="Straight Connector 428">
                  <a:extLst>
                    <a:ext uri="{FF2B5EF4-FFF2-40B4-BE49-F238E27FC236}">
                      <a16:creationId xmlns:a16="http://schemas.microsoft.com/office/drawing/2014/main" id="{414DDE62-1A38-42D7-9422-4B4CA5CC928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104979" y="1388971"/>
                  <a:ext cx="0" cy="4226360"/>
                </a:xfrm>
                <a:prstGeom prst="line">
                  <a:avLst/>
                </a:prstGeom>
                <a:ln w="571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8" name="Group 407">
                <a:extLst>
                  <a:ext uri="{FF2B5EF4-FFF2-40B4-BE49-F238E27FC236}">
                    <a16:creationId xmlns:a16="http://schemas.microsoft.com/office/drawing/2014/main" id="{27E3CE05-DDA9-45BB-9851-4923148E6C94}"/>
                  </a:ext>
                </a:extLst>
              </p:cNvPr>
              <p:cNvGrpSpPr/>
              <p:nvPr/>
            </p:nvGrpSpPr>
            <p:grpSpPr>
              <a:xfrm>
                <a:off x="4708335" y="2123507"/>
                <a:ext cx="3519957" cy="364284"/>
                <a:chOff x="1934311" y="2264185"/>
                <a:chExt cx="3519957" cy="223608"/>
              </a:xfrm>
            </p:grpSpPr>
            <p:sp>
              <p:nvSpPr>
                <p:cNvPr id="421" name="Arrow: Up-Down 420">
                  <a:extLst>
                    <a:ext uri="{FF2B5EF4-FFF2-40B4-BE49-F238E27FC236}">
                      <a16:creationId xmlns:a16="http://schemas.microsoft.com/office/drawing/2014/main" id="{A6609572-687D-4534-BC58-F72364B90AAE}"/>
                    </a:ext>
                  </a:extLst>
                </p:cNvPr>
                <p:cNvSpPr/>
                <p:nvPr/>
              </p:nvSpPr>
              <p:spPr>
                <a:xfrm>
                  <a:off x="1934311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2" name="Arrow: Up-Down 421">
                  <a:extLst>
                    <a:ext uri="{FF2B5EF4-FFF2-40B4-BE49-F238E27FC236}">
                      <a16:creationId xmlns:a16="http://schemas.microsoft.com/office/drawing/2014/main" id="{7C34680F-A99A-43A7-93AF-913C5DB24692}"/>
                    </a:ext>
                  </a:extLst>
                </p:cNvPr>
                <p:cNvSpPr/>
                <p:nvPr/>
              </p:nvSpPr>
              <p:spPr>
                <a:xfrm>
                  <a:off x="2497022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3" name="Arrow: Up-Down 422">
                  <a:extLst>
                    <a:ext uri="{FF2B5EF4-FFF2-40B4-BE49-F238E27FC236}">
                      <a16:creationId xmlns:a16="http://schemas.microsoft.com/office/drawing/2014/main" id="{0FA830D3-776A-4F5E-B65D-FAAA4874C401}"/>
                    </a:ext>
                  </a:extLst>
                </p:cNvPr>
                <p:cNvSpPr/>
                <p:nvPr/>
              </p:nvSpPr>
              <p:spPr>
                <a:xfrm>
                  <a:off x="3059733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4" name="Arrow: Up-Down 423">
                  <a:extLst>
                    <a:ext uri="{FF2B5EF4-FFF2-40B4-BE49-F238E27FC236}">
                      <a16:creationId xmlns:a16="http://schemas.microsoft.com/office/drawing/2014/main" id="{0022C92E-B1D3-4AF0-93A4-34593C4BF797}"/>
                    </a:ext>
                  </a:extLst>
                </p:cNvPr>
                <p:cNvSpPr/>
                <p:nvPr/>
              </p:nvSpPr>
              <p:spPr>
                <a:xfrm>
                  <a:off x="3622444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5" name="Arrow: Up-Down 424">
                  <a:extLst>
                    <a:ext uri="{FF2B5EF4-FFF2-40B4-BE49-F238E27FC236}">
                      <a16:creationId xmlns:a16="http://schemas.microsoft.com/office/drawing/2014/main" id="{A58F42C0-C6A2-4381-8AFF-42F9ADAC86F7}"/>
                    </a:ext>
                  </a:extLst>
                </p:cNvPr>
                <p:cNvSpPr/>
                <p:nvPr/>
              </p:nvSpPr>
              <p:spPr>
                <a:xfrm>
                  <a:off x="4185155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6" name="Arrow: Up-Down 425">
                  <a:extLst>
                    <a:ext uri="{FF2B5EF4-FFF2-40B4-BE49-F238E27FC236}">
                      <a16:creationId xmlns:a16="http://schemas.microsoft.com/office/drawing/2014/main" id="{2242BB4D-CB3D-49AD-9E23-A505DF51AFC7}"/>
                    </a:ext>
                  </a:extLst>
                </p:cNvPr>
                <p:cNvSpPr/>
                <p:nvPr/>
              </p:nvSpPr>
              <p:spPr>
                <a:xfrm>
                  <a:off x="4747866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7" name="Arrow: Up-Down 426">
                  <a:extLst>
                    <a:ext uri="{FF2B5EF4-FFF2-40B4-BE49-F238E27FC236}">
                      <a16:creationId xmlns:a16="http://schemas.microsoft.com/office/drawing/2014/main" id="{ED2C8E21-D0D5-4523-A50B-9EC4345DEDDC}"/>
                    </a:ext>
                  </a:extLst>
                </p:cNvPr>
                <p:cNvSpPr/>
                <p:nvPr/>
              </p:nvSpPr>
              <p:spPr>
                <a:xfrm>
                  <a:off x="5310577" y="2264185"/>
                  <a:ext cx="143691" cy="223608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09" name="Group 408">
                <a:extLst>
                  <a:ext uri="{FF2B5EF4-FFF2-40B4-BE49-F238E27FC236}">
                    <a16:creationId xmlns:a16="http://schemas.microsoft.com/office/drawing/2014/main" id="{215C95C2-83F8-4059-9F97-BAF1524E73A4}"/>
                  </a:ext>
                </a:extLst>
              </p:cNvPr>
              <p:cNvGrpSpPr/>
              <p:nvPr/>
            </p:nvGrpSpPr>
            <p:grpSpPr>
              <a:xfrm>
                <a:off x="8763451" y="3880591"/>
                <a:ext cx="1583948" cy="850998"/>
                <a:chOff x="6778134" y="3888758"/>
                <a:chExt cx="1583948" cy="850998"/>
              </a:xfrm>
            </p:grpSpPr>
            <p:sp>
              <p:nvSpPr>
                <p:cNvPr id="417" name="Arrow: Up-Down 416">
                  <a:extLst>
                    <a:ext uri="{FF2B5EF4-FFF2-40B4-BE49-F238E27FC236}">
                      <a16:creationId xmlns:a16="http://schemas.microsoft.com/office/drawing/2014/main" id="{51D82853-D667-4621-A0E3-957D8975A685}"/>
                    </a:ext>
                  </a:extLst>
                </p:cNvPr>
                <p:cNvSpPr/>
                <p:nvPr/>
              </p:nvSpPr>
              <p:spPr>
                <a:xfrm>
                  <a:off x="6778134" y="3898951"/>
                  <a:ext cx="80971" cy="840803"/>
                </a:xfrm>
                <a:prstGeom prst="upDownArrow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76200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18" name="Arrow: Up-Down 417">
                  <a:extLst>
                    <a:ext uri="{FF2B5EF4-FFF2-40B4-BE49-F238E27FC236}">
                      <a16:creationId xmlns:a16="http://schemas.microsoft.com/office/drawing/2014/main" id="{C5FC7E7F-59FD-419E-A5DD-7447184483FA}"/>
                    </a:ext>
                  </a:extLst>
                </p:cNvPr>
                <p:cNvSpPr/>
                <p:nvPr/>
              </p:nvSpPr>
              <p:spPr>
                <a:xfrm>
                  <a:off x="7233902" y="3888758"/>
                  <a:ext cx="80971" cy="840803"/>
                </a:xfrm>
                <a:prstGeom prst="upDownArrow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76200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19" name="Arrow: Up-Down 418">
                  <a:extLst>
                    <a:ext uri="{FF2B5EF4-FFF2-40B4-BE49-F238E27FC236}">
                      <a16:creationId xmlns:a16="http://schemas.microsoft.com/office/drawing/2014/main" id="{7B9C6F28-4DF9-40F4-80F3-912F27F8CCCC}"/>
                    </a:ext>
                  </a:extLst>
                </p:cNvPr>
                <p:cNvSpPr/>
                <p:nvPr/>
              </p:nvSpPr>
              <p:spPr>
                <a:xfrm>
                  <a:off x="7884584" y="3898952"/>
                  <a:ext cx="80971" cy="840803"/>
                </a:xfrm>
                <a:prstGeom prst="upDownArrow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76200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420" name="Arrow: Up-Down 419">
                  <a:extLst>
                    <a:ext uri="{FF2B5EF4-FFF2-40B4-BE49-F238E27FC236}">
                      <a16:creationId xmlns:a16="http://schemas.microsoft.com/office/drawing/2014/main" id="{25EA68DC-F218-41CB-9EC2-0C823D077B57}"/>
                    </a:ext>
                  </a:extLst>
                </p:cNvPr>
                <p:cNvSpPr/>
                <p:nvPr/>
              </p:nvSpPr>
              <p:spPr>
                <a:xfrm>
                  <a:off x="8281111" y="3898953"/>
                  <a:ext cx="80971" cy="840803"/>
                </a:xfrm>
                <a:prstGeom prst="upDownArrow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76200"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10" name="Group 409">
                <a:extLst>
                  <a:ext uri="{FF2B5EF4-FFF2-40B4-BE49-F238E27FC236}">
                    <a16:creationId xmlns:a16="http://schemas.microsoft.com/office/drawing/2014/main" id="{6A2BDB7D-295B-40B0-AFF7-8BA1D0DF2C65}"/>
                  </a:ext>
                </a:extLst>
              </p:cNvPr>
              <p:cNvGrpSpPr/>
              <p:nvPr/>
            </p:nvGrpSpPr>
            <p:grpSpPr>
              <a:xfrm>
                <a:off x="8953215" y="2154267"/>
                <a:ext cx="532007" cy="1354404"/>
                <a:chOff x="5873288" y="2290199"/>
                <a:chExt cx="532007" cy="2200894"/>
              </a:xfrm>
            </p:grpSpPr>
            <p:sp>
              <p:nvSpPr>
                <p:cNvPr id="414" name="Arrow: Up-Down 413">
                  <a:extLst>
                    <a:ext uri="{FF2B5EF4-FFF2-40B4-BE49-F238E27FC236}">
                      <a16:creationId xmlns:a16="http://schemas.microsoft.com/office/drawing/2014/main" id="{6EC7600B-C30E-4A49-A444-863445766BE5}"/>
                    </a:ext>
                  </a:extLst>
                </p:cNvPr>
                <p:cNvSpPr/>
                <p:nvPr/>
              </p:nvSpPr>
              <p:spPr>
                <a:xfrm>
                  <a:off x="5873288" y="2330726"/>
                  <a:ext cx="180528" cy="2160367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415" name="Arrow: Up-Down 414">
                  <a:extLst>
                    <a:ext uri="{FF2B5EF4-FFF2-40B4-BE49-F238E27FC236}">
                      <a16:creationId xmlns:a16="http://schemas.microsoft.com/office/drawing/2014/main" id="{066B261C-D029-4BA5-9DD5-3FC3A93677DD}"/>
                    </a:ext>
                  </a:extLst>
                </p:cNvPr>
                <p:cNvSpPr/>
                <p:nvPr/>
              </p:nvSpPr>
              <p:spPr>
                <a:xfrm>
                  <a:off x="6255975" y="2290199"/>
                  <a:ext cx="149320" cy="2160367"/>
                </a:xfrm>
                <a:prstGeom prst="upDownArrow">
                  <a:avLst/>
                </a:prstGeom>
                <a:solidFill>
                  <a:srgbClr val="FF0000"/>
                </a:solidFill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sp>
            <p:nvSpPr>
              <p:cNvPr id="411" name="TextBox 410">
                <a:extLst>
                  <a:ext uri="{FF2B5EF4-FFF2-40B4-BE49-F238E27FC236}">
                    <a16:creationId xmlns:a16="http://schemas.microsoft.com/office/drawing/2014/main" id="{01BFD257-DF45-4262-B452-D30FBA06D67E}"/>
                  </a:ext>
                </a:extLst>
              </p:cNvPr>
              <p:cNvSpPr txBox="1"/>
              <p:nvPr/>
            </p:nvSpPr>
            <p:spPr>
              <a:xfrm>
                <a:off x="3193763" y="2789091"/>
                <a:ext cx="1986134" cy="427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Reading</a:t>
                </a:r>
              </a:p>
            </p:txBody>
          </p:sp>
          <p:sp>
            <p:nvSpPr>
              <p:cNvPr id="412" name="TextBox 411">
                <a:extLst>
                  <a:ext uri="{FF2B5EF4-FFF2-40B4-BE49-F238E27FC236}">
                    <a16:creationId xmlns:a16="http://schemas.microsoft.com/office/drawing/2014/main" id="{2F214F65-B103-4194-B8EB-86FE9F200E29}"/>
                  </a:ext>
                </a:extLst>
              </p:cNvPr>
              <p:cNvSpPr txBox="1"/>
              <p:nvPr/>
            </p:nvSpPr>
            <p:spPr>
              <a:xfrm>
                <a:off x="3169502" y="3352208"/>
                <a:ext cx="1820727" cy="427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Bologna</a:t>
                </a:r>
              </a:p>
            </p:txBody>
          </p:sp>
          <p:sp>
            <p:nvSpPr>
              <p:cNvPr id="413" name="TextBox 412">
                <a:extLst>
                  <a:ext uri="{FF2B5EF4-FFF2-40B4-BE49-F238E27FC236}">
                    <a16:creationId xmlns:a16="http://schemas.microsoft.com/office/drawing/2014/main" id="{21B8A586-A60D-43BD-9CDD-7ECC2A161ECD}"/>
                  </a:ext>
                </a:extLst>
              </p:cNvPr>
              <p:cNvSpPr txBox="1"/>
              <p:nvPr/>
            </p:nvSpPr>
            <p:spPr>
              <a:xfrm>
                <a:off x="8636954" y="3553413"/>
                <a:ext cx="3223325" cy="32081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defTabSz="685800"/>
                <a:r>
                  <a:rPr lang="en-GB" sz="1200" dirty="0">
                    <a:solidFill>
                      <a:prstClr val="black"/>
                    </a:solidFill>
                  </a:rPr>
                  <a:t>DHS (HPSS+ MARS+ECFS)</a:t>
                </a:r>
              </a:p>
            </p:txBody>
          </p:sp>
        </p:grpSp>
        <p:cxnSp>
          <p:nvCxnSpPr>
            <p:cNvPr id="401" name="Straight Connector 400">
              <a:extLst>
                <a:ext uri="{FF2B5EF4-FFF2-40B4-BE49-F238E27FC236}">
                  <a16:creationId xmlns:a16="http://schemas.microsoft.com/office/drawing/2014/main" id="{5FFA2124-5408-40AE-9A95-7F6B31D21DB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9979" y="3184440"/>
              <a:ext cx="5893854" cy="33502"/>
            </a:xfrm>
            <a:prstGeom prst="line">
              <a:avLst/>
            </a:prstGeom>
            <a:ln w="38100" cmpd="dbl">
              <a:solidFill>
                <a:schemeClr val="accent6">
                  <a:lumMod val="75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30" name="object 2">
            <a:extLst>
              <a:ext uri="{FF2B5EF4-FFF2-40B4-BE49-F238E27FC236}">
                <a16:creationId xmlns:a16="http://schemas.microsoft.com/office/drawing/2014/main" id="{483CE48C-9576-4BDF-871D-3CCD7C33096D}"/>
              </a:ext>
            </a:extLst>
          </p:cNvPr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84520" y="6451140"/>
            <a:ext cx="1342644" cy="230124"/>
          </a:xfrm>
          <a:prstGeom prst="rect">
            <a:avLst/>
          </a:prstGeom>
        </p:spPr>
      </p:pic>
      <p:sp>
        <p:nvSpPr>
          <p:cNvPr id="431" name="object 4">
            <a:extLst>
              <a:ext uri="{FF2B5EF4-FFF2-40B4-BE49-F238E27FC236}">
                <a16:creationId xmlns:a16="http://schemas.microsoft.com/office/drawing/2014/main" id="{0DD0817F-888D-446E-B52D-A982F7BBFD8B}"/>
              </a:ext>
            </a:extLst>
          </p:cNvPr>
          <p:cNvSpPr txBox="1"/>
          <p:nvPr/>
        </p:nvSpPr>
        <p:spPr>
          <a:xfrm>
            <a:off x="1784898" y="6544510"/>
            <a:ext cx="373761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5" dirty="0">
                <a:solidFill>
                  <a:srgbClr val="054E83"/>
                </a:solidFill>
                <a:latin typeface="Arial"/>
                <a:cs typeface="Arial"/>
              </a:rPr>
              <a:t>EUROPEAN</a:t>
            </a:r>
            <a:r>
              <a:rPr sz="900" b="1" spc="25" dirty="0">
                <a:solidFill>
                  <a:srgbClr val="054E83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54E83"/>
                </a:solidFill>
                <a:latin typeface="Arial"/>
                <a:cs typeface="Arial"/>
              </a:rPr>
              <a:t>CENTRE</a:t>
            </a:r>
            <a:r>
              <a:rPr sz="900" b="1" spc="5" dirty="0">
                <a:solidFill>
                  <a:srgbClr val="054E83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54E83"/>
                </a:solidFill>
                <a:latin typeface="Arial"/>
                <a:cs typeface="Arial"/>
              </a:rPr>
              <a:t>FOR</a:t>
            </a:r>
            <a:r>
              <a:rPr sz="900" b="1" spc="5" dirty="0">
                <a:solidFill>
                  <a:srgbClr val="054E83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54E83"/>
                </a:solidFill>
                <a:latin typeface="Arial"/>
                <a:cs typeface="Arial"/>
              </a:rPr>
              <a:t>MEDIUM-RANGE</a:t>
            </a:r>
            <a:r>
              <a:rPr sz="900" b="1" spc="15" dirty="0">
                <a:solidFill>
                  <a:srgbClr val="054E83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54E83"/>
                </a:solidFill>
                <a:latin typeface="Arial"/>
                <a:cs typeface="Arial"/>
              </a:rPr>
              <a:t>WEATHER</a:t>
            </a:r>
            <a:r>
              <a:rPr sz="900" b="1" spc="15" dirty="0">
                <a:solidFill>
                  <a:srgbClr val="054E83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054E83"/>
                </a:solidFill>
                <a:latin typeface="Arial"/>
                <a:cs typeface="Arial"/>
              </a:rPr>
              <a:t>FORECASTS</a:t>
            </a:r>
            <a:endParaRPr sz="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793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4D058-3E13-4785-8510-5CD1D6B51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DHS-Swing - Terminology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7D23F-CB93-47AF-90DC-9F0CF043A3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GB" dirty="0"/>
              <a:t>Data Handling System(s):   </a:t>
            </a:r>
            <a:r>
              <a:rPr lang="en-GB" b="1" dirty="0"/>
              <a:t>Main-DHS</a:t>
            </a:r>
            <a:r>
              <a:rPr lang="en-GB" dirty="0"/>
              <a:t>,    </a:t>
            </a:r>
            <a:r>
              <a:rPr lang="en-GB" b="1" dirty="0"/>
              <a:t>Temporary-DHS</a:t>
            </a:r>
            <a:r>
              <a:rPr lang="en-GB" dirty="0"/>
              <a:t>,    </a:t>
            </a:r>
            <a:r>
              <a:rPr lang="en-GB" b="1" dirty="0"/>
              <a:t>Main-DHS Blank</a:t>
            </a:r>
          </a:p>
          <a:p>
            <a:r>
              <a:rPr lang="en-GB" b="1" dirty="0"/>
              <a:t>DHS-Swing, HPSS-Swing, Set Date</a:t>
            </a:r>
            <a:r>
              <a:rPr lang="en-GB" dirty="0"/>
              <a:t>:</a:t>
            </a:r>
            <a:r>
              <a:rPr lang="en-GB" b="1" dirty="0"/>
              <a:t>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</a:p>
          <a:p>
            <a:r>
              <a:rPr lang="en-GB" b="1" dirty="0"/>
              <a:t>Dark-period</a:t>
            </a:r>
            <a:r>
              <a:rPr lang="en-GB" dirty="0"/>
              <a:t>: period of limited </a:t>
            </a:r>
            <a:r>
              <a:rPr lang="en-GB" i="1" dirty="0"/>
              <a:t>visibility</a:t>
            </a:r>
            <a:r>
              <a:rPr lang="en-GB" dirty="0"/>
              <a:t> to data (D + 28 days)</a:t>
            </a:r>
          </a:p>
          <a:p>
            <a:r>
              <a:rPr lang="en-GB" b="1" dirty="0"/>
              <a:t>Dry-runs</a:t>
            </a:r>
            <a:r>
              <a:rPr lang="en-GB" dirty="0"/>
              <a:t> exercise services with users (infrastructure and applications): suites, dark-period</a:t>
            </a:r>
          </a:p>
          <a:p>
            <a:r>
              <a:rPr lang="en-GB" b="1" dirty="0"/>
              <a:t>Temporary-DHS-copy: </a:t>
            </a:r>
            <a:r>
              <a:rPr lang="en-GB" dirty="0"/>
              <a:t>essential datasets only</a:t>
            </a:r>
          </a:p>
          <a:p>
            <a:pPr lvl="1"/>
            <a:r>
              <a:rPr lang="en-GB" dirty="0"/>
              <a:t>start production 4 months before dark period, until main-DHS is fully operational in Bologna</a:t>
            </a:r>
          </a:p>
          <a:p>
            <a:pPr lvl="1"/>
            <a:r>
              <a:rPr lang="en-GB" u="sng" dirty="0"/>
              <a:t>read-only</a:t>
            </a:r>
            <a:r>
              <a:rPr lang="en-GB" dirty="0"/>
              <a:t> during the dark-period</a:t>
            </a:r>
          </a:p>
          <a:p>
            <a:pPr lvl="1"/>
            <a:r>
              <a:rPr lang="en-GB" dirty="0"/>
              <a:t>possibly accept double-archiving few weeks before dark period</a:t>
            </a:r>
          </a:p>
          <a:p>
            <a:r>
              <a:rPr lang="en-GB" b="1" dirty="0"/>
              <a:t>Temporary-DHS-prod: </a:t>
            </a:r>
            <a:r>
              <a:rPr lang="en-GB" dirty="0"/>
              <a:t>new data only</a:t>
            </a:r>
            <a:endParaRPr lang="en-GB" sz="1400" dirty="0"/>
          </a:p>
          <a:p>
            <a:pPr lvl="1"/>
            <a:r>
              <a:rPr lang="en-GB" dirty="0"/>
              <a:t>start production at the same time as dark period, in production for 6 days + back-archive</a:t>
            </a:r>
          </a:p>
          <a:p>
            <a:pPr lvl="1"/>
            <a:r>
              <a:rPr lang="en-GB" u="sng" dirty="0"/>
              <a:t>read/write</a:t>
            </a:r>
            <a:r>
              <a:rPr lang="en-GB" dirty="0"/>
              <a:t> during the dark-period</a:t>
            </a:r>
          </a:p>
          <a:p>
            <a:pPr lvl="1"/>
            <a:r>
              <a:rPr lang="en-GB" dirty="0"/>
              <a:t>any data archived here during dry-runs will be discarded before dark period starts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D49B1-0659-47A4-999F-46CB8DC3A9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72BED1-4FB0-4800-81C4-D8B262819A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2372" y="6308255"/>
            <a:ext cx="4053639" cy="230657"/>
          </a:xfrm>
        </p:spPr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</p:spTree>
    <p:extLst>
      <p:ext uri="{BB962C8B-B14F-4D97-AF65-F5344CB8AC3E}">
        <p14:creationId xmlns:p14="http://schemas.microsoft.com/office/powerpoint/2010/main" val="2964915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Straight Connector 33"/>
          <p:cNvCxnSpPr>
            <a:cxnSpLocks/>
          </p:cNvCxnSpPr>
          <p:nvPr/>
        </p:nvCxnSpPr>
        <p:spPr>
          <a:xfrm flipH="1">
            <a:off x="5160511" y="1457662"/>
            <a:ext cx="29520" cy="403504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>
            <a:off x="7940071" y="1449612"/>
            <a:ext cx="3151" cy="404309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cxnSpLocks/>
          </p:cNvCxnSpPr>
          <p:nvPr/>
        </p:nvCxnSpPr>
        <p:spPr>
          <a:xfrm flipH="1">
            <a:off x="6971540" y="1434219"/>
            <a:ext cx="7344" cy="404061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9264974" y="1452088"/>
            <a:ext cx="48538" cy="40430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8516513" y="2487794"/>
            <a:ext cx="96690" cy="22437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GB" sz="1350">
              <a:solidFill>
                <a:prstClr val="white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 flipH="1">
            <a:off x="3764894" y="1452088"/>
            <a:ext cx="48538" cy="404309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100" dirty="0"/>
              <a:t>DHS-Swing high-level timeline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97356" y="874214"/>
            <a:ext cx="6991619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endParaRPr lang="en-GB" sz="1350" dirty="0">
              <a:solidFill>
                <a:prstClr val="black"/>
              </a:solidFill>
            </a:endParaRPr>
          </a:p>
          <a:p>
            <a:pPr defTabSz="685800"/>
            <a:r>
              <a:rPr lang="en-GB" sz="11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4Q2019   1Q2020   2Q2020   3Q2020   4Q2020   1Q2021   2Q2021   3Q2021   4Q2021   1Q2022</a:t>
            </a:r>
          </a:p>
          <a:p>
            <a:pPr defTabSz="685800"/>
            <a:r>
              <a:rPr lang="en-GB" sz="1100" dirty="0">
                <a:solidFill>
                  <a:prstClr val="black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        V        V        V        V        V        V        V        V        V</a:t>
            </a:r>
          </a:p>
          <a:p>
            <a:pPr defTabSz="685800"/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245334" y="1861899"/>
            <a:ext cx="6737684" cy="2616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en-GB" sz="1100">
                <a:solidFill>
                  <a:prstClr val="black"/>
                </a:solidFill>
              </a:rPr>
              <a:t>Cray HPC clusters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245333" y="2487792"/>
            <a:ext cx="5271180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en-GB" sz="1100">
                <a:solidFill>
                  <a:prstClr val="black"/>
                </a:solidFill>
              </a:rPr>
              <a:t>DHS (HPSS + MARS + ECFS)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78884" y="4776710"/>
            <a:ext cx="3591706" cy="30008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en-GB" sz="1350">
                <a:solidFill>
                  <a:prstClr val="black"/>
                </a:solidFill>
              </a:rPr>
              <a:t>Atos HPC clusters</a:t>
            </a:r>
          </a:p>
        </p:txBody>
      </p:sp>
      <p:sp>
        <p:nvSpPr>
          <p:cNvPr id="29" name="Line Callout 1 28"/>
          <p:cNvSpPr/>
          <p:nvPr/>
        </p:nvSpPr>
        <p:spPr>
          <a:xfrm>
            <a:off x="5356605" y="3983233"/>
            <a:ext cx="1182597" cy="1796792"/>
          </a:xfrm>
          <a:prstGeom prst="borderCallout1">
            <a:avLst>
              <a:gd name="adj1" fmla="val 14068"/>
              <a:gd name="adj2" fmla="val 98421"/>
              <a:gd name="adj3" fmla="val -11648"/>
              <a:gd name="adj4" fmla="val 26802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GB" sz="1100" dirty="0">
                <a:solidFill>
                  <a:prstClr val="black"/>
                </a:solidFill>
              </a:rPr>
              <a:t>DHS Swing</a:t>
            </a:r>
          </a:p>
          <a:p>
            <a:pPr algn="ctr" defTabSz="685800"/>
            <a:endParaRPr lang="en-GB" sz="1100" dirty="0">
              <a:solidFill>
                <a:prstClr val="black"/>
              </a:solidFill>
            </a:endParaRPr>
          </a:p>
          <a:p>
            <a:pPr algn="ctr" defTabSz="685800"/>
            <a:r>
              <a:rPr lang="en-GB" sz="1100" dirty="0">
                <a:solidFill>
                  <a:prstClr val="black"/>
                </a:solidFill>
              </a:rPr>
              <a:t>Limited user access to DHS</a:t>
            </a:r>
          </a:p>
          <a:p>
            <a:pPr algn="ctr" defTabSz="685800"/>
            <a:endParaRPr lang="en-GB" sz="1100" dirty="0">
              <a:solidFill>
                <a:prstClr val="black"/>
              </a:solidFill>
            </a:endParaRPr>
          </a:p>
          <a:p>
            <a:pPr algn="ctr" defTabSz="685800"/>
            <a:r>
              <a:rPr lang="en-GB" sz="1100" dirty="0">
                <a:solidFill>
                  <a:prstClr val="black"/>
                </a:solidFill>
              </a:rPr>
              <a:t> Move most equipment between sites</a:t>
            </a:r>
          </a:p>
          <a:p>
            <a:pPr algn="ctr" defTabSz="685800"/>
            <a:endParaRPr lang="en-GB" sz="1100" dirty="0">
              <a:solidFill>
                <a:prstClr val="black"/>
              </a:solidFill>
            </a:endParaRPr>
          </a:p>
          <a:p>
            <a:pPr algn="ctr" defTabSz="685800"/>
            <a:r>
              <a:rPr lang="en-GB" sz="1100" dirty="0">
                <a:solidFill>
                  <a:prstClr val="black"/>
                </a:solidFill>
              </a:rPr>
              <a:t>Up to 4 weeks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9384207" y="1427348"/>
            <a:ext cx="2456811" cy="3604321"/>
            <a:chOff x="10776323" y="864413"/>
            <a:chExt cx="3275748" cy="4805757"/>
          </a:xfrm>
        </p:grpSpPr>
        <p:sp>
          <p:nvSpPr>
            <p:cNvPr id="18" name="TextBox 17"/>
            <p:cNvSpPr txBox="1"/>
            <p:nvPr/>
          </p:nvSpPr>
          <p:spPr>
            <a:xfrm>
              <a:off x="10776323" y="864413"/>
              <a:ext cx="3275748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GB" sz="1600" b="1" dirty="0">
                  <a:solidFill>
                    <a:prstClr val="black"/>
                  </a:solidFill>
                </a:rPr>
                <a:t>Production  move</a:t>
              </a:r>
            </a:p>
          </p:txBody>
        </p:sp>
        <p:cxnSp>
          <p:nvCxnSpPr>
            <p:cNvPr id="19" name="Straight Connector 18"/>
            <p:cNvCxnSpPr>
              <a:cxnSpLocks/>
            </p:cNvCxnSpPr>
            <p:nvPr/>
          </p:nvCxnSpPr>
          <p:spPr>
            <a:xfrm>
              <a:off x="11317028" y="1443810"/>
              <a:ext cx="0" cy="422636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0D0DE6B-53F4-4DA9-8B2B-FE45D8EFA2EE}"/>
              </a:ext>
            </a:extLst>
          </p:cNvPr>
          <p:cNvGrpSpPr/>
          <p:nvPr/>
        </p:nvGrpSpPr>
        <p:grpSpPr>
          <a:xfrm>
            <a:off x="4708335" y="2123507"/>
            <a:ext cx="3519957" cy="364284"/>
            <a:chOff x="1934311" y="2264185"/>
            <a:chExt cx="3519957" cy="223608"/>
          </a:xfrm>
        </p:grpSpPr>
        <p:sp>
          <p:nvSpPr>
            <p:cNvPr id="25" name="Arrow: Up-Down 24">
              <a:extLst>
                <a:ext uri="{FF2B5EF4-FFF2-40B4-BE49-F238E27FC236}">
                  <a16:creationId xmlns:a16="http://schemas.microsoft.com/office/drawing/2014/main" id="{9173E4C5-0E63-4CBC-A89F-352008DD2221}"/>
                </a:ext>
              </a:extLst>
            </p:cNvPr>
            <p:cNvSpPr/>
            <p:nvPr/>
          </p:nvSpPr>
          <p:spPr>
            <a:xfrm>
              <a:off x="1934311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0" name="Arrow: Up-Down 29">
              <a:extLst>
                <a:ext uri="{FF2B5EF4-FFF2-40B4-BE49-F238E27FC236}">
                  <a16:creationId xmlns:a16="http://schemas.microsoft.com/office/drawing/2014/main" id="{5C5D4589-D89B-4386-9EB8-E872F72FE7BA}"/>
                </a:ext>
              </a:extLst>
            </p:cNvPr>
            <p:cNvSpPr/>
            <p:nvPr/>
          </p:nvSpPr>
          <p:spPr>
            <a:xfrm>
              <a:off x="2497022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Arrow: Up-Down 30">
              <a:extLst>
                <a:ext uri="{FF2B5EF4-FFF2-40B4-BE49-F238E27FC236}">
                  <a16:creationId xmlns:a16="http://schemas.microsoft.com/office/drawing/2014/main" id="{49D92061-9E83-46E4-A89F-31F3819AFB81}"/>
                </a:ext>
              </a:extLst>
            </p:cNvPr>
            <p:cNvSpPr/>
            <p:nvPr/>
          </p:nvSpPr>
          <p:spPr>
            <a:xfrm>
              <a:off x="3059733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6" name="Arrow: Up-Down 35">
              <a:extLst>
                <a:ext uri="{FF2B5EF4-FFF2-40B4-BE49-F238E27FC236}">
                  <a16:creationId xmlns:a16="http://schemas.microsoft.com/office/drawing/2014/main" id="{518021AB-7249-4FEE-AA76-CBF519FD854F}"/>
                </a:ext>
              </a:extLst>
            </p:cNvPr>
            <p:cNvSpPr/>
            <p:nvPr/>
          </p:nvSpPr>
          <p:spPr>
            <a:xfrm>
              <a:off x="3622444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7" name="Arrow: Up-Down 36">
              <a:extLst>
                <a:ext uri="{FF2B5EF4-FFF2-40B4-BE49-F238E27FC236}">
                  <a16:creationId xmlns:a16="http://schemas.microsoft.com/office/drawing/2014/main" id="{A1D866CA-D670-48D2-9FF9-FBA0574748C7}"/>
                </a:ext>
              </a:extLst>
            </p:cNvPr>
            <p:cNvSpPr/>
            <p:nvPr/>
          </p:nvSpPr>
          <p:spPr>
            <a:xfrm>
              <a:off x="4185155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8" name="Arrow: Up-Down 37">
              <a:extLst>
                <a:ext uri="{FF2B5EF4-FFF2-40B4-BE49-F238E27FC236}">
                  <a16:creationId xmlns:a16="http://schemas.microsoft.com/office/drawing/2014/main" id="{A0A05827-C40B-4B11-8B46-EF575E0CA266}"/>
                </a:ext>
              </a:extLst>
            </p:cNvPr>
            <p:cNvSpPr/>
            <p:nvPr/>
          </p:nvSpPr>
          <p:spPr>
            <a:xfrm>
              <a:off x="4747866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9" name="Arrow: Up-Down 38">
              <a:extLst>
                <a:ext uri="{FF2B5EF4-FFF2-40B4-BE49-F238E27FC236}">
                  <a16:creationId xmlns:a16="http://schemas.microsoft.com/office/drawing/2014/main" id="{3602883F-5691-4024-AD14-F3EDAED6470E}"/>
                </a:ext>
              </a:extLst>
            </p:cNvPr>
            <p:cNvSpPr/>
            <p:nvPr/>
          </p:nvSpPr>
          <p:spPr>
            <a:xfrm>
              <a:off x="5310577" y="2264185"/>
              <a:ext cx="143691" cy="223608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0339338-E641-4FA9-A2C3-20B97368B450}"/>
              </a:ext>
            </a:extLst>
          </p:cNvPr>
          <p:cNvGrpSpPr/>
          <p:nvPr/>
        </p:nvGrpSpPr>
        <p:grpSpPr>
          <a:xfrm>
            <a:off x="8763451" y="3880591"/>
            <a:ext cx="1583948" cy="850998"/>
            <a:chOff x="6778134" y="3888758"/>
            <a:chExt cx="1583948" cy="850998"/>
          </a:xfrm>
        </p:grpSpPr>
        <p:sp>
          <p:nvSpPr>
            <p:cNvPr id="44" name="Arrow: Up-Down 43">
              <a:extLst>
                <a:ext uri="{FF2B5EF4-FFF2-40B4-BE49-F238E27FC236}">
                  <a16:creationId xmlns:a16="http://schemas.microsoft.com/office/drawing/2014/main" id="{6DBA3675-5207-432C-9E48-4FAFA3B5D84D}"/>
                </a:ext>
              </a:extLst>
            </p:cNvPr>
            <p:cNvSpPr/>
            <p:nvPr/>
          </p:nvSpPr>
          <p:spPr>
            <a:xfrm>
              <a:off x="6778134" y="3898951"/>
              <a:ext cx="80971" cy="840803"/>
            </a:xfrm>
            <a:prstGeom prst="up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762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45" name="Arrow: Up-Down 44">
              <a:extLst>
                <a:ext uri="{FF2B5EF4-FFF2-40B4-BE49-F238E27FC236}">
                  <a16:creationId xmlns:a16="http://schemas.microsoft.com/office/drawing/2014/main" id="{948F558F-5389-4BCC-B0F0-9F7294C4AC54}"/>
                </a:ext>
              </a:extLst>
            </p:cNvPr>
            <p:cNvSpPr/>
            <p:nvPr/>
          </p:nvSpPr>
          <p:spPr>
            <a:xfrm>
              <a:off x="7233902" y="3888758"/>
              <a:ext cx="80971" cy="840803"/>
            </a:xfrm>
            <a:prstGeom prst="up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762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6" name="Arrow: Up-Down 45">
              <a:extLst>
                <a:ext uri="{FF2B5EF4-FFF2-40B4-BE49-F238E27FC236}">
                  <a16:creationId xmlns:a16="http://schemas.microsoft.com/office/drawing/2014/main" id="{55F11DC5-BFD4-42F5-8A1E-F86E1F3ACAFB}"/>
                </a:ext>
              </a:extLst>
            </p:cNvPr>
            <p:cNvSpPr/>
            <p:nvPr/>
          </p:nvSpPr>
          <p:spPr>
            <a:xfrm>
              <a:off x="7884584" y="3898952"/>
              <a:ext cx="80971" cy="840803"/>
            </a:xfrm>
            <a:prstGeom prst="up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762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7" name="Arrow: Up-Down 46">
              <a:extLst>
                <a:ext uri="{FF2B5EF4-FFF2-40B4-BE49-F238E27FC236}">
                  <a16:creationId xmlns:a16="http://schemas.microsoft.com/office/drawing/2014/main" id="{A235718F-C521-4569-BB75-55D765D1CDCC}"/>
                </a:ext>
              </a:extLst>
            </p:cNvPr>
            <p:cNvSpPr/>
            <p:nvPr/>
          </p:nvSpPr>
          <p:spPr>
            <a:xfrm>
              <a:off x="8281111" y="3898953"/>
              <a:ext cx="80971" cy="840803"/>
            </a:xfrm>
            <a:prstGeom prst="upDown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762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914924-7410-4BD5-A141-444598F71A40}"/>
              </a:ext>
            </a:extLst>
          </p:cNvPr>
          <p:cNvGrpSpPr/>
          <p:nvPr/>
        </p:nvGrpSpPr>
        <p:grpSpPr>
          <a:xfrm>
            <a:off x="8953215" y="2133703"/>
            <a:ext cx="532007" cy="1344122"/>
            <a:chOff x="5873288" y="2256781"/>
            <a:chExt cx="532007" cy="2184186"/>
          </a:xfrm>
        </p:grpSpPr>
        <p:sp>
          <p:nvSpPr>
            <p:cNvPr id="40" name="Arrow: Up-Down 39">
              <a:extLst>
                <a:ext uri="{FF2B5EF4-FFF2-40B4-BE49-F238E27FC236}">
                  <a16:creationId xmlns:a16="http://schemas.microsoft.com/office/drawing/2014/main" id="{2321D2A8-0278-40FC-AAEA-9832D4C3B0B9}"/>
                </a:ext>
              </a:extLst>
            </p:cNvPr>
            <p:cNvSpPr/>
            <p:nvPr/>
          </p:nvSpPr>
          <p:spPr>
            <a:xfrm>
              <a:off x="5873288" y="2280600"/>
              <a:ext cx="180528" cy="2160367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1" name="Arrow: Up-Down 40">
              <a:extLst>
                <a:ext uri="{FF2B5EF4-FFF2-40B4-BE49-F238E27FC236}">
                  <a16:creationId xmlns:a16="http://schemas.microsoft.com/office/drawing/2014/main" id="{1B4698C5-7323-4FD7-9C34-325C6BD01896}"/>
                </a:ext>
              </a:extLst>
            </p:cNvPr>
            <p:cNvSpPr/>
            <p:nvPr/>
          </p:nvSpPr>
          <p:spPr>
            <a:xfrm>
              <a:off x="6255974" y="2256781"/>
              <a:ext cx="149321" cy="2160367"/>
            </a:xfrm>
            <a:prstGeom prst="upDownArrow">
              <a:avLst/>
            </a:prstGeom>
            <a:solidFill>
              <a:srgbClr val="FF00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AAF845C-3790-446F-A99F-BD21464802B5}"/>
              </a:ext>
            </a:extLst>
          </p:cNvPr>
          <p:cNvSpPr txBox="1"/>
          <p:nvPr/>
        </p:nvSpPr>
        <p:spPr>
          <a:xfrm>
            <a:off x="3843148" y="2789091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Reading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F9CE594-FAC5-4555-A3C4-23D92E8DEAB1}"/>
              </a:ext>
            </a:extLst>
          </p:cNvPr>
          <p:cNvSpPr txBox="1"/>
          <p:nvPr/>
        </p:nvSpPr>
        <p:spPr>
          <a:xfrm>
            <a:off x="3818885" y="3352208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/>
              <a:t>Bologna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016230-97A3-4F2A-B9F1-CA9171BB4B8C}"/>
              </a:ext>
            </a:extLst>
          </p:cNvPr>
          <p:cNvSpPr txBox="1"/>
          <p:nvPr/>
        </p:nvSpPr>
        <p:spPr>
          <a:xfrm>
            <a:off x="1778606" y="3825849"/>
            <a:ext cx="1731923" cy="175432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/>
              <a:t>Dates are based on access </a:t>
            </a:r>
          </a:p>
          <a:p>
            <a:pPr algn="ctr"/>
            <a:r>
              <a:rPr lang="en-GB"/>
              <a:t>to the building starting in Nov2020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36957" y="3553413"/>
            <a:ext cx="2062519" cy="2616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85800"/>
            <a:r>
              <a:rPr lang="en-GB" sz="1100">
                <a:solidFill>
                  <a:prstClr val="black"/>
                </a:solidFill>
              </a:rPr>
              <a:t>DHS (HPSS + MARS +ECFS)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787C1D8-12D6-8848-9901-31F9ED632804}"/>
              </a:ext>
            </a:extLst>
          </p:cNvPr>
          <p:cNvCxnSpPr>
            <a:cxnSpLocks/>
          </p:cNvCxnSpPr>
          <p:nvPr/>
        </p:nvCxnSpPr>
        <p:spPr>
          <a:xfrm flipV="1">
            <a:off x="170787" y="3196982"/>
            <a:ext cx="11847250" cy="48252"/>
          </a:xfrm>
          <a:prstGeom prst="line">
            <a:avLst/>
          </a:prstGeom>
          <a:ln w="38100" cmpd="dbl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0539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B9966-B13B-4045-87A8-E85E66C18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560BC7-C277-4D15-9FD5-DC86F5EF3174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F7256-DADB-4FD6-9882-91CAB48296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A8DE3-90B3-4F01-BED4-020E8E9BD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26D56-AAEF-4441-B53F-19CD7633C3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893"/>
            <a:ext cx="12188825" cy="6856214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E4D8F1F4-01C7-5C4E-ACC8-673D5A6E8373}"/>
              </a:ext>
            </a:extLst>
          </p:cNvPr>
          <p:cNvSpPr/>
          <p:nvPr/>
        </p:nvSpPr>
        <p:spPr>
          <a:xfrm>
            <a:off x="228601" y="2081127"/>
            <a:ext cx="2457450" cy="123357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49350F7-2002-004D-A130-10361AF277BB}"/>
              </a:ext>
            </a:extLst>
          </p:cNvPr>
          <p:cNvSpPr/>
          <p:nvPr/>
        </p:nvSpPr>
        <p:spPr>
          <a:xfrm>
            <a:off x="5009397" y="3696087"/>
            <a:ext cx="5174439" cy="876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C00000"/>
                </a:solidFill>
              </a:rPr>
              <a:t>Dark Period – 28 days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609BE3D-5746-B04F-A291-45353C7496C0}"/>
              </a:ext>
            </a:extLst>
          </p:cNvPr>
          <p:cNvSpPr/>
          <p:nvPr/>
        </p:nvSpPr>
        <p:spPr>
          <a:xfrm>
            <a:off x="4920679" y="3588375"/>
            <a:ext cx="2866010" cy="8763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>
                <a:solidFill>
                  <a:srgbClr val="C00000"/>
                </a:solidFill>
              </a:rPr>
              <a:t>Temporary-DHS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DB21C3D-A01B-BF40-A913-2F2887C412BD}"/>
              </a:ext>
            </a:extLst>
          </p:cNvPr>
          <p:cNvSpPr/>
          <p:nvPr/>
        </p:nvSpPr>
        <p:spPr>
          <a:xfrm>
            <a:off x="2377636" y="984267"/>
            <a:ext cx="2208652" cy="1344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F985F3-6471-424C-926B-522784A6ABE7}"/>
              </a:ext>
            </a:extLst>
          </p:cNvPr>
          <p:cNvSpPr/>
          <p:nvPr/>
        </p:nvSpPr>
        <p:spPr>
          <a:xfrm>
            <a:off x="6753263" y="5222249"/>
            <a:ext cx="2208652" cy="134459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CEB3291-CDCD-C04D-8394-260816B194D3}"/>
              </a:ext>
            </a:extLst>
          </p:cNvPr>
          <p:cNvSpPr/>
          <p:nvPr/>
        </p:nvSpPr>
        <p:spPr>
          <a:xfrm>
            <a:off x="2377636" y="1018916"/>
            <a:ext cx="2208652" cy="1344596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275EDC2-8C8E-1E42-A7B7-DF77C26DFCBC}"/>
              </a:ext>
            </a:extLst>
          </p:cNvPr>
          <p:cNvSpPr/>
          <p:nvPr/>
        </p:nvSpPr>
        <p:spPr>
          <a:xfrm>
            <a:off x="4924138" y="3608700"/>
            <a:ext cx="2866010" cy="876300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Temporary-DHS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2449564-A0F7-5842-8B39-3402B650749B}"/>
              </a:ext>
            </a:extLst>
          </p:cNvPr>
          <p:cNvSpPr/>
          <p:nvPr/>
        </p:nvSpPr>
        <p:spPr>
          <a:xfrm>
            <a:off x="6781831" y="5259303"/>
            <a:ext cx="2208652" cy="1344596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07E4FCC-F98C-B344-B498-157F75C4A50B}"/>
              </a:ext>
            </a:extLst>
          </p:cNvPr>
          <p:cNvSpPr/>
          <p:nvPr/>
        </p:nvSpPr>
        <p:spPr>
          <a:xfrm>
            <a:off x="9752347" y="5249702"/>
            <a:ext cx="2208652" cy="1344596"/>
          </a:xfrm>
          <a:prstGeom prst="ellipse">
            <a:avLst/>
          </a:prstGeom>
          <a:noFill/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A58B216-BBD3-884C-81E0-D4937683E016}"/>
              </a:ext>
            </a:extLst>
          </p:cNvPr>
          <p:cNvSpPr txBox="1"/>
          <p:nvPr/>
        </p:nvSpPr>
        <p:spPr>
          <a:xfrm>
            <a:off x="8882662" y="1047527"/>
            <a:ext cx="2487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tx2">
                    <a:lumMod val="60000"/>
                    <a:lumOff val="40000"/>
                  </a:schemeClr>
                </a:solidFill>
              </a:rPr>
              <a:t>DHS-Swing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D59E817-0A34-BA43-A2DE-8F6EAB016913}"/>
              </a:ext>
            </a:extLst>
          </p:cNvPr>
          <p:cNvSpPr/>
          <p:nvPr/>
        </p:nvSpPr>
        <p:spPr>
          <a:xfrm>
            <a:off x="7223021" y="3539231"/>
            <a:ext cx="1326272" cy="58477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HPSS-Swing</a:t>
            </a:r>
          </a:p>
        </p:txBody>
      </p:sp>
    </p:spTree>
    <p:extLst>
      <p:ext uri="{BB962C8B-B14F-4D97-AF65-F5344CB8AC3E}">
        <p14:creationId xmlns:p14="http://schemas.microsoft.com/office/powerpoint/2010/main" val="1338648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/>
      <p:bldP spid="26" grpId="0" animBg="1"/>
      <p:bldP spid="2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0A8A2B1-BAE5-4937-B4B9-45184F8928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9953" y="688420"/>
            <a:ext cx="2372140" cy="21697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607" y="319088"/>
            <a:ext cx="10779124" cy="369332"/>
          </a:xfrm>
        </p:spPr>
        <p:txBody>
          <a:bodyPr/>
          <a:lstStyle/>
          <a:p>
            <a:r>
              <a:rPr lang="en-US" dirty="0"/>
              <a:t>Log management :</a:t>
            </a:r>
            <a:r>
              <a:rPr lang="en-US" sz="1600" dirty="0"/>
              <a:t> </a:t>
            </a:r>
            <a:r>
              <a:rPr lang="en-US" dirty="0">
                <a:solidFill>
                  <a:schemeClr val="accent6"/>
                </a:solidFill>
              </a:rPr>
              <a:t>Turning machine data into Operational Intelligence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569282" y="898823"/>
            <a:ext cx="9460318" cy="4943643"/>
          </a:xfrm>
        </p:spPr>
        <p:txBody>
          <a:bodyPr/>
          <a:lstStyle/>
          <a:p>
            <a:r>
              <a:rPr lang="en-US" dirty="0"/>
              <a:t>Log management platforms are used to store and analyze large amounts of </a:t>
            </a:r>
            <a:r>
              <a:rPr lang="en-US" dirty="0">
                <a:hlinkClick r:id="rId4"/>
              </a:rPr>
              <a:t>machine logs</a:t>
            </a:r>
            <a:r>
              <a:rPr lang="en-US" dirty="0"/>
              <a:t>.</a:t>
            </a:r>
          </a:p>
          <a:p>
            <a:r>
              <a:rPr lang="en-US" dirty="0"/>
              <a:t>We use </a:t>
            </a:r>
            <a:r>
              <a:rPr lang="en-GB" b="1" dirty="0"/>
              <a:t>Splunk</a:t>
            </a:r>
            <a:r>
              <a:rPr lang="en-GB" dirty="0"/>
              <a:t> to store and process logs from all our services.</a:t>
            </a:r>
          </a:p>
          <a:p>
            <a:r>
              <a:rPr lang="en-GB" dirty="0"/>
              <a:t>Benefits:</a:t>
            </a:r>
          </a:p>
          <a:p>
            <a:pPr lvl="1"/>
            <a:r>
              <a:rPr lang="en-GB" b="1" dirty="0"/>
              <a:t>Improve operations: </a:t>
            </a:r>
            <a:r>
              <a:rPr lang="en-GB" dirty="0"/>
              <a:t>monitoring, troubleshooting and proactivity. </a:t>
            </a:r>
          </a:p>
          <a:p>
            <a:pPr lvl="1"/>
            <a:r>
              <a:rPr lang="en-GB" b="1" dirty="0"/>
              <a:t>Improve cooperation:</a:t>
            </a:r>
            <a:r>
              <a:rPr lang="en-GB" dirty="0"/>
              <a:t> sharing logs and tools and communicating findings </a:t>
            </a:r>
          </a:p>
          <a:p>
            <a:pPr lvl="1"/>
            <a:r>
              <a:rPr lang="en-GB" b="1" dirty="0"/>
              <a:t>Cultivate data-driven approach</a:t>
            </a:r>
            <a:r>
              <a:rPr lang="en-GB" dirty="0"/>
              <a:t>: </a:t>
            </a:r>
            <a:r>
              <a:rPr lang="en-US" dirty="0"/>
              <a:t> decisions and plans based on data analysis </a:t>
            </a:r>
            <a:endParaRPr lang="en-GB" dirty="0"/>
          </a:p>
          <a:p>
            <a:r>
              <a:rPr lang="en-GB" dirty="0"/>
              <a:t>Use case:</a:t>
            </a:r>
          </a:p>
          <a:p>
            <a:pPr lvl="1"/>
            <a:r>
              <a:rPr lang="en-US" dirty="0"/>
              <a:t>Apply log management ideas, </a:t>
            </a:r>
            <a:r>
              <a:rPr lang="en-GB" dirty="0"/>
              <a:t>on the dry runs for the </a:t>
            </a:r>
            <a:r>
              <a:rPr lang="en-GB" b="1" dirty="0"/>
              <a:t>migration of DHS to Bologna</a:t>
            </a:r>
            <a:r>
              <a:rPr lang="en-GB" dirty="0"/>
              <a:t>, to</a:t>
            </a:r>
            <a:r>
              <a:rPr lang="en-US" dirty="0"/>
              <a:t> obtain </a:t>
            </a:r>
            <a:r>
              <a:rPr lang="en-US" b="1" dirty="0"/>
              <a:t>optimal</a:t>
            </a:r>
            <a:r>
              <a:rPr lang="en-US" dirty="0"/>
              <a:t> </a:t>
            </a:r>
            <a:r>
              <a:rPr lang="en-US" b="1" dirty="0"/>
              <a:t>answers</a:t>
            </a:r>
            <a:r>
              <a:rPr lang="en-US" dirty="0"/>
              <a:t> and make </a:t>
            </a:r>
            <a:r>
              <a:rPr lang="en-US" b="1" dirty="0"/>
              <a:t>better</a:t>
            </a:r>
            <a:r>
              <a:rPr lang="en-US" dirty="0"/>
              <a:t> </a:t>
            </a:r>
            <a:r>
              <a:rPr lang="en-US" b="1" dirty="0"/>
              <a:t>decisions</a:t>
            </a:r>
            <a:r>
              <a:rPr lang="en-US" dirty="0"/>
              <a:t> and </a:t>
            </a:r>
            <a:r>
              <a:rPr lang="en-US" b="1" dirty="0"/>
              <a:t>plans</a:t>
            </a:r>
            <a:r>
              <a:rPr lang="en-US" dirty="0"/>
              <a:t> </a:t>
            </a:r>
            <a:endParaRPr lang="en-GB" dirty="0"/>
          </a:p>
          <a:p>
            <a:endParaRPr lang="en-GB" dirty="0"/>
          </a:p>
          <a:p>
            <a:pPr indent="0">
              <a:buNone/>
            </a:pP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indent="0">
              <a:buNone/>
            </a:pPr>
            <a:endParaRPr lang="en-GB" dirty="0"/>
          </a:p>
          <a:p>
            <a:pPr marL="285750" indent="-285750"/>
            <a:endParaRPr lang="en-GB" dirty="0"/>
          </a:p>
          <a:p>
            <a:pPr indent="0">
              <a:buNone/>
            </a:pPr>
            <a:endParaRPr lang="en-GB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 dirty="0"/>
              <a:t>European Centre for Medium-Range Weather </a:t>
            </a:r>
            <a:r>
              <a:rPr lang="en-US" dirty="0" err="1"/>
              <a:t>Forcasts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757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9575-DB2C-B84A-9FF3-FF9759468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Development temporary-DHS (Reading): suite dry-runs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9D0D8-B36A-2A46-9DB9-BBCA9DC8E76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Investigation phase</a:t>
            </a:r>
          </a:p>
          <a:p>
            <a:pPr lvl="1"/>
            <a:r>
              <a:rPr lang="en-US" dirty="0"/>
              <a:t>Identify essential datasets by logging MARS and ECFS activity from most suites (prod + research)</a:t>
            </a:r>
          </a:p>
          <a:p>
            <a:pPr lvl="1"/>
            <a:r>
              <a:rPr lang="en-US" dirty="0"/>
              <a:t>Use Splunk to analyze the activity</a:t>
            </a:r>
          </a:p>
          <a:p>
            <a:pPr lvl="1"/>
            <a:r>
              <a:rPr lang="en-US" dirty="0"/>
              <a:t>Discuss with suite owners &amp; challenge unnecessary access and suggest improvements</a:t>
            </a:r>
          </a:p>
          <a:p>
            <a:pPr lvl="1"/>
            <a:r>
              <a:rPr lang="en-US" dirty="0"/>
              <a:t>Establish minimum set of datasets (MARS) and files (ECFS) required</a:t>
            </a:r>
          </a:p>
          <a:p>
            <a:pPr lvl="1"/>
            <a:r>
              <a:rPr lang="en-US" dirty="0"/>
              <a:t>Create suites to copy those </a:t>
            </a:r>
            <a:r>
              <a:rPr lang="en-US" dirty="0" err="1"/>
              <a:t>datasets+files</a:t>
            </a:r>
            <a:r>
              <a:rPr lang="en-US" dirty="0"/>
              <a:t> from main-DHS to Dev Temporary-DHS copy</a:t>
            </a:r>
          </a:p>
          <a:p>
            <a:r>
              <a:rPr lang="en-US" dirty="0"/>
              <a:t>Create a dry-run suite (usually an e-suite) as close as possible to real suite</a:t>
            </a:r>
          </a:p>
          <a:p>
            <a:pPr lvl="1"/>
            <a:r>
              <a:rPr lang="en-US" dirty="0"/>
              <a:t>Dry-run suite reads only from temporary-DHS by setting 1 env. variable</a:t>
            </a:r>
          </a:p>
          <a:p>
            <a:pPr lvl="1"/>
            <a:r>
              <a:rPr lang="en-US" dirty="0"/>
              <a:t>Still archive to the Main-DHS</a:t>
            </a:r>
          </a:p>
          <a:p>
            <a:pPr lvl="1"/>
            <a:r>
              <a:rPr lang="en-US" dirty="0"/>
              <a:t>Make the dry-run suite cycle for days/weeks</a:t>
            </a:r>
          </a:p>
          <a:p>
            <a:pPr lvl="1"/>
            <a:r>
              <a:rPr lang="en-US" dirty="0" err="1"/>
              <a:t>Analyse</a:t>
            </a:r>
            <a:r>
              <a:rPr lang="en-US" dirty="0"/>
              <a:t> logs to confirm no read access to Main-DHS</a:t>
            </a:r>
          </a:p>
          <a:p>
            <a:pPr lvl="1"/>
            <a:endParaRPr lang="en-US" dirty="0"/>
          </a:p>
          <a:p>
            <a:r>
              <a:rPr lang="en-US" dirty="0"/>
              <a:t>Archive dry-runs: double-archiving</a:t>
            </a:r>
          </a:p>
          <a:p>
            <a:pPr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6C7D4-728B-C446-B1B5-4ECC0DB9E0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EA8A37-CB44-9A4B-B1A8-43F525407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</p:spTree>
    <p:extLst>
      <p:ext uri="{BB962C8B-B14F-4D97-AF65-F5344CB8AC3E}">
        <p14:creationId xmlns:p14="http://schemas.microsoft.com/office/powerpoint/2010/main" val="35342509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BC7E7-BD05-2343-9CE0-1F8F521A8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dry-runs in 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2A99B-F2EF-A944-A6D2-98A55E16CD9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285750" indent="-285750"/>
            <a:r>
              <a:rPr lang="en-GB" dirty="0"/>
              <a:t>Make sure we are able to run critical suites using only a temporary-DHS</a:t>
            </a:r>
          </a:p>
          <a:p>
            <a:pPr marL="285750" indent="-285750"/>
            <a:r>
              <a:rPr lang="en-GB" dirty="0"/>
              <a:t>Develop all the tools/workflows needed for the DHS-Swing</a:t>
            </a:r>
          </a:p>
          <a:p>
            <a:pPr marL="915750" lvl="1" indent="-285750"/>
            <a:r>
              <a:rPr lang="en-GB" dirty="0"/>
              <a:t>Identification of essential datasets</a:t>
            </a:r>
          </a:p>
          <a:p>
            <a:pPr marL="915750" lvl="1" indent="-285750"/>
            <a:r>
              <a:rPr lang="en-GB" dirty="0"/>
              <a:t>Splunk tools</a:t>
            </a:r>
          </a:p>
          <a:p>
            <a:pPr marL="915750" lvl="1" indent="-285750"/>
            <a:r>
              <a:rPr lang="en-GB" dirty="0"/>
              <a:t>Suites to copy essential datasets efficiently</a:t>
            </a:r>
          </a:p>
          <a:p>
            <a:pPr marL="915750" lvl="1" indent="-285750"/>
            <a:r>
              <a:rPr lang="en-GB" dirty="0"/>
              <a:t>Switch suites/users from one DHS to another</a:t>
            </a:r>
          </a:p>
          <a:p>
            <a:pPr marL="915750" lvl="1" indent="-285750"/>
            <a:r>
              <a:rPr lang="en-GB" dirty="0"/>
              <a:t>Developments in MARS and ECFS applications (</a:t>
            </a:r>
            <a:r>
              <a:rPr lang="en-GB" dirty="0" err="1"/>
              <a:t>eg</a:t>
            </a:r>
            <a:r>
              <a:rPr lang="en-GB" dirty="0"/>
              <a:t>, ability to run with a blank DHS)</a:t>
            </a:r>
          </a:p>
          <a:p>
            <a:pPr marL="285750" indent="-285750"/>
            <a:r>
              <a:rPr lang="en-GB" dirty="0"/>
              <a:t>Validate developments &amp; exercise tools</a:t>
            </a:r>
          </a:p>
          <a:p>
            <a:pPr marL="285750" indent="-285750"/>
            <a:r>
              <a:rPr lang="en-GB" dirty="0"/>
              <a:t>Engage with all stakeholders and raise awareness</a:t>
            </a:r>
          </a:p>
          <a:p>
            <a:pPr marL="285750" indent="-285750"/>
            <a:endParaRPr lang="en-GB" dirty="0"/>
          </a:p>
          <a:p>
            <a:pPr marL="285750" indent="-285750"/>
            <a:r>
              <a:rPr lang="en-GB" dirty="0"/>
              <a:t>Dry-runs:</a:t>
            </a:r>
          </a:p>
          <a:p>
            <a:pPr marL="915750" lvl="1" indent="-285750"/>
            <a:r>
              <a:rPr lang="en-GB" dirty="0"/>
              <a:t>Reading : Development Temporary-DHS : Suite dry-runs</a:t>
            </a:r>
          </a:p>
          <a:p>
            <a:pPr marL="915750" lvl="1" indent="-285750"/>
            <a:r>
              <a:rPr lang="en-GB" dirty="0"/>
              <a:t>Bologna: Temporary-DHS : Dark-period dry-runs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E3820-F1D2-0D43-BAE9-C1B1536FA5C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C4CD74-46C0-5A4C-8271-973FE8C09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</p:spTree>
    <p:extLst>
      <p:ext uri="{BB962C8B-B14F-4D97-AF65-F5344CB8AC3E}">
        <p14:creationId xmlns:p14="http://schemas.microsoft.com/office/powerpoint/2010/main" val="1354574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4BA6-9F87-004C-B800-52F89529E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 Temporary-DHS: Dry-run retrieve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0C2B2-7374-4442-A159-AD776F68F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967FF-59B9-CE4B-950A-E06A69492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EC9C2AC-B151-EB49-A478-02398FCD6A8B}"/>
              </a:ext>
            </a:extLst>
          </p:cNvPr>
          <p:cNvGrpSpPr/>
          <p:nvPr/>
        </p:nvGrpSpPr>
        <p:grpSpPr>
          <a:xfrm>
            <a:off x="6331566" y="4624713"/>
            <a:ext cx="3282036" cy="1531916"/>
            <a:chOff x="709471" y="1330383"/>
            <a:chExt cx="9504422" cy="575874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D037502-A35C-194E-BF73-F8C509D6C0E1}"/>
                </a:ext>
              </a:extLst>
            </p:cNvPr>
            <p:cNvGrpSpPr/>
            <p:nvPr/>
          </p:nvGrpSpPr>
          <p:grpSpPr>
            <a:xfrm>
              <a:off x="1318351" y="1330383"/>
              <a:ext cx="8895542" cy="4096137"/>
              <a:chOff x="625151" y="1203649"/>
              <a:chExt cx="11266460" cy="515954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897F4DC-8119-D647-94C3-0A38A26D1ADE}"/>
                  </a:ext>
                </a:extLst>
              </p:cNvPr>
              <p:cNvGrpSpPr/>
              <p:nvPr/>
            </p:nvGrpSpPr>
            <p:grpSpPr>
              <a:xfrm>
                <a:off x="625151" y="1203649"/>
                <a:ext cx="6292652" cy="4639675"/>
                <a:chOff x="625151" y="1203649"/>
                <a:chExt cx="6292652" cy="463967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B45CD4B-0B97-7B4C-9028-CFD0C9370686}"/>
                    </a:ext>
                  </a:extLst>
                </p:cNvPr>
                <p:cNvGrpSpPr/>
                <p:nvPr/>
              </p:nvGrpSpPr>
              <p:grpSpPr>
                <a:xfrm>
                  <a:off x="864524" y="1754156"/>
                  <a:ext cx="2572967" cy="3163078"/>
                  <a:chOff x="864524" y="1754156"/>
                  <a:chExt cx="2572967" cy="3163078"/>
                </a:xfrm>
              </p:grpSpPr>
              <p:pic>
                <p:nvPicPr>
                  <p:cNvPr id="42" name="Picture 41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C8F3157C-C04C-124C-A0FC-21FED29743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37035" y="3589376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43" name="Picture 42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E064CDE8-4893-604B-AAC1-9D58D745E8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69722" y="3229437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44" name="Picture 43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355399E2-0499-A142-9BBD-9759FC07C4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01746" y="2861380"/>
                    <a:ext cx="1635326" cy="443355"/>
                  </a:xfrm>
                  <a:prstGeom prst="rect">
                    <a:avLst/>
                  </a:prstGeom>
                </p:spPr>
              </p:pic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0BB0CA66-23E2-5C4F-A750-7DA30B1329F0}"/>
                      </a:ext>
                    </a:extLst>
                  </p:cNvPr>
                  <p:cNvGrpSpPr/>
                  <p:nvPr/>
                </p:nvGrpSpPr>
                <p:grpSpPr>
                  <a:xfrm>
                    <a:off x="1574185" y="2117234"/>
                    <a:ext cx="1399620" cy="560117"/>
                    <a:chOff x="1411749" y="1894689"/>
                    <a:chExt cx="1399620" cy="560117"/>
                  </a:xfrm>
                </p:grpSpPr>
                <p:pic>
                  <p:nvPicPr>
                    <p:cNvPr id="51" name="Picture 50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1F4B87B9-71A3-4A47-AD0B-A15AD39CCF3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11749" y="1900245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2" name="Picture 51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9118E4C5-3272-AB40-9201-2C3CFC9E599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310912" y="1894689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49" name="Rounded Rectangle 43">
                    <a:extLst>
                      <a:ext uri="{FF2B5EF4-FFF2-40B4-BE49-F238E27FC236}">
                        <a16:creationId xmlns:a16="http://schemas.microsoft.com/office/drawing/2014/main" id="{26DF1105-C5C9-9C4C-9D1D-0B921866D7BF}"/>
                      </a:ext>
                    </a:extLst>
                  </p:cNvPr>
                  <p:cNvSpPr/>
                  <p:nvPr/>
                </p:nvSpPr>
                <p:spPr>
                  <a:xfrm>
                    <a:off x="864524" y="1754156"/>
                    <a:ext cx="2572967" cy="3163078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52CAB08-97BE-5748-9E71-0E77F182C81E}"/>
                    </a:ext>
                  </a:extLst>
                </p:cNvPr>
                <p:cNvGrpSpPr/>
                <p:nvPr/>
              </p:nvGrpSpPr>
              <p:grpSpPr>
                <a:xfrm>
                  <a:off x="3825957" y="1762019"/>
                  <a:ext cx="2650054" cy="3155215"/>
                  <a:chOff x="3825957" y="1762019"/>
                  <a:chExt cx="2650054" cy="3155215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149CD70-FA87-2F49-9E37-C9FBF640A7D3}"/>
                      </a:ext>
                    </a:extLst>
                  </p:cNvPr>
                  <p:cNvGrpSpPr/>
                  <p:nvPr/>
                </p:nvGrpSpPr>
                <p:grpSpPr>
                  <a:xfrm>
                    <a:off x="4087688" y="1932611"/>
                    <a:ext cx="2199657" cy="726538"/>
                    <a:chOff x="7459604" y="2317780"/>
                    <a:chExt cx="1859051" cy="580927"/>
                  </a:xfrm>
                </p:grpSpPr>
                <p:pic>
                  <p:nvPicPr>
                    <p:cNvPr id="39" name="Picture 38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711018F8-3F45-A840-8E15-C946B75B545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7459604" y="2344146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0" name="Picture 39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944D3761-DBF7-894E-B06D-0498E5AC87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8137108" y="2338590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1" name="Picture 40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0F64519F-36F4-8E45-88AC-CF9F8934E98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8818198" y="2317780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32" name="Picture 31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6848339D-6A31-2D41-8256-900CC3D77F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998468" y="3597239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41ECEB08-B38F-2540-920F-60FAF163EA9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031155" y="3237300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34" name="Picture 33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6C31B8CE-F1D8-5B4D-81DF-461290DAAD0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963179" y="2869243"/>
                    <a:ext cx="1635326" cy="443355"/>
                  </a:xfrm>
                  <a:prstGeom prst="rect">
                    <a:avLst/>
                  </a:prstGeom>
                </p:spPr>
              </p:pic>
              <p:sp>
                <p:nvSpPr>
                  <p:cNvPr id="37" name="Rounded Rectangle 43">
                    <a:extLst>
                      <a:ext uri="{FF2B5EF4-FFF2-40B4-BE49-F238E27FC236}">
                        <a16:creationId xmlns:a16="http://schemas.microsoft.com/office/drawing/2014/main" id="{43218594-CA8D-9A4A-BCCF-AEDE6AA6D94D}"/>
                      </a:ext>
                    </a:extLst>
                  </p:cNvPr>
                  <p:cNvSpPr/>
                  <p:nvPr/>
                </p:nvSpPr>
                <p:spPr>
                  <a:xfrm>
                    <a:off x="3825957" y="1762019"/>
                    <a:ext cx="2650054" cy="3155215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D56064A-422F-F94F-9DE2-A928DBB0F65A}"/>
                    </a:ext>
                  </a:extLst>
                </p:cNvPr>
                <p:cNvSpPr/>
                <p:nvPr/>
              </p:nvSpPr>
              <p:spPr>
                <a:xfrm>
                  <a:off x="625151" y="1203649"/>
                  <a:ext cx="6292652" cy="4497355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D19F6E1-8E49-8B41-85BB-924A5E65827D}"/>
                    </a:ext>
                  </a:extLst>
                </p:cNvPr>
                <p:cNvSpPr txBox="1"/>
                <p:nvPr/>
              </p:nvSpPr>
              <p:spPr>
                <a:xfrm>
                  <a:off x="1514853" y="5196870"/>
                  <a:ext cx="4513242" cy="646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MARS Service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0D7C9D2-CE90-7F41-A91D-FDD4CF65B408}"/>
                  </a:ext>
                </a:extLst>
              </p:cNvPr>
              <p:cNvGrpSpPr/>
              <p:nvPr/>
            </p:nvGrpSpPr>
            <p:grpSpPr>
              <a:xfrm>
                <a:off x="7612893" y="1203649"/>
                <a:ext cx="4278718" cy="5159540"/>
                <a:chOff x="7612893" y="1203649"/>
                <a:chExt cx="4278718" cy="515954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3C8DE1C-56D9-A241-91DF-7323B52699C3}"/>
                    </a:ext>
                  </a:extLst>
                </p:cNvPr>
                <p:cNvGrpSpPr/>
                <p:nvPr/>
              </p:nvGrpSpPr>
              <p:grpSpPr>
                <a:xfrm>
                  <a:off x="8143430" y="1723196"/>
                  <a:ext cx="2572967" cy="3163078"/>
                  <a:chOff x="864524" y="1754156"/>
                  <a:chExt cx="2572967" cy="3163078"/>
                </a:xfrm>
              </p:grpSpPr>
              <p:pic>
                <p:nvPicPr>
                  <p:cNvPr id="16" name="Picture 15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AF47EC88-39F5-E44C-9B55-75AFBDEC4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37035" y="3589376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17" name="Picture 16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4736D670-D030-6048-BAF6-12F5E64025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69722" y="3229437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1ACD0994-B20F-0247-8345-D2B20E4A1F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01746" y="2861380"/>
                    <a:ext cx="1635326" cy="443355"/>
                  </a:xfrm>
                  <a:prstGeom prst="rect">
                    <a:avLst/>
                  </a:prstGeom>
                </p:spPr>
              </p:pic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1EF07E-5A4A-A349-A864-22CC2855DEEF}"/>
                      </a:ext>
                    </a:extLst>
                  </p:cNvPr>
                  <p:cNvGrpSpPr/>
                  <p:nvPr/>
                </p:nvGrpSpPr>
                <p:grpSpPr>
                  <a:xfrm>
                    <a:off x="1574185" y="2117234"/>
                    <a:ext cx="1399620" cy="560117"/>
                    <a:chOff x="1411749" y="1894689"/>
                    <a:chExt cx="1399620" cy="560117"/>
                  </a:xfrm>
                </p:grpSpPr>
                <p:pic>
                  <p:nvPicPr>
                    <p:cNvPr id="24" name="Picture 23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2D1A73C4-BA26-3D43-932A-FC5B368DC0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11749" y="1900245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Picture 24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D67F0F72-5973-944A-8B7F-952713CA053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310912" y="1894689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ounded Rectangle 43">
                    <a:extLst>
                      <a:ext uri="{FF2B5EF4-FFF2-40B4-BE49-F238E27FC236}">
                        <a16:creationId xmlns:a16="http://schemas.microsoft.com/office/drawing/2014/main" id="{8C972B52-6C2D-A744-8554-222EBD290708}"/>
                      </a:ext>
                    </a:extLst>
                  </p:cNvPr>
                  <p:cNvSpPr/>
                  <p:nvPr/>
                </p:nvSpPr>
                <p:spPr>
                  <a:xfrm>
                    <a:off x="864524" y="1754156"/>
                    <a:ext cx="2572967" cy="3163078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C3CB91C-560F-B448-8DAD-D54A394071AA}"/>
                    </a:ext>
                  </a:extLst>
                </p:cNvPr>
                <p:cNvSpPr/>
                <p:nvPr/>
              </p:nvSpPr>
              <p:spPr>
                <a:xfrm>
                  <a:off x="7856376" y="1203649"/>
                  <a:ext cx="3262728" cy="4562670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7CD6C14-40AA-5C4C-9399-FFB0CF16ADBA}"/>
                    </a:ext>
                  </a:extLst>
                </p:cNvPr>
                <p:cNvSpPr txBox="1"/>
                <p:nvPr/>
              </p:nvSpPr>
              <p:spPr>
                <a:xfrm>
                  <a:off x="7612893" y="5192447"/>
                  <a:ext cx="4278718" cy="1170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ECFS Service</a:t>
                  </a:r>
                </a:p>
              </p:txBody>
            </p:sp>
          </p:grp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C84C8B-604B-0149-901F-7DB92F95A8F3}"/>
                </a:ext>
              </a:extLst>
            </p:cNvPr>
            <p:cNvSpPr txBox="1"/>
            <p:nvPr/>
          </p:nvSpPr>
          <p:spPr>
            <a:xfrm>
              <a:off x="709471" y="5700746"/>
              <a:ext cx="9504422" cy="1388386"/>
            </a:xfrm>
            <a:prstGeom prst="rect">
              <a:avLst/>
            </a:prstGeom>
            <a:noFill/>
          </p:spPr>
          <p:txBody>
            <a:bodyPr wrap="square" rtlCol="0">
              <a:normAutofit fontScale="40000" lnSpcReduction="20000"/>
            </a:bodyPr>
            <a:lstStyle/>
            <a:p>
              <a:r>
                <a:rPr lang="en-US" sz="4000" b="1"/>
                <a:t>Development Temporary-DHS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923D3F-29E5-D74A-8675-1D19DFCAE5D3}"/>
              </a:ext>
            </a:extLst>
          </p:cNvPr>
          <p:cNvGrpSpPr/>
          <p:nvPr/>
        </p:nvGrpSpPr>
        <p:grpSpPr>
          <a:xfrm>
            <a:off x="6978570" y="1243443"/>
            <a:ext cx="1943034" cy="1663542"/>
            <a:chOff x="9321250" y="1225506"/>
            <a:chExt cx="2464477" cy="22635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7EA184-1FE0-8E48-8222-6F84128AE1ED}"/>
                </a:ext>
              </a:extLst>
            </p:cNvPr>
            <p:cNvGrpSpPr/>
            <p:nvPr/>
          </p:nvGrpSpPr>
          <p:grpSpPr>
            <a:xfrm>
              <a:off x="9321250" y="1225506"/>
              <a:ext cx="2245802" cy="1651251"/>
              <a:chOff x="1580111" y="1328800"/>
              <a:chExt cx="1684522" cy="1008337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D9AB899-27D8-9241-857C-1E4769794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80111" y="1328800"/>
                <a:ext cx="1684522" cy="904829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cup, indoor, table, sitting&#10;&#10;Description automatically generated">
                <a:extLst>
                  <a:ext uri="{FF2B5EF4-FFF2-40B4-BE49-F238E27FC236}">
                    <a16:creationId xmlns:a16="http://schemas.microsoft.com/office/drawing/2014/main" id="{772A7ABB-9ECC-7B4F-BAD1-351E32EC38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3190" y="1649171"/>
                <a:ext cx="620847" cy="687966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582C641-3DAF-9240-8D7B-568B866B0958}"/>
                </a:ext>
              </a:extLst>
            </p:cNvPr>
            <p:cNvSpPr txBox="1">
              <a:spLocks/>
            </p:cNvSpPr>
            <p:nvPr/>
          </p:nvSpPr>
          <p:spPr>
            <a:xfrm>
              <a:off x="9539927" y="2915754"/>
              <a:ext cx="2245800" cy="573326"/>
            </a:xfrm>
            <a:prstGeom prst="rect">
              <a:avLst/>
            </a:prstGeom>
            <a:noFill/>
          </p:spPr>
          <p:txBody>
            <a:bodyPr wrap="square" rtlCol="0">
              <a:normAutofit fontScale="62500" lnSpcReduction="20000"/>
            </a:bodyPr>
            <a:lstStyle/>
            <a:p>
              <a:r>
                <a:rPr lang="en-US" sz="4000" b="1"/>
                <a:t>Main-DHS</a:t>
              </a:r>
            </a:p>
          </p:txBody>
        </p:sp>
      </p:grpSp>
      <p:pic>
        <p:nvPicPr>
          <p:cNvPr id="58" name="Content Placeholder 6" descr="A screenshot of a cell phone&#10;&#10;Description automatically generated">
            <a:extLst>
              <a:ext uri="{FF2B5EF4-FFF2-40B4-BE49-F238E27FC236}">
                <a16:creationId xmlns:a16="http://schemas.microsoft.com/office/drawing/2014/main" id="{9D76CC82-1FD1-C84F-A17B-1429B3AFD1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44806" y="2661592"/>
            <a:ext cx="1569588" cy="166354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A877100-4E63-5544-A1B9-0195A7A699F2}"/>
              </a:ext>
            </a:extLst>
          </p:cNvPr>
          <p:cNvGrpSpPr/>
          <p:nvPr/>
        </p:nvGrpSpPr>
        <p:grpSpPr>
          <a:xfrm>
            <a:off x="581634" y="2659834"/>
            <a:ext cx="1540334" cy="2562350"/>
            <a:chOff x="581634" y="2659834"/>
            <a:chExt cx="1540334" cy="263574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4EB4538-603E-9044-9554-0A14F2852773}"/>
                </a:ext>
              </a:extLst>
            </p:cNvPr>
            <p:cNvGrpSpPr/>
            <p:nvPr/>
          </p:nvGrpSpPr>
          <p:grpSpPr>
            <a:xfrm>
              <a:off x="1019637" y="4456843"/>
              <a:ext cx="749248" cy="838733"/>
              <a:chOff x="3502372" y="2570348"/>
              <a:chExt cx="2368076" cy="2624086"/>
            </a:xfrm>
          </p:grpSpPr>
          <p:pic>
            <p:nvPicPr>
              <p:cNvPr id="59" name="Picture 58" descr="A picture containing cup, indoor, table, sitting&#10;&#10;Description automatically generated">
                <a:extLst>
                  <a:ext uri="{FF2B5EF4-FFF2-40B4-BE49-F238E27FC236}">
                    <a16:creationId xmlns:a16="http://schemas.microsoft.com/office/drawing/2014/main" id="{6183E6B1-1970-CD46-AE7F-6E1EE2AAD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3502372" y="2570348"/>
                <a:ext cx="2368076" cy="2624086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C084674-069F-EA4C-9346-466D08F3387A}"/>
                  </a:ext>
                </a:extLst>
              </p:cNvPr>
              <p:cNvSpPr txBox="1"/>
              <p:nvPr/>
            </p:nvSpPr>
            <p:spPr>
              <a:xfrm>
                <a:off x="3938339" y="3108232"/>
                <a:ext cx="1932105" cy="1056307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47500" lnSpcReduction="20000"/>
              </a:bodyPr>
              <a:lstStyle/>
              <a:p>
                <a:r>
                  <a:rPr lang="en-US" sz="3200" b="1">
                    <a:ln w="22225">
                      <a:solidFill>
                        <a:schemeClr val="tx1"/>
                      </a:solidFill>
                      <a:prstDash val="solid"/>
                    </a:ln>
                    <a:solidFill>
                      <a:srgbClr val="00B0F0"/>
                    </a:solidFill>
                  </a:rPr>
                  <a:t>FDB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190F2FA-0963-A24E-A844-2EF632C209A6}"/>
                </a:ext>
              </a:extLst>
            </p:cNvPr>
            <p:cNvGrpSpPr/>
            <p:nvPr/>
          </p:nvGrpSpPr>
          <p:grpSpPr>
            <a:xfrm>
              <a:off x="581634" y="2659834"/>
              <a:ext cx="1540334" cy="1797008"/>
              <a:chOff x="581634" y="2240458"/>
              <a:chExt cx="1429364" cy="2083986"/>
            </a:xfrm>
          </p:grpSpPr>
          <p:pic>
            <p:nvPicPr>
              <p:cNvPr id="60" name="Picture 6" descr="http://jbmicro.com/wp-content/uploads/2013/03/Hadoop-Cluster.png">
                <a:extLst>
                  <a:ext uri="{FF2B5EF4-FFF2-40B4-BE49-F238E27FC236}">
                    <a16:creationId xmlns:a16="http://schemas.microsoft.com/office/drawing/2014/main" id="{3BA91CC6-E0D1-C540-9724-3ED7C74D08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634" y="2240458"/>
                <a:ext cx="1429364" cy="1666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AACC5E-6BDA-C84B-AAEB-0BED189CAE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4637" y="3796216"/>
                <a:ext cx="1059029" cy="528228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40000" lnSpcReduction="20000"/>
              </a:bodyPr>
              <a:lstStyle/>
              <a:p>
                <a:r>
                  <a:rPr lang="en-US" sz="4000" b="1" err="1"/>
                  <a:t>CrayHPC</a:t>
                </a:r>
                <a:endParaRPr lang="en-US" sz="4000" b="1"/>
              </a:p>
            </p:txBody>
          </p:sp>
        </p:grp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A34C18-D04F-9F47-83FE-221E8A615B21}"/>
              </a:ext>
            </a:extLst>
          </p:cNvPr>
          <p:cNvCxnSpPr>
            <a:cxnSpLocks/>
          </p:cNvCxnSpPr>
          <p:nvPr/>
        </p:nvCxnSpPr>
        <p:spPr>
          <a:xfrm flipH="1">
            <a:off x="3282874" y="1349372"/>
            <a:ext cx="3352832" cy="34448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54DEB62-3BEA-6A45-884A-EDD00EB611F8}"/>
              </a:ext>
            </a:extLst>
          </p:cNvPr>
          <p:cNvCxnSpPr>
            <a:cxnSpLocks/>
          </p:cNvCxnSpPr>
          <p:nvPr/>
        </p:nvCxnSpPr>
        <p:spPr>
          <a:xfrm flipV="1">
            <a:off x="3310468" y="2485787"/>
            <a:ext cx="3490107" cy="13799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5FBCBB-EC82-E846-8551-7C0BB96548DA}"/>
              </a:ext>
            </a:extLst>
          </p:cNvPr>
          <p:cNvSpPr txBox="1"/>
          <p:nvPr/>
        </p:nvSpPr>
        <p:spPr>
          <a:xfrm>
            <a:off x="3161322" y="908064"/>
            <a:ext cx="169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retrieve,get</a:t>
            </a:r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3721BC6-89D1-F04B-AF0E-48608291EBA0}"/>
              </a:ext>
            </a:extLst>
          </p:cNvPr>
          <p:cNvSpPr txBox="1"/>
          <p:nvPr/>
        </p:nvSpPr>
        <p:spPr>
          <a:xfrm>
            <a:off x="5529191" y="2060027"/>
            <a:ext cx="156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archive, put</a:t>
            </a:r>
            <a:endParaRPr lang="en-US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0FFEAA5-5220-2B47-A586-F8E7C5F06590}"/>
              </a:ext>
            </a:extLst>
          </p:cNvPr>
          <p:cNvCxnSpPr>
            <a:cxnSpLocks/>
          </p:cNvCxnSpPr>
          <p:nvPr/>
        </p:nvCxnSpPr>
        <p:spPr>
          <a:xfrm flipH="1" flipV="1">
            <a:off x="3502372" y="4100184"/>
            <a:ext cx="2950039" cy="866208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8434C23D-789D-A743-AC79-844F195C2DFB}"/>
              </a:ext>
            </a:extLst>
          </p:cNvPr>
          <p:cNvSpPr txBox="1"/>
          <p:nvPr/>
        </p:nvSpPr>
        <p:spPr>
          <a:xfrm>
            <a:off x="3059091" y="4318988"/>
            <a:ext cx="148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retrieve, get</a:t>
            </a:r>
            <a:endParaRPr lang="en-US"/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BC0D7A6-ECB1-5844-8067-863B8FF3818A}"/>
              </a:ext>
            </a:extLst>
          </p:cNvPr>
          <p:cNvCxnSpPr>
            <a:cxnSpLocks/>
          </p:cNvCxnSpPr>
          <p:nvPr/>
        </p:nvCxnSpPr>
        <p:spPr>
          <a:xfrm>
            <a:off x="7897797" y="2847793"/>
            <a:ext cx="0" cy="1655861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57C0F7BD-2C1F-F044-ABEE-D8C155A2A52A}"/>
              </a:ext>
            </a:extLst>
          </p:cNvPr>
          <p:cNvSpPr txBox="1"/>
          <p:nvPr/>
        </p:nvSpPr>
        <p:spPr>
          <a:xfrm>
            <a:off x="7972584" y="3637007"/>
            <a:ext cx="1179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Essential datasets</a:t>
            </a:r>
            <a:endParaRPr lang="en-US"/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95E8AEA-E420-C54F-8F86-FF23F54CA7DC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4228072" y="2069068"/>
            <a:ext cx="5016734" cy="1424295"/>
          </a:xfrm>
          <a:prstGeom prst="straightConnector1">
            <a:avLst/>
          </a:prstGeom>
          <a:ln>
            <a:prstDash val="dash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3472EF91-92A4-1F45-9C5F-176139301EEF}"/>
              </a:ext>
            </a:extLst>
          </p:cNvPr>
          <p:cNvGrpSpPr/>
          <p:nvPr/>
        </p:nvGrpSpPr>
        <p:grpSpPr>
          <a:xfrm>
            <a:off x="3310468" y="1482611"/>
            <a:ext cx="2073814" cy="914400"/>
            <a:chOff x="4211425" y="1781555"/>
            <a:chExt cx="2073814" cy="914400"/>
          </a:xfrm>
        </p:grpSpPr>
        <p:pic>
          <p:nvPicPr>
            <p:cNvPr id="72" name="Picture 71" descr="Text, logo&#10;&#10;Description automatically generated">
              <a:extLst>
                <a:ext uri="{FF2B5EF4-FFF2-40B4-BE49-F238E27FC236}">
                  <a16:creationId xmlns:a16="http://schemas.microsoft.com/office/drawing/2014/main" id="{B8972545-C450-AC42-90A5-2CBB409AE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70715" y="1819431"/>
              <a:ext cx="1314524" cy="395216"/>
            </a:xfrm>
            <a:prstGeom prst="rect">
              <a:avLst/>
            </a:prstGeom>
          </p:spPr>
        </p:pic>
        <p:pic>
          <p:nvPicPr>
            <p:cNvPr id="80" name="Graphic 79" descr="Bar chart">
              <a:extLst>
                <a:ext uri="{FF2B5EF4-FFF2-40B4-BE49-F238E27FC236}">
                  <a16:creationId xmlns:a16="http://schemas.microsoft.com/office/drawing/2014/main" id="{D29F9E09-8B23-B84B-9A5D-E4127D762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11425" y="1781555"/>
              <a:ext cx="914400" cy="914400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EC1465-7C75-154A-9864-3DEA760E97CD}"/>
              </a:ext>
            </a:extLst>
          </p:cNvPr>
          <p:cNvGrpSpPr/>
          <p:nvPr/>
        </p:nvGrpSpPr>
        <p:grpSpPr>
          <a:xfrm>
            <a:off x="3607707" y="2932356"/>
            <a:ext cx="2073814" cy="914400"/>
            <a:chOff x="4211425" y="1781555"/>
            <a:chExt cx="2073814" cy="914400"/>
          </a:xfrm>
        </p:grpSpPr>
        <p:pic>
          <p:nvPicPr>
            <p:cNvPr id="83" name="Picture 82" descr="Text, logo&#10;&#10;Description automatically generated">
              <a:extLst>
                <a:ext uri="{FF2B5EF4-FFF2-40B4-BE49-F238E27FC236}">
                  <a16:creationId xmlns:a16="http://schemas.microsoft.com/office/drawing/2014/main" id="{4A6EBE25-B375-4E49-93DE-BDD049046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70715" y="1819431"/>
              <a:ext cx="1314524" cy="395216"/>
            </a:xfrm>
            <a:prstGeom prst="rect">
              <a:avLst/>
            </a:prstGeom>
          </p:spPr>
        </p:pic>
        <p:pic>
          <p:nvPicPr>
            <p:cNvPr id="84" name="Graphic 83" descr="Bar chart">
              <a:extLst>
                <a:ext uri="{FF2B5EF4-FFF2-40B4-BE49-F238E27FC236}">
                  <a16:creationId xmlns:a16="http://schemas.microsoft.com/office/drawing/2014/main" id="{C0DB8C65-2721-FC48-9BF8-A2C292699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211425" y="1781555"/>
              <a:ext cx="914400" cy="914400"/>
            </a:xfrm>
            <a:prstGeom prst="rect">
              <a:avLst/>
            </a:prstGeom>
          </p:spPr>
        </p:pic>
      </p:grpSp>
      <p:pic>
        <p:nvPicPr>
          <p:cNvPr id="70" name="Picture 69" descr="Map&#10;&#10;Description automatically generated">
            <a:extLst>
              <a:ext uri="{FF2B5EF4-FFF2-40B4-BE49-F238E27FC236}">
                <a16:creationId xmlns:a16="http://schemas.microsoft.com/office/drawing/2014/main" id="{33521D94-07F9-7145-A441-1416238C57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06411" y="887652"/>
            <a:ext cx="1556514" cy="2344749"/>
          </a:xfrm>
          <a:prstGeom prst="rect">
            <a:avLst/>
          </a:prstGeom>
        </p:spPr>
      </p:pic>
      <p:pic>
        <p:nvPicPr>
          <p:cNvPr id="73" name="Picture 72" descr="Map&#10;&#10;Description automatically generated">
            <a:extLst>
              <a:ext uri="{FF2B5EF4-FFF2-40B4-BE49-F238E27FC236}">
                <a16:creationId xmlns:a16="http://schemas.microsoft.com/office/drawing/2014/main" id="{ED01E7FB-252A-7B45-91A0-15B007FE23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42799" y="2003860"/>
            <a:ext cx="1445439" cy="2228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090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7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8" grpId="1"/>
      <p:bldP spid="66" grpId="0"/>
      <p:bldP spid="66" grpId="1"/>
      <p:bldP spid="66" grpId="2"/>
      <p:bldP spid="68" grpId="0"/>
      <p:bldP spid="71" grpId="0"/>
      <p:bldP spid="7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02E06-8813-B44C-87A2-743E3B3FC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User Impact vs Size Temporary-DHS 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57606-50A7-8A4C-972D-E22A3D7B9A9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0000" y="1126365"/>
            <a:ext cx="10029600" cy="49860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7DEAB-73ED-B342-8BEC-52C99C1853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526D6-AC57-2943-9F3C-F385643A2E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13142F6-71B0-584C-B6FF-13F149C23C55}"/>
              </a:ext>
            </a:extLst>
          </p:cNvPr>
          <p:cNvGrpSpPr/>
          <p:nvPr/>
        </p:nvGrpSpPr>
        <p:grpSpPr>
          <a:xfrm>
            <a:off x="1355326" y="1585644"/>
            <a:ext cx="8885127" cy="481553"/>
            <a:chOff x="1391968" y="1014144"/>
            <a:chExt cx="8885127" cy="4815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ACFE448-329E-944F-84A3-2FF847C18548}"/>
                </a:ext>
              </a:extLst>
            </p:cNvPr>
            <p:cNvSpPr txBox="1"/>
            <p:nvPr/>
          </p:nvSpPr>
          <p:spPr>
            <a:xfrm>
              <a:off x="1391968" y="1014144"/>
              <a:ext cx="1094014" cy="37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300 PB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B55D8B75-B8A0-0645-A7E7-2EFA10B265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9750" y="1358072"/>
              <a:ext cx="6071937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971D52-1991-6B49-BBAD-0F3DF2F21204}"/>
                </a:ext>
              </a:extLst>
            </p:cNvPr>
            <p:cNvSpPr txBox="1"/>
            <p:nvPr/>
          </p:nvSpPr>
          <p:spPr>
            <a:xfrm>
              <a:off x="8339339" y="1126365"/>
              <a:ext cx="19377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No User Impact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3F3669C-4298-624D-97BC-94C7CC92316A}"/>
                </a:ext>
              </a:extLst>
            </p:cNvPr>
            <p:cNvSpPr txBox="1"/>
            <p:nvPr/>
          </p:nvSpPr>
          <p:spPr>
            <a:xfrm>
              <a:off x="5393876" y="1058086"/>
              <a:ext cx="29139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All MARS + ECFS data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2C3302D-AA9F-1242-AAC5-A23938E13337}"/>
              </a:ext>
            </a:extLst>
          </p:cNvPr>
          <p:cNvGrpSpPr/>
          <p:nvPr/>
        </p:nvGrpSpPr>
        <p:grpSpPr>
          <a:xfrm>
            <a:off x="1181569" y="2032907"/>
            <a:ext cx="5257800" cy="3935186"/>
            <a:chOff x="1218211" y="1461407"/>
            <a:chExt cx="5257800" cy="3935186"/>
          </a:xfrm>
        </p:grpSpPr>
        <p:sp>
          <p:nvSpPr>
            <p:cNvPr id="6" name="Triangle 5">
              <a:extLst>
                <a:ext uri="{FF2B5EF4-FFF2-40B4-BE49-F238E27FC236}">
                  <a16:creationId xmlns:a16="http://schemas.microsoft.com/office/drawing/2014/main" id="{CAA18C75-C639-674F-9F28-1ABBCB457665}"/>
                </a:ext>
              </a:extLst>
            </p:cNvPr>
            <p:cNvSpPr/>
            <p:nvPr/>
          </p:nvSpPr>
          <p:spPr>
            <a:xfrm rot="10800000">
              <a:off x="1218211" y="1461407"/>
              <a:ext cx="5257800" cy="3935186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6576AE9-0008-3D43-B7F9-EA5A20FDBD0E}"/>
                </a:ext>
              </a:extLst>
            </p:cNvPr>
            <p:cNvSpPr txBox="1"/>
            <p:nvPr/>
          </p:nvSpPr>
          <p:spPr>
            <a:xfrm>
              <a:off x="1872338" y="2392026"/>
              <a:ext cx="39495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>
                  <a:solidFill>
                    <a:srgbClr val="FF0000"/>
                  </a:solidFill>
                </a:rPr>
                <a:t>Temporary-DHS copy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F18DEB4-970D-FE42-8774-55174F77115B}"/>
              </a:ext>
            </a:extLst>
          </p:cNvPr>
          <p:cNvGrpSpPr/>
          <p:nvPr/>
        </p:nvGrpSpPr>
        <p:grpSpPr>
          <a:xfrm>
            <a:off x="1432378" y="2248225"/>
            <a:ext cx="9056319" cy="646331"/>
            <a:chOff x="1469020" y="1676725"/>
            <a:chExt cx="9056319" cy="64633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FCCA298-AC9D-0242-826E-E06A319CA6F4}"/>
                </a:ext>
              </a:extLst>
            </p:cNvPr>
            <p:cNvSpPr txBox="1"/>
            <p:nvPr/>
          </p:nvSpPr>
          <p:spPr>
            <a:xfrm>
              <a:off x="5459060" y="1749480"/>
              <a:ext cx="29139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Selected MARS data (ERA) Selected User data (ECFS)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D74514E1-0920-8247-91F6-C28BE21B73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9750" y="2268858"/>
              <a:ext cx="6071937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FC89383-8CF7-9449-B717-DB2E9ADB2C0B}"/>
                </a:ext>
              </a:extLst>
            </p:cNvPr>
            <p:cNvSpPr txBox="1"/>
            <p:nvPr/>
          </p:nvSpPr>
          <p:spPr>
            <a:xfrm>
              <a:off x="1469020" y="1902469"/>
              <a:ext cx="1094014" cy="37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100s PB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4707D4A-EE21-B742-87B6-5E5603E404A3}"/>
                </a:ext>
              </a:extLst>
            </p:cNvPr>
            <p:cNvSpPr txBox="1"/>
            <p:nvPr/>
          </p:nvSpPr>
          <p:spPr>
            <a:xfrm>
              <a:off x="8373015" y="1676725"/>
              <a:ext cx="215232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Selected user work, Data Portals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98025F4-0D81-BA4A-8331-3238DFC41BE0}"/>
              </a:ext>
            </a:extLst>
          </p:cNvPr>
          <p:cNvGrpSpPr/>
          <p:nvPr/>
        </p:nvGrpSpPr>
        <p:grpSpPr>
          <a:xfrm>
            <a:off x="1453108" y="2918222"/>
            <a:ext cx="9001913" cy="923330"/>
            <a:chOff x="1489750" y="2346722"/>
            <a:chExt cx="9001913" cy="923330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CA5ECD-B862-C443-9437-7DA0F9548936}"/>
                </a:ext>
              </a:extLst>
            </p:cNvPr>
            <p:cNvSpPr txBox="1"/>
            <p:nvPr/>
          </p:nvSpPr>
          <p:spPr>
            <a:xfrm>
              <a:off x="1489750" y="2852636"/>
              <a:ext cx="1094014" cy="37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10s PB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7DBBE6C-EFD0-5C4D-9E55-EC0E03756C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9751" y="3165849"/>
              <a:ext cx="6071937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E234F15-7A9F-A64A-AD2E-EE9CEFB674DF}"/>
                </a:ext>
              </a:extLst>
            </p:cNvPr>
            <p:cNvSpPr txBox="1"/>
            <p:nvPr/>
          </p:nvSpPr>
          <p:spPr>
            <a:xfrm>
              <a:off x="5393875" y="2711149"/>
              <a:ext cx="29139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All ERA5, All extractions (ECFS), selected ECFS data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E7809A-A4A1-3145-B24A-54A3FC24F04C}"/>
                </a:ext>
              </a:extLst>
            </p:cNvPr>
            <p:cNvSpPr txBox="1"/>
            <p:nvPr/>
          </p:nvSpPr>
          <p:spPr>
            <a:xfrm>
              <a:off x="8339339" y="2346722"/>
              <a:ext cx="21523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ERA5 Back, any RD experiment, all Evaluation, CDS </a:t>
              </a: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749AC2A-7EAF-C341-B219-4C7D715D6987}"/>
              </a:ext>
            </a:extLst>
          </p:cNvPr>
          <p:cNvSpPr txBox="1"/>
          <p:nvPr/>
        </p:nvSpPr>
        <p:spPr>
          <a:xfrm>
            <a:off x="1355326" y="1063206"/>
            <a:ext cx="1094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Size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109DE5B-9B6B-C04A-B29E-EBAB465ED4BB}"/>
              </a:ext>
            </a:extLst>
          </p:cNvPr>
          <p:cNvSpPr txBox="1"/>
          <p:nvPr/>
        </p:nvSpPr>
        <p:spPr>
          <a:xfrm>
            <a:off x="5336900" y="1044264"/>
            <a:ext cx="17509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Content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06108FBF-DA25-A14C-A66A-EA2217299618}"/>
              </a:ext>
            </a:extLst>
          </p:cNvPr>
          <p:cNvSpPr txBox="1"/>
          <p:nvPr/>
        </p:nvSpPr>
        <p:spPr>
          <a:xfrm>
            <a:off x="8302697" y="1022549"/>
            <a:ext cx="28763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/>
              <a:t>Enabled work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13017F6-C367-C340-BE89-732D9BFCFB5D}"/>
              </a:ext>
            </a:extLst>
          </p:cNvPr>
          <p:cNvGrpSpPr/>
          <p:nvPr/>
        </p:nvGrpSpPr>
        <p:grpSpPr>
          <a:xfrm>
            <a:off x="1432378" y="3906714"/>
            <a:ext cx="9081148" cy="923330"/>
            <a:chOff x="1469020" y="3335214"/>
            <a:chExt cx="9081148" cy="92333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5A7FC38-FC2D-D04F-BEED-C1B08CF820FA}"/>
                </a:ext>
              </a:extLst>
            </p:cNvPr>
            <p:cNvSpPr txBox="1"/>
            <p:nvPr/>
          </p:nvSpPr>
          <p:spPr>
            <a:xfrm>
              <a:off x="1469020" y="3702307"/>
              <a:ext cx="1094014" cy="37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Few PB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CAEE39-A78C-1E41-8D50-05380DDF9A9D}"/>
                </a:ext>
              </a:extLst>
            </p:cNvPr>
            <p:cNvSpPr txBox="1"/>
            <p:nvPr/>
          </p:nvSpPr>
          <p:spPr>
            <a:xfrm>
              <a:off x="5272784" y="3592054"/>
              <a:ext cx="29139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Analysis, Essential ERA5, Essential extractions (ECFS)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5A27D78-96EF-8942-8BAA-99594D33DADA}"/>
                </a:ext>
              </a:extLst>
            </p:cNvPr>
            <p:cNvSpPr txBox="1"/>
            <p:nvPr/>
          </p:nvSpPr>
          <p:spPr>
            <a:xfrm>
              <a:off x="8305389" y="3335214"/>
              <a:ext cx="224477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CAMS experiments, RD experiments, selected Evaluation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E4A5F1A-CF63-9F43-8F32-4A678C41234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1190" y="4087676"/>
              <a:ext cx="6071937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0404C1F-1AFF-D54D-9538-FDC9F9E947F2}"/>
              </a:ext>
            </a:extLst>
          </p:cNvPr>
          <p:cNvGrpSpPr/>
          <p:nvPr/>
        </p:nvGrpSpPr>
        <p:grpSpPr>
          <a:xfrm>
            <a:off x="1432378" y="4889674"/>
            <a:ext cx="9676447" cy="646331"/>
            <a:chOff x="1469020" y="4318174"/>
            <a:chExt cx="9676447" cy="64633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1AD538-763D-3B43-9085-8DBC491CDB6A}"/>
                </a:ext>
              </a:extLst>
            </p:cNvPr>
            <p:cNvSpPr txBox="1"/>
            <p:nvPr/>
          </p:nvSpPr>
          <p:spPr>
            <a:xfrm>
              <a:off x="1469020" y="4444795"/>
              <a:ext cx="1094014" cy="37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100s TB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B7D4187-B47C-0948-B1F9-892D190BC6CF}"/>
                </a:ext>
              </a:extLst>
            </p:cNvPr>
            <p:cNvSpPr txBox="1"/>
            <p:nvPr/>
          </p:nvSpPr>
          <p:spPr>
            <a:xfrm>
              <a:off x="5272784" y="4480218"/>
              <a:ext cx="1643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/>
                <a:t>Observations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758303E-6AFA-1949-B8D1-AEAFFD23006D}"/>
                </a:ext>
              </a:extLst>
            </p:cNvPr>
            <p:cNvSpPr txBox="1"/>
            <p:nvPr/>
          </p:nvSpPr>
          <p:spPr>
            <a:xfrm>
              <a:off x="8305389" y="4318174"/>
              <a:ext cx="284007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Selected RD experiments  MS TC suites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7327A12-D3EE-D24B-96D2-A34B3D037E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9750" y="4787994"/>
              <a:ext cx="6071937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067FADC9-374F-AA43-B7CD-92CACC101EA0}"/>
              </a:ext>
            </a:extLst>
          </p:cNvPr>
          <p:cNvGrpSpPr/>
          <p:nvPr/>
        </p:nvGrpSpPr>
        <p:grpSpPr>
          <a:xfrm>
            <a:off x="1453108" y="5474377"/>
            <a:ext cx="9526023" cy="534942"/>
            <a:chOff x="1469020" y="4444795"/>
            <a:chExt cx="9526023" cy="534942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F66E050-7C11-F548-BDB5-5A3278CEEFC5}"/>
                </a:ext>
              </a:extLst>
            </p:cNvPr>
            <p:cNvSpPr txBox="1"/>
            <p:nvPr/>
          </p:nvSpPr>
          <p:spPr>
            <a:xfrm>
              <a:off x="1469020" y="4444795"/>
              <a:ext cx="1094014" cy="3702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/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81220AF-3A7C-9445-8F39-3B1EC9DAD971}"/>
                </a:ext>
              </a:extLst>
            </p:cNvPr>
            <p:cNvSpPr txBox="1"/>
            <p:nvPr/>
          </p:nvSpPr>
          <p:spPr>
            <a:xfrm>
              <a:off x="5272784" y="4480218"/>
              <a:ext cx="164325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40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82C3C7-CD2E-4D4A-B428-B2662D6D73B9}"/>
                </a:ext>
              </a:extLst>
            </p:cNvPr>
            <p:cNvSpPr txBox="1"/>
            <p:nvPr/>
          </p:nvSpPr>
          <p:spPr>
            <a:xfrm>
              <a:off x="8256535" y="4610405"/>
              <a:ext cx="27385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/>
                <a:t>Critical-path Production</a:t>
              </a: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040341A-2F72-3843-BDE2-19E27E32996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9750" y="4787994"/>
              <a:ext cx="6071937" cy="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5814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4BA6-9F87-004C-B800-52F89529E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Development Temporary-DHS: Dry-run archive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0C2B2-7374-4442-A159-AD776F68F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967FF-59B9-CE4B-950A-E06A69492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EC9C2AC-B151-EB49-A478-02398FCD6A8B}"/>
              </a:ext>
            </a:extLst>
          </p:cNvPr>
          <p:cNvGrpSpPr/>
          <p:nvPr/>
        </p:nvGrpSpPr>
        <p:grpSpPr>
          <a:xfrm>
            <a:off x="6331566" y="4624713"/>
            <a:ext cx="3282036" cy="1531916"/>
            <a:chOff x="709471" y="1330383"/>
            <a:chExt cx="9504422" cy="5758749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D037502-A35C-194E-BF73-F8C509D6C0E1}"/>
                </a:ext>
              </a:extLst>
            </p:cNvPr>
            <p:cNvGrpSpPr/>
            <p:nvPr/>
          </p:nvGrpSpPr>
          <p:grpSpPr>
            <a:xfrm>
              <a:off x="1318351" y="1330383"/>
              <a:ext cx="8895542" cy="4096137"/>
              <a:chOff x="625151" y="1203649"/>
              <a:chExt cx="11266460" cy="515954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897F4DC-8119-D647-94C3-0A38A26D1ADE}"/>
                  </a:ext>
                </a:extLst>
              </p:cNvPr>
              <p:cNvGrpSpPr/>
              <p:nvPr/>
            </p:nvGrpSpPr>
            <p:grpSpPr>
              <a:xfrm>
                <a:off x="625151" y="1203649"/>
                <a:ext cx="6292652" cy="4639675"/>
                <a:chOff x="625151" y="1203649"/>
                <a:chExt cx="6292652" cy="463967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B45CD4B-0B97-7B4C-9028-CFD0C9370686}"/>
                    </a:ext>
                  </a:extLst>
                </p:cNvPr>
                <p:cNvGrpSpPr/>
                <p:nvPr/>
              </p:nvGrpSpPr>
              <p:grpSpPr>
                <a:xfrm>
                  <a:off x="864524" y="1754156"/>
                  <a:ext cx="2572967" cy="3163078"/>
                  <a:chOff x="864524" y="1754156"/>
                  <a:chExt cx="2572967" cy="3163078"/>
                </a:xfrm>
              </p:grpSpPr>
              <p:pic>
                <p:nvPicPr>
                  <p:cNvPr id="42" name="Picture 41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C8F3157C-C04C-124C-A0FC-21FED29743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37035" y="3589376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43" name="Picture 42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E064CDE8-4893-604B-AAC1-9D58D745E8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69722" y="3229437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44" name="Picture 43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355399E2-0499-A142-9BBD-9759FC07C4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01746" y="2861380"/>
                    <a:ext cx="1635326" cy="443355"/>
                  </a:xfrm>
                  <a:prstGeom prst="rect">
                    <a:avLst/>
                  </a:prstGeom>
                </p:spPr>
              </p:pic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0BB0CA66-23E2-5C4F-A750-7DA30B1329F0}"/>
                      </a:ext>
                    </a:extLst>
                  </p:cNvPr>
                  <p:cNvGrpSpPr/>
                  <p:nvPr/>
                </p:nvGrpSpPr>
                <p:grpSpPr>
                  <a:xfrm>
                    <a:off x="1574185" y="2117234"/>
                    <a:ext cx="1399620" cy="560117"/>
                    <a:chOff x="1411749" y="1894689"/>
                    <a:chExt cx="1399620" cy="560117"/>
                  </a:xfrm>
                </p:grpSpPr>
                <p:pic>
                  <p:nvPicPr>
                    <p:cNvPr id="51" name="Picture 50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1F4B87B9-71A3-4A47-AD0B-A15AD39CCF3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11749" y="1900245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2" name="Picture 51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9118E4C5-3272-AB40-9201-2C3CFC9E599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310912" y="1894689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49" name="Rounded Rectangle 43">
                    <a:extLst>
                      <a:ext uri="{FF2B5EF4-FFF2-40B4-BE49-F238E27FC236}">
                        <a16:creationId xmlns:a16="http://schemas.microsoft.com/office/drawing/2014/main" id="{26DF1105-C5C9-9C4C-9D1D-0B921866D7BF}"/>
                      </a:ext>
                    </a:extLst>
                  </p:cNvPr>
                  <p:cNvSpPr/>
                  <p:nvPr/>
                </p:nvSpPr>
                <p:spPr>
                  <a:xfrm>
                    <a:off x="864524" y="1754156"/>
                    <a:ext cx="2572967" cy="3163078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52CAB08-97BE-5748-9E71-0E77F182C81E}"/>
                    </a:ext>
                  </a:extLst>
                </p:cNvPr>
                <p:cNvGrpSpPr/>
                <p:nvPr/>
              </p:nvGrpSpPr>
              <p:grpSpPr>
                <a:xfrm>
                  <a:off x="3825957" y="1762019"/>
                  <a:ext cx="2650054" cy="3155215"/>
                  <a:chOff x="3825957" y="1762019"/>
                  <a:chExt cx="2650054" cy="3155215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149CD70-FA87-2F49-9E37-C9FBF640A7D3}"/>
                      </a:ext>
                    </a:extLst>
                  </p:cNvPr>
                  <p:cNvGrpSpPr/>
                  <p:nvPr/>
                </p:nvGrpSpPr>
                <p:grpSpPr>
                  <a:xfrm>
                    <a:off x="4087688" y="1932611"/>
                    <a:ext cx="2199657" cy="726538"/>
                    <a:chOff x="7459604" y="2317780"/>
                    <a:chExt cx="1859051" cy="580927"/>
                  </a:xfrm>
                </p:grpSpPr>
                <p:pic>
                  <p:nvPicPr>
                    <p:cNvPr id="39" name="Picture 38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711018F8-3F45-A840-8E15-C946B75B545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7459604" y="2344146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0" name="Picture 39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944D3761-DBF7-894E-B06D-0498E5AC87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8137108" y="2338590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1" name="Picture 40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0F64519F-36F4-8E45-88AC-CF9F8934E98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8818198" y="2317780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32" name="Picture 31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6848339D-6A31-2D41-8256-900CC3D77F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998468" y="3597239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41ECEB08-B38F-2540-920F-60FAF163EA9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031155" y="3237300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34" name="Picture 33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6C31B8CE-F1D8-5B4D-81DF-461290DAAD0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963179" y="2869243"/>
                    <a:ext cx="1635326" cy="443355"/>
                  </a:xfrm>
                  <a:prstGeom prst="rect">
                    <a:avLst/>
                  </a:prstGeom>
                </p:spPr>
              </p:pic>
              <p:sp>
                <p:nvSpPr>
                  <p:cNvPr id="37" name="Rounded Rectangle 43">
                    <a:extLst>
                      <a:ext uri="{FF2B5EF4-FFF2-40B4-BE49-F238E27FC236}">
                        <a16:creationId xmlns:a16="http://schemas.microsoft.com/office/drawing/2014/main" id="{43218594-CA8D-9A4A-BCCF-AEDE6AA6D94D}"/>
                      </a:ext>
                    </a:extLst>
                  </p:cNvPr>
                  <p:cNvSpPr/>
                  <p:nvPr/>
                </p:nvSpPr>
                <p:spPr>
                  <a:xfrm>
                    <a:off x="3825957" y="1762019"/>
                    <a:ext cx="2650054" cy="3155215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D56064A-422F-F94F-9DE2-A928DBB0F65A}"/>
                    </a:ext>
                  </a:extLst>
                </p:cNvPr>
                <p:cNvSpPr/>
                <p:nvPr/>
              </p:nvSpPr>
              <p:spPr>
                <a:xfrm>
                  <a:off x="625151" y="1203649"/>
                  <a:ext cx="6292652" cy="4497355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D19F6E1-8E49-8B41-85BB-924A5E65827D}"/>
                    </a:ext>
                  </a:extLst>
                </p:cNvPr>
                <p:cNvSpPr txBox="1"/>
                <p:nvPr/>
              </p:nvSpPr>
              <p:spPr>
                <a:xfrm>
                  <a:off x="1514853" y="5196870"/>
                  <a:ext cx="4513242" cy="646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MARS Service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0D7C9D2-CE90-7F41-A91D-FDD4CF65B408}"/>
                  </a:ext>
                </a:extLst>
              </p:cNvPr>
              <p:cNvGrpSpPr/>
              <p:nvPr/>
            </p:nvGrpSpPr>
            <p:grpSpPr>
              <a:xfrm>
                <a:off x="7612893" y="1203649"/>
                <a:ext cx="4278718" cy="5159540"/>
                <a:chOff x="7612893" y="1203649"/>
                <a:chExt cx="4278718" cy="515954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3C8DE1C-56D9-A241-91DF-7323B52699C3}"/>
                    </a:ext>
                  </a:extLst>
                </p:cNvPr>
                <p:cNvGrpSpPr/>
                <p:nvPr/>
              </p:nvGrpSpPr>
              <p:grpSpPr>
                <a:xfrm>
                  <a:off x="8143430" y="1723196"/>
                  <a:ext cx="2572967" cy="3163078"/>
                  <a:chOff x="864524" y="1754156"/>
                  <a:chExt cx="2572967" cy="3163078"/>
                </a:xfrm>
              </p:grpSpPr>
              <p:pic>
                <p:nvPicPr>
                  <p:cNvPr id="16" name="Picture 15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AF47EC88-39F5-E44C-9B55-75AFBDEC4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37035" y="3589376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17" name="Picture 16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4736D670-D030-6048-BAF6-12F5E64025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69722" y="3229437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1ACD0994-B20F-0247-8345-D2B20E4A1F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01746" y="2861380"/>
                    <a:ext cx="1635326" cy="443355"/>
                  </a:xfrm>
                  <a:prstGeom prst="rect">
                    <a:avLst/>
                  </a:prstGeom>
                </p:spPr>
              </p:pic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1EF07E-5A4A-A349-A864-22CC2855DEEF}"/>
                      </a:ext>
                    </a:extLst>
                  </p:cNvPr>
                  <p:cNvGrpSpPr/>
                  <p:nvPr/>
                </p:nvGrpSpPr>
                <p:grpSpPr>
                  <a:xfrm>
                    <a:off x="1574185" y="2117234"/>
                    <a:ext cx="1399620" cy="560117"/>
                    <a:chOff x="1411749" y="1894689"/>
                    <a:chExt cx="1399620" cy="560117"/>
                  </a:xfrm>
                </p:grpSpPr>
                <p:pic>
                  <p:nvPicPr>
                    <p:cNvPr id="24" name="Picture 23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2D1A73C4-BA26-3D43-932A-FC5B368DC0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11749" y="1900245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Picture 24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D67F0F72-5973-944A-8B7F-952713CA053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310912" y="1894689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ounded Rectangle 43">
                    <a:extLst>
                      <a:ext uri="{FF2B5EF4-FFF2-40B4-BE49-F238E27FC236}">
                        <a16:creationId xmlns:a16="http://schemas.microsoft.com/office/drawing/2014/main" id="{8C972B52-6C2D-A744-8554-222EBD290708}"/>
                      </a:ext>
                    </a:extLst>
                  </p:cNvPr>
                  <p:cNvSpPr/>
                  <p:nvPr/>
                </p:nvSpPr>
                <p:spPr>
                  <a:xfrm>
                    <a:off x="864524" y="1754156"/>
                    <a:ext cx="2572967" cy="3163078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C3CB91C-560F-B448-8DAD-D54A394071AA}"/>
                    </a:ext>
                  </a:extLst>
                </p:cNvPr>
                <p:cNvSpPr/>
                <p:nvPr/>
              </p:nvSpPr>
              <p:spPr>
                <a:xfrm>
                  <a:off x="7856376" y="1203649"/>
                  <a:ext cx="3262728" cy="4562670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7CD6C14-40AA-5C4C-9399-FFB0CF16ADBA}"/>
                    </a:ext>
                  </a:extLst>
                </p:cNvPr>
                <p:cNvSpPr txBox="1"/>
                <p:nvPr/>
              </p:nvSpPr>
              <p:spPr>
                <a:xfrm>
                  <a:off x="7612893" y="5192447"/>
                  <a:ext cx="4278718" cy="1170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ECFS Service</a:t>
                  </a:r>
                </a:p>
              </p:txBody>
            </p:sp>
          </p:grp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C84C8B-604B-0149-901F-7DB92F95A8F3}"/>
                </a:ext>
              </a:extLst>
            </p:cNvPr>
            <p:cNvSpPr txBox="1"/>
            <p:nvPr/>
          </p:nvSpPr>
          <p:spPr>
            <a:xfrm>
              <a:off x="709471" y="5700746"/>
              <a:ext cx="9504422" cy="1388386"/>
            </a:xfrm>
            <a:prstGeom prst="rect">
              <a:avLst/>
            </a:prstGeom>
            <a:noFill/>
          </p:spPr>
          <p:txBody>
            <a:bodyPr wrap="square" rtlCol="0">
              <a:normAutofit fontScale="40000" lnSpcReduction="20000"/>
            </a:bodyPr>
            <a:lstStyle/>
            <a:p>
              <a:r>
                <a:rPr lang="en-US" sz="4000" b="1"/>
                <a:t>Development Temporary-DHS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923D3F-29E5-D74A-8675-1D19DFCAE5D3}"/>
              </a:ext>
            </a:extLst>
          </p:cNvPr>
          <p:cNvGrpSpPr/>
          <p:nvPr/>
        </p:nvGrpSpPr>
        <p:grpSpPr>
          <a:xfrm>
            <a:off x="6978570" y="1243443"/>
            <a:ext cx="1943034" cy="1663542"/>
            <a:chOff x="9321250" y="1225506"/>
            <a:chExt cx="2464477" cy="22635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7EA184-1FE0-8E48-8222-6F84128AE1ED}"/>
                </a:ext>
              </a:extLst>
            </p:cNvPr>
            <p:cNvGrpSpPr/>
            <p:nvPr/>
          </p:nvGrpSpPr>
          <p:grpSpPr>
            <a:xfrm>
              <a:off x="9321250" y="1225506"/>
              <a:ext cx="2245802" cy="1651251"/>
              <a:chOff x="1580111" y="1328800"/>
              <a:chExt cx="1684522" cy="1008337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D9AB899-27D8-9241-857C-1E4769794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580111" y="1328800"/>
                <a:ext cx="1684522" cy="904829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cup, indoor, table, sitting&#10;&#10;Description automatically generated">
                <a:extLst>
                  <a:ext uri="{FF2B5EF4-FFF2-40B4-BE49-F238E27FC236}">
                    <a16:creationId xmlns:a16="http://schemas.microsoft.com/office/drawing/2014/main" id="{772A7ABB-9ECC-7B4F-BAD1-351E32EC38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3190" y="1649171"/>
                <a:ext cx="620847" cy="687966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582C641-3DAF-9240-8D7B-568B866B0958}"/>
                </a:ext>
              </a:extLst>
            </p:cNvPr>
            <p:cNvSpPr txBox="1">
              <a:spLocks/>
            </p:cNvSpPr>
            <p:nvPr/>
          </p:nvSpPr>
          <p:spPr>
            <a:xfrm>
              <a:off x="9539927" y="2915754"/>
              <a:ext cx="2245800" cy="573326"/>
            </a:xfrm>
            <a:prstGeom prst="rect">
              <a:avLst/>
            </a:prstGeom>
            <a:noFill/>
          </p:spPr>
          <p:txBody>
            <a:bodyPr wrap="square" rtlCol="0">
              <a:normAutofit fontScale="62500" lnSpcReduction="20000"/>
            </a:bodyPr>
            <a:lstStyle/>
            <a:p>
              <a:r>
                <a:rPr lang="en-US" sz="4000" b="1"/>
                <a:t>Main-DHS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A877100-4E63-5544-A1B9-0195A7A699F2}"/>
              </a:ext>
            </a:extLst>
          </p:cNvPr>
          <p:cNvGrpSpPr/>
          <p:nvPr/>
        </p:nvGrpSpPr>
        <p:grpSpPr>
          <a:xfrm>
            <a:off x="581634" y="2659834"/>
            <a:ext cx="1540334" cy="2635742"/>
            <a:chOff x="581634" y="2659834"/>
            <a:chExt cx="1540334" cy="263574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4EB4538-603E-9044-9554-0A14F2852773}"/>
                </a:ext>
              </a:extLst>
            </p:cNvPr>
            <p:cNvGrpSpPr/>
            <p:nvPr/>
          </p:nvGrpSpPr>
          <p:grpSpPr>
            <a:xfrm>
              <a:off x="1019637" y="4456843"/>
              <a:ext cx="749248" cy="838733"/>
              <a:chOff x="3502372" y="2570348"/>
              <a:chExt cx="2368076" cy="2624086"/>
            </a:xfrm>
          </p:grpSpPr>
          <p:pic>
            <p:nvPicPr>
              <p:cNvPr id="59" name="Picture 58" descr="A picture containing cup, indoor, table, sitting&#10;&#10;Description automatically generated">
                <a:extLst>
                  <a:ext uri="{FF2B5EF4-FFF2-40B4-BE49-F238E27FC236}">
                    <a16:creationId xmlns:a16="http://schemas.microsoft.com/office/drawing/2014/main" id="{6183E6B1-1970-CD46-AE7F-6E1EE2AAD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3502372" y="2570348"/>
                <a:ext cx="2368076" cy="2624086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C084674-069F-EA4C-9346-466D08F3387A}"/>
                  </a:ext>
                </a:extLst>
              </p:cNvPr>
              <p:cNvSpPr txBox="1"/>
              <p:nvPr/>
            </p:nvSpPr>
            <p:spPr>
              <a:xfrm>
                <a:off x="3938339" y="3108232"/>
                <a:ext cx="1932105" cy="1056307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47500" lnSpcReduction="20000"/>
              </a:bodyPr>
              <a:lstStyle/>
              <a:p>
                <a:r>
                  <a:rPr lang="en-US" sz="3200" b="1">
                    <a:ln w="22225">
                      <a:solidFill>
                        <a:schemeClr val="tx1"/>
                      </a:solidFill>
                      <a:prstDash val="solid"/>
                    </a:ln>
                    <a:solidFill>
                      <a:srgbClr val="00B0F0"/>
                    </a:solidFill>
                  </a:rPr>
                  <a:t>FDB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190F2FA-0963-A24E-A844-2EF632C209A6}"/>
                </a:ext>
              </a:extLst>
            </p:cNvPr>
            <p:cNvGrpSpPr/>
            <p:nvPr/>
          </p:nvGrpSpPr>
          <p:grpSpPr>
            <a:xfrm>
              <a:off x="581634" y="2659834"/>
              <a:ext cx="1540334" cy="1774723"/>
              <a:chOff x="581634" y="2240458"/>
              <a:chExt cx="1429364" cy="2058142"/>
            </a:xfrm>
          </p:grpSpPr>
          <p:pic>
            <p:nvPicPr>
              <p:cNvPr id="60" name="Picture 6" descr="http://jbmicro.com/wp-content/uploads/2013/03/Hadoop-Cluster.png">
                <a:extLst>
                  <a:ext uri="{FF2B5EF4-FFF2-40B4-BE49-F238E27FC236}">
                    <a16:creationId xmlns:a16="http://schemas.microsoft.com/office/drawing/2014/main" id="{3BA91CC6-E0D1-C540-9724-3ED7C74D08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634" y="2240458"/>
                <a:ext cx="1429364" cy="1666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AACC5E-6BDA-C84B-AAEB-0BED189CAE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1634" y="3770372"/>
                <a:ext cx="1140347" cy="528228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40000" lnSpcReduction="20000"/>
              </a:bodyPr>
              <a:lstStyle/>
              <a:p>
                <a:r>
                  <a:rPr lang="en-US" sz="4000" b="1"/>
                  <a:t>Cray HPC</a:t>
                </a:r>
              </a:p>
            </p:txBody>
          </p:sp>
        </p:grp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A34C18-D04F-9F47-83FE-221E8A615B21}"/>
              </a:ext>
            </a:extLst>
          </p:cNvPr>
          <p:cNvCxnSpPr>
            <a:cxnSpLocks/>
          </p:cNvCxnSpPr>
          <p:nvPr/>
        </p:nvCxnSpPr>
        <p:spPr>
          <a:xfrm flipH="1">
            <a:off x="3282874" y="1349372"/>
            <a:ext cx="3352832" cy="34448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54DEB62-3BEA-6A45-884A-EDD00EB611F8}"/>
              </a:ext>
            </a:extLst>
          </p:cNvPr>
          <p:cNvCxnSpPr>
            <a:cxnSpLocks/>
          </p:cNvCxnSpPr>
          <p:nvPr/>
        </p:nvCxnSpPr>
        <p:spPr>
          <a:xfrm flipV="1">
            <a:off x="3310468" y="2485787"/>
            <a:ext cx="3490107" cy="13799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65FBCBB-EC82-E846-8551-7C0BB96548DA}"/>
              </a:ext>
            </a:extLst>
          </p:cNvPr>
          <p:cNvSpPr txBox="1"/>
          <p:nvPr/>
        </p:nvSpPr>
        <p:spPr>
          <a:xfrm>
            <a:off x="3161322" y="908064"/>
            <a:ext cx="169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retrieve,get</a:t>
            </a:r>
            <a:endParaRPr lang="en-US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3721BC6-89D1-F04B-AF0E-48608291EBA0}"/>
              </a:ext>
            </a:extLst>
          </p:cNvPr>
          <p:cNvSpPr txBox="1"/>
          <p:nvPr/>
        </p:nvSpPr>
        <p:spPr>
          <a:xfrm>
            <a:off x="5529191" y="2060027"/>
            <a:ext cx="156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archive, put</a:t>
            </a:r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EC1465-7C75-154A-9864-3DEA760E97CD}"/>
              </a:ext>
            </a:extLst>
          </p:cNvPr>
          <p:cNvGrpSpPr/>
          <p:nvPr/>
        </p:nvGrpSpPr>
        <p:grpSpPr>
          <a:xfrm>
            <a:off x="4018614" y="2724530"/>
            <a:ext cx="2073814" cy="914400"/>
            <a:chOff x="4211425" y="1781555"/>
            <a:chExt cx="2073814" cy="914400"/>
          </a:xfrm>
        </p:grpSpPr>
        <p:pic>
          <p:nvPicPr>
            <p:cNvPr id="83" name="Picture 82" descr="Text, logo&#10;&#10;Description automatically generated">
              <a:extLst>
                <a:ext uri="{FF2B5EF4-FFF2-40B4-BE49-F238E27FC236}">
                  <a16:creationId xmlns:a16="http://schemas.microsoft.com/office/drawing/2014/main" id="{4A6EBE25-B375-4E49-93DE-BDD049046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70715" y="1819431"/>
              <a:ext cx="1314524" cy="395216"/>
            </a:xfrm>
            <a:prstGeom prst="rect">
              <a:avLst/>
            </a:prstGeom>
          </p:spPr>
        </p:pic>
        <p:pic>
          <p:nvPicPr>
            <p:cNvPr id="84" name="Graphic 83" descr="Bar chart">
              <a:extLst>
                <a:ext uri="{FF2B5EF4-FFF2-40B4-BE49-F238E27FC236}">
                  <a16:creationId xmlns:a16="http://schemas.microsoft.com/office/drawing/2014/main" id="{C0DB8C65-2721-FC48-9BF8-A2C292699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11425" y="1781555"/>
              <a:ext cx="914400" cy="914400"/>
            </a:xfrm>
            <a:prstGeom prst="rect">
              <a:avLst/>
            </a:prstGeom>
          </p:spPr>
        </p:pic>
      </p:grpSp>
      <p:pic>
        <p:nvPicPr>
          <p:cNvPr id="70" name="Picture 69" descr="Map&#10;&#10;Description automatically generated">
            <a:extLst>
              <a:ext uri="{FF2B5EF4-FFF2-40B4-BE49-F238E27FC236}">
                <a16:creationId xmlns:a16="http://schemas.microsoft.com/office/drawing/2014/main" id="{33521D94-07F9-7145-A441-1416238C57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6411" y="887652"/>
            <a:ext cx="1556514" cy="2344749"/>
          </a:xfrm>
          <a:prstGeom prst="rect">
            <a:avLst/>
          </a:prstGeom>
        </p:spPr>
      </p:pic>
      <p:cxnSp>
        <p:nvCxnSpPr>
          <p:cNvPr id="77" name="Curved Connector 76">
            <a:extLst>
              <a:ext uri="{FF2B5EF4-FFF2-40B4-BE49-F238E27FC236}">
                <a16:creationId xmlns:a16="http://schemas.microsoft.com/office/drawing/2014/main" id="{5CBF4B5A-8B82-0246-8076-B1AF4446877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72296" y="2893583"/>
            <a:ext cx="2047197" cy="1231308"/>
          </a:xfrm>
          <a:prstGeom prst="curvedConnector3">
            <a:avLst>
              <a:gd name="adj1" fmla="val 400"/>
            </a:avLst>
          </a:prstGeom>
          <a:ln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67" name="Picture 66" descr="Map&#10;&#10;Description automatically generated">
            <a:extLst>
              <a:ext uri="{FF2B5EF4-FFF2-40B4-BE49-F238E27FC236}">
                <a16:creationId xmlns:a16="http://schemas.microsoft.com/office/drawing/2014/main" id="{9F4034A2-AEE8-FD42-985F-393057FAA8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3219" y="2762406"/>
            <a:ext cx="1828800" cy="2819400"/>
          </a:xfrm>
          <a:prstGeom prst="rect">
            <a:avLst/>
          </a:prstGeom>
        </p:spPr>
      </p:pic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3BAEDB6C-32A7-AA43-8B9C-AA47A64C09E7}"/>
              </a:ext>
            </a:extLst>
          </p:cNvPr>
          <p:cNvCxnSpPr>
            <a:cxnSpLocks/>
          </p:cNvCxnSpPr>
          <p:nvPr/>
        </p:nvCxnSpPr>
        <p:spPr>
          <a:xfrm flipH="1" flipV="1">
            <a:off x="3887933" y="4817652"/>
            <a:ext cx="2422918" cy="28183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0472A7C3-8C48-634A-9170-F44750DDEA2D}"/>
              </a:ext>
            </a:extLst>
          </p:cNvPr>
          <p:cNvSpPr txBox="1"/>
          <p:nvPr/>
        </p:nvSpPr>
        <p:spPr>
          <a:xfrm>
            <a:off x="3836617" y="4365103"/>
            <a:ext cx="1692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retrieve,get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9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A40AC-25BC-4066-964B-60D9036C0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Temporary-DHS (Bologna): Dark-period Dry runs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D213A-8FF4-4898-AC4D-C8E707178896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Aimed at validating the plans for the Dark-period</a:t>
            </a:r>
          </a:p>
          <a:p>
            <a:pPr lvl="1"/>
            <a:r>
              <a:rPr lang="en-US" dirty="0"/>
              <a:t>Switch-off user access to the Main-DHS</a:t>
            </a:r>
          </a:p>
          <a:p>
            <a:pPr lvl="1"/>
            <a:r>
              <a:rPr lang="en-US" dirty="0"/>
              <a:t>Gain confidence over DHS-Swing, but will be very disruptive</a:t>
            </a:r>
          </a:p>
          <a:p>
            <a:pPr lvl="1"/>
            <a:r>
              <a:rPr lang="en-US" dirty="0"/>
              <a:t>Requires </a:t>
            </a:r>
            <a:r>
              <a:rPr lang="en-US" b="1" dirty="0"/>
              <a:t>Temporary-DHS-copy fully loaded </a:t>
            </a:r>
            <a:r>
              <a:rPr lang="en-US" dirty="0"/>
              <a:t>with essential datasets</a:t>
            </a:r>
          </a:p>
          <a:p>
            <a:r>
              <a:rPr lang="en-US" dirty="0"/>
              <a:t>Several short dry-runs 1-2 days long</a:t>
            </a:r>
          </a:p>
          <a:p>
            <a:r>
              <a:rPr lang="en-US" dirty="0"/>
              <a:t>Final dry-run </a:t>
            </a:r>
            <a:r>
              <a:rPr lang="en-US" dirty="0">
                <a:solidFill>
                  <a:srgbClr val="FF0000"/>
                </a:solidFill>
              </a:rPr>
              <a:t>5-7 days long</a:t>
            </a:r>
          </a:p>
          <a:p>
            <a:pPr lvl="1"/>
            <a:r>
              <a:rPr lang="en-US" dirty="0"/>
              <a:t>Help establish the </a:t>
            </a:r>
            <a:r>
              <a:rPr lang="en-US" b="1" dirty="0"/>
              <a:t>Set Date</a:t>
            </a:r>
            <a:r>
              <a:rPr lang="en-US" dirty="0"/>
              <a:t> for the DHS-Swing</a:t>
            </a:r>
          </a:p>
          <a:p>
            <a:pPr lvl="1"/>
            <a:r>
              <a:rPr lang="en-US" b="1" dirty="0"/>
              <a:t>Six to four weeks before DHS-Swing</a:t>
            </a:r>
            <a:r>
              <a:rPr lang="en-US" dirty="0"/>
              <a:t>, depending on logistics company</a:t>
            </a:r>
          </a:p>
          <a:p>
            <a:pPr lvl="1"/>
            <a:r>
              <a:rPr lang="en-US" dirty="0"/>
              <a:t>Ideally aligned with similar time-of-month for the DHS-Swing</a:t>
            </a:r>
          </a:p>
          <a:p>
            <a:pPr lvl="1"/>
            <a:r>
              <a:rPr lang="en-US" dirty="0"/>
              <a:t>Ideally, during a period with the same kind of activity that during the DHS-Swing</a:t>
            </a:r>
          </a:p>
          <a:p>
            <a:r>
              <a:rPr lang="en-US" dirty="0"/>
              <a:t>User impact</a:t>
            </a:r>
          </a:p>
          <a:p>
            <a:pPr lvl="1"/>
            <a:r>
              <a:rPr lang="en-US" dirty="0"/>
              <a:t>No general user access to the Main-DHS</a:t>
            </a:r>
          </a:p>
          <a:p>
            <a:pPr lvl="2"/>
            <a:r>
              <a:rPr lang="en-US" dirty="0"/>
              <a:t>No access to public datasets or services that requires the DHS (</a:t>
            </a:r>
            <a:r>
              <a:rPr lang="en-US" dirty="0" err="1"/>
              <a:t>eg</a:t>
            </a:r>
            <a:r>
              <a:rPr lang="en-US" dirty="0"/>
              <a:t>, CDS ERA5-complete)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E2C2C-E8FC-4371-955F-CD02029105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5E792-1424-4998-BD68-1FFA3D0A5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</p:spTree>
    <p:extLst>
      <p:ext uri="{BB962C8B-B14F-4D97-AF65-F5344CB8AC3E}">
        <p14:creationId xmlns:p14="http://schemas.microsoft.com/office/powerpoint/2010/main" val="2611587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84BA6-9F87-004C-B800-52F89529E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Temporary-DHS: Dark-period Dry-run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40C2B2-7374-4442-A159-AD776F68F2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B0B0F-E794-1244-9699-107C60B9C23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967FF-59B9-CE4B-950A-E06A69492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EC9C2AC-B151-EB49-A478-02398FCD6A8B}"/>
              </a:ext>
            </a:extLst>
          </p:cNvPr>
          <p:cNvGrpSpPr/>
          <p:nvPr/>
        </p:nvGrpSpPr>
        <p:grpSpPr>
          <a:xfrm>
            <a:off x="6500401" y="4877883"/>
            <a:ext cx="3071780" cy="1620117"/>
            <a:chOff x="1318351" y="1330383"/>
            <a:chExt cx="8895542" cy="6090312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8D037502-A35C-194E-BF73-F8C509D6C0E1}"/>
                </a:ext>
              </a:extLst>
            </p:cNvPr>
            <p:cNvGrpSpPr/>
            <p:nvPr/>
          </p:nvGrpSpPr>
          <p:grpSpPr>
            <a:xfrm>
              <a:off x="1318351" y="1330383"/>
              <a:ext cx="8895542" cy="4096137"/>
              <a:chOff x="625151" y="1203649"/>
              <a:chExt cx="11266460" cy="515954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7897F4DC-8119-D647-94C3-0A38A26D1ADE}"/>
                  </a:ext>
                </a:extLst>
              </p:cNvPr>
              <p:cNvGrpSpPr/>
              <p:nvPr/>
            </p:nvGrpSpPr>
            <p:grpSpPr>
              <a:xfrm>
                <a:off x="625151" y="1203649"/>
                <a:ext cx="6292652" cy="4639675"/>
                <a:chOff x="625151" y="1203649"/>
                <a:chExt cx="6292652" cy="4639675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EB45CD4B-0B97-7B4C-9028-CFD0C9370686}"/>
                    </a:ext>
                  </a:extLst>
                </p:cNvPr>
                <p:cNvGrpSpPr/>
                <p:nvPr/>
              </p:nvGrpSpPr>
              <p:grpSpPr>
                <a:xfrm>
                  <a:off x="864524" y="1754156"/>
                  <a:ext cx="2572967" cy="3163078"/>
                  <a:chOff x="864524" y="1754156"/>
                  <a:chExt cx="2572967" cy="3163078"/>
                </a:xfrm>
              </p:grpSpPr>
              <p:pic>
                <p:nvPicPr>
                  <p:cNvPr id="42" name="Picture 41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C8F3157C-C04C-124C-A0FC-21FED29743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37035" y="3589376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43" name="Picture 42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E064CDE8-4893-604B-AAC1-9D58D745E8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69722" y="3229437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44" name="Picture 43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355399E2-0499-A142-9BBD-9759FC07C4D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01746" y="2861380"/>
                    <a:ext cx="1635326" cy="443355"/>
                  </a:xfrm>
                  <a:prstGeom prst="rect">
                    <a:avLst/>
                  </a:prstGeom>
                </p:spPr>
              </p:pic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0BB0CA66-23E2-5C4F-A750-7DA30B1329F0}"/>
                      </a:ext>
                    </a:extLst>
                  </p:cNvPr>
                  <p:cNvGrpSpPr/>
                  <p:nvPr/>
                </p:nvGrpSpPr>
                <p:grpSpPr>
                  <a:xfrm>
                    <a:off x="1574185" y="2117234"/>
                    <a:ext cx="1399620" cy="560117"/>
                    <a:chOff x="1411749" y="1894689"/>
                    <a:chExt cx="1399620" cy="560117"/>
                  </a:xfrm>
                </p:grpSpPr>
                <p:pic>
                  <p:nvPicPr>
                    <p:cNvPr id="51" name="Picture 50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1F4B87B9-71A3-4A47-AD0B-A15AD39CCF37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11749" y="1900245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52" name="Picture 51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9118E4C5-3272-AB40-9201-2C3CFC9E599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310912" y="1894689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49" name="Rounded Rectangle 43">
                    <a:extLst>
                      <a:ext uri="{FF2B5EF4-FFF2-40B4-BE49-F238E27FC236}">
                        <a16:creationId xmlns:a16="http://schemas.microsoft.com/office/drawing/2014/main" id="{26DF1105-C5C9-9C4C-9D1D-0B921866D7BF}"/>
                      </a:ext>
                    </a:extLst>
                  </p:cNvPr>
                  <p:cNvSpPr/>
                  <p:nvPr/>
                </p:nvSpPr>
                <p:spPr>
                  <a:xfrm>
                    <a:off x="864524" y="1754156"/>
                    <a:ext cx="2572967" cy="3163078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552CAB08-97BE-5748-9E71-0E77F182C81E}"/>
                    </a:ext>
                  </a:extLst>
                </p:cNvPr>
                <p:cNvGrpSpPr/>
                <p:nvPr/>
              </p:nvGrpSpPr>
              <p:grpSpPr>
                <a:xfrm>
                  <a:off x="3825957" y="1762019"/>
                  <a:ext cx="2650054" cy="3155215"/>
                  <a:chOff x="3825957" y="1762019"/>
                  <a:chExt cx="2650054" cy="3155215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5149CD70-FA87-2F49-9E37-C9FBF640A7D3}"/>
                      </a:ext>
                    </a:extLst>
                  </p:cNvPr>
                  <p:cNvGrpSpPr/>
                  <p:nvPr/>
                </p:nvGrpSpPr>
                <p:grpSpPr>
                  <a:xfrm>
                    <a:off x="4087688" y="1932611"/>
                    <a:ext cx="2199657" cy="726538"/>
                    <a:chOff x="7459604" y="2317780"/>
                    <a:chExt cx="1859051" cy="580927"/>
                  </a:xfrm>
                </p:grpSpPr>
                <p:pic>
                  <p:nvPicPr>
                    <p:cNvPr id="39" name="Picture 38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711018F8-3F45-A840-8E15-C946B75B545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7459604" y="2344146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0" name="Picture 39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944D3761-DBF7-894E-B06D-0498E5AC87D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8137108" y="2338590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41" name="Picture 40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0F64519F-36F4-8E45-88AC-CF9F8934E98D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8818198" y="2317780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32" name="Picture 31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6848339D-6A31-2D41-8256-900CC3D77F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998468" y="3597239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41ECEB08-B38F-2540-920F-60FAF163EA9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031155" y="3237300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34" name="Picture 33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6C31B8CE-F1D8-5B4D-81DF-461290DAAD0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3963179" y="2869243"/>
                    <a:ext cx="1635326" cy="443355"/>
                  </a:xfrm>
                  <a:prstGeom prst="rect">
                    <a:avLst/>
                  </a:prstGeom>
                </p:spPr>
              </p:pic>
              <p:sp>
                <p:nvSpPr>
                  <p:cNvPr id="37" name="Rounded Rectangle 43">
                    <a:extLst>
                      <a:ext uri="{FF2B5EF4-FFF2-40B4-BE49-F238E27FC236}">
                        <a16:creationId xmlns:a16="http://schemas.microsoft.com/office/drawing/2014/main" id="{43218594-CA8D-9A4A-BCCF-AEDE6AA6D94D}"/>
                      </a:ext>
                    </a:extLst>
                  </p:cNvPr>
                  <p:cNvSpPr/>
                  <p:nvPr/>
                </p:nvSpPr>
                <p:spPr>
                  <a:xfrm>
                    <a:off x="3825957" y="1762019"/>
                    <a:ext cx="2650054" cy="3155215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4D56064A-422F-F94F-9DE2-A928DBB0F65A}"/>
                    </a:ext>
                  </a:extLst>
                </p:cNvPr>
                <p:cNvSpPr/>
                <p:nvPr/>
              </p:nvSpPr>
              <p:spPr>
                <a:xfrm>
                  <a:off x="625151" y="1203649"/>
                  <a:ext cx="6292652" cy="4497355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2D19F6E1-8E49-8B41-85BB-924A5E65827D}"/>
                    </a:ext>
                  </a:extLst>
                </p:cNvPr>
                <p:cNvSpPr txBox="1"/>
                <p:nvPr/>
              </p:nvSpPr>
              <p:spPr>
                <a:xfrm>
                  <a:off x="1514853" y="5196870"/>
                  <a:ext cx="4513242" cy="6464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MARS Service</a:t>
                  </a:r>
                </a:p>
              </p:txBody>
            </p:sp>
          </p:grp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90D7C9D2-CE90-7F41-A91D-FDD4CF65B408}"/>
                  </a:ext>
                </a:extLst>
              </p:cNvPr>
              <p:cNvGrpSpPr/>
              <p:nvPr/>
            </p:nvGrpSpPr>
            <p:grpSpPr>
              <a:xfrm>
                <a:off x="7612893" y="1203649"/>
                <a:ext cx="4278718" cy="5159540"/>
                <a:chOff x="7612893" y="1203649"/>
                <a:chExt cx="4278718" cy="515954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3C8DE1C-56D9-A241-91DF-7323B52699C3}"/>
                    </a:ext>
                  </a:extLst>
                </p:cNvPr>
                <p:cNvGrpSpPr/>
                <p:nvPr/>
              </p:nvGrpSpPr>
              <p:grpSpPr>
                <a:xfrm>
                  <a:off x="8143430" y="1723196"/>
                  <a:ext cx="2572967" cy="3163078"/>
                  <a:chOff x="864524" y="1754156"/>
                  <a:chExt cx="2572967" cy="3163078"/>
                </a:xfrm>
              </p:grpSpPr>
              <p:pic>
                <p:nvPicPr>
                  <p:cNvPr id="16" name="Picture 15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AF47EC88-39F5-E44C-9B55-75AFBDEC450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37035" y="3589376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17" name="Picture 16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4736D670-D030-6048-BAF6-12F5E64025A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69722" y="3229437"/>
                    <a:ext cx="1635326" cy="443355"/>
                  </a:xfrm>
                  <a:prstGeom prst="rect">
                    <a:avLst/>
                  </a:prstGeom>
                </p:spPr>
              </p:pic>
              <p:pic>
                <p:nvPicPr>
                  <p:cNvPr id="18" name="Picture 17" descr="A close up of electronics&#10;&#10;Description automatically generated">
                    <a:extLst>
                      <a:ext uri="{FF2B5EF4-FFF2-40B4-BE49-F238E27FC236}">
                        <a16:creationId xmlns:a16="http://schemas.microsoft.com/office/drawing/2014/main" id="{1ACD0994-B20F-0247-8345-D2B20E4A1F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1001746" y="2861380"/>
                    <a:ext cx="1635326" cy="443355"/>
                  </a:xfrm>
                  <a:prstGeom prst="rect">
                    <a:avLst/>
                  </a:prstGeom>
                </p:spPr>
              </p:pic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E01EF07E-5A4A-A349-A864-22CC2855DEEF}"/>
                      </a:ext>
                    </a:extLst>
                  </p:cNvPr>
                  <p:cNvGrpSpPr/>
                  <p:nvPr/>
                </p:nvGrpSpPr>
                <p:grpSpPr>
                  <a:xfrm>
                    <a:off x="1574185" y="2117234"/>
                    <a:ext cx="1399620" cy="560117"/>
                    <a:chOff x="1411749" y="1894689"/>
                    <a:chExt cx="1399620" cy="560117"/>
                  </a:xfrm>
                </p:grpSpPr>
                <p:pic>
                  <p:nvPicPr>
                    <p:cNvPr id="24" name="Picture 23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2D1A73C4-BA26-3D43-932A-FC5B368DC01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1411749" y="1900245"/>
                      <a:ext cx="500457" cy="554561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25" name="Picture 24" descr="A picture containing cup, indoor, table, sitting&#10;&#10;Description automatically generated">
                      <a:extLst>
                        <a:ext uri="{FF2B5EF4-FFF2-40B4-BE49-F238E27FC236}">
                          <a16:creationId xmlns:a16="http://schemas.microsoft.com/office/drawing/2014/main" id="{D67F0F72-5973-944A-8B7F-952713CA053A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3"/>
                    <a:stretch>
                      <a:fillRect/>
                    </a:stretch>
                  </p:blipFill>
                  <p:spPr>
                    <a:xfrm>
                      <a:off x="2310912" y="1894689"/>
                      <a:ext cx="500457" cy="554561"/>
                    </a:xfrm>
                    <a:prstGeom prst="rect">
                      <a:avLst/>
                    </a:prstGeom>
                  </p:spPr>
                </p:pic>
              </p:grpSp>
              <p:sp>
                <p:nvSpPr>
                  <p:cNvPr id="22" name="Rounded Rectangle 43">
                    <a:extLst>
                      <a:ext uri="{FF2B5EF4-FFF2-40B4-BE49-F238E27FC236}">
                        <a16:creationId xmlns:a16="http://schemas.microsoft.com/office/drawing/2014/main" id="{8C972B52-6C2D-A744-8554-222EBD290708}"/>
                      </a:ext>
                    </a:extLst>
                  </p:cNvPr>
                  <p:cNvSpPr/>
                  <p:nvPr/>
                </p:nvSpPr>
                <p:spPr>
                  <a:xfrm>
                    <a:off x="864524" y="1754156"/>
                    <a:ext cx="2572967" cy="3163078"/>
                  </a:xfrm>
                  <a:prstGeom prst="roundRect">
                    <a:avLst/>
                  </a:prstGeom>
                  <a:noFill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C3CB91C-560F-B448-8DAD-D54A394071AA}"/>
                    </a:ext>
                  </a:extLst>
                </p:cNvPr>
                <p:cNvSpPr/>
                <p:nvPr/>
              </p:nvSpPr>
              <p:spPr>
                <a:xfrm>
                  <a:off x="7856376" y="1203649"/>
                  <a:ext cx="3262728" cy="4562670"/>
                </a:xfrm>
                <a:prstGeom prst="rect">
                  <a:avLst/>
                </a:prstGeom>
                <a:noFill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7CD6C14-40AA-5C4C-9399-FFB0CF16ADBA}"/>
                    </a:ext>
                  </a:extLst>
                </p:cNvPr>
                <p:cNvSpPr txBox="1"/>
                <p:nvPr/>
              </p:nvSpPr>
              <p:spPr>
                <a:xfrm>
                  <a:off x="7612893" y="5192447"/>
                  <a:ext cx="4278718" cy="117074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000" b="1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rial"/>
                      <a:ea typeface="+mn-ea"/>
                      <a:cs typeface="+mn-cs"/>
                    </a:rPr>
                    <a:t>ECFS Service</a:t>
                  </a:r>
                </a:p>
              </p:txBody>
            </p:sp>
          </p:grpSp>
        </p:grp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8C84C8B-604B-0149-901F-7DB92F95A8F3}"/>
                </a:ext>
              </a:extLst>
            </p:cNvPr>
            <p:cNvSpPr txBox="1"/>
            <p:nvPr/>
          </p:nvSpPr>
          <p:spPr>
            <a:xfrm>
              <a:off x="2102583" y="5836772"/>
              <a:ext cx="7105329" cy="1583923"/>
            </a:xfrm>
            <a:prstGeom prst="rect">
              <a:avLst/>
            </a:prstGeom>
            <a:noFill/>
          </p:spPr>
          <p:txBody>
            <a:bodyPr wrap="square" rtlCol="0">
              <a:normAutofit fontScale="55000" lnSpcReduction="20000"/>
            </a:bodyPr>
            <a:lstStyle/>
            <a:p>
              <a:r>
                <a:rPr lang="en-US" sz="4000" b="1"/>
                <a:t>Temporary-DHS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7923D3F-29E5-D74A-8675-1D19DFCAE5D3}"/>
              </a:ext>
            </a:extLst>
          </p:cNvPr>
          <p:cNvGrpSpPr/>
          <p:nvPr/>
        </p:nvGrpSpPr>
        <p:grpSpPr>
          <a:xfrm>
            <a:off x="7507428" y="1406947"/>
            <a:ext cx="1943034" cy="1663542"/>
            <a:chOff x="9321250" y="1225506"/>
            <a:chExt cx="2464477" cy="2263574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E67EA184-1FE0-8E48-8222-6F84128AE1ED}"/>
                </a:ext>
              </a:extLst>
            </p:cNvPr>
            <p:cNvGrpSpPr/>
            <p:nvPr/>
          </p:nvGrpSpPr>
          <p:grpSpPr>
            <a:xfrm>
              <a:off x="9321250" y="1225506"/>
              <a:ext cx="2245802" cy="1651251"/>
              <a:chOff x="1580111" y="1328800"/>
              <a:chExt cx="1684522" cy="1008337"/>
            </a:xfrm>
          </p:grpSpPr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FD9AB899-27D8-9241-857C-1E47697945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biLevel thresh="50000"/>
              </a:blip>
              <a:stretch>
                <a:fillRect/>
              </a:stretch>
            </p:blipFill>
            <p:spPr>
              <a:xfrm>
                <a:off x="1580111" y="1328800"/>
                <a:ext cx="1684522" cy="904829"/>
              </a:xfrm>
              <a:prstGeom prst="rect">
                <a:avLst/>
              </a:prstGeom>
            </p:spPr>
          </p:pic>
          <p:pic>
            <p:nvPicPr>
              <p:cNvPr id="8" name="Picture 7" descr="A picture containing cup, indoor, table, sitting&#10;&#10;Description automatically generated">
                <a:extLst>
                  <a:ext uri="{FF2B5EF4-FFF2-40B4-BE49-F238E27FC236}">
                    <a16:creationId xmlns:a16="http://schemas.microsoft.com/office/drawing/2014/main" id="{772A7ABB-9ECC-7B4F-BAD1-351E32EC38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biLevel thresh="50000"/>
              </a:blip>
              <a:stretch>
                <a:fillRect/>
              </a:stretch>
            </p:blipFill>
            <p:spPr>
              <a:xfrm>
                <a:off x="2393190" y="1649171"/>
                <a:ext cx="620847" cy="687966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582C641-3DAF-9240-8D7B-568B866B0958}"/>
                </a:ext>
              </a:extLst>
            </p:cNvPr>
            <p:cNvSpPr txBox="1">
              <a:spLocks/>
            </p:cNvSpPr>
            <p:nvPr/>
          </p:nvSpPr>
          <p:spPr>
            <a:xfrm>
              <a:off x="9539927" y="2915754"/>
              <a:ext cx="2245800" cy="573326"/>
            </a:xfrm>
            <a:prstGeom prst="rect">
              <a:avLst/>
            </a:prstGeom>
            <a:noFill/>
          </p:spPr>
          <p:txBody>
            <a:bodyPr wrap="square" rtlCol="0">
              <a:normAutofit fontScale="62500" lnSpcReduction="20000"/>
            </a:bodyPr>
            <a:lstStyle/>
            <a:p>
              <a:r>
                <a:rPr lang="en-US" sz="4000" b="1"/>
                <a:t>Main-DHS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A877100-4E63-5544-A1B9-0195A7A699F2}"/>
              </a:ext>
            </a:extLst>
          </p:cNvPr>
          <p:cNvGrpSpPr/>
          <p:nvPr/>
        </p:nvGrpSpPr>
        <p:grpSpPr>
          <a:xfrm>
            <a:off x="440152" y="1032158"/>
            <a:ext cx="1637431" cy="2635742"/>
            <a:chOff x="484537" y="2659834"/>
            <a:chExt cx="1637431" cy="2635742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04EB4538-603E-9044-9554-0A14F2852773}"/>
                </a:ext>
              </a:extLst>
            </p:cNvPr>
            <p:cNvGrpSpPr/>
            <p:nvPr/>
          </p:nvGrpSpPr>
          <p:grpSpPr>
            <a:xfrm>
              <a:off x="1019637" y="4456843"/>
              <a:ext cx="749248" cy="838733"/>
              <a:chOff x="3502372" y="2570348"/>
              <a:chExt cx="2368076" cy="2624086"/>
            </a:xfrm>
          </p:grpSpPr>
          <p:pic>
            <p:nvPicPr>
              <p:cNvPr id="59" name="Picture 58" descr="A picture containing cup, indoor, table, sitting&#10;&#10;Description automatically generated">
                <a:extLst>
                  <a:ext uri="{FF2B5EF4-FFF2-40B4-BE49-F238E27FC236}">
                    <a16:creationId xmlns:a16="http://schemas.microsoft.com/office/drawing/2014/main" id="{6183E6B1-1970-CD46-AE7F-6E1EE2AADF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>
                <a:off x="3502372" y="2570348"/>
                <a:ext cx="2368076" cy="2624086"/>
              </a:xfrm>
              <a:prstGeom prst="rect">
                <a:avLst/>
              </a:prstGeom>
            </p:spPr>
          </p:pic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C084674-069F-EA4C-9346-466D08F3387A}"/>
                  </a:ext>
                </a:extLst>
              </p:cNvPr>
              <p:cNvSpPr txBox="1"/>
              <p:nvPr/>
            </p:nvSpPr>
            <p:spPr>
              <a:xfrm>
                <a:off x="3938339" y="3108232"/>
                <a:ext cx="1932105" cy="1056307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47500" lnSpcReduction="20000"/>
              </a:bodyPr>
              <a:lstStyle/>
              <a:p>
                <a:r>
                  <a:rPr lang="en-US" sz="3200" b="1">
                    <a:ln w="22225">
                      <a:solidFill>
                        <a:schemeClr val="tx1"/>
                      </a:solidFill>
                      <a:prstDash val="solid"/>
                    </a:ln>
                    <a:solidFill>
                      <a:srgbClr val="00B0F0"/>
                    </a:solidFill>
                  </a:rPr>
                  <a:t>FDB</a:t>
                </a: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F190F2FA-0963-A24E-A844-2EF632C209A6}"/>
                </a:ext>
              </a:extLst>
            </p:cNvPr>
            <p:cNvGrpSpPr/>
            <p:nvPr/>
          </p:nvGrpSpPr>
          <p:grpSpPr>
            <a:xfrm>
              <a:off x="484537" y="2659834"/>
              <a:ext cx="1637431" cy="1797009"/>
              <a:chOff x="491532" y="2240458"/>
              <a:chExt cx="1519466" cy="2083987"/>
            </a:xfrm>
          </p:grpSpPr>
          <p:pic>
            <p:nvPicPr>
              <p:cNvPr id="60" name="Picture 6" descr="http://jbmicro.com/wp-content/uploads/2013/03/Hadoop-Cluster.png">
                <a:extLst>
                  <a:ext uri="{FF2B5EF4-FFF2-40B4-BE49-F238E27FC236}">
                    <a16:creationId xmlns:a16="http://schemas.microsoft.com/office/drawing/2014/main" id="{3BA91CC6-E0D1-C540-9724-3ED7C74D084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1634" y="2240458"/>
                <a:ext cx="1429364" cy="166689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D1AACC5E-6BDA-C84B-AAEB-0BED189CAEA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91532" y="3796217"/>
                <a:ext cx="1152697" cy="528228"/>
              </a:xfrm>
              <a:prstGeom prst="rect">
                <a:avLst/>
              </a:prstGeom>
              <a:noFill/>
            </p:spPr>
            <p:txBody>
              <a:bodyPr wrap="square" rtlCol="0">
                <a:normAutofit fontScale="40000" lnSpcReduction="20000"/>
              </a:bodyPr>
              <a:lstStyle/>
              <a:p>
                <a:r>
                  <a:rPr lang="en-US" sz="4000" b="1"/>
                  <a:t>Cray HPC</a:t>
                </a:r>
              </a:p>
            </p:txBody>
          </p:sp>
        </p:grpSp>
      </p:grp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C54DEB62-3BEA-6A45-884A-EDD00EB611F8}"/>
              </a:ext>
            </a:extLst>
          </p:cNvPr>
          <p:cNvCxnSpPr>
            <a:cxnSpLocks/>
          </p:cNvCxnSpPr>
          <p:nvPr/>
        </p:nvCxnSpPr>
        <p:spPr>
          <a:xfrm>
            <a:off x="3310468" y="2482459"/>
            <a:ext cx="4047772" cy="22776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23721BC6-89D1-F04B-AF0E-48608291EBA0}"/>
              </a:ext>
            </a:extLst>
          </p:cNvPr>
          <p:cNvSpPr txBox="1"/>
          <p:nvPr/>
        </p:nvSpPr>
        <p:spPr>
          <a:xfrm>
            <a:off x="4812225" y="2077016"/>
            <a:ext cx="156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archive, put</a:t>
            </a:r>
            <a:endParaRPr lang="en-US"/>
          </a:p>
        </p:txBody>
      </p: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20FFEAA5-5220-2B47-A586-F8E7C5F06590}"/>
              </a:ext>
            </a:extLst>
          </p:cNvPr>
          <p:cNvCxnSpPr>
            <a:cxnSpLocks/>
          </p:cNvCxnSpPr>
          <p:nvPr/>
        </p:nvCxnSpPr>
        <p:spPr>
          <a:xfrm flipH="1" flipV="1">
            <a:off x="3239984" y="3094807"/>
            <a:ext cx="3074000" cy="1814894"/>
          </a:xfrm>
          <a:prstGeom prst="straightConnector1">
            <a:avLst/>
          </a:prstGeom>
          <a:ln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8434C23D-789D-A743-AC79-844F195C2DFB}"/>
              </a:ext>
            </a:extLst>
          </p:cNvPr>
          <p:cNvSpPr txBox="1"/>
          <p:nvPr/>
        </p:nvSpPr>
        <p:spPr>
          <a:xfrm>
            <a:off x="2259600" y="3276733"/>
            <a:ext cx="1487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retrieve, get</a:t>
            </a:r>
            <a:endParaRPr lang="en-US"/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FEC1465-7C75-154A-9864-3DEA760E97CD}"/>
              </a:ext>
            </a:extLst>
          </p:cNvPr>
          <p:cNvGrpSpPr/>
          <p:nvPr/>
        </p:nvGrpSpPr>
        <p:grpSpPr>
          <a:xfrm>
            <a:off x="4152378" y="2714475"/>
            <a:ext cx="2073814" cy="914400"/>
            <a:chOff x="4211425" y="1781555"/>
            <a:chExt cx="2073814" cy="914400"/>
          </a:xfrm>
        </p:grpSpPr>
        <p:pic>
          <p:nvPicPr>
            <p:cNvPr id="83" name="Picture 82" descr="Text, logo&#10;&#10;Description automatically generated">
              <a:extLst>
                <a:ext uri="{FF2B5EF4-FFF2-40B4-BE49-F238E27FC236}">
                  <a16:creationId xmlns:a16="http://schemas.microsoft.com/office/drawing/2014/main" id="{4A6EBE25-B375-4E49-93DE-BDD049046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70715" y="1819431"/>
              <a:ext cx="1314524" cy="395216"/>
            </a:xfrm>
            <a:prstGeom prst="rect">
              <a:avLst/>
            </a:prstGeom>
          </p:spPr>
        </p:pic>
        <p:pic>
          <p:nvPicPr>
            <p:cNvPr id="84" name="Graphic 83" descr="Bar chart">
              <a:extLst>
                <a:ext uri="{FF2B5EF4-FFF2-40B4-BE49-F238E27FC236}">
                  <a16:creationId xmlns:a16="http://schemas.microsoft.com/office/drawing/2014/main" id="{C0DB8C65-2721-FC48-9BF8-A2C2926992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11425" y="1781555"/>
              <a:ext cx="914400" cy="914400"/>
            </a:xfrm>
            <a:prstGeom prst="rect">
              <a:avLst/>
            </a:prstGeom>
          </p:spPr>
        </p:pic>
      </p:grpSp>
      <p:pic>
        <p:nvPicPr>
          <p:cNvPr id="70" name="Picture 69" descr="Map&#10;&#10;Description automatically generated">
            <a:extLst>
              <a:ext uri="{FF2B5EF4-FFF2-40B4-BE49-F238E27FC236}">
                <a16:creationId xmlns:a16="http://schemas.microsoft.com/office/drawing/2014/main" id="{33521D94-07F9-7145-A441-1416238C57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06411" y="887652"/>
            <a:ext cx="1556514" cy="2344749"/>
          </a:xfrm>
          <a:prstGeom prst="rect">
            <a:avLst/>
          </a:prstGeom>
        </p:spPr>
      </p:pic>
      <p:cxnSp>
        <p:nvCxnSpPr>
          <p:cNvPr id="75" name="Curved Connector 74">
            <a:extLst>
              <a:ext uri="{FF2B5EF4-FFF2-40B4-BE49-F238E27FC236}">
                <a16:creationId xmlns:a16="http://schemas.microsoft.com/office/drawing/2014/main" id="{864DE980-3188-4D45-85A5-E7EC41C55C7C}"/>
              </a:ext>
            </a:extLst>
          </p:cNvPr>
          <p:cNvCxnSpPr>
            <a:cxnSpLocks/>
          </p:cNvCxnSpPr>
          <p:nvPr/>
        </p:nvCxnSpPr>
        <p:spPr>
          <a:xfrm rot="16200000" flipH="1">
            <a:off x="5072296" y="2893583"/>
            <a:ext cx="2047197" cy="1231308"/>
          </a:xfrm>
          <a:prstGeom prst="curvedConnector3">
            <a:avLst>
              <a:gd name="adj1" fmla="val 400"/>
            </a:avLst>
          </a:prstGeom>
          <a:ln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74463AA-98BE-B446-91F6-4B2C7F4A73D4}"/>
              </a:ext>
            </a:extLst>
          </p:cNvPr>
          <p:cNvGrpSpPr/>
          <p:nvPr/>
        </p:nvGrpSpPr>
        <p:grpSpPr>
          <a:xfrm>
            <a:off x="10032373" y="2229977"/>
            <a:ext cx="1818647" cy="910371"/>
            <a:chOff x="641692" y="663076"/>
            <a:chExt cx="1818647" cy="910371"/>
          </a:xfrm>
        </p:grpSpPr>
        <p:sp>
          <p:nvSpPr>
            <p:cNvPr id="77" name="Frame 76">
              <a:extLst>
                <a:ext uri="{FF2B5EF4-FFF2-40B4-BE49-F238E27FC236}">
                  <a16:creationId xmlns:a16="http://schemas.microsoft.com/office/drawing/2014/main" id="{46A7CCFE-F74D-1844-BBC7-EAA25CA12A96}"/>
                </a:ext>
              </a:extLst>
            </p:cNvPr>
            <p:cNvSpPr/>
            <p:nvPr/>
          </p:nvSpPr>
          <p:spPr>
            <a:xfrm>
              <a:off x="641692" y="663076"/>
              <a:ext cx="1818647" cy="910371"/>
            </a:xfrm>
            <a:prstGeom prst="fram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5E5B683-AC24-C54B-9CFD-138B31347DDD}"/>
                </a:ext>
              </a:extLst>
            </p:cNvPr>
            <p:cNvSpPr txBox="1"/>
            <p:nvPr/>
          </p:nvSpPr>
          <p:spPr>
            <a:xfrm>
              <a:off x="804127" y="919585"/>
              <a:ext cx="1468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6">
                      <a:lumMod val="75000"/>
                    </a:schemeClr>
                  </a:solidFill>
                </a:rPr>
                <a:t>READING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BAB01EB-48AF-7348-B086-51986CEC6E05}"/>
              </a:ext>
            </a:extLst>
          </p:cNvPr>
          <p:cNvGrpSpPr/>
          <p:nvPr/>
        </p:nvGrpSpPr>
        <p:grpSpPr>
          <a:xfrm>
            <a:off x="10032373" y="5031831"/>
            <a:ext cx="1818647" cy="910371"/>
            <a:chOff x="670139" y="4959213"/>
            <a:chExt cx="1818647" cy="910371"/>
          </a:xfrm>
        </p:grpSpPr>
        <p:sp>
          <p:nvSpPr>
            <p:cNvPr id="85" name="Frame 84">
              <a:extLst>
                <a:ext uri="{FF2B5EF4-FFF2-40B4-BE49-F238E27FC236}">
                  <a16:creationId xmlns:a16="http://schemas.microsoft.com/office/drawing/2014/main" id="{C0E73E1E-76C7-4245-8B24-78CE931F1DD7}"/>
                </a:ext>
              </a:extLst>
            </p:cNvPr>
            <p:cNvSpPr/>
            <p:nvPr/>
          </p:nvSpPr>
          <p:spPr>
            <a:xfrm>
              <a:off x="670139" y="4959213"/>
              <a:ext cx="1818647" cy="910371"/>
            </a:xfrm>
            <a:prstGeom prst="frame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6ABF5BC9-E350-0444-81DA-EEE3A7D4275C}"/>
                </a:ext>
              </a:extLst>
            </p:cNvPr>
            <p:cNvSpPr txBox="1"/>
            <p:nvPr/>
          </p:nvSpPr>
          <p:spPr>
            <a:xfrm>
              <a:off x="833362" y="5229732"/>
              <a:ext cx="1468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chemeClr val="accent6">
                      <a:lumMod val="75000"/>
                    </a:schemeClr>
                  </a:solidFill>
                </a:rPr>
                <a:t>BOLOGNA</a:t>
              </a:r>
            </a:p>
          </p:txBody>
        </p:sp>
      </p:grp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E1C0BAE5-74B7-6E41-B832-D1803FF2BE82}"/>
              </a:ext>
            </a:extLst>
          </p:cNvPr>
          <p:cNvCxnSpPr>
            <a:cxnSpLocks/>
          </p:cNvCxnSpPr>
          <p:nvPr/>
        </p:nvCxnSpPr>
        <p:spPr>
          <a:xfrm flipV="1">
            <a:off x="286397" y="3832606"/>
            <a:ext cx="11847250" cy="48252"/>
          </a:xfrm>
          <a:prstGeom prst="line">
            <a:avLst/>
          </a:prstGeom>
          <a:ln w="38100" cmpd="dbl">
            <a:solidFill>
              <a:schemeClr val="accent6">
                <a:lumMod val="75000"/>
              </a:schemeClr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0255AB3F-6CD1-4A42-B8E9-1002C4C522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605" y="3957304"/>
            <a:ext cx="1877192" cy="1877192"/>
          </a:xfrm>
          <a:prstGeom prst="rect">
            <a:avLst/>
          </a:prstGeom>
        </p:spPr>
      </p:pic>
      <p:grpSp>
        <p:nvGrpSpPr>
          <p:cNvPr id="72" name="Group 71">
            <a:extLst>
              <a:ext uri="{FF2B5EF4-FFF2-40B4-BE49-F238E27FC236}">
                <a16:creationId xmlns:a16="http://schemas.microsoft.com/office/drawing/2014/main" id="{8CD3F4A8-4F2E-334C-BA6F-254F840F33D7}"/>
              </a:ext>
            </a:extLst>
          </p:cNvPr>
          <p:cNvGrpSpPr/>
          <p:nvPr/>
        </p:nvGrpSpPr>
        <p:grpSpPr>
          <a:xfrm>
            <a:off x="600628" y="5695644"/>
            <a:ext cx="749248" cy="838733"/>
            <a:chOff x="1019637" y="4456843"/>
            <a:chExt cx="749248" cy="838733"/>
          </a:xfrm>
        </p:grpSpPr>
        <p:pic>
          <p:nvPicPr>
            <p:cNvPr id="73" name="Picture 72" descr="A picture containing cup, indoor, table, sitting&#10;&#10;Description automatically generated">
              <a:extLst>
                <a:ext uri="{FF2B5EF4-FFF2-40B4-BE49-F238E27FC236}">
                  <a16:creationId xmlns:a16="http://schemas.microsoft.com/office/drawing/2014/main" id="{0D9F83ED-36F3-B447-A52C-33087D02F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019637" y="4456843"/>
              <a:ext cx="749248" cy="838733"/>
            </a:xfrm>
            <a:prstGeom prst="rect">
              <a:avLst/>
            </a:prstGeom>
          </p:spPr>
        </p:pic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D04E739-723E-B645-A164-18A66C3CFBF7}"/>
                </a:ext>
              </a:extLst>
            </p:cNvPr>
            <p:cNvSpPr txBox="1"/>
            <p:nvPr/>
          </p:nvSpPr>
          <p:spPr>
            <a:xfrm>
              <a:off x="1157575" y="4628766"/>
              <a:ext cx="611309" cy="337626"/>
            </a:xfrm>
            <a:prstGeom prst="rect">
              <a:avLst/>
            </a:prstGeom>
            <a:noFill/>
          </p:spPr>
          <p:txBody>
            <a:bodyPr wrap="square" rtlCol="0">
              <a:normAutofit fontScale="47500" lnSpcReduction="20000"/>
            </a:bodyPr>
            <a:lstStyle/>
            <a:p>
              <a:r>
                <a:rPr lang="en-US" sz="3200" b="1">
                  <a:ln w="22225">
                    <a:solidFill>
                      <a:schemeClr val="tx1"/>
                    </a:solidFill>
                    <a:prstDash val="solid"/>
                  </a:ln>
                  <a:solidFill>
                    <a:srgbClr val="00B0F0"/>
                  </a:solidFill>
                </a:rPr>
                <a:t>FDB</a:t>
              </a:r>
            </a:p>
          </p:txBody>
        </p:sp>
      </p:grpSp>
      <p:pic>
        <p:nvPicPr>
          <p:cNvPr id="80" name="Picture 79" descr="Map&#10;&#10;Description automatically generated">
            <a:extLst>
              <a:ext uri="{FF2B5EF4-FFF2-40B4-BE49-F238E27FC236}">
                <a16:creationId xmlns:a16="http://schemas.microsoft.com/office/drawing/2014/main" id="{088B5A82-0892-464F-BCB1-5EF23654B2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4306" y="4403434"/>
            <a:ext cx="1168709" cy="1801759"/>
          </a:xfrm>
          <a:prstGeom prst="rect">
            <a:avLst/>
          </a:prstGeom>
        </p:spPr>
      </p:pic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2EE03776-57CA-C34F-B87B-F66402692FB5}"/>
              </a:ext>
            </a:extLst>
          </p:cNvPr>
          <p:cNvCxnSpPr>
            <a:cxnSpLocks/>
          </p:cNvCxnSpPr>
          <p:nvPr/>
        </p:nvCxnSpPr>
        <p:spPr>
          <a:xfrm flipV="1">
            <a:off x="3278666" y="4710638"/>
            <a:ext cx="1219679" cy="153371"/>
          </a:xfrm>
          <a:prstGeom prst="straightConnector1">
            <a:avLst/>
          </a:prstGeom>
          <a:ln>
            <a:prstDash val="sysDot"/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89281538-54DD-614A-873E-62E80A178BE8}"/>
              </a:ext>
            </a:extLst>
          </p:cNvPr>
          <p:cNvCxnSpPr>
            <a:cxnSpLocks/>
          </p:cNvCxnSpPr>
          <p:nvPr/>
        </p:nvCxnSpPr>
        <p:spPr>
          <a:xfrm flipH="1">
            <a:off x="3219410" y="5048456"/>
            <a:ext cx="1373998" cy="154163"/>
          </a:xfrm>
          <a:prstGeom prst="straightConnector1">
            <a:avLst/>
          </a:prstGeom>
          <a:ln>
            <a:prstDash val="sysDot"/>
            <a:headEnd w="med" len="med"/>
            <a:tailEnd type="stealth" w="lg" len="lg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9" name="TextBox 88">
            <a:extLst>
              <a:ext uri="{FF2B5EF4-FFF2-40B4-BE49-F238E27FC236}">
                <a16:creationId xmlns:a16="http://schemas.microsoft.com/office/drawing/2014/main" id="{7BF1339C-E86B-774E-9304-8194D8904D3D}"/>
              </a:ext>
            </a:extLst>
          </p:cNvPr>
          <p:cNvSpPr txBox="1"/>
          <p:nvPr/>
        </p:nvSpPr>
        <p:spPr>
          <a:xfrm>
            <a:off x="3578081" y="4405110"/>
            <a:ext cx="1190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archive, put</a:t>
            </a:r>
            <a:endParaRPr lang="en-US" sz="120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1AF76643-A793-8B44-B22E-D44E7D9AFF54}"/>
              </a:ext>
            </a:extLst>
          </p:cNvPr>
          <p:cNvSpPr txBox="1"/>
          <p:nvPr/>
        </p:nvSpPr>
        <p:spPr>
          <a:xfrm>
            <a:off x="3151960" y="5206773"/>
            <a:ext cx="1190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retrieve, get</a:t>
            </a:r>
            <a:endParaRPr lang="en-US" sz="1200"/>
          </a:p>
        </p:txBody>
      </p: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7E99AC3B-918A-9047-8B08-1A68A3DEBF66}"/>
              </a:ext>
            </a:extLst>
          </p:cNvPr>
          <p:cNvCxnSpPr>
            <a:cxnSpLocks/>
          </p:cNvCxnSpPr>
          <p:nvPr/>
        </p:nvCxnSpPr>
        <p:spPr>
          <a:xfrm>
            <a:off x="6210022" y="2505235"/>
            <a:ext cx="1148218" cy="0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dash"/>
            <a:headEnd w="med" len="med"/>
            <a:tailEnd type="stealth" w="lg" len="lg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2324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CD2DB-C2CB-3B42-AD35-A1115610E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7F099-3A75-384A-970D-31AE15FDDE63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indent="0" algn="ctr">
              <a:buNone/>
            </a:pPr>
            <a:endParaRPr lang="en-US" sz="4000" dirty="0"/>
          </a:p>
          <a:p>
            <a:pPr indent="0" algn="ctr">
              <a:buNone/>
            </a:pPr>
            <a:endParaRPr lang="en-US" sz="4000" dirty="0"/>
          </a:p>
          <a:p>
            <a:pPr indent="0" algn="ctr">
              <a:buNone/>
            </a:pPr>
            <a:endParaRPr lang="en-US" sz="4000" dirty="0"/>
          </a:p>
          <a:p>
            <a:pPr indent="0" algn="ctr">
              <a:buNone/>
            </a:pPr>
            <a:endParaRPr lang="en-US" sz="4000" dirty="0"/>
          </a:p>
          <a:p>
            <a:pPr indent="0" algn="ctr">
              <a:buNone/>
            </a:pPr>
            <a:endParaRPr lang="en-US" sz="4000" dirty="0"/>
          </a:p>
          <a:p>
            <a:pPr indent="0" algn="ctr">
              <a:buNone/>
            </a:pPr>
            <a:r>
              <a:rPr lang="en-US" sz="4000"/>
              <a:t>Thank you!</a:t>
            </a:r>
            <a:endParaRPr lang="en-US" sz="4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8279E4-36CE-5447-A6AE-91D91CA251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AB80EA-DB86-D849-B86F-15DAF31F0474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EC7E4-837C-CB4D-82D1-AFBE24A14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ctr"/>
            <a:r>
              <a:rPr lang="en-US"/>
              <a:t>European Centre for Medium-Range Weather Forecasts</a:t>
            </a:r>
          </a:p>
        </p:txBody>
      </p:sp>
    </p:spTree>
    <p:extLst>
      <p:ext uri="{BB962C8B-B14F-4D97-AF65-F5344CB8AC3E}">
        <p14:creationId xmlns:p14="http://schemas.microsoft.com/office/powerpoint/2010/main" val="4294765550"/>
      </p:ext>
    </p:extLst>
  </p:cSld>
  <p:clrMapOvr>
    <a:masterClrMapping/>
  </p:clrMapOvr>
</p:sld>
</file>

<file path=ppt/theme/theme1.xml><?xml version="1.0" encoding="utf-8"?>
<a:theme xmlns:a="http://schemas.openxmlformats.org/drawingml/2006/main" name="ECMWF Light 16:9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CMWF_16.9_light_blue.potx" id="{6E553A05-1FF4-41A6-8DCD-4A16C4C52284}" vid="{CB9C2DB0-F904-43F7-8D0F-6F373F3FC06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6457E322441D748A5FD2E1D751191DD" ma:contentTypeVersion="12" ma:contentTypeDescription="Create a new document." ma:contentTypeScope="" ma:versionID="e49c7f0196a916d83d026e605fd191fd">
  <xsd:schema xmlns:xsd="http://www.w3.org/2001/XMLSchema" xmlns:xs="http://www.w3.org/2001/XMLSchema" xmlns:p="http://schemas.microsoft.com/office/2006/metadata/properties" xmlns:ns3="5844db34-2279-4a6b-9470-57e5c345fab2" xmlns:ns4="90b8b5d6-f7b4-4238-8fd7-6fcec2be4904" targetNamespace="http://schemas.microsoft.com/office/2006/metadata/properties" ma:root="true" ma:fieldsID="8569381c90a38e9bdae4b208c012c20a" ns3:_="" ns4:_="">
    <xsd:import namespace="5844db34-2279-4a6b-9470-57e5c345fab2"/>
    <xsd:import namespace="90b8b5d6-f7b4-4238-8fd7-6fcec2be490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44db34-2279-4a6b-9470-57e5c345fab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b8b5d6-f7b4-4238-8fd7-6fcec2be4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C18BC1-4A5B-4A40-A93D-7E7CA117CE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44db34-2279-4a6b-9470-57e5c345fab2"/>
    <ds:schemaRef ds:uri="90b8b5d6-f7b4-4238-8fd7-6fcec2be49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059053F-2F04-408C-A940-66821688FF81}">
  <ds:schemaRefs>
    <ds:schemaRef ds:uri="http://purl.org/dc/dcmitype/"/>
    <ds:schemaRef ds:uri="http://schemas.microsoft.com/office/2006/metadata/properties"/>
    <ds:schemaRef ds:uri="http://purl.org/dc/terms/"/>
    <ds:schemaRef ds:uri="90b8b5d6-f7b4-4238-8fd7-6fcec2be4904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844db34-2279-4a6b-9470-57e5c345fab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14F2CF1-38B3-45A8-88F7-69BCF3A0D43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ECMWF_16.9_light_blue</Template>
  <TotalTime>13860</TotalTime>
  <Words>1392</Words>
  <Application>Microsoft Office PowerPoint</Application>
  <PresentationFormat>Custom</PresentationFormat>
  <Paragraphs>238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Consolas</vt:lpstr>
      <vt:lpstr>ECMWF Light 16:9 blue</vt:lpstr>
      <vt:lpstr>PowerPoint Presentation</vt:lpstr>
      <vt:lpstr>DHS-Swing - Terminology</vt:lpstr>
      <vt:lpstr>DHS-Swing high-level timeline</vt:lpstr>
      <vt:lpstr>PowerPoint Presentation</vt:lpstr>
      <vt:lpstr>Log management : Turning machine data into Operational Intelligence </vt:lpstr>
      <vt:lpstr>Development temporary-DHS (Reading): suite dry-runs</vt:lpstr>
      <vt:lpstr>Benefits of dry-runs in Reading</vt:lpstr>
      <vt:lpstr>Development Temporary-DHS: Dry-run retrieve</vt:lpstr>
      <vt:lpstr>User Impact vs Size Temporary-DHS copy</vt:lpstr>
      <vt:lpstr>Development Temporary-DHS: Dry-run archive</vt:lpstr>
      <vt:lpstr>Temporary-DHS (Bologna): Dark-period Dry runs</vt:lpstr>
      <vt:lpstr>Temporary-DHS: Dark-period Dry-run</vt:lpstr>
      <vt:lpstr>PowerPoint Presentation</vt:lpstr>
    </vt:vector>
  </TitlesOfParts>
  <Company>ECMWF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Manuel Fuentes</dc:creator>
  <cp:lastModifiedBy>Sebastien Denvil</cp:lastModifiedBy>
  <cp:revision>40</cp:revision>
  <cp:lastPrinted>2020-10-05T06:41:39Z</cp:lastPrinted>
  <dcterms:created xsi:type="dcterms:W3CDTF">2020-10-02T08:48:39Z</dcterms:created>
  <dcterms:modified xsi:type="dcterms:W3CDTF">2021-04-27T09:09:19Z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0x01010046457E322441D748A5FD2E1D751191DD</vt:lpwstr>
  </property>
</Properties>
</file>